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ink/ink1.xml" ContentType="application/inkml+xml"/>
  <Override PartName="/ppt/tags/tag64.xml" ContentType="application/vnd.openxmlformats-officedocument.presentationml.tag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tags/tag75.xml" ContentType="application/vnd.openxmlformats-officedocument.presentationml.tags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tags/tag76.xml" ContentType="application/vnd.openxmlformats-officedocument.presentationml.tags+xml"/>
  <Override PartName="/ppt/ink/ink636.xml" ContentType="application/inkml+xml"/>
  <Override PartName="/ppt/tags/tag77.xml" ContentType="application/vnd.openxmlformats-officedocument.presentationml.tags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tags/tag80.xml" ContentType="application/vnd.openxmlformats-officedocument.presentationml.tags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tags/tag81.xml" ContentType="application/vnd.openxmlformats-officedocument.presentationml.tags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tags/tag84.xml" ContentType="application/vnd.openxmlformats-officedocument.presentationml.tags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tags/tag85.xml" ContentType="application/vnd.openxmlformats-officedocument.presentationml.tags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tags/tag86.xml" ContentType="application/vnd.openxmlformats-officedocument.presentationml.tags+xml"/>
  <Override PartName="/ppt/ink/ink958.xml" ContentType="application/inkml+xml"/>
  <Override PartName="/ppt/tags/tag87.xml" ContentType="application/vnd.openxmlformats-officedocument.presentationml.tags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tags/tag88.xml" ContentType="application/vnd.openxmlformats-officedocument.presentationml.tags+xml"/>
  <Override PartName="/ppt/ink/ink1065.xml" ContentType="application/inkml+xml"/>
  <Override PartName="/ppt/tags/tag89.xml" ContentType="application/vnd.openxmlformats-officedocument.presentationml.tags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tags/tag90.xml" ContentType="application/vnd.openxmlformats-officedocument.presentationml.tags+xml"/>
  <Override PartName="/ppt/ink/ink1149.xml" ContentType="application/inkml+xml"/>
  <Override PartName="/ppt/tags/tag91.xml" ContentType="application/vnd.openxmlformats-officedocument.presentationml.tags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tags/tag92.xml" ContentType="application/vnd.openxmlformats-officedocument.presentationml.tags+xml"/>
  <Override PartName="/ppt/ink/ink1484.xml" ContentType="application/inkml+xml"/>
  <Override PartName="/ppt/tags/tag93.xml" ContentType="application/vnd.openxmlformats-officedocument.presentationml.tags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tags/tag94.xml" ContentType="application/vnd.openxmlformats-officedocument.presentationml.tags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tags/tag95.xml" ContentType="application/vnd.openxmlformats-officedocument.presentationml.tags+xml"/>
  <Override PartName="/ppt/ink/ink1780.xml" ContentType="application/inkml+xml"/>
  <Override PartName="/ppt/tags/tag96.xml" ContentType="application/vnd.openxmlformats-officedocument.presentationml.tags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tags/tag97.xml" ContentType="application/vnd.openxmlformats-officedocument.presentationml.tags+xml"/>
  <Override PartName="/ppt/ink/ink1901.xml" ContentType="application/inkml+xml"/>
  <Override PartName="/ppt/tags/tag98.xml" ContentType="application/vnd.openxmlformats-officedocument.presentationml.tags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tags/tag99.xml" ContentType="application/vnd.openxmlformats-officedocument.presentationml.tags+xml"/>
  <Override PartName="/ppt/ink/ink2071.xml" ContentType="application/inkml+xml"/>
  <Override PartName="/ppt/tags/tag100.xml" ContentType="application/vnd.openxmlformats-officedocument.presentationml.tags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tags/tag101.xml" ContentType="application/vnd.openxmlformats-officedocument.presentationml.tags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tags/tag102.xml" ContentType="application/vnd.openxmlformats-officedocument.presentationml.tags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tags/tag103.xml" ContentType="application/vnd.openxmlformats-officedocument.presentationml.tags+xml"/>
  <Override PartName="/ppt/ink/ink2232.xml" ContentType="application/inkml+xml"/>
  <Override PartName="/ppt/tags/tag104.xml" ContentType="application/vnd.openxmlformats-officedocument.presentationml.tags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tags/tag105.xml" ContentType="application/vnd.openxmlformats-officedocument.presentationml.tags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tags/tag112.xml" ContentType="application/vnd.openxmlformats-officedocument.presentationml.tags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tags/tag113.xml" ContentType="application/vnd.openxmlformats-officedocument.presentationml.tags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tags/tag114.xml" ContentType="application/vnd.openxmlformats-officedocument.presentationml.tags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tags/tag115.xml" ContentType="application/vnd.openxmlformats-officedocument.presentationml.tags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tags/tag116.xml" ContentType="application/vnd.openxmlformats-officedocument.presentationml.tags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tags/tag1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47" r:id="rId3"/>
    <p:sldId id="289" r:id="rId4"/>
    <p:sldId id="348" r:id="rId5"/>
    <p:sldId id="291" r:id="rId6"/>
    <p:sldId id="341" r:id="rId7"/>
    <p:sldId id="257" r:id="rId8"/>
    <p:sldId id="258" r:id="rId9"/>
    <p:sldId id="293" r:id="rId10"/>
    <p:sldId id="259" r:id="rId11"/>
    <p:sldId id="294" r:id="rId12"/>
    <p:sldId id="260" r:id="rId13"/>
    <p:sldId id="343" r:id="rId14"/>
    <p:sldId id="261" r:id="rId15"/>
    <p:sldId id="342" r:id="rId16"/>
    <p:sldId id="262" r:id="rId17"/>
    <p:sldId id="290" r:id="rId18"/>
    <p:sldId id="295" r:id="rId19"/>
    <p:sldId id="263" r:id="rId20"/>
    <p:sldId id="296" r:id="rId21"/>
    <p:sldId id="264" r:id="rId22"/>
    <p:sldId id="344" r:id="rId23"/>
    <p:sldId id="265" r:id="rId24"/>
    <p:sldId id="297" r:id="rId25"/>
    <p:sldId id="287" r:id="rId26"/>
    <p:sldId id="288" r:id="rId27"/>
    <p:sldId id="345" r:id="rId28"/>
    <p:sldId id="266" r:id="rId29"/>
    <p:sldId id="267" r:id="rId30"/>
    <p:sldId id="299" r:id="rId31"/>
    <p:sldId id="268" r:id="rId32"/>
    <p:sldId id="300" r:id="rId33"/>
    <p:sldId id="269" r:id="rId34"/>
    <p:sldId id="301" r:id="rId35"/>
    <p:sldId id="346" r:id="rId36"/>
    <p:sldId id="270" r:id="rId37"/>
    <p:sldId id="302" r:id="rId38"/>
    <p:sldId id="271" r:id="rId39"/>
    <p:sldId id="303" r:id="rId40"/>
    <p:sldId id="304" r:id="rId41"/>
    <p:sldId id="405" r:id="rId42"/>
    <p:sldId id="273" r:id="rId43"/>
    <p:sldId id="274" r:id="rId44"/>
    <p:sldId id="275" r:id="rId45"/>
    <p:sldId id="305" r:id="rId46"/>
    <p:sldId id="276" r:id="rId47"/>
    <p:sldId id="404" r:id="rId48"/>
    <p:sldId id="306" r:id="rId49"/>
    <p:sldId id="278" r:id="rId50"/>
    <p:sldId id="307" r:id="rId51"/>
    <p:sldId id="279" r:id="rId52"/>
    <p:sldId id="308" r:id="rId53"/>
    <p:sldId id="280" r:id="rId54"/>
    <p:sldId id="286" r:id="rId55"/>
    <p:sldId id="285" r:id="rId56"/>
    <p:sldId id="284" r:id="rId57"/>
    <p:sldId id="283" r:id="rId58"/>
    <p:sldId id="282" r:id="rId5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0" clrIdx="0"/>
  <p:cmAuthor id="2" name="Administrator" initials="A" lastIdx="0" clrIdx="1"/>
  <p:cmAuthor id="3" name="wwz" initials="w" lastIdx="0" clrIdx="2"/>
  <p:cmAuthor id="4" name="吴文中" initials="吴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0" d="100"/>
          <a:sy n="10" d="100"/>
        </p:scale>
        <p:origin x="342" y="-1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09:50"/>
    </inkml:context>
    <inkml:brush xml:id="br0">
      <inkml:brushProperty name="width" value="0.04936" units="cm"/>
      <inkml:brushProperty name="height" value="0.04936" units="cm"/>
      <inkml:brushProperty name="color" value="#00BFF2"/>
    </inkml:brush>
  </inkml:definitions>
  <inkml:trace contextRef="#ctx0" brushRef="#br0">39350 26800 445,'-49'-2'-15,"4"-3"6,3-3 6,3-2 6,7 0 8,14 7 8,11 6 9,14 7 9,8 2 1,7 1-9,6-1-6,7 1-8,0-1-5,-2 1-1,-3-1-2,-3 1-2,1-1 0,6 1 0,7-1-1,6 1 0,4-3 0,4-2-1,3-3 0,3-3-1,-4-1 0,-8 4 0,-10 3 0,-9 3 0,-4-1 0,4-2 0,3-3 0,3-3 0,3-2 0,3 0-1,3 0 1,4 0-1,-1 0 1,-3 0-1,-3 0 0,-2 0 1,-1 0-1,3 0 1,3 0-1,4 0 0,-1 0 1,-3 0-2,-3 0 1,-2 0-1,0 0-1,7 0 1,6 0-1,7 0 0,0 0 0,-2 0 0,-3 0 1,-3 0 0,-2 0 1,0 0-1,0 0 1,0 0-1,0 0 1,0 0-1,0 0 1,0 0 0,1 1 1,4 4-1,3 3 0,3 3 0,-1-1 0,-2-2 0,-3-3-1,-3-3 1,-2-2-1,0 0 0,0 0 0,0 0 0,3 0 0,6 0 0,7 0 1,6 0-1,3 0 1,0 0-1,0 0 1,0 0 0,-2 0 0,-3 0 0,-3 0 0,-2 0 1,-5 0-1,-2 0 2,-3 0-1,-3 0 1,-4 1 0,-3 4 0,-3 3-1,-2 3 0,-3 1 0,1 1 0,-1-1-1,1 1 1,-1-3 0,1-2-1,-1-3 0,1-3 0,-1-1 0,1 4 0,-1 3 0,1 3 0,-1 1 0,1 1 0,-1-1-1,1 1 1,-1-1 0,1 1 0,-1-1 0,1 1-1,2-1 1,7 1-1,6-1-1,7 1 1,4-3-1,3-2 0,3-3 0,4-3 0,2-4 1,4-3-1,3-3 1,3-2-1,1-3 1,1 1 0,-1-1-1,1 1 1,1-3 0,3-2 0,3-3 0,4-3 0,-3 1 0,-5 6 0,-7 7 1,-5 6 0,-4 3 0,0 0 0,0 0-1,0 0 1,-2 0 0,-3 0 1,-3 0 1,-2 0 2,-3 0 0,1 0-1,-1 0 0,1 0-1,1 0 0,3 0 1,3 0 0,4 0 0,1 0 0,0 0-1,0 0-1,0 0-1,0 0 0,0 0-1,0 0 0,0 0 1,0-2-1,0-3 0,0-3-1,0-2 1,0-3 0,0 1 0,0-1-1,0 1 1,-2 1-1,-3 3 1,-3 3 0,-2 4 1,-3 1-1,1 0 2,-1 0-1,1 0 2,-1 0 0,1 0-1,-1 0 1,1 0 0,-3 1-1,-2 4 1,-3 3-1,-3 3 0,-1 1 1,4 1-1,3-1 0,3 1 1,-1-1-1,-2 1 0,-3-1-1,-3 1 1,-1-1-1,4 1-1,3-1 1,3 1-2,-1-3 1,-2-2-1,-3-3 1,-3-3-1,-1-2 0,4 0 0,3 0-1,3 0 1,1 0-1,1 0-1,-1 0-1,1 0-1,1-2 0,3-3 0,3-3 2,4-2 0,-1-1 1,-3 3 1,-3 3 0,-2 4 0,-5 1 1,-2 0-1,-3 0 1,-3 0-1,-1 0 0,4 0 3,3 0 1,3 0 1,1 0 1,1 0 0,-1 0-1,1 0-1,1 0 0,3 0 0,3 0 0,4 0 0,2 0 1,4 0-1,3 0 1,3 0 1,-1 3-1,-2 6 0,-3 7 0,-3 6 0,-4 1-1,-3-3-1,-3-3 0,-2-2-1,-3-3-1,1 1 1,-1-1-1,1 1 1,1-1-1,3 1 0,3-1-1,4 1-1,4-7 0,6-12-1,7-13 1,6-12-1,4-9 1,4-2 0,3-3-1,3-3 1,1-1 0,1 4-1,-1 3 1,1 3 0,-4 4-1,-6 7 2,-6 6-1,-6 7 2,-9 4-1,-8 3 2,-10 3-1,-9 4 2,-7 4 0,-3 6 0,-3 7 2,-2 6 0,-5 3 1,-2 0-1,-3 0 1,-3 0 0,-1-2 0,4-3-1,3-3 0,3-2-1,3 0 1,3 7-2,3 6 1,4 7-2,1-3 0,0-8-1,0-10-2,0-9-1,1-7-1,4-3 0,3-3 0,3-2-1,1-3 1,1 1 0,-1-1 0,1 1 1,-1-1-1,1 1 1,-1-1 0,1 1 0,-3-1 1,-2 1 0,-3-1 0,-3 1 1,-4 1 1,-3 3 2,-3 3 1,-2 4 1,-3 5 1,1 10 1,-1 10 0,1 9 1,-1 2 0,1-2 0,-1-3-1,1-3 0,-1-4 1,1-3-2,-1-3 1,1-2 0,-1-3-2,1 1 0,-1-1-2,1 1-1,4-3-2,9-2-1,10-3-1,10-3-1,0-6-1,-5-5 1,-7-7 0,-5-5 0,-3-3 1,4 4 0,3 3 1,3 3 0,1 1 1,1 1 1,-1-1 1,1 1 2,-1-1 2,1 1 0,-1-1 1,1 1 0,-3-1 1,-2 1 0,-3-1-1,-3 1-1,-2 1 0,0 3 1,0 3-1,0 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0:36"/>
    </inkml:context>
    <inkml:brush xml:id="br0">
      <inkml:brushProperty name="width" value="0.03858" units="cm"/>
      <inkml:brushProperty name="height" value="0.03858" units="cm"/>
      <inkml:brushProperty name="color" value="#F2395B"/>
    </inkml:brush>
  </inkml:definitions>
  <inkml:trace contextRef="#ctx0" brushRef="#br0">15600 30150 570,'-57'-40'7,"39"23"16,36 22 15,39 22 14,14 16 3,-5 14-10,-7 11-12,-5 14-9,-4 5-7,0 1 0,0-1-1,0 1 0,0-6-2,0-8-4,0-10-2,0-9-3,-2-9-1,-3-5-2,-3-7 0,-2-5-1,0-12 0,7-16 2,6-15 2,7-15 1,16-36 1,29-52-1,28-53 0,28-53-2,26-37-2,26-18-4,24-19-6,26-18-4,12-3-6,0 17-10,0 15-9,0 16-8,-27 30-7,-53 48-3,-53 47-3,-52 47-4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13"/>
    </inkml:context>
    <inkml:brush xml:id="br0">
      <inkml:brushProperty name="width" value="0.04361" units="cm"/>
      <inkml:brushProperty name="height" value="0.04361" units="cm"/>
      <inkml:brushProperty name="color" value="#F2395B"/>
    </inkml:brush>
  </inkml:definitions>
  <inkml:trace contextRef="#ctx0" brushRef="#br0">49700 55750 504,'-24'28'118,"4"6"-24,3 7-24,3 6-24,-2 6-13,-6 6-6,-6 7-3,-6 6-5,-4 3-2,1 0-2,-1 0-1,1 0-2,18-18-6,38-33-7,37-35-10,38-34-9,16-18-9,-2 1-12,-3-1-11,-3 1-11,-10 4-1,-16 9 9,-15 10 9,-15 10 8,-21 14 16,-25 23 25,-25 22 22,-25 22 25,-16 12 7,-6 3-8,-6 3-7,-6 4-8,1-1-5,9-3-4,10-3-3,10-2-4,7-8-3,6-8-5,7-10-4,6-9-4,15-12-6,26-11-5,24-14-7,26-11-7,13-9-3,4-3-1,3-3-1,3-2-1,-2 0 1,-6 7 4,-6 6 4,-6 7 3,-9 4 5,-8 3 5,-10 3 7,-9 4 5,-13 7 5,-16 13 2,-15 12 4,-15 13 3,-15 9 2,-12 6 1,-13 7 1,-12 6 1,-7 4-2,1 4-4,-1 3-4,1 3-5,-1-1-2,1-2-4,-1-3-3,1-3-2,2-4-5,7-3-7,6-3-6,7-2-6,7-8-10,9-8-12,10-10-11,10-9-13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01"/>
    </inkml:context>
    <inkml:brush xml:id="br0">
      <inkml:brushProperty name="width" value="0.03846" units="cm"/>
      <inkml:brushProperty name="height" value="0.03846" units="cm"/>
      <inkml:brushProperty name="color" value="#F2395B"/>
    </inkml:brush>
  </inkml:definitions>
  <inkml:trace contextRef="#ctx0" brushRef="#br0">72669 57387 571,'-7'-6'50,"2"6"-7,2 4-7,2 6-5,1 4-6,2 7-1,0 5-3,2 7-3,-1 2-1,0 0 1,-2 0 1,0 1 0,-1-1 0,0 0-4,0 0-1,0 1-3,-1-1-3,0 0 0,-2 0-1,0 1-2,-1-2 0,0 0 0,0-1-1,0-1 0,1-3-1,0-5-5,2-5-4,0-5-4,-1-5-6,-6-6-9,-4-6-9,-5-6-8,-3-5-2,1-5 6,-1-5 6,1-5 6,-1-4 5,1-1 2,-1-2 5,0-2 3,1 0 3,1 3 3,1 4 3,1 2 3,1 2 2,4 1 3,3 1 2,3 1 3,1 2 1,2 5 2,0 3 0,2 4 2,1 3 0,2 0 0,2 2-1,1 1 1,2 2-2,-2 6-2,-1 4-3,0 5-1,-2 4-2,0 3 0,-2 3-2,0 3-1,-3 2-1,-4-1 1,-4 1 1,-4-1-1,0-2 0,1-3-3,2-4-2,2-5-2,6-3-4,8-6-6,9-4-5,10-6-6,5-4-2,6-5 2,5-5 1,5-5 1,-1-1 4,-2 5 3,-5 3 3,-4 4 5,-3 3 3,-1 3 2,-3 1 2,-1 2 2,-4 3 5,-5 2 9,-5 3 7,-4 4 8,-4 1 4,-2 1-2,-2 2-2,-2 0 0,-1 1-4,0 0-3,0-1-4,0 1-4,3 0-6,6 0-8,6-1-9,6 1-9,3-2-5,3-2-2,1-4-1,3-2-3,-1-2 0,-1 0 1,-3 0 1,-1 0 1,-3-1 0,-1-1 1,-2 0 0,-3-1-1,-1-2 1,0-2 0,-2-2 0,0-2 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02"/>
    </inkml:context>
    <inkml:brush xml:id="br0">
      <inkml:brushProperty name="width" value="0.03454" units="cm"/>
      <inkml:brushProperty name="height" value="0.03454" units="cm"/>
      <inkml:brushProperty name="color" value="#F2395B"/>
    </inkml:brush>
  </inkml:definitions>
  <inkml:trace contextRef="#ctx0" brushRef="#br0">74792 57847 636,'15'-21'41,"-1"7"-4,-1 5-2,0 6-3,-1 4-3,-1 4-1,1 2-2,0 4-2,0 0-1,0 1-2,-1 0-2,1 0-1,-1-1-4,-1 1-4,0 0-4,-2 0-5,-1-1-6,0 1-5,-2 0-5,0 0-5,-2-1-5,-1 1-3,0 0-5,-1 0-3,-3-1-2,-2 1 1,-4 0-1,-2 0 1,-3-2 3,-2-1 4,-1-2 5,-3-2 4,-1-1 4,-1 2 5,-1 0 3,-1 1 4,1 1 5,1-2 5,2-1 5,3 0 4,1-1 6,4 0 4,3-1 6,3 2 4,3-1 5,5 1 3,6 1 4,4 2 3,4-1-3,1-2-8,3-3-9,1 0-9,3-2-7,1 0-6,3 0-7,1 0-6,0 0-6,-1 0-7,-3 0-6,-1 0-6,-1 0-5,1 0-3,1 0-3,1 0-3,-2-1 1,-5-1 6,-5 0 5,-5-1 6,-2-1 4,0 0 3,0 0 3,0 0 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02"/>
    </inkml:context>
    <inkml:brush xml:id="br0">
      <inkml:brushProperty name="width" value="0.03839" units="cm"/>
      <inkml:brushProperty name="height" value="0.03839" units="cm"/>
      <inkml:brushProperty name="color" value="#F2395B"/>
    </inkml:brush>
  </inkml:definitions>
  <inkml:trace contextRef="#ctx0" brushRef="#br0">76850 57784 573,'7'-8'4,"-2"0"8,-3 0 10,0 1 7,-2 1 7,0 4 4,0 4 4,0 4 5,0 3-3,2 3-8,0 3-8,1 3-9,0 2-6,-2 1-5,-2 1-3,-2 2-5,-1-2-3,1-2-5,-1-1-4,0-2-5,4-8-8,8-14-12,7-14-13,9-13-13,4-7 1,0 1 10,2 2 13,1 0 12,-1 3 6,-3 3 0,-3 5 2,-3 3 1,-3 5 9,-1 3 16,-2 4 16,-2 5 17,-3 2 6,-1 3-3,-2 4-4,-2 2-3,-2 3-4,0 4-2,-2 2-3,0 3-3,-3 3-2,-2 3-2,-4 3-2,-2 3-3,-2 0-4,-1-3-8,-2-4-7,0-1-8,1-4-4,1-1 0,2-2 1,2-3-1,4-3-7,3-8-14,4-6-15,3-7-15,4-3 0,2 2 14,2 2 14,1 3 13,0 2 13,-4 6 11,-4 4 12,-4 5 11,-4 4 5,-2 2-4,-4 1-3,-2 3-3,-3 0-3,-1-1-3,-3-1-4,-1 0-2,-1-2-2,2-1 1,3-1 0,1-1 0,1-1-1,1-2-4,-1-2-4,0-2-4,2-5-7,2-8-13,4-8-10,3-7-13,1-3 1,1 5 9,2 3 11,0 4 10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03"/>
    </inkml:context>
    <inkml:brush xml:id="br0">
      <inkml:brushProperty name="width" value="0.04492" units="cm"/>
      <inkml:brushProperty name="height" value="0.04492" units="cm"/>
      <inkml:brushProperty name="color" value="#F2395B"/>
    </inkml:brush>
  </inkml:definitions>
  <inkml:trace contextRef="#ctx0" brushRef="#br0">77328 57174 489,'0'-16'2,"0"0"2,0 1 4,0-1 3,-1 3 4,-2 8 6,-2 7 6,-1 6 5,-2 8 3,2 7-2,0 9-1,2 7-1,0 4-2,0 2-2,0 0-1,0 2-2,0-1-1,1 0-2,-1-2-2,0 0-2,0-2-1,2 0 0,0-1-2,2-2-1,0-2-3,2-3-6,0-5-4,2-3-6,1-4-5,1-3-7,3-3-7,2-3-5,2-4-5,1-4-1,3-6-1,2-4-1,0-5-2,1-3-2,-1-5-1,1-4-2,-2 0 2,-3 3 4,-3 3 6,-2 3 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04"/>
    </inkml:context>
    <inkml:brush xml:id="br0">
      <inkml:brushProperty name="width" value="0.03699" units="cm"/>
      <inkml:brushProperty name="height" value="0.03699" units="cm"/>
      <inkml:brushProperty name="color" value="#F2395B"/>
    </inkml:brush>
  </inkml:definitions>
  <inkml:trace contextRef="#ctx0" brushRef="#br0">78163 57060 594,'22'-36'23,"-3"9"2,-3 7 3,-2 9 2,-3 4 3,1 2 2,0 2 1,0 2 2,-2 2-2,1 4-6,-2 2-6,0 3-6,-3 5-6,-1 4-4,-2 4-4,-2 7-5,-2 1-4,-2 0-6,-2 1-5,-1-1-6,-3-1-3,-2-3-1,-2-4 0,-1-1-1,-2-4-2,0-3-2,1-3-3,-1-2-2,2-6 2,5-5 6,3-6 7,4-5 6,4-3 7,5 0 4,6 2 6,4 1 5,2 1 3,-1 2 4,-1 2 2,-1 3 3,-1 0 1,-1 2 1,0 0 0,-2 2 0,-2 2 0,-2 4-2,-4 3-1,-2 5-1,-5 3-1,-2 1 2,-5 3 0,-4 2 2,-2-1-1,-1-2-2,-1-1-1,-1-2-1,0-3-4,2-1-5,3-2-4,1-2-4,3-4-8,5-5-7,2-4-9,6-5-8,2-3-3,3 0 5,3 1 3,4-1 5,1 1 4,3 0 4,1 2 5,3 1 4,-2 1 4,-3 2 5,-4 2 3,-4 2 4,-4 2 2,-1 2 1,-2 2 0,-2 2 1,-2 2-1,-4 1-1,-2 3-3,-3 2 0,-3 0-5,-2 1-3,-1 0-6,-3-1-4,-1 0-4,1 0-2,-1-2-3,1-1-3,-1-1-1,1-2 0,-1-2 1,1-2 0,-1-2 2,0 1 5,1 0 4,-1 0 5,2 0 6,3 0 8,2 0 7,4 0 9,2 0 3,-1 2 1,0 0 0,0 1 1,1 1-1,2 0-2,2 0 0,2 0-2,1 1-1,-2 1-1,0 3-2,-1 2-1,-2 0-4,2-1-6,-1-1-6,0 0-7,0-3-4,0 1-4,0-2-4,0 0-4,2-5-3,4-5-5,4-5-5,4-7-4,4-3 0,5 1 5,5-1 4,5 0 5,3 1 4,1 1 2,0 1 1,2 1 3,1 0 4,2 2 8,3 1 8,1 0 8,0 3 6,0 1 3,-1 2 4,-2 2 4,-2 1 1,-3 2-2,-5 0-3,-3 2-1,-5 0-2,-5 1-5,-5 2-2,-5 0-4,-3 1-2,-4 2 0,-2 0 0,-3 1 0,-4 1-2,-2 2-1,-3 0-2,-3 1-2,-3 1-2,-1-1-3,-3 1-4,-1 0-2,-2-1-2,1-1 0,-1-1 0,1-1 0,1-1-2,1-2-2,3-2-3,1-2-2,2-3-3,3-4-2,1-4-1,3-4-3,1-4-1,4-3 0,2-5 0,4-3-2,3-2 3,4 1 5,4 1 3,3 1 6,3 2 2,0 3 3,-1 3 2,1 3 3,-2 2 4,-1 2 6,-2 2 8,-2 2 6,-4 4 9,-6 4 9,-6 5 10,-6 6 9,-2 2 0,-1 1-12,0 1-11,1 1-11,-1 0-9,2-1-5,1-1-7,1 0-5,3-3-5,6-1-6,6-2-6,6-2-5,4-5-7,5-5-10,3-5-10,5-7-10,-1-1 0,-5 2 12,-5 4 11,-4 3 10,-4 0 7,1 0-1,0-1 2,0-2-1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04"/>
    </inkml:context>
    <inkml:brush xml:id="br0">
      <inkml:brushProperty name="width" value="0.04568" units="cm"/>
      <inkml:brushProperty name="height" value="0.04568" units="cm"/>
      <inkml:brushProperty name="color" value="#F2395B"/>
    </inkml:brush>
  </inkml:definitions>
  <inkml:trace contextRef="#ctx0" brushRef="#br0">80573 57081 481,'43'-99'36,"-7"25"-4,-9 23-4,-7 24-4,-4 12-1,3 2 3,1 3 3,3 1 2,-2 3-1,-3 4-5,-4 4-7,-4 4-4,-4 4-6,-3 5-4,-2 5-4,-3 5-5,-3 3-3,0-1-4,-2 0-3,0 1-3,-1-2-2,0-3-1,1-3-1,-1-3 0,-1-2-2,0-3 1,-1-1-2,-1-2 0,-2-1 3,0 2 5,-1 0 7,-1 1 6,-2 2 6,-2 2 5,-1 1 7,-3 3 6,1 1 4,1 1 2,3 1 3,1 1 1,2-1 1,2-1-3,3-2-3,1-2-2,5-3-4,10-3-5,8-3-4,9-2-6,4-5-5,1-5-8,-1-4-8,1-5-8,0-2-3,1 1 0,0 1 2,2 0 1,-1 2 3,-1 1 3,-3 0 5,-1 2 3,-6 2 5,-9 4 5,-8 4 4,-9 4 5,-8 3 3,-4 3 0,-5 4 1,-5 2 1,-2 1 0,0-1-1,-1-1-1,1 0-2,0-2 1,-1 1-1,1 0 1,0-1 0,-1 0 0,-1-1 1,-1-1 1,-1 0 0,1-1 0,3 0 2,4-1 1,2 1 1,8-2 1,14-2 0,14-4 1,13-2 1,12-5-6,7-2-12,8-5-12,8-4-12,2-1-5,-3 1 2,-3 1 3,-2 0 2,-5 2 0,-4 3-2,-5 1-2,-6 2-2,-4 2 0,-7 0 2,-5 1 3,-6 2 2,-6 0-2,-2 0-3,-6 0-4,-2 0-4,-5-1 1,-2-4 6,-3-2 6,-3-3 6,-2-3 5,-1-2 1,-1-2 3,-1-1 2,0-2 1,2-1 0,3-1 1,1-1 1,2 0 1,1 1 6,1 1 4,1 1 4,1 1 6,2 2 4,2 3 6,2 1 4,2 4 6,0 4 5,2 6 6,0 4 4,2 7-2,2 9-9,2 9-10,2 9-9,0 6-4,-1 2 1,0 3 0,-1 4 2,-2 5-4,-1 11-7,0 9-10,-2 11-7,0 4-9,0 3-11,0 2-10,0 2-10,0-5-6,-2-12-4,0-11-2,-1-12-4,-1-12 2,2-10 5,0-12 7,2-9 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05"/>
    </inkml:context>
    <inkml:brush xml:id="br0">
      <inkml:brushProperty name="width" value="0.03423" units="cm"/>
      <inkml:brushProperty name="height" value="0.03423" units="cm"/>
      <inkml:brushProperty name="color" value="#F2395B"/>
    </inkml:brush>
  </inkml:definitions>
  <inkml:trace contextRef="#ctx0" brushRef="#br0">82868 57686 642,'0'-22'0,"0"3"0,0 3 0,0 3 0,0 0 4,0 0 6,0-1 8,0-1 6,-1 2 7,0 8 5,-2 7 5,0 6 6,-2 6-4,0 7-11,-1 5-11,-1 7-12,-1 0-5,2-3 0,1-5 1,0-4-1,3-2-8,4-2-18,4-3-17,4-1-18,0-1 1,-1 1 16,-2 2 19,-2 0 17,-2 1 9,0 1 2,-2 1 0,0 1 1,-3 1 3,-2-1 4,-4 1 3,-2 0 4,-2-2 2,-1-1 1,-1-3 1,-1-1 1,0-2-2,2-1-5,3 0-4,1-2-5,6-3-14,10-8-26,9-6-24,11-7-26,1-2-5,-6 2 14,-5 4 15,-6 3 15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06"/>
    </inkml:context>
    <inkml:brush xml:id="br0">
      <inkml:brushProperty name="width" value="0.03982" units="cm"/>
      <inkml:brushProperty name="height" value="0.03982" units="cm"/>
      <inkml:brushProperty name="color" value="#F2395B"/>
    </inkml:brush>
  </inkml:definitions>
  <inkml:trace contextRef="#ctx0" brushRef="#br0">83536 57115 552,'14'-37'5,"-1"5"10,-2 5 10,-2 6 9,-4 8 7,-5 16 3,-4 14 2,-5 15 4,-2 6-7,2-2-15,2-2-14,3-1-15,1-5-11,2-6-5,2-5-7,2-6-5,1-5-2,3-1-1,2-2 1,2-2 1,1-1 1,-1 0 5,1 0 3,0 0 5,-2 2 5,-4 2 8,-5 4 7,-2 2 8,-5 2 3,-4 1 0,-4 1 1,-3 2 0,-3 0-1,1 1 1,-1 1-2,0 1 1,1 0-2,1-1-1,1-1-1,1 0-1,2-3-1,2-1 0,4-3-1,3 0 0,3-3 0,6-1 0,4-1 0,5 0 0,4-2-1,1-2-3,3-2-3,2-2-4,-1-2-2,0 0-5,-1-1-4,0-1-3,-4-1-2,-1 0 0,-4 0 0,-3 0 0,-1 0 0,-2-2 2,-1 0 0,0-1 0,-2 0 2,-1 1 0,0 0 0,-1 2 1,-1 0 2,0 0 3,0 0 3,0 1 4,-2 0 11,0 4 21,-3 2 20,-2 4 21,-1 2 3,0 5-12,1 4-12,-1 4-13,-2 2-11,-2 1-9,-3 1-8,-3 1-11,-2 0-4,-1-1-3,-1-1-1,-1-1-3,0-2-3,3-1-6,1-2-6,3-2-5,3-2-7,8-1-4,7-1-7,6 0-4,5-3 2,1-1 11,3-2 11,2-2 11,-1 0 8,0 0 7,0 2 5,-2 0 6,-1 1 6,-1 0 4,-1 0 6,0 0 5,-2-1 0,-1-1-3,-1 0-4,0-1-4,-1-2-3,1-1-5,2 0-4,0-1-5,0-2-4,1-2-6,0-2-6,0-1-6,-2-2-1,-1 2 3,-2 1 3,-2 0 3,-1 2 0,0-1-3,0 0-2,0 0-4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06"/>
    </inkml:context>
    <inkml:brush xml:id="br0">
      <inkml:brushProperty name="width" value="0.0585" units="cm"/>
      <inkml:brushProperty name="height" value="0.0585" units="cm"/>
      <inkml:brushProperty name="color" value="#F2395B"/>
    </inkml:brush>
  </inkml:definitions>
  <inkml:trace contextRef="#ctx0" brushRef="#br0">83791 57336 376,'0'-18'3,"1"-7"6,2-5 7,0-6 7,2 0 2,2 9 0,2 7 0,2 9-1,0 5-1,-1 4-4,-1 4-2,0 4-3,-4 6-4,-6 9-5,-6 9-7,-6 9-4,-1 1-4,1-6 1,2-6 0,2-5 0,1-5 0,1-3 2,-1-3 1,0-2 1,3-3 3,6-1 3,6-1 6,6 0 3,3-2 0,5 0-4,2-2-4,3 0-5,-1-2-3,-1 0-4,-4-2-2,-3 0-4,-5 0-1,-8 2 0,-8 2 0,-8 2 0,-3 2 2,1 0 5,0 1 5,2 2 5,0 0 6,1-1 5,-1 1 7,0 0 6,2 0 3,2 2 0,4 0 0,3 1 0,0 1 0,-1 2-1,0 0-1,-1 1-1,-1 2-1,2 3-1,0 3-2,2 3-1,0 1-1,2 1 1,0-1 0,2 1 2,-1 0-2,2 0 0,-2 2-2,1 1-2,0-1-1,-2-1-1,0-3-2,-2-1-2,0-1-1,-2 2-2,0 3-1,-2 1-2,-2 0-4,-3-3-4,-5-3-4,-4-3-5,-2-1-5,-3-1-5,-1 1-4,-3-1-6,-2 0-4,-3-1-3,-2 0-3,-4-2-4,1-2 2,3-3 6,5-3 5,4-2 6,2-2 1,4 0-3,3 0-5,3 0-4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07"/>
    </inkml:context>
    <inkml:brush xml:id="br0">
      <inkml:brushProperty name="width" value="0.04744" units="cm"/>
      <inkml:brushProperty name="height" value="0.04744" units="cm"/>
      <inkml:brushProperty name="color" value="#F2395B"/>
    </inkml:brush>
  </inkml:definitions>
  <inkml:trace contextRef="#ctx0" brushRef="#br0">86816 57603 463,'-20'-29'5,"5"7"9,6 5 9,6 7 9,8 2 7,8 2 4,9 0 4,9 2 4,5 0-4,2 0-14,2 0-13,3 0-13,-1 1-7,-2 0 1,-2 2 1,-2 1 1,-3 0-4,-3 0-8,-5 0-6,-3 0-9,-6-3-9,-9-4-12,-7-6-12,-7-4-13,-6-2 3,0-1 14,-1 0 15,-1 1 16,-1 0 10,2 3 6,1 1 6,1 2 6,1 2 4,0 3 1,2 1 1,1 2 1,0 2 5,0 2 11,0 2 9,0 2 10,0 4 4,-1 6-2,-2 5-1,0 7-1,-2 4-4,-3 2-4,-3 4-6,-3 3-5,-3 1-5,-3 2-4,-3 1-5,-3 0-5,0-1-3,3-3-1,3-5-1,4-4-1,2-3-8,5-3-11,3-3-12,4-2-12,6-5-10,8-5-7,8-5-8,7-4-7,5-4 3,-1 0 13,1-1 12,-1-1 13,-1 0 10,-3 2 7,-3 2 8,-2 2 6,-5 4 12,-5 5 13,-4 7 14,-5 6 14,-3 1 2,0-1-8,0-3-8,0-1-9,2-2-7,2-1-5,4-1-5,3 0-5,4-5-10,7-6-13,7-8-13,7-6-13,4-4-5,1-1 3,0-2 3,2 1 4,-1 0 5,-1 4 10,-3 4 8,-1 5 10,-5 1 7,-4 0 7,-4 0 8,-6 0 6,-3 2 3,-2 4-3,-3 4-3,0 4-2,-3 1 2,-1 1 7,0 0 6,-1 0 8,-1-1-1,2 1-8,0 0-8,2 0-7,1-3-16,4-5-23,2-4-23,4-6-23,0-1-5,1-1 13,0 0 14,0 0 14,-2 0 4,1-2-5,-2 0-5,0-1-5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13"/>
    </inkml:context>
    <inkml:brush xml:id="br0">
      <inkml:brushProperty name="width" value="0.0383" units="cm"/>
      <inkml:brushProperty name="height" value="0.0383" units="cm"/>
      <inkml:brushProperty name="color" value="#F2395B"/>
    </inkml:brush>
  </inkml:definitions>
  <inkml:trace contextRef="#ctx0" brushRef="#br0">49950 57000 574,'31'-27'4,"13"-3"8,12-3 9,13-2 8,7 0 7,4 7 9,3 6 6,3 7 9,1 4-3,1 3-12,-1 3-11,1 4-13,-6 7-11,-8 13-11,-10 12-11,-9 13-12,-13 9-10,-16 6-10,-15 7-10,-15 6-9,-11-4-2,-2-11 8,-3-14 7,-3-11 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07"/>
    </inkml:context>
    <inkml:brush xml:id="br0">
      <inkml:brushProperty name="width" value="0.04146" units="cm"/>
      <inkml:brushProperty name="height" value="0.04146" units="cm"/>
      <inkml:brushProperty name="color" value="#F2395B"/>
    </inkml:brush>
  </inkml:definitions>
  <inkml:trace contextRef="#ctx0" brushRef="#br0">89746 56868 530,'43'-42'77,"-7"11"-12,-9 11-11,-7 11-10,-5 6-6,1 2 1,0 2 1,-1 2 2,-1 3-6,-2 6-13,-4 4-11,-3 5-13,-2 4-10,-4 3-5,-2 3-6,-3 2-6,-5 2-5,-4 1-4,-5-1-3,-5 0-4,-3-1-2,-1-3 1,-1-3 0,-1-3 1,0-4 3,2-3 6,0-5 6,1-3 7,1-2 5,1-2 7,1-1 6,1 0 7,2-2 3,5-1 2,3 0 2,4-1 1,8-1 10,12 0 18,11 0 19,13 0 17,5-2 2,0 0-18,1-3-17,-1-2-17,-1-1-13,-2 0-8,-2 1-9,-1-1-9,-4 1-7,-3 2-6,-5 2-6,-3 2-7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07"/>
    </inkml:context>
    <inkml:brush xml:id="br0">
      <inkml:brushProperty name="width" value="0.05237" units="cm"/>
      <inkml:brushProperty name="height" value="0.05237" units="cm"/>
      <inkml:brushProperty name="color" value="#F2395B"/>
    </inkml:brush>
  </inkml:definitions>
  <inkml:trace contextRef="#ctx0" brushRef="#br0">90393 57631 420,'-15'-13'4,"2"3"10,2 4 9,3 4 9,1 5 4,2 6 1,2 5 0,2 7 0,1 4 1,0 5 2,0 3 1,0 4 1,-1 2-2,0-2-5,-2 0-6,0-1-5,-2-2-4,0 0-6,-1-1-3,-1-1-6,-1-3-1,2-3 1,0-5 0,2-3 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08"/>
    </inkml:context>
    <inkml:brush xml:id="br0">
      <inkml:brushProperty name="width" value="0.04907" units="cm"/>
      <inkml:brushProperty name="height" value="0.04907" units="cm"/>
      <inkml:brushProperty name="color" value="#F2395B"/>
    </inkml:brush>
  </inkml:definitions>
  <inkml:trace contextRef="#ctx0" brushRef="#br0">89701 58311 448,'5'-13'6,"-5"5"13,-4 4 13,-5 6 12,-4 4 5,0 4-3,-1 3-4,-1 5-4,0 1-3,1-1-5,0-1-3,2-1-5,4-2-8,8-6-12,8-5-11,8-4-13,6-6-9,5-6-7,4-5-8,6-7-8,2-2 1,-2-1 7,0 1 8,-1 0 7,-2-2 6,-1 1 2,-3-2 3,-2-1 3,-2 2 6,-3 5 9,-3 5 10,-2 5 10,-6 6 13,-5 6 19,-6 7 19,-6 8 18,-2 3 0,1-1-15,0 1-17,2-1-15,3 1-16,6-2-14,5-1-14,7-1-14,2-1-6,-3 0 0,-1-2 1,-2-1 1,-3 1 1,-3 0 4,-2 1 2,-4 2 4,-3-1 3,-4-1 3,-4-1 2,-3 0 4,-3-2 2,-2-1 0,0 0 1,-1-2 1,0 0 0,1 0-1,1 0-1,1 0 0,6-1-4,10-2-8,11-2-6,11-2-8,5-1-2,-3 2 4,-1 0 3,-3 2 3,-1 0 2,-2 0 4,-3 0 2,-1 0 3,-2 0 4,-1 0 5,0 0 5,-2 0 5,0-1 6,-2-2 6,-1-2 7,0-2 7,-3 3 2,-4 8-2,-4 8-3,-4 8-2,-4 4-5,-3 4-9,-5 3-7,-3 3-10,-5 4-6,-5 6-7,-5 6-7,-4 6-6,-5 4-8,-2 1-7,-3 3-8,-4 2-8,1-2-4,3-5 2,2-5 0,4-4 2,6-8 4,9-10 8,11-9 8,9-11 8,6-4 5,-1 0 2,0 0 3,0 0 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08"/>
    </inkml:context>
    <inkml:brush xml:id="br0">
      <inkml:brushProperty name="width" value="0.03086" units="cm"/>
      <inkml:brushProperty name="height" value="0.03086" units="cm"/>
      <inkml:brushProperty name="color" value="#F2395B"/>
    </inkml:brush>
  </inkml:definitions>
  <inkml:trace contextRef="#ctx0" brushRef="#br0">90700 59800 712,'22'23'104,"-3"1"-24,-3-1-23,-2 1-24,-3-1-20,1 1-15,0-1-17,0 1-16,-2-3-10,1-5-6,-2-5-5,0-4-5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10"/>
    </inkml:context>
    <inkml:brush xml:id="br0">
      <inkml:brushProperty name="width" value="0.03496" units="cm"/>
      <inkml:brushProperty name="height" value="0.03496" units="cm"/>
      <inkml:brushProperty name="color" value="#F2395B"/>
    </inkml:brush>
  </inkml:definitions>
  <inkml:trace contextRef="#ctx0" brushRef="#br0">30149 18250 629,'-30'8'0,"5"2"2,3 0 1,5 1 1,2 0 1,0-1 2,2 0 1,1-2 2,0 0 2,1 2 5,-1 0 4,0 1 3,1 0 4,1 0 1,0-2 2,2-1 1,1 0 0,0 0-1,2 0-1,1 0 0,0 0-16,2 3-27,0 2-28,2 2-28,0-1-9,0-1 12,0-3 11,0-1 11,-1-1 9,0 0 5,-2 0 6,0 0 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11"/>
    </inkml:context>
    <inkml:brush xml:id="br0">
      <inkml:brushProperty name="width" value="0.06446" units="cm"/>
      <inkml:brushProperty name="height" value="0.06446" units="cm"/>
      <inkml:brushProperty name="color" value="#F2395B"/>
    </inkml:brush>
  </inkml:definitions>
  <inkml:trace contextRef="#ctx0" brushRef="#br0">29205 19597 341,'-14'7'0,"2"-1"0,4 0 0,3-2 0,0-1 3,0 0 5,-1-2 7,-2 0 5,5-1 8,8 0 10,9 0 8,10 0 10,2 0 0,-2 2-9,-1 0-10,-2 2-9,-2-1-5,1-1-1,-1 0-1,1-1-2,0-1-1,1 2-2,1 0-3,1 1-1,1 1-2,-1-2 0,1 0-2,-1-2 0,2 0-1,1 0 1,3 0-1,1 0 1,2 0-1,-1-2-1,0 0-1,1-2-2,-2 0-1,-2-2-1,-1 0-2,-3-1-2,0 0 1,1 0 0,1 2 1,1 1 1,1 0 1,-1 2 0,0 0 0,1 2 0,-1 0 0,-1 0 0,-1 0 1,-1 0-1,0 0 0,1 0-1,1 0 0,1 0-2,1 0 0,1 0 0,0 0 1,2 0 0,1-1 0,-1 0 0,0-2 1,1 0-1,0 0 1,0 0 1,2 2 0,1 0 1,0 1 0,1 0-1,-1 0 0,0 0-1,-1 0 0,-1 0-1,-3 0 0,-1 0-1,-1 0 1,0 0-1,2 0 0,1 0 0,0 0 0,-1 0-1,-1 0 0,-1 0-1,0 0 0,2 0 1,3 0 0,1 0 1,1 1 0,1 0 0,-1 2 0,0 0 0,0 1 0,1 0 0,-1 0 0,0 0-1,1-1 1,-1 1 2,0 0 2,1 0 1,0-1 1,4 0-1,2-2-1,4 0 0,1-1-2,0 2 0,0 0 0,0 2-2,0 0 0,-2 0 0,0-1 0,-1 1-1,-1 0 0,2 0 1,0 0 0,2 0 1,-1 0 1,0 2-1,-2 0 1,0 1 0,-1 0 0,-2-2 0,0-2 0,-1-2-1,0-1 1,2 0 0,2 0 0,2 0 1,1 0 0,-2 0-1,0 0 1,-1 0-1,-2 0 0,0 2 1,-2 0 0,0 2 0,0-1 0,1 0 0,0-2 0,2 0 0,0-1-1,2 0 1,0 0 1,2 0-1,0-1 1,0 0-1,0-2 0,0 0 0,-1-1-1,-2 2 0,-2 0 0,-1 2 0,-3 0 0,0 0 1,-1 0-1,-1 0 1,-2 0 0,0 0 0,-1 0 0,-1 0 0,-1 0 1,1 0-1,-1 0-1,0 0 1,1 0 0,1 0 0,1 0 1,1 0 0,0 0 1,0 0-1,0 0 0,1 0 0,-1-1 0,0 0-1,0-2-1,1 0 1,-2 0-1,0 0 0,-1 2 1,-1 0 0,-1 1 0,-1 0 0,-1 0 0,-1 0 1,-1 0 0,1 0 0,-1 0-1,1 0 0,-2 0 0,0 0 0,-1 0 0,-1 0-1,0 0 1,1-2-1,1 0 0,1-1 1,1-1-1,-1 2 1,0 0 0,1 2 0,0-1 1,3 0-1,1-2 1,3 0-1,0-1-1,0 0 1,0 0-1,1 0 0,0 0 0,2 1 0,2-1 0,2 0 0,0 0-1,-1 0 1,-3 0 0,-2 0 1,-1 1 0,1 0-1,-1 2 1,0 0-1,0 1 0,1 0 1,-1 0 0,0 0 1,1 0-1,-1 0 1,0 0 0,1 0 1,-1 0-1,2 0 0,1 0 0,0 0 0,1 0-1,-1 0 1,-2 0-1,0 0 0,-1 0-1,-1 0 0,-1 0 1,-1 0-2,-1 0 1,0-2-1,1 0-1,-1-1 1,0-1-1,1 2 0,-1 0 1,1 2-1,-1 0 1,0 0 0,1 0-1,-1 0 0,1-1 1,1 0-1,0-2 1,2 0 0,-1 0 0,-1 0 1,-3 2-1,-1 0 0,-2 1 1,1-2 0,-1 0-1,0-2 1,1 1 0,1 0 0,1 2 0,1 1 0,-1 0 0,-3 0 1,-3 0-1,-3 0 0,-1 0 0,1 0 0,1 0 0,1 0-1,0 0 0,-1 0 1,-1 0 0,-1 0-1,0 0 1,1 0 0,1 0-1,2 0 1,-1 0 0,1 0-1,-1 0 0,1 0 0,-1-1 0,-2-1 0,1 0 1,-2-1-1,0-1 1,1 2-1,1 0 1,1 2 1,1 0 0,1 0 0,1 0 2,1 0 0,1 0 0,1 0-1,1 0-3,1 0 0,-1 0-3,-2 0 1,-1 0-2,-3 0 0,-1 0 0,-3 0 1,-1 0 0,-2 0 0,-1 0 0,1 0 1,1 0-1,1 0 1,1 0-1,1 0 2,1 0 1,2 0 0,-1 0 0,1 0-1,-1 0-1,1 0-1,-2 0-4,-1 2-7,-3 0-6,-1 2-7,-5 0-12,-8 1-19,-8 2-17,-8 0-18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20"/>
    </inkml:context>
    <inkml:brush xml:id="br0">
      <inkml:brushProperty name="width" value="0.02436" units="cm"/>
      <inkml:brushProperty name="height" value="0.02436" units="cm"/>
      <inkml:brushProperty name="color" value="#00BFF3"/>
    </inkml:brush>
  </inkml:definitions>
  <inkml:trace contextRef="#ctx0" brushRef="#br0">69747 11874 903,'-9'-45'6,"-2"5"12,-2 6 12,-1 4 12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24"/>
    </inkml:context>
    <inkml:brush xml:id="br0">
      <inkml:brushProperty name="width" value="0.04633" units="cm"/>
      <inkml:brushProperty name="height" value="0.04633" units="cm"/>
      <inkml:brushProperty name="color" value="#00BFF3"/>
    </inkml:brush>
  </inkml:definitions>
  <inkml:trace contextRef="#ctx0" brushRef="#br0">73148 16582 474,'0'-21'-17,"2"3"4,0 4 5,2 4 5,-1 3 3,1-1 2,0 0 0,0 0 2,0-1 2,0-2 4,0-1 5,0-3 3,-2 1 7,-2 2 8,-4 4 9,-2 3 9,-3 4-1,-2 6-11,-2 5-10,-1 7-10,-2 3-6,1-1-2,-1 1-1,0 0-1,-1 1 0,-1 5-1,-3 3 1,-1 4 0,0 1-1,3-3-2,3-3-1,3-3-3,1-2 0,0-1 0,0-1 0,1-1 0,0-1 0,4-3-1,2-1 0,4-2-1,3-2-1,6-1-1,4 0-1,5-2-1,4-3 0,1-4 0,3-6-1,1-4 1,2-4-1,1-1 1,1-3-1,1-1 0,0-3 1,0 0 1,1-1 1,-1-1 1,0-1 1,1-1 0,-1-1 1,0-1 1,-2 0-1,-3 0-2,-5-1-1,-3 1-3,-3-1 0,-2 1 1,-3-1 0,-1 1 1,-2 1 0,-2 3 0,-2 3 0,-2 3 0,-2 2 0,-2 2 3,-2 2 0,-2 3 3,-1 1 0,-2 2 1,0 2 0,-1 2 0,-2 3 1,-1 4-1,-3 4 0,-1 3 1,-4 4-2,-2 1-1,-3 3-2,-2 2-1,-1 0-1,3-1 0,3-1 2,3-1 0,3-2 1,2-1 0,4-2 2,3-2-1,2-1 3,2 1 1,2 1 3,2 2 1,2-1 2,2-1 0,2-1-1,2-1 1,2 1 0,1 0 0,3 1 0,2 1 0,1 0-1,-1-1-2,1 0-2,0-2-2,0 0-3,3 0-5,1-1-5,3 1-4,1 0-6,1 0-7,1-1-6,1 1-8,-1-1-5,0-2-5,0-2-5,-2-2-4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25"/>
    </inkml:context>
    <inkml:brush xml:id="br0">
      <inkml:brushProperty name="width" value="0.03662" units="cm"/>
      <inkml:brushProperty name="height" value="0.03662" units="cm"/>
      <inkml:brushProperty name="color" value="#00BFF3"/>
    </inkml:brush>
  </inkml:definitions>
  <inkml:trace contextRef="#ctx0" brushRef="#br0">75787 17247 600,'-6'-14'37,"6"2"7,4 4 5,6 3 7,2 1-3,3 2-10,2 0-10,1 2-11,2 0-6,0 0-2,-1 0-1,1 0-3,-1 0-3,-1 2-5,-1 0-4,-1 2-6,-3 1-13,-6 5-20,-6 4-22,-6 4-20,-3-1-2,0-3 16,0-4 16,1-4 17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25"/>
    </inkml:context>
    <inkml:brush xml:id="br0">
      <inkml:brushProperty name="width" value="0.0342" units="cm"/>
      <inkml:brushProperty name="height" value="0.0342" units="cm"/>
      <inkml:brushProperty name="color" value="#00BFF3"/>
    </inkml:brush>
  </inkml:definitions>
  <inkml:trace contextRef="#ctx0" brushRef="#br0">75508 17850 643,'-34'7'18,"13"-1"9,11 0 9,12-2 9,7-1 2,3 0-7,4-1-5,2-2-6,1 0-5,-1 2-4,-1 1-3,0 0-5,-2 1-5,3 2-12,0 0-9,1 1-10,0 0-6,-3-2 0,-1-2 1,-2-2-1,-2-1-1,1 2 0,0 0-2,0 2-1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14"/>
    </inkml:context>
    <inkml:brush xml:id="br0">
      <inkml:brushProperty name="width" value="0.04074" units="cm"/>
      <inkml:brushProperty name="height" value="0.04074" units="cm"/>
      <inkml:brushProperty name="color" value="#F2395B"/>
    </inkml:brush>
  </inkml:definitions>
  <inkml:trace contextRef="#ctx0" brushRef="#br0">50250 57800 540,'51'-24'74,"4"4"-13,3 3-14,3 3-14,-2 7-9,-6 14-2,-6 11-2,-6 14-2,-7 8-2,-6 7-1,-6 6 0,-6 7-1,-12 2 0,-15 1 0,-15-1-2,-16 1 1,-10-3-2,-3-2-1,-3-3-2,-2-3-1,-3-9-2,1-11-1,-1-14-2,1-11-1,7-22-9,16-27-11,15-28-14,17-28-13,10-6-3,6 20 7,7 18 8,6 20 6,3 8 0,0 1-8,0-1-9,0 1-7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26"/>
    </inkml:context>
    <inkml:brush xml:id="br0">
      <inkml:brushProperty name="width" value="0.04988" units="cm"/>
      <inkml:brushProperty name="height" value="0.04988" units="cm"/>
      <inkml:brushProperty name="color" value="#00BFF3"/>
    </inkml:brush>
  </inkml:definitions>
  <inkml:trace contextRef="#ctx0" brushRef="#br0">78145 16231 441,'-8'-7'11,"0"1"7,0 0 4,0 2 6,-1 0 1,-3 2-4,-4 0-3,-1 2-4,-2 0-2,2 2-3,2 0-1,3 2-3,0-1-2,0-1-1,0 0-2,1-1-3,-1-1 0,0 0-3,0 0-2,1 0-2,0 2 6,2 5 14,2 6 13,2 4 14,2 3 3,1 1-5,0 1-8,2 1-5,0 1-5,0-1-2,0 1-2,0-1-3,-1 0-2,-1-1-3,0-1-3,-1-1-2,-2-1-3,0-3 1,-1-1-1,-2-2-1,1-4-16,-1-6-33,0-6-34,0-6-34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27"/>
    </inkml:context>
    <inkml:brush xml:id="br0">
      <inkml:brushProperty name="width" value="0.05024" units="cm"/>
      <inkml:brushProperty name="height" value="0.05024" units="cm"/>
      <inkml:brushProperty name="color" value="#00BFF3"/>
    </inkml:brush>
  </inkml:definitions>
  <inkml:trace contextRef="#ctx0" brushRef="#br0">77525 16461 437,'1'-15'-8,"0"4"4,2 3 6,0 3 4,1 3 10,0 5 15,0 6 13,0 4 14,-1 3 3,-2-1-9,-2 1-7,-2 0-10,-2 0-4,0 3-4,-1 1-2,-2 3-4,1 1-2,1-1-2,0 1-2,2-1-2,0 0-3,2 1-1,0-1-2,2 1-2,-1 1-1,0 5 1,-2 3 1,0 4 0,-1 5-2,0 6-4,0 6-6,1 6-5,-2 3-2,0 1 1,-2 1-1,0 1 2,0-2-6,0-5-9,2-4-9,1-6-10,-1-4-4,2-6 0,-1-4 0,0-5-1,0-5 3,2-5 3,0-5 2,2-4 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27"/>
    </inkml:context>
    <inkml:brush xml:id="br0">
      <inkml:brushProperty name="width" value="0.04598" units="cm"/>
      <inkml:brushProperty name="height" value="0.04598" units="cm"/>
      <inkml:brushProperty name="color" value="#00BFF3"/>
    </inkml:brush>
  </inkml:definitions>
  <inkml:trace contextRef="#ctx0" brushRef="#br0">77833 17209 478,'-6'-15'6,"4"3"12,4 1 12,4 2 12,3 2 3,3 2-6,4 2-7,2 3-6,3 0-5,3 1-4,2 2-2,5 0-4,0 1-3,0-2-1,1 0-2,-1-2-1,-1 0-3,-3-2-4,-3 0-4,-3-2-4,-3 0-1,-1 1 0,-2-2 0,-2 2 1,-3-2-2,-1-2-4,-2-2-6,-2-2-4,-2-1-1,-1-1 3,0-1 3,-1-1 3,-3-2 4,-2 0 5,-4-1 5,-2-1 5,-2 1 6,1 3 4,-1 2 6,0 4 4,-1 3 3,-1 2 1,-3 4 0,-2 3 1,-1 2 1,-1 5 0,-1 4 1,-1 3 1,1 4-2,1 1-1,3 3-3,1 1-1,2 1-3,2-3-1,3-1-1,1-3-2,2 0-1,2 1-2,2 1-2,2 1-1,2 0-2,2-3-3,2-1-1,2-2-1,2-3-5,3-3-7,4-3-5,2-2-7,3-3-6,3-2-4,3-2-4,3-2-5,0-3-2,0-2-3,-1-3-2,-1-3-2,-3-1 2,-5 4 6,-5 3 5,-4 3 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27"/>
    </inkml:context>
    <inkml:brush xml:id="br0">
      <inkml:brushProperty name="width" value="0.03662" units="cm"/>
      <inkml:brushProperty name="height" value="0.03662" units="cm"/>
      <inkml:brushProperty name="color" value="#00BFF3"/>
    </inkml:brush>
  </inkml:definitions>
  <inkml:trace contextRef="#ctx0" brushRef="#br0">79896 15578 600,'8'-21'3,"1"3"3,2 4 5,0 5 5,0 2 6,1 2 9,0 2 8,0 2 10,-1 2 0,-3 4-7,-1 2-7,-2 3-8,-2 4-5,-2 2-5,-2 3-4,-2 3-5,-3 1-4,-3 1 0,-5-1-3,-4 1-1,-2-1-1,1-1-4,-1-1-2,1-1-3,1-2 0,2-3 1,4-2 1,3-4 1,3-2 2,4-1 4,4 0 4,4-2 3,4-1 1,5-4-1,5-2-2,5-3-1,3-3-5,-1 0-10,1-2-9,-1 0-9,-1 1-5,-5 1-1,-3 2-1,-4 2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28"/>
    </inkml:context>
    <inkml:brush xml:id="br0">
      <inkml:brushProperty name="width" value="0.03055" units="cm"/>
      <inkml:brushProperty name="height" value="0.03055" units="cm"/>
      <inkml:brushProperty name="color" value="#00BFF3"/>
    </inkml:brush>
  </inkml:definitions>
  <inkml:trace contextRef="#ctx0" brushRef="#br0">80500 15881 720,'22'-14'89,"-1"5"-20,-3 3-19,-1 4-20,-1 2-12,2 0-5,0 0-5,1 0-6,0 0-4,-1 0-6,-1 0-7,0 0-5,-3 0-7,-1 0-8,-2 0-9,-2 0-8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28"/>
    </inkml:context>
    <inkml:brush xml:id="br0">
      <inkml:brushProperty name="width" value="0.03259" units="cm"/>
      <inkml:brushProperty name="height" value="0.03259" units="cm"/>
      <inkml:brushProperty name="color" value="#00BFF3"/>
    </inkml:brush>
  </inkml:definitions>
  <inkml:trace contextRef="#ctx0" brushRef="#br0">80871 15474 674,'-22'-14'-36,"5"3"8,3 2 8,4 4 9,2 1 13,0 0 19,1 0 19,-1 1 19,0 0 5,2 3-9,1 4-9,0 2-8,2 3-7,0 4-7,2 2-5,0 3-6,1 3-6,-2 3-6,0 3-4,-1 3-6,-2 4-8,-2 6-9,-2 6-10,-2 6-9,0-2-6,3-10 1,1-10-1,2-9 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28"/>
    </inkml:context>
    <inkml:brush xml:id="br0">
      <inkml:brushProperty name="width" value="0.03113" units="cm"/>
      <inkml:brushProperty name="height" value="0.03113" units="cm"/>
      <inkml:brushProperty name="color" value="#00BFF3"/>
    </inkml:brush>
  </inkml:definitions>
  <inkml:trace contextRef="#ctx0" brushRef="#br0">81127 17987 706,'-6'-6'89,"2"6"-15,4 4-16,2 6-16,3 1-17,2-1-19,2-1-21,2 0-20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28"/>
    </inkml:context>
    <inkml:brush xml:id="br0">
      <inkml:brushProperty name="width" value="0.0495" units="cm"/>
      <inkml:brushProperty name="height" value="0.0495" units="cm"/>
      <inkml:brushProperty name="color" value="#00BFF3"/>
    </inkml:brush>
  </inkml:definitions>
  <inkml:trace contextRef="#ctx0" brushRef="#br0">83028 15981 444,'-8'-7'2,"0"1"5,0 0 4,0 2 5,0 0 6,-2 2 8,0 0 7,-1 2 9,-1 1 0,-2 4-6,0 2-6,-1 4-7,0 1-4,-1 1-2,0 1-3,1 1-1,-1 1-2,0 0-1,1-1-1,-1 1-1,1 0 0,4 1 0,3 1 1,3 2 0,2-1-1,2 1 0,2-1-2,2 1-2,2-1-1,3-1-3,3-1-3,4 0-2,2-2-3,1-1-2,3-1-2,1-1-3,1 0 0,-3 0 1,-1-1 1,-2 1 0,-3 1 3,-1 2 3,-2 1 4,-2 3 2,-4 0 3,-5-3 1,-4-1 0,-5-2 1,-5-2 1,-2 1-2,-3 0 1,-3 0-2,-1-1-2,-1 1-6,1 0-6,-1 0-4,1-1-6,1-1-5,1 0-6,1-2-5,2-3-9,5-4-14,3-6-13,4-4-14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29"/>
    </inkml:context>
    <inkml:brush xml:id="br0">
      <inkml:brushProperty name="width" value="0.04079" units="cm"/>
      <inkml:brushProperty name="height" value="0.04079" units="cm"/>
      <inkml:brushProperty name="color" value="#00BFF3"/>
    </inkml:brush>
  </inkml:definitions>
  <inkml:trace contextRef="#ctx0" brushRef="#br0">84263 15547 539,'8'-14'5,"3"2"10,2 4 9,2 3 11,-1 1 3,-1 2-5,-2 0-4,-2 2-4,-1 0-1,1 2 5,2 0 3,0 2 4,0 1-1,-3 6-5,-1 2-6,-2 5-5,-4 2-5,-6 1-5,-5 1-5,-7 1-4,-3 1-4,-1 3 0,-1 1-2,-1 3 1,0-2-2,2-2-1,3-3 0,1-2-2,4-4 1,3-1 1,4-3 2,4-1 1,5-3 1,7-2 2,8-4 0,6-2 1,4-4-2,1 0-6,0-3-5,2-2-5,0-1-6,-3 2-4,-2 1-5,-1 1-4,-3-2-3,-1-2-2,-2-4-1,-3-2-2,-1 0 3,-4 3 9,-3 3 8,-2 2 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29"/>
    </inkml:context>
    <inkml:brush xml:id="br0">
      <inkml:brushProperty name="width" value="0.03817" units="cm"/>
      <inkml:brushProperty name="height" value="0.03817" units="cm"/>
      <inkml:brushProperty name="color" value="#00BFF3"/>
    </inkml:brush>
  </inkml:definitions>
  <inkml:trace contextRef="#ctx0" brushRef="#br0">85550 15831 576,'8'-7'6,"0"0"14,-1 2 12,1 1 14,1 0 5,4 2-2,2 0-2,3 2-1,2 0-4,1 2-9,1 0-8,1 2-7,1-1-9,-1 1-13,1 0-10,-1 0-12,-2 0-8,-3 0-5,-4 0-5,-4 0-6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14"/>
    </inkml:context>
    <inkml:brush xml:id="br0">
      <inkml:brushProperty name="width" value="0.02777" units="cm"/>
      <inkml:brushProperty name="height" value="0.02777" units="cm"/>
      <inkml:brushProperty name="color" value="#F2395B"/>
    </inkml:brush>
  </inkml:definitions>
  <inkml:trace contextRef="#ctx0" brushRef="#br0">52150 57750 792,'23'-47'139,"-3"6"-70,-3 7-72,-2 6-70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30"/>
    </inkml:context>
    <inkml:brush xml:id="br0">
      <inkml:brushProperty name="width" value="0.04793" units="cm"/>
      <inkml:brushProperty name="height" value="0.04793" units="cm"/>
      <inkml:brushProperty name="color" value="#00BFF3"/>
    </inkml:brush>
  </inkml:definitions>
  <inkml:trace contextRef="#ctx0" brushRef="#br0">72931 21263 458,'0'-15'6,"-2"4"9,0 3 10,-2 2 11,-2 5 3,-5 4-5,-5 5-4,-5 6-5,-3 3-2,-2 5-1,0 3-1,0 5-1,-2 2-1,1 4 0,-1 3 0,1 3 0,0 0 0,3-1-2,1 0 0,3-1-1,2-3-2,5-2-1,3-3-1,4-3-2,3-4-1,2-3-1,2-5 0,2-3-1,4-4-3,6-2-4,5-4-5,7-2-4,4-6-3,4-6-1,4-7-1,5-7-2,1-6 0,0-5 0,0-4 0,0-6-1,-1-1 2,-4 0 0,-2 2 2,-3 0 2,-4 3 1,-5 2 1,-5 3 1,-5 4 2,-4 2 1,-2 5 2,-4 3 1,-2 5 2,-4 2 0,-2 2-1,-4 2 0,-2 3-2,-2 1 1,-2 2 3,0 2 2,-1 2 3,-2 2 0,-3 4 0,-3 2-1,-3 3-1,-1 3-1,1 0 2,1 1 1,1 1 0,1 1 1,1 1-1,1 2 1,1 0-1,2 1 1,3 1 3,2 1 1,4 1 3,2 0 1,2-1-1,3-1 0,1-1 1,3-1-2,5 1-2,6-1-1,4 1-3,3-1 0,3-1 1,1-1-1,3 0 1,-1-2-2,0 1-7,0 0-5,-2-1-7,-1 0-5,1-1-6,-1-1-6,1 0-6,-2-1-4,-1-1-4,-3 1-3,-1 0-3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31"/>
    </inkml:context>
    <inkml:brush xml:id="br0">
      <inkml:brushProperty name="width" value="0.034" units="cm"/>
      <inkml:brushProperty name="height" value="0.034" units="cm"/>
      <inkml:brushProperty name="color" value="#00BFF3"/>
    </inkml:brush>
  </inkml:definitions>
  <inkml:trace contextRef="#ctx0" brushRef="#br0">75461 22063 647,'-13'-15'6,"8"2"12,7 2 12,6 3 13,4 1 4,0 2-5,-1 2-4,1 2-4,2 1-4,3 0-6,5 0-5,4 0-5,0 1-7,0 2-9,-1 2-10,0 2-9,-4 0-4,-1 1-1,-4 0 1,-3 0-1,-2 1-2,-2 1-7,-3 3-6,-1 2-6,-2-1 0,-4-1 6,-2-2 7,-3-2 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31"/>
    </inkml:context>
    <inkml:brush xml:id="br0">
      <inkml:brushProperty name="width" value="0.03177" units="cm"/>
      <inkml:brushProperty name="height" value="0.03177" units="cm"/>
      <inkml:brushProperty name="color" value="#00BFF3"/>
    </inkml:brush>
  </inkml:definitions>
  <inkml:trace contextRef="#ctx0" brushRef="#br0">75347 22950 692,'-31'0'52,"15"0"0,16 0 0,16 0 0,8 1-6,1 2-15,1 2-13,1 2-14,1 0-12,0-1-12,2-1-12,1 0-12,-2-2-1,-5 0 8,-5-2 9,-5 0 8,-3-1 2,0 2-8,-2 0-6,0 2-7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31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77650 21400 333,'49'20'167,"16"14"-1,16 15 1,16 15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32"/>
    </inkml:context>
    <inkml:brush xml:id="br0">
      <inkml:brushProperty name="width" value="0.04841" units="cm"/>
      <inkml:brushProperty name="height" value="0.04841" units="cm"/>
      <inkml:brushProperty name="color" value="#00BFF3"/>
    </inkml:brush>
  </inkml:definitions>
  <inkml:trace contextRef="#ctx0" brushRef="#br0">77970 21448 454,'1'-18'3,"0"-3"8,2-5 7,0-3 6,0-1 3,-2 3-4,-2 3-3,-2 3-2,-1 2-3,-2 2-2,0 3 0,-1 1-2,-2 2 0,-2 2 2,-2 3 1,-1 1 2,-3 1 0,0 2 1,-1 0 0,-1 2 1,-1 1-2,1 2 0,-1 2-1,1 2-1,0 1-1,0 3-1,2 2 1,1 2-1,0 3 0,-1 9 0,-2 5 0,1 8 0,-2 2-1,2-2 0,1-1-2,1-3 0,2-2-1,2-2-2,4-1-1,3-3-3,1-1 0,2-3 0,0-1 0,2-3 0,2-1-5,4-1-6,4 0-7,3-2-8,3-3-4,2-3 1,0-4 0,1-4 0,1-3 0,3-2-1,1-2 0,3-1-1,0-4 1,-1-2 1,-1-3 2,-1-3 2,-2-1 2,-3 2 3,-3 3 2,-2 1 4,-4 2 3,-1 0 3,-2 2 3,-2 1 4,-2 4 9,-2 8 16,-2 7 16,-2 9 16,-1 3 2,0-1-10,0-1-10,0-1-10,1-1-7,0-3-3,2-1-3,0-2-3,1-1-3,0 0-2,0-1-1,0 1-2,3-3-8,4-6-13,5-6-13,6-6-14,1-4-5,1-1 2,-1-3 2,1-2 3,-1 0 3,-3-1 6,-1 0 6,-2 1 6,-2 1 5,-1 2 7,-1 4 4,0 3 6,-2 3 11,-2 4 14,-3 4 15,0 4 16,-1 3 1,1 2-11,3 1-12,2 3-11,1 0-9,-2-1-7,-1 0-7,0-2-7,-2 0-3,-1 0 2,0-1 1,-1 1 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33"/>
    </inkml:context>
    <inkml:brush xml:id="br0">
      <inkml:brushProperty name="width" value="0.0375" units="cm"/>
      <inkml:brushProperty name="height" value="0.0375" units="cm"/>
      <inkml:brushProperty name="color" value="#00BFF3"/>
    </inkml:brush>
  </inkml:definitions>
  <inkml:trace contextRef="#ctx0" brushRef="#br0">79868 20981 586,'1'-13'7,"3"3"14,4 4 13,2 4 14,1 3 4,-1 2-6,0 2-6,-2 2-7,-1 1-4,-2 3-3,-2 2-5,-2 2-3,-2 1-4,-2 1-5,-2 1-5,-2 1-3,-2 1-3,-3 0 4,-4-1 1,-2 1 2,-2-1-2,-1-1-10,-1-1-8,0-1-9,3-2-3,10-2 3,10-4 3,10-3 3,5-2 0,1-4-1,1-2-3,1-3 0,0-1-4,-1 2-3,-1 2-4,0 2-3,-3 0-1,-1 0 4,-3-2 4,-1 0 3,-1-1 4,0 0 3,0 0 5,0 0 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33"/>
    </inkml:context>
    <inkml:brush xml:id="br0">
      <inkml:brushProperty name="width" value="0.02836" units="cm"/>
      <inkml:brushProperty name="height" value="0.02836" units="cm"/>
      <inkml:brushProperty name="color" value="#00BFF3"/>
    </inkml:brush>
  </inkml:definitions>
  <inkml:trace contextRef="#ctx0" brushRef="#br0">80600 21214 775,'16'-7'96,"1"2"-27,1 2-26,1 2-27,0 1-18,-1-2-13,-1 0-12,0-2-13,-3 0-5,-1 1-2,-2-1 1,-2 0-1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33"/>
    </inkml:context>
    <inkml:brush xml:id="br0">
      <inkml:brushProperty name="width" value="0.03873" units="cm"/>
      <inkml:brushProperty name="height" value="0.03873" units="cm"/>
      <inkml:brushProperty name="color" value="#00BFF3"/>
    </inkml:brush>
  </inkml:definitions>
  <inkml:trace contextRef="#ctx0" brushRef="#br0">80674 20727 568,'-15'-6'8,"2"2"16,3 4 16,1 3 16,1 3 4,2 5-8,1 5-9,0 5-9,1 3-5,0 1-4,0 1-3,1 1-2,-2 2-7,0 2-8,-2 4-8,0 3-8,0 1-9,0-2-9,2 0-9,1-1-9,0-4-6,0-6-3,0-5-3,0-6-3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33"/>
    </inkml:context>
    <inkml:brush xml:id="br0">
      <inkml:brushProperty name="width" value="0.04345" units="cm"/>
      <inkml:brushProperty name="height" value="0.04345" units="cm"/>
      <inkml:brushProperty name="color" value="#00BFF3"/>
    </inkml:brush>
  </inkml:definitions>
  <inkml:trace contextRef="#ctx0" brushRef="#br0">82420 21228 506,'-8'-14'-29,"2"1"14,1 2 15,0 2 14,1 2 8,-2 1 5,0 0 4,-1 2 4,-1 0-1,0 2-3,0 0-5,0 2-4,-1 0-3,-1 0 2,-3 0-1,-2 0 1,-1 2-1,-1 4 1,-1 4-2,-1 3 1,0 3-1,1 2-2,1 0 0,1 1-2,1 0-2,2 1 0,2-1-2,3 1-1,1 0-2,4-1-2,2 1-2,4 0-3,2-2-2,5 0-3,4 0-3,4-2-3,1 0-2,1-1-2,-1 1-1,1 0-2,-1 0 0,-1 1 0,-1 1 1,-1 1 0,-1 0 3,-4-1 3,-3-1 5,-2 0 3,-3-2 1,-1-1-1,0-1-2,-2 0-2,-2-2 4,-3 1 9,-5 0 10,-4 0 9,-2 0 4,-1 1-4,-2 1-2,1 1-4,-3 0-4,0-1-4,-1 0-6,0-2-4,-3-1-7,0-1-7,-1 0-9,0-2-7,-1 0-7,1 0-6,1 0-6,1 0-7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34"/>
    </inkml:context>
    <inkml:brush xml:id="br0">
      <inkml:brushProperty name="width" value="0.03689" units="cm"/>
      <inkml:brushProperty name="height" value="0.03689" units="cm"/>
      <inkml:brushProperty name="color" value="#00BFF3"/>
    </inkml:brush>
  </inkml:definitions>
  <inkml:trace contextRef="#ctx0" brushRef="#br0">83606 21066 596,'15'-7'0,"-1"2"0,-1 2 0,-1 2 0,-1 2 7,0 2 16,-2 2 15,-1 2 15,-1 2 4,-2 3-7,-2 3-7,-2 4-8,-2 0-6,-4 1-7,-2-1-5,-3 1-8,-4 0-2,-2 1-2,-3 1 0,-3 1-2,0-1-3,3-1-9,3-3-7,3-1-9,2-2-2,2-2 3,2-3 2,3-1 4,1-1 2,3-2 4,4-1 4,2 0 4,4-2 1,4-1-3,3 0-2,5-1-2,2-2 0,1-1 1,1 0 0,1-1 2,-2-1-6,-2 0-12,-2 0-12,-4 0-13,-3 0-1,-1 0 11,-2 0 11,-2 1 10,-3-2 7,-3 2 2,-2-1 4,-4 0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15"/>
    </inkml:context>
    <inkml:brush xml:id="br0">
      <inkml:brushProperty name="width" value="0.04044" units="cm"/>
      <inkml:brushProperty name="height" value="0.04044" units="cm"/>
      <inkml:brushProperty name="color" value="#F2395B"/>
    </inkml:brush>
  </inkml:definitions>
  <inkml:trace contextRef="#ctx0" brushRef="#br0">55050 54750 543,'182'92'137,"-33"-16"-32,-35-15-32,-34-15-33,-18-6-19,1 7-5,-1 6-6,1 7-5,-10 5-11,-19 7-17,-18 6-16,-19 7-18,-21 0-5,-21-2 8,-22-3 7,-22-3 6,-11-4 6,0-3 1,0-3 4,0-2 1,0-6 5,0-6 5,0-6 5,0-6 6,4-6 5,10-2 4,10-3 5,9-3 5,6-2 4,3 0 4,3 0 4,4 0 4,11-2 7,23-3 10,22-3 12,22-2 9,18-5 1,16-2-11,15-3-11,17-3-10,11-6-9,10-5-8,10-7-8,9-5-8,-1-6-6,-8-3-7,-10-3-6,-9-2-7,-13-1-6,-16 3-9,-15 3-6,-15 4-8,-18-1-3,-19-3 5,-18-3 3,-19-2 3,-12-1 8,-2 3 8,-3 3 11,-3 4 9,-2 2 8,0 4 7,0 3 6,0 3 7,3 3 6,6 3 5,7 3 7,6 4 6,1 7 1,-3 13-4,-3 12-3,-2 13-4,-5 13-2,-2 17 2,-3 15 1,-3 16 2,-6 10-2,-5 7-6,-7 6-5,-5 7-6,-3 2-6,4 1-6,3-1-8,3 1-6,6-9-6,9-15-3,10-15-3,10-16-4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34"/>
    </inkml:context>
    <inkml:brush xml:id="br0">
      <inkml:brushProperty name="width" value="0.02961" units="cm"/>
      <inkml:brushProperty name="height" value="0.02961" units="cm"/>
      <inkml:brushProperty name="color" value="#00BFF3"/>
    </inkml:brush>
  </inkml:definitions>
  <inkml:trace contextRef="#ctx0" brushRef="#br0">84200 21597 742,'8'-8'-44,"0"0"8,0 0 9,-1 1 10,2 0 14,2 2 23,2 2 21,1 2 22,2 1 5,2 2-9,0 0-11,1 2-10,1 0-11,1 0-11,1-1-12,1 1-11,0 1-5,-3 0 1,-1 1 1,-2 2 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42"/>
    </inkml:context>
    <inkml:brush xml:id="br0">
      <inkml:brushProperty name="width" value="0.04586" units="cm"/>
      <inkml:brushProperty name="height" value="0.04586" units="cm"/>
      <inkml:brushProperty name="color" value="#00BFF3"/>
    </inkml:brush>
  </inkml:definitions>
  <inkml:trace contextRef="#ctx0" brushRef="#br0">87168 15950 479,'9'15'107,"3"-1"-23,4-1-22,2 0-22,3-2-13,3 1-4,3 0-2,3 0-4,1-1-3,2-1-1,1 0-1,1-2-2,-1 0-1,-2 0-2,-1 0 0,-3-1-2,-2 1 0,-3 2-2,-3 0 0,-2 2-2,-4-1-2,-1 1-4,-3 0-3,0 0-3,-7 2 1,-9 7 6,-8 5 5,-9 7 5,-5 0 3,-1-2 0,0-3 0,-2-3-1,-4-1 1,-5 1 0,-6 1 1,-6 1 0,0-2-3,6-3-5,6-5-5,6-3-6,4-2-8,3 0-11,3-1-10,3 1-11,5-3-8,7-4-5,6-6-6,8-4-6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43"/>
    </inkml:context>
    <inkml:brush xml:id="br0">
      <inkml:brushProperty name="width" value="0.04574" units="cm"/>
      <inkml:brushProperty name="height" value="0.04574" units="cm"/>
      <inkml:brushProperty name="color" value="#00BFF3"/>
    </inkml:brush>
  </inkml:definitions>
  <inkml:trace contextRef="#ctx0" brushRef="#br0">90167 15566 480,'-1'-12'9,"-1"8"18,0 8 17,-1 8 17,-2 5 4,-2 5-9,-2 3-10,-2 5-10,0 2-6,-1 4-3,0 3-4,0 2-2,0 5-4,-3 4-3,-2 6-4,-1 4-4,-1 1 0,0-1-1,2-2 2,1-2 0,2-2-5,2-2-10,4-3-12,3 0-11,1-6-7,2-6-4,0-7-4,2-7-5,1-6 2,4-3 8,2-4 7,4-4 7,0-4 1,-1-4-3,-1-4-5,0-4-4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43"/>
    </inkml:context>
    <inkml:brush xml:id="br0">
      <inkml:brushProperty name="width" value="0.03903" units="cm"/>
      <inkml:brushProperty name="height" value="0.03903" units="cm"/>
      <inkml:brushProperty name="color" value="#00BFF3"/>
    </inkml:brush>
  </inkml:definitions>
  <inkml:trace contextRef="#ctx0" brushRef="#br0">90629 16291 563,'7'-16'2,"-1"2"3,-1 1 3,0 1 3,-3 2 8,-2 4 11,-4 4 11,-2 4 12,-4 4 1,-5 6-10,-6 4-9,-3 5-11,-4 3-5,-1 3-2,-1 1-3,-1 2-2,0 1-2,2-1-2,0-1-2,1-1-2,2-3 0,5-1 0,3-4 0,5-3 2,6-1-4,11-1-3,12 1-6,10-1-5,5 0-4,0-4-1,1-3-2,-1-2-2,-1-3-2,-3 1-1,-4 0-1,-1 0-1,-4 0 0,-1 0 0,-2 0-1,-3 0 1,-1-1-2,0-1-2,-2 0-2,0-1-3,-2-2 2,-1-1 6,-1 0 5,0-1 6,-1-1 3,0 0 3,0 0 2,0 0 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43"/>
    </inkml:context>
    <inkml:brush xml:id="br0">
      <inkml:brushProperty name="width" value="0.04585" units="cm"/>
      <inkml:brushProperty name="height" value="0.04585" units="cm"/>
      <inkml:brushProperty name="color" value="#00BFF3"/>
    </inkml:brush>
  </inkml:definitions>
  <inkml:trace contextRef="#ctx0" brushRef="#br0">91587 16866 479,'-3'-12'12,"-2"8"11,-5 8 10,-4 8 10,-2 4 2,-1 1-8,-1 1-6,-1 1-8,0 0-5,1-1-3,0-1-2,2 0-3,3-2-2,3-1 0,4-1 0,4-1 0,3-1-2,4-2-3,2-2-3,4-2-3,2-2-4,3-1-3,3 0-3,3-1-4,0-1-1,-1 0 1,-3 0 0,-1 0 1,-3 1 1,-4 1 1,-5 3 2,-2 2 1,-6 2 3,-6 2 2,-6 2 4,-5 1 3,-4 2 2,1 2 1,-1 0 2,1 1 0,-1-1 1,1-1 0,-1-2 2,1-3-1,1 0 1,5 0-1,3 0-1,4-1 0,5 0-1,6-2-2,6-2-1,6-2-2,4-3-1,5-4 0,3-4 0,5-4 0,1-3-4,0-1-6,1-3-6,-1-2-8,-1 0-2,-3-1-1,-3 1 1,-3-1-1,-2 0 2,-1 1 5,-1-1 3,-1 1 5,-1 0 3,-2 1 4,-3 0 4,-1 2 5,-1 2 3,-2 1 4,-1 2 4,0 2 3,-2 4 9,-1 6 11,0 6 11,-1 6 12,-2 4 0,-1 3-9,0 3-11,-1 3-10,-2 3-6,0 5-4,-1 3-3,-2 4-4,-1 6-4,-3 8-2,-4 8-4,-1 7-3,-3 5-5,0 1-4,1 1-4,-1 1-5,1-3-4,3-6-2,1-5-2,3-6-2,0-5-4,0-4-6,0-4-5,1-4-6,0-5-3,2-8 2,2-6-1,2-6 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44"/>
    </inkml:context>
    <inkml:brush xml:id="br0">
      <inkml:brushProperty name="width" value="0.03628" units="cm"/>
      <inkml:brushProperty name="height" value="0.03628" units="cm"/>
      <inkml:brushProperty name="color" value="#00BFF3"/>
    </inkml:brush>
  </inkml:definitions>
  <inkml:trace contextRef="#ctx0" brushRef="#br0">92458 17174 606,'8'-8'3,"2"1"4,0-1 7,2 0 4,-1 0 3,1 2-1,0 1-1,0 1-1,0 1 3,1 3 3,1 4 5,2 2 4,-1 2 0,1 2-4,0 0-4,-1 1-4,-1 2-3,-2 0-4,-4 1-3,-3 1-4,-2 1-2,-4 2-3,-2 0 0,-3 1-3,-5 0-2,-6 1-3,-6-1-3,-5 1-3,-4-1-4,-3 1-7,-1 0-8,-2-1-6,2-1-1,7-2 4,7-4 5,7-3 4,3-2 0,1 0-7,-1-2-5,0 0-7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45"/>
    </inkml:context>
    <inkml:brush xml:id="br0">
      <inkml:brushProperty name="width" value="0.04897" units="cm"/>
      <inkml:brushProperty name="height" value="0.04897" units="cm"/>
      <inkml:brushProperty name="color" value="#00BFF3"/>
    </inkml:brush>
  </inkml:definitions>
  <inkml:trace contextRef="#ctx0" brushRef="#br0">86445 21877 449,'15'-6'81,"-2"2"-15,-3 4-15,-1 3-17,0 1-8,2 1-3,2 1-2,1 2-3,4 0 2,4 2 4,3 0 5,4 1 4,3 1 0,-1 0-6,0-1-6,1 1-6,-2-1-4,-2-1-2,-1 0-4,-3-2-1,-2 1-5,-4 4-3,-5 2-5,-3 3-3,-5 1-2,-4-3 2,-6-1 0,-4-2 2,-5-1 1,-3 3 2,-5 2 2,-3 1 2,-3 1 1,-1-1-1,-1 0 0,-1-2-1,-1 0-2,-2 1-5,-3 1-4,-1 1-4,1 0-5,2-1-5,3 0-5,3-2-4,4-1-3,3-1 0,4-1-1,5 0 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45"/>
    </inkml:context>
    <inkml:brush xml:id="br0">
      <inkml:brushProperty name="width" value="0.04988" units="cm"/>
      <inkml:brushProperty name="height" value="0.04988" units="cm"/>
      <inkml:brushProperty name="color" value="#00BFF3"/>
    </inkml:brush>
  </inkml:definitions>
  <inkml:trace contextRef="#ctx0" brushRef="#br0">89497 21340 441,'-8'-5'122,"2"8"-24,1 6-23,0 7-24,1 4-13,0 1-5,0 1-5,1 1-4,-3 5-4,0 9-2,-3 8-4,-2 10-2,-1 3-2,-2-1-3,0-1-2,-1 0-1,0-3-6,1-1-5,1-2-6,1-2-7,0-2-5,2-4-5,0-2-6,2-3-4,2-5-3,2-4 0,4-5 0,3-5-1,1-5 4,3-6 5,2-6 7,2-6 6,0-3 1,-1 0-3,0 1-2,-2-1-4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45"/>
    </inkml:context>
    <inkml:brush xml:id="br0">
      <inkml:brushProperty name="width" value="0.04036" units="cm"/>
      <inkml:brushProperty name="height" value="0.04036" units="cm"/>
      <inkml:brushProperty name="color" value="#00BFF3"/>
    </inkml:brush>
  </inkml:definitions>
  <inkml:trace contextRef="#ctx0" brushRef="#br0">90056 22309 545,'1'-14'0,"2"1"0,2 2 0,2 3 0,0-1 4,-2 0 7,-3-2 9,0 0 8,-4 1 6,-4 3 4,-4 2 4,-4 4 4,-3 3-1,-3 6-9,-3 4-8,-3 5-7,-2 3-6,-1 1-3,0 1-2,-2 1-3,2-1-1,3-1 1,5-3 2,3-1 1,4-1 0,3 0-3,3-1-2,2 1-2,4-1-2,4-1-3,4-1-2,4 0-2,3-3-4,5-1-4,3-2-4,5-2-5,1-2-2,1-1 2,-1 0 2,0-1 1,-1-1-2,-3 0-5,-3 0-5,-3 0-5,-2 0-3,-2 0 2,-3 0 2,-1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46"/>
    </inkml:context>
    <inkml:brush xml:id="br0">
      <inkml:brushProperty name="width" value="0.0412" units="cm"/>
      <inkml:brushProperty name="height" value="0.0412" units="cm"/>
      <inkml:brushProperty name="color" value="#00BFF3"/>
    </inkml:brush>
  </inkml:definitions>
  <inkml:trace contextRef="#ctx0" brushRef="#br0">90964 22574 534,'7'-8'3,"-1"1"8,-1-1 8,0 0 7,-3 0 5,-2 2 1,-3 1 1,-4 1 2,-2 1-1,-1 3-4,-3 4-2,-2 2-5,-1 3-2,-1 2-2,-2 2-2,1 1-3,0 1-2,2-2-1,4-3-2,3-1-1,3-1-5,4 2-5,4 0-7,4 1-7,3 0-3,3-2 0,4-2-1,2-2-2,0-1 2,-1 0 3,-2-1 2,-3 1 3,-1 1 1,0 0 1,-2 1-1,0 2 0,-4 0 3,-3 0 3,-4-1 6,-3 1 3,-5 1 3,-2 2 2,-3 2 1,-3 1 1,-3 1 0,-2-1-2,-1 0 0,-2-2-2,-1 0-1,3 0 0,1-1 0,3 1-1,1-1 0,2-1-1,2 0 1,3-2-1,4 0-2,8 0-5,8 0-4,8 0-6,5-4-4,6-5-4,5-6-4,5-5-5,0-4-1,-3 2 1,-5 1 2,-3 1 0,-4-1 3,-1 0 4,-3-1 5,-1-1 3,-3 0 4,-1 3 3,-2 1 3,-2 2 4,-2 1 5,-2 1 8,-3-1 9,0 0 9,-3 4 7,-1 8 8,0 8 7,-1 7 8,-2 6-2,0 1-12,-1 2-12,-2 3-11,-1 2-9,-1 6-6,-3 5-5,-2 4-5,0 5-2,-1 4 0,0 3 0,1 5 1,-1 0-6,0-3-10,1-2-11,-1-4-11,1-4-6,2-6 0,3-6 0,1-6 0,1-5 1,2-5 3,1-5 2,0-5 3,1-3 3,0-2 4,0-2 5,1-2 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15"/>
    </inkml:context>
    <inkml:brush xml:id="br0">
      <inkml:brushProperty name="width" value="0.04216" units="cm"/>
      <inkml:brushProperty name="height" value="0.04216" units="cm"/>
      <inkml:brushProperty name="color" value="#F2395B"/>
    </inkml:brush>
  </inkml:definitions>
  <inkml:trace contextRef="#ctx0" brushRef="#br0">55000 57000 521,'25'210'126,"0"-27"-27,0-28-26,0-28-25,0-21-16,0-12-4,0-13-5,0-12-4,1-13-5,4-12-4,3-13-5,3-12-3,6-9-8,9-2-7,10-3-8,10-3-8,4-9-2,0-11 2,0-14 4,0-11 3,-2-7-1,-3 0-5,-3 0-4,-2 0-5,-8 3-4,-8 6 0,-10 7-3,-9 6-1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46"/>
    </inkml:context>
    <inkml:brush xml:id="br0">
      <inkml:brushProperty name="width" value="0.03294" units="cm"/>
      <inkml:brushProperty name="height" value="0.03294" units="cm"/>
      <inkml:brushProperty name="color" value="#00BFF3"/>
    </inkml:brush>
  </inkml:definitions>
  <inkml:trace contextRef="#ctx0" brushRef="#br0">91808 23327 667,'22'-6'66,"-3"2"-9,-3 4-11,-2 3-9,-3 1-8,1 3-4,0 2-4,0 2-5,-2 0-4,-1 1-2,-2 0-3,-2 0-2,-2-1-3,-2 1-3,-2 0-1,-2 0-2,-4 0-4,-4 1-4,-5 1-5,-5 1-5,-5 1-3,-3 2-2,-4 0-2,-4 1-3,1-2-2,7-3-5,7-4-5,7-4-4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48"/>
    </inkml:context>
    <inkml:brush xml:id="br0">
      <inkml:brushProperty name="width" value="0.03536" units="cm"/>
      <inkml:brushProperty name="height" value="0.03536" units="cm"/>
      <inkml:brushProperty name="color" value="#00BFF3"/>
    </inkml:brush>
  </inkml:definitions>
  <inkml:trace contextRef="#ctx0" brushRef="#br0">93541 17630 622,'-4'-8'44,"8"2"-8,8 1-7,7 0-10,3 2-3,-4 0 1,-5 2 1,-3 0 0,-1 1 0,4-2 1,2 0 1,3-1 0,1-1-1,-1 2 0,-1 0-3,0 2-1,1 0-2,7 0-3,5 0-3,6 0-3,2 0-4,-3 0-5,-3 0-7,-3 0-5,-7-1-12,-9 0-18,-10-2-17,-10 0-18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48"/>
    </inkml:context>
    <inkml:brush xml:id="br0">
      <inkml:brushProperty name="width" value="0.03947" units="cm"/>
      <inkml:brushProperty name="height" value="0.03947" units="cm"/>
      <inkml:brushProperty name="color" value="#00BFF3"/>
    </inkml:brush>
  </inkml:definitions>
  <inkml:trace contextRef="#ctx0" brushRef="#br0">93898 16745 557,'-7'-7'0,"2"-1"0,2 0 0,2 0 0,1 0 0,0 0 1,0 1 0,0-1 1,0 2 6,0 4 12,0 4 11,0 4 13,0 4 3,2 3-3,0 5-4,2 3-4,-1 4-3,-2 1-5,-2 3-3,-2 1-5,-2 0-2,0-1-3,-1-3-2,-2-1-2,-2-2-5,-3 1-10,-5-1-9,-3 1-8,-3-1-7,-2 0-4,0 1-4,0-1-3,-1 0-3,1-3 2,1-1 0,1-2 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48"/>
    </inkml:context>
    <inkml:brush xml:id="br0">
      <inkml:brushProperty name="width" value="0.0353" units="cm"/>
      <inkml:brushProperty name="height" value="0.0353" units="cm"/>
      <inkml:brushProperty name="color" value="#00BFF3"/>
    </inkml:brush>
  </inkml:definitions>
  <inkml:trace contextRef="#ctx0" brushRef="#br0">94700 18050 623,'16'29'23,"-1"-3"9,1-5 11,0-3 9,0-3 3,3 1-6,1 0-6,3-1-5,-1 1-10,-3 0-15,-3-1-13,-3 1-15,-2-2-6,-2-1 3,-2-2 4,-2-2 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49"/>
    </inkml:context>
    <inkml:brush xml:id="br0">
      <inkml:brushProperty name="width" value="0.05684" units="cm"/>
      <inkml:brushProperty name="height" value="0.05684" units="cm"/>
      <inkml:brushProperty name="color" value="#00BFF3"/>
    </inkml:brush>
  </inkml:definitions>
  <inkml:trace contextRef="#ctx0" brushRef="#br0">93541 22527 387,'1'-10'34,"0"10"15,2 12 15,0 10 16,0 4-1,0 1-13,-2-2-15,0-1-14,-1 0-9,2 3-4,0 1-4,2 2-4,-1 0-3,-1-3-1,0-3-1,-1-3-1,-1-2-3,0-1-1,0 0-2,0-2-2,-3 0-3,-2 1-3,-5 1-1,-4 1-4,-1-1-2,-1-4-3,0-5-1,1-3-4,-2-5-2,0-8-4,-1-6-5,-1-7-3,1-5-3,1-1-2,2-2 0,3-3-2,0 1 1,2 2 2,1 1 1,1 3 1,0 1 4,2 3 5,0 1 5,2 2 4,-1 4 7,0 3 8,-1 4 9,-1 4 7,-2 5 9,0 8 6,-2 6 8,0 7 7,0 2-1,1-3-8,0-3-9,2-3-8,1-1-7,1-1-4,0 1-4,2 0-5,0-1-11,2-1-19,0-1-20,2 0-19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49"/>
    </inkml:context>
    <inkml:brush xml:id="br0">
      <inkml:brushProperty name="width" value="0.04385" units="cm"/>
      <inkml:brushProperty name="height" value="0.04385" units="cm"/>
      <inkml:brushProperty name="color" value="#00BFF3"/>
    </inkml:brush>
  </inkml:definitions>
  <inkml:trace contextRef="#ctx0" brushRef="#br0">95150 23500 501,'29'8'96,"-5"0"-21,-5 0-21,-5-1-20,-2 1-7,0 2 5,-1 0 5,1 2 7,-1-1-4,-2 1-9,-3 0-12,-1 0-9,-2-2-16,-4 1-17,-2-2-17,-3 0-19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4:59"/>
    </inkml:context>
    <inkml:brush xml:id="br0">
      <inkml:brushProperty name="width" value="0.05677" units="cm"/>
      <inkml:brushProperty name="height" value="0.05677" units="cm"/>
      <inkml:brushProperty name="color" value="#F2395B"/>
    </inkml:brush>
  </inkml:definitions>
  <inkml:trace contextRef="#ctx0" brushRef="#br0">94300 10237 387,'7'-15'2,"-1"2"5,0 2 3,-2 3 6,-1 3 9,-4 8 16,-2 6 16,-3 7 16,-4 5 2,-2 3-13,-3 3-12,-3 3-13,-2 2-9,1 0-7,-1 2-6,0 1-6,-3 6-2,-8 12 2,-9 12 2,-7 11 2,-6 8 0,-5 2-3,-5 4-3,-6 2-3,1 2-2,5 0 0,5 0 1,5 0 1,4-5-10,5-8-16,6-9-17,4-9-16,4-6-7,3-2 6,3-4 5,3-2 5,4-5 4,5-6 2,4-6 2,6-5 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5:00"/>
    </inkml:context>
    <inkml:brush xml:id="br0">
      <inkml:brushProperty name="width" value="0.03662" units="cm"/>
      <inkml:brushProperty name="height" value="0.03662" units="cm"/>
      <inkml:brushProperty name="color" value="#F2395B"/>
    </inkml:brush>
  </inkml:definitions>
  <inkml:trace contextRef="#ctx0" brushRef="#br0">94939 13457 600,'-5'-9'7,"6"0"14,6-2 13,6 1 14,6-2 5,7 2-4,6 0-4,8 2-3,6 1-7,4-1-7,5 0-8,6 0-8,-2 0-6,-5 0-7,-6 1-6,-5-1-6,-6 1-6,-4 2-6,-4 2-5,-3 2-6,-4 1-2,-3 0-2,-3 0 0,-2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5:01"/>
    </inkml:context>
    <inkml:brush xml:id="br0">
      <inkml:brushProperty name="width" value="0.04978" units="cm"/>
      <inkml:brushProperty name="height" value="0.04978" units="cm"/>
      <inkml:brushProperty name="color" value="#F2395B"/>
    </inkml:brush>
  </inkml:definitions>
  <inkml:trace contextRef="#ctx0" brushRef="#br0">97638 12363 441,'-1'-15'10,"-1"4"17,0 3 20,-1 3 17,-4 4 4,-4 7-13,-5 7-12,-5 8-12,-3 3-7,-1 1-2,-1 1-2,-1 0-1,-1 3-2,1 1-2,0 2-2,-1 3-1,2 0-2,1 0 1,3 0-1,1 0 0,3-2 0,5-5-2,3-5-2,4-5-1,5-4-3,6-2-8,6-4-6,6-3-7,5-3-6,5-6-5,4-4-4,6-5-5,3-4-1,2-2 4,2-1 3,3-2 4,-2-2 4,-2 3 2,-4 0 2,-2 1 4,-4 1 1,-5 4 1,-5 3 1,-5 3 1,-7 5 11,-10 8 21,-10 7 20,-10 9 21,-2 4 5,3-1-12,4 0-13,5 1-11,2-2-9,2-3-7,2-3-6,2-3-7,3-2-4,4-2-1,4-2-2,3-2 0,4-3-3,1-2-3,3-4-3,2-2-3,0-4-2,1-2 1,-1-3 0,1-3 1,-2-1 0,-3 1 0,-3 1 0,-3 1 1,-3-1 0,-2-2 3,-4-1 1,-2-3 1,-3 1 2,0 1 1,-2 3 0,0 1 2,-3 3 2,-2 3 2,-3 2 3,-3 4 4,-2 2 0,0 0 0,1 2-1,-1 0-1,1 1 2,2 0 5,3 0 5,1 0 5,1 1 1,0 0-2,1 2-2,-1 0-1,5 1-6,11 2-9,11 0-9,12 2-8,5-2-4,4-1 2,2-2 1,4-2 3,-1-1-1,-4 0-2,-4 0-1,-3 0-3,-5 0 1,-3 0 4,-5 0 4,-3 0 4,-6 0 7,-7 2 14,-6 1 11,-7 0 14,-5 2 4,-2 3 0,-1 4-3,-3 2 0,0 1-3,1-3 0,0-1-2,3-2-1,0 0-3,2 3-4,2 4-5,2 2-5,2 2-4,1 3-2,0 1-2,2 3-3,1-2 0,4-1 0,2-4 1,4-3 0,2-3-3,1-3-9,3-3-9,2-2-8,0-3-5,-1-2 1,-1-2 1,0-2-1,-1-3 3,3-4 1,2-3 4,1-5 1,1-3 3,-1-3 1,0-3 1,-2-3 2,0-1 0,-1 0 2,1-1 1,0 1 1,-2 2 3,-3 3 3,-3 5 4,-2 3 4,-3 3 2,-2 3 3,-2 1 0,-2 2 2,-2 2 1,-2 0 0,-2 2-1,-2 1 0,4 1-3,9 2-8,8 2-8,9 2-6,5 0-5,1-1 1,1 0 0,1-1 0,-2 0 6,-5 5 10,-5 4 11,-5 4 11,-3 1 6,-2-1 2,-2-1 2,-2 0 2,-2 0 0,-2 3-5,-2 3-4,-2 3-4,-1 0-4,-1-1-5,-2-3-3,0-1-5,0-2-2,1-1 2,0 0 1,2-2 2,4-2-9,8-4-17,8-4-17,7-4-17,6-3-2,1-2 10,3-2 12,1-2 11,0 0 6,-1 3 2,-3 1 0,-1 2 1,-3 1 0,-1 0-1,-3 0-3,-1 0 0,-2 0 0,-3-2 1,-1 0 3,-2-1 1,-2-1 2,0 0 2,-2 1 1,0-1 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5:01"/>
    </inkml:context>
    <inkml:brush xml:id="br0">
      <inkml:brushProperty name="width" value="0.04989" units="cm"/>
      <inkml:brushProperty name="height" value="0.04989" units="cm"/>
      <inkml:brushProperty name="color" value="#F2395B"/>
    </inkml:brush>
  </inkml:definitions>
  <inkml:trace contextRef="#ctx0" brushRef="#br0">102435 12629 440,'0'-9'13,"0"12"25,0 13 26,0 14 25,-3 6 4,-2 4-16,-5 2-17,-4 4-17,-1 6-12,1 9-7,1 11-8,1 9-7,-1 6-7,0 1-7,-1 0-7,-1 2-8,0 0-10,0 2-11,2 0-11,1 2-13,1-9-3,1-16 1,0-16 4,2-17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15"/>
    </inkml:context>
    <inkml:brush xml:id="br0">
      <inkml:brushProperty name="width" value="0.04247" units="cm"/>
      <inkml:brushProperty name="height" value="0.04247" units="cm"/>
      <inkml:brushProperty name="color" value="#F2395B"/>
    </inkml:brush>
  </inkml:definitions>
  <inkml:trace contextRef="#ctx0" brushRef="#br0">56850 55600 517,'0'-75'8,"0"0"16,0 0 15,0 0 16,4 18 5,10 39-8,10 36-6,9 39-8,-4 24-9,-15 13-14,-15 12-11,-16 13-14,-10 2-9,-3-5-6,-3-7-5,-2-5-6,-1-11-2,3-11 3,3-14 4,4-11 1,2-11 3,4-5 0,3-7 2,3-5-1,3-3 5,3 4 6,3 3 6,4 3 7,2 4 8,4 7 13,3 6 12,3 7 13,1 2 3,1 1-3,-1-1-3,1 1-4,-3 2-2,-2 7 0,-3 6-1,-3 7 0,-2 2-2,0 1-4,0-1-3,0 1-5,4-24-13,10-47-28,10-47-25,9-46-26,1-18-10,-6 13 6,-6 12 7,-6 13 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6:09"/>
    </inkml:context>
    <inkml:brush xml:id="br0">
      <inkml:brushProperty name="width" value="0.04685" units="cm"/>
      <inkml:brushProperty name="height" value="0.04685" units="cm"/>
      <inkml:brushProperty name="color" value="#FED406"/>
    </inkml:brush>
  </inkml:definitions>
  <inkml:trace contextRef="#ctx0" brushRef="#br0">13180 27866 469,'-27'-35'-27,"9"9"8,8 9 5,10 9 8,5 4 4,2 0 0,1 0 1,3 0 0,0 1 1,0 0 1,-2 2 0,0 0 1,-2 2 0,1 2 2,0 2 0,0 2 2,0 1 0,0 1 2,-1 2 0,1 0 1,0-1 1,0-3 1,0-2 1,0-4 1,0-1-1,1 0 0,2 0-2,0 0-1,0 1-1,1 0-1,0 2 0,0 0-2,-1 0 0,1 0-1,0-2 0,0 0-1,-1-2 0,1 0 1,0-2 0,0 0 1,-1-1 0,-1-2 0,0 0 1,-2-1 0,0-1 0,0 2 3,0 1 0,-1 0 3,2 2 0,0 0 0,1 2 1,2 1-1,-1-1 0,1-1-2,0 0-2,0-1-1,1-1-1,3 0 0,3 0 0,3 0 0,1 1 0,-1 0 0,-1 2-2,-1 0 1,-1 2-2,-1 0 0,0 2 0,-2 0-1,0 1-2,-1 2-1,1 0-3,0 2-2,0-2 0,3-1 4,2-2 1,1-2 4,3-1 1,1 0 2,2 0 0,3 0 1,0 0-1,1-2 1,-1-1-2,0 0 0,1 0-1,1 0 1,1 2-1,1 1 1,0 0-1,0 1 1,0 2-1,1 0 0,-1 1-1,0 0-1,0 0-1,1 0-1,-2-1-1,0-2 0,-1-2 0,-1-2 1,-1 0 0,-1 0 1,-2 1 0,1 2 1,-3 0 0,0-2 1,-1-1 0,0 0 1,-2 0 0,1 0-1,-1 2 0,1 1 0,0 0 0,2 0 1,3 0-1,1 0 0,2 0 1,-1 1 0,0 2 0,1 0 1,-1 2-1,1 0 0,-1 1-2,0 2-1,1-2 0,-1-1-1,0-2 1,1-2-1,-1-1 0,0 0 0,1 0 0,-1 0 0,0-1 1,-1-2-1,-2-2 1,1-1 1,-2-1 0,1 2 0,-1 2 0,0 2 1,1 1-1,1-2 1,1-1-1,1 0 1,1 0 0,1 0-1,0 2 1,2 1-2,0-1 1,1-1-1,-1 0 0,0-1 0,1-2 0,-1 0 0,0-2-1,0 0 0,1-1 0,-1 1 0,0-1 0,1 0 0,-1 0-1,0 0 1,0 1 1,1-1-1,-1 0 1,2 2 1,1 1 2,1 0 0,0 1 1,2 1-1,1-2-2,0 2 0,1-1-1,-2 0-1,0 0 1,-1 0-2,-1-1 0,0 0 1,0-1-1,1-1 0,-1 0 1,0 2-1,0 2 0,0 2 1,1 1-1,-1 0 1,0 0 0,0 0 1,1 0-1,1 2 0,0 0 0,2 2 0,-2 0-1,-2 0 1,-3-1-1,-3 1-1,-3 1 0,-3 0-1,-4 1-2,-1 2-2,-2 0 1,1 0 2,1-1 3,1 1 2,1 0 1,3 0 1,1 0 0,3-1 1,-1 0-1,0-2-1,-1-2-1,-1-2-1,0-1 0,1 0 0,1 0 1,1 0-1,1-1 1,0 0-1,2-2 0,1 0-1,1-1 0,1-2-1,0 0 0,2-1 0,-1-1-1,-2 2 2,-1 1 0,-3 0 0,1 2 1,1 0 1,2 2-1,2 1 0,1-1 0,-1-1 0,-2 0 0,0-1 1,0-1-1,1 0 0,0 0 1,2 0-1,0 1 0,-2 0 0,0 2 0,-1 0 0,-1 1 0,1 0 1,-1 0 0,0 0 0,0 1 1,1 0-1,-1 2 0,0 0 0,0 1-1,1 2 0,-1 0-2,0 2 1,0-1-2,-3 1 1,-2 0-1,-1 0 0,-2-2 0,1-1 1,-1-2 1,1-2 0,0-1 2,0 0 0,2 0 1,1 0 0,1 0 1,1 0 0,1 0-1,0 0 1,1 0-1,-1 0 0,-1 0 0,-1 0 0,-1 1-1,2 0-1,1 2 0,1 0-2,0 2 0,-2 0-1,0 1 0,-1 2 0,0-2-1,1-1 1,1-2 1,1-2 0,-1-1 1,0 0-1,-1 0 0,-1 0 0,-1 0 1,1 0 0,-1 0 2,0 0 1,-1 0 1,-1 0 0,-3 0 1,-1 0-1,-1 1 0,-1 0 1,1 2-1,-1 0 0,1 1 0,-1 0 0,1 0-1,-1 0-1,1-1 0,1 2 0,1-2-1,1 1-1,0-1-1,1 0 1,-1-1-1,1-2 1,-1 0-1,1 0 0,-1 0 1,1 0-1,-3 0 0,-2 0 1,-2 0 0,-4 0 0,-2 0 1,1 0 0,0 0-1,-1 0 1,1 0 0,2 2 1,0 1 1,1 0 1,0 0-1,1 0 1,0-2 0,-1 0-1,0-1 0,-2 2-2,-3 0 0,-1 2-2,-1-1 0,0-1 1,-1 0-1,1-2 1,0 1 0,0 0 0,-1 2 0,1 0 0,0 0 0,2 0 0,0-2 0,1 0 0,1-1-1,-1 2-3,1 0-3,0 2-2,-1-1-2,-1 0 0,-1-2 0,0 0 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6:12"/>
    </inkml:context>
    <inkml:brush xml:id="br0">
      <inkml:brushProperty name="width" value="0.04353" units="cm"/>
      <inkml:brushProperty name="height" value="0.04353" units="cm"/>
      <inkml:brushProperty name="color" value="#FED406"/>
    </inkml:brush>
  </inkml:definitions>
  <inkml:trace contextRef="#ctx0" brushRef="#br0">45831 27769 505,'0'-14'2,"-2"3"3,0 3 3,-1 2 5,-1 4 3,2 2 7,0 3 5,2 4 5,0 3 1,0 4-4,0 3-5,0 5-4,-1 1-4,-1-1 0,0-1-2,-1-1-2,-1 0-1,2 1-1,0 1-3,2 1-1,0-1-1,0-3-2,0-3-1,0-2 0,1-5-5,4-5-6,2-4-7,4-6-6,2-4-4,3-5 1,3-5 0,3-5 1,1-3 0,-1 1-1,-1-1 1,-1 1 1,-1 2 1,-3 5 6,-1 5 3,-2 5 6,-3 4 6,-2 6 9,-4 4 10,-2 6 8,-4 2 4,0 1-3,-4 1-1,0 1-3,-2 0-3,2 0-3,1-2-3,0-1-4,3-1-7,4 0-12,4-2-12,4-1-12,2-4-5,0-8 4,-1-8 2,1-7 3,0-6 3,2-1 3,0-3 3,1-1 2,0-1 3,-1 0 2,-1-1 0,0 1 3,-1 2 2,1 3 4,1 5 2,2 3 5,-2 4 4,-1 2 4,-2 4 6,-2 3 5,-1 1 2,1 2 0,2 0-2,0 2 0,0 0 1,-1 2 1,0 0 4,-2 2 1,0 1 0,2 3-3,0 4-3,1 2-4,1 3-2,0 1-2,0 3-2,-1 1-3,0 2 0,-2 1-1,-2 1-1,-2 1-1,-2 1 1,-1 1 0,0 1 0,-1 1 2,-3-1-2,-2 0-3,-4-1-2,-2-1-3,-2-1-3,-2-1 1,0-1-2,-1-1 0,0-2-2,1-3-3,1-3-3,0-2-3,1-4-2,-1-1-1,-1-2 0,-1-2-1,-1-2 0,2-2-1,1-2 0,1-2 0,1-3 0,2-4 0,2-4 2,2-3-1,2-4-2,0-3-8,2-3-7,0-3-6,1-1-3,0 1 6,0 1 3,0 2 5,1 0 5,2 2 5,2 3 6,2 2 6,0 0 3,0 0 1,-2 1 1,0-1 2,-1 2 1,1 5 2,2 3 2,0 4 2,-1 3 1,-2 2 1,-4 2 0,-2 2 1,-2 1-3,0 0-5,0 0-6,0 0-5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6:13"/>
    </inkml:context>
    <inkml:brush xml:id="br0">
      <inkml:brushProperty name="width" value="0.04091" units="cm"/>
      <inkml:brushProperty name="height" value="0.04091" units="cm"/>
      <inkml:brushProperty name="color" value="#FED406"/>
    </inkml:brush>
  </inkml:definitions>
  <inkml:trace contextRef="#ctx0" brushRef="#br0">46678 27961 537,'0'-13'114,"0"8"-24,0 7-24,0 6-23,-1 4-15,-1 1-5,0 1-3,-1 2-5,-2 0-3,0 1-2,-1 1-1,-2 1-2,0 0-1,1-3-1,-1-1-1,0-2-1,-1-1-1,-2 3-1,-2 2 0,-1 2-1,-3 1 1,-1 1-1,-3 1 1,-1 1 0,-2 1-5,1 1-13,-1 1-11,1 1-13,0-2-4,4-2 3,3-3 2,3-2 3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6:13"/>
    </inkml:context>
    <inkml:brush xml:id="br0">
      <inkml:brushProperty name="width" value="0.0421" units="cm"/>
      <inkml:brushProperty name="height" value="0.0421" units="cm"/>
      <inkml:brushProperty name="color" value="#FED406"/>
    </inkml:brush>
  </inkml:definitions>
  <inkml:trace contextRef="#ctx0" brushRef="#br0">46800 28816 522,'8'-7'4,"0"2"7,0 2 7,-1 2 8,1 1 4,0 0-2,0 0-1,0 0-1,0 1 0,1 2 1,2 2 1,0 2 1,0 1-1,1 1-2,0 1-2,0 2-2,0 0-3,3 1 0,2 1-1,2 1-1,0 0-4,1 0-5,-1-2-4,1-1-7,0 0-5,3 1-6,1 2-6,3 0-6,-1 0-7,-1-1-5,-3-1-6,-1 0-6,-3-2-3,-1-1 0,-2-1 0,-2 0 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6:15"/>
    </inkml:context>
    <inkml:brush xml:id="br0">
      <inkml:brushProperty name="width" value="0.0476" units="cm"/>
      <inkml:brushProperty name="height" value="0.0476" units="cm"/>
      <inkml:brushProperty name="color" value="#FED406"/>
    </inkml:brush>
  </inkml:definitions>
  <inkml:trace contextRef="#ctx0" brushRef="#br0">48502 27474 462,'-8'-8'0,"2"2"0,1 1 0,0 0 0,4 1 5,4 1 10,5-1 9,6 0 11,2 0 1,3 0-7,2 0-7,1 0-7,1 0-5,-1 0-1,-1 0 0,-1 0-2,-1 1-1,-1 0-3,0 2-1,-2 1-4,-2-1-3,-1-1-5,-2 0-5,-2-1-6,-3-2-2,-1 0 2,-2-2 0,-1 0 2,-3-1 2,-1-2 3,0 0 5,-1-1 3,-2-2 2,0-1 1,-2-3 1,0-1 0,-1-2 0,0 2 1,1 1 0,-1 1-1,0 1 4,2 2 6,1 3 5,0 1 6,1 2 6,-2 0 6,0 2 5,-1 1 5,-1 2 0,2 5-6,1 6-6,0 4-7,2 4-4,0 1-2,2 3-1,0 1-1,1 3-2,0 1-1,0 3 0,0 1-2,0 2-1,0 0-1,0 2-2,0 1-2,0 1-1,0 0-1,0 2-1,0 1 0,0-2-2,-2-4 2,0-4-1,-1-3 0,-1-4-1,2-3-4,0-3-4,2-2-3,-2-4-4,-2-1-4,-4-2-2,-2-2-5,-2-3 1,1-4 3,-1-4 4,0-4 3,0-1 4,-1 1 2,-2 0 2,0 2 3,1 0 2,1 0 3,2 1 3,2-1 2,2-1 3,2 0 4,3-1 4,1-1 4,4-2 0,5-2-4,7-2-3,6-1-4,3-3-4,4-3-3,3-3-3,3-3-5,1-1-1,-1 1-2,-1 2 0,-2 0-2,1 2 0,-1 5 2,1 3 1,-1 4 1,-1 4 3,-3 3 2,-4 2 3,-1 4 3,-4 2 3,-3 4 2,-3 2 2,-2 3 2,-3 3 1,-1 2-1,-1 1 0,0 3-2,-2 1 0,-2 1 0,-2 1-1,-2 1-1,-2 0-1,-2-1-2,-2-1-2,-1-1-3,-2-1-1,2-3 0,1-1-1,1-2-1,1-8-5,2-12-8,2-13-10,2-13-9,1-6-2,0 0 4,0 0 4,0 0 4,0 0 4,0 3 3,0 2 4,0 2 2,-1 3 4,0 5 0,-2 5 2,0 5 2,-2 3 3,0 4 5,-1 2 4,-1 4 6,-1 2 5,0 4 5,0 2 6,0 4 6,0 3 0,1 5-4,-1 5-5,0 5-4,0 2-3,2 0-2,1 1-2,0-1-1,2-1-2,0-1-1,2-3-2,1-1 0,0-3-3,1 0-4,2-1-4,0 0-4,2-3-1,2-1 1,2-3 1,2-1 2,0-2-2,-1 0-5,-1-2-5,0-1-5,-1 0-4,1 0-3,2 0-3,0 0-5,-2 0 2,-4-1 5,-6 1 5,-4 0 5,-5 0 4,-4 0 3,-3 0 2,-5-1 3,-3 2 3,-1 2 1,-2 2 2,-2 1 3,-2 2 0,-1 0-1,-1-1 0,-1 1 0,1 0 1,2-1 3,1 1 3,3 0 2,1-2 4,3-1 3,1-2 4,3-2 3,7-3 6,14-3 6,14-2 7,13-4 6,9-1-2,5 1-13,2-1-12,6 0-13,4 0-10,9 0-6,8 0-7,7 0-7,5-1-7,1 0-7,0-1-8,2-1-8,-6 0 0,-13 2 8,-13 2 6,-12 2 8,-9 0-1,-3 0-7,-5-2-7,-3 0-7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2T08:06:06.159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9811 5247 0,'0'0'0,"0"0"15,0 0-15,0 0 0,23-11 0,-23 11 16,21-5-16,-21 5 0,22 0 0,-10 3 15,0 2-15,-2 3 0,-3 0 16,-4 4-16,-3 4 16,-2 0-16,-3 2 0,-2 5 0,-2-1 15,1-3-15,0-1 0,2-3 16,0-2-16,2-3 0,1-1 0,3-3 16,2-5-16,2 1 15,3 0-15,4-1 0,3-1 16,2-1-16,1 0 0,1 0 15,0 2-15,-3 1 0,-1 3 0,-3 0 16,-3 2-16,-2 2 0,-3 1 16,-6 5-16,-7 1 0,-4 2 15,-1 2-15,2-4 0,2-2 16,2-3-16</inkml:trace>
  <inkml:trace contextRef="#ctx0" brushRef="#br0" timeOffset="366.5708">8913 5031 0,'0'0'0,"0"0"15,0 0-15,-15 15 0,15-15 0,-18 22 16,7-4-16,0 1 0,1 1 16,1 6-16,1 2 15,3-3-15,3 0 0,5 0 16,6 0-16,1-3 0,2-2 0,9 1 15,5-2-15,1-3 0,2-4 16,6-2-16,5-1 0,-4-3 16,-2-1-16,-2 0 0,-6-2 15,-7 0-15</inkml:trace>
  <inkml:trace contextRef="#ctx0" brushRef="#br0" timeOffset="549.8141">9145 5083 0,'0'0'0,"0"0"0,0 0 16,0 0-16,-21 13 0,21-13 15,-21 31-15,7-12 0,-2 4 16,-8 22-16,-3 14 0,1 1 16,1 0-16,-6 23 0,-3 19 15,3-12-15,8-22 0,5-16 16</inkml:trace>
  <inkml:trace contextRef="#ctx0" brushRef="#br0" timeOffset="712.1155">9280 5608 0,'0'0'0,"0"0"15,0 0-15,0 0 0,0 27 0,0-27 16,0 0-16,0 26 0</inkml:trace>
  <inkml:trace contextRef="#ctx0" brushRef="#br0" timeOffset="2650.3558">5886 6911 0,'0'0'0,"0"0"0,0 0 15,11-17-15,-11 17 0,17-15 0,-4 4 16,2-1-16,2-2 0,4-2 15,4-2-15,7-6 0,0-2 16,4-1-16,6-1 16,6-5-16,-4 1 0,12-7 0,2-1 15,-5 3-15,-2 3 0,2-2 16,-2 4-16,-6 5 0,-4 4 0,-4 1 16,-2-2-16,-4 6 0,-2 3 15,-7-2-15,-1 0 0,-2 4 16,-2 2-16,2-1 0,-2 1 15,-3 1-15,-1 1 0,-6 2 16,-1 1-16,0 2 0,-2 0 16,0 1-16,-1 1 0,-1 1 15,0 0-15,1 10 0,0 8 16,-1-4-16,0-4 0,-1 1 16</inkml:trace>
  <inkml:trace contextRef="#ctx0" brushRef="#br0" timeOffset="3790.835">6801 4956 0,'0'0'0,"0"0"0,0 0 16,0 0-16,0 0 0,0 0 15,0 0-15,-14-24 0,14 24 0,0 0 16,0 0-16,-18-16 0,18 16 15,0 0-15,-21-20 16,14 14-16,2 1 0,-2 1 0,0 0 16,-2-1-16,-2-1 0,0 2 15,-4-1-15,4 0 0,-1 1 0,-1-2 16,-2-3-16,0 2 16,1 1-16,0-1 0,0 0 15,1-1-15,1 1 0,-4-3 16,-4 0-16,3 0 0,3 1 0,-4-1 15,1-1-15,1 1 0,2 1 16,-1 0-16,1-1 0,1 2 16,1 0-16,-3-1 0,-1 1 15,2-1-15,-3 0 0,2 2 16,-1 0-16,2-1 0,-1-1 0,2 2 16,0 1-16,0-1 15,0 1-15,-1 2 0,-2-1 16,1-1-16,2-1 0,-1 0 15,3 1-15,-2 2 0,1-1 0,0 1 16,3 2-16,1-1 0,-1-1 16,2 0-16,1-1 0,1 2 15,1 3-15,0-2 0,1-1 16,0 0-16,0 1 0,-1 1 16,4 1-16,-2-3 0,2 3 0,2-3 15,-2 3-15,0 0 0</inkml:trace>
  <inkml:trace contextRef="#ctx0" brushRef="#br0" timeOffset="4467.115">4744 3571 0,'0'0'0,"0"0"0,0 0 0,0 0 16,0 0-16,-3 32 0,3-32 16,-4 31-16,4-31 0,-5 36 15,1-12-15,1 0 0,-4 3 0,-1 7 16,-4 1-16,2 0 16,-3-2-16,0 6 0,-2-4 15,2-1-15,-1-1 0,2-3 0,1 2 16,5-3-16,2-1 0,1-4 15,2-2-15,1-8 0,3-4 16,0-2-16,-1-1 0,0-3 16</inkml:trace>
  <inkml:trace contextRef="#ctx0" brushRef="#br0" timeOffset="4669.9449">4670 4002 0,'0'0'0,"0"0"15,0 0-15,0 0 0,14-15 0,-14 15 16,20-10-16,-6 5 0,3 0 15,2 1-15,-1 2 0,1 0 16,0-1-16,4 2 0,0 1 16,-2 0-16,-2 0 0,0 0 15,-3 1-15,0-1 0,-4-3 0,-2 3 16,2 1-16,-2 1 16,-3 1-16,2-6 0,1-2 15,-3 0-15,-2 2 0,1 0 16</inkml:trace>
  <inkml:trace contextRef="#ctx0" brushRef="#br0" timeOffset="4883.0737">5395 3317 0,'0'0'0,"0"0"0,0 0 16,0 0-16,0 0 0,-15 21 15,15-21-15,-20 39 0,5-12 0,-5 11 16,-4 10-16,-14 21 15,0 7-15,-20 38 0,-15 39 16,-8 32-16,3 3 0,-30 139 0,-3 62 16,37-30-16,26-21 0,15-106 15,9-72-15,8-51 16</inkml:trace>
  <inkml:trace contextRef="#ctx0" brushRef="#br0" timeOffset="9233.4129">3133 5279 0,'0'0'0,"0"0"16,0 0-16,0 0 0,0 0 15,-5 20-15,5-20 0,0 0 16,-1 26-16,-2-11 0,2 2 16,-2 3-16,3 0 0,-3 7 15,0 2-15,-1 12 0,-5 0 0,0 3 16,1 1-16,-4 5 15,0-5-15,2-3 0,7-3 16,-2-1-16,1-7 0,7-10 0,3-7 16,-1-3-16,0-4 0,-2 0 15</inkml:trace>
  <inkml:trace contextRef="#ctx0" brushRef="#br0" timeOffset="9434.098">3244 5617 0,'0'0'0,"0"0"16,0 0-16,0 0 0,0 0 0,0 0 16,25 3-16,-25-3 0,22 4 15,-22-4-15,25 0 0,-25 0 16,27 4-16,-13-2 0,1 0 16,-1-2-16,1 0 0,2-2 15,1-3-15,-1 2 0,-3 0 0,-1 0 16</inkml:trace>
  <inkml:trace contextRef="#ctx0" brushRef="#br0" timeOffset="9650.4004">3690 5184 0,'0'0'0,"0"0"0,0 0 0,0 0 16,0 0-16,0 0 0,0 0 15,-1 23-15,1-23 0,-6 32 16,2-7-16,-2 2 0,1 3 15,-3 6-15,-2 8 0,-2 12 16,0 2-16,-1 11 0,-3 0 0,0 10 16,4-7-16,5 5 0,3-6 15,6-14-15,4-10 0,10-7 16,5-12-16,-8-11 0,-3-4 0,-1-3 16</inkml:trace>
  <inkml:trace contextRef="#ctx0" brushRef="#br0" timeOffset="9933.3272">3958 5609 0,'0'0'0,"0"0"16,0 0-16,22-3 0,-22 3 0,23-5 15,-5 2-15,0-2 0,1 3 16,3-1-16,-1 0 0,2 0 16,0 1-16,9 1 0,3 2 15,-6 0-15,1-1 16,3 2-16,7 1 0,0 0 0,-4 0 16,1 0-16,2 2 0,-4-3 15,2-1-15,-8-1 0,-4 1 16,-7-1-16</inkml:trace>
  <inkml:trace contextRef="#ctx0" brushRef="#br0" timeOffset="10633.3463">4875 5340 0,'0'0'0,"0"0"15,0 0-15,-13 22 0,6-13 0,-2 3 16,-2 3-16,0 1 0,0 1 15,-4 7-15,-1 3 16,1 0-16,2-1 0,-4 9 0,0-1 16,3 0-16,2-3 0,0-8 15,0-4-15,2-3 0,2-4 0,2-2 16</inkml:trace>
  <inkml:trace contextRef="#ctx0" brushRef="#br0" timeOffset="10917.8121">4918 5310 0,'0'0'16,"0"0"-16,0 0 0,0 0 15,10 20-15,-10-20 0,9 27 16,-9-27-16,7 31 0,-3-12 15,0 4-15,0-1 0,-1 0 0,-3 11 16,0 5-16,0-2 0,0 0 16,-2 5-16,1 0 0,-1-5 15,1-3-15,0-1 0,1-3 16,0-5-16,1-3 0,0-6 16,1-6-16,-1-1 0,1-3 0,-2 0 15</inkml:trace>
  <inkml:trace contextRef="#ctx0" brushRef="#br0" timeOffset="11087.2874">4729 5635 0,'0'0'16,"0"0"-16,0 0 0,0 0 15,0 0-15,0 0 0,31-18 16,-31 18-16,32-9 0,-10 5 15,6 1-15,-2 0 0,0-1 0,1 0 16,-4 0-16,-2 2 0</inkml:trace>
  <inkml:trace contextRef="#ctx0" brushRef="#br0" timeOffset="11236.9714">5297 5452 0,'0'0'0,"0"0"16,0 0-16,0 0 0,0 0 15,10 17-15</inkml:trace>
  <inkml:trace contextRef="#ctx0" brushRef="#br0" timeOffset="11917.4533">4365 4650 0,'0'0'0,"0"0"0,0 0 0,0 0 16,-13 20-16,13-20 0,-9 21 0,3-7 15,3 1-15,-3 3 0,2 4 16,0 5-16,2 4 0,-2 14 16,-2 3-16,1 5 0,-2 4 15,0 21-15,-1 5 0,-3 17 16,-4-2-16,-4 18 0,-3 1 15,-3 8-15,4-6 0,-6 49 16,3-9-16,5-15 0,4-11 0,7 6 16,-1 7-16,2-6 0,1-4 15,2 13-15,1 7 0,3 0 16,0 0-16,5 22 16,5 13-16,5-3 0,6-5 0,-6-56 15,-5-41-15,-3-26 0</inkml:trace>
  <inkml:trace contextRef="#ctx0" brushRef="#br0" timeOffset="13401.9858">6697 3907 0,'0'0'0,"-8"11"0,-1 4 15,0-2-15,0 2 0,-10 16 16,-6 8-16,-7 10 0,-2 1 0,-16 20 15,-5 9-15,-8 6 16,4-7-16,-15 24 0,-3 9 16,-22 22-16,15-25 0,4 2 0,6 1 15,15-19-15,12-13 0,8-15 16,3-8-16,9-14 0,8-6 16,7-15-16,7-8 0,3-8 15,3-2-15,2-5 0,2-3 16,5 0-16,6 0 0,3-12 15,0-8-15,6-3 0,1-2 0,13-17 16,7-13-16,-20 20 0,1-5 16,34-46-16,2-6 0,-2 11 15,-2 7-15,6-12 0,8-11 16,-12 12-16,-7 7 0,10-7 16,6-9-16,-5 17 0,-4 10 0,5-3 15,4 0-15,-17 16 16,-11 9-16,2 4 0,2 2 15,-12 5-15,-8 4 0,-1 7 16,-2 5-16,-9 10 0,-4 6 0,-6 7 16,-4 2-16,-2 5 0,0 3 15,-10 12-15,-6 9 0,-6 3 16,-2 3-16,-19 16 0,-13 11 16,0-3-16,1-3 0,-17 20 15,-11 14-15,6-7 0,6-5 0,-14 22 16,-7 17-16,10-15 15,7-8-15,-5 13 0,-4 10 16,19-22-16,13-14 0,2-10 16,3-3-16,15-17 0,10-9 0,11-15 15,2-9-15,7-9 0,3-7 16,1-4-16,2-5 0,1-2 16,2-2-16,2-12 0,8-6 15,2-6-15,4-3 0,17-20 16,7-14-16,-4 1 0,-4-2 0,11-17 15,6-12-15,0 8 0,0 5 16,15-13-16,12-11 16,-13 15-16,-10 10 0,16-12 0,11-7 15,-8 9-15,-3 5 0,9-5 16,9-3-16,-13 14 0,-10 9 16,1-1-16,0 0 0,-8 16 15,-6 10-15,-11 4 0,-6 1 16,-12 11-16,-8 9 0,-6 4 15,0 4-15,-7 7 0,-3 3 0,-6 7 16,-3 5-16,-8 2 0,-4 2 16,-19 23-16,-10 17 0,-5 1 15,-2-2-15,-27 26 0,-18 15 16,6 0-16,7-1 0,26-27 16,19-19-16,13-13 0</inkml:trace>
  <inkml:trace contextRef="#ctx0" brushRef="#br0" timeOffset="17350.2232">11532 5267 0,'0'0'0,"0"0"0,0 0 15,0 0-15,0 0 0,0 0 0,-21 15 16,21-15-16,0 0 0,-18 13 16,18-13-16,0 0 0</inkml:trace>
  <inkml:trace contextRef="#ctx0" brushRef="#br0" timeOffset="17530.0058">10695 5654 0,'0'0'0,"0"0"0,0 0 0,0 0 16,0 0-16,-18 19 0,18-19 15,0 0-15</inkml:trace>
  <inkml:trace contextRef="#ctx0" brushRef="#br1" timeOffset="28468.2342">6926 3485 0,'0'0'0,"0"0"16,0 0-16,0 0 15,-17-13-15,17 13 0,0 0 0,-22 13 16,5 8-16,-1 2 0,-7 3 0,-15 24 16,-9 15-16,-10 14 15,4-2-15,-23 38 0,-18 33 16,2 2-16,14-19 0,-27 56 15,14-15-15,19-40 0,11-25 0,17-10 16,9-5-16,11-22 16,6-14-16,7-4 0,1-1 0,5-14 15,5-12-15,5-17 0,5-11 16,-1-7-16,6-2 0,10-30 16,8-22-16,6-4 0,5-3 0,20-33 15,14-25-15,-7 14 16,-7 7-16,20-15 0,13-10 15,-9 16-15,-6 12 0,5-5 16,5-5-16,-13 20 0,-7 13 0,-7 5 16,-3 0-16,-9 20 0,-10 14 15,-11 7-15,-10 8 0,-11 14 16,-5 8-16,-7 12 0,-2 8 16,-6 10-16,-5 6 0,-30 27 15,-21 20-15,-1-5 0,-1-2 0,-21 25 16,-16 18-16,9-4 0,5-4 15,-9 18-15,-6 13 16,19-11-16,12-9 0,-4 7 0,1 7 16,16-25-16,16-17 0,6-16 15,6-12-15,13-21 0,7-15 16,11-19-16,7-14 0,2-6 16,0-7-16,14-27 0,8-19 15,7-3-15,1-4 0,20-29 16,14-17-16,-1 7 0,-3 7 0,7-4 15,6-3-15,-9 13 0,-6 10 16,7-5-16,7-2 16,-16 15-16,-12 13 0,4 2 0,1 0 15,-10 17-15,-7 10 0,-10 13 16,-7 10-16,-10 11 0,-6 7 16,-11 5-16,-6 3 0,-5 8 15,-1 7-15,-19 15 0,-11 10 16,1 4-16,3 2 0,-14 10 15,-8 7-15,10-4 0,8-4 0,14-19 16,11-14-16,7-10 0</inkml:trace>
  <inkml:trace contextRef="#ctx0" brushRef="#br1" timeOffset="28919.0969">4878 4068 0,'0'0'0,"0"0"16,0 0-16,0 0 0,11-20 0,-11 20 15,14-16-15,-6 7 0,3-2 16,2-2-16,1-4 16,0 1-16,2-2 0,8-8 0,5-3 15,-1 1-15,2 1 0,13-6 16,8-3-16,-7 1 0,0-1 0,9-9 16,4-1-16,-6 5 15,-14 9-15,-8 9 0</inkml:trace>
  <inkml:trace contextRef="#ctx0" brushRef="#br1" timeOffset="29020.7594">6068 3211 0,'0'0'16,"11"-5"-16,7 1 0,-2-3 0,4 1 16,13-6-16,14-3 15,1-1-15,-1 0 0,18 0 0,5 2 16,-7-2-16,-6-4 0,-5 2 16,-15 6-16,-8 2 0</inkml:trace>
  <inkml:trace contextRef="#ctx0" brushRef="#br1" timeOffset="30584.8562">6713 4888 0,'0'0'0,"0"0"0,0 0 15,0 0-15,0 0 0,0 0 16,-21 3-16,21-3 0,0 0 16,0 0-16,-22 1 0,22-1 15,0 0-15,0 0 0,-23-2 16,16 1-16,-1-3 0,2 0 15,-1 0-15,-1-1 0,1-1 0,-1 0 16,0-2-16,-1 0 0,2 1 16,-2 0-16,-1-2 0,0-1 15,1 2-15,-1-2 0,0-1 16,0 0-16,1 0 0,0-1 16,2-1-16,0-1 0,4 0 15,2-3-15,1-2 0,1-3 16,2 1-16,1-2 0,4-1 15,0-3-15,1-1 0,-1 4 0,-2 4 16,0 4-16</inkml:trace>
  <inkml:trace contextRef="#ctx0" brushRef="#br1" timeOffset="30685.1697">6938 4020 0,'0'0'0,"6"-7"0,3-5 16,2-1-16,2-4 0,12-6 15,4-3-15,10-2 0,2 2 0,-5 1 16,-6 7-16,-7 2 0</inkml:trace>
  <inkml:trace contextRef="#ctx0" brushRef="#br1" timeOffset="35004.8952">11226 6648 0,'-2'7'0,"1"-3"16,0-2-16,0 1 0</inkml:trace>
  <inkml:trace contextRef="#ctx0" brushRef="#br1" timeOffset="68181.144">12644 4594 0,'0'0'0,"0"0"0,0 0 16,0 0-16,0 0 0,0 0 0,0 0 15,0 0-15,0 0 0,0 0 16,-24 8-16,24-8 0,0 0 0,-21 9 16,21-9-16,-20 5 0,20-5 15,-20 7 1,9-3-16,0 1 0,1-2 0,0 1 0,0 1 15,0-1-15,1 0 0,-2 3 16,-1-2-16,1 2 0,0 0 16,0 0-16,0 4 0,0-1 15,0 1-15,-1 1 0,0 1 16,1-1-16,1-1 0,-4 4 16,-2-2-16,2-1 0,1 0 0,-2-2 15,0-2-15,1 0 16,0-1-16,2-1 0,0 0 0,1-2 15,1 1-15,1-2 0,2-3 16,2 1-16,1 2 0,0-2 16,-1 0-16,2 0 0,1 1 15,-1-1-15,1-1 0,2 0 16,-2 2-16,2-2 0,-2 0 16,2 0-16,-2-1 0,2 1 15,1 3-15,1-1 0,0 0 0,0 1 16,0-2-16,-2-1 0</inkml:trace>
  <inkml:trace contextRef="#ctx0" brushRef="#br1" timeOffset="69047.5982">11982 5062 0,'0'0'0,"0"0"15,0 0-15,0 0 0,0 0 0,-4-19 16,4 19-16,0 0 0,-3-18 15,3 18-15,-7-12 16,3 6-16,-2 3 0,0-1 0,-2 1 16,-1-1-16,-1 2 0,-1 2 15,0 0-15,-1 1 0,-1 0 0,-1 4 16,-3 1-16,0 3 0,1 1 16,-1 0-16,1 2 0,-3 3 15,3 0-15,-1 4 0,1 1 16,-1 1-16,0 2 0,2-2 15,2-2-15,2 1 0,2 0 16,2-1-16,2 0 0,3-1 16,0 0-16,4-2 0,0 1 15,2-3-15,2-2 0,0-2 16,2-2-16,2-2 0,2-3 0,4-2 16,2-2-16,1-2 0,1-3 15,0-4-15,1-3 0,1-1 16,0 1-16,5-10 0,0-1 15,-2-1-15,-2 3 0,-2-2 16,-2-2-16,-1 0 0,-3 0 0,2-1 16,-3 3-16,-4 7 15,-1 4-15,-3 0 0,0 2 16,-2 2-16,-1 4 0,0 1 16,-1 2-16,-2 2 0,0 0 0,-1 7 15,-1 2-15,-2 1 0,0 2 16,-1 3-16,2 2 0,-2 1 15,-1 3-15,0 0 0,-1 0 16,0-1-16,2 1 0,-2 6 16,1-1-16,-1 0 0,-1 2 0,2-4 15,0-2-15,1 0 0,-1 0 16,1-5-16,0-2 16,2-4-16,1-3 0,2-6 15,0-2-15,2-2 0,-2 2 0,1-2 16</inkml:trace>
  <inkml:trace contextRef="#ctx0" brushRef="#br1" timeOffset="69220.9573">12012 5273 0,'0'0'0,"0"0"16,0 0-16,0 0 0,0 0 16,0 0-16,16-18 0,-16 18 15,17-7-15,-6 3 0,2 1 0,-1-1 16,0 1-16,0 0 0,1 1 16,2 1-16,0 0 0,0 0 15,1 1-15,-2-2 0,-1-1 16,0 2-16,-1 0 0,-1-2 15,-1-2-15,-2 1 0,1-3 16,-1 2-16,-1 0 0,-2 1 0</inkml:trace>
  <inkml:trace contextRef="#ctx0" brushRef="#br1" timeOffset="69453.1832">12413 4890 0,'0'0'0,"0"0"15,0 0 1,0 0-16,0 0 0,0 0 0,0 0 15,0 0-15,-14 26 0,14-26 0,-10 24 16,10-24-16,-14 38 0,5-13 16,0 0-16,0 6 0,-4 1 15,-3 11-15,-1 1 0,-4 10 16,0 2-16,2-4 0,1-2 0,-2 9 16,2-2-16,3-4 15,0-5-15,-3 4 0,0-5 16,6-7-16,4-7 0,3-8 15,1-6-15,0-6 0</inkml:trace>
  <inkml:trace contextRef="#ctx0" brushRef="#br1" timeOffset="69737.0605">12429 5298 0,'0'0'0,"0"0"16,0 0-16,0 0 0,0 0 15,27 1-15,-27-1 0,0 0 16,24 19-16,-24-19 0,12 25 0,-9-10 16,-1 2-16,-3 1 0,-2 2 15,-1 2-15,-1 1 0,0 4 16,-1-2-16,1-3 0,0-3 16,3-2-16,1 0 0,2-2 15,2-2-15,6-3 0,4-3 16,5-3-16,4-3 0,0-1 0,2 0 15,-2-1-15,1-2 0,-4 0 16,0-1-16,0 0 0,-4 2 16,-3 0-16</inkml:trace>
  <inkml:trace contextRef="#ctx0" brushRef="#br1" timeOffset="70036.5964">11866 5603 0,'0'0'0,"0"0"15,0 0-15,0 0 0,0 0 0,0 0 16,0 0-16,0 0 0,2 31 15,-2-31-15,-2 34 16,0-14-16,-2 1 0,1 4 0,-1 4 16,-1-1-16,1 1 0,-3 14 15,-1 5-15,-2 7 0,1-3 0,-3 14 16,3 3-16,1-15 0,1-12 16,3-10-16</inkml:trace>
  <inkml:trace contextRef="#ctx0" brushRef="#br1" timeOffset="70337.2654">11686 6379 0,'0'0'0,"0"0"16,0 0-16,0 0 0,0 0 16,0 0-16,-2 31 0,2-31 15,-5 28-15,2-7 0,0 2 16,-2 0-16,0 2 0,-2 3 16,-2 2-16,-3 9 0,-2 0 15,-5 12-15,1 4 0,1-1 0,2-2 16,-5 10-16,0 0 15,1-6-15,1-4 0,2-5 0,4-12 16,3-8-16</inkml:trace>
  <inkml:trace contextRef="#ctx0" brushRef="#br1" timeOffset="70536.5515">11665 6824 0,'0'0'0,"0"0"15,0 0-15,0 0 0,29-11 0,-29 11 16,30-4-16,-14 2 0,2 1 0,0-1 16,2 4-16,0-1 15,0 0-15,3 0 16,-2-1-16,-2 0 0,-3-1 0,1-4 16,1 0-16,-4 0 0,-2 1 0,-1 0 15</inkml:trace>
  <inkml:trace contextRef="#ctx0" brushRef="#br1" timeOffset="70720.3814">12166 6392 0,'0'0'0,"0"0"15,0 0-15,0 0 0,0 0 0,0 0 16,0 0-16,-11 35 0,11-35 0,-16 46 16,3-11-16,-3 6 0,0 5 15,-8 20-15,-2 11 0,-3 21 16,1 5-16,-2 28 0,-1 26 15,7 2-15,8-16 0,0 10 16,6-48-16,3-32 0</inkml:trace>
  <inkml:trace contextRef="#ctx0" brushRef="#br1" timeOffset="70906.296">12661 7311 0,'0'0'0,"0"0"16,0 35-16,0-35 0,0 25 0,0-14 15</inkml:trace>
  <inkml:trace contextRef="#ctx0" brushRef="#br1" timeOffset="80787.6965">14591 5986 0,'0'0'0,"0"0"16,0 0-16,28-12 0,-15 5 0,1 1 16,2 0-16,0-1 0,3 0 0,6-3 15,1 0-15,-5 3 16,-4 1-16,-1 0 0</inkml:trace>
  <inkml:trace contextRef="#ctx0" brushRef="#br1" timeOffset="81503.9584">14916 5829 0,'0'0'0,"0"0"15,0 0-15,0 0 0,0 0 0,0 0 16,0 0-16,0 0 16,0 0-16,0 0 0,0 0 0,0 0 15,0 0-15,17-17 0,-17 17 16,0 0-16,0 0 0,0 0 16,0 0-16,0 0 0,0 0 0,0 0 15,0 0-15,0 0 16,0 0-16,0 0 0,0 0 15,0 0-15,-4-23 0,4 23 16,0 0-16,0 0 0,0 0 0,0 0 16,0 0-16,0 0 0,0 0 15,0 0-15,0 0 0,0 0 16,0 0-16,0 0 0,0 0 16,0 0-16,0 0 0,0 0 15,0 0-15,0 0 0,-24-5 0,24 5 16,0 0-16,0 0 15,-25 15-15,25-15 0,0 0 16,-27 12-16,20-9 0,-2 2 16,0 0-16,0 1 0,-1-2 0,2 1 15,-1-3-15,0 3 0,0 3 16,-1-1-16,-1 0 0,0 0 16,-1 0-16,0 0 0,0 0 15,0 0-15,-2 0 0,1 0 16,0 1-16,-1 1 0,-1 0 0,0 1 15,-2-2-15,1 2 16,-1 1-16,-2 2 0,2 1 16,-1-1-16,2-1 0,0 0 15,1 1-15,-1-3 0,1 0 0,-1-3 16,1 2-16,0-1 0,0 2 16,0-1-16,-1 1 0,3 0 15,1 1-15,0-1 0,0-1 16,0 0-16,1-3 0,0 1 15,-2 2-15,2-2 0,2 0 0,-1-3 16,0-2-16,1 0 0,2 0 16,4 2-16,1 0 0,1 0 15,0 1-15,1 0 0,-2-1 16,2-1-16,0 0 0,0-3 16,0 0-16,3 0 0,1-3 15,2 1-15,0 0 0,1-1 16,0 0-16,1 0 0,0-2 15,1 0-15,2-3 0,1 1 16,1-1-16,0 1 0,1-1 0,-1 0 16,-1-1-16,-1-4 0,-1-5 15,1-2-15,-2 3 0,-2 3 16</inkml:trace>
  <inkml:trace contextRef="#ctx0" brushRef="#br1" timeOffset="81857.3086">14034 6634 0,'0'0'0,"0"0"0,0 0 0,0 0 16,0 0-16,0 0 0,16-18 15,-16 18-15,0 0 0,0 0 16,12-20-16,-12 20 0,0 0 0,0 0 16,9-22-16,-8 17 0</inkml:trace>
  <inkml:trace contextRef="#ctx0" brushRef="#br1" timeOffset="82405.0493">14125 6385 0,'0'0'0,"0"0"0,0 0 0,0 0 15,7-19-15,-7 19 0,5-18 16,-3 6-16,0-2 15,0 1-15,0 1 0,-1-1 0,0 0 16,-1 1-16,-1 0 0,-3 1 16,-1 2-16,-1 0 0,0 1 0,-3 1 15,-1-1-15,-1 1 16,-1 0-16,-1 1 0,-2 1 16,-4 1-16,2-1 0,0 1 0,2 0 15,-1 1-15,0 1 0,-2 1 16,0 0-16,0 1 0,1 2 15,0 2-15,-1-2 0,2 5 16,-1 3-16,-1 3 0,1 3 16,-1-1-16,2-1 0,-1 3 15,0 3-15,4 0 0,3 2 0,-2 2 16,1-2-16,1-1 16,1-3-16,2 3 0,0 0 15,5 0-15,3-2 0,0 1 0,1 0 16,2-1-16,0-2 0,4-3 15,1-2-15,2 2 0,2 3 16,1-5-16,3-4 0,0-2 16,1-4-16,4-2 0,3-4 15,1-1-15,-2-4 0,2-5 16,2-3-16,1-1 0,-1-1 0,3-3 16,1-5-16,0-4 0,-4 0 15,-4-1-15,-3 0 0,-3 2 16,-3 3-16,-6 2 0,-6 1 15,-3 2-15,-3 1 0,-4 6 16,-3 7-16,-1 1 0,-1 3 0,-6 3 16,-4 4-16,1 0 15,-1 4-15,-3 4 0,0 5 16,6 0-16,2 5 0,2-1 16,3-5-16,2-2 0</inkml:trace>
  <inkml:trace contextRef="#ctx0" brushRef="#br1" timeOffset="82937.7773">14083 6557 0,'0'0'16,"0"0"-16,0 0 0,0 0 0,-7 21 15,7-21-15,-5 24 0,5-24 16,-4 30-16,2-10 0,-1 2 15,0 0-15,-1 0 0,-2 10 16,-3 2-16,0 2 0,1 1 16,-2 0-16,-2 0 0,-1 6 15,3-2-15,-1 0 0,0-2 16,1-3-16,1-3 0,2 2 16,1-5-16,2-5 0,0-3 0,4-8 15,3-5-15,-1-5 0,0-1 16,0 0-16,0-1 0,-2-2 15</inkml:trace>
  <inkml:trace contextRef="#ctx0" brushRef="#br1" timeOffset="83187.4766">14433 6639 0,'0'0'0,"0"0"0,0 0 15,0 0-15,0 0 0,0 0 16,0 0-16,11-17 0,-11 17 15,0 0-15,0 0 0,0 0 16,0 0-16,-15 17 0,15-17 16,-11 18-16,11-18 0,-15 28 15,5-11-15,0 2 0,-1-1 0,0 10 16,1 3-16,1-1 0,1 1 16,3-3-16,1-1 0,2-2 15,1-3-15,0 1 0,1-5 16,0-3-16</inkml:trace>
  <inkml:trace contextRef="#ctx0" brushRef="#br1" timeOffset="83421.0039">14354 6834 0,'0'0'0,"0"0"0,0 0 16,0 0-16,0 0 0,0 0 15,25-9-15,-25 9 0,0 0 0,35-9 16,-16 6-16,0-1 0,-1 2 16,2-2-16,2 0 15,-4 1-15,-1-1 0,-3 2 0</inkml:trace>
  <inkml:trace contextRef="#ctx0" brushRef="#br1" timeOffset="83654.3983">14690 6578 0,'0'0'0,"0"0"0,0 0 0,-15 15 16,8-5-16,-1 6 0,0 5 15,-1 3-15,0 0 0,-3 16 16,0 4-16,-1 2 0,-1 0 16,-3 15-16,-2 6 0,0 1 15,4-8-15,0 2 0,6-6 16,2-7-16,4-5 0,0-12 16,1-8-16,1-5 0</inkml:trace>
  <inkml:trace contextRef="#ctx0" brushRef="#br1" timeOffset="84654.7424">12150 5414 0,'0'0'0,"0"0"0,0 0 0,0 0 15,23 6-15,-23-6 0,30 5 16,-13 0-16,-1 0 0,5-1 16,4 0-16,2 1 0,-1-1 15,12 0-15,3 0 0,-1 2 16,1 2-16,10-1 0,0 0 16,-4-3-16,-4-2 0,12 3 0,1 5 15,-3-2-15,-2 0 0,2 2 16,2 1-16,5 3 0,-5-2 15,1 0-15,2-1 0,-4 1 16,-4 2-16,11 0 0,0 0 16,-4 0-16,-7-3 0,3-1 15,2-3-15,-1-2 0,-1-3 0,26 3 16,-4-1-16,-34 0 16,2 2-16,30 1 0,0-3 15,-9 0-15,-7-1 0,1 1 0,-1 1 16,-1 0-16,-1 2 0,3 2 15,0 2-15,-8-2 0,-6-2 16,3-5-16,4-2 0,-7 5 16,-4 5-16,3 2 0,2 2 15,-3-2-15,-3-1 0,7 0 0,2 2 16,-15-4-16,-10-3 0,-7-2 16</inkml:trace>
  <inkml:trace contextRef="#ctx0" brushRef="#br1" timeOffset="96622.2793">21118 6501 0,'0'0'0,"-4"-1"0,4 1 16,-1 2-16,3 0 0,4 5 16,3 2-16,0 5 0,-1 2 0,0-2 15,-1-1-15,-1-2 0</inkml:trace>
  <inkml:trace contextRef="#ctx0" brushRef="#br1" timeOffset="97554.9207">25084 4553 0,'0'0'0,"0"0"15,0 0-15,0 0 0,0 0 0,0 0 16,0 0-16,0 0 0</inkml:trace>
  <inkml:trace contextRef="#ctx0" brushRef="#br1" timeOffset="122172.7992">15865 12049 0,'0'0'0,"-9"-1"16,-7-1-16,0 0 0,-2 2 0,-10 2 16,-2-1-16,-2 4 0,0 0 15,-14 2-15,-2 0 16,4 1-16,4-1 0,-10 8 0,0 5 16,0 1-16,3 1 0,-1 2 15,1 3-15,0 3 0,6-2 16,-2 0-16,-1 2 0,6-3 15,6-2-15,-5 10 0,0 5 16,9-4-16,3-2 0,2 3 16,1 3-16,5 1 0,2-1 0,6 5 15,4 2-15,0 4 16,2 2-16,3 5 0,2 5 16,3-8-16,0-5 0,11 24 0,4-6 15,4-6-15,3-2 0,3-8 16,2-4-16,2-9 0,3-6 0,7-6 15,4-5-15,1-6 16,-1-2-16,5-6 0,5-2 0,0-3 16,2-2-16,5 0 0,4-1 15,0 5-15,1 2 0,3 3 16,2 1-16,-3-5 0,0-4 16,-1-8-16,-1-6 0,-1-5 15,-2-4-15,2-7 0,2-6 16,-7-5-16,-6-3 0,3-9 15,2-5-15,-8-2 0,-6 0 16,0-7-16,-2-7 0,-7 5 16,-5 3-16,1-4 0,0-4 15,-8 1-15,-8 3 0,-3 4 16,-4 3-16,-4-4 0,-5-2 0,-5 4 16,-3 5-16,-7 8 0,-2 7 15,-8-5-15,-6-5 0,1 4 16,-2 1-16,-2 6 0,-1 3 15,-7 3-15,-4 2 0,-5-1 16,-4-2-16,-3 8 0,-1 4 0,-8 3 16,-5 1-16,5 5 0,3 3 15,-8 5-15,-7 3 0,2 5 16,3 3-16,-2 7 0,-1 8 16,0 4-16,0 3 0,0 3 15,0 4-15,5 2 0,2 3 0,-1 3 16,0 3-16,5 1 15,5 1-15,-2 10 0,-2 7 16,8-9-16,5-6 0,3 2 0,4 1 16,3 6-16,3 4 0,7 1 15,7-2-15,9-3 0,7-3 16,8-2-16,6 1 0,8-30 16,7-18-16,-9-2 0,-4 0 15,-3-1-15</inkml:trace>
  <inkml:trace contextRef="#ctx0" brushRef="#br1" timeOffset="123439.3177">23237 11467 0,'0'0'0,"0"0"0,0 0 16,-5 28-16,4-16 0,0 4 15,0 6-15,-1 2 0,-1 2 16,-1 18-16,0 7 0,-1-1 16,1-3-16,-1 10 0,1 8 15,-2-3-15,1-3 0,-1 5 16,2-4-16,2-8 0,0-7 0,3-5 16,2-6-16,4-7 0,1-6 15,0-10-15,0-7 0,-1-2 16,-3-1-16,-1 1 0</inkml:trace>
  <inkml:trace contextRef="#ctx0" brushRef="#br1" timeOffset="123639.6925">23414 11976 0,'0'0'0,"0"0"0,0 0 0,0 0 15,27-9-15,-27 9 0,26-6 16,-26 6-16,35-7 0,-14 1 16,2 1-16,2 1 0,0 1 0,7 0 15,0 0-15,-6 1 0,-4 0 16,-3-1-16</inkml:trace>
  <inkml:trace contextRef="#ctx0" brushRef="#br1" timeOffset="123889.5854">23916 11380 0,'0'0'0,"0"0"16,0 0-16,0 0 0,0 0 16,-7 33-16,7-33 0,-3 40 15,-1-15-15,1 7 0,0 5 16,-2 14-16,1 1 0,0 18 15,0 5-15,4-4 0,3-1 16,2 10-16,3 0 0,3-5 16,1-11-16,8-1 0,5-6 15,3-2-15,1-1 0,6 4 0,-11-19 16,-8-11-16</inkml:trace>
  <inkml:trace contextRef="#ctx0" brushRef="#br1" timeOffset="124306.0384">24751 11442 0,'0'0'0,"0"0"15,0 0-15,-31-11 0,31 11 0,-24-3 16,9 4-16,-2 2 16,-1 2-16,-9 5 0,-1 5 15,1 3-15,0 5 0,-9 10 0,-4 5 16,5 3-16,3 3 0,-1 3 16,-1 3-16,2 3 0,7-5 15,1 0-15,7-5 0,4-5 16,3-6-16,9-2 0,6-2 15,5-4-15,3-4 0,7-5 16,4-5-16,7-4 0,6-3 16,2-6-16,10-4 15,-1-5-15,-6-2 0,4-3 0,4-3 16,-3-6-16,0-4 0,6-5 16,-3 0-16,-8-5 0,-6-1 0,-11 11 15,-7 9-15,-5 5 0</inkml:trace>
  <inkml:trace contextRef="#ctx0" brushRef="#br1" timeOffset="124577.1254">24446 10515 0,'0'0'16,"0"0"-16,0 0 0,-4 28 0,4-9 15,-2 4-15,2 3 0,-1 10 16,0 2-16,-2 6 0,-1 6 16,0 7-16,2-3 0,3 0 15,2-5-15,3-13 0,1-8 0,8-14 16,6-12-16,-5 0 15,-2 0-15,-4-1 0</inkml:trace>
  <inkml:trace contextRef="#ctx0" brushRef="#br1" timeOffset="124775.2105">24887 10296 0,'0'0'0,"0"0"0,0 0 15,0 0-15,0 0 0,0 0 16,-9 23-16,9-23 0,-3 34 0,2-10 15,-1 5-15,-2 4 16,1 3-16,-2 11 0,2 1 16,0 6-16,1-5 0,3-4 0,2-3 15,1-8-15,2-4 0,3-9 16,1-10-16,-4-3 0,0-3 16,-2 0-16</inkml:trace>
  <inkml:trace contextRef="#ctx0" brushRef="#br1" timeOffset="125206.2163">24454 9541 0,'0'0'0,"0"0"0,0 0 16,0 0-16,0 0 0,0 0 0,-20 8 15,20-8-15,-10 19 0,6-1 16,0 6-16,2 1 0,1 0 0,2 11 16,1 3-16,2-2 0,0-1 15,4 7-15,2 0 16,1-6-16,1-4 0,9 1 16,5-4-16,-2-5 0,-2-3 0,4-8 15,0-4-15,1-8 0,-1-6 0,3-6 16,3-8-16,-4-1 15,-1-1-15,0-12 0,2-9 16,-2 6-16,-3 3 0,-2-13 16,-4-4-16,-9 3 0,-3 3 0,-4-6 15,-2 1-15,-4 9 0,-5 6 16,-10 2-16,-6 2 16,-1 7-16,1 6 0,-8 11 15,-6 8-15,6 5 0,1 7 0,-13 13 16,-5 8-16,8 4 0,6 1 0,11-11 15,6-9-15,6-6 0</inkml:trace>
  <inkml:trace contextRef="#ctx0" brushRef="#br1" timeOffset="125656.6297">24984 11689 0,'0'0'16,"0"0"-16,0 0 0,0 0 0,0 0 16,0 0-16,0 0 0,31-1 15,-31 1-15,34-2 0,-9-1 16,2 2-16,0 1 0,4-1 15,2-1-15,10 2 0,0 1 0,1 1 16,1 0-16,9 0 0,-3 0 16,-1-2-16,-3 0 15,5-1-15,-3-1 0,-3-4 16,-1-3-16,-7 0 0,-7 1 0,-7 3 16,-4 0-16,-5 1 0</inkml:trace>
  <inkml:trace contextRef="#ctx0" brushRef="#br1" timeOffset="125889.905">26050 11197 0,'0'0'16,"0"0"-16,0 0 0,0 0 0,0 0 16,0 0-16,0 0 0,4 37 15,-4-37-15,6 45 0,-4-16 16,-1 7-16,0 4 0,-1 16 15,0 3-15,1 12 0,1-2 0,-1 6 16,-1-6-16,1-8 16,1-6-16,2-3 0,2-9 0,2-13 15,0-11-15,-1-4 0,-1-4 16,-2-3-16</inkml:trace>
  <inkml:trace contextRef="#ctx0" brushRef="#br1" timeOffset="126089.4983">26118 11733 0,'0'0'0,"0"0"16,0 0-16,0 0 0,13-22 0,-13 22 16,23-14-16,-23 14 0,29-16 15,-9 8-15,3 2 16,-1-2-16,1 0 0,5-1 0,2-1 16,-4 3-16,-1 2 0,-1 0 15,0 1-15,-1 0 16,-1-3-16,-1-3 0,0-5 0,-3 3 15,-4 2-15,-2 1 0</inkml:trace>
  <inkml:trace contextRef="#ctx0" brushRef="#br1" timeOffset="126306.889">26622 10963 0,'0'0'0,"0"0"15,0 0-15,0 0 0,0 0 0,0 0 16,0 0-16,0 0 0,-5 31 15,5-10-15,-1 6 0,0 4 16,-2 4-16,0 18 0,-1 6 16,-1 5-16,0 4 0,-1 22 15,1 19-15,-1 13 0,2-5 16,2 21-16,2 0 0,9 48 16,8-20-16,8-5 0,8-1 15,-11-52-15,-6-32 0,-5-25 16</inkml:trace>
  <inkml:trace contextRef="#ctx0" brushRef="#br1" timeOffset="132074.8661">27977 10111 0,'0'0'0,"0"0"16,0 0-16,-3 23 0,3-23 0,-1 22 15,1-7-15,1 3 0,0 3 16,-1 11-16,0 2 16,0 1-16,0 0 0,-3 11 0,-4 2 15,-1-3-15,1-3 0,-4 9 16,0-1-16,0-5 0,-2-4 16,3-4-16,3-3 0,0-7 15,2-5-15,0-10 0,2-5 16,1-3-16,0 1 0,0-3 15</inkml:trace>
  <inkml:trace contextRef="#ctx0" brushRef="#br1" timeOffset="132307.5184">27966 10397 0,'0'0'0,"0"0"0,0 0 15,0 0-15,0 0 0,0 0 16,0 0-16,0 0 0,21-13 0,-21 13 15,0 0-15,33-12 0,-33 12 16,31-6-16,-13 3 16,-1 0-16,2 0 0,0 1 0,1-1 15,-2 1-15,0 1 0,-1-1 16,-1 0-16,3 0 0,-3 1 16,1-1-16,-1-1 0,-1 1 15,-3 0-15,-2 1 0</inkml:trace>
  <inkml:trace contextRef="#ctx0" brushRef="#br1" timeOffset="132556.6416">28432 9918 0,'0'0'0,"0"0"16,0 0-16,0 0 0,0 0 15,0 0-15,0 0 0,0 0 16,-7 29-16,7-29 0,-7 35 15,4-14-15,0 3 0,0 5 16,1 5-16,-2 11 0,-1 0 0,0 5 16,-2 5-16,1 10 0,0-2 15,1 11-15,0-1 0,4-7 16,1-5-16,4 5 0,4-8 16,0-13-16,0-10 0,-2-6 15,-1-8-15,-2-5 0</inkml:trace>
  <inkml:trace contextRef="#ctx0" brushRef="#br1" timeOffset="132823.9156">28620 10319 0,'0'0'0,"0"0"16,0 0-16,0 0 0,0 0 0,0 0 15,0 0-15,29-1 0,-29 1 16,32-6-16,-10 2 16,2 2-16,1-1 0,4 0 0,2 1 15,7-2-15,0 0 0,0 3 16,3 1-16,5 1 0,-1 1 0,0 2 16,1 1-16,-2-1 15,-1-1-15,11-13 0,2-11 16,-13 5-16,-8 3 0,-9 3 0</inkml:trace>
  <inkml:trace contextRef="#ctx0" brushRef="#br1" timeOffset="133356.9519">30221 9923 0,'0'0'0,"0"0"16,0 0-16,0 0 0,0 0 0,-18-20 15,18 20-15,0 0 0,-29-2 16,14 5-16,-5 3 16,-1 2-16,-1 4 0,-2 5 0,-3 3 15,-6 7-15,2 0 0,-4 8 16,3 2-16,6-4 0,4-1 0,0 10 16,3 1-16,7-7 15,6-5-15,6 1 0,6-2 16,3-5-16,2-3 0,7-4 15,7-2-15,1-5 0,2-3 0,5-7 16,3-5-16,0-5 0,1-5 16,4-3-16,4-4 15,7-5-15,-2-1 0,2-6 0,1-4 16,-4-1-16,-4-2 0,3-5 16,0 2-16,-10 7 0,-6 4 15,9-10-15,-8 6 0,-19 20 16,-4 3-16,-3 3 0,-1 1 15,-3 3-15,-1 3 0,-2 0 16,-1 0-16,-1 4 0,-2 3 0,-2 6 16,-2 5-16,-4 3 0,-3 4 15,-3 5-15,-1 4 0,2 2 16,0 2-16,-4 3 0,-2 3 16,1-2-16,2-2 0,-1 5 15,1-3-15,5-5 0,3-3 0,4-7 16,3-5-16,3-7 15,1-3-15,8-15 0,6-9 16,2-3-16,3-1 0,-5 5 0,-3 1 16,-2 3-16</inkml:trace>
  <inkml:trace contextRef="#ctx0" brushRef="#br1" timeOffset="133691.4485">30770 9886 0,'0'0'0,"0"0"0,0 0 15,0 0-15,0 0 0,0 0 16,0 0-16,0 0 0,0 0 0,14 25 15,-14-25-15,12 31 0,-6-11 16,-1 1-16,2 4 16,-1 2-16,1-2 0,2 9 0,0 0 15,-2-1-15,1-4 0,1 6 16,-2 0-16,-1-5 0,2-3 16,0-5-16,0-4 0,1-3 15,0-2-15,1-6 0,1-5 16,0-3-16,1-3 0,5-9 15,1-8-15,3-3 0,1-2 0,6-11 16,0-3-16,-2-1 0,-1 1 16,6-8-16,-1-1 15,-4 6-15,-2 4 0,3-1 0,1 2 16,-7 8-16,-6 6 0,-3 6 16,-3 6-16,-2 3 0,-2 1 15,-2 3-15,0 0 0,-3 5 16,2 1-16,-2-1 0,1 2 15,-1-2-15</inkml:trace>
  <inkml:trace contextRef="#ctx0" brushRef="#br1" timeOffset="133861.7014">31398 9767 0,'0'0'16,"0"0"-16,0 0 0,0 0 0,0 0 16,0 24-16,0-24 0,0 0 15</inkml:trace>
  <inkml:trace contextRef="#ctx0" brushRef="#br1" timeOffset="139756.9768">27919 11340 0,'0'0'0,"0"0"16,0 0-16,0 0 0,0 0 0,10 24 15,-10-24-15,0 0 0,11 27 16,-11-27-16,11 29 0,-7-12 16,-1 1-16,1 4 15,-2 2-15,-2 1 0,-1 1 0,-4 8 16,-1 0-16,0 1 0,2 2 15,-4 8-15,0-1 0,1-4 16,0-2-16,-1-3 0,1-1 16,0-5-16,3-4 0,3-7 0,3-4 15,0-3-15,-1-1 0,0-3 16</inkml:trace>
  <inkml:trace contextRef="#ctx0" brushRef="#br1" timeOffset="139990.4156">28041 11653 0,'0'0'15,"0"0"-15,0 0 0,0 0 0,0 0 16,0 0-16,0 0 0,0 0 16,25-14-16,-25 14 0,24-4 15,-24 4-15,26-3 0,-9 3 16,1-1-1,2 1-15,0-1 0,-2-1 0,-1 1 0,1-1 16,0 0-16,-3 0 16,-2 0-16,-2 1 0</inkml:trace>
  <inkml:trace contextRef="#ctx0" brushRef="#br1" timeOffset="140257.2085">28453 11179 0,'0'0'0,"0"0"0,0 0 16,0 0-16,0 0 0,0 0 0,0 0 16,0 0-16,0 0 0,-3 30 15,3-30-15,0 31 0,1-15 16,0 5-16,0 4 16,-1 1-16,0-1 0,-1 14 0,0 4 15,1-2-15,0-2 0,0 15 16,0 3-16,-1-2 0,0-2 0,2 9 15,2-1-15,1-10 0,-1-4 16,4 0-16,1-5 16,0-10-16,-1-7 0,-3-7 0,0-4 15,-1-3-15</inkml:trace>
  <inkml:trace contextRef="#ctx0" brushRef="#br1" timeOffset="140914.2905">28687 11553 0,'0'0'0,"0"0"16,0 0-16,0 0 0,0 0 0,0 0 15,0 0-15,0 0 0,0 0 16,0 0-16,0 0 16,23-9-16,-23 9 0,0 0 15,0 0-15,0 0 0,0 0 0,26 3 16,-26-3-16,0 0 0,0 0 16,23 7-16,-23-7 0,0 0 15,20 3-15,-20-3 0,19 3 16,-7-3-16,-1 0 0,1 1 15,2 1-15,0-1 0,0 0 0,0 0 16,0 1-16,1-1 0,0 0 16,2 0-16,1 1 0,1 0 15,0-1-15,6 1 0,0-4 16,0 2-16,-2 0 0,2 2 16,3 0-16,-3 0 0,-2-3 0,2 1 15,0 0-15,-1 1 16,-1-1-16,5 0 0,-1 0 15,-3-1-15,-3-1 0,-1 1 16,1 1-16,-2 1 0,-2-1 0,0 1 16,1 0-16,-5 1 0,0 1 15,0 0-15,-2-1 0,-1-1 16,-2-2-16,0 1 0,0-1 16,-2 0-16,0 1 0,-1 0 15,1 0-15,-2 0 0,0 1 16,-2-1-16,0 0 0,-2 0 15,2 0-15,-2 0 0,2 0 16,-2 0-16,0 0 0,3 2 0,-3-2 16,0 0-16,0 0 0,0 0 15,2 0-15,-2 0 0,0 0 16,2 4-16,1-2 0,1 1 16,-1 0-16,0 0 0,0 0 15,-1-1-15</inkml:trace>
  <inkml:trace contextRef="#ctx0" brushRef="#br1" timeOffset="143757.7485">30144 11369 0,'0'0'0,"0"0"15,0 0-15,0 0 0,-24 4 0,24-4 16,-21 7-16,9-2 16,0 0-16,-1 3 0,-1 3 15,0 0-15,2 1 0,-2 6 16,0 4-16,-1 0 0,2-1 0,2 1 15,2 2-15,0-4 0,2-1 16,-1 4-16,1 2 16,3-2-16,1-1 0,4 0 0,3-1 15,2-3-15,0 0 0,2-1 16,0 2-16,2-3 0,2-3 0,4 0 16,5-3-16,-1-2 15,0-4-15,3-4 0,3-3 16,0-3-16,-1-2 0,1-3 15,-1-4-15,-1-2 0,0-2 0,6-9 16,1-3-16,-6 3 16,-3 4-16,-3-5 0,-2-2 15,-5 3-15,-3 5 0,-4 0 0,-3 1 16,-2 0-16,-1 0 0,-6 1 16,-4-1-16,-2 5 0,0 3 0,-2 0 15,-2 2-15,0 2 16,-1 1-16,-4 1 0,-3 3 15,4 1-15,2 2 0,1 4 16,1 3-16,3-1 0,1 1 16,3 3-16,2 4 0,3-2 15,2 1-15,0-1 0,1-3 0,1-1 16</inkml:trace>
  <inkml:trace contextRef="#ctx0" brushRef="#br1" timeOffset="144391.5478">30892 11297 0,'0'0'0,"0"0"16,0 0-16,0 0 0,0 0 0,-18-18 15,18 18-15,0 0 0,-25-11 16,25 11-16,-22 3 16,9 2-16,-2 2 0,-1 2 0,-3 2 15,0 1-15,1 2 0,-5 7 16,-1 2-16,3 1 0,3 2 16,1 2-16,2 1 0,0 6 15,4-3-15,6 0 0,5-1 16,2-2-16,2-1 0,5-5 15,3-2-15,2-3 0,1-1 0,4-6 16,3-3-16,1 0 16,1-3-16,2-4 0,-1-4 15,-1 1-15,-2 1 0,4-9 0,-3-5 16,-4 0-16,0-4 0,7-7 16,1-2-16,-1-3 0,-2-4 15,-3-1-15,-3-1 0,-1-3 16,0-1-16,0-3 0,1 0 15,-4 6-15,-3 3 0,-3 6 16,-4 4-16,-1 4 0,-2 6 0,-2 1 16,-2 3-16,1 5 0,0 1 15,-1 6-15,-1 3 0,2 3 16,1 3-16,-2 5 0,-3 4 16,1 3-16,-1 3 0,2 1 15,-1 2-15,1-1 0,0 4 16,-1 1-16,1 5 0,1 3 15,-1-1-15,1 5 16,0 1-16,-2-4 0,1-5 0,2-7 16,0-5-16,2-5 0,0-5 15,0-3-15,0-1 0,0-4 16</inkml:trace>
  <inkml:trace contextRef="#ctx0" brushRef="#br1" timeOffset="144590.396">31117 11524 0,'0'0'0,"0"0"0,0 0 15,0 0-15,0 0 0,0 0 16,0 0-16,0 0 0,23-16 16,-23 16-16,0 0 15,35-14-15,-35 14 0,30-12 0,-13 8 16,0-1-16,2 0 0,0-1 16,-2 2-16,1-1 0,0 1 0,4-2 15,-1 0-15,1 0 0,-1 0 16,-1-2-16,-1-4 15,-2 3-15,-3 1 0,-3 1 0</inkml:trace>
  <inkml:trace contextRef="#ctx0" brushRef="#br1" timeOffset="144874.4018">31559 10821 0,'0'0'0,"0"0"15,0 0-15,0 0 0,0 0 0,0 0 16,-4 23-16,4-23 0,0 34 16,-1-11-16,-1 3 0,0 4 15,-1 0-15,-1 15 0,-1 1 16,0 2-16,-3 1 0,0 12 16,3 1-16,-3 12 0,0 0 0,2 2 15,-1 2-15,-1 12 16,1-3-16,0 15 0,3 1 15,2 1-15,4-9 0,1 24 16,1-12-16,2-17 0,0-11 0,-6-21 16,-3-13-16,1-15 0,1-8 15,0-7-15</inkml:trace>
  <inkml:trace contextRef="#ctx0" brushRef="#br1" timeOffset="145440.6464">31829 11318 0,'0'0'0,"0"0"0,0 0 16,0 0-16,0 0 0,0 0 15,28-2-15,-28 2 0,0 0 0,36-8 16,-36 8-16,33 0 0,-15 0 16,-2 2-16,0-2 15,-2 2-15,-1 0 0,1 2 0,-2 2 16,-2 0-16,-3 1 0,-3 4 16,-4 2-16,-4 1 0,-2 1 0,-7 7 15,-5 4-15,-1-3 16,1-1-16,0-1 0,-2-3 15,-1 2-15,3-4 0,3-2 0,1-3 16,3-2-16,3-1 0,5-1 16,3-3-16,2-1 0,2 1 15,4-2-15,3-1 0,2-1 16,1 0-16,5 1 0,3 1 16,-1-1-16,-1 0 0,2-1 15,2 0-15,1 1 0,-2 1 0,3 4 16,-2 2-16,-4-1 15,-4 1-15,-3 0 0,-2 1 16,-2-1-16,-3 1 0,-2 2 16,-3 1-16,-5-1 0,-2 0 0,-6 4 15,-5 2-15,-2 0 0,0 1 16,-11 4-16,-5 2 0,2-4 16,1-3-16,-3 1 0,0 3 15,-4-3-15,5-4 0,7-1 16,6-5-16,4-1 0</inkml:trace>
  <inkml:trace contextRef="#ctx0" brushRef="#br1" timeOffset="146390.9531">30852 11835 0,'0'0'0,"16"-2"15,7-1-15,11-1 0,5 0 0,-1-1 16,-1 1-16,-9 1 0</inkml:trace>
  <inkml:trace contextRef="#ctx0" brushRef="#br1" timeOffset="147107.1686">28216 12336 0,'0'0'0,"0"0"0,0 0 16,0 0-16,-21 4 0,21-4 0,0 0 15,-28 3-15,17-2 0,-1 1 16,-2-1-16,1 2 0,0 1 15,-1 2-15,-1 1 0,1 3 16,1 1-16,-5 8 0,-1 2 0,3 1 16,1 1-16,1 2 0,0 3 15,2 1-15,1-1 0,1 12 16,3 4-16,3-2 0,3-1 16,-3 10-16,1 2 0,1-3 15,2-1-15,-1 6 0,-3 2 16,0 5-16,-2-6 0,3-2 15,2-1-15,3-7 0,2-7 0,-1-6 16,-1-9-16,-1-6 16</inkml:trace>
  <inkml:trace contextRef="#ctx0" brushRef="#br1" timeOffset="147374.3987">28070 12872 0,'0'0'0,"0"0"15,0 0-15,0 0 0,0 0 0,0 0 16,0 0-16,0 0 0,0 0 16,32-7-16,-32 7 0,24-7 15,-24 7-15,26-7 0,-9 4 16,1 2-16,-1 0 0,2-1 15,0-1-15,1 1 0,-1-2 0,9 0 16,1 1-16,-4-2 0,-1-1 16,-4 1-16,-3 2 15,-3-1-15</inkml:trace>
  <inkml:trace contextRef="#ctx0" brushRef="#br1" timeOffset="147624.4414">28543 12378 0,'0'0'16,"0"0"-16,0 0 0,0 0 0,0 0 15,-10 18-15,10-18 0,-2 25 16,2-25-16,-5 35 0,3-11 16,-1 1-16,-1 3 0,0 13 15,0 6-15,-1-2 0,1 1 16,-2 17-16,1 6 0,-1-2 15,1-2-15,-1 16 0,3 13 16,1-8-16,2-7 0,3 17 16,2-2-16,8 23 0,1-22 0,-5-29 15,-3-20-15,-1-14 0</inkml:trace>
  <inkml:trace contextRef="#ctx0" brushRef="#br1" timeOffset="148124.9521">28707 12953 0,'0'0'16,"0"0"-16,0 0 0,0 0 0,0 0 15,0 0-15,0 0 16,32-7-16,-32 7 0,24 1 0,-24-1 16,33 1-16,-13 1 0,1-1 15,2 0-15,1 0 0,2 0 16,8 2-16,1 1 0,-1-1 15,1-1-15,0 3 0,1 0 16,6 1-16,-2-2 0,2-1 16,0 0-16,0-1 0,-2 0 0,-1 0 15,-9-1-15,-7 0 0</inkml:trace>
  <inkml:trace contextRef="#ctx0" brushRef="#br1" timeOffset="148740.5472">29802 12708 0,'0'0'0,"0"0"16,0 0-16,0 0 0,0 0 0,0 0 15,-23-7-15,23 7 0,0 0 16,-22-1-16,12 2 0,0 2 15,0 0-15,-1 3 0,0 3 16,0 2-16,1 3 0,-1-1 16,-1 1-16,1 1 0,1 2 0,-1 5 15,1 1-15,0-1 0,1 0 16,2 0-16,4 2 0,1 0 16,2-1-16,2 1 0,2 1 15,2-3-15,1-2 0,6 2 16,4 0-16,2-5 0,0-3 0,1-6 15,0-6-15,1-2 16,0-2-16,3-6 0,2-5 16,0-5-16,-1-3 0,3-6 15,2-7-15,-3 2 0,-5 2 0,5-10 16,1-1-16,-2-2 0,-3 3 16,-1-2-16,0 1 0,-6 1 15,-3 3-15,-3 4 0,-1 3 16,-2 6-16,-3 3 0,-2 4 15,-2 2-15,-1 5 0,-1 3 0,-2 4 16,-3 4-16,0 4 0,1 2 16,0 3-16,1 5 15,-1 3-15,1 3 0,0 2 0,1 0 16,0 3-16,0 1 0,1 2 16,1 4-16,1 0 0,0 0 15,-2 9-15,0 0 16,2-1-16,2-2 0,-1-4 0,0 0 15,0-4-15,-1-5 0,0-5 16,1-6-16,0-4 0,0-1 16,0-3-16</inkml:trace>
  <inkml:trace contextRef="#ctx0" brushRef="#br1" timeOffset="148924.3469">30106 12904 0,'0'0'0,"0"0"15,0 0-15,0 0 0,0 0 16,0 0-16,0 0 0,0 0 15,0 0-15,26-18 0,-26 18 16,26-11-16,-26 11 0,30-14 16,-16 6-16,0-1 0,2 0 0,0 0 15,1-2 1,-2 0-16,0 1 0,-1-1 0,0 1 16,2-2-16,-3 3 0,-2 0 15</inkml:trace>
  <inkml:trace contextRef="#ctx0" brushRef="#br1" timeOffset="149157.7757">30455 12329 0,'0'0'0,"0"0"16,0 0-16,0 0 0,0 0 16,-5 23-16,5-23 0,-2 30 15,1-9-15,-2 4 0,1 3 16,0 3-16,-1 1 0,-2 16 15,1 4-15,0 2 0,-1 2 0,1 15 16,-1 1-16,2 8 0,0-8 16,0 6-16,1-6 15,1-9-15,1-6 0,2-4 0,3-9 16,-2-13-16,0-10 0,0-6 16,-1-4-16,-1-3 0</inkml:trace>
  <inkml:trace contextRef="#ctx0" brushRef="#br1" timeOffset="149541.0268">30555 12796 0,'0'0'0,"0"0"0,0 0 16,0 0-16,0 0 0,0 0 15,27-10-15,-27 10 0,0 0 16,34-5-16,-34 5 0,30 1 15,-15 1-15,-2 2 0,-1 2 16,-2 0-16,-1 2 0,-3 2 16,0 1-16,-4 4 0,-2 4 0,-3 0 15,-4 1-15,-3 6 0,0 0 16,-1 0-16,-2 1 0,0-5 16,1 0-16,-2 0 15,2-3-15,5-6 0,1-3 0,2 1 16,3-2-16,2-3 0,1-1 15,6-3-15,4 0 16,4-1-16,3-1 0,3-4 0,3-4 16,4-1-16,2-2 0,9-4 15,0-4-15,2 2 0,2 2 0,-3 1 16,-9 2 0,-7 4-16</inkml:trace>
  <inkml:trace contextRef="#ctx0" brushRef="#br1" timeOffset="150048.562">31452 12557 0,'0'0'0,"0"0"0,0 0 0,0 0 16,0 0-16,-30 1 15,30-1-15,-23 9 0,10 0 0,-2 5 16,-2 4-1,2 2-15,0 2 0,-4 8 0,2 3 0,-3 7 16,2-2-16,4 1 0,2-1 16,5-2-16,5-2 0,2 3 15,3-3-15,3-4 0,1-4 0,4-4 16,4-4-16,3-6 16,1-3-16,0-6 0,2-4 15,2-5-15,3-3 0,-1-6 16,1-4-16,2-6 15,0-3-15,2-7 0,0-2 0,-1-1 0,0 0 16,-1-7-16,-2 1 0,-5 2 16,-3 0-16,-3 6 0,-4 3 15,-1 4-15,-1 2 0,-2 7 16,-2 4-16,-2 4 0,0 2 0,-3 4 16,-2 2-16,0 3 15,0 0-15,0 3 0,1 4 16,0 2-16,0 5 0,-1 5 0,-1 3 15,-1 2-15,2 2 0,0 5 16,0 3-16,-1 2 0,2-1 16,0 6-16,-1 1 15,0 7-15,0-3 0,1-1 0,-1-1 16,1-8-16,-1-6 0,2-3 16,2-8-16,-1-9 0,-1-6 15,0 0-15,0 0 0,0-3 0</inkml:trace>
  <inkml:trace contextRef="#ctx0" brushRef="#br1" timeOffset="150241.8581">31802 12765 0,'0'0'0,"0"0"0,0 0 15,0 0-15,0 0 0,0 0 16,0 0-16,0 0 0,29-12 16,-29 12-16,25-10 15,-25 10-15,29-11 0,-11 5 0,1 1 16,0-1-16,-2 0 0,2 0 15,1-1-15,0 0 0,-1 1 0,7-6 16,-1-2-16,-3 1 0,-3-1 16,-3 4-16,-2 1 0,-3 1 15</inkml:trace>
  <inkml:trace contextRef="#ctx0" brushRef="#br1" timeOffset="150491.4072">32246 12118 0,'0'0'15,"0"0"-15,0 0 0,0 0 16,0 0-16,0 0 0,0 0 16,-12 18-16,12-18 0,-6 28 0,3-8 15,0 5-15,-2 3 0,0 7 16,-2 4-16,-1 14 0,2 0 16,-2 20-16,1 4 0,0 13 15,-2-4-15,1 20 0,2 2 16,1 6-16,3-10 0,4 43 15,5-11-15,-1-19 0,2-13 0,4-11 16,3-7-16,-2-23 0,0-14 16,-4-15-16,-4-11 0,0-7 15</inkml:trace>
  <inkml:trace contextRef="#ctx0" brushRef="#br1" timeOffset="150958.1614">32613 12477 0,'0'0'0,"0"0"0,0 0 15,0 0-15,0 0 0,0 0 16,-12 19-16,12-19 0,-3 23 15,-1-3 1,0 5-16,2 3 0,2 3 0,1 8 16,2 1-16,0 4 0,1-5 0,2-5 15,4-5-15,1-3 0,1-2 16,2-7-16,0-6 0,2-2 16,1-4-16,4-6 15,3-3-15,2-9 0,-1-8 16,-2 0-16,-2 0 0,5-11 15,2-6-15,-5 0 0,-2-1 16,-2-2-16,-3-2 0,-2 4 16,-4 3-16,-4-1 0,-4 6 15,-4 3-15,-2 4 0,-6 2 16,-4 2-16,-1 6 0,1 3 0,-3 9 16,-3 6-16,-2 5 0,-1 2 15,-5 11-15,-5 8 16,6-5-16,7-7 0,5-3 15</inkml:trace>
  <inkml:trace contextRef="#ctx0" brushRef="#br1" timeOffset="151147.0542">32843 12303 0,'0'0'0,"0"0"16,0 0-16,-1 22 0,1-22 0,0 0 16</inkml:trace>
  <inkml:trace contextRef="#ctx0" brushRef="#br1" timeOffset="152041.3411">27455 14342 0,'0'0'0,"0"0"16,-9 13-16,3-5 0,1-1 0,-2 9 15,-1 6-15,0 7 0,0 0 16,0 6-16,2 4 0,0 13 15,2 0-15,0 18 16,2 5-16,1-9 0,1-5 16,0 9-16,0-5 0,1-4 0,0-4 15,1 0-15,3-7 0,0-13 16,1-9-16,-1-9 0,2-7 16,-3-3-16,0-3 0,-2-1 0</inkml:trace>
  <inkml:trace contextRef="#ctx0" brushRef="#br1" timeOffset="152257.9905">27510 14884 0,'0'0'0,"0"0"0,0 0 15,0 0-15,0 0 0,0 0 0,0 0 16,27-2-16,-27 2 0,26-2 15,-26 2-15,34-4 0,-15 1 16,3 1-16,3-1 0,0-1 16,1-1-16,7-4 0,-1-3 15,-5 3-15,-4 0 0,-3 2 16</inkml:trace>
  <inkml:trace contextRef="#ctx0" brushRef="#br1" timeOffset="152507.9862">27988 14215 0,'0'0'0,"0"0"0,0 0 16,0 0-16,-10 23 0,10-23 0,-6 27 16,2-8-16,1 1 0,0 7 15,-2 4-15,3 15 0,2 1 16,1 20-16,1 4 15,1-2-15,-1 1 0,3 15 0,3 14 16,1-1-16,1 0 0,7 15 16,5-1-16,16 35 0,1-20 0,-13-41 15,-7-26-15,-6-19 0</inkml:trace>
  <inkml:trace contextRef="#ctx0" brushRef="#br1" timeOffset="153007.6107">28287 14807 0,'0'0'0,"0"0"0,0 0 0,0 0 16,0 0-16,31 1 0,-31-1 16,26 0-16,-26 0 0,37-1 0,-14 1 15,1-1-15,0 1 0,8 1 16,1 1-16,0 0 0,1-1 16,0 4-16,1 1 0,7 1 15,-2 0-15,1-1 0,2 0 16,-2-1-16,-2 0 0,8 0 15,2 0-15,-6-1 0,-5-1 0,4 1 16,2-1-16,-4 1 16,-4-1-16,3 0 0,1-2 15,-9-1-15,-7 1 0,-5-1 0</inkml:trace>
  <inkml:trace contextRef="#ctx0" brushRef="#br1" timeOffset="153457.3337">29769 14431 0,'0'0'0,"0"0"0,0 0 0,-16 14 16,16-14-16,-19 19 0,19-19 16,-25 26-16,14-10 0,-2 4 15,-3 6-15,-3 6 0,-1 2 0,-1 3 16,0 5-16,-2 9 0,3 1 16,-1 9-16,2 1 15,3-9-15,1-6 0,3 3 0,2-4 16,5-6-16,3-2 0,-1-10 15,2-8-15,0-4 0</inkml:trace>
  <inkml:trace contextRef="#ctx0" brushRef="#br1" timeOffset="154074.7373">29758 14579 0,'-1001'0'0,"2002"0"16,-1001 0-16,-1 26 0,1-26 0,1 28 16,1-10-16,1 2 15,0 1-15,1 1 0,0 0 16,2 5-16,-1-1 0,3-4 0,1 0 16,0-3-16,-1 0 0,1-7 15,0-3-15,2-4 0,1-5 16,1-7-16,1-6 0,-1-5 15,-1-2-15,1-7 0,2-6 16,2-6-16,-1 0 0,1-6 16,3-4-16,0 0 0,-2 9 0,-3-1 15,-2 1-15,-1 0 0,-2 7 16,-2 9-16,-1 6 16,-3 7-16,-1 2 0,0 4 0,-2 0 15,-1 5-15,0 4 0,0 4 16,-1 4-16,-1 4 0,1 2 0,0 6 15,0 4-15,0 0 16,0 1-16,0 6 0,1 2 16,1 5-16,0-3 0,0 0 15,1 2-15,-1-4 0,1-4 16,0-1-16,1-1 0,1-6 0,3-5 16,-2-4-16,-3-3 0,0-4 15,0-2-15,-2-7 16,2-4-16,-2-3 0,0-2 0,3-3 15,-1-2-15,0 0 0,1-1 16,1-1-16,0-2 0,1 1 16,2 1-16,2 1 0,2 2 15,0-2-15,0 2 0,1-3 16,0-2-16,3 2 0,0 1 16,0 0-16,1 0 0,0 1 0,2 1 15,0-6 1,-1-4-16,-2 4 0,-4 4 0,-3 2 15</inkml:trace>
  <inkml:trace contextRef="#ctx0" brushRef="#br1" timeOffset="154374.8526">30417 13941 0,'0'0'0,"0"0"0,0 0 15,0 0-15,0 0 0,0 0 16,0 0-16,0 0 0,-8 28 0,8-28 16,1 37-1,-1-11-15,0 4 0,0-1 16,1 1-16,0 14 0,1 3 16,-1-1-16,0-2 0,0 18 15,0 6-15,1 7 0,0-4 0,3 24 16,-1 9-16,2-5 0,1-4 15,12 56-15,8 15 16,-1-24-16,1-17 0,7 9 0,4 7 16,-11-44-16,-8-30 0,-7-21 15</inkml:trace>
  <inkml:trace contextRef="#ctx0" brushRef="#br1" timeOffset="154858.2433">30661 14676 0,'0'0'0,"0"0"16,0 0-16,0 0 0,0 0 0,0 0 15,27 1-15,-27-1 0,25-2 16,-25 2-16,42-4 0,-17 3 15,0 0-15,4 0 0,4 1 16,8-2-16,-2 0 0,4-1 16,2-1-16,11-1 0,-2 0 0,-2 0 15,0 1-15,9-2 16,-3-1-16,3 2 0,2-1 16,-6 1-16,-3 0 0,12-2 15,2 1-15,-4-1 0,-3 2 0,8-3 16,-3 1-16,-3-3 0,-2-1 15,-1 2-15,-1 0 0,-16 2 16,-12 3-16,-9 0 0</inkml:trace>
  <inkml:trace contextRef="#ctx0" brushRef="#br1" timeOffset="155064.214">32658 14261 0,'0'0'0,"0"0"0,0 0 16,0 0-16,0 0 0,0 0 15,0 0-15,0 0 0,0 0 0,21 6 16,-21-6-16,0 0 0</inkml:trace>
  <inkml:trace contextRef="#ctx0" brushRef="#br1" timeOffset="155375.9081">32238 14010 0,'0'0'0,"0"0"16,-6 17-16,2-4 0,2 1 0,0 11 16,1 5-16,1 5 0,1 5 15,2 21-15,3 8 16,0 3-16,2 4 0,3 27 0,4 25 15,4 4-15,0-13 0,13 48 16,2-14-16,-2-24 0,-1-17 16,-1-13-16,-2-10 0,-8-27 15,-5-19-15,-7-15 0</inkml:trace>
  <inkml:trace contextRef="#ctx0" brushRef="#br1" timeOffset="155974.5824">32382 13960 0,'0'0'16,"-2"-9"-16,1 2 0,1 2 15,0 0-15,0 0 0,1-1 0,1 2 16,-2 0-16,3 1 0,2 1 15,2 0-15,2-1 0,3 3 16,3 2-16,1-1 0,0 0 16,7 5-16,3 4 0,-2 1 0,-1 3 15,-2 4-15,-1 5 16,-3 3-16,-3 3 0,-1 8 16,-4 2-16,-4 0 0,-1-1 0,-4 11 15,-4 1-15,-3-5 16,-3-4-16,-5-1 0,-2 1 0,-4 1 15,0-6-15,-4-6 0,-3-4 16,-1-5-16,1-4 0,-1-10 16,0-7-16,1-4 0,0-4 0,1-8 15,0-7-15,6-4 16,5-3-16,2 6 0,2-1 16,1 7-16,1 6 0,3-1 0,0 2 15,4 3-15,0 2 0,3 4 16,3 3-16,0 1 0,2 2 15,4-1-15,3 1 0,3 1 16,1 0-16,4 4 0,3 1 16,2 1-16,1 1 0,4 2 15,2 1-15,0 3 0,0 3 16,2 3-16,1 2 0,8 8 0,1 0 16,4 4-16,2 3 15,11 13-15,1 2 0,20 7 16,9-2-16,-11-10 0,-7-7 0,33 7 15,-9-14-15,-13-19 0,-10-12 16,-24-1-16,-14-3 0,-12 0 16</inkml:trace>
  <inkml:trace contextRef="#ctx0" brushRef="#br1" timeOffset="156207.5307">33037 14251 0,'0'0'0,"-4"18"16,2 4-16,5 0 0,4 2 0,0 3 15,1 0-15,-1-4 0</inkml:trace>
  <inkml:trace contextRef="#ctx0" brushRef="#br1" timeOffset="160657.7857">28969 9104 0,'0'0'0,"0"0"0,-5 16 15,3-7-15,1 3 0,-1 4 0,1 5 16,-1 7-16,0 1 0,1 6 15,0 6-15,0 0 0,1 1 0,0 14 16,0 2-16,1 13 0,0 0 16,1 13-16,1-1 15,1-3-15,0-1 0,0 13 0,0-2 16,-1-18-16,-1-23 0,-1-16 16</inkml:trace>
  <inkml:trace contextRef="#ctx0" brushRef="#br1" timeOffset="161691.3516">28979 11633 0,'0'0'0,"-1"24"0,0 2 16,1 3-16,0 5 0,0 12 15,0 11-15,0 11 0,0 0 0,1 12 16,0 2-16,0-3 0,1-3 16,-1 37-16,-1-8 0,-3-7 15,1-3-15,-1 4 0,-2 5 16,1-8-16,1-3 0,-1 0 15,1 4-15,0-12 0,-2-6 16,3 10-16,0 8 0,-3-6 16,-2-6-16,1 2 0,3 1 15,-2-1-15,-3 0 0,0 1 16,-1 2-16,4-5 0,3-5 0,0 7 16,1 4-16,-1-7 0,0-5 15,-1 6-15,-1 4 0,-2-8 16,-3-7-16,-1 13 0,0 11 15,2-19-15,2-11 0,-3 3 16,0-1-16,-2 1 0,-1 2 0,-5-1 16,-1 0-16,-3-7 15,-2-5-15,1 6 0,1 3 16,-1-3-16,1-3 0,-8-3 0,-5-2 16,4-4-16,4-1 0,-5 0 15,-4 0-15,1-9 0,0-7 16,-2 4-16,-3 2 0,3-9 15,2-4-15,-2-6 0,2-4 16,-2-3-16,-3-3 0,2 0 16,1 0-16,1-11 0,0-7 0,-3-2 15,0 0-15,-1-7 0,0-5 16,0-7-16,0-6 0,2 0 16,-1-1-16,1-7 0,-1-4 15,3-3-15,1 0 0,0-2 16,1-2-16,3-3 0,2-4 15,-4-5-15,-4-4 0,3 4 16,2 1-16,4-2 0,2-2 16,-2 2-16,-2 0 0,1-10 15,1-8-15,2-1 0,1 0 0,-3-13 16,-3-6-16,1-1 0,2 3 16,4-16-16,2-10 0,-2 13 15,-2 8-15,3-7 0,1-5 16,5 5-16,3 3 0,0-3 15,2-4-15,3 6 0,0 4 16,-2-1-16,0 3 0,-1 2 16,0 3-16,5-10 0,5-6 15,2 10-15,2 7 0,1-10 16,3-8-16,-2 7 0,1 3 0,1-6 16,3-3-16,-1 8 0,0 7 15,2-7-15,2-4 16,4 8-16,2 6 0,3-7 0,2-4 15,0 8-15,0 5 0,7-9 16,3-4-16,1 13 0,-2 8 16,1-9-16,1-4 0,1 7 0,3 6 15,1 3-15,1 1 0,-2 6 16,0 2-16,3-3 16,3-1-16,1 8 0,2 4 0,0 1 15,3 0-15,-8 7 0,-5 6 16,2-4-16,1-2 0,1 4 15,1 5-15,1 8 0,2 5 16,-4 2-16,-3 2 0,0-1 16,2 0-16,-3 9 0,-2 6 0,2-3 15,0-3-15,-2 5 0,1 4 16,0 4-16,1 4 0,-1-3 16,1-2-16,1 2 0,3 2 15,4 3-15,1 3 0,-15 1 16,-10 0-16,-7 1 0</inkml:trace>
  <inkml:trace contextRef="#ctx0" brushRef="#br1" timeOffset="178425.7786">8584 10327 0,'0'0'16,"0"0"-16,27 0 0,-12 1 0,1 1 15,13 2-15,5 0 16,2 2-16,3 0 0,18 4 0,8 2 15,0-4-15,-1 1 16,22-1-16,7-1 0,12 0 0,-5-1 16,22-3-16,5-1 0,36-1 15,-22 0-15,1 3 16,0 3-16,-14-1 0,-9-1 0,11 2 16,5 1-16,-10-2 0,-8-3 15,13 2-15,9 2 0,-6 1 16,-3 0-16,11 2 0,8 0 15,-14-6-15,-12-5 0,16 2 16,10 2-16,-5-2 0,0 1 0,9 4 16,8 4-16,-16 1 0,-11 0 15,15 7-15,11 5 0,-14 5 16,-9 4-16,12 13 0,7 12 16,-48-17-16,-34-13 0,-23-8 15</inkml:trace>
  <inkml:trace contextRef="#ctx0" brushRef="#br1" timeOffset="184027.4839">9321 10293 0,'0'0'0,"-13"-2"16,-2 0-16,0 2 0,-1 0 0,-11 3 15,-5 1-15,-2-1 0,-2 1 16,-15 1-16,-4 4 0,2 1 16,2 1-16,-13 4 0,-3 0 15,4 1-15,4 0 0,-11 3 16,3 3-16,5-2 0,4 1 16,-7 8-16,2 2 0,7 0 15,4 0-15,-26 18 0,3-1 16,11 0-16,9-3 0,6 3 15,4 0-15,5-6 0,4-2 0,-2 3 16,0-1-16,7-3 0,6-4 16,-2 6-16,-1 3 0,4-5 15,2-3-15,3 2 0,2 1 16,4 0-16,3-2 0,3 2 16,4 2-16,1-4 0,0-2 0,5 4 15,0 3-15,0-8 16,2-6-16,0 4 0,3 0 15,-4-13-15,1 4 0,5 2 16,3 1-16,3-1 0,3 0 0,1 2 16,3 0-16,-3-4 0,1-5 15,5 3-15,5 3 0,-4-3 16,-1-1-16,9 6 0,2-1 16,-4-5-16,-1 0 0,9 0 15,3-1-15,-3-1 0,-3-1 16,7 0-16,4 0 0,-6-2 15,-5-2-15,10 1 0,7 3 16,-4-4-16,-4 0 0,8 3 16,8 2-16,-5-3 0,0-1 15,26 3-15,-6-4 0,-6-1 0,-5 1 16,1-6-16,0-1 0,0-2 16,-1-2-16,5-1 0,3-2 15,1 3-15,0 0 0,1 0 16,1-1-16,-2-1 0,0-1 0,-1 1 15,1 0-15,-1 0 0,-1 1 16,4-3-16,3-3 16,-2 1-16,-1 1 0,2 2 15,3 1-15,-3-1 0,1-2 0,4-3 16,2-2-16,-4 4 0,0-1 16,0 0-16,-1 1 15,1-2-15,-1-1 0,2-4 0,0-2 16,-3 3-16,-4 1 0,4 0 15,2 0-15,-2-1 0,-2 0 0,-2 1 16,-1 2-16,-3-1 0,-3 1 16,2-6-16,2-3 0,-9 1 15,-5-1-15,0 0 0,2 2 16,-2 0-16,-2 2 0,0 0 16,-3-2-16,-2-1 0,-4-2 15,2-6-15,1-3 0,-8 2 16,-6 0-16,4 3 0,1 2 15,-4 0-15,-3 2 0,2-3 16,0-2-16,-2 1 0,-2 0 0,-3 0 16,-3-3-16,0 0 0,-2-1 15,0 0-15,-1-1 0,-6 4 16,-4 3-16,0-6 0,-1-2 16,-4 8-16,1 0 0,-2-2 15,-1-4-15,-1-1 0,-3-3 16,0-1-16,-3-1 0,-3 1 0,-3 0 15,0 3-15,-1 0 16,-1-4-16,-3-1 0,-1-2 16,-2-1-16,2 2 0,0 2 0,-5-2 15,-4-3-15,-2 2 16,0 2-16,-1-3 0,-1-2 0,-3 3 16,0 1-16,-9-6 0,0 2 15,-3 2-15,1 3 0,-4 1 16,-1 0-16,-2 1 0,-2 1 0,-1-1 15,-3 1-15,-2 1 16,-3 2-16,-30-13 0,2 3 16,9 6-16,7 7 0,-4 3 15,-2 5-15,5-3 0,3 0 0,-5-1 16,-2-1-16,0 5 0,-2 2 16,-5 0-16,0 0 0,-1 0 15,0 2-15,-3 2 0,-1 3 16,6 0-16,2 2 0,-2 2 15,-4-1-15,3 3 0,2 2 16,-4-4-16,-2-2 0,5-1 0,3 2 16,-5 5-16,-1 2 0,2 1 15,2-1-15,-2-1 16,-3 1-16,2-2 0,2 1 0,-5 3 16,-3 4-16,0 0 0,0 2 0,-5 2 15,-1 2-15,-1 3 16,3 3-16,-6 5 0,-3 4 15,4-4-15,3-3 0,-5 7 16,-4 5-16,2 6 0,2 6 0,-9 4 16,-2 6-16,4 10 0,2 7 15,-5 11-15,-4 7 0,6 5 16,6 5-16,30-33 0,23-22 16,13-14-16</inkml:trace>
  <inkml:trace contextRef="#ctx0" brushRef="#br1" timeOffset="281314.6605">30074 4393 0,'0'0'0,"0"0"0,0 0 0,0 0 16,0 0-16,-5-21 0,5 21 15,0 0-15,-9-25 0,4 16 16,1 1-16,-2-1 0,0 2 0,-3 0 16,-1 2-16,-1 2 0,-1 3 15,-5 4-15,-3 1 0,0 2 16,-1 1-16,-7 3 0,0 2 16,2 2-16,1 1 0,-2 2 15,1 2-15,-2 4 16,4-1-16,1 5 0,1 5 15,5-5-15,5-4 0,4-1 0,5-1 16,2-1-16,3-1 0,5-1 16,3 1-16,4-3 0,5-3 15,3-3-15,3-2 0,6-5 16,4-2-16,2-3 0,0-2 16,7-2-16,0-2 0,-2 0 15,-1-3-15,-3-1 0,-2-1 0,-2-6 16,-1-2-16,-6-2 0,-5 1 15,-4 0-15,-1 1 0,-5-3 16,-3-2-16,-5-1 0,-4-5 16,-3 6-16,-3 0 0,-2 2 15,-4 1-15,-5 1 0,-4 0 16,-2 3-16,-2 2 0,-3 4 16,-2 4-16,-1-1 0,0 3 15,7 0-15,5 2 0,4 2 16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15"/>
    </inkml:context>
    <inkml:brush xml:id="br0">
      <inkml:brushProperty name="width" value="0.04273" units="cm"/>
      <inkml:brushProperty name="height" value="0.04273" units="cm"/>
      <inkml:brushProperty name="color" value="#FED406"/>
    </inkml:brush>
  </inkml:definitions>
  <inkml:trace contextRef="#ctx0" brushRef="#br0">79869 39187 514,'-7'-6'19,"2"6"18,2 4 19,2 6 17,1 3 2,-2 3-15,0 3-14,-1 3-16,-2 4-7,0 5-4,-2 5-3,0 4-2,-1 3-4,0 0-4,1 0-4,-1 1-5,-1-3-3,0-2-3,-1-4-2,-1-2-3,0-3-2,2-3-4,2-3-4,2-3-3,3-9-9,4-16-13,4-16-15,4-15-13,1-7 0,-1 4 18,0 2 17,-2 3 16,-1 4 11,-2 5 3,-3 5 4,0 5 3,-2 2 2,0 1 0,0-1 2,0 0 0,1 1 8,1 1 18,3 0 16,2 2 16,2 1 4,0 2-9,1 2-11,2 2-10,0 1-5,1-2-3,1 0-1,1-1-3,1-1-1,0 2-1,-1 0-2,1 2-1,-1 0-2,-1 0-3,-1 0-1,0 0-3,-1 0-2,-1 0-2,1 0-2,0 0-2,0 0-7,-1 2-13,1 0-12,0 2-13,-1-2-7,-1-1 1,0-2 0,-2-1-1,-1-2 6,0 0 10,-2 0 11,0 0 10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15"/>
    </inkml:context>
    <inkml:brush xml:id="br0">
      <inkml:brushProperty name="width" value="0.05384" units="cm"/>
      <inkml:brushProperty name="height" value="0.05384" units="cm"/>
      <inkml:brushProperty name="color" value="#FED406"/>
    </inkml:brush>
  </inkml:definitions>
  <inkml:trace contextRef="#ctx0" brushRef="#br0">81250 39157 408,'0'-22'0,"2"3"0,0 3 1,2 2-1,-1 3 4,-1 1 9,0 0 8,-2 2 9,1 7 11,0 14 15,2 13 16,0 15 14,0 4-1,0-2-18,-2-4-19,0-2-18,-2-2-11,0 0-7,-2 0-6,0 1-6,0-1-2,0 2 1,2 1 0,0 1 0,1-2-4,-2-2-12,0-4-10,-1-1-11,-1-5-7,2-2-1,0-3-3,2-2-1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20"/>
    </inkml:context>
    <inkml:brush xml:id="br0">
      <inkml:brushProperty name="width" value="0.05743" units="cm"/>
      <inkml:brushProperty name="height" value="0.05743" units="cm"/>
      <inkml:brushProperty name="color" value="#F2395B"/>
    </inkml:brush>
  </inkml:definitions>
  <inkml:trace contextRef="#ctx0" brushRef="#br0">80354 39257 383,'-8'-8'1,"2"0"3,0 1 3,2-1 2,0 0 3,0 0 2,0 0 3,0 1 3,0 4 8,-2 11 16,0 11 15,-1 11 16,-1 5 0,0-1-14,0-2-14,1 0-14,-1 1-10,0 1-3,0 2-5,0 2-4,1 1-2,0-2 0,2 0 0,1-1 0,0-2-3,2-1-7,0-3-7,2-2-7,0-1-3,0-3-2,0-1-1,0-3-1,-2-7-11,-2-16-21,-3-14-22,-4-15-20,1-5-1,3 4 20,2 3 20,4 5 21,1 2 12,0 3 6,0 1 4,0 3 7,0 1 2,2 4 1,0 3 1,2 3 2,0 0 0,0 2 0,-1-1 1,1 0-1,2-1 8,4 0 14,4-1 15,3-2 13,2 1 3,-1 1-8,0 0-8,-2 2-8,1 0-6,1 0-1,3 0-2,1 0-1,0 0-2,-1 0-3,-2 0 0,-3 1-3,0-2-2,2 2-3,0-1-2,1 0-4,-1 0-5,-1 2-11,-2 0-9,-2 2-11,-3-3-6,-3-6-2,-3-6-2,-2-5-2,-2-3 4,0 1 10,0 1 10,0 1 10,0 1 6,2 3 2,0 1 2,2 2 2,-1 1 3,-1-1 4,0-1 3,-1-2 5,-1 4 11,0 5 18,0 6 19,0 6 18,0 6 3,0 7-11,0 7-12,0 7-12,-1 3-8,-1 0-5,0 1-6,-1-1-6,-2 1-5,0 0-6,-1 2-5,-2 1-5,1 0-3,1 0-1,0 0-1,2 0-1,0-1-5,0-3-9,0-4-10,0-2-10,1-3-8,0-5-8,2-3-6,0-4-8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20"/>
    </inkml:context>
    <inkml:brush xml:id="br0">
      <inkml:brushProperty name="width" value="0.05021" units="cm"/>
      <inkml:brushProperty name="height" value="0.05021" units="cm"/>
      <inkml:brushProperty name="color" value="#F2395B"/>
    </inkml:brush>
  </inkml:definitions>
  <inkml:trace contextRef="#ctx0" brushRef="#br0">82344 39725 438,'0'-28'28,"0"5"0,0 7-2,0 5 0,0 3-2,0 0-2,0 0-2,0 1-1,-1 0-1,-4 2 1,-2 2 2,-3 2 1,-3 2 0,-2 4-2,-1 2-1,-3 3-2,-1 4-1,-1 2-1,-1 3 1,-1 3-1,1 1 0,1 1 0,3-1 0,1 1 0,2 0-1,0 1-1,2 1-2,1 0 0,1 2-2,2-1-1,3 0 0,1 1-2,1-2-1,2-1-2,0-3-3,2-1-1,2-4-1,4-3 0,4-4 1,3-4 0,4-3-1,1-1-5,3 0-5,2-1-4,0-3-4,2-2-2,1-4-4,1-2-3,0-2-1,-1 1-1,-1-1 0,-1 0 0,-2 0 0,-3 1 0,-3-1 2,-2 0 0,-3 0-1,-1 1-5,-1-1-4,0 0-4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16"/>
    </inkml:context>
    <inkml:brush xml:id="br0">
      <inkml:brushProperty name="width" value="0.04575" units="cm"/>
      <inkml:brushProperty name="height" value="0.04575" units="cm"/>
      <inkml:brushProperty name="color" value="#F2395B"/>
    </inkml:brush>
  </inkml:definitions>
  <inkml:trace contextRef="#ctx0" brushRef="#br0">57100 55950 480,'26'-29'0,"4"-5"0,3-7 0,3-5 0,1-1 5,1 6 10,-1 7 10,1 6 10,5 4 5,14 4-2,11 3 0,14 3-1,3 3-3,-2 3-5,-3 3-5,-3 4-5,-6 1-6,-5 0-7,-7 0-6,-5 0-8,-8-4-11,-5-5-15,-7-7-15,-5-5-15,-11-8-2,-11-5 10,-14-7 11,-11-5 9,-7-8 10,0-5 8,0-7 7,0-5 9,3-3 6,6 4 3,7 3 5,6 3 4,1 6 6,-3 9 8,-3 10 9,-2 10 9,-5 19 3,-2 32 1,-3 31 0,-3 32 1,-6 19-4,-5 10-8,-7 10-7,-5 9-7,-6 2-7,-3-2-4,-3-3-4,-2-3-5,-1-9-4,3-11-3,3-14-2,4-11-3,8-12-7,17-9-8,15-10-9,16-8-9,15-15-3,16-19 4,15-18 4,17-19 3,8-10 3,4 1 3,3-1 2,3 1 4,-2 4 2,-6 9 5,-6 10 5,-6 10 4,-10 7 4,-12 6 3,-13 7 5,-12 6 3,-15 9 3,-15 13 4,-15 12 3,-16 13 3,-12 9 1,-5 6 0,-7 7-2,-5 6-1,-3-1-2,4-5-3,3-7-3,3-5-3,4-6-3,7-3-1,6-3-3,7-2-1,5-6-3,7-6 0,6-6-2,7-6-2,8-7-2,14-6-5,11-6-6,14-6-4,11-15-6,14-21-6,11-22-7,14-22-6,5-11-3,1 0 0,-1 0 2,1 0 0,-3 4 3,-2 10 5,-3 10 5,-3 9 5,-7 7 4,-9 7 6,-10 6 4,-8 7 6,-12 5 12,-12 7 21,-13 6 21,-12 7 21,-5 7 7,3 9-6,3 10-5,4 10-7,2 7-6,4 6-7,3 7-8,3 6-7,3 1-8,3-3-6,3-3-7,4-2-7,1-5-9,0-2-11,0-3-10,0-3-11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21"/>
    </inkml:context>
    <inkml:brush xml:id="br0">
      <inkml:brushProperty name="width" value="0.03954" units="cm"/>
      <inkml:brushProperty name="height" value="0.03954" units="cm"/>
      <inkml:brushProperty name="color" value="#F2395B"/>
    </inkml:brush>
  </inkml:definitions>
  <inkml:trace contextRef="#ctx0" brushRef="#br0">82728 38217 556,'-8'-9'1,"0"-2"4,0-2 3,1-1 2,0 2 10,2 10 14,2 8 14,2 10 14,1 5 2,0 6-11,0 5-12,0 5-11,-1 0-8,-2-2-4,-2-3-4,-1-3-4,-1-4-7,2-2-10,2-3-10,2-2-10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21"/>
    </inkml:context>
    <inkml:brush xml:id="br0">
      <inkml:brushProperty name="width" value="0.04095" units="cm"/>
      <inkml:brushProperty name="height" value="0.04095" units="cm"/>
      <inkml:brushProperty name="color" value="#F2395B"/>
    </inkml:brush>
  </inkml:definitions>
  <inkml:trace contextRef="#ctx0" brushRef="#br0">83381 37900 537,'0'17'156,"0"3"-36,0 3-39,0 3-36,-1 1-22,0 1-6,-2-1-4,0 0-6,-1-1-6,0-3-8,0-3-7,1-3-8,-1-1-7,2 1-11,0 2-9,2 0-9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21"/>
    </inkml:context>
    <inkml:brush xml:id="br0">
      <inkml:brushProperty name="width" value="0.0437" units="cm"/>
      <inkml:brushProperty name="height" value="0.0437" units="cm"/>
      <inkml:brushProperty name="color" value="#F2395B"/>
    </inkml:brush>
  </inkml:definitions>
  <inkml:trace contextRef="#ctx0" brushRef="#br0">82910 36310 503,'-28'-18'38,"9"12"11,7 12 11,8 12 11,4 5-1,0 1-13,0-1-12,0 1-12,0-2-9,2-2-5,0-1-5,2-2-4,1-3-5,1-1-4,3-2-4,2-2-4,1-3-3,0-3-3,-1-2-1,1-4-3,1-2-1,1-5 1,3-4-2,2-3 1,0-5 1,-1-3 0,-1-5 2,-1-3 0,-2-3 3,-4-1 3,-5 0 3,-2-2 4,-4 2 2,-1 4 6,0 4 4,-1 3 5,-3 4 2,-2 3-2,-3 3 0,-3 3-2,-3 3-3,0 4-4,-1 4-6,-1 4-4,-1 8-8,-3 11-8,-2 13-8,-1 11-10,1 0-2,7-8 2,5-11 3,7-9 2,1-5 0,-1 3-1,0 2-1,-1 1-1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22"/>
    </inkml:context>
    <inkml:brush xml:id="br0">
      <inkml:brushProperty name="width" value="0.04361" units="cm"/>
      <inkml:brushProperty name="height" value="0.04361" units="cm"/>
      <inkml:brushProperty name="color" value="#F2395B"/>
    </inkml:brush>
  </inkml:definitions>
  <inkml:trace contextRef="#ctx0" brushRef="#br0">83570 40277 504,'-12'-8'22,"10"0"13,8 0 14,10 0 12,4 1 3,1 1-9,1 0-9,1 2-9,0 0-7,1 2-4,-1 0-4,1 2-5,-1-1-4,1 0-3,-1-2-4,1 0-4,-2 0-5,-2 0-8,-1 2-7,-2 0-9,-2 1-5,-1-2-5,-1 0-5,0-1-4,-2-1-4,-1 0-3,-1 0-3,0 0-4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22"/>
    </inkml:context>
    <inkml:brush xml:id="br0">
      <inkml:brushProperty name="width" value="0.04904" units="cm"/>
      <inkml:brushProperty name="height" value="0.04904" units="cm"/>
      <inkml:brushProperty name="color" value="#F2395B"/>
    </inkml:brush>
  </inkml:definitions>
  <inkml:trace contextRef="#ctx0" brushRef="#br0">85081 39345 448,'0'-21'8,"0"3"13,0 5 13,0 3 13,1 4 6,0 4-4,2 4-4,0 4-3,1 4-4,0 3-7,0 5-5,0 3-6,-1 3-2,-1-1 2,0 1 3,-1-1 3,-2 1-2,-1 1-8,0 1-7,-1 1-7,-2 1-6,-2 3-3,-2 1-4,-2 2-4,1-1-3,3-5-5,2-5-3,4-5-5,1-6-9,0-8-15,0-8-15,0-8-15,1-4 3,2-1 20,2-2 19,2 1 19,0-1 11,1 2 2,0 3 1,0 1 2,0 2 8,1 0 17,2 2 16,0 1 16,1 0 4,1 2-6,1 1-8,2 0-7,0 1-5,1-2-3,1 0-4,1-1-3,0 0-4,-3 2-3,-1 2-4,-2 2-5,-2 2-10,1 2-17,0 2-18,0 2-17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22"/>
    </inkml:context>
    <inkml:brush xml:id="br0">
      <inkml:brushProperty name="width" value="0.05117" units="cm"/>
      <inkml:brushProperty name="height" value="0.05117" units="cm"/>
      <inkml:brushProperty name="color" value="#F2395B"/>
    </inkml:brush>
  </inkml:definitions>
  <inkml:trace contextRef="#ctx0" brushRef="#br0">86162 39377 429,'8'-29'2,"-2"7"4,-1 5 4,0 7 4,-2 9 13,0 15 22,-2 15 23,0 15 23,-4 10 1,-4 7-18,-5 7-19,-5 7-17,-1 4-21,4-1-22,4 0-22,5 0-21,1-5-11,2-12-3,0-13-1,2-10-2,0-9 1,0-3 3,0-5 2,0-3 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23"/>
    </inkml:context>
    <inkml:brush xml:id="br0">
      <inkml:brushProperty name="width" value="0.03748" units="cm"/>
      <inkml:brushProperty name="height" value="0.03748" units="cm"/>
      <inkml:brushProperty name="color" value="#F2395B"/>
    </inkml:brush>
  </inkml:definitions>
  <inkml:trace contextRef="#ctx0" brushRef="#br0">87400 39910 586,'33'-16'113,"4"2"-23,5 1-22,3 1-23,2 1-13,0 0-7,0 2-6,0 1-5,-3 1-7,-6 2-6,-6 2-7,-5 2-7,-5 2-10,-3 2-16,-3 2-16,-3 2-15,-4 0-3,-4-1 10,-6-1 9,-4 0 11,-3-3 8,0-2 7,1-3 9,-1-4 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23"/>
    </inkml:context>
    <inkml:brush xml:id="br0">
      <inkml:brushProperty name="width" value="0.04258" units="cm"/>
      <inkml:brushProperty name="height" value="0.04258" units="cm"/>
      <inkml:brushProperty name="color" value="#F2395B"/>
    </inkml:brush>
  </inkml:definitions>
  <inkml:trace contextRef="#ctx0" brushRef="#br0">88349 39183 516,'-16'-15'2,"2"1"2,1 0 3,1 2 4,1 1 6,2 1 14,3 0 11,1 2 13,1 3 2,2 6-8,0 6-7,2 6-8,-1 5-5,0 5-3,-2 5-3,0 4-2,-1 4-5,0 3-6,0 1-5,1 2-6,-1 2-1,0 2 1,0 2 3,0 2 2,1-1-11,2-2-27,2-4-25,2-2-27,1-6-6,0-8 14,0-7 13,0-8 13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24"/>
    </inkml:context>
    <inkml:brush xml:id="br0">
      <inkml:brushProperty name="width" value="0.04263" units="cm"/>
      <inkml:brushProperty name="height" value="0.04263" units="cm"/>
      <inkml:brushProperty name="color" value="#F2395B"/>
    </inkml:brush>
  </inkml:definitions>
  <inkml:trace contextRef="#ctx0" brushRef="#br0">91378 38822 516,'0'-24'40,"0"13"11,0 14 11,0 14 10,0 7-1,0 2-13,0 3-14,0 1-12,-1 0-10,0-3-6,-2-3-6,0-3-5,-2 0-5,-2 3-2,-2 3-3,-1 3-3,-1 0-4,0-3-7,2-4-7,1-1-7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24"/>
    </inkml:context>
    <inkml:brush xml:id="br0">
      <inkml:brushProperty name="width" value="0.0329" units="cm"/>
      <inkml:brushProperty name="height" value="0.0329" units="cm"/>
      <inkml:brushProperty name="color" value="#F2395B"/>
    </inkml:brush>
  </inkml:definitions>
  <inkml:trace contextRef="#ctx0" brushRef="#br0">91400 39510 668,'8'-23'5,"0"4"10,-1 3 9,1 3 11,1 2 3,2 2-1,2 3-1,1 1-2,2 1-3,1 2-5,2 0-6,0 2-5,0 0-5,1 0-5,-1 0-5,1 0-4,-1 0-8,-3 2-7,-1 0-8,-2 2-8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17"/>
    </inkml:context>
    <inkml:brush xml:id="br0">
      <inkml:brushProperty name="width" value="0.04107" units="cm"/>
      <inkml:brushProperty name="height" value="0.04107" units="cm"/>
      <inkml:brushProperty name="color" value="#F2395B"/>
    </inkml:brush>
  </inkml:definitions>
  <inkml:trace contextRef="#ctx0" brushRef="#br0">60150 54900 535,'0'-93'0,"0"17"0,0 15 0,0 16 0,1 15 10,4 16 20,3 15 20,3 17 20,-10 24 4,-21 34-12,-22 35-12,-22 35-13,-13 14-8,-3-2-6,-3-3-7,-2-3-7,-1-6-5,3-5-4,3-7-6,4-5-4,8-11-7,17-11-7,15-14-8,16-11-8,12-15-7,9-16-3,10-15-6,10-15-4,4-12 2,0-6 12,0-6 11,0-6 11,-2-6 6,-3-2 3,-3-3 2,-2-3 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24"/>
    </inkml:context>
    <inkml:brush xml:id="br0">
      <inkml:brushProperty name="width" value="0.04964" units="cm"/>
      <inkml:brushProperty name="height" value="0.04964" units="cm"/>
      <inkml:brushProperty name="color" value="#F2395B"/>
    </inkml:brush>
  </inkml:definitions>
  <inkml:trace contextRef="#ctx0" brushRef="#br0">92280 38606 443,'0'-58'-28,"2"12"13,0 10 15,2 11 12,-1 7 9,1 1 4,0 2 2,0 3 4,0 1 2,0 0-1,0 2 0,0 1-1,-1 3 2,-1 8 4,0 6 3,-1 7 4,-1 5-1,0 5-6,0 3-4,0 5-5,-2 2-6,0 2-4,-3 2-5,-2 2-6,-1 2-6,-2 0-12,0 1-9,-1 2-10,0-1-7,2 0-4,2-2-5,3 0-3,0-5 1,2-8 7,0-7 5,2-8 6,-1-5 1,0-1-4,-2-1-5,0 0-4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25"/>
    </inkml:context>
    <inkml:brush xml:id="br0">
      <inkml:brushProperty name="width" value="0.03196" units="cm"/>
      <inkml:brushProperty name="height" value="0.03196" units="cm"/>
      <inkml:brushProperty name="color" value="#F2395B"/>
    </inkml:brush>
  </inkml:definitions>
  <inkml:trace contextRef="#ctx0" brushRef="#br0">93016 39500 688,'-12'0'6,"8"0"15,8 0 12,8 0 14,6 0 1,5 0-9,5 0-9,5 0-9,2 0-6,2 0 0,1 0 0,1 0-1,-1 0-7,0 0-12,-2 0-14,0 0-13,-3 0-7,-7 0-1,-5 0-1,-6 0-1,-5 0 1,1 0 1,-2 0 2,0 0 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26"/>
    </inkml:context>
    <inkml:brush xml:id="br0">
      <inkml:brushProperty name="width" value="0.04286" units="cm"/>
      <inkml:brushProperty name="height" value="0.04286" units="cm"/>
      <inkml:brushProperty name="color" value="#F2395B"/>
    </inkml:brush>
  </inkml:definitions>
  <inkml:trace contextRef="#ctx0" brushRef="#br0">95231 38783 513,'-7'-7'0,"1"1"0,0 0 0,2 2 0,-1-1 1,-2 0 3,-2-1 2,-1-1 2,-2-1 3,0 2 2,0 1 3,1 0 3,-1 2 1,0 0 1,0 2-1,0 0 0,0 2-1,-1 2 0,-1 2-1,-1 2-1,-1 2 0,0 1-1,1 3 0,-1 2 0,0 1-1,1 1-1,-1 1 0,0 1-1,1 1 1,1 1 0,1 1 2,0 1 1,2 0-1,3-1-1,1-1-1,2-1-2,2-1-3,2-3-4,2-1-4,2-2-3,3-3-3,6-1-1,4-2-1,5-2-1,3-2-3,3 0-3,1-2-5,3 0-3,0-3-3,2-4-1,1-4-1,1-4-1,-1-2-1,-2-1 2,-1-1 0,-3-1 1,-2-1 1,-5-1 3,-3-1 3,-4-1 2,-4 0 2,-1-1 4,-2 1 2,-2-1 3,-1 1 3,0 1 6,0 1 5,0 1 4,-1 2 5,-1 3 3,0 3 4,-2 3 3,0 4 4,0 8 5,0 6 5,0 7 5,-1 5-3,-2 5-10,-2 3-10,-1 5-11,-3 1-6,0 2 0,-1 0-1,-1 2-1,-1-3-3,2-6-9,1-5-7,0-7-7,4-7-12,4-10-15,6-10-14,4-9-15,3-5 2,0 1 19,-1 1 19,1 1 19,-1 1 11,-2 3 6,-2 1 4,-2 2 5,-2 2 5,1 1 7,0 0 8,0 2 6,2 1 3,4 0-1,3 2-1,5 1-2,3-1-5,1 0-9,3-1-9,1-2-9,0 1-6,-5 2-6,-3 3-3,-4 1-6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26"/>
    </inkml:context>
    <inkml:brush xml:id="br0">
      <inkml:brushProperty name="width" value="0.04624" units="cm"/>
      <inkml:brushProperty name="height" value="0.04624" units="cm"/>
      <inkml:brushProperty name="color" value="#F2395B"/>
    </inkml:brush>
  </inkml:definitions>
  <inkml:trace contextRef="#ctx0" brushRef="#br0">97112 37850 475,'0'-22'3,"0"4"6,0 5 6,0 3 6,0 4 5,0 6 6,0 4 6,0 6 6,-1 4 0,-1 5-4,0 5-4,-1 5-5,-2 4-3,-2 4-1,-2 4 0,-1 5-2,-2-1-2,0-1-4,0-2-4,1-1-4,-1-2-4,0 0-4,0 0-3,1 1-3,-1-3-3,2-2 1,1-3 0,1-3 1,0-4-6,2-3-12,0-5-10,2-3-12,1-6-10,2-6-7,2-8-8,2-6-8,2-5 5,4-3 15,2-3 16,3-3 16,2-2 10,1 1 4,2 0 4,0-1 4,-1 2 2,1 3 0,-2 3-2,-1 3 1,0 2 6,-1 1 13,1 1 14,0 0 14,-2 3 4,-1 3-4,-3 2-6,0 4-5,-3 3-5,-1 4-3,-1 3-5,0 5-4,-3 3-2,-4 1-3,-4 3-1,-4 2-1,-2 0-2,-1 1-1,-1-1-1,-1 1-1,1-3-1,4-1 1,4-4 0,4-3 0,5-2-5,6-1-14,6 0-11,5-2-12,3-2-6,-1-4 2,-1-4 2,-1-4 2,-1-2 3,-1 0 2,-1 1 3,0-1 3,-3 0 3,-1 0 3,-2 0 5,-2 0 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27"/>
    </inkml:context>
    <inkml:brush xml:id="br0">
      <inkml:brushProperty name="width" value="0.04614" units="cm"/>
      <inkml:brushProperty name="height" value="0.04614" units="cm"/>
      <inkml:brushProperty name="color" value="#F2395B"/>
    </inkml:brush>
  </inkml:definitions>
  <inkml:trace contextRef="#ctx0" brushRef="#br0">99491 38641 476,'-2'-36'-4,"-1"7"10,-2 7 9,-1 7 11,-3 4 4,0 2 1,-1 3-2,-1 1 1,-2 1-1,0 2-2,-1 0 0,-1 2-2,-1 2 0,1 4-3,-1 4 0,0 3-3,1 4 0,-1 1-1,0 3-1,1 1 0,-1 2-2,2 1-1,1 1-2,1 1-1,1-1-2,2-1 0,2-3-1,3-1-2,1-3 0,3-1-3,4-2-2,2-2-3,4-3 0,4-1 0,3-2 1,5-2 0,2-2-5,3-1-9,1 0-8,3-1-11,-1-3-4,-2 0-3,-2-3-2,-1-2-3,-3 0 0,-3 0 1,-3 2 1,-2 1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27"/>
    </inkml:context>
    <inkml:brush xml:id="br0">
      <inkml:brushProperty name="width" value="0.0378" units="cm"/>
      <inkml:brushProperty name="height" value="0.0378" units="cm"/>
      <inkml:brushProperty name="color" value="#F2395B"/>
    </inkml:brush>
  </inkml:definitions>
  <inkml:trace contextRef="#ctx0" brushRef="#br0">99690 36744 581,'-1'-18'9,"0"10"18,-2 11 18,0 12 18,-2 5 2,0 3-11,-1 1-12,-2 3-12,1-1-8,1 0-1,0-1-3,2-1-2,0-2-10,0-1-17,0-2-19,0-3-18,2-2-11,2-4-3,4-5-4,2-2-3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28"/>
    </inkml:context>
    <inkml:brush xml:id="br0">
      <inkml:brushProperty name="width" value="0.03896" units="cm"/>
      <inkml:brushProperty name="height" value="0.03896" units="cm"/>
      <inkml:brushProperty name="color" value="#F2395B"/>
    </inkml:brush>
  </inkml:definitions>
  <inkml:trace contextRef="#ctx0" brushRef="#br0">100466 36633 564,'7'-6'4,"-1"4"9,-1 4 9,0 4 8,-2 3 6,0 3 3,-2 3 3,0 4 2,-1 1 0,0 1-4,0 0-5,0 3-4,-1-2-6,0 0-7,-2-1-8,0 0-7,-1-3-8,0 0-5,0 0-6,0-2-5,0-1-2,-2-1 4,0-1 5,-1 0 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28"/>
    </inkml:context>
    <inkml:brush xml:id="br0">
      <inkml:brushProperty name="width" value="0.04062" units="cm"/>
      <inkml:brushProperty name="height" value="0.04062" units="cm"/>
      <inkml:brushProperty name="color" value="#F2395B"/>
    </inkml:brush>
  </inkml:definitions>
  <inkml:trace contextRef="#ctx0" brushRef="#br0">99881 34449 541,'-7'-10'6,"1"-2"11,0-3 12,2-3 11,0 2 5,2 8-1,0 8-1,2 8-2,0 7-3,0 5-6,0 6-4,0 7-7,0 3-2,0 0-3,0 2-3,0 1-1,1-3-3,4-4-5,2-5-3,4-5-3,1-4-3,1-3-1,1-2 0,1-4 0,2-4-4,3-6-4,4-6-4,2-6-6,2-5-2,0-5-1,2-5-1,1-4-1,-2-5 0,-3-1 1,-5-2 0,-3-2 2,-4 0 2,-4 2 5,-5 1 5,-2 3 5,-5 4 4,-2 4 3,-4 5 3,-2 5 1,-2 3 2,-2 4 0,0 3-1,-1 3-1,-2 3 0,-1 5 0,-3 6 0,-1 4 0,0 2-6,2-1-12,4-1-13,3 0-11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29"/>
    </inkml:context>
    <inkml:brush xml:id="br0">
      <inkml:brushProperty name="width" value="0.03511" units="cm"/>
      <inkml:brushProperty name="height" value="0.03511" units="cm"/>
      <inkml:brushProperty name="color" value="#F2395B"/>
    </inkml:brush>
  </inkml:definitions>
  <inkml:trace contextRef="#ctx0" brushRef="#br0">100500 39078 626,'10'-14'69,"4"3"-12,3 2-11,5 4-11,1 0-7,3 0-1,0-1-2,1-1-2,3 0-3,6 2-3,6 2-3,6 2-5,0 2-5,-6 4-9,-6 2-8,-5 3-8,-5 2-4,-1 0 2,-3 0 3,-1-1 0,-3 0-5,-3-2-13,-3-2-15,-2-2-12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29"/>
    </inkml:context>
    <inkml:brush xml:id="br0">
      <inkml:brushProperty name="width" value="0.04632" units="cm"/>
      <inkml:brushProperty name="height" value="0.04632" units="cm"/>
      <inkml:brushProperty name="color" value="#F2395B"/>
    </inkml:brush>
  </inkml:definitions>
  <inkml:trace contextRef="#ctx0" brushRef="#br0">102718 38288 475,'7'-29'15,"-2"7"0,-3 5-2,0 6-1,-5 5 3,-4 5 7,-6 2 8,-4 5 7,-2 4 2,-1 4-3,1 3-4,-1 5-4,1 2-1,1 1-3,1 1-2,1 1-2,1-1-1,2-2-1,2-1 0,3-2-1,0-3-2,2 1-3,0-2-4,2-1-4,4-2-4,8-1-6,8-2-5,7-2-5,4-3-5,-1-2-3,-1-4-3,-1-2-3,-1-3 0,1-2 2,-1-2 2,1-1 2,-2-3 2,-1-2 1,-3-2 3,-1-1 1,-2-4 2,-1-3 1,0-4 2,-2-5 1,0 0 1,0 2 3,-1 1 0,1 3 3,-1 2 1,0 3 0,-2 3 2,-1 3 0,-1 7 11,-2 12 21,-2 12 21,-2 11 20,-2 8 4,-4 1-16,-2 2-15,-3 2-15,-2 0-9,0-2-5,0-1-4,1-3-4,-1-2-5,2-1-6,1-3-4,0-1-6,2-3-9,-1-3-12,0-3-14,0-3-12,1-4-3,4-6 8,3-6 8,2-6 8,4-4 7,2-1 6,3-3 5,3-2 6,2 0 5,0-1 3,-1 1 4,1-1 4,0 1 2,1 3 1,1 1 2,2 3 0,-2 1 2,1 2 3,-2 2 4,-1 2 4,-1 1 0,-3 0 0,-1 0-1,-2 1 0,-1-1-5,0 2-5,0 0-7,0 2-7,-1-1-8,-1-2-10,-1-2-10,0-2-11,-1-1 0,0 1 8,0-1 8,0 0 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17"/>
    </inkml:context>
    <inkml:brush xml:id="br0">
      <inkml:brushProperty name="width" value="0.04114" units="cm"/>
      <inkml:brushProperty name="height" value="0.04114" units="cm"/>
      <inkml:brushProperty name="color" value="#F2395B"/>
    </inkml:brush>
  </inkml:definitions>
  <inkml:trace contextRef="#ctx0" brushRef="#br0">59800 56200 534,'43'-79'32,"-11"45"10,-14 43 12,-11 45 12,-7 33 0,0 26-8,0 24-9,0 26-9,0 15-10,0 6-11,0 7-10,0 6-10,0 7-7,0 10-3,0 10-4,0 9-2,0-13-6,0-34-9,0-35-9,0-33-9,-2-25-4,-3-11-2,-3-14 0,-2-11-2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30"/>
    </inkml:context>
    <inkml:brush xml:id="br0">
      <inkml:brushProperty name="width" value="0.05801" units="cm"/>
      <inkml:brushProperty name="height" value="0.05801" units="cm"/>
      <inkml:brushProperty name="color" value="#F2395B"/>
    </inkml:brush>
  </inkml:definitions>
  <inkml:trace contextRef="#ctx0" brushRef="#br0">104053 37097 379,'0'-29'5,"0"7"0,0 5 1,0 6 0,0 3 1,0 1 2,0-1 4,0 0 1,-1 2 8,-1 6 12,0 4 12,-1 6 12,-2 4 1,0 5-10,-1 5-10,-2 5-10,0 4-5,-1 4-1,-2 4 0,0 5-1,-1 3-1,-1 5-1,-2 6-3,0 4-2,-1 4-2,-1 3-3,-1 3-4,-1 3-2,0 0-2,1 0 2,0-1 2,2-1 1,1-1-5,-1 1-10,0-1-13,1 1-10,-1-5-8,2-7-1,1-8-3,1-8-2,1-6-1,0-4 0,2-4-1,1-3 0,0-6 2,0-4 4,0-4 4,0-6 4,1-3 4,1 0 3,0-2 5,2 0 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30"/>
    </inkml:context>
    <inkml:brush xml:id="br0">
      <inkml:brushProperty name="width" value="0.0411" units="cm"/>
      <inkml:brushProperty name="height" value="0.0411" units="cm"/>
      <inkml:brushProperty name="color" value="#F2395B"/>
    </inkml:brush>
  </inkml:definitions>
  <inkml:trace contextRef="#ctx0" brushRef="#br0">104142 38789 535,'10'-23'3,"4"3"8,3 1 8,5 3 6,1 1 5,1 4 0,-1 3 0,1 3 1,-3 3 0,-3 5-1,-4 6-1,-4 4-1,-4 4-3,-3 1-5,-2 3-5,-3 1-6,-4 1-2,-2-1-1,-3-1-2,-4-1 0,-1-1-3,-1-1-3,-1 0-5,-1-2-3,1-1-3,4-1-1,4-1 0,5 0-1,3-2 2,8-1 6,4-1 6,7 0 6,4-2 3,3-2 1,3-3 2,3 0 0,-1-2 2,-3 1 0,-5 2-1,-3 0 1,-7 5 1,-8 6-1,-10 7 1,-8 7 0,-8 4-2,-7 0-5,-6 2-4,-8 1-4,-5 2-4,-2 4-6,-4 4-3,-2 4-5,0 0-2,4-6-2,4-4 1,4-5-2,5-5-7,4-3-14,5-5-15,5-3-14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31"/>
    </inkml:context>
    <inkml:brush xml:id="br0">
      <inkml:brushProperty name="width" value="0.04156" units="cm"/>
      <inkml:brushProperty name="height" value="0.04156" units="cm"/>
      <inkml:brushProperty name="color" value="#F2395B"/>
    </inkml:brush>
  </inkml:definitions>
  <inkml:trace contextRef="#ctx0" brushRef="#br0">81519 45175 529,'-17'0'1,"-1"0"3,-3 0 4,-1 0 2,0-2 2,6 0 3,5-3 2,5-2 2,2-1 4,0 1 2,0-1 3,0 0 3,2 1 0,4 2-4,4 2-4,4 2-3,2 1-2,3-2-2,2 0 0,2-1-1,3-2 0,5 0-1,4-2 0,6 0 0,5 0-1,4 0-2,6 2-1,4 1-1,5 0-3,4 2-2,3 0-3,5 2-2,2 0-3,1 0-5,0 0-4,2 0-5,1 1-2,-1 2-2,1 2 0,-1 2-2,-1 0-1,-1 1-5,-3 0-2,-1 0-4,-5-2-2,-7-1 1,-7-2 0,-6-2 1,-7 0 0,-5 0 5,-7 2 2,-5 0 3,-6 1 4,-3 0 5,-4 0 5,-4 0 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31"/>
    </inkml:context>
    <inkml:brush xml:id="br0">
      <inkml:brushProperty name="width" value="0.04573" units="cm"/>
      <inkml:brushProperty name="height" value="0.04573" units="cm"/>
      <inkml:brushProperty name="color" value="#F2395B"/>
    </inkml:brush>
  </inkml:definitions>
  <inkml:trace contextRef="#ctx0" brushRef="#br0">86277 43868 481,'-8'-16'3,"2"1"7,1-1 6,0 0 7,3 2 4,2 3 2,4 2 2,2 4 1,3 2 0,4 2-1,2 2-3,3 2-2,3 2-3,3 4-1,3 2-2,3 3-3,2 2-1,2 1-1,3 2-2,1 0-1,1-1 0,-2 1 0,0-2-1,-1-1 0,-2 0-1,-3-1 0,-3 1-1,-3 0-1,-3-1-2,-3-1-3,-3-1-3,-3 0-3,-2-2-1,-2 1-1,-3 0 1,-1 0 0,-2-1-1,-4 1-2,-2 0-1,-3 0-1,-5 1-3,-6 3-2,-6 3-4,-5 3-1,-7 3-5,-8 3-5,-8 3-4,-8 2-5,-6 5 0,-3 5 4,-5 4 3,-3 6 4,5-4 0,14-10-5,16-12-5,14-9-5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47"/>
    </inkml:context>
    <inkml:brush xml:id="br0">
      <inkml:brushProperty name="width" value="0.04568" units="cm"/>
      <inkml:brushProperty name="height" value="0.04568" units="cm"/>
      <inkml:brushProperty name="color" value="#F2395B"/>
    </inkml:brush>
  </inkml:definitions>
  <inkml:trace contextRef="#ctx0" brushRef="#br0">20800 14700 481,'16'9'152,"-1"3"-35,1 4-36,0 2-35,-1 0-20,-1-1-1,-1-2-3,-1-2-3,-1-2-3,0 1-6,-2 0-5,-1 0-6,1 1-4,4 3-3,2 3-2,3 3-3,1-1-4,-3-3-5,-1-4-5,-2-4-6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48"/>
    </inkml:context>
    <inkml:brush xml:id="br0">
      <inkml:brushProperty name="width" value="0.0372" units="cm"/>
      <inkml:brushProperty name="height" value="0.0372" units="cm"/>
      <inkml:brushProperty name="color" value="#F2395B"/>
    </inkml:brush>
  </inkml:definitions>
  <inkml:trace contextRef="#ctx0" brushRef="#br0">18627 12787 591,'-6'-6'38,"2"6"1,4 4 0,2 6 0,3 2-3,0 1-4,1 1-5,2 2-5,-1 0-2,-1 1-1,0 1 0,-2 1 0,1 1-2,0 1-2,1 1-3,2 1-2,-1 1-4,1 1-8,0 1-5,0 1-8,-1 0-3,-1 1-3,0-1-1,-2 0-1,1-1-3,0-5-3,1-3-2,2-4-3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48"/>
    </inkml:context>
    <inkml:brush xml:id="br0">
      <inkml:brushProperty name="width" value="0.03061" units="cm"/>
      <inkml:brushProperty name="height" value="0.03061" units="cm"/>
      <inkml:brushProperty name="color" value="#F2395B"/>
    </inkml:brush>
  </inkml:definitions>
  <inkml:trace contextRef="#ctx0" brushRef="#br0">19000 13257 718,'8'-22'32,"0"6"-3,-1 5-1,1 5-2,1 1-2,2 0-1,2-1-1,1-2-1,2 1-3,1 1-4,2 0-4,0 2-5,0 0-1,-1 0 2,-1 0 1,-1 0 2,-1 0-6,-3 0-12,-1 0-13,-2 1-12,-2-2-9,0-1-6,-2 0-5,0-1-5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48"/>
    </inkml:context>
    <inkml:brush xml:id="br0">
      <inkml:brushProperty name="width" value="0.04544" units="cm"/>
      <inkml:brushProperty name="height" value="0.04544" units="cm"/>
      <inkml:brushProperty name="color" value="#F2395B"/>
    </inkml:brush>
  </inkml:definitions>
  <inkml:trace contextRef="#ctx0" brushRef="#br0">19724 11835 484,'-7'-22'-5,"-1"5"6,0 3 7,0 4 6,1 3 5,0-1 3,2 0 3,1 0 3,1 4 4,3 8 8,4 8 5,2 7 8,2 6-1,0 3-9,0 3-7,0 3-8,1 3-5,1 2-5,3 4-4,2 2-3,0 3-5,1 0-3,0 2-5,0 0-4,0 5-10,3 10-15,1 8-15,3 8-16,-2-2-7,-3-17 1,-4-15 1,-4-15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50"/>
    </inkml:context>
    <inkml:brush xml:id="br0">
      <inkml:brushProperty name="width" value="0.03914" units="cm"/>
      <inkml:brushProperty name="height" value="0.03914" units="cm"/>
      <inkml:brushProperty name="color" value="#F2395B"/>
    </inkml:brush>
  </inkml:definitions>
  <inkml:trace contextRef="#ctx0" brushRef="#br0">13432 10081 562,'8'-13'23,"0"3"2,0 4 2,-1 4 0,1 3 1,0 2-2,0 2-2,0 2-2,0 3-2,1 5 0,2 5-2,0 5 0,0 2-1,-3-1-2,-1-1 0,-2-1-3,-3 2 0,-2 5-3,-3 4-3,-4 6-1,-3 4-2,-3 4 1,-5 4 0,-3 4 1,-3-3-2,1-7-1,-1-7-1,1-9-2,-1-6-3,1-3-5,-1-5-3,1-3-5,0-4-2,2-4-1,3-4 0,1-4-1,2-5 0,1-6-1,1-5-2,1-7 0,1-3 0,4-3 1,2-1 1,4-2 2,1-1 3,2 3 5,0 2 6,2 2 4,0 2 6,2 5 3,0 3 3,1 4 5,2 3 4,2 3 3,2 1 4,1 2 3,3 2 2,1 4-2,3 2-3,2 4-1,0 1-1,-1 1-2,-1 2 0,-1 0-1,0 0-3,3-1-3,1 0-4,3-2-4,0 0-4,1 0-4,-1 0-5,1-1-4,-3 0-7,-1-2-7,-4-2-7,-3-2-7,-2-1-3,-1 2-1,-1 0-1,0 2 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50"/>
    </inkml:context>
    <inkml:brush xml:id="br0">
      <inkml:brushProperty name="width" value="0.0321" units="cm"/>
      <inkml:brushProperty name="height" value="0.0321" units="cm"/>
      <inkml:brushProperty name="color" value="#F2395B"/>
    </inkml:brush>
  </inkml:definitions>
  <inkml:trace contextRef="#ctx0" brushRef="#br0">15189 10238 685,'-5'6'6,"6"-3"13,6-2 13,6-4 13,5-2 3,5-1-6,5-3-7,5-2-5,2-1-7,2-1-6,1-2-5,0 0-7,-1 1-5,-3 3-8,-5 3-7,-3 2-7,-3 1-7,1-2-9,-1-1-7,1-3-7,-3 0-1,-5 1 5,-5 0 7,-4 2 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0:38"/>
    </inkml:context>
    <inkml:brush xml:id="br0">
      <inkml:brushProperty name="width" value="0.03218" units="cm"/>
      <inkml:brushProperty name="height" value="0.03218" units="cm"/>
      <inkml:brushProperty name="color" value="#F2395B"/>
    </inkml:brush>
  </inkml:definitions>
  <inkml:trace contextRef="#ctx0" brushRef="#br0">74150 27100 683,'73'46'96,"-3"-5"-20,-3-7-19,-2-5-21,-5-4-13,-2 0-7,-3 0-6,-3 0-8,-6 0-7,-5 0-11,-7 0-11,-5 0-10,-6 0-4,-3 0 1,-3 0 1,-2 0 2,-9 0 1,-12 0 1,-13 0 1,-12 0 0,-9 0 4,-2 0 6,-3 0 8,-3 0 5,-1-2 5,4-3 2,3-3 0,3-2 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17"/>
    </inkml:context>
    <inkml:brush xml:id="br0">
      <inkml:brushProperty name="width" value="0.0352" units="cm"/>
      <inkml:brushProperty name="height" value="0.0352" units="cm"/>
      <inkml:brushProperty name="color" value="#F2395B"/>
    </inkml:brush>
  </inkml:definitions>
  <inkml:trace contextRef="#ctx0" brushRef="#br0">60100 56100 624,'29'-25'6,"10"0"13,10 0 11,9 0 13,1 1 3,-6 4-4,-6 3-5,-6 3-4,4 1-5,16 1-5,15-1-5,17 1-6,0-1-2,-11 1 0,-14-1-1,-11 1 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50"/>
    </inkml:context>
    <inkml:brush xml:id="br0">
      <inkml:brushProperty name="width" value="0.04163" units="cm"/>
      <inkml:brushProperty name="height" value="0.04163" units="cm"/>
      <inkml:brushProperty name="color" value="#F2395B"/>
    </inkml:brush>
  </inkml:definitions>
  <inkml:trace contextRef="#ctx0" brushRef="#br0">16800 9232 528,'0'-19'18,"0"9"15,0 8 16,0 10 15,0 5 2,2 3-10,0 3-10,2 3-11,0 2-7,0 1-5,-1 1-4,1 1-4,1 1-5,0 2-3,1 3-4,2 1-5,-1 0-5,-1 0-8,0-1-8,-2-1-9,0-2-6,0-3-5,0-3-4,0-3-4,0-3-2,0-3 2,0-3 1,0-2 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50"/>
    </inkml:context>
    <inkml:brush xml:id="br0">
      <inkml:brushProperty name="width" value="0.03269" units="cm"/>
      <inkml:brushProperty name="height" value="0.03269" units="cm"/>
      <inkml:brushProperty name="color" value="#F2395B"/>
    </inkml:brush>
  </inkml:definitions>
  <inkml:trace contextRef="#ctx0" brushRef="#br0">17050 9888 673,'14'-29'50,"-1"7"-6,-2 5-6,-2 6-6,1 2-4,4-1-1,3-3-1,5-1 0,1-1-4,-1 4-5,-1 3-6,-1 2-6,-1 2-7,-1 1-9,-1-1-9,0 0-10,-3 0-10,-1 2-8,-2 0-9,-2 2-10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8:51"/>
    </inkml:context>
    <inkml:brush xml:id="br0">
      <inkml:brushProperty name="width" value="0.0437" units="cm"/>
      <inkml:brushProperty name="height" value="0.0437" units="cm"/>
      <inkml:brushProperty name="color" value="#F2395B"/>
    </inkml:brush>
  </inkml:definitions>
  <inkml:trace contextRef="#ctx0" brushRef="#br0">18005 8314 503,'-14'-14'4,"3"2"8,2 4 7,4 3 9,2 5 10,2 10 12,2 8 13,2 9 13,2 9-2,2 8-17,1 9-16,3 10-16,2 9-16,0 12-11,1 12-13,1 12-13,0 2-6,-2-7-2,-3-6-1,-1-8-1,-1-7-5,0-11-8,0-9-7,0-10-8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9:3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39000 15283 999,'14'-1'-85,"-3"0"20,-3-2 23,-2 0 21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9:39"/>
    </inkml:context>
    <inkml:brush xml:id="br0">
      <inkml:brushProperty name="width" value="0.03628" units="cm"/>
      <inkml:brushProperty name="height" value="0.03628" units="cm"/>
      <inkml:brushProperty name="color" value="#F2395B"/>
    </inkml:brush>
  </inkml:definitions>
  <inkml:trace contextRef="#ctx0" brushRef="#br0">37985 14529 606,'-1'-14'27,"-2"4"-7,-2 4-6,-2 4-8,-1 2-2,1 0-2,-1 0 0,0 0-1,0 0-1,0 2 1,0 1 1,1 0-1,-1 1 1,0 0 0,0 0 1,0 0-1,0 0 1,1 1-1,-1 2 1,0 0-1,0 1 1,0 2 0,0 0 0,1 1 0,-1 1 1,0 0-1,0-1 1,0 1-1,1 0 0,1 0 1,0-1-1,2 1 0,0 0 0,2 0 0,0-1-1,2 1 1,0 0-1,0 0 0,0-1-1,0 1 1,0-1-1,0 0 0,0-2 0,0-1-1,0 0 0,2 0 0,0 0 0,2 0 0,0-2-1,2-1 1,0-2 0,1-2-1,1-1 1,2 0 0,0 0 0,1 0-1,1-1 1,0-4 0,0-2 0,-1-3 0,2-4-1,0-2-1,1-3-1,1-3-1,1-1-1,0 1-2,-1 1-2,1 1-1,-2 1 0,-3 1 0,-3 1 1,-2 1 1,-2 0 1,0 2 1,0 1 1,0 1 1,-1 1 1,-1 0-1,0 2 1,-1 1 0,-2 0 0,-1 0 2,0 0 0,-1 1 2,-1-1 1,0 0 2,0 0 3,0 0 1,1 3 4,2 6 4,2 6 5,2 6 3,0 3 1,0-1-5,-2 1-4,0 0-6,-1-1-2,0 1-2,0-1-3,0 1-1,0 0-2,0-1-1,0 1-2,0 0-2,0-1-1,0 1-2,0 0-2,0-1-2,0 0 0,0-2-1,0-3 1,0-1 0,0-4-3,0-6-6,0-6-7,0-5-6,0-4 1,0 2 7,0 1 9,0 1 8,0 0 3,0 0 1,0 1-1,0-1 1,0 1 3,2 0 7,0 2 8,2 1 7,0 0 3,3 0-2,2 0-1,2 0-2,1 1-1,1-1-1,2 0 0,0 0-1,1 1 0,-1 0-1,1 2-1,0 1 0,-2 0-3,-1 0-4,-3 0-4,0 0-3,-3 1-5,1 0-4,0 1-4,0 2-6,-3-2-4,-2-4-7,-6-4-6,-2-3-6,-3-4 1,0-2 9,0-1 10,1-2 9,-1-1 5,2 2 3,0 3 1,2 1 2,0 1 3,0-1 4,0-1 3,0-1 3,1 0 2,0 2 0,2 3 0,1 1 0,0 2 4,0 0 7,0 2 8,0 1 6,0 2 2,0 6-3,0 4-5,0 6-3,0 3-3,0 3-2,0 3-1,0 3-2,0 2-1,0 1 0,0 1-2,0 1-1,0 0-1,0-1-3,0-1-1,0-1-2,0 0-2,1 1-2,2 1-1,0 1-3,1 1-1,0 0-3,0 2-2,0 1-3,0 1 0,0 1 0,0 1 2,0 0 1,-1 0-3,2-3-5,-2-3-6,1-3-6,0-3-5,0-3-3,0-3-3,0-3-5,-1-4-1,-2-4 0,-2-6 0,-2-4 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9:40"/>
    </inkml:context>
    <inkml:brush xml:id="br0">
      <inkml:brushProperty name="width" value="0.02898" units="cm"/>
      <inkml:brushProperty name="height" value="0.02898" units="cm"/>
      <inkml:brushProperty name="color" value="#F2395B"/>
    </inkml:brush>
  </inkml:definitions>
  <inkml:trace contextRef="#ctx0" brushRef="#br0">39400 15528 759,'7'-14'0,"-1"3"0,0 2 0,-2 4 0,1 0 1,2 0 1,2-1 3,2-1 1,0 0 3,1 2 4,0 2 2,0 2 5,-1 1 1,-1 2 0,-1 0 0,0 2 0,-2 1-2,-1 5-2,0 4-3,-2 4-2,0 2-3,-2 1-3,0 1-2,-2 1-2,0 0-2,0-1 1,0-1 0,0-1 0,0-2-2,-2-3-2,0-2-2,-2-4-3,4-4-2,6-6-1,7-6 0,8-6-2,1-2 0,-2 1 1,-1 1 0,-2 0 0,-2 3-1,-1 3-4,-1 2-2,0 4-5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9:40"/>
    </inkml:context>
    <inkml:brush xml:id="br0">
      <inkml:brushProperty name="width" value="0.02964" units="cm"/>
      <inkml:brushProperty name="height" value="0.02964" units="cm"/>
      <inkml:brushProperty name="color" value="#F2395B"/>
    </inkml:brush>
  </inkml:definitions>
  <inkml:trace contextRef="#ctx0" brushRef="#br0">38231 16450 742,'-13'8'47,"3"2"-7,4 0-8,4 1-8,3 3-4,2 3-1,2 5-2,2 3 0,1 3-2,1-1-3,2 0-4,0 1-2,0 0-6,-1 2-5,0 3-6,-2 1-7,0 1-4,0-2 0,0 0 0,-1-1-1,1-4 1,-2-5 4,-1-7 3,0-5 5,-2-3-3,-1 0-10,0 0-10,-1 0-8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9:40"/>
    </inkml:context>
    <inkml:brush xml:id="br0">
      <inkml:brushProperty name="width" value="0.03251" units="cm"/>
      <inkml:brushProperty name="height" value="0.03251" units="cm"/>
      <inkml:brushProperty name="color" value="#F2395B"/>
    </inkml:brush>
  </inkml:definitions>
  <inkml:trace contextRef="#ctx0" brushRef="#br0">38416 18750 676,'-7'39'106,"2"0"-25,2 1-24,2-1-24,1 0-14,0 0-5,0 0-5,0 0-4,0-2-7,0-3-5,0-5-7,0-3-7,0-3-6,0 1-7,0-1-5,0 1-8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9:40"/>
    </inkml:context>
    <inkml:brush xml:id="br0">
      <inkml:brushProperty name="width" value="0.03038" units="cm"/>
      <inkml:brushProperty name="height" value="0.03038" units="cm"/>
      <inkml:brushProperty name="color" value="#F2395B"/>
    </inkml:brush>
  </inkml:definitions>
  <inkml:trace contextRef="#ctx0" brushRef="#br0">38350 19286 724,'8'-22'2,"2"2"7,0 5 6,1 1 5,2 3 4,1-1 2,3 0 2,2 1 1,1-1 1,1 2-4,1 1-1,1 1-4,0 0-6,-1 2-9,-1 1-11,-1 0-10,-1 1-8,-1 0-6,-1 0-7,0 1-7,-3-1-2,-1 0 1,-2 0 0,-2 0 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9:41"/>
    </inkml:context>
    <inkml:brush xml:id="br0">
      <inkml:brushProperty name="width" value="0.03718" units="cm"/>
      <inkml:brushProperty name="height" value="0.03718" units="cm"/>
      <inkml:brushProperty name="color" value="#F2395B"/>
    </inkml:brush>
  </inkml:definitions>
  <inkml:trace contextRef="#ctx0" brushRef="#br0">39566 18283 591,'-7'-6'39,"2"4"2,2 4 4,2 4 4,1 3-3,0 3-8,0 3-7,0 4-7,1 3-5,2 8 0,2 7-3,2 7 0,1 7-3,-1 11-5,1 10-3,0 9-6,1 3-10,3-2-17,4-3-18,2-3-17,0-8-6,-1-13 5,-2-12 5,-2-13 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17"/>
    </inkml:context>
    <inkml:brush xml:id="br0">
      <inkml:brushProperty name="width" value="0.04031" units="cm"/>
      <inkml:brushProperty name="height" value="0.04031" units="cm"/>
      <inkml:brushProperty name="color" value="#F2395B"/>
    </inkml:brush>
  </inkml:definitions>
  <inkml:trace contextRef="#ctx0" brushRef="#br0">61000 55450 545,'-25'-69'3,"0"13"6,0 12 7,0 13 5,1 12 8,4 13 10,3 12 10,3 13 10,3 13 0,3 17-9,3 15-8,4 16-10,-4 10-8,-9 7-9,-10 6-8,-8 7-8,-6-1-7,1-6-6,-1-6-6,1-6-5,-1-6-9,1-2-14,-1-3-14,1-3-13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9:53"/>
    </inkml:context>
    <inkml:brush xml:id="br0">
      <inkml:brushProperty name="width" value="0.05381" units="cm"/>
      <inkml:brushProperty name="height" value="0.05381" units="cm"/>
      <inkml:brushProperty name="color" value="#F2395B"/>
    </inkml:brush>
  </inkml:definitions>
  <inkml:trace contextRef="#ctx0" brushRef="#br0">59928 45037 408,'0'-15'4,"0"2"6,0 2 6,0 3 7,0 3 9,0 8 10,0 6 11,0 7 11,0 3-1,0-3-12,0-1-13,0-2-11,0 2-6,0 9-2,0 7-1,0 8 0,-2 3-3,0-2-1,-3-1-3,-2-3-2,-1 2-2,1 4-1,-1 5-1,0 6-2,1 2 1,0 0 0,2-1 1,1 1 1,0 0-2,2 2-7,0 0-6,2 1-6,1 2-7,2 2-6,2 1-7,2 3-6,0-3-3,1-7 2,0-6 1,0-8 2,-1-5-2,-1-5-5,-1-6-5,0-3-6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9:56"/>
    </inkml:context>
    <inkml:brush xml:id="br0">
      <inkml:brushProperty name="width" value="0.03551" units="cm"/>
      <inkml:brushProperty name="height" value="0.03551" units="cm"/>
      <inkml:brushProperty name="color" value="#F2395B"/>
    </inkml:brush>
  </inkml:definitions>
  <inkml:trace contextRef="#ctx0" brushRef="#br0">87900 18480 619,'8'-15'137,"0"2"-35,-1 3-33,1 1-36,-3 3-18,-4 4-3,-6 4-4,-4 4-4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9:58"/>
    </inkml:context>
    <inkml:brush xml:id="br0">
      <inkml:brushProperty name="width" value="0.0443" units="cm"/>
      <inkml:brushProperty name="height" value="0.0443" units="cm"/>
      <inkml:brushProperty name="color" value="#F2395B"/>
    </inkml:brush>
  </inkml:definitions>
  <inkml:trace contextRef="#ctx0" brushRef="#br0">95450 13530 496,'0'-21'3,"1"5"8,2 4 9,0 6 9,-1 6 9,-6 8 10,-4 7 11,-5 9 10,-4 5-1,-2 2-14,-1 4-13,-3 3-13,1 0-11,1-2-5,3-2-6,1-1-5,2-3-6,0-1-1,2-3-3,1-1-2,1-3-1,0-3 0,2-3 1,1-3 0,2-4-9,4-6-19,4-6-20,4-6-19,2-5-3,0-5 14,-1-5 14,1-5 14,-1 0 10,-2 7 5,-2 5 6,-2 7 6,-1 1 3,0 0 3,0-2 1,0 1 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9:58"/>
    </inkml:context>
    <inkml:brush xml:id="br0">
      <inkml:brushProperty name="width" value="0.04864" units="cm"/>
      <inkml:brushProperty name="height" value="0.04864" units="cm"/>
      <inkml:brushProperty name="color" value="#F2395B"/>
    </inkml:brush>
  </inkml:definitions>
  <inkml:trace contextRef="#ctx0" brushRef="#br0">95209 13686 452,'-8'-28'-26,"2"7"11,1 7 9,0 7 10,1 4 14,0 2 17,0 2 16,1 2 17,0 2 3,3 2-11,4 1-11,2 3-10,3 3-8,2 1-3,2 5-4,1 2-4,2 1-2,0-1-2,-1-2-1,1 1-1,1-2-2,1-1-2,3-1-4,1-1-2,1-1-3,-3-1-1,-1-1-3,-2 0-1,-2-2-3,-1-1-5,-1 0-3,-1-2-4,-1 0-8,-2 2-11,-2 0-11,-2 1-12,-3-1-4,-4-2 4,-4-4 4,-4-2 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9:59"/>
    </inkml:context>
    <inkml:brush xml:id="br0">
      <inkml:brushProperty name="width" value="0.04241" units="cm"/>
      <inkml:brushProperty name="height" value="0.04241" units="cm"/>
      <inkml:brushProperty name="color" value="#F2395B"/>
    </inkml:brush>
  </inkml:definitions>
  <inkml:trace contextRef="#ctx0" brushRef="#br0">94755 14365 518,'-30'0'24,"17"-2"17,18 0 17,18-1 17,8-1 1,2 2-17,1 0-15,1 2-16,1 0-8,0 0-3,2 0 0,1 0-2,0 0-8,0 2-11,0 0-12,1 2-13,-5-1-8,-6 1-2,-7 0-3,-7 0-3,-4 0-3,0 0-4,-2 0-3,0 0-3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6:55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62350 9177 999,'7'-17'-1,"-1"-3"-3,0-3-4,-2-3-2,1 4-3,2 9-4,2 10-4,2 10-4,0 3 0,-1-1 2,-1-2 2,0-2 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6:56"/>
    </inkml:context>
    <inkml:brush xml:id="br0">
      <inkml:brushProperty name="width" value="0.05313" units="cm"/>
      <inkml:brushProperty name="height" value="0.05313" units="cm"/>
      <inkml:brushProperty name="color" value="#00BFF3"/>
    </inkml:brush>
  </inkml:definitions>
  <inkml:trace contextRef="#ctx0" brushRef="#br0">35900 14361 414,'0'-13'11,"2"8"22,0 7 23,2 6 22,0 4 3,0-1-14,-1 1-15,1 0-16,0 0-8,0 3-2,0 2-2,0 2-3,0 0-3,0 1-4,-1-1-5,1 1-3,0 0-2,0 1 1,0 1 2,0 1 1,-1 1-7,0 1-15,-2 1-17,0 1-16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6:57"/>
    </inkml:context>
    <inkml:brush xml:id="br0">
      <inkml:brushProperty name="width" value="0.04367" units="cm"/>
      <inkml:brushProperty name="height" value="0.04367" units="cm"/>
      <inkml:brushProperty name="color" value="#00BFF3"/>
    </inkml:brush>
  </inkml:definitions>
  <inkml:trace contextRef="#ctx0" brushRef="#br0">33150 17797 503,'8'-8'60,"2"2"-6,0 1-6,1 0-5,1 1-5,2 1-3,0-1-3,1 0-3,0 0-3,-1 2-4,-1 0-2,0 2-2,-3 1-5,-1 4-4,-2 2-4,-2 3-4,-2 3-3,0 2 0,-2 1 0,0 3 0,-2 1-1,-2-1-2,-2 1-1,-2-1-3,-1 0 0,1-1 2,-1 0 1,0-2 1,5-3 5,10-5 9,9-4 8,11-6 8,4-4 0,-2-3-8,0-5-9,-1-4-7,-1 0-6,-1 3 2,-1 3-1,-1 3 1,-2 1-3,-3 2-7,-3 1-5,-2 0-7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6:59"/>
    </inkml:context>
    <inkml:brush xml:id="br0">
      <inkml:brushProperty name="width" value="0.03428" units="cm"/>
      <inkml:brushProperty name="height" value="0.03428" units="cm"/>
      <inkml:brushProperty name="color" value="#00BFF3"/>
    </inkml:brush>
  </inkml:definitions>
  <inkml:trace contextRef="#ctx0" brushRef="#br0">31050 16556 641,'8'-22'43,"0"4"-3,-1 5-3,1 3-2,0 2-4,0 2-3,0 1-3,0 1-4,-1 1-4,-1 3-5,-1 4-5,0 2-6,-2 4-4,-2 4 0,-2 3-2,-2 5-1,-1 0 0,0-1 1,0-3 2,0-1 1,0-2 2,1-1 2,-2 0 2,2-2 2,0-1 1,2-1 1,2 0 0,2-2 0,1-1 0,3-2-1,2-2-1,2-2-1,2-1-1,1 0 0,3 0-1,2 0 1,-1 0-2,-1 0 1,-3 0 0,-1 0-1,-3 3-2,-4 7-4,-4 8-4,-4 6-5,-4 2-3,-4-2-1,-4-1-3,-3-2-1,-3-3-5,-1-1-5,-1-3-5,-1-1-6,1-3-3,5-2 3,3-4 2,4-2 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6:59"/>
    </inkml:context>
    <inkml:brush xml:id="br0">
      <inkml:brushProperty name="width" value="0.0376" units="cm"/>
      <inkml:brushProperty name="height" value="0.0376" units="cm"/>
      <inkml:brushProperty name="color" value="#00BFF3"/>
    </inkml:brush>
  </inkml:definitions>
  <inkml:trace contextRef="#ctx0" brushRef="#br0">28247 16839 585,'-8'-5'76,"2"6"-13,1 6-14,0 6-14,1 3-8,1 3-3,-1 1-3,0 3-3,0 0-2,2-1-2,0-1-1,2-1-2,0-1-1,0 1 1,0 0-1,0-1 0,2-1-3,6-3-8,4-2-6,5-4-6,3-2-5,1-2-2,1-3-2,1 0-2,1-4-3,1-2-4,1-4-5,1-2-5,-2-1-1,-3 1 4,-4 0 3,-5 2 3,-2 0 3,-2 0 2,-2 1 2,-2-1 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18"/>
    </inkml:context>
    <inkml:brush xml:id="br0">
      <inkml:brushProperty name="width" value="0.05668" units="cm"/>
      <inkml:brushProperty name="height" value="0.05668" units="cm"/>
      <inkml:brushProperty name="color" value="#F2395B"/>
    </inkml:brush>
  </inkml:definitions>
  <inkml:trace contextRef="#ctx0" brushRef="#br0">60250 56700 388,'21'31'60,"-5"13"-10,-7 12-11,-5 13-10,-4 6-7,0 0-2,0 0-2,0 0-2,0-5-3,0-9-3,0-10-2,0-8-4,9-20-3,19-28-6,19-28-4,19-27-5,10-17-4,4-3-4,3-3-4,3-2-4,-4 2-1,-8 9 2,-10 10 2,-9 10 1,-7 7 10,-3 6 18,-3 7 17,-2 6 18,-1-5 0,3-16-17,3-15-15,4-15-18,5-11-8,10-2-1,10-3-2,9-3-2,-1 1 3,-8 6 4,-10 7 6,-9 6 5,-9 9 7,-5 13 9,-7 12 8,-5 13 9,-8 13 9,-5 17 10,-7 15 10,-5 16 9,-4 15 0,0 16-11,0 15-11,0 17-11,3 5-6,6-3 0,7-3-1,6-2 0,3-3-2,0 1-3,0-1-2,0 1-2,0-3-4,0-2-1,0-3-2,0-3-3,-4-2-3,-5 0-2,-7 0-5,-5 0-3,-11 0-3,-11 0-4,-14 0-3,-11 0-4,-11-5-4,-5-9-4,-7-10-6,-5-8-4,-6-11-2,-3-8 4,-3-10 2,-2-9 2,0-15 3,7-18 2,6-19 2,7-18 1,7-12 2,9-3 3,10-3 1,10-2 3,8 2 4,10 9 2,10 10 5,9 10 3,9 7 5,9 6 7,10 7 7,10 6 7,7 9 5,6 13 4,7 12 4,6 13 4,4 12-1,4 13-6,3 12-7,3 13-7,4 7-7,7 4-9,6 3-8,7 3-8,-6-7-4,-15-15-1,-15-15 1,-16-16 0,-10-8-4,-3 0-9,-3 0-9,-2 0-9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6:59"/>
    </inkml:context>
    <inkml:brush xml:id="br0">
      <inkml:brushProperty name="width" value="0.03106" units="cm"/>
      <inkml:brushProperty name="height" value="0.03106" units="cm"/>
      <inkml:brushProperty name="color" value="#00BFF3"/>
    </inkml:brush>
  </inkml:definitions>
  <inkml:trace contextRef="#ctx0" brushRef="#br0">28655 16850 708,'-22'9'23,"5"1"6,3 3 4,4 2 6,3 3 1,0 5-5,2 5-2,1 5-5,-1 4-7,-2 6-11,-2 4-10,-1 6-11,-2-1-4,2-4 3,1-6 3,0-4 3,2-4-8,1-3-19,0-3-18,2-3-20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7:22"/>
    </inkml:context>
    <inkml:brush xml:id="br0">
      <inkml:brushProperty name="width" value="0.03773" units="cm"/>
      <inkml:brushProperty name="height" value="0.03773" units="cm"/>
      <inkml:brushProperty name="color" value="#00BFF3"/>
    </inkml:brush>
  </inkml:definitions>
  <inkml:trace contextRef="#ctx0" brushRef="#br0">45731 13005 583,'-1'-13'68,"0"6"-3,-2 6-2,0 6-2,-1 3-7,0 2-12,0 0-12,1 1-12,-1 1-8,2 2-5,0 0-5,2 1-3,0 0-3,0-1 1,0-1 1,0 0 1,0-2 1,0 1 0,0 0 1,0 0 0,0-1-1,0 1 1,0 0-2,0 0 1,0-1-5,0 1-7,0 0-6,0 0-7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7:23"/>
    </inkml:context>
    <inkml:brush xml:id="br0">
      <inkml:brushProperty name="width" value="0.03774" units="cm"/>
      <inkml:brushProperty name="height" value="0.03774" units="cm"/>
      <inkml:brushProperty name="color" value="#00BFF3"/>
    </inkml:brush>
  </inkml:definitions>
  <inkml:trace contextRef="#ctx0" brushRef="#br0">42800 15697 582,'22'-8'85,"-1"0"-17,-3 1-18,-1-1-16,-2 1-10,-1 2-3,0 2-2,-2 2-3,-2 4-5,-4 7-8,-4 8-7,-4 6-8,-3 2-3,-2-1 1,-2-3 2,-2-1 2,0-3 2,1-1 3,0-2 3,2-2 2,2-3 5,4-1 5,4-2 5,4-2 5,3-2 2,2-1-3,2 0-2,1-1-3,1-1-2,-1 0-1,0 0 0,-2 0-2,0-2-5,1 0-11,2-3-9,0-2-10,0-1-8,-1 0-8,-1 1-7,0-1-8,-3 0 2,-1 0 10,-2 0 10,-2 0 10,-1 1 5,0-1-2,0 0-2,0 0-1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7:24"/>
    </inkml:context>
    <inkml:brush xml:id="br0">
      <inkml:brushProperty name="width" value="0.03337" units="cm"/>
      <inkml:brushProperty name="height" value="0.03337" units="cm"/>
      <inkml:brushProperty name="color" value="#00BFF3"/>
    </inkml:brush>
  </inkml:definitions>
  <inkml:trace contextRef="#ctx0" brushRef="#br0">41350 13524 659,'7'-7'-17,"-1"1"11,0 0 11,-1 2 11,-1 0 6,1 0 0,1 0 1,2 0 0,0 0 1,2 0 3,0 0 0,1 1 3,0 0-2,-1 3-6,0 4-4,-2 2-5,-1 2-4,-2 2 1,-2 0 0,-2 1-1,-1 2-1,0 2-3,0 1-4,0 3-3,-2 1-4,-2-1-1,-3 1-3,-3-1-3,-1-1 1,2-2 2,2-4 3,2-3 2,5-2 3,6-4 2,7-3 2,7-2 2,3-2 2,-1 0 2,-1 0 1,0 0 2,-3 1 1,-1 0-3,-3 2-1,-1 1-1,-3 1-3,-2 3 0,-4 4-3,-2 2-1,-4 3-1,0 3-2,-3 3-3,-2 4-1,-2 0-2,-4 1 0,-2-1 0,-3 1 0,-2-2-5,1-2-6,-1-1-9,1-2-7,0-3-1,2-3 4,3-3 6,1-2 4,2-2 1,1 0-5,0 0-4,2 0-4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7:24"/>
    </inkml:context>
    <inkml:brush xml:id="br0">
      <inkml:brushProperty name="width" value="0.03513" units="cm"/>
      <inkml:brushProperty name="height" value="0.03513" units="cm"/>
      <inkml:brushProperty name="color" value="#00BFF3"/>
    </inkml:brush>
  </inkml:definitions>
  <inkml:trace contextRef="#ctx0" brushRef="#br0">37460 13650 626,'-15'0'2,"2"2"6,2 0 5,3 2 5,0 0 2,2 2-1,0 0-1,2 1-2,-1 3 1,0 6 4,-1 4 4,-1 5 3,0 1 0,2-1-3,2-3-3,2-1-4,2-3-1,2-1-2,2-2-1,2-2 0,1-3-4,1-1-4,1-2-7,2-2-4,1-2-4,3-1-4,3 0-2,3-1-4,2-4-4,-1-2-6,1-5-5,-1-4-6,-1-1-1,-1 1 1,-3 1 3,-1 1 1,-2 0 2,-2 2 4,-3 0 3,-1 2 2,-2 1 5,0-1 4,-2 0 4,0 0 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7:24"/>
    </inkml:context>
    <inkml:brush xml:id="br0">
      <inkml:brushProperty name="width" value="0.03399" units="cm"/>
      <inkml:brushProperty name="height" value="0.03399" units="cm"/>
      <inkml:brushProperty name="color" value="#00BFF3"/>
    </inkml:brush>
  </inkml:definitions>
  <inkml:trace contextRef="#ctx0" brushRef="#br0">37855 13650 647,'-15'1'14,"2"2"3,3 2 3,1 2 3,2 0-1,2 1-2,2 0-4,2 0-3,0 3 0,-4 7 6,-2 7 4,-3 7 6,-1 4-2,0 0-6,2 2-6,1 1-7,0-1-2,0 0 0,0-1 2,0-1 1,1-4-1,1-6-1,0-5-2,2-6-2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7:41"/>
    </inkml:context>
    <inkml:brush xml:id="br0">
      <inkml:brushProperty name="width" value="0.02603" units="cm"/>
      <inkml:brushProperty name="height" value="0.02603" units="cm"/>
    </inkml:brush>
  </inkml:definitions>
  <inkml:trace contextRef="#ctx0" brushRef="#br0">66320 7100 845,'-102'39'106,"31"-14"-58,32-14-56,31-16-58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7:44"/>
    </inkml:context>
    <inkml:brush xml:id="br0">
      <inkml:brushProperty name="width" value="0.03956" units="cm"/>
      <inkml:brushProperty name="height" value="0.03956" units="cm"/>
    </inkml:brush>
  </inkml:definitions>
  <inkml:trace contextRef="#ctx0" brushRef="#br0">45499 13906 556,'-14'-1'9,"6"-1"20,5 0 18,4-1 20,5-2 2,2-2-12,3-2-13,3-2-13,2-1-8,2-1-4,0-1-3,1-1-4,1-3-3,3-2-2,1-3-4,3-3-2,1-2-1,1-1-1,1 0-2,1-2 0,0-2 0,2-1 0,1-2-1,1-2 0,-1-2-1,0-1-2,-1 0-3,-1-2-2,-3 3 0,-3 6 1,-5 5 3,-3 7 1,-3 4 1,-3 3 1,-1 2 1,-2 4 1,-4 5 0,-6 6 2,-6 8 2,-5 6 1,-4 3-1,2 1-3,1-1-3,1 1-3,-1 1-1,-2 3-1,-2 3 1,-1 3 0,-2 1-1,-1 1 1,-1-1 0,-1 0 0,-1 0 1,1-1 1,-1-1 0,1-1 2,-1-2 1,3-2 2,0-1 0,0-2 2,1 0 1,-3 5 1,-1 3-1,-3 4 2,1 1-1,1-3 0,3-3 0,1-3-1,2-2 0,1-1 0,1-1-1,1-1 1,0-1-1,0-1 1,1-1 0,-1-1 1,3-4 3,4-8 5,6-8 4,5-8 6,4-5 0,5-3-4,5-3-3,5-3-4,5-4-2,3-5 2,5-4 0,3-5 0,2-3 1,2 1-1,1 2-1,0 0-2,1 1 0,1 0-2,-1 0-1,0 0-1,-2 1-1,-2 2-1,-3 1-1,-3 3 0,-4 4-1,-3 4 0,-5 4 0,-3 7 0,-6 3 0,-7 6-2,-6 5 0,-7 4-2,-5 4 0,0 4 0,-1 2-1,-1 3 1,-4 6-1,-7 9 0,-7 9 0,-7 8 0,0 2-1,4-8 1,5-6 1,5-7-1,1-1 1,-3 3 0,-3 4 0,-3 5 1,0-1-1,0 0 1,1-3 0,1-1 0,1-2 1,1 0 3,2 1 3,0-1 2,1-1 2,1-2-1,1-1-1,1-3-1,2-2 1,5-2 1,3-4 1,4-3 2,5-5 1,6-6 1,6-8 1,6-6 1,5-7-1,5-7-1,5-7-2,5-6-2,4-6-1,6-4-1,4-4 1,6-4-1,4-5-2,3-5-2,5-7-4,4-5-2,1-2-3,-1 3 1,-1 3-1,-1 4 0,-4 5-3,-6 10-3,-8 10-5,-6 10-3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8:22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79150 5575 333,'49'20'167,"16"14"-1,16 15 1,16 15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8:24"/>
    </inkml:context>
    <inkml:brush xml:id="br0">
      <inkml:brushProperty name="width" value="0.05846" units="cm"/>
      <inkml:brushProperty name="height" value="0.05846" units="cm"/>
      <inkml:brushProperty name="color" value="#FED406"/>
    </inkml:brush>
  </inkml:definitions>
  <inkml:trace contextRef="#ctx0" brushRef="#br0">65723 17251 376,'0'-22'13,"0"4"4,0 5 5,0 3 4,-1 2 3,0-2-1,-2 0 0,0-1 0,-1 0-2,-2 0-1,0 2-3,-1 1-1,-2-1-3,0 0-2,-1-2-3,-1 0-3,-2 0-2,0 1-1,-1 0 0,-1 2-1,-2 1-1,0 1 0,-1 0 1,-1 2-1,-1 0 0,-1 2-2,-1 0 0,-1 2-3,-1 1 0,-1 4-2,-1 2 0,-1 3-2,-1 3 0,1 0 0,-1 1 1,1 1 1,-1 1 0,-3 2 1,-1 0 0,-2 1 0,-2 1 1,1 3 0,0 1 2,0 3 1,0 1 0,1 2 0,1 3 0,1 1 0,1 1-1,0 1 1,-1-1-1,1 0 1,1 0 0,3-2 0,3 0 0,3-1 1,2-1 1,2-1-1,3-2 2,1 1-1,2-2 1,2 1-1,3-1 0,1 0 0,1 1-1,2-1 1,0 0-2,2 1 0,0-1 0,0 1 0,0-1-1,0 1-1,1-2 0,2 0-2,2-1 0,2-1-1,1 0-1,-1-1 1,1 1 0,0-1 0,0 0 1,2-1 0,0-1 0,1 0 1,1-3 0,0 1-1,-1-2 1,1-1 0,1-1-1,0-1 1,1-1 0,1 0 0,1-2 0,1-1 1,2 0 2,0-2 0,1-1 1,3-2 1,1-3 0,3 0 1,1-4 0,2-2 0,3-4-1,1-2 0,2-3 0,1-1-1,0-3-1,2-1 0,0-3 0,1 0 0,-1-1 0,0-1 0,0-1 0,0-1 0,1-1-2,-1 0 0,0-3-1,0 1 1,0-2-1,1-1 1,-3 0-1,-4 1 0,-4 2-1,-3 0 0,-4 0 0,-1 1 0,-2-1 1,-2 1-1,-2-1 1,-1 1 1,-1 0-1,-1-1 2,0 0-1,0-3 0,0-1 0,-1-2 0,0-1 0,-2 1 0,-2 2 1,-2 0 0,-1 2 1,0 1 0,-1 3-1,1 1 0,-1 2 0,-4-1 1,-2 1-1,-3-1 1,-3 1-1,0 1 1,-2 1-1,0 1 1,-1 1 0,-1 1 0,-1 1 1,-1 1 0,-1 0 0,0 0-1,1 1 0,-1-1-1,0 0-1,-2 1 1,0-1-1,-1 0 1,0 2-1,-1 1 0,0 2 0,1 2-1,-3 2 0,-3 2-4,-5 3-3,-3 1-3,-4 3-4,-2 5-6,-4 6-5,-3 4-6,-2 4-1,-2 3 1,-2 3 2,-1 3 2,-2 0-1,2 0-3,0-1-4,2-1-3,5-3-4,9-3-3,11-4-4,9-5-4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18"/>
    </inkml:context>
    <inkml:brush xml:id="br0">
      <inkml:brushProperty name="width" value="0.03609" units="cm"/>
      <inkml:brushProperty name="height" value="0.03609" units="cm"/>
      <inkml:brushProperty name="color" value="#F2395B"/>
    </inkml:brush>
  </inkml:definitions>
  <inkml:trace contextRef="#ctx0" brushRef="#br0">63100 54950 609,'-43'-68'3,"17"17"4,15 15 5,16 16 5,27 5 9,42-2 12,40-3 12,41-3 13,16-1-2,-5 4-14,-7 3-14,-5 3-14,-9-1-10,-9-2-4,-10-3-4,-8-3-5,-12 1-4,-12 6-7,-13 7-5,-12 6-6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9:11"/>
    </inkml:context>
    <inkml:brush xml:id="br0">
      <inkml:brushProperty name="width" value="0.03873" units="cm"/>
      <inkml:brushProperty name="height" value="0.03873" units="cm"/>
      <inkml:brushProperty name="color" value="#FED406"/>
    </inkml:brush>
  </inkml:definitions>
  <inkml:trace contextRef="#ctx0" brushRef="#br0">77661 9005 568,'-16'-3'74,"14"-2"-4,15-5-6,15-4-3,6-1-9,-1-1-10,-3 1-11,-1-1-11,-1 1-8,2 1-6,2 0-8,3 2-7,-3 1-5,-4 3-4,-4 1-4,-6 2-5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9:11"/>
    </inkml:context>
    <inkml:brush xml:id="br0">
      <inkml:brushProperty name="width" value="0.04454" units="cm"/>
      <inkml:brushProperty name="height" value="0.04454" units="cm"/>
      <inkml:brushProperty name="color" value="#FED406"/>
    </inkml:brush>
  </inkml:definitions>
  <inkml:trace contextRef="#ctx0" brushRef="#br0">78394 7750 493,'-22'3'33,"7"7"15,3 8 15,6 6 14,3 6 0,0 6-14,2 6-14,0 6-15,1 6-9,0 4-7,0 5-5,0 5-7,0 3-6,-2-1-7,0 1-7,-2-1-7,0 1-8,1-1-6,-1 1-6,0-1-7,0-4-2,2-9 2,0-8 2,2-9 2,0-8 3,2-6 2,0-5 4,2-6 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9:12"/>
    </inkml:context>
    <inkml:brush xml:id="br0">
      <inkml:brushProperty name="width" value="0.04971" units="cm"/>
      <inkml:brushProperty name="height" value="0.04971" units="cm"/>
      <inkml:brushProperty name="color" value="#FED406"/>
    </inkml:brush>
  </inkml:definitions>
  <inkml:trace contextRef="#ctx0" brushRef="#br0">78139 8390 442,'-16'1'4,"2"2"7,1 2 8,1 2 7,0 3 4,0 5-2,0 5 0,1 6-2,-2 1-3,0 0-5,-1 1-5,-1-1-5,-2 2-3,0 3 1,-1 2 0,-1 4 0,0-1-1,1-3 0,1-5-2,1-4 0,0-3 0,2-4-1,1-5 0,1-3 1,2-5-4,4-4-4,4-6-6,4-4-5,5-6-2,8-9 0,6-7 0,7-8 1,3-5-2,0 2-3,1-2-2,-1 1-4,2-3 0,2-6 5,4-5 4,3-7 5,-2 2 3,-4 7 3,-5 8 2,-5 8 3,-4 6 5,-3 7 8,-3 5 7,-2 7 8,-3 3 6,-1 2 2,-1 2 3,0 3 3,-1 1 1,0 3-3,-1 4 0,1 2-3,0 2-2,2 2-2,0 0-2,1 1-3,0 2-2,0 2-3,-2 1-1,0 3-3,-1 1-2,-1 1-3,1 1-1,0 1-2,-1 1-3,-1 1-4,0 1-3,-1 1-3,-4 1-3,-2 1 0,-5 0-1,-4 2 0,-4 0-2,-2-1-1,-3-1-1,-3-1-2,-2-3-1,-1-1 0,-1-4 0,-1-3-1,0-3 0,1-3 0,1-3-2,2-2 0,0-4 0,2-2 0,3-4 0,1-2 0,3-2 1,5-2 2,3 0 1,4-1 1,3-1 3,3-2 2,4 0 2,2-1 2,4 1 3,2 1 4,3 2 4,3 2 4,2 2 3,3 2 4,1 3 5,3 1 3,0 2 2,0 1 0,1 3 0,-1 2 0,0 1-1,1 0-1,-1 0-2,0 0-1,1 0-4,-1 1-6,0 1-6,1 2-7,-2-1-7,0-1-7,-1-1-8,-1 0-9,-2-1-2,-5 0 3,-3-1 2,-4 1 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9:12"/>
    </inkml:context>
    <inkml:brush xml:id="br0">
      <inkml:brushProperty name="width" value="0.04078" units="cm"/>
      <inkml:brushProperty name="height" value="0.04078" units="cm"/>
      <inkml:brushProperty name="color" value="#FED406"/>
    </inkml:brush>
  </inkml:definitions>
  <inkml:trace contextRef="#ctx0" brushRef="#br0">79294 10500 539,'-14'1'66,"2"2"-2,4 2-4,3 2-2,1 3-6,0 5-10,0 5-10,0 5-10,-1 2-6,0-1-1,-1-1-3,-1-1-1,0-2-4,2-1-3,2-2-6,2-2-3,7-7-8,12-11-9,11-10-10,12-11-10,5-5-3,0 1 5,-2 1 5,0 1 4,-3 2 6,-3 3 5,-5 3 6,-4 3 5,-4 3 4,-5 6 3,-4 4 2,-6 6 2,-5 3 5,-4 1 6,-6 3 6,-4 2 5,-3 1 4,-2 1-2,0 1 0,-1 1-1,0 0 0,-1-1 2,0 0 0,1-2 1,2-4-10,6-6-24,6-8-22,6-6-24,2-4-6,-1 0 10,0 0 9,-2 1 10,1-1 2,0 0-5,1 0-7,2 1-6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9:13"/>
    </inkml:context>
    <inkml:brush xml:id="br0">
      <inkml:brushProperty name="width" value="0.05237" units="cm"/>
      <inkml:brushProperty name="height" value="0.05237" units="cm"/>
      <inkml:brushProperty name="color" value="#FED406"/>
    </inkml:brush>
  </inkml:definitions>
  <inkml:trace contextRef="#ctx0" brushRef="#br0">81289 8333 420,'24'-51'49,"4"8"-4,3 8-5,3 8-4,1 5-3,1 2 0,-1 4 0,0 3 0,-1 2-7,-3 3-10,-3 1-12,-3 2-12,-6 5-12,-9 10-13,-8 8-12,-10 9-13,-5 2-2,-3-3 10,-3-5 11,-3-3 10,-2-3 7,-1 1 3,-1 0 4,-1-1 3,1 1 4,3 0 5,3-1 3,3 1 5,1 0 2,0-1 3,1 1 2,-1 0 2,2-1 4,2-1 6,4-1 6,3 0 5,0 0 4,-2 5 2,-2 3 0,-2 5 2,0 1-2,1 1-3,0-1-4,2 1-4,0-2-4,1 0-4,-1-1-5,0-1-5,0-2-3,0-3-2,0-3-2,1-2-3,4-8-8,11-10-15,11-12-16,11-9-15,4-5-1,-3 5 11,-3 3 13,-3 5 12,-3 2 7,-1 2 1,-3 2 2,-1 3 2,-2 0 1,0 2 0,-2 1 1,-1 0 0,-1 1-1,0-2-2,-2 0-2,-1-1-2,0-2-2,-2 0-5,-1-1-3,0-1-3,-2-1-2,-2 0 1,-2 0 0,-2 1 0,-2-2 2,-2 0 4,-2-1 3,-1-1 5,-2 0 1,2 2 3,1 3 2,0 1 1,2 1 2,-1 2-1,0 1 1,0 0 1,1 2 4,0 2 8,2 2 10,1 2 8,0 3 6,2 4 6,0 3 6,2 5 4,0 3 1,0 1-4,0 3-4,0 1-4,1 3-2,3 3 2,4 2 0,2 4 2,3 7-5,2 10-12,1 11-11,3 11-11,1 7-12,3 4-11,1 4-11,3 4-11,0-2-3,-1-7 3,-1-9 4,-1-8 4,-3-9-3,-3-12-11,-4-12-11,-4-11-10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9:13"/>
    </inkml:context>
    <inkml:brush xml:id="br0">
      <inkml:brushProperty name="width" value="0.03771" units="cm"/>
      <inkml:brushProperty name="height" value="0.03771" units="cm"/>
      <inkml:brushProperty name="color" value="#FED406"/>
    </inkml:brush>
  </inkml:definitions>
  <inkml:trace contextRef="#ctx0" brushRef="#br0">83650 7750 583,'22'1'70,"-1"4"-4,-3 2-4,-1 3-4,-2 3-7,-3 2-8,-1 1-10,-2 3-8,-2 4-16,-2 7-22,-3 6-21,0 8-22,-5 2-9,-6 0 3,-6-2 1,-5 0 4,-2-6 5,5-8 10,3-9 8,4-8 10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9:13"/>
    </inkml:context>
    <inkml:brush xml:id="br0">
      <inkml:brushProperty name="width" value="0.04684" units="cm"/>
      <inkml:brushProperty name="height" value="0.04684" units="cm"/>
      <inkml:brushProperty name="color" value="#FED406"/>
    </inkml:brush>
  </inkml:definitions>
  <inkml:trace contextRef="#ctx0" brushRef="#br0">83124 9700 469,'-11'0'5,"10"0"8,10 0 10,10 0 9,3 0 4,-2 2 0,-1 0-2,-2 2-1,-2 1-1,-1 1-3,-1 3-2,-1 2-3,-2 2-1,-2 3-2,-4 3-2,-2 4-1,-4 2-1,-2 4 1,-4 5 0,-2 3 0,-1 0 0,-1-4-3,0-3-3,1-5-2,3-7-11,8-12-19,8-12-17,7-12-19,5-8-9,1-7 3,1-5 1,1-6 1,-2 2 5,-3 8 6,-4 9 6,-4 9 7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9:14"/>
    </inkml:context>
    <inkml:brush xml:id="br0">
      <inkml:brushProperty name="width" value="0.04668" units="cm"/>
      <inkml:brushProperty name="height" value="0.04668" units="cm"/>
      <inkml:brushProperty name="color" value="#FED406"/>
    </inkml:brush>
  </inkml:definitions>
  <inkml:trace contextRef="#ctx0" brushRef="#br0">84300 8813 471,'1'-36'40,"4"5"-3,2 7-2,3 5-2,4 4 0,2 1 5,3 1 4,3 0 6,3 2-1,5-1-5,3 0-4,4 1-4,1 0-7,-3 2-8,-4 2-7,-2 2-9,-3 3-7,-3 4-9,-3 4-9,-3 4-9,-3 3-7,-4 5-9,-5 3-8,-2 5-7,-6 1-1,-4-1 7,-6-1 6,-3-1 8,-3-3 6,4-5 6,3-5 5,3-4 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9:14"/>
    </inkml:context>
    <inkml:brush xml:id="br0">
      <inkml:brushProperty name="width" value="0.03727" units="cm"/>
      <inkml:brushProperty name="height" value="0.03727" units="cm"/>
      <inkml:brushProperty name="color" value="#FED406"/>
    </inkml:brush>
  </inkml:definitions>
  <inkml:trace contextRef="#ctx0" brushRef="#br0">84318 9595 590,'-35'14'3,"8"-4"9,7-4 6,8-4 8,9-4 7,8-2 4,9-4 5,10-2 5,2-2-1,0 1-8,-1-1-9,-1 0-7,-2 1-6,-3 3-2,-3 1-3,-2 2-2,-6 5-3,-6 8-5,-8 7-5,-6 9-5,-5 3-1,-3 1 0,-3-1 0,-3 1 1,-1-2 1,3-2 2,1-1 2,3-2 2,1-3 3,1 1 4,0-2 4,2-1 3,6-4-1,10-6-6,12-8-6,10-6-7,5-7-10,1-7-12,-1-7-14,1-7-13,-3-1-4,-3 6 8,-5 4 7,-3 5 7,-3 3 5,-1 0 5,0 2 3,-2 1 5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9:14"/>
    </inkml:context>
    <inkml:brush xml:id="br0">
      <inkml:brushProperty name="width" value="0.05027" units="cm"/>
      <inkml:brushProperty name="height" value="0.05027" units="cm"/>
      <inkml:brushProperty name="color" value="#FED406"/>
    </inkml:brush>
  </inkml:definitions>
  <inkml:trace contextRef="#ctx0" brushRef="#br0">85109 7595 437,'-14'-13'9,"3"4"19,3 6 19,2 5 18,4 5 5,4 9-6,4 8-8,4 7-6,2 8-8,1 8-5,1 8-6,2 7-5,-1 4-7,1-1-7,0 0-5,-1-2-8,3 2-8,5 7-9,5 5-12,5 6-9,1-1-7,-3-7-3,-3-9-3,-3-7-4,-3-9 3,-3-8 9,-3-9 7,-3-9 10,-2-6 2,-2-3-1,-2-3-3,-2-2-2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19"/>
    </inkml:context>
    <inkml:brush xml:id="br0">
      <inkml:brushProperty name="width" value="0.04446" units="cm"/>
      <inkml:brushProperty name="height" value="0.04446" units="cm"/>
      <inkml:brushProperty name="color" value="#F2395B"/>
    </inkml:brush>
  </inkml:definitions>
  <inkml:trace contextRef="#ctx0" brushRef="#br0">64050 54150 494,'-50'-2'4,"0"-3"6,0-3 7,0-2 6,4 3 7,10 14 7,10 11 7,9 14 7,6 11 1,3 14-8,3 11-5,4 14-7,1 7-4,0 3-4,0 3-3,0 4-4,0 4-3,0 6-4,0 7-4,0 6-3,-2-5-7,-3-16-8,-3-15-8,-2-15-8,3-18-11,14-19-11,11-18-14,14-19-12,3-12 0,-2-2 12,-3-3 12,-3-3 12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9:14"/>
    </inkml:context>
    <inkml:brush xml:id="br0">
      <inkml:brushProperty name="width" value="0.03606" units="cm"/>
      <inkml:brushProperty name="height" value="0.03606" units="cm"/>
      <inkml:brushProperty name="color" value="#FED406"/>
    </inkml:brush>
  </inkml:definitions>
  <inkml:trace contextRef="#ctx0" brushRef="#br0">86300 7044 610,'1'-29'46,"4"7"-10,2 5-8,3 7-10,3 3 2,0 2 11,1 2 14,1 2 11,1 3-2,-1 4-18,1 3-18,0 5-16,-2 1-9,-3-1 3,-3-1 2,-2 0 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9:15"/>
    </inkml:context>
    <inkml:brush xml:id="br0">
      <inkml:brushProperty name="width" value="0.05545" units="cm"/>
      <inkml:brushProperty name="height" value="0.05545" units="cm"/>
      <inkml:brushProperty name="color" value="#FED406"/>
    </inkml:brush>
  </inkml:definitions>
  <inkml:trace contextRef="#ctx0" brushRef="#br0">86617 7500 396,'22'0'49,"-3"0"-6,-3 0-6,-3 0-4,-2 2-6,-1 4-4,0 4-5,-2 3-4,-1 3-4,-2 2-5,-2 0-4,-2 1-5,-3 0-4,-4 1-4,-4-1-4,-3 1-4,-3-2-1,0-3 1,1-3 2,-1-2 1,5-4 3,10-2 5,10-4 5,10-2 5,4-2 4,3 0 1,0 0 2,1 0 1,-2 1 2,-3 2 0,-5 2 1,-3 2 1,-4 3 1,-2 6-1,-4 4 1,-3 5 0,-4 3 0,-7 3-1,-8 1-2,-5 2-1,-5 1-1,1-1-2,-1-1-1,1-1-1,-1-2-2,-1-1-2,-1-3-2,-1-1-1,0-3-3,1-3-3,2-3-1,0-2-3,2-4-2,2-1-2,4-2 0,3-2-3,4-2 0,3-4-1,4-2 0,4-3-1,5-3 0,6-2 2,5-1 0,7-3 2,4 0 2,1 1 4,2 1 4,3 1 3,0 1 4,1 2 5,-1 2 5,0 3 4,1 0 6,-1 2 6,0 1 5,1 0 7,-3 2 2,-3 2-5,-5 2-3,-3 2-4,-4 3-2,-3 2-2,-3 3-1,-2 3-2,-4 3-2,-4 1-5,-4 3-3,-4 2-4,-3 0-3,-5 3-1,-4 0-3,-3 0-2,-2 1-1,1-3 0,1-1 0,1-3-1,2-2-1,3-4-1,3-5-2,2-3-1,5-4-5,6-6-9,6-4-10,6-5-8,5-3-2,2 1 7,3-1 6,3 0 6,1 2 4,-1 1 3,-1 2 2,-1 2 2,-1 3 4,-3 4 6,-1 4 5,-2 4 7,-2 3 7,-3 4 8,-1 2 9,-2 3 9,-2 1 5,-2 1-2,-2 0 1,-2-1-1,-1 0-4,0-3-5,0-1-5,1-2-7,1-5-5,7-6-5,6-8-5,6-6-5,4-6-8,3-5-10,3-5-10,3-5-10,0 0-6,-1 2-2,-3 3-2,-1 3-1,-4 4 4,-3 5 12,-5 4 13,-3 6 11,-3 6 13,-4 6 16,-3 7 13,-2 7 16,-2 3 3,-2-1-8,0-1-6,-1-1-8,0-1-7,2-1-6,2 0-6,2-2-6,3-2-7,4-3-12,4-3-9,3-2-11,3-5-9,0-6-8,-1-6-8,1-5-8,-1-4-1,-3 1 4,-1-1 6,-2 0 6,-2 2 5,0 1 5,-2 2 6,0 3 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9:15"/>
    </inkml:context>
    <inkml:brush xml:id="br0">
      <inkml:brushProperty name="width" value="0.05961" units="cm"/>
      <inkml:brushProperty name="height" value="0.05961" units="cm"/>
      <inkml:brushProperty name="color" value="#FED406"/>
    </inkml:brush>
  </inkml:definitions>
  <inkml:trace contextRef="#ctx0" brushRef="#br0">89581 7880 369,'7'-9'57,"-2"14"7,-3 13 8,0 15 6,-2 14 1,0 16-9,0 15-8,0 16-9,-1 8-10,0 1-12,-2 2-14,0 0-12,-1 4-13,0 9-10,0 7-11,0 8-10,0 1-8,1-6-2,-1-5-4,0-7-3,0-14 3,2-22 11,0-22 11,2-24 10,0-11 2,0-3-9,0-1-8,0-2-9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9:16"/>
    </inkml:context>
    <inkml:brush xml:id="br0">
      <inkml:brushProperty name="width" value="0.05252" units="cm"/>
      <inkml:brushProperty name="height" value="0.05252" units="cm"/>
      <inkml:brushProperty name="color" value="#FED406"/>
    </inkml:brush>
  </inkml:definitions>
  <inkml:trace contextRef="#ctx0" brushRef="#br0">90666 8185 418,'-3'-7'91,"11"2"-16,11 2-16,11 2-15,4 1-12,-3 0-7,-3 0-6,-3 0-8,-2 0-4,1 0-2,-1 0-1,1 0-2,-2 1-2,-3 2 1,-3 2-1,-3 2 0,-2 3 3,-2 7 5,-2 5 6,-2 7 5,-4 3 4,-6 2 1,-6 3 0,-6 1 1,-2-1-2,1-4-5,1-3-4,1-5-6,0-1-4,1 1-5,-1 1-3,0 1-5,1-1-1,-1-1-1,0-3 1,1-1-1,1-9-9,6-16-18,5-16-18,4-15-18,4-9-4,0 0 11,1-2 10,2 0 11,2-6 7,5-8 5,5-9 5,5-9 5,0 4 5,-5 15 3,-5 16 5,-4 16 5,-6 12 16,-3 12 29,-4 11 29,-3 10 30,-8 12 3,-10 16-21,-9 14-21,-10 15-21,-1-1-14,10-15-8,7-16-6,10-15-8,4-10-9,-1-1-10,-1-2-11,-1-3-10,3-4-10,8-8-7,8-8-9,8-7-8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9:16"/>
    </inkml:context>
    <inkml:brush xml:id="br0">
      <inkml:brushProperty name="width" value="0.04042" units="cm"/>
      <inkml:brushProperty name="height" value="0.04042" units="cm"/>
      <inkml:brushProperty name="color" value="#FED406"/>
    </inkml:brush>
  </inkml:definitions>
  <inkml:trace contextRef="#ctx0" brushRef="#br0">91850 8850 544,'21'14'5,"-5"-3"12,-5-3 11,-4-2 10,-4-2 6,0 2 0,-2 0-2,0 2 0,-1 1-2,0 5-5,0 4-4,0 3-4,0 1-5,0-1-4,0-3-5,0-1-3,3-3-12,9-2-15,8-4-17,7-3-15,5-3-7,-1-6 6,1-4 4,-1-5 6,-1-2 5,-3 2 5,-4 3 7,-1 1 5,-4 0 0,-3-2-3,-3-1-4,-2-3-5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9:17"/>
    </inkml:context>
    <inkml:brush xml:id="br0">
      <inkml:brushProperty name="width" value="0.04346" units="cm"/>
      <inkml:brushProperty name="height" value="0.04346" units="cm"/>
      <inkml:brushProperty name="color" value="#FED406"/>
    </inkml:brush>
  </inkml:definitions>
  <inkml:trace contextRef="#ctx0" brushRef="#br0">93542 7871 506,'-3'6'95,"8"-4"-11,9-4-11,10-4-11,6-4-12,8-3-10,6-5-10,8-4-12,0 1-7,-8 3-4,-6 4-3,-7 5-4,-4 1-3,1 2-1,-1 1-1,0 0-2,-6 4-1,-14 6-1,-14 6-2,-14 6 0,-7 4 1,-1 2 6,0 4 4,-2 3 5,1 2 3,3-1-1,3 0 1,3 1-1,1-1 1,1 2 2,-1 1 1,1 1 2,0-2-2,2-4-7,3-3-7,1-5-6,5-4-10,6-5-12,7-4-13,8-6-13,4-5-3,3-5 6,3-7 6,3-6 6,0 0 6,-3 3 4,-3 5 5,-3 3 4,-6 6 18,-8 8 30,-10 7 30,-8 9 29,-4 3 7,1-1-21,1-1-18,1-1-20,0-1-13,0-3-6,1-1-6,-1-2-6,1-5-15,3-8-24,1-8-22,2-8-24,3-4-5,2 1 16,4-1 13,2 1 15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9:17"/>
    </inkml:context>
    <inkml:brush xml:id="br0">
      <inkml:brushProperty name="width" value="0.05606" units="cm"/>
      <inkml:brushProperty name="height" value="0.05606" units="cm"/>
      <inkml:brushProperty name="color" value="#FED406"/>
    </inkml:brush>
  </inkml:definitions>
  <inkml:trace contextRef="#ctx0" brushRef="#br0">94750 6400 392,'8'31'48,"2"1"-1,0-1-3,1 0-1,1 4-1,2 6 3,0 8 2,1 6 1,2 7 0,1 7-5,3 7-5,1 7-5,2 3-4,-1-2-7,1 0-5,-1-1-7,1-5-6,1-5-10,1-8-8,1-7-9,-1-4-8,-3-2-8,-3-3-7,-3 0-8,-3-6 1,-4-6 9,-5-7 9,-2-7 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9:17"/>
    </inkml:context>
    <inkml:brush xml:id="br0">
      <inkml:brushProperty name="width" value="0.04114" units="cm"/>
      <inkml:brushProperty name="height" value="0.04114" units="cm"/>
      <inkml:brushProperty name="color" value="#FED406"/>
    </inkml:brush>
  </inkml:definitions>
  <inkml:trace contextRef="#ctx0" brushRef="#br0">95173 8150 534,'-2'23'43,"0"-1"2,-3-1 1,-2-1 3,-3 4 1,-3 9-2,-5 8-2,-4 10-1,-1 1-6,-1-3-10,1-4-11,-1-4-11,0-3-7,-1-1-3,-1-3-5,0-2-3,-1-3-7,3-5-9,1-5-9,3-5-9,2-3-7,2-2-5,4-2-5,3-2-5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9:17"/>
    </inkml:context>
    <inkml:brush xml:id="br0">
      <inkml:brushProperty name="width" value="0.05149" units="cm"/>
      <inkml:brushProperty name="height" value="0.05149" units="cm"/>
      <inkml:brushProperty name="color" value="#FED406"/>
    </inkml:brush>
  </inkml:definitions>
  <inkml:trace contextRef="#ctx0" brushRef="#br0">95950 6150 427,'29'1'97,"-3"4"-9,-5 2-9,-3 3-9,-2 4-10,-1 6-10,1 3-9,0 6-10,-2 1-7,-3-1-7,-3-3-6,-2-1-7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2T08:12:06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9386 11786 0,'0'0'0,"-10"-2"0,-5-2 16,-2 2-16,1-2 0,-12-2 16,-5-1-16,-5-3 0,2 3 0,-8-1 15,-3 1-15,3 2 0,2 1 16,-12 1-16,-1 2 15,3-2-15,2 0 0,-8 3 0,1 1 16,5-1-16,4 0 0,-9 1 16,0-1-16,10 3 0,3-1 0,-11 2 15,-1 1-15,5 2 16,7 3-16,-9-1 0,-5 1 16,10 1-16,9 1 0,-27 10 15,0 0-15,28-8 0,-1 1 0,-21 9 16,6 0-16,7-3 0,10-4 15,-4 6-15,-1 3 16,7-1-16,4-2 0,-5 5 0,-5 1 16,9-5-16,7-5 0,-5 10 15,-2 7-15,5-5 0,4-2 0,2 3 16,-1 3-16,10-17 0,2 2 16,-8 13-16,3-4 15,6-12-15,0 1 0,-1 4 16,-1 2-16,5-1 0,1 1 0,0 2 15,-2 1-15,2-4 16,-2 1-16,6 1 0,3 1 0,-1-1 16,0 0-16,3 1 15,1 2-15,3-2 0,3 0 0,0-3 16,1 1-16,1-3 0,2 0 16,-3-2-16,2 1 0,1-4 15,1 1-15,5 2 0,3 0 16,-2 0-16,-1 1 0,6 1 15,3 3 1,5 1-16,0 3 0,-1-5 0,-3-3 16,11 2-16,1-1 0,-3-2 15,-3-3-15,4 2 0,3 1 16,-3-3-16,-3-2 0,10 3 16,0 1-16,-7-4 0,0-3 0,11 6 15,3-1-15,-7-2 0,-1-4 16,5 2-16,3 1 15,-7-1-15,-5-3 0,31 8 0,0 1 16,-34-11-16,-3-3 0,28 6 16,2-2-16,-6 0 0,-4 0 15,7 0-15,5-1 16,-7-2-16,-2 1 0,4 1 0,2 2 16,-1 0-16,-1-1 0,2-1 15,3 0-15,-10 0 0,-6 0 0,11 0 16,5 1-16,-1-2 0,-4 2 15,5-3-15,5 0 0,-10-4 16,-7-2-16,13 1 0,7 1 16,-7-2-16,-3-1 0,3 4 15,4 1-15,-5-2 0,-1 0 0,3 0 16,4 0-16,-4 0 0,-2 1 16,5-2-16,3-2 15,-7 4-15,-6 0 0,6 0 0,5-1 16,-5-1-16,-4-1 15,14 1-15,11 2 0,-9-1 16,-4 0-16,19-1 16,12-1-1,2 1-15,3 0 0,-27 0 0,-18-1 0,6 1 16,3-2-16,0 3 16,-1 0-16,-1 0 0,0 1 15,-1-3-15,-1 0 0,13-1 16,10-1-16,9 4 15,6 2-15,-28-3 0,-20-2 0,12 0 16,8-1-16,-5-2 0,-3-1 16,10-2-16,7 0 15,-14 2-15,-8 2 0,7 0 16,6 1-16,-4-2 0,-3 0 0,15 1 16,10 1-1,7-1-15,1 0 0,-30-1 0,-21 1 0,15-2 16,9-1-1,-3 1-15,-4 1 0,-1-2 0,-2-1 16,-4 2-16,-2 2 0,4 2 16,2 0-16,-2-1 0,0-1 15,4-1-15,2 0 0,-2 0 16,-3 2-16,2 0 0,5-2 16,-5 4-16,-4 1 0,2-4 15,1-3-15,-6-1 0,-3 2 0,9 0 16,6-1-16,-3-3 15,-2-1-15,-1 3 0,-1 1 0,-1 3 16,-2 2-16,4-1 0,3 0 16,-2 0-16,-2 0 0,3 0 15,3-1-15,-5 1 0,-3 0 16,9 2-16,3-1 0,-8-3 16,-8-2-16,8 2 0,6 1 15,-3 1-15,0 2 0,2-1 16,2 0-16,-2-2 0,-1 1 0,10-6 15,4-3-15,-5 3 16,-3 3-16,0 3 0,0 3 16,-4-3-16,-2-3 0,15-1 15,9-1-15,10-1 16,5-1-16,-29 3 0,-20-1 0,12-1 16,8 0-16,-12 0 15,-8 2-15,9-1 0,7 1 16,-10-4-16,-8-2 0,9-1 0,7-2 15,-12 2-15,-6 1 0,6-3 16,1-4-16,-10 3 0,-8 2 0,4-3 16,3-1-16,-8-3 15,-6 0-15,-2-2 0,-1-3 16,-7 5-16,-5 2 0,2-7 16,3-5-16,-11 6 0,-7 4 0,-4-4 15,-2-3-15,-4 0 0,-4-1 16,-5-1-16,-3-2 15,-4 3-15,-1 1 0,-10-4 0,-5-4 16,-3 9-16,-3 4 0,-10-9 16,-5-6-16,0 7 0,-2 3 0,-17-7 15,-13-5 1,1 8-16,1 6 0,-2 5 0,-1 3 16,0-3-16,0-4 0,-5 0 15,-5-1-15,4 5 0,2 3 0,-8-3 16,-5-4-1,2 3-15,3 3 0,-5 1 0,-2 3 16,0 4-16,1 5 0,-7-2 0,-2 1 16,3-2-16,4 1 0,-14 2 15,-11 1 1,-31 3-16,-24 3 0,43 2 0,28 1 16,-10-2-16,-5-1 15,8 1-15,7 2 0,0 0 0,1 1 16,9 2-16,7-1 15,-17-2-15,-11-2 0,22 1 0,17 0 16,-6-2-16,-3 0 16,3 0-16,3 0 0,-6-5 0,-3-2 15,6 0-15,5 1 0,-5 4 16,-5 0-16,5 2 0,3 2 0,-11-1 16,-9 0-16,10 0 15,5 1-15,-7-1 0,-4 1 16,14-1-16,10 0 0,-11-2 0,-6 0 15,0-2-15,2-1 16,-5 1-16,-3 2 0,12 1 0,10-1 16,-8 1-16,-7 0 0,7-3 15,2-3-15,-14-3 0,-8-2 16,17-2-16,11-1 0,-10 6 16,-7 1-16,1 0 0,-2 0 0,-5-3 15,-6-1-15,12 0 0,6 1 16,-8 2-16,-6 2 15,8-1-15,7 0 0,-7 0 0,-5 0 16,6 1-16,4 0 0,-13 4 16,-10 2-16,8 1 0,8 1 15,-2 4-15,0 3 0,9-6 16,6-1-16,1-6 0,-2-5 16,9-1-16,8 0 0,2-2 15,1 1-15,8 0 0,5 0 0,-4 1 16,-2 2-16,13 4 0,8 4 15,-5 1-15,-1 3 16,9 1-16,6 0 0,1 14 16,0 9-16,2 0 0,2 0 0,7-9 15,3-5-15,3-6 0</inkml:trace>
  <inkml:trace contextRef="#ctx0" brushRef="#br0" timeOffset="6050.5479">17815 13843 0,'0'0'0,"0"0"16,0 0-16,-18-13 0,18 13 0,-19-7 16,5 1-16,0 1 15,-2 0-15,-1 0 0,-4 0 16,-3-1-16,-2-1 16,-5 0-16,4 1 0,-5 0 15,-4 0-15,4 1 0,3 1 0,-10 0 16,-2 2-16,3-1 0,0 1 15,-12 6-15,-2 4 16,5 3-16,5 0 0,-2 6 0,-2 4 16,3 4-16,2 2 0,-7 5 15,1 0-15,7 3 0,3 3 16,1 5-16,-2 4 16,6 1-16,5 0 0,-3 7 0,4-1 15,6-4-15,4-1 0,4 4 16,3-1-16,3 0 0,1 2 15,5 10-15,5-9 0,2-9 16,4-6-16,8 1 0,4 2 16,2-4-16,-1-1 0,2-5 0,3-3 15,-9-16-15,4 1 0,4-2 16,3-2-16,3-3 0,3-2 16,8-5-16,5-2 0,0-7 15,0-3-15,-1-3 0,-2-3 16,-2-5-16,1-4 0,5-9 15,2-4-15,-13 4 0,-5-2 16,13-18-16,-9 5 0,-2 2 16,-3-3-16,-5 5 0,-5 2 15,-6 5-15,-4 4 0,-6-3 16,-4 0-16,-3 8 0,-2 6 0,-3 5 16,-4 1-16,1 13 0,0 2 15,-7 2-15,-2 3 0,-3 2 16,-3 2-16,0 8 0,0 3 15,0 4-15,0 2 0,-5 7 16,-1 5-16,5 1 0,3 2 0,4 3 16,3 4-16,2-1 15,1 0-15,3-3 0,4-1 16,2-4-16,2-2 0,4-1 0,1-4 16,3-11-16,3-5 0,7-2 15,4-3-15,1-10 16,2-9-16,-7 0 0,0-3 15,8-6-15,1-5 16,-6 2-16,-2-1 0,0-8 0,-1-4 16,-3 4-16,0 3 15,-3-1-15,-2-2 0,-2 7 0,-3 6 16,0 2-16,-2 2 16,-1 5-16,-2 4 0,0 2 0,0 2 15,-1 2-15,0 0 0,0 0 16,-1 3-16,1 4 0,1 3 0,0 5 15,0 5-15,0 0 0,1-1 16,4 7-16,3 4 16,1-1-16,1-3 0,2 2 0,2 0 15,1-1-15,-1-2 0,8 4 16,4-3-16,-3-3 0,-1-4 0,4-4 16,2-6-16,2-3 15,2-3-15,-7-2 0,-6 1 16,-5-1-16</inkml:trace>
  <inkml:trace contextRef="#ctx0" brushRef="#br0" timeOffset="7333.8738">18667 13821 0,'0'0'0,"0"0"16,0 0-16,0 0 0,0 0 0,-24-13 16,24 13-16,-22-2 15,8 1-15,-1 2 0,-2 2 16,1 2-16,-1 0 0,-1 1 0,-3 2 16,-6 3-16,1 4 0,1 3 15,3 3-15,0 1 16,1 2-16,-4 4 0,0-1 15,3 0-15,3-1 0,0 0 16,1 0-16,3 2 0,2-1 16,2-2-16,1-2 0,1 3 15,1 4-15,3-1 16,0-1-16,0 5 0,0-2 0,2-1 16,0-1-16,1-2 0,1 1 15,-1-3-15,2 0 0,0-1 16,0 1-16,2-6 0,-1-1 15,0 1-15,1-3 0,1-2 0,2 1 16,0-2-16,3-1 16,-1-1-16,-1 0 0,2-2 0,2 1 15,0 0-15,1 2 0,0-3 16,1 1-16,-3-3 0,0-1 16,-1 0-16,1 0 0,0-1 15,1 1-15,1-1 0,0-1 16,1 0-16,1 0 0,1-2 15,-1 0-15,0 0 0,0 0 0,0-2 16,0-1 0,0 0-16,0 0 0,1-1 0,1-1 15,0-3-15,2-1 0,-1-2 16,1-4-16,-1-1 0,0-1 0,-1-1 16,2-1-16,-1-1 15,1 0-15,-1-3 0,0-1 16,0-3-16,-1 4 0,-2 1 15,-1 4-15,-2 2 0,-1 3 0,-3 1 16</inkml:trace>
  <inkml:trace contextRef="#ctx0" brushRef="#br0" timeOffset="8050.067">18694 14410 0,'0'0'0,"0"0"15,0 0-15,0 0 0,0 0 16,0 0-16,0 0 0,26-2 16,-26 2-16,22-4 0,-22 4 15,31-3-15,-31 3 0,35 0 16,-17 0-16,-1 0 0,0 1 0,-2 0 16,1 1-16,-1 2 0,-1 1 15,-1 2-15,-4 3 0,-1 1 16,-2 1-16,-3 3 15,-2 2-15,-2 5 0,-1 1 0,-2 0 16,0 1-16,1-4 0,-2-2 16,2-4-16,1-3 0,1-2 15,1-1-15,2-3 0,2-2 16,4-4-16,2-4 0,3-5 16,3-6-16,1-2 0,2-4 0,0-4 15,1-4-15,4-7 0,0 0 16,-1-2-16,0 0 0,2-6 15,-3 4-15,-4 1 0,-1 2 16,-3 5-16,0 2 0,-2 6 16,-2 6-16,-3 3 0,-1 4 0,-2 2 15,0 3-15,-3 4 16,-1 3-16,-1 7 0,-1 6 16,-1 2-16,-1 3 0,-2 5 0,1 2 15,0 5-15,1 3 0,2 3 16,1 1-16,0 0 0,-1-3 15,5 7-15,1-2 0,4-3 16,3-3-16,1-4 0,2-4 16,1-2-16,0-3 0,0-7 15,1-6-15,-1-6 0,1-3 0,0-10 16,1-7 0,-2-1-16,2-4 0,2-13 0,-1-4 15,-1-4-15,-3-2 0,3-12 16,-2-2-16,-3 3 0,-2 3 15,-4-1-15,-4 0 0,-1-3 16,-1 6-16,-3 7 0,-4 5 16,-3 7-16,-1 5 0,-5 4 0,-3 2 15,-2 10-15,0 9 0,-3 11 16,-2 9-16,4 3 0,-1 4 0,-3 5 16,-4 5-16,7 4 0,5 3 15,5-11-15,3-7 0,3-5 16</inkml:trace>
  <inkml:trace contextRef="#ctx0" brushRef="#br0" timeOffset="8352.3131">19768 14196 0,'0'0'0,"0"0"0,0 0 0,-5 25 15,5-13-15,-1 5 0,-1 3 16,0 9-16,0 1 0,1 1 16,0 2-16,2-1 0,1-2 15,4 4-15,3-3 0,3-4 16,3-4-16,2-3 0,1-3 0,1-5 16,1-5-16,4-4 15,4-3-15,-1-4 0,0-4 0,0-2 16,1-2-16,-1-1 0,1-1 15,3-8-15,-2-2 0,-5-1 16,-4 0-16,-5 6 0,-3 4 16,-2 3-16</inkml:trace>
  <inkml:trace contextRef="#ctx0" brushRef="#br0" timeOffset="8567.1991">20005 14183 0,'0'0'0,"0"0"0,0 0 16,-10 17-16,10-17 0,-7 32 16,2-4-16,0 3 0,-2 4 15,-2 15-15,0 6 0,-2 15 0,0 1 16,0 18-16,4 1 16,0 11-16,2-6 0,2 18 15,6 1-15,5 31 0,6-21 16,-6-39-16,-1-27 0,-3-18 0</inkml:trace>
  <inkml:trace contextRef="#ctx0" brushRef="#br0" timeOffset="9316.992">21130 14071 0,'0'0'0,"0"0"16,0 0-16,-25-3 0,25 3 0,-15 5 15,5 2-15,-2 1 16,-1 2-16,-3 4 0,-1 3 15,-4 2-15,2 2 0,0 3 0,2 2 16,0 0 0,1 1-16,-2 7 0,1 0 15,4-2-15,3-2 0,6 0 0,3-3 16,3-1-16,3-2 0,3 0 16,2 0-16,6-4 0,2 0 15,5-4-15,4-3 16,0-3-16,2-5 0,-2 1 0,-6-2 15,-5-1-15</inkml:trace>
  <inkml:trace contextRef="#ctx0" brushRef="#br0" timeOffset="9734.1401">21492 13952 0,'0'0'0,"0"0"16,0 0-16,0 0 0,0 0 0,-26 3 16,26-3-16,0 0 15,-24 20-15,14-8 0,-1 5 16,1 0-16,0 1 0,1 4 0,0 1 16,-1 5-16,2-2 0,2-1 15,4-1-15,2-1 16,1-1-16,2 2 0,3-4 15,-1-6-15,2-2 0,4 0 16,2 0-16,1-2 0,1-1 16,-1-2-16,2-1 0,-1 0 0,0-1 15,2 1-15,1 0 0,-1-1 16,1-1-16,-2 3 0,-1 1 16,-3 1-16,-1 2 0,-3 1 15,-4 1-15,-4 2 0,-3 1 0,-5 1 16,-3 1-16,-1 0 0,0-1 15,-7 2-15,-3-2 0,-2-3 16,-2-2-16,3-7 16,2-7-16,4 2 0,2-1 0,4 1 15</inkml:trace>
  <inkml:trace contextRef="#ctx0" brushRef="#br0" timeOffset="10017.2327">21625 13935 0,'0'0'15,"0"0"-15,0 0 0,30 5 16,-16-3-16,3 3 0,4 3 16,6 5-16,-1 2 0,1 2 0,-1 1 15,1 2-15,-1 1 0,3 8 16,-5 2-16,-3-2 15,-4-1-15,-4 4 0,-4 4 0,-4 9 16,-3 0-16,-8 0 0,-7 0 16,-4 1-16,-3 2 0,-5 5 15,-3-2-15,-2 4 0,0 4 16,6-15-16,7-10 0,4-9 16</inkml:trace>
  <inkml:trace contextRef="#ctx0" brushRef="#br0" timeOffset="10334.8672">22162 14230 0,'0'0'0,"0"0"0,0 0 0,26-7 16,-14 4-16,7-1 0,5-1 15,4 0-15,2-1 0,10-1 16,3 1-16,7-2 0,-4-1 0,2 1 16,-1 1-16,8-1 15,-2 1-15,2-1 0,3 0 16,-10 1-16,-6 1 0,6 0 16,1 1-16,-5-1 0,-4 1 0,1 0 15,-1 1-15,-5 1 16,-7 1-16,-5-2 0,-3-3 0,-5 2 15,-4 1-15,-4 2 0</inkml:trace>
  <inkml:trace contextRef="#ctx0" brushRef="#br0" timeOffset="10617.108">22928 13819 0,'0'0'0,"0"0"0,0 0 0,0 0 16,0 0-16,30 6 0,-30-6 16,29 8-16,-29-8 0,41 12 0,-18-6 15,3 1-15,0 1 0,8 0 16,1-2-16,0 1 0,1 1 16,1 0-16,-1-1 0,7 2 15,-2-1-15,0 0 0,-1 0 16,-3 0-16,-4 0 0,-3-1 15,-4 2-15,-3-1 0,-2 0 0,-7-1 16,-4-1-16,-1-1 16,-2 1-16,-2-3 0</inkml:trace>
  <inkml:trace contextRef="#ctx0" brushRef="#br0" timeOffset="10950.6418">22320 14462 0,'0'0'0,"0"0"16,0 0-16,0 0 0,0 0 0,0 0 15,0 0-15,22-16 0,-22 16 16,31-9-16,-8 2 0,4 2 0,3 0 15,4 0-15,4-1 16,10-2-16,-4 1 0,12 0 16,3 0-16,-6 2 0,-4 1 15,12 1-15,-2-1 0,-5 1 0,-5 0 16,6 4-16,-3 2 16,-9-1-16,-6-2 0,-3 1 0,-2 2 15,-4-1-15,-5 2 0,-10-3 16,-7-3-16,-3 1 0,0 0 0,0 0 15</inkml:trace>
  <inkml:trace contextRef="#ctx0" brushRef="#br0" timeOffset="11218.3744">22309 14569 0,'0'0'15,"0"0"-15,0 0 0,0 0 0,0 0 16,0 0-16,0 0 16,30 12-16,-30-12 0,37 14 15,-14-4-15,1 1 0,0 0 0,4 0 16,3-1-16,11 2 0,2 0 0,15 1 15,4-2-15,-1-1 16,-1-1-16,-2-1 0,-14-2 0,-10-1 16</inkml:trace>
  <inkml:trace contextRef="#ctx0" brushRef="#br0" timeOffset="12101.6022">24953 13395 0,'0'0'0,"0"0"0,0 0 0,-16-18 16,8 13-16,-5-1 0,-6 2 16,-2 0-16,-1 2 0,-12 3 15,-4 3-15,1 1 0,0 2 0,-8 4 16,0 1-16,1 2 0,0 1 16,-14 15-1,-1 8-15,4 3 0,4 3 0,0 13 16,8 4-16,1 8 0,7-2 15,7 4-15,5 1 0,5 28 16,9-13-16,12-5 0,8-6 16,5-15-16,2-12 0,4-4 15,3-4-15,6-10 0,3-6 0,2-3 16,2-3-16,0-6 0,3-5 16,3-6-16,4-5 15,-10-3-15,-6-1 0,0-8 0,1-3 16,0-5-16,0-5 0,1-8 15,1-4-15,-20 14 0,-1-3 16,4-12-16,0-4 0,-2 8 16,2-2-16,-1-14 0,-7 8 15,-9 23-15,-3 3 0,-4 0 0,-4 0 16,-3 5-16,-2 5 0,1 5 16,0 6-16,0 4 0,0 4 15,-5 8-15,-2 5 0,-1 5 16,-1 5-16,4 7 0,4 3 15,3-1-15,2 0 0,3 4 16,3 1-16,3-7 0,3-6 0,3-8 16,3-4-16,3-8 0,4-6 15,3-6-15,3-4 0,1-6 16,0-3-16,-1-4 0,2-5 16,1 0-16,-1-1 0,-1-1 15,-1-1-15,-4 4 0,-1 2 16,-4 2-16,-2 1 0,-2 5 15,-2 3-15,1 4 0,-1 5 16,0 1-16,-1 0 0,1 3 16,-1 3-16,2 4 0,1 3 0,1 3 15,2 4-15,1-2 16,2 1-16,2 0 0,-1 4 16,4-2-16,1 1 0,3-5 0,2-4 15,5-5-15,-2-7 0,2-6 16,0-7-16,0-6 0,0-6 0,0-16 15,1-12 1,-6 10-16,-7 9 0,-2 6 16</inkml:trace>
  <inkml:trace contextRef="#ctx0" brushRef="#br0" timeOffset="12500.3664">25294 13135 0,'0'0'0,"0"0"15,0 0-15,0 0 0,0 0 0,34-5 16,-34 5-16,32-1 0,-32 1 16,36 5-16,-15 1 0,-1 1 15,0 1-15,-2 4 16,-3 3-16,0 4 0,-2 1 0,-6 2 15,-2 4-15,-6 2 0,-4 1 0,-7 9 16,-6 0-16,-3 0 16,-1-2-16,-3-2 0,-4-1 15,0-1-15,3-6 0,5-5 16,4-4-16,3-5 0,5-5 16,3-3-16,4-2 15,7-4-15,7-2 16,4-2-16,4 0 0,7-4 15,7-3-15,1 1 0,0-1 0,9-1 16,0 1-16,-2-1 0,-2 1 16,-5 0-16,-2 1 0,0-2 15,-5 0-15,-7 5 0,-6 1 16,-3 3-16</inkml:trace>
  <inkml:trace contextRef="#ctx0" brushRef="#br0" timeOffset="12716.792">25729 13196 0,'0'0'15,"0"0"-15,0 0 0,0 0 16,33-4-16,-33 4 0,36-3 16,-15 1-16,2 1 0,2-1 15,2 1-15,4 0 0,0 1 0,0-1 16,1 0-1,-2 2-15,-1 0 0,-5-1 16,-4 0-16,-4-1 0,-1 0 16,-3 1-16</inkml:trace>
  <inkml:trace contextRef="#ctx0" brushRef="#br0" timeOffset="12917.4579">25867 12859 0,'0'0'0,"0"0"0,0 0 16,0 0-16,-8 34 0,5-15 0,0 6 15,-1 7-15,2 6 0,0 20 16,1 11-16,2 1 16,2 1-16,4 17 0,3 15 0,-1-10 15,-3-24-15,0-17 0</inkml:trace>
  <inkml:trace contextRef="#ctx0" brushRef="#br0" timeOffset="13217.6533">25938 14039 0,'0'0'16,"0"0"-16,0 0 0,34-2 0,-34 2 16,39-3-16,-10-1 15,2 0-15,2-2 0,12-1 16,3 1-16,8 0 0,-2 3 16,8-1-16,-2 1 0,-6 3 0,-3 2 15,-2 2-15,-3 0 0,-4 1 16,-4 0-16,2 2 0,-5 0 15,-7-3-15,-6-4 0,-6 1 16,-3-1-16,-5 0 0</inkml:trace>
  <inkml:trace contextRef="#ctx0" brushRef="#br0" timeOffset="13450.9014">26406 13623 0,'0'0'0,"0"0"16,0 0-16,0 20 0,0-20 0,0 33 15,0-5-15,1 4 0,0 3 16,4 19-16,0 7 16,3 11-16,-1-4 0,6 21 0,3 5 15,4 5-15,1-9 0,8 6 16,2-7-16,-6-17 0,-8-23 15,-5-15-15</inkml:trace>
  <inkml:trace contextRef="#ctx0" brushRef="#br0" timeOffset="13850.3736">28502 13341 0,'0'0'0,"0"0"15,0 0-15,0 0 0,-22-13 0,22 13 16,-32-3-16,12 3 0,-2 3 0,-3 3 15,-5 6-15,-11 5 16,-1 3-16,0 5 16,-1 7-16,-4 3 0,4 0 0,-2 12 15,4 3-15,2 9 0,8 0 16,9-2-16,7 0 0,5-2 16,5-2-16,6 4 0,6-6 15,8-5-15,5-5 0,3-10 0,3-4 16,5-8-16,3-5 0,5-6 15,4-5-15,2-12 0,2-9 16,-12 5-16,-11 4 0,-7 2 16</inkml:trace>
  <inkml:trace contextRef="#ctx0" brushRef="#br0" timeOffset="14467.7092">28529 13798 0,'0'0'16,"0"0"-16,0 0 0,0 0 0,30-2 16,-30 2-16,28 0 0,-28 0 15,32 1-15,-13 0 0,0 0 16,0 2-16,0 3 0,-3 1 16,-1 1-16,-3 4 0,-2 1 0,1 6 15,-2 3-15,-3 0 0,-1 3 16,-2-2-16,-2-1 15,0-3-15,-1-2 0,1-4 0,1-2 16,2-5-16,0-3 0,4-8 16,2-7-16,3-7 0,2-6 15,4-7-15,3-5 0,6-12 16,-1-3-16,6-8 0,2 3 16,-6 7-16,-3 3 0,-2 0 15,-3 5-15,-6 9 0,-1 7 0,-6 6 16,-2 7-16,-3 5 0,-1 5 15,-2 7-15,-2 6 0,-1 4 16,-1 2-16,-2 8 0,-1 7 16,2 0-16,-1 1 0,1 7 15,0 4-15,3-2 0,2-1 16,2 0-16,3-2 0,2-2 16,0-4-16,5 3 0,2-6 15,0-5-15,0-3 0,3-7 16,2-5-16,-5-6 0,-1-3 0,0-6 15,-1-6-15,1-5 0,-2-5 16,1-9-16,1-6 0,-1-8 16,-1-5-16,-1-1 0,0-1 15,-3-5-15,-5 2 0,-3 0 16,-3 1-16,-1 8 0,-2 4 16,-3-1-16,-1 4 0,0 9 15,1 2-15,-3 11 0,-3 6 16,-1 8-16,-2 3 0,-1 8 0,1 6 15,1 3-15,4 3 0,4-8 16,2-2-16,2-3 0</inkml:trace>
  <inkml:trace contextRef="#ctx0" brushRef="#br0" timeOffset="14733.9212">29568 13548 0,'0'0'15,"0"0"-15,0 0 0,3 29 16,-3-29-16,-2 37 0,-2-11 0,-1 2 16,1 4-16,-2 11 15,2 1-15,1-2 0,0-2 0,5 4 16,1-4-16,5-6 0,4-7 16,3-3-16,3-2 0,3-6 15,3-4-15,2-6 0,4-4 16,7-2-16,0-3 0,-2-5 15,0-4-15,-2-4 0,-3-3 16,1-2-16,0-2 16,-8 5-16,-4 4 0,-5 3 15</inkml:trace>
  <inkml:trace contextRef="#ctx0" brushRef="#br0" timeOffset="14967.5788">29816 13614 0,'0'0'16,"0"0"-16,0 0 16,0 0-16,2 28 0,-2-28 0,1 43 15,-1-15-15,0 3 0,1 18 16,1 7-16,0 1 0,0 1 0,2 25 16,3 23-16,1-2 0,2-2 15,5 33-15,5 27 0,5 37 16,-3-33-16,5-14 0,3-10 15,-11-45-15,-4-30 0,-6-21 16</inkml:trace>
  <inkml:trace contextRef="#ctx0" brushRef="#br0" timeOffset="15450.9467">30051 12897 0,'0'0'16,"0"0"-16,0 0 0,27-11 0,-27 11 15,31-4-15,-6 2 0,0 1 16,0 1-16,8 3 0,2 1 16,-6 4-16,-2 2 0,-1 7 15,-5 2-15,-4 1 0,-4 0 0,-4 3 16,-4 2-16,-5 0 16,-3-1-16,-5-4 0,-3-2 15,1-1-15,1-3 0,-2-1 0,-1-1 16,2-1-16,3-3 0,1 0 15,2-2-15,3 1 0,1-2 16,3-1-16,4-1 16,1 0-16,5 2 0,2-4 0,4-2 15,3-3-15,2-1 0,4-2 16,0 0-16,8-2 0,-2 0 0,1-5 16,2-1-16,-1-2 0,-3-1 15,0-1-15,-1-1 16,1-3-16,-4 2 0,-7 5 0,-5 3 15,-3 3-15</inkml:trace>
  <inkml:trace contextRef="#ctx0" brushRef="#br0" timeOffset="15651.9629">30924 12725 0,'0'0'0,"0"0"0,0 0 15,0 0-15,0 0 0,0 0 0,27 7 16,-27-7-16,30-1 0,-30 1 15,40-2-15,-17 1 0,1-1 16,1 2-16,0 0 0,-1 0 16,2-1-16,5 0 0,-2-1 15,-1 2-15,-3-1 0,1 1 16,-2-2-16,-1 1 0,0 0 0,-3 0 16,-3 0-16,-3 0 0</inkml:trace>
  <inkml:trace contextRef="#ctx0" brushRef="#br0" timeOffset="15828.1724">31472 12470 0,'0'0'0,"0"0"0,0 0 0,0 0 15,0 0-15,2 21 0,-2-21 16,0 0-16</inkml:trace>
  <inkml:trace contextRef="#ctx0" brushRef="#br0" timeOffset="17517.1656">24334 15937 0,'0'0'0,"0"0"0,0 0 0,0 0 16,0 0-16,0 0 0,0 0 15,0 0-15,-20-6 0,20 6 16,0 0-16,0 0 0,2-29 0,-2 29 16,6-29-16,-1 12 0,0-2 15,4-4-15,2-2 16,0-2-16,0-2 0,5-9 0,-1 1 16,5-5-16,0 5 0,2 1 15,1 2-15,-2 7 0,-2 3 16,4 4-16,0 6 0,-2 4 15,-1 3-15,2 5 0,2 4 16,-5 2-16,-1 2 0,-2 5 16,0 4-16,0 3 0,1 3 0,5 10 15,1 6-15,-2-1 0,-3-3 16,1 5-16,0 3 16,-3-1-16,-1 0 0,2 5 0,2-1 15,-1-4-15,-2-3 0,1 0 16,-1 3-16,1-4 0,-2-1 0,1 7 15,-3 1-15,-3-11 16,-1-3-16,3 2 0,1-1 16,-3-7-16,-2-2 0,-2-5 15,0-3-15,-3-5 0,-1-4 0,0-1 16,-1 0-16,-1-3 0</inkml:trace>
  <inkml:trace contextRef="#ctx0" brushRef="#br0" timeOffset="17995.1997">25206 15145 0,'0'0'0,"0"0"16,0 0-16,0 0 0,0 0 15,0 0-15,-22 17 0,22-17 16,-15 24-16,6-5 0,1 3 16,-2 3-16,0 0 0,-4 5 15,-1 2-15,-4 10 0,1-1 0,-6 11 16,1 0-16,2-4 0,1-3 16,-5 11-16,-1 3 15,1-8-15,3-6 0,-1 6 0,2-2 16,1-6-16,3-5 0,-1 5 15,3 4-15,-2-8 0,1-6 0,-1-1 16,1 1-16,-1-2 16,0 0-16,4-2 0,2 1 15,1-1-15,3-2 0,-2 1 16,0-1-16,1-3 0,-1-5 0,1-1 16,-1 0-16,4-8 0,3-3 15,-2 2-15,-2 1 0,2-2 16,0-2-16,4-1 0,2 0 15,-2 0-15,-2 1 0,0-1 16,-2-1-16,2-1 0,-1-1 0,2 1 16,1 0-16,0-1 0,0-2 15,0 3-15</inkml:trace>
  <inkml:trace contextRef="#ctx0" brushRef="#br0" timeOffset="19351.1713">28496 14819 0,'0'0'0,"0"0"0,0 0 16,0 0-16,-16 14 0,16-14 15,-12 12-15,6-2 0,2 3 0,-1 5 16,2 3-16,1 2 0,0 3 16,0 11-16,-2 3 0,2 2 15,1 2-15,2 8 0,1-1 16,2-6-16,0-4 0,3 0 15,-1-6-15,2-7 0,0-7 0,3-6 16,2-6-16,3-10 16,2-8-16,0-9 0,3-10 15,0-3-15,1-4 0,4-10 16,1-3-16,1-7 0,-1 1 0,-4-3 16,-3-1-16,-3 3 15,-1 4-15,0-1 0,0 5 16,-4 7-16,-3 5 0,-4 6 0,-2 4 15,-4 6-15,-2 3 0,-1 6 16,-2 1-16,2 4 0,-1 1 16,0 4-16,-1 2 15,1 2-15,-1 2 0,1 4 0,-1 3 16,3-1-16,0 1 0,0 6 16,1 4-16,1 1 15,0 0-15,1 7 0,2 3 0,3 9 16,0 1-16,1 2 0,-1 3 15,3-1-15,2 0 0,1 10 16,0 2-16,-2-5 0,-2-1 0,2 1 16,0 1-16,1 5 0,0-3 15,1-1-15,-1 0 0,-1 1 16,-2 0-16,2 5 0,-1-4 16,-2 9-16,-1-9 0,-2 6 15,1 5-15,-3-8 0,0-6 16,-2-8-16,-2-5 0,1 0 0,0-1 15,-5-5-15,-1-4 16,-2-9-16,-1-7 0,-4-1 16,-1 2-16,5-12 0,-3 1 0,-1-5 15,0-3-15,0-2 0,0-3 16,-6-7-16,-3-4 0,0-3 16,2-4-16,3-3 0,2-2 15,3 2-15,3 2 0,2-4 16,2-3-16,2 1 0,0 3 0,4-4 15,2-1-15,3-3 16,-1-2-16,6-4 0,4-3 16,1 1-16,1 2 0,3-7 0,6-3 15,-1 1-15,-1 1 0,8-7 16,3 1-16,-5 4 0,-1 2 16,-3 6-16,-1 6 0,0 6 15,0 4-15,1 2 0,-2 1 16,1 3-16,0 2 0,1 0 15,2-2-15,1-2 0,3-1 0,-9 6 16,-6 6-16,-4 3 0</inkml:trace>
  <inkml:trace contextRef="#ctx0" brushRef="#br0" timeOffset="19496.0565">29327 15213 0,'0'0'0,"0"0"0,0 0 15,0 0-15,0 0 0,0 0 0</inkml:trace>
  <inkml:trace contextRef="#ctx0" brushRef="#br0" timeOffset="27385.4461">28914 16397 0,'0'0'16,"0"0"-16,0 0 0,-26-18 15,16 8-15,-2-4 0,-1-1 0,-2-5 16,0-2-16,-7-14 16,-3-4-16,-2-10 0,2 1 0,-3-5 15,-2-4-15,-3-12 0,2 0 16,1-14-16,5-1 0,5 5 15,5 2-15,2-11 0,3 1 16,4-22-16,6 19 0,7 15 16,4 12-16,4 10 0,3 7 0,13 9 15,7 9-15,1 7 16,-2 7-16,8 7 0,3 4 0,-2 6 16,-2 4-16,3 17 0,1 10 15,0 17-15,-2 12 16,-4 15-16,-5 9 0,-15-9 0,-11-7 15,-2 8-15,0 5 0,-2 2 16,-2 3-16,-8-7 0,-7-3 16,-1-11-16,-2-6 0,1-12 15,-1-6-15,-3-11 0,-4-6 16,-3-15-16,-1-13 0,-2-13 16,2-9-16,-2-16 0,-1-11 15,-4-13-15,-3-10 0,5-25 16,4-16-16,11 13 15,7 10-15,8 13 0,5 9 0,0 10 16,1 7-16,-3 7 0,1 5 16,1 10-16,3 9 0,-2 9 15,-2 9-15,1 10 0,-2 7 0,0-4 16,-2-4-16,-1 0 0</inkml:trace>
  <inkml:trace contextRef="#ctx0" brushRef="#br0" timeOffset="27801.2211">27616 14761 0,'0'0'0,"13"-2"0,2 0 16,0 0-16,1 1 0,13 1 0,5 1 15,1 2-15,2 2 0,9 8 16,0 5-16,-2 3 0,-2 0 0,4 14 16,-3 6-16,-4 5 15,-3 5-15,4 10 0,-3 2 16,-9-5-16,-5-4 0,2 8 16,-4 0-16,-1-5 0,0-4 0,1 6 15,-6-18-15,-5-13 0</inkml:trace>
  <inkml:trace contextRef="#ctx0" brushRef="#br0" timeOffset="28034.4098">28331 14334 0,'0'0'0,"0"0"0,0 0 15,-19 21-15,9-11 0,-4 10 16,-2 9-16,-3 9 0,-2 7 0,-13 31 16,-14 36-16,-6 23 15,2 2-15,-4 42 0,-2 37 16,-7 75-16,15-29 0,16-81 16,11-58-16,7-37 0</inkml:trace>
  <inkml:trace contextRef="#ctx0" brushRef="#br0" timeOffset="31901.9044">29544 14464 0,'0'0'0,"0"0"0,0 0 0,0 0 15,0 0-15,0 0 0,1 27 16,-1-27-16,12 40 0,-3-12 0,2 5 16,3 4-16,3 3 0,7 18 15,2 5-15,9 13 0,0 1 16,8 14-16,1 1 15,3 7-15,-1-6 0,3 14 0,-1 0 16,11 23-16,-9-22 0,-3-16 16,-2-9-16,-9-11 0,-7-9 15,-1-3-15,-3 0 0,2-17 16,-1-10-16,-7-10 0,-6-7 16,-4-6-16</inkml:trace>
  <inkml:trace contextRef="#ctx0" brushRef="#br0" timeOffset="32217.7004">29893 15937 0,'0'0'0,"0"0"15,0 0-15,13 28 0,-5-16 16,4 8-16,6 6 0,1 3 15,1 2-15,13 17 16,6 6-16,4 10 0,-3-3 0,5 9 16,6 5-16,-8-10 0,-7-7 0,0-3 15,-6-9-15,-4-12 16,-4-6-16,-1-13 0,0-6 16,-1-12-16,-2-8 0,1-13 0,2-11 15,-3-14-15,-4-10 0,0-15 16,2-10-16,2-19 0,2-2 15,7-51-15,-4 11 0,-8 46 16,-4 31-16,-3 20 0</inkml:trace>
  <inkml:trace contextRef="#ctx0" brushRef="#br0" timeOffset="32417.9441">30626 14986 0,'0'0'0,"0"0"0,0 0 16,10 32-16,-10-32 0,14 38 16,-5-8-16,1 6 0,1 4 0,4 23 15,0 9 1,4 8-16,-1-9 0,-3 2 0,-2-3 16,-3-17-16,-2-13 0,-3-11 15</inkml:trace>
  <inkml:trace contextRef="#ctx0" brushRef="#br0" timeOffset="32584.7031">30741 15355 0,'0'0'16,"0"0"-16,0 0 0,0 0 16,0 0-16,23-15 0,-23 15 15,34-23-15,-15 10 0,3-2 16,2 0-16,-2 2 15,-1 0-15,1 0 0,-3 2 0,-2 2 16</inkml:trace>
  <inkml:trace contextRef="#ctx0" brushRef="#br0" timeOffset="32785.1351">30933 14807 0,'0'0'0,"0"0"0,0 0 0,-2 25 15,2-25-15,2 44 16,0-9-16,2 5 0,2 5 0,4 22 16,2 7-16,5 16 0,1 1 0,9 19 15,6 16-15,2-3 16,-2-17-16,14 15 0,-7-29 16,-12-29-16,-8-19 0,-7-13 0</inkml:trace>
  <inkml:trace contextRef="#ctx0" brushRef="#br0" timeOffset="33018.3061">31145 14746 0,'0'0'16,"0"0"-16,0 0 0,28-13 0,-28 13 15,30-8-15,-7 3 0,1-2 16,3-2-16,8-1 0,1 1 16,-2 3-16,-4 3 0,4-2 15,-7 1-15,-2-1 0,-1 1 16,-6 0-16,-2 1 16,-4 1-16</inkml:trace>
  <inkml:trace contextRef="#ctx0" brushRef="#br0" timeOffset="33201.7689">31297 14260 0,'0'0'0,"0"0"0,0 0 0,8 38 16,-2-16-16,2 10 0,1 8 0,2 22 15,0 7-15,6 30 0,4 11 16,-1-8-16,-5-21 0,-2-19 15</inkml:trace>
  <inkml:trace contextRef="#ctx0" brushRef="#br0" timeOffset="33735.3536">30967 16820 0,'0'0'0,"0"0"0,0 0 15,2 25-15,-2-25 0,12 31 16,-2-8-16,2 7 0,2 4 0,5 15 15,5 6-15,-1 0 0,-4-10 16,-4-9-16</inkml:trace>
  <inkml:trace contextRef="#ctx0" brushRef="#br0" timeOffset="33904.7378">31110 17038 0,'0'0'0,"0"0"16,0 0-16,0 0 0,0 0 0,31-9 15,-31 9-15,32-12 0,-14 3 0,2 0 16,1 0-16,-2 0 0,0 0 16,-2 2-16,-3 0 15,-2 1-15</inkml:trace>
  <inkml:trace contextRef="#ctx0" brushRef="#br0" timeOffset="34085.543">31256 16598 0,'0'0'0,"0"0"16,0 0-16,0 0 0,3 25 0,-3-25 16,11 41-16,-3-12 0,2 2 15,3 8-15,4 7 16,6 12-16,1 0 0,10 12 15,9 9-15,-9-16 0,-7-14 0,-6-12 16</inkml:trace>
  <inkml:trace contextRef="#ctx0" brushRef="#br0" timeOffset="34334.9209">31569 16362 0,'0'0'0,"0"0"0,-12 14 15,5-5-15,1 1 0,-3 11 16,0 6-16,1 2 0,1 1 0,1 4 16,3 2-16,4 7 0,4 0 15,4-2-15,3-2 0,5 0 16,0-4-16,6-12 0,2-10 15,-5-3-15,-5-2 0,-3-1 16</inkml:trace>
  <inkml:trace contextRef="#ctx0" brushRef="#br0" timeOffset="34851.8739">31767 16499 0,'0'0'0,"0"0"16,0 0-16,0 0 0,25-8 0,-25 8 15,22 0-15,-22 0 0,27 14 16,-11 4 0,0 7-16,-1-1 15,-2-2-15,-1-3 0,0-3 0,2 2 16,-1-2-16,-1-5 0,0-2 0,0-9 16,-1-6-16,-1-6 0,-1-7 15,-2-8-15,1-8 0,-1-1 16,-1-1-16,3-11 0,0 0 15,-1-5-15,-3 7 0,-1 3 16,-3 4-16,-1 10 0,-1 7 16,-2 5-16,1 5 0,0 6 15,2 6-15,-3 9 0,0 10 16,2-1-16,0 3 0,2 8 16,2 7-16,2-1 0,4 0 15,5 7-15,2 2 0,2-6 16,3-1-16,1-6 0,1-3 15,-5-7-15,-4-4 0,2-5 0,-3-6 16,-3-8-16,0-3 0,-5-7 16,-1-6-16,-4-9 0,-2-8 15,-2-9-15,-1-6 16,-3 0-16,-2 1 0,-3-8 0,-1 2 16,-2 6-16,0 4 0,-5 5 15,0 8-15,1 12 0,2 7 16,2 7-16,0 5 0,5 8 0,2 7 15,2 4-15,-1 3 16,2-7-16,2-4 0,1-2 0</inkml:trace>
  <inkml:trace contextRef="#ctx0" brushRef="#br0" timeOffset="35085.1088">32353 16250 0,'0'0'0,"0"0"16,0 0-16,8 23 0,-8-23 0,15 29 16,-2-11-16,3 0 0,1 1 15,3 0-15,2 0 16,5 1-16,-2-5 0,0-5 0,2-4 16,1-4-16,-1-5 0,1-7 15,-1-7-15,-4-3 16,-3-1-16,-6-4 0,-4-5 15,-2 6-15,-1 5 0,-2 3 0</inkml:trace>
  <inkml:trace contextRef="#ctx0" brushRef="#br0" timeOffset="35217.7013">32570 16036 0,'0'0'0,"0"0"0,0 0 16,-9 26-16,8-11 0,0 8 15,1 6-15,2 16 0,4 6 0,5 9 16,5 8-16,5 18 0,1 2 15,11 12-15,10 11 0,-6-18 16,-11-25-16,-7-20 0</inkml:trace>
  <inkml:trace contextRef="#ctx0" brushRef="#br0" timeOffset="35467.9578">32679 15676 0,'0'0'0,"0"0"16,0 0-16,0 0 0,0 0 15,0 0-15,33-13 0,-33 13 0,34-13 16,-12 4-16,3-1 15,-2-6-15,0-4 0,2-3 16,-3 4-16,-3 3 0</inkml:trace>
  <inkml:trace contextRef="#ctx0" brushRef="#br0" timeOffset="38424.2976">25476 16027 0,'0'0'0,"0"0"15,0 0-15,0 0 0,0 0 0,-14 22 16,14-22-16,3 10 0,0-6 0,5 1 16,3-2-16,2-1 15,1 0-15,-2 0 0,-1 0 16,-1-1-16</inkml:trace>
  <inkml:trace contextRef="#ctx0" brushRef="#br0" timeOffset="38742.6817">28758 15601 0,'0'0'0,"0"0"0,0 0 16,0 0-16,0 0 0,0 0 16,0 0-16,0 0 0,0 0 0,0 0 15,18 10-15,-18-10 0</inkml:trace>
  <inkml:trace contextRef="#ctx0" brushRef="#br0" timeOffset="39235.1182">27305 14382 0,'0'0'0,"0"0"0,0 0 0,0 0 16,23 15-16,-23-15 0,27 22 15,-10-8-15,2 1 0,3 3 16,3 1-16,9 9 0,2 2 0,11 8 15,5 0-15,0-2 0,-1 2 16,16 10-16,2 4 16,6 3-16,-6-3 0,12 6 0,-2-1 15,-8-11-15,-7-7 0,31 22 16,-5 0-16,-15-12 0,-10-6 0,1 0 16,0-2-16,-10-6 15,-7-5-15,0 0 0,-1-1 16,-6 0-16,-5 0 0,-4-1 15,-3-2-15,-6-3 0,-4-3 16,-5 0-16,-5 2 0,-8-6 0,-4-3 16,-1-4-16,2-3 0,0-1 15</inkml:trace>
  <inkml:trace contextRef="#ctx0" brushRef="#br0" timeOffset="39736.2685">27205 15054 0,'0'0'0,"0"0"0,22 12 16,-22-12-16,28 15 0,-7-6 0,4 1 15,11 5-15,0 0 0,6 3 16,4 2-16,13 6 0,-1 2 15,3 1-15,2 0 0,3 3 16,-8-5-16,8 4 0,-2 0 0,1 2 16,-5-2-16,-3-1 0,-1 0 15,-6-3-15,-5-1 0,0-6 16,2-5-16,-7 2 0,-3 1 16,0 1-16,1 0 0,-6-2 0,-4-2 15,-6 0-15,-5 0 16,-2-2-16,1-4 0,-4 0 15,0-1-15,-3 3 0,-1 2 0,-3 6 16,-2 5-16,0-8 0,-1-4 16,-1-2-16</inkml:trace>
  <inkml:trace contextRef="#ctx0" brushRef="#br0" timeOffset="42535.7772">29050 12482 0,'0'0'0,"-12"2"16,-5 1-16,-7 1 0,-1 2 0,-14 4 16,-6 3-1,-3 5-15,1 4 0,-13 8 0,1 3 16,-9 11-16,1 2 0,-8 14 16,3 6-16,8-5 0,8-2 0,-27 32 15,6-6-15,8-8 0,6-6 16,9 3-16,8 2 0,2-3 15,3-2-15,3 11 0,0 6 16,6-7-16,4-4 0,0 9 16,3 5-16,6 2 0,5 2 0,0 7 15,1 5-15,6-5 0,5-4 16,9 9-16,6 6 16,4-10-16,1-4 0,8 1 15,5 1-15,-2-5 0,0-2 0,5 5 16,4 5-16,-3-9 0,-2-6 15,9-5-15,8-2 0,-9-2 16,-4-1-16,7-2 0,6 0 16,-2-5-16,1-3 0,2-7 15,5-3-15,3-8 0,5-4 0,1 1 16,1 2-16,0-4 0,2-4 16,7-1-16,4-1 0,0-6 15,0-5-15,10 0 0,8-1 16,-6-3-16,-4-4 0,6-7 15,3-7-15,-10-6 0,-6-4 16,0-12-16,-2-7 0,-3-7 0,-3-5 16,5-3-16,3-3 15,-9 0-15,-6 0 0,1-10 0,1-8 16,1 0-16,-1-1 0,-2-5 16,0-5-16,-7-3 0,-2-1 15,-1-7-15,-1-5 0,-4 0 16,-2 0-16,-3-3 0,-1-2 15,-1 4-15,-1 1 0,-3-5 16,-2-3-16,-6 2 0,-3 3 0,-6-14 16,-4-10-16,-7 5 0,-3 3 15,-4-10-15,0-7 16,-3 7-16,-2 4 0,-1-7 0,-3-5 16,1 6-16,-1 5 0,0-13 15,-2-9-15,-2 15 0,-2 9 16,-2 0-16,0-3 0,-1 7 15,-1 3-15,-5 5 0,-3 4 16,2 9-16,3 4 0,-7 1 16,-3-1-16,-3 4 0,-1 4 0,-2 1 15,-2 1-15,0 9 16,-2 7-16,-8 7 0,-5 6 0,3-1 16,2 1-16,-9 0 0,-7 3 15,3 6-15,4 5 0,-5 4 16,-4 2-16,-4 3 0,0 1 15,-5 7-15,-2 6 0,0 3 0,1 2 16,0 7-16,-4 5 16,0 6-16,-1 5 0,-8 12 15,-6 10-15,7 5 0,3 6 0,-2 13 16,-2 8-16,1 3 0,1 4 16,27-26-16,17-19 0,14-13 15</inkml:trace>
  <inkml:trace contextRef="#ctx0" brushRef="#br0" timeOffset="43685.2576">24373 16034 0,'0'0'0,"0"0"0,0 0 16,0 0-16,0 0 0,0 0 0,-11-24 16,11 24-16,-4-20 0,2 6 15,-1-1-15,1-2 0,0-1 16,0 0-16,1 0 16,1 0-16,0-2 0,1-6 0,0-3 15,2 2-15,2 2 0,1-4 16,2-2-16,0 0 0,-1 2 0,4-5 15,0 3-15,0 2 0,0 2 16,2 3-16,-1 3 16,0 1-16,-1 1 0,1 4 0,1 3 15,-1 2-15,0 1 0,2 3 16,0 3-16,-2 2 0,-1 1 16,-1 4-16,1 4 0,1 0 15,0 2-15,2 3 0,0 2 16,1 1-16,2 1 0,3 10 0,-2 2 15,1-1-15,0-1 0,3 4 16,1 3-16,0 0 16,0-1-16,4 7 0,-2 2 0,1-4 15,-1-4-15,0 1 0,2 1 16,-5-4-16,-2 0 0,5 3 16,2-4-16,-1 0 0,2 1 15,-3 1-15,0-1 0,2-1 16,0-3-16,0 2 0,-1 1 15,-3-5-15,-1-3 0,-2-1 0,-2 0 16,-3 0-16,0 0 0,-3-1 16,-2-1-16,-1-6 0,-2-4 15,-2-2-15,-2 0 16,-1-3-16,-1 0 0,-1-5 0,2-1 16,-2-4-16,0-4 0,0 2 15,0 1-15,0 2 16</inkml:trace>
  <inkml:trace contextRef="#ctx0" brushRef="#br0" timeOffset="44018.3771">25479 15063 0,'0'0'0,"0"0"0,0 0 15,0 0-15,0 0 0,0 0 16,-23-1-16,23 1 0,0 0 0,-24 14 16,24-14-16,-28 24 0,14-12 0,-3 4 15,1 4-15,-2 1 16,-1 3-16,-6 6 0,-3 2 16,2 0-16,0 2 0,-4 10 15,-1 4-15,0 0 0,-1-1 0,-7 13 16,1 2-16,-4 8 15,3-4-15,-4 13 0,4 1 16,4-4-16,6-4 0,-19 38 0,0-5 16,10-10-16,7-9 0,-1 5 15,-1 4-15,5 1 0,1 0 16,10-31-16,4-19 0,5-15 16</inkml:trace>
  <inkml:trace contextRef="#ctx0" brushRef="#br0" timeOffset="45886.5635">18269 16269 0,'0'0'0,"0"0"0,0 0 16,0 0-16,0-30 0,0 30 16,3-35-16,0 15 0,2-2 0,0-1 15,2-2-15,4-5 0,2 3 16,4 0-16,2 1 15,0 2-15,1 1 0,7-2 16,0 2-16,2 6 0,1 5 0,1 7 16,1 4-16,-1 6 0,1 5 15,0 2-15,-1 3 0,6 6 16,-1 4-16,-2 2 0,-1 3 16,-2 3-16,-1 5 0,3 5 15,-1-1-15,-2 1 0,-2 1 0,-2-2 16,-2-4-16,-3-4 0,-3-3 15,-2-1-15,1 1 0,-3-8 16,-1-3-16,2-4 16,-1-4-16,-2-2 0,-2-1 15,-1-8-15,0-5 0,-4 1 0,0 0 16,-2 2-16</inkml:trace>
  <inkml:trace contextRef="#ctx0" brushRef="#br0" timeOffset="46202.5845">19191 15505 0,'0'0'0,"0"0"0,0 0 16,0 0-16,-25 0 0,19 2 16,-1 0-16,-1 4 0,1 4 0,-4 2 15,-3 2-15,0 3 0,-1 1 16,-6 8-16,-1 5 0,-2-1 15,0 3-15,-8 16 16,-1 4-16,2-2 0,3-1 0,-8 10 16,1 1-16,-2 10 0,1-2 15,4 0-15,3 0 0,-6 5 16,2-5-16,-10 29 0,6-6 16,9-8-16,7-6 0,3-5 0,1-2 15,3-12-15,0-4 16,6-4-16,0-1 0,4-8 15,1-4-15,1-13 0,1-6 0,0-7 16</inkml:trace>
  <inkml:trace contextRef="#ctx0" brushRef="#br0" timeOffset="47355.1986">24297 15680 0,'0'0'0,"0"0"16,0 0-16,0 0 0,0 0 0,0 0 15,0 0-15,0 0 0,0 0 16,0 0-16,0 0 0,0 0 16,0 0-16,-18-15 0,18 15 15,0 0-15,0 0 0,16-27 16,-16 27-16,21-18 0,-21 18 16,27-16-16,-11 8 0,0 0 15,3 2-15,2 1 0,2 1 16,0 2-16,-1 0 0,8 3 15,0 2-15,1 4 0,0 1 0,0 4 16,-1 0-16,6 6 0,-5 2 16,2 5-16,1 2 0,-2 5 15,-1 4-15,5 9 0,0 4 16,-4 0-16,-3 1 0,0 15 16,-5 3-16,-1-5 0,-2-3 15,3 1-15,0-6 0,-6-5 16,-2-4-16,-1-7 0,1-9 15,-3-7-15,-1-5 0,0-9 0,1-5 16,3-17-16,1-10 0,-5 9 16,-3 3-16,-2 2 0</inkml:trace>
  <inkml:trace contextRef="#ctx0" brushRef="#br0" timeOffset="47686.1589">25266 15168 0,'0'0'0,"0"0"16,0 0-16,0 0 0,0 0 0,0 0 15,0 0-15,-6 27 16,6-27-16,-8 34 0,-1-10 0,-3 2 15,-4 2-15,0 4 16,-3 6-16,-6 11 0,-1-1 0,-8 14 16,-2 3-16,-7 9 0,1-5 15,-4 17-15,2 1 0,5-5 16,5-4-16,-10 39 0,1 10 16,11-14-16,8-10 0,6 3 15,5 3-15,3-35 0,3-23 0,3-15 16</inkml:trace>
  <inkml:trace contextRef="#ctx0" brushRef="#br0" timeOffset="49286.9219">19591 17012 0,'0'0'0,"0"0"0,0 0 16,0 0-16,0 0 0,0 0 15,0 0-15,0 0 0</inkml:trace>
  <inkml:trace contextRef="#ctx0" brushRef="#br0" timeOffset="51626.7039">30508 17022 0,'0'0'0,"0"0"0,0 0 16,0 0-16,0 0 0,0 0 0,0 0 15,0 0-15,0 0 0,0 0 16,0 0-16,0 0 0,0 0 16,0 0-16,0 0 0,-14-17 15,14 17-15,0 0 0,0 0 16,0 0-16</inkml:trace>
  <inkml:trace contextRef="#ctx0" brushRef="#br0" timeOffset="51801.0543">30442 16956 0,'0'0'15,"0"0"-15,0 0 0,0 0 0,0 0 0,0 0 16</inkml:trace>
  <inkml:trace contextRef="#ctx0" brushRef="#br0" timeOffset="55652.3176">23437 16086 0,'0'0'0,"4"10"16,0 6-16,0 2 0,1 0 0,4 11 15,3 4-15,4 10 0,2 2 0,1 1 16,0 3-16,5 5 16,-2-2-16,2-4 0,2-1 15,5 10-15,0 1 0,0-2 16,0-2-16,3 0 0,-1-5 0,-2 1 16,-1 0-16,-2-3 0,0-3 15,3 5-15,2 2 0,-2-6 16,-3-5-16,14 22 0,-4-3 15,-2-12-15,-1-8 0,-3 3 16,0 2-16,-5-11 0,-3-8 16,4-1-16,1-1 0,-3 0 15,-3 0-15,-3-3 0,0-3 16,-8-10-16,2-1 0,3 1 16,1 0-16,1 0 0,-1-1 0,-2-1 15,3 0-15,-4-4 0,0-1 16,2 1-16,3 2 0,-4-5 15,-1-2-15,0 0 0,-2 0 16,1 0-16,1 0 0,3-4 16,1-4-16,-3 1 0,1 0 15,-1-3-15,1-2 0,-2-1 16,1-1-16,2-3 0,2-2 16,1-2-16,0-1 0,4-7 15,-2-1-15,-2-1 0,0-2 0,1 0 16,1 1-16,0-4 0,1-1 15,7-13-15,1-3 0,-1-2 16,-2-2-16,3-9 0,2-6 16,5-13-16,1 0 0,16-47 15,-3 8-15,0 10 0,0 8 16,0-1-16,1-1 0,-6 17 16,-7 10-16,0 4 0,0 3 15,-1 9-15,-2 7 0,-2 1 16,-3 0-16,-4 8 0,-1 6 0,2-3 15,1-1-15,-10 10 0,-7 9 16,0 2-16,2 1 0,-2 4 16,-2 1-16,-5 6 0,-5 4 15,0 2-15,1 3 0,5 2 16,2 2-16,5 1 0,4 2 0,-11 2 16,-3 0-16,-1 0 0</inkml:trace>
  <inkml:trace contextRef="#ctx0" brushRef="#br0" timeOffset="63351.5634">29231 15962 0,'0'0'0,"0"0"0,0 0 15,-10 13-15,10-8 0,2-1 0,3 0 16,3-2-16,3-3 0,-2 0 16,-1 1-16,-2-1 0</inkml:trace>
  <inkml:trace contextRef="#ctx0" brushRef="#br0" timeOffset="63547.8356">29338 16037 0,'0'0'0,"0"0"0,0 0 0,0 0 15,13 17-15,-13-17 0,0 0 16,0 0-16</inkml:trace>
  <inkml:trace contextRef="#ctx0" brushRef="#br0" timeOffset="71155.8491">25326 2886 0,'0'0'16,"0"0"-16,0 0 0,0 0 0,0 0 15,0 0-15,0 0 16,-16 17-16,16-17 0,0 0 0,0 0 16,-2 22-16,2-22 0,0 0 15,9 20-15,-9-20 0,0 0 0,19 25 16,-19-25-16,15 15 16,-7-8-16,0 2 0,-1 2 15,0 0-15,-1 0 0,2 1 16,1 2-16,0-2 0,1 1 15,1 1-15,1 1 0,0 0 16,0 0-16,4 1 0,0 2 0,0-1 16,-2 0-16,4 1 0,1 0 15,0 0-15,0-1 0,-2 2 16,1 2-16,0 1 0,-1-1 16,3 4-16,-2-2 0,-2 0 0,1-1 15,-2 0-15,0 0 16,0-1-16,1 1 0,-1-2 15,-1-1-15,1-1 0,-2 2 0,1-1 16,1-1-16,0 0 0,0 2 16,3-1-16,1 2 0,-2-4 15,0-2-15,-2 5 0,0 3 16,0-1-16,2-1 0,0 3 16,1 1-16,-1-3 0,-2 0 0,2-1 15,0-1-15,0 0 16,-1 2-16,4 2 0,0-2 0,-4-4 15,2-1-15,2-2 0,2 1 16,-1-1-16,0-3 0,3 1 16,4 2-16,-3-2 0,0-1 15,5 3-15,-1-1 0,-2 1 16,0 1-16,-1 0 0,2 1 16,-3-1-16,0 0 0,-1-2 15,-1-2-15,0 3 0,0 1 0,-1 0 16,1 1-16,-2-1 0,-1-1 15,3 1-15,3 1 0,-2-2 16,-1-2-16,-1 0 0,-1 1 16,1 0-16,0-1 0,2 2 15,3 0-15,-2 1 0,1-2 16,-1 1-16,3-1 0,-3 0 16,0-1-16,1 2 0,-1-1 15,-1 2-15,-1 1 0,3 0 16,1 1-16,-1-1 0,-2-1 0,0-1 15,0 1-15,2-3 0,0-2 16,0 5-16,-2 3 0,0 0 16,-1-2-16,2-4 0,0-4 15,1 2-15,2 2 0,-1-1 16,1-1-16,-1 0 0,-2 0 16,1 0-16,2 1 0,-3-1 15,-2 1-15,2-1 0,0 1 16,3 1-16,0 1 0,0 1 0,-3-1 15,1 1-15,-1-1 0,1 1 16,2 2-16,-3-4 0,-1 0 16,2-2-16,0-1 0,2 1 15,2 1-15,-2 0 0,0 0 16,-1 0-16,1 0 0,1 3 16,0-1-16,-1 0 0,-4-1 0,5 2 15,2 0-15,-1-1 0,-1-2 16,0 0-16,0 1 15,-1 1-15,2-2 0,-1 0 16,-1 0-16,-1 0 0,-3-1 0,4 2 16,3 2-16,-2-4 0,1-1 15,-1 0-15,-1 0 0,2-1 16,0-1-16,-1 0 0,0-1 16,0-2-16,1 0 0,1-1 15,1 3-15,-4-2 0,0-1 0,1 2 16,1-1-16,1 1 15,0 2-15,0-1 0,0 0 0,0-3 16,0 1-16,-1-2 0,1 0 16,-1 2-16,-1-1 0,3 0 15,2 0-15,-1 3 0,-2 1 16,0-1-16,0 1 0,-2-5 16,0 0-16,0 1 0,-1 2 15,-1 0-15,-2-1 0,2-1 16,-1 1-16,-3-2 0,-2 0 0,-1 0 15,0-2-15,-2 1 0,-3-1 16,-3 1-16,0-1 0,-2 0 16,-1 1-16,-1-1 0,-3 0 15,1-1-15,-2 0 0,-2 0 16,1 1-16,-3 1 0,-2 2 16,1-1-16,0-1 0,1-2 15</inkml:trace>
  <inkml:trace contextRef="#ctx0" brushRef="#br0" timeOffset="72620.5961">24797 9262 0,'0'0'0,"0"0"16,0 0-16,0 0 0,12-20 0,-12 20 16,10-18-16,-4 8 0,3 0 15,2-2-15,3-3 0,2 1 16,0-3-16,6-7 0,3-1 16,-1 0-16,0-2 0,8-7 15,1-3-15,0 2 0,0 0 0,7-7 16,-2-2-16,-2 5 0,0 3 15,0-3-15,-2-4 16,7-3-16,-1 5 0,-1-1 0,0-2 16,-2 0-16,0-1 0,8-9 15,-1 2-15,-4 1 0,-1 1 16,19-19-16,0 6 0,-3 9 16,-1 6-16,-1-9 0,-1-7 15,-5 10-15,-2 8 0,5-2 16,3-2-16,-2-1 0,-3 1 0,4-2 15,2 1-15,-3 7 0,-3 6 16,4-6-16,2-3 0,-6 3 16,-3-1-16,4 3 0,5 0 15,-5 2-15,-3 2 0,4-5 16,3-3-16,-4 7 0,-3 6 0,6-7 16,2-3-16,-7 4 15,-6 3-15,9-4 0,6-4 16,-7 7-16,-5 7 0,2-3 0,2-1 15,-4 1-15,-2 0 0,3 6 16,2 4-16,1 1 0,-2 0 16,-2 0-16,-2-1 0,-3 4 15,-4 1-15,7-3 0,5-2 16,-3 2-16,-3 2 0,4 0 16,3 3-16,-9 2 0,-3 0 15,0 0-15,0 0 0,2 3 0,-1 3 16,2-3-16,-1 0 15,-2-2-15,-2-3 0,2 7 0,3 5 16,-5 1-16,-2 2 0,-8-3 16,7-3-16,-7 4 0,-2 2 15,8-1-15,5 1 0,-3-1 16,-1 1-16,2-1 0,3-2 16,-3 0-16,-1 1 0,1-1 15,1 1-15,-6 1 0,-1 0 0,3 2 16,3 0-16,-4-1 0,-4-3 15,5 2-15,2 2 16,-5-1-16,-1 1 0,1-1 0,3 1 16,-1 0-16,-2 0 0,4 0 15,1 0-15,-7-1 0,1 1 16,1-1-16,3 0 0,-2-1 16,-3 1-16,3 2 0,-1 1 15,0-1-15,-2 0 0,0-1 16,0 0-16,-2 0 0,0 0 0,2 0 15,3 0-15,-3 1 16,-1 0-16,-2-1 0,-1 0 0,-1 0 16,-1-1-16,-1 0 0,-2 1 15,-3 0-15,1 0 0,-2 1 16,-1-1-16,-2 0 0,-2 0 0,1 0 16,0 1-16,-4-1 15,-1-1-15,0 0 0,-3 1 16,2-2-16,-2 2 0,2 0 0,-2 0 15,0 0-15,0 0 0,0 0 16,-4 3-16,0-2 0,0 0 16,1-1-16,-1 1 0,2 0 0</inkml:trace>
  <inkml:trace contextRef="#ctx0" brushRef="#br0" timeOffset="73270.4366">30071 5864 0,'0'0'0,"0"0"0,0 0 16,0 0-16,0 0 0,0 0 15,0 0-15,0 0 0,0 0 0,0 0 16,0 0-16,0 0 0,0 0 15,0 0-15,0 0 0,0 0 16,0 0-16,21 4 0,-21-4 16,25 5-16,-25-5 0,30 7 15,-30-7-15,38 4 0,-17-3 16,2 0-16,3 1 0,5-1 16,-2 1-16,5 0 0,2 2 15,-2-2-15,-2-1 0,10 2 16,2 0-16,-2 1 0,-2 1 0,3 0 15,2 0-15,-2-3 0,-2 0 16,9 0-16,1-1 0,-6-1 16,-3-1-16,3 1 0,4-1 15,-6 0-15,-5 1 0,12 0 16,2 2-16,-5-2 0,-3 1 16,2-1-16,1 0 0,-3 0 15,-1 1-15,1 1 0,2-1 16,1 2-16,-2 1 0,6 1 0,-3-1 15,-3-1-15,-3 0 0,-1-1 16,0 1-16,-4-2 0,0-2 16,0 2-16,2 0 0,-4 1 15,-2 1-15,0-1 0,1 0 16,-6-3-16,0-1 0,-3-2 16,-2 1-16,0-1 0,-1 2 15,1-1-15,1 0 0,-5-1 16,-1-1-16,-6 4 0,-1-2 15,1 1-15,0-2 0,-2 2 0,-3 0 16,-1 2-16,-1 0 0,-1 0 16,0 0-16,-1 2 0,0-1 15,-4 4-15,-4 1 0,0 0 16,2-1-16,0-2 0</inkml:trace>
  <inkml:trace contextRef="#ctx0" brushRef="#br0" timeOffset="80570.2718">30512 5906 0,'0'0'16,"0"0"-16,0 0 0,0 0 16,0 0-16,0 0 0,0 0 0,0 0 15,0 0-15,0 0 0,0 0 16,0 0-16,0 0 0,0 0 16,0 0-16,28 11 0,-28-11 15,21 4-15,-21-4 16,23 0-16,-23 0 0,25 1 0,-10 2 15,1-2-15,-1 1 0,-1 1 16,1 2-16,0 0 0,2-3 0,0 1 16,2-1-16,0 0 0,0 0 15,6-1-15,1-2 0,1-1 16,-1 1-16,2-2 0,-1 0 16,0-1-16,-2-1 0,1 1 15,-1 2-15,1 0 0,1 1 16,4 0-16,-2-1 0,0 2 15,0 2-15,1-2 0,0 0 16,-2-2-16,-4 2 0,4-1 16,2 1-16,-3-1 0,0-1 0,-2 0 15,1 0-15,0-3 0,-1-1 16,0 2-16,1 2 0,-2 0 16,-1-1-16,0 0 0,1 1 15,-1 1-15,0-1 0,1 2 16,1 2-16,-1-3 0,-3-2 0,1-1 15,1 0-15,1 0 0,1 2 16,0-3-16,-2-1 16,1 1-16,1 0 0,2 1 0,0 1 15,0-1-15,-1 1 0,1-1 16,0 0-16,1 0 0,-1 0 16,1 0-16,-1-2 0,-2 0 15,-1 0-15,3 2 0,1 2 16,-1-1-16,-2 0 0,-1-2 15,-1 1-15,2 0 0,0 0 0,2-1 16,0-2-16,0 0 0,-1 1 16,0-1-16,1 0 15,-1-1-15,0-2 0,-2 4 0,0 1 16,1-2-16,0 0 0,-1 0 16,-1 1-16,0 3 0,-1-1 15,1-1-15,-1-4 0,2 2 16,0 2-16,0 1 0,-1-1 15,-3 0-15,-2 1 0,0 0 16,-1 0-16,0 0 0,-1 2 0,1-3 16,1 2-16,-3-2 0,-3 1 15,-1 0-15,0-1 0,-3 3 16,-2-2-16,1 3 0,0-1 16,-2-1-16,0-1 0,-2 3 15,0 1-15,-2 3 0,0 3 16,1-3-16,-1 1 0,0 0 15</inkml:trace>
  <inkml:trace contextRef="#ctx0" brushRef="#br0" timeOffset="81622.8975">31168 5953 0,'0'0'0,"0"0"0,0 0 16,0 0-16,0 0 0,0 0 15,0 0-15,0 0 0,0 0 16,0 0-16,0 0 0,27-7 15,-27 7-15,0 0 0,25-3 0,-25 3 16,0 0-16,30-2 0,-15 4 16,1 1-16,2 3 0,0-3 15,-1-1-15,2 1 0,1 1 16,0-1-16,-1 1 0,6 0 16,-2 0-16,-1 1 0,0 0 0,0 2 15,0 0-15,0 2 0,1 0 16,0 1-16,1 0 15,-2 0-15,0 0 0,1-1 0,0 2 16,-1 0-16,0 1 0,5 3 16,-2 0-16,-1-2 0,-1 0 15,2-1-15,-1 1 0,0 2 16,0 1-16,1 2 0,-1 0 16,-1 2-16,0 0 0,0-2 15,1-2-15,-1 3 0,-1 0 0,0 1 16,0-1-16,-1 1 0,0 1 15,-2-1-15,2-1 0,-2 0 16,-1 2-16,3 5 0,-1 0 16,1 1-16,-1-1 0,0 0 15,-1-3-15,0 0 0,0 0 16,-1 3-16,1 2 0,-1-1 16,-1 1-16,1 3 0,0 1 15,-1 0-15,2 1 0,-3-1 16,0 2-16,-2 0 0,-1-1 0,1 1 15,-1-1-15,-1-1 0,-1-1 16,2 5-16,1-2 0,0 1 16,0-2-16,-1-2 0,1-1 15,-1-3-15,0-2 0,-2-1 16,0 2-16,-1-8 0,0 0 0,2 3 16,2 1-16,-1-1 15,-2-1-15,0 1 0,1 0 16,-1 0-16,-1-1 0,0-1 0,-2 0 15,0-1-15,-1 1 0,-1 0 16,0-1-16,-2 0 0,1 3 16,-1-7-16,2-3 0,-2-3 15,-1 0-15,1-3 0</inkml:trace>
  <inkml:trace contextRef="#ctx0" brushRef="#br0" timeOffset="82570.3406">29629 11456 0,'0'0'0,"0"0"0,0 0 0,0 0 16,-19-16-16,19 16 0,0 0 15,-17-14-15,13 10 0,1 0 16,0 0-16,2 2 0,1 2 0,4-3 15,1 2-15,2 0 0,0-1 16,6 2-16,2-1 0,3 1 16,2 0-16,3-1 0,3 0 15,9 0-15,1 1 0,2 0 16,3 1-16,6 0 0,-1 0 16,2-2-16,5-2 0,-2 3 15,-2 1-15,14 2 0,1 1 16,-3-1-16,-3-1 0,13 6 15,2 3-15,-5-2 0,-3-1 0,15-2 16,4-1-16,-7-3 0,-4 0 16,37-4-16,-6 0 15,-12-4-15,-9 0 0,3-4 0,0-1 16,-8 5-16,-7 3 0,9-1 16,3-2-16,-8 1 0,-6 0 0,3 3 15,5 2-15,-6 0 16,-1 1-16,2 2 0,3 1 15,-8 0-15,-7-2 0,2 0 0,1-2 16,-7 5-16,-5 1 0,-1 0 16,1-2-16,-7 1 0,-5 0 15,-3-4-15,1-2 0,-4 0 16,-3 2-16,-3-2 0,-4-1 16,-3-1-16,-2-4 0,-4 3 15,-3 0-15,-2-3 0,-2-3 0,-4 6 16,-2 1-16,0 1 15</inkml:trace>
  <inkml:trace contextRef="#ctx0" brushRef="#br0" timeOffset="82937.4732">32881 11077 0,'0'0'16,"0"0"-16,0 0 0,0 0 0,31 8 15,-31-8-15,31 11 0,-12-4 16,5 1-16,2 2 0,4 1 16,1 1-16,1-1 0,7 5 15,0 0-15,5 6 0,-4-1 0,-3 0 16,-1-1-16,-6 0 0,-3 0 15,-5-3-15,-3-1 16,-5-2-16,-3 0 0,-3 0 0,-3 1 16,-4 0-16,-3-1 0,-10 5 15,-7 4-15,-3 2 0,-2 2 16,-9 7-16,-7 4 0,-13 8 16,-3-1-16,-6 0 0,-4-1 15,8-3-15,14-12 0,11-6 16</inkml:trace>
  <inkml:trace contextRef="#ctx0" brushRef="#br0" timeOffset="83421.2937">31755 12118 0,'0'0'16,"0"0"-16,-6 19 0,2-7 0,1 1 15,2 3-15,1 3 0,0 6 16,1-3-16,5 0 0,2-1 16,2-3-16,2-3 0,3-3 15,1-4-15,0-2 0,-2-5 0,3-4 16,0-2-16,0-1 0,-1-2 15,4-6-15,1-4 16,-2-2-16,-3-2 0,0-2 16,-3 0-16,-2 1 0,-2 3 0,-2 0 15,-2 0-15,-1 3 0,-1 1 0,-2 4 16,-2 2-16,-3 5 16,0 5-16,1-1 0,-1 0 15,2 1-15</inkml:trace>
  <inkml:trace contextRef="#ctx0" brushRef="#br0" timeOffset="83670.4729">32386 11907 0,'0'0'0,"0"0"0,0 0 16,0 0-16,2 26 0,-2-26 15,3 28-15,0-9 0,-1 2 0,0 4 16,1 4 0,2-2-16,-1-1 15,2 0-15,-1-6 0,4-6 0,3-3 16,0-10-16,1-8 0,5-13 16,3-13-16,-3 6 0,-3 4 0,-2 4 15</inkml:trace>
  <inkml:trace contextRef="#ctx0" brushRef="#br0" timeOffset="95129.7892">31229 5955 0,'0'0'0,"0"0"0,0 0 0,0 0 15,0 0-15,0 0 0,0 0 16,0 0-16</inkml:trace>
  <inkml:trace contextRef="#ctx0" brushRef="#br0" timeOffset="95259.8394">31216 5918 0,'0'0'0,"0"0"0,0 0 15,0 0-15,0 0 0,0 0 16,0 0-16,0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19"/>
    </inkml:context>
    <inkml:brush xml:id="br0">
      <inkml:brushProperty name="width" value="0.049" units="cm"/>
      <inkml:brushProperty name="height" value="0.049" units="cm"/>
      <inkml:brushProperty name="color" value="#F2395B"/>
    </inkml:brush>
  </inkml:definitions>
  <inkml:trace contextRef="#ctx0" brushRef="#br0">64650 53850 448,'21'-25'9,"-5"0"15,-7 0 17,-5 0 17,-3 7 4,4 17-6,3 15-7,3 16-7,1 16-5,1 20-5,-1 18-4,1 20-5,-6 10-3,-8 3-2,-10 3-2,-9 4-2,-9-3-9,-5-5-14,-7-7-16,-5-5-14,-1-12-9,6-16-3,7-15-3,6-15-2,1-15 0,-3-12 6,-3-13 5,-2-12 6,0-15 4,7-15 6,6-15 6,7-16 5,4-7 5,3 4 5,3 3 5,4 3 5,2 4 5,4 7 6,3 6 7,3 7 6,3 7 5,3 9 3,3 10 4,4 10 4,-1 7-1,-3 6-5,-3 7-5,-2 6-6,-8 9-2,-8 13 0,-10 12-1,-9 13-1,-9 7-1,-5 4-6,-7 3-3,-5 3-5,-6-2-3,-3-6 0,-3-6 0,-2-6-1,2-9 0,9-8-2,10-10 0,10-9-1,14-12-4,23-11-4,22-14-5,22-11-5,15-11-3,9-5 2,10-7 1,10-5 0,-1 0 2,-9 10 3,-10 10 2,-8 9 3,-15 12 3,-19 16 5,-18 15 6,-19 17 4,-21 8 3,-21 4 0,-22 3 0,-22 3 0,-11 1 1,0 1 1,0-1 1,0 1 2,3-3-1,6-2 0,7-3-3,6-3 0,20-9-3,34-11-3,35-14-4,35-11-4,29-12-4,25-9-6,25-10-4,25-8-6,0-3-2,-25 7 2,-25 6 2,-25 7 3,-22 8 2,-19 14 6,-18 11 4,-19 14 6,-24 13 3,-28 16 0,-28 15 1,-27 17 1,-11 2 0,10-9-2,10-10-1,9-8-2,1-3-1,-6 7 1,-6 6 0,-6 7 0,-2-1 0,3-6-1,3-6 1,4-6-1,5-6 1,10-2 5,10-3 4,9-3 3,21-15 5,35-24 4,35-26 3,34-24 5,29-13-2,26 0-7,24 0-7,26 0-7,12 1-6,0 4-2,0 3-5,0 3-3,-4 4-2,-5 7-4,-7 6-1,-5 7-4,-12 4-2,-16 3-3,-15 3-4,-15 4-4,-25 2-7,-30 4-10,-32 3-11,-30 3-11,-15-2 1,3-6 14,3-6 14,4-6 13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0:56"/>
    </inkml:context>
    <inkml:brush xml:id="br0">
      <inkml:brushProperty name="width" value="0.0434" units="cm"/>
      <inkml:brushProperty name="height" value="0.0434" units="cm"/>
      <inkml:brushProperty name="color" value="#F2395B"/>
    </inkml:brush>
  </inkml:definitions>
  <inkml:trace contextRef="#ctx0" brushRef="#br0">83020 9603 506,'0'-15'0,"0"2"0,0 2 0,0 3 0,-1 0 6,0 2 10,-2 1 12,0 0 11,-2 0 2,0 0-5,-1-1-6,-1-1-6,-1-1-3,0 2-4,0 1-2,0 0-3,-1 1-1,-3 0 0,-4 0 0,-1 1 1,-2 0 0,2 3-2,2 4 0,3 2-1,-1 2-1,0 2-4,-1 0-2,-1 1-3,0 1 0,1 0 1,0 0 2,2-1 1,0 2 1,1 2 0,-1 1 1,0 3 0,0 0 0,1-1 0,-1-1-1,0-1 1,1 0-1,1 2 1,0 0 0,2 1 0,0 0-1,0-1-2,1-1-2,-1-1-2,1 0-1,2 0 1,2-1 0,2 1-1,1 0 1,0-1 0,0 1-1,0 0 0,0-1 0,2-1-1,0-1-2,2-1 0,1 0-2,1 0-1,3-1-2,2 1-2,1-1-1,0 0 1,-1-2 0,1 0 1,0-1-2,2 1-2,0 1-2,1 2-3,1-2-2,-1-1 0,1-2-2,0-2-1,0-2 0,1 0 1,1-2 0,1 0 1,1-3 1,1-4 0,1-4 0,1-4 0,0-2 3,-3-3 3,-1-2 4,-2-1 4,-3-1 3,-1 1 1,-2 1 1,-2 1 2,-2 1 1,-1 3 0,-1 1 0,0 2 0,-2 2 3,0 1 5,-2 0 3,0 2 6,-2 1 2,0 1 2,-2 0 1,0 2 1,-2 0 4,-2 0 5,-2 0 5,-1 0 5,-1 1-1,0 2-6,2 2-6,1 2-7,-1 2-3,0 2-2,-2 2 0,1 2-3,-2 1 0,0 1 0,0 1-1,1 1 0,-1 1-1,2 0-1,0-1-1,2 1-1,1-1-2,2-1-1,3-1-2,1 0-1,1-2-3,2 1-5,0 0-3,2 0-6,0-2-2,3-3 0,2-2-1,2-4 0,1-1-1,1-2-2,1-1-1,2 0-1,-1-2 0,-1-2 1,-1-1 1,0-3 0,-2-1 2,1-2 3,0 0 1,0-1 2,-2 0 0,1-1 1,-2 0-1,0 1 1,-3 0 3,-1 2 10,-2 2 9,-2 3 9,-1 2 11,0 4 11,0 4 12,0 4 11,0 2 1,0 3-13,0 2-12,0 2-12,0 2-8,0 3-3,0 3-3,0 3-4,1-1-4,0-1-5,2-4-6,0-3-5,2-2-4,0-1-5,1-1-5,2 0-3,0-3-5,1-1-5,2-2-3,0-2-5,1-2 0,1-2 5,1-2 4,2-2 6,-2-2 1,-1 0 0,-2-1-1,-2-2-1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0:56"/>
    </inkml:context>
    <inkml:brush xml:id="br0">
      <inkml:brushProperty name="width" value="0.03384" units="cm"/>
      <inkml:brushProperty name="height" value="0.03384" units="cm"/>
      <inkml:brushProperty name="color" value="#F2395B"/>
    </inkml:brush>
  </inkml:definitions>
  <inkml:trace contextRef="#ctx0" brushRef="#br0">84636 8921 650,'9'-22'49,"2"7"-4,2 3-5,1 6-6,2 3-3,-1 2-4,1 2-3,0 2-4,-2 2-3,-3 2-5,-3 1-4,-2 3-4,-3 2-4,-1 3-3,0 3-4,-2 3-2,-2 2-2,-5-1 0,-6 0 2,-4 1 0,-2-2-1,1-1-1,1-3-2,1-1-2,1-3 0,1-1-1,1-3 1,1 0-1,0-3 4,2-1 7,1-1 6,1 0 7,3-2 6,8 0 5,6-2 5,7 0 5,4-2 1,1 0-5,1-2-4,1 0-5,0-1-3,1 2-2,-1 0-3,0 2-1,-1 0-8,-3 0-11,-3 0-11,-2 0-12,-3 0-6,-1 0-1,-1 0-2,0 0-2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0:56"/>
    </inkml:context>
    <inkml:brush xml:id="br0">
      <inkml:brushProperty name="width" value="0.02834" units="cm"/>
      <inkml:brushProperty name="height" value="0.02834" units="cm"/>
      <inkml:brushProperty name="color" value="#F2395B"/>
    </inkml:brush>
  </inkml:definitions>
  <inkml:trace contextRef="#ctx0" brushRef="#br0">85500 9197 776,'2'-15'62,"4"4"-11,4 3-11,3 3-11,3 1-9,1 2-7,2 0-5,0 2-8,-1 0-1,1 0 0,-2 0 1,-1 0 2,-1 0-7,-1 0-12,-1 0-13,0 0-12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0:57"/>
    </inkml:context>
    <inkml:brush xml:id="br0">
      <inkml:brushProperty name="width" value="0.0401" units="cm"/>
      <inkml:brushProperty name="height" value="0.0401" units="cm"/>
      <inkml:brushProperty name="color" value="#F2395B"/>
    </inkml:brush>
  </inkml:definitions>
  <inkml:trace contextRef="#ctx0" brushRef="#br0">85912 8200 548,'-21'1'9,"5"2"18,5 2 18,5 2 19,2 3 3,2 5-10,0 5-11,2 5-10,0 5-7,0 4-5,0 6-3,0 5-4,0 2-8,0 3-10,0 2-12,0 2-11,0-5-5,0-10 1,0-11 1,0-11 0,0-5-5,2 1-13,0 1-12,2 2-14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01"/>
    </inkml:context>
    <inkml:brush xml:id="br0">
      <inkml:brushProperty name="width" value="0.03965" units="cm"/>
      <inkml:brushProperty name="height" value="0.03965" units="cm"/>
      <inkml:brushProperty name="color" value="#F2395B"/>
    </inkml:brush>
  </inkml:definitions>
  <inkml:trace contextRef="#ctx0" brushRef="#br0">41183 13798 554,'7'-17'31,"-1"11"5,-1 12 5,0 11 5,-2 7 0,0-1-5,-2 1-4,0-1-4,-1 3-5,0 3-3,0 4-4,0 5-3,0-1-4,0-2-2,0-3-4,0-3-2,-1-3-3,0-2-5,-2-1-4,0-2-4,0-3-11,0-1-17,2-3-17,0-1-17,1-4-4,-2-4 10,0-6 10,-2-4 10,1-3 9,1 0 8,0 1 7,2-1 8,-1 0 5,0 2 2,-2 1 2,0 0 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01"/>
    </inkml:context>
    <inkml:brush xml:id="br0">
      <inkml:brushProperty name="width" value="0.03111" units="cm"/>
      <inkml:brushProperty name="height" value="0.03111" units="cm"/>
      <inkml:brushProperty name="color" value="#F2395B"/>
    </inkml:brush>
  </inkml:definitions>
  <inkml:trace contextRef="#ctx0" brushRef="#br0">41100 14811 707,'2'-15'8,"4"2"10,4 3 9,3 1 9,2 2 2,-1 2-3,0 2-4,-2 2-4,0 1-4,0-2-4,-1 0-3,1-1-5,0-1-8,1 2-9,1 0-11,2 2-10,-2-1-10,-1 0-10,-2-2-9,-2 0-9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01"/>
    </inkml:context>
    <inkml:brush xml:id="br0">
      <inkml:brushProperty name="width" value="0.04278" units="cm"/>
      <inkml:brushProperty name="height" value="0.04278" units="cm"/>
      <inkml:brushProperty name="color" value="#F2395B"/>
    </inkml:brush>
  </inkml:definitions>
  <inkml:trace contextRef="#ctx0" brushRef="#br0">41780 13566 514,'-7'-12'7,"2"8"20,3 8 19,1 8 19,1 5 3,0 3-11,0 3-11,0 3-12,0 2-6,0 2-3,0 2-2,0 3-3,0 0-3,0 0-4,0 0-6,0 0-4,-1 1-4,0-1-2,-2 0-1,0 0-2,0-2-5,1-3-10,0-5-8,2-3-11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02"/>
    </inkml:context>
    <inkml:brush xml:id="br0">
      <inkml:brushProperty name="width" value="0.0483" units="cm"/>
      <inkml:brushProperty name="height" value="0.0483" units="cm"/>
      <inkml:brushProperty name="color" value="#F2395B"/>
    </inkml:brush>
  </inkml:definitions>
  <inkml:trace contextRef="#ctx0" brushRef="#br0">41800 13943 455,'21'-36'-11,"-3"7"12,-4 7 11,-4 7 11,-2 4 3,1 4-2,2 3-4,0 2-4,0 3 0,-1 0 4,0 2 3,-2 0 3,-1 3 0,-1 4-2,0 3-4,-2 5-2,0 1-2,-2 1-1,0 0-1,-2-1-2,0 0-2,-2-3-4,0-1-4,-2-2-4,5-7-7,10-10-9,10-11-11,9-11-8,4-5-6,-3-1 3,-3 1 1,-3 0 1,-2-2 2,-2-1 4,0-2 4,0-2 3,-3-1 3,-1 3 4,-2 2 3,-3 2 4,-1 1 3,-2 3 2,-2 2 1,-2 1 2,-1 4 1,0 3 1,-1 4 0,1 5 1,-1 6 14,-4 11 30,-2 11 30,-3 11 29,-3 7 5,0 2-21,-2 4-21,0 3-21,-1 1-12,-1 2-6,-1 0-5,-1 1-6,-1-1-5,2-6-8,1-4-6,1-5-7,1-4-3,0-2 2,2-1 2,1-3 2,1-5-13,4-10-28,2-10-28,4-10-28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02"/>
    </inkml:context>
    <inkml:brush xml:id="br0">
      <inkml:brushProperty name="width" value="0.04561" units="cm"/>
      <inkml:brushProperty name="height" value="0.04561" units="cm"/>
      <inkml:brushProperty name="color" value="#F2395B"/>
    </inkml:brush>
  </inkml:definitions>
  <inkml:trace contextRef="#ctx0" brushRef="#br0">43350 13805 482,'0'-14'3,"2"3"8,0 2 7,2 4 8,0 2 6,1 2 6,2 2 7,0 2 5,1 4 0,-1 5-9,1 7-8,0 6-9,-1 4-3,-1 4 0,-1 4 1,0 4 0,-1 2-1,0-2-5,-1 0-4,2-1-4,-2-1-5,1 0-4,0 0-4,0 0-5,-1-3-6,0-4-9,-2-5-9,0-5-7,-1-3-10,0-3-8,0-1-10,0-2-8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02"/>
    </inkml:context>
    <inkml:brush xml:id="br0">
      <inkml:brushProperty name="width" value="0.03442" units="cm"/>
      <inkml:brushProperty name="height" value="0.03442" units="cm"/>
      <inkml:brushProperty name="color" value="#F2395B"/>
    </inkml:brush>
  </inkml:definitions>
  <inkml:trace contextRef="#ctx0" brushRef="#br0">42946 14790 639,'-8'-9'2,"2"-2"6,1-2 5,0-1 5,4-1 9,6-1 13,6 1 12,5-1 12,5 2-2,3 5-19,3 3-18,3 4-19,-1 2-8,-2 2 0,-3 0-1,-3 2 1,-3 0-12,-3 1-25,-3 2-25,-2 0-24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20"/>
    </inkml:context>
    <inkml:brush xml:id="br0">
      <inkml:brushProperty name="width" value="0.04756" units="cm"/>
      <inkml:brushProperty name="height" value="0.04756" units="cm"/>
      <inkml:brushProperty name="color" value="#F2395B"/>
    </inkml:brush>
  </inkml:definitions>
  <inkml:trace contextRef="#ctx0" brushRef="#br0">64650 56700 462,'-113'-46'-15,"26"10"12,24 10 13,26 9 11,12 6 8,0 3 3,0 3 5,0 4 4,1 11 4,4 23 4,3 22 5,3 22 4,3 13-3,3 7-10,3 6-10,4 7-11,-1 4-9,-3 3-9,-3 3-9,-2 4-8,-1-6-10,3-11-9,3-14-10,4-11-9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03"/>
    </inkml:context>
    <inkml:brush xml:id="br0">
      <inkml:brushProperty name="width" value="0.03943" units="cm"/>
      <inkml:brushProperty name="height" value="0.03943" units="cm"/>
      <inkml:brushProperty name="color" value="#F2395B"/>
    </inkml:brush>
  </inkml:definitions>
  <inkml:trace contextRef="#ctx0" brushRef="#br0">50931 14350 557,'-7'8'68,"2"2"-9,3 0-10,1 1-10,1 1-7,1 1-3,2 1-3,0 2-3,1 1-3,-2 5 0,0 3 0,-2 5-1,0 0-3,-2-2-4,0-2-4,-2-1-6,0-3-4,1-1-8,-1-3-7,0-1-6,0-5-13,2-6-16,0-8-17,2-6-16,0-4 0,0 1 19,0-1 20,0 0 18,0 0 14,0-2 7,0 0 7,0-1 7,0 1 5,2 1 2,0 2 3,2 2 2,1 2 5,3-1 5,3 0 6,4 0 6,0 1 1,-1 0-5,-1 2-5,-1 1-4,1 0-5,0 2-5,1 0-3,1 2-4,0 0-11,-1 0-16,-1 0-17,0 0-17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03"/>
    </inkml:context>
    <inkml:brush xml:id="br0">
      <inkml:brushProperty name="width" value="0.03967" units="cm"/>
      <inkml:brushProperty name="height" value="0.03967" units="cm"/>
      <inkml:brushProperty name="color" value="#F2395B"/>
    </inkml:brush>
  </inkml:definitions>
  <inkml:trace contextRef="#ctx0" brushRef="#br0">51581 14240 554,'-1'-23'6,"0"18"24,-2 18 23,0 17 24,0 10 5,0 0-18,2 2-15,0 0-16,1 0-12,-2-4-5,0-2-6,-1-3-6,-1-2-7,2-2-11,0 0-9,2-1-11,0-3-6,2-5-3,0-5-2,2-4-2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04"/>
    </inkml:context>
    <inkml:brush xml:id="br0">
      <inkml:brushProperty name="width" value="0.04232" units="cm"/>
      <inkml:brushProperty name="height" value="0.04232" units="cm"/>
      <inkml:brushProperty name="color" value="#F2395B"/>
    </inkml:brush>
  </inkml:definitions>
  <inkml:trace contextRef="#ctx0" brushRef="#br0">52080 13940 519,'-8'-19'85,"2"10"-9,1 10-10,0 10-8,1 6-9,-2 5-9,0 3-8,-1 5-9,-2 2-6,-2 2-4,-1 2-3,-3 2-3,0 1-4,1-1-1,1-2-3,1 0-3,1-3-1,0-3-3,2-5-2,1-3-2,0-4-7,2-1-15,1-3-12,0-1-14,3-4-6,2-6 4,4-6 3,2-6 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04"/>
    </inkml:context>
    <inkml:brush xml:id="br0">
      <inkml:brushProperty name="width" value="0.05055" units="cm"/>
      <inkml:brushProperty name="height" value="0.05055" units="cm"/>
      <inkml:brushProperty name="color" value="#F2395B"/>
    </inkml:brush>
  </inkml:definitions>
  <inkml:trace contextRef="#ctx0" brushRef="#br0">52500 13909 435,'8'-25'40,"0"11"5,-1 12 6,1 12 5,-1 7 1,-1 3-7,0 3-6,-2 3-6,1 2-5,0 1-2,1 0-4,2 2-2,-2 1-5,-1 1-2,-2 1-5,-2 0-4,-1 1-3,2-1-5,1-2-3,0 0-5,0-2-3,0-1-1,-2-3-3,0-1-1,-2-3-11,0-3-21,-2-3-21,0-3-21,-2-3-3,0-4 18,-1-4 16,-1-4 16,-1-2 12,2 0 5,1 0 7,0 0 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04"/>
    </inkml:context>
    <inkml:brush xml:id="br0">
      <inkml:brushProperty name="width" value="0.03844" units="cm"/>
      <inkml:brushProperty name="height" value="0.03844" units="cm"/>
      <inkml:brushProperty name="color" value="#F2395B"/>
    </inkml:brush>
  </inkml:definitions>
  <inkml:trace contextRef="#ctx0" brushRef="#br0">52047 15040 572,'-15'-15'0,"4"4"0,3 3 0,3 3 0,1 0 7,2-2 13,0-2 13,2-1 15,1-1 4,4 2-3,2 2-2,3 3-3,4-1-6,1 0-6,5-1-7,2-1-7,2 0-7,2 2-7,3 2-9,1 2-8,-1 1-1,-3 0 4,-5 0 5,-3 0 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04"/>
    </inkml:context>
    <inkml:brush xml:id="br0">
      <inkml:brushProperty name="width" value="0.03666" units="cm"/>
      <inkml:brushProperty name="height" value="0.03666" units="cm"/>
      <inkml:brushProperty name="color" value="#F2395B"/>
    </inkml:brush>
  </inkml:definitions>
  <inkml:trace contextRef="#ctx0" brushRef="#br0">53383 13594 600,'-6'-8'4,"4"2"9,4 1 9,4 1 8,3 0 6,3 0 3,3 0 2,3 1 2,3-1-1,3 0-6,3 0-6,3 0-7,-1 0-5,-6 1-5,-4-1-6,-4 0-4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05"/>
    </inkml:context>
    <inkml:brush xml:id="br0">
      <inkml:brushProperty name="width" value="0.04275" units="cm"/>
      <inkml:brushProperty name="height" value="0.04275" units="cm"/>
      <inkml:brushProperty name="color" value="#F2395B"/>
    </inkml:brush>
  </inkml:definitions>
  <inkml:trace contextRef="#ctx0" brushRef="#br0">60571 13700 514,'-8'8'0,"2"0"0,1-1 0,0 1 0,1 1 4,0 4 6,0 2 7,1 3 7,-3 3 9,-2 3 11,-3 3 9,-4 3 12,0 2-2,-1 0-10,0 2-12,1 1-11,-1 1-10,1 0-5,-1 2-7,0 1-6,1-2-3,-1-2 2,0-3 0,1-3 2,2-7-16,6-9-31,6-10-32,6-10-32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06"/>
    </inkml:context>
    <inkml:brush xml:id="br0">
      <inkml:brushProperty name="width" value="0.05009" units="cm"/>
      <inkml:brushProperty name="height" value="0.05009" units="cm"/>
      <inkml:brushProperty name="color" value="#F2395B"/>
    </inkml:brush>
  </inkml:definitions>
  <inkml:trace contextRef="#ctx0" brushRef="#br0">60680 13913 439,'1'-21'28,"2"8"11,2 7 10,2 7 11,0 4 1,0 5-8,-2 4-8,0 4-8,-1 3-7,1 2-3,1 4-5,2 3-4,-1 2-3,-1-1-2,0 0 0,-2 0-2,0 1-1,0-1 0,0 0-2,0 1 0,-1-2-4,0 0-8,-2-1-7,0-1-7,-1-2-7,0-1-3,0-3-5,0-1-5,-2-4-5,-2-3-9,-4-4-8,-2-4-8,-2-4 1,-3-4 11,-2-4 11,-1-4 11,-2-3 8,-1-3 6,-1-3 6,-1-3 5,1 0 4,2 2 1,5 4 1,1 3 2,3 1 4,3 1 9,1-1 9,2 0 8,2 1 6,2 1 0,2 0 1,2 2 1,3 0-2,4 1-2,3-1-5,5 0-2,3 1-5,3 2-4,3 2-5,3 2-5,1 1-6,0-2-7,1 0-6,-1-1-7,-1-1-2,-3 2 2,-4 0 3,-1 2 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06"/>
    </inkml:context>
    <inkml:brush xml:id="br0">
      <inkml:brushProperty name="width" value="0.04026" units="cm"/>
      <inkml:brushProperty name="height" value="0.04026" units="cm"/>
      <inkml:brushProperty name="color" value="#F2395B"/>
    </inkml:brush>
  </inkml:definitions>
  <inkml:trace contextRef="#ctx0" brushRef="#br0">61950 13559 546,'16'-15'79,"-1"4"-10,1 3-10,-1 2-11,0 4-7,-1 2-7,0 4-5,-2 2-7,-2 3-4,-2 4-2,-4 2-1,-3 3-3,-2 3-3,-2 3-6,-2 2-6,-1 4-6,-3 1-3,-2-1-1,-2-2 0,-1 0-2,-1-2 2,1-3 2,1-3 3,0-3 3,6-5 2,8-6 2,10-8 1,8-6 2,5-5-3,1-1-9,0-3-9,2-1-8,0-1-6,-1 0-3,-1 2-2,-1 1-2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06"/>
    </inkml:context>
    <inkml:brush xml:id="br0">
      <inkml:brushProperty name="width" value="0.03946" units="cm"/>
      <inkml:brushProperty name="height" value="0.03946" units="cm"/>
      <inkml:brushProperty name="color" value="#F2395B"/>
    </inkml:brush>
  </inkml:definitions>
  <inkml:trace contextRef="#ctx0" brushRef="#br0">62750 13578 557,'23'-21'132,"1"5"-30,-1 5-29,1 4-30,0 3-18,1 1-5,1-2-6,1 2-5,-2-1-3,-2 2 0,-3 0 0,-2 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20"/>
    </inkml:context>
    <inkml:brush xml:id="br0">
      <inkml:brushProperty name="width" value="0.04394" units="cm"/>
      <inkml:brushProperty name="height" value="0.04394" units="cm"/>
      <inkml:brushProperty name="color" value="#F2395B"/>
    </inkml:brush>
  </inkml:definitions>
  <inkml:trace contextRef="#ctx0" brushRef="#br0">65750 54800 500,'4'-47'5,"10"6"11,10 7 11,9 6 10,4 4 5,1 4-4,-1 3-2,1 3-2,5 1-2,14 1-2,11-1-1,14 1-1,3-1-3,-2 1-3,-3-1-4,-3 1-4,-7 2-7,-9 7-12,-10 6-10,-8 7-12,-11 7-9,-8 9-8,-10 10-9,-9 10-7,-13 7-1,-16 6 8,-15 7 7,-15 6 8,-9-2 6,1-9 6,-1-10 7,1-8 5,-1-9 4,1-6 3,-1-6 1,1-6 3,1-4 7,3 1 10,3-1 11,4 1 11,2 4 8,4 9 4,3 10 6,3 10 3,4 7 0,7 6-7,6 7-8,7 6-6,4 3-5,3 0-2,3 0-2,4 0-3,-1 0-4,-3 0-8,-3 0-8,-2 0-6,-1-5-10,3-9-10,3-10-10,4-8-10,4-9-5,6-6 1,7-6 0,6-6 1,4-12 4,4-15 5,3-15 5,3-16 5,-2-5 3,-6 6-3,-6 7-1,-6 6-1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15"/>
    </inkml:context>
    <inkml:brush xml:id="br0">
      <inkml:brushProperty name="width" value="0.04595" units="cm"/>
      <inkml:brushProperty name="height" value="0.04595" units="cm"/>
      <inkml:brushProperty name="color" value="#F2395B"/>
    </inkml:brush>
  </inkml:definitions>
  <inkml:trace contextRef="#ctx0" brushRef="#br0">93806 33237 478,'-7'-6'76,"2"6"-6,2 4-5,2 6-6,1 2-7,-2 1-9,-1 1-9,0 1-9,-1 2-5,-2 3-2,0 3-2,-1 3-1,-1 1-3,-2 1-3,0-1-3,-1 0-4,0 0-5,1-1-3,0-1-6,2-1-4,0-1-4,1-2-5,-1 0-3,0 0-5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16"/>
    </inkml:context>
    <inkml:brush xml:id="br0">
      <inkml:brushProperty name="width" value="0.03569" units="cm"/>
      <inkml:brushProperty name="height" value="0.03569" units="cm"/>
      <inkml:brushProperty name="color" value="#F2395B"/>
    </inkml:brush>
  </inkml:definitions>
  <inkml:trace contextRef="#ctx0" brushRef="#br0">93750 33878 616,'7'-22'17,"-1"5"1,0 3 1,-2 5 1,2 2 4,4 2 9,4 2 9,3 2 8,2 1-1,-3 0-9,-1 0-10,-2 0-9,-2 0-8,1 0-6,0 0-6,0 0-7,-1 0-12,1 0-19,0 0-18,0 0-18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16"/>
    </inkml:context>
    <inkml:brush xml:id="br0">
      <inkml:brushProperty name="width" value="0.05035" units="cm"/>
      <inkml:brushProperty name="height" value="0.05035" units="cm"/>
      <inkml:brushProperty name="color" value="#F2395B"/>
    </inkml:brush>
  </inkml:definitions>
  <inkml:trace contextRef="#ctx0" brushRef="#br0">94341 32972 436,'0'-19'26,"0"7"9,0 8 11,0 8 9,0 6 0,0 3-6,0 5-9,0 4-7,-1 2-7,-2 2-3,-2 3-5,-2 1-4,-1 2-3,-2 2-2,0 2-2,-1 3-1,0-2-3,0 0-4,2-3-3,1-2-4,0-2-4,0-1-5,0-3-5,1-1-5,0-7-6,2-9-10,2-10-8,2-10-8,2-6-2,4-1 10,2-3 7,3-1 9,1-1 7,0 1 6,-2 1 7,0 1 5,-1 1 6,3 1 5,2 1 5,2 1 4,0 1 4,-1 2 4,-1 3 2,-1 1 4,0 2 3,0 2 3,-1 2 4,1 2 4,-1 2-2,-2 2-3,-2 2-5,-2 2-5,-2 2-3,-1 1-2,0 3-2,-2 2-2,0 1-3,-2 1-2,0 1-3,-1 1-3,-2-1-2,0-3-1,-2-3-1,0-2-1,1-5-6,6-2-11,5-6-10,4-2-11,3-4-2,1 0 5,1-1 4,2-1 6,0-3 1,3-2-1,1-3-1,3-3-2,-1-2 2,-1-1 6,-3-1 5,-1 0 5,-1-1 4,-1 1 2,1 1 1,0 1 3,-2 1 2,-1 1 5,-2 1 5,-2 1 4,-1 2 6,-1 1 4,1 2 6,0 3 5,-1 4 8,-2 10 10,-3 8 11,0 9 9,-4 6 0,-2 1-16,-4 2-13,-2 3-14,-2 0-9,-1 0-3,-2 0-4,0 1-2,-1-1-3,-1 2-2,-1 1-2,-1 0-3,0 1-2,3-3-5,1-2-4,2-2-5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16"/>
    </inkml:context>
    <inkml:brush xml:id="br0">
      <inkml:brushProperty name="width" value="0.05185" units="cm"/>
      <inkml:brushProperty name="height" value="0.05185" units="cm"/>
      <inkml:brushProperty name="color" value="#F2395B"/>
    </inkml:brush>
  </inkml:definitions>
  <inkml:trace contextRef="#ctx0" brushRef="#br0">95950 33071 424,'21'-35'30,"-5"8"1,-5 7-1,-5 8 0,-1 6-1,0 2-3,1 4-3,2 3-2,-1 3 0,-1 5 1,-1 5 3,0 5 3,-2 4 0,0 3 0,-2 3-1,0 3 1,-1 1-2,0 2 0,0 0-2,0 2-2,0 0-2,0-2-5,0 0-5,0-1-5,0-2-5,0-2-3,0-1-3,0-3-5,-1-3-7,0-3-11,-2-5-10,0-3-11,-2-5-8,0-4-8,-1-6-6,-1-4-7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17"/>
    </inkml:context>
    <inkml:brush xml:id="br0">
      <inkml:brushProperty name="width" value="0.03876" units="cm"/>
      <inkml:brushProperty name="height" value="0.03876" units="cm"/>
      <inkml:brushProperty name="color" value="#F2395B"/>
    </inkml:brush>
  </inkml:definitions>
  <inkml:trace contextRef="#ctx0" brushRef="#br0">95450 34060 567,'1'-14'59,"4"2"-1,2 4-1,3 3 0,4 1-4,1 1-8,5-1-8,2 0-8,2 0-8,2 0-9,3 0-8,1 0-7,-1 1-11,-3 1-10,-5 0-11,-3 2-11,-4-1-7,-1 0-5,-2-2-4,-2 0-5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19"/>
    </inkml:context>
    <inkml:brush xml:id="br0">
      <inkml:brushProperty name="width" value="0.0393" units="cm"/>
      <inkml:brushProperty name="height" value="0.0393" units="cm"/>
      <inkml:brushProperty name="color" value="#F2395B"/>
    </inkml:brush>
  </inkml:definitions>
  <inkml:trace contextRef="#ctx0" brushRef="#br0">81711 23389 559,'-15'-5'14,"4"6"13,3 6 14,3 6 13,0 4 2,-2 5-8,-2 3-8,-1 5-9,-3 3-6,0 4-2,-1 4-3,-1 4-2,0 2-4,1 2-2,1 0-3,1 2-3,1-2-4,0-1-2,2-2-3,1-2-3,0-4-4,2-6-8,1-5-6,0-7-7,3-5-10,2-6-12,4-6-11,2-6-13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19"/>
    </inkml:context>
    <inkml:brush xml:id="br0">
      <inkml:brushProperty name="width" value="0.0478" units="cm"/>
      <inkml:brushProperty name="height" value="0.0478" units="cm"/>
      <inkml:brushProperty name="color" value="#F2395B"/>
    </inkml:brush>
  </inkml:definitions>
  <inkml:trace contextRef="#ctx0" brushRef="#br0">82300 23466 460,'8'-12'18,"1"8"16,2 8 17,0 8 17,-1 4 3,1 3-11,-2 1-10,-1 3-12,-1 2-7,0 5-5,-2 3-5,0 4-4,-2 3-4,-1 2-1,0 2-2,-2 2-1,1-1-3,0-2-2,2-4-3,0-2-3,0-3-5,0-3-4,-2-3-6,0-3-6,-3-6-12,-4-7-22,-4-8-20,-3-8-21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19"/>
    </inkml:context>
    <inkml:brush xml:id="br0">
      <inkml:brushProperty name="width" value="0.03857" units="cm"/>
      <inkml:brushProperty name="height" value="0.03857" units="cm"/>
      <inkml:brushProperty name="color" value="#F2395B"/>
    </inkml:brush>
  </inkml:definitions>
  <inkml:trace contextRef="#ctx0" brushRef="#br0">81730 24477 570,'-27'-8'4,"9"2"20,8 1 19,10 1 21,6 0 4,4 0-9,3 0-11,5 0-9,2 0-9,3 1-7,1-1-6,3 0-7,-1 0-9,-2 0-12,-1 0-11,-3 1-12,-1-1-4,-3 2 3,-1 0 3,-2 2 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20"/>
    </inkml:context>
    <inkml:brush xml:id="br0">
      <inkml:brushProperty name="width" value="0.04513" units="cm"/>
      <inkml:brushProperty name="height" value="0.04513" units="cm"/>
      <inkml:brushProperty name="color" value="#F2395B"/>
    </inkml:brush>
  </inkml:definitions>
  <inkml:trace contextRef="#ctx0" brushRef="#br0">82800 22737 487,'2'-23'5,"4"3"10,4 1 11,3 3 9,3 1 6,0 4 1,-1 3 0,1 3 1,-2 2-3,-1 3-4,-2 4-5,-2 2-5,-2 3-3,-1 4-4,-1 2-3,0 3-4,-3 2 0,-4 1-1,-4 1 1,-3 1 0,-4 1-2,0-1-7,-1 0-4,-1 1-6,0-2-4,2-3 0,3-3-2,1-3 0,3-2 0,6-2 3,4-3 2,6 0 2,2-4 0,3-3-5,1-2-5,3-3-4,1-3-2,-1 0-1,1-1-1,-1-1-1,0-1-2,-1 2-4,0 1-3,-2 1-4,-2 0-1,-1 2 1,-2 0 1,-2 2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20"/>
    </inkml:context>
    <inkml:brush xml:id="br0">
      <inkml:brushProperty name="width" value="0.04044" units="cm"/>
      <inkml:brushProperty name="height" value="0.04044" units="cm"/>
      <inkml:brushProperty name="color" value="#F2395B"/>
    </inkml:brush>
  </inkml:definitions>
  <inkml:trace contextRef="#ctx0" brushRef="#br0">83728 22662 544,'-10'-2'108,"12"-2"-16,12-4-17,11-1-16,5-2-14,-3 2-11,-4 2-9,-1 3-11,-4 0-10,0 2-13,-1 0-10,0 2-13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20"/>
    </inkml:context>
    <inkml:brush xml:id="br0">
      <inkml:brushProperty name="width" value="0.05245" units="cm"/>
      <inkml:brushProperty name="height" value="0.05245" units="cm"/>
      <inkml:brushProperty name="color" value="#F2395B"/>
    </inkml:brush>
  </inkml:definitions>
  <inkml:trace contextRef="#ctx0" brushRef="#br0">66300 55600 419,'25'-54'0,"0"-5"0,0-7 0,0-5 0,-2 2 3,-3 13 5,-3 12 6,-2 13 5,-5 12 8,-2 13 11,-3 12 9,-3 13 10,-4 15 2,-3 19-5,-3 19-5,-2 19-6,-1 13-5,3 10-5,3 10-6,4 9-5,-1 13-6,-3 20-4,-3 18-5,-2 20-5,-5 21-3,-2 25 2,-3 25 1,-3 25 1,-1 7-7,4-8-19,3-10-16,3-9-18,1-9-6,1-5 3,-1-7 5,1-5 4,-1-26 4,1-44 6,-1-43 5,1-44 5,-1-29 3,1-11 2,-1-14 0,1-11 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21"/>
    </inkml:context>
    <inkml:brush xml:id="br0">
      <inkml:brushProperty name="width" value="0.04107" units="cm"/>
      <inkml:brushProperty name="height" value="0.04107" units="cm"/>
      <inkml:brushProperty name="color" value="#F2395B"/>
    </inkml:brush>
  </inkml:definitions>
  <inkml:trace contextRef="#ctx0" brushRef="#br0">93570 20150 535,'7'22'51,"-2"-1"-6,-3-3-4,0-1-5,-3 0-2,0 3 1,-2 3 0,0 3 1,-2 2-3,0-1-4,-1 0-5,-1 1-6,-2 1-3,0 2-2,-1 4-4,-1 3-1,0 0-6,1 0-5,0-1-7,2-2-7,2-6-12,2-13-19,4-12-19,2-13-19,2-7-1,0 2 16,0 1 18,0 1 16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21"/>
    </inkml:context>
    <inkml:brush xml:id="br0">
      <inkml:brushProperty name="width" value="0.03747" units="cm"/>
      <inkml:brushProperty name="height" value="0.03747" units="cm"/>
      <inkml:brushProperty name="color" value="#F2395B"/>
    </inkml:brush>
  </inkml:definitions>
  <inkml:trace contextRef="#ctx0" brushRef="#br0">93600 21093 587,'0'-15'1,"0"3"2,0 1 3,0 2 1,1 2 8,4 1 11,2 1 11,3 0 12,2 2 2,0 0-6,-1 2-7,1 0-5,0 1-7,2-2-6,0 0-6,1-1-5,1-1-3,1 2 1,1 0 1,1 2 1,0 0-7,-3 0-13,-1 0-13,-2 0-15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21"/>
    </inkml:context>
    <inkml:brush xml:id="br0">
      <inkml:brushProperty name="width" value="0.04686" units="cm"/>
      <inkml:brushProperty name="height" value="0.04686" units="cm"/>
      <inkml:brushProperty name="color" value="#F2395B"/>
    </inkml:brush>
  </inkml:definitions>
  <inkml:trace contextRef="#ctx0" brushRef="#br0">94340 20272 469,'-2'-24'5,"0"13"26,-3 14 27,-2 14 27,-1 8 5,-2 4-13,0 5-15,-1 3-15,0 2-12,-1 2-10,0 0-12,1 2-11,0 0-11,2 0-12,2 0-12,3 0-13,0-2-6,2-4 2,0-4 0,2-3 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22"/>
    </inkml:context>
    <inkml:brush xml:id="br0">
      <inkml:brushProperty name="width" value="0.04873" units="cm"/>
      <inkml:brushProperty name="height" value="0.04873" units="cm"/>
      <inkml:brushProperty name="color" value="#F2395B"/>
    </inkml:brush>
  </inkml:definitions>
  <inkml:trace contextRef="#ctx0" brushRef="#br0">94763 20388 451,'0'-15'3,"2"2"6,0 3 7,1 1 5,0 5 10,-4 8 10,-2 8 12,-3 7 11,-3 5 0,-2 1-9,-2 1-11,-1 1-9,-3 1-8,-2 3-4,-1 1-4,-2 2-4,-2 2-4,3 2-3,0 2-2,1 3-2,1-2-5,0-2-4,2-4-5,1-2-4,3-4-9,3-3-11,4-5-13,4-3-12,3-6-5,2-6-2,2-8 0,2-6-1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22"/>
    </inkml:context>
    <inkml:brush xml:id="br0">
      <inkml:brushProperty name="width" value="0.05685" units="cm"/>
      <inkml:brushProperty name="height" value="0.05685" units="cm"/>
      <inkml:brushProperty name="color" value="#F2395B"/>
    </inkml:brush>
  </inkml:definitions>
  <inkml:trace contextRef="#ctx0" brushRef="#br0">95346 20455 386,'1'-13'24,"0"6"15,2 6 14,0 6 17,0 5 1,0 3-12,-2 5-10,0 4-11,-1 2-8,0 4-4,0 3-2,0 3-5,0 2-1,0 2-1,0 2-2,0 2 0,0 2-2,0 0-2,0 2-3,0 0-2,-1 1-2,0 0-1,-2 0-2,0 0-1,0-3-3,0-6-8,2-6-6,0-5-6,0-5-10,-2-3-12,-2-3-13,-1-3-12,-2-4-4,0-6 5,1-6 3,-1-6 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22"/>
    </inkml:context>
    <inkml:brush xml:id="br0">
      <inkml:brushProperty name="width" value="0.04351" units="cm"/>
      <inkml:brushProperty name="height" value="0.04351" units="cm"/>
      <inkml:brushProperty name="color" value="#F2395B"/>
    </inkml:brush>
  </inkml:definitions>
  <inkml:trace contextRef="#ctx0" brushRef="#br0">94647 21843 505,'-8'-8'3,"0"0"7,0 1 6,1-1 6,0 0 5,2 0 3,2 1 4,2-1 3,3 0 5,6 2 5,4 1 5,5 1 6,3 0-5,3 2-17,1 0-14,3 2-16,0 1-14,0 2-12,1 2-12,-1 1-11,-1 2-3,-3-2 5,-3-1 7,-3 0 5,-3-2-1,-1 1-9,-2 0-10,-2 0-9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23"/>
    </inkml:context>
    <inkml:brush xml:id="br0">
      <inkml:brushProperty name="width" value="0.05623" units="cm"/>
      <inkml:brushProperty name="height" value="0.05623" units="cm"/>
      <inkml:brushProperty name="color" value="#F2395B"/>
    </inkml:brush>
  </inkml:definitions>
  <inkml:trace contextRef="#ctx0" brushRef="#br0">96487 21615 391,'-6'-7'106,"6"3"-16,4 1-16,6 2-15,2 1-11,3 0-6,1 0-5,3 0-6,0 0-3,1 0-4,-1 0-2,1 0-4,-1 0-3,-1 0-5,-1 0-6,-1 0-4,0 1-7,-1 2-8,1 1-9,0 3-8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31"/>
    </inkml:context>
    <inkml:brush xml:id="br0">
      <inkml:brushProperty name="width" value="0.03859" units="cm"/>
      <inkml:brushProperty name="height" value="0.03859" units="cm"/>
      <inkml:brushProperty name="color" value="#00BFF3"/>
    </inkml:brush>
  </inkml:definitions>
  <inkml:trace contextRef="#ctx0" brushRef="#br0">82903 13475 570,'-15'6'25,"3"-1"4,1-2 5,2-2 5,1 0-2,1 2-8,-1 2-9,0 2-7,0 0-6,0-1-3,1 0-2,-1-2-2,0-1-3,0-2 1,0-2-2,1-2 1,-1-2-1,2-3 1,0-4 2,2-2 0,0-1 1,0-1-1,0 0 1,0 1 0,1 0-1,1 0 1,0 2 0,2 1 0,-1 1 0,-1 1 0,0 0 0,-1 2 0,-1 0-1,2 1 1,0-1 0,2 0 0,0 0-1,0 0 1,0 1 0,0-1 0,0 0 0,0 0 0,0 0 0,0 0 0,1 1 1,2-1 2,2 0 1,2 0 1,0 0 1,1 1-1,0-1 0,0 0-2,0 1 0,0 0 1,-1 2 1,1 1 1,0 0-1,0 0 1,0 0-1,-1 0 0,2 0-2,0 0-1,1 0-2,1 0-3,0 0 0,0 1 1,-2-1 0,0 0 0,-1 0 1,3 2 0,2 0 1,1 2 0,2 1 2,0 2 4,-1 2 2,1 2 5,-2 0 0,-3 1-2,-3 0-1,-2 0-3,-2 0 0,2-1-1,0 1 0,1 0-1,1 1-1,-2 3 1,-1 4-1,0 2 0,-2 0 0,-1-1 0,0-3 0,-1-1 1,-1-1-1,0 1 1,0 1-1,0 2 0,0-1 0,0-1-2,0-1-1,0-1-2,-2 0 0,0 0 1,-3-1 1,-2 1 0,-2 0 0,-2 0-1,-1-1-2,-3 1-2,0-1-2,-1-1 0,0 0-2,1-2 0,-1-1-2,0-2-2,1-3-1,-1 0-2,1-4 0,-1 0 1,0-3 0,1-2 1,0-1-8,4-2-17,3 0-17,3-1-17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42"/>
    </inkml:context>
    <inkml:brush xml:id="br0">
      <inkml:brushProperty name="width" value="0.03528" units="cm"/>
      <inkml:brushProperty name="height" value="0.03528" units="cm"/>
      <inkml:brushProperty name="color" value="#00BFF3"/>
    </inkml:brush>
  </inkml:definitions>
  <inkml:trace contextRef="#ctx0" brushRef="#br0">91672 19200 623,'-15'-1'-33,"0"0"8,2-2 9,1 0 9,1-1 5,1 0 2,0 0 2,2 0 2,0-1 0,0-2 0,1-1-1,-1-3 0,0-1-1,2-2 1,1 0 0,0-1 0,2 0 0,1 1 1,0 1 1,2 1-1,-1 0 1,-1 0 0,0 0-1,-1 1 0,-1-1 0,2 0-1,0 1 1,2-1-1,0 1 1,0 0 0,0 2 1,0 1 0,0 0 1,0-2-1,0 0 0,0-1 0,0 0 0,2 0 2,0 2 1,2 1 2,0 0 1,0 0 0,-1 1-1,1-1 1,1 0-1,0 0-1,1 0 0,2 0 0,0 1-1,1-1 0,2 0 1,0 0 0,0 1 0,1 0 0,0 2-1,0 1 0,-1 0 1,-1 2-1,-1 0 1,0 2 0,-1 0-1,1 0 1,2 0 0,0 0-1,0 0 0,-1 2 0,0 0 0,-2 2 0,0 0-1,0 1 0,-1 2-1,1 0 0,0 1-1,0 0 1,0 0 1,-1-1 0,1 2-1,-2 0-2,-1 1-3,0 2-1,-2-1-2,0 1 0,-2-1 0,0 1-1,-1 0 1,0 0-1,0-1 1,0 1 0,0 0 0,0 0 0,0-1 1,0 1 0,-1 0 1,0 1-1,-2 1 0,0 2 1,-2-1-2,0 1-1,-1 0-1,-2-1-2,0 0 0,-1-1 1,-2-1 0,0 0 0,0-2 1,1-1 0,0-1 0,2 0 0,-1-3-1,-1-1-3,-3-2-3,-2-2-4,1-2-5,3-3-10,3-4-9,2-2-10,3-1-1,0 0 4,2 2 5,1 1 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44"/>
    </inkml:context>
    <inkml:brush xml:id="br0">
      <inkml:brushProperty name="width" value="0.02415" units="cm"/>
      <inkml:brushProperty name="height" value="0.02415" units="cm"/>
      <inkml:brushProperty name="color" value="#00BFF3"/>
    </inkml:brush>
  </inkml:definitions>
  <inkml:trace contextRef="#ctx0" brushRef="#br0">91809 20550 910,'0'56'-52,"0"-14"13,0-14 13,0-13 13,0-6 7,0 3 2,0 4 3,0 2 1,0 2 2,0 1-1,0 1 0,0 1 1,0 1-2,0 3-1,0 1-1,0 3-2,0-1-1,2 0-1,0-1-2,2-1-1,-1-1 0,0-1 1,-2-1 0,0-1 1,-1-1 2,0-1 0,0-1 2,0-1 1,-1-1 1,0-1 1,-2-1 0,0 0 1,-1-2 2,2 1 1,0 0 3,2-1 2,0 1 1,0-1-1,0 1-1,0 0-1,-1-1 0,0-1-1,-2-1 0,0 0-1,0-2-1,0-1 1,2-1-2,1 0 0,0 0-1,0 1-1,0 3 0,0 2-2,0 0 0,0 1 0,0 0-1,0-1 1,0 0-1,0-2 1,0-3 0,0-1 0,0 0 0,0 2 0,0 2-1,0 1-1,0 2 0,0 0 1,0-1 0,0 1 1,0 0-1,0-1 1,0 1-1,0 0 1,0 0-1,0 1 1,0 1 1,0 1 0,0 1 0,0 1-1,0 1 1,0 1-2,0 1 1,0-1-1,0 1 1,0-1-1,-1 0 0,-1-1 1,0-1 0,-1 0 0,-1-2-1,2 1 1,0-1-1,2 1 0,-1-1 0,0-1 0,-2-1 0,0-1 1,0 0 1,0 2 2,2 0 3,0 1 1,1 1 1,0 1-1,0 1 1,0 1-1,0 0 0,0-1-3,0-1-1,0-1-1,0 0-1,0 1 1,0 1 0,0 1 2,0 1 0,0-1 0,0 1 0,0-1 0,0 1 0,0-1-2,0 1-1,0-1-3,0 1 1,-2-1 0,0 1 1,-1-1 1,-1 1 1,2 1 0,0 1 0,2 1 1,0 0 0,0-1 0,0-1 1,0-1 1,0-1-1,0-1-1,0-1-1,0-1-2,0-1 0,0 1-1,0 0 1,0-1-2,-1 2 2,0 1 2,-2 3 2,0 1 2,0 2 0,0-1-1,1 0-2,2 1-2,0-2 0,-2-3 2,-1-3 1,0-3 2,0-1 1,0 1-2,2 1 0,1 2 0,-1-2-1,-1 1-1,0-2 0,-1-1 1,-1-1-1,2-1 0,0-1 2,2 0-1,0 0 2,0 3 0,0 3 0,0 3 1,0 1 1,0-1 0,0-1 2,0-1 0,0-1-1,0-2 0,0-3-1,0-1-1,0-1-1,0 0 0,0-1-1,0 1-1,0 0 0,0 2 0,0 0 1,0 1 1,0 1-1,2 1-2,0 1-1,2 1-2,-1 2 0,-1 1 0,0 3 2,-1 1 1,-1 1 0,0-3-2,0-1 0,0-3-1,0-1 0,0-1-2,0 0-1,0-2-1,0 1 1,0 1-1,0 3 1,0 1 1,0 2-1,0-1 1,0 1 0,0-1-1,0 1 1,0 1 1,0 1 1,0 1 0,0 0 2,0-1-1,0-1 1,0-1 1,0-1 0,0-1 0,0-1 2,0-1 0,0-2 1,0-1 1,0-2 1,0-2 0,0-1-1,0 3-4,0 1-4,0 3-4,-1 1-2,-1 1 3,0 1 3,-1 1 1,-1 2 2,2 1 1,0 3 1,2 1 1,0 2 0,0 2-2,0 3 0,0 1-1,0-1-2,0-6-2,0-4-1,0-4-2,1-7-5,2-3-10,2-6-8,2-4-9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21"/>
    </inkml:context>
    <inkml:brush xml:id="br0">
      <inkml:brushProperty name="width" value="0.04886" units="cm"/>
      <inkml:brushProperty name="height" value="0.04886" units="cm"/>
      <inkml:brushProperty name="color" value="#F2395B"/>
    </inkml:brush>
  </inkml:definitions>
  <inkml:trace contextRef="#ctx0" brushRef="#br0">65550 56750 450,'23'-71'0,"-3"10"0,-3 10 0,-2 9 0,0 4 2,7 1 5,6-1 4,7 1 5,0 4 4,-2 9 2,-3 10 2,-3 10 3,-6 10-2,-5 13-5,-7 12-5,-5 13-6,-14 13-5,-18 17-2,-19 15-3,-18 16-2,-10 9-3,0 3 1,0 3 0,0 4 0,3-7 1,6-16 3,7-15 4,6-15 2,12-21 3,19-25 2,19-25 2,19-25 1,18-22-1,19-19-6,19-18-5,19-19-5,13-10-4,10 1-3,10-1-2,9 1-2,2 5-1,-2 14 0,-3 11 2,-3 14 0,-4 8 5,-3 7 10,-3 6 10,-2 7 9,-8 5 6,-8 7 1,-10 6 1,-9 7 2,-10 4 0,-9 3-1,-10 3-1,-8 4 0,-11 8-2,-8 17-2,-10 15-2,-9 16-2,-12 9-2,-11 3-2,-14 3-3,-11 4-1,-12 5-3,-9 10-4,-10 10-2,-8 9-4,-8 1-4,-2-6-5,-3-6-5,-3-6-5,1-10-2,6-12 4,7-13 2,6-12 2,7-15-4,10-15-11,10-15-11,9-16-12,7-18-3,7-18 5,6-19 4,7-18 4,8-9 7,14 4 9,11 3 9,14 3 9,5 9 7,1 16 5,-1 15 5,1 17 5,1 11 6,3 10 5,3 10 6,4 9 6,2 13 3,4 20 1,3 18 0,3 20 0,4 8-4,7 1-8,6-1-11,7 1-8,4-4-4,3-6 0,3-6 1,4-6 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4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82980 15550 999,'-7'9'-4,"1"1"-9,1 3-10,0 2-8,2 0-3,1 1 4,0-1 4,2 1 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56"/>
    </inkml:context>
    <inkml:brush xml:id="br0">
      <inkml:brushProperty name="width" value="0.0419" units="cm"/>
      <inkml:brushProperty name="height" value="0.0419" units="cm"/>
      <inkml:brushProperty name="color" value="#00BFF3"/>
    </inkml:brush>
  </inkml:definitions>
  <inkml:trace contextRef="#ctx0" brushRef="#br0">79206 32454 525,'-21'0'3,"3"0"6,4 0 6,5 0 7,3 0 3,4 0 4,4 0 2,4 0 3,3 1-1,3 0-4,3 2-5,4 0-5,1 2-1,1 0-1,0 1 0,3 2-1,0-1 1,2-1-2,3 0 0,1-2-2,2 0-1,-1 0-1,0 0-3,1 0-1,-1-1-2,2-1-3,1 0-1,1-1-3,-1-2-1,0-1 0,-1 0 1,-1-1 1,-1-1-2,1 0-1,-1 0-1,0 0-3,0-1 0,-1-2 0,-1-1 0,-1-3 0,-2-1 1,0 0 1,0 1 1,-2-1 1,-1-1 0,1 0-1,-1-1-1,1-1-2,-1 0 1,-2-1 0,0 0 1,0 1 1,-2-2 0,1 0 2,-1-1 1,1-1 1,-1-1 1,-3-1 0,-1-1 1,-2-1 0,-2 0 0,-1-1 0,0 1 0,-2-1-1,-1 0 1,-2-3-2,-3-1 1,0-2 0,-4-1-1,0 1 1,-3 1-1,-2 1 1,-1 2 0,-2 1 0,0 3-1,-1 2 1,-2 0 0,0 2 2,-1 1 1,-1 1 3,-1 0 0,-2 1 1,0-1 1,0 1 0,-3 0 1,0 2-2,-1 2 0,-1 3 0,0 0-2,-1 0 1,1 0-2,-1 0 0,0 1 0,-3 1-1,-1 0 0,-2 2-1,-2 0-1,-1 2-1,-1 0-1,0 2-1,-3 0-1,1 0 2,-2 0 0,0 0 1,-2 1 1,-1 2 0,-1 2-1,0 2 1,-1 1-1,0 1 1,0 1-1,0 2 1,0 0-1,0 3 1,-1 2-1,2 1-1,-1 1 1,3-1 0,2-1 1,2 0 0,2 0 0,3 3 1,3 3 1,3 3 1,3 3 0,3 2 1,3 4 1,3 3 1,2 2 0,2 4 0,2 2 0,3 4 0,1-1-2,3-4-2,4-4-2,2-4-3,4-3-4,6-2-3,4-1-4,5-3-4,6-4-6,8-5-9,8-6-8,8-6-9,1-4 0,-6-1 7,-6 0 9,-6-2 7,-4-1 1,-1-2-5,-3-2-6,-1-1-5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1:57"/>
    </inkml:context>
    <inkml:brush xml:id="br0">
      <inkml:brushProperty name="width" value="0.04276" units="cm"/>
      <inkml:brushProperty name="height" value="0.04276" units="cm"/>
      <inkml:brushProperty name="color" value="#00BFF3"/>
    </inkml:brush>
  </inkml:definitions>
  <inkml:trace contextRef="#ctx0" brushRef="#br0">89349 31728 514,'-7'-8'2,"-1"1"5,0-1 4,0 0 4,-1 0 4,-4 0 2,-2 0 2,-3 1 3,-1 0 0,-1 2-1,0 2-2,1 2 0,-2 1-3,-1 0-1,-3 0-2,-1 0-1,-3 0-3,-1 2-1,-2 0-3,-2 2-2,-1 0-2,1 2 1,1 0 0,2 1 0,0 1-1,3 0-1,1 0-1,3 0-2,0-1 0,1 1 1,-1 0-1,1 0 1,-1 1 1,1 3 0,-1 4 1,1 2 0,0 2 1,1 1 0,1 1 0,1 1-1,1 1 0,1 2 0,0 3-1,2 1-1,1 2-1,1 1 2,1 1 0,0 0 0,3 1 1,3 1 1,2-1-1,4 0 2,1 0-1,0-2 1,0 0-1,0-1 2,1-2-2,4-1-1,2-3-2,3-1-1,3-3-3,2-1 0,1-3-3,3-1-1,2-1-1,3-1 1,3 1 2,3 0 1,3-2-2,2-1-3,4-2-4,3-2-3,1-3-3,2-3 0,0-2-2,2-4 0,0-2-1,2-5 1,0-4 0,2-3 0,-2-4 2,-3-2 1,-2-1 2,-3-2 3,-4-2 1,-2 1 1,-3-1 1,-3 1 1,-4 0 2,-3 1 1,-5 1 2,-3 1 1,-4-1 2,-2-3 2,-4-3 2,-2-2 1,-5-3 0,-4-1-1,-6 0-2,-3-2-1,-5 1-3,0 4-4,-1 2-2,-1 3-4,-1 3-3,-1 3-1,-1 3-4,0 3-1,0 2-3,5 3 0,3 1-2,4 2-2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2:02"/>
    </inkml:context>
    <inkml:brush xml:id="br0">
      <inkml:brushProperty name="width" value="0.04552" units="cm"/>
      <inkml:brushProperty name="height" value="0.04552" units="cm"/>
      <inkml:brushProperty name="color" value="#00BFF3"/>
    </inkml:brush>
  </inkml:definitions>
  <inkml:trace contextRef="#ctx0" brushRef="#br0">76416 2653 483,'-7'-8'0,"2"-2"0,2 0 0,2-1 0,1-1 2,2 1 5,0-1 5,2 0 5,1 0 4,5-1 3,4-1 3,4-1 3,2 0 1,1 2-3,1 2-2,1 3-2,-1 1-2,-1 2-2,-3 2-2,-1 2-3,-3 2 0,-1 4-1,-2 2 1,-2 3 0,-2 3 0,-1 2-2,0 1 1,-1 3-2,-3 2 0,-3 3-3,-2 3-1,-3 3-2,-3 0-1,-2-2-2,-2-2 0,-1-1-1,-2-3-3,0-1-2,1-3-3,-1-1-3,0-3 0,1-1 0,-1-2 1,1-2 1,-1-2-3,2-2-3,1-3-6,1 0-5,1-5-2,2-4 0,2-6 1,2-3 0,2-5 2,1 0 0,0-1 3,2 0 1,0-1 2,0 2 3,0 3 3,0 1 3,0 3 1,2 1 0,0 2-1,1 3 0,1 4 11,-2 9 22,0 9 23,-2 10 22,0 3 4,0 0-16,0 1-14,0-1-16,0 1-9,0 1-3,0 0-2,0 2-3,0 1-4,0-1-8,0 0-5,0 0-8,0-1-6,0-3-5,0-3-7,0-3-5,1-5-8,2-7-12,2-6-10,2-8-12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2:02"/>
    </inkml:context>
    <inkml:brush xml:id="br0">
      <inkml:brushProperty name="width" value="0.04702" units="cm"/>
      <inkml:brushProperty name="height" value="0.04702" units="cm"/>
      <inkml:brushProperty name="color" value="#00BFF3"/>
    </inkml:brush>
  </inkml:definitions>
  <inkml:trace contextRef="#ctx0" brushRef="#br0">77300 2211 467,'6'-15'4,"-1"1"6,-2 0 8,-2 2 6,0 1 3,2 3 1,2 1-1,2 2 0,0 5 5,-1 10 6,-1 8 9,0 9 7,-2 5-1,0 2-10,-2 2-10,0 3-9,-2 1-7,0 3-4,-2 4-4,0 2-5,0 2-4,0 0-8,2 0-7,0 0-7,1-2-6,-2-4-3,0-4-4,-1-4-4,-1-4-1,2-6 4,0-3 4,2-6 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2:02"/>
    </inkml:context>
    <inkml:brush xml:id="br0">
      <inkml:brushProperty name="width" value="0.0433" units="cm"/>
      <inkml:brushProperty name="height" value="0.0433" units="cm"/>
      <inkml:brushProperty name="color" value="#00BFF3"/>
    </inkml:brush>
  </inkml:definitions>
  <inkml:trace contextRef="#ctx0" brushRef="#br0">77720 2399 508,'8'-21'0,"0"3"0,0 5 0,0 3 0,-3 4 10,-3 6 22,-4 4 21,-3 6 21,-4 3 3,-2 3-15,-2 3-15,-1 3-15,-2 2-9,0-1-3,1 0-4,-1 1-2,1-1-4,-1 1-1,0-1-3,1 1-2,0-2-2,2-3-2,3-3 0,1-3-2,3-1-2,4-1-3,4 1-3,4 0-3,3-1 0,3-3 1,3-1 3,4-2 2,0 0 1,1 0 1,-1 1 0,1 2 0,-1 0 0,1 1-3,-1 1-3,1 2-1,-1-1-8,1 1-9,-1 0-10,1 0-11,-2-1-3,-3-1 1,-3-1 2,-2 0 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2:03"/>
    </inkml:context>
    <inkml:brush xml:id="br0">
      <inkml:brushProperty name="width" value="0.045" units="cm"/>
      <inkml:brushProperty name="height" value="0.045" units="cm"/>
      <inkml:brushProperty name="color" value="#00BFF3"/>
    </inkml:brush>
  </inkml:definitions>
  <inkml:trace contextRef="#ctx0" brushRef="#br0">78719 3242 488,'1'-14'28,"2"3"-4,2 3-1,2 2-4,0 1 0,-1-3-1,-1-4-1,0-2 0,-2-1 0,0-1-3,-2 1-2,0-1-1,-1 1-2,0 1 1,0 0-1,0 2-1,-1 1 1,-2 3 1,-2 1-1,-2 2 2,-1 2-1,-2 2-3,0 2-1,-1 2-3,-1 3 1,-1 4 1,-1 3 1,-2 5 3,1 2 0,-1 1 2,1 1-1,-1 1 1,1 0 2,2-2 1,3 0 3,1 0 2,2-3-1,0 0-2,2 0-2,1-2-3,3-2-7,7-3-8,7-3-11,8-2-10,2-5-4,-2-4 2,0-5 1,0-6 2,-3-2-2,-1-1-4,-3-1-4,-1-1-4,-2 1 2,-2 3 9,-3 3 9,-1 3 8,-1 3 9,-2 4 10,0 4 8,-2 4 9,0 2 5,0 1 2,0 1 0,0 2 1,0-1-1,0 1-5,0 0-4,0-1-5,1 1-5,0 0-5,2-1-5,0 1-6,1 0-6,2 0-8,0-1-8,2 1-6,0-1-4,1-1 2,1 0 2,2-2 1,-1-1-3,-1-2-9,-1-3-8,0 0-9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2:03"/>
    </inkml:context>
    <inkml:brush xml:id="br0">
      <inkml:brushProperty name="width" value="0.03806" units="cm"/>
      <inkml:brushProperty name="height" value="0.03806" units="cm"/>
      <inkml:brushProperty name="color" value="#00BFF3"/>
    </inkml:brush>
  </inkml:definitions>
  <inkml:trace contextRef="#ctx0" brushRef="#br0">80148 3633 577,'-7'-6'55,"2"4"0,2 4 0,3 4 0,0 3-4,0 1-8,0 3-8,0 2-8,0 2-6,0 2-7,0 5-5,0 2-6,0 2-7,0 2-7,0 2-7,0 2-8,-1 0-11,-1-5-15,0-4-14,-1-3-16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2:03"/>
    </inkml:context>
    <inkml:brush xml:id="br0">
      <inkml:brushProperty name="width" value="0.03934" units="cm"/>
      <inkml:brushProperty name="height" value="0.03934" units="cm"/>
      <inkml:brushProperty name="color" value="#00BFF3"/>
    </inkml:brush>
  </inkml:definitions>
  <inkml:trace contextRef="#ctx0" brushRef="#br0">81061 2580 559,'-13'-7'85,"8"1"-14,7 1-14,6 0-15,4 2-9,1 1-4,1 0-4,2 2-3,1 0-4,2 0 0,5 0-1,2 0-1,0 0-9,-2 2-13,-1 0-16,-3 1-14,-1 1-10,-3 0-5,-1-1-6,-2 1-4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2:04"/>
    </inkml:context>
    <inkml:brush xml:id="br0">
      <inkml:brushProperty name="width" value="0.03614" units="cm"/>
      <inkml:brushProperty name="height" value="0.03614" units="cm"/>
      <inkml:brushProperty name="color" value="#00BFF3"/>
    </inkml:brush>
  </inkml:definitions>
  <inkml:trace contextRef="#ctx0" brushRef="#br0">80850 3500 608,'31'0'118,"-2"0"-25,0 0-22,-1 0-25,-1 0-16,-1 2-9,-1 0-10,-1 2-9,0-1-13,1 1-13,1 0-13,1 0-15,-2-1-7,-4 1 0,-3 0 0,-4 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0:39"/>
    </inkml:context>
    <inkml:brush xml:id="br0">
      <inkml:brushProperty name="width" value="0.03977" units="cm"/>
      <inkml:brushProperty name="height" value="0.03977" units="cm"/>
      <inkml:brushProperty name="color" value="#F2395B"/>
    </inkml:brush>
  </inkml:definitions>
  <inkml:trace contextRef="#ctx0" brushRef="#br0">73650 28050 553,'-183'92'0,"34"-16"0,35-15 1,35-15 1,18-11 2,3-2 5,3-3 6,4-3 5,22-6 4,45-5 5,43-7 3,45-5 5,25-11-3,10-11-8,10-14-8,9-11-9,-5-1-4,-19 13-2,-18 12-1,-19 13-2,-12 6-2,-2 0-3,-3 0-3,-3 0-3,-9 1-3,-11 4-2,-14 3-2,-11 3-2,-17-1-5,-18-2-8,-19-3-8,-18-3-9,-12 2 2,-3 10 12,-3 10 12,-2 9 12,-1 4 9,3 1 4,3-1 5,4 1 4,2-3 5,4-2 1,3-3 3,3-3 2,4-2 2,7 0 5,6 0 4,7 0 3,4 0 0,3 0-7,3 0-5,4 0-6,1 3-3,0 6-1,0 7-2,0 6-1,-4 4-1,-5 4-2,-7 3-2,-5 3-1,-3-2-1,4-6-2,3-6-1,3-6-1,14-20-4,25-30-9,25-32-9,25-30-8,10-15-1,-2 3 6,-3 3 5,-3 4 7,-1 5 4,4 10 2,3 10 3,3 9 1,-7 9 3,-15 9 3,-15 10 1,-16 10 3,-13 11 3,-9 17 4,-10 15 4,-8 16 4,-11 5-1,-8-2-5,-10-3-5,-9-3-4,-4-4-5,4-3-3,3-3-3,3-2-3,-1-5-1,-2-2 0,-3-3 1,-3-3 1,-1-6-1,4-5-1,3-7-2,3-5-1,6-8 1,9-5 1,10-7 4,10-5 1,7-11 2,6-11-1,7-14-1,6-11 0,6-6 0,6 4 1,7 3 0,6 3 0,-1 4 1,-5 7 1,-7 6 1,-5 7 1,-9 4 0,-9 3-1,-10 3-1,-8 4 1,-9 4-1,-6 6 0,-6 7 0,-6 6 1,-2 3-1,3 0 0,3 0-2,4 0-1,1-7 0,0-11 1,0-14 0,0-11 0,3-7-1,6 0 0,7 0-2,6 0 0,4 0 0,4 0 4,3 0 3,3 0 3,1 4 3,1 10 0,-1 10 2,1 9 0,1 6 4,3 3 3,3 3 3,4 4 5,1 1 1,0 0-3,0 0-1,0 0-2,0 3-2,0 6-2,0 7-2,0 6-1,-2 9-1,-3 13-3,-3 12-1,-2 13-1,-5 9-2,-2 6-2,-3 7-1,-3 6-1,-7 4-1,-9 4 0,-10 3 1,-8 3 0,-8-2-2,-2-6-2,-3-6-3,-3-6-2,1-10-2,6-12 2,7-13 0,6-12 2,7-15-1,10-15 1,10-15 0,9-16-1,7-8 2,7 0 3,6 0 3,7 0 3,2 1 1,1 4 1,-1 3 0,1 3 1,-4 7 0,-6 14 0,-6 11 2,-6 14 1,-12 10-1,-15 9-1,-15 10 0,-16 10-2,-8 2-1,0-3-2,0-3-2,0-2-2,0-6-1,0-6 0,0-6-1,0-6 0,0-6-1,0-2-1,0-3-2,0-3-1,3-6 1,6-5 4,7-7 2,6-5 4,9-4 7,13 0 13,12 0 11,13 0 12,7 0 2,4 0-8,3 0-7,3 0-9,10 0-3,20 0-2,18 0-2,20 0 0,10-4-7,3-5-13,3-7-11,4-5-12,-1-3-5,-3 4-1,-3 3 0,-2 3 0,-6-1 0,-6-2 0,-6-3-1,-6-3 0,-12-2 3,-15 0 6,-15 0 6,-16 0 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23"/>
    </inkml:context>
    <inkml:brush xml:id="br0">
      <inkml:brushProperty name="width" value="0.05617" units="cm"/>
      <inkml:brushProperty name="height" value="0.05617" units="cm"/>
      <inkml:brushProperty name="color" value="#F2395B"/>
    </inkml:brush>
  </inkml:definitions>
  <inkml:trace contextRef="#ctx0" brushRef="#br0">68700 54100 391,'26'21'2,"4"-5"4,3-7 3,3-5 5,7 2 7,14 13 13,11 12 12,14 13 12,-4 9-2,-19 6-15,-18 7-15,-19 6-15,-15 4-13,-8 4-8,-10 3-10,-9 3-9,-12 1-3,-11 1 2,-14-1 4,-11 1 2,-12-6 0,-9-8-2,-10-10-3,-8-9-1,2-10 0,16-9 5,15-10 5,17-8 5,8-8 5,4-2 3,3-3 5,3-3 4,12-7 8,22-9 9,22-10 11,23-8 10,13-4 2,6 3-5,7 3-6,6 4-5,3 2-3,0 4-3,0 3-1,0 3-3,-4 4 0,-5 7-1,-7 6 0,-5 7 0,-8 5 0,-5 7 0,-7 6-2,-5 7 0,-6 2-1,-3 1 0,-3-1-2,-2 1 1,-11 4-2,-15 9-2,-15 10-2,-16 10-2,-12 4-3,-5 0-3,-7 0-3,-5 0-4,-8 0-3,-5 0-1,-7 0-1,-5 0-3,-3-4 1,4-5-1,3-7 0,3-5 1,6-11-1,9-11 1,10-14 1,10-11 0,13-15-3,19-16-6,19-15-5,19-15-6,15-7 0,13 3 7,12 3 6,13 4 7,6 2 7,0 4 4,0 3 5,0 3 5,1 6 6,4 9 6,3 10 6,3 10 7,1 2 2,1-3 1,-1-3 1,1-2 0,-1-1-1,1 3-3,-1 3-4,1 4-3,-6-1-3,-8-3-4,-10-3-3,-9-2-3,-23 8-7,-33 22-13,-35 22-11,-34 23-11,-20 8-4,-2-3 5,-3-3 5,-3-2 5,-1-6 5,4-6 4,3-6 3,3-6 5,7-4 3,14 1 4,11-1 4,14 1 4,7-4 1,3-6 1,3-6-1,4-6 0,11-7-3,23-6-2,22-6-5,22-6-3,12-7-3,3-6-1,3-6-3,4-6-1,-4-1-1,-9 7 1,-10 6-1,-8 7 2,-9 13 3,-6 22 8,-6 22 7,-6 23 9,-9 8 2,-8-3 0,-10-3 0,-9-2-2,-5-5 0,0-2-1,0-3-2,0-3-1,12-20-6,26-33-11,24-35-11,26-34-11,12-16-5,0 3 2,0 3 3,0 4 2,-2 2 3,-3 4 3,-3 3 2,-2 3 4,-8 7 5,-8 14 8,-10 11 8,-9 14 8,-5 10 10,0 9 9,0 10 10,0 10 10,-4 11 2,-5 17-5,-7 15-5,-5 16-5,5-13-21,19-41-39,19-40-39,19-40-37,5-25-11,-5-5 18,-7-7 19,-5-5 17,-8 0 13,-5 10 8,-7 10 7,-5 9 8,-6 9 6,-3 9 7,-3 10 7,-2 10 5,-5 11 11,-2 17 13,-3 15 13,-3 16 14,-2 9-1,0 3-14,0 3-14,0 4-14,0 1-17,0 0-17,0 0-19,0 0-18,0-15-9,0-27 2,0-28 0,0-28 2,0-15 5,0 1 9,0-1 11,0 1 9,0 4 6,0 9 4,0 10 3,0 10 3,0 4 2,0 0 1,0 0 0,0 0 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2:11"/>
    </inkml:context>
    <inkml:brush xml:id="br0">
      <inkml:brushProperty name="width" value="0.04292" units="cm"/>
      <inkml:brushProperty name="height" value="0.04292" units="cm"/>
      <inkml:brushProperty name="color" value="#00BFF3"/>
    </inkml:brush>
  </inkml:definitions>
  <inkml:trace contextRef="#ctx0" brushRef="#br0">82814 1983 512,'-8'-6'37,"2"4"10,1 4 7,0 4 10,1 3-1,-2 3-11,0 3-10,-1 4-10,-1 1-7,1 2-4,-1 3-3,0 1-4,0 3-3,-2 3-5,0 3-4,-1 2-5,-1 3-4,1 1-2,-1 0-2,1 2-3,0-2-5,2-4-7,2-4-8,2-4-7,3-3-7,2-5-7,4-3-7,2-4-6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2:11"/>
    </inkml:context>
    <inkml:brush xml:id="br0">
      <inkml:brushProperty name="width" value="0.03431" units="cm"/>
      <inkml:brushProperty name="height" value="0.03431" units="cm"/>
      <inkml:brushProperty name="color" value="#00BFF3"/>
    </inkml:brush>
  </inkml:definitions>
  <inkml:trace contextRef="#ctx0" brushRef="#br0">83250 3308 641,'0'-14'9,"2"3"19,0 3 19,2 2 18,0 4 2,3 2-15,2 4-15,2 2-16,0 2-8,-1 2-5,-1 0-3,-1 1-3,-1 1-2,-2 1 1,-2 1 0,-2 1 1,-1 0-12,2-1-28,0-1-26,2 0-26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2:11"/>
    </inkml:context>
    <inkml:brush xml:id="br0">
      <inkml:brushProperty name="width" value="0.03777" units="cm"/>
      <inkml:brushProperty name="height" value="0.03777" units="cm"/>
      <inkml:brushProperty name="color" value="#00BFF3"/>
    </inkml:brush>
  </inkml:definitions>
  <inkml:trace contextRef="#ctx0" brushRef="#br0">84150 2281 582,'8'-7'4,"0"1"9,-1 0 8,1 2 9,0 0 5,2 2 0,0 0 0,1 2 1,0 0-1,-1 2-3,0 0-2,-2 2-3,-1 1-3,-2 3-6,-3 4-5,0 2-5,-4 3-3,0 3-1,-3 3 1,-2 3-1,-1 0-1,-2 0-2,0-1-4,-1-1-2,-1-2-3,1-3 0,-1-3-1,0-2-1,4-4 1,6-1 3,8-2 3,6-2 2,4-2 1,-1-2-2,1-2-3,-1-2-2,0 0-6,-1 0-6,0 1-8,-2 2-7,-1 0 0,1-2 4,0-1 7,0 0 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2:12"/>
    </inkml:context>
    <inkml:brush xml:id="br0">
      <inkml:brushProperty name="width" value="0.05326" units="cm"/>
      <inkml:brushProperty name="height" value="0.05326" units="cm"/>
      <inkml:brushProperty name="color" value="#00BFF3"/>
    </inkml:brush>
  </inkml:definitions>
  <inkml:trace contextRef="#ctx0" brushRef="#br0">85333 2000 413,'15'0'114,"1"0"-24,0 0-25,-1 0-26,1 0-13,2 0-3,0 0-4,1 0-3,0 0-4,1 0-2,-1 0-4,1 0-3,-1 0 0,1 2 1,0 0 2,-1 2 2,-1 1-5,-3 1-13,-2 3-12,-4 2-13,-4 0 4,-4-1 18,-6 0 20,-4-2 19,-3 1 9,1 2-1,-1 1-2,0 3-2,1 1-3,1 1-5,0 1-5,2 2-5,0 2-5,-2 6-5,0 6-6,-1 7-5,-2 4-4,-1 5-2,-3 5-2,-2 6-3,-1 3-5,-1 3-8,-1 3-7,-1 3-8,2-6 1,5-13 7,5-14 9,5-14 8,2-7-1,0-1-9,0-1-10,0 0-9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2:14"/>
    </inkml:context>
    <inkml:brush xml:id="br0">
      <inkml:brushProperty name="width" value="0.04273" units="cm"/>
      <inkml:brushProperty name="height" value="0.04273" units="cm"/>
      <inkml:brushProperty name="color" value="#00BFF3"/>
    </inkml:brush>
  </inkml:definitions>
  <inkml:trace contextRef="#ctx0" brushRef="#br0">90469 2181 514,'-11'-7'20,"12"1"7,10 0 8,11 2 9,3 0 0,-3 2-7,-5 0-8,-3 2-8,-3 0-4,-1 2-3,0 0-2,-2 2-3,-1 1-1,-2 1 0,-3 3-1,0 2 0,-4 1-2,0 1-1,-3 2-2,-2 0-2,-1 0-2,-2 1-2,0 0-2,-1-1-1,-1 0-2,1 0 0,-1-2 0,0-1 0,0-1 1,1-1 0,-1 0 2,0-2 0,1-2-3,1-4-7,0-4-7,2-4-7,1-4-2,1-3 5,0-5 4,2-3 4,0-2 3,2 1 4,0 1 4,2 1 3,-1 2 4,0 2 3,-2 4 3,0 3 4,-1 3 9,1 4 15,-2 4 15,2 4 15,-2 3 1,0 3-12,-2 4-12,0 2-12,-1 3-7,1 2-4,-1 4-2,0 3-4,0 2-3,0 1-3,1 1-4,-1 0-4,0 1-4,0 1-7,0-1-5,1 0-6,0-1-2,2-2 1,2-1 3,2-3 1,2-2-3,2-5-7,2-3-8,2-5-6,0-2-4,1-2 4,0-2 2,0-2 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2:15"/>
    </inkml:context>
    <inkml:brush xml:id="br0">
      <inkml:brushProperty name="width" value="0.04806" units="cm"/>
      <inkml:brushProperty name="height" value="0.04806" units="cm"/>
      <inkml:brushProperty name="color" value="#00BFF3"/>
    </inkml:brush>
  </inkml:definitions>
  <inkml:trace contextRef="#ctx0" brushRef="#br0">91490 1569 457,'0'-22'3,"0"3"4,0 3 6,0 3 4,-1 4 10,0 6 13,-2 6 13,0 6 14,-1 4 0,0 3-10,0 3-11,0 3-11,0 3-8,-2 1-4,0 2-4,-1 3-4,-1 1-4,1 4-3,-1 3-3,0 3-2,0 3-5,1 5-3,-1 5-5,0 6-4,1 0-5,0-1-4,2-2-5,1-2-5,0-4-2,2-5 0,0-4 0,2-6 0,0-4-1,0-7-2,0-5-2,0-7-2,1-3 1,2-2 3,2-2 5,2-2 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2:15"/>
    </inkml:context>
    <inkml:brush xml:id="br0">
      <inkml:brushProperty name="width" value="0.04062" units="cm"/>
      <inkml:brushProperty name="height" value="0.04062" units="cm"/>
      <inkml:brushProperty name="color" value="#00BFF3"/>
    </inkml:brush>
  </inkml:definitions>
  <inkml:trace contextRef="#ctx0" brushRef="#br0">92141 2224 541,'7'-15'4,"-1"3"6,0 1 7,-2 2 7,-3 3 6,-6 2 7,-5 4 5,-7 2 8,-3 4-2,1 4-9,-1 4-8,1 3-8,0 2-6,1-1-2,1-1-2,1 0-2,0-2-2,2-1-1,1-1-1,1-1-1,1-1-1,1-1-1,0 0 0,2-2 0,4 1-3,8 3-5,8 4-3,7 2-4,4 0-3,-1-3-2,-1-3 0,-1-3-1,0-1-3,-1 0-4,1 0-3,-1 0-4,0-1-2,-1-1-4,-1-1-1,0 0-3,-3-2 1,-1 0 7,-3-2 4,-1 0 6,-1-1 4,0 2 0,0 0 0,0 2 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2:16"/>
    </inkml:context>
    <inkml:brush xml:id="br0">
      <inkml:brushProperty name="width" value="0.04677" units="cm"/>
      <inkml:brushProperty name="height" value="0.04677" units="cm"/>
      <inkml:brushProperty name="color" value="#00BFF3"/>
    </inkml:brush>
  </inkml:definitions>
  <inkml:trace contextRef="#ctx0" brushRef="#br0">92928 2625 470,'0'-16'0,"0"1"-1,0-1 0,0 0-1,-2 2 7,0 1 12,-3 2 13,-2 3 12,-1 1 4,0 2-7,1 2-6,-1 2-6,-1 1-4,0 0-3,-1 0-1,-1 0-3,-2 1-1,-2 2 0,-1 2-2,-3 2 1,0 1-1,1 3 1,1 2 0,1 1 1,1 3 0,1 1-2,1 3 0,1 2-1,0-1 0,2-2-3,1-1 0,1-2-1,1-2-4,2-1-4,2-1-6,2-1-4,4-2-7,6-2-8,5-4-9,7-2-8,2-4-2,1-4 4,-1-4 3,0-3 4,0-3 3,-3 2 6,-1 1 3,-3 1 5,-1 1 2,-4 0 0,-3 2 1,-3 1 0,-1 2 15,-2 4 26,0 4 27,-2 4 28,1 2 4,0 1-17,2 2-19,0 0-17,1 1-14,0 1-9,0 1-11,0 2-8,-1-1-10,1 1-5,0-1-8,0 1-6,0-1-2,0-1 2,0-1 3,0 0 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2:16"/>
    </inkml:context>
    <inkml:brush xml:id="br0">
      <inkml:brushProperty name="width" value="0.03919" units="cm"/>
      <inkml:brushProperty name="height" value="0.03919" units="cm"/>
      <inkml:brushProperty name="color" value="#00BFF3"/>
    </inkml:brush>
  </inkml:definitions>
  <inkml:trace contextRef="#ctx0" brushRef="#br0">94250 2758 561,'7'-14'5,"-1"3"10,0 3 11,-2 2 9,0 4 6,0 2 0,0 4-1,0 2 1,-1 3-3,0 2-5,-2 1-6,0 3-4,-3 1-6,0 1-2,-3 1-4,-2 1-4,0 0-1,0-3 0,2-1 0,1-2 0,3-2-8,7-1-15,7-1-15,8 0-14,0-3-7,-1-3 3,-5-2 2,-1-3 2,-3-3 3,-1 0 1,-1-2 1,0 0 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2:17"/>
    </inkml:context>
    <inkml:brush xml:id="br0">
      <inkml:brushProperty name="width" value="0.04147" units="cm"/>
      <inkml:brushProperty name="height" value="0.04147" units="cm"/>
      <inkml:brushProperty name="color" value="#00BFF3"/>
    </inkml:brush>
  </inkml:definitions>
  <inkml:trace contextRef="#ctx0" brushRef="#br0">95350 2165 530,'30'0'133,"-4"0"-30,-2 0-28,-3 0-30,-1-1-16,-1 0-3,1-2-4,-1 0-4,1 0-5,-1 1-8,1 0-6,-1 2-8,0 1-10,-3 2-13,-1 1-13,-2 3-12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23"/>
    </inkml:context>
    <inkml:brush xml:id="br0">
      <inkml:brushProperty name="width" value="0.07048" units="cm"/>
      <inkml:brushProperty name="height" value="0.07048" units="cm"/>
      <inkml:brushProperty name="color" value="#F2395B"/>
    </inkml:brush>
  </inkml:definitions>
  <inkml:trace contextRef="#ctx0" brushRef="#br0">70900 54100 312,'23'-69'20,"-3"13"1,-3 12 0,-2 13 2,-5 16 7,-2 23 16,-3 22 16,-3 22 16,-4 15 1,-3 9-14,-3 10-14,-2 10-13,-1 11-9,3 17-3,3 15-5,4 16-5,-1 16-1,-3 20-3,-3 18-1,-2 20-1,-1 14-2,3 14-4,3 11-3,4 14-2,2 11-6,4 14-8,3 11-8,3 14-8,3 10-1,3 9 4,3 10 4,4 10 5,-3-28-1,-5-61-5,-7-64-6,-5-61-5,-4-36-8,0-5-10,0-7-10,0-5-9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2:17"/>
    </inkml:context>
    <inkml:brush xml:id="br0">
      <inkml:brushProperty name="width" value="0.0384" units="cm"/>
      <inkml:brushProperty name="height" value="0.0384" units="cm"/>
      <inkml:brushProperty name="color" value="#00BFF3"/>
    </inkml:brush>
  </inkml:definitions>
  <inkml:trace contextRef="#ctx0" brushRef="#br0">95350 2800 572,'30'7'154,"-3"-1"-37,-4-1-35,-1 0-36,-3-1-25,1 0-14,-1-1-13,1 1-14,-1 1-10,1 0-7,-1 1-6,1 1-8,-2 0 1,-3-2 6,-3-3 7,-2 0 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2:25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98150 2275 333,'49'20'167,"16"14"-1,16 14 1,15 16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2:25"/>
    </inkml:context>
    <inkml:brush xml:id="br0">
      <inkml:brushProperty name="width" value="0.03852" units="cm"/>
      <inkml:brushProperty name="height" value="0.03852" units="cm"/>
      <inkml:brushProperty name="color" value="#00BFF3"/>
    </inkml:brush>
  </inkml:definitions>
  <inkml:trace contextRef="#ctx0" brushRef="#br0">97797 1833 571,'4'-6'8,"-5"4"17,-5 4 18,-7 4 16,-3 3 3,-2 5-12,0 4-10,0 3-13,-2 1-6,2-1-3,1-3-3,1-1-4,1-1-1,3 0 0,1-1-1,2 1 0,6-2-2,10-3-3,9-3-3,11-2-4,3-3-2,-1 0 0,-3-2 0,-1 0 0,-2-1-2,1 0-2,-1 0-2,1 0-3,-2 0-2,-3 0-4,-3 0-3,-3 0-2,-2 0-3,-1 0 0,0 0-1,-2 0-1,-1-2-2,0 0-5,-2-3-5,0-2-4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2:26"/>
    </inkml:context>
    <inkml:brush xml:id="br0">
      <inkml:brushProperty name="width" value="0.04378" units="cm"/>
      <inkml:brushProperty name="height" value="0.04378" units="cm"/>
      <inkml:brushProperty name="color" value="#00BFF3"/>
    </inkml:brush>
  </inkml:definitions>
  <inkml:trace contextRef="#ctx0" brushRef="#br0">98034 1827 502,'-8'-6'6,"0"2"10,0 4 12,1 3 10,-1 1 5,0 3-3,0 2-2,0 2-3,1 1-3,-1 1-4,0 1-3,0 2-3,-1 0-1,-1 3 1,-3 1 1,-2 3 1,0 0-2,1 1-5,1-1-6,1 1-4,1-1-10,2 2-13,2 1-14,3 1-12,0-1-7,2-1-1,0-3 0,2-1-1,1-3 1,2-3 1,2-3 1,2-2 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2:26"/>
    </inkml:context>
    <inkml:brush xml:id="br0">
      <inkml:brushProperty name="width" value="0.03683" units="cm"/>
      <inkml:brushProperty name="height" value="0.03683" units="cm"/>
      <inkml:brushProperty name="color" value="#00BFF3"/>
    </inkml:brush>
  </inkml:definitions>
  <inkml:trace contextRef="#ctx0" brushRef="#br0">98400 3000 597,'0'22'97,"2"-1"-17,0-3-18,2-1-18,0-2-11,0-1-5,-1-1-5,1 0-4,1-2-7,0 1-7,1 0-9,2 0-8,-1-1-3,-1 1 4,0 0 3,-2-1 4,1 0-11,0-2-24,1-2-23,2-2-24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2:26"/>
    </inkml:context>
    <inkml:brush xml:id="br0">
      <inkml:brushProperty name="width" value="0.04126" units="cm"/>
      <inkml:brushProperty name="height" value="0.04126" units="cm"/>
      <inkml:brushProperty name="color" value="#00BFF3"/>
    </inkml:brush>
  </inkml:definitions>
  <inkml:trace contextRef="#ctx0" brushRef="#br0">99470 1766 533,'37'-7'71,"-5"2"-8,-6 2-8,-3 2-9,-6 2-7,-3 4-4,-4 2-5,-4 3-5,-3 3-4,-1 0-3,0 1-2,-2 1-4,-1 1-2,-3-1-1,-4 1-1,-2 0-2,-3 0-4,-2 3-4,-1 1-5,-3 3-6,0-1-1,1-3 0,1-3 2,1-3 0,1-2 3,2 0 3,3-2 3,1-1 3,4 0 3,6-2 2,6-1 2,6 0 2,3-2-3,3-1-8,1 0-9,3-1-8,0-1-7,1 0-5,-1 0-5,1 0-6,-1-2 1,-1 0 5,-1-3 6,-1-2 6,-2 0 1,-3 0-5,-3 2-4,-2 1-5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2:27"/>
    </inkml:context>
    <inkml:brush xml:id="br0">
      <inkml:brushProperty name="width" value="0.05395" units="cm"/>
      <inkml:brushProperty name="height" value="0.05395" units="cm"/>
      <inkml:brushProperty name="color" value="#00BFF3"/>
    </inkml:brush>
  </inkml:definitions>
  <inkml:trace contextRef="#ctx0" brushRef="#br0">99782 1490 407,'15'-8'43,"-1"2"-2,-1 0-1,-1 2-2,1 1-2,2 2-5,1 2-5,3 2-3,0 1-5,1 0-3,-1 0-2,1 0-4,-1 0-1,1 3 0,0 2 1,-1 2 1,-1 0-1,-3-1-1,-2 0-2,-4-2-2,-2 0 0,-1 2 0,0 0 0,-1 1-1,-3 2 4,-3 2 5,-2 1 6,-3 3 6,-3 2 1,-2 3-3,-2 3-3,-1 3-4,-3 6-2,-3 10-3,-4 9-1,-1 11-3,-6 10-3,-5 13-9,-6 10-6,-6 13-8,-3 8-6,1 5-7,-1 4-7,0 6-7,4-10-7,10-21-8,8-24-7,9-21-9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3:09"/>
    </inkml:context>
    <inkml:brush xml:id="br0">
      <inkml:brushProperty name="width" value="0.05251" units="cm"/>
      <inkml:brushProperty name="height" value="0.05251" units="cm"/>
      <inkml:brushProperty name="color" value="#00BFF3"/>
    </inkml:brush>
  </inkml:definitions>
  <inkml:trace contextRef="#ctx0" brushRef="#br0">43550 29597 418,'7'8'155,"-1"1"-36,0 2-36,-2 0-35,1 2-19,0 3-3,1 3-3,2 3-3,-1 1-2,-2-3-4,-3-1-1,0-3-4,-2 0-1,1 0-2,2-1-1,0 1-2,2 0-1,0 1-1,1 1-2,2 1-2,2-4 0,5-10 1,5-10 1,5-10 0,3-7 0,1-7 0,1-5-1,1-6 1,1-5-1,2-3-1,2-5 0,3-4 0,-1 1-4,-2 6-5,-2 6-6,-1 7-7,-5 4-6,-4 5-8,-5 5-9,-4 5-8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12"/>
    </inkml:context>
    <inkml:brush xml:id="br0">
      <inkml:brushProperty name="width" value="0.04202" units="cm"/>
      <inkml:brushProperty name="height" value="0.04202" units="cm"/>
      <inkml:brushProperty name="color" value="#00BFF3"/>
    </inkml:brush>
  </inkml:definitions>
  <inkml:trace contextRef="#ctx0" brushRef="#br0">10077 44872 523,'-6'-19'51,"2"7"-3,4 8-4,2 8-3,1 4-4,0 2-6,-2 0-4,0 1-6,-1 3-2,0 3 0,0 5 1,0 3 0,0 3-1,0-1-3,0 0-3,0 1-3,0 0-2,0 2-1,0 3-3,0 1-2,0 0 0,0 0 1,0-1 2,0-1 1,0-2-2,0-3-10,0-4-7,0-1-8,0-4-7,2-1-2,0-3-4,2-1-3,-1-4-6,1-6-8,0-6-8,0-6-9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12"/>
    </inkml:context>
    <inkml:brush xml:id="br0">
      <inkml:brushProperty name="width" value="0.02263" units="cm"/>
      <inkml:brushProperty name="height" value="0.02263" units="cm"/>
      <inkml:brushProperty name="color" value="#00BFF3"/>
    </inkml:brush>
  </inkml:definitions>
  <inkml:trace contextRef="#ctx0" brushRef="#br0">10239 45264 972,'-8'-8'1,"2"0"4,1 0 2,1 1 4,1 1-7,2 4-18,2 4-17,2 4-17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2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75250 57850 999,'1'-65'0,"4"23"0,3 22 0,3 22 0,3 10-6,3 1-12,3-1-12,4 1-12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16"/>
    </inkml:context>
    <inkml:brush xml:id="br0">
      <inkml:brushProperty name="width" value="0.04867" units="cm"/>
      <inkml:brushProperty name="height" value="0.04867" units="cm"/>
    </inkml:brush>
  </inkml:definitions>
  <inkml:trace contextRef="#ctx0" brushRef="#br0">9981 45232 452,'-7'-19'96,"2"9"-16,2 8-17,2 10-17,1 4-10,0 1-4,0 1-3,0 1-3,0 2-3,0 1-2,0 3-2,0 1-2,0 3-2,-2 3-4,0 3-3,-1 3-4,-1 0-2,2 0 2,0-1 1,2-1 1,0-2-1,0-2-7,0-1-4,0-3-6,0-6-10,0-10-16,0-12-14,0-10-16,0-6-6,2 1 3,0-1 5,2 1 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17"/>
    </inkml:context>
    <inkml:brush xml:id="br0">
      <inkml:brushProperty name="width" value="0.05246" units="cm"/>
      <inkml:brushProperty name="height" value="0.05246" units="cm"/>
    </inkml:brush>
  </inkml:definitions>
  <inkml:trace contextRef="#ctx0" brushRef="#br0">10250 44745 419,'2'-13'43,"6"3"0,4 4-2,5 4 0,2 1-3,1 0-5,0-2-6,-1 0-4,1 0-4,1 0-2,1 2-2,1 0-1,1 1-2,1-2 1,1 0 0,1-1 0,-1-1-1,-1 0-1,-3 0 0,-1 0-2,-3 3-1,-1 6-4,-3 5-2,-1 7-4,-4 3-1,-4 1-2,-6 1-1,-4 1-2,-4 0-1,-2-1-1,-1-1-1,-3-1-2,-2 0-1,-1-1-1,-3 1-2,-1 0-1,-1-3-1,-1-3 2,1-4 0,-1-4 1,1-3 2,1-1 0,1 0 2,1-2 1,2-1 1,3-2 1,3-2 2,2-1 1,4-3 2,1 0 2,2-1 2,2-1 2,3-2 1,4 0-1,3-1 0,5-1-1,2 0 2,-1 0 2,1 2 3,0 1 3,-1 1 1,1 2-1,0 2 1,-1 3-1,-1 3-1,-3 6-2,-2 5-2,-4 7-2,-3 3-1,-6 3-2,-4 1-1,-5 3 0,-4 1-2,-2 1-2,-1 0 0,-2 2-3,-2-1 0,3-3 0,0-3 0,1-3 1,1-3 1,0-3 1,2-3 2,1-2 1,3-5 2,5-2 2,4-6 0,6-2 3,3-4-1,3 0-1,4-1-2,2-1-1,2-1-1,3 0-3,2 0-1,1 1-3,0 0-1,-3 2-2,-3 2-1,-3 2-2,-2 1-1,-2-2-2,-2 0-1,-2-1-1,-2-1-1,-1 0 2,0 0 1,-1 1 1,-1-2 0,0-2 0,0-2 0,0-1 1,-2-4-1,-1-3 0,-2-5 0,-1-3 0,-2-3 1,0-1 3,0-1 2,1 0 4,-1-1 1,2 3 1,1 2 1,0 2 1,2 1 1,0 3 2,2 1 2,0 3 2,1 1 5,0 1 8,0 0 9,0 2 9,0 7 7,0 12 7,0 13 7,0 14 6,0 5-1,0 4-10,0 1-10,0 2-10,-1 2-6,-2 4-4,-2 2-3,-1 4-4,-2 2-2,0 5-2,0 3-2,0 5-1,2-2-1,1-5-1,2-6 0,2-6-1,1-7-2,0-6-3,0-8-5,0-5-3,2-8-6,6-3-10,4-6-10,5-4-9,2-7-5,-1-6 0,-1-7 0,-1-7 0,2-9 1,5-9 0,5-9 2,5-11 0,-2 2 3,-6 13 6,-6 12 6,-8 13 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18"/>
    </inkml:context>
    <inkml:brush xml:id="br0">
      <inkml:brushProperty name="width" value="0.04556" units="cm"/>
      <inkml:brushProperty name="height" value="0.04556" units="cm"/>
    </inkml:brush>
  </inkml:definitions>
  <inkml:trace contextRef="#ctx0" brushRef="#br0">11741 44346 482,'-15'-1'4,"2"-2"5,3-2 8,1-2 5,3 0 5,4 1 1,4 0 0,4 2 2,4 1-1,5 0-2,5 1-2,5 2-3,3 0-1,1 0-2,1 0-2,0 0-2,1 0-3,-1-2-3,-1-1-4,-1 0-4,-2 0-4,-2 0-4,-1 2-4,-2 1-3,-8-3-11,-11-4-17,-12-6-16,-11-4-17,-6-1 1,3 1 17,1 2 18,3 3 17,0 1 10,1 0 5,-1 2 4,1 1 3,0 0 7,3 2 5,1 1 7,2 0 6,2 5 8,1 6 7,0 7 9,2 7 7,1 5-1,1 1-9,0 3-8,2 1-10,0 1-6,2-2-2,0 0-4,2-1-2,0-2-6,0-3-7,0-3-9,0-3-9,1-3-5,4-4-5,2-5-4,3-2-5,3-6-2,2-4-1,1-6-1,3-4-1,0-5 2,1-5 4,0-4 6,-1-6 4,0-1 5,-1 2 4,-1 2 5,0 1 4,-3 3 6,-1 3 8,-3 4 9,-1 2 8,-3 4 9,-4 6 12,-4 6 10,-4 6 12,-3 7-1,-3 8-11,-3 7-10,-3 8-11,-3 5-10,-1 1-7,-3 0-7,-1 2-7,-2 0-5,1-2-1,0 0 0,-1-1-2,3-3-1,1-2-4,4-3-4,3-3-4,3-4-1,1-3-2,2-4 0,3-4-2,1-2 3,2 1 7,2 2 5,2 0 7,0 1 5,-2 1 5,-2 1 5,-2 2 6,0-1 2,1-1 1,0-1-1,2-1 0,0 0-1,2 0-2,0 0-1,2-1-3,0 2-1,2 0-3,0 1-1,2 1-1,0 1-2,0 0-1,-1-1-1,1 1 0,0 0-2,-2 1-5,0 1-2,-2 1-5,1-6-9,0-12-17,2-14-15,0-11-17,2-9-5,4-1 5,2-2 6,3-2 6,2 0 8,-1 3 10,1 4 12,0 2 10,-1 2 11,1 3 7,0 1 9,-1 3 8,1 2 4,0 2 0,-1 4 0,1 3 1,0 1 0,1 1 2,1-1 2,1 0 1,1 0-1,-1 2-5,1 1-4,-1 0-4,1 2-5,-1 0-7,1 2-5,0 1-6,-2 1-1,0 1 2,0 3 3,-2 2 3,-1 0-6,-1 0-14,-1-2-14,0 0-14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18"/>
    </inkml:context>
    <inkml:brush xml:id="br0">
      <inkml:brushProperty name="width" value="0.04736" units="cm"/>
      <inkml:brushProperty name="height" value="0.04736" units="cm"/>
    </inkml:brush>
  </inkml:definitions>
  <inkml:trace contextRef="#ctx0" brushRef="#br0">13411 45650 464,'-15'0'-9,"2"2"15,3 0 13,1 2 16,2 1 6,2 3 1,2 4-1,2 2 0,1 4-1,0 3-3,0 4-3,0 5-4,0 3-2,0 6-2,0 5-3,0 4-2,0 6-3,0 6-2,0 5-3,0 7-1,0-1-4,0-7-1,0-7-3,0-6-2,0-2-10,0 5-19,0 5-18,0 6-19,0-3-7,-2-9 5,0-9 5,-1-8 6,-1-7 5,0-7 6,0-5 6,0-6 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18"/>
    </inkml:context>
    <inkml:brush xml:id="br0">
      <inkml:brushProperty name="width" value="0.03258" units="cm"/>
      <inkml:brushProperty name="height" value="0.03258" units="cm"/>
    </inkml:brush>
  </inkml:definitions>
  <inkml:trace contextRef="#ctx0" brushRef="#br0">12495 46356 675,'8'-22'4,"1"1"9,2 3 9,0 1 9,0 4 5,1 5 1,0 4 1,-1 6 1,-1 5-4,-2 7-8,-4 7-9,-2 7-10,-4 3-3,0 0-1,-3 1-1,-2-1 0,-1-1-1,1-3-4,-1-4-3,0-1-3,-1-6-3,-2-5-2,-1-6-3,-3-6-2,1-7-1,3-8 0,3-7 1,3-8 0,3-5-1,5-1-2,6 0-3,4-2-2,1 3 0,-3 6 3,-3 5 3,-2 7 3,-2 3 0,1 2-3,2 3-3,0 1-2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19"/>
    </inkml:context>
    <inkml:brush xml:id="br0">
      <inkml:brushProperty name="width" value="0.03497" units="cm"/>
      <inkml:brushProperty name="height" value="0.03497" units="cm"/>
    </inkml:brush>
  </inkml:definitions>
  <inkml:trace contextRef="#ctx0" brushRef="#br0">15350 46600 629,'15'1'175,"-1"2"-54,-1 2-56,-1 2-55,-1 1-34,-2 3-10,-2 2-11,-2 1-10,-3 0-5,-3-1 4,-2-2 3,-3-2 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19"/>
    </inkml:context>
    <inkml:brush xml:id="br0">
      <inkml:brushProperty name="width" value="0.02837" units="cm"/>
      <inkml:brushProperty name="height" value="0.02837" units="cm"/>
    </inkml:brush>
  </inkml:definitions>
  <inkml:trace contextRef="#ctx0" brushRef="#br0">15250 47500 775,'21'7'150,"-3"1"-75,-5-1-76,-3 1-74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27"/>
    </inkml:context>
    <inkml:brush xml:id="br0">
      <inkml:brushProperty name="width" value="0.03736" units="cm"/>
      <inkml:brushProperty name="height" value="0.03736" units="cm"/>
    </inkml:brush>
  </inkml:definitions>
  <inkml:trace contextRef="#ctx0" brushRef="#br0">21815 44795 588,'1'-13'15,"2"4"5,2 6 5,2 5 5,0 2 2,-1 1-3,-1 2-3,0 0-2,-2 2-1,0 1 0,-2 3 1,0 2-1,-1 2-1,0 1-3,0 3-3,0 1-3,-1 3-3,0 3 0,-2 3-1,0 3-1,-2 0-3,0 0-1,-1-1-2,-1-2-3,-1 3-4,2 3-3,1 4-4,1 4-4,0-3-5,2-8-2,0-9-5,2-9-2,0-7-7,0-4-10,0-6-8,0-4-9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27"/>
    </inkml:context>
    <inkml:brush xml:id="br0">
      <inkml:brushProperty name="width" value="0.03169" units="cm"/>
      <inkml:brushProperty name="height" value="0.03169" units="cm"/>
    </inkml:brush>
  </inkml:definitions>
  <inkml:trace contextRef="#ctx0" brushRef="#br0">21850 45612 694,'1'-14'9,"2"2"9,2 4 9,2 3 10,1 1 2,3 0-3,2 0-4,1 1-3,2-1-5,0 2-4,-1 0-5,1 2-4,-1 0-5,1 0-3,0 0-5,-1 0-3,0 0-4,-1 0-5,-1 0-6,0 0-5,-2 0-7,-1 0-10,-1 0-9,0 0-11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27"/>
    </inkml:context>
    <inkml:brush xml:id="br0">
      <inkml:brushProperty name="width" value="0.04459" units="cm"/>
      <inkml:brushProperty name="height" value="0.04459" units="cm"/>
    </inkml:brush>
  </inkml:definitions>
  <inkml:trace contextRef="#ctx0" brushRef="#br0">22663 44477 493,'-6'-36'20,"1"9"-1,2 7 1,2 9-2,1 5 7,2 4 10,0 4 12,2 4 11,-1 4 1,1 7-8,0 6-10,0 5-9,-1 4-7,0 0-4,-2 2-5,0 1-4,-2 3-5,0 8-6,-2 6-6,0 8-6,-2 4-2,0 6 2,-1 5 0,-1 5 2,0-2-8,2-6-16,3-6-18,1-8-17,0-9-4,0-10 6,-2-12 7,0-9 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09"/>
    </inkml:context>
    <inkml:brush xml:id="br0">
      <inkml:brushProperty name="width" value="0.0489" units="cm"/>
      <inkml:brushProperty name="height" value="0.0489" units="cm"/>
      <inkml:brushProperty name="color" value="#FED406"/>
    </inkml:brush>
  </inkml:definitions>
  <inkml:trace contextRef="#ctx0" brushRef="#br0">16500 57650 449,'-57'34'6,"-11"19"9,-14 19 12,-11 19 10,18-6 4,50-27 1,50-28-1,50-28 1,17-15-4,-16 1-5,-15-1-6,-15 1-5,-6-6-3,7-8-1,6-10-1,7-9-2,10-9 0,16-5-2,15-7-1,17-5-1,8-6-2,4-3-1,3-3-2,3-2-1,-4 3-3,-8 14-1,-10 11-2,-9 14-3,-12 7 0,-11 3 0,-14 3 1,-11 4 1,-15 8 0,-16 17 2,-15 15 2,-15 16 0,-14 13 1,-8 14 2,-10 11-1,-9 14 2,-5 10 0,0 9-1,0 10 1,0 10-1,0 2-2,0-3-2,0-3-2,0-2-3,0-5-1,0-2 0,0-3 1,0-3 0,-2-4-1,-3-3 1,-3-3 0,-2-2 0,2-8 1,9-8 1,10-10 3,10-9 1,5-35-4,4-59-8,3-60-9,3-58-10,3-36-2,3-8 2,3-10 2,4-9 4,1-2 1,0 6 2,0 7 2,0 6 1,-2 15 3,-3 26 2,-3 24 3,-2 26 2,-5 16 4,-2 10 3,-3 10 3,-3 9 3,-2 9 3,0 9 2,0 10 3,0 10 1,4 13 3,10 19 3,10 19 3,9 19 4,9 16-1,9 17-2,10 15-5,10 16-3,7 13-2,6 14-3,7 11-1,6 14-2,3 7-2,0 3 0,0 3-1,0 4 0,-2-7-1,-3-16-2,-3-15-1,-2-15-1,-3-14-1,1-8-2,-1-10 0,1-9-2,-4-9-1,-6-5 0,-6-7-2,-6-5-1,-16-8 2,-25-5 4,-25-7 4,-25-5 3,-24-14 2,-21-18-3,-22-19-3,-22-18-4,-8-10-1,6 0-1,7 0-1,6 0-1,6 0-2,6 0 0,7 0 0,6 0-1,4 1-1,4 4-1,3 3-1,3 3-2,4 3 0,7 3 0,6 3-2,7 4 0,8-1-3,14-3-5,11-3-6,14-2-4,8-3-5,7 1-3,6-1-4,7 1-3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28"/>
    </inkml:context>
    <inkml:brush xml:id="br0">
      <inkml:brushProperty name="width" value="0.04186" units="cm"/>
      <inkml:brushProperty name="height" value="0.04186" units="cm"/>
    </inkml:brush>
  </inkml:definitions>
  <inkml:trace contextRef="#ctx0" brushRef="#br0">23513 44650 525,'-31'24'132,"1"3"-29,1 1-30,1 3-29,2 1-17,3 2-2,3 2-3,3 2-2,2 1-4,-1 1-7,1-1-6,-1 0-5,2-2-4,2-4 0,4-4 1,3-3-1,1-4 0,2-1 0,0-3 0,2-1-1,2-6-10,4-10-21,4-10-20,3-10-21,2-5-4,-3-1 14,-1-1 14,-2 0 14,-2 0 10,0 5 7,-2 3 5,0 5 8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28"/>
    </inkml:context>
    <inkml:brush xml:id="br0">
      <inkml:brushProperty name="width" value="0.04812" units="cm"/>
      <inkml:brushProperty name="height" value="0.04812" units="cm"/>
    </inkml:brush>
  </inkml:definitions>
  <inkml:trace contextRef="#ctx0" brushRef="#br0">23800 44855 457,'7'-28'2,"-1"7"4,0 7 4,-2 7 4,1 3 6,0 0 9,1 0 10,2 1 8,-1 0 2,-1 3-7,-1 4-6,0 2-6,0 3-4,0 2-1,1 2 0,2 1 0,-1 3-3,-1 1-3,-1 3-4,0 1-3,-2 1-3,0-1 1,-2-1-1,0-1 0,-1 2-2,2 3-3,0 4-2,2 5-4,-2 1-3,-3 2-1,-2 1-2,-3 0-2,-1-2-3,2-5-2,2-7-2,2-5-3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29"/>
    </inkml:context>
    <inkml:brush xml:id="br0">
      <inkml:brushProperty name="width" value="0.03672" units="cm"/>
      <inkml:brushProperty name="height" value="0.03672" units="cm"/>
    </inkml:brush>
  </inkml:definitions>
  <inkml:trace contextRef="#ctx0" brushRef="#br0">23350 45730 599,'8'-7'113,"1"1"-25,2 1-25,0 0-25,1 2-14,1 1-2,1 0-3,2 2-1,-1 0-6,1 0-8,0 0-10,-1 0-8,1 0-15,-1 0-19,1 0-20,0 0-20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32"/>
    </inkml:context>
    <inkml:brush xml:id="br0">
      <inkml:brushProperty name="width" value="0.03699" units="cm"/>
      <inkml:brushProperty name="height" value="0.03699" units="cm"/>
    </inkml:brush>
  </inkml:definitions>
  <inkml:trace contextRef="#ctx0" brushRef="#br0">24987 43930 594,'-6'-13'106,"6"3"-22,4 5-22,6 3-22,3 2-13,3 2-6,3 0-5,3 1-5,0 0-3,-1 0 1,-3-2 1,-1 0-1,-2-1-7,-1 0-15,-1 0-16,0 0-16,-2 1-10,-1 1-5,-1 3-4,0 2-5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32"/>
    </inkml:context>
    <inkml:brush xml:id="br0">
      <inkml:brushProperty name="width" value="0.0367" units="cm"/>
      <inkml:brushProperty name="height" value="0.0367" units="cm"/>
    </inkml:brush>
  </inkml:definitions>
  <inkml:trace contextRef="#ctx0" brushRef="#br0">25632 45631 599,'-19'-1'24,"9"0"8,8-2 9,10 0 7,5-1 1,5 0-5,3 0-7,5 1-5,0-1-5,0 2-5,-1 0-4,-1 2-4,-1 0-6,-1 0-3,-1 0-6,0 0-4,-3 0-5,0 2-6,0 0-7,-2 2-5,-1-1-7,-1 1-8,-1 0-7,0 0-8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33"/>
    </inkml:context>
    <inkml:brush xml:id="br0">
      <inkml:brushProperty name="width" value="0.03698" units="cm"/>
      <inkml:brushProperty name="height" value="0.03698" units="cm"/>
    </inkml:brush>
  </inkml:definitions>
  <inkml:trace contextRef="#ctx0" brushRef="#br0">26162 45144 594,'-21'-18'34,"7"10"9,5 11 9,6 12 10,3 5-1,0 1-11,0 1-12,0 1-12,0 2-7,0 5-7,0 3-5,0 4-6,0 3-7,-2 4-10,0 2-10,-1 4-9,-1-3-8,2-6-2,0-8-4,2-6-2,0-5 0,0-3 5,0-3 4,0-2 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33"/>
    </inkml:context>
    <inkml:brush xml:id="br0">
      <inkml:brushProperty name="width" value="0.04014" units="cm"/>
      <inkml:brushProperty name="height" value="0.04014" units="cm"/>
    </inkml:brush>
  </inkml:definitions>
  <inkml:trace contextRef="#ctx0" brushRef="#br0">28132 44531 548,'8'-13'93,"1"3"-20,1 4-19,2 4-20,-1 2-10,1 2-1,0 0-2,-1 2-2,1 1-2,0 5-3,-1 4-3,1 4-3,-3 1-4,-4 1-1,-6-1-2,-4 1-2,-4 0-4,-3 1-4,-4 1-4,-2 1-5,-2 0-1,-1-1 2,-1-2 1,0 1 1,-1-2 4,2-1 2,3-1 3,2-1 4,0-2 1,2-3 0,1-2 0,1-4 0,3-1 5,6 0 10,6 0 10,6 0 11,3-1 2,3 0-7,2-2-5,1 0-6,2-1-10,-1 0-11,1 0-11,-1 0-13,1-1-7,-1 0-3,1-2-2,-1 0-3,0-1-2,-1 2-2,-1 0-2,0 2-2,-3-1 3,-3-2 6,-3-2 7,-2-2 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33"/>
    </inkml:context>
    <inkml:brush xml:id="br0">
      <inkml:brushProperty name="width" value="0.04705" units="cm"/>
      <inkml:brushProperty name="height" value="0.04705" units="cm"/>
    </inkml:brush>
  </inkml:definitions>
  <inkml:trace contextRef="#ctx0" brushRef="#br0">29712 43955 467,'-2'-13'49,"0"6"3,-3 6 3,-2 6 2,-1 4-3,-2 3-6,0 4-6,-1 2-7,-1 3-6,1 5-3,-1 3-3,0 4-4,1 3-3,-1 0-4,0 2-3,1 1-4,-2 0-4,0 0-2,-1 0-3,-1 0-3,1-1-4,3-4-6,2-2-6,4-3-5,3-7-11,4-9-17,4-10-18,4-10-16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34"/>
    </inkml:context>
    <inkml:brush xml:id="br0">
      <inkml:brushProperty name="width" value="0.05154" units="cm"/>
      <inkml:brushProperty name="height" value="0.05154" units="cm"/>
    </inkml:brush>
  </inkml:definitions>
  <inkml:trace contextRef="#ctx0" brushRef="#br0">30145 44104 426,'0'-16'3,"0"2"6,0 1 6,0 1 5,0 3 8,2 6 9,0 6 9,2 6 10,0 3 0,0 3-8,-1 2-10,1 1-7,0 2-6,0 1-1,0 1-3,0 1 0,-1 2-3,0 1 0,-2 2-2,0 3-1,-1 1-2,0 2-4,0 2-4,0 2-4,0 1-1,0-2-3,0 0 0,0-1-1,0-4-3,0-4-5,0-5-3,0-5-6,-3-4-10,-4-4-20,-5-5-19,-5-2-19,-1-5-1,3-2 17,2-4 18,4-2 17,2-1 11,1 1 4,0 0 5,2 2 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34"/>
    </inkml:context>
    <inkml:brush xml:id="br0">
      <inkml:brushProperty name="width" value="0.03398" units="cm"/>
      <inkml:brushProperty name="height" value="0.03398" units="cm"/>
    </inkml:brush>
  </inkml:definitions>
  <inkml:trace contextRef="#ctx0" brushRef="#br0">29478 45359 647,'-21'-1'-8,"5"0"14,5-2 12,5 0 13,5-3 8,7-2 5,7-3 5,8-3 3,2 0-3,0 1-12,1 2-14,-1 3-11,0 1-12,1 2-8,-1 2-10,1 2-9,-3 1-6,-2 0-4,-3 0-3,-2 0-3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10"/>
    </inkml:context>
    <inkml:brush xml:id="br0">
      <inkml:brushProperty name="width" value="0.03591" units="cm"/>
      <inkml:brushProperty name="height" value="0.03591" units="cm"/>
      <inkml:brushProperty name="color" value="#FED406"/>
    </inkml:brush>
  </inkml:definitions>
  <inkml:trace contextRef="#ctx0" brushRef="#br0">17450 56200 612,'-44'46'58,"13"-5"-14,12-7-13,13-5-13,6-3-8,0 4-1,0 3-1,0 3-1,0 17 2,0 31 4,0 32 6,0 31 4,0 17 1,0 3-4,0 3-4,0 4-3,-4 1-3,-5 0 0,-7 0-1,-5 0-1,-3-2-1,4-3-2,3-3 0,3-2-1,3-11-1,3-15-1,3-15-1,4-16 0,1-12 0,0-5-3,0-7 0,0-5-1,3-19 0,6-27 0,7-28 2,6-28 0,3-21 1,0-12 0,0-13 0,0-12 1,1-5 0,4 3-1,3 3 2,3 4-1,4-3-1,7-5 0,6-7-3,7-5 0,2-8-2,1-5 0,-1-7-2,1-5 0,-3-4 0,-2 0 1,-3 0 1,-3 0 1,-4 4 0,-3 10 1,-3 10-2,-2 9 1,-3 9 1,1 9 2,-1 10 3,1 10 1,-4 7 2,-6 6 0,-6 7 0,-6 6 0,-2 4-2,3 4-2,3 3-2,4 3-2,-6 7-13,-11 14-22,-14 11-22,-11 14-23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35"/>
    </inkml:context>
    <inkml:brush xml:id="br0">
      <inkml:brushProperty name="width" value="0.03799" units="cm"/>
      <inkml:brushProperty name="height" value="0.03799" units="cm"/>
    </inkml:brush>
  </inkml:definitions>
  <inkml:trace contextRef="#ctx0" brushRef="#br0">30951 43566 579,'22'-7'92,"-5"2"-18,-3 2-17,-4 2-17,-3 2-11,-1 2-3,0 2-4,-2 2-3,0 1-3,0 1-3,0 1-3,0 2-4,-2 0-1,-2 3-1,-4 1 0,-2 3-1,-3 1-3,-2 3-2,-1 1-4,-3 3-2,0-1-3,-1-1-1,0-3-1,1-1 0,0-4 1,2-3 3,3-4 4,1-4 3,4-4 3,6-3 6,6-2 3,6-3 5,3-2 1,1 2-4,1 1-3,1 0-3,0 1-5,-1 0-8,-1 0-6,-1 1-8,-1-1-10,-1 2-13,-1 0-14,0 2-13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35"/>
    </inkml:context>
    <inkml:brush xml:id="br0">
      <inkml:brushProperty name="width" value="0.03269" units="cm"/>
      <inkml:brushProperty name="height" value="0.03269" units="cm"/>
    </inkml:brush>
  </inkml:definitions>
  <inkml:trace contextRef="#ctx0" brushRef="#br0">31783 43812 673,'-6'-21'57,"4"5"-9,4 5-10,4 5-10,3 2-4,1 2 3,3 0 1,2 2 2,1 0-4,3 0-11,1 0-10,3 0-10,-2 0-10,-2 0-10,-3 0-9,-2 0-10,-3 0-5,-1 2-2,-1 0 0,0 2-3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36"/>
    </inkml:context>
    <inkml:brush xml:id="br0">
      <inkml:brushProperty name="width" value="0.03975" units="cm"/>
      <inkml:brushProperty name="height" value="0.03975" units="cm"/>
    </inkml:brush>
  </inkml:definitions>
  <inkml:trace contextRef="#ctx0" brushRef="#br0">32424 45246 553,'-11'-2'15,"10"0"20,10-3 20,9-2 20,6 0 4,-1 1-17,1 1-14,-1 1-16,1 0-10,1 2-8,1 0-6,1 2-7,-1 0-6,-2 2-8,-1 0-6,-3 2-8,-1-1-7,-3-1-7,-1 0-7,-2-2-8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36"/>
    </inkml:context>
    <inkml:brush xml:id="br0">
      <inkml:brushProperty name="width" value="0.04237" units="cm"/>
      <inkml:brushProperty name="height" value="0.04237" units="cm"/>
    </inkml:brush>
  </inkml:definitions>
  <inkml:trace contextRef="#ctx0" brushRef="#br0">32954 44604 519,'-14'-22'24,"3"5"2,3 3 1,3 4 3,2 6 4,2 8 9,2 8 9,2 7 9,1 6-2,-1 3-11,1 3-11,0 3-12,0 2-12,0 6-11,-1 2-13,1 6-12,-1-3-6,0-5-1,-2-5 1,0-7 0,-1-4-6,0-1-14,0-3-11,0-1-13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40"/>
    </inkml:context>
    <inkml:brush xml:id="br0">
      <inkml:brushProperty name="width" value="0.04859" units="cm"/>
      <inkml:brushProperty name="height" value="0.04859" units="cm"/>
    </inkml:brush>
  </inkml:definitions>
  <inkml:trace contextRef="#ctx0" brushRef="#br0">34777 44439 452,'0'-21'45,"0"3"-11,0 4-9,0 5-11,0 1-5,0 0-1,0 0 1,0 0-1,0 1-1,-2-1-1,0 0-3,-1 0-2,-2 1 0,0 0 1,-2 2 1,0 1 1,-1 0 1,1 2-1,-1 0 0,0 2 0,-1 0 0,0 2 1,-1 0 1,-1 2 2,-2 2 0,-2 7 2,-1 6 1,-3 5 2,0 5 1,1 3 1,1 2 2,1 4 2,1 0 0,2-3-3,2-4-1,3-2-2,0-2-1,2-1-2,1-1-1,0-1-2,4-2-1,6-3-3,6-3-1,6-2-3,3-5-2,1-3-4,0-4-3,3-4-4,-1-3-2,-2-4-2,0-2-2,0-3-2,-2-2 0,1 1-1,-1-1-1,1 0 0,-2 0 1,-1-3 1,-2-2 2,-2-1 1,-2-3 2,-1-1 3,-1-2 2,0-2 2,-1-1 2,-1 3 2,1 1 4,0 3 1,-1 2 2,-2 1-1,-3 2-1,0 3 0,-2 1 1,0 2 3,0 3 3,0 1 3,0 3 7,0 4 11,0 4 12,0 4 12,0 3 2,0 1-8,0 3-7,0 2-9,0 1-4,0 3-3,0 2-2,0 1-3,0 1-2,0-1-1,0-1-1,0-1-2,0 0-2,0 1-4,0 1-4,0 1-3,0 0-2,0-1-1,0-1-2,0-1-1,0 0 0,0-1 0,0 1 0,0 0 2,1-2-10,1-1-18,3-3-19,2-1-19,1-3-5,0-2 7,0-4 7,0-2 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40"/>
    </inkml:context>
    <inkml:brush xml:id="br0">
      <inkml:brushProperty name="width" value="0.02643" units="cm"/>
      <inkml:brushProperty name="height" value="0.02643" units="cm"/>
    </inkml:brush>
  </inkml:definitions>
  <inkml:trace contextRef="#ctx0" brushRef="#br0">36350 43439 832,'0'-15'0,"2"3"0,0 1 0,2 3 0,1 0 6,3 2 12,3 1 11,4 0 12,2 3-1,3 2-16,3 4-15,3 2-14,-2 1-15,-4-1-14,-5 0-13,-4-2-14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40"/>
    </inkml:context>
    <inkml:brush xml:id="br0">
      <inkml:brushProperty name="width" value="0.03331" units="cm"/>
      <inkml:brushProperty name="height" value="0.03331" units="cm"/>
    </inkml:brush>
  </inkml:definitions>
  <inkml:trace contextRef="#ctx0" brushRef="#br0">36805 44865 660,'-13'0'62,"6"0"-9,6 0-12,6 0-9,5-1-6,3 0-2,5-2 0,4 0-2,1 0-2,0 1-4,1 0-5,-1 2-4,1 0-6,-1 0-4,1 0-7,-1 0-6,-1 0-1,-3 0 2,-3 0 3,-2 0 1,-3 0-5,-1 0-15,-1 0-14,0 0-15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40"/>
    </inkml:context>
    <inkml:brush xml:id="br0">
      <inkml:brushProperty name="width" value="0.03941" units="cm"/>
      <inkml:brushProperty name="height" value="0.03941" units="cm"/>
    </inkml:brush>
  </inkml:definitions>
  <inkml:trace contextRef="#ctx0" brushRef="#br0">37344 44024 558,'-16'-1'0,"2"0"0,1-2 0,1 0 0,1 0 6,2 2 14,2 2 12,3 2 13,0 3 6,2 6-3,0 4-3,2 5-3,0 3-5,0 3-5,0 1-7,0 2-7,0 2-4,0 1-2,0 1-4,0 0-2,0 1-5,0-1-8,0-2-7,0 0-6,0-2-9,2-1-10,0-3-9,2-1-10,0-4-3,1-5 4,2-5 4,0-4 4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41"/>
    </inkml:context>
    <inkml:brush xml:id="br0">
      <inkml:brushProperty name="width" value="0.0532" units="cm"/>
      <inkml:brushProperty name="height" value="0.0532" units="cm"/>
    </inkml:brush>
  </inkml:definitions>
  <inkml:trace contextRef="#ctx0" brushRef="#br0">38509 43994 413,'-7'-7'58,"-1"4"-10,0 2-10,0 4-9,1 3-5,0 7 2,2 6 1,1 5 1,-1 3 0,0-1-3,-2-1-3,0-1-3,0-1-1,1-1-1,0-1-1,2-1-1,0-2-1,2-1 0,0-2-2,2-2-1,2-3-7,6-3-12,4-3-14,5-2-12,2-4-5,1-4 1,0-4 2,-1-3 1,0-4 3,-3 0 3,-1-1 2,-2-1 3,-3-1 3,-3-1 3,-2-1 3,-4-1 2,-1 0 3,0 1 3,0 1 4,0 1 2,-1 2 4,-2 1 3,-2 2 4,-1 3 4,-2 0 3,2 0 5,0 0 3,2 1 5,2 0-1,2 0-5,3 2-6,4 1-6,2 0-4,3 2 0,3 1-1,4 0 0,-2 4-1,-1 4 1,-4 5 1,-3 6 2,-2 2-1,0 1 1,-2 1-1,0 1 1,-2 1-2,-1 1-1,0 1-3,-1 1-1,-2 1-2,-1-1-1,0 0 0,-1 1-1,-2-2-2,0-1-3,-2-3-4,0-1-4,-1-2-3,1-3-3,-1-1-3,0-2-3,2-3-2,6-4 1,4-4 0,6-4 1,1-2 2,1 0 5,0 1 4,0-1 4,0 0 4,3 0 0,1 0 2,3 1 1,0-1 0,-3 2-1,-1 0 0,-2 2-2,-2 0-1,-1 0-2,-1 0-1,0 0-1,-3 0-3,-1-2-1,-2 0-2,-2-1-2,-1-3 2,0-4 3,0-3 5,0-5 3,0-1 4,0 1 0,0 1 1,0 1 0,0 1 3,0-1 3,0 1 4,0-1 3,1 1 4,0 3 3,2 1 4,0 3 5,0 5 10,0 11 18,-2 12 17,0 10 19,-1 5 0,0 2-18,0 1-17,0 1-18,0 0-13,0 2-5,0 0-8,0 2-6,0 0-4,0 0-1,0 1-2,0-1-1,0 1-8,0 2-18,0 2-16,0 2-18,0-2-7,2-4 3,0-6 2,2-4 3,-1-5 4,0-5 7,-2-5 8,0-4 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41"/>
    </inkml:context>
    <inkml:brush xml:id="br0">
      <inkml:brushProperty name="width" value="0.03239" units="cm"/>
      <inkml:brushProperty name="height" value="0.03239" units="cm"/>
    </inkml:brush>
  </inkml:definitions>
  <inkml:trace contextRef="#ctx0" brushRef="#br0">40400 42867 679,'9'-10'5,"1"-2"10,3-3 11,2-3 10,0 1 5,1 4-3,0 3-1,-1 4-3,2 3-3,1 2-6,3 2-6,1 2-6,-1 1-16,-3 0-29,-4-1-27,-4 2-28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11"/>
    </inkml:context>
    <inkml:brush xml:id="br0">
      <inkml:brushProperty name="width" value="0.04261" units="cm"/>
      <inkml:brushProperty name="height" value="0.04261" units="cm"/>
      <inkml:brushProperty name="color" value="#FED406"/>
    </inkml:brush>
  </inkml:definitions>
  <inkml:trace contextRef="#ctx0" brushRef="#br0">16350 58400 516,'-80'-32'-8,"41"-11"29,40-14 28,42-11 30,22-11 6,7-5-17,6-7-16,7-5-17,5-3-10,7 4-4,6 3-4,7 3-3,5 4-3,7 7-3,6 6-3,7 7-4,-1 4-2,-6 3-3,-6 3-3,-6 4-3,-9 2-2,-8 4-1,-10 3-2,-9 3-1,-9 4 0,-5 7 1,-7 6 1,-5 7 1,-12 10 2,-16 16 3,-15 15 3,-15 17 4,-11 8 1,-2 4 2,-3 3 2,-3 3 0,-2-1 2,0-2-1,0-3 2,0-3 0,3-2-1,6 0 1,7 0-1,6 0 0,3-2-1,0-3-2,0-3-1,0-2-1,0 0 0,0 7-1,0 6 0,0 7 0,0 2 0,0 1 0,0-1 1,0 1 0,0-1 1,0 1-1,0-1 1,0 1 0,0-3 1,0-2-1,0-3 1,0-3 1,0-2-1,0 0-1,0 0 0,0 0-1,0 3 0,0 6 0,0 7 0,0 6 0,-2-2 0,-3-9 1,-3-10-1,-2-8 1,-1-4-1,3 3-1,3 3 0,4 4-1,-3-9-11,-5-18-21,-7-19-21,-5-18-21,-3-14-3,4-5 15,3-7 16,3-5 14,3-1 8,3 6 1,3 7 0,4 6 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42"/>
    </inkml:context>
    <inkml:brush xml:id="br0">
      <inkml:brushProperty name="width" value="0.03624" units="cm"/>
      <inkml:brushProperty name="height" value="0.03624" units="cm"/>
    </inkml:brush>
  </inkml:definitions>
  <inkml:trace contextRef="#ctx0" brushRef="#br0">41450 44128 607,'3'-22'65,"7"5"-6,8 3-8,6 5-7,2 2-6,0 2-4,0 2-4,-2 2-5,0 1-4,4 0-7,3 0-5,3 0-7,-1 0-6,-3 2-7,-5 0-9,-3 2-7,-5 0-5,-3 1 1,-4 2 0,-4 0 0,-3 1-4,-1 0-6,0-1-7,-1 1-7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42"/>
    </inkml:context>
    <inkml:brush xml:id="br0">
      <inkml:brushProperty name="width" value="0.03468" units="cm"/>
      <inkml:brushProperty name="height" value="0.03468" units="cm"/>
    </inkml:brush>
  </inkml:definitions>
  <inkml:trace contextRef="#ctx0" brushRef="#br0">41122 44908 634,'-19'-1'4,"7"0"7,8-2 9,8 0 7,7-1 6,5 0 5,7 0 4,5 1 5,5-1-2,5 0-8,3 0-8,4 0-8,0 2-10,-2 2-11,-4 4-9,-2 2-12,-5 1-7,-6-1-2,-5-1-4,-6 0-2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45"/>
    </inkml:context>
    <inkml:brush xml:id="br0">
      <inkml:brushProperty name="width" value="0.03929" units="cm"/>
      <inkml:brushProperty name="height" value="0.03929" units="cm"/>
    </inkml:brush>
  </inkml:definitions>
  <inkml:trace contextRef="#ctx0" brushRef="#br0">44711 43338 559,'-8'-8'0,"2"2"0,1 1 0,0 1 0,1-1 5,1 0 10,-2-2 9,2 0 10,-1 3 5,2 8 3,0 8 1,2 7 2,0 5-2,0 1-7,0 1-6,0 1-7,0 1-5,0 3-2,0 1-3,0 2-3,-1 2-6,-2 2-5,-2 2-8,-2 3-6,0-3-4,1-4 2,0-5 1,2-5 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45"/>
    </inkml:context>
    <inkml:brush xml:id="br0">
      <inkml:brushProperty name="width" value="0.03274" units="cm"/>
      <inkml:brushProperty name="height" value="0.03274" units="cm"/>
    </inkml:brush>
  </inkml:definitions>
  <inkml:trace contextRef="#ctx0" brushRef="#br0">44850 44009 671,'0'-16'2,"0"3"3,0-1 3,0 2 4,2 1 5,6 1 9,4 1 10,5 1 8,2 1 1,-1 2-6,-1 2-6,-1 2-7,-1 1-6,-1 0-8,-1 0-8,0 0-8,-2 0-14,-1 2-20,-1 0-20,0 2-20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45"/>
    </inkml:context>
    <inkml:brush xml:id="br0">
      <inkml:brushProperty name="width" value="0.04358" units="cm"/>
      <inkml:brushProperty name="height" value="0.04358" units="cm"/>
    </inkml:brush>
  </inkml:definitions>
  <inkml:trace contextRef="#ctx0" brushRef="#br0">45577 42872 504,'-14'-19'42,"5"7"4,3 8 3,4 8 4,2 5-1,0 1-9,0 3-7,0 2-7,0 3-5,0 3 0,0 4-2,0 5-1,0 2-2,0 2-4,0 3-4,0 1-3,-1 6-7,-2 9-6,-2 11-7,-1 10-7,-2 2-5,2-2-3,1-3-2,1-3-3,0-4-4,2-7-6,0-5-7,2-6-6,0-7 0,2-7 6,0-9 6,2-7 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46"/>
    </inkml:context>
    <inkml:brush xml:id="br0">
      <inkml:brushProperty name="width" value="0.02742" units="cm"/>
      <inkml:brushProperty name="height" value="0.02742" units="cm"/>
    </inkml:brush>
  </inkml:definitions>
  <inkml:trace contextRef="#ctx0" brushRef="#br0">45900 43036 802,'1'-15'2,"2"2"3,2 3 4,2 1 4,0 2 2,1 2 1,0 3 0,0 1 0,1 0 2,3 0 1,4-2 2,2 0 1,2 0-4,1 2-11,1 2-9,1 2-11,0 1-7,-1 0-3,-1-1-3,-1 2-3,-1-2-1,-3-1 0,-1 0 0,-2-2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46"/>
    </inkml:context>
    <inkml:brush xml:id="br0">
      <inkml:brushProperty name="width" value="0.03599" units="cm"/>
      <inkml:brushProperty name="height" value="0.03599" units="cm"/>
    </inkml:brush>
  </inkml:definitions>
  <inkml:trace contextRef="#ctx0" brushRef="#br0">46597 42545 611,'-15'-7'3,"4"0"5,3 2 7,3 1 5,1 2 9,2 5 11,0 6 10,2 4 11,0 4-1,0 1-15,0 3-13,0 1-14,0 3-10,0 3-9,0 3-8,0 3-8,0-1-8,0-4-9,0-3-9,0-5-8,0-2-4,0-3 1,0-1 2,0-2 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46"/>
    </inkml:context>
    <inkml:brush xml:id="br0">
      <inkml:brushProperty name="width" value="0.03921" units="cm"/>
      <inkml:brushProperty name="height" value="0.03921" units="cm"/>
    </inkml:brush>
  </inkml:definitions>
  <inkml:trace contextRef="#ctx0" brushRef="#br0">46650 44395 561,'2'-14'77,"4"4"-12,3 5-10,5 3-11,3 1-9,3 0-4,3-2-4,3 0-4,1 0-4,1 0 0,-1 2-2,1 0-1,-1 1-6,0-2-10,0 0-11,1-2-10,-2 1-5,-3 1 3,-3 0 2,-3 2 3,-3-1-7,-1 0-17,-2-2-17,-2 0-17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47"/>
    </inkml:context>
    <inkml:brush xml:id="br0">
      <inkml:brushProperty name="width" value="0.04202" units="cm"/>
      <inkml:brushProperty name="height" value="0.04202" units="cm"/>
    </inkml:brush>
  </inkml:definitions>
  <inkml:trace contextRef="#ctx0" brushRef="#br0">47559 43537 523,'-16'-15'3,"3"2"5,-1 2 6,2 3 5,1 3 10,3 8 14,1 6 13,2 7 14,2 5 0,0 5-13,2 3-14,1 5-14,0 1-9,0 2-9,0 0-6,0 2-9,-1 1-2,-1 0-1,0 2 2,-1 0 0,-1 0-7,2-2-18,0-2-16,2-1-16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47"/>
    </inkml:context>
    <inkml:brush xml:id="br0">
      <inkml:brushProperty name="width" value="0.04962" units="cm"/>
      <inkml:brushProperty name="height" value="0.04962" units="cm"/>
    </inkml:brush>
  </inkml:definitions>
  <inkml:trace contextRef="#ctx0" brushRef="#br0">49594 42899 443,'0'-23'4,"0"1"7,0 1 8,0 1 7,0 2 4,0 3 0,0 3 1,0 3-1,-1 1 1,-4 0 0,-2 0-1,-3 0 0,-3 2-1,-2 2-3,-1 4-4,-3 3-2,-1 1-2,1 3-1,-1 2-1,1 2-1,0 1-1,1 3 0,0 2-2,3 1-2,0 2 0,2 1-2,2 1 0,3 1-2,0 2-2,0 3-1,0 3-1,0 3-3,1 1 0,1 0 0,0 0-1,2 0 0,0-1 0,2-3 0,0-4 1,2-2 1,1-3-1,4-3 0,2-3 0,3-2-1,3-4-3,0-1-8,1-2-6,1-2-7,1-2-4,1 0-1,2-2-2,0 0 0,1-3 0,1-2 1,1-4 1,1-2 0,-1-2 3,-3-3 3,-3-2 4,-3-1 2,-2-1 3,-2 1 4,-3 1 3,-1 1 2,-1 0 5,-2 2 3,0 1 4,-2 1 3,-1 1 3,-2 2 1,-2 2-1,-1 3 1,-3 0 2,-2 2 2,-2 0 2,-1 2 3,-2 1 1,2 3-1,1 4 0,1 2 0,-1 3-1,0 3 0,-1 3 0,-1 4 0,0-1 0,3 0-2,1-1 0,2 0 0,2-3-3,2-1-1,2-3-3,3-1-2,1-2-6,5-1-11,4 0-9,4-2-11,2-2-7,3-4-1,2-4-4,1-4-2,2-3-1,-1-3 4,0-4 1,1-2 4,-2-1 3,-3-1 4,-3 1 5,-3-1 4,-3 2 3,-2 1 1,-4 2 1,-2 3 1,-3 2 14,0 4 27,-2 4 27,0 4 28,0 3 5,0 2-16,1 1-17,2 3-17,0 3-10,2 1-3,1 5-4,0 2-3,1 0-6,2-1-5,0-3-8,1-1-6,2-2-6,0-1-6,1-1-6,2 0-7,-1-2-6,-1-1-7,-1-1-6,0 0-7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12"/>
    </inkml:context>
    <inkml:brush xml:id="br0">
      <inkml:brushProperty name="width" value="0.03961" units="cm"/>
      <inkml:brushProperty name="height" value="0.03961" units="cm"/>
      <inkml:brushProperty name="color" value="#FED406"/>
    </inkml:brush>
  </inkml:definitions>
  <inkml:trace contextRef="#ctx0" brushRef="#br0">17050 56400 555,'-68'-68'-18,"17"17"9,15 15 9,16 16 8,12 9 10,9 3 8,10 3 8,10 4 9,7 5 1,6 10-7,7 10-5,6 9-6,3 6-5,0 3-2,0 3-3,0 4-3,4 8-2,10 17 0,10 15 0,9 16 0,-1 5 0,-8-2-2,-10-3-1,-9-3 0,-4 5-2,4 17 0,3 15 0,3 16-2,-1-1 1,-2-15 0,-3-15 1,-3-16 1,-2-12-1,0-5-3,0-7-3,0-5-3,0-8 0,0-5 1,0-7 2,0-5 1,-2-8-1,-3-5-3,-3-7-4,-2-5-3,-3-3-1,1 4 1,-1 3 1,1 3 1,-3-1 2,-2-2 0,-3-3 2,-3-3 2,-2 1 1,0 6 3,0 7 3,0 6 3,-2 3 1,-3 0-1,-3 0-1,-2 0-1,-8-4 1,-8-5 0,-10-7 1,-9-5 0,-9-9-2,-5-9-3,-7-10-3,-5-8-4,-4-8-2,0-2 0,0-3-1,0-3-1,-2-4 1,-3-3 0,-3-3 1,-2-2 1,-6-3 0,-6 1 0,-6-1-1,-6 1 1,-4-3 0,1-2 1,-1-3 3,1-3 1,-3-1 1,-2 4 1,-3 3 0,-3 3 1,-2-2 0,0-6 0,0-6-1,0-6 0,3-4-1,6 1 0,7-1 0,6 1-1,4 1 0,4 3 0,3 3 1,3 4 1,3 4 0,3 6 1,3 7 0,4 6 1,2 4-1,4 4-3,3 3-2,3 3-2,10 3-9,20 3-13,18 3-13,20 4-13,6 2-4,-2 4 8,-3 3 8,-3 3 7,-2 1 3,0 1 0,0-1 0,0 1-2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48"/>
    </inkml:context>
    <inkml:brush xml:id="br0">
      <inkml:brushProperty name="width" value="0.03573" units="cm"/>
      <inkml:brushProperty name="height" value="0.03573" units="cm"/>
    </inkml:brush>
  </inkml:definitions>
  <inkml:trace contextRef="#ctx0" brushRef="#br0">51026 42281 615,'29'-13'37,"-5"3"-1,-5 4 1,-5 4-1,-3 3-1,-1 4-5,0 2-4,-2 3-4,-1 3-2,-2 2-1,-2 1 0,-2 3-1,-3 1-2,-4 1-3,-4 1-3,-3 1-3,-4-1-3,0-1-5,-1-3-4,-1-1-4,1-2-1,1-3 0,2-1 1,3-2 0,4-2 1,6-2-1,7-3-1,8 0-1,3-4 1,3 0 1,1-3 3,3-2 2,-1 0-5,-1 2-8,-3 2-10,-1 2-8,-3 0-7,-1-2-2,-2-2-1,-2-1-3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48"/>
    </inkml:context>
    <inkml:brush xml:id="br0">
      <inkml:brushProperty name="width" value="0.03215" units="cm"/>
      <inkml:brushProperty name="height" value="0.03215" units="cm"/>
    </inkml:brush>
  </inkml:definitions>
  <inkml:trace contextRef="#ctx0" brushRef="#br0">51650 42477 684,'1'-15'2,"4"3"4,2 1 5,3 3 4,4 0 6,2 2 9,3 1 7,3 1 9,1 0 0,1 2-8,-1 0-8,1 2-8,-1 0-11,0 0-13,1 0-15,-1 0-14,-1 0-8,-3 2-2,-3 0-2,-2 2-1,-3-1 0,-1-1 3,-1 0 3,0-2 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48"/>
    </inkml:context>
    <inkml:brush xml:id="br0">
      <inkml:brushProperty name="width" value="0.03857" units="cm"/>
      <inkml:brushProperty name="height" value="0.03857" units="cm"/>
    </inkml:brush>
  </inkml:definitions>
  <inkml:trace contextRef="#ctx0" brushRef="#br0">52331 41874 570,'-8'-7'3,"2"-1"5,1 0 5,1 0 6,0 5 11,2 10 13,0 9 16,2 11 14,0 5-1,0 2-19,0 3-17,0 1-17,0-1-17,0-2-16,0-3-14,0-3-15,0-4-10,0-2-8,0-3-5,0-2-8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51"/>
    </inkml:context>
    <inkml:brush xml:id="br0">
      <inkml:brushProperty name="width" value="0.04329" units="cm"/>
      <inkml:brushProperty name="height" value="0.04329" units="cm"/>
    </inkml:brush>
  </inkml:definitions>
  <inkml:trace contextRef="#ctx0" brushRef="#br0">48015 43127 508,'15'-6'98,"1"2"-17,-1 4-18,1 3-17,-2 1-12,-1 1-5,-2 1-5,-2 2-5,-1 1-3,1 1-1,2 3-1,0 2 0,-1 1-1,-1 1-3,-2 1-2,-2 1-3,-2 2-2,-2 1-5,-2 2-5,-2 3-3,-3 1-3,-4 1-1,-3 0 0,-5 2-1,-2 0 0,-1-1 1,-1-2 1,-1 1 0,1-4 1,1-2 0,3-3 0,1-2 1,2-4 0,1-1 3,1-3 2,1-1 2,0-1 5,2-2 6,1-1 5,1 0 7,3-2 1,8-1-6,6 0-4,7-1-4,6-3-6,5-2-3,4-4-3,6-2-5,3-1-5,2 1-9,2 0-9,2 2-8,-3 1-6,-8 0-1,-8 2-2,-7 1-2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57"/>
    </inkml:context>
    <inkml:brush xml:id="br0">
      <inkml:brushProperty name="width" value="0.04181" units="cm"/>
      <inkml:brushProperty name="height" value="0.04181" units="cm"/>
    </inkml:brush>
  </inkml:definitions>
  <inkml:trace contextRef="#ctx0" brushRef="#br0">10725 50616 526,'-8'-8'0,"2"2"0,1 1 0,0 1 0,2-1 4,1-2 10,0-2 9,2-2 10,0 2 3,0 4 0,0 6-2,0 4 0,0 4-3,0 2-7,0 2-6,0 1-5,1 2-5,1 0-3,3-1-2,2 1-2,2-3-5,2-3-6,2-4-6,1-4-6,1-3-1,-1-2 2,0-2 4,-2-1 4,0-2 1,0 0 1,-1 0 1,1 0 0,0 0 1,0-2 3,-1 0 3,1-1 3,-1-1 0,-1 1-2,0-1-1,-2 0-2,-1 0-1,0 1 1,-2-1 0,0 0 0,-3 0 1,-1-1 0,-2-1 1,-1-1 0,-3-1 0,0 2-1,-2 1 0,0 1 0,-1 0 1,0 2 6,1 1 5,-1 1 6,0 1 2,0 2 2,0 2 1,1 2 1,-1 1-1,0 0-1,0 0-3,0 0-2,0 1-1,1 2 0,-1 2 1,0 2 0,1 1 0,2 1-1,2 1-1,2 2-1,1 1-2,0 3 0,0 3-1,0 3-1,1 3-1,0 1-1,2 2-1,0 3 0,1 0-1,0 2 0,0 1 1,0 1-1,-1 1-1,2 2-4,-2 2-4,1 2-3,-1-1-3,-2-2-2,-2-3-2,-2-3-1,-2-4 0,-2-3 1,-1-5 2,-3-3 2,-1-5 2,-2-3 1,0-4 1,-1-4 1,0-3 2,1-2 1,1-2 3,0-2 1,3-3 2,1-5 1,2-5 0,2-5 2,3-3 0,4-1 1,4-1 0,4 0 1,3-3 0,5-3-1,3-3 1,5-2 0,2-1-1,1 3-1,1 4-2,1 2-1,0 3 1,0 3 2,0 4 1,1 2 2,-2 3 0,0 4-1,-1 4-1,-1 5-1,-2 2 1,-3 2 4,-3 2 4,-3 2 3,-2 2 3,-1 3 0,-1 3-1,0 4 0,-1 1 0,-1 3-3,1 1-1,0 3-3,0 0-3,-1-1-3,1-1-6,0-1-3,-1 1-2,-3 5 1,-1 3 1,-2 5 1,-1 0 1,0 0 3,0-1 1,0-1 1,-1-3 1,-1-2 0,0-3-2,-1-3-1,-3-3 0,0-3-1,-3-2 0,-2-4-1,-2-1-1,-2 2-3,-2 0-2,-1 1-2,-2 0-3,-1-2 1,-2-3-2,1-1 0,-3-1-1,0-2-1,-1 0-1,0-2-1,-2 0 0,2-2 0,1 0 1,1-2 0,1-2 1,1-5-1,1-5-1,1-5 1,2-6-2,5-7 0,3-7-3,4-6 0,3-1 1,1 4 6,3 5 5,2 6 6,1 3 3,0 3 1,0 3 2,0 3 1,-1 3 3,-1 3 4,-1 2 4,0 4 4,-2 5 4,0 6 5,-2 7 3,0 8 5,-2 3-1,-2 1-4,-2 1-5,-2 1-5,0 0-6,1-1-4,0-2-6,2 1-5,2-5-7,4-5-10,3-6-10,6-6-9,1-5-2,3-2 5,1-3 6,3-3 6,0 0 4,-3 2 5,-1 4 4,-2 3 4,-6 5 9,-9 8 14,-8 7 14,-9 9 15,-4 2 2,1 0-9,1-1-8,1 0-10,0-1-6,-1 2-4,-1 3-6,-1 1-4,1-1-6,3-3-8,3-5-8,3-3-7,2-3-8,2-1-7,2-1-5,2 0-7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59"/>
    </inkml:context>
    <inkml:brush xml:id="br0">
      <inkml:brushProperty name="width" value="0.04107" units="cm"/>
      <inkml:brushProperty name="height" value="0.04107" units="cm"/>
    </inkml:brush>
  </inkml:definitions>
  <inkml:trace contextRef="#ctx0" brushRef="#br0">13450 50842 535,'29'-21'69,"-3"3"-14,-5 5-16,-3 3-15,-1 2-8,1 0-2,3 0-1,1 1-2,2 0-2,1 2-2,1 2-2,1 2-3,-1 1-4,-3 0-2,-3 0-5,-3 0-3,-3 0-2,-1 0-1,-2 0-1,-2 0-2,-3-1-4,-2-2-9,-4-2-9,-2-2-10,-4-3 2,-4-3 10,-4-5 12,-3-3 9,-2-2 8,1 1 1,0 1 3,2 1 2,1 0 1,1 1 2,1-1 0,1 1 2,0 0 0,2 2-1,1 3-1,1 1-1,0 2 4,2 1 10,0 0 8,2 2 11,1 3 8,0 6 9,2 6 8,0 6 8,2 4 0,0 5-11,2 3-11,0 4-10,0 4-7,0 3-3,-2 2-4,0 4-3,-1 1-3,0 0-4,0 0-5,0 0-3,0-1-5,0 0-2,0-2-4,0 0-3,-1-3 0,0-3-1,-2-5 2,0-4 1,-2-5-6,-2-7-10,-2-6-11,-1-8-10,-1-7-3,2-9 6,2-9 6,2-9 6,0-5 4,-1-2 3,-3-2 3,-2-2 2,0 1 3,2 4 4,2 4 3,3 4 4,0 4 5,0 3 8,0 5 6,0 3 8,1 3 4,0 3 2,2 1 1,0 2 1,2 2 0,2 1-2,2 0-3,2 2-2,2 0-2,1 2-2,3 0 0,2 2-1,1-1-5,1-2-7,1-2-8,1-2-7,1-2-5,1-3-3,1-4-3,1-1-4,0-2 1,-3 4 2,-1 3 2,-2 3 3,-6 6 5,-7 12 6,-8 10 8,-7 11 7,-6 5 5,-2 0 6,-1 0 4,-3 0 5,0 0 1,1-1-2,1-2-3,1 0-3,1-2-3,1-1-6,1-3-5,1-1-4,2-4-5,2-3-3,4-5-3,3-3-3,2-5-5,4-6-7,2-6-5,4-5-7,2-4-1,3 2 6,3 1 5,3 1 5,2 1 6,0 0 8,-1 2 7,1 1 8,-2 1 3,-1 4 0,-3 2 0,-1 4-1,-2 2 0,-2 2-1,-2 1-2,-2 3-1,-2 1-1,-1 0-1,0-1-3,-2 1-1,0-1-2,0-1 1,0 0-1,0-2 0,0-2-3,0-4-9,0-4-8,0-4-9,1-4-1,0-5 2,2-5 3,0-5 4,2-4 2,0-1 4,1-2 2,2-2 4,0 0 3,1 3 1,2 3 2,0 4 1,0 0 5,1 3 4,0 0 7,0 1 6,-1 2 4,-1 6 2,0 5 4,-2 4 3,-2 5 2,-2 4 3,-4 4 2,-2 4 2,-3 2-4,0 1-9,-1 1-11,-2 1-10,0-1-5,1-3-2,-1-3-1,0-2-1,2-2-1,6-1 1,4 1-1,6 0 2,2-1-1,1-2 1,1-3 1,2 0-1,-1-2 1,1 0-1,0 0-1,-1 0 0,-1 2-2,-4 5-2,-5 6-2,-2 4-2,-6 1-1,-2-1 2,-5-2 1,-4-3 2,-3 1 1,-1 0 2,-3 1 1,-1 1 1,-2 0 0,-1-1 0,-1-1 0,-1 0-1,1-1 2,1 1 3,3 1 4,1 2 2,3-1 2,1-1-2,2-1 0,3-1-2,5-3 4,10-6 7,9-6 8,11-6 7,5-2 0,1 1-9,0 0-9,2 2-8,1 1-5,1 0-2,1 2-2,0 1-1,1 0-4,-3 0-1,-2 0-4,-1 0-2,-3-1-2,0-2-4,-1-2-3,-1-1-2,-1-2-2,-3 0-2,-1 0-2,-2 1-1,-3-1-1,-3 0 0,-3 1 0,-2-1 0,-3 1 2,-1 0 6,0 2 5,-1 1 5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4:59"/>
    </inkml:context>
    <inkml:brush xml:id="br0">
      <inkml:brushProperty name="width" value="0.0458" units="cm"/>
      <inkml:brushProperty name="height" value="0.0458" units="cm"/>
    </inkml:brush>
  </inkml:definitions>
  <inkml:trace contextRef="#ctx0" brushRef="#br0">15286 50207 480,'-8'-8'0,"2"-2"0,1 0 0,0-1 0,1-1 2,-1-2 5,-2 0 5,0-1 4,0 0 4,1 1 3,0 1 4,2 1 2,1 4 5,2 10 8,2 8 8,2 9 7,1 5-1,2 3-11,0 1-10,1 3-11,0 6-8,-2 12-4,-3 11-4,0 13-4,-2 9-5,0 8-8,0 8-6,0 8-8,0 2-7,0-3-6,0-3-7,0-2-7,0 0-3,0 7 2,0 6 2,0 5 1,-1-8 4,0-22 4,-2-23 6,0-22 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00"/>
    </inkml:context>
    <inkml:brush xml:id="br0">
      <inkml:brushProperty name="width" value="0.03061" units="cm"/>
      <inkml:brushProperty name="height" value="0.03061" units="cm"/>
    </inkml:brush>
  </inkml:definitions>
  <inkml:trace contextRef="#ctx0" brushRef="#br0">17650 51405 718,'1'-14'5,"2"2"10,2 4 10,2 3 10,1 2 4,3 2-1,2 2-2,1 2-2,0 1-5,-1 2-11,-2 0-11,-2 1-9,-2 2-11,-1 2-12,-1 1-10,0 3-11,-2 0-4,-2-1 2,-2-1 4,-2 0 3,-1-3 4,0-1 6,0-2 8,0-2 5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00"/>
    </inkml:context>
    <inkml:brush xml:id="br0">
      <inkml:brushProperty name="width" value="0.037" units="cm"/>
      <inkml:brushProperty name="height" value="0.037" units="cm"/>
    </inkml:brush>
  </inkml:definitions>
  <inkml:trace contextRef="#ctx0" brushRef="#br0">17268 52400 594,'-8'7'3,"0"-2"5,1-3 5,-1 0 5,2-2 10,6 1 13,4 2 12,6 0 14,2 2-2,3 2-15,1 2-16,3 1-14,0 4-15,-1 1-10,-1 4-12,-1 3-12,-2 0-11,-3-5-14,-3-3-13,-2-4-12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03"/>
    </inkml:context>
    <inkml:brush xml:id="br0">
      <inkml:brushProperty name="width" value="0.04971" units="cm"/>
      <inkml:brushProperty name="height" value="0.04971" units="cm"/>
    </inkml:brush>
  </inkml:definitions>
  <inkml:trace contextRef="#ctx0" brushRef="#br0">25523 48903 442,'0'-16'3,"0"0"8,0 1 6,0-1 7,0 1 0,2 2-5,0 3-6,2 1-6,-1 1-3,-1-2-1,0 0-1,-2-1-1,0-2 0,0 0 1,0-1 1,0-1 1,0 0 1,-2 3-2,0 1-2,-1 2-1,-1 1 0,0 1 0,0-1 2,0 0 0,-1 0 1,0 0 0,-1 0 1,-2 1 1,1-1-1,-1 2 1,0 0 0,0 2-1,-1 1 3,-3 2 2,-4 2 3,-2 2 4,-1 2 0,1 4-1,1 2-3,1 3-1,0 4-2,-2 3 1,0 5 0,-1 3-1,1 2 1,1 1-1,2-1 0,3 0-1,0 1 1,0 1-1,0 1-1,1 0 0,0 1-1,2-1 0,2-1-1,2-1 0,1-2 0,1-2-1,-1-2 0,0-1 0,0-2-2,2-1-1,0-1-1,2-1-3,1-2 0,4-4-1,2-5 0,3-3-1,3-2 0,0 0-3,1 0-1,1 0-2,2-2-2,3-4 0,3-4 0,3-4-2,1-2 0,-1-1-2,-1-2-2,-1 0 0,-2 0-1,-3 1 1,-3 1 2,-2 1 1,-3 0 1,-1 2 3,-1 1 3,0 0 1,-2 0 2,-1-1-1,0-3 0,-2-1-1,-1-2 2,0 2 3,-2 1 4,0 1 4,-2 0 3,0 2 3,-2 1 5,0 1 4,-1 2 1,-2 6-3,0 4-1,-1 5-2,-2 4-1,0 0 1,-1 1 1,-1 1 0,-1 1 0,2 1-1,1 2-1,1 0-1,0-1-1,2-1-2,0-3-2,2-1-1,1-1-1,0 0-1,1-1 0,2 1 0,3-3-7,6-4-13,5-6-13,7-4-14,0-3-2,-3 0 5,-4 1 8,-4-1 6,-3-1 5,-1 0 3,0-1 4,-2-1 4,-1 1 9,0 6 18,-2 4 17,0 6 17,-1 2 5,0 1-8,0 2-8,0 0-8,0 1-5,0 1-4,0 1-3,0 2-3,2-1-2,4-1-2,4-1-1,3 0-3,3-3-6,2-3-11,0-3-13,1-2-11,-1-1-15,-3 2-17,-3 2-17,-2 2-18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14"/>
    </inkml:context>
    <inkml:brush xml:id="br0">
      <inkml:brushProperty name="width" value="0.0424" units="cm"/>
      <inkml:brushProperty name="height" value="0.0424" units="cm"/>
      <inkml:brushProperty name="color" value="#FED406"/>
    </inkml:brush>
  </inkml:definitions>
  <inkml:trace contextRef="#ctx0" brushRef="#br0">16100 58250 518,'-180'0'10,"41"0"2,40 0 2,42 0 3,27-4 4,16-5 5,15-7 4,17-5 5,13-8 0,13-5-6,12-7-5,13-5-5,13-11-5,17-11-1,15-14-4,16-11-1,10-6-2,7 4 0,6 3-1,7 3 0,-3 6-1,-8 9-2,-10 10 0,-9 10-2,-10 5 0,-9 4 1,-10 3 0,-8 3 0,-11 1-1,-8 1-1,-10-1-2,-9 1-2,-5-1-1,0 1 1,0-1-1,0 1 1,-4 2 0,-5 7 1,-7 6 0,-5 7 1,-4 5 2,0 7 6,0 6 4,0 7 6,-7 5 0,-11 7-2,-14 6-3,-11 7-3,-9 7-3,-3 9 0,-3 10-2,-2 10-1,-5 8-1,-2 10 0,-3 10-1,-3 9-1,-4 9 0,-3 9 0,-3 10 0,-2 10-1,-6 2 1,-6-3 0,-6-3 1,-6-2 1,1-6 0,9-6 0,10-6 0,10-6 0,4-6 0,0-2-2,0-3 1,0-3-2,3-7 0,6-9 0,7-10 0,6-8-1,3-11 0,0-8 1,0-10 0,0-9 1,3-16 0,6-22-2,7-22-1,6-21-2,4-31-1,4-36-4,3-39-3,3-36-4,-1-14 0,-2 14 0,-3 11 1,-3 14 0,-1-7 1,4-25 2,3-25 0,3-25 2,-1 1 1,-2 29 2,-3 28 1,-3 28 3,-2 23 2,0 19 5,0 19 3,0 19 5,-2 12 1,-3 6-1,-3 7-1,-2 6-1,-3 6 2,1 6 1,-1 7 3,1 6 2,5 12 2,14 19 2,11 19 3,14 19 2,5 9-1,1 0-3,-1 0-4,1 0-4,2 3-1,7 6-1,6 7-1,7 6-1,4 4 0,3 4 0,3 3 1,4 3 0,2 7 0,4 14 1,3 11 0,3 14 0,1 7 0,1 3-3,-1 3-1,1 4-1,-4-4-3,-6-9 0,-6-10-3,-6-8 0,-6-9-2,-2-6-3,-3-6 0,-3-6-3,-6-7 0,-5-6 1,-7-6 2,-5-6 2,-8-4 0,-5 1 2,-7-1 2,-5 1 0,-6-4 3,-3-6 2,-3-6 2,-2-6 2,-8-10-3,-8-12-8,-10-13-9,-9-12-8,-4-12-7,4-8-4,3-10-4,3-9-5,6-2 1,9 6 4,10 7 5,10 6 4,0 1 0,-5-3-8,-7-3-6,-5-2-7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03"/>
    </inkml:context>
    <inkml:brush xml:id="br0">
      <inkml:brushProperty name="width" value="0.04013" units="cm"/>
      <inkml:brushProperty name="height" value="0.04013" units="cm"/>
    </inkml:brush>
  </inkml:definitions>
  <inkml:trace contextRef="#ctx0" brushRef="#br0">23663 51921 548,'-21'-8'7,"8"2"15,7 1 14,7 0 15,6 0 3,7-1-7,7-3-8,7-2-7,5 0-6,2 1-2,4 1-4,3 1-3,2 0-1,2 2-1,2 1-1,2 0 0,3 1-3,7-2-5,6 0-6,6-1-4,-3 0-4,-9 2-1,-11 2-2,-8 3-1,-5-1 0,0-1-2,2 0 0,1-1 0,-2-1-4,-4 2-5,-4 0-4,-3 2-6,-5 0-3,-3 2-1,-4 0-1,-4 2-1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04"/>
    </inkml:context>
    <inkml:brush xml:id="br0">
      <inkml:brushProperty name="width" value="0.04219" units="cm"/>
      <inkml:brushProperty name="height" value="0.04219" units="cm"/>
    </inkml:brush>
  </inkml:definitions>
  <inkml:trace contextRef="#ctx0" brushRef="#br0">25358 52244 521,'0'-18'33,"0"10"12,0 11 14,0 12 12,-2 6 0,-4 5-12,-4 3-13,-3 4-13,-3 1-10,1-2-5,-1-1-5,1-3-6,0-1-7,2-1-5,3-1-6,1-1-7,1-1-2,0-2 1,1 0 2,-1 0 1,2-4-8,6-5-20,4-5-18,6-4-21,0-5 0,-1-2 18,-2-4 18,-2-2 18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04"/>
    </inkml:context>
    <inkml:brush xml:id="br0">
      <inkml:brushProperty name="width" value="0.04685" units="cm"/>
      <inkml:brushProperty name="height" value="0.04685" units="cm"/>
    </inkml:brush>
  </inkml:definitions>
  <inkml:trace contextRef="#ctx0" brushRef="#br0">25587 52165 469,'6'-8'0,"-1"0"0,-2 1 0,-2-1 0,0-1 1,0 0 1,2-1 1,0-1 2,0 1 8,0 6 17,-2 4 16,0 6 16,-1 4 4,0 5-11,0 5-11,0 5-9,0 2-8,0 1-2,0-1-2,0 1-4,0-2-1,2 0-1,0-1-2,2-1-1,-1 0-5,0-1-7,-2 0-9,0 1-8,-1-1-2,0-2 2,0 0 3,0 0 3,0-3-5,0-1-13,0-3-15,0-1-12,-2-3-8,-4-4 1,-4-4-1,-4-4 0,-2-4 6,-1-2 13,-1-3 12,-1-3 12,-1-2 8,1 2 3,-1 1 1,1 1 4,0 1 2,1 1 3,1 0 2,1 2 4,1 1 4,2 0 6,3 2 5,1 1 6,3-1 5,6-2 1,4-2 4,6-2 2,3 1-3,5 3-8,3 2-8,5 4-9,2 1-6,0 0-3,2 0-5,1 0-3,-3-1-10,-5 0-16,-7-2-16,-5 0-15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04"/>
    </inkml:context>
    <inkml:brush xml:id="br0">
      <inkml:brushProperty name="width" value="0.03059" units="cm"/>
      <inkml:brushProperty name="height" value="0.03059" units="cm"/>
    </inkml:brush>
  </inkml:definitions>
  <inkml:trace contextRef="#ctx0" brushRef="#br0">28050 51261 719,'30'-21'68,"-2"6"-8,-1 4-10,-3 5-7,0 2-11,-1 2-12,1 0-12,-1 2-13,-1 0-10,-3 0-9,-3 0-9,-3 0-10,-1 1-4,0 2-1,-1 2 0,1 1 0,-2 2 5,-2 0 9,-4-1 10,-2 1 9,-2 0 7,0-1 1,0 1 2,0 0 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05"/>
    </inkml:context>
    <inkml:brush xml:id="br0">
      <inkml:brushProperty name="width" value="0.02761" units="cm"/>
      <inkml:brushProperty name="height" value="0.02761" units="cm"/>
    </inkml:brush>
  </inkml:definitions>
  <inkml:trace contextRef="#ctx0" brushRef="#br0">27949 52050 796,'-8'7'0,"-2"-1"-2,0-1-1,-1-1-1,4-1 7,10 0 15,10-2 16,9 0 14,5-1 1,1 0-14,-1 0-15,1 0-14,-1 0-14,0 0-13,1 0-12,-1 0-13,-1 0-3,-1 0 5,-3 0 8,-1 0 5,-3 0 5,-3 0 4,-3 0 2,-2 0 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05"/>
    </inkml:context>
    <inkml:brush xml:id="br0">
      <inkml:brushProperty name="width" value="0.0389" units="cm"/>
      <inkml:brushProperty name="height" value="0.0389" units="cm"/>
    </inkml:brush>
  </inkml:definitions>
  <inkml:trace contextRef="#ctx0" brushRef="#br0">31150 49087 565,'0'-15'4,"0"2"10,0 2 8,0 3 9,0 3 7,0 8 4,0 6 4,0 7 5,0 4-2,2 3-6,0 1-7,2 3-7,-1 1-9,1 1-10,0 0-12,0 2-9,-1 1-12,0-1-9,-2 0-10,0 0-11,-1-1-4,0-1 1,0-3 0,0-1 2,-1-4 5,0-5 9,-2-5 10,0-4 10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05"/>
    </inkml:context>
    <inkml:brush xml:id="br0">
      <inkml:brushProperty name="width" value="0.03777" units="cm"/>
      <inkml:brushProperty name="height" value="0.03777" units="cm"/>
    </inkml:brush>
  </inkml:definitions>
  <inkml:trace contextRef="#ctx0" brushRef="#br0">30145 51162 582,'-13'-1'-18,"4"0"25,6-2 25,5 0 26,3-1 9,5 0-9,4 0-8,3 1-10,4-2-6,3 0-7,3-1-6,3-2-6,2 2-4,2 1-3,3 2-3,1 2-2,0 1-7,0 0-10,-2 0-10,0 0-10,-2 0-9,-1 0-7,-3 0-7,-1 0-8,-4 0 2,-4 2 10,-3 0 11,-4 2 11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06"/>
    </inkml:context>
    <inkml:brush xml:id="br0">
      <inkml:brushProperty name="width" value="0.03225" units="cm"/>
      <inkml:brushProperty name="height" value="0.03225" units="cm"/>
    </inkml:brush>
  </inkml:definitions>
  <inkml:trace contextRef="#ctx0" brushRef="#br0">31331 51650 682,'-8'8'6,"2"2"13,1 0 14,1 1 12,0 3 4,2 3-6,0 5-5,2 3-6,0 5-6,2 7-9,0 5-8,2 6-9,-1 4-3,-1 3 0,0 4 1,-2 2 0,0-4 0,0-10 0,0-12 0,0-10 0,0-5-11,-2 0-23,0-1-22,-1 1-23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12"/>
    </inkml:context>
    <inkml:brush xml:id="br0">
      <inkml:brushProperty name="width" value="0.03838" units="cm"/>
      <inkml:brushProperty name="height" value="0.03838" units="cm"/>
    </inkml:brush>
  </inkml:definitions>
  <inkml:trace contextRef="#ctx0" brushRef="#br0">37649 50770 573,'-14'52'54,"4"-7"-1,4-7-1,4-7-1,2-3-3,-2 1-6,-1 1-7,0 2-5,-1 0-6,0 3-5,1 2-7,-2 1-6,1 0-5,1-3-9,-1-3-6,0-2-8,0-5-7,0-5-8,0-5-6,0-4-8,0-6-3,0-4 1,0-6 1,0-4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12"/>
    </inkml:context>
    <inkml:brush xml:id="br0">
      <inkml:brushProperty name="width" value="0.03458" units="cm"/>
      <inkml:brushProperty name="height" value="0.03458" units="cm"/>
    </inkml:brush>
  </inkml:definitions>
  <inkml:trace contextRef="#ctx0" brushRef="#br0">37572 51591 636,'1'-14'3,"2"4"5,2 4 7,2 4 5,2 2 7,1-2 7,3 0 7,2-2 7,1 1 0,0 1-9,-1 0-7,1 2-8,0 0-8,0 0-8,0 0-7,0 0-9,-1 0-7,-1 0-5,0 0-5,-2 0-5,-1-1-7,-2-2-9,-2-2-7,-2-2-9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31"/>
    </inkml:context>
    <inkml:brush xml:id="br0">
      <inkml:brushProperty name="width" value="0.05249" units="cm"/>
      <inkml:brushProperty name="height" value="0.05249" units="cm"/>
      <inkml:brushProperty name="color" value="#F2395B"/>
    </inkml:brush>
  </inkml:definitions>
  <inkml:trace contextRef="#ctx0" brushRef="#br0">18300 16050 419,'-113'-24'-1,"26"4"0,24 3 0,26 3-2,12 3 3,0 3 6,0 3 6,0 4 6,6 1 8,13 0 13,12 0 12,13 0 13,7 1-2,4 4-12,3 3-14,3 3-13,3 3-9,3 3-3,3 3-4,4 4-4,1 1-2,0 0-1,0 0 0,0 0-2,0-2 0,0-3 1,0-3-1,0-2 1,1-5 1,4-2-1,3-3 1,3-3 0,3-7 0,3-9 0,3-10 0,4-8 0,2-4 0,4 3 1,3 3-1,3 4 1,1 4 0,1 6-1,-1 7 1,1 6 0,-3 4 1,-2 4 0,-3 3 0,-3 3 1,-4 3 0,-3 3-1,-3 3 0,-2 4 0,-5-1 0,-2-3 1,-3-3 0,-3-2 2,1-5-1,6-2 1,7-3 0,6-3 0,3-6 0,0-5 0,0-7-1,0-5 0,-2-1 1,-3 6-1,-3 7 0,-2 6-1,-3 3 1,1 0 0,-1 0-1,1 0 1,-1 1-1,1 4 0,-1 3-1,1 3-1,-3-1 1,-2-2-1,-3-3 0,-3-3 0,1-4 0,6-3 0,7-3-1,6-2 0,1-3-1,-3 1 0,-3-1-1,-2 1 0,-3 1 0,1 3 0,-1 3 0,1 4 1,-4 5 0,-6 10 0,-6 10 0,-6 9 1,-4 2 0,1-2 1,-1-3 1,1-3 0,2-2 1,7 0-1,6 0 0,7 0 0,5-5-1,7-9 0,6-10 1,7-8-1,5-8 0,7-2-4,6-3-1,7-3-3,-1-1-1,-6 4 1,-6 3 2,-6 3 0,-6 4 2,-2 7-1,-3 6 1,-3 7 1,-6 4-1,-5 3 1,-7 3 1,-5 4-1,-1 1 3,6 0 3,7 0 2,6 0 4,3-5 1,0-9-2,0-10-2,0-8-3,1-8 0,4-2-2,3-3 0,3-3-1,3 1 0,3 6 0,3 7 1,4 6-1,-3 1 1,-5-3-1,-7-3 0,-5-2 1,-4-1-1,0 3 1,0 3 0,0 4 0,-2 1 1,-3 0-1,-3 0 1,-2 0-1,-1-2 0,3-3 1,3-3-1,4-2-1,2-3 1,4 1 0,3-1-1,3 1 0,-1-1 0,-2 1 0,-3-1 0,-3 1 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12"/>
    </inkml:context>
    <inkml:brush xml:id="br0">
      <inkml:brushProperty name="width" value="0.04559" units="cm"/>
      <inkml:brushProperty name="height" value="0.04559" units="cm"/>
    </inkml:brush>
  </inkml:definitions>
  <inkml:trace contextRef="#ctx0" brushRef="#br0">38361 50879 482,'0'-15'1,"0"1"3,0 0 2,0 2 2,0 4 11,0 6 17,0 8 17,0 6 18,0 5 3,0 1-12,0 3-12,0 2-12,-1 2-9,0 3-5,-2 3-4,0 3-6,-1 3-6,0 1-8,1 3-6,-1 2-9,0 0-4,2 0-3,0 1-4,2-1-2,0-2-4,0-7-7,0-5-6,0-6-6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12"/>
    </inkml:context>
    <inkml:brush xml:id="br0">
      <inkml:brushProperty name="width" value="0.04451" units="cm"/>
      <inkml:brushProperty name="height" value="0.04451" units="cm"/>
    </inkml:brush>
  </inkml:definitions>
  <inkml:trace contextRef="#ctx0" brushRef="#br0">39459 50487 494,'-1'-11'11,"-2"8"22,-2 10 22,-2 8 23,-1 5 3,-2-1-15,0 1-15,-2 0-14,0 2-10,-1 5-5,-1 5-4,-2 5-4,0 3-5,-1 1-6,-2 1-4,0 1-5,1-1-4,3-1-3,2-3-2,4-1-2,3-8-12,4-13-21,4-12-21,4-14-21,1-5-2,0 1 21,-2 1 20,0 0 21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13"/>
    </inkml:context>
    <inkml:brush xml:id="br0">
      <inkml:brushProperty name="width" value="0.05202" units="cm"/>
      <inkml:brushProperty name="height" value="0.05202" units="cm"/>
    </inkml:brush>
  </inkml:definitions>
  <inkml:trace contextRef="#ctx0" brushRef="#br0">39745 50748 422,'8'-15'2,"0"0"2,0 2 3,-1 1 3,1 1 5,0 4 10,0 3 9,0 2 9,0 4 4,0 4-1,-1 4-3,1 4-1,-1 2-3,-2 3-3,-2 2-4,-2 2-4,-1 2-3,0 3-4,0 3-3,0 3-3,0 3-3,0 1-1,0 3-1,0 1-2,0 0-4,2-3-7,0-3-8,2-3-7,-1-1-7,0 0-4,-2-1-5,0 1-4,-3-4-7,0-5-6,-3-6-8,-2-6-8,-1-6 2,0-4 9,0-6 10,1-4 10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13"/>
    </inkml:context>
    <inkml:brush xml:id="br0">
      <inkml:brushProperty name="width" value="0.03456" units="cm"/>
      <inkml:brushProperty name="height" value="0.03456" units="cm"/>
    </inkml:brush>
  </inkml:definitions>
  <inkml:trace contextRef="#ctx0" brushRef="#br0">39396 51744 636,'-13'-2'15,"6"0"17,6-3 19,6-2 18,4 0 2,2 3-17,2 1-16,1 2-15,3 1-13,2 0-9,1 0-11,3 0-8,0-1-14,-3 0-16,-1-2-16,-2 0-16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13"/>
    </inkml:context>
    <inkml:brush xml:id="br0">
      <inkml:brushProperty name="width" value="0.04001" units="cm"/>
      <inkml:brushProperty name="height" value="0.04001" units="cm"/>
    </inkml:brush>
  </inkml:definitions>
  <inkml:trace contextRef="#ctx0" brushRef="#br0">40594 50292 549,'-5'-9'35,"6"0"8,6-1 8,6-1 9,3 0-2,-1 2-9,1 3-10,0 1-10,0 1-7,-1 2-1,1 1-2,0 0-2,0 2-9,-1 2-19,1 2-17,0 2-17,-2 0-13,-2 1-5,-4 0-6,-2 0-6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14"/>
    </inkml:context>
    <inkml:brush xml:id="br0">
      <inkml:brushProperty name="width" value="0.04297" units="cm"/>
      <inkml:brushProperty name="height" value="0.04297" units="cm"/>
    </inkml:brush>
  </inkml:definitions>
  <inkml:trace contextRef="#ctx0" brushRef="#br0">41408 51442 512,'-22'0'1,"5"0"4,3 0 3,4 0 3,4 0 9,4 0 13,4 0 15,4 0 13,5-1 2,6 0-10,6-1-10,5-1-9,3-1-7,-1 2-3,-1 1-3,0 0-3,-2 1-6,1 0-6,0 0-9,-1 0-6,0 1-4,-2 0 3,-2 1 1,-3 2 1,-1-1-11,-2-1-26,-2-1-26,-2 0-26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14"/>
    </inkml:context>
    <inkml:brush xml:id="br0">
      <inkml:brushProperty name="width" value="0.04556" units="cm"/>
      <inkml:brushProperty name="height" value="0.04556" units="cm"/>
    </inkml:brush>
  </inkml:definitions>
  <inkml:trace contextRef="#ctx0" brushRef="#br0">42233 50814 482,'-21'-7'1,"5"0"0,5 2 2,5 0 1,3 3 9,0 2 20,2 4 19,0 2 18,2 5 4,0 4-11,2 5-12,0 5-12,0 6-7,0 4-4,-2 5-4,0 5-3,-1 4-13,0 5-20,0 3-21,0 4-21,0-4-6,0-11 10,0-12 9,0-13 10,0-5 1,0 0-9,0 0-9,0 0-7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17"/>
    </inkml:context>
    <inkml:brush xml:id="br0">
      <inkml:brushProperty name="width" value="0.03842" units="cm"/>
      <inkml:brushProperty name="height" value="0.03842" units="cm"/>
    </inkml:brush>
  </inkml:definitions>
  <inkml:trace contextRef="#ctx0" brushRef="#br0">44003 50711 572,'-7'-4'111,"2"8"-22,2 8-21,2 8-22,1 4-13,0 1-6,0 1-6,0 1-6,0 1-4,-2 1-6,0 2-4,-2 0-4,0 1-4,-1 1-3,-1 1-4,-2 1-2,2-3-5,1-5-5,2-6-4,2-6-6,1-7-6,2-8-6,0-8-7,2-8-7,-1-3 3,-1 2 14,0 3 12,-2 1 13,0 1 9,0 2 2,0 1 2,0 0 3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18"/>
    </inkml:context>
    <inkml:brush xml:id="br0">
      <inkml:brushProperty name="width" value="0.04748" units="cm"/>
      <inkml:brushProperty name="height" value="0.04748" units="cm"/>
    </inkml:brush>
  </inkml:definitions>
  <inkml:trace contextRef="#ctx0" brushRef="#br0">43941 50521 463,'1'-22'6,"4"4"12,2 5 11,4 3 13,1 2 1,3 2-7,2 0-8,2 2-7,0 0-5,0 2-2,-2 1 0,-1 0-1,0 1-4,-2 0-9,-1 0-6,0 0-9,-1-1-8,0 0-9,-1-1-9,1-2-9,-1-1-1,-2-2 9,-2-2 8,-2-1 8,-1-3 6,-2 0 4,-1-2 3,0 0 4,-1-1 2,0-2 1,0 0 2,0-1 2,0 0 1,0 2 2,0 2 1,0 3 1,0-1 2,0 0 2,0-1 2,0-2 2,0 2 4,2 3 7,0 2 6,2 4 7,0 4 3,0 8 2,0 6 0,0 7 2,-1 5-3,-2 0-6,-2 1-6,-2 1-5,-2 1-5,0 1-2,-2 1-4,0 2-1,-2-1-4,0 1-4,-1 0-3,-2-1-4,1-1-2,2-4 2,2-5 0,3-3 1,3-5-5,6-6-12,5-6-11,7-6-13,4-4-2,2-2 7,1-2 8,3-2 6,-1 1 7,-4 1 5,-4 2 6,-4 2 5,-3 5 7,-1 6 10,0 8 10,-2 6 10,-1 3 2,-2-1-4,-2 0-3,-2-2-5,-1-1-3,0 0-2,0-2-2,0-1-2,3-4-9,8-8-17,6-8-17,7-8-17,3-4-5,-2-1 5,-2-1 6,-2-2 5,-2 0 4,-1-1 4,-1-1 3,0-1 2,-1-2 4,-1-2 2,1-1 2,0-3 3,0 0 4,0 1 8,0 1 7,0 1 8,-1 2 5,1 2 1,0 4 2,0 3 2,-2 5 5,-4 8 10,-4 8 9,-4 8 10,-3 6-1,-2 4-9,-2 3-9,-2 5-9,-2 1-7,-2 0-3,-2-2-4,-2-1-3,-1 1-3,0 3-2,1 3-2,-1 4-2,1 0-3,0 1-2,2-1-4,0 1-2,2-2-5,1-5-7,0-3-5,2-4-7,1-4-6,2-1-4,2-2-4,2-2-6,1-4 0,2-4 2,0-6 2,2-4 2,0-5 3,2-4 5,0-4 3,2-3 5,-1-1 3,0 4 4,-2 4 4,-1 4 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18"/>
    </inkml:context>
    <inkml:brush xml:id="br0">
      <inkml:brushProperty name="width" value="0.04942" units="cm"/>
      <inkml:brushProperty name="height" value="0.04942" units="cm"/>
    </inkml:brush>
  </inkml:definitions>
  <inkml:trace contextRef="#ctx0" brushRef="#br0">46938 50216 445,'15'-22'2,"-4"4"7,-3 5 5,-2 3 6,-3 5 8,1 6 13,0 6 13,0 6 12,0 4 1,-2 3-12,0 3-11,-2 4-11,1 1-8,0 1-2,2 1-3,0 1-4,0 2-2,0 2-3,-2 1-4,0 3-2,-1 1-5,0 1-2,0 1-4,0 1-4,0-2-9,0-5-15,0-5-16,0-4-15,-2-6-5,-2-5 5,-4-5 6,-2-4 6,-1-4 5,1-2 8,1-2 7,0-2 8,1-1 4,0 0 4,1 0 4,-1 0 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32"/>
    </inkml:context>
    <inkml:brush xml:id="br0">
      <inkml:brushProperty name="width" value="0.03451" units="cm"/>
      <inkml:brushProperty name="height" value="0.03451" units="cm"/>
      <inkml:brushProperty name="color" value="#F2395B"/>
    </inkml:brush>
  </inkml:definitions>
  <inkml:trace contextRef="#ctx0" brushRef="#br0">30600 12700 637,'-116'-63'30,"19"26"-3,19 24-4,19 26-4,5 19-1,-5 17 0,-7 15 1,-5 16 0,-4 12-1,0 9-2,0 10-1,0 10-3,1 5-1,4 4 2,3 3 0,3 3 1,3-1 0,3-2-3,3-3-1,4-3-2,5-4-1,10-3-1,10-3 0,9-2-1,10-9-1,14-12-1,11-13-1,14-12-1,16-1 0,22 14-2,22 11 0,23 14 0,13-1-2,6-12-2,7-13-2,6-12-2,-1-10 0,-5-6 2,-7-6 1,-5-6 2,3-4-8,17 1-17,15-1-18,16 1-17,-9-6-3,-30-8 11,-32-10 11,-30-9 11,-20-5 8,-6 0 4,-6 0 5,-6 0 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18"/>
    </inkml:context>
    <inkml:brush xml:id="br0">
      <inkml:brushProperty name="width" value="0.03234" units="cm"/>
      <inkml:brushProperty name="height" value="0.03234" units="cm"/>
    </inkml:brush>
  </inkml:definitions>
  <inkml:trace contextRef="#ctx0" brushRef="#br0">46429 51421 680,'-7'-8'0,"1"0"-1,0 0-1,2 0 0,0 0 5,0 1 10,0-1 9,0 0 10,3 0 6,6 2 3,6 0 3,5 2 1,4 0-4,-2 2-13,-1 1-13,0 0-12,-2 2-13,1 0-9,0 1-11,0 2-11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18"/>
    </inkml:context>
    <inkml:brush xml:id="br0">
      <inkml:brushProperty name="width" value="0.03285" units="cm"/>
      <inkml:brushProperty name="height" value="0.03285" units="cm"/>
    </inkml:brush>
  </inkml:definitions>
  <inkml:trace contextRef="#ctx0" brushRef="#br0">47405 50984 669,'-6'-8'6,"3"0"10,2 0 12,4 1 10,2 0 5,5 2-3,4 2-1,4 2-3,3 1-4,2-2-8,1 0-8,3-1-7,0-1-6,1 2-2,0 0-5,0 2-2,-2 0-5,-3 0-7,-3 0-5,-2 0-7,-4 0-5,-1 2-2,-2 0-4,-2 2-3,-2 0 0,0-1 4,-2 1 4,0 0 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19"/>
    </inkml:context>
    <inkml:brush xml:id="br0">
      <inkml:brushProperty name="width" value="0.04457" units="cm"/>
      <inkml:brushProperty name="height" value="0.04457" units="cm"/>
    </inkml:brush>
  </inkml:definitions>
  <inkml:trace contextRef="#ctx0" brushRef="#br0">48146 50066 493,'-15'-15'3,"3"1"6,1 0 7,2 2 5,2 3 9,2 6 11,2 6 10,2 6 12,1 5-1,0 6-9,0 4-11,0 5-10,0 3-7,0 3-4,0 2-5,0 1-3,0 2-6,-1-1-6,-2 1-4,0 0-7,-1 1-5,2 2-7,0 4-6,2 3-7,-1-3-9,0-11-13,-2-9-12,0-10-12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19"/>
    </inkml:context>
    <inkml:brush xml:id="br0">
      <inkml:brushProperty name="width" value="0.04828" units="cm"/>
      <inkml:brushProperty name="height" value="0.04828" units="cm"/>
    </inkml:brush>
  </inkml:definitions>
  <inkml:trace contextRef="#ctx0" brushRef="#br0">49902 49658 455,'-22'38'155,"2"-3"-35,4-3-36,3-2-35,0-2-19,0 3-5,-1 2-5,-1 1-4,-2 3-2,0 3-3,-1 3-1,-2 3-3,1 1-3,1-1-8,1-1-7,1-1-7,2-3-9,4-5-11,4-5-11,4-5-12,4-5-4,2-6 0,3-6 1,4-6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19"/>
    </inkml:context>
    <inkml:brush xml:id="br0">
      <inkml:brushProperty name="width" value="0.04593" units="cm"/>
      <inkml:brushProperty name="height" value="0.04593" units="cm"/>
    </inkml:brush>
  </inkml:definitions>
  <inkml:trace contextRef="#ctx0" brushRef="#br0">50158 49930 478,'2'-26'65,"0"14"-2,3 12 0,2 14-1,0 8-5,0 3-8,-2 5-10,0 3-8,-1 3-6,0-2-4,0-1-3,0-1-3,-1 1-6,0 5-4,-2 4-7,0 3-5,-3 0-4,0-3-1,-3-5-1,-2-3-1,0-5-4,2-5-5,2-4-6,2-6-6,-1-4-6,-2-4-6,-3-4-5,-4-4-5,-1-6 1,-1-6 10,-2-7 9,0-7 10,-1-3 7,1 2 6,-1 3 4,0 1 6,1 2 2,2 3-1,2 1-1,3 2 0,0 3 5,2 2 14,0 4 15,2 3 13,2 0 6,4 1 0,4 1-1,4-1-1,3 0-4,3 0-9,4 0-8,2 0-9,1 1-10,-1 0-15,-1 1-13,-1 2-15,-1 0-9,-2 0-5,-2 0-4,-2 0-6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20"/>
    </inkml:context>
    <inkml:brush xml:id="br0">
      <inkml:brushProperty name="width" value="0.04098" units="cm"/>
      <inkml:brushProperty name="height" value="0.04098" units="cm"/>
    </inkml:brush>
  </inkml:definitions>
  <inkml:trace contextRef="#ctx0" brushRef="#br0">51257 49488 536,'23'-14'118,"-3"4"-25,-1 4-25,-2 4-25,-3 3-13,-1 2-4,-2 2-3,-2 2-4,-2 4-4,0 5-3,-2 7-4,0 6-3,-4 3-3,-4 1-1,-6 1 0,-4 1-2,-3-1-1,-2-3-1,0-3-1,-1-3-1,1-3 0,2-2 2,4-4 1,3-3 2,4-2-1,4-4-2,5-3-3,6-2-3,3-4-1,3-2-1,3-3-1,4-4-1,-1 0-4,-1 0-9,-2 2-7,-3 1-9,-1 0-6,-2 2-3,-2 0-3,-2 2-3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20"/>
    </inkml:context>
    <inkml:brush xml:id="br0">
      <inkml:brushProperty name="width" value="0.0399" units="cm"/>
      <inkml:brushProperty name="height" value="0.0399" units="cm"/>
    </inkml:brush>
  </inkml:definitions>
  <inkml:trace contextRef="#ctx0" brushRef="#br0">51978 49594 551,'1'-16'7,"2"0"14,2 1 14,2-1 14,3 1 6,3 4-2,5 3-1,4 2-3,1 2-5,-1 0-9,-1 1-10,0-2-9,-2 3-9,-3 3-8,-1 2-9,-2 3-9,-1 3-14,-2 0-20,-1 2-19,0 0-19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21"/>
    </inkml:context>
    <inkml:brush xml:id="br0">
      <inkml:brushProperty name="width" value="0.03837" units="cm"/>
      <inkml:brushProperty name="height" value="0.03837" units="cm"/>
    </inkml:brush>
  </inkml:definitions>
  <inkml:trace contextRef="#ctx0" brushRef="#br0">53342 50445 573,'4'-15'24,"8"2"15,8 2 12,8 2 15,2 2 0,-3 1-12,-3 0-11,-3 2-12,0 0-8,2 2-7,1 0-6,3 2-6,0 0-7,-2 2-7,-3 0-7,-1 2-7,-3 0-7,-4 2-6,-4 0-6,-4 1-6,-3 1-1,0 0 6,-2 0 4,0 0 5,-2-1 4,0 0 2,-2-2 2,0 0 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21"/>
    </inkml:context>
    <inkml:brush xml:id="br0">
      <inkml:brushProperty name="width" value="0.03891" units="cm"/>
      <inkml:brushProperty name="height" value="0.03891" units="cm"/>
    </inkml:brush>
  </inkml:definitions>
  <inkml:trace contextRef="#ctx0" brushRef="#br0">53006 51175 565,'-29'0'5,"7"2"11,5 0 11,6 1 10,6 1 7,6-2 0,6-1 1,6 0 0,5-1-2,5 0-6,5 0-7,6 0-7,1 0-5,1 0-6,-1 0-5,1 0-5,0 0-8,1 0-7,1 0-8,1 0-8,-1 0-7,-3 0-9,-3 0-6,-2 0-8,-5 0-1,-3 0 7,-4 0 6,-4 0 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21"/>
    </inkml:context>
    <inkml:brush xml:id="br0">
      <inkml:brushProperty name="width" value="0.04664" units="cm"/>
      <inkml:brushProperty name="height" value="0.04664" units="cm"/>
    </inkml:brush>
  </inkml:definitions>
  <inkml:trace contextRef="#ctx0" brushRef="#br0">55857 49159 471,'-16'-22'7,"0"3"12,0 2 13,1 4 12,-2 3 6,0 4-2,-1 4-2,-2 4-3,2 3-2,3 0-3,2 1-3,4 2-3,2 0-4,2 1-5,2 2-5,2 0-5,0 4-5,-4 6-5,-2 6-5,-4 5-4,-5 9-3,-9 11 2,-9 11 1,-9 11 1,0-1 1,10-10-2,11-11-1,9-11-1,7-9 0,4-5-2,4-6 0,4-6-1,3-4-3,3 0-4,4-2-4,2-1-5,3-1-2,2-4 3,1-2 3,3-4 1,1-3 0,0-6-7,-1-4-4,1-5-6,-1-3 0,1-2 5,0 0 5,0-1 6,-2 0 5,-3 1 7,-3 0 7,-2 2 6,-3 2 6,-1 3 2,0 2 4,-2 4 4,-1 2 2,-4 0 4,-3 2 4,-2 1 2,-4 1 2,-2 2 0,-3 2-1,-4 2 0,-2 2-2,-2 4-1,-1 2-3,-3 3-1,-2 3-3,-2 2-2,-2 2-2,-1 2-3,-1 1-1,2 1-1,3 1 0,1 2-1,2 0-1,2-1 1,3 1-2,1 0 0,2-2-1,4-3-3,2-3-1,4-2-3,5-3-8,8-2-11,8-2-13,7-2-12,4-4-5,-1-5 4,0-4 2,-2-5 3,-2-4 2,-1-2 2,-2-2 1,-2-1 2,-2-2 3,-3 2 6,-1 1 6,-2 1 5,-2 3 15,-4 8 26,-3 6 25,-2 8 26,-2 4 4,0 4-16,0 2-16,0 3-16,1 2-11,4-2-8,2-1-8,3 0-7,2-2-5,-2-1-3,0-1-2,-2 0-2,0-2-14,2-2-25,0-2-26,2-2-25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0:40"/>
    </inkml:context>
    <inkml:brush xml:id="br0">
      <inkml:brushProperty name="width" value="0.03668" units="cm"/>
      <inkml:brushProperty name="height" value="0.03668" units="cm"/>
      <inkml:brushProperty name="color" value="#F2395B"/>
    </inkml:brush>
  </inkml:definitions>
  <inkml:trace contextRef="#ctx0" brushRef="#br0">76050 27750 599,'21'-71'4,"-5"10"6,-7 10 8,-5 9 7,-4 13 2,0 20-3,0 18-3,0 20-4,-7 21-2,-11 25-3,-14 25-2,-11 25-3,-6 4-1,4-15 0,3-15-2,3-16 1,1-10-3,1-3-2,-1-3-5,1-2-2,2-8-3,7-8-1,6-10-1,7-9 0,8-5 0,14 0 4,11 0 3,14 0 3,3 0 3,-2 0 2,-3 0 3,-3 0 2,-6 1 3,-5 4 3,-7 3 3,-5 3 3,-4 6 2,0 9 1,0 10-1,0 10 0,-4 7 0,-5 6-2,-7 7-1,-5 6-2,-3-1-3,4-5-6,3-7-6,3-5-4,1-20-13,1-31-18,-1-31-17,1-31-19,1-13-2,3 6 15,3 7 14,4 6 16,2-1 5,4-5-2,3-7-2,3-5-2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32"/>
    </inkml:context>
    <inkml:brush xml:id="br0">
      <inkml:brushProperty name="width" value="0.03828" units="cm"/>
      <inkml:brushProperty name="height" value="0.03828" units="cm"/>
      <inkml:brushProperty name="color" value="#F2395B"/>
    </inkml:brush>
  </inkml:definitions>
  <inkml:trace contextRef="#ctx0" brushRef="#br0">35150 13100 574,'140'3'27,"-18"6"0,-19 7 0,-18 6 1,-10 7-1,0 10 1,0 10 0,0 9 0,0 10-1,0 14 0,0 11-1,0 14-1,-7 10-1,-11 9-3,-14 10-4,-11 10-2,-14 5-4,-11 4-4,-14 3-2,-11 3-4,-20-1-8,-24-2-9,-26-3-11,-24-3-11,-7-12-1,13-18 4,12-19 7,13-18 4,7-14-2,4-5-10,3-7-10,3-5-11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22"/>
    </inkml:context>
    <inkml:brush xml:id="br0">
      <inkml:brushProperty name="width" value="0.0377" units="cm"/>
      <inkml:brushProperty name="height" value="0.0377" units="cm"/>
    </inkml:brush>
  </inkml:definitions>
  <inkml:trace contextRef="#ctx0" brushRef="#br0">57234 48441 583,'24'-20'9,"0"5"18,-1 6 18,1 6 17,-1 4 5,-1 2-11,0 2-11,-2 2-9,-2 2-9,-3 2-7,-2 1-6,-4 3-7,-3 2-5,-4 2-6,-4 2-3,-4 1-6,-4 2-2,-4 0-2,-3-1-1,-5 1-2,-2-1-3,1-2-3,-1-3-2,0-1-4,2-2 1,3-2 6,3-2 7,2-3 5,7-1 11,10-4 13,10-2 15,10-4 14,4-1 5,1 0-5,0 0-5,-1 1-5,1-1-10,0-1-16,-1 2-15,1-1-16,-2 0-14,-5 0-12,-3 0-11,-4 0-12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22"/>
    </inkml:context>
    <inkml:brush xml:id="br0">
      <inkml:brushProperty name="width" value="0.02366" units="cm"/>
      <inkml:brushProperty name="height" value="0.02366" units="cm"/>
    </inkml:brush>
  </inkml:definitions>
  <inkml:trace contextRef="#ctx0" brushRef="#br0">58296 48577 929,'30'-8'47,"-5"2"-23,-3 1-25,-4 1-23,-1 0-6,1 2 10,3 1 12,2 0 11,0 1 5,-1 0-3,0 0-1,-2 0-2,-1 0-4,-1 0-3,0 0-3,-2 0-5,-2 1-4,-2 0-5,-4 1-6,-2 2-5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22"/>
    </inkml:context>
    <inkml:brush xml:id="br0">
      <inkml:brushProperty name="width" value="0.04142" units="cm"/>
      <inkml:brushProperty name="height" value="0.04142" units="cm"/>
    </inkml:brush>
  </inkml:definitions>
  <inkml:trace contextRef="#ctx0" brushRef="#br0">58898 47801 531,'-7'-14'2,"0"2"6,1 4 4,2 3 6,1 4 8,0 8 10,2 6 10,0 7 10,1 4 2,0 2-7,0 0-7,0 1-7,0 3-8,0 7-7,0 6-7,0 5-7,-1 2-8,-2-3-12,-1-3-11,-3-3-10,-1-4-12,2-3-13,0-4-13,2-4-13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41"/>
    </inkml:context>
    <inkml:brush xml:id="br0">
      <inkml:brushProperty name="width" value="0.04779" units="cm"/>
      <inkml:brushProperty name="height" value="0.04779" units="cm"/>
      <inkml:brushProperty name="color" value="#F2395B"/>
    </inkml:brush>
  </inkml:definitions>
  <inkml:trace contextRef="#ctx0" brushRef="#br0">23959 55667 460,'-1'-29'62,"-2"7"-15,-2 5-14,-2 6-14,-1 3-8,0 0-1,0 0-1,1 0-1,-3 4-1,-2 6-1,-3 8-1,-4 6-1,1 3-1,3-2 1,2-3 0,4-1 0,1 1 0,0 2 1,0 3 1,0 4 1,1 0-1,0 1 1,2 0-1,0-1-1,2 1 0,-1 0 1,0 0 0,0-1 1,0 1-1,2 0 1,0 0-1,2-1 0,1 0-1,2-4-1,2-3-2,2-3 0,1-3-1,3-6-3,2-4 0,2-6-3,1-2-2,0-1-2,-1-2-3,1 0-3,1-1-1,0 0 0,1 0-1,1 0-1,1 0 0,-2-1 0,-1-2 0,0 0 0,-2-1 1,-1-2 0,0 0 2,-2-1 1,-1-2 0,0 0 2,-2-1 1,0-1 1,-2-1 2,1 0 3,0 1 3,0-1 2,0 0 3,-2 0 0,0 1 2,-2-1 0,0 1 3,0 2 2,0 3 4,0 1 3,-1 2 1,0 2 3,-2 2 0,0 2 2,-1 5 5,0 7 9,0 6 9,0 7 8,-1 5-1,-1 0-11,0 1-11,-1 1-11,-1 1-6,2 2-2,0 0-1,2 1-1,0 1-5,0 1-8,0 1-6,0 2-8,0-1-5,0-1-4,0-1-5,0-1-4,0 1-4,0 4-5,0 2-3,0 3-5,0-1 2,0-5 8,0-5 8,0-5 8,0-3 3,0-2-1,0-2 0,0-2-2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41"/>
    </inkml:context>
    <inkml:brush xml:id="br0">
      <inkml:brushProperty name="width" value="0.03246" units="cm"/>
      <inkml:brushProperty name="height" value="0.03246" units="cm"/>
      <inkml:brushProperty name="color" value="#F2395B"/>
    </inkml:brush>
  </inkml:definitions>
  <inkml:trace contextRef="#ctx0" brushRef="#br0">26143 55733 677,'-13'-8'7,"4"0"12,6 0 13,5 0 13,3 0 2,5 1-7,4-1-9,4 0-7,3 0-7,1 0-4,3 1-4,1-2-4,1 3-1,-2 1 2,-3 2 3,-1 2 2,-2 1-7,0 0-17,-2 0-16,-1 0-16,-2 1-9,-2 2-2,-4 2 0,-2 1-2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41"/>
    </inkml:context>
    <inkml:brush xml:id="br0">
      <inkml:brushProperty name="width" value="0.03431" units="cm"/>
      <inkml:brushProperty name="height" value="0.03431" units="cm"/>
      <inkml:brushProperty name="color" value="#F2395B"/>
    </inkml:brush>
  </inkml:definitions>
  <inkml:trace contextRef="#ctx0" brushRef="#br0">26700 55043 641,'-14'-15'0,"3"0"0,2 2-1,4 1 1,1 0 1,2 2 3,1 0 1,0 2 3,1 2 8,0 4 14,0 4 14,0 4 13,1 5 2,0 6-10,1 5-9,2 7-10,-1 4-13,0 3-18,-2 3-16,0 3-17,-1 2-7,0-1 4,0 1 2,0-1 3,-1-3-1,0-9-5,-2-7-5,0-8-6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42"/>
    </inkml:context>
    <inkml:brush xml:id="br0">
      <inkml:brushProperty name="width" value="0.02925" units="cm"/>
      <inkml:brushProperty name="height" value="0.02925" units="cm"/>
      <inkml:brushProperty name="color" value="#F2395B"/>
    </inkml:brush>
  </inkml:definitions>
  <inkml:trace contextRef="#ctx0" brushRef="#br0">27012 56829 752,'-13'-8'6,"6"0"11,6 0 12,6 0 11,5 1 3,4-1-8,4 0-6,3 0-8,3 1-7,0 1-4,-1 0-7,1 2-4,0 0-6,1 2-4,1 0-4,2 2-5,-2 0-3,-1 2-5,-2 0-4,-3 2-3,-1 0-2,-2-1 2,-2 1 1,-2 1 3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42"/>
    </inkml:context>
    <inkml:brush xml:id="br0">
      <inkml:brushProperty name="width" value="0.0343" units="cm"/>
      <inkml:brushProperty name="height" value="0.0343" units="cm"/>
      <inkml:brushProperty name="color" value="#F2395B"/>
    </inkml:brush>
  </inkml:definitions>
  <inkml:trace contextRef="#ctx0" brushRef="#br0">27802 56213 641,'-14'-15'16,"2"3"9,4 1 9,2 2 8,3 3 2,1 6-6,0 4-7,2 6-7,0 3-3,0 4-2,0 2-1,0 3-1,-1 3-3,0 1-5,-2 3-4,0 2-4,-1 2-6,0 3-10,0 3-10,0 3-9,1 0-2,2-5 6,2-3 7,2-5 5,0-3-2,0-6-11,-1-5-12,-2-4-11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43"/>
    </inkml:context>
    <inkml:brush xml:id="br0">
      <inkml:brushProperty name="width" value="0.03754" units="cm"/>
      <inkml:brushProperty name="height" value="0.03754" units="cm"/>
      <inkml:brushProperty name="color" value="#F2395B"/>
    </inkml:brush>
  </inkml:definitions>
  <inkml:trace contextRef="#ctx0" brushRef="#br0">29506 55849 585,'-15'-14'1,"2"4"2,2 4 1,3 4 1,0 4 8,0 2 11,0 4 14,0 2 12,0 3 1,0 2-7,0 1-10,0 3-8,0 0-5,1 0-2,-1-2-1,0-1-2,0 0-3,2 2-2,1 0-2,0 1-3,1 0-2,2-2-1,1-2-2,0-3-1,1 0 0,0 0-2,0 0-1,0 0 0,3-3-6,6-4-12,6-6-10,6-4-11,1-5-3,-1-4 5,-2-4 5,-2-3 6,-2-4 5,-1 0 4,0-1 3,-2-1 5,-1-1 4,-2 1 1,-2-1 4,-2 0 2,-2 2 3,0 1 4,-2 2 4,0 3 3,-1 1 3,0 4 3,0 3 2,0 2 3,0 3 2,0-2 2,0 2 1,0-1 3,2 2-5,5 4-8,6 4-8,4 4-10,1 2-2,-2-1 1,-4 2 4,-3-2 1,-1 2 2,0 0-1,0 1 0,0 2 0,-1 1-1,-2 3-2,-2 4 0,-2 2-1,-3 2-1,-2 1-2,-4 1 0,-2 1 0,-2 1-4,0-2-3,0-1-5,1-1-4,-1-2-2,2-2-3,1-4-1,0-3-1,4-5-3,4-8-3,6-8-2,4-8-4,3-2 4,2 1 8,0 2 8,1 2 8,1 2 6,0 0 3,0 2 2,0 1 2,-1 1 2,-1 0-2,0 2-1,-2 0 0,0 2-3,-2 0-4,-1 2-4,0 0-5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43"/>
    </inkml:context>
    <inkml:brush xml:id="br0">
      <inkml:brushProperty name="width" value="0.04342" units="cm"/>
      <inkml:brushProperty name="height" value="0.04342" units="cm"/>
      <inkml:brushProperty name="color" value="#F2395B"/>
    </inkml:brush>
  </inkml:definitions>
  <inkml:trace contextRef="#ctx0" brushRef="#br0">30982 55860 506,'0'-36'-7,"0"8"20,0 8 17,0 8 20,0 8 10,0 7 1,0 6 1,0 7 0,0 7-5,0 8-13,0 6-12,0 7-14,0 4-9,0 3-6,0 1-7,0 2-6,0 3-6,0 1-9,0 2-7,0 3-8,0-1-7,0-3-5,0-4-6,0-2-4,0-6 1,-2-11 10,0-9 9,-1-10 10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36"/>
    </inkml:context>
    <inkml:brush xml:id="br0">
      <inkml:brushProperty name="width" value="0.03428" units="cm"/>
      <inkml:brushProperty name="height" value="0.03428" units="cm"/>
      <inkml:brushProperty name="color" value="#F2395B"/>
    </inkml:brush>
  </inkml:definitions>
  <inkml:trace contextRef="#ctx0" brushRef="#br0">30000 3600 641,'-32'-25'44,"39"0"-1,36 0-2,39 0-2,22 1-3,10 4-8,10 3-5,9 3-7,2 1-5,-2 1-2,-3-1-2,-3 1-2,-12 2-3,-18 7-2,-19 6-2,-18 7-2,-20 10-2,-18 16-2,-19 15-3,-18 17-2,-17 10-1,-11 6 4,-14 7 2,-11 6 2,-6-1 1,4-5 0,3-7 0,3-5 0,4-9-1,7-9 0,6-10 1,7-8-1,7-20-5,9-28-7,10-28-10,10-27-7,7-14-2,6 4 4,7 3 5,6 3 4,1 10 15,-3 20 25,-3 18 23,-2 20 25,-5 14 5,-2 14-12,-3 11-13,-3 14-13,-4 5-8,-3 1-3,-3-1-3,-2 1-3,-5-1-6,-2 1-9,-3-1-9,-3 1-10,-1-6-5,4-8 0,3-10-1,3-9 0,10-15-2,20-18-2,18-19-3,20-18-3,10-10 2,3 0 3,3 0 4,4 0 4,-3 3 6,-5 6 9,-7 7 9,-5 6 9,-9 4 3,-9 4-1,-10 3-3,-8 3 0,-14 4-3,-15 7-1,-15 6-2,-16 7-1,-12 4-4,-5 3-3,-7 3-5,-5 4-5,-6-3 0,-3-5 1,-3-7 2,-2-5 1,0-4 2,7 0 2,6 0 1,7 0 1,2-4 1,1-5 0,-1-7-2,1-5 0,4-1 4,9 6 9,10 7 8,10 6 9,7 7 6,6 10 5,7 10 5,6 9 3,-1 15 0,-5 22-4,-7 22-5,-5 23-6,-8 6-3,-5-5-4,-7-7-4,-5-5-3,-11 5-3,-11 19-4,-14 19-3,-11 19-3,-1-2-5,13-22-5,12-22-5,13-21-6,9-20-5,6-15-6,7-15-5,6-16-6,4-18-2,4-18-1,3-19 1,3-18 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43"/>
    </inkml:context>
    <inkml:brush xml:id="br0">
      <inkml:brushProperty name="width" value="0.02979" units="cm"/>
      <inkml:brushProperty name="height" value="0.02979" units="cm"/>
      <inkml:brushProperty name="color" value="#F2395B"/>
    </inkml:brush>
  </inkml:definitions>
  <inkml:trace contextRef="#ctx0" brushRef="#br0">31556 55219 738,'1'-24'2,"0"2"4,2 1 4,0 1 4,3 1 4,4 2 5,4 3 5,3 1 5,4 2 1,0 2-4,1 2-4,1 2-3,1 3-9,-2 4-14,-1 4-14,-1 4-15,-1 1-11,-4-1-7,-3 0-7,-2-2-7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45"/>
    </inkml:context>
    <inkml:brush xml:id="br0">
      <inkml:brushProperty name="width" value="0.03537" units="cm"/>
      <inkml:brushProperty name="height" value="0.03537" units="cm"/>
      <inkml:brushProperty name="color" value="#F2395B"/>
    </inkml:brush>
  </inkml:definitions>
  <inkml:trace contextRef="#ctx0" brushRef="#br0">32770 55507 622,'2'-14'56,"4"3"-6,3 3-9,6 2-7,1 2-5,3 1-2,2-2-2,1 1-2,3 1-3,0-1-1,1 0-2,1 0-3,0 1-2,-3 2-5,-1 2-4,-2 2-4,-3 2-6,-3 2-10,-2 1-10,-4 3-8,-2 2-5,0 1 0,-2 3-1,0 2 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45"/>
    </inkml:context>
    <inkml:brush xml:id="br0">
      <inkml:brushProperty name="width" value="0.03227" units="cm"/>
      <inkml:brushProperty name="height" value="0.03227" units="cm"/>
      <inkml:brushProperty name="color" value="#F2395B"/>
    </inkml:brush>
  </inkml:definitions>
  <inkml:trace contextRef="#ctx0" brushRef="#br0">32648 56482 681,'-15'0'2,"2"0"5,2 0 4,2 0 5,3 0 3,4 0 4,4 0 3,4 0 4,3 0 0,4 0-1,2 0-2,3 0-1,3 0-3,2 0-4,1 0-4,3 0-4,1 1-6,1 2-9,1 2-9,1 2-8,1 0-8,-2 1-5,-1 0-7,-1 0-6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46"/>
    </inkml:context>
    <inkml:brush xml:id="br0">
      <inkml:brushProperty name="width" value="0.04091" units="cm"/>
      <inkml:brushProperty name="height" value="0.04091" units="cm"/>
      <inkml:brushProperty name="color" value="#F2395B"/>
    </inkml:brush>
  </inkml:definitions>
  <inkml:trace contextRef="#ctx0" brushRef="#br0">35426 55191 537,'1'-24'4,"0"2"6,2 1 7,0 1 7,0 5 8,0 12 11,-2 10 10,0 12 9,-2 6 0,0 5-13,-2 3-13,0 5-12,-2 1-8,0-1-3,-1-1-4,-2-1-2,1-1-6,-1-1-7,0-1-9,0-1-9,1-2-8,0-2-10,2-4-10,1-3-9,0-3-1,2-2 9,0-4 8,2-2 10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46"/>
    </inkml:context>
    <inkml:brush xml:id="br0">
      <inkml:brushProperty name="width" value="0.02917" units="cm"/>
      <inkml:brushProperty name="height" value="0.02917" units="cm"/>
      <inkml:brushProperty name="color" value="#F2395B"/>
    </inkml:brush>
  </inkml:definitions>
  <inkml:trace contextRef="#ctx0" brushRef="#br0">35499 55925 754,'7'-8'0,"-2"0"0,-2 0 0,-2 0 0,0 0 2,2-2 4,2 0 4,2-1 5,0-1 3,1 2 4,0 1 3,0 0 4,1 2-1,2 1-2,2 0-5,1 2-3,2 1-4,-2 2-6,-1 2-4,0 2-7,-2 1-6,0 2-7,-2 0-9,-1 1-8,-1 2-6,0-2-4,-2 1-5,0 0-4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46"/>
    </inkml:context>
    <inkml:brush xml:id="br0">
      <inkml:brushProperty name="width" value="0.04265" units="cm"/>
      <inkml:brushProperty name="height" value="0.04265" units="cm"/>
      <inkml:brushProperty name="color" value="#F2395B"/>
    </inkml:brush>
  </inkml:definitions>
  <inkml:trace contextRef="#ctx0" brushRef="#br0">36285 55109 515,'-7'-4'11,"2"8"22,2 8 21,2 7 22,1 7 5,-2 4-15,0 4-12,-1 3-14,-2 4-11,0 5-7,-1 4-9,-2 3-7,1 2-8,1-1-7,0-1-5,2-1-8,0-3 0,2-4 4,0-3 4,2-4 6,0-2-9,0 1-19,0 1-20,0 1-20,0-3-3,0-9 14,0-7 15,0-8 14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46"/>
    </inkml:context>
    <inkml:brush xml:id="br0">
      <inkml:brushProperty name="width" value="0.03176" units="cm"/>
      <inkml:brushProperty name="height" value="0.03176" units="cm"/>
      <inkml:brushProperty name="color" value="#F2395B"/>
    </inkml:brush>
  </inkml:definitions>
  <inkml:trace contextRef="#ctx0" brushRef="#br0">37053 54975 692,'-5'-29'6,"4"7"10,5 5 11,6 6 11,3 4 3,3 0-5,4 2-7,2 1-5,1 0-3,-1 2-1,-1 0-1,0 2-1,-2 1-6,-1 2-12,-1 2-11,-1 2-12,-1 0-9,-2 1-5,-2 0-6,-2 0-6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47"/>
    </inkml:context>
    <inkml:brush xml:id="br0">
      <inkml:brushProperty name="width" value="0.035" units="cm"/>
      <inkml:brushProperty name="height" value="0.035" units="cm"/>
      <inkml:brushProperty name="color" value="#F2395B"/>
    </inkml:brush>
  </inkml:definitions>
  <inkml:trace contextRef="#ctx0" brushRef="#br0">37465 54280 628,'-14'-8'6,"3"0"10,2 0 12,4 0 10,2 4 8,0 6 2,2 8 4,0 6 2,1 7-8,0 7-18,0 7-18,0 7-20,0 3-12,-2-1-9,0-1-8,-2-1-8,1-4-5,-1-7 0,0-7-2,0-6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47"/>
    </inkml:context>
    <inkml:brush xml:id="br0">
      <inkml:brushProperty name="width" value="0.03641" units="cm"/>
      <inkml:brushProperty name="height" value="0.03641" units="cm"/>
      <inkml:brushProperty name="color" value="#F2395B"/>
    </inkml:brush>
  </inkml:definitions>
  <inkml:trace contextRef="#ctx0" brushRef="#br0">38370 56032 604,'-21'-2'0,"3"-4"0,4-4 0,4-4 0,4 0 6,2 3 12,4 3 13,3 2 11,2 3 6,5 0-3,4 2-2,4 1-2,3-1-5,3-1-6,3 0-6,4-2-6,0 2-8,1 3-6,-1 2-9,1 4-7,-1 0-9,-3 1-10,-1 0-10,-2 0-11,-4-1-1,-3 0 8,-4-2 9,-4-1 9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47"/>
    </inkml:context>
    <inkml:brush xml:id="br0">
      <inkml:brushProperty name="width" value="0.03575" units="cm"/>
      <inkml:brushProperty name="height" value="0.03575" units="cm"/>
      <inkml:brushProperty name="color" value="#F2395B"/>
    </inkml:brush>
  </inkml:definitions>
  <inkml:trace contextRef="#ctx0" brushRef="#br0">38978 55365 615,'-21'-22'4,"5"5"8,4 3 9,6 4 8,2 4 4,2 4 0,0 4 0,2 4 1,0 5-1,0 6 0,0 5-1,0 7 0,0 3-5,-2 3-8,-1 2-10,0 1-9,-1 3-7,-2 1-6,0 3-6,-1 1-7,0-1-6,2-3-6,2-5-6,2-3-6,0-6-2,0-5 3,-1-6 5,-2-6 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36"/>
    </inkml:context>
    <inkml:brush xml:id="br0">
      <inkml:brushProperty name="width" value="0.03181" units="cm"/>
      <inkml:brushProperty name="height" value="0.03181" units="cm"/>
      <inkml:brushProperty name="color" value="#F2395B"/>
    </inkml:brush>
  </inkml:definitions>
  <inkml:trace contextRef="#ctx0" brushRef="#br0">29550 5000 691,'192'1'32,"-16"4"1,-15 3 0,-15 3 1,-4-1-1,9-2-1,10-3-2,10-3-1,2-4-5,-3-3-8,-3-3-7,-2-2-8,-6-3-3,-6 1 2,-6-1 1,-6 1 2,-13 2-4,-19 7-12,-18 6-12,-19 7-11,-18 4-7,-15 3-4,-15 3-2,-16 4-4,-12-1 3,-5-3 9,-7-3 8,-5-2 9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48"/>
    </inkml:context>
    <inkml:brush xml:id="br0">
      <inkml:brushProperty name="width" value="0.04139" units="cm"/>
      <inkml:brushProperty name="height" value="0.04139" units="cm"/>
      <inkml:brushProperty name="color" value="#F2395B"/>
    </inkml:brush>
  </inkml:definitions>
  <inkml:trace contextRef="#ctx0" brushRef="#br0">41236 55551 531,'-7'-14'5,"0"1"10,2 2 11,0 2 9,2 3 8,0 4 4,2 4 4,0 4 5,1 4-3,0 4-10,0 3-10,0 5-10,-1 3-7,-2 1-5,-1 3-3,-3 2-5,-1 1-3,0 1-3,0 1-3,0 1-3,0 0-6,0 1-8,1-1-8,-1 1-8,1-4-6,2-5-6,2-6-5,2-6-7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48"/>
    </inkml:context>
    <inkml:brush xml:id="br0">
      <inkml:brushProperty name="width" value="0.03286" units="cm"/>
      <inkml:brushProperty name="height" value="0.03286" units="cm"/>
      <inkml:brushProperty name="color" value="#F2395B"/>
    </inkml:brush>
  </inkml:definitions>
  <inkml:trace contextRef="#ctx0" brushRef="#br0">41413 56001 669,'1'-22'4,"2"4"10,2 5 8,2 3 9,2 2 5,4 0 1,2 0 0,3 1 1,2-1-2,0 2-8,-1 0-6,1 2-7,-1 1-7,-2 0-6,-2 2-5,-3 0-7,-1 2-6,-2 2-6,-2 2-6,-2 2-6,-1 1-4,-2 0-3,-1-1-2,0 1-2,-1 0 1,2-2 5,0-1 7,2 0 6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48"/>
    </inkml:context>
    <inkml:brush xml:id="br0">
      <inkml:brushProperty name="width" value="0.04612" units="cm"/>
      <inkml:brushProperty name="height" value="0.04612" units="cm"/>
      <inkml:brushProperty name="color" value="#F2395B"/>
    </inkml:brush>
  </inkml:definitions>
  <inkml:trace contextRef="#ctx0" brushRef="#br0">42111 55160 477,'-7'-16'2,"2"0"4,2 0 4,2 0 5,0 7 10,-4 12 19,-2 14 19,-4 12 18,0 7 0,1 3-19,0 2-17,2 1-19,0 2-10,0-1 0,1 1-2,-2-1 0,2 0-11,1-1-23,0-1-21,2-1-21,0-3-8,2-5 7,1-5 7,0-4 7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48"/>
    </inkml:context>
    <inkml:brush xml:id="br0">
      <inkml:brushProperty name="width" value="0.04399" units="cm"/>
      <inkml:brushProperty name="height" value="0.04399" units="cm"/>
      <inkml:brushProperty name="color" value="#F2395B"/>
    </inkml:brush>
  </inkml:definitions>
  <inkml:trace contextRef="#ctx0" brushRef="#br0">42993 54754 500,'0'-15'1,"0"1"4,0 0 3,0 2 3,0 0 8,0 2 13,0 1 12,0 0 13,-3 8 4,-4 12-4,-5 13-5,-6 14-3,-2 5-8,1 3-10,-1 0-11,0 1-10,0 0-9,-1 0-5,-1 1-8,-1 0-6,0-3-4,4-3-4,3-5-4,2-3-3,3-4-1,3-1 0,1-2 1,2-3 1,1-2 2,2-4 5,0-4 4,2-4 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49"/>
    </inkml:context>
    <inkml:brush xml:id="br0">
      <inkml:brushProperty name="width" value="0.04911" units="cm"/>
      <inkml:brushProperty name="height" value="0.04911" units="cm"/>
      <inkml:brushProperty name="color" value="#F2395B"/>
    </inkml:brush>
  </inkml:definitions>
  <inkml:trace contextRef="#ctx0" brushRef="#br0">43562 54776 448,'1'-15'2,"0"4"7,1 3 6,2 2 6,-1 5 8,0 6 7,-2 6 9,0 6 9,-1 4 0,0 3-9,0 3-8,0 3-8,0 2-5,0 0-3,0-1-3,0 1-3,0-1 0,0 1 1,0-1 2,0 1 0,0 0-2,0-1-5,0 1-7,0 0-7,0-1-4,0 1-5,0-1-4,0 1-4,-1-1-3,0-3-3,-2-1-3,0-2-2,-2-3-3,0-3-2,-1-3-4,-2-2-2,-1-6-2,-1-8-2,-3-8-3,-2-8-1,1-3 4,3 2 10,3 3 11,2 1 10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49"/>
    </inkml:context>
    <inkml:brush xml:id="br0">
      <inkml:brushProperty name="width" value="0.03836" units="cm"/>
      <inkml:brushProperty name="height" value="0.03836" units="cm"/>
      <inkml:brushProperty name="color" value="#F2395B"/>
    </inkml:brush>
  </inkml:definitions>
  <inkml:trace contextRef="#ctx0" brushRef="#br0">43106 56055 573,'-8'-23'2,"0"2"4,0 3 3,0 1 5,1 2 2,2 0 3,2 2 2,2 1 2,1 0 3,-2 2 6,0 0 5,-2 2 5,2 1-1,3 0-3,2 2-6,3 1-5,3 0-5,2 0-9,2 0-7,2 0-7,1 1-8,1 2-7,2 2-7,0 2-8,1 1-5,-1 2 0,1 0-1,0 1-1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49"/>
    </inkml:context>
    <inkml:brush xml:id="br0">
      <inkml:brushProperty name="width" value="0.02979" units="cm"/>
      <inkml:brushProperty name="height" value="0.02979" units="cm"/>
      <inkml:brushProperty name="color" value="#F2395B"/>
    </inkml:brush>
  </inkml:definitions>
  <inkml:trace contextRef="#ctx0" brushRef="#br0">44446 54472 738,'1'-15'6,"2"3"14,2 1 11,2 2 14,3 3 2,3 1-7,5 2-7,4 2-7,2 1-12,-1 2-17,1 0-15,0 2-15,-3-1-12,-3-1-4,-4 0-4,-4-2-5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50"/>
    </inkml:context>
    <inkml:brush xml:id="br0">
      <inkml:brushProperty name="width" value="0.03499" units="cm"/>
      <inkml:brushProperty name="height" value="0.03499" units="cm"/>
      <inkml:brushProperty name="color" value="#F2395B"/>
    </inkml:brush>
  </inkml:definitions>
  <inkml:trace contextRef="#ctx0" brushRef="#br0">45558 55718 628,'44'-28'133,"-9"6"-34,-7 8-33,-9 7-35,-2 3-18,2 0-4,2 0-3,2 0-3,0 0-2,-1 2 2,-1 0 0,0 2 2,-3 1-9,-1 4-17,-2 2-18,-2 4-17,-1-1-7,-2-1 2,-1-2 2,0-2 3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51"/>
    </inkml:context>
    <inkml:brush xml:id="br0">
      <inkml:brushProperty name="width" value="0.03454" units="cm"/>
      <inkml:brushProperty name="height" value="0.03454" units="cm"/>
      <inkml:brushProperty name="color" value="#F2395B"/>
    </inkml:brush>
  </inkml:definitions>
  <inkml:trace contextRef="#ctx0" brushRef="#br0">45990 55163 636,'-8'-2'18,"0"12"15,0 12 17,0 11 15,0 8 2,0 3-14,0 3-12,0 3-15,1 1-16,1-1-20,0-1-21,2-1-21,0-6-10,0-9 1,0-10 0,0-10 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51"/>
    </inkml:context>
    <inkml:brush xml:id="br0">
      <inkml:brushProperty name="width" value="0.03559" units="cm"/>
      <inkml:brushProperty name="height" value="0.03559" units="cm"/>
      <inkml:brushProperty name="color" value="#F2395B"/>
    </inkml:brush>
  </inkml:definitions>
  <inkml:trace contextRef="#ctx0" brushRef="#br0">47778 54795 618,'1'-14'6,"2"4"12,2 4 11,2 4 13,2 3 4,2 0-4,1 2-2,3 0-4,0 2-5,0 4-5,-2 2-6,0 4-6,-3 1-4,-1 1-1,-2 1-3,-2 2-1,-3 1-4,-6 3-3,-4 3-5,-6 3-4,-3 1-2,-3-2-2,-3-3-1,-4-1-1,0-2 0,1-1 0,1 0 3,1-2 0,1-2 1,0-3-1,2-2 1,1-4-1,1-1 3,4-2 7,3-1 6,2 0 7,7-2 7,8-2 7,10-2 8,8-2 7,5-1-1,-1 0-12,1 0-11,0 0-10,-1 0-11,-1 0-9,-1 0-10,0 0-9,-2 1-4,-1 0 1,-1 2 2,-1 0 1,0 0 3,0-2 1,0-2 2,-1-1 2,0-3 2,-4 2 0,-3-1 1,-2 0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37"/>
    </inkml:context>
    <inkml:brush xml:id="br0">
      <inkml:brushProperty name="width" value="0.03748" units="cm"/>
      <inkml:brushProperty name="height" value="0.03748" units="cm"/>
      <inkml:brushProperty name="color" value="#F2395B"/>
    </inkml:brush>
  </inkml:definitions>
  <inkml:trace contextRef="#ctx0" brushRef="#br0">30800 5500 587,'-49'31'15,"4"13"8,3 12 9,3 13 7,1 10 2,1 10-4,-1 10-6,1 9-3,-1-1-6,1-8-3,-1-10-5,1-9-4,21-30-7,44-50-12,44-50-12,44-50-11,21-21-4,1 10 7,-1 10 5,1 9 5,-7 12 5,-12 16 2,-13 15 2,-12 17 3,-15 13 1,-15 13 1,-15 12 0,-16 13 0,-16 12 4,-16 13 7,-15 12 9,-15 13 7,-12 9 3,-6 6 0,-6 7 0,-6 6-1,-6-2-2,-2-9-4,-3-10-2,-3-8-5,2-12-2,10-12-4,10-13-3,9-12-3,7-12-4,7-8-2,6-10-3,7-9-3,5-16-3,7-22-5,6-22-6,7-21-4,4-14-1,3-2 1,3-3 3,4-3 2,-3 4 3,-5 13 4,-7 12 4,-5 13 4,-4 18 10,0 26 18,0 24 16,0 26 17,0 18 7,0 13-6,0 12-4,0 13-5,0 7-7,0 4-8,0 3-8,0 3-9,0 6-5,0 9-4,0 10-2,0 10-2,-2-4-3,-3-16-2,-3-15 0,-2-15-2,10-20-2,25-21-4,25-22-4,25-22-4,10-16-1,-2-9 1,-3-10 1,-3-8 1,-4 0 1,-3 14 3,-3 11 3,-2 14 2,-8 10 2,-8 9 0,-10 10 1,-9 10 0,-7 4 1,-3 0 1,-3 0 1,-2 0 1,-1-15 1,3-27 2,3-28 1,4-28 3,4-24-3,6-19-5,7-18-5,6-19-5,4-8-2,4 3 2,3 3 3,3 4 2,1 1 1,1 0 0,-1 0 0,1 0 1,-1 4 2,1 10 3,-1 10 2,1 9 4,-3 10 5,-2 14 7,-3 11 9,-3 14 6,-7 18 10,-9 25 9,-10 25 9,-8 25 9,-17 25-1,-21 25-13,-22 25-12,-22 25-13,-11 9-8,0-6-6,0-6-5,0-6-7,4-10-4,10-12-7,10-13-6,9-12-5,13-19-6,20-25-6,18-25-6,20-25-5,10-10 2,3 7 12,3 6 10,4 7 12,-3 4 10,-5 3 6,-7 3 8,-5 4 7,-6 10 2,-3 19-2,-3 19-3,-2 19-2,-5 9 0,-2 0 3,-3 0 3,-3 0 2,-4 1 0,-3 4-4,-3 3-4,-2 3-5,-1-5-5,3-12-5,3-13-6,4-12-5,8-30-9,17-47-11,15-47-12,16-46-12,7-18-1,1 13 11,-1 12 10,1 13 11,-4 15 5,-6 19 0,-6 19 1,-6 19 0,-6 12 8,-2 6 15,-3 7 15,-3 6 16,-2 7 7,0 10 0,0 10 0,0 9 0,-4 7-4,-5 7-6,-7 6-7,-5 7-6,-8 5-5,-5 7-2,-7 6-2,-5 7-1,-4-4-6,0-12-7,0-13-9,0-12-8,9-26-9,19-36-9,19-39-9,19-36-10,10-20-1,4 1 6,3-1 6,3 1 7,1 2 4,1 7 5,-1 6 3,1 7 4,-6 4 3,-8 3 4,-10 3 3,-9 4 3,-7 7 3,-3 13 1,-3 12 1,-2 13 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51"/>
    </inkml:context>
    <inkml:brush xml:id="br0">
      <inkml:brushProperty name="width" value="0.04484" units="cm"/>
      <inkml:brushProperty name="height" value="0.04484" units="cm"/>
      <inkml:brushProperty name="color" value="#F2395B"/>
    </inkml:brush>
  </inkml:definitions>
  <inkml:trace contextRef="#ctx0" brushRef="#br0">49459 54798 490,'8'-21'0,"-2"3"0,0 4 0,-2 4 0,-1 2 0,0 0 0,-2 0 0,0 0 0,-2 4 11,0 7 20,-2 6 22,0 7 22,-1 5 2,-2 2-13,0 1-14,-2 3-15,1 2-8,1 1-3,0 3-4,2 1-3,-1 1-4,0-3-4,-2-1-5,0-2-5,-1-3-2,0-1 1,0-2 1,0-2 0,1-3-9,1-1-18,0-2-19,2-2-19,0-4-7,2-6 2,1-6 2,0-6 4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52"/>
    </inkml:context>
    <inkml:brush xml:id="br0">
      <inkml:brushProperty name="width" value="0.03313" units="cm"/>
      <inkml:brushProperty name="height" value="0.03313" units="cm"/>
      <inkml:brushProperty name="color" value="#F2395B"/>
    </inkml:brush>
  </inkml:definitions>
  <inkml:trace contextRef="#ctx0" brushRef="#br0">49450 55600 664,'22'-44'12,"-3"7"6,-2 7 6,-4 7 6,-1 5 3,-1 2 0,1 4 0,0 2 1,0 3-2,0 1-4,0 0-2,-1 2-4,1 1-11,0 2-22,0 2-21,0 2-21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52"/>
    </inkml:context>
    <inkml:brush xml:id="br0">
      <inkml:brushProperty name="width" value="0.05219" units="cm"/>
      <inkml:brushProperty name="height" value="0.05219" units="cm"/>
      <inkml:brushProperty name="color" value="#F2395B"/>
    </inkml:brush>
  </inkml:definitions>
  <inkml:trace contextRef="#ctx0" brushRef="#br0">50074 54216 421,'0'-36'-10,"0"9"10,0 7 9,0 8 9,0 4 5,0 0-1,0 1 0,0-1-1,0 2 2,0 4 6,0 4 6,0 4 5,0 2 0,0 3-4,0 2-6,0 2-4,-1 4-3,0 8-2,-2 6-2,0 7-1,-2 4-2,-2 1-4,-2 1-2,-2 1-2,-1 0-4,0-1-4,0-1-3,1-1-3,-1-3-4,2-5-3,1-5-3,0-5-3,5-7-7,8-8-11,8-10-11,8-8-10,4-8 0,1-8 9,2-6 12,0-7 9,0-2 8,-1 3 6,-1 3 4,0 2 5,-4 5 7,-3 3 7,-4 4 8,-4 5 8,-3 4 6,-2 8 5,-2 6 6,-2 7 6,-2 5-1,-2 2-7,-2 2-5,-2 2-6,-1-1-5,2-1-6,1-2-4,0-3-5,4-1-9,4-2-11,5-2-11,6-2-13,3-2-2,4-4 4,2-3 5,3-2 4,1-4 0,0-6-6,-2-4-7,-1-6-6,0-2 0,2-3 6,0-1 6,1-3 5,0-2 6,-1-1 6,0-3 4,-2-1 5,-2-1 4,-3 2 1,-2 3 3,-4 1 0,-2 3 5,-2 3 6,-2 2 6,-2 4 6,-1 2 6,0 2 2,0 3 4,0 1 3,-3 6 4,-6 10 4,-6 10 5,-6 10 5,-2 6-3,2 5-10,2 3-11,3 5-9,0 2-9,0 1-5,0 1-5,0 1-7,0-1-3,0-1-5,0-3-4,1-1-4,-1-2-4,2-3-4,1-1-3,0-3-5,2-1-4,2-4-4,2-3-3,2-3-5,1-3 0,0-2 5,0-4 4,0-2 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53"/>
    </inkml:context>
    <inkml:brush xml:id="br0">
      <inkml:brushProperty name="width" value="0.05297" units="cm"/>
      <inkml:brushProperty name="height" value="0.05297" units="cm"/>
      <inkml:brushProperty name="color" value="#F2395B"/>
    </inkml:brush>
  </inkml:definitions>
  <inkml:trace contextRef="#ctx0" brushRef="#br0">52685 53851 415,'1'-31'2,"0"4"3,2 3 5,0 3 2,1 2 4,2 4 0,0 3 1,2 2 2,-1 6 4,0 7 11,-2 6 9,-1 7 11,0 5 0,-2 4-6,0 2-9,-2 3-6,1 3-5,0 3-4,2 3-3,0 3-3,1 3-2,2 1-1,0 3-2,2 1-1,0 1-3,-1-1-5,1-1-6,0-1-5,0-2-6,-2-5-6,-1-3-6,0-5-7,-1-2-5,0-4-3,0-3-4,0-3-3,-2-2-5,0-2-2,-3-2-5,-2-2-3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5:53"/>
    </inkml:context>
    <inkml:brush xml:id="br0">
      <inkml:brushProperty name="width" value="0.03893" units="cm"/>
      <inkml:brushProperty name="height" value="0.03893" units="cm"/>
      <inkml:brushProperty name="color" value="#F2395B"/>
    </inkml:brush>
  </inkml:definitions>
  <inkml:trace contextRef="#ctx0" brushRef="#br0">52025 54903 565,'-14'-24'3,"3"0"9,2 1 7,4-1 9,1 2 4,2 4 4,0 5 4,2 3 3,1 2 0,4 2-4,2 0-3,4 2-3,1 0-6,3 2-6,2 0-7,2 2-7,3 1-6,3 2-3,5 2-4,4 2-5,0 1-13,-5 1-23,-3 2-24,-4 0-23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6:06"/>
    </inkml:context>
    <inkml:brush xml:id="br0">
      <inkml:brushProperty name="width" value="0.04098" units="cm"/>
      <inkml:brushProperty name="height" value="0.04098" units="cm"/>
      <inkml:brushProperty name="color" value="#00BFF3"/>
    </inkml:brush>
  </inkml:definitions>
  <inkml:trace contextRef="#ctx0" brushRef="#br0">30056 57989 536,'1'-29'19,"1"8"7,3 7 9,2 7 8,1 4 2,-2 3-4,0 4-5,-2 2-3,0 3-4,0 0-4,0 1-3,0 2-3,-1 1-3,0 2 0,-2 1-2,0 3 0,-1 1-3,0 0-2,0-1-3,0 1-3,0 0-2,0 0 0,0 0-2,0-1-2,0 1 1,0-2-2,0-1 1,0-1-1,0 0 1,0 0 0,0 0 0,0 0 1,0-1 0,0-1 1,0 0 1,0-2 0,0 0 0,0 0-2,0-1-2,0 1-2,-1 0-1,-2-2 0,-2 0 0,-2-2 1,-2-1 0,0-2 1,-1-2 1,-2-2 0,1-2-1,-1-2-3,0-2-5,0-2-3,1-2-2,0-2-1,2-2 0,1-1-1,-1-3 0,0 0-1,-2-1 0,0-2 0,-1 0 0,0 1 3,1-1 2,-1 0 3,0 2 3,0 1 2,0 2 3,0 2 3,1 2 1,3 0 2,1 2 1,2 0 0,1 5 10,0 7 16,0 6 17,0 7 18,0 3 0,2-2-13,1-2-14,0-3-13,1 0-11,0 0-7,0 0-5,0 0-7,0 0-4,0 0 2,0 0 1,0-1 0,1 1-10,0 0-18,1 0-20,2 0-20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6:06"/>
    </inkml:context>
    <inkml:brush xml:id="br0">
      <inkml:brushProperty name="width" value="0.04091" units="cm"/>
      <inkml:brushProperty name="height" value="0.04091" units="cm"/>
      <inkml:brushProperty name="color" value="#00BFF3"/>
    </inkml:brush>
  </inkml:definitions>
  <inkml:trace contextRef="#ctx0" brushRef="#br0">31051 58858 537,'15'0'3,"0"0"4,-2 0 5,-1 0 5,0 0 3,-2 2 4,-1 0 4,0 2 2,-1 0 3,1 2-1,2 0 1,0 2 1,1 0-1,-2 1 0,-1 2-1,0 0 0,-2 1-5,2 1-8,-2 2-8,1 0-9,0 0-11,-2 0-18,0-2-15,-2-1-17,-1 0-8,0-2 1,-2 0 1,0-2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6:08"/>
    </inkml:context>
    <inkml:brush xml:id="br0">
      <inkml:brushProperty name="width" value="0.03734" units="cm"/>
      <inkml:brushProperty name="height" value="0.03734" units="cm"/>
      <inkml:brushProperty name="color" value="#00BFF3"/>
    </inkml:brush>
  </inkml:definitions>
  <inkml:trace contextRef="#ctx0" brushRef="#br0">35898 57835 589,'-2'-16'14,"10"2"15,12 1 13,10 0 14,3 2 2,-3 1-10,-4 0-11,-4 2-11,-1-1-5,5 0-2,4-1-1,3-2-2,2 1-2,-2 0-6,-3 2-3,-1 1-6,-3 1-5,-3 2-5,-2 2-7,-4 2-5,-2 2-9,-2 2-9,-2 2-10,-2 2-11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6:08"/>
    </inkml:context>
    <inkml:brush xml:id="br0">
      <inkml:brushProperty name="width" value="0.04305" units="cm"/>
      <inkml:brushProperty name="height" value="0.04305" units="cm"/>
      <inkml:brushProperty name="color" value="#00BFF3"/>
    </inkml:brush>
  </inkml:definitions>
  <inkml:trace contextRef="#ctx0" brushRef="#br0">36223 57129 511,'-7'-8'0,"0"2"0,2 0 0,1 2 0,1 1 7,5 2 15,5 2 14,2 2 16,3 2 3,-2 2-6,0 2-6,-2 2-7,-1 2-4,-2 5-2,-2 4-3,-2 4-2,-2 2-3,-1 3-4,0 2-4,-1 1-4,-3 2-3,-2 0-4,-4-1-3,-2 1-3,-2-2-4,0-1-4,1-2-5,-1-3-3,0-2-5,0-2-5,0-4-5,1-3-6,-1-2 0,0-2 4,0-2 3,0-2 5,1-2 1,2-2-1,2-3 0,3 0 0,0-2-1,0 0 2,0 0 1,0 0 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6:08"/>
    </inkml:context>
    <inkml:brush xml:id="br0">
      <inkml:brushProperty name="width" value="0.04578" units="cm"/>
      <inkml:brushProperty name="height" value="0.04578" units="cm"/>
      <inkml:brushProperty name="color" value="#00BFF3"/>
    </inkml:brush>
  </inkml:definitions>
  <inkml:trace contextRef="#ctx0" brushRef="#br0">37218 58554 480,'36'15'58,"-7"0"-6,-7-2-6,-6-1-6,-4 1-3,1 0 0,2 1 1,0 2 0,1 0-1,0-1-4,0 1-5,0 0-2,-1-1-6,-1 0-5,0-2-5,-2-1-5,-1 0-6,-2 0-5,-2 0-4,-2 0-4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38"/>
    </inkml:context>
    <inkml:brush xml:id="br0">
      <inkml:brushProperty name="width" value="0.04182" units="cm"/>
      <inkml:brushProperty name="height" value="0.04182" units="cm"/>
      <inkml:brushProperty name="color" value="#F2395B"/>
    </inkml:brush>
  </inkml:definitions>
  <inkml:trace contextRef="#ctx0" brushRef="#br0">34750 3250 526,'48'-71'-5,"-3"10"7,-3 10 9,-2 9 6,0 7 6,7 7 2,6 6 1,7 7 3,2 2 1,1 1-1,-1-1-1,1 1 0,-4 1-2,-6 3-4,-6 3-3,-6 4-5,-6 5-4,-2 10-4,-3 10-6,-3 9-4,-6 6-6,-5 3-7,-7 3-8,-5 4-6,-11 1-4,-11 0 2,-14 0 1,-11 0 2,-7-5 2,0-9 3,0-10 3,0-8 3,0-6 4,0 1 6,0-1 4,0 1 6,1 4 4,4 9 2,3 10 2,3 10 3,3 4 3,3 0 7,3 0 5,4 0 7,4 4 2,6 10-1,7 10-1,6 9-1,4 9-1,4 9-3,3 10-1,3 10-3,1 11-2,1 17-2,-1 15-3,1 16-2,-3 12-6,-2 9-9,-3 10-8,-3 10-9,-4 10-6,-3 13-1,-3 12-1,-2 13-1,-8-2 0,-8-16 1,-10-15 1,-9-15 2,-4-21 0,4-25-3,3-25-3,3-25-3,3-30-2,3-34-5,3-35-3,4-33-3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6:13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34488 59565 333,'49'20'167,"16"14"-1,16 14 1,15 16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6:13"/>
    </inkml:context>
    <inkml:brush xml:id="br0">
      <inkml:brushProperty name="width" value="0.03956" units="cm"/>
      <inkml:brushProperty name="height" value="0.03956" units="cm"/>
      <inkml:brushProperty name="color" value="#00BFF3"/>
    </inkml:brush>
  </inkml:definitions>
  <inkml:trace contextRef="#ctx0" brushRef="#br0">34270 59414 556,'-15'0'-8,"2"0"9,2 0 10,2 0 8,4 1 8,4 2 4,6 2 6,4 2 4,3 0 0,0-2-8,0-2-6,-1-2-7,2-1-4,0 0-2,1 0 0,2 0-1,-1 0-2,0 0-1,-2 0-2,-1 0 0,0 0-1,0 1 0,0 2 1,0 0 0,0 2-1,0-2-3,0 1-2,-1 0-2,2 1-2,2 0-2,2 2 0,2 0-1,0 0-1,-3 0 0,-1-2 0,-2 0 1,-1-1-1,0 0 0,0 0 0,-1 0 1,1 0 0,0 1-1,0 2 1,0 0-1,-2 2 1,-2 0 3,-4 2 1,-2 0 4,-4 0 1,-2 0 1,-4-2 3,-2-1 0,-1 0 1,0 0-1,2 0-1,0 0-1,0 1-1,-1 2 2,-3 2 0,-2 1 0,-1 3 1,0 0-3,1 1-1,-1 2-1,0-1-1,0-3 0,0-1 1,0-2 0,0-1-1,1 0 0,-1 0-3,0-1 0,0 0-2,2-2-1,1-2-3,1-2-1,0-1-6,0 0-12,0 0-10,0 0-11,2 0-7,2 2-4,4 0-2,2 2-4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6:46"/>
    </inkml:context>
    <inkml:brush xml:id="br0">
      <inkml:brushProperty name="width" value="0.0483" units="cm"/>
      <inkml:brushProperty name="height" value="0.0483" units="cm"/>
      <inkml:brushProperty name="color" value="#00BFF3"/>
    </inkml:brush>
  </inkml:definitions>
  <inkml:trace contextRef="#ctx0" brushRef="#br0">62808 23791 455,'-1'-20'11,"0"6"20,-2 8 22,0 6 20,-2 5 4,0 2-14,-2 2-14,0 2-15,-2 2-8,-2 2-4,-2 2-2,-1 1-4,-3 4-2,0 4-2,-1 3-3,-2 5-1,0 2-1,-1 1-1,-1 1-1,-2 1-1,1 0-1,-1-1-1,0-1-4,0-1-1,2-1-3,1-2-5,2-3-6,2-1-3,3-3-6,3-5-5,2-3-5,4-4-5,2-5-4,2-4-3,2-6-4,2-4-3,1-3 2,2 0 6,0 0 7,2 0 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6:46"/>
    </inkml:context>
    <inkml:brush xml:id="br0">
      <inkml:brushProperty name="width" value="0.05694" units="cm"/>
      <inkml:brushProperty name="height" value="0.05694" units="cm"/>
      <inkml:brushProperty name="color" value="#00BFF3"/>
    </inkml:brush>
  </inkml:definitions>
  <inkml:trace contextRef="#ctx0" brushRef="#br0">62718 23736 386,'-15'-14'2,"2"2"4,2 4 4,3 3 3,1 2 12,4 4 16,2 2 17,3 3 16,4 5 4,3 4-9,2 5-11,3 6-10,1 1-9,-2-1-6,-3-1-6,-1-1-8,0 1-7,0 2-10,1 1-11,2 3-9,0 1-5,1 1-1,2 2 1,0 0-1,0-1 0,-3-3-3,-1-3-2,-2-3-3,-1-2 0,-2-2-2,-1-2 0,0-3 0,-1-1-4,0-2-4,0-2-5,0-2-5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6:49"/>
    </inkml:context>
    <inkml:brush xml:id="br0">
      <inkml:brushProperty name="width" value="0.05437" units="cm"/>
      <inkml:brushProperty name="height" value="0.05437" units="cm"/>
      <inkml:brushProperty name="color" value="#00BFF3"/>
    </inkml:brush>
  </inkml:definitions>
  <inkml:trace contextRef="#ctx0" brushRef="#br0">61508 34801 404,'-6'8'186,"3"1"-45,2 2-45,4 0-45,0 4-23,1 6-4,0 5-3,0 7-4,0 1-3,-2-3-4,0-3-4,-2-2-4,1-3-3,0-1 0,2-1-1,0 0-1,1-2 0,0-1 0,0-1-1,0 0 1,3-5-2,6-8-3,6-8-2,5-8-3,3-6 1,-1-6 2,0-4 2,-2-5 4,-1-2 1,-1 1 0,0 1 1,-2 1-1,1-1 1,1-2-1,3-1 2,2-3-1,1 1-2,-1 1-5,1 2-6,0 3-5,-3 2-6,-3 4-9,-4 5-7,-4 3-9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6:51"/>
    </inkml:context>
    <inkml:brush xml:id="br0">
      <inkml:brushProperty name="width" value="0.03834" units="cm"/>
      <inkml:brushProperty name="height" value="0.03834" units="cm"/>
      <inkml:brushProperty name="color" value="#00BFF3"/>
    </inkml:brush>
  </inkml:definitions>
  <inkml:trace contextRef="#ctx0" brushRef="#br0">65449 38086 573,'-3'-18'9,"-2"14"19,-5 12 17,-4 14 18,-2 6 4,-2 3-12,0 1-12,-1 3-11,-1 1-9,0-1-6,0 1-6,1 0-6,-1-1-2,0-1 3,1-1 0,-1-1 3,1-2-5,2-3-9,2-2-11,2-4-10,2-3-5,1-5-2,0-3-1,2-4-1,1-4-4,2-6-5,2-4-5,2-5-6,1-2 2,0 2 11,0 2 10,0 2 10,0 1 7,0-2 4,0 0 3,0-1 3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6:52"/>
    </inkml:context>
    <inkml:brush xml:id="br0">
      <inkml:brushProperty name="width" value="0.03761" units="cm"/>
      <inkml:brushProperty name="height" value="0.03761" units="cm"/>
      <inkml:brushProperty name="color" value="#00BFF3"/>
    </inkml:brush>
  </inkml:definitions>
  <inkml:trace contextRef="#ctx0" brushRef="#br0">65069 38141 584,'0'-15'-1,"0"-1"-2,0 0-3,0 0-3,1 3 9,2 4 19,2 6 20,2 4 20,2 5 5,2 4-10,2 4-8,2 4-9,0 3-6,1 3-5,0 3-4,0 4-4,1 0-5,1 1-6,3 0-8,2-1-5,1 1-9,-1 0-11,1-1-11,0 1-11,-2-3-1,-2-5 9,-4-4 7,-3-6 8,-2-2 1,-2-2-6,-2-1-8,-2 0-6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6:52"/>
    </inkml:context>
    <inkml:brush xml:id="br0">
      <inkml:brushProperty name="width" value="0.04097" units="cm"/>
      <inkml:brushProperty name="height" value="0.04097" units="cm"/>
      <inkml:brushProperty name="color" value="#00BFF3"/>
    </inkml:brush>
  </inkml:definitions>
  <inkml:trace contextRef="#ctx0" brushRef="#br0">72114 39409 536,'-8'-14'7,"0"3"12,0 2 14,0 4 12,0 4 4,0 6-6,1 6-5,-1 6-7,0 3-4,2 1-3,0 1-3,2 1-2,-1 1-3,-2 2-1,-2 0 0,-1 1-1,-2 1-2,0 1 0,0 1-2,0 1-1,1 2-5,1 0-5,0 1-6,2 1-6,1-1-3,2-3 1,2-3 0,2-3 0,3-4-8,2-6-17,3-6-19,4-6-18,0-4-1,0-2 14,-2-2 14,-1-2 15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6:53"/>
    </inkml:context>
    <inkml:brush xml:id="br0">
      <inkml:brushProperty name="width" value="0.04337" units="cm"/>
      <inkml:brushProperty name="height" value="0.04337" units="cm"/>
      <inkml:brushProperty name="color" value="#00BFF3"/>
    </inkml:brush>
  </inkml:definitions>
  <inkml:trace contextRef="#ctx0" brushRef="#br0">72816 39965 507,'0'-14'2,"-2"3"4,0 2 4,-2 4 3,0 4 10,0 6 13,1 6 14,-2 5 14,1 4 1,1 0-13,-1 0-13,-1-1-11,2 1-8,-1 0-2,0 0-3,0 0-2,0-1-2,2-1-2,0-1 0,2-1-3,1 0-2,2-2-8,2 0-6,2-2-6,1-3-3,1-6-2,2-6 0,0-6-1,2-4 0,2-4 2,2-2 1,2-3 2,-1-2-1,-3 0 0,-2 1-1,-4-1-1,-2 1 2,-2 2 5,-2 3 5,-2 1 6,-2 2 3,0 0 5,-2 2 3,0 1 4,-2 1 2,0 2-2,-1 2-1,-2 2-2,0 2-2,-2 0-5,0 2-5,-1 0-5,-1 2-7,0 2-7,0 2-8,0 2-8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6:53"/>
    </inkml:context>
    <inkml:brush xml:id="br0">
      <inkml:brushProperty name="width" value="0.03313" units="cm"/>
      <inkml:brushProperty name="height" value="0.03313" units="cm"/>
      <inkml:brushProperty name="color" value="#00BFF3"/>
    </inkml:brush>
  </inkml:definitions>
  <inkml:trace contextRef="#ctx0" brushRef="#br0">73814 39290 664,'8'-16'7,"2"2"13,0 1 15,2 0 13,-1 2 3,-1 3-7,0 1-7,-2 2-8,1 1-6,2 2-5,2 0-4,1 2-5,3 0-9,0 0-10,1 0-13,2 0-10,-1 0-8,-3 2-3,-1 0-1,-2 2-4,-2 0 2,0 0 4,-2 0 6,0 0 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38"/>
    </inkml:context>
    <inkml:brush xml:id="br0">
      <inkml:brushProperty name="width" value="0.0277" units="cm"/>
      <inkml:brushProperty name="height" value="0.0277" units="cm"/>
      <inkml:brushProperty name="color" value="#F2395B"/>
    </inkml:brush>
  </inkml:definitions>
  <inkml:trace contextRef="#ctx0" brushRef="#br0">34350 4850 794,'29'-29'0,"10"-5"3,10-7 0,9-5 3,7-1 2,7 6 7,6 7 5,7 6 5,7 1 2,9-3-2,10-3-3,10-2-2,0-1-4,-5 3-5,-7 3-7,-5 4-4,-12 2-5,-16 4-2,-15 3-1,-15 3-2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6:53"/>
    </inkml:context>
    <inkml:brush xml:id="br0">
      <inkml:brushProperty name="width" value="0.04613" units="cm"/>
      <inkml:brushProperty name="height" value="0.04613" units="cm"/>
      <inkml:brushProperty name="color" value="#00BFF3"/>
    </inkml:brush>
  </inkml:definitions>
  <inkml:trace contextRef="#ctx0" brushRef="#br0">74431 38280 476,'-8'-13'8,"2"4"13,1 6 16,0 5 13,1 4 6,0 3-5,0 5-4,0 4-5,1 2-5,0 1-5,2 2-5,0 0-6,1 1-4,0-1-1,0 1-2,0 0-3,0-2-1,0-1-1,0-2-2,0-2-1,1-2-2,0-1-3,2 0-4,0-2-3,1 0-2,0 0-1,0 0-1,0 0-1,-1 0-4,-2 1-7,-2 2-7,-2 0-7,-3 0-1,-6 0 3,-4-2 5,-5-1 4,-5 1 1,-2 0 1,-3 2-1,-3 0-1,0 0-1,5-1 0,3 0-2,4-2-2,4-1 2,3-4 1,2-3 4,4-2 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26:53"/>
    </inkml:context>
    <inkml:brush xml:id="br0">
      <inkml:brushProperty name="width" value="0.03125" units="cm"/>
      <inkml:brushProperty name="height" value="0.03125" units="cm"/>
      <inkml:brushProperty name="color" value="#00BFF3"/>
    </inkml:brush>
  </inkml:definitions>
  <inkml:trace contextRef="#ctx0" brushRef="#br0">75179 38613 704,'1'-15'0,"2"2"0,2 2 0,2 3 0,2 0 7,1 0 15,3 0 16,2 0 14,2 0 3,2 0-12,1 1-11,3-1-10,0 1-9,-1 2-4,-1 2-7,0 2-4,-3 1-14,-3 0-21,-3 0-21,-2 0-23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2:50"/>
    </inkml:context>
    <inkml:brush xml:id="br0">
      <inkml:brushProperty name="width" value="0.03574" units="cm"/>
      <inkml:brushProperty name="height" value="0.03574" units="cm"/>
      <inkml:brushProperty name="color" value="#F2395B"/>
    </inkml:brush>
  </inkml:definitions>
  <inkml:trace contextRef="#ctx0" brushRef="#br0">76695 42973 615,'8'-6'92,"0"6"-19,0 4-20,-1 6-18,2 1-11,-2 0-2,1-2-2,0-1-2,0 0-3,0 2-2,0 0-4,0 2-3,0-1-3,-1 1-2,2 0-1,-2 0-2,1 1-3,0 1-4,0 3-5,0 2-3,-1-1-3,0-3-3,-2-2-3,-1-4-1,1-2-7,0 0-9,2-2-9,0 0-10,1-2 2,0-2 14,0-2 13,0-2 13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2:51"/>
    </inkml:context>
    <inkml:brush xml:id="br0">
      <inkml:brushProperty name="width" value="0.0433" units="cm"/>
      <inkml:brushProperty name="height" value="0.0433" units="cm"/>
      <inkml:brushProperty name="color" value="#F2395B"/>
    </inkml:brush>
  </inkml:definitions>
  <inkml:trace contextRef="#ctx0" brushRef="#br0">77402 42811 508,'6'-6'8,"-4"3"19,-4 2 17,-4 4 17,-2 1 2,0-1-16,0 1-15,0 0-15,-1 2-8,-4 2-2,-2 4 0,-3 2-1,-2 2-3,-2 0-6,0-1-5,-1 1-6,-1 0-2,2 2-1,1 0 0,1 1 1,1 0 0,0-2 3,2-2 3,1-2 3,0-2 2,2-1 0,1 0 1,0-2 1,2-2 4,3-4 8,1-4 8,2-4 9,1 1 3,2 4 0,0 6 1,2 4 0,0 4-1,0 2-4,0 2-3,0 2-3,0 0-4,0-1-3,0-1-3,0 0-4,-1-2-1,0-1-2,-1 0-1,-2-2-1,0 0 0,2 2 0,1 0-1,0 2 1,1 0-2,-2 3-1,0 2-1,-2 2-1,0 2-2,0 1-2,0 3-1,1 1-2,-2 3-3,-1 4-7,0 2-7,-1 3-5,-1 1-6,2 1-4,0-1-3,2 1-4,0-5 0,0-9 5,0-9 5,0-8 4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2:52"/>
    </inkml:context>
    <inkml:brush xml:id="br0">
      <inkml:brushProperty name="width" value="0.03829" units="cm"/>
      <inkml:brushProperty name="height" value="0.03829" units="cm"/>
      <inkml:brushProperty name="color" value="#F2395B"/>
    </inkml:brush>
  </inkml:definitions>
  <inkml:trace contextRef="#ctx0" brushRef="#br0">78453 43122 574,'22'-7'53,"-1"0"-9,-2 2-9,-2 0-9,-1 1-6,2-1-1,0-2-2,1 0-2,0-1-4,0 2-8,-2 0-7,-1 2-8,-2-1-8,-4 0-10,-4-1-10,-4-2-10,-3 0-1,0-1 10,-2-2 8,0 0 10,-1-1 6,-2 0 3,0 0 5,-2 0 3,0 1 2,0 0 0,0 2-1,1 1 1,-2 1 3,0 2 7,-2 2 9,0 2 8,-1 2 5,-2 2 2,0 2 3,-1 2 3,-1 2 0,2 1-3,1 3-2,0 2-3,2 1-3,0 2-3,2 0-2,1 1-3,0 1-2,2 0-2,0 0-1,2-1-2,1 1-1,0 0-2,2 0-2,0-1-2,1 0 0,0-2-1,0-2-1,0-2 0,1-1 0,0-1-1,2 1 0,0 0 0,1-1-1,2-2 2,0-2 0,2-2 1,2-1-4,3 0-9,5 0-8,4-1-9,0 1-2,-3-2 6,-2 0 5,-4-1 5,-2-1 5,0 0 2,-2 0 3,0 0 2,-4 2 4,-4 7 4,-6 6 6,-4 6 4,-3 2 1,-2-3-4,0-1-3,-2-2-4,-1-1-1,-5 1 0,-4 2-1,-3 0 1,-2 0 0,4-2-1,3-2-1,3-3 0,1 0-1,2-2 0,1-1 0,0 0 0,9-3 3,15-2 7,14-4 7,15-2 6,8-2 0,3 2-6,1 1-5,3 0-6,-1 1-8,-2 0-11,-1 0-11,-2 0-11,-3 1-8,1 0-5,-2 1-3,-1 2-5,-5 0 0,-7 0 4,-8 0 5,-8 0 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2:55"/>
    </inkml:context>
    <inkml:brush xml:id="br0">
      <inkml:brushProperty name="width" value="0.04077" units="cm"/>
      <inkml:brushProperty name="height" value="0.04077" units="cm"/>
      <inkml:brushProperty name="color" value="#F2395B"/>
    </inkml:brush>
  </inkml:definitions>
  <inkml:trace contextRef="#ctx0" brushRef="#br0">84239 42821 539,'-7'-5'53,"2"4"-1,2 5 1,2 6 0,1 2-5,0 2-8,0 0-7,0 1-9,0 2-6,0 0-1,0 1-2,0 1-2,0 2-1,-2 2-2,0 1-2,-1 3-1,-1 1-2,0-1-6,0 1-4,0 0-4,0-2-7,0-1-8,0-2-8,0-3-8,1-1-3,0-2 2,2-2 2,0-2 3,2-5-1,0-8-3,2-8-3,0-8-2,1-5 3,-2-2 9,-1-1 9,0-3 10,-1 1 6,0 3 1,0 3 3,0 2 1,0 3 1,0 1 1,0 0 0,0 2 0,0 0 4,0 2 7,0 1 5,0 0 7,1 2 5,2 2 2,2 3 2,1 1 3,3 1 0,2 0-3,2 0-2,2 0-3,1-1-3,-1-1-4,1 0-3,0-1-4,-1-1-4,-1 2-3,0 0-3,-2 2-4,0 0-5,0 0-6,-1 0-8,1 0-7,-1-1-5,-2-2-4,-2-2-5,-2-2-5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2:55"/>
    </inkml:context>
    <inkml:brush xml:id="br0">
      <inkml:brushProperty name="width" value="0.04613" units="cm"/>
      <inkml:brushProperty name="height" value="0.04613" units="cm"/>
      <inkml:brushProperty name="color" value="#F2395B"/>
    </inkml:brush>
  </inkml:definitions>
  <inkml:trace contextRef="#ctx0" brushRef="#br0">84927 42572 476,'0'-27'18,"0"10"15,0 10 16,0 10 17,-1 7 2,0 6-9,-2 4-10,0 5-10,-1 3-7,0-1-4,0 1-5,0 0-4,0 1-4,-2 3-3,0 3-4,-1 3-3,-1 4-5,0 3-10,0 5-8,1 3-9,0 0-7,2-3-4,2-5-4,2-3-5,1-5 1,0-3 4,0-4 5,0-5 5,1-3 0,0-4-2,2-4-2,0-4-4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2:56"/>
    </inkml:context>
    <inkml:brush xml:id="br0">
      <inkml:brushProperty name="width" value="0.04155" units="cm"/>
      <inkml:brushProperty name="height" value="0.04155" units="cm"/>
      <inkml:brushProperty name="color" value="#F2395B"/>
    </inkml:brush>
  </inkml:definitions>
  <inkml:trace contextRef="#ctx0" brushRef="#br0">85687 42395 529,'-1'-12'8,"0"8"18,-2 8 16,0 8 18,-2 5 2,-2 4-8,-2 2-11,-2 3-9,-1 2-6,-1-1-5,-2 1-4,0 0-3,-1 0-3,-2 3-1,0 2-1,-1 1-1,0 2-3,0 0-5,2-1-3,1 1-6,1-2-6,4-3-6,3-3-9,2-3-6,4-5-10,4-10-11,4-8-12,4-10-11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2:56"/>
    </inkml:context>
    <inkml:brush xml:id="br0">
      <inkml:brushProperty name="width" value="0.05055" units="cm"/>
      <inkml:brushProperty name="height" value="0.05055" units="cm"/>
      <inkml:brushProperty name="color" value="#F2395B"/>
    </inkml:brush>
  </inkml:definitions>
  <inkml:trace contextRef="#ctx0" brushRef="#br0">86400 42460 435,'0'-15'1,"0"3"4,0 1 3,0 2 3,1 3 8,2 4 14,2 4 13,2 4 12,0 3 4,-1 3-9,0 4-7,-2 2-8,-1 2-6,0 1-3,-2 2-4,0 0-4,-1 1-2,0 1-3,0 1-2,0 2-2,0 0-3,0 1-4,0 1-2,0 1-4,0 1-4,0 0-3,0-1-5,0 1-3,0-2-6,0-3-6,0-3-7,0-3-6,0-2-3,0-2 0,0-2 1,0-2 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2:56"/>
    </inkml:context>
    <inkml:brush xml:id="br0">
      <inkml:brushProperty name="width" value="0.03835" units="cm"/>
      <inkml:brushProperty name="height" value="0.03835" units="cm"/>
      <inkml:brushProperty name="color" value="#F2395B"/>
    </inkml:brush>
  </inkml:definitions>
  <inkml:trace contextRef="#ctx0" brushRef="#br0">85766 43336 573,'-19'-8'37,"7"0"9,8 0 8,8 1 8,5 0-1,4 2-12,2 2-12,3 2-11,2 1-9,2 0-2,0 0-3,1 0-4,0 1-5,-1 0-10,0 1-7,-2 2-9,-1-1-13,-1 0-16,-1-2-17,0 0-16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38"/>
    </inkml:context>
    <inkml:brush xml:id="br0">
      <inkml:brushProperty name="width" value="0.04143" units="cm"/>
      <inkml:brushProperty name="height" value="0.04143" units="cm"/>
      <inkml:brushProperty name="color" value="#F2395B"/>
    </inkml:brush>
  </inkml:definitions>
  <inkml:trace contextRef="#ctx0" brushRef="#br0">35950 3750 530,'-7'-29'33,"-11"45"0,-14 43 0,-11 45 1,-12 21-1,-9 0-5,-10 0-5,-8 0-3,-1-7-6,9-11-5,10-14-5,10-11-6,8-14-5,10-11-2,10-14-5,9-11-3,9-14-2,9-11-2,10-14-2,10-11-1,8-9 0,10-3 2,10-3 4,9-2 1,2-1 2,-2 3 1,-3 3 0,-3 4 0,-6 8 4,-5 17 9,-7 15 8,-5 16 8,-9 13 5,-9 14 1,-10 11 1,-8 14 1,-8 7 2,-2 3 1,-3 3 2,-3 4 3,-1-3-1,4-5-2,3-7-2,3-5-2,10-26-9,20-44-14,18-43-16,20-44-15,6-21-9,-2 4-4,-3 3-2,-3 3-5,-2 4 5,0 7 10,0 6 10,0 7 11,-2 5 9,-3 7 7,-3 6 8,-2 7 7,-3 5 7,1 7 3,-1 6 4,1 7 4,-3 13 3,-2 22 1,-3 22 0,-3 23 2,-12 16-3,-18 13-6,-19 12-4,-18 13-7,-14 7-2,-5 4-2,-7 3-1,-5 3-1,-1-8-9,6-19-18,7-18-15,6-19-18,6-19-8,6-19-1,7-18-1,6-19-1,6-21 3,6-21 7,7-22 7,6-22 7,9-11 5,13 0 4,12 0 4,13 0 3,7 1 4,4 4 3,3 3 4,3 3 3,-4 10 5,-8 20 6,-10 18 5,-9 20 7,-12 17 7,-11 20 9,-14 18 10,-11 20 8,-11 13 0,-5 9-9,-7 10-9,-5 10-10,-6 4-9,-3 0-6,-3 0-7,-2 0-8,-1-4-7,3-5-9,3-7-8,4-5-9,4-12-5,6-16-3,7-15-2,6-15-3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2:56"/>
    </inkml:context>
    <inkml:brush xml:id="br0">
      <inkml:brushProperty name="width" value="0.03443" units="cm"/>
      <inkml:brushProperty name="height" value="0.03443" units="cm"/>
      <inkml:brushProperty name="color" value="#F2395B"/>
    </inkml:brush>
  </inkml:definitions>
  <inkml:trace contextRef="#ctx0" brushRef="#br0">87339 42070 638,'-15'-1'0,"0"-2"-1,2-2-2,1-2 0,1-1 7,4 0 15,3 0 15,2 0 15,4 1 4,2 0-6,3 2-6,4 1-7,2 0-6,1 0-5,3 0-5,2 0-5,1 0-7,1 2-12,1 0-10,2 2-10,0 0-5,-1 0 5,1 0 4,0 0 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2:57"/>
    </inkml:context>
    <inkml:brush xml:id="br0">
      <inkml:brushProperty name="width" value="0.03511" units="cm"/>
      <inkml:brushProperty name="height" value="0.03511" units="cm"/>
      <inkml:brushProperty name="color" value="#F2395B"/>
    </inkml:brush>
  </inkml:definitions>
  <inkml:trace contextRef="#ctx0" brushRef="#br0">88524 42800 626,'15'0'113,"-1"0"-26,0 0-26,-2 0-27,2-1-13,4 0-3,4-2-3,3 0-2,3-1-5,-2 2-4,-1 0-7,-1 2-4,-1 0-6,-2 0-5,-2 0-5,-3 0-5,-1 1-3,-4 2-1,-2 2 0,-4 2-1,-2 0 1,-4 1 1,-2 0 0,-4 0 2,-1 0 2,0-2 2,1-1 2,-2 0 2,2-1 3,-1 0 2,0 0 3,0 0 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2:58"/>
    </inkml:context>
    <inkml:brush xml:id="br0">
      <inkml:brushProperty name="width" value="0.03311" units="cm"/>
      <inkml:brushProperty name="height" value="0.03311" units="cm"/>
      <inkml:brushProperty name="color" value="#F2395B"/>
    </inkml:brush>
  </inkml:definitions>
  <inkml:trace contextRef="#ctx0" brushRef="#br0">88098 43390 664,'-14'7'5,"1"-3"9,2-1 9,2-2 9,3-1 4,4 0-2,4 0-2,4 0-3,5 0-1,6 0-2,5 0-3,7 0-1,3 0-4,3 0-8,2 0-7,1 0-6,0 0-3,-3 0 3,-2 0 3,-4 0 4,-3 1-9,-1 0-18,-2 2-20,-3 0-18,-1 0-7,-4-2 7,-3-2 8,-2-2 7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2:58"/>
    </inkml:context>
    <inkml:brush xml:id="br0">
      <inkml:brushProperty name="width" value="0.0474" units="cm"/>
      <inkml:brushProperty name="height" value="0.0474" units="cm"/>
      <inkml:brushProperty name="color" value="#F2395B"/>
    </inkml:brush>
  </inkml:definitions>
  <inkml:trace contextRef="#ctx0" brushRef="#br0">90935 41816 464,'-22'-21'0,"6"5"0,5 4 0,4 6 0,3 2 4,-1 0 11,-2 0 9,-1 0 11,0 3 5,-1 6 5,-2 6 4,0 6 4,-1 4-3,-2 1-8,0 3-7,-1 2-10,-2 1-4,0 3-1,-1 2-2,-1 1-2,-1 2-2,0 2-2,0 0-3,0 1-3,1 1-3,-1 3-6,0 1-5,0 3-5,1-1-5,2-3-8,3-3-6,1-3-8,2-4-2,4-7 1,3-5 0,2-6 1,4-5 1,2-4 0,3-4 2,4-4 0,0-3 3,0 0 2,-2-1 4,-1-2 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2:58"/>
    </inkml:context>
    <inkml:brush xml:id="br0">
      <inkml:brushProperty name="width" value="0.05011" units="cm"/>
      <inkml:brushProperty name="height" value="0.05011" units="cm"/>
      <inkml:brushProperty name="color" value="#F2395B"/>
    </inkml:brush>
  </inkml:definitions>
  <inkml:trace contextRef="#ctx0" brushRef="#br0">91083 41972 438,'0'-23'0,"0"4"0,0 3 0,0 2 0,0 3 8,1 1 13,2 0 14,0 2 15,2 2 3,0 6-4,2 4-5,0 6-5,1 4-5,-2 3-4,-1 5-4,0 4-4,-2 2-2,0 3-1,-2 2-1,0 1-1,-2 2-1,0 1-1,-2 2-2,0-1-2,-2 2-1,0-2-4,-1-1-2,-2-1-3,1-1-2,0 1-2,2 0-3,0-1-2,1-1-5,-1-5-6,-2-3-8,0-4-6,-3-9-11,-2-12-15,-3-14-15,-3-12-15,-2-6 1,0 1 21,0 0 18,0 2 20,1 2 12,-1 3 6,0 3 5,0 2 5,3 4 1,3 3 0,4 2-2,4 4-1,2 1 5,2-2 11,1 0 11,0-2 11,3 0 6,4-2-2,4 0-1,4-1-1,3 0-2,3 2-5,4 2-4,1 2-3,3 1-5,-2 0-4,-1 0-3,-1 0-5,-1 1-5,-2 0-5,-2 2-5,-3 0-5,-1 2-7,-2 0-6,-2 2-8,-2 0-6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2:59"/>
    </inkml:context>
    <inkml:brush xml:id="br0">
      <inkml:brushProperty name="width" value="0.0368" units="cm"/>
      <inkml:brushProperty name="height" value="0.0368" units="cm"/>
      <inkml:brushProperty name="color" value="#F2395B"/>
    </inkml:brush>
  </inkml:definitions>
  <inkml:trace contextRef="#ctx0" brushRef="#br0">92597 41343 597,'8'-22'0,"0"3"0,0 2 0,0 4 0,0 2 7,2 0 12,0 2 14,1 1 12,2 1 5,0 2-4,2 2-5,0 2-3,0 2-5,-3 4-6,-1 2-6,-2 3-5,-2 4-5,-2 4-3,-2 4-3,-2 4-2,-4 2-4,-6 1 0,-6 1-2,-5 1-1,-4 0-1,0-3-1,0-1-1,1-2 0,1-3-1,2-1 2,4-2 1,3-2 1,2-2 1,2-1 2,2-1 1,2 0 1,5-3 3,8-2 4,8-4 2,8-2 4,2-3-2,-1-1-7,-2 0-7,-3-1-8,-1-2-11,-4 0-17,-3-2-17,-2 0-16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2:59"/>
    </inkml:context>
    <inkml:brush xml:id="br0">
      <inkml:brushProperty name="width" value="0.03939" units="cm"/>
      <inkml:brushProperty name="height" value="0.03939" units="cm"/>
      <inkml:brushProperty name="color" value="#F2395B"/>
    </inkml:brush>
  </inkml:definitions>
  <inkml:trace contextRef="#ctx0" brushRef="#br0">93275 41885 558,'8'-14'0,"-2"3"0,-1 2 0,0 4 0,0 1 10,4 1 19,2-1 20,3 0 19,3 0 5,4 2-12,2 1-12,3 0-10,2 1-11,0 0-8,-1 0-8,1 0-8,-2 1-9,-1 0-7,-2 1-7,-2 2-8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01"/>
    </inkml:context>
    <inkml:brush xml:id="br0">
      <inkml:brushProperty name="width" value="0.03778" units="cm"/>
      <inkml:brushProperty name="height" value="0.03778" units="cm"/>
      <inkml:brushProperty name="color" value="#F2395B"/>
    </inkml:brush>
  </inkml:definitions>
  <inkml:trace contextRef="#ctx0" brushRef="#br0">74954 47820 582,'0'-19'15,"0"9"12,0 8 13,0 10 12,0 5 2,0 3-8,0 4-9,0 2-9,-1 1-5,0 1-3,-2 0-1,0 0-3,-1 2-3,-2 5-2,0 5-3,-1 5-2,-1 2-3,2-1-4,1-1-2,0-1-4,1 3-1,0 5 1,1 7 0,-1 5 0,0-2-6,2-8-14,0-9-13,2-8-13,0-8-5,2-5 5,0-5 5,2-4 5,1-4 5,1-2 5,3-2 5,2-2 5,0-2 4,-3-2 5,-1-2 3,-2-2 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02"/>
    </inkml:context>
    <inkml:brush xml:id="br0">
      <inkml:brushProperty name="width" value="0.03547" units="cm"/>
      <inkml:brushProperty name="height" value="0.03547" units="cm"/>
      <inkml:brushProperty name="color" value="#F2395B"/>
    </inkml:brush>
  </inkml:definitions>
  <inkml:trace contextRef="#ctx0" brushRef="#br0">75388 48307 620,'6'-7'3,"-2"-1"8,-4 0 8,-2 0 7,-3 2 3,-2 4 0,-2 4-1,-2 4 0,-1 3-3,-1 2-5,-2 2-4,0 1-6,-1 3-3,-2 0-1,0 1-2,-1 1-1,-1 1-2,-2 0-1,0 0-1,-1 0-3,0-1 1,1-1 1,0 0 2,2-2 1,1-1 1,0-3 2,2-1 1,1-2 1,4 0 3,8 2 3,8 2 4,8 2 3,4 0-1,1-1-4,2 0-4,0-2-4,1 0-3,1 0-4,2 0-4,0-1-2,0 1-4,-1-2-5,0 0-5,-2-2-4,-1-1-4,-1-2-1,0-2-1,-2-2-2,0-3-1,2-4-3,0-4-2,1-4-2,-1 0 3,-2 2 5,-4 4 6,-2 3 7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02"/>
    </inkml:context>
    <inkml:brush xml:id="br0">
      <inkml:brushProperty name="width" value="0.04171" units="cm"/>
      <inkml:brushProperty name="height" value="0.04171" units="cm"/>
      <inkml:brushProperty name="color" value="#F2395B"/>
    </inkml:brush>
  </inkml:definitions>
  <inkml:trace contextRef="#ctx0" brushRef="#br0">76487 48709 527,'-1'-12'35,"-2"6"-1,-2 8 1,-2 6-1,-2 5-3,-2 2-5,-1 1-7,-3 3-5,0 1-5,0 0-1,2 0-2,1-1-2,0 1 0,0-2 0,0-1 1,0 0 0,3-2 0,5-1-1,4 0-2,6-2 0,3-2-2,3-2 0,3-4 0,4-2-2,0-3 1,1 0-1,0-2 0,0 0 0,-3 1-1,-3 4-1,-4 4-1,-4 4-2,-5 3 1,-4 3 1,-6 4 1,-4 2 2,-3 1 0,-1-2 1,-1-3 0,-2-1 0,1-1 0,1-2 0,1-1 0,0-1 0,2-1 1,3-2 2,1-2 1,2-2 2,5-3 1,8-6 0,8-4 0,8-6 1,3-2-2,1 1-5,-1-1-5,1 0-4,-1 0-3,0-2-1,-3 0-2,1-1-1,-3 0 0,-1 2 1,-2 2 2,-2 3 1,-2 0 0,-2 0 0,-2 0 0,-2 0 0,-3 5 11,-3 8 22,-2 10 22,-4 8 22,1 4 4,1-1-12,2-1-13,2 0-13,0 4-9,0 9-8,-2 11-6,0 9-7,-1 3-5,0-7-6,0-6-4,0-5-5,0 0-3,-2 7-1,0 7-1,-2 7-1,1 1 0,1-5 0,0-6 1,2-4 1,0-5-2,2-8-3,1-7-3,0-7-3,1-4-2,0-2 1,0-2 0,0-2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39"/>
    </inkml:context>
    <inkml:brush xml:id="br0">
      <inkml:brushProperty name="width" value="0.03121" units="cm"/>
      <inkml:brushProperty name="height" value="0.03121" units="cm"/>
      <inkml:brushProperty name="color" value="#F2395B"/>
    </inkml:brush>
  </inkml:definitions>
  <inkml:trace contextRef="#ctx0" brushRef="#br0">35950 5800 704,'73'29'3,"-3"10"4,-3 10 4,-2 9 5,0 7 7,7 7 10,6 6 8,7 7 10,5 2-2,7 1-14,6-1-15,7 1-14,-9-9-11,-21-15-10,-22-15-11,-22-16-9,-11-8-7,0 0-6,0 0-5,0 0-5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03"/>
    </inkml:context>
    <inkml:brush xml:id="br0">
      <inkml:brushProperty name="width" value="0.03436" units="cm"/>
      <inkml:brushProperty name="height" value="0.03436" units="cm"/>
      <inkml:brushProperty name="color" value="#F2395B"/>
    </inkml:brush>
  </inkml:definitions>
  <inkml:trace contextRef="#ctx0" brushRef="#br0">77403 49194 640,'1'-22'3,"2"1"5,2 2 6,2 2 6,2 2 2,2 2 1,1 3-1,3 1 0,1 2 0,0 2 1,0 2 0,-1 2 1,0 2-1,-2 2-3,-2 2-3,-2 2-3,-2 2-2,-2 4-1,-2 2-1,-2 3-2,-3 3-1,0 3-2,-3 4-2,-2 2-2,-3 0-1,-2-1 1,-3-2-1,-4-2 1,-1-2-5,-1 1-11,-1 0-10,-1 0-12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04"/>
    </inkml:context>
    <inkml:brush xml:id="br0">
      <inkml:brushProperty name="width" value="0.03454" units="cm"/>
      <inkml:brushProperty name="height" value="0.03454" units="cm"/>
      <inkml:brushProperty name="color" value="#F2395B"/>
    </inkml:brush>
  </inkml:definitions>
  <inkml:trace contextRef="#ctx0" brushRef="#br0">79021 48597 636,'23'0'114,"-1"0"-24,0 0-25,-2 0-24,-1 0-17,0 0-7,-2 0-7,-1 0-7,-1 0-7,0 0-5,-2 0-4,0 0-6,-2 2-8,-3 4-13,-1 3-12,-2 5-13,-2 1 0,-4-4 12,-2-3 13,-4-2 13,0-2 7,0 0 3,2 0 1,1 0 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04"/>
    </inkml:context>
    <inkml:brush xml:id="br0">
      <inkml:brushProperty name="width" value="0.03129" units="cm"/>
      <inkml:brushProperty name="height" value="0.03129" units="cm"/>
      <inkml:brushProperty name="color" value="#F2395B"/>
    </inkml:brush>
  </inkml:definitions>
  <inkml:trace contextRef="#ctx0" brushRef="#br0">78843 49456 703,'-11'0'8,"10"0"18,10 0 17,9 0 17,7 0 2,0 0-16,1 0-15,1 0-14,0 0-14,-3 0-9,-1 0-12,-2 0-10,-2 0-3,-2 2 2,-3 0 4,-1 1 2,-1 1-2,-2 0-8,-1 0-8,0 0-8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05"/>
    </inkml:context>
    <inkml:brush xml:id="br0">
      <inkml:brushProperty name="width" value="0.0447" units="cm"/>
      <inkml:brushProperty name="height" value="0.0447" units="cm"/>
      <inkml:brushProperty name="color" value="#F2395B"/>
    </inkml:brush>
  </inkml:definitions>
  <inkml:trace contextRef="#ctx0" brushRef="#br0">81688 47530 492,'-2'-13'26,"-4"4"8,-4 6 8,-4 5 9,-1 1-2,-1 1-9,0 0-10,0 0-10,0 1-5,1 0-2,-1 2-3,0 0-1,-1 1-1,0 0 0,-1 0 1,-1 0-1,-1 1 1,2 1 1,1 3 0,0 2 0,2 1 0,1 2 0,0 0-2,2 1 0,0 1-1,2 2 1,1 0-1,0 1 1,1 1-2,1-1 0,-1 1-1,0 0-2,1 0 0,2-1 0,2 1-1,2 0-1,1-1 0,2 1-1,0 0-1,2-1-1,1 0-1,2-4 0,2-3-1,1-2-1,3-4-2,2-2-4,2-4-5,2-3-5,1-2-2,1-2-1,2-2-1,0-1-2,1-4 0,-1-2 1,1-3-1,0-4 1,-1 0 2,-3-1 2,-1 0 4,-2 0 2,-2 1 4,-2 1 2,-3 0 3,-1 2 2,-1 1 2,-2 2 3,0 3 3,-2 1 2,-2 2 4,-4 2 6,-4 2 6,-4 2 5,-2 2 2,1 2-3,-1 2-2,0 2-3,0 2-2,0 1 0,0 3-1,0 2 1,1 1-2,-1 2-1,0 0-2,0 1-2,1 0-1,0 0 0,2-2-2,0-1 1,2 0-2,2-2-1,2-1-1,2 0-1,3-3-6,4-2-9,4-4-8,4-3-11,2-3-2,0-4 2,0-3 1,0-5 3,-1-2 2,-1 0 0,-1 0 2,0 0 0,-2 1 3,-2 1 3,-2 1 4,-3 0 3,1 5 12,0 6 18,2 8 18,0 6 18,1 5 4,0 2-11,0 2-12,0 1-12,0 0-7,0-2-2,0-4-4,0-3-3,1-1-7,3-2-11,4-1-12,2 0-11,1-4-7,0-6-4,-2-6-3,-1-6-4,-1-2-3,-4 2-1,-3 2-2,-2 3-1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05"/>
    </inkml:context>
    <inkml:brush xml:id="br0">
      <inkml:brushProperty name="width" value="0.03672" units="cm"/>
      <inkml:brushProperty name="height" value="0.03672" units="cm"/>
      <inkml:brushProperty name="color" value="#F2395B"/>
    </inkml:brush>
  </inkml:definitions>
  <inkml:trace contextRef="#ctx0" brushRef="#br0">83509 47061 599,'2'-31'4,"2"2"10,4 3 10,2 1 9,3 4 4,1 5-1,3 4-2,2 6-1,0 3-2,-2 2-5,-3 2-2,-1 2-5,-2 2-2,-4 2-2,-3 2-3,-2 1-2,-3 4-1,-2 4-3,-2 4-1,-2 3-1,-2 2-2,-4-2 0,-2-2 0,-3-3 0,-1 0-5,2-2-8,3-1-8,1 0-8,1-3-3,2-3 5,1-2 3,0-4 4,5-1 6,6 0 9,8 0 10,6 0 9,3-1 1,-1-2-6,0-2-6,-2-2-7,-1-1-6,-2 0-6,-3 0-7,-1 0-5,-1 1-6,0 0-6,0 2-5,0 0-6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06"/>
    </inkml:context>
    <inkml:brush xml:id="br0">
      <inkml:brushProperty name="width" value="0.03015" units="cm"/>
      <inkml:brushProperty name="height" value="0.03015" units="cm"/>
      <inkml:brushProperty name="color" value="#F2395B"/>
    </inkml:brush>
  </inkml:definitions>
  <inkml:trace contextRef="#ctx0" brushRef="#br0">84025 47329 729,'9'-14'79,"2"4"-17,1 5-19,3 3-18,2 1-10,0 0-4,1-2-4,1 0-3,0 0-1,-1 0 1,0 2 2,-2 0 2,-1 1-5,-2 0-11,-3 0-13,-1 0-11,-1 0-9,0 0-7,0 0-4,0 0-7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06"/>
    </inkml:context>
    <inkml:brush xml:id="br0">
      <inkml:brushProperty name="width" value="0.0379" units="cm"/>
      <inkml:brushProperty name="height" value="0.0379" units="cm"/>
      <inkml:brushProperty name="color" value="#F2395B"/>
    </inkml:brush>
  </inkml:definitions>
  <inkml:trace contextRef="#ctx0" brushRef="#br0">84576 46406 580,'-15'-1'4,"4"0"8,3-2 7,2 0 9,3 3 6,1 8 7,0 8 6,2 7 6,0 5-1,0 0-9,0 0-9,0-1-9,0 2-9,0 3-6,0 3-9,0 4-6,-1 0-5,0-1-3,-2-1-3,0-1-2,-1-4-11,0-5-18,0-6-17,0-6-19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13"/>
    </inkml:context>
    <inkml:brush xml:id="br0">
      <inkml:brushProperty name="width" value="0.03561" units="cm"/>
      <inkml:brushProperty name="height" value="0.03561" units="cm"/>
      <inkml:brushProperty name="color" value="#F2395B"/>
    </inkml:brush>
  </inkml:definitions>
  <inkml:trace contextRef="#ctx0" brushRef="#br0">86097 48496 617,'8'8'138,"0"0"-36,0-1-34,-1 1-34,1 0-19,0 0-4,0 0-2,0 0-4,-1-3-13,-2-4-24,-2-6-25,-2-4-24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13"/>
    </inkml:context>
    <inkml:brush xml:id="br0">
      <inkml:brushProperty name="width" value="0.04129" units="cm"/>
      <inkml:brushProperty name="height" value="0.04129" units="cm"/>
      <inkml:brushProperty name="color" value="#F2395B"/>
    </inkml:brush>
  </inkml:definitions>
  <inkml:trace contextRef="#ctx0" brushRef="#br0">87272 47277 532,'7'-7'5,"-4"1"8,-2 0 10,-4 2 8,-1 2 5,-1 5 1,-2 6 1,0 4 1,-1 3-3,0 0-3,0 0-6,0 0-3,0 0-4,-2 1-1,0 1-1,-1 2-3,-1 0-1,0 1-2,0 1-2,0 2-2,0 0-3,-1 1-1,-2 1-4,0 1-1,-1 1-3,1 0-3,-1 0-3,0-1-3,1 1-1,2-1 2,2 1 0,3 0 1,1-3-2,2-3-9,2-4-7,2-4-8,2-5-6,2-4-5,2-6-6,2-4-5,1-6 3,0-6 12,-1-6 10,1-5 12,0-1 7,-2 6 3,0 6 3,-2 6 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14"/>
    </inkml:context>
    <inkml:brush xml:id="br0">
      <inkml:brushProperty name="width" value="0.04901" units="cm"/>
      <inkml:brushProperty name="height" value="0.04901" units="cm"/>
      <inkml:brushProperty name="color" value="#F2395B"/>
    </inkml:brush>
  </inkml:definitions>
  <inkml:trace contextRef="#ctx0" brushRef="#br0">87582 47107 448,'7'-22'0,"-2"5"0,-2 2 0,-2 6 0,-1 1 6,0 0 12,0 0 12,0 0 11,0 2 4,0 4-7,0 4-5,0 4-6,0 4-4,0 2 0,0 3 0,0 4-1,0 0-1,0 1 0,0 0-2,0-1-1,0 2-1,0 0-1,0 1-1,0 1 0,0 2-1,0 0-1,0 1 0,0 1 0,0 1-3,0 0-3,0-1-3,0 1-4,0-1 0,0-1 1,0-1 1,0 0 1,1-2-2,2-1-9,2-1-7,2 0-8,-1-2-3,-1-1-1,-2 0 1,-2-2-1,-1-1-3,0 0-7,0-2-8,0-1-7,-1-1 0,-2-4 5,-2-3 6,-1-2 7,-3-4 3,0-2 3,-2-3 3,0-4 2,-1-2 4,-2-3 4,0-4 5,-1-2 3,-1-1 4,0 2 0,1 3 0,-1 1 2,1 3 0,2 2 1,2 4-1,2 2 1,1 2 2,1-2 2,-1 0 4,0-1 3,1-1 3,2 0 2,2 0 2,2 0 3,1 0 1,0 0-1,0 0 0,0 0-1,2 1 1,2 2 0,3 3 0,4 1 1,1 0-1,1 0-2,2-2-2,0 0-3,2-1-3,1 2-4,3 0-4,2 2-4,-1 0-2,-1 0 1,-2 0 2,-2 0 1,-1 0-7,-1 0-13,1 0-13,0 0-15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39"/>
    </inkml:context>
    <inkml:brush xml:id="br0">
      <inkml:brushProperty name="width" value="0.03768" units="cm"/>
      <inkml:brushProperty name="height" value="0.03768" units="cm"/>
      <inkml:brushProperty name="color" value="#F2395B"/>
    </inkml:brush>
  </inkml:definitions>
  <inkml:trace contextRef="#ctx0" brushRef="#br0">39600 4650 583,'-47'20'7,"6"-9"13,7-10 13,6-8 14,15-8 2,26-2-6,24-3-8,26-3-7,24-2-3,26 0 0,24 0 1,26 0-1,7 1-2,-9 4-6,-10 3-7,-8 3-7,-11 3-7,-8 3-9,-10 3-10,-9 4-8,-12 1-8,-11 0-5,-14 0-5,-11 0-5,-11 0 0,-5 0 5,-7 0 4,-5 0 5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14"/>
    </inkml:context>
    <inkml:brush xml:id="br0">
      <inkml:brushProperty name="width" value="0.03291" units="cm"/>
      <inkml:brushProperty name="height" value="0.03291" units="cm"/>
      <inkml:brushProperty name="color" value="#F2395B"/>
    </inkml:brush>
  </inkml:definitions>
  <inkml:trace contextRef="#ctx0" brushRef="#br0">88576 46957 668,'0'-15'0,"0"2"0,0 3 0,0 1 0,1 1 5,2 2 8,2 0 11,2 2 8,2 0 5,1 2-2,3 1-2,2 0 0,0 2-4,-1 0-6,0 1-6,-2 2-5,-1 1-3,-2 4-1,-2 2-2,-2 4-1,-3 1 0,-3 1-2,-2 1-1,-3 1-2,-4 2 0,-4 0-3,-4 1-3,-4 1-1,-1 0-2,1-4 2,1-3 0,1-2 0,2-3 1,2-1 2,4 0 2,3-2 1,4-1 3,6-2 1,6-2 3,6-2 3,3-2-1,3-2-4,2-2-4,1-2-3,1-1-4,-2 0-4,-3 0-5,-1 0-4,-2 2-4,0 1-6,-2 1-4,-1 4-5,0 0-3,-2 0 1,-1 0 1,0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14"/>
    </inkml:context>
    <inkml:brush xml:id="br0">
      <inkml:brushProperty name="width" value="0.0297" units="cm"/>
      <inkml:brushProperty name="height" value="0.0297" units="cm"/>
      <inkml:brushProperty name="color" value="#F2395B"/>
    </inkml:brush>
  </inkml:definitions>
  <inkml:trace contextRef="#ctx0" brushRef="#br0">89383 46852 740,'0'-16'0,"2"2"0,0 1 0,2 1 0,2 0 7,4 2 14,4 1 14,3 0 13,2 2 2,0 1-10,-2 0-10,-1 2-11,1 1-9,0 0-12,1 2-9,2 0-12,-2 1-8,-3 0-9,-2 0-8,-4 0-8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17"/>
    </inkml:context>
    <inkml:brush xml:id="br0">
      <inkml:brushProperty name="width" value="0.0367" units="cm"/>
      <inkml:brushProperty name="height" value="0.0367" units="cm"/>
      <inkml:brushProperty name="color" value="#F2395B"/>
    </inkml:brush>
  </inkml:definitions>
  <inkml:trace contextRef="#ctx0" brushRef="#br0">90680 47898 599,'-6'-15'8,"4"2"15,4 2 16,4 3 16,4 0 4,5 2-9,6 0-8,4 2-8,3 0-6,1 0-6,1 0-5,2 1-5,-2-1-5,-1-1-3,-3 2-4,-1-1-3,-3 0-4,-2 2-7,-4 0-6,-3 2-5,-1 1-9,-2 2-11,-1 2-12,0 1-12,-3 2 1,-4-2 14,-4 0 12,-4-2 13,-1 0 8,0 0 4,2 0 5,0 0 3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17"/>
    </inkml:context>
    <inkml:brush xml:id="br0">
      <inkml:brushProperty name="width" value="0.03237" units="cm"/>
      <inkml:brushProperty name="height" value="0.03237" units="cm"/>
      <inkml:brushProperty name="color" value="#F2395B"/>
    </inkml:brush>
  </inkml:definitions>
  <inkml:trace contextRef="#ctx0" brushRef="#br0">90540 48496 679,'-18'7'8,"10"-3"16,11 0 16,12-4 17,5 0 1,1 0-12,2 0-11,0 0-13,1 1-7,-1 0-6,1 2-4,0 0-6,-1 1-1,1 0 2,0 0 1,-1 0 3,0-1-9,-2 0-15,-2-2-16,-2 0-17,-2-1-5,-1 0 6,0 0 4,-2 0 6,-1-1 4,-2 0 7,-2-2 4,-2 0 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17"/>
    </inkml:context>
    <inkml:brush xml:id="br0">
      <inkml:brushProperty name="width" value="0.04636" units="cm"/>
      <inkml:brushProperty name="height" value="0.04636" units="cm"/>
      <inkml:brushProperty name="color" value="#F2395B"/>
    </inkml:brush>
  </inkml:definitions>
  <inkml:trace contextRef="#ctx0" brushRef="#br0">92622 47110 474,'-1'-15'4,"0"3"7,-2 1 7,0 2 7,-1 3 8,2 4 7,0 4 7,2 4 7,-1 4 0,-2 6-8,-2 4-8,-2 5-9,-1 3-5,-2 0-3,0-1-2,-2 1-3,0 1-2,1 1-2,-1 3-3,0 2-2,0 1-2,2 1-6,1 1-3,0 1-4,1 1-5,1-1-5,-2 1-6,2 0-5,0-3-4,2-3-1,2-5 0,2-3-1,1-4-2,2-4-1,0-4-2,2-5-1,1-2-1,2-4 3,1-2 2,3-4 3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17"/>
    </inkml:context>
    <inkml:brush xml:id="br0">
      <inkml:brushProperty name="width" value="0.04711" units="cm"/>
      <inkml:brushProperty name="height" value="0.04711" units="cm"/>
      <inkml:brushProperty name="color" value="#F2395B"/>
    </inkml:brush>
  </inkml:definitions>
  <inkml:trace contextRef="#ctx0" brushRef="#br0">93553 47525 467,'0'-15'7,"-2"2"15,0 2 14,-2 2 16,0 6 3,0 8-4,0 10-6,0 8-6,0 3-5,-1-1-4,-2-2-5,0-2-4,-1-2-3,0 1-3,0 0-2,0 0-3,0 0-1,1 1 0,-2 2 1,2 0-1,0-1 0,2-1-3,2-2-1,2-2-3,3-3-4,6-3-9,4-2-8,5-4-9,3-2-2,-2-4 3,-1-2 3,-1-4 4,1-2 1,2-4-1,1-2-1,3-3 0,-1-2 1,-2-2 4,-4 0 4,-3-1 3,-2-1 4,-4 1 3,-3-1 2,-2 0 3,-2 1 1,0 3 1,0 1 0,0 2 0,-1 2 0,0 2 0,-2 3 1,0 1 0,-3 2-3,-6 2-8,-4 2-8,-5 2-8,-1 2-1,4 2 4,5 2 3,3 2 6,2 0-5,0 2-11,0-2-11,0 1-12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1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95347 46651 333,'49'20'167,"16"14"-1,16 14 1,15 16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1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95297 46499 333,'49'20'167,"16"14"-1,16 15 1,15 14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19"/>
    </inkml:context>
    <inkml:brush xml:id="br0">
      <inkml:brushProperty name="width" value="0.03922" units="cm"/>
      <inkml:brushProperty name="height" value="0.03922" units="cm"/>
      <inkml:brushProperty name="color" value="#F2395B"/>
    </inkml:brush>
  </inkml:definitions>
  <inkml:trace contextRef="#ctx0" brushRef="#br0">94772 45844 560,'8'-8'43,"-2"0"-8,0 0-7,-2 1-7,0-2-4,0 0 0,0-1-1,0-2-1,-1 0-2,0 1-3,-2-1-4,0 0-3,-2 1-3,0 0 1,-2 2 1,0 0-1,-1 1 1,0 0-1,0 1 1,0-1-1,0 1 1,-2 2 1,0 2 1,-2 2 1,0 0 1,-2 0 0,0-2 0,-1 0 2,-1 0-1,2 2 0,1 2 0,0 2-1,1 1 0,1 2 0,-2 0-1,2 2 0,-1 0 0,0 1 0,0 2 0,0 0 0,1 1 1,2 0-1,2 0-1,2-1 1,2 1-1,2-2-1,2 0 0,2-2-1,2 0 1,0 0 0,1 0 0,1 0 1,1-1 0,-2 1 1,0 0 0,-2 0 0,-1 1 0,0 2-1,-2 2-1,0 2 0,-2 0-1,0 1 0,-2 0 0,0 0 0,-2 0 0,-2 1 0,-2 2-1,-2 0 0,-2 0 0,-2-1 0,-2 0-1,-1-2 1,-2 0-1,0 0 0,0-1-1,0 1-1,1-1 0,1-4 0,0-3 1,2-2 0,0-3-1,0 0-3,1-2-3,-1 0-2,1-3 0,4-4 1,3-4 3,2-4 1,4-3 1,2-4-3,3-2 0,4-3-2,1-2-1,-1 1 1,1-1 0,0 1 1,0 0 0,2 4 0,0 3-1,1 3 1,0 2-2,-2 4-3,-2 3-2,-2 2-2,-1 2-4,1 0-4,2 0-4,0 0-4,1 1 0,-2 0 4,-1 2 4,0 0 4,-2 1 2,1 0 0,0 0-2,0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19"/>
    </inkml:context>
    <inkml:brush xml:id="br0">
      <inkml:brushProperty name="width" value="0.03704" units="cm"/>
      <inkml:brushProperty name="height" value="0.03704" units="cm"/>
      <inkml:brushProperty name="color" value="#F2395B"/>
    </inkml:brush>
  </inkml:definitions>
  <inkml:trace contextRef="#ctx0" brushRef="#br0">95853 46878 593,'8'8'127,"-1"2"-29,1 0-29,0 1-30,0 1-16,0 0-4,0 0-4,-1 0-4,1 0-6,0 1-7,0 1-7,0 2-9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40"/>
    </inkml:context>
    <inkml:brush xml:id="br0">
      <inkml:brushProperty name="width" value="0.0465" units="cm"/>
      <inkml:brushProperty name="height" value="0.0465" units="cm"/>
      <inkml:brushProperty name="color" value="#F2395B"/>
    </inkml:brush>
  </inkml:definitions>
  <inkml:trace contextRef="#ctx0" brushRef="#br0">42550 3550 473,'-27'-22'3,"-3"6"9,-3 7 7,-2 6 8,-1 9 3,3 13-3,3 12-3,4 13-3,-1 10 0,-3 10 0,-3 10 0,-2 9 0,-9 7-1,-12 7-4,-13 6-2,-12 7-5,-5-1-1,3-6 0,3-6-2,4-6 1,5-9-5,10-8-6,10-10-7,9-9-7,18-23-9,29-33-9,28-35-11,28-34-11,15-18 1,4 1 10,3-1 11,3 1 10,-2 5 7,-6 14 3,-6 11 4,-6 14 4,-7 10 4,-6 9 6,-6 10 7,-6 10 6,-7 11 8,-6 17 9,-6 15 9,-6 16 10,-4 10 1,1 7-5,-1 6-5,1 7-6,-1-1-4,1-6-3,-1-6-3,1-6-2,4-9-4,9-8-3,10-10-3,10-9-2,7-16-3,6-22-1,7-22 0,6-21-2,1-18-5,-3-12-11,-3-13-11,-2-12-10,-5-7-5,-2 1 0,-3-1 3,-3 1 0,-7 2 5,-9 7 5,-10 6 6,-8 7 6,-6 10 6,1 16 5,-1 15 5,1 17 5,-1 14 9,1 17 10,-1 15 10,1 16 11,-3 15 1,-2 16-10,-3 15-8,-3 17-10,-2 5-7,0-3-3,0-3-5,0-2-3,-4-3-3,-5 1-3,-7-1-1,-5 1-2,-4-6-4,0-8-5,0-10-5,0-9-6,3-18-6,6-24-6,7-26-6,6-24-8,6-15 2,6-3 9,7-3 8,6-2 8,9-5 7,13-2 4,12-3 2,13-3 4,1 4 4,-9 13 4,-10 12 2,-8 13 5,-4 9 2,3 6 3,3 7 2,4 6 2,-1 3-1,-3 0-3,-3 0-5,-2 0-4,-3 0-10,1 0-17,-1 0-17,1 0-16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20"/>
    </inkml:context>
    <inkml:brush xml:id="br0">
      <inkml:brushProperty name="width" value="0.04682" units="cm"/>
      <inkml:brushProperty name="height" value="0.04682" units="cm"/>
      <inkml:brushProperty name="color" value="#F2395B"/>
    </inkml:brush>
  </inkml:definitions>
  <inkml:trace contextRef="#ctx0" brushRef="#br0">97314 45005 469,'-1'-21'7,"-2"6"13,-2 6 12,-2 6 14,-1 4 2,0 2-6,0 2-8,1 2-7,-2 2-5,0 4 0,-2 2-2,0 3 0,-1 2-2,-2 2 0,0 0 0,-1 1-1,-1 1 0,2 2 0,1 0-1,1 1 1,0 0-2,2-1-2,0-1-3,2 0-2,1-1-3,2 1-4,2 1-2,2 1-3,2 0-3,0-4 0,2-3-1,0-3-1,2-2-3,4-4-2,2-3-4,3-2-3,2-3-2,0-2-2,0-2-1,0-2-1,-1-3 1,1-2 3,0-3 4,0-4 3,-2 0 3,-2 1-1,-4 0 1,-3 2 1,-1 0 2,-2 0 8,0 1 6,-2-1 6,-1 1 3,-4 2-1,-2 2-2,-3 2 0,-4 2-5,-4 0-6,-4 2-5,-3 0-7,-3 3-4,0 4-3,1 4-2,-1 4-3,2 1-4,5-3-2,3-1-4,4-2-3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20"/>
    </inkml:context>
    <inkml:brush xml:id="br0">
      <inkml:brushProperty name="width" value="0.0348" units="cm"/>
      <inkml:brushProperty name="height" value="0.0348" units="cm"/>
      <inkml:brushProperty name="color" value="#F2395B"/>
    </inkml:brush>
  </inkml:definitions>
  <inkml:trace contextRef="#ctx0" brushRef="#br0">93256 46236 632,'-9'0'9,"14"0"18,13 0 19,15 0 19,8-1 3,3 0-12,3-1-11,3-2-12,0 1-15,-3 1-18,-3 0-20,-3 2-18,-5 0-13,-7 0-6,-7 0-7,-6 0-6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25"/>
    </inkml:context>
    <inkml:brush xml:id="br0">
      <inkml:brushProperty name="width" value="0.03655" units="cm"/>
      <inkml:brushProperty name="height" value="0.03655" units="cm"/>
      <inkml:brushProperty name="color" value="#F2395B"/>
    </inkml:brush>
  </inkml:definitions>
  <inkml:trace contextRef="#ctx0" brushRef="#br0">74839 53828 601,'-1'-14'12,"0"1"-1,-1 2 1,-2 2 1,-1 2 0,-2 0-1,-2 2 0,-2 0-1,0 1 0,-1 1 0,0-2-2,0 1 0,1 0 0,0-1 1,2-2 0,0 0 1,1 0 0,-1 2-3,-2 2-1,0 2-3,-2 1 0,0 2 1,-1 0 0,-2 2 2,1 1-1,-1 4 0,0 2 0,0 4-1,0 1 0,-2 1-2,0 1-1,-1 2-2,-1 0 0,2 1 0,1 1 1,0 1 1,2 2 0,3 2 0,1 2 0,2 1-1,1 1 1,-2-1 2,0 0 0,-2-2 2,1-1 0,1 1-1,0 0 0,2-1 0,1 0-2,2-2-1,2-2-1,2-3-3,2-1 0,2-4 0,2-3-1,2-2 1,3-4 0,6-1-2,4-2 0,5-2-1,4-2-2,3-2-1,3-2-2,4-1-2,0-4-2,1-2-1,-1-3-2,1-4-2,-2-1-1,-3-1 1,-3-2-1,-2 0 0,-5 0 1,-5 1 2,-5 1 1,-4 0 3,-4 3 1,-1 1 2,0 2 2,-2 2 1,-1 2 3,-4 2 5,-2 3 3,-3 1 4,-4 1 4,0 3 2,-3 2 2,-2 3 3,-1 1 0,0 1 1,1 3 0,-1 2 0,0 2-1,0 2-1,0 2-2,0 1-1,0 2-1,1 0-1,-1 0 0,0-1-1,1 2-1,2 0-1,2 1-3,3 1 0,0 0-2,2-4-2,0-3-1,2-3-2,3-2-3,6-2-5,6-2-4,5-2-4,5-4-3,0-6 0,1-6 0,1-6 1,0-2 0,-2 1 2,-2 1 2,-2 0 2,-3 2 0,0 3 0,-4 1 0,-1 2 0,-1 4 10,0 6 19,0 6 19,0 6 19,0 2 5,0-1-12,0 0-11,0-2-11,0 0-9,1 0-9,2-1-8,0 1-7,1-1-8,0-2-4,0-2-5,0-2-6,-1-1-4,-1 0-3,0 0-4,-2 0-4,0-1-1,0 0 1,0-2 3,0 0 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26"/>
    </inkml:context>
    <inkml:brush xml:id="br0">
      <inkml:brushProperty name="width" value="0.03241" units="cm"/>
      <inkml:brushProperty name="height" value="0.03241" units="cm"/>
      <inkml:brushProperty name="color" value="#F2395B"/>
    </inkml:brush>
  </inkml:definitions>
  <inkml:trace contextRef="#ctx0" brushRef="#br0">76760 53310 678,'8'-21'0,"0"5"0,0 4 0,0 6 0,0 2 2,2 2 3,0 1 2,2 0 4,-1 1 5,-1 0 7,-1 0 6,0 0 8,0 0 2,2 0-4,1 0-4,3 0-3,-1 2-5,-2 4-6,-4 4-5,-2 4-7,-5 2-3,-4 3-4,-6 2-1,-4 2-3,-4 0-3,-2-1-2,-1-1-4,-3 0-2,0-2-1,3-1 2,1-1 1,2 0 3,2-3 1,2-3 3,3-2 3,1-4 1,3-1 5,4 0 6,4 0 5,4 0 6,3-1 1,6 0-3,2-2-1,5 0-4,2-2-2,-1-2-4,1-2-4,-1-2-3,0 0-6,-4 0-8,-3 2-8,-2 0-8,-3 1-4,-1 0-2,0 0 0,-2 1-1,-1-1 1,0 0 3,-2 0 3,0 0 3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26"/>
    </inkml:context>
    <inkml:brush xml:id="br0">
      <inkml:brushProperty name="width" value="0.03" units="cm"/>
      <inkml:brushProperty name="height" value="0.03" units="cm"/>
      <inkml:brushProperty name="color" value="#F2395B"/>
    </inkml:brush>
  </inkml:definitions>
  <inkml:trace contextRef="#ctx0" brushRef="#br0">77386 53547 733,'-6'-7'19,"4"0"4,4 2 2,4 1 4,3 0 0,4 2-1,2 0-1,3 1-1,3 1-4,4 0-5,2 0-4,3 0-6,0 0-6,-3-1-6,-3-2-8,-2 0-6,-3-1-5,-3 2-2,-1 0-1,-2 2-2,-2 0-3,0 0-3,-2 0-3,0 0-4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26"/>
    </inkml:context>
    <inkml:brush xml:id="br0">
      <inkml:brushProperty name="width" value="0.03652" units="cm"/>
      <inkml:brushProperty name="height" value="0.03652" units="cm"/>
      <inkml:brushProperty name="color" value="#F2395B"/>
    </inkml:brush>
  </inkml:definitions>
  <inkml:trace contextRef="#ctx0" brushRef="#br0">78153 52854 602,'-22'-8'-3,"5"2"-5,3 1-5,4 0-6,2 1 7,0 0 19,0 0 20,1 0 19,-1 3 7,4 4-3,1 6-4,2 4-4,1 4-5,0 2-7,0 1-5,0 3-7,0 2-3,0 1 1,0 3-1,0 2 1,0 1-6,0 1-11,0 1-11,0 1-11,-1-1-13,0-5-15,-2-3-16,0-4-16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27"/>
    </inkml:context>
    <inkml:brush xml:id="br0">
      <inkml:brushProperty name="width" value="0.03289" units="cm"/>
      <inkml:brushProperty name="height" value="0.03289" units="cm"/>
      <inkml:brushProperty name="color" value="#F2395B"/>
    </inkml:brush>
  </inkml:definitions>
  <inkml:trace contextRef="#ctx0" brushRef="#br0">78768 54896 668,'11'-7'8,"8"0"15,6 2 15,7 1 15,3 0 2,1 2-11,-1 0-11,1 2-12,-2 0-5,-5 2-2,-3 0-1,-4 2-1,-3 0-10,-3 1-19,-1 2-19,-2 0-18,-3 0-8,-2 1 5,-4 0 4,-2 0 3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27"/>
    </inkml:context>
    <inkml:brush xml:id="br0">
      <inkml:brushProperty name="width" value="0.02927" units="cm"/>
      <inkml:brushProperty name="height" value="0.02927" units="cm"/>
      <inkml:brushProperty name="color" value="#F2395B"/>
    </inkml:brush>
  </inkml:definitions>
  <inkml:trace contextRef="#ctx0" brushRef="#br0">78738 55673 751,'-12'6'7,"10"-1"12,8-2 14,10-2 13,5-1 2,5 0-9,4 0-11,3 0-8,3 0-12,-1 0-12,1 0-12,-1 0-13,0 0-7,-4 0 1,-3 0 1,-3 0-1,-3 0 3,-5 0 4,-3 0 3,-4 0 4,-2 0 2,0 0 0,0 0-1,0 0 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27"/>
    </inkml:context>
    <inkml:brush xml:id="br0">
      <inkml:brushProperty name="width" value="0.03963" units="cm"/>
      <inkml:brushProperty name="height" value="0.03963" units="cm"/>
      <inkml:brushProperty name="color" value="#F2395B"/>
    </inkml:brush>
  </inkml:definitions>
  <inkml:trace contextRef="#ctx0" brushRef="#br0">81000 54274 555,'-1'-12'73,"0"8"-6,-2 8-8,0 8-6,-1 5-8,0 1-6,0 3-8,0 2-7,0 1-5,0 1-5,0 1-3,0 2-4,-1 1-5,-1 3-3,-3 3-5,-2 3-5,-1 1-4,2-1-7,1-1-6,0-1-6,2-2-4,1-5-4,0-3-3,2-4-3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28"/>
    </inkml:context>
    <inkml:brush xml:id="br0">
      <inkml:brushProperty name="width" value="0.03086" units="cm"/>
      <inkml:brushProperty name="height" value="0.03086" units="cm"/>
      <inkml:brushProperty name="color" value="#F2395B"/>
    </inkml:brush>
  </inkml:definitions>
  <inkml:trace contextRef="#ctx0" brushRef="#br0">81042 54857 712,'1'-22'43,"0"5"-5,2 3-5,0 4-5,2 3-4,4 1-2,2 0-2,3 2-2,3 1-2,2 0-1,2 2-2,1 0-1,1 1-6,-2 0-11,-2 0-10,-2 0-11,-3 0-6,-1 0-3,-2 0-3,-2 0-3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0:41"/>
    </inkml:context>
    <inkml:brush xml:id="br0">
      <inkml:brushProperty name="width" value="0.04073" units="cm"/>
      <inkml:brushProperty name="height" value="0.04073" units="cm"/>
      <inkml:brushProperty name="color" value="#F2395B"/>
    </inkml:brush>
  </inkml:definitions>
  <inkml:trace contextRef="#ctx0" brushRef="#br0">75950 28500 540,'92'-138'1,"-16"26"4,-15 24 3,-15 26 3,-6 16 3,7 10 4,6 10 4,7 9 4,0 6 0,-2 3-5,-3 3-5,-3 4-5,-4 5-3,-3 10-4,-3 10-4,-2 9-3,-6 2-3,-6-2-1,-6-3-1,-6-3-1,-2-12-7,3-18-10,3-19-12,4-18-10,-3-15 0,-5-9 10,-7-10 11,-5-8 11,-4-6 6,0 1 3,0-1 1,0 1 3,0 2 4,0 7 4,0 6 6,0 7 5,0 13 9,0 22 12,0 22 14,0 23 12,-4 19 1,-5 19-12,-7 19-13,-5 19-12,-9 13-8,-9 10-4,-10 10-4,-8 9-5,-6 2-3,1-2-4,-1-3-5,1-3-4,2-12-2,7-18 1,6-19-1,7-18 0,19-21 0,35-22 1,35-22-1,34-21 0,15-14 0,-3-2 2,-3-3 2,-2-3 1,-9 2 0,-12 10 2,-13 10 0,-12 9 1,-19 13-2,-25 20-5,-25 18-4,-25 20-6,-11 6-1,3-2 2,3-3 3,4-3 1,2-4 3,4-3 0,3-3 1,3-2 2,3-6 2,3-6 6,3-6 5,4-6 5,2-4 4,4 1 3,3-1 3,3 1 2,3 1 6,3 3 7,3 3 7,4 4 7,2 2 1,4 4-6,3 3-7,3 3-7,-1 6-4,-2 9-1,-3 10-3,-3 10-1,-2 4-3,0 0-6,0 0-4,0 0-5,-2-5-5,-3-9-6,-3-10-7,-2-8-6,-1-26-9,3-41-12,3-40-11,4-40-13,7-17 1,13 10 13,12 10 13,13 9 13,6 9 10,0 9 8,0 10 7,0 10 8,0 8 6,0 10 3,0 10 5,0 9 3,-4 6 2,-5 3 2,-7 3 1,-5 4 1,-6 7 0,-3 13-1,-3 12-1,-2 13-1,-9 9-1,-12 6-4,-13 7-2,-12 6-4,-9 1-2,-2-3-1,-3-3-3,-3-2-2,2-6-2,10-6-2,10-6-3,9-6-2,10-13-7,14-19-10,11-18-13,14-19-10,14-18-6,20-15 2,18-15 0,20-16 1,-1-1 4,-19 17 6,-18 15 7,-19 16 7,-10 7 4,1 1 2,-1-1 3,1 1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40"/>
    </inkml:context>
    <inkml:brush xml:id="br0">
      <inkml:brushProperty name="width" value="0.05173" units="cm"/>
      <inkml:brushProperty name="height" value="0.05173" units="cm"/>
      <inkml:brushProperty name="color" value="#F2395B"/>
    </inkml:brush>
  </inkml:definitions>
  <inkml:trace contextRef="#ctx0" brushRef="#br0">44400 3200 425,'0'-55'1,"0"-9"1,0-10 3,0-8 1,0-1 3,0 9 6,0 10 5,0 10 5,-2 19 7,-3 32 10,-3 31 10,-2 32 10,-3 25-1,1 23-9,-1 22-9,1 22-11,1 18-6,3 16-3,3 15-4,4 17-3,-1 16-4,-3 19-2,-3 19-4,-2 19-2,-1 15-8,3 13-9,3 12-11,4 13-9,1-16-4,0-44 7,0-43 4,0-44 6,0-35-1,0-24-8,0-26-7,0-24-9,0-18-3,0-9-2,0-10-1,0-8-1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28"/>
    </inkml:context>
    <inkml:brush xml:id="br0">
      <inkml:brushProperty name="width" value="0.04382" units="cm"/>
      <inkml:brushProperty name="height" value="0.04382" units="cm"/>
      <inkml:brushProperty name="color" value="#F2395B"/>
    </inkml:brush>
  </inkml:definitions>
  <inkml:trace contextRef="#ctx0" brushRef="#br0">81668 53915 502,'-1'-14'25,"-2"2"8,-2 4 8,-2 3 8,0 3 0,2 5-5,2 6-6,2 4-6,0 4-5,-2 2-2,-2 2-3,-1 1-2,-3 4-2,-2 4-2,-2 3 0,-2 5-1,0 3-3,1 3-3,0 3-4,2 3-4,0 0-4,0-2-7,0-1-7,1-3-6,0-2-8,4-5-7,2-3-8,4-4-7,1-5-4,2-5 0,0-5 0,2-4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28"/>
    </inkml:context>
    <inkml:brush xml:id="br0">
      <inkml:brushProperty name="width" value="0.04143" units="cm"/>
      <inkml:brushProperty name="height" value="0.04143" units="cm"/>
      <inkml:brushProperty name="color" value="#F2395B"/>
    </inkml:brush>
  </inkml:definitions>
  <inkml:trace contextRef="#ctx0" brushRef="#br0">82477 53883 531,'0'-14'5,"0"1"12,0 2 11,0 2 10,0 3 7,0 4 0,0 4 0,0 4 1,-2 4-4,-2 2-6,-3 3-6,-4 3-7,-1 3-4,1 2-3,-1 1-3,0 3-2,-1 2-4,0 1-4,-1 3-6,-1 2-5,-1 0-5,2-1-6,1-1-7,0-1-5,2-2-2,0-3 4,2-3 4,1-2 4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28"/>
    </inkml:context>
    <inkml:brush xml:id="br0">
      <inkml:brushProperty name="width" value="0.04677" units="cm"/>
      <inkml:brushProperty name="height" value="0.04677" units="cm"/>
      <inkml:brushProperty name="color" value="#F2395B"/>
    </inkml:brush>
  </inkml:definitions>
  <inkml:trace contextRef="#ctx0" brushRef="#br0">83115 53797 470,'2'-18'47,"2"10"8,3 11 8,4 12 8,-1 5-2,-3 1-12,-2 2-12,-4 0-12,-1 2-9,2 2-3,1 1-3,0 3-5,0 1-4,0 3-4,-2 2-6,0 1-4,-1 0-6,0-4-6,0-5-6,0-3-5,0-3-3,0-1 1,0 0 0,0-2 1,-1-2-1,-2-1-3,-2-2-3,-2-2-2,-1-2 0,0-4 0,1-3 2,-1-2 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29"/>
    </inkml:context>
    <inkml:brush xml:id="br0">
      <inkml:brushProperty name="width" value="0.03392" units="cm"/>
      <inkml:brushProperty name="height" value="0.03392" units="cm"/>
      <inkml:brushProperty name="color" value="#F2395B"/>
    </inkml:brush>
  </inkml:definitions>
  <inkml:trace contextRef="#ctx0" brushRef="#br0">82373 54707 648,'-7'-15'25,"2"2"-2,2 2-4,2 2-1,3 2 0,2 0 6,3 2 5,4 1 5,2 0 0,1 0-4,3 0-4,2 0-3,1 0-6,1 2-5,2 0-6,0 2-6,0 0-1,-2 0 3,-3 0 3,-1 0 3,-2 0-14,-2 2-27,-2 0-30,-2 2-28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29"/>
    </inkml:context>
    <inkml:brush xml:id="br0">
      <inkml:brushProperty name="width" value="0.03312" units="cm"/>
      <inkml:brushProperty name="height" value="0.03312" units="cm"/>
      <inkml:brushProperty name="color" value="#F2395B"/>
    </inkml:brush>
  </inkml:definitions>
  <inkml:trace contextRef="#ctx0" brushRef="#br0">83519 53563 664,'1'-15'0,"0"4"0,1 3 0,2 3 0,1 1 7,4 0 15,2 0 14,4 0 14,-1 0 4,-1 2-9,-2 0-8,-2 2-8,1 0-6,4 0-7,3 0-5,5 0-6,1 0-6,0 0-7,-2 0-8,-1 0-7,-2 0-11,-2 2-12,-4 0-13,-2 2-14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30"/>
    </inkml:context>
    <inkml:brush xml:id="br0">
      <inkml:brushProperty name="width" value="0.03835" units="cm"/>
      <inkml:brushProperty name="height" value="0.03835" units="cm"/>
      <inkml:brushProperty name="color" value="#F2395B"/>
    </inkml:brush>
  </inkml:definitions>
  <inkml:trace contextRef="#ctx0" brushRef="#br0">84277 54709 573,'46'-8'131,"-3"0"-30,-3 0-29,-3 1-31,-2 0-17,-1 2-3,-1 2-4,0 2-4,-4 1-6,-3 0-10,-5 0-8,-3 0-10,-2 1-11,-2 0-15,-1 2-14,0 0-14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30"/>
    </inkml:context>
    <inkml:brush xml:id="br0">
      <inkml:brushProperty name="width" value="0.03688" units="cm"/>
      <inkml:brushProperty name="height" value="0.03688" units="cm"/>
      <inkml:brushProperty name="color" value="#F2395B"/>
    </inkml:brush>
  </inkml:definitions>
  <inkml:trace contextRef="#ctx0" brushRef="#br0">84911 54153 596,'-7'-7'2,"0"0"3,2 2 3,0 0 4,3 4 10,1 6 14,2 6 16,1 6 15,2 4 1,-2 5-15,0 4-15,-2 3-15,0 5-10,-2 2-8,0 2-8,-2 4-8,0 1-5,-1-3-2,-2-1-4,0-3-3,0-3-4,1-8-4,0-7-4,2-7-5,1-3-2,0-2 0,2-1 0,0 0-1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30"/>
    </inkml:context>
    <inkml:brush xml:id="br0">
      <inkml:brushProperty name="width" value="0.0407" units="cm"/>
      <inkml:brushProperty name="height" value="0.0407" units="cm"/>
      <inkml:brushProperty name="color" value="#F2395B"/>
    </inkml:brush>
  </inkml:definitions>
  <inkml:trace contextRef="#ctx0" brushRef="#br0">86477 53870 540,'-15'-7'8,"2"2"16,2 2 16,2 2 17,1 3 3,-1 4-9,-2 4-9,0 4-9,-1 1-7,0 1-3,0 0-5,0 0-3,-1 2-3,-3 5 1,-4 6 0,-2 4 0,-2 3-3,0 1-8,1 1-9,-1 1-7,2 0-8,5-3-7,3-1-7,4-2-7,3-4-3,2-5 2,2-5 0,2-4 2,2-5 1,2-1 1,2-2 2,2-2 1,0-2 5,0-4 6,-2-2 8,0-4 8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31"/>
    </inkml:context>
    <inkml:brush xml:id="br0">
      <inkml:brushProperty name="width" value="0.04724" units="cm"/>
      <inkml:brushProperty name="height" value="0.04724" units="cm"/>
      <inkml:brushProperty name="color" value="#F2395B"/>
    </inkml:brush>
  </inkml:definitions>
  <inkml:trace contextRef="#ctx0" brushRef="#br0">86932 53650 465,'0'-18'11,"2"12"22,0 12 21,2 12 22,-1 6 4,0 1-14,-2 1-15,0 1-14,-2 3-9,0 2-4,-2 3-3,0 3-3,-1 3-4,0 1-4,0 3-2,0 1-4,0-1-5,2-5-3,0-5-6,2-5-5,-1-4-3,0-2-5,-2-4-5,0-3-3,-2-6-9,-2-12-13,-2-10-13,-2-11-14,-2-7 2,-1-2 17,-3-1 15,-2-3 16,0 1 11,0 5 4,2 3 5,1 4 3,1 4 5,2 3 5,2 2 5,2 4 5,5 1 9,7-2 12,6 0 14,7-2 13,3 1-1,0 3-11,-2 1-14,-1 2-11,1 1-12,2 2-9,2 0-9,1 2-10,1 0-9,-2 0-12,-2 0-11,-2 0-11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31"/>
    </inkml:context>
    <inkml:brush xml:id="br0">
      <inkml:brushProperty name="width" value="0.03685" units="cm"/>
      <inkml:brushProperty name="height" value="0.03685" units="cm"/>
      <inkml:brushProperty name="color" value="#F2395B"/>
    </inkml:brush>
  </inkml:definitions>
  <inkml:trace contextRef="#ctx0" brushRef="#br0">88119 53230 597,'7'-21'0,"0"5"0,-2 4 0,0 6 0,-1 2 1,1 0 5,2 0 2,0 0 5,2 0 3,0-1 6,1-2 5,2-1 5,1 1 3,3 1-2,3 0 0,4 2 0,-1 1-3,-3 2-6,-3 2-4,-2 2-6,-4 2-2,-3 4-1,-2 2-2,-4 3-1,-2 3-1,-5 2-2,-4 2-2,-4 1-3,-4 2-2,-2-2-6,-3-1-4,-3-1-5,1-1-2,3-2 2,4-2 2,4-3 3,5 0 1,6-2 4,6-1 3,6 0 4,3-2-2,2-2-4,0-2-5,1-2-6,2-2-2,0 0-2,1-2-2,1 0 0,0-1-4,-2 0-5,-3 0-3,0 0-6,-4 0 2,-1 0 6,-2 0 7,-2 0 7,-1 0 5,0 0 3,0 0 3,0 0 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40"/>
    </inkml:context>
    <inkml:brush xml:id="br0">
      <inkml:brushProperty name="width" value="0.04136" units="cm"/>
      <inkml:brushProperty name="height" value="0.04136" units="cm"/>
      <inkml:brushProperty name="color" value="#F2395B"/>
    </inkml:brush>
  </inkml:definitions>
  <inkml:trace contextRef="#ctx0" brushRef="#br0">44800 4400 531,'95'-90'100,"-9"23"-18,-10 22-18,-8 22-18,-9 13-10,-6 7-3,-6 6-5,-6 7-3,-7 10-4,-6 16-6,-6 15-5,-6 17-6,-12 10-3,-15 6-3,-15 7-2,-16 6-3,-12 3 0,-5 0 1,-7 0 0,-5 0 1,0-7 0,10-11-1,10-14 0,9-11-1,17-11 3,25-5 7,25-7 7,25-5 6,17-15 1,9-22-5,10-22-4,10-21-5,7-10-9,6 3-10,7 3-12,6 4-12,-12 4-9,-27 6-11,-28 7-9,-28 6-10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31"/>
    </inkml:context>
    <inkml:brush xml:id="br0">
      <inkml:brushProperty name="width" value="0.0342" units="cm"/>
      <inkml:brushProperty name="height" value="0.0342" units="cm"/>
      <inkml:brushProperty name="color" value="#F2395B"/>
    </inkml:brush>
  </inkml:definitions>
  <inkml:trace contextRef="#ctx0" brushRef="#br0">89029 53256 643,'0'-15'0,"0"2"0,0 3 0,0 1 0,3 1 7,8 0 14,6 0 13,7 0 15,4 1 3,2 1-9,0 0-8,1 2-9,-1 0-4,-3 2-2,-3 0-1,-2 2-1,-4 1-8,-1 2-12,-2 2-14,-2 1-14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34"/>
    </inkml:context>
    <inkml:brush xml:id="br0">
      <inkml:brushProperty name="width" value="0.03465" units="cm"/>
      <inkml:brushProperty name="height" value="0.03465" units="cm"/>
      <inkml:brushProperty name="color" value="#F2395B"/>
    </inkml:brush>
  </inkml:definitions>
  <inkml:trace contextRef="#ctx0" brushRef="#br0">89332 54438 634,'32'-9'116,"1"0"-27,2-1-25,0-2-25,-1 2-17,-1 1-4,-2 2-7,-3 2-4,-1 1-9,-2 2-10,-3 1-9,-1 0-10,-2 2-7,-2 2 0,-2 2-3,-2 2-1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34"/>
    </inkml:context>
    <inkml:brush xml:id="br0">
      <inkml:brushProperty name="width" value="0.03535" units="cm"/>
      <inkml:brushProperty name="height" value="0.03535" units="cm"/>
      <inkml:brushProperty name="color" value="#F2395B"/>
    </inkml:brush>
  </inkml:definitions>
  <inkml:trace contextRef="#ctx0" brushRef="#br0">89816 53992 622,'-7'-5'74,"0"4"-12,2 5-11,0 6-12,2 3-7,0 4-5,2 2-3,0 3-4,0 3-4,-2 4-2,-2 2-4,-1 3-2,-2 1-8,2 1-12,0 0-12,2-1-13,0 0-8,2-2-3,0-3-2,2-1-4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35"/>
    </inkml:context>
    <inkml:brush xml:id="br0">
      <inkml:brushProperty name="width" value="0.04244" units="cm"/>
      <inkml:brushProperty name="height" value="0.04244" units="cm"/>
      <inkml:brushProperty name="color" value="#F2395B"/>
    </inkml:brush>
  </inkml:definitions>
  <inkml:trace contextRef="#ctx0" brushRef="#br0">91658 53512 518,'0'-15'0,"0"3"0,0 1 0,0 2 0,-2 2 6,-2 2 13,-3 2 12,-4 2 12,-1 4 5,-2 4-3,0 5-2,-1 6-3,-1 1-4,0 1-5,0 0-5,0-1-5,1 2-4,1 2-1,1 2-1,0 1-1,2 3-3,0 0-2,2 1-2,1 1-3,1 0-5,2 1-6,2-1-5,2 1-7,1-2-2,0-3-1,0-2 0,0-4 1,1-2-2,4-3-3,2-1-4,4-2-3,0-3-1,1-2 3,0-4 2,0-2 3,-1-2-1,0 0-4,-2 0-3,-1 0-5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35"/>
    </inkml:context>
    <inkml:brush xml:id="br0">
      <inkml:brushProperty name="width" value="0.04084" units="cm"/>
      <inkml:brushProperty name="height" value="0.04084" units="cm"/>
      <inkml:brushProperty name="color" value="#F2395B"/>
    </inkml:brush>
  </inkml:definitions>
  <inkml:trace contextRef="#ctx0" brushRef="#br0">92394 53782 538,'0'-14'2,"0"1"5,0 2 4,0 2 5,0 3 6,0 4 6,0 4 7,0 4 8,0 3 1,0 2-2,0 2-3,0 1-3,0 3-3,0 0-5,0 1-3,0 2-5,-1 0-5,0 1-5,-2 1-4,0 2-7,-1-1-3,-2 1-4,0 0-3,-2-1-3,0 1-7,1-2-9,-1-1-10,0-1-9,1-2-5,2-2 2,2-4 1,2-2 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35"/>
    </inkml:context>
    <inkml:brush xml:id="br0">
      <inkml:brushProperty name="width" value="0.03053" units="cm"/>
      <inkml:brushProperty name="height" value="0.03053" units="cm"/>
      <inkml:brushProperty name="color" value="#F2395B"/>
    </inkml:brush>
  </inkml:definitions>
  <inkml:trace contextRef="#ctx0" brushRef="#br0">92567 54236 720,'8'-15'-5,"2"2"21,0 2 20,2 2 21,0 2 3,1 1-13,2 0-13,0 2-13,0 0-10,-3 2-8,-1 0-8,-2 2-8,-1 0-4,0 0-1,0 0-2,0 0-1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36"/>
    </inkml:context>
    <inkml:brush xml:id="br0">
      <inkml:brushProperty name="width" value="0.04684" units="cm"/>
      <inkml:brushProperty name="height" value="0.04684" units="cm"/>
      <inkml:brushProperty name="color" value="#F2395B"/>
    </inkml:brush>
  </inkml:definitions>
  <inkml:trace contextRef="#ctx0" brushRef="#br0">93135 53426 469,'0'-16'1,"0"2"2,0 1 1,0 0 3,0 2 2,0 1 5,0 0 4,0 2 4,0 2 6,0 4 7,0 4 8,0 4 7,0 3 1,2 2-7,0 1-7,2 3-7,-1 2-5,0 2-3,-2 2-3,0 1-4,-3 4-2,-2 2-1,-4 3-1,-2 3-2,-2 1-2,0 1-5,0 0-6,1-1-4,0-1-4,2-4-4,2-5-4,2-3-4,5-8-7,10-10-12,8-12-10,9-10-12,3-6 1,-2 0 10,-4 1 11,-3-1 12,-2 3 8,-4 5 7,-3 4 5,-3 6 8,-1 1 2,-2 0 1,0-1 0,-2-2 0,-2 4 9,-4 6 15,-4 8 16,-4 6 16,0 3 0,2-1-14,4 0-15,3-2-14,4-3-13,8-6-11,6-6-11,7-6-11,3-5-6,-3-2 2,-1-3-1,-2-4 2,-2 0 1,0-1 5,-2 0 3,-1 0 5,-1 2 4,-2 3 4,-2 2 4,-2 4 4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36"/>
    </inkml:context>
    <inkml:brush xml:id="br0">
      <inkml:brushProperty name="width" value="0.04669" units="cm"/>
      <inkml:brushProperty name="height" value="0.04669" units="cm"/>
      <inkml:brushProperty name="color" value="#F2395B"/>
    </inkml:brush>
  </inkml:definitions>
  <inkml:trace contextRef="#ctx0" brushRef="#br0">94572 53220 471,'8'-14'0,"-2"2"0,0 4 0,-2 3 0,1-1 1,4-4 4,2-4 4,3-4 3,0 0 4,-4 3 5,-4 2 5,-4 4 6,-2 3 3,0 4 3,0 4 2,0 4 2,-2 4-1,-4 4-5,-4 3-6,-4 5-5,-2 2-4,-1 1-2,-2 2-3,0 0-3,1 1-2,1-1 0,2 1-1,2-1 0,1 1-3,1-2-5,-1-1-5,0-1-5,1-1-4,0 0-4,2-2-4,1-1-3,1-4-12,4-8-17,2-8-17,3-8-17,3-3 0,0 0 17,2 2 17,0 0 17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36"/>
    </inkml:context>
    <inkml:brush xml:id="br0">
      <inkml:brushProperty name="width" value="0.05109" units="cm"/>
      <inkml:brushProperty name="height" value="0.05109" units="cm"/>
      <inkml:brushProperty name="color" value="#F2395B"/>
    </inkml:brush>
  </inkml:definitions>
  <inkml:trace contextRef="#ctx0" brushRef="#br0">95295 53225 430,'9'-15'3,"-2"0"5,1 2 5,0 1 6,0 1 6,0 4 8,0 3 9,0 2 7,-1 4 1,-2 4-7,-2 4-6,-2 4-7,-1 3-4,0 1-3,0 3-3,0 2-2,-1 2-2,0 1 0,-2 3 0,0 2 1,-1 0-2,0 1-2,0 0-1,0-1-1,0 1-4,2 0-2,1-1-2,0 1-4,1-2-5,0-3-7,0-2-8,0-4-7,-2-3-11,-4-4-18,-4-4-17,-4-5-17,1-2 1,3-4 18,4-2 19,4-4 19,1 0 11,0-1 5,-2 0 2,0 0 5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36"/>
    </inkml:context>
    <inkml:brush xml:id="br0">
      <inkml:brushProperty name="width" value="0.03743" units="cm"/>
      <inkml:brushProperty name="height" value="0.03743" units="cm"/>
      <inkml:brushProperty name="color" value="#F2395B"/>
    </inkml:brush>
  </inkml:definitions>
  <inkml:trace contextRef="#ctx0" brushRef="#br0">94838 54014 587,'-20'-15'40,"5"2"-1,6 3-1,6 1 0,5 1-2,4 2-1,4 1-2,4 0-2,2 1-4,3-2-3,2 0-5,1-1-5,1 0-3,-2 2-1,-2 2-1,-3 2-1,0 1-11,-2 0-21,-1 0-22,0 0-22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42"/>
    </inkml:context>
    <inkml:brush xml:id="br0">
      <inkml:brushProperty name="width" value="0.04172" units="cm"/>
      <inkml:brushProperty name="height" value="0.04172" units="cm"/>
      <inkml:brushProperty name="color" value="#F2395B"/>
    </inkml:brush>
  </inkml:definitions>
  <inkml:trace contextRef="#ctx0" brushRef="#br0">39750 12250 527,'-5'-54'25,"-9"45"19,-10 43 20,-8 45 19,-14 25 1,-15 10-18,-15 10-17,-16 9-18,-5 2-13,6-2-9,7-3-11,6-3-9,9-7-9,13-9-9,12-10-8,13-8-8,7-11-4,4-8 0,3-10 1,3-9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37"/>
    </inkml:context>
    <inkml:brush xml:id="br0">
      <inkml:brushProperty name="width" value="0.0446" units="cm"/>
      <inkml:brushProperty name="height" value="0.0446" units="cm"/>
      <inkml:brushProperty name="color" value="#F2395B"/>
    </inkml:brush>
  </inkml:definitions>
  <inkml:trace contextRef="#ctx0" brushRef="#br0">95919 52801 493,'15'-8'0,"0"0"0,-2 0 0,-1 0 0,2 2 7,2 2 14,3 4 14,3 3 15,0 2 3,-2 5-7,-4 4-5,-3 4-8,-1 2-3,0 1-3,0 2-3,0 0-1,-1 1-3,-1-1-2,0 1-1,-2 0-3,0 0-2,-2 1-1,-1 1-1,0 2-2,-2-1-2,-2-1-6,-2-1-3,-2 0-5,-3-1-4,-2 1-5,-3 1-5,-4 1-4,-4 1-2,-7 2 2,-7 0 1,-7 1 2,1-2 3,7-6 2,8-7 5,8-5 2,4-3-5,-1 0-16,-2 0-16,0 0-16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40"/>
    </inkml:context>
    <inkml:brush xml:id="br0">
      <inkml:brushProperty name="width" value="0.04074" units="cm"/>
      <inkml:brushProperty name="height" value="0.04074" units="cm"/>
    </inkml:brush>
  </inkml:definitions>
  <inkml:trace contextRef="#ctx0" brushRef="#br0">98294 51869 539,'7'-5'8,"-4"4"16,-2 5 14,-4 6 17,-6 11 5,-9 19-6,-11 19-5,-9 18-6,-2 2-5,7-15-5,7-17-6,6-15-5,6-9-12,3-3-22,2-1-20,4-2-20,4-5-9,6-6 4,6-8 4,5-6 4,3-3 6,-4 2 7,-3 2 9,-2 2 8,-2 0 2,-1-2-1,1-2-3,0-1-2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41"/>
    </inkml:context>
    <inkml:brush xml:id="br0">
      <inkml:brushProperty name="width" value="0.05963" units="cm"/>
      <inkml:brushProperty name="height" value="0.05963" units="cm"/>
    </inkml:brush>
  </inkml:definitions>
  <inkml:trace contextRef="#ctx0" brushRef="#br0">98379 52732 368,'-8'-28'3,"2"7"6,0 7 5,2 6 6,4 4 7,8-2 7,8 0 9,8-1 7,4-2 0,3 2-10,1-1-10,3 0-9,-1 1-6,-3 2-4,-2 2-3,-4 2-3,-3 1-2,-2 0-1,-4 0 0,-3 0-2,-2 2 1,-2 2 1,-2 3 2,-2 4 2,-2 2 3,-2 1 3,-2 3 3,-2 2 3,-1 0 1,0 0-1,0-2-2,0-1-1,-1 0-2,-2 0 0,-2 0-1,-2 0-1,0-1-1,1 1 0,0 0 0,2 0-1,-1 1-1,-2 4-1,-2 2-3,-2 3-1,0 0-8,-1-3-12,0-2-12,0-4-13,1-5-11,2-8-11,2-8-11,2-8-11,2-3 2,1 2 15,0 3 14,2 0 14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42"/>
    </inkml:context>
    <inkml:brush xml:id="br0">
      <inkml:brushProperty name="width" value="0.03711" units="cm"/>
      <inkml:brushProperty name="height" value="0.03711" units="cm"/>
    </inkml:brush>
  </inkml:definitions>
  <inkml:trace contextRef="#ctx0" brushRef="#br0">98071 52994 592,'-8'23'149,"1"-2"-37,-2-3-36,2-1-38,-2-1-21,-2 2-6,-2 0-6,-2 1-7,0 1-3,2-2 2,3-1 1,1 0 1,3-4-9,6-5-21,4-4-21,6-6-21,2-4-4,3-4 10,2-3 10,2-5 10,0-2 10,-1 2 8,0 1 8,-2 1 8,-1 1 9,-2 4 7,-2 3 9,-2 2 6,-4 3 12,-2 2 12,-6 2 13,-2 2 13,-5 3 1,-2 2-11,-3 3-12,-4 4-11,-1 1-9,1 1-6,-1 1-5,0 2-7,0 0-5,-1 1-7,-2 2-6,0 0-6,0 1-6,0 1-4,2 2-4,1 0-6,1 0-2,0-1-1,2-1-2,1-1-1,2-2 1,4-4 5,4-4 5,4-4 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42"/>
    </inkml:context>
    <inkml:brush xml:id="br0">
      <inkml:brushProperty name="width" value="0.04888" units="cm"/>
      <inkml:brushProperty name="height" value="0.04888" units="cm"/>
    </inkml:brush>
  </inkml:definitions>
  <inkml:trace contextRef="#ctx0" brushRef="#br0">97720 54373 450,'-1'-12'6,"0"5"6,-2 6 6,0 6 6,-2 3 2,0-1-5,-2 1-4,0 0-5,0 0-2,2 0-4,2 0-2,2 0-3,1 0-4,0 0-3,0 0-4,0 0-3,1-1-4,2-1-4,2 0-2,2-2-4,2-1-1,2-2 4,1-2 2,3-2 3,1-1 3,-2 0 3,-1 0 4,0 0 4,-1 1 2,-1 0 0,1 2 2,0 1 0,-1 0 4,-2 4 7,-2 0 8,-2 3 7,-1 2 3,2 0-1,0 1-1,1 2-3,1 0 2,-2 0 2,0 0 4,-2-1 2,1 1 1,0 0 0,1 0-2,2 0 0,0 0-2,0-1-2,0 1-2,-1 0-3,1-1-2,0 0-2,0-2-3,0 0-2,1-2-1,0-1 1,1 0-2,1-2 1,0-3-2,-1-8-5,-4-6-3,-1-7-6,-1-4-2,0-1-3,0-2-2,0 0-3,1 0-1,4-1 1,2 0 1,3 0 0,3 2 1,0 3 3,1 3 3,2 2 2,-1 5 2,-1 3 3,-1 4 2,0 4 2,-2 2 2,-1 0 0,0 0-1,-2 0 1,0 2-2,-2 4-7,-1 4-4,0 3-7,-4 3-4,-4 0-6,-6 0-5,-4 0-6,-4-1-2,-2-1-2,-2 0-1,-2-2-1,-1-2 1,-1-2 2,-1-4 1,-1-2 3,-1-4 2,0-2 3,1-4 3,-1-2 3,1-2 4,0 0 6,2 0 3,1 1 6,1-1 1,4 2-2,3 0-1,2 2-3,6 1 11,4 0 21,7 2 23,6 0 21,5 2 2,2 0-18,3 2-17,3 0-19,2 1-11,-2-1-5,-1-2-4,-1 0-6,-2-1-5,-2 0-6,-4 0-7,-3 0-5,-2 0-4,0 0-1,-2 0 1,0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43"/>
    </inkml:context>
    <inkml:brush xml:id="br0">
      <inkml:brushProperty name="width" value="0.05025" units="cm"/>
      <inkml:brushProperty name="height" value="0.05025" units="cm"/>
    </inkml:brush>
  </inkml:definitions>
  <inkml:trace contextRef="#ctx0" brushRef="#br0">100155 52461 437,'-8'-6'8,"2"6"16,0 5 16,2 4 16,0 4 3,2 1-8,0 3-10,2 2-8,-1 1-7,0 0-4,-1 0-5,-2-1-3,0 1-3,-2 0 0,0-1 0,-2 1 1,5-6-11,8-12-18,10-12-20,8-11-19,4-7-7,-1 0 6,-1 1 6,0-1 5,-4 2 9,-3 5 12,-4 3 10,-4 4 11,-3 4 13,0 6 16,-2 4 14,0 6 16,-2 3 3,-3 4-9,0 2-9,-3 3-9,-1 2-6,0-2-3,0-1-4,0 0-2,3-8-13,8-11-23,6-11-23,7-13-22,3-7-6,-2-1 12,-2-3 12,-3-1 12,0-3 8,0-2 4,0-1 5,0-2 5,-2 3 3,-3 10 1,-2 11 3,-4 9 3,0 4 2,0-2 4,1-2 4,2-2 4,0 0 4,2 3 6,0 1 5,1 2 5,1 2 4,-2 2 4,0 2 2,-2 2 3,-1 3-2,-2 4-9,-2 4-9,-2 4-8,-1 2-6,2 1-2,0 2-3,2 0-2,0 0-2,2-1-3,0 0-1,1-2-2,1-1-1,0-2-1,0-3 1,0 0-2,0-2 4,0 3 5,0 2 6,0 2 5,-2 1 3,-4-1 2,-4 1 2,-4 0 0,-4 0 1,-2 2-1,-3 0-1,-4 1 0,-1 1-3,-1 0-2,-1-1-2,-2 2-3,0-1-3,-3 1-3,-2 1-2,-1 2-4,-1-1-4,1-1-6,0-1-7,2-1-5,2-2-5,3-4-3,3-4-3,2-4-2,4-5-5,2-6-7,4-6-6,3-6-7,1-1 2,2 3 12,0 2 12,2 4 12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43"/>
    </inkml:context>
    <inkml:brush xml:id="br0">
      <inkml:brushProperty name="width" value="0.04269" units="cm"/>
      <inkml:brushProperty name="height" value="0.04269" units="cm"/>
    </inkml:brush>
  </inkml:definitions>
  <inkml:trace contextRef="#ctx0" brushRef="#br0">100756 53462 515,'30'-21'3,"-3"5"6,-2 4 7,-4 6 6,-1 2 5,1 2 0,2 0 2,0 2 2,3 0 1,5 2 1,5 0 1,5 2 0,4 1 1,0 4-3,0 2-1,3 3-2,-1 2-4,-1 0-6,-1 0-8,-1-1-5,-1 1-8,-1 0-6,-1 0-7,-1-1-6,-3 1-8,-5-2-11,-5-1-9,-4 0-10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3:44"/>
    </inkml:context>
    <inkml:brush xml:id="br0">
      <inkml:brushProperty name="width" value="0.04869" units="cm"/>
      <inkml:brushProperty name="height" value="0.04869" units="cm"/>
    </inkml:brush>
  </inkml:definitions>
  <inkml:trace contextRef="#ctx0" brushRef="#br0">101666 54258 451,'13'31'103,"-6"-3"-23,-6-1-22,-6-2-22,-2-3-13,2-1-2,2-2-1,2-2-3,4-6-5,8-6-10,6-10-10,7-6-9,4-6-8,0 0-2,-1-1-4,1-1-4,-2 0 2,-2 2 7,-4 2 5,-3 2 6,-3 6 13,-2 10 16,-4 10 17,-2 10 17,-4 5 6,-2-1-4,-4 1-6,-2 0-3,-2-2-5,2-3-5,1-3-4,0-2-4,5-4-8,8-3-12,8-2-13,7-4-11,4-3-18,-2-6-21,-2-4-22,-2-6-21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6:58"/>
    </inkml:context>
    <inkml:brush xml:id="br0">
      <inkml:brushProperty name="width" value="0.04062" units="cm"/>
      <inkml:brushProperty name="height" value="0.04062" units="cm"/>
      <inkml:brushProperty name="color" value="#00BFF3"/>
    </inkml:brush>
  </inkml:definitions>
  <inkml:trace contextRef="#ctx0" brushRef="#br0">75885 57702 541,'0'-21'21,"0"3"-2,0 4-2,0 5-1,0 0-3,0-2-1,0-2-3,0-1-2,0-2 0,0-2 2,0 0 1,0-1 1,0 1 1,-2 3-1,0 3-1,-2 3-2,0 0 1,1 0-1,-2-1 1,2-1 0,-2-1 1,0 2 0,-2 1-1,0 1 1,-1 0 0,1 2-1,-1 0-1,0 2-1,-1 1-1,-4 2 0,-2 2-1,-3 2 0,-1 2 0,3 2 0,1 1-1,3 3 1,-1 2 0,0 3 0,-1 4 1,-1 2-1,-2 2 1,0 1 0,-1 0-1,-1 2 0,0 1 0,1-1 0,1 0 0,1 1 0,1-2-1,2-1 0,3-3 0,1-1-1,1-2-1,0-1 2,0-1-1,1-1 1,0 0 0,2-1-1,2 1 1,2 0 0,1 0-1,0 1 0,0 1-1,0 1 0,0 0-2,0-3 1,0-1-1,0-2 0,1-2 0,2 1 0,2 0-1,2 0 1,1-1-1,1-1-2,2-1 0,0 0-2,1-2-1,3 1 0,2 0-2,1 0-1,2-1 0,0-1 0,-1 0-1,1-2-1,-1-1 1,1-2-1,-1-2-1,1-2 0,0-2-1,1-3 0,1-4-1,1-2-1,0-1 0,-1-1 1,-1 0 0,-1 1 0,-1-2 2,-1 0 2,-1-1 1,0-1 2,-3 0 1,-3 1 1,-3 1 0,-2 1 0,-3 1 1,1 1 3,0 0 1,0 2 3,-2 1 3,-2 1 5,-3 0 6,-4 2 4,-1 2 1,-1 4-3,-2 4-3,0 4-4,-1 2-1,-1 2-1,-1 0 1,-1 1 0,-1 1-1,0 2 0,1 0-1,-1 1 0,1 1-1,2-1-1,3 1-1,1 0 0,1-1-1,2 3 0,1 0-1,1 1-1,1-2-3,6-5-7,2-4-7,5-6-6,2-3-3,0-2 1,-1-2 1,1-2 1,0-1 1,0-1 2,-1-2 2,1 0 1,-1 0 3,-1 3 6,0 1 3,-2 2 6,0 2 5,0 0 4,0 1 5,0 2 4,-1 2 3,-1 4-2,-1 4-1,0 3-1,-1 2-2,2 0-3,0-2-4,1-1-3,1-1-2,0-1-5,0 0-2,0-2-5,0 0-1,-1 0-1,1 0-2,0 0-1,0-1-2,0 1-4,0 0-5,-1 0-3,1-3-7,0-2-9,0-6-8,0-2-10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6:59"/>
    </inkml:context>
    <inkml:brush xml:id="br0">
      <inkml:brushProperty name="width" value="0.03223" units="cm"/>
      <inkml:brushProperty name="height" value="0.03223" units="cm"/>
      <inkml:brushProperty name="color" value="#00BFF3"/>
    </inkml:brush>
  </inkml:definitions>
  <inkml:trace contextRef="#ctx0" brushRef="#br0">77615 57090 682,'0'-15'3,"0"2"7,0 3 7,0 1 6,1 1 4,3 2 2,4 1 1,2 1 2,1 1-1,-1 3-4,0 4-4,-2 2-4,-1 3-4,0 2-3,-2 2-3,0 1-4,-3 3-2,-1 1-2,-2 3-2,-1 1-2,-4 2-1,-2 1-2,-3 1-2,-3 1-1,-3-1 0,0-1 0,-1-3 0,-1-1 0,1-3 1,3-3-1,3-3 0,3-2-1,3-4 5,6-3 8,4-2 9,6-4 10,2-1 1,3-2-4,1 0-4,3-1-6,0 0-3,1 0-5,-1 2-5,1 1-4,-2 0-5,-1 2-7,-2 0-6,-3 2-8,-1 0-2,0 0 0,-2 0 0,-1 0 1,-1 0 0,0 2 1,-2 0 0,0 2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42"/>
    </inkml:context>
    <inkml:brush xml:id="br0">
      <inkml:brushProperty name="width" value="0.03985" units="cm"/>
      <inkml:brushProperty name="height" value="0.03985" units="cm"/>
      <inkml:brushProperty name="color" value="#F2395B"/>
    </inkml:brush>
  </inkml:definitions>
  <inkml:trace contextRef="#ctx0" brushRef="#br0">38700 12350 552,'-22'-69'7,"6"13"17,7 12 15,6 13 15,12 16 4,19 23-7,19 22-7,19 22-8,10 15-5,4 9-2,3 10-4,3 10-3,3 8-5,3 10-8,3 10-8,4 9-7,-4-4-11,-9-15-11,-10-15-11,-8-16-11,-11-10-7,-8-3-3,-10-3-2,-9-2-2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6:59"/>
    </inkml:context>
    <inkml:brush xml:id="br0">
      <inkml:brushProperty name="width" value="0.02836" units="cm"/>
      <inkml:brushProperty name="height" value="0.02836" units="cm"/>
      <inkml:brushProperty name="color" value="#00BFF3"/>
    </inkml:brush>
  </inkml:definitions>
  <inkml:trace contextRef="#ctx0" brushRef="#br0">78300 57390 775,'1'-35'55,"2"9"-11,2 9-11,2 9-11,2 4-6,3-2-1,3 0-2,3-1-2,2 0-2,-1 0-4,1 2-3,-1 1-5,0 0-3,-3 2-6,-1 0-4,-2 2-4,-2 0-3,1 0 2,0 0 2,0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6:59"/>
    </inkml:context>
    <inkml:brush xml:id="br0">
      <inkml:brushProperty name="width" value="0.03168" units="cm"/>
      <inkml:brushProperty name="height" value="0.03168" units="cm"/>
      <inkml:brushProperty name="color" value="#00BFF3"/>
    </inkml:brush>
  </inkml:definitions>
  <inkml:trace contextRef="#ctx0" brushRef="#br0">78813 56748 694,'-14'-17'23,"5"11"10,3 12 9,5 11 9,1 8 0,0 1-10,0 3-10,0 1-9,0 2-11,0 4-11,0 3-11,0 2-11,0-2-4,0-7 4,0-9 5,0-7 4,-1-5-5,-1-1-15,0-1-13,-1 0-15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7:00"/>
    </inkml:context>
    <inkml:brush xml:id="br0">
      <inkml:brushProperty name="width" value="0.03447" units="cm"/>
      <inkml:brushProperty name="height" value="0.03447" units="cm"/>
      <inkml:brushProperty name="color" value="#00BFF3"/>
    </inkml:brush>
  </inkml:definitions>
  <inkml:trace contextRef="#ctx0" brushRef="#br0">79509 58531 638,'-14'-1'5,"3"0"12,3-2 11,2 0 11,4 0 2,4 0-4,4 2-6,4 0-6,2 1-4,3-2-3,2 0-2,1-1-4,3-1 0,1 2 0,2 0 2,3 2 0,-1 0-2,0 0-6,-1 0-4,-1 0-7,-2 0-4,-3 2-7,-3 0-6,-2 2-5,-4 0-5,-1 1-5,-2 1-3,-2 2-4,-2 0-2,0-1 3,-2 1 2,0 0 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7:00"/>
    </inkml:context>
    <inkml:brush xml:id="br0">
      <inkml:brushProperty name="width" value="0.03238" units="cm"/>
      <inkml:brushProperty name="height" value="0.03238" units="cm"/>
      <inkml:brushProperty name="color" value="#00BFF3"/>
    </inkml:brush>
  </inkml:definitions>
  <inkml:trace contextRef="#ctx0" brushRef="#br0">79382 59150 679,'-9'7'1,"-3"-1"3,-4-1 2,-1 0 3,1-1 8,10 0 12,8-1 13,10 1 13,4 0 0,3 0-12,1 0-13,3 0-11,1-1-11,1-1-5,1 0-8,1-2-5,0 1-8,0 0-9,1 2-8,-1 0-8,-1 0-3,-1 0 1,-3-2 2,-1 0 3,-3-1 2,-3 0 6,-3 0 6,-2 0 4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7:00"/>
    </inkml:context>
    <inkml:brush xml:id="br0">
      <inkml:brushProperty name="width" value="0.03811" units="cm"/>
      <inkml:brushProperty name="height" value="0.03811" units="cm"/>
      <inkml:brushProperty name="color" value="#00BFF3"/>
    </inkml:brush>
  </inkml:definitions>
  <inkml:trace contextRef="#ctx0" brushRef="#br0">82049 58281 577,'16'-13'42,"1"3"1,1 4 1,1 4-1,0 2-1,-1 0-6,0 0-5,-2 0-5,-1 1-4,-1 2-3,-1 2-3,0 2-4,-3 3-2,-3 5 0,-2 5 0,-4 5-1,-3 1-3,-6-1-5,-4-3-4,-5-1-6,-3-2-2,1-1-2,-1-1-2,1-1-1,-1-1 0,1-1 1,-1 0 1,1-2 2,0-1 1,2-2 4,2-3 3,3-1 2,5-1 6,10 0 7,10 0 8,9 0 7,5 0 0,-1 0-10,-1 0-9,-1 0-10,0 0-8,1 1-9,1 2-8,1 0-9,1 0-5,0-2-1,2-2-1,1-2-1,-3-1 3,-5 0 7,-7 0 8,-5 0 7,-3 0 3,0 2 0,0 0-1,0 2-1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7:01"/>
    </inkml:context>
    <inkml:brush xml:id="br0">
      <inkml:brushProperty name="width" value="0.04525" units="cm"/>
      <inkml:brushProperty name="height" value="0.04525" units="cm"/>
      <inkml:brushProperty name="color" value="#00BFF3"/>
    </inkml:brush>
  </inkml:definitions>
  <inkml:trace contextRef="#ctx0" brushRef="#br0">84813 57766 486,'-2'-12'15,"-2"8"16,-4 8 14,-2 8 15,-2 4 2,1 3-9,-1 1-9,0 3-11,0 1-6,1 2-3,-1 3-3,0 1-5,0 2-2,-3 1-2,-2 0-3,-1 2-2,-1-1 0,1 0 1,0-1 1,3-1 1,0-1-4,2-2-9,2 0-11,3-1-9,1-2-7,2-3-1,2-3-3,2-3-3,2-5-2,2-8-2,2-8-4,2-8-2,1-5 0,1-3 5,1-3 5,2-3 4,-2 0 5,-1 5 3,-2 3 5,-2 5 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7:02"/>
    </inkml:context>
    <inkml:brush xml:id="br0">
      <inkml:brushProperty name="width" value="0.04816" units="cm"/>
      <inkml:brushProperty name="height" value="0.04816" units="cm"/>
      <inkml:brushProperty name="color" value="#00BFF3"/>
    </inkml:brush>
  </inkml:definitions>
  <inkml:trace contextRef="#ctx0" brushRef="#br0">85083 57591 456,'0'-16'0,"0"2"0,0 1 0,0 1 0,0 2 6,2 4 12,1 4 11,0 4 12,1 3 2,0 2-7,0 2-7,0 2-6,-1 1-4,-1 1 2,0 1 0,-2 1 2,1 1 1,0 2-2,2 0 0,0 1-1,0 1-1,0 3-3,-2 1-1,0 3-2,-1 1-1,0 0-1,0 2 0,0 1-1,-1 0-1,0 1-2,-2-1-2,0 0-2,-1 1-1,0 1-4,0 1-2,1 1-3,-1-1-2,0 0-3,0-1-4,0-1-2,1-3-3,0-4-2,1-3-2,2-4-1,-1-9-9,-4-13-13,-2-12-14,-3-13-15,-3-5 1,0 0 15,-1 1 14,-1 1 15,-1 2 9,-2 3 5,0 4 5,0 2 5,-1 2 3,2 4 0,2 3 2,3 3 0,1 1 3,0 0 2,2 0 3,1 0 3,2 0 7,4-1 13,4-2 11,4 0 12,2 1 2,1 2-10,2 4-9,0 3-10,3 1-6,5 0-3,5 0-4,5 0-2,1 0-2,-1 0 1,-3 0 1,-1 0 0,-3 0-8,-2 0-19,-1 0-17,-2 0-18,-3 0-6,-1 2 6,-2 0 5,-2 2 7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7:03"/>
    </inkml:context>
    <inkml:brush xml:id="br0">
      <inkml:brushProperty name="width" value="0.03823" units="cm"/>
      <inkml:brushProperty name="height" value="0.03823" units="cm"/>
      <inkml:brushProperty name="color" value="#00BFF3"/>
    </inkml:brush>
  </inkml:definitions>
  <inkml:trace contextRef="#ctx0" brushRef="#br0">86491 57255 575,'15'-13'59,"-1"6"-6,-1 6-7,0 6-6,-3 4-5,1 1-5,-2 3-6,-1 2-4,-1 0-4,-2 1-3,-2 0-4,-2-1-3,-2 2-2,0 1-2,-2 3-2,0 1-2,-2 1-1,-4-3 0,-2-1-2,-3-2 0,-1-2-1,1-1-1,1-1-1,1-1-1,3-2 5,6-4 9,6-4 10,6-4 9,3-2 3,3 0-6,1 0-6,3 0-6,-1 1-5,-1 0-7,-2 2-6,-3 0-6,0 1-4,0 0-1,-1 0-2,1 0-1,0 0-8,-1 0-11,1 0-14,0 0-12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7:03"/>
    </inkml:context>
    <inkml:brush xml:id="br0">
      <inkml:brushProperty name="width" value="0.03841" units="cm"/>
      <inkml:brushProperty name="height" value="0.03841" units="cm"/>
      <inkml:brushProperty name="color" value="#00BFF3"/>
    </inkml:brush>
  </inkml:definitions>
  <inkml:trace contextRef="#ctx0" brushRef="#br0">87350 57447 572,'15'-7'82,"-1"3"-16,-1 1-15,0 2-16,-1 1-8,3 0-3,1 0-2,3 0-3,0 0-1,-1 0-1,-1 0 0,-1 0-2,0 0-1,-1-2-4,1 0-3,0-1-4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7:44"/>
    </inkml:context>
    <inkml:brush xml:id="br0">
      <inkml:brushProperty name="width" value="0.04547" units="cm"/>
      <inkml:brushProperty name="height" value="0.04547" units="cm"/>
      <inkml:brushProperty name="color" value="#00BFF3"/>
    </inkml:brush>
  </inkml:definitions>
  <inkml:trace contextRef="#ctx0" brushRef="#br0">82555 50659 483,'-13'-8'44,"6"2"1,6 1 2,6 0 1,3 1-4,0-2-8,-1 0-10,1-1-8,0-2-5,2-2 1,0-2 0,1-1 2,0-1-3,-1 3-2,0 1-3,-2 2-4,0 1-2,2 1-1,0-1-2,1 0-1,1 2 0,2 6 3,0 4 2,1 6 3,-1 1 1,-1 1 1,-2 0 2,-2 0 0,-2-1 0,-1 1-1,-1 0-1,0 0-1,-1-1-2,2 1 0,0 0-1,1-1-1,1 2 0,-2 0 1,-1 1 0,0 1 0,-1 1 0,0-1-2,-1 1-1,1 0-3,0-1 0,0 1-1,0-1 0,0 1-1,-1-1 1,0-1-1,-2-1 0,0 0-1,-1-2-2,2 1-6,0 0-6,2 0-6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44"/>
    </inkml:context>
    <inkml:brush xml:id="br0">
      <inkml:brushProperty name="width" value="0.03367" units="cm"/>
      <inkml:brushProperty name="height" value="0.03367" units="cm"/>
      <inkml:brushProperty name="color" value="#F2395B"/>
    </inkml:brush>
  </inkml:definitions>
  <inkml:trace contextRef="#ctx0" brushRef="#br0">55800 5950 653,'23'-16'48,"-3"19"-3,-3 19-3,-2 19-3,-11 16-4,-15 17-6,-15 15-5,-16 16-7,-10 9-2,-3 3-1,-3 3 0,-2 4 0,-1-4-5,3-9-8,3-10-7,4-8-10,4-12-3,6-12-1,7-13 1,6-12-1,13-12 1,23-8 3,22-10 4,22-9 2,8-7 2,-2-3 2,-3-3 3,-3-2 0,-4-1 3,-3 3 1,-3 3 1,-2 4 2,-6 7 1,-6 13 0,-6 12 1,-6 13-1,-12 10 1,-15 10 0,-15 10 0,-16 9-1,-10 6 0,-3 3 0,-3 3-1,-2 4 0,2-4 0,9-9 0,10-10 0,10-8 1,7-8-2,6-2 0,7-3-3,6-3-1,3-2-1,0 0-2,0 0-2,0 0-2,0-4-1,0-5 0,0-7-2,0-5 0,-2-11 1,-3-11 3,-3-14 2,-2-11 2,2-18 0,9-22-5,10-22-3,10-21-5,8-18-5,10-12-4,10-13-5,9-12-5,-1 9 1,-8 31 6,-10 32 5,-9 31 7,-5 13 3,0-2 0,0-3 1,0-3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7:44"/>
    </inkml:context>
    <inkml:brush xml:id="br0">
      <inkml:brushProperty name="width" value="0.0413" units="cm"/>
      <inkml:brushProperty name="height" value="0.0413" units="cm"/>
      <inkml:brushProperty name="color" value="#00BFF3"/>
    </inkml:brush>
  </inkml:definitions>
  <inkml:trace contextRef="#ctx0" brushRef="#br0">83084 50075 532,'-1'-21'11,"0"5"21,-2 4 22,0 6 22,-2 4 3,0 4-15,-1 4-15,-2 4-15,-1 3-11,-3 5-5,-4 3-7,-1 5-5,-5 3-4,-1 2 1,-4 4 0,-3 3 0,-1 3-6,-1 4-9,1 4-10,0 4-10,0 1-3,1-1 3,1-1 4,1 0 3,3-5-4,3-8-13,4-8-12,5-7-12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7:53"/>
    </inkml:context>
    <inkml:brush xml:id="br0">
      <inkml:brushProperty name="width" value="0.0311" units="cm"/>
      <inkml:brushProperty name="height" value="0.0311" units="cm"/>
      <inkml:brushProperty name="color" value="#00BFF3"/>
    </inkml:brush>
  </inkml:definitions>
  <inkml:trace contextRef="#ctx0" brushRef="#br0">93078 58000 707,'-8'8'71,"2"0"-16,1-1-16,0 1-17,0 2-7,-2 6-2,-1 4 1,-3 5-1,0 2-1,0 1-3,2-1-2,1 0-2,-1 1-2,0-1 0,-1 1 1,-1-1 1,-1 1-2,0 1-4,0 1-2,1 1-4,-1 1-1,0 4 1,0 3 0,1 2 1,0 0-2,2-3-3,2-5-5,3-4-3,1-6-6,3-9-11,4-8-9,2-9-10,2-7 0,0 0 11,0-3 10,0-1 10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7:54"/>
    </inkml:context>
    <inkml:brush xml:id="br0">
      <inkml:brushProperty name="width" value="0.03466" units="cm"/>
      <inkml:brushProperty name="height" value="0.03466" units="cm"/>
      <inkml:brushProperty name="color" value="#00BFF3"/>
    </inkml:brush>
  </inkml:definitions>
  <inkml:trace contextRef="#ctx0" brushRef="#br0">93339 57839 634,'-6'-5'17,"3"6"2,2 6 2,4 6 1,0 3 1,1 1-2,0 1 0,0 1-1,0 0-1,0 1-1,0 0 0,0-1-1,0 2 0,0 1-1,-1 3 0,2 1-1,-2 1 0,1 1-2,0-1-2,0 1-1,-1 0-2,0 2-2,-2 2-4,0 3-1,-1 0-3,0 0-1,0 0 0,0 1-2,0-3-2,0-2-3,0-3-3,0-3-4,-1-3-3,0-3-3,-2-3-4,0-3-3,-2-5-3,-2-10-3,-1-8-2,-3-9-3,-1-6 1,0-3 3,1-3 6,-1-2 3,0-2 6,-2 3 4,0 2 5,-1 1 6,0 4 3,1 4 3,1 3 3,1 4 3,0 3 3,0 3 3,0 1 2,1 2 3,4 0 6,10-2 8,10-2 9,9-1 9,5-1-2,1 2-11,-1 2-10,0 2-11,1 2-10,1 0-8,1 2-9,1 1-8,-3 0-5,-6 0 2,-5 0 0,-6 0 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7:54"/>
    </inkml:context>
    <inkml:brush xml:id="br0">
      <inkml:brushProperty name="width" value="0.02941" units="cm"/>
      <inkml:brushProperty name="height" value="0.02941" units="cm"/>
      <inkml:brushProperty name="color" value="#00BFF3"/>
    </inkml:brush>
  </inkml:definitions>
  <inkml:trace contextRef="#ctx0" brushRef="#br0">94430 57295 748,'14'-13'29,"1"4"-1,-2 6-3,-1 5-2,-1 3-3,-3 3-4,-1 3-3,-2 4-3,-1 1-4,0 1-2,0 1-3,0 1-2,-2 1-2,-4 3 2,-4 1 1,-4 3 1,-2-1 0,-1-2-4,-1-1-2,-1-3-2,0-1-1,2-3 1,3-1 1,1-2 1,1-3 2,0-1 3,1-2 3,-1-2 2,2-2 4,4 0 2,4-2 2,4 0 3,3-1 0,3 0-2,3 0-2,3 0-1,2-1-4,-1 0-2,1-2-3,-1 0-4,0-1-2,-3 0 1,-1 0 1,-2 0-1,-3 1-3,1 0-9,-2 2-8,0 0-8,-2 1-7,1-2-4,0 0-6,0-1-4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7:54"/>
    </inkml:context>
    <inkml:brush xml:id="br0">
      <inkml:brushProperty name="width" value="0.02778" units="cm"/>
      <inkml:brushProperty name="height" value="0.02778" units="cm"/>
      <inkml:brushProperty name="color" value="#00BFF3"/>
    </inkml:brush>
  </inkml:definitions>
  <inkml:trace contextRef="#ctx0" brushRef="#br0">95100 57641 791,'0'-15'3,"2"3"4,0 1 5,2 2 5,1 2 3,1 1 2,3 1 2,2 0 0,2 1 0,1 1-4,3-1-4,2 0-3,1 0-7,2 0-6,3 0-7,1 0-7,0 1-4,-5 1-1,-3 0 1,-4 2-1,-3-1-3,-1 0-10,-1-2-9,0 0-8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7:55"/>
    </inkml:context>
    <inkml:brush xml:id="br0">
      <inkml:brushProperty name="width" value="0.03144" units="cm"/>
      <inkml:brushProperty name="height" value="0.03144" units="cm"/>
      <inkml:brushProperty name="color" value="#00BFF3"/>
    </inkml:brush>
  </inkml:definitions>
  <inkml:trace contextRef="#ctx0" brushRef="#br0">95800 58765 699,'24'-1'80,"1"0"-18,1-2-17,1 0-17,0 0-10,0 1 0,1 0-1,-1 2 0,-1 0-5,-1 0-8,-3 0-9,-1 0-9,-3 0-2,-1 2 0,-2 0 3,-3 1 1,-1 2-4,-2 0-8,-2 1-9,-2 1-8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7:55"/>
    </inkml:context>
    <inkml:brush xml:id="br0">
      <inkml:brushProperty name="width" value="0.02781" units="cm"/>
      <inkml:brushProperty name="height" value="0.02781" units="cm"/>
      <inkml:brushProperty name="color" value="#00BFF3"/>
    </inkml:brush>
  </inkml:definitions>
  <inkml:trace contextRef="#ctx0" brushRef="#br0">95687 59481 790,'-6'-7'-24,"6"0"19,4 2 19,6 1 20,3 0 7,5 2-4,3 0-6,5 2-4,2 0-5,1 0-6,1 0-5,1 0-5,0 0-7,0 0-6,1 0-7,-1 0-6,-1 1-7,-3 2-5,-4 2-6,-1 1-6,-5 2 0,-3-2 5,-4-1 6,-4 0 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7:56"/>
    </inkml:context>
    <inkml:brush xml:id="br0">
      <inkml:brushProperty name="width" value="0.0351" units="cm"/>
      <inkml:brushProperty name="height" value="0.0351" units="cm"/>
      <inkml:brushProperty name="color" value="#00BFF3"/>
    </inkml:brush>
  </inkml:definitions>
  <inkml:trace contextRef="#ctx0" brushRef="#br0">98200 59065 626,'9'-6'60,"3"1"-12,4 2-10,2 2-10,3 1-7,3 0 1,2 0-1,4 0-1,2 0-1,1 0-2,1 0-1,0 0-3,2 0-3,-1 0-1,0 0-2,0 0-2,-1 0-1,-1 0 1,-3 0-1,-2 0 2,0 0-5,-1 0-10,0 0-9,1 0-9,-3 0-6,-3 2 0,-5 0-3,-3 2 0,-4 0-3,-2 1-4,-4 1-3,-2 2-4,-3-1 3,-1-1 11,0-1 10,-1 0 10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7:56"/>
    </inkml:context>
    <inkml:brush xml:id="br0">
      <inkml:brushProperty name="width" value="0.03415" units="cm"/>
      <inkml:brushProperty name="height" value="0.03415" units="cm"/>
      <inkml:brushProperty name="color" value="#00BFF3"/>
    </inkml:brush>
  </inkml:definitions>
  <inkml:trace contextRef="#ctx0" brushRef="#br0">99116 59581 644,'8'-7'42,"3"0"-7,2 2-7,2 1-8,0 0-3,1 2 0,-1 0-1,1 2 0,-1 0-1,-3 2 0,-1 0-1,-2 2 0,-2 0-3,0 3-3,-2 2-4,0 2-3,-3 2-3,-3 1 2,-2 3-1,-3 1 1,-4 3-3,-2 1-4,-3 3-5,-3 1-5,-1 0-2,1-3 2,1-3 2,1-3 1,0-2 1,2-1 3,1-1 0,1 0 2,4-3 8,8-1 12,8-2 13,7-2 14,5-2 2,1 0-6,1-2-6,1 0-7,1-1-7,1 0-5,1 0-7,1 0-7,-1 0-6,-1 0-6,-3 0-6,-1 0-6,-3 0-2,-1 0 3,-2 0 3,-2 0 3,-2 0-3,-1 0-11,-1 0-8,0 0-11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7:59"/>
    </inkml:context>
    <inkml:brush xml:id="br0">
      <inkml:brushProperty name="width" value="0.03264" units="cm"/>
      <inkml:brushProperty name="height" value="0.03264" units="cm"/>
      <inkml:brushProperty name="color" value="#00BFF3"/>
    </inkml:brush>
  </inkml:definitions>
  <inkml:trace contextRef="#ctx0" brushRef="#br0">99081 57419 674,'-7'-8'-13,"1"2"5,0 1 6,2 0 4,0 1 3,2-2 0,0 0-1,2-1 1,0-1 0,0 0-1,0 0 1,0 1 0,0-2 0,0-2 3,0-2 2,0-1 2,1-1 1,2 2-1,2 3-2,2 1 0,0 1-1,1 0-1,0 0-1,0 1 1,1 0 0,1 2 2,3 2 1,2 2 3,-1 2 0,-1 4-1,-2 2 0,-2 3-2,-1 3 1,1 2-1,2 1 0,0 3 0,0 1-1,-1 1-1,-1 1-1,0 1-2,-1 0 0,1-1-2,2-1 0,0-1-2,0-1 0,-3-1 0,-1-1 0,-2-1 0,-1-1-2,0-3-2,0-1-2,0-2-4,-1-1-6,0 2-9,-2 0-9,0 1-9,-2-2-7,0-6-1,-2-6-2,0-6-3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45"/>
    </inkml:context>
    <inkml:brush xml:id="br0">
      <inkml:brushProperty name="width" value="0.03763" units="cm"/>
      <inkml:brushProperty name="height" value="0.03763" units="cm"/>
      <inkml:brushProperty name="color" value="#F2395B"/>
    </inkml:brush>
  </inkml:definitions>
  <inkml:trace contextRef="#ctx0" brushRef="#br0">56800 6000 584,'-2'-35'39,"-3"32"-3,-3 31-4,-2 32-3,-5 19-5,-2 10-4,-3 10-5,-3 9-5,-6 6-5,-5 3-5,-7 3-5,-5 4-6,-6-3-3,-3-5-2,-3-7-1,-2-5-1,0-8-1,7-5 0,6-7 1,7-5 0,4-11 0,3-11 2,3-14 0,4-11 2,1-11 0,0-5 1,0-7-1,0-5 2,1-3 1,4 4 3,3 3 5,3 3 3,-1-1 3,-2-2 3,-3-3 3,-3-3 2,-2-1 3,0 4 3,0 3 2,0 3 3,3-4 6,6-8 10,7-10 9,6-9 10,7-7-1,10-3-10,10-3-10,9-2-11,6-3-7,3 1-2,3-1-4,4 1-2,1 4-3,0 9-5,0 10-2,0 10-5,0 2-2,0-3-5,0-3-2,0-2-4,-2-1 0,-3 3 1,-3 3 3,-2 4 1,-3-3 1,1-5-1,-1-7 0,1-5 0,-1-3-1,1 4 2,-1 3 0,1 3 1,-3 1-3,-2 1-7,-3-1-7,-3 1-7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7:59"/>
    </inkml:context>
    <inkml:brush xml:id="br0">
      <inkml:brushProperty name="width" value="0.0344" units="cm"/>
      <inkml:brushProperty name="height" value="0.0344" units="cm"/>
      <inkml:brushProperty name="color" value="#00BFF3"/>
    </inkml:brush>
  </inkml:definitions>
  <inkml:trace contextRef="#ctx0" brushRef="#br0">99267 56795 639,'5'-13'8,"-2"4"14,-6 6 15,-2 5 15,-3 2 2,0 1-9,0 2-10,1 0-10,-2 2-5,0 1-4,-2 3-2,0 2-4,-1 2-2,-1 3-2,-1 3-2,-1 3-2,-2 3-1,-2 3 0,-2 2-1,-1 4 1,-3 2-5,-3 0-5,-3 2-7,-2 1-7,-2-1-5,3-1-4,2 0-6,1-1-4,4-4-2,5-8-2,5-6 0,5-6-1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02"/>
    </inkml:context>
    <inkml:brush xml:id="br0">
      <inkml:brushProperty name="width" value="0.0344" units="cm"/>
      <inkml:brushProperty name="height" value="0.0344" units="cm"/>
      <inkml:brushProperty name="color" value="#00BFF3"/>
    </inkml:brush>
  </inkml:definitions>
  <inkml:trace contextRef="#ctx0" brushRef="#br0">86733 50930 639,'-6'-7'4,"4"2"7,4 3 8,4 1 8,3 1 2,1 0-2,3 0-2,2 0-3,1 0-1,3 0-2,2 0 0,1 0-2,2-1 0,3 0-3,1-2-1,3 0-1,0 0-1,2 1 1,1 0 1,1 2 1,-1 0-3,0 0-8,-1 0-7,-1 0-7,-2 0-5,-2 0-2,-1 0-1,-3 0-2,-1 0-3,-3 0-3,-1 0-4,-2 0-4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02"/>
    </inkml:context>
    <inkml:brush xml:id="br0">
      <inkml:brushProperty name="width" value="0.03143" units="cm"/>
      <inkml:brushProperty name="height" value="0.03143" units="cm"/>
      <inkml:brushProperty name="color" value="#00BFF3"/>
    </inkml:brush>
  </inkml:definitions>
  <inkml:trace contextRef="#ctx0" brushRef="#br0">87518 51300 699,'29'0'88,"-6"0"-22,-3 0-22,-6 0-22,-3 1-13,-3 2-4,-1 2-4,-2 2-5,-2 1-1,0 3 1,-2 2 1,0 2 1,-3 1-2,-6 1-4,-4 1-4,-5 1-5,-2 0-2,1-1 4,1-1 1,1-1 3,0-1 2,2 0 2,1-2 2,1-1 2,1-1 2,0-2 2,2-3 3,1-1 2,3-2 5,8-4 5,6-2 7,7-3 6,4-2 1,1 0-4,1 0-5,1 0-4,0 1-4,-1 1-5,-1 0-5,-1 2-4,0 0-4,-1 2-4,1 0-3,-1 2-4,0 0-4,-1 0-5,0 0-6,-2 0-5,-1 0-2,-1 0 1,-1 0 1,0 0 1,-2-1 2,-1 0 4,-1-2 4,0 0 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03"/>
    </inkml:context>
    <inkml:brush xml:id="br0">
      <inkml:brushProperty name="width" value="0.03276" units="cm"/>
      <inkml:brushProperty name="height" value="0.03276" units="cm"/>
      <inkml:brushProperty name="color" value="#00BFF3"/>
    </inkml:brush>
  </inkml:definitions>
  <inkml:trace contextRef="#ctx0" brushRef="#br0">87266 49990 671,'-7'-21'8,"2"3"6,2 5 7,2 3 5,3 2 3,6-2 0,4 0 0,5-1 1,1 0-3,-3 2-3,-3 2-5,-2 3-4,-2 0-5,1 2-4,2 0-4,0 2-6,0 1 0,1 2 2,0 2 2,0 2 2,-1 1 2,1 3 0,0 2 1,0 1 0,-1 2 1,-1 0-1,-1-1 1,0 1-1,-1-1 0,-1 1-3,1 0-1,0-1-3,-1 0 0,-2-1 1,-3-1 2,0 0 1,-2-2-2,2 1-6,0 0-5,2 0-6,-2-2-7,-3-1-8,-2-2-10,-3-2-8,-2-3-2,2-4 3,1-4 3,0-4 5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03"/>
    </inkml:context>
    <inkml:brush xml:id="br0">
      <inkml:brushProperty name="width" value="0.03665" units="cm"/>
      <inkml:brushProperty name="height" value="0.03665" units="cm"/>
      <inkml:brushProperty name="color" value="#00BFF3"/>
    </inkml:brush>
  </inkml:definitions>
  <inkml:trace contextRef="#ctx0" brushRef="#br0">87742 49638 600,'8'-9'-1,"-2"0"-1,-1-1-2,0-1-1,-2 2 8,-2 6 20,-2 6 18,-2 6 20,-2 3 3,-2 1-11,-2 1-13,-1 1-12,-3 2-7,-2 3-1,-1 3-1,-3 3-1,-2 2-5,-3 1-6,-3 0-6,-3 2-8,0 1-6,0-1-7,1 0-7,1 0-7,3-1-5,3-3-5,4-4-3,5-1-4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05"/>
    </inkml:context>
    <inkml:brush xml:id="br0">
      <inkml:brushProperty name="width" value="0.032" units="cm"/>
      <inkml:brushProperty name="height" value="0.032" units="cm"/>
      <inkml:brushProperty name="color" value="#00BFF3"/>
    </inkml:brush>
  </inkml:definitions>
  <inkml:trace contextRef="#ctx0" brushRef="#br0">96583 50496 687,'-6'-6'4,"4"1"8,4 2 8,4 2 7,3 1 4,1 0-2,3 0-2,2 0-3,2 0-1,3 0-2,3 0-1,3 0-3,3 0-2,2 0-1,4 0-4,3 0-1,1-1-3,-2 0-3,0-2-3,-1 0-2,-2-1-2,0 0 2,-1 0 1,-1 1 1,-2-1-2,-1 2-4,-3 0-4,-1 2-4,-3 1-4,-3 2-2,-3 2-3,-3 1-2,-3 2-4,-2 0-8,-4 0-5,-2-1-8,-4 1 2,0-2 8,-3-1 10,-2 0 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05"/>
    </inkml:context>
    <inkml:brush xml:id="br0">
      <inkml:brushProperty name="width" value="0.02882" units="cm"/>
      <inkml:brushProperty name="height" value="0.02882" units="cm"/>
      <inkml:brushProperty name="color" value="#00BFF3"/>
    </inkml:brush>
  </inkml:definitions>
  <inkml:trace contextRef="#ctx0" brushRef="#br0">97426 51100 763,'15'0'49,"-2"0"-9,-3 0-8,-1 0-8,-1 0-6,0 0-4,0 0-3,0 0-3,-1 1-2,-1 2-1,-1 2-1,0 2-2,-2 1-1,0 1-3,-2 1-2,0 2-3,-3 0-1,-4 3-1,-4 1-2,-3 3-1,-4 0 0,0 1 1,-1 0 1,-1-1 1,1 0 1,1-3 0,2-1 1,3-2-1,1-2 3,0-1 4,2-1 3,1 0 4,2-3 5,4-3 3,4-2 4,4-3 5,3-3-1,3 0-3,3-2-5,3 0-4,2-1-2,1 0-4,1 1-1,1-1-2,1 0-2,-1 2 0,1 1 0,-1 0 1,0 1-2,-1-2-3,-1 0-3,-1-1-2,-2 0-7,-3 0-10,-3 2-10,-3 1-10,-1 0-3,0 0 5,0 0 5,0 0 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06"/>
    </inkml:context>
    <inkml:brush xml:id="br0">
      <inkml:brushProperty name="width" value="0.0338" units="cm"/>
      <inkml:brushProperty name="height" value="0.0338" units="cm"/>
      <inkml:brushProperty name="color" value="#00BFF3"/>
    </inkml:brush>
  </inkml:definitions>
  <inkml:trace contextRef="#ctx0" brushRef="#br0">97366 49100 650,'-7'-21'0,"2"3"0,2 4 0,2 5 0,1 0 1,0 0-1,0-1 1,0-1 0,0-1 2,0 2 4,0 1 2,0 0 4,1 1 1,2-1-1,2-2 0,2 0-2,0 0 1,1 1 0,0 0 0,0 2 1,0 1-1,0 1 0,-1 0-1,1 2 0,0 0-1,2 2 1,0 0 0,1 2-1,0 1 1,0 2 0,-2 2-1,-1 2 0,0 1-1,0 3 1,0 2-1,0 2-1,0 1 0,-1 4 0,1 4-1,0 2 0,0 1-1,0 0-1,0 1-1,-1-1-1,1 0-3,-2-1-2,-1-1-4,0-1-3,-2-2-2,0-1-2,-2-3-1,0-1-2,-1-3-3,0-1-6,0-2-5,0-2-7,0-4-2,0-2-2,0-6 1,0-2-2,0-4 4,0 0 6,0-1 6,0-1 7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06"/>
    </inkml:context>
    <inkml:brush xml:id="br0">
      <inkml:brushProperty name="width" value="0.03336" units="cm"/>
      <inkml:brushProperty name="height" value="0.03336" units="cm"/>
      <inkml:brushProperty name="color" value="#00BFF3"/>
    </inkml:brush>
  </inkml:definitions>
  <inkml:trace contextRef="#ctx0" brushRef="#br0">97912 48595 659,'6'-13'5,"-3"4"9,-2 6 9,-3 5 10,-4 3 4,0 3-4,-3 3-1,-2 4-4,-1 2-2,-2 3-3,0 3-3,-1 3-3,-1 2-3,-1 0-2,-1 2-4,-1 1-2,-1 1-3,-1 0 0,-1 2-1,-1 1 0,1-2-5,2-2-5,4-3-7,3-3-7,2-3-7,3-3-8,1-3-10,2-2-9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06"/>
    </inkml:context>
    <inkml:brush xml:id="br0">
      <inkml:brushProperty name="width" value="0.0315" units="cm"/>
      <inkml:brushProperty name="height" value="0.0315" units="cm"/>
      <inkml:brushProperty name="color" value="#00BFF3"/>
    </inkml:brush>
  </inkml:definitions>
  <inkml:trace contextRef="#ctx0" brushRef="#br0">98900 47762 698,'8'-14'0,"0"1"0,-1 2 0,1 3 0,1 1 6,4 2 11,2 2 12,3 2 12,0 2 2,-3 2-6,-3 2-6,-2 2-7,-4 1-4,-1 3-3,-2 2-3,-2 1-4,-2 3-3,-2 1-3,-2 3-3,-1 1-2,-3 1-4,-2-1-4,-2-1-2,-1-1-3,-1-1-1,2-3 1,3-1 2,1-2 1,3-3 3,4-1 1,4-2 1,4-2 3,3-2-1,3-2-1,3-2-3,4-2-1,1-2 0,1 0 0,0-1 1,3-1 1,-2-1-3,-2 2-6,-1 0-7,-2 2-7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46"/>
    </inkml:context>
    <inkml:brush xml:id="br0">
      <inkml:brushProperty name="width" value="0.03223" units="cm"/>
      <inkml:brushProperty name="height" value="0.03223" units="cm"/>
      <inkml:brushProperty name="color" value="#F2395B"/>
    </inkml:brush>
  </inkml:definitions>
  <inkml:trace contextRef="#ctx0" brushRef="#br0">56650 6200 682,'21'-61'7,"-5"28"14,-7 28 15,-5 29 13,-8 18 4,-5 9-9,-7 10-7,-5 10-7,-11 8-9,-11 10-7,-14 10-9,-11 9-6,-7 2-9,0-2-6,0-3-6,0-3-8,3-6-3,6-5 0,7-7-1,6-5-1,7-9 0,10-9 0,10-10 1,9-8 0,4-8 3,1-2 5,-1-3 6,1-3 5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07"/>
    </inkml:context>
    <inkml:brush xml:id="br0">
      <inkml:brushProperty name="width" value="0.02904" units="cm"/>
      <inkml:brushProperty name="height" value="0.02904" units="cm"/>
      <inkml:brushProperty name="color" value="#00BFF3"/>
    </inkml:brush>
  </inkml:definitions>
  <inkml:trace contextRef="#ctx0" brushRef="#br0">99750 50381 757,'36'-14'66,"-8"5"-15,-6 3-14,-6 4-15,-4 2-8,3 0 0,1 0-2,3 0 0,1 0-3,-1 0-4,1 0-5,-1 0-4,-1 0-6,-2 2-8,-4 0-8,-3 2-7,-2 0-6,0 1-4,-2 1-4,0 2-3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07"/>
    </inkml:context>
    <inkml:brush xml:id="br0">
      <inkml:brushProperty name="width" value="0.02674" units="cm"/>
      <inkml:brushProperty name="height" value="0.02674" units="cm"/>
      <inkml:brushProperty name="color" value="#00BFF3"/>
    </inkml:brush>
  </inkml:definitions>
  <inkml:trace contextRef="#ctx0" brushRef="#br0">99750 50965 822,'37'0'53,"-4"0"-10,-4 0-10,-3 0-10,-2-1-9,1 0-5,1-2-7,1 0-5,-1 0-6,0 1-5,-1 0-6,-1 2-5,-1 0-4,-3 0-3,-1 0-2,-2 0-3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07"/>
    </inkml:context>
    <inkml:brush xml:id="br0">
      <inkml:brushProperty name="width" value="0.03403" units="cm"/>
      <inkml:brushProperty name="height" value="0.03403" units="cm"/>
      <inkml:brushProperty name="color" value="#00BFF3"/>
    </inkml:brush>
  </inkml:definitions>
  <inkml:trace contextRef="#ctx0" brushRef="#br0">101543 49559 646,'0'-15'2,"2"4"3,1 3 5,0 3 3,0 2 5,0 3 5,-2 4 6,0 2 6,-1 3 1,0 2-3,0 1-5,0 3-3,-2 2-3,0 3-2,-3 3-1,-2 3-3,-1 1-4,-2 1-6,0-1-5,-1 0-5,0 0-4,3 1-1,1-1-2,2 1 0,1-2-4,1-2-5,-2-1-6,2-3-4,-1-1-5,2-3-3,0-1-2,2-2-4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08"/>
    </inkml:context>
    <inkml:brush xml:id="br0">
      <inkml:brushProperty name="width" value="0.0363" units="cm"/>
      <inkml:brushProperty name="height" value="0.0363" units="cm"/>
      <inkml:brushProperty name="color" value="#00BFF3"/>
    </inkml:brush>
  </inkml:definitions>
  <inkml:trace contextRef="#ctx0" brushRef="#br0">102478 50059 606,'7'-8'1,"-2"0"5,-2 0 4,-2 0 3,-2 2 4,-2 2 6,-2 4 3,-2 3 6,0 1 0,0 3-3,2 2-3,1 2-3,-1 1-2,0 1-1,-2 1-2,0 2-1,0-1-1,1 1-3,0-1-1,2 1-2,0 0-2,2-1-1,0 1-2,2 0-1,0-1-1,0-1-2,0-1 0,0-1-3,2 0 0,4 0-2,4-1-2,3 1-1,2-2-1,-1-2-2,0-4 0,-2-2-2,0-4-1,0 0 1,-1-3-1,1-2 1,0-1 1,-1-2 1,1 0 2,0-1 1,-1-2 1,-1 0 0,0-1 2,-2-1-1,-1 0 2,-2-1-1,-3 0 1,0 1 0,-3-1 0,-1 2-1,0 1 0,-1 1 0,-2 1-1,-2 2-4,-2 2-3,-1 3-2,-2 0-2,0 2-1,0 0 1,1 2 0,-1 0-4,2 2-6,1 0-6,1 2-6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08"/>
    </inkml:context>
    <inkml:brush xml:id="br0">
      <inkml:brushProperty name="width" value="0.03023" units="cm"/>
      <inkml:brushProperty name="height" value="0.03023" units="cm"/>
      <inkml:brushProperty name="color" value="#00BFF3"/>
    </inkml:brush>
  </inkml:definitions>
  <inkml:trace contextRef="#ctx0" brushRef="#br0">103200 49281 727,'8'-7'4,"0"2"7,-1 2 6,1 2 8,0 1 3,0 0-4,0 0-1,0 0-3,0 0-1,1 0-1,1 0 1,2 0-2,-1 0 0,1-2-4,0 0-3,0-1-4,0-1-4,1 2-9,1 0-8,1 2-7,0 0-4,-2 0 4,-3 0 3,-1 0 2,-1 0-4,0 0-10,0 0-11,0 0-11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09"/>
    </inkml:context>
    <inkml:brush xml:id="br0">
      <inkml:brushProperty name="width" value="0.03374" units="cm"/>
      <inkml:brushProperty name="height" value="0.03374" units="cm"/>
      <inkml:brushProperty name="color" value="#00BFF3"/>
    </inkml:brush>
  </inkml:definitions>
  <inkml:trace contextRef="#ctx0" brushRef="#br0">104622 48386 652,'14'-8'0,"-2"2"0,-4 1 0,-3 0 0,-1 1-1,0-2-1,0 0-1,0-1-2,-1-1 2,0 0 4,-2 0 4,0 1 5,-1-1 1,0 0 0,0 0-1,0 0 0,-2 1 0,-2-1 1,-4 0 1,-2 0 1,-2 1 0,1 0-2,-1 2 0,0 1 0,1 2-1,1 5 2,0 6 2,2 4 1,1 2-1,2-1 0,3-1-3,1 0-1,1-2-2,0 1 1,0 0-1,0 0-1,0 0 1,1 1 0,2 1 0,0 2 1,1-1 0,0 1-1,0-1 0,0 1-1,0 0-2,0-1-1,0 1-1,0 0-1,-1-1-1,-1 1-2,0 0 0,-1-1-1,-1 0-2,0-1-3,0 0-1,0-2-4,-2-1-1,-2-1 0,-4 0-1,-2-2 0,-2 0-1,1 0 2,-1 0 0,0-1 1,1 1 0,1-2-2,0-1-2,2 0-2,0-2 0,0-2 4,0-2 3,1-2 4,0-3 1,2-2 2,2-3 1,2-3 1,3-3 1,4-3-2,4-4 1,3-1-2,4-3 2,1 1 1,3-1 3,2 1 2,-1 1 0,0 1-2,-1 3-2,0 1-3,-3 3-3,-1 3-4,-2 3-4,-3 3-4,-1 1-3,-2 2-3,-2 0-2,-2 2-2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09"/>
    </inkml:context>
    <inkml:brush xml:id="br0">
      <inkml:brushProperty name="width" value="0.02392" units="cm"/>
      <inkml:brushProperty name="height" value="0.02392" units="cm"/>
      <inkml:brushProperty name="color" value="#00BFF3"/>
    </inkml:brush>
  </inkml:definitions>
  <inkml:trace contextRef="#ctx0" brushRef="#br0">105250 49374 919,'14'-1'0,"-3"-1"0,-3 0 0,-2-1 0,-2 0 0,2 2 0,0 2-1,1 2 0,0 1 2,0 0 2,-2-1 3,0 1 3,-2 1 2,1 0-1,0 1-1,0 1 0,1 0-1,0-1-2,1-1 0,2 0-1,-1-2-10,1 0-16,0-2-16,0 0-17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09"/>
    </inkml:context>
    <inkml:brush xml:id="br0">
      <inkml:brushProperty name="width" value="0.03656" units="cm"/>
      <inkml:brushProperty name="height" value="0.03656" units="cm"/>
      <inkml:brushProperty name="color" value="#00BFF3"/>
    </inkml:brush>
  </inkml:definitions>
  <inkml:trace contextRef="#ctx0" brushRef="#br0">106133 47286 601,'0'-15'0,"2"2"0,1 3 0,0 1 0,-1 4 7,-2 6 14,-4 6 14,-2 6 14,-2 3 3,1 3-8,-1 1-8,0 3-8,0 1-6,0 3-1,0 1-3,1 2-3,-1 2-2,0-1-3,0 0-2,0 0-2,0 2-2,-2 3-1,0 2 0,-1 4-1,1-1-1,2-2-1,4-3-2,3-3-1,1-3-2,0-2-1,0-2-1,0-1-2,1-4-1,1-5-1,3-5 0,2-4-1,2-4 0,2-2 1,2-2 0,1-2 1,2-3 1,0-2-1,-1-3 1,1-3-1,-1-3 1,-1-2 1,-1-1 2,0-2 0,-3-2 2,-1 3 0,-2 0 2,-2 1 0,-2 1-1,-2 2 1,-2 3-2,-2 1 0,-3 3-1,-4 2-2,-3 4-3,-5 3-1,-4 4-5,-5 7-8,-5 7-7,-4 7-8,0 2 0,7-5 6,7-3 7,7-4 7,3-4 4,0 1 2,1-2 2,-1 0 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39"/>
    </inkml:context>
    <inkml:brush xml:id="br0">
      <inkml:brushProperty name="width" value="0.05703" units="cm"/>
      <inkml:brushProperty name="height" value="0.05703" units="cm"/>
    </inkml:brush>
  </inkml:definitions>
  <inkml:trace contextRef="#ctx0" brushRef="#br0">60863 42875 385,'-21'-16'49,"8"-1"-7,7-1-7,7-1-8,2 1-2,1 2-1,0 4 1,0 3 1,1 0 0,0-2-2,1-1 0,2-3-2,0 0-1,1 1-1,2 1-1,0 0-1,1 2-1,1-1-3,1 0-3,2 0-2,0 2-1,1 1 2,1 2 1,1 2 1,-1 3 0,-3 4-2,-3 4-1,-2 4-2,-2 3-1,-1 3 1,1 3 0,0 3 1,-1 2-1,0 1 0,-2 1-1,0 1-1,-1 0-2,1-1-2,2-1-1,0-1-2,0-1-3,0 3 0,-2 0-3,0 0-1,-2 2-1,1 1 1,0 1 1,0 1 0,0-1 1,0-2-2,0-1 0,0-3-1,-1-6-12,-1-10-21,0-12-22,-1-10-21,-2-5-4,-1 3 14,0 1 15,-1 3 14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40"/>
    </inkml:context>
    <inkml:brush xml:id="br0">
      <inkml:brushProperty name="width" value="0.04287" units="cm"/>
      <inkml:brushProperty name="height" value="0.04287" units="cm"/>
    </inkml:brush>
  </inkml:definitions>
  <inkml:trace contextRef="#ctx0" brushRef="#br0">61443 42444 513,'-2'-18'65,"-2"10"4,-4 11 3,-2 12 4,-3 6-6,-1 3-16,-3 3-16,-1 3-15,-3 1-11,-2 2-6,-1 1-4,-2 1-6,-1 1-3,3 2 0,1 2 0,3 2 0,1-2-9,3-4-18,1-5-17,2-5-19,2-5-5,3-3 7,1-4 7,2-4 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46"/>
    </inkml:context>
    <inkml:brush xml:id="br0">
      <inkml:brushProperty name="width" value="0.03654" units="cm"/>
      <inkml:brushProperty name="height" value="0.03654" units="cm"/>
      <inkml:brushProperty name="color" value="#F2395B"/>
    </inkml:brush>
  </inkml:definitions>
  <inkml:trace contextRef="#ctx0" brushRef="#br0">55750 7950 602,'7'-47'87,"17"6"-15,15 7-18,16 6-15,10 4-12,7 4-4,6 3-4,7 3-5,5 1-2,7 1 1,6-1 1,7 1 0,-3 1-5,-8 3-10,-10 3-10,-9 4-11,-9-1-6,-5-3-1,-7-3 0,-5-2-1,-8-1 1,-5 3 2,-7 3 2,-5 4 2,-8-3-1,-5-5-7,-7-7-5,-5-5-6,-6-3 1,-3 4 8,-3 3 8,-2 3 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40"/>
    </inkml:context>
    <inkml:brush xml:id="br0">
      <inkml:brushProperty name="width" value="0.03829" units="cm"/>
      <inkml:brushProperty name="height" value="0.03829" units="cm"/>
    </inkml:brush>
  </inkml:definitions>
  <inkml:trace contextRef="#ctx0" brushRef="#br0">62500 42827 574,'1'-14'8,"4"1"16,2 2 17,3 3 15,2 1 5,0 2-10,-1 2-10,1 2-8,1 1-6,1-2-4,3 0-4,2-1-2,0-1-5,1 2-4,-1 0-4,1 2-4,-1 0-5,-1 2-6,-1 0-6,-1 2-6,-1-1-6,-3 1-4,-1 0-6,-2 0-5,-2 1-2,-2 1 1,-3 3 0,0 2 1,-3-1 4,0-1 5,-2-2 7,0-2 6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40"/>
    </inkml:context>
    <inkml:brush xml:id="br0">
      <inkml:brushProperty name="width" value="0.0364" units="cm"/>
      <inkml:brushProperty name="height" value="0.0364" units="cm"/>
    </inkml:brush>
  </inkml:definitions>
  <inkml:trace contextRef="#ctx0" brushRef="#br0">62692 43500 604,'-3'6'12,"8"-1"25,9-2 25,9-2 24,4-2 0,-3 0-24,-2-2-24,-1 0-26,-2 0-12,-1 1-5,-1 0-3,-1 2-3,-2 0-12,-1 2-22,-2 0-22,-2 1-20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41"/>
    </inkml:context>
    <inkml:brush xml:id="br0">
      <inkml:brushProperty name="width" value="0.05338" units="cm"/>
      <inkml:brushProperty name="height" value="0.05338" units="cm"/>
    </inkml:brush>
  </inkml:definitions>
  <inkml:trace contextRef="#ctx0" brushRef="#br0">63887 42910 412,'-6'4'4,"6"-6"10,4-8 10,6-6 9,1-3 1,-1 1-9,-1 1-8,0 1-7,-1 1-5,2 4 2,0 3 0,1 3 1,0 2 1,-1 3 3,0 4 1,-2 2 3,0 4 1,0 2-1,0 3 2,0 3-1,-1 2-1,-1-1-2,-1 1-2,0 0-3,0-2 0,0 0-2,1 0 0,2-2 0,-2-6-5,-1-12-7,-2-12-9,-2-11-8,-1-9-4,0-3 0,0-4 1,0-4-1,0-3 2,0 0 0,0-2 0,0 0 2,0 5 2,0 10 3,0 11 5,0 11 4,0 5 2,0 0 4,0 0 2,0 1 3,0-2 3,0 0 3,0-2 5,0 0 3,1 0 7,2 1 7,2 0 8,2 2 8,3 2 2,3 2-7,5 4-6,4 3-6,1 0-5,-2 1-4,0 0-4,0 0-3,-2 0-3,1 0-1,-1 0-1,1 0 0,0-1-1,1-1 0,1 0 0,1-1 0,0-1-2,-3 0-5,-1 0-5,-2 0-5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41"/>
    </inkml:context>
    <inkml:brush xml:id="br0">
      <inkml:brushProperty name="width" value="0.04274" units="cm"/>
      <inkml:brushProperty name="height" value="0.04274" units="cm"/>
    </inkml:brush>
  </inkml:definitions>
  <inkml:trace contextRef="#ctx0" brushRef="#br0">64950 43066 514,'43'-7'125,"-8"2"-30,-7 2-28,-9 2-28,-4 4-14,-3 6 0,-1 5 1,-2 7-1,-3 2-1,-4 1-7,-4-1-5,-4 1-6,-3-1-7,-2 1-5,-1-1-6,-3 1-6,0-2-3,1-1 2,1-3 1,0-1 1,7-4 6,8-5 10,11-4 11,10-6 11,2-1-3,-1 0-14,-4 2-15,-3 1-15,-2 0-10,-1 0-7,-1 0-7,0 0-6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42"/>
    </inkml:context>
    <inkml:brush xml:id="br0">
      <inkml:brushProperty name="width" value="0.04888" units="cm"/>
      <inkml:brushProperty name="height" value="0.04888" units="cm"/>
    </inkml:brush>
  </inkml:definitions>
  <inkml:trace contextRef="#ctx0" brushRef="#br0">66685 42550 450,'-22'30'187,"5"-1"-46,3-3-44,4-1-47,1-1-24,-3 2-6,-4 3-6,-2 1-4,-1 1-6,1 1-4,1-1-4,1 0-4,1-1-8,2-1-11,3-3-11,1-1-11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42"/>
    </inkml:context>
    <inkml:brush xml:id="br0">
      <inkml:brushProperty name="width" value="0.04854" units="cm"/>
      <inkml:brushProperty name="height" value="0.04854" units="cm"/>
    </inkml:brush>
  </inkml:definitions>
  <inkml:trace contextRef="#ctx0" brushRef="#br0">66250 42745 453,'1'-13'51,"2"4"0,2 6 0,2 5 0,1 3-1,3 5-2,2 4-1,2 3-2,0 4-4,-1 3-6,-1 3-5,-1 3-7,1 2-6,0 1-11,1 0-8,1 2-10,0 0-6,-1-2-2,-1 0-2,0-1-3,-1-2-6,1-1-10,1-3-10,2-1-11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42"/>
    </inkml:context>
    <inkml:brush xml:id="br0">
      <inkml:brushProperty name="width" value="0.04302" units="cm"/>
      <inkml:brushProperty name="height" value="0.04302" units="cm"/>
    </inkml:brush>
  </inkml:definitions>
  <inkml:trace contextRef="#ctx0" brushRef="#br0">67627 42566 511,'-20'-12'10,"7"8"21,7 8 21,6 8 21,3 4 3,0 3-13,-2 1-12,0 3-14,-1 1-8,0 2-5,0 3-4,0 1-6,-1 2-5,-2 1-10,-2 0-9,-1 2-8,-2-1-7,2-3-5,1-4-5,1-2-4,0-3-6,2-3-9,0-3-8,2-2-9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43"/>
    </inkml:context>
    <inkml:brush xml:id="br0">
      <inkml:brushProperty name="width" value="0.05016" units="cm"/>
      <inkml:brushProperty name="height" value="0.05016" units="cm"/>
    </inkml:brush>
  </inkml:definitions>
  <inkml:trace contextRef="#ctx0" brushRef="#br0">68216 42725 438,'0'-11'114,"0"10"-19,0 10-18,0 10-20,-1 4-13,-1 2-7,0 1-8,-1 1-7,-1 0-5,2-1-1,0-1-2,2-1-1,0-2-2,0-1-3,0-3-3,0-1-2,3-4-6,6-5-4,5-4-6,7-6-6,1-4-4,-1-7-3,-3-6-4,-1-5-3,-3-4 1,-1-1 4,-2-1 5,-2 0 4,-2-1 5,-1 1 5,-1 1 4,0 1 5,-2 3 2,-2 1 2,-2 4 0,-2 4 1,-3 1 2,-2 2 0,-3 2 2,-3 3 1,-2 1 1,1 2 0,-1 2 1,1 2-1,-1 2-7,0 4-15,1 2-16,-1 3-16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48"/>
    </inkml:context>
    <inkml:brush xml:id="br0">
      <inkml:brushProperty name="width" value="0.03733" units="cm"/>
      <inkml:brushProperty name="height" value="0.03733" units="cm"/>
    </inkml:brush>
  </inkml:definitions>
  <inkml:trace contextRef="#ctx0" brushRef="#br0">68887 42565 589,'-6'-7'61,"6"3"-7,4 1-7,6 2-8,1 1-5,1 0-4,0 0-3,0 0-5,0 0-2,1 0-2,1 0-2,1 0-2,1 0-3,0 2-2,-1 0-3,1 1-3,-1 0-6,-1 0-10,-1-2-8,0 0-9,-2-1-6,1 0-3,0 0-4,-1 0-2,0-1-2,-2-2 0,-2-2 1,-2-1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49"/>
    </inkml:context>
    <inkml:brush xml:id="br0">
      <inkml:brushProperty name="width" value="0.04158" units="cm"/>
      <inkml:brushProperty name="height" value="0.04158" units="cm"/>
    </inkml:brush>
  </inkml:definitions>
  <inkml:trace contextRef="#ctx0" brushRef="#br0">69793 41886 529,'7'-14'0,"1"1"3,0 2 0,0 3 3,-3 3 8,-2 7 19,-6 8 16,-2 6 19,-4 3 1,0-1-11,-1-1-14,-1-1-11,0 0-10,0 1-5,2 1-6,1 1-5,0-1-3,2-1 2,1-3 1,0-1 1,4-2-2,6-1-7,6 0-7,6-2-6,3-1-4,4-2-4,3-3-2,3 0-3,0-4-1,-1 0 0,-3-3 0,-2-2 1,-1 0-1,-3 0-3,-1 2 0,-2 1-3,-3-1-1,-3 0-1,-3-1 1,-2-2-1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46"/>
    </inkml:context>
    <inkml:brush xml:id="br0">
      <inkml:brushProperty name="width" value="0.03555" units="cm"/>
      <inkml:brushProperty name="height" value="0.03555" units="cm"/>
      <inkml:brushProperty name="color" value="#F2395B"/>
    </inkml:brush>
  </inkml:definitions>
  <inkml:trace contextRef="#ctx0" brushRef="#br0">56850 7150 618,'-68'-47'-8,"17"6"6,15 7 5,16 6 7,9 21 9,3 39 15,3 36 16,4 39 14,4 27 1,6 19-12,7 19-13,6 19-12,-1 23-11,-5 28-9,-7 28-8,-5 29-9,-4 24-9,0 22-6,0 22-7,0 23-7,-2-31-7,-3-81-6,-3-81-5,-2-81-6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49"/>
    </inkml:context>
    <inkml:brush xml:id="br0">
      <inkml:brushProperty name="width" value="0.03987" units="cm"/>
      <inkml:brushProperty name="height" value="0.03987" units="cm"/>
    </inkml:brush>
  </inkml:definitions>
  <inkml:trace contextRef="#ctx0" brushRef="#br0">70120 41995 551,'-15'-13'6,"2"4"11,3 6 12,1 5 11,1 3 5,2 3-4,1 3-2,1 4-3,-1 0-3,-2 3-4,-2 0-2,-2 1-3,0 1-4,1 1-5,1 0-3,1 3-5,0-1-2,0 2 1,0 1 2,0 1 1,1-2-10,1-1-21,0-4-23,2-3-22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49"/>
    </inkml:context>
    <inkml:brush xml:id="br0">
      <inkml:brushProperty name="width" value="0.03411" units="cm"/>
      <inkml:brushProperty name="height" value="0.03411" units="cm"/>
    </inkml:brush>
  </inkml:definitions>
  <inkml:trace contextRef="#ctx0" brushRef="#br0">70377 42800 644,'-6'15'86,"2"-1"-12,4-1-13,3 0-13,2-3-11,3 1-11,3-2-11,4 0-11,-1-1-5,-1 1 2,-3 1 1,-1 2 0,-1-2-11,0-1-28,0-2-26,0-2-28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8:50"/>
    </inkml:context>
    <inkml:brush xml:id="br0">
      <inkml:brushProperty name="width" value="0.0488" units="cm"/>
      <inkml:brushProperty name="height" value="0.0488" units="cm"/>
    </inkml:brush>
  </inkml:definitions>
  <inkml:trace contextRef="#ctx0" brushRef="#br0">70558 41616 450,'8'-7'7,"2"2"12,0 2 12,1 2 13,1 1 3,0 2-5,-1 0-6,1 2-6,-2 1-5,-2 1-2,-4 3-4,-2 2-3,-2 1-2,0 2-4,0 0-2,0 1-3,-2 1-2,-2 1-1,-4 1-2,-2 1-1,-1 0-2,1-3-2,0-1-1,2-2-2,1-1 0,0 0 4,2-1 2,1 1 3,3-1 3,7-3 3,7-1 5,8-2 3,1-1 1,-3 0-1,-3 0-2,-3 0-2,-1 2 1,0 4 0,-1 3 1,1 5 1,-2 1 0,-4-1-1,-4-1-1,-4-1-2,-3 1-2,-2 3-4,-2 4-5,-2 1-3,-2 5-6,-5 5-7,-3 4-7,-5 6-7,-2 3-6,-3 2-8,-1 2-7,-2 2-6,1-4-3,7-10 3,5-10 2,7-9 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2T08:13:51.6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29343 10547 0,'0'0'15,"0"0"-15,0 0 0,0 0 0,-21-17 16,15 11-16,-3-2 16,0 0-16,-1-1 0,-1-2 0,-1-2 15,0 1-15,1 0 0,-4-6 16,2-2-16,1 1 0,1 0 16,-1-2-16,0-1 0,1 1 15,0 0-15,-4-6 0,1 0 16,0 1-16,-1 1 0,3-3 15,1-2-15,0 3 0,1 2 0,-3-2 16,-2-2-16,-1 2 0,2 2 16,-7-9-16,-2-3 0,1 6 15,2 3-15,-1-2 0,0-3 16,2 2-16,0 2 0,0-4 16,-2-6-16,1 2 0,1 2 0,-1-10 15,4-4-15,1 7 16,2 5-16,-5-4 0,-1-4 15,-1 3-15,0 0 0,-3-8 16,-1-2-16,0 6 0,2 5 0,-5-5 16,-4-3-16,6 5 0,3 3 15,-16-23-15,1 5 0,3 5 16,6 2-16,-3-3 0,-1-3 16,3 9-16,4 6 0,-2-12 15,0-8-15,7 8 0,6 8 0,-5-11 16,-1-7-16,1 8 15,3 5-15,-7-7 0,-6-5 16,6 10-16,4 8 0,-1 0 16,-1-1-16,2-4 0,-1-1 0,-5-6 15,-3-2-15,2 11 0,2 8 16,-8-6-16,-4-4 0,2 4 16,2 3-16,1-3 0,0-2 15,-1 3-15,0 2 0,-2-5 16,-1-5-16,6 5 0,6 2 0,-9 0 15,-6 0-15,10 4 16,4 4-16,-4-10 0,-3-6 16,1 14-16,3 8 0,-4-7 0,-3-6 15,0 3-15,2 2 0,3-4 16,1-4-16,4 8 0,2 6 0,-7-14 16,-4-6-16,7 9 15,5 7-15,0-7 0,0-3 16,0 5-16,0 5 0,-3-8 15,-3-7-15,5 7 0,3 5 0,-2-3 16,-1-2-16,0 8 0,1 3 16,-2-5-16,-1-6 0,3 5 15,2 1-15,-5 0 0,-5-2 16,2 1-16,-1 4 0,2-3 16,-1-1-16,6 6 0,3 3 0,-8-7 15,-5-6-15,5 8 16,3 6-16,-5-3 0,-3-1 15,1-4-15,-1 0 0,2-3 16,3-3-16,5 11 0,2 9 0,-9-9 16,-5-3-16,6 5 0,4 3 0,-7-7 15,-4-4-15,5 6 16,4 3-16,-6-3 0,-3 0 16,3 4-16,3 2 0,-3-5 15,-3-2-15,9 4 0,5 2 0,-4-8 16,-4-3-16,4 4 0,2 4 15,2 0-15,1-1 16,-1 1-16,0 1 0,-7-10 0,-5-3 16,5 9-16,4 7 0,3-5 15,4-5-15,-4 4 0,-1 4 0,-2-8 16,-2-3-16,1 5 16,2 6-16,1-6 0,2-2 15,-3 1-15,-2 2 0,8 10 16,-5-9-16,0 3 0,2 1 0,-8-15 15,2 5-15,-2 2 0,-3 2 16,5 3-16,0 0 0,14 15 16,-1-1-16,-5-4 15,-4-5-15,-1 2 0,0 2 0,1-4 16,1-2-16,0 1 0,0 1 16,-1-2-16,0 0 0,-1 0 15,-2 0-15,4-1 0,2 0 16,2 0-16,1-1 0,-2 4 15,-1 0-15,0 1 0,-1 3 0,3 3 16,1 1-16,1-3 0,0-2 16,2 1-16,1 0 0,1 1 15,0 3-15,-1-1 0,0-3 16,0 0-16,1 1 0,2 2 16,0-1-16,-1 5 0,-1-3 0,0 2 15,1 1-15,1 1 16,0 1-16,2 0 0,3 2 15,-1-1-15,-2 2 0,3 4 16,1 1-16,1 0 0,-1 1 0,1 2 16,0-1-16,0 2 0,-1 0 15,2 4-15,0 0 0,-2 1 16,-1 0-16,1 3 0,0 3 16,1-1-16,0 4 0,0-3 15,0 0-15,0 0 0</inkml:trace>
  <inkml:trace contextRef="#ctx0" brushRef="#br0" timeOffset="1332.8964">26904 11304 0,'0'0'0,"-17"0"15,-9-1-15,-8-1 0,-9 1 16,-20-2-16,-7 0 0,-9-3 16,2 1-16,-15-3 0,-2 1 15,8 0-15,7 0 0,-45-5 16,6-1-16,15 0 0,10 0 0,-6-3 15,-5 1-15,11 1 16,5 3-16,-10-1 0,-6-1 0,9 4 16,7 2-16,-15 6 0,-9 4 15,10 2-15,7-1 0,-6 4 16,-6 2-16,11-2 0,8-3 16,-7-6-16,-3-3 0,9-4 15,5-4-15,-3 1 0,-4 0 16,11-3-16,6 1 0,-8 1 0,-5 1 15,6-1-15,2 0 0,-2 2 16,-4 1-16,7 4 0,5 1 16,-8-2-16,-3 0 0,6-2 15,8-2-15,-7 5 0,-5 2 16,7 0-16,3 0 0,-2-1 16,-4-1-16,7 3 0,3 2 15,-1 5-15,-3 3 0,8-4 16,6 0-16,2-4 0,1-3 15,6 3-15,5 3 0,4 0 0,5-1 16,4-3-16,4-1 0,2 1 16,2 2-16,8-1 0,4 1 15,3-1-15,4 0 0,0 0 16</inkml:trace>
  <inkml:trace contextRef="#ctx0" brushRef="#br0" timeOffset="1849.4721">21480 10274 0,'0'0'15,"-14"1"-15,0 0 0,2 1 0,-1-1 0,-9 3 16,-4 3-16,-1 2 16,1 1-16,-13 7 0,-5 2 15,0 0-15,0 0 0,-12 9 16,-1 4-16,5-3 0,5-3 16,-9 6-16,-1 2 0,5-5 15,5-3-15,-2 7 0,5-1 16,7-5-16,3-3 0,5-1 15,1 1-15,6-2 0,3-4 0,12 3 16,6-1-16,2-2 0,1-1 16,4 3-16,6 1 0,1-2 15,2-2-15,9 1 0,7 4 16,0-2-16,-1 1 0,9 1 16,5 3-16,-2-4 0,-1-2 0,8 2 15,5 1-15,-3-3 0,-3-1 16,15 1-16,3-2 15,-5-4-15,-3-1 0,39 2 0,0 0 16,-14-8-16,-10-3 0,15-5 16,11-2-16,-5 1 0,-5 2 15,18 0-15,12-2 0,-37 2 0,-26 0 16,-17 0-16</inkml:trace>
  <inkml:trace contextRef="#ctx0" brushRef="#br0" timeOffset="2814.5794">22848 11185 0,'0'0'0,"0"0"15,0 0-15,0 0 0,0 0 16,0 0-16,0 0 0,21-6 16,-21 6-16,0 0 0,0 0 15,0 0-15,0 0 0,0 0 16,0 0-16,10 19 0,-10-19 16,0 0-16,0 0 0,0 0 15,0 0-15,0 0 0,0 0 16,0 0-16,0 0 0,0 0 15,19 23-15,-19-23 0,0 0 0,20 7 16,-11-5-16,2 0 0,2-1 16,-2 1-16,-1-2 0,-1 1 15</inkml:trace>
  <inkml:trace contextRef="#ctx0" brushRef="#br0" timeOffset="5654.6995">30274 9485 0,'0'0'0,"-13"-5"16,-3-2-16,-6-5 0,0-2 0,-15 0 16,-7 1-16,1 6 15,0 2-15,-18 5 0,-10 3 16,-7 6-16,5 4 0,-21 16 0,-4 12 15,11 2-15,8 0 0,-47 49 16,4 9-16,22-7 0,18-5 16,5 18-16,3 11 0,15-18 15,12-10-15,14-2 0,9-3 16,10-19-16,9-10 0,11-7 16,9-4-16,5-8 0,3-7 0,18 5 15,10 3-15,0-6 16,0-4-16,16 2 0,12 0 15,-4-1-15,-1-2 0,21 2 0,15 2 16,-9-4-16,-8-3 0,18-8 16,10-2-16,-16-6 0,-13-2 15,12-13-15,8-8 0,-17-2 16,-11-1-16,4-12 0,4-9 16,-16 0-16,-11 0 0,0-12 15,0-10-15,-13 2 0,-9 3 0,1-23 16,0-16-16,-9 10 15,-6 6-15,-2-20 0,1-14 16,-6 5-16,-2 5 0,-4-6 16,-2-3-16,-6 13 0,-2 9 0,-17 0 15,-11-1-15,-8 15 0,-5 10 16,-19 4-16,-12 5 0,-6 12 16,-2 11-16,-26 13 15,-18 8-15,-9 13 0,-4 8 0,-31 23 16,-22 18-16,-3 13 0,0 8 15,58-22-15,41-14 0,27-12 0</inkml:trace>
  <inkml:trace contextRef="#ctx0" brushRef="#br0" timeOffset="8317.2462">26395 5226 0,'-2'-3'15,"-10"-19"-15,-5-6 0,-5-10 0,-1 1 16,-11-20-16,-4-7 16,-4-6-16,4 6 0,-8-13 15,-2 0-15,-9-19 0,11 14 0,-3 4 16,-2 1-16,5 9 0,4 7 16,2 0-16,3 1 0,3 6 15,3 4-15,2-6 0,4-4 16,0 8-16,0 4 0,-1 1 15,-1-1-15,3-1 0,1-2 0,-7 0 16,-3-2-16,10 16 0,8 13 16,4 7-16</inkml:trace>
  <inkml:trace contextRef="#ctx0" brushRef="#br0" timeOffset="8566.5362">24505 2381 0,'0'0'0,"0"0"0,0 0 16,-17-18-16,12 14 0,1-5 15,0-2-15,-1 0 0,0 2 0,-2-1 16,-2 0-16,0 0 0,0 3 15,-8-4-15,-2 2 16,2 0-16,1 2 0,3 2 0,2 0 16,1 0-16</inkml:trace>
  <inkml:trace contextRef="#ctx0" brushRef="#br0" timeOffset="10952.9012">24566 9464 0,'0'0'0,"0"0"15,0 0-15,0 0 0,0 0 0,12-19 16,-12 19-16,0 0 0,13-23 15,-13 23-15,13-24 16,-6 10-16,3 0 0,3-4 0,3-3 16,-1-1-16,1-1 0,7-12 15,3-5-15,2 4 0,1 1 16,8-12-16,3-4 0,6-7 16,-2 4-16,11-11 0,2 0 15,-8 5-15,-5 7 0,15-14 16,6-3-16,-10 10 0,-8 8 0,27-24 15,-4 6-15,-9 10 16,-6 7-16,4-5 0,3-2 16,-12 9-16,-6 6 0,8-2 0,6 0 15,-11 3-15,-5 5 0,6-12 16,6-7-16,-7 11 0,-8 8 16,13 1-16,9-1 0,-12 3 15,-6 1-15,8 1 0,4 0 16,-7 5-16,-6 2 0,11-4 15,6-2-15,-6 1 0,-6 2 0,5 1 16,4 2-16,-7 3 0,-5 2 16,3-7-16,4-3 0,-16 10 15,-10 7-15,-9 4 0</inkml:trace>
  <inkml:trace contextRef="#ctx0" brushRef="#br0" timeOffset="11943.9832">25626 8211 0,'0'0'0,"0"0"0,0 0 0,0 0 16,0 0-16,26-3 0,-26 3 15,0 0-15</inkml:trace>
  <inkml:trace contextRef="#ctx0" brushRef="#br0" timeOffset="12128.8752">25720 8201 0,'0'0'0,"0"0"15,0 0-15,0 0 0,0 0 16,0 0-16,0 0 0,0 0 16,0 0-16,0 0 0,0 0 15,31-8-15,-31 8 0,0 0 16</inkml:trace>
  <inkml:trace contextRef="#ctx0" brushRef="#br0" timeOffset="12288.0325">25787 8149 0,'0'0'0,"0"0"0,0 0 16,0 0-16,0 0 0,0 0 15,0 0-15,30-1 0,-30 1 0,0 0 16</inkml:trace>
  <inkml:trace contextRef="#ctx0" brushRef="#br0" timeOffset="12470.0429">25889 8120 0,'0'0'16,"0"0"-16,0 0 0,0 0 0,0 0 15,0 0-15,0 0 0,29-12 16,-29 12-16,0 0 0</inkml:trace>
  <inkml:trace contextRef="#ctx0" brushRef="#br0" timeOffset="12847.7718">25993 7986 0,'0'0'0,"0"0"0,0 0 15,0 0-15,0 0 0,0 0 0,-8 22 16,8-22-16,0 0 0,0 0 16</inkml:trace>
  <inkml:trace contextRef="#ctx0" brushRef="#br0" timeOffset="16153.977">24108 4256 0,'0'0'0,"0"0"16,0 0-16,0 0 0,0 0 0,0 0 15,-18-18-15,18 18 0,0 0 16,-14-19-16,9 10 15,1 2-15,-1 2 0,1-1 16,1 2-16,-1-1 0,1 0 0,0 0 16,-1 0-16,2 1 0,1 1 15,1 1-15,2-1 0,3 0 16,1-1-16,3-1 0,2-1 16,0 1-16,0-1 0,2 1 15,2 0-15,0 1 0,2-2 16,1 3-16,3 1 0,-1-1 15,-2-1-15,8 1 0,4 0 16,-1 2-16,-2 2 0,2-1 0,0 0 16,-1 0-16,2-1 0,5-1 15,0-2-15,-1 3 0,0 2 16,0 1-16,-1-1 0,-3-2 16,-4-3-16,4 4 0,2 2 15,-2 1-15,-1-2 0,-3-1 16,-2-2-16,2 3 0,1 2 0,2 1 15,1-2-15,-2 1 0,-1-1 16,1 1-16,3-1 16,-1 0-16,-1 1 0,7 0 0,2 0 15,-3-1-15,-1 2 0,1-2 16,2 0-16,-3 1 0,-1 1 16,0 0-16,1 2 0,-3-2 15,-2 0-15,2 0 0,-1 1 16,0-2-16,-1 0 0,0 3 15,0 0-15,-1 0 0,-3 0 0,3 0 16,-1 0-16,1 3 0,-1-1 16,2 2-16,2-2 0,-3-1 15,-3-1-15,2 1 0,1 1 16,-1 1-16,-1-2 0,3 2 16,0 0-16,0 0 0,-1 0 15,-1 0-15,1-2 0,-3 2 0,-1-4 16,4 5-16,2 2 15,-2 0-15,0-3 0,-2 1 16,0-2-16,-1 1 0,-1-1 0,2 2 16,1 1-16,-1 0 0,-2 0 15,2 0-15,3 1 0,-1 0 16,0 0-16,0-2 0,0 0 16,-1-1-16,-3 3 0,2-1 15,-1-1-15,-3-1 0,-2 0 0,2 1 16,2-1-16,0 2 0,1 1 15,0 2-15,1 0 16,-1-1-16,-2-2 0,0 1 0,1 0 16,0 0-16,0-1 0,-1 2 15,1 3-15,1-2 0,2 2 16,0-1-16,1-1 0,-3 0 16,-2 1-16,3-1 0,1 1 15,0-1-15,-2 0 0,1-2 16,-1-1-16,0 2 0,1-1 0,1 1 15,2 3-15,-4-2 16,-2 2-16,3 0 0,0-2 16,1 4-16,-1 2 0,1 0 0,-1 0 15,-3-1-15,-1-2 0,1 2 16,2 0-16,-3 2 0,0-1 16,1-1-16,2 0 0,-3-2 0,-2 0 15,3 1-15,3 3 16,-2-1-16,0 1 0,0-1 15,1 1-15,-3-1 0,-1-1 0,2-1 16,1-1-16,-3 1 0,-1 2 16,2 2-16,3 1 0,-2-2 15,-1 0-15,-1 0 0,0 2 16,0 0-16,0 1 0,1 0 16,0 0-16,-2-2 0,-2-2 15,3 2-15,1 1 0,-2 0 16,-4 0-16,2 1 0,-1 1 15,2 0-15,1 1 0,0 0 16,0-1-16,-3-1 0,-1-1 0,0 2 16,2 1-16,2-1 0,1 0 15,1-1-15,1 2 0,-3-1 16,-3-1-16,3 0 0,2 1 16,-1 0-16,0-1 0,1 1 15,0 0-15,0 0 0,-1 0 0,6 5 16,-1 1-16,1-1 15,-2-1-15,2 1 0,0 2 16,-3-4-16,0-3 0,1 5 0,2 4 16,-3-6-16,-3-6 0,-1 6 15,0 3-15,2 2 0,0 2 0,0-2 16,1-2-16,-1-2 16,-1-1-16,-2 3 0,-1 2 15,0-4-15,-1-3 0,4 6 16,3 1-16,-3 0 0,-1-3 0,1 2 15,2 3-15,-2-5 0,-1-1 16,1 8-16,2 5 16,-3-4-16,-1-3 0,3 4 0,0-2 15,-2-4-15,0 2 0,4 4 16,1 0-16,-2-5 0,1-3 16,-1 2-16,0 2 0,1-2 15,1-2-15,0 4 0,-2 1 16,-1-5-16,-1-1 0,4 5 15,4 2-15,-4-3 0,-3-1 0,4 0 16,2 2-16,-1-3 0,-1-1 16,0 3-16,-1 0 15,-4-2-15,-3-3 0,1 1 0,3 0 16,0-3-16,2-3 0,-2 0 16,0-1-16,-4 2 0,-1 1 15,1-2-15,0-2 0,0-2 16,1 1-16,2 2 0,1 5 15,-5-7-15,-2-3 0,1 3 16,3 1-16,-4-1 0,-1-2 0,0 1 16,0 1-16,-2-5 0,1-1 15,-1-1-15,0 0 0,-1-3 16,0-2-16,-2-2 0,-2 1 16,-1-2-16,-2-2 0,0 0 15,-1 1-15,-1-1 0,0 2 0,2 0 16,0 0-16,-1-1 0,0-1 15,-1-1-15</inkml:trace>
  <inkml:trace contextRef="#ctx0" brushRef="#br0" timeOffset="21450.3442">26381 4468 0,'0'0'16,"0"0"-16,0 0 0,-15-16 15,11 10-15,-3-1 0,-1-2 0,-1-3 16,0 1-16,1 0 0,1 0 15,-1 1-15,0 1 0,-2-4 16,1 1-16,3 2 0,-1-1 16,-1 2-16,0 2 0,-1 0 15,0 1-15,-1 1 0,0 0 0,-1-1 16,-1 0-16,2 0 0,2 3 16,2 1-16,-1 1 0,0-1 15,2-1-15,-1 1 0,2 1 16,1 0-16,1 1 0,-1 0 15,3 0-15,-1 3 0,1-3 16,1 5-16,0-1 0,1 2 16,-1 2-16,-1 0 0,0 1 0,-1 3 15,-1 0-15,0 4 0,-1 2 16,-1 1-16,-2 3 0,3 0 16,-1 1-16,0 9 0,-2 0 15,2 1-15,2 0 0,-1 9 16,-2 1-16,2-2 0,1-1 15,-1 3-15,0 0 0,1-1 0,0-1 16,-1 11-16,2 3 16,0-2-16,-1-1 0,0 5 15,1-1-15,2-3 0,1-1 0,0 3 16,0 2-16,1 0 0,-1 0 16,1 10-16,1 1 0,0-2 15,0-1-15,-3 2 0,-2 3 16,-4 24-16,-3-9 0,0-2 15,2 0-15,1-8 0,3-5 0,2-2 16,1-4-16,4-8 16,0-5-16,2-1 0,-1-3 0,5 0 15,4-2 1,1 22-16,3 14 0,-7-11 0,-3-9 16,-1 3-16,-2 3 0,-3 0 15,-5 2-15,5 8 0,0 6 16,-2-8-16,-1-5 0,1 9 15,0 7-15,0-10 0,2-6 0,0-2 16,0 1-16,3-5 0,0-4 16,-1 4-16,-2 3 15,0-4-15,0-3 0,-2 8 0,0 5 16,-1-1-16,-1-2 0,-4 7 16,0 4-16,-3-3 0,0-1 15,-1 1-15,0 1 0,1-2 16,2 1-16,4 6 0,2 2 15,1-6-15,1-5 0,-4 0 16,-2 1-16,-1 1 0,2 1 0,1 5 16,2 4-16,0-27 0,0-19 15,0-13-15</inkml:trace>
  <inkml:trace contextRef="#ctx0" brushRef="#br0" timeOffset="21600.8398">26090 11629 0,'0'0'0,"0"15"0,1 2 16,0-3-16,0 0 0,2 6 0,2 0 16,0 2-16,1-4 0,-1-8 15,2-6-15,2-7 0,1-3 16,-4 1-16,0 2 0,-1 0 16</inkml:trace>
  <inkml:trace contextRef="#ctx0" brushRef="#br0" timeOffset="22053.5545">28697 5771 0,'0'0'0,"0"0"0,0 0 0,0 0 15,0 0-15,0 0 0,0 0 16,0 0-16,0 0 0,15 24 16,-15-24-16,5 22 0,-5-22 0,4 31 15,0-10-15,-2 1 0,0 0 16,-1 3-16,0 4 16,-1 9-16,-1 0 0,-1 5 0,0 6 15,-2 9-15,1-1 0,-1 15 16,-1 4-16,1-3 0,1-3 15,-2 16-15,1 2 0,2-4 16,0-5-16,1 11 0,0-19 16,0-21-16</inkml:trace>
  <inkml:trace contextRef="#ctx0" brushRef="#br0" timeOffset="22450.3501">28484 10960 0,'0'0'0,"-1"27"0,0 2 16,1 3-16,0-2 0,0 15 0,1 8 15,1 3-15,2-6 0,2 5 16,3-3-16,-3-6 0,-1-8 15,2 1-15,2-1 0,-1-5 16,1-2-16,1-1 0,0 1 16,-1-5-16,0-2 0,0-2 15,-1-1-15,-1-5 0,-2-3 0,0-1 16,-2 0-16,-1-4 0,0-4 16,-2-2-16,0-2 0,0 0 15,-3-1-15,1-4 0,-1-5 16,-2 1-16,1-3 0,0-10 15,0-10-15,2-5 0,1-3 0,1-16 16,1-12-16,-1-14 0,0-1 16,0 9-16,0 18 15,0 15-15</inkml:trace>
  <inkml:trace contextRef="#ctx0" brushRef="#br0" timeOffset="22986.2">29852 2778 0,'0'0'0,"0"0"0,0 0 16,0 0-16,0 0 0,0 0 15,0 0-15,0 0 0,0 0 0,0 0 16,0 0-16,0 0 0,0 0 16,-1 21-16,1-21 0,0 0 15</inkml:trace>
  <inkml:trace contextRef="#ctx0" brushRef="#br0" timeOffset="28944.0685">9078 12010 0,'0'0'16,"0"0"-16,0 0 0,0 0 15,0 0-15,0 0 0,0 0 0,0 0 16,0 0-16,0 0 0,0 0 16,23 6-16,-23-6 0,0 0 15,34 12-15,-34-12 0,28 9 16,-11-5-16,5 1 0,1 0 16,3-2-16,3 1 0,6-1 15,8 0-15,-3-1 0,12-2 16,1 0-16,-1-1 0,-1 0 0,13-2 15,3-2-15,-4 2 16,-4 2-16,3 0 0,2 1 16,6 1-16,-2-1 0,1 0 0,2-1 15,8-1-15,-3 2 0,5 2 16,1 1-16,-6-2 0,-4 1 16,39 2-16,-3 1 0,-8-5 15,-7-2-15,15 2 16,12 2-16,-9 1 0,-3 0 15,-8-3-15,-4-3 0,-2 3 0,-3 0 16,12 4-16,7 1 16,11 1-16,10 1 15,-31 3-15,-20 0 0,23-5 0,15-3 16,-11-1-16,-7 1 0,8 5 16,7 4-16,-17-4 0,-11-3 0,19-3 15,13-2-15,-12 4 16,-9 3-16,18 0 0,13-2 15,-17 1-15,-10-1 0,13-2 16,10 0-16,-20 0 0,-14 0 0,22 1 16,14 1-16,-13 0 0,-9 0 15,8 0-15,9-1 0,-15-1 16,-9-2-16,17-2 0,13 1 16,-16 1-16,-12 0 0,16-1 15,9 0-15,-12 3 0,-11 2 0,13-4 16,10-1-16,-20-1 15,-12 0-15,21-3 0,14-1 16,-23 4-16,-13 2 0,20-2 0,14 1 16,-9-2-16,-8-1 0,9 1 15,5 1-15,-12-4 16,-9 0-16,22-2 0,15 0 16,-25 3-16,-16 1 0,-1 2 0,0 0 15,2-2-15,1 1 0,2-1 16,4 0-16,-7 1 0,-4 1 0,1-1 15,1-1-15,-5-1 16,-3 1-16,-1 1 0,0 2 0,-5 0 16,-4-1-16,5 2 15,3 0-15,-7-1 0,-6 0 16,-4 1-16,-2 1 0,-8 0 0,-7 1 16,3-2-1,4-2-15,0 5 0,3 1 16,-21 2-16,-13 1 0,-2-2 15,1-2-15,-8-2 0,-5 1 0,-5 5 16,-4 4-16,-6-11 0,-2-4 16,1 0-16,0 1 0,1 3 15</inkml:trace>
  <inkml:trace contextRef="#ctx0" brushRef="#br0" timeOffset="38151.7547">7098 14836 0,'0'0'0,"0"0"15,0 0-15,0 0 0,0 0 0,0 0 16,0 0-16,0 0 0,0 0 16,0 0-16,0 0 0,-20 15 15,20-15-15,0 0 16,0 0-16,0 0 0,0 0 0,17 18 15,-17-18-15,0 0 0,19 9 16,-19-9-16,0 0 0,27 3 16,-27-3-16,26 0 0,-26 0 15,33-1-15,-15 3 0,-1-2 16,2 0-16,1 0 0,2-1 16,1 2-16,3 0 0,7 0 15,1-2-15,2 2 0,3 2 16,-3-1-16,-1 0 0,7 0 15,0-1-15,1 0 0,2-2 0,3 4 16,-3 1-16,10 2 0,-2-2 16,3 3-16,4 1 15,-4-1-15,-2-2 0,7 1 0,-1-3 16,0 1-16,-1 0 0,11-3 16,0 0-16,-5-1 0,-3 0 0,10-1 15,7 0 1,7-1-16,5 0 0,17-1 0,-29 0 15,9 3-15,8 1 16,-15-2-16,-12 0 0,14 5 0,9 3 16,-12-2-16,-11 0 0,14-4 15,10-2-15,-14 2 0,-10 1 16,17-4-16,11-2 0,-15-2 16,-9 0-16,20 0 0,15 0 15,-17 2-15,-12 2 0,11-2 16,5-2-16,-9 4 0,-6 4 0,10 1 15,9 1-15,-10 0 0,-8-1 16,11-2-16,6-1 16,-10 1-16,-7 1 0,13-1 0,10-1 15,-15-2-15,-10-1 0,12-1 16,10 0-16,-10 3 0,-7 2 0,7 1 16,6 2-16,-14 2 15,-10-1-15,13 2 0,10-1 16,-12 5-16,-5 2 0,8-2 15,5 0-15,-8-4 0,-7-3 0,14 8 16,9 7-16,-15-8 0,-11-7 16,13 3-16,9-1 15,-16 2-15,-9 0 0,12 0 0,8 0 16,-10 1-16,-10 2 0,12-3 16,8-1-16,-12 3 0,-10 1 0,13-2 15,7-1-15,-11 0 16,-5-1-16,6-1 0,6 1 15,-6-3-15,-6-3 0,8 0 16,5-1-16,-10-1 0,-8-2 0,10-1 16,5-1-16,-7 0 0,-4 3 15,6-2-15,5 1 16,-10-3-16,-8-2 0,10 4 0,6 3 16,-14-6-16,-11-3 0,13-2 15,9-1-15,-8 4 0,-8 6 0,2-3 16,0-2-16,-8 0 15,-6 1-15,4-1 0,3 1 16,-9-1-16,-4 1 0,-2 0 0,0 1 16,-6 1-16,-4 3 0,-1-2 15,0-1-15,-5 0 0,-4 3 16,2 0-16,1 2 0,-4 0 16,-2-1-16,-3 0 0,0 0 15,-3-3-15,-2-1 0,0-4 16,7-4-16,-5 3 0,-4 3 0,-3 2 15</inkml:trace>
  <inkml:trace contextRef="#ctx0" brushRef="#br0" timeOffset="44640.9264">17788 11486 0,'0'0'0,"0"0"0,0 0 16,-23 7-16,23-7 0,-20 4 15,20-4-15,-24 9 0,12-4 0,1 1 16,2-1-16,1-2 0</inkml:trace>
  <inkml:trace contextRef="#ctx0" brushRef="#br0" timeOffset="45381.7836">13354 11853 0,'0'0'0,"0"0"15,0 0-15,0 0 0,0 0 0,-22 0 16,22 0-16,0 0 15,0 0-15,0 0 0,-22 1 0,22-1 16,-6 1-16,4 2 0,0 0 16,1 1-16,1 2 0,2-1 15,3 1-15,0 0 0,2 0 16,6 0-16,6-1 0,-1 0 16,1-1-16,5-3 0,5-1 15,2 0-15,-5 0 0,-4 0 16</inkml:trace>
  <inkml:trace contextRef="#ctx0" brushRef="#br0" timeOffset="45852.3532">18745 11878 0,'0'0'0,"0"0"15,0 0-15,23 9 0,-13-6 0,5 1 16,2 1-16,6-1 15,2-2-15,2 1 16,4-1-16,-2 0 0,-3 0 0,3-1 16,-4-2-16,-3 1 0,-2 0 0,-3-3 31,-3 0-31,-4 0 0,-1 2 16,-3-1-16</inkml:trace>
  <inkml:trace contextRef="#ctx0" brushRef="#br0" timeOffset="46385.1562">14368 11918 0,'0'0'0,"0"0"0,0 0 0,-23-6 16,13 5-16,0 0 0,0 0 16,2 0-16,0 1 0,0 0 15,2 0-15,0 0 0,3 0 16,3 0-16,0 0 0,1 3 15,3-2-15,5 2 0,2-1 16,2 0-16,2 1 0,6 0 16,5-1-16,4-1 0,3-3 15,12 1-15,3-2 0,13 0 0,3-1 16,14-1-16,2-1 0,-2 3 16,0 3-16,14-2 0,-2 0 15,-14-1-15,-21 2 0,-15-1 16</inkml:trace>
  <inkml:trace contextRef="#ctx0" brushRef="#br0" timeOffset="46652.3623">19088 11973 0,'0'0'0,"17"4"0,0 2 15,9 1-15,0 0 0,14 6 0,5 1 16,7 3-16,-4-1 0,2 3 16,1 2-16,3 3 0,-5 1 15,0 3-15,-1 3 0,-6-6 16,-4-1-16,-6-5 0,-9-5 15,-7-3-15</inkml:trace>
  <inkml:trace contextRef="#ctx0" brushRef="#br0" timeOffset="62314.4877">16519 17471 0,'0'0'0,"0"13"0,0 0 15,0 2-15,0 2 0,-2 4 0,0 5 16,-1-4-16,-1-5 0,2-3 16,0-3-16,0-2 0</inkml:trace>
  <inkml:trace contextRef="#ctx0" brushRef="#br0" timeOffset="67168.9508">11306 14097 0,'0'0'0,"-4"14"16,1 8-16,-2 10 0,-2 4 15,0 1-15,2-7 16,0-7-16</inkml:trace>
  <inkml:trace contextRef="#ctx0" brushRef="#br0" timeOffset="75379.9601">18159 16015 0,'0'0'0,"0"0"0,0 0 16,0 0-16</inkml:trace>
  <inkml:trace contextRef="#ctx0" brushRef="#br0" timeOffset="75587.6595">18331 16279 0,'0'0'0,"-3"2"0,3-2 16,-2 2-16</inkml:trace>
  <inkml:trace contextRef="#ctx0" brushRef="#br0" timeOffset="85154.0479">24677 14304 0,'0'0'0,"0"0"0,0 0 15,-31-6-15,16 6 0,-8-1 16,-5 0-16,3 0 0,2 2 16,-5-1-16,-4 1 0,-4 2 15,3 1-15,-3 3 0,-3-1 16,2 2-16,1-1 0,-8 4 16,-1 1-16,3 1 0,3-1 0,-1-1 15,-2 0-15,3 2 0,3 1 16,-4 2-16,-3 4 15,2-2-15,2 1 0,-5 2 0,2 0 16,3 1-16,4 2 0,-3 1 16,-2 3-1,-3 0-15,-3 1 0,10-2 16,6-1-16,-6 3 0,-3-2 16,12-6-16,2 0 0,-2 11 0,0 4 15,0-4-15,-1-4 0,3 2 16,2 1-16,2-3 15,2-3-15,1 3 0,3 1 0,2 0 16,1-1-16,-3 2 0,-1 3 16,7-6-16,5-3 0,-3 7 15,0 1-15,3-8 0,1-2 0,3 5 16,3 4-16,-1-3 0,0-3 16,3 2-16,1 0 15,1 1-15,0-1 0,1 3 0,2 2 16,2-3-16,2 0 0,1-2 15,3-2-15,-3 0 0,1-1 16,2-1-16,4-2 0,-1-2 16,-1-2-16,6 2 0,3 2 15,-2 0-15,-3 0 0,5 0 16,4-2-16,-1-2 0,0-1 0,4 8 16,3 5-16,-2-5 15,-2-6-15,2 0 0,0-1 0,2-3 16,2-3-16,5 4 0,0 1 15,-7-2-15,-1 0 0,8 3 16,-3 0-16,1-3 0,0-4 16,1-1-16,1 1 0,-2-1 15,-1 3-15,8-1 0,5-3 16,-5 4-16,-4 1 0,0 0 16,-1 0-16,-1-3 0,-2-4 0,11 2 15,9 0 1,0-4-16,0-1 15,-12 0-15,-11 1 0,31 2 0,2-1 16,-13-3-16,-7-1 0,1 0 16,2 1-16,-7-4 0,-6 0 0,8 3 15,4 3-15,-10-2 16,-5-2-16,7-2 0,6-1 16,-9 2-16,-5 0 0,8-3 15,6-1-15,-6 2 0,0 0 0,0 3 16,3 2-16,-5 1 0,-3 0 0,6-1 15,5 0-15,-5-1 16,-3 0-16,3-2 0,4 0 16,-6-2-16,-4-1 0,7 2 15,4 1-15,-8 0 0,-4-1 0,5 2 16,6 1-16,-9 0 0,-7-1 16,10 1-16,5 1 15,-4-2-15,-4-1 0,1 3 16,1 2-16,-4 0 0,-5 1 0,6-1 15,4-3-15,-5 0 0,-3 1 0,3 1 16,4-1-16,-19 0 16,2-2-16,20 0 0,4-1 15,-23 0-15,0 1 0,24-3 16,1-1-16,-23 3 0,1-2 0,24-3 16,2-2-16,-27 7 0,-1 2 15,28-3-15,0-3 0,-27 4 16,0 1-16,24-3 0,0 0 15,-25 3-15,-1 2 0,22-4 16,2 0-16,-22-1 0,0-2 16,8 2-16,1 2 0,-9 0 15,-2 0-15,5-2 16,4-1-16,-4 1 0,-1 0 0,2 1 16,3 0-16,-3 0 0,-2-1 0,3-1 15,4 0-15,-7-1 0,-4-1 16,3-1-16,3-1 15,-7 2-15,-1 2 0,6-3 0,1 1 16,-5 0-16,0 1 0,-1-2 16,3-2-16,-2 0 0,-3 0 0,4 0 15,2-3-15,-4 3 16,-4-1-16,1-4 0,2-1 16,-2 1-16,-1 3 0,1-3 15,0-1-15,-2-2 0,-1 0 0,1-5 16,3-6-16,-2 5 0,-1 1 15,2-8-15,2-7 0,-3 3 16,-1 5-16,5-7 0,3-5 16,-6 0-16,-3 2 0,10-8 15,5 0-15,-6 4 0,-1 3 0,0-5 16,-1-3-16,-1 4 0,1 3 16,11-23-16,-4 4 15,-5 10-15,-5 7 0,0-1 0,-2-1 16,-3 5-16,-1 5 0,-4-2 15,-2 1-15,-4 1 0,-3 2 0,-2-4 16,-2-1-16,-1 6 16,0 5-16,-1 8 0,1-5 15,-4 3-15,0 2 0,-1-6 16,0-4-16,-1 1 0,0 0 0,-3 2 16,-2 2-16,0 1 0,-5-1 15,-1-2-15,-2-4 0,2 6 16,-1 1-16,-1-2 0,-2 0 15,-1 3-15,-1 2 0,-6 0 16,-5-1-16,2 6 0,2 2 0,-6 0 16,-5-3-16,4 5 15,7 2-15,-6-3 0,-3-3 16,2 1-16,1 0 0,-5 1 16,-3 0-16,4 2 0,1-1 0,-3 0 15,-5-1-15,5 2 0,3 3 16,-4-4-16,-3-5 0,4 0 15,2-1-15,-13 1 0,-5 2 16,9 1-16,5 3 0,-4 0 16,-4-1-16,3 1 0,2 2 15,0 0-15,-1 0 0,3-1 16,2-4-16,-5 4 0,-3 1 16,3 2-16,1 1 0,-4 0 0,-3 0 15,4 1-15,1 2 0,-11-1 16,0-1-16,13 3 0,4 0 15,-26 2-15,3 3 0,27 0 16,1 1-16,-27-5 0,1-4 16,21 1-16,1 0 0,-31 0 15,-4 0-15,34 2 16,2 2-16,-30-2 0,3-1 16,11 3-16,7 0 0,-5 3 0,-5 0 15,3 0-15,1 1 0,0-2 16,-1 0-16,3 4 0,4 4 0,-4-9 15,-3-5-15,5 6 0,4 3 16,-4 2-16,0 1 16,2-3-16,3-3 0,-5 3 0,-4 1 15,1-3-15,2-1 0,-1 5 16,0 2-16,0 0 0,-1 1 16,-1-1-16,-1 2 0,3-2 15,3 0-15,-7 0 0,-2-1 16,7 4-16,5 2 0,-2-2 15,-2-2-15,0 1 0,1-1 0,-3 2 16,-1 0 0,1-2-16,1-3 0,1 0 0,-1 1 15,4-2-15,3-2 0,-6 0 0,-4-1 16,5 1-16,4 1 0,-6 5 16,-3 2-16,6-2 15,3-1-15,1-1 0,1 0 0,1 0 16,0 0-16,1 0 0,0 2 15,2 1-15,-1 0 0,1-1 16,2-2-16,2 1 0,0 0 16,14 1-16,-3 5 0,1 1 15,1 2-15,-5 4 0,-2 2 16,1-1-16,3 0 0,2 5 16,3 2-16,2-3 0,2-5 0,1-2 15,3-2-15,4-6 0,3-3 16,1-3-16</inkml:trace>
  <inkml:trace contextRef="#ctx0" brushRef="#br0" timeOffset="85687.8667">26620 16418 0,'0'0'0,"0"0"16,0 0-16,0 0 0,0 0 0,10-21 16,-10 21-16,0 0 0</inkml:trace>
  <inkml:trace contextRef="#ctx0" brushRef="#br0" timeOffset="88171.2962">26074 15861 0,'0'0'0,"0"0"0,0 0 16,0 0-16,0 0 0,0 0 0,0 0 16,0 0-16,0 0 0,0 0 15,0 0-15,0 0 0,0 0 0,0 0 16,0 0-16,0 0 0,0 0 15,0 0-15,0 0 0,0 0 16,0-24-16,0 24 0,0 0 16,0 0-16,0 0 0,6-23 15,-6 23-15,0 0 0,11-17 16,-7 11-16,1 1 0,0 0 16,1 0-16,0 1 0,1 1 15,1-1-15,-1 0 0,1 1 16,0 1-16,-2 0 0,1 1 0,0-1 15,0 0-15,0 0 0,0-1 16,-1 2-16,1 1 0,1 1 16,-1 0-16,1 2 0,0 1 15,-1 0-15,1 2 0,0 1 16,1-1-16,-1 3 0,1 1 0,0 2 16,0 2-16,-1-1 15,-2 0-15,1 0 0,-1 0 16,1-2-16,0 0 0,-1 0 0,1 0 15,0 0-15,-1 1 0,2 0 16,0-1-16,-1 1 0,1 0 16,0 0-16,-1 1 0,1-1 15,1-1-15,1 5 0,0 1 16,0-1-16,0 0 0,0 0 16,0 0-16,-3 0 0,0-1 0,-1-1 15,0-2-15,0 0 0,-1-1 16,1-1-16,0 1 15,0-1-15,-1 1 0,2 0 16,-1 0-16,0-3 0,-1 0 0,0 1 16,-1-1-16,1 0 0,-1-1 15,-1 1-15,1 0 0,-2 0 16,0-1-16,0-2 0,1 1 16,-1-2-16,-1 0 0,1-1 15,0 0-15,0-2 0,1-1 0,0-5 16,0-4-16,-1-2 15,0 0-15,-1 0 0,0 2 0,0 1 16</inkml:trace>
  <inkml:trace contextRef="#ctx0" brushRef="#br0" timeOffset="88987.3794">26675 15334 0,'0'0'16,"0"0"-16,0 0 0,0 0 15,0 0-15,0 0 0,0 0 0,0 0 16,-27-6-16,27 6 15,0 0-15,0 0 0,0 0 0,-24 1 16,24-1-16,0 0 0,0 0 16,-18 20-16,12-14 0,1 1 15,-1 1-15,1 2 0,-1 1 16,0-1-16,0 0 0,-1-1 16,0 3-16,-1-1 0,1 1 15,0 1-15,-1 0 0,0 0 0,0 1 16,0 0-16,-1 2 15,0 0-15,1 0 0,-3 4 0,1-2 16,2 0-16,-1-1 0,0-1 16,0 2-16,0-1 0,0-1 15,0-1-15,-1 0 0,0-1 16,-1 0-16,0 2 0,1 2 16,-2 2-16,-1 0 0,1-1 15,1 0-15,1-2 0,2 0 0,-1 0 16,0 2-16,-1-1 0,0-1 15,0 0-15,0-1 0,-1-1 16,0-1-16,1 2 0,0 1 16,0-2-16,0-1 0,1 1 15,-2 1-15,1-1 0,0 1 16,1 0-16,0 0 0,0-1 16,2-2-16,-3 2 0,-3 2 15,4 0-15,2-2 0,-2 0 0,0 0 16,0-1-16,2-2 0,-1 0 15,1-1-15,2-1 0,-1-2 16,2 2-16,1 1 0,-1 0 16,0 0-16,0-1 0,-1 0 15,1 0-15,0-2 0,1 2 16,0 0-16,-1-1 0,0 0 16,2-4-16,0 0 0,-1 0 15,2-1-15,0 0 0,0 0 16,0 0-16,0 0 0,0-1 0,0 0 15,0 0-15,0-2 0,-1 2 16,2-3-16,0 3 0,0-3 16,0 3-16,0-3 0,3 0 15,-1-2-15,2-1 0,3-2 16,-2 0-16,1 1 0,-2 1 16</inkml:trace>
  <inkml:trace contextRef="#ctx0" brushRef="#br0" timeOffset="91107.7941">28027 14773 0,'0'0'0,"0"0"0,0 0 16,0 0-16,0 0 0,0 0 0,0 0 16,0 0-16</inkml:trace>
  <inkml:trace contextRef="#ctx0" brushRef="#br0" timeOffset="94354.3657">23105 17615 0,'0'0'0,"0"0"16,0 0-16,0 0 0,0 0 15,0 0-15,0 0 0,28 9 16,-28-9-16,0 0 0,26 5 15,-26-5-15,29 2 0,-12 0 16,-1-1-16,2 0 0,1 0 0,3 0 16,2 0-16,0 0 0,0 0 15,9-1-15,3 0 16,-3 1-16,-1 0 0,3 0 0,2 0 16,6 2-16,-2 1 0,0-1 15,-1 1-15,-2 0 0,1 1 16,-3 1-16,0 2 0,4 2 15,-1-1-15,-2 2 0,0 0 16,-1 0-16,-1 0 0,2-3 16,0-2-16,2-1 0,0-1 0,4-5 15,3-3-15,-10 1 0,-8 1 16,-6 0-16</inkml:trace>
  <inkml:trace contextRef="#ctx0" brushRef="#br0" timeOffset="98337.6008">26204 17569 0,'0'0'0,"0"0"0,0 0 16,0 0-16,0 0 0,0 0 15,0 0-15,0 0 0,24 10 0,-24-10 16,0 0-16,20 9 0,-20-9 16,18 9-16,-7-4 0,1-2 15,0 0-15,2 0 16,-1 0-16,1-1 0,2 1 0,1-2 16,2-1-16,1-1 0,0-2 15,1 0-15,1 0 0,5-1 16,1 0-16,-1 0 0,0 0 15,-1 0-15,1 1 0,-1-1 16,2 1-16,-2-1 0,0 1 0,0 0 16,2 0-16,6 0 0,0 0 15,-1 0-15,-1 0 0,-1-1 16,-2-2-16,1 0 0,3 1 16,1 0-16,-2-1 0,2 2 15,1-1-15,-1 2 0,-1 1 16,8 0-16,1 1 0,-3-1 15,-3 0-15,4 1 0,1 0 16,-2 0-16,-1 1 0,6-2 16,4-3-16,-5 3 0,-5-1 15,6 0-15,0 2 0,-3-2 16,-3 1-16,2 0 0,0-1 16,-1-2-16,1-1 0,0-1 15,0 0-15,0 3 0,0 1 0,4-1 16,2-3-16,-4 2 15,-3 2-15,3 0 0,1 1 0,-3 0 16,0-2-16,11-5 16,4-1-16,-8 5 0,2 4 15,-7-3-15,-5-1 0,10 4 16,-1 1-16,-3-2 0,-2-2 0,0 3 16,2 2-16,-3-1 0,-2-3 15,2 0-15,3-2 16,-3 2-16,-2 2 0,2-1 0,3 0 15,-2 0-15,-2 0 0,4-1 16,2 1-16,-3 1 0,-1 1 16,1-1-16,1 1 0,-4 0 15,0-2-15,2 2 0,3 0 16,-6 0-16,-2 0 0,1 0 16,4 0-16,-4 0 0,-1 0 0,2 0 15,4-1-15,-6 1 0,-4 1 16,4 1-16,1-2 15,-2 0-15,-1-2 0,3 1 0,3 1 16,-6-1-16,-4 1 0,4 0 16,3 1-16,-8-2 0,-5 0 0,9-1 15,3 0 1,-8 2-16,0 0 0,1 0 0,0 0 16,-2 0-16,-3-1 0,4 0 15,1-1-15,-3 1 0,-5-1 0,3 2 16,2-1-16,-6 0 0,-2-1 15,2 0-15,0 1 0,-3-1 16,0-1-16,0-1 0,2 0 16,-4 1-16,-1 1 0,-1 1 15,1 0-15,-6 1 0,-2-1 0,1 0 16,2 0-16,-1 2 16,-2 2-16,0-2 0,-3-2 15,-3 1-15,1-3 0,-1 3 16,0 0-16,-3-1 0,1 1 0,-3 0 15,0 0-15,-1-1 0,0 0 16,-2 1-16,-2 1 0,0 1 16,0 1-16,-3 0 0,-2 0 15,-1-1-15,1 1 0,-7 0 16,0-2-16,1 2 0,2-1 0,-4 0 16,-3 1-16,1-1 15,1-1-15,-3 0 0,0 1 16,0-1-16,1 1 0,-7-1 0,-1-1 15,2 1-15,1 0 0,-3 0 16,-4-1-16,3 1 0,2-1 16,-10 1-16,-4 1 0,6-2 15,3 0-15,-4 1 0,-3 2 16,3 0-16,4 0 0,-11 0 16,-1 0-16,4 0 0,2-2 0,-2 5 15,-3 5-15,5-2 0,2-2 16,-4 1-16,-4 2 15,4-4-15,2-2 0,-11 6 0,-4 3 16,9-4-16,3-2 0,-3-1 16,-3 1-16,5-4 0,5-1 0,-7 0 15,-6-1-15,8 1 16,5-1-16,-28-1 0,2-1 16,28 0-16,0 0 0,-31 0 15,-2 1-15,13-2 0,9 0 0,-5-1 16,-4-2-16,7 3 0,6 2 15,-7 1-15,-5 0 0,7-3 16,4-2-16,-10 4 0,-5 4 16,10-5-16,7-2 0,-8-1 15,-6 0-15,6 5 0,5 3 16,-5-5-16,-2-5 0,4 1 16,3 1-16,-7 2 0,-5 2 15,9 4-15,5 5 0,-7-6 0,-6-2 16,7 2-16,3 2 0,-2-2 15,-3 0-15,4-2 0,5 0 16,-8-1-16,-5-1 0,8-1 16,6-1-16,-6-3 0,-3-1 15,9 4-15,6 5 0,-6-6 16,-6-2-16,8-2 0,4-1 0,-6 3 16,-5 2-16,7 3 0,6 2 15,-5 1-15,-4 1 16,8-3-16,4 0 0,-5-1 0,-6 1 15,8-2-15,4-1 0,-7 2 16,-4 0-16,3-2 0,3-1 0,1 0 16,0 1-16,18 0 15,2 0-15,-20 1 0,-3 4 16,19-1-16,1 0 0,-2 1 16,-1 1-16,-1-2 0,-2 1 0,0-1 15,-1 0-15,8-1 0,3 0 16,-6 2-16,-2 1 15,2-1-15,3-2 0,1 1 0,2 1 16,2-2-16,2-1 0,-2 2 16,-2 0-16,2 1 0,0-1 0,0-1 15,0 1-15,2 0 16,2 0-16,0-1 0,1 1 16,2 0-16,0 0 0,1 0 15,1-1-15,0 0 0,2 0 0,-1 1 16,2 1-16,0-2 0,-1-1 15,2 1-15,0 1 16,2-1-16,-2 4 0,2-4 0,-2 0 16,2 0-16,0 0 0,0 0 15,0 3-15,0-3 0,2 2 0,-2-2 16,2-1-16,0 1 16,0 0-16,1 0 0,0 0 15,1 1-15,1 0 0,0 0 16,3-1-16,-1 1 0,-2 3 0,4-1 15,2 0-15,0 0 0,0-2 16,0 1-16,1-2 0,0 1 16,0-1-16,3 1 0,0 1 15,1-2-15,0 0 0,2-1 16,1-1-16,-1-1 0,2 2 0,8-1 16,0 1-16,-1-2 0,-2-1 15,2 0-15,1 0 16,0 0-16,-1 0 0,9-1 15,-1 1-15,-2 1 0,-1 1 0,2-1 16,1 1-16,-1 0 0,-1 0 16,7 0-16,3-3 0,-10 5 15,-1 3-15,8 0 0,1 1 16,-5-2-16,-3-2 0,4 1 16,2 0-16,-2 1 0,-2-1 0,4 1 15,3 0-15,-4 1 16,-1-1-16,10 2 0,3 0 15,-6-1-15,-5-1 0,5 2 16,3 1-16,-5-2 0,-3-2 0,4 3 16,3 3-16,-7-2 0,-2 0 0,11-1 15,5 0-15,-14 0 16,-5-1-16,11 1 0,5-1 16,-8 0-16,-6-2 0,6 0 15,4 0-15,-5 1 0,-5 1 0,3 0 16,3-2-16,-6 1 0,-3 0 15,4 0-15,2-1 0,-2 0 16,-3-1-16,2 0 0,3 2 16,-4-2-16,-2-1 0,4 5 15,1 1-15,-8-1 0,-3-1 0,8 0 16,1 1-16,-7-2 0,-3 0 16,4 0-16,2 0 15,-5 1-15,-2 0 0,2-2 16,3 1-16,-2-1 0,-3 1 0,0-1 15,1-1-15,-2 0 0,0 0 16,2 2-16,1-1 0,-6 0 16,-2-1-16,0 0 0,-1 0 15,0 0-15,0 1 0,-1-1 16,1-1-16,-1 1 0,0 1 0,-2-1 16,1-2-16,-5 2 0,-1 0 15,-1 0-15,-1 0 16,0 0-16,-1 0 0,0 0 0,1 0 15,-2 0-15,-1 1 0,0-1 16,-1 0-16,0 0 0,0 1 16,-1-1-16,0 0 0,0 0 15,-1 0-15,-2 0 0,2-1 16,-2 1-16,2 1 0,-2-1 16,2 0-16,-2 0 0,0 0 0,0 0 15,0 0-15,0 0 0,0 0 16,0 0-16,0 0 15,0 0-15,0 0 0,0 0 0,0 0 16,0 0-16,0 0 0,0 0 16,0 0-16,0 0 0,0 0 0,0 0 15,0 0-15,0 0 16,0 0-16,0 0 0,0 0 16,0 0-16,0 0 0,0 0 15,0 0-15,0 0 0,0 0 0,0 0 16,0 0-16,0 0 0,0 0 15,0 0-15,0 0 16,0 0-16,0 0 0,0 0 0,0 0 16,0 0-16,0 0 0,0 0 15,0 0-15,0 0 0,0 0 0,0 0 16,0 0-16,0 0 16,0 0-16,0 0 0,0 0 15,0 0-15,0 0 0,0 0 16,0 0-16,0 0 0,0 0 0,0 0 15,5 2-15,-5-2 0,0 0 16,0 0-16,0 0 0,0 0 16,0 0-16,0 0 0,0 0 15,0 0-15,0 0 0,0 0 16,0 0-16,0 0 0,0 0 0,0 0 16,0 0-16,0 0 15,0 0-15,0 0 0,0 0 16,0 0-16,0 0 0,0 0 0,0 0 15,0 0-15,0 0 0,0 0 16,0 0-16,0 0 0,0 0 16,0 0-16,0 0 0,0 0 15,6 1-15,-6-1 0,0 0 16,0 0-16,0 0 0,0 0 16,0 0-16,0 0 0,0 0 0,0 0 15,0 0-15,0 0 0,7 2 16,-7-2-16,0 0 15,0 0-15,0 0 0,0 0 0,4 2 16,-4-2-16,0 0 0,0 0 16,0 0-16,0 0 0,7 2 0,-7-2 15,0 0-15,0 0 16,0 0-16,0 0 0,0 0 16,0 0-16,0 0 0,0 0 15,0 0-15,0 0 0,0 0 0,0 0 16,0 0-16,0 0 0,7-2 15,-7 2-15,0 0 0,0 0 16,0 0-16,0 0 0,6 1 16,-6-1-16,0 0 0,0 0 15,0 0-15,0 0 0,0 0 0,0 0 16,0 0-16,0 0 0,0 0 16,0 0-16,0 0 15,0 0-15,0 0 0,0 0 16,0 0-16,0 0 0,0 0 0,0 0 15,0 0-15,0 0 0,0 0 16,0 0-16,0 0 0,0 0 16,0 0-16,0 0 0,0 0 15,0 0-15,0 0 0,0 0 16,0 0-16,0 0 0,0 0 0,0 0 16,0 0-16,0 0 0,0 0 15,0 0-15,0 0 16,0 0-16,0 0 0,0 0 0,0 0 15,0 0-15,0 0 0,0 0 16,0 0-16,0 0 0,0 0 16,0 0-16,8 2 0,-8-2 15,0 0-15,0 0 0,7 0 16,-7 0-16,0 0 0,0 0 16,7 0-16,-7 0 0,0 0 0,0 0 15,8 2-15,-8-2 0,0 0 16,7-2-16,-7 2 15,4-2-15,-4 2 0,4-3 0,-4 3 16,5-8-16,-3 3 0,1-2 16,1-1-16,-2 0 0,0 1 0,0 1 15</inkml:trace>
  <inkml:trace contextRef="#ctx0" brushRef="#br0" timeOffset="99542.8446">28896 6107 0,'0'0'15,"0"0"-15,0 0 0,0 0 0,0 0 16,0 0-16,0 0 15,0 0-15,8 19 0,-8-19 0,0 0 16,0 0-16</inkml:trace>
  <inkml:trace contextRef="#ctx0" brushRef="#br0" timeOffset="102104.7464">26061 16502 0,'0'0'0,"0"0"16,0 0-16,-24 2 0,24-2 0,0 0 16,-32 4-16,19-1 0,-2 2 0,-3 2 15,-5 1 1,3 2-16,0 0 0,-6 3 0,2 1 15,-1 2-15,-2 2 0,-5 1 16,1 0-16,4-2 0,3-2 16,2 3-16,1 2 0,1 2 15,2 1-15,-2-2 0,-1 0 0,4 1 16,0 1-16,2 3 16,-1 1-16,3-2 0,1-1 0,2 3 15,2 2-15,2-1 0,-1 0 16,2 5-16,1-2 0,2-1 15,1-1-15,1 1 0,0 0 16,2 2-16,3-1 0,1 3 16,2 1-16,2 0 0,1 0 0,2 0 15,1 1-15,2-6 0,-1-3 16,2 2-16,2 0 0,-2 0 16,1-1-16,3-3 0,2-2 15,0-3-15,0-3 0,3 2 16,1-1-16,2 0 0,1-2 15,-1 1-15,1 0 0,1-2 16,1-3-16,1-1 0,0 0 16,1-2-16,2-1 0,12 3 15,5 1-15,-12-5 0,-3-2 16,8 1-16,-2 1 0,0-3 0,0 0 16,3-3-16,4-1 15,-7-4-15,-4-3 0,3-1 16,-2-1-16,2 2 0,0 0 0,1-4 15,1-3-15,-2 1 0,-1 2 16,1-1-16,1-1 0,-1-2 16,0-2-16,1 2 0,1 0 15,-1 2-15,-1 3 0,4-3 16,2-2-16,-3-2 0,0-2 0,-3-2 16,-1-1-16,-2-2 0,0-2 15,1-2-15,1-2 16,-6 2-16,-4 2 0,3-4 0,3-3 15,-5-1-15,-2-1 0,0-3 16,1-1-16,-6 2 0,-3 0 16,3-9-16,-1-4 0,-7 11 15,-3 3-15,4-21 0,-5 3 16,-7 20-16,-2-2 0,0-26 16,-3 0-16,-1 25 0,0 0 0,-4-21 15,-3 7-15,2 11 0,-1-4 16,-7-12-16,-2 10 15,-4 0-15,0 2 0,-5 2 0,-1 3 16,1 2-16,1 1 0,-9 5 16,-6 5-16,12 8 0,0-2 15,-1 1-15,-5-1 0,-3 2 16,-3 0-16,-4 3 0,-3 1 16,2 5-16,2 3 0,-13 2 15,-10 2-15,-3 3 16,-2 2-16,12 2 0,9 0 0,-25 4 15,4-3-15,5 2 0,3 1 16,-1 4-16,-2 2 0,7-3 16,6-2-16,-5 3 0,-5-1 15,9 0-15,3-2 0,-3 4 16,0 2-16,0 4 0,1 4 0,-7 2 16,-5 5-16,10-8 15,8-4-15,4 4 0,2 2 16,-3 1-16,-2 0 0,-3-3 0,-1-1 15,6-1-15,4 0 0,1 5 16,-2 4-16,0-3 16,-2-2-16,7 0 0,4-2 15,6-3-15,5-3 0,-8 6 0,-4 4 16,7 3-16,6 1 0,8-6 16,-1 5-16,1-6 0,-1-1 15,0 2-15,0 2 0,0 0 0,0 1 16,3 1-16,1-1 15,3-1-15,2-2 0,2 0 16,1 2-16,0-5 0,2-4 16,3 0-16,3 0 0,1-3 0,0 0 15,-1-10-15,2-5 16,-3 0-16,-2 0 0,-2 0 0</inkml:trace>
  <inkml:trace contextRef="#ctx0" brushRef="#br0" timeOffset="102938.5611">29244 6103 0,'0'0'0,"0"0"16,0 0-16,0 0 0,-23-8 0,23 8 15,0 0-15,-20 4 16,20-4-16,0 0 0,-30 11 16,18-4-16,1 1 0,-4 1 15,-4 2-15,2-1 0,3 2 0,-3 2 16,0 2-16,-4 3 0,0-1 15,2 4-15,3 6 0,0-2 16,1-1-16,-4 7 0,0 0 16,6 2-16,4-1 0,-2 4 15,-1 3-15,3-3 0,3-3 16,-3 8-16,0 3 0,2-10 0,2-8 16,-1 14-16,1 9 15,-1-2-15,1-4 0,-2 5 16,1-5-16,-1-1 0,1-1 0,1 2 15,-1 5-15,2-7 0,0-2 16,-1-6-16,2-10 0,1-6 16</inkml:trace>
  <inkml:trace contextRef="#ctx0" brushRef="#br0" timeOffset="103591.3571">28710 11205 0,'0'0'0,"0"0"15,-2 22-15,0-11 0,-1 1 16,0 2-16,2 1 0,-1 5 15,-1 0-15,1 1 0,-1-1 16,1-1-16,0-1 0,2 1 16,1 2-16,0-3 0,0 1 15,-1-1-15,-1-3 0,0 0 16,1 0-16,0 0 0,-1-2 16,2 0-16,1-4 0,2 2 15,0 1 1,0-1-16,0-2 0,-1-2 0,-1 0 0,0-1 0,1-2 15,-1 0-15,1-2 0,-1-1 16,-2-1-16,5-3 0,0 3 16,1-3-16,-1 1 0,1-3 15,0 1-15,0 0 0,-1 0 0,0 1 16</inkml:trace>
  <inkml:trace contextRef="#ctx0" brushRef="#br0" timeOffset="104307.3107">29231 10307 0,'0'0'0,"0"0"16,0 0-16,0 0 0,-16-19 0,16 19 15,0 0-15,0 0 0,-20-13 16,20 13-16,0 0 0,-19-11 16,19 11-16,-13-7 0,7 3 15,-1 1-15,2 0 0,-2 0 16,-1-1-16,2-1 0,0-1 16,2 1-16,-1 0 0,1 0 0,1-1 15,-1 1-15,1 0 16,-1-3-16,-2-3 0,1 1 15,-1 2-15,2-1 0,-1 2 0,1 1 16,1 0-16,-1 1 0,2 0 16,-1 0-16,-1-1 0,2 0 15,0 0-15,0 0 0,1 1 16,0 1-16,0-1 0,-1 1 16,1-1-16,-1-1 0,-1 1 15,-1-1-15,1 1 0,0 0 16,0 1-16,-2-3 0,-1-2 15,0 3-15,2 1 0,-1-1 0,2-2 16,0 0-16,0 2 0,1 0 16</inkml:trace>
  <inkml:trace contextRef="#ctx0" brushRef="#br0" timeOffset="105207.9623">28869 9633 0,'0'0'16,"0"0"-16,0 0 0,0 0 0,0 0 16,0 0-16,0 0 15,0 0-15,0 0 0,0 0 0,-19-12 16,19 12-16,0 0 0,0 0 15,0 0-15,0 0 0,0 0 16,0 0-16,0 0 16,0 0-16,0 0 0,0 0 0,0 0 15,0 0-15,0 0 0,0 0 16,0 0-16,0 0 0,-16 12 0,16-12 16,0 0-16,0 0 15,-13 23-15,13-23 0,0 0 16,0 0-16,-14 19 0,14-19 15,0 0-15,0 0 0,-9 7 0,9-7 16,0 0-16,0 0 0,0 0 16,-1-5-16,0 0 0,1 0 15,0 0-15,1 1 0,0 0 16,1-1-16,-1 0 0,0 1 16,0-1-16,0 0 0,0 1 0,0-2 15,0-2-15,0 3 0,1 1 16,-1 0-16,0-1 15,-1 1-15,0 1 0,0-1 0,0 1 16,0 1-16,0 2 0,0-3 16,0 3-16,-2 0 0,2 0 15,0 3-15,0-3 0,-2 3 16,2-1-16,0 1 0,0-3 16,0 3-16,0-3 0,0 0 15,0 0-15,-2 2 0,2-2 0,0 0 16,-3 3-16,3-3 0,0 0 15,-8-3-15,4 1 0,-1 0 16,1 0-16,-2-3 0,0-1 16,-1 1-16,2 0 0,-2 2 15,0 1-15,1-1 0,0 0 16,0 0-16,-1 2 0,2-1 16,0 1-16,1-1 0,-2 1 15,2 1-15,-1-1 0,3 1 0,2 0 16,-2-1-16,2 1 0,0 0 15,3 0-15,1-1 0,0-2 16,2 2-16,0 1 0,1 0 16,1-1-16,0 1 0,2 0 15,0 0-15,0-1 0,1 2 16,2 2-16,-1-2 0,1 0 0,1 1 16,2 2-16,0-1 0,-1 0 15,1 1-15,-1-1 16,0-1-16,-1 1 0,5 0 0,-1-2 15,-1 0-15,-2 0 0,0 1 16,-2 1-16,-1 0 0,-1 2 16,-1 0-16,0 1 0,-3-1 15,-2-1-15,-1-1 0</inkml:trace>
  <inkml:trace contextRef="#ctx0" brushRef="#br0" timeOffset="107640.8062">24608 9275 0,'0'0'0,"0"0"16,0 0-16,0 0 0,0 0 0,0 0 15,-22 1-15,22-1 0,0 0 0,0 0 16,-25-1-16,25 1 0,-11-1 16,5 0-16,2-1 15,-1 2-15,2 0 0,0 0 0,-1 0 16,2 2-16,0-1 0,0 0 15,2-1-15,-2 4 0,0-2 16,2 1-16,2 1 0,-1-2 16,1 0-16,2 0 0,3 0 15,-1-1-15,2 0 0,0 0 16,1-1-16,0 0 0,-1-1 0,1 1 16,1 1-16,1-1 0,0-1 15,2 2-15,2 1 0,-1-1 16,0 1-16,0 0 0,0 0 15,1 0-15,3-1 0,1 1 16,2-1-16,0 0 0,0 1 16,6-2-16,2 0 0,1 0 15,-1-2-15,2 1 0,0 1 16,0 0-16,0 0 0,6 0 16,0 1-16,-2-1 0,-1 2 0,1-2 15,2 1-15,-2-1 0,-1-1 16,3 1-16,1 1 0,0-1 15,-2 1-15,8-1 0,1 1 16,-2 0-16,-2-1 0,1 4 16,2 1-16,-3 0 0,-2-1 15,0-1-15,2 2 0,-2-2 16,-2 1-16,8 1 0,2 0 16,-3-2-16,-1-1 0,2-3 15,3-2 1,-2 2-16,-2 1 0,2 1 0,1 2 0,0 0 0,-1 2 15,0-2-15,1 0 0,-3 1 16,-2 2-16,7-2 0,1 0 16,-4 1-16,-2-1 0,1 0 15,2-1-15,-2 0 0,-2 2 16,2-2-16,1 1 0,-1-1 16,-2 2-16,1 0 0,1-1 15,-2 0-15,0 1 0,1 0 16,1 0-16,1 1 0,3-1 0,-2-2 15,0-2-15,-1 2 0,-1 2 16,1-2-16,3 1 0,-4-1 16,-2-1-16,1-1 0,1 0 15,-3 1-15,-2-1 0,0 3 16,-1 0-16,0 1 0,-3 0 0,1 2 16,0 2-16,-4-3 15,-2 1-15,3 1 0,3 0 16,-2 0-16,-1 0 0,-3-5 0,1 0 15,1 1-15,2 0 0,2-1 16,0-2-16,1 1 0,-1 0 16,1-2-16,-1-1 0,0 2 15,0 1-15,1-1 0,-1-2 16,-1-1-16,1 1 0,-3 1 16,-1 0-16,0-1 0,0-1 0,1 2 15,2 1-15,-2 0 0,-1-1 16,2 1-16,3 0 0,-4-1 15,-3-1-15,2 1 0,2 0 16,-2-1-16,-1 1 0,-1-2 16,0-1-16,0 2 0,0 2 15,-3 1-15,0 0 0,-4-2 16,0-2-16,2 3 0,-1 3 16,-1-1-16,-1 0 0,-2-1 15,0-1-15,0 0 0,0 0 0,1-1 16,1 1-16,-2 0 0,-1-1 15,-2 1-15,-3-1 0,-1 2 16,-1-2-16,0 0 0,1 0 16,0 0-16,-2 1 0,0 0 15,0 0-15,-1 0 0,-1 0 0,-2 0 16,-2 0-16,0-1 16,-1 1-16,1 0 0,-1-1 15,-1 0-15,-2 0 0,-2 0 16,2 0-16,-2 0 0,0 0 0,-2 2 15,2-2-15,-4-1 0,1 1 16,-1-1-16,-1 1 0,0-1 16,-2 0-16,0 0 0,-1 0 15,-1 0-15,-1 1 0,-1-1 16,0 1-16,-1 0 0,-2 0 0,-2 0 16,1-1-16,-2 0 0,-1 0 15,1-1-15,-2 1 0,-5-1 16,0 0-16,-2-1 0,1-3 15,0 4-15,0 0 0,-2-1 16,-3 0-16,0 1 0,0 0 16,-8 0-16,-3-1 0,1 2 15,2 2-15,-2-2 0,-1-2 16,2 0-16,-1 2 0,-9-2 16,1-1-16,3 2 0,2 0 0,-1-1 15,-1-2-15,3 1 0,0-1 16,-1-1-16,-1 1 15,-5-1-15,3 1 0,-2 2 0,0 0 16,0 1-16,1 0 0,-2 0 16,2 0-16,1 0 0,1 2 15,-2 2-15,-1 0 0,0 1 16,2 0-16,-7 2 0,1 1 16,2-1-16,0 0 0,3-1 15,0 3-15,3-3 0,3-1 0,1 1 16,0-1-16,4 0 0,0-2 15,2 0-15,0-1 0,1-1 16,1-3-16,0 0 0,1-2 16,7 1-16,2-3 0,-1 1 15,-2 1-15,2-1 0,1 0 16,0 0-16,-1 0 0,2 1 16,-1-2-16,-1 3 0,-2 0 15,2 2-15,0 2 0,4 1 16,5-1-16,3 1 0</inkml:trace>
  <inkml:trace contextRef="#ctx0" brushRef="#br0" timeOffset="109738.5676">29138 16250 0,'0'0'15,"0"0"-15,0 0 0,-22 6 0,12-4 16,-2-1-16,-1 0 0,-1 1 16,1 0-16,-2 1 0,-3 0 15,-4 3-15,1 1 0,-1 2 16,-1 1-16,0 2 0,0 1 0,-3 1 16,0-1-16,2 0 15,0 0-15,-1 7 0,2 2 16,1 1-16,0 2 0,1 0 0,1 2 15,2 0-15,3 0 0,0 4 16,0 3-16,3 0 0,2 0 16,-1 8-16,1 0 0,3-2 15,1-1-15,2 0 0,0-2 16,2 0-16,2-1 0,0-2 16,0-1-16,3-1 0,4-2 0,1 1 15,-1 0-15,2-5 0,2-3 16,3-3-16,2-2 0,-1 0 15,1 1-15,2-1 0,3 1 16,-1-1-16,2 0 0,1-1 16,0-1-16,0-2 0,1-1 15,5 0-15,3 1 0,0 1 16,0 1-16,0 3 0,1 1 16,-2-2-16,-2-1 0,7-2 15,2-2-15,-2 1 0,-2 1 0,5 1 16,0-1-16,0-1 0,-2-2 15,2-3-15,-1-1 0,0 1 16,-3 1-16,1-6 0,2-3 16,-3 0-16,-1 1 0,3-5 15,0-2-15,1-2 0,0 0 0,0-3 16,-2-1-16,-1-1 16,-2-1-16,3 1 0,1 0 15,1-6-15,0-4 0,2-4 16,0-3-16,-8 6 0,-7 4 0,3-6 15,0-3-15,1-1 0,0-1 16,0-11-16,-1-5 16,-7 10-16,-2 3 0,1-7 0,0-1 15,-4 3-15,-3 0 0,-1-1 16,0 0-16,-4 2 0,-3 2 16,-1-1-16,-3-3 0,-4 0 15,-4 0-15,0-2 0,0-2 16,-7 4-16,-2 1 0,-1-3 15,3-1-15,-6 2 0,-3 3 0,-2 0 16,-3-1-16,2 6 16,0 2-16,-6 6 0,-4 4 0,1 4 15,-1 3-15,-2 1 0,-3 0 16,0 5-16,3 3 0,-6 0 16,-5-1-16,3 7 0,2 3 15,-7 2-15,-4 2 16,4 1-16,4 2 0,-1003 0 0,2003 2 15,-1003 0-15,-2 3 0,-22 9 16,7 0-16,12-1 0,9-1 16,3 3-16,3 2 0,0 0 15,2 1-15,6-4 0,4-1 16,16-14-16,-1 2 0,-4 3 16,6-5-16,4-3 0</inkml:trace>
  <inkml:trace contextRef="#ctx0" brushRef="#br0" timeOffset="110241.5831">28574 16508 0,'0'0'0,"0"0"0,0 0 0,8 18 16,-8-18-16,0 0 0,20 17 16,-10-10-16,1 2 0,5 2 15,2 0-15,2 2 0,1 1 0,10 4 16,2 0-16,0 0 0,0-1 15,12 6-15,4 1 16,-4-1-16,-2 0 0,12 3 16,4-1-16,-2-3 0,-1-1 0,10 4 15,-1-3-15,-6 1 0,-6-2 0,7 1 16,1-2-16,-7 0 16,-3-2-16,4 3 0,3 1 15,-5 2-15,-5 1 0,-2-2 16,0 1-16,-9-4 0,-8-3 0,19 14 15,-2 3-15,-17-16 0,-4-3 16,-3 1-16,-2 2 16,-4-4-16,-1-1 0,-4-5 15,-3-3-15,-4-3 0,-2-1 0,-3-3 16,-2-3-16,-5-2 0,-2-4 16,3 3-16,0 2 0,1 1 15</inkml:trace>
  <inkml:trace contextRef="#ctx0" brushRef="#br0" timeOffset="110805.5598">28596 16876 0,'0'0'0,"0"0"15,0 0-15,0 0 0,0 0 0,23 7 16,-23-7-16,20 8 0,-20-8 16,29 11-16,-9-4 0,0 3 15,1-2-15,2 3 0,4 2 16,6 3-16,-1-1 0,3 2 16,4 1-16,6 3 0,-3 0 0,2 1 15,2 1-15,-3-1 16,-2 0-16,12 2 0,2-1 15,-4 0-15,-3 1 0,7 1 0,-1-1 16,-3-3-16,-3-4 0,0 3 16,-1 3-16,1 0 0,-1 2 15,2-2-15,-6-3 0,-5-4 16,-3-3-16,2 3 0,0 2 16,-4-3-16,-4-2 0,5 2 15,5 2-15,-6-4 0,-4-1 0,-1-3 16,1 1-16,-3-4 0,2-1 15,-2-1-15,-1 0 16,-7-2-16,-3 0 0,-5-1 0</inkml:trace>
  <inkml:trace contextRef="#ctx0" brushRef="#br0" timeOffset="113838.9663">24385 17951 0,'0'0'15,"0"0"-15,0 0 0,0 0 16,0 0-16,3 23 0,-3-23 15,7 19-15,-7-19 0,9 22 16,-5-13-16,2 0 0,0-1 0,-1-2 16,1 0-16,-1-1 0,-1-1 15,1 0-15</inkml:trace>
  <inkml:trace contextRef="#ctx0" brushRef="#br0" timeOffset="120443.0021">27912 15863 0,'0'0'15,"0"0"-15,0 0 0,-8 18 0,4-11 16,0 1-16,-1-1 0,1 0 15,0 0-15,1-1 0,0-1 16,1 0-16,-1-1 0,1-1 16</inkml:trace>
  <inkml:trace contextRef="#ctx0" brushRef="#br0" timeOffset="120920.806">27503 16069 0,'0'0'0,"0"0"16,0 0-16,0 0 0,0 0 16,-15 16-16,15-16 0,0 0 15,0 0-15,0 0 0,0 0 16,-11 17-16,11-17 0,0 0 15,0 0-15,0 0 0,0 0 16,0 0-16</inkml:trace>
  <inkml:trace contextRef="#ctx0" brushRef="#br0" timeOffset="121254.6378">27372 16266 0,'0'0'0,"0"0"0,0 0 16,0 0-16,0 0 0,0 0 16,7 22-16,-7-22 0,0 0 15,0 0-15,0 0 0,25 1 0</inkml:trace>
  <inkml:trace contextRef="#ctx0" brushRef="#br0" timeOffset="121429.4008">27525 16316 0,'0'0'0,"0"0"0,0 0 16,-4 18-16,4-18 0,0 10 15,2-9-15,2-2 0,3-1 0,0 0 16,-2 0-16,0 0 0</inkml:trace>
  <inkml:trace contextRef="#ctx0" brushRef="#br0" timeOffset="121598.1223">27496 16354 0,'0'0'16,"0"0"-16,0 0 0,0 0 0,0 0 15,0 0-15,0 0 0,16-14 16,-16 14-16,0 0 0</inkml:trace>
  <inkml:trace contextRef="#ctx0" brushRef="#br0" timeOffset="121769.2834">27632 16225 0,'0'0'0,"0"4"16,1-1-16,1-1 0,3 0 0,3-5 15,3-3-15,-2 1 0,-1 1 16,0-1-16</inkml:trace>
  <inkml:trace contextRef="#ctx0" brushRef="#br0" timeOffset="122136.9663">28570 15663 0,'0'0'0,"0"0"0,0 0 16,0 0-16</inkml:trace>
  <inkml:trace contextRef="#ctx0" brushRef="#br0" timeOffset="124746.4283">19511 14081 0,'0'0'0,"0"0"0,0 0 16,0 0-16,0 0 0,0 0 0,0 0 15,0 0-15,0 0 0,0 0 16,0 0 0,0 0-16,0 0 0,0 0 0,0 0 15,0 0-15,0 0 0,0 0 16,0 0-16,0 0 0,0 0 0,0 0 16,0 0-16,0 0 0,0 0 15,0 0-15,22 14 16,-22-14-16,0 0 0,27-1 0,-27 1 15,23 0-15,-23 0 0,29-1 16,-12-2 0,2 2-16,2-1 0,0 1 0,-1 1 15,2-1-15,1 1 0,8-2 16,0 1-16,2 0 0,0 1 16,-2 0-16,-3 1 0,8-1 15,-1 1-15,0-1 0,-1 1 0,1 0 16,0 0-16,0-1 0,2 0 15,-1 0-15,1 0 0,0 0 16,-2 1-16,7-2 0,-1 0 16,1 1-16,0 1 0,-2-1 15,-1 0-15,-1 0 0,0-1 16,3-1-16,2 2 16,0-1-16,0-1 0,6-2 0,-1 0 15,-1 0-15,-1 0 0,-1 0 16,-4 0-16,2 0 0,2 0 15,-1 1-15,1-1 0,-1 0 16,-1-1-16,1 0 0,0 0 16,0-1-16,0-1 0,7-1 15,0-2-15,-3 6 0,1 2 0,6-4 16,6-4 0,2 3-16,4 4 0,-13-1 15,-9 1-15,4 1 0,5 0 16,-5 1-16,-5 1 0,24-3 0,-4 0 15,-21 1-15,0 2 0,19 0 16,-2 0-16,-12 1 0,-6-1 16,5-1-16,4-1 0,-3 1 15,-4 1-15,1-2 0,1-1 16,-5-1-16,-4 1 0,2-2 16,2 0-16,-17 3 0,0 4 0,15-6 15,-3-2-15,-16 2 16,0 1-16,5 1 0,3 0 15,-6 2-15,-4 1 0,-1-2 0,2-1 16,-5 0-16,0 2 0,1-2 16,3 4-16,-5-2 0,-3 1 15,-1-1-15,1-1 0,-2-2 16,1 0-16,2-8 0,1-5 16,-4 5-16,-1 2 0,-2 1 15</inkml:trace>
  <inkml:trace contextRef="#ctx0" brushRef="#br0" timeOffset="129491.5573">23826 11572 0,'0'0'16,"-6"0"-16,-4-2 0,-1 1 15,-1 0-15,-9 0 0,-4-1 16,0 1-16,0 0 0,-9 2 15,-3 1-15,3 1 0,2 0 0,-5 3 16,-5 1-16,2 1 0,3-1 16,-11 4-16,0 3 15,2-2-15,5 0 0,-9 6 0,0 3 16,6-5-16,5-3 0,-6 0 16,-1 2-16,5-3 0,5-1 0,-4 5 15,-2 4-15,4 0 0,1 1 16,-8 6-16,-2 2 15,5-1-15,4-1 0,-3 2 16,-4 1-16,11-2 0,6-3 0,-4 5 16,-4 7-16,8-3 0,3 1 15,-10 19-15,5-2 16,13-26-16,-1-3 0,-7 23 0,3 3 16,11-23-16,1 1 0,-2 23 15,4 0-15,1-21 0,0-1 0,4 6 16,6 5-16,-2-4 15,0-2-15,1 6 0,1 4 16,-1-6-16,1-5 0,4 6 0,7 6 16,-3-7-16,-3-5 0,6-2 15,1-1-15,-1 0 0,-1 1 0,3-2 16,5 0-16,1-3 16,1-2-16,3 1 0,1-1 15,0-4-15,-1-2 0,6 0 16,4-1-16,-6-4 0,0-4 0,12 2 15,5-1-15,-9-4 0,-4-5 16,11 1-16,5 0 16,-5-1-16,-2-2 0,5-1 0,4-1 15,-7-1-15,-3 1 0,7-4 16,4-3-16,-6 0 0,-4 2 16,13-6-16,4-3 15,-16 2-15,-4-1 0,28-13 0,2 0 16,-11 0-16,-5-1 0,0-7 15,0-6-15,-3 6 0,-3 3 0,0-4 16,-1-4-16,-5 4 0,-2 1 16,2-9-16,3-7 15,-5 6-15,-4 4 0,1-7 16,2-4-16,-9 9 0,-5 5 0,3-6 16,1-6-16,-4 5 0,-4 4 0,-1-3 15,-1-3-15,-2 6 16,-3 5-16,-1-4 0,0-3 15,-6 8-15,-1 6 0,-4 0 0,-3-2 16,-1 2-16,-3 0 0,-2-5 16,-2-1-16,1 5 0,3 5 15,-5 1-15,-3 0 0,1 3 16,-1 3-16,-3-3 0,-3-1 16,7 13-16,-3 0 0,-4-5 15,-6-2-15,1 0 0,1 2 16,-6-2-16,-4 0 0,6 4 15,-1 2-15,-8-2 0,-3 0 16,8 5-16,1 3 0,-9-1 16,-4 2-16,6-1 0,1 0 0,-11 0 15,-4 2-15,9 4 0,6 4 0,-6 1 16,-4 2 0,5-3-16,0 0 0,-7 4 0,-5 2 15,8 0-15,4 0 0,-7 4 16,-6 2-16,7-2 0,5-1 0,-28 17 15,3 6-15,22-10 0,1 0 16,-23 17-16,5 3 16,4-7-16,5-3 0,-1 8 0,0 6 15,8-3-15,6-4 0,-5 13 16,-4 6-16,9-7 0,7-6 0,11-14 16,6-12-16,5-7 15</inkml:trace>
  <inkml:trace contextRef="#ctx0" brushRef="#br0" timeOffset="134673.2775">24759 6045 0,'0'0'0,"0"0"0,0 0 15,0 0-15,0 0 0,0 0 16,0 0-16,0 0 0,0 0 0,31-2 15,-31 2-15,0 0 16,23 0-16,-23 0 0,24 3 16,-12-2-16,1-1 0,0-1 15,1 0-15,0 1 0,1-1 0,0 2 16,2 0-16,0 0 0,1 2 16,0-1-16,-1 0 0,2 1 15,0 1-15,6-2 0,2 1 16,-1 0-16,1-1 0,0 2 15,1 0-15,-4-2 0,-4 1 0,-4-1 16</inkml:trace>
  <inkml:trace contextRef="#ctx0" brushRef="#br0" timeOffset="135256.451">27287 6014 0,'0'0'0,"11"0"0,7-1 16,0-1-16,3 1 0,9-2 16,2 1-16,8 0 0,-1 1 0,2 1 15,1-1-15,-2 0 0,-2 0 16,8-1-16,-2 2 0,-2-1 16,0 0-16,-2 1 0,1 1 15,-1 0-15,-2 1 0,1 1 16,0-1-16,-2 1 0,-1 2 0,7 1 15,-1 1-15,-3-1 0,-2-3 16,1 4-16,0 1 16,-1-1-16,-2-2 0,4 2 0,0-1 15,-2 1-15,-3 1 0,2-1 16,2-3-16,-4 0 0,-2-2 16,1 0-16,0 0 0,-1 1 15,-1 1-15,-2-1 0,-2 1 16,-4-2-16,0 0 0,2 1 15,0 2-15,-1-2 0,1 0 0,-1 0 16,0 0-16,-1-1 0,-1 1 16,3 0-16,0-2 0,-2 1 15,-2 0-15,1 1 0,0-1 16,0 0-16,0 0 0,-2-1 16,0 0-16,1 1 0,1 0 15,-4 0-15,-4-1 0,-2 1 0</inkml:trace>
  <inkml:trace contextRef="#ctx0" brushRef="#br0" timeOffset="136573.112">25244 5757 0,'0'0'0,"0"0"16,0 0-16,-27-10 0,14 8 0,0-1 15,-2-3-15,-1 1 0,0 0 16,-6-3-16,-1 0 0,1 2 16,1-1-16,-1 1 0,-2 1 15,2 0-15,0 2 0,-1 0 16,-1 2-16,1-4 0,1-1 0,-5 4 15,2 4-15,5-5 0,1 0 16,-6-2-16,-1 2 16,2 1-16,3 0 0,4-1 0,2 2 15,-1 1-15,-3 1 0,0-1 16,2 0-16,1 1 0,3 2 16,-1-2-16,-2 1 0,6-1 15,3-1-15,-2 3 0,0 1 16,0-2-16,0 2 0,1-2 15,-1 1-15,1-1 0,0 1 16,1-1-16,0-1 0,2 0 0,0 0 16,2 0-16,-1 1 0,2-1 15,0 1-15,2-2 0,-1 2 16,1-2-16,3 1 0,-1 0 16,2-1-16,0-1 0,1-1 0,1 1 15,2 2-15,1-2 16,0-1-16,3 1 0,2-1 15,0 2-15,1 0 0,0 1 16,3-1-16,-1-1 0,2 0 0,7-1 16,0 0-16,0 2 0,1 2 15,2-1-15,1 0 0,0-1 16,-1 0-16,8 0 0,3 1 16,-2-1-16,-1 0 0,2 2 15,1 3-15,-1-3 0,-2-1 0,10 2 16,0 2-16,-3 2 0,-2 4 15,3-5-15,3 0 16,0-5-16,2-3 0,-6 0 0,-11 1 16,-8-1-16</inkml:trace>
  <inkml:trace contextRef="#ctx0" brushRef="#br0" timeOffset="136968.31">29617 6182 0,'0'0'15,"7"0"-15,4 0 0,0 0 0,1 2 16,5-1-16,4 0 0,6 2 16,2 1-16,3-2 0,2 0 15,2 0-15,-8-1 0,-5 1 16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2T08:19:18.0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26795 15217 0,'0'0'0,"0"0"15,0 0-15,39 0 0,-20 0 16,8 1-16,10 0 0,13 3 15,4 2-15,25 8 0,8 5 16,19 10-16,0 3 0,46 39 16,17 24-16,19 13 0,-38-21 0,-47-28 15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9:35"/>
    </inkml:context>
    <inkml:brush xml:id="br0">
      <inkml:brushProperty name="width" value="0.05202" units="cm"/>
      <inkml:brushProperty name="height" value="0.05202" units="cm"/>
    </inkml:brush>
  </inkml:definitions>
  <inkml:trace contextRef="#ctx0" brushRef="#br0">10481 29494 422,'-13'-15'11,"3"2"14,4 3 14,4 1 14,5 3 5,6 4-3,5 4-3,7 4-3,1 4-5,-3 3-6,-3 5-8,-3 3-6,-1 5-6,0 5-3,0 5-3,-1 4-3,1 3-3,0-2-1,-1 0-2,1-2 0,0-1-2,0-1-1,-1-3-2,1-2-2,0-3-1,0-5 0,-1-5 0,1-5-1,1-4 2,0-4 0,1-4 3,1-4 2,2-5 1,3-6 1,3-5 2,3-7 1,2-4 1,3-4 0,1-4 0,3-4 0,-1-3 0,0-1-2,-1 0-1,-1-1-2,-2 1-2,0 6-3,-1 4-4,-1 5-4,-2 4-6,-1 3-6,-3 3-7,-1 3-8,-2 4-9,-3 3-14,-1 4-13,-2 4-13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9:36"/>
    </inkml:context>
    <inkml:brush xml:id="br0">
      <inkml:brushProperty name="width" value="0.04916" units="cm"/>
      <inkml:brushProperty name="height" value="0.04916" units="cm"/>
    </inkml:brush>
  </inkml:definitions>
  <inkml:trace contextRef="#ctx0" brushRef="#br0">10700 38653 447,'8'16'176,"0"3"-43,0 2-42,-1 1-43,1 1-23,2-1-6,0-1-4,2-1-5,-2 0-2,1 1-1,-2 1-1,0 1-1,-1 1-1,-1-1-1,1 1-1,0-1-1,0 2-2,2 1-2,0 3-3,1 1-1,0 1 0,0-2 0,-2 0 2,-1 0 0,0-4 1,-2-3 0,-1-5-1,0-3 0,0-3-1,3-1 2,4 0 0,2-2 1,2-3 1,-1-6 1,1-6 2,0-6 1,2-7 2,7-9 2,5-8 2,6-10 3,6-6 0,3-6-3,4-4-1,4-5-2,3-4-2,5-3 0,4-3-2,3-2-1,0-1-6,-7 5-13,-5 4-13,-6 3-13,-7 9-11,-7 11-9,-9 11-11,-7 13-8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9:53"/>
    </inkml:context>
    <inkml:brush xml:id="br0">
      <inkml:brushProperty name="width" value="0.06155" units="cm"/>
      <inkml:brushProperty name="height" value="0.06155" units="cm"/>
      <inkml:brushProperty name="color" value="#F2395B"/>
    </inkml:brush>
  </inkml:definitions>
  <inkml:trace contextRef="#ctx0" brushRef="#br0">74140 7212 357,'-26'-14'46,"9"2"8,10 4 8,10 3 8,5 2-2,2 0-13,0 2-11,1 0-13,3 1-6,4-2-1,3 0-1,5-1-1,0-1-2,-2 2-3,-1 0-2,-2 2-3,-1 0-2,1 0 0,1 0 0,1 0 0,1 0-2,1 0-3,1 0-3,1 0-4,-1 0 0,0 0 0,-1 0 0,0 0 1,-2 0 0,1 0 1,-1 0 0,1 0 1,-1 0-1,-2 0 1,0 0 0,0 0 1,0 0-1,5 2 0,3 0-1,5 2 0,-1-1 0,-4-1-1,-3 0 1,-5-2-1,-1 0 1,1 0-1,1 0 1,1 0 0,1 0-1,-1 0 1,1 0 0,-1 0-1,1 0 0,1 0 0,1 0-1,1 0 0,1 1 0,-1 0-1,0 2 1,1 0 0,-1 1-1,1 0 0,-1 0 0,1 0-1,0-1 0,0-1 0,2 0-1,1-2 0,1 0 0,1 0 1,1 0-1,0 0 0,2 0 0,1 0 1,0 0-1,2 0 1,1 0 1,1-2 0,0 0 2,2-1 1,0-1 1,0 2 1,0 0 1,0 2 2,0 0-1,-2 0 0,0 0-1,-1 0-1,-1-1-1,2 0-1,1-2 0,0 0-2,1 0 1,1 0 0,-1 2 0,0 0 0,-1 1 1,0-2 1,-1 0 0,-2-1 2,1-1 0,-1 2 0,0 0 0,0 2-1,-1 0 1,-2 2-2,-1 0 1,-3 2-2,-1-1 1,1-1-1,-1 0 1,0-2-1,1 0 1,1 0 0,1 0-1,1 0 1,-1 0-1,0 0 1,-1 0 0,-1 0 1,-1 0-1,1 0 0,-1 0-1,0 0 1,-1 0-1,-1 0-1,-3 0 1,-1 0-1,-2 0-1,-1 0-2,-1 0-1,-1 0-2,-1 0-16,-1-2-30,-1 0-31,0-1-31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9:54"/>
    </inkml:context>
    <inkml:brush xml:id="br0">
      <inkml:brushProperty name="width" value="0.05126" units="cm"/>
      <inkml:brushProperty name="height" value="0.05126" units="cm"/>
      <inkml:brushProperty name="color" value="#F2395B"/>
    </inkml:brush>
  </inkml:definitions>
  <inkml:trace contextRef="#ctx0" brushRef="#br0">88950 6862 429,'24'0'106,"3"0"-23,1 0-24,3 0-23,0 0-13,2 0-1,1 0-2,1 0-1,3-2-3,6 0 0,6-3-2,6-2-1,3 0-1,1 1-1,2 0 0,0 2-2,1 0 0,-1 0-2,1 0 0,0 1-2,-1-1 0,1 2-1,0 0-1,0 2-1,0 0 0,1 0 0,1 0-1,1 0-1,0 0 0,-3 2 1,-1 0-1,-2 2 1,-1-1 1,0-1 0,-1 0 1,1-2 2,1 1-1,1 0 0,3 2-1,2 0-1,-2 0-1,-3 0 2,-4-2 0,-4 0 1,-2-1 0,0 0 0,0 0-1,0 0 0,-3 0-1,-4 2-3,-6 0 0,-4 2-3,-2-1 0,-1-1 0,0 0 0,1-2 0,-1 0 1,0 0 0,1 0 0,-1 0 0,0 0 1,-1 0-2,-2 0 0,1 0-2,-3 0 0,0 0-2,-1 0-1,0 0-2,-3 0-1,-1-2-1,-3 0-2,-1-1-1,-4-2-11,-5-2-21,-4-2-21,-6-1-21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39:55"/>
    </inkml:context>
    <inkml:brush xml:id="br0">
      <inkml:brushProperty name="width" value="0.04895" units="cm"/>
      <inkml:brushProperty name="height" value="0.04895" units="cm"/>
      <inkml:brushProperty name="color" value="#F2395B"/>
    </inkml:brush>
  </inkml:definitions>
  <inkml:trace contextRef="#ctx0" brushRef="#br0">10340 11867 449,'-5'-15'17,"8"4"11,6 3 13,7 3 11,5 0 2,3 0-8,3-2-8,3 0-9,2 0-5,2 1-3,3 0-3,1 2-2,2 0-2,2 0-1,2 0-1,2 0-1,1 0 0,-2 1 0,0-2 0,-1 2 0,-1-1-1,2 0-3,0 0-3,2 0-3,0-1-1,0 0 0,0-1 1,0-1 0,0 0 0,0 2 0,0 2 1,0 2 0,0 1 0,2-2 0,0-1 1,2 0 0,0-1 0,2 1 0,0-1 2,1 0-1,1 0 0,-2 0-1,-1 0-1,0 0-2,-1 1 0,0 0 1,-1 2 1,2 0 0,-2 1 0,1-2-1,0 0-1,0-1-1,-1-1 0,-2 2 0,-2 0 1,-2 2 0,-2 0-2,-2 0-4,-1 0-3,-3 0-5,-3-1 0,-3 0 1,-5-2 1,-3 0 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47"/>
    </inkml:context>
    <inkml:brush xml:id="br0">
      <inkml:brushProperty name="width" value="0.02488" units="cm"/>
      <inkml:brushProperty name="height" value="0.02488" units="cm"/>
      <inkml:brushProperty name="color" value="#F2395B"/>
    </inkml:brush>
  </inkml:definitions>
  <inkml:trace contextRef="#ctx0" brushRef="#br0">58250 6350 884,'-113'187'-77,"26"-24"21,24-26 18,26-24 20,13-20 10,4-11 2,3-14 2,3-11 1,3-11 2,3-5 0,3-7 0,4-5 0,5-8 1,10-5 0,10-7 0,9-5-1,2-4 1,-2 0 0,-3 0 0,-3 0 0,-4 3 0,-3 6 0,-3 7 0,-2 6 0,-5 7 1,-2 10 3,-3 10 1,-3 9 3,-7 6 3,-9 3 4,-10 3 5,-8 4 3,-4 1 3,3 0 2,3 0 2,4 0 2,4-7 0,6-11-3,7-14-2,6-11-2,12-25-10,19-33-18,19-35-17,19-34-17,7-20-8,-3-2 3,-3-3 3,-2-3 2,-6-1 4,-6 4 8,-6 3 7,-6 3 8,-2-10 3,3-21 2,3-22 2,4-22 1,1-2 0,0 19 1,0 19 1,0 19-1,-4 18 2,-5 19 1,-7 19 3,-5 19 1,-11 29 6,-11 41 12,-14 40 9,-11 42 11,-9 17 3,-3-2-7,-3-3-5,-2-3-7,-5 1-7,-2 6-11,-3 7-10,-3 6-10,4-8-7,13-22-4,12-22-4,13-21-4,7-15-2,4-6 2,3-6 1,3-6 2,3-6 3,3-2 3,3-3 6,4-3 3,1-4 4,0-3 1,0-3 2,0-2 1,-4 2 6,-5 9 7,-7 10 9,-5 10 9,-4 8 3,0 10 1,0 10 0,0 9 0,-2 15-1,-3 22-6,-3 22-4,-2 23-4,-1 16-9,3 13-9,3 12-11,4 13-10,1-2-7,0-16-1,0-15-2,0-15-1,0-23 1,0-28 5,0-28 6,0-27 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00"/>
    </inkml:context>
    <inkml:brush xml:id="br0">
      <inkml:brushProperty name="width" value="0.04141" units="cm"/>
      <inkml:brushProperty name="height" value="0.04141" units="cm"/>
      <inkml:brushProperty name="color" value="#F2395B"/>
    </inkml:brush>
  </inkml:definitions>
  <inkml:trace contextRef="#ctx0" brushRef="#br0">69562 20805 531,'-9'-13'7,"0"6"13,-1 6 15,-1 6 14,0 3 2,4 2-9,2 0-9,4 1-9,0 2-5,0 1 2,-2 3 0,0 2 2,0 0-2,0 1-2,2-1-3,0 1-3,1-1-1,0-1-3,0-1-1,0-1-3,1 0 0,0 0-1,2-1-1,0 1 0,2-1-1,0-1 0,1-1-1,2 0-1,-2-2 0,-3 1-1,-2 0 0,-3 0-1,-3-1 0,-2-1-2,-2-1 0,-2 0-1,-1-1-1,1-1 1,-1 1-1,0 0 1,-1 0-4,-3 2-6,-3 0-6,-3 1-6,-1-1-3,3-2-1,1-4-1,2-2 0,3-2-1,1 0-1,2 0-1,2 0 0,3-2 2,1 0 6,2-3 5,2-2 7,0-1 1,0 0-1,-2 1-2,0-1-2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00"/>
    </inkml:context>
    <inkml:brush xml:id="br0">
      <inkml:brushProperty name="width" value="0.03531" units="cm"/>
      <inkml:brushProperty name="height" value="0.03531" units="cm"/>
      <inkml:brushProperty name="color" value="#F2395B"/>
    </inkml:brush>
  </inkml:definitions>
  <inkml:trace contextRef="#ctx0" brushRef="#br0">69950 21200 623,'16'7'73,"-1"-1"-9,1-1-12,-1 0-10,1-1-7,1 0-4,1-1-5,1 1-5,1-1-4,-1 0-6,1-2-7,-1 0-5,0-1-7,-3 2-7,-1 0-9,-2 2-7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01"/>
    </inkml:context>
    <inkml:brush xml:id="br0">
      <inkml:brushProperty name="width" value="0.04858" units="cm"/>
      <inkml:brushProperty name="height" value="0.04858" units="cm"/>
      <inkml:brushProperty name="color" value="#F2395B"/>
    </inkml:brush>
  </inkml:definitions>
  <inkml:trace contextRef="#ctx0" brushRef="#br0">70392 20631 452,'9'-7'80,"2"1"-17,2 0-18,1 2-17,2 0-9,0 2-4,-1 0-2,1 2-4,0 1-1,-1 2-2,1 2-2,-1 2-2,0 1-2,0 1-1,-2 2-1,-1 0-2,-1 1-1,-2 1 1,-3 1 1,-1 2 0,-2-1 3,-4 1 7,-2-1 6,-3 1 7,-2-1 2,0-1 1,0-1 0,0 0 0,0 1 0,-1 7-2,-2 5-1,0 7-1,-2 5-2,-1 8-4,-3 6-4,-1 7-4,-2 5-1,1 1 1,-1 3 0,0 1 1,1 0-7,-1-5-14,1-3-13,-1-4-13,2-5-10,5-3-5,3-4-5,4-3-6,2-7 2,0-8 11,0-8 11,1-7 10,-1-4 6,0 0 3,0 0 3,0 0 2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01"/>
    </inkml:context>
    <inkml:brush xml:id="br0">
      <inkml:brushProperty name="width" value="0.04053" units="cm"/>
      <inkml:brushProperty name="height" value="0.04053" units="cm"/>
      <inkml:brushProperty name="color" value="#F2395B"/>
    </inkml:brush>
  </inkml:definitions>
  <inkml:trace contextRef="#ctx0" brushRef="#br0">71558 20550 542,'16'0'33,"1"0"-1,1 0 0,1 0-2,0 0 0,-3 2-2,-1 0-1,-2 2-1,-2 0-2,-1 2-4,0 0-4,-2 1-3,-1 1-3,-2 2-2,-3 0-1,0 1-1,-5 3-2,-4 2-1,-6 3 0,-3 3-1,-4-1-1,2-3-1,1-5-2,1-3 0,-1-1-1,-1 0 1,-3 1 0,-1 2 0,3-2 2,10-1 2,10-2 1,10-2 3,5-2 1,1-1-1,2 0 1,0-1 1,-1-1-2,-1 0 0,-3 0-1,-1 0 0,-2 1-2,0 3-1,-2 4 0,-1 2-2,-2 3 1,-4 1 1,-4 3 2,-4 2 1,-3 1 1,-3 1-1,-4 1 0,-1 1-2,-4 0 1,0-1-1,-1-1 1,0-1-1,-2-1 0,3 1-4,0-1-4,1 1-2,1-1-5,2-3-6,3-1-7,1-2-7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02"/>
    </inkml:context>
    <inkml:brush xml:id="br0">
      <inkml:brushProperty name="width" value="0.0319" units="cm"/>
      <inkml:brushProperty name="height" value="0.0319" units="cm"/>
      <inkml:brushProperty name="color" value="#F2395B"/>
    </inkml:brush>
  </inkml:definitions>
  <inkml:trace contextRef="#ctx0" brushRef="#br0">73000 22100 689,'14'1'38,"-3"4"0,-3 2 1,-3 3-1,-2 3-3,0 0-6,-2 1-7,0 1-7,-2 1-3,0-1 0,-2 1 1,0-1 0,-2 1-7,-3 0-13,-3-1-14,-3 1-14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03"/>
    </inkml:context>
    <inkml:brush xml:id="br0">
      <inkml:brushProperty name="width" value="0.0367" units="cm"/>
      <inkml:brushProperty name="height" value="0.0367" units="cm"/>
      <inkml:brushProperty name="color" value="#F2395B"/>
    </inkml:brush>
  </inkml:definitions>
  <inkml:trace contextRef="#ctx0" brushRef="#br0">73795 20777 599,'16'-6'17,"-1"2"8,1 4 8,0 3 8,-1 1 2,-1 1-8,-1 1-6,-1 2-8,-1 0-2,-2 0-2,-2-1 0,-2 1-1,-3 1-2,-3 2-6,-2 1-6,-3 3-4,-3 0-5,-2-1-1,-2-1-1,-1 0-3,-2-2 1,1 1 1,-1 0 2,0 0 1,2-1 2,1-1 0,2-1 1,3 0 0,1-1 2,2 0 1,2-1 2,2 1 2,2 0 3,4 2 3,2 0 4,3 1 2,2 0 2,0 0-3,-1-2-2,1-1-3,-1 1 0,-2 4 0,-3 2 0,-1 3 0,-3 2-1,-4-1-1,-3 1-3,-5-1-1,-3 0-1,0-3-3,-1-1 0,-1-2-2,-1-1-3,-1 1-6,-1 1-4,-1 2-6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04"/>
    </inkml:context>
    <inkml:brush xml:id="br0">
      <inkml:brushProperty name="width" value="0.04415" units="cm"/>
      <inkml:brushProperty name="height" value="0.04415" units="cm"/>
      <inkml:brushProperty name="color" value="#F2395B"/>
    </inkml:brush>
  </inkml:definitions>
  <inkml:trace contextRef="#ctx0" brushRef="#br0">74713 21347 498,'-8'37'121,"0"-4"-27,0-4-28,0-3-28,1-4-15,1-1-2,0-3-3,2-1-3,0-2-2,2-1-3,0-1-3,2 0-3,3-5-6,7-6-10,8-8-9,6-6-9,2-5-4,-3-1 1,-3-3 3,-3-1 1,-3-1 3,-3-1 3,-2 1 3,-4-1 4,-2 2 4,0 3 4,-2 3 6,0 3 4,-2 1 3,0 2-2,-2 1 0,0 1-2,-2 1 2,-2 2 2,-2 2 3,-1 2 3,-2 1 1,0 0 0,0 0 0,1 0-1,0 1-3,2 2-9,2 2-8,2 2-8,3-1-4,4-1 2,4-2 0,4-2 2,3-1-1,1 0-2,3 0-1,2 0-2,0 0 1,-1 0 3,-1 0 5,-1 0 4,-1 0 2,-2 0 1,-3 0 2,-1 0 0,-1 1 10,0 0 15,0 2 16,0 0 16,-2 2 5,-3 2-6,-2 1-5,-3 3-6,-3 2-4,2 0-4,-1 1-4,0 1-3,0 0-3,2-1-3,0-1-1,2 0-4,0-2-1,0 1-1,0 0-3,0 0 0,2-2-5,6-1-4,4-2-7,5-2-5,2-3-3,-1-4-2,-1-4-1,0-4-1,-2-2 0,-1-3 2,-1-2 2,0-1 2,-3-1 2,-1 1 2,-2 0 3,-2 2 2,-2 1 1,-1 1 0,0 1-1,-1 1 0,-4 1-1,-4 2-2,-6 2-3,-3 2-1,-4 2-4,2 1-5,1 0-6,1 2-5,1 0-4,2 2-4,3 0-2,1 1-5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04"/>
    </inkml:context>
    <inkml:brush xml:id="br0">
      <inkml:brushProperty name="width" value="0.04108" units="cm"/>
      <inkml:brushProperty name="height" value="0.04108" units="cm"/>
      <inkml:brushProperty name="color" value="#F2395B"/>
    </inkml:brush>
  </inkml:definitions>
  <inkml:trace contextRef="#ctx0" brushRef="#br0">76400 20383 535,'23'-6'37,"-1"4"4,-1 4 4,-1 4 3,0 4-1,3 3-5,1 5-7,3 3-5,-1 2-5,-1-1-3,-3-1-2,-1 0-4,-2-1-1,-1 1-2,-1 0-2,-1 3 0,-2 0-4,-4 2-8,-4 3-6,-4 1-7,-4 2-5,-4 2-4,-4 3-5,-4 1-5,-4 0-2,-5 0-1,-5-1-3,-4-1 0,-1-4 1,5-6 6,5-5 7,5-6 5,2-4 1,1-1-4,-1-1-5,0 0-4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04"/>
    </inkml:context>
    <inkml:brush xml:id="br0">
      <inkml:brushProperty name="width" value="0.03785" units="cm"/>
      <inkml:brushProperty name="height" value="0.03785" units="cm"/>
      <inkml:brushProperty name="color" value="#F2395B"/>
    </inkml:brush>
  </inkml:definitions>
  <inkml:trace contextRef="#ctx0" brushRef="#br0">69071 20244 581,'-37'-18'55,"7"10"-5,6 11-7,5 12-6,4 4-6,1-1-3,1-1-6,1-1-3,-1 2-2,-2 5-1,-1 5 1,-3 5 1,0 1-2,1 0-1,1-1-2,1-1-1,1 0-4,3 4-7,1 3-5,2 3-7,3 0-6,2 2-3,4-1-4,2 0-4,6-1-4,8 0-3,7-2-5,9 0-3,0-4-1,-6-8-1,-5-6 2,-7-6-1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11"/>
    </inkml:context>
    <inkml:brush xml:id="br0">
      <inkml:brushProperty name="width" value="0.03885" units="cm"/>
      <inkml:brushProperty name="height" value="0.03885" units="cm"/>
      <inkml:brushProperty name="color" value="#F2395B"/>
    </inkml:brush>
  </inkml:definitions>
  <inkml:trace contextRef="#ctx0" brushRef="#br0">76712 26077 566,'-8'-6'4,"2"2"9,1 4 8,0 3 8,2 1 4,0 3-3,2 2-1,0 2-4,1 1 0,0 1-2,0 1-2,0 2 0,0-1-2,0-1 0,0-1-2,0-1-1,1-1-2,2 0 0,2-2-1,2-1-1,1 0-2,2 2-2,0 0-3,1 1-3,0 0 0,-1 0 0,0-2 0,-2 0 2,0-1-3,-2 3-6,-1 2-5,0 1-5,-3 1-1,-4-4 3,-4-3 3,-4-2 3,-3-2 1,-1 1-1,-3 2-1,-1 0 0,-2 0-1,0-2 1,1-3 1,-1 0 0,1-2-1,3 0-1,1 0-1,3 0-3,0 0-1,2 0-1,1 0-3,1 0 0,0-3-5,2-2-6,0-5-5,2-4-6,1 0 0,2 1 4,2 2 5,2 2 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0:46"/>
    </inkml:context>
    <inkml:brush xml:id="br0">
      <inkml:brushProperty name="width" value="0.03395" units="cm"/>
      <inkml:brushProperty name="height" value="0.03395" units="cm"/>
      <inkml:brushProperty name="color" value="#F2395B"/>
    </inkml:brush>
  </inkml:definitions>
  <inkml:trace contextRef="#ctx0" brushRef="#br0">79050 27300 647,'0'142'136,"0"-16"-35,0-15-35,0-15-34,0-14-20,0-8-6,0-10-8,0-9-5,-2-5-10,-3 0-10,-3 0-12,-2 0-11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48"/>
    </inkml:context>
    <inkml:brush xml:id="br0">
      <inkml:brushProperty name="width" value="0.03082" units="cm"/>
      <inkml:brushProperty name="height" value="0.03082" units="cm"/>
      <inkml:brushProperty name="color" value="#F2395B"/>
    </inkml:brush>
  </inkml:definitions>
  <inkml:trace contextRef="#ctx0" brushRef="#br0">59650 5950 713,'25'-72'-33,"0"6"4,0 7 3,0 6 4,3 7 7,6 10 12,7 10 13,6 9 12,-1 10 5,-5 14-2,-7 11-3,-5 14-2,-9 14-5,-9 20-6,-10 18-7,-8 20-6,-11 10-5,-8 3-2,-10 3-3,-9 4-3,-2-7 0,6-16 0,7-15 0,6-15 0,4-14 2,4-8 2,3-10 1,3-9 3,9-10 2,16-9 1,15-10 2,17-8 1,7-4 2,0 3 0,0 3 0,0 4 0,-5 2 2,-9 4 0,-10 3 2,-8 3 1,-9 6 2,-6 9 2,-6 10 2,-6 10 2,-10 4 2,-12 0 0,-13 0 0,-12 0 1,-7-2-1,1-3 0,-1-3-1,1-2-2,4-6-1,9-6-4,10-6-3,10-6-4,13-10-4,19-12-8,19-13-7,19-12-8,10-5 0,4 3 5,3 3 6,3 4 5,-2 4 4,-6 6 2,-6 7 3,-6 6 1,-7 6 6,-6 6 9,-6 7 8,-6 6 10,-9 4 3,-8 4-4,-10 3-4,-9 3-3,-7 1-5,-3 1-2,-3-1-4,-2 1-3,-3-1-4,1 1-5,-1-1-4,1 1-4,-1 1-3,1 3 1,-1 3 0,1 4 1,-4-1 1,-6-3 1,-6-3 2,-6-2 1,-1-5 4,7-2 3,6-3 4,7-3 3,10-4 6,16-3 6,15-3 6,17-2 6,13-3 1,13 1-3,12-1-2,13 1-4,7-4-5,4-6-7,3-6-7,3-6-6,3-7-7,3-6-5,3-6-5,4-6-4,1-4-8,0 1-9,0-1-9,0 1-10,-2-3 0,-3-2 10,-3-3 8,-2-3 10,-11 1 6,-15 6 6,-15 7 4,-16 6 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11"/>
    </inkml:context>
    <inkml:brush xml:id="br0">
      <inkml:brushProperty name="width" value="0.02991" units="cm"/>
      <inkml:brushProperty name="height" value="0.02991" units="cm"/>
      <inkml:brushProperty name="color" value="#F2395B"/>
    </inkml:brush>
  </inkml:definitions>
  <inkml:trace contextRef="#ctx0" brushRef="#br0">77000 26350 735,'31'0'93,"-2"0"-22,0 0-21,-1 0-20,-2 0-16,-3 0-7,-3 0-9,-3 0-8,-3 0-4,-1 0 1,-2 0 2,-2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11"/>
    </inkml:context>
    <inkml:brush xml:id="br0">
      <inkml:brushProperty name="width" value="0.04097" units="cm"/>
      <inkml:brushProperty name="height" value="0.04097" units="cm"/>
      <inkml:brushProperty name="color" value="#F2395B"/>
    </inkml:brush>
  </inkml:definitions>
  <inkml:trace contextRef="#ctx0" brushRef="#br0">77630 25731 536,'-12'-1'13,"8"-2"9,8-2 9,8-1 8,4-1 1,1 2-8,1 2-8,1 2-8,0 2-5,-1 2-3,-1 2-2,-1 2-2,-2 0-2,-2 1-1,-4 0-1,-3 0-1,-1 0 0,0 0 1,0-1 1,0 1 1,-1 1 2,-2 2 5,-2 1 3,-2 3 4,-1 0 2,0-1-1,0-1-1,0 0 0,-1-1 0,-2 3-2,-1 2 0,-3 1-2,0 4 0,1 3-1,0 4-1,2 5 1,-1 3-5,-2 6-8,-1 4-8,-3 6-8,0 1-7,1-1-4,1-1-6,0 0-6,2-4-3,1-6-3,1-6-2,0-6-3,2-5 1,1-5 8,0-5 6,2-4 7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12"/>
    </inkml:context>
    <inkml:brush xml:id="br0">
      <inkml:brushProperty name="width" value="0.03495" units="cm"/>
      <inkml:brushProperty name="height" value="0.03495" units="cm"/>
      <inkml:brushProperty name="color" value="#F2395B"/>
    </inkml:brush>
  </inkml:definitions>
  <inkml:trace contextRef="#ctx0" brushRef="#br0">78260 25455 629,'21'-14'42,"-1"3"-4,-4 2-4,-3 4-4,-1 2-3,-1 2-2,1 2-1,0 2-2,-1 2-3,-1 2-2,0 1-4,-2 3-2,-1 1-4,-2 0-2,-3-1-3,0 1-3,-5 1-2,-4 0-1,-6 1-1,-3 1-1,-4 0 0,2-1-1,1-1 0,1 0 1,1-2 0,3-1 3,1-1 1,2 0 3,5-1 2,8 0 4,8-1 3,7 1 4,3-1-2,-2 0-3,-5-2-5,-1 0-4,-3-1 0,-3 1 1,-1 2 2,-2 0 3,-4 2 0,-4 3 1,-5 4-1,-5 2 0,-4 1 0,-2-1-2,-1-1-1,-3-1-1,0 0-2,1 0-4,1-1-4,1 1-4,1-1-1,1-1 0,1-1 2,1 0 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13"/>
    </inkml:context>
    <inkml:brush xml:id="br0">
      <inkml:brushProperty name="width" value="0.02444" units="cm"/>
      <inkml:brushProperty name="height" value="0.02444" units="cm"/>
      <inkml:brushProperty name="color" value="#F2395B"/>
    </inkml:brush>
  </inkml:definitions>
  <inkml:trace contextRef="#ctx0" brushRef="#br0">80280 26000 900,'-1'21'52,"0"-3"-19,-2-5-18,0-3-20,-1-2-15,-1-1-11,-1 1-10,-1 0-10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13"/>
    </inkml:context>
    <inkml:brush xml:id="br0">
      <inkml:brushProperty name="width" value="0.02757" units="cm"/>
      <inkml:brushProperty name="height" value="0.02757" units="cm"/>
      <inkml:brushProperty name="color" value="#F2395B"/>
    </inkml:brush>
  </inkml:definitions>
  <inkml:trace contextRef="#ctx0" brushRef="#br0">80979 24700 797,'0'36'63,"0"-4"-14,0-5-12,0-5-13,-1-3-9,0 1-5,-2-1-5,0 1-6,-2 0-1,0 1 0,-1 1 0,-1 1 1,0-1-4,1-2-8,0-1-8,2-2-8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13"/>
    </inkml:context>
    <inkml:brush xml:id="br0">
      <inkml:brushProperty name="width" value="0.04194" units="cm"/>
      <inkml:brushProperty name="height" value="0.04194" units="cm"/>
      <inkml:brushProperty name="color" value="#F2395B"/>
    </inkml:brush>
  </inkml:definitions>
  <inkml:trace contextRef="#ctx0" brushRef="#br0">81325 24550 524,'7'37'106,"-1"-4"-23,-1-4-22,0-3-23,-2-3-12,0-1-4,-2-1-2,0-1-2,-1-1-2,2-1-1,0-1 0,2-1-1,-1-1-1,1 0-2,0-2-3,0-1-2,0 0-3,0 0-4,0-1-4,0 1-5,-3 0-4,-6 0-7,-6-1-5,-5 1-5,-3-1-4,1-1 1,0 0 0,2-2-1,1-1 0,1-2 0,1-3 0,1 0-1,1-4 0,0 0 3,2-3 2,1-2 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13"/>
    </inkml:context>
    <inkml:brush xml:id="br0">
      <inkml:brushProperty name="width" value="0.03193" units="cm"/>
      <inkml:brushProperty name="height" value="0.03193" units="cm"/>
      <inkml:brushProperty name="color" value="#F2395B"/>
    </inkml:brush>
  </inkml:definitions>
  <inkml:trace contextRef="#ctx0" brushRef="#br0">81600 24712 688,'8'-8'4,"1"0"8,2 1 8,0-1 7,1 0 5,3 2 0,1 1 1,3 1 0,0 0-2,-3 2-2,-1 0-4,-3 2-2,-1 0-13,0 2-19,-2 0-20,-1 2-20,0 0-10,-2 1 1,-1 1 2,0 2 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14"/>
    </inkml:context>
    <inkml:brush xml:id="br0">
      <inkml:brushProperty name="width" value="0.04175" units="cm"/>
      <inkml:brushProperty name="height" value="0.04175" units="cm"/>
      <inkml:brushProperty name="color" value="#F2395B"/>
    </inkml:brush>
  </inkml:definitions>
  <inkml:trace contextRef="#ctx0" brushRef="#br0">82214 25000 527,'0'16'20,"0"-1"8,0 1 9,0-1 8,0 0 2,0-1-5,0 0-4,0-2-4,-1 0-4,0 1-3,-2 1-2,0 2-3,0-1-1,0-1-3,2-1-2,0-1-2,3-2-6,4-2-8,4-4-10,4-2-9,2-5-3,3-4 1,1-5 3,3-5 2,-1-3 1,-2 1-1,-1-1 0,-2 1-1,-4 0 1,-3 1 2,-4 0 3,-4 2 1,-3 2 3,0 1 1,-2 2 0,0 3 2,-4 1-3,-4 4-4,-5 2-6,-5 4-5,-3 2-3,-1 3-3,-1 3-1,0 4-3,0-1 0,5-1 3,3-2 1,5-2 3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18"/>
    </inkml:context>
    <inkml:brush xml:id="br0">
      <inkml:brushProperty name="width" value="0.04367" units="cm"/>
      <inkml:brushProperty name="height" value="0.04367" units="cm"/>
      <inkml:brushProperty name="color" value="#F2395B"/>
    </inkml:brush>
  </inkml:definitions>
  <inkml:trace contextRef="#ctx0" brushRef="#br0">80804 29200 503,'-1'37'130,"0"-6"-30,-2-4-28,0-5-28,0-3-17,0-3-3,1-1-3,2-2-3,0-1-3,0 1-2,0 1-2,0 1-2,0 0-2,0-1-3,0 0-2,0-2-4,0 0-1,2-1-2,1 1-2,0 0-1,-1 0-2,-4 1-3,-4 1-1,-4 2-3,-2-2-1,-1-1-1,-1-3-1,-1-1 0,0-1-2,3-2-3,1-1-1,2 0-2,2-2-3,-1 0-2,0-2-3,0 0-2,1-3 0,2-2 5,3-4 3,1-2 3,0-1 5,0 1 3,-2 0 4,0 2 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18"/>
    </inkml:context>
    <inkml:brush xml:id="br0">
      <inkml:brushProperty name="width" value="0.03457" units="cm"/>
      <inkml:brushProperty name="height" value="0.03457" units="cm"/>
      <inkml:brushProperty name="color" value="#F2395B"/>
    </inkml:brush>
  </inkml:definitions>
  <inkml:trace contextRef="#ctx0" brushRef="#br0">80950 29481 636,'14'-14'6,"-1"5"12,-2 3 12,-2 4 11,-1 2 5,1 0-4,2 0-4,0 0-3,1 0-4,1 0-5,1 0-4,2 0-4,-1 0-8,-1 0-11,-1 0-11,0 0-12,-2 0-12,-1 0-14,-1 0-14,0 0-13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49"/>
    </inkml:context>
    <inkml:brush xml:id="br0">
      <inkml:brushProperty name="width" value="0.03454" units="cm"/>
      <inkml:brushProperty name="height" value="0.03454" units="cm"/>
      <inkml:brushProperty name="color" value="#F2395B"/>
    </inkml:brush>
  </inkml:definitions>
  <inkml:trace contextRef="#ctx0" brushRef="#br0">60750 6750 636,'-40'-52'-2,"23"-3"-7,22-3-5,22-2-6,16 0 1,14 7 11,11 6 9,14 7 9,5 4 6,1 3-2,-1 3 1,1 4-1,-4 4-4,-6 6-8,-6 7-8,-6 6-8,-9 1-4,-8-3-2,-10-3 0,-9-2-1,-10-8 2,-9-8 4,-10-10 4,-8-9 5,-8-9 2,-2-5 0,-3-7 2,-3-5 1,-1-3 0,4 4 0,3 3 1,3 3 0,1 4-1,1 7 1,-1 6 0,1 7 0,-4 18 9,-6 31 18,-6 32 18,-6 31 18,-6 18 3,-2 7-10,-3 6-11,-3 7-11,-1 0-8,4-2-3,3-3-6,3-3-3,4-7-5,7-9-4,6-10-5,7-8-4,15-14-8,25-15-12,25-15-13,25-16-11,9-12-5,-6-5 4,-6-7 3,-6-5 4,-9-3 6,-8 4 8,-10 3 7,-9 3 8,-13 7 10,-16 14 10,-15 11 10,-15 14 11,-11 5 5,-2 1-1,-3-1-2,-3 1-1,1-3-2,6-2-5,7-3-4,6-3-4,10-7-5,17-9-7,15-10-6,16-8-7,5-6-3,-2 1-2,-3-1-1,-3 1-1,-2 1 0,0 3-1,0 3 0,0 4-1,-5 7 2,-9 13 4,-10 12 2,-8 13 4,-12 9 2,-12 6 4,-13 7 2,-12 6 3,-7-1 2,1-5 1,-1-7 0,1-5 1,1-6 0,3-3 2,3-3 1,4-2 0,10-9 2,19-12 2,19-13 0,19-12 2,18-13-1,19-12-3,19-13-3,19-12-4,7-4-2,-3 7-1,-3 6-2,-2 7 0,-8 5-2,-8 7 0,-10 6-2,-9 7 0,-12 7-2,-11 9-4,-14 10-4,-11 10-3,-15 5-1,-16 4 4,-15 3 4,-15 3 3,-7-1 2,3-2 1,3-3 1,4-3 0,4-4 4,6-3 6,7-3 5,6-2 6,7-1 7,10 3 8,10 3 7,9 4 9,9-1-1,9-3-8,10-3-9,10-2-8,2 0-6,-3 7-1,-3 6-2,-2 7-1,-3 4-4,1 3-5,-1 3-3,1 4-6,-6 2-1,-8 4 0,-10 3 1,-9 3 1,-5 1 0,0 1 0,0-1 0,0 1 0,-5-3-2,-9-2-2,-10-3-2,-8-3-3,-8-6-1,-2-5 1,-3-7-1,-3-5 1,-4-8 2,-3-5 3,-3-7 3,-2-5 3,2-9 1,9-9-1,10-10-1,10-8-2,7-11 4,6-8 8,7-10 7,6-9 9,15-7 2,26-3-5,24-3-3,26-2-4,16-5-7,10-2-12,10-3-12,9-3-10,6-1-12,3 4-7,3 3-10,4 3-9,-14 7 3,-27 14 14,-28 11 14,-28 14 14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18"/>
    </inkml:context>
    <inkml:brush xml:id="br0">
      <inkml:brushProperty name="width" value="0.0453" units="cm"/>
      <inkml:brushProperty name="height" value="0.0453" units="cm"/>
      <inkml:brushProperty name="color" value="#F2395B"/>
    </inkml:brush>
  </inkml:definitions>
  <inkml:trace contextRef="#ctx0" brushRef="#br0">81790 29000 485,'0'29'136,"0"-6"-32,0-3-31,0-6-32,0-2-17,0 1-2,0 1-3,0 2-2,0 0-3,2 1 0,0 1-1,2 1-1,-1 0-2,1-1-2,0-1-3,0-1-3,-1-1-2,0-1-3,-2-1-3,0 0-3,-1-2-3,2 1-3,0 0-2,2 0-3,-3-1-2,-6 1 0,-6 0-2,-5 0 0,-3-2-1,3-1 2,1-2 1,2-2 1,2-2 0,-1 0 1,0-2 1,1 0 1,0-3-4,0-2-9,2-4-7,1-2-8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19"/>
    </inkml:context>
    <inkml:brush xml:id="br0">
      <inkml:brushProperty name="width" value="0.03268" units="cm"/>
      <inkml:brushProperty name="height" value="0.03268" units="cm"/>
      <inkml:brushProperty name="color" value="#F2395B"/>
    </inkml:brush>
  </inkml:definitions>
  <inkml:trace contextRef="#ctx0" brushRef="#br0">82100 29400 673,'16'0'41,"-1"0"4,1 0 1,-1 0 4,1 0-4,1 0-8,1 0-9,1 0-8,0 0-11,-3 0-10,-1 0-10,-2 0-12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19"/>
    </inkml:context>
    <inkml:brush xml:id="br0">
      <inkml:brushProperty name="width" value="0.03517" units="cm"/>
      <inkml:brushProperty name="height" value="0.03517" units="cm"/>
      <inkml:brushProperty name="color" value="#F2395B"/>
    </inkml:brush>
  </inkml:definitions>
  <inkml:trace contextRef="#ctx0" brushRef="#br0">82672 28593 625,'7'-8'2,"-1"2"6,0 1 3,-2 1 6,1 1 5,0 3 7,1 4 6,2 2 7,-2 3-1,-2 2-10,-4 2-10,-2 1-9,-2 1-6,0-1-1,0 0-1,0-2-2,0-1-1,0-1-2,0 0-1,0-2-3,2 0 2,2 2 3,4 0 4,2 1 5,2 0 0,0-2 0,0-2-1,0-2-1,-1-1-1,1 1 0,0 2-2,0 0-1,-2 3 0,-4 4 1,-4 3 0,-4 5 1,-4 1 0,-2 1 0,-3-1-2,-3 1-1,-2-1-2,1 1-3,-1-1-6,1 0-3,-1 0-6,1-3-9,-1-1-9,1-2-9,1-3-5,2-1-1,4-2-2,3-2-2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19"/>
    </inkml:context>
    <inkml:brush xml:id="br0">
      <inkml:brushProperty name="width" value="0.02584" units="cm"/>
      <inkml:brushProperty name="height" value="0.02584" units="cm"/>
      <inkml:brushProperty name="color" value="#F2395B"/>
    </inkml:brush>
  </inkml:definitions>
  <inkml:trace contextRef="#ctx0" brushRef="#br0">83800 29950 851,'6'7'102,"-1"1"-56,-2-1-55,-2 1-56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19"/>
    </inkml:context>
    <inkml:brush xml:id="br0">
      <inkml:brushProperty name="width" value="0.03934" units="cm"/>
      <inkml:brushProperty name="height" value="0.03934" units="cm"/>
      <inkml:brushProperty name="color" value="#F2395B"/>
    </inkml:brush>
  </inkml:definitions>
  <inkml:trace contextRef="#ctx0" brushRef="#br0">84785 28750 559,'-7'8'131,"2"2"-30,2 0-30,2 1-31,0 2-16,0 1-3,-2 3-3,0 2-3,-2-1-4,-2 1-4,-1-2-6,-3-1-3,-3 2-8,-3 5-7,-5 5-9,-3 5-9,0-1 0,5-6 6,4-5 6,6-7 7,2-3-5,1-2-14,-1-2-15,0-2-14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20"/>
    </inkml:context>
    <inkml:brush xml:id="br0">
      <inkml:brushProperty name="width" value="0.04752" units="cm"/>
      <inkml:brushProperty name="height" value="0.04752" units="cm"/>
      <inkml:brushProperty name="color" value="#F2395B"/>
    </inkml:brush>
  </inkml:definitions>
  <inkml:trace contextRef="#ctx0" brushRef="#br0">85546 28300 462,'-7'22'111,"0"-3"-25,2-3-22,1-3-25,-1-1-12,2 0-1,-1-1-3,0 1 0,0 1-3,0 0-1,0 1-2,0 1-2,0 0-2,0-1-1,0-1-2,1 0-1,-1-1-2,4 3-1,0 2-1,4 1-1,0 1-3,1-2-3,2-3-3,0-1-4,1-1-3,2 0-3,0-1-2,1 1-2,-2 0 0,-4 1 0,-6 1 0,-4 2 2,-4-2 0,-4-1 0,-2-2 0,-3-2 0,-2-1-1,-3-1-1,-1 1-2,-3 0-1,1-1-1,1-2-2,3-3-2,1 0 0,3-3 0,3-1 4,3 0 3,2-1 5,3-2-1,1 0-3,0-1-3,2-2-2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20"/>
    </inkml:context>
    <inkml:brush xml:id="br0">
      <inkml:brushProperty name="width" value="0.03499" units="cm"/>
      <inkml:brushProperty name="height" value="0.03499" units="cm"/>
      <inkml:brushProperty name="color" value="#F2395B"/>
    </inkml:brush>
  </inkml:definitions>
  <inkml:trace contextRef="#ctx0" brushRef="#br0">86250 28665 628,'23'-7'88,"-1"3"-17,-1 1-15,-1 2-15,-1 1-10,-1 0-4,-1 0-3,-1 0-3,0 0-9,-1 0-14,1 0-16,0 0-14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21"/>
    </inkml:context>
    <inkml:brush xml:id="br0">
      <inkml:brushProperty name="width" value="0.04518" units="cm"/>
      <inkml:brushProperty name="height" value="0.04518" units="cm"/>
      <inkml:brushProperty name="color" value="#F2395B"/>
    </inkml:brush>
  </inkml:definitions>
  <inkml:trace contextRef="#ctx0" brushRef="#br0">87113 28850 486,'-8'7'6,"0"-1"6,0 0 8,0-2 6,1 1 6,1 0 2,0 1 2,2 2 4,0 0-2,2 1-5,0 1-4,2 2-6,0-1-1,0 1 0,0-1 1,0 1 0,0 0-1,2 0-2,0-1-3,2 1-2,0-2-4,3-1-4,2-2-4,2-2-6,1-2-3,1-2-1,1-2-1,2-2-3,0-2-1,1-2-4,1-2-3,1-1-3,0-2-1,-1 1 0,-1-1-1,-1 0 1,-2 0 0,-4-1 2,-4-1 2,-4-1 1,-4 0 2,-2 4 2,-4 3 2,-2 3 2,-3 1 0,-3 2 0,-3 0-1,-3 2-2,-2 1-2,1 2-3,0 2-4,-1 2-3,3 0-1,3-1 0,4-1 0,5 0 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21"/>
    </inkml:context>
    <inkml:brush xml:id="br0">
      <inkml:brushProperty name="width" value="0.03411" units="cm"/>
      <inkml:brushProperty name="height" value="0.03411" units="cm"/>
      <inkml:brushProperty name="color" value="#F2395B"/>
    </inkml:brush>
  </inkml:definitions>
  <inkml:trace contextRef="#ctx0" brushRef="#br0">87950 27800 645,'22'0'-18,"-3"0"11,-3 0 11,-3 0 10,-1 0 7,2 2 2,0 0 3,1 2 3,1 1 1,-1 5 0,1 4 0,-1 4 1,1 2-1,0 1-3,-1 1-1,1 1-3,-2 1-4,-3 2-7,-3 3-8,-2 1-5,-3 1-8,-2-2-4,-2 0-7,-2-1-5,-4 0-3,-6-1-1,-5 0 0,-7 1-1,0-3-2,4-2-7,3-3-6,4-2-5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26"/>
    </inkml:context>
    <inkml:brush xml:id="br0">
      <inkml:brushProperty name="width" value="0.04454" units="cm"/>
      <inkml:brushProperty name="height" value="0.04454" units="cm"/>
      <inkml:brushProperty name="color" value="#F2395B"/>
    </inkml:brush>
  </inkml:definitions>
  <inkml:trace contextRef="#ctx0" brushRef="#br0">84746 28489 493,'-8'-5'138,"2"6"-29,1 6-27,0 6-29,0 3-18,-2 1-7,-1 1-6,-3 1-7,0-1-5,0-1-3,2-2-2,1-2-3,-1-2-2,0 1 0,-1 0 0,-1-1 0,-2 2-2,-2 2-5,-1 1-4,-3 3-5,0 0-4,3-1-3,1-1-4,3-1-4,0 0 0,2 0 2,1-1 2,0 1 1,2-1-3,1-1-11,0-1-9,2 0-12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49"/>
    </inkml:context>
    <inkml:brush xml:id="br0">
      <inkml:brushProperty name="width" value="0.03487" units="cm"/>
      <inkml:brushProperty name="height" value="0.03487" units="cm"/>
      <inkml:brushProperty name="color" value="#F2395B"/>
    </inkml:brush>
  </inkml:definitions>
  <inkml:trace contextRef="#ctx0" brushRef="#br0">63750 5900 630,'123'-69'32,"-3"13"-2,-3 12-3,-2 13-2,-6 7-8,-6 4-10,-6 3-12,-6 3-11,-9 3-6,-8 3-3,-10 3-2,-9 4-2,-12 5 0,-11 10 3,-14 10 4,-11 9 3,-11 4 4,-5 1 1,-7-1 3,-5 1 3,-6-3 1,-3-2 2,-3-3 1,-2-3 2,-1-6 1,3-5-1,3-7 2,4-5-1,2-3 1,4 4 0,3 3 0,3 3 0,3 4 4,3 7 11,3 6 9,4 7 9,2 5 7,4 7 4,3 6 4,3 7 3,4 13 1,7 22-6,6 22-5,7 23-4,2 13-6,1 6-9,-1 7-9,1 6-7,-3 15-5,-2 26 3,-3 24 0,-3 26 1,-6 8-9,-5-5-21,-7-7-22,-5-5-21,-3-20-6,4-31 8,3-31 9,3-31 9,-1-29 8,-2-24 9,-3-26 9,-3-24 9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35"/>
    </inkml:context>
    <inkml:brush xml:id="br0">
      <inkml:brushProperty name="width" value="0.04112" units="cm"/>
      <inkml:brushProperty name="height" value="0.04112" units="cm"/>
      <inkml:brushProperty name="color" value="#F2395B"/>
    </inkml:brush>
  </inkml:definitions>
  <inkml:trace contextRef="#ctx0" brushRef="#br0">46927 34657 535,'-6'-6'28,"2"6"9,4 4 7,3 5 8,0 5-1,1 6-7,0 3-9,0 7-7,0-1-7,0-4-4,0-3-5,0-5-4,0 0-2,0 3 0,-1 4 2,1 2 0,1 0-1,0 0 0,1-1-3,2-1 0,-1-1-2,-1-1-1,0-1-1,-2-1-1,1-1-1,0-2-1,1-3-2,2-1-2,-1-1 0,-1 0 1,0-1 2,-2 1 1,1-3 3,0-6 4,1-6 4,2-6 3,1-7 1,1-7-1,3-8-3,2-9-2,2-4-1,1-4-1,3-2-2,1-3-1,2-1-4,-1 2-7,1 2-8,-1 2-8,-1 3-5,-1 6-3,-2 4-5,-2 5-3,-3 5 1,-3 5 6,-3 5 6,-2 5 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51"/>
    </inkml:context>
    <inkml:brush xml:id="br0">
      <inkml:brushProperty name="width" value="0.04011" units="cm"/>
      <inkml:brushProperty name="height" value="0.04011" units="cm"/>
      <inkml:brushProperty name="color" value="#F2395B"/>
    </inkml:brush>
  </inkml:definitions>
  <inkml:trace contextRef="#ctx0" brushRef="#br0">16033 31194 548,'-6'-7'-8,"4"2"9,4 2 8,4 2 8,2 1 5,1 0 2,2 0 1,0 0 2,0 0-1,-1 0-3,0 0-3,-2 0-3,1-1-1,2 0 2,2-2 1,1 0 1,1-1-1,-1 0-3,0 0-5,-2 1-4,0-1-2,0 2-1,-1 0-1,1 2 0,0 0 0,2 0-1,0 0-1,1 0 0,1 0 0,-1 2 0,1 0 0,0 2 1,-1-1-1,1 1 0,0 0 0,-1 0 0,1-1 1,0 0-1,0-2 1,-1 0 0,1-1 0,0 0 1,-1 0 0,1 0 0,0 0 0,-1 0 0,1 0-1,0 0 1,0-1-1,1 0 1,1-2-1,1 0 1,1 0 0,1 0 0,1 2-1,1 0 1,1 1 0,-1 0 0,1 0 0,-1 0 0,1 0 0,1 0 0,1 0-2,1 0 0,1 0-1,-1 0 1,1 0-1,-1 0 1,0 0-1,1-2 0,-1 0 0,1-1-1,0-2 0,1 2 0,0-1 0,2 0 0,1 1 1,-1 0 0,1 1-1,-1 2 1,0 0 1,1 0-2,-1 0 1,0 0 0,0 0 0,-1 0-1,-1 0 1,-1 0 0,0 0 0,1 0-1,0 0 0,2 0 0,1 0 0,-1 0 0,1 0 0,-1 0 1,1 0 0,1-2-1,0-1 1,2 0 0,0-1 0,-1 1-1,-2-1 0,0 0 1,0 0-1,-1 2 0,1 0 1,-1 2 0,0 0 0,-2 2 0,0 0 0,-1 2 0,0 0-1,1 0 1,1-1 0,1 1 0,0-1 0,1 0 0,-1-1 0,0-2 0,1 0 0,1 0 1,1 0 0,1 0 0,1 0 0,0 2 0,2 1 0,1 0-1,0 0 1,0 0-1,0-2 0,0 0 0,1-1 0,1 2 0,0 0-2,2 2 0,0-1 0,0-1 0,0 0 1,1-2 0,-1 0 1,0 0-1,0 0 1,0 0-1,1 0 1,0 0 0,2 0 0,0 0-1,1 0 1,0-2 0,0 0 0,0-1 0,-1-1 0,-2 2 0,-2 0 0,-1 2-1,-2 0 2,0 2-2,1 0 1,-1 2 0,-1-1 0,0 1 0,-1 0 0,-1 0 0,0 0 0,2 0 0,2 0 0,2 0 0,1-1 0,-2-1 0,0 0 0,-1-1 0,0-1-1,0 0 1,2 0 0,1 0 0,0-1 0,0-1-1,0 0 1,0-1-1,-1-1 0,0 2 0,-1 0-1,-1 2-1,-1 0 1,2 0-1,1 0 1,0 0 0,0 0 0,-1 0 0,-3 0 0,-2 0 0,-1 0 0,-1 2 1,-2 0-1,0 2 2,0-1-1,-1 2 0,1-2 0,-1 1 1,0-1-1,1 0 1,-1-2 0,0 0 1,0-1-1,-1 0 1,-1 0-1,-1 0 0,0 0 1,1 2 0,0 0 0,2 2 1,1-1 0,1 0 0,1-2-1,1 0 0,-1-1 0,-2 0 0,-1 0 0,-3 0-1,-1 0 1,1 0-1,-1 0 1,1 0-1,-1 0 0,1 0 1,-1 0-1,1 0 0,-1 0-1,1 0 2,-1 0-1,0 0 0,1-1 0,-1 0 1,1-2-1,-1 0 1,0-1-1,-1 2 1,-1 0-1,-1 2 0,0 0 1,-1 0-1,1 0 0,-1 0 0,1 0 1,1 0-1,1 0 0,1 0 1,-1 0 0,-1 0 0,-3 0 0,-1 0 0,-1 0 0,-1 0 0,1 0 0,0 0 0,0 0 1,1 0 0,1 0-1,1 0 1,0 0 0,1 0 1,-1 0 0,1 0 0,0 0 0,3 0-1,1 0 0,3 0 0,0-1-1,0 0 1,1-2 0,-1 0-1,0 0 1,1 0-1,-1 2-1,0 1-1,1 0 0,1 0 0,1 0 0,1 0 1,-1-1-1,0-1 1,-1 0 0,-1-1-1,0-1 1,1 2 2,0 0 0,2 2 1,0 0 0,1 0 0,-1 0-1,0 0-1,0 0 0,-3 0 0,-2 0-1,-1 0 0,-2 0 0,1 0 0,-1 0-1,1 0 0,-2 0 0,-2 0 0,-1 0 0,-2 0 0,-3 0 0,-1 0 0,-3 0 0,-1 0-1,-1-1-3,0 0-9,-1-2-7,1 0-7,-1-2-4,-2-2 2,-2-1 2,-2-3 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54"/>
    </inkml:context>
    <inkml:brush xml:id="br0">
      <inkml:brushProperty name="width" value="0.04927" units="cm"/>
      <inkml:brushProperty name="height" value="0.04927" units="cm"/>
      <inkml:brushProperty name="color" value="#F2395B"/>
    </inkml:brush>
  </inkml:definitions>
  <inkml:trace contextRef="#ctx0" brushRef="#br0">9456 52722 446,'-14'-19'36,"4"7"-3,4 8-2,5 8-2,0 5-1,-1 3 2,0 4 1,-1 2 2,-1 1-1,0 1-3,0-1-2,0 1-3,-1 2-1,-2 7-2,-1 5 1,-3 6-2,0 3-1,2 0-2,3 0-3,1 0-2,0-1-2,0-2-3,-1-1-1,-1-3-4,0-2 1,2-2 0,2-1 2,2-3 1,2-6-11,2-11-25,2-10-25,2-11-25,0-11-7,1-7 10,0-10 11,0-8 11,-1-1 8,-1 9 7,-1 10 8,0 8 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55"/>
    </inkml:context>
    <inkml:brush xml:id="br0">
      <inkml:brushProperty name="width" value="0.04915" units="cm"/>
      <inkml:brushProperty name="height" value="0.04915" units="cm"/>
      <inkml:brushProperty name="color" value="#F2395B"/>
    </inkml:brush>
  </inkml:definitions>
  <inkml:trace contextRef="#ctx0" brushRef="#br0">9591 52362 447,'1'-30'2,"4"3"4,2 3 3,4 3 4,1 2 5,3 3 6,1 1 6,3 2 6,1 2 2,1 3-4,1 1-4,1 2-3,-1 2-3,-1 2-2,-2 2-3,-2 2-1,-3 2-2,-1 4-1,-3 2-1,-1 3-1,-2 4-1,-4 3-3,-3 5-3,-2 3-2,-4 3-2,-6 1-3,-4 1-2,-4 0-2,-4 0-2,1-1 0,-1-3 0,1-1 0,-1-3 0,3 0-2,0-1-2,1-1-2,1-3 0,2-5 0,2-4 0,3-6 0,3-4 3,6-4 9,6-4 7,6-4 8,4-1 4,5 1-1,3 0 0,5 2 1,1 1-2,-1 2 1,-1 3-2,-1 1 0,-1 1-1,1 2 0,-1 0-2,1 1 0,-2 2-1,-1 2-2,-3 2-1,-1 2-1,-3 1-2,-1 1-1,-2 1-2,-2 2-2,-2 0 0,-2 1-2,-3 1-1,0 1-1,-5 1-1,-2 3-1,-5 1 0,-4 3-2,-3 0-1,-3-1-1,-3-1-1,-3-1-1,-1-1-1,0-1 0,-1-1-2,1-1 0,0-2-1,1-1 0,1-2 1,1-2-1,2-2-1,3-1-2,3-1-3,3 0-2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55"/>
    </inkml:context>
    <inkml:brush xml:id="br0">
      <inkml:brushProperty name="width" value="0.03575" units="cm"/>
      <inkml:brushProperty name="height" value="0.03575" units="cm"/>
      <inkml:brushProperty name="color" value="#F2395B"/>
    </inkml:brush>
  </inkml:definitions>
  <inkml:trace contextRef="#ctx0" brushRef="#br0">12100 53750 615,'29'8'133,"-6"0"-31,-4-1-34,-4 1-32,-5 0-18,-1 2-4,-2 0-5,-2 1-5,-2 1-3,0 0-7,-2-1-4,0 1-6,-2-1-11,0 1-20,-2 0-18,0 0-19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55"/>
    </inkml:context>
    <inkml:brush xml:id="br0">
      <inkml:brushProperty name="width" value="0.03737" units="cm"/>
      <inkml:brushProperty name="height" value="0.03737" units="cm"/>
      <inkml:brushProperty name="color" value="#F2395B"/>
    </inkml:brush>
  </inkml:definitions>
  <inkml:trace contextRef="#ctx0" brushRef="#br0">11895 54600 588,'-13'7'10,"4"-1"21,6 0 19,5-2 21,2 1 4,3 0-14,2 1-13,2 2-13,2 0-13,3 1-13,3 1-13,3 2-13,-1 0-7,-2 1-3,-3 1-1,-2 1-3,-4-1-6,-1-1-10,-2-2-10,-2-2-10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57"/>
    </inkml:context>
    <inkml:brush xml:id="br0">
      <inkml:brushProperty name="width" value="0.05356" units="cm"/>
      <inkml:brushProperty name="height" value="0.05356" units="cm"/>
      <inkml:brushProperty name="color" value="#F2395B"/>
    </inkml:brush>
  </inkml:definitions>
  <inkml:trace contextRef="#ctx0" brushRef="#br0">16116 51959 410,'8'-15'2,"-1"1"2,1 1 3,0 1 3,0 0 2,0 2 3,0 1 3,-1 1 3,2 1 1,0 2 1,1 2 0,1 2 2,0 3-1,0 4-2,-2 4-1,0 3-2,-2 4-1,-1 1-1,-1 3 0,0 1 0,-2 2 0,0-1 0,-2 1 1,0-1 1,-1 1-1,0-1-2,0 1-2,0-1-3,-1 1-1,0-1-2,-2 1 0,0-1-2,-3 1 0,-2 1-3,-3 1-2,-3 1-1,-2 0-3,-2 0-2,0 1-4,0-1-2,-2-1-2,0-3 3,1-3 1,-1-3 2,1-2-1,-1-3-4,1-1-4,-1-2-3,1-2-1,1-2 1,1-3 2,1 0 1,1-5 1,0-2 0,2-5 1,1-4 0,1-2 1,2-3-1,3-2 1,1-1 0,1-2 0,2-1 2,0-1 1,2 0 2,1-1 1,2 1 2,2 1 2,2 1 1,0 2 3,1 3 4,0 3 3,0 3 3,0 2 2,1 2-2,2 2 0,0 2-2,1 2 3,1 0 8,1 2 5,2 0 8,0 3 2,1 2-1,1 4 0,1 2-2,1 2-1,-1 1-3,1 1-2,-1 2-4,0-1-3,-1 1-6,-1 0-5,0-1-5,-2 1-3,-1-1-4,-1 1-2,-1 0-3,1-1-6,0 1-8,1 0-8,1-1-9,1-1-7,-1-2-4,1-4-6,0-3-4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58"/>
    </inkml:context>
    <inkml:brush xml:id="br0">
      <inkml:brushProperty name="width" value="0.05707" units="cm"/>
      <inkml:brushProperty name="height" value="0.05707" units="cm"/>
      <inkml:brushProperty name="color" value="#F2395B"/>
    </inkml:brush>
  </inkml:definitions>
  <inkml:trace contextRef="#ctx0" brushRef="#br0">18650 51137 385,'0'-15'6,"2"2"11,0 2 12,2 3 12,0 3 6,1 8 1,2 6 0,0 7 1,0 4-1,-1 1-7,0 1-5,-2 1-5,0 2-5,0 1-2,0 3-2,0 1-3,-1 3-2,0 2-1,-2 4-2,0 3-3,-1 2-1,0 2-2,0 2-4,0 2-2,0 1-3,0 3-4,0 2-6,0 2-3,-1 1-5,0 1-5,-2 1-4,0 2-6,-2-2-1,0-1-1,-1-3 0,-1-1 0,-1-3 1,2-6 0,1-4 2,0-5 1,1-7 0,-2-6-2,0-7-1,-1-6-2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58"/>
    </inkml:context>
    <inkml:brush xml:id="br0">
      <inkml:brushProperty name="width" value="0.03875" units="cm"/>
      <inkml:brushProperty name="height" value="0.03875" units="cm"/>
      <inkml:brushProperty name="color" value="#F2395B"/>
    </inkml:brush>
  </inkml:definitions>
  <inkml:trace contextRef="#ctx0" brushRef="#br0">18306 51232 567,'-7'-19'23,"2"9"15,2 8 15,2 9 14,1 7 3,-2 4-13,-1 3-12,0 4-13,-2 3-9,-3-1-7,-4 0-8,-2 0-8,-1 0-7,1-1-9,1-1-9,1-1-8,1-2-8,0-2-6,2-1-5,1-2-6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0:58"/>
    </inkml:context>
    <inkml:brush xml:id="br0">
      <inkml:brushProperty name="width" value="0.04378" units="cm"/>
      <inkml:brushProperty name="height" value="0.04378" units="cm"/>
      <inkml:brushProperty name="color" value="#F2395B"/>
    </inkml:brush>
  </inkml:definitions>
  <inkml:trace contextRef="#ctx0" brushRef="#br0">18650 51197 502,'8'-15'9,"1"4"16,2 3 18,0 3 17,1 1 5,3 2-7,2 0-7,1 2-7,1 1-6,-1 2-3,-1 2-5,0 2-5,-2 2-11,-1 5-17,-1 3-19,-1 5-18,-3 0-14,-4-1-11,-6-3-10,-4-1-11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50"/>
    </inkml:context>
    <inkml:brush xml:id="br0">
      <inkml:brushProperty name="width" value="0.02333" units="cm"/>
      <inkml:brushProperty name="height" value="0.02333" units="cm"/>
      <inkml:brushProperty name="color" value="#F2395B"/>
    </inkml:brush>
  </inkml:definitions>
  <inkml:trace contextRef="#ctx0" brushRef="#br0">64350 6700 943,'-30'228'-16,"-9"-44"-3,-10-43-2,-8-44-2,-4-27 0,3-9 3,3-10 3,4-8 3,1-9 5,0-6 7,0-6 6,0-6 7,3-7 4,6-6 3,7-6 2,6-6 2,7-9 0,10-8-1,10-10-3,9-9-2,12-10-2,16-9 0,15-10-2,17-8-1,10-6-8,6 1-16,7-1-14,6 1-15,-2 5-3,-9 14 6,-10 11 7,-8 14 7,-11 8 6,-8 7 5,-10 6 3,-9 7 5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1:04"/>
    </inkml:context>
    <inkml:brush xml:id="br0">
      <inkml:brushProperty name="width" value="0.0417" units="cm"/>
      <inkml:brushProperty name="height" value="0.0417" units="cm"/>
      <inkml:brushProperty name="color" value="#F2395B"/>
    </inkml:brush>
  </inkml:definitions>
  <inkml:trace contextRef="#ctx0" brushRef="#br0">24247 51636 527,'-6'-8'15,"4"-1"6,4-2 8,4 0 6,2 1 3,1 2-4,2 4-2,0 3-2,1 0-3,1 0-2,1-2-2,1 0-1,0 0-2,0 2 0,-2 2 0,-1 2-1,-1 2-1,-3 3-4,-1 4-3,-2 2-4,-1 1-1,0-1-3,0-1 0,0 0-2,-1 0-2,-2 3 1,-2 3 0,-2 3-1,-2 0-3,0-1-6,-1-3-5,-1-1-6,-2-1-1,0-1 1,-2 1 2,1 0 1,-3-1 1,0 1 0,-1-1-1,-1 1-1,0-2 0,2-1-1,3-2 1,1-2 0,1-3-1,-2-1-1,0-2 0,-1-1-1,0-4-1,2-2 1,2-4 1,3-2 0,0-3 2,2-1 0,0-3 1,2-1 1,0-3 2,2 0 3,0 0 2,2-2 3,-1 0 1,-1 3 1,0 1 0,-1 3 1,-1 0 2,0 2 6,0 1 5,0 1 5,0 3 11,1 4 16,2 6 16,0 4 15,1 4 3,-2 2-13,0 1-13,-2 3-11,1 1-9,0 1-4,2 1-2,0 1-5,0 1-4,0-1-4,-2 1-4,0-1-5,-1 1-2,0-1 1,0 1 1,0 0 0,0-1-3,0 2-9,0 1-10,0 1-8,0-1-9,0-3-8,0-3-9,0-2-9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1:04"/>
    </inkml:context>
    <inkml:brush xml:id="br0">
      <inkml:brushProperty name="width" value="0.04827" units="cm"/>
      <inkml:brushProperty name="height" value="0.04827" units="cm"/>
      <inkml:brushProperty name="color" value="#F2395B"/>
    </inkml:brush>
  </inkml:definitions>
  <inkml:trace contextRef="#ctx0" brushRef="#br0">25600 50472 455,'1'-19'37,"2"7"2,2 8 3,1 8 3,2 5-1,-2 3-6,-1 4-4,0 2-4,-2 1-4,-1 1 0,0-1 0,-2 1-1,1 0-1,0 3-2,2 1-3,0 3-2,0 2-3,0 5-2,-2 3-2,0 4-2,-1 3-3,0 2-4,0 2-2,0 2-4,0 0-2,0-1-3,0 0-2,0-2-2,0 0-4,0-2-5,0-1-6,0 0-5,0-1-3,0-2 0,0 0-1,0-1 0,0-3 2,0-2 2,0-3 2,0-3 3,-2-3 1,0-2 0,-3-1-2,-2-2-1,0-5 3,-1-3 5,0-6 6,0-4 6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1:05"/>
    </inkml:context>
    <inkml:brush xml:id="br0">
      <inkml:brushProperty name="width" value="0.04229" units="cm"/>
      <inkml:brushProperty name="height" value="0.04229" units="cm"/>
      <inkml:brushProperty name="color" value="#F2395B"/>
    </inkml:brush>
  </inkml:definitions>
  <inkml:trace contextRef="#ctx0" brushRef="#br0">25100 53309 520,'8'-13'15,"0"3"10,-1 4 10,1 4 9,-1 3 3,0 4-4,-2 2-2,0 4-4,-1 1-4,1 3-3,2 1-5,0 3-4,0 1-3,-2 1-3,-2 1-2,-2 1-3,-1 0-2,2-1-1,0-2-2,2 1 0,-1-3-2,-1-1-4,0-3-1,-2-1-3,2-3-2,2-2 2,4-4 1,2-2 0,1-4 2,1-2 0,0-4 1,0-2 1,0-3-1,3-3-2,2-3 0,1-3-3,2-2 0,-1-1 2,1-1 0,0-1 1,-2-1-6,0 0-15,0-2-15,-2-1-14,-2 3-3,-3 5 9,-3 7 7,-2 5 9,-2 3 3,0 1-3,0-1-3,0 0-3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1:05"/>
    </inkml:context>
    <inkml:brush xml:id="br0">
      <inkml:brushProperty name="width" value="0.03062" units="cm"/>
      <inkml:brushProperty name="height" value="0.03062" units="cm"/>
      <inkml:brushProperty name="color" value="#F2395B"/>
    </inkml:brush>
  </inkml:definitions>
  <inkml:trace contextRef="#ctx0" brushRef="#br0">24100 52661 718,'0'-14'-3,"2"3"6,0 3 8,2 2 7,0 5 6,3 6 4,2 6 5,2 5 4,-2 4 0,-1 1-7,-4 1-6,-2 1-6,-3 2-5,0 1-6,-2 2-5,0 3-6,-1 0-7,0 0-10,0 1-10,1-1-9,-1-2-6,0-6-2,0-4-1,0-4-2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1:06"/>
    </inkml:context>
    <inkml:brush xml:id="br0">
      <inkml:brushProperty name="width" value="0.04674" units="cm"/>
      <inkml:brushProperty name="height" value="0.04674" units="cm"/>
      <inkml:brushProperty name="color" value="#F2395B"/>
    </inkml:brush>
  </inkml:definitions>
  <inkml:trace contextRef="#ctx0" brushRef="#br0">27605 52420 470,'-13'-1'58,"6"0"-4,6-2-2,6 0-4,4-2-3,1-2-5,3-2-5,2-1-4,1-1-5,-1 2-3,1 2-4,0 3-4,-1-1-2,1 0 0,0-2 0,-1 0 0,1 0-1,1 2-3,2 3-3,0 1-3,0 1-1,1 0-3,-1 0 0,1 0-2,-1 0 0,-1 2-1,-1 0 1,-1 1 1,1 1-2,2 0-3,1 0-1,3 0-3,0-1-1,1 0-1,-1-2-2,1 0-1,0-1 0,1 0 0,1 0 1,1 0 0,0-1 2,0 0 0,1-2 1,-1 0 1,1-2 1,1 0 1,1-1 0,1-1 1,0-1 0,2 2 1,1 1 1,1 0 1,-1 1 0,-2-2-1,-2 0 0,-1-1 0,-3 0-1,-1 2 0,-3 2 1,-1 2-1,-3 1 0,-1-2-1,-2 0 0,-2-1-1,-2-1-2,1 2-1,0 0-1,0 2-3,-1 0 0,1 0-1,0 0 0,0 0-1,-1-1 1,-1 0 0,-1-2 2,0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1:07"/>
    </inkml:context>
    <inkml:brush xml:id="br0">
      <inkml:brushProperty name="width" value="0.04756" units="cm"/>
      <inkml:brushProperty name="height" value="0.04756" units="cm"/>
      <inkml:brushProperty name="color" value="#F2395B"/>
    </inkml:brush>
  </inkml:definitions>
  <inkml:trace contextRef="#ctx0" brushRef="#br0">31661 51400 462,'-13'0'23,"8"0"10,7 0 9,6 0 10,4 0 1,-1 0-6,1 0-7,0 0-6,0 1-5,3 2-2,2 2-4,1 2-2,2 0-2,-1 1 0,1 0-1,-1 0 0,1 0-3,-1 0-3,1-1-4,-1 1-4,0 0-3,-3 2-3,-1 0-1,-2 1-2,-1 2-1,1 0-3,1 1-1,1 1-3,-1 1 1,-4 1-1,-4 1 1,-4 1 0,-4 0 2,0-3 1,-3-1 3,-2-2 1,-3 0 0,-3 3-4,-5 3-2,-3 3-3,-2 1-1,1-1 0,1-1 0,1-1-1,1-1-3,2-1-7,3 0-8,1-2-7,2-2-4,1-1 1,0-2 1,2-2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1:08"/>
    </inkml:context>
    <inkml:brush xml:id="br0">
      <inkml:brushProperty name="width" value="0.04989" units="cm"/>
      <inkml:brushProperty name="height" value="0.04989" units="cm"/>
      <inkml:brushProperty name="color" value="#F2395B"/>
    </inkml:brush>
  </inkml:definitions>
  <inkml:trace contextRef="#ctx0" brushRef="#br0">34427 51095 440,'1'-13'45,"2"4"1,2 6 3,2 5 2,1 2-2,1 1-6,1 2-6,2 0-5,-2 1-5,1 2-3,-2 0-4,0 1-3,-2 2-2,-1 3-2,-1 3 0,0 3-1,-2 2-2,0 1 0,-2 1-3,0 1 0,-3 1-1,-2 3 0,-4 1 1,-2 2 0,-2 0-2,-3-2-4,-2-1-3,-1-3-4,-2-2-3,1-3-2,-1-3-3,1-3-1,0-2-3,1-3-2,1-1-2,1-2-3,0-2-1,2-2-2,1-3 0,1 0-2,1-5 1,2-4 3,2-6 2,3-3 2,0-5 1,0-2 1,0-1 0,0-2 1,1-2 1,2 1 4,2 0 3,2-1 3,1 3 4,2 3 5,0 5 3,1 3 5,1 3 1,0 3-1,0 1 0,0 2-2,0 2 5,-1 0 8,1 1 10,0 2 8,0 2 4,1 4-2,2 4-2,0 3-2,1 3-2,-1 0-4,1-1-2,0 1-3,0 0-5,1-1-4,1 1-5,2-1-5,-1 0-5,-1-2-5,-1-3-5,-1-1-6,0-1-12,1 0-20,2 0-21,0 0-19,-1-1-3,-1-1 14,-2-1 15,-2 0 14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1:08"/>
    </inkml:context>
    <inkml:brush xml:id="br0">
      <inkml:brushProperty name="width" value="0.0582" units="cm"/>
      <inkml:brushProperty name="height" value="0.0582" units="cm"/>
      <inkml:brushProperty name="color" value="#F2395B"/>
    </inkml:brush>
  </inkml:definitions>
  <inkml:trace contextRef="#ctx0" brushRef="#br0">36750 50513 377,'1'-21'9,"2"8"17,2 7 17,1 7 17,2 4 5,-2 5-7,-1 4-7,0 4-9,-2 2-3,1 2-4,0 3-1,0 1-3,-1 3-4,0 1-2,-2 2-5,0 2-3,-1 3-4,0 2-2,0 4-2,0 3-4,-1 1-3,0 1-3,-2 2-5,0 0-5,-1 0-3,0-2-4,0-2-5,1-2-4,-1-3-3,0-4-3,0-4-2,0-3-3,0-5 1,0-4 4,0-3 3,1-4 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1:08"/>
    </inkml:context>
    <inkml:brush xml:id="br0">
      <inkml:brushProperty name="width" value="0.04266" units="cm"/>
      <inkml:brushProperty name="height" value="0.04266" units="cm"/>
      <inkml:brushProperty name="color" value="#F2395B"/>
    </inkml:brush>
  </inkml:definitions>
  <inkml:trace contextRef="#ctx0" brushRef="#br0">36469 50264 515,'0'-15'1,"0"1"2,0 0 1,0 2 3,0 1 0,0 1 0,0 0-1,0 2 0,0 0 7,0 1 12,0-1 14,0 0 13,-2 3 3,0 6-6,-3 6-8,-2 6-6,-1 3-5,-2 3-3,0 1-2,-1 3-3,-1-1-5,-2 0-7,0-1-7,-1 0-6,0-3-6,-1 0-7,0 0-7,1-2-6,0-2-8,2-1-6,3-2-8,1-2-8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1:08"/>
    </inkml:context>
    <inkml:brush xml:id="br0">
      <inkml:brushProperty name="width" value="0.04991" units="cm"/>
      <inkml:brushProperty name="height" value="0.04991" units="cm"/>
      <inkml:brushProperty name="color" value="#F2395B"/>
    </inkml:brush>
  </inkml:definitions>
  <inkml:trace contextRef="#ctx0" brushRef="#br0">36900 50247 440,'8'-15'27,"0"4"1,-1 3 1,1 3 1,1 1 0,4 2-2,2 0-3,3 2-2,1 1 3,-1 4 6,-1 2 6,-1 3 8,0 3 0,0 0-5,-1 1-5,1 1-4,-2 1-8,-1 1-10,-2 1-10,-2 1-9,-2 0-10,-2-1-11,-3-1-11,0 0-10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50"/>
    </inkml:context>
    <inkml:brush xml:id="br0">
      <inkml:brushProperty name="width" value="0.03145" units="cm"/>
      <inkml:brushProperty name="height" value="0.03145" units="cm"/>
      <inkml:brushProperty name="color" value="#F2395B"/>
    </inkml:brush>
  </inkml:definitions>
  <inkml:trace contextRef="#ctx0" brushRef="#br0">65650 5950 699,'-41'1'-13,"19"4"16,19 3 17,19 3 16,10 7 6,4 14-3,3 11-4,3 14-3,-2 7-5,-6 3-3,-6 3-5,-6 4-4,-7 2-4,-6 4-4,-6 3-3,-6 3-5,-6-4-4,-2-8-6,-3-10-6,-3-9-6,-1-15-9,4-18-11,3-19-12,3-18-12,7-18 2,14-16 15,11-15 14,14-15 14,2-3 9,-6 14 3,-6 11 2,-6 14 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1:10"/>
    </inkml:context>
    <inkml:brush xml:id="br0">
      <inkml:brushProperty name="width" value="0.03689" units="cm"/>
      <inkml:brushProperty name="height" value="0.03689" units="cm"/>
      <inkml:brushProperty name="color" value="#F2395B"/>
    </inkml:brush>
  </inkml:definitions>
  <inkml:trace contextRef="#ctx0" brushRef="#br0">23582 56414 596,'-19'0'7,"9"0"15,8 0 14,10 0 14,5 0 5,5-2-7,3 0-6,5-1-6,0 0-5,0 1-5,-1 0-6,-1 2-4,-1 0-6,-1 0-5,-1 0-6,-1 0-6,-1 0-5,-3 2-6,-1 0-6,-2 1-6,-2 1-5,1-1-3,0 1-4,0 0-4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1:11"/>
    </inkml:context>
    <inkml:brush xml:id="br0">
      <inkml:brushProperty name="width" value="0.03726" units="cm"/>
      <inkml:brushProperty name="height" value="0.03726" units="cm"/>
      <inkml:brushProperty name="color" value="#F2395B"/>
    </inkml:brush>
  </inkml:definitions>
  <inkml:trace contextRef="#ctx0" brushRef="#br0">24227 56650 590,'-15'7'0,"3"-2"0,1-3 0,3 0 0,1-1 7,2 3 15,2 4 15,2 2 15,1 2 3,0 0-8,0-1-7,0 1-9,0 1-4,0 3-3,0 3-3,0 3-3,0 2-3,0 1-6,0 1-4,0 1-6,0-1-2,-2 0 1,0-1 2,-1-1 0,-1 0-5,2-1-15,0 1-14,2-1-15,1-2-7,2-3-4,2-4-2,1-4-2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1:11"/>
    </inkml:context>
    <inkml:brush xml:id="br0">
      <inkml:brushProperty name="width" value="0.04581" units="cm"/>
      <inkml:brushProperty name="height" value="0.04581" units="cm"/>
      <inkml:brushProperty name="color" value="#F2395B"/>
    </inkml:brush>
  </inkml:definitions>
  <inkml:trace contextRef="#ctx0" brushRef="#br0">26200 55880 480,'0'-15'1,"0"2"3,0 3 4,0 1 2,0 3 9,2 4 16,0 4 16,2 4 15,0 4 3,0 5-12,-1 5-10,1 5-12,-1 3-7,0 1-3,-1 1-5,-2 1-3,0 1-3,2 4-5,0 3-5,2 2-3,-1 4-5,0 2-5,-2 4-4,0 2-4,-1 0-4,0-2-2,0-4-3,0-2-3,0-4-2,0-2-4,0-3-2,0-3-4,-1-3-2,0 0 0,-2-1-1,0-1 0,-1-4 4,0-5 6,0-6 6,0-6 7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1:12"/>
    </inkml:context>
    <inkml:brush xml:id="br0">
      <inkml:brushProperty name="width" value="0.04336" units="cm"/>
      <inkml:brushProperty name="height" value="0.04336" units="cm"/>
      <inkml:brushProperty name="color" value="#F2395B"/>
    </inkml:brush>
  </inkml:definitions>
  <inkml:trace contextRef="#ctx0" brushRef="#br0">25693 58024 507,'-7'-16'0,"2"2"0,2 1 0,2 1 0,1 1 5,-2 2 11,0 2 11,-1 3 10,0 0 3,3 2-4,4 0-5,2 2-5,2 1-2,0 2-1,0 2-1,0 1 0,-1 3-2,-1 4-2,-1 2-1,0 3-2,-1 2-2,0-1 0,0 1 0,0-1-1,0 1-1,0 1 1,-1 1 0,1 1 1,0 0-3,0-1-5,0-1-6,0 0-5,0-3-3,0-1 0,0-3 1,0-1 1,1-4 1,3-6 2,4-6 4,2-6 1,3-5 1,5-5-3,3-5-2,5-5-4,1-3 0,-2-1 1,0-1 0,-1 0 0,-1-1-4,-1 2-11,-1 0-12,-1 1-10,-3 3-8,-3 5-4,-4 5-4,-4 5-5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1:13"/>
    </inkml:context>
    <inkml:brush xml:id="br0">
      <inkml:brushProperty name="width" value="0.04587" units="cm"/>
      <inkml:brushProperty name="height" value="0.04587" units="cm"/>
      <inkml:brushProperty name="color" value="#F2395B"/>
    </inkml:brush>
  </inkml:definitions>
  <inkml:trace contextRef="#ctx0" brushRef="#br0">29528 56965 479,'-22'7'2,"3"-2"4,3-2 3,3-2 5,5-2 9,8-2 14,8-2 14,7-2 15,4 1 0,-2 1-12,-3 2-13,-1 2-12,3 1-8,7 0-3,9 0-2,7 0-2,3 0-2,0 0-1,-2 0 0,0 0 0,0 0-4,0 2-5,2 0-7,1 2-6,-1-1-3,0 1-4,-2 0-3,0 0-3,0-1-2,0 0-1,2-2 0,1 0-2,-1 0-1,-2 2-2,-2 1-3,-2 3-2,-1 0 0,-3-2 3,-2-3 4,-1 0 3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1:13"/>
    </inkml:context>
    <inkml:brush xml:id="br0">
      <inkml:brushProperty name="width" value="0.04421" units="cm"/>
      <inkml:brushProperty name="height" value="0.04421" units="cm"/>
      <inkml:brushProperty name="color" value="#F2395B"/>
    </inkml:brush>
  </inkml:definitions>
  <inkml:trace contextRef="#ctx0" brushRef="#br0">32850 56350 497,'22'8'108,"-1"0"-20,-3-1-21,-1 1-21,0 0-11,1 2-6,3 0-4,1 1-6,1 2-2,-1 0-3,-1 1-3,-1 1-1,0 0-3,0-1 0,-1-1 0,1 0-1,-2-2-2,-1 1-2,-3 0-1,-1 0-3,-2 0-2,-2 1-3,-3 1-2,-1 1-3,-3 1-2,-6 0 1,-4-1 0,-5 1 1,-4 0-2,-3 1-2,-3 1-2,-3 1-2,-1 0-4,1-3-5,1-1-4,1-2-5,1-2-1,1 1 2,1 0 4,1 0 3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1:14"/>
    </inkml:context>
    <inkml:brush xml:id="br0">
      <inkml:brushProperty name="width" value="0.04996" units="cm"/>
      <inkml:brushProperty name="height" value="0.04996" units="cm"/>
      <inkml:brushProperty name="color" value="#F2395B"/>
    </inkml:brush>
  </inkml:definitions>
  <inkml:trace contextRef="#ctx0" brushRef="#br0">34947 55709 440,'8'-14'6,"-2"3"12,-1 3 12,0 2 12,-1 4 5,0 4-2,-1 4-2,1 4-1,0 2-3,0 3-4,0 2-3,0 1-3,0 2-4,0 1-4,0 1-3,0 1-4,-1 1-2,-2-1 0,-2 1 0,-2-1 0,-2 2-2,-2 1-2,-2 2-4,-2 3-2,-1-1-2,-3 0-4,-2-1-3,-1-1-3,-2-2-3,1-2-4,-1-1-5,1-2-4,-1-4-3,1-3 1,-1-4 0,0-4-1,2-4 2,1-3 0,2-2 1,3-3 1,1-5 2,0-4 0,2-5 0,1-5 2,1-1 1,2 1 1,2 3 2,2 2 1,2 0 2,2 2 2,2 1 2,2 1 1,1 1 5,1 3 7,2 1 7,0 2 7,0 2 4,1 1 5,0 0 3,0 2 4,-1 1 3,1 2 1,0 2 3,0 2 1,0 2 1,3 5-4,1 4-2,3 4-2,1 1-5,-1 1-5,1-1-7,0 1-5,-2-1-7,0-1-7,0-1-7,-2-1-8,-1-1-3,-1-1 2,-1-1 1,0 0 2,-2-2-10,1-3-24,0-1-24,0-2-24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1:15"/>
    </inkml:context>
    <inkml:brush xml:id="br0">
      <inkml:brushProperty name="width" value="0.05202" units="cm"/>
      <inkml:brushProperty name="height" value="0.05202" units="cm"/>
      <inkml:brushProperty name="color" value="#F2395B"/>
    </inkml:brush>
  </inkml:definitions>
  <inkml:trace contextRef="#ctx0" brushRef="#br0">37409 54950 422,'7'31'129,"-1"-2"-26,-1 0-25,0-1-26,-2 1-15,0 1-3,-2 2-4,0 3-4,-1 1-3,0 4-5,0 2-4,0 4-4,-2 2-2,0 2-2,-3 2-1,-2 1-1,0 2-4,1-2-3,0-1-6,2 0-5,-1-3-6,0-2-7,-1-4-7,-1-2-7,-1-5-2,2-6 5,1-5 5,0-7 4,1-3 2,-2 0-1,0-2-2,-1-1 0,-1-2-2,1-2-3,-1-4-3,0-2-3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1:15"/>
    </inkml:context>
    <inkml:brush xml:id="br0">
      <inkml:brushProperty name="width" value="0.03738" units="cm"/>
      <inkml:brushProperty name="height" value="0.03738" units="cm"/>
      <inkml:brushProperty name="color" value="#F2395B"/>
    </inkml:brush>
  </inkml:definitions>
  <inkml:trace contextRef="#ctx0" brushRef="#br0">37117 55140 588,'-8'-27'30,"0"11"12,0 9 12,1 10 13,-2 7-1,0 3-13,-2 5-13,1 3-13,-3 3-10,-2-1-6,-1 1-6,-3-1-7,0-1-6,1-1-9,1-3-7,1-1-9,2-3-4,2-1 1,4-2 0,3-2 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1:15"/>
    </inkml:context>
    <inkml:brush xml:id="br0">
      <inkml:brushProperty name="width" value="0.0462" units="cm"/>
      <inkml:brushProperty name="height" value="0.0462" units="cm"/>
      <inkml:brushProperty name="color" value="#F2395B"/>
    </inkml:brush>
  </inkml:definitions>
  <inkml:trace contextRef="#ctx0" brushRef="#br0">37850 55437 476,'17'-6'41,"1"6"7,3 4 7,1 6 6,1 1 0,-1 1-6,-1-1-7,-1 1-6,-1-1-6,-1-1-5,-1 0-6,-1-2-5,-4 0-21,-6 1-39,-8 2-38,-6 0-37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50"/>
    </inkml:context>
    <inkml:brush xml:id="br0">
      <inkml:brushProperty name="width" value="0.02883" units="cm"/>
      <inkml:brushProperty name="height" value="0.02883" units="cm"/>
      <inkml:brushProperty name="color" value="#F2395B"/>
    </inkml:brush>
  </inkml:definitions>
  <inkml:trace contextRef="#ctx0" brushRef="#br0">65950 6150 763,'23'-25'0,"-3"0"0,-3 0 0,-2 0 0,-1 0 0,3 0 0,3 0 0,4 0 0,2 3 0,4 6 2,3 7 2,3 6 1,-1 7 4,-2 10 9,-3 10 8,-3 9 9,-4 9 0,-3 9-5,-3 10-5,-2 10-5,-8 5-6,-8 4-5,-10 3-4,-9 3-7,-9-1-5,-5-2-7,-7-3-7,-5-3-6,-3-9-5,4-11-2,3-14 0,3-11-2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17"/>
    </inkml:context>
    <inkml:brush xml:id="br0">
      <inkml:brushProperty name="width" value="0.06552" units="cm"/>
      <inkml:brushProperty name="height" value="0.06552" units="cm"/>
      <inkml:brushProperty name="color" value="#F2395B"/>
    </inkml:brush>
  </inkml:definitions>
  <inkml:trace contextRef="#ctx0" brushRef="#br0">41340 40165 335,'-2'-15'2,"-2"3"2,-3 1 3,-3 2 3,-2 2 4,2 0 1,0 2 4,2 1 3,2 1 3,2 4 5,4 2 4,3 4 4,1 0 1,3 1-7,2 0-4,2 0-5,0-1-4,1-1-1,0-1-2,0 0 0,0 0-3,3 0-1,2 1-2,2 2-3,1-1 0,1-1-1,1-1-1,1 0 0,-1-2-1,-1 0-1,-3-2 1,-1 0-1,-1-1-1,0 0 2,-1 0-1,1 0 1,0 0 0,-1 0 1,1 0-2,0 0 1,1 0 0,7 0-2,4 0 0,4 0 0,1 0-2,-5 0 1,-5 0-1,-5 0-1,-1-1 1,3 0 0,4-2 0,2 0 0,0-1 1,-2 0-1,-1 0 0,-2 0 0,-1 0 0,1 1 1,1-2 0,1 2 1,1-1 0,1 0-1,1 0 2,1 0-1,-1 0 0,0 0 0,-1 0 0,0 1 0,-2-2 0,2 0 1,1-2 0,1 0 1,0 0-1,-3 2 1,-1 3-1,-3 1 1,1 1 0,0 0-1,1 0 0,1 0 0,-1 0 0,-1 0 0,-3 0 0,-1 0 0,0 0 0,1 0-1,3 0-1,1 0 0,2 0 0,-1 0-1,1 0 0,-1 0 0,1 0-1,0 0 1,-1 0 0,1 0 1,1 0 0,6 0 1,5 0 1,5 0 0,4-2 1,4-2 1,3-4 0,6-2 1,1-3 0,3-1 0,2-3-1,1-1 0,2-1-2,0 3-2,-1 1-1,1 3-3,-3 1-1,-3 2 0,-4 2 0,-4 2 0,-3 1 0,-2 1 0,-2-1 1,-2 0 1,-3 0 0,-4 2-1,-3 0-1,-5 2 0,-2 1 0,-1 2 1,-1 2-1,-1 2 1,-1 0 0,-1-1 1,-1-1 1,-1 0 1,-1-1 1,-1 0-1,-1-1 1,0 2-1,-2-1 0,1 1 0,0 1-1,-1 2 1,1-1-1,0-1-1,-1 0 0,1-2 0,0 0 0,1 0 0,2 0 0,0 0 0,0 0 1,1 0-1,-1-1 1,1 1-1,-1 0 0,-1-2 1,-1 0-1,0-2-1,-1 1 1,1 0 0,1 2 1,1 0-1,1 1 1,1 0 1,1 0-1,1 0 1,0-1 0,-1-1 1,-1 0-1,0-2 1,-2 1 0,1 0 0,-1 2-1,1 0 0,-1 0-1,1 0 1,0-2-1,-1 0 0,-4-3-13,-10-2-27,-10-3-26,-10-3-26,-4-1-6,3 2 16,1 2 16,3 2 16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19"/>
    </inkml:context>
    <inkml:brush xml:id="br0">
      <inkml:brushProperty name="width" value="0.05169" units="cm"/>
      <inkml:brushProperty name="height" value="0.05169" units="cm"/>
      <inkml:brushProperty name="color" value="#F2395B"/>
    </inkml:brush>
  </inkml:definitions>
  <inkml:trace contextRef="#ctx0" brushRef="#br0">15250 45128 425,'29'0'71,"-3"0"-15,-5 0-16,-3 0-16,-2-1-8,1-1-1,1 0-1,2-1-1,-1-1 0,1 2-3,-1 0-1,1 2-1,0 0-1,1 0 0,1 0 1,1 0 1,1 0 0,1 0-1,1 0 1,1 0-2,1 0 1,3 0-2,1 0-1,2 0 0,1 0-1,-1 0 1,-1 0 0,-1 0 1,-1-1-1,0 0-2,1-2-1,-1 0-2,-1 0-1,-3 0 1,-3 2 1,-3 1 0,-1 0 0,1 0 0,1 0-2,1 0-1,2 0 1,1 1 1,2 2 2,3 0 2,-1 0 1,-2 0 1,-1-2 0,-2 0 1,-2-1-1,2 0 1,1 0-2,1 0 0,1 0 1,1 0 0,1 0 1,1 0 1,0-1 0,-2 0-2,0-2 0,0 0-1,-2-1-2,0 1 0,1-1-1,-1 0-1,0 0-1,-1 2 1,-1 0 0,-1 2 1,0 0-1,-1 0 0,1 0 0,-1 0-1,1-1 0,1 0 1,1-2 0,1 0 1,-1-1-1,-1 1 1,-3-2-1,-1 2 1,-2-1-1,1 2 1,0 0 0,-1 2 1,1 0-1,1 0 0,1 0-1,2 0 0,-1 0 0,1 0-1,-1 0 1,1 0 0,-1 0 0,1 0 1,-1 0-1,1 0 1,0 0 0,1 0 0,1 0-1,1 0 1,-1 0 0,-2 0-1,-1 0 0,-2 0-1,-2 0 1,1 0-1,-1 0 0,1 0 0,0 0-1,1 2 0,1 0-1,1 2-1,-1-1 1,-1 2-1,-2-2 1,-2 1 0,-1 0 0,1 0 1,1 0 0,1 0 1,1 0 0,-1 0 2,1-1 1,-1 1 1,1 0 1,0 0-2,-1 0 0,1 0-2,1 0 0,3 0 0,3-1-2,3 1 1,1 0-2,2-2 1,1 0-1,1-2-1,-1 0-1,-2 0-1,-1 0-2,-3 0-2,-1 0 0,-1 0 1,-1 0 1,-1 0 0,0 0 2,-1 0-1,1 0 1,-1 0-1,-1 0 2,-1 0 1,-2 0 2,-2 0 1,-2 0 1,1 0 0,0 0 1,-1 0 0,1 0 0,0 0 0,-1 0 1,1 0 0,0 0 0,-1 2 0,1 1 0,0 0-1,-1 0 0,1 0-1,0-2-1,-1 0-1,1-1 0,2 0-1,0 0-1,1 0-1,0 0-1,1 0 1,0 0-1,-1 0 0,0 0 1,-1 0-1,0 0 1,-2 0 1,-1-1-1,-1 0 0,-1-2 0,0 0-1,-2 0 0,1 0-3,0 1-1,0 2-3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20"/>
    </inkml:context>
    <inkml:brush xml:id="br0">
      <inkml:brushProperty name="width" value="0.04775" units="cm"/>
      <inkml:brushProperty name="height" value="0.04775" units="cm"/>
      <inkml:brushProperty name="color" value="#F2395B"/>
    </inkml:brush>
  </inkml:definitions>
  <inkml:trace contextRef="#ctx0" brushRef="#br0">31750 43699 460,'0'-15'4,"0"2"8,0 3 7,0 1 8,1 2 5,2 4 2,2 3 4,2 2 3,0 4-1,1 2-2,0 3-3,0 3-3,-1 1-4,-1-1-4,0 0-3,-2-2-5,1 0-4,2 1-2,2 1-3,2 2-3,0-2-1,1-3 0,0-3 0,0-2 1,0-3 0,1 0 3,1-2 1,2 0 2,-1-5 0,3-6-2,0-7-4,1-7-3,2-8-1,3-9 0,3-8 0,3-9 0,2-4-4,2 1-11,2 1-10,3 1-10,-4 6-2,-8 12 6,-7 11 8,-8 13 5,-4 5-5,1 0-18,1 1-19,2-1-17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3:5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87007 1312 999,'-33'-143'0,"12"44"0,11 42 0,12 44 0,6 21-6,1 1-12,2 2-12,0 0-12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4:10"/>
    </inkml:context>
    <inkml:brush xml:id="br0">
      <inkml:brushProperty name="width" value="0.03665" units="cm"/>
      <inkml:brushProperty name="height" value="0.03665" units="cm"/>
      <inkml:brushProperty name="color" value="#00BFF3"/>
    </inkml:brush>
  </inkml:definitions>
  <inkml:trace contextRef="#ctx0" brushRef="#br0">85924 16289 600,'-8'-5'27,"2"6"5,1 6 7,0 6 6,2 2-1,1 1-7,0-1-7,2 1-7,0-1-5,0-1-2,0-1-2,0 0-1,1-1-2,3 3 1,4 2-1,2 1 0,2 0-1,0-3-5,-1-2-3,1-4-5,0-2-2,1-1-2,2 0-2,0-2-1,2-2-2,5-4-2,3-4-1,5-3-2,0-4 0,-2 0 2,-1-1 0,-3-1 3,-1 0 0,-3 3 0,-1 1 0,-2 2 0,-7 5 0,-11 8 0,-10 8-1,-11 7 0,-5 4 2,1-3 6,1-1 4,1-2 6,0-1 2,-3 1-2,-1 1-1,-2 1-2,-1 0 0,-1 1-1,1-1 0,0 1 1,0-2-2,1-1-1,1-2-3,1-2-1,2-2 0,1 1 4,3 0 2,1-1 3,2 1 3,-1 0 3,0-1 3,1 1 4,1-1 1,2-2-1,4-2 0,3-2 0,7-3 0,12-3 1,11-2 0,13-3 1,6-3-1,4-2-5,2-2-4,4-1-4,1-1-2,0 2-1,-1 3 0,1 1 0,-2 1-1,-4 0-2,-4 1-2,-3-1-3,-3 0-3,2 2-7,1 1-6,0 0-6,-1 1-3,-5 0 1,-5 0 0,-5 1 1,-6-2-4,-7-2-5,-6-2-8,-8-2-6,-3 0 2,1-1 11,-1 0 11,0 1 12,0-1 6,2 2 2,1 1 2,0 0 3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4:11"/>
    </inkml:context>
    <inkml:brush xml:id="br0">
      <inkml:brushProperty name="width" value="0.03678" units="cm"/>
      <inkml:brushProperty name="height" value="0.03678" units="cm"/>
      <inkml:brushProperty name="color" value="#00BFF3"/>
    </inkml:brush>
  </inkml:definitions>
  <inkml:trace contextRef="#ctx0" brushRef="#br0">86741 16124 598,'-15'-11'37,"2"10"5,3 10 7,1 10 5,-1 6-1,-2 4-10,-3 4-8,-3 5-9,-2 3-7,-1 5-5,-1 6-4,-1 4-5,0 1-1,-1-3-1,1-2 1,-1-4 0,1-3-5,1-2-10,1-4-9,1-2-10,5-5-9,7-9-11,8-7-9,8-9-11,4-5 2,3-6 12,2-4 14,1-5 12,0-2 8,-4 2 6,-5 3 4,-3 1 5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4:11"/>
    </inkml:context>
    <inkml:brush xml:id="br0">
      <inkml:brushProperty name="width" value="0.03865" units="cm"/>
      <inkml:brushProperty name="height" value="0.03865" units="cm"/>
      <inkml:brushProperty name="color" value="#00BFF3"/>
    </inkml:brush>
  </inkml:definitions>
  <inkml:trace contextRef="#ctx0" brushRef="#br0">87216 17397 569,'6'-6'5,"-1"5"11,-2 2 10,-2 5 11,-1 3 4,-2 2-4,0 2-4,-1 1-3,-2 1-3,2-2-4,-1-3-3,0-1-3,0-1-2,2 2-2,0 0-2,2 1-1,1 1-2,2 0-2,2-1-1,2 1-2,2 0-1,5 0-1,4-1-1,3 1-2,4-1 0,1 0-2,3-2-1,1-1-2,0 0 0,-1-2-1,-3-1 1,-1 0 1,-2-2 0,-2-1 0,0 0 2,0-1 0,-3-4 1,-1-2 0,-2-5 0,-2-4 1,-2-2 1,1-1 4,0-1 3,0-1 4,-2-1 3,-1 1 3,-2-1 1,-2 1 4,-1-1-3,0 1-5,-1-1-6,2 0-6,-2 0-5,1-3-3,0-1-4,0-2-3,-1-3-6,0 1-12,-2-2-10,0-1-10,-1 2-3,2 5 5,0 5 5,2 5 6,-1 3 3,-1 1 4,0 0 2,-1 2 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4:12"/>
    </inkml:context>
    <inkml:brush xml:id="br0">
      <inkml:brushProperty name="width" value="0.04246" units="cm"/>
      <inkml:brushProperty name="height" value="0.04246" units="cm"/>
      <inkml:brushProperty name="color" value="#00BFF3"/>
    </inkml:brush>
  </inkml:definitions>
  <inkml:trace contextRef="#ctx0" brushRef="#br0">88977 16230 518,'9'-7'62,"4"2"-11,2 2-10,3 2-11,2 1-7,1 0-3,1 0-3,1 0-4,0 0-3,-1 0-3,-1 0-2,-1 0-4,-1 0-2,-3 0-2,-1 0-3,-2 0-1,-3-2-10,-3-4-17,-2-4-16,-4-3-16,-2-4 0,-4-3 14,-2-4 15,-3-1 15,-2-1 9,2 3 3,1 3 5,1 3 4,0 2 4,0 4 6,0 3 6,0 3 6,1 3 10,1 5 13,0 6 13,2 4 14,0 6 0,2 5-11,0 6-12,2 7-11,-1 2-8,0 2-5,-2 0-4,0 2-5,-1 1-3,0 2-2,0 2-2,1 2-3,-2-2-4,0-2-5,-2-5-6,0-4-5,0-4-5,0-2-4,2-3-3,1-3-4,-1-4 0,0-5-1,-2-5 1,0-4 1,-1-4 2,1-2 2,-1-2 4,0-2 2,-1-3 3,0-4 2,-1-3 1,-1-5 1,0-2 3,2 1 4,2-1 4,3 1 4,1 0 4,3 2 6,4 3 5,2 1 6,3 1 1,4-2-4,2 0-1,3-1-4,3-1-2,3-1-3,3-1-3,3-1-3,0-1-3,0 1-7,-1-1-5,-1 1-5,-1 0-3,-1 0 2,-1 2 0,-1 1 2,-3 1-1,-3-1-4,-5 0-3,-3 1-5,-3 0 0,0 2 2,-2 3 2,0 1 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4:12"/>
    </inkml:context>
    <inkml:brush xml:id="br0">
      <inkml:brushProperty name="width" value="0.04426" units="cm"/>
      <inkml:brushProperty name="height" value="0.04426" units="cm"/>
      <inkml:brushProperty name="color" value="#00BFF3"/>
    </inkml:brush>
  </inkml:definitions>
  <inkml:trace contextRef="#ctx0" brushRef="#br0">89880 15689 497,'1'-20'-1,"0"7"17,2 6 17,0 8 16,0 4 4,0 3-9,-2 4-11,0 2-9,-1 4-6,0 3-2,0 5-3,0 3-2,-1 2-3,-2-2-4,-2 0-4,-2-1-3,-1-2-5,1-3-6,-1-3-5,0-3-7,2-7-5,4-12-4,4-12-4,4-11-4,4-9 0,5-5 6,5-4 4,5-5 7,1 1 4,-3 10 4,-3 8 4,-2 9 5,-3 4 7,-1 2 13,-1 1 11,-1 1 11,-1 4 8,-2 6 1,-2 7 2,-2 8 2,-4 4-4,-6 5-9,-6 3-8,-6 5-9,-3 1-6,-1 2-2,-1 1-3,-1 1-2,1-2-2,3-4-2,3-3-1,3-5-2,2-2-1,2-3 0,2-1 1,2-2-1,4-3 1,4-3-2,5-2-1,6-4 0,2-1-1,1-2 1,1 0 0,1-2 2,1 0-2,1-2-1,1 0-3,1-1-2,-3 2-2,-8 6-2,-8 6-4,-8 6-1,-6 3 1,-4 3 6,-4 1 5,-3 3 7,-2 0 2,-1-1 2,1-1 0,-1-1 1,0-1 1,-1-1 3,-1-1 0,-1-1 3,2-1 1,4-1 3,3 0 3,4-2 2,3-1 1,1-2 2,0-3 0,2-1 1,4-1 0,8 0-1,8 0-1,7 0 0,7-2-4,3-4-3,4-4-5,5-4-5,1-1-1,0 1-2,0 0 0,0 2-1,-2 1-1,-3 1-2,-5 0-3,-4 2-3,-3 2 2,-4 4 3,-5 3 3,-3 6 4,-3 0 3,-2 1 4,-3 0 3,0-1 3,-4 2 1,-2 0 0,-4 1-1,-2 1 1,-2 1-1,-1 1-1,-2 2 0,0 0 0,-1 1-1,-3 1-3,-2 1-1,-1 1-3,-1-1-1,-1-1-3,1-3-2,-1-1-1,2-3-1,1-3 0,3-3 1,1-2 0,2-4-4,2-4-7,3-4-8,1-4-8,2-5-7,4-9-6,3-7-5,2-8-7,3-5-2,4 0 3,2-2 3,3 0 1,1 1 6,-1 6 7,0 4 8,-2 5 7,-1 4 7,-3 1 4,-1 3 6,-2 1 6,-2 6 12,-2 9 21,-2 8 21,-2 10 21,-3 5 3,-3 7-15,-5 3-14,-4 6-15,-3 3-11,-3 2-6,-3 2-7,-2 3-6,-3 1-7,1 2-8,0 1-8,-1 4-9,3-3-7,5-3-7,5-4-7,5-3-7,3-7-2,3-6 6,1-7 5,2-6 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4:13"/>
    </inkml:context>
    <inkml:brush xml:id="br0">
      <inkml:brushProperty name="width" value="0.03967" units="cm"/>
      <inkml:brushProperty name="height" value="0.03967" units="cm"/>
      <inkml:brushProperty name="color" value="#00BFF3"/>
    </inkml:brush>
  </inkml:definitions>
  <inkml:trace contextRef="#ctx0" brushRef="#br0">92040 15950 554,'-14'23'92,"5"1"-19,3-1-19,4 1-20,1-1-11,0-1-3,-2-1-3,0-1-3,0-1-2,0-1-1,2-1 0,0-1 0,3-1-3,2-3-2,3-1-3,4-2-2,1-2-4,3-2-3,2-2-3,1-2-3,1-2 0,-1 0 0,-1-2 2,0 0 2,-3 0-5,-1 2-9,-2 2-10,-2 2-10,-5 2-2,-5 3 8,-6 4 5,-5 2 7,-4 3 4,-1 1 2,-2 3 0,1 1 3,-3 1 3,-2-1 6,-1-1 5,-2-1 7,-2-1 3,1-1 0,0-1 3,-1 0 0,1-3 2,1-3 2,1-3 2,2-2 3,1-2 3,5 0 6,3-1 4,4 2 6,7-3 0,10-1-5,9-2-6,11-1-5,4-3-3,-2 0-3,0-2-2,-1 0-2,0-1-3,3 0-5,1 1-4,2-1-5,0 0-7,-1 0-8,-3 0-10,-1 0-7,-5 1-6,-4 1 0,-4 0-1,-6 2 0,-4-3-1,-4-4 0,-4-5-1,-4-5 0,-2-2 4,0 1 7,0 1 10,1 1 7,-1-1 6,2-5 2,1-3 3,0-4 1,0 0 4,0 7 2,-1 5 2,-1 7 4,-1 3 3,2 2 2,1 2 4,0 3 2,1 1 9,0 3 11,0 4 13,1 2 12,-2 4 1,0 6-10,-2 4-9,0 5-9,-2 4-7,-2 2-5,-1 4-3,-3 3-4,-2 2-5,-1 2-8,-3 2-5,-1 2-8,-3 0-8,-3 0-8,-3-2-9,-2 0-9,0-4-4,7-4 0,5-5 0,7-5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51"/>
    </inkml:context>
    <inkml:brush xml:id="br0">
      <inkml:brushProperty name="width" value="0.03434" units="cm"/>
      <inkml:brushProperty name="height" value="0.03434" units="cm"/>
      <inkml:brushProperty name="color" value="#F2395B"/>
    </inkml:brush>
  </inkml:definitions>
  <inkml:trace contextRef="#ctx0" brushRef="#br0">67100 5100 640,'46'3'-33,"-5"6"25,-7 7 27,-5 6 25,-8 3 9,-5 0-10,-7 0-10,-5 0-10,-6 4-5,-3 10-1,-3 10 1,-2 9-1,-3 9-1,1 9 1,-1 10 0,1 10 0,-3 5-1,-2 4-4,-3 3-2,-3 3-3,-4-4-3,-3-8-5,-3-10-4,-2-9-4,-12-1-5,-19 10-3,-18 10-4,-19 9-5,-7-4-4,7-15-7,6-15-7,7-16-6,8-13-1,14-9 6,11-10 6,14-8 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4:14"/>
    </inkml:context>
    <inkml:brush xml:id="br0">
      <inkml:brushProperty name="width" value="0.03858" units="cm"/>
      <inkml:brushProperty name="height" value="0.03858" units="cm"/>
      <inkml:brushProperty name="color" value="#00BFF3"/>
    </inkml:brush>
  </inkml:definitions>
  <inkml:trace contextRef="#ctx0" brushRef="#br0">92650 18200 570,'21'2'48,"-3"6"3,-4 4 1,-4 5 2,-3 1-3,1-1-10,0-3-10,0-1-10,1 0-5,3 1 0,3 3-2,4 1 0,0 0-2,1-5-6,-1-3-4,1-4-4,0-3-6,1-2-8,1-2-8,1-2-7,0-4-6,-1-4-6,-1-5-5,-1-4-6,-2-3 0,-3 4 5,-3 4 4,-2 2 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4:14"/>
    </inkml:context>
    <inkml:brush xml:id="br0">
      <inkml:brushProperty name="width" value="0.03905" units="cm"/>
      <inkml:brushProperty name="height" value="0.03905" units="cm"/>
      <inkml:brushProperty name="color" value="#00BFF3"/>
    </inkml:brush>
  </inkml:definitions>
  <inkml:trace contextRef="#ctx0" brushRef="#br0">93931 15711 563,'58'-14'132,"-7"4"-32,-8 4-32,-7 4-31,-7 2-18,-4-2-4,-3 0-5,-4-1-4,-5 1-8,-5 5-12,-5 6-12,-4 4-13,-5 4 0,-4 3 13,-3 3 11,-5 3 13,-2 1 7,1 1 5,-1-1 4,1 0 5,-2 2 1,0 1-1,0 2 1,-2 3-1,-1-1-1,1 0-2,-1-1-2,1-2-2,1-2-2,5-5-2,3-5-3,4-5-3,9-5-7,14-8-13,13-6-13,14-7-13,6-6-5,-2-2 4,-2-3 5,-1-2 3,-4-2 5,0 3 3,-3 1 5,-2 3 3,-3 2 6,-5 5 9,-5 3 9,-4 4 8,-7 4 10,-7 6 12,-6 4 13,-7 5 12,-5 3 0,-2 1-9,-1 2-11,-3 0-10,-2 2-8,-2 2-5,-4 4-4,-3 3-6,-3 2-4,-2 1-2,-4 1-4,-2 0-4,0-1-1,4-5 0,3-5 0,5-5 0,4-4 2,3-3 4,5-3 4,3-2 5,8-3 1,10-2 0,12-2-2,10-2-1,7-2-1,2-2-2,4-2-3,3-1-2,1-2-2,2 0-1,1 0 0,0 1-2,0 0-2,-2 0-1,-2 2-3,-1 1-2,-4 0-1,-4 0 0,-3 0 0,-5 0 1,-3 2-3,-3 1-3,-2 2-2,-4 2-5,-2 0 1,-2-2 3,-3-2 2,0-2 4,-3-2 1,-1-2-1,0-1-1,-1-3 0,-1 1 2,0 1 5,0 2 3,0 2 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4:15"/>
    </inkml:context>
    <inkml:brush xml:id="br0">
      <inkml:brushProperty name="width" value="0.04298" units="cm"/>
      <inkml:brushProperty name="height" value="0.04298" units="cm"/>
      <inkml:brushProperty name="color" value="#00BFF3"/>
    </inkml:brush>
  </inkml:definitions>
  <inkml:trace contextRef="#ctx0" brushRef="#br0">94995 16425 511,'-21'-21'-1,"5"5"8,5 4 10,4 6 9,4 4 6,1 4 6,0 4 4,2 4 5,0 4 0,0 7-5,0 5-5,0 7-6,0 3-5,2 4-4,0 2-5,1 4-4,1 10-2,-2 19 0,0 19-1,-2 18 1,0 12-9,-2 8-16,0 6-16,-2 8-18,1-12-4,1-28 9,0-28 7,2-28 8,-1-15-1,0 0-10,-2 0-9,0 1-9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4:17"/>
    </inkml:context>
    <inkml:brush xml:id="br0">
      <inkml:brushProperty name="width" value="0.02915" units="cm"/>
      <inkml:brushProperty name="height" value="0.02915" units="cm"/>
      <inkml:brushProperty name="color" value="#00BFF3"/>
    </inkml:brush>
  </inkml:definitions>
  <inkml:trace contextRef="#ctx0" brushRef="#br0">98800 15650 754,'37'0'47,"-6"0"-4,-4 0-4,-5 0-4,-1 0-5,1 0-7,2 0-7,3 0-6,-1 0-7,-1 0-11,-3 0-8,-1 0-10,-4 1-9,-3 2-8,-4 1-8,-4 3-8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4:18"/>
    </inkml:context>
    <inkml:brush xml:id="br0">
      <inkml:brushProperty name="width" value="0.03967" units="cm"/>
      <inkml:brushProperty name="height" value="0.03967" units="cm"/>
      <inkml:brushProperty name="color" value="#00BFF3"/>
    </inkml:brush>
  </inkml:definitions>
  <inkml:trace contextRef="#ctx0" brushRef="#br0">98144 15531 554,'-49'22'14,"10"-4"-1,11-5 0,11-3-1,6-2 1,3 0 3,1-1 2,2 1 3,2 0 0,0 2-2,2 0-1,0 1-1,2 2-2,2 2-2,2 1-1,2 3-2,1 0-3,0-1-6,-1-1-5,1-1-5,-1-1-8,0-2-13,-2-3-10,0-1-12,-2-3-2,-1-6 10,0-4 8,-1-6 9,-1-2 7,0-3 5,0-2 5,0-1 5,0-1 4,1 3 4,2 1 3,0 2 4,4 2 3,4 1 1,5 0 3,5 2 2,3 0 2,1 1 2,1-1 3,1 0 2,0 1 1,-2 2-3,1 2-2,-2 2-2,-2 2-3,-1 0-5,-3 2-4,-1 0-4,-3 2-2,-3 2 0,-3 1 1,-2 3 0,-4 2-3,-4 0-7,-4 1-7,-4 1-7,-3 1-3,-3-1 3,-3 1 3,-3 0 1,-3 0 4,-1 1 2,-3 1 2,-1 1 3,-1-1 2,2-3 1,0-3 1,1-2 1,2-3 2,3-1 2,3 0 2,3-2 2,5-1 4,8-4 2,8-2 3,8-3 3,6-4-1,7-2-5,5-3-5,6-3-6,2-1-2,-1 2 0,-3 3 0,-2 1-1,-3 1-4,-3 1-6,-5-1-7,-3 0-8,-3 1-3,-3 1 1,-1 0 1,-2 2 0,-2-1 1,-2-3 1,-2-4 1,-2-2 1,-3-2 1,-2-3 2,-4-1 3,-2-2 1,-2-2 3,1 1 1,-1-1 2,0 1 2,1 0 3,3 3 4,1 1 4,2 3 4,1 2 4,0 5 5,0 3 4,0 4 4,1 4 5,1 4 5,0 4 6,2 4 4,-1 4 0,-1 5-5,0 5-5,-1 5-5,-1 3-4,2 2-3,0 3-2,2 1-4,0 2-2,0 2-2,0 2-4,0 2-1,-1 1-4,-2 0-3,-2 0-2,-2 0-4,0-4-4,-1-5-3,0-5-4,0-7-5,0-8-6,0-10-11,1-12-9,-1-10-11,2-6 0,4 1 11,4-1 11,4 1 11,2 0 8,3 3 3,2 1 5,2 2 4,-1 3 1,-1 2 0,-2 4-1,-2 3-1,-2 2 5,-1 2 10,-1 2 9,0 2 10,-1 0 2,0 1-3,0 0-6,0 0-4,0-2-3,1-1-4,2-2-3,0-2-2,2-2-2,4-2 0,2-2 0,3-1 1,1-3-2,1 0-6,0-1-5,-1-1-6,-1 0-2,-3 2-1,-2 2-2,-4 2 0,-3 2 0,-4 2 0,-4 2 1,-4 2 2,-5 2-1,-5 2 0,-7 2 0,-5 2-1,-4 0 2,1-1 1,0-1 2,0 0 3,-2-2 2,-1-1 1,-2 0 4,-2-2 1,-1 0 3,1 0 2,2 0 3,0 0 2,2 0 4,1 2 3,3 0 3,2 1 4,2 1 1,3 0-1,3 0-1,3 0-3,2 1 5,4 3 11,3 3 9,3 3 10,4 2 0,7 0-11,7-1-10,8 1-11,6-2-6,8-1-2,8-3-1,8-1-1,5-3-4,3-2-7,4-4-6,2-2-7,0-4-8,-3 0-7,-3-3-8,-3-2-9,-4-1-3,-8-2 1,-6 0 0,-7-1 2,-6 0 2,-5 2 7,-5 2 7,-5 3 5,-3-1 5,0 0 1,-2-2 3,0 0 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4:18"/>
    </inkml:context>
    <inkml:brush xml:id="br0">
      <inkml:brushProperty name="width" value="0.03558" units="cm"/>
      <inkml:brushProperty name="height" value="0.03558" units="cm"/>
      <inkml:brushProperty name="color" value="#00BFF3"/>
    </inkml:brush>
  </inkml:definitions>
  <inkml:trace contextRef="#ctx0" brushRef="#br0">100721 14594 618,'8'-8'2,"0"0"7,-1 0 4,1 1 6,1-1 2,4 0-1,2 0-2,3 0-2,1 1 1,1 1 2,-1 0 1,1 2 2,-1 0 0,-1 2-2,-1 0-1,-1 2-2,-2 1-5,-2 4-10,-4 2-10,-3 3-10,-3 4-5,-6 2 0,-4 3-1,-5 3-1,-6 2 1,-5 1 0,-6 1 2,-6 1 0,-2-2 1,1-4-1,3-3 2,2-4-1,3-3 4,3-1 7,5-1 7,3 0 8,8-3 8,10-1 11,12-2 10,10-2 11,4-1 1,0-2-8,-1 0-7,-1-1-9,-1-1-5,-1 0-2,-1 0-4,-1 0-2,-6 2-4,-12 6-4,-12 4-5,-11 5-3,-5 3-1,5 2 6,3 0 4,4 1 6,3 3 3,-1 5 4,0 4 2,1 6 4,0 2-2,2-2-4,2 0-4,2-1-5,2-3-5,0-4-7,2-3-5,1-5-7,0-5-9,3-8-12,2-8-12,2-8-13,0-3-1,-2 0 12,-2 2 11,-2 1 11,-1 0 6,0 0 4,0 0 2,0 0 3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4:20"/>
    </inkml:context>
    <inkml:brush xml:id="br0">
      <inkml:brushProperty name="width" value="0.03703" units="cm"/>
      <inkml:brushProperty name="height" value="0.03703" units="cm"/>
      <inkml:brushProperty name="color" value="#00BFF3"/>
    </inkml:brush>
  </inkml:definitions>
  <inkml:trace contextRef="#ctx0" brushRef="#br0">100560 15700 594,'-14'16'70,"1"-1"-16,2 1-17,2 0-16,2-2-9,1-1-4,0-2-4,2-2-3,1-2-4,4-1-4,2-1-3,4 0-5,1-2-1,1-2 1,2-2 1,0-2 2,0 0 1,-1 0 3,0 2 2,-2 0 2,-3 3 2,-4 4 0,-6 4 0,-4 4 1,-3 2 3,1 1 4,-1 1 6,0 1 4,1-1 2,1-3-1,0-2-1,2-4-2,3-3-2,6 0-3,6-4-3,6 0-3,3-3-3,3-1-1,1 0-2,3-1-1,0-1 0,-1 0-1,-1 0 1,-1 0 0,-2 2 0,-3 2 0,-2 3-1,-4 4 0,-5 2 0,-8 3 0,-8 4 0,-7 2 0,-6 2 0,0 1 0,-1 1 0,0 1 1,-2 0 1,1 1 0,-1-1 0,1 1 1,-1 0 0,-3 1 2,-1 1 2,-2 1 1,0-2 3,5-3 4,3-5 5,5-3 5,4-3 3,5-1 1,4 0 0,6-2 2,6-3-2,8-4-3,7-6-4,9-4-4,5-3-3,4 1-1,4-1-3,4 0-2,2 0-1,0 1-1,0-1 1,0 0-1,-2 1-3,-4 3-5,-4 1-5,-3 2-5,-5 2-4,-5 0-3,-5 1-1,-5 2-4,-5 0-4,-6-2-9,-6-1-9,-6 0-8,-3-2 1,-2-2 11,0-1 11,-1-3 12,-2-2 6,-1 0 4,-3-1 4,-1-1 4,-1 0 2,3 1 2,1 1 3,3 0 1,-1 3 3,0 3 5,-1 2 3,-1 4 5,0 1 1,3 0-1,1 0 0,2 0 0,2 1 3,1 4 7,0 2 6,2 3 7,1 4 2,2 2-4,3 3-4,1 3-3,2 4-4,1 5-3,3 4-2,2 6-4,1 5-3,0 8-7,0 6-6,0 7-7,-2 9-7,-1 10-10,-2 12-10,-2 10-10,-2-2-4,-2-16 1,-2-16 1,-1-15 0,-2-11 2,2-6-1,1-6 2,0-5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4:20"/>
    </inkml:context>
    <inkml:brush xml:id="br0">
      <inkml:brushProperty name="width" value="0.03533" units="cm"/>
      <inkml:brushProperty name="height" value="0.03533" units="cm"/>
      <inkml:brushProperty name="color" value="#00BFF3"/>
    </inkml:brush>
  </inkml:definitions>
  <inkml:trace contextRef="#ctx0" brushRef="#br0">103011 16400 622,'-2'66'87,"0"-7"-15,-3-8-17,-2-8-15,-1-5-10,-2-2-3,0-2-3,-1-1-3,0-5-6,3-4-9,1-5-7,2-4-9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4:21"/>
    </inkml:context>
    <inkml:brush xml:id="br0">
      <inkml:brushProperty name="width" value="0.04395" units="cm"/>
      <inkml:brushProperty name="height" value="0.04395" units="cm"/>
      <inkml:brushProperty name="color" value="#00BFF3"/>
    </inkml:brush>
  </inkml:definitions>
  <inkml:trace contextRef="#ctx0" brushRef="#br0">103495 15311 500,'1'-13'39,"2"8"3,2 7 3,2 6 4,0 7-3,-1 7-5,-1 7-6,0 7-6,-2 3-4,0 0 0,-2 0-1,0 0-2,-3 6-1,0 12-3,-3 11-4,-2 12-2,-1 3-5,1-7-2,-1-7-4,0-7-4,1-6-2,0-5 2,2-4-1,1-6 1,-1-4-5,0-3-12,-1-5-12,-2-4-12,1-6-9,1-10-8,0-10-8,2-10-7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4:21"/>
    </inkml:context>
    <inkml:brush xml:id="br0">
      <inkml:brushProperty name="width" value="0.0314" units="cm"/>
      <inkml:brushProperty name="height" value="0.0314" units="cm"/>
      <inkml:brushProperty name="color" value="#00BFF3"/>
    </inkml:brush>
  </inkml:definitions>
  <inkml:trace contextRef="#ctx0" brushRef="#br0">103400 16550 700,'28'23'99,"-6"1"-21,-5-1-22,-6 0-22,-4-1-15,-1-1-8,-1-3-8,0-1-9,-1-2-10,0-1-11,0-1-12,0 0-11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51"/>
    </inkml:context>
    <inkml:brush xml:id="br0">
      <inkml:brushProperty name="width" value="0.03357" units="cm"/>
      <inkml:brushProperty name="height" value="0.03357" units="cm"/>
      <inkml:brushProperty name="color" value="#F2395B"/>
    </inkml:brush>
  </inkml:definitions>
  <inkml:trace contextRef="#ctx0" brushRef="#br0">66900 6650 655,'95'25'-10,"-9"0"12,-10 0 11,-8 0 12,-3 3 7,7 6 2,6 7 2,7 6 2,2-1-1,1-5-3,-1-7-4,1-5-4,-7-4-5,-12 0-6,-13 0-6,-12 0-7,-16 0-14,-19 0-26,-18 0-25,-19 0-25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4:22"/>
    </inkml:context>
    <inkml:brush xml:id="br0">
      <inkml:brushProperty name="width" value="0.04573" units="cm"/>
      <inkml:brushProperty name="height" value="0.04573" units="cm"/>
      <inkml:brushProperty name="color" value="#00BFF3"/>
    </inkml:brush>
  </inkml:definitions>
  <inkml:trace contextRef="#ctx0" brushRef="#br0">103731 15497 481,'15'-1'2,"-1"0"6,0-2 6,-2 0 4,1-1 4,3 0 1,3 0 0,4 1 1,0-1-1,1 2-5,-1 0-3,1 2-4,-2-1-3,-1 0-3,-3-2-3,-1 0-2,-1 0-1,-1 0 1,1 1 1,0 2 1,-2 0-3,-1 2-5,-2 1-6,-2 0-6,-5 2-2,-6 3 5,-8 4 3,-6 2 4,-5 4 3,-5 5 2,-3 5 3,-4 5 2,0-1 0,5-4 0,5-5-1,5-4 0,3-5 0,4-1 1,3-3 2,3 0 1,-1-2 2,-2 3 1,-4 2 3,-2 1 2,-1 1 1,1 0 2,1-2 1,0-1 0,7-1 2,8 0-2,11-2 0,10-1 0,6-3-3,2-6-3,4-6-5,3-5-3,0-5-2,-2 0-1,-2-1 0,-1-1-2,-2 0 0,-2 3-3,0 1-1,0 3-3,-5 0-1,-4 2-4,-4 1-3,-6 1-3,-3-1-2,-2 0-1,-3-2-1,0 0-2,-5-1 0,-2-1 0,-5-1 0,-4-1 1,-2-3 0,-1-2 2,-1-3 1,-1-2 2,0-3 3,2 1 2,3-1 4,1 1 2,1 1 4,1 5 4,-1 3 5,0 5 4,1 2 1,2 0-3,3 2-1,1 1-2,1 0 3,0 2 10,0 1 8,0 0 10,1 3 6,0 4 5,2 4 4,0 4 4,1 3-2,0 3-7,0 3-7,0 3-8,0 3-4,0 3-2,0 3-3,0 3-1,0 2-2,-2 4-4,0 2-2,-1 4-4,-3 1-2,-2 2-5,-4 0-2,-2 2-4,-3-3-5,-1-3-5,-3-4-6,-1-3-5,-2-5-1,-1-2 3,-1-3 3,-1-3 3,1-4-3,3-3-9,3-4-11,3-4-10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4:22"/>
    </inkml:context>
    <inkml:brush xml:id="br0">
      <inkml:brushProperty name="width" value="0.04186" units="cm"/>
      <inkml:brushProperty name="height" value="0.04186" units="cm"/>
      <inkml:brushProperty name="color" value="#00BFF3"/>
    </inkml:brush>
  </inkml:definitions>
  <inkml:trace contextRef="#ctx0" brushRef="#br0">104950 17450 525,'17'2'3,"1"4"5,3 4 6,1 3 6,0 1 1,-5-2-3,-3-4-4,-4-3-2,0 1 2,5 2 8,5 3 8,5 4 8,2 1 3,-3 1-4,-1 1-2,-3 1-3,-1 0-3,-3-1-1,-1-1-3,-2-1-1,-5-1-14,-8-1-27,-8 0-26,-8-2-26,-2-2-10,3-4 4,2-4 6,4-4 4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11"/>
    </inkml:context>
    <inkml:brush xml:id="br0">
      <inkml:brushProperty name="width" value="0.03464" units="cm"/>
      <inkml:brushProperty name="height" value="0.03464" units="cm"/>
      <inkml:brushProperty name="color" value="#00BFF3"/>
    </inkml:brush>
  </inkml:definitions>
  <inkml:trace contextRef="#ctx0" brushRef="#br0">48850 1166 635,'14'-1'83,"-1"-1"-19,-2 0-19,-2-1-20,-1-1-11,1 2 0,2 0-1,0 2 0,0 0-1,1 0-2,0 0 0,0 0-1,-1 0 0,1 2 0,0 0 2,0 2 0,-1 0-2,1 0-5,0-1-7,-1 1-5,0 1-2,0 2 2,-2 2 0,-1 2 2,0 0 2,-2-1 1,-1-1 3,0 0 2,-2-1 1,0 1 0,-2 1 1,0 2-1,-3 0 1,0 1-1,-3 1 1,-2 1-1,-1 1 0,-2 1-1,0 1 0,-1 1-1,-1 0 0,-2-1-1,0-1-1,-1 0 0,0-3 0,1-1-1,1-3-1,1-1-1,0-1-1,2-2-1,1-1-1,1 0-1,0-3-5,2-4-9,1-4-10,0-4-9,3-3-3,2-1 2,4-3 4,2-1 2,2-1 4,0 3 3,0 1 4,-1 2 4,0 2 2,-2-1 4,-2 0 3,-2 1 4,-1-1 3,0 2 5,0 1 4,0 1 6,0 0 8,0 0 14,0 0 13,0 0 13,-1 1-10,-2-1-32,-2 0-33,-2 0-33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12"/>
    </inkml:context>
    <inkml:brush xml:id="br0">
      <inkml:brushProperty name="width" value="0.04186" units="cm"/>
      <inkml:brushProperty name="height" value="0.04186" units="cm"/>
      <inkml:brushProperty name="color" value="#00BFF3"/>
    </inkml:brush>
  </inkml:definitions>
  <inkml:trace contextRef="#ctx0" brushRef="#br0">48411 1248 525,'-13'0'42,"8"0"3,7 0 6,6 0 3,5 0-1,1 0-10,3 0-7,2 0-10,0-1-5,1 0-3,-1-2-2,1 0-3,0 0-2,1 0-1,1 2 1,1 1-2,0 0-1,1 0-3,-1 0-2,1 0-4,-1 0-1,1 1-1,-1 2 0,1 0-2,-2 0 0,-2 0-1,-1-2 1,-2 0-1,-2-1 1,1 0 0,0 0 2,-1 0 1,0-1 0,-1-2-3,0-2-2,-2-1-2,-3 0-10,-6 4-16,-6 4-17,-6 4-17,-3 1-3,-2-1 11,0-1 11,-1-1 10,1 0 9,1-2 5,2-1 5,2 0 6,2-1 4,-1 2 2,0 0 3,0 2 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12"/>
    </inkml:context>
    <inkml:brush xml:id="br0">
      <inkml:brushProperty name="width" value="0.0413" units="cm"/>
      <inkml:brushProperty name="height" value="0.0413" units="cm"/>
      <inkml:brushProperty name="color" value="#00BFF3"/>
    </inkml:brush>
  </inkml:definitions>
  <inkml:trace contextRef="#ctx0" brushRef="#br0">49165 1500 532,'0'22'127,"0"-1"-29,0-3-29,0-1-28,0-1-17,0 1-2,0 1-4,0 2-3,0-1-2,0 1-2,0-1-1,0 1-2,0 0-2,0 3-2,0 1-2,0 3-4,-1 1-2,0 2-3,-2 2-4,0 3-3,0-3-4,1-4-6,0-5-5,2-5-5,0-2-3,2 0-1,0-1 0,1 1 0,2-2-1,0-1-2,1-2-1,1-2-3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13"/>
    </inkml:context>
    <inkml:brush xml:id="br0">
      <inkml:brushProperty name="width" value="0.03981" units="cm"/>
      <inkml:brushProperty name="height" value="0.03981" units="cm"/>
      <inkml:brushProperty name="color" value="#00BFF3"/>
    </inkml:brush>
  </inkml:definitions>
  <inkml:trace contextRef="#ctx0" brushRef="#br0">51562 200 552,'7'8'129,"-1"0"-29,0-1-31,-2 1-29,0 1-18,0 2-5,0 2-5,0 1-4,0 3-3,0 1 0,-1 3 0,1 2 1,0-1 0,0-2 0,0-1-1,0-2 1,0-1-2,0 1-1,-1 1-4,1 1-1,0 2-1,0 1 1,0 3 1,0 1 1,-1 2 0,0 3-1,-2 1-1,0 2-1,-3 3-2,-2 3 0,-4 2-1,-2 4-2,-1 1 0,-1 0-3,0 0-2,1 0-1,-1-2-2,1-2-1,-1-4-2,0-2 0,1-3-3,3-3 0,1-4-2,2-2-1,1-6-5,-2-10-8,0-10-6,-1-10-9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13"/>
    </inkml:context>
    <inkml:brush xml:id="br0">
      <inkml:brushProperty name="width" value="0.03346" units="cm"/>
      <inkml:brushProperty name="height" value="0.03346" units="cm"/>
      <inkml:brushProperty name="color" value="#00BFF3"/>
    </inkml:brush>
  </inkml:definitions>
  <inkml:trace contextRef="#ctx0" brushRef="#br0">51387 50 657,'-7'8'3,"2"2"14,2 0 13,2 1 14,0 2 3,-2 3-6,-2 3-5,-1 3-6,-2 2-4,0-1-5,0 1-4,0-1-4,-1 1-3,-1-1-5,-3 0-2,-1 1-5,-1-2-1,2-1 1,3-3 2,1-1 0,1-2-6,1-1-15,-1-1-16,0 0-13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13"/>
    </inkml:context>
    <inkml:brush xml:id="br0">
      <inkml:brushProperty name="width" value="0.04303" units="cm"/>
      <inkml:brushProperty name="height" value="0.04303" units="cm"/>
      <inkml:brushProperty name="color" value="#00BFF3"/>
    </inkml:brush>
  </inkml:definitions>
  <inkml:trace contextRef="#ctx0" brushRef="#br0">51950 400 511,'14'22'34,"-1"-3"0,-2-3 0,-2-3 0,0-1-1,1 0-3,3-1-1,2 1-3,0-1-1,1-1-2,-1 0-1,1-2-2,0 0-1,-1 0-2,1-1-1,-1 1 0,0-1-2,-1 0 0,0-2 0,-2 0-1,-1-1-2,-1 1-3,0 1-5,-2 2-5,-3-2-16,-6-4-29,-6-4-30,-6-4-29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15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56325 1425 333,'49'20'167,"16"14"-1,15 14 1,17 16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16"/>
    </inkml:context>
    <inkml:brush xml:id="br0">
      <inkml:brushProperty name="width" value="0.03188" units="cm"/>
      <inkml:brushProperty name="height" value="0.03188" units="cm"/>
      <inkml:brushProperty name="color" value="#00BFF3"/>
    </inkml:brush>
  </inkml:definitions>
  <inkml:trace contextRef="#ctx0" brushRef="#br0">47737 1377 690,'-6'-8'62,"6"0"-11,4 1-13,6-1-12,3 1-6,3 1-1,3 0-1,3 2 1,0 0-3,-1 0-3,-2 0-3,-2 1-5,-1-1-1,3 2-1,1 0-1,3 2 0,0 0-1,-1 0-1,-1 0 0,-1 0 0,-1 0 0,1 0-2,-1 0-1,1 0-1,-1 0 0,-1 2 1,-1 0 1,0 2 1,-2-1 0,1-1-1,0 0-2,-1-2-1,1 0 0,0 0 0,-1 0 1,1 0 1,-1 0 1,-1 0-1,-1 0 1,0 0 1,-2 1-1,-1 0 1,-1 2-1,0 0 0,-4 0-9,-2 0-20,-6-2-19,-2 0-20,-3-1-3,2 2 17,1 0 14,0 1 16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51"/>
    </inkml:context>
    <inkml:brush xml:id="br0">
      <inkml:brushProperty name="width" value="0.02445" units="cm"/>
      <inkml:brushProperty name="height" value="0.02445" units="cm"/>
      <inkml:brushProperty name="color" value="#F2395B"/>
    </inkml:brush>
  </inkml:definitions>
  <inkml:trace contextRef="#ctx0" brushRef="#br0">68950 6700 899,'25'-22'13,"0"6"8,0 7 8,0 6 9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16"/>
    </inkml:context>
    <inkml:brush xml:id="br0">
      <inkml:brushProperty name="width" value="0.03211" units="cm"/>
      <inkml:brushProperty name="height" value="0.03211" units="cm"/>
      <inkml:brushProperty name="color" value="#00BFF3"/>
    </inkml:brush>
  </inkml:definitions>
  <inkml:trace contextRef="#ctx0" brushRef="#br0">49331 1550 685,'0'16'67,"0"-1"-13,0 1-13,0 0-13,0 0-8,0 1-2,0 1-3,0 1-3,-1 1-2,0 1 0,-2 1-1,0 1 0,-1 2-1,0 1-2,0 2-1,1 3-3,-1 0-1,2 2-5,0 1-4,2 1-4,0-1-3,0 0-3,0-1-3,0-1-2,0-2-2,0-1-1,0-3-1,0-1 0,0-4 0,0-3 4,0-5 2,0-3 4,0-3-1,2 0-4,0-2-3,2 0-4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17"/>
    </inkml:context>
    <inkml:brush xml:id="br0">
      <inkml:brushProperty name="width" value="0.03749" units="cm"/>
      <inkml:brushProperty name="height" value="0.03749" units="cm"/>
      <inkml:brushProperty name="color" value="#00BFF3"/>
    </inkml:brush>
  </inkml:definitions>
  <inkml:trace contextRef="#ctx0" brushRef="#br0">55344 900 586,'-16'16'74,"1"1"-15,-1 1-13,0 1-15,1 0-9,-1-1-4,0-1-3,1 0-5,-3-1-1,-3 3 1,-5 1 0,-3 3 1,-2-1-1,1-1-6,1-3-5,1-1-4,3-2-2,5-3 1,5-1 3,5-2 1,4-2 2,6-2 4,4-3 3,6 0 3,2-2 1,3 2 0,2 0-2,1 1-2,3 1 1,1 0-1,3 0 0,1 0 1,0 0-1,-3 0-2,-3 0-1,-3 0-1,0 0-3,1 0-1,3-1-4,2 1-2,-1 0-3,-1 0-3,-3 0-4,-1 0-4,-2 0-2,-1 0 0,-1 0-1,0 0-1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18"/>
    </inkml:context>
    <inkml:brush xml:id="br0">
      <inkml:brushProperty name="width" value="0.04736" units="cm"/>
      <inkml:brushProperty name="height" value="0.04736" units="cm"/>
      <inkml:brushProperty name="color" value="#00BFF3"/>
    </inkml:brush>
  </inkml:definitions>
  <inkml:trace contextRef="#ctx0" brushRef="#br0">56080 1481 464,'-15'0'3,"2"0"6,3 0 5,1 0 7,3 0 4,4 0 4,4 0 4,4 0 3,2 0 2,1 0 0,2 0-1,0 0 0,1 0-4,1 0-4,2 0-6,0 0-6,0 0-3,-1 0-2,-1 0-3,0 0-2,-2 0-1,1 2-1,0 0 0,0 2-1,0-1 1,3-1-1,2 0 1,1-1 1,1-1-1,-1 0 0,0 0-1,-2 0 0,0 0-1,1 1 0,1 2-1,1 0 1,2 0-1,1 0-2,3-1 1,2-2-2,-1 0 0,0 2 0,-1 1 1,-1 0 0,0 0 0,1 0 0,1-2 0,1 0 1,0-1-1,-3 0-1,-1 0 0,-3 0 0,0 0-1,-1 0 0,1 0 0,0 0-1,-1 0 1,1 0-1,-1 0 1,1 0-1,-1-1 0,-1 0 1,-1-2-1,0 0 2,-2 0-1,-1 0 1,-1 1 1,-1 2 0,1 0 0,0-2 0,1-1 0,1 0 0,0 0-1,-1 0 0,0 2-2,-2 1-1,-3-2-10,-6 0-21,-6-3-22,-6-2-20,-2-1-6,0 1 10,2-1 9,1 0 10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21"/>
    </inkml:context>
    <inkml:brush xml:id="br0">
      <inkml:brushProperty name="width" value="0.03998" units="cm"/>
      <inkml:brushProperty name="height" value="0.03998" units="cm"/>
      <inkml:brushProperty name="color" value="#00BFF3"/>
    </inkml:brush>
  </inkml:definitions>
  <inkml:trace contextRef="#ctx0" brushRef="#br0">66466 744 550,'-7'-8'52,"2"0"-11,2 0-11,2 1-11,2-1-6,4 0-1,2 0-1,3 0-2,3 1 0,0 1 0,1 0 0,1 2-1,1 0 0,-1 2 1,1 0-1,0 2-1,-1 0 0,-1 2-2,-1 0-3,-1 2-2,0 0 0,0 2-1,-1 0 1,1 1 0,-1 1 0,-3 0-1,-1 0 0,-2 0 0,-1 0-1,0 1 1,0 1 1,0 2 0,-1-1 0,-2 1 2,-2 0 1,-2 0 0,-2 0 1,-2 3-1,-2 1 0,-1 3-2,-2 0 1,0-3-1,0-1 1,1-2 1,-1-2-2,0 1-3,1 0-1,-1 0-4,0-2 0,1-3 0,-1-2 0,0-4 0,1-2-5,2-4-10,3-2-9,1-3-11,1-2-1,2 2 7,0 1 5,2 1 7,0 0 5,2 0 3,0 0 3,2 0 3,-1 0 3,0-2 1,-2 0 3,0-1 2,-1 0 0,0 1 1,0 0-1,0 2-1,0 0 3,0 0 3,0 1 4,0-1 4,-1 0 2,0 2 2,-2 1 1,0 0 1,-1 3 6,0 2 13,0 4 11,0 2 13,1 3 0,0 2-10,2 1-12,0 3-9,1 1-9,0-1-3,0 1-4,0 0-4,0 0-4,-2 1-1,0 1-1,-1 1-3,-1 1-1,2 1 0,0 1-1,2 1-1,-1 1-2,0 1-1,-2 1-3,0 1-1,-1 0-4,0 0-3,0 1-3,0-1-5,0 0-4,1-1-7,-1-1-6,0-1-7,0-3 1,2-3 7,0-5 7,2-3 8,0-2 2,0 0-1,0 0-1,0 0-3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22"/>
    </inkml:context>
    <inkml:brush xml:id="br0">
      <inkml:brushProperty name="width" value="0.03652" units="cm"/>
      <inkml:brushProperty name="height" value="0.03652" units="cm"/>
      <inkml:brushProperty name="color" value="#00BFF3"/>
    </inkml:brush>
  </inkml:definitions>
  <inkml:trace contextRef="#ctx0" brushRef="#br0">68129 489 602,'8'-5'29,"-2"6"4,-1 6 4,0 6 4,-1 2-1,0 1-5,-1 0-6,1-1-6,0 2-4,0 1-1,0 3-3,0 1-1,-1 2-2,0-1 0,-2 1-1,0-1 0,-1 1-2,0-1-3,0 1-3,0-1-2,0 3-3,0 3-2,0 4-2,0 4-1,0 3-1,0-1 1,0 0 0,0 0 2,-1 1-1,0 2-5,-2 2-5,0 2-4,-2-1-2,0-2-1,-1-4-1,-1-2-1,-1-3-1,2-5 0,1-4-1,0-3 1,1-4-1,0-3 3,0-3 2,1-2 1,-1-4 2,0-3-1,0-2 2,0-4-1,0-1 2,0-2 2,0 0 3,1-1 3,-1-1 2,0-2 2,0 0 1,0-1 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22"/>
    </inkml:context>
    <inkml:brush xml:id="br0">
      <inkml:brushProperty name="width" value="0.03034" units="cm"/>
      <inkml:brushProperty name="height" value="0.03034" units="cm"/>
      <inkml:brushProperty name="color" value="#00BFF3"/>
    </inkml:brush>
  </inkml:definitions>
  <inkml:trace contextRef="#ctx0" brushRef="#br0">67969 408 725,'-1'-16'2,"-1"2"4,0 1 5,-1 1 3,-1 4 7,0 6 6,0 7 6,0 8 8,-1 4-2,-2 3-8,-1 3-8,-3 3-10,-1 0-5,-2 0-4,0-1-3,-1-1-3,0-1-3,-1-1-2,0-1-2,1-1-2,0-2-4,2-3-6,3-3-4,1-2-6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23"/>
    </inkml:context>
    <inkml:brush xml:id="br0">
      <inkml:brushProperty name="width" value="0.03612" units="cm"/>
      <inkml:brushProperty name="height" value="0.03612" units="cm"/>
      <inkml:brushProperty name="color" value="#00BFF3"/>
    </inkml:brush>
  </inkml:definitions>
  <inkml:trace contextRef="#ctx0" brushRef="#br0">68450 500 609,'23'15'76,"-1"-1"-13,-1-1-14,-1 0-13,0-2-9,-1 1-3,1 0-3,-1 0-3,0 0-3,-1 1-1,0 1-1,-2 1-3,-2 0-1,-1-1-2,-2-1-2,-2 0-1,-2-1-5,-1 1-4,0 1-5,-2 2-5,-1-2-12,-4-3-19,-2-3-20,-3-2-19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23"/>
    </inkml:context>
    <inkml:brush xml:id="br0">
      <inkml:brushProperty name="width" value="0.04013" units="cm"/>
      <inkml:brushProperty name="height" value="0.04013" units="cm"/>
      <inkml:brushProperty name="color" value="#00BFF3"/>
    </inkml:brush>
  </inkml:definitions>
  <inkml:trace contextRef="#ctx0" brushRef="#br0">70398 900 548,'-23'16'125,"1"1"-29,1 1-30,1 1-28,-1 1-19,-1 1-5,-3 1-6,-1 1-6,-1 1-4,1-1 0,1 0-1,1 1-2,2-2 0,1-3 0,3-3-1,1-3 0,2-1 1,2-1 0,3 1 2,1 0 1,5-2 2,8-3 5,8-2 4,7-4 4,5-1 1,1-2-2,1 0-2,1-2-2,0 1 0,1 2 1,-1 2 2,1 2 0,-2 2 0,0 0-4,-1 1-3,-1 2-3,-1 0-4,-1-1-4,-1 1-2,-1 0-5,-1 0-2,-1 0-5,0-1-4,-2 1-3,-1-1-5,-1 0-4,-1-2-4,0 0-4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24"/>
    </inkml:context>
    <inkml:brush xml:id="br0">
      <inkml:brushProperty name="width" value="0.04414" units="cm"/>
      <inkml:brushProperty name="height" value="0.04414" units="cm"/>
      <inkml:brushProperty name="color" value="#00BFF3"/>
    </inkml:brush>
  </inkml:definitions>
  <inkml:trace contextRef="#ctx0" brushRef="#br0">70682 1778 498,'-19'-2'8,"9"-2"15,8-4 15,10-2 16,3 0 4,1 3-10,0 2-10,0 4-8,0 1-6,1 0-3,1 0-2,1 0-3,0 0-1,0 0-2,-2 0-1,-1 0-1,1 1-1,3 2-1,4 2 0,2 2-1,0-1 0,-1-1-1,-3-2 0,-1-2-1,-2-1-1,-1 0-2,-1 0-1,0 0-3,3 0-1,7 0 0,8 0 0,9 0-1,2 0 0,-2-2 2,-2-1 1,-2 0 1,-1 0-1,-1 0-4,-1 2-4,-1 1-3,-2-1-3,-2-1 1,-1 0 1,-3-1 0,-1-1 1,-1 0 2,-1 0 1,-1 0 1,0 1 2,0 0 1,-1 2 1,1 1 2,0-1 0,1-1 1,1 0 0,1-1 1,0-1 0,-1 2 1,-1 0-1,-1 2 1,-1 0-1,-1 0 0,-1 0-1,0 0 0,-2 0-1,1 0-1,0 0 0,-1 0 0,1 0-1,0 0 0,-1 0 0,1 0-1,-4 0-11,-6 2-23,-8 0-22,-6 2-22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38"/>
    </inkml:context>
    <inkml:brush xml:id="br0">
      <inkml:brushProperty name="width" value="0.03256" units="cm"/>
      <inkml:brushProperty name="height" value="0.03256" units="cm"/>
      <inkml:brushProperty name="color" value="#00BFF3"/>
    </inkml:brush>
  </inkml:definitions>
  <inkml:trace contextRef="#ctx0" brushRef="#br0">72045 14099 675,'-13'6'6,"4"-3"12,6-2 13,5-4 13,2-2 2,3-1-8,2-3-9,2-2-7,2-3-6,3-3 0,3-5-2,3-3-2,4-6-1,3-5-5,5-6-3,3-6-4,3-4-1,4-3 0,3-4 2,2-2 1,4-4-1,6-3-2,4-5-4,5-3-2,3-4-2,1-6-3,1-5-3,1-4-2,-1 0-1,-3 6 3,-3 5 3,-3 7 1,-1 5 4,0 3 1,-1 5 3,1 3 2,-1 1 2,-1-1 2,0-3 2,-2-1 1,-1-1 3,-2 4 2,-3 3 1,0 3 3,-2 2 0,1 4 0,2 3-1,0 2 0,1 2-1,0 0-1,0 0 0,0 0-1,-4 2-2,-5 4-2,-5 3-2,-7 5-3,-5 3-2,-5 5-1,-5 3-1,-5 5 0,-5 1-11,-4 2-20,-6 1-20,-4 0-21,-2 2-2,0 1 14,2 0 15,1 2 14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51"/>
    </inkml:context>
    <inkml:brush xml:id="br0">
      <inkml:brushProperty name="width" value="0.03267" units="cm"/>
      <inkml:brushProperty name="height" value="0.03267" units="cm"/>
      <inkml:brushProperty name="color" value="#F2395B"/>
    </inkml:brush>
  </inkml:definitions>
  <inkml:trace contextRef="#ctx0" brushRef="#br0">63250 8450 673,'109'0'14,"19"0"7,19 0 7,19 0 7,29-4 3,41-5-2,40-7-1,42-5-2,28-6-4,20-3-5,18-3-6,20-2-6,3 0-9,-8 7-10,-10 6-12,-9 7-12,-7 0-6,-3-2-2,-3-3-2,-2-3-2,-37 1 2,-69 6 7,-68 7 8,-69 6 7,-37 1 2,-2-3-2,-3-3-2,-3-2-2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38"/>
    </inkml:context>
    <inkml:brush xml:id="br0">
      <inkml:brushProperty name="width" value="0.03674" units="cm"/>
      <inkml:brushProperty name="height" value="0.03674" units="cm"/>
      <inkml:brushProperty name="color" value="#00BFF3"/>
    </inkml:brush>
  </inkml:definitions>
  <inkml:trace contextRef="#ctx0" brushRef="#br0">79420 10781 598,'-11'0'9,"8"0"16,9 0 17,10 0 16,4 0 3,3-2-13,1 0-14,3-2-12,1 0-7,0 1 1,2-1-2,1 0 1,-1 0-3,-3 2-7,-3 0-6,-3 2-6,-2 1-2,-1 2 3,-1 2 3,0 2 2,-3 0 2,-3 1 2,-3 0 0,-2 0 2,-2 1 0,0 3 1,-1 4 1,1 2-1,-1 4 0,-4 5-1,-2 4-1,-3 6-2,-4 4-4,-4 4-3,-4 4-6,-3 4-4,-2 0-7,1-4-11,1-5-11,1-2-9,2-7-4,4-8 2,4-7 2,5-8 3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39"/>
    </inkml:context>
    <inkml:brush xml:id="br0">
      <inkml:brushProperty name="width" value="0.03522" units="cm"/>
      <inkml:brushProperty name="height" value="0.03522" units="cm"/>
      <inkml:brushProperty name="color" value="#00BFF3"/>
    </inkml:brush>
  </inkml:definitions>
  <inkml:trace contextRef="#ctx0" brushRef="#br0">83216 10415 624,'-12'0'8,"8"0"15,8 0 15,8 0 16,6 0 4,5 0-8,5 0-7,4 0-7,3-1-8,-1 0-8,-1-2-7,-1 0-9,-2 0-5,0 1-5,-1 0-4,-1 2-5,-3 0-4,-3 0-3,-5 0-5,-3 0-3,-5 1-6,-4 2-9,-6 1-9,-4 3-8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40"/>
    </inkml:context>
    <inkml:brush xml:id="br0">
      <inkml:brushProperty name="width" value="0.0401" units="cm"/>
      <inkml:brushProperty name="height" value="0.0401" units="cm"/>
      <inkml:brushProperty name="color" value="#00BFF3"/>
    </inkml:brush>
  </inkml:definitions>
  <inkml:trace contextRef="#ctx0" brushRef="#br0">83285 10080 548,'-28'15'42,"9"-3"2,7-1 1,8-2 1,5 0-4,0 2-7,2 1-10,0 3-7,1 1-6,0 1-4,0 1-3,0 1-3,-1 1-3,-1 0-1,0-1 0,-1 1-2,-2-2-4,-1-1-4,0-3-5,-1-1-6,-2-3-3,0-2-1,-1-4-3,-2-2 0,1-5-1,2-2 3,3-5 3,1-4 1,2-3 5,1-1 5,3-3 5,2-1 5,4-1 4,6-1 4,5 1 3,6-1 3,3 2 3,-1 3 6,-1 3 5,-1 3 4,-2 3 1,-2 2-2,-1 4-2,-3 3-4,-8 6-4,-16 13-6,-15 11-8,-17 12-6,-5 3-3,4-8-2,4-6 1,4-7-1,1-4 0,1-3 3,0-1 1,-1-2 3,8-5 1,13-8 3,14-8 1,13-8 4,8-3-2,-1 3-1,0 1-3,1 3-3,-2 0-1,0 2 1,-1 1-1,-1 1 0,-1-1-1,-1 0-3,-1-2-3,-1 0-3,-2 0-2,-3 1 0,-2 0-1,-4 2-2,-2 1 1,-2-1 0,-3 0 0,0 0 0,-2-1 1,0-4 2,0-2 0,0-3 2,-2-2 1,-2-3 1,-4-1-1,-2-2 1,-1-1 0,1 1 1,0 1 2,2 1 0,0 2 4,1 3 5,-1 3 7,0 3 5,0 2 6,0 2 4,0 2 5,1 2 4,-1 4 4,0 6 3,0 6 4,0 6 3,1 3-1,1 2-8,0 3-6,2 1-7,0 2-5,0 3-4,0 1-2,0 2-5,0 3-2,1 2-4,-2 4-3,2 3-4,-2-1-5,0-1-8,-2-2-6,0-1-7,0-6-5,2-6-1,3-7-3,1-7-1,2-6 0,1-4 2,3-6 1,2-4 3,1-6 2,2-7 2,0-7 3,1-7 3,1-2 2,0 3 2,-1 3 3,1 4 3,-1 2 3,-2 5 8,-2 3 7,-3 4 6,1 4 10,0 4 14,1 4 14,2 4 14,-1 3 0,-1 2-14,0 1-13,-2 3-13,0 0-10,0-1-5,0-1-5,0 0-6,0-2-7,0-1-9,0 0-8,0-2-10,-2 0-4,-1 0 1,-2-1 0,-1 1 2,-3-1 2,0 0 7,-2-2 6,0 0 5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40"/>
    </inkml:context>
    <inkml:brush xml:id="br0">
      <inkml:brushProperty name="width" value="0.04116" units="cm"/>
      <inkml:brushProperty name="height" value="0.04116" units="cm"/>
      <inkml:brushProperty name="color" value="#00BFF3"/>
    </inkml:brush>
  </inkml:definitions>
  <inkml:trace contextRef="#ctx0" brushRef="#br0">82866 11666 534,'-58'-7'1,"10"2"3,10 2 3,10 2 3,6 1 4,3 2 6,3 0 6,2 2 6,4 0 3,3 3-3,2 2-2,4 2-1,3 1-3,4 3 1,4 2-1,3 1 0,4 2-3,1-1-4,3 0-5,2 1-4,1-2-2,4-1 1,3-2 0,3-3 0,2-2 0,2-2-3,2-4-2,3-2-4,0-4-6,2-2-14,0-4-13,2-2-12,-2-2-8,-4-1-1,-4-1-2,-4-1 0,-4 0 2,-7 2 6,-5 3 7,-6 1 7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42"/>
    </inkml:context>
    <inkml:brush xml:id="br0">
      <inkml:brushProperty name="width" value="0.03823" units="cm"/>
      <inkml:brushProperty name="height" value="0.03823" units="cm"/>
      <inkml:brushProperty name="color" value="#00BFF3"/>
    </inkml:brush>
  </inkml:definitions>
  <inkml:trace contextRef="#ctx0" brushRef="#br0">84832 9300 575,'23'8'98,"-1"0"-21,-1-1-21,-1 1-21,-1-1-13,-1-2-4,-1-2-6,0-2-4,-2 0-6,-1 2-6,-1 2-7,0 2-7,-3 1-6,-3 3-8,-3 2-7,-2 2-7,-4-1-1,-2-3 4,-3-3 3,-3-2 5,-2-2 4,0 0 6,0-1 5,1 1 5,-2 1 3,-2 0 4,-2 1 2,-1 2 2,-2 0 4,1 0 5,-1-1 5,1 1 4,0 0 5,4 0 2,3 0 3,3 0 2,3-1 3,6-1 0,4-1 0,6 0 2,2-3-2,3-2-4,1-4-3,3-2-4,1-2-4,-1 1-6,1-1-6,0 0-6,-3 1-3,-1 2-2,-4 2-2,-3 2-2,-5 4 0,-8 6-1,-8 6 0,-7 5-1,-4 2 2,-1-1 2,1-2 3,-1-3 3,1 0 3,3 0 4,1-1 5,3 1 4,1-2 2,2-3 0,2-2 0,3-4 0,2-1 0,4 0 0,4 0-1,4 0-1,3-1-1,5-2-4,4-2-2,3-2-3,2-2-2,-1-2-3,-1-2-2,0-1-1,-3-1-3,0 2 0,0 2 0,-2 2-2,-4 4 2,-6 4 3,-8 5 2,-6 6 3,-3 0 2,0-1 1,2-2 2,1-2 1,3-2-1,7-1-2,8 0-4,6-2-2,3-1-1,-3-2 0,-1-2 2,-2-2 0,-3 1 1,-4 2 3,-5 3 3,-2 4 2,-6 3 0,-6 4-2,-6 3-1,-5 5-2,-4 2-1,-1 1 0,-1 1-1,-1 0 0,0 0 0,0-3 1,-1-3 0,1-2 1,1-3 1,1 1 3,3 0 3,1-1 2,3-1 2,3-2 1,3-4 2,3-3 1,5-1 3,8 0 3,8 0 4,8 0 2,4-2-1,4-4-5,3-4-6,3-4-6,2-2-2,1 1-1,1-1-1,1 0 0,-1 1-4,0 1-8,-1 0-8,-1 2-7,-2 0-5,-2 1-1,-1-1-1,-3 0 1,-2 1-3,-3 2 0,-3 2-3,-2 2-1,-6 2-1,-8 0 0,-8 2 1,-8 0 1,-4-1 4,1-2 6,-1-3 7,1-4 7,-1-1 4,1-2 1,-1 0 2,1-1 1,-1 1 2,2 2 5,1 4 4,1 3 5,1 0 1,2-1 1,3 0 1,1-1-1,2 2 9,2 7 17,2 8 15,2 6 16,2 5 2,0 3-14,2 3-14,0 2-14,1 4-9,0 3-8,0 2-5,0 4-8,0 2-9,0 2-13,-1 2-14,2 1-14,-2 2-6,1 0-2,0 0 0,0 0-1,0-6 3,0-10 8,0-12 8,0-9 8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43"/>
    </inkml:context>
    <inkml:brush xml:id="br0">
      <inkml:brushProperty name="width" value="0.03685" units="cm"/>
      <inkml:brushProperty name="height" value="0.03685" units="cm"/>
      <inkml:brushProperty name="color" value="#00BFF3"/>
    </inkml:brush>
  </inkml:definitions>
  <inkml:trace contextRef="#ctx0" brushRef="#br0">86700 10844 596,'0'-19'59,"0"12"-2,0 10-2,0 12-2,0 7-6,0 5-6,0 4-7,0 6-8,0 1-8,0 0-7,0-2-9,0 0-7,0-3-9,0-3-10,0-5-8,0-3-10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43"/>
    </inkml:context>
    <inkml:brush xml:id="br0">
      <inkml:brushProperty name="width" value="0.04744" units="cm"/>
      <inkml:brushProperty name="height" value="0.04744" units="cm"/>
      <inkml:brushProperty name="color" value="#00BFF3"/>
    </inkml:brush>
  </inkml:definitions>
  <inkml:trace contextRef="#ctx0" brushRef="#br0">87116 9775 463,'-1'-21'5,"-1"5"7,0 4 10,-1 6 8,-1 4 8,2 4 8,0 4 8,2 4 7,0 4 0,2 5-11,0 5-9,2 5-10,-1 5-6,-1 6-5,0 6-3,-1 6-4,-1 7-5,0 9-6,0 9-6,0 9-6,0 0-7,1-6-6,2-7-8,0-7-6,2-7-3,0-6-1,1-8 0,2-6-1,-1-7 3,1-4 5,0-4 4,0-6 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43"/>
    </inkml:context>
    <inkml:brush xml:id="br0">
      <inkml:brushProperty name="width" value="0.03541" units="cm"/>
      <inkml:brushProperty name="height" value="0.03541" units="cm"/>
      <inkml:brushProperty name="color" value="#00BFF3"/>
    </inkml:brush>
  </inkml:definitions>
  <inkml:trace contextRef="#ctx0" brushRef="#br0">86781 11270 621,'-14'-35'70,"5"8"-10,3 8-10,4 7-10,5 6-7,7 2 0,8 4-1,6 2-2,1 3-7,-2 0-15,-3 1-15,-3 2-15,-2-1-11,-1-1-6,-1-1-8,0 0-6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44"/>
    </inkml:context>
    <inkml:brush xml:id="br0">
      <inkml:brushProperty name="width" value="0.04341" units="cm"/>
      <inkml:brushProperty name="height" value="0.04341" units="cm"/>
      <inkml:brushProperty name="color" value="#00BFF3"/>
    </inkml:brush>
  </inkml:definitions>
  <inkml:trace contextRef="#ctx0" brushRef="#br0">87381 10281 506,'23'-15'40,"-1"1"-4,-1 1-3,-1 1-3,1 0-3,3 2-3,3 1-1,3 0-3,1 3-2,-1 1-1,-2 2-3,1 2-1,-5 2-4,-4 3-6,-4 4-5,-6 2-6,-5 2-2,-6 2 1,-6 0-1,-6 1 2,-3 1 0,-1 1 3,-1 1 2,-1 1 1,-3 3 1,-3 3-1,-4 4-2,-5 5-1,1-2 1,4-4 4,3-5 4,5-5 4,8-5 6,16-6 7,14-6 6,15-6 8,7-5-1,2-3-8,1-5-8,0-4-7,0 0-7,-4 1-5,-2 3-5,-3 1-6,-4 3-4,-3 1-1,-5 2 0,-3 2-3,-5 2-2,-5-1-4,-4 0-6,-6 0-4,-4-1 0,-5-2 3,-5-1 5,-5-3 3,-3-1 3,-2-1 2,0-1 1,0-1 2,-1 0 1,1 1 3,1 0 2,1 3 1,2 0 3,1 2 3,2 2 4,3 3 2,1 0 5,2 2 8,3 1 7,1 0 7,3 3 7,4 4 6,4 4 7,4 4 7,2 3-2,1 3-7,2 3-9,0 3-8,-1 0-5,-2-3-4,-4-3-3,-3-2-3,0-3-4,0 1-3,2 0-3,0-1-3,0 9-4,-2 15-1,-2 16-2,-2 15-2,-4 6-2,-5-7-3,-7-5-2,-5-6-2,-3-7-7,1-5-9,1-5-10,1-7-10,2-5-2,5-5 4,3-5 5,4-5 4,2-3 4,1 0 3,-1-2 3,0 0 3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44"/>
    </inkml:context>
    <inkml:brush xml:id="br0">
      <inkml:brushProperty name="width" value="0.04268" units="cm"/>
      <inkml:brushProperty name="height" value="0.04268" units="cm"/>
      <inkml:brushProperty name="color" value="#00BFF3"/>
    </inkml:brush>
  </inkml:definitions>
  <inkml:trace contextRef="#ctx0" brushRef="#br0">88750 12000 515,'16'1'4,"1"4"8,1 2 8,1 3 8,2 3 11,3 1 13,3 3 12,3 2 14,-1-1-3,-2-2-18,-3-1-20,-3-2-19,-3-2-25,-3-1-35,-3-1-33,-2 0-33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0:47"/>
    </inkml:context>
    <inkml:brush xml:id="br0">
      <inkml:brushProperty name="width" value="0.04078" units="cm"/>
      <inkml:brushProperty name="height" value="0.04078" units="cm"/>
      <inkml:brushProperty name="color" value="#F2395B"/>
    </inkml:brush>
  </inkml:definitions>
  <inkml:trace contextRef="#ctx0" brushRef="#br0">79300 27100 539,'45'-35'17,"-9"32"9,-10 31 9,-8 32 10,-12 19-2,-12 10-11,-13 10-11,-12 9-11,-9-2-10,-2-12-6,-3-13-6,-3-12-6,2-12-3,10-8 1,10-10 0,9-9 1,6-12 2,3-11 1,3-14 1,4-11 1,10-15 2,19-16 1,19-15 1,19-15 0,9-6 2,0 7 2,0 6 2,0 7 1,-5 8 2,-9 14 3,-10 11 2,-8 14 3,-11 10 1,-8 9 0,-10 10 1,-9 10 0,-15 14 0,-18 23-1,-19 22-2,-18 22-2,-12 8-1,-3-2-2,-3-3-2,-2-3-3,0-7-2,7-9-3,6-10-4,7-8-4,4-11 0,3-8-1,3-10 1,4-9 0,1-5 2,0 0 1,0 0 3,0 0 1,3-4 2,6-5 2,7-7 2,6-5 1,3-4 6,0 0 9,0 0 9,0 0 9,4 6 10,10 13 12,10 12 10,9 13 12,2 4-2,-2-3-14,-3-3-14,-3-2-14,-2 6-8,0 20-4,0 18-2,0 20-4,0 2-2,0-12-4,0-13-2,0-12-3,-2-9-3,-3-2-1,-3-3-1,-2-3-2,2-20-9,9-33-16,10-35-18,10-34-15,5-20-5,4-2 12,3-3 9,3-3 11,3 2 8,3 10 6,3 10 5,4 9 7,-1 7 5,-3 7 5,-3 6 5,-2 7 5,-3 4 5,1 3 4,-1 3 6,1 4 4,-3 4 2,-2 6-2,-3 7-1,-3 6-1,-7 12 0,-9 19 2,-10 19 2,-8 19 1,-9 7-1,-6-3-6,-6-3-6,-6-2-6,-2-5-4,3-2-4,3-3-5,4-3-3,1-6-3,0-5-2,0-7-2,0-5-3,10-12-7,23-16-15,22-15-15,22-15-14,4-7 0,-12 3 12,-13 3 14,-12 4 12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52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75025 7425 333,'157'63'167,"51"46"-1,49 47 1,51 47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45"/>
    </inkml:context>
    <inkml:brush xml:id="br0">
      <inkml:brushProperty name="width" value="0.03697" units="cm"/>
      <inkml:brushProperty name="height" value="0.03697" units="cm"/>
      <inkml:brushProperty name="color" value="#00BFF3"/>
    </inkml:brush>
  </inkml:definitions>
  <inkml:trace contextRef="#ctx0" brushRef="#br0">91550 8700 595,'7'52'126,"-2"-7"-28,-3-5-28,0-5-28,-2-6-18,0-4-4,0-3-6,0-4-6,-1-3-6,-1 1-6,0-1-7,-1 1-6,1-3-9,6-5-8,4-4-9,5-6-9,4-3 0,1-5 7,3-4 7,1-3 8,0-2 6,-3 2 6,-3 3 6,-3 1 5,-3 3 10,-4 4 15,-4 4 15,-4 4 14,-3 3 1,-2 2-13,-2 2-14,-1 2-14,-1 0-8,2 1-7,2 0-5,2 0-6,4-2-6,4-1-9,5-2-7,6-2-8,0-2 2,-3-2 10,-3-2 11,-2-2 10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46"/>
    </inkml:context>
    <inkml:brush xml:id="br0">
      <inkml:brushProperty name="width" value="0.03691" units="cm"/>
      <inkml:brushProperty name="height" value="0.03691" units="cm"/>
      <inkml:brushProperty name="color" value="#00BFF3"/>
    </inkml:brush>
  </inkml:definitions>
  <inkml:trace contextRef="#ctx0" brushRef="#br0">91466 9160 596,'0'29'96,"2"-5"-20,0-5-19,2-5-21,-1-2-14,-1 0-13,0-1-12,-2 1-11,0 0-8,0 0-1,0-1-3,0 1-1,1-3-4,2-8-6,2-6-6,2-7-5,1-6 2,2-2 9,0-3 10,1-3 9,1 0 6,0 3 3,-1 3 3,1 3 2,-1 3 4,0 1 5,-2 2 4,-1 2 6,-1 6 8,-4 8 12,-3 9 11,-2 9 13,-2 4-3,-2-3-15,0-1-16,-1-3-16,2-2-14,6-4-13,6-5-13,5-3-13,2 0-2,-6 2 13,-5 3 10,-4 4 13,-4 0 7,-2 1 4,-2 0 5,-1-1 3,-2 0 2,2-1 2,1-1 0,0 0 0,4-3-1,6-4-4,6-4-5,6-4-3,2-2-5,-3 2-5,-1 0-4,-2 2-4,-3 1-1,-4 2 1,-4 2 2,-4 1 2,-3 3 1,-4 2 0,-2 2 0,-3 1-1,-1 1 2,3-4 3,1-3 2,3-2 3,0-3 2,2-1 0,1 0 0,0-2 2,2 0 1,1-2 4,0 0 4,2-1 3,0 1 9,2 5 12,0 6 12,2 4 14,0 3 1,0 1-10,0 1-9,0 2-10,0 0-6,0 1-4,0 1-3,0 1-4,0-1-3,0-3-2,0-3-4,0-3-2,2-3-6,4-4-7,4-4-8,3-4-8,5-9-2,4-12 4,3-12 4,4-14 2,3-7 0,-1-1-7,0-3-7,1-2-6,-1 1 0,1 1 5,-1 2 5,0 3 6,-2 2 7,-3 4 8,-5 4 9,-3 4 8,-4 5 5,-2 7 2,-4 7 1,-3 7 1,-2 6 7,-4 6 12,-2 6 13,-3 6 13,-1 4-1,2 3-14,2 3-14,2 3-14,1 0-7,0-3-2,0-3-1,0-2-2,0-3-6,2 1-12,0 0-11,2 0-11,-1-1-2,-1 1 6,0 0 6,-1 0 7,-4 1 4,-2 5 1,-5 3 3,-4 5 1,-4 2 0,-3 3-1,-5 1-3,-3 2-1,-2 0-1,1-1 3,2-3 0,0-1 3,3-5-5,5-5-9,4-7-10,6-5-10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46"/>
    </inkml:context>
    <inkml:brush xml:id="br0">
      <inkml:brushProperty name="width" value="0.03376" units="cm"/>
      <inkml:brushProperty name="height" value="0.03376" units="cm"/>
      <inkml:brushProperty name="color" value="#00BFF3"/>
    </inkml:brush>
  </inkml:definitions>
  <inkml:trace contextRef="#ctx0" brushRef="#br0">92450 9900 651,'29'7'58,"-5"-1"-9,-5 0-9,-5-2-8,-1 1-6,3 0-2,3 1-1,3 2-2,3-1-3,3-1-1,3-1-3,3 0-2,-1-1-3,-4 2-4,-3 0-4,-5 1-5,-3 2-5,-3 0-7,-2 1-7,-4 1-7,-2 2-5,-1 0-3,0 1-3,-2 1-3,-1-1 0,-4-1 3,-2-2 2,-3-2 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47"/>
    </inkml:context>
    <inkml:brush xml:id="br0">
      <inkml:brushProperty name="width" value="0.03513" units="cm"/>
      <inkml:brushProperty name="height" value="0.03513" units="cm"/>
      <inkml:brushProperty name="color" value="#00BFF3"/>
    </inkml:brush>
  </inkml:definitions>
  <inkml:trace contextRef="#ctx0" brushRef="#br0">92874 10895 626,'29'-13'31,"-6"3"-6,-4 4-7,-4 4-5,-4 1-3,1 0 2,0-2 2,-1 0 2,-1 4 0,-2 8 2,-4 9-1,-2 9 2,-6 6-1,-6 4-3,-7 4-1,-7 4-2,-2-2-1,1-8 0,3-7 0,2-9 0,2-6 0,2-6-2,4-6 0,3-6-1,3-7-1,2-7 0,4-9-1,3-7-1,2-5-7,5 0-11,3-2-12,5 0-12,1 2-10,-3 6-7,-1 5-7,-3 7-8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47"/>
    </inkml:context>
    <inkml:brush xml:id="br0">
      <inkml:brushProperty name="width" value="0.03231" units="cm"/>
      <inkml:brushProperty name="height" value="0.03231" units="cm"/>
      <inkml:brushProperty name="color" value="#00BFF3"/>
    </inkml:brush>
  </inkml:definitions>
  <inkml:trace contextRef="#ctx0" brushRef="#br0">94030 8500 680,'15'14'71,"1"-1"-15,0-2-14,-1-2-13,1 0-7,0 3 1,-1 3 1,1 4 1,-1-1-5,-1 0-13,-1 0-11,0-2-12,-3 0-9,-3 1-5,-3 1-6,-2 1-5,-4 1-2,-4 1 0,-4 1 1,-3 1 0,-4 0 4,-3-1 6,-4-1 7,-1-1 6,-3-2 4,-1-1 4,-1-2 4,-1-3 2,1-1 2,0 0 1,1-2 0,1-1 1,3 0 2,3-2 1,4-1 3,5 0 1,5-2 10,6 0 18,7-2 18,8 0 17,5-2 0,5 0-16,5-2-15,4 0-18,4-3-8,1-2-4,0-3-3,2-3-3,-2-1-5,-4 2-5,-4 3-7,-3 1-5,-5 2-6,-3 2-6,-4 2-6,-4 2-6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48"/>
    </inkml:context>
    <inkml:brush xml:id="br0">
      <inkml:brushProperty name="width" value="0.03358" units="cm"/>
      <inkml:brushProperty name="height" value="0.03358" units="cm"/>
      <inkml:brushProperty name="color" value="#00BFF3"/>
    </inkml:brush>
  </inkml:definitions>
  <inkml:trace contextRef="#ctx0" brushRef="#br0">94765 9450 655,'-7'18'82,"3"5"-17,1 5-18,2 5-17,1 3-9,0 2-1,0 2-1,0 2-1,0 5-2,0 10-4,0 8-3,0 9-4,0 4-7,2 0-14,0 0-12,2 1-12,-1-6-8,-1-8-1,0-9-1,-2-8-2,0-10 3,2-8 8,0-9 7,2-8 8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48"/>
    </inkml:context>
    <inkml:brush xml:id="br0">
      <inkml:brushProperty name="width" value="0.02947" units="cm"/>
      <inkml:brushProperty name="height" value="0.02947" units="cm"/>
      <inkml:brushProperty name="color" value="#00BFF3"/>
    </inkml:brush>
  </inkml:definitions>
  <inkml:trace contextRef="#ctx0" brushRef="#br0">94208 10350 746,'-29'9'12,"4"1"2,3 3 3,5 2 3,-1 3-1,-2 7-2,-3 5-3,-3 6-2,0 3-2,0-2 1,1 0 1,1-1 2,1-2-1,4 0 0,3-2 1,3 0-2,2-4 0,3-5-4,1-7-3,2-5-3,6-6-1,10-8-1,9-6 1,11-7-1,6-9-2,6-9-8,4-10-7,6-9-6,-3-2-7,-9 8-7,-8 8-7,-9 8-5,-5 5-1,-1 3 9,-1 3 6,0 3 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49"/>
    </inkml:context>
    <inkml:brush xml:id="br0">
      <inkml:brushProperty name="width" value="0.0321" units="cm"/>
      <inkml:brushProperty name="height" value="0.0321" units="cm"/>
      <inkml:brushProperty name="color" value="#00BFF3"/>
    </inkml:brush>
  </inkml:definitions>
  <inkml:trace contextRef="#ctx0" brushRef="#br0">95564 9395 685,'-5'-13'40,"6"4"6,5 6 5,7 5 5,2 2-4,-2 3-15,-3 2-13,-1 2-16,-2 0-9,-2 1-7,-2 0-7,-2 0-7,1-2-9,4-1-12,3-2-11,5-2-13,2-2 2,0-2 16,-1-2 17,1-2 15,-1 0 10,-1 0 3,-1 2 2,0 0 2,-3 2 4,-3 4 4,-2 2 5,-4 4 3,-2 1 3,-4 3-1,-2 1-1,-3 3 1,-3 0 0,-2-1 2,-2-1 2,-1 0 2,-2-2 0,1-1-1,-1-1-3,1-1-1,3-2-7,8-2-10,8-4-10,8-2-12,4-2-3,0 0 2,-1 0 3,1 0 2,0-1 4,0 0 3,-1-2 4,1 0 4,-2 1 2,-2 4 0,-4 4 0,-2 4 0,-3 2 1,-1 1-1,0 1 1,-1 1-1,-3 1 2,-2 0 0,-3-1 2,-3 1 1,-2-1 0,0-1-1,1-1-2,-1 0-2,1-3-1,1-1-1,0-2-2,2-2-2,3-3-2,4-2-6,6-4-6,4-2-4,5-3-2,6-3 2,4-4 2,5-2 3,1 0 2,-2 3 6,-1 3 6,-2 3 4,-3 2 5,1 2 6,-2 2 5,-1 2 6,-1 1 1,-3 0-1,-1 0-2,-2 0-1,-3 3-2,-4 6 0,-4 5 0,-4 7-1,-3 3-3,-4 1-7,-2 1-8,-3 1-7,-3 0-4,-5 0-4,-3 1-2,-4-1-3,-2-1 1,3-1 2,2-3 4,2-1 3,1-3 4,2-3 7,3-3 5,2-2 6,4-4 5,10-3 5,9-2 3,8-4 5,7-2 1,7-1-2,5-3-2,6-2-2,5-1-4,2-1-4,4-2-5,2 0-4,1 1-6,-2 1-5,-2 2-5,-2 3-6,-2 0-6,0 2-6,-1 0-6,-2 2-5,-3 0-1,-9 0 6,-8 0 6,-7 0 7,-4 0 2,0 1 1,0-1 0,0 0 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51"/>
    </inkml:context>
    <inkml:brush xml:id="br0">
      <inkml:brushProperty name="width" value="0.03397" units="cm"/>
      <inkml:brushProperty name="height" value="0.03397" units="cm"/>
      <inkml:brushProperty name="color" value="#00BFF3"/>
    </inkml:brush>
  </inkml:definitions>
  <inkml:trace contextRef="#ctx0" brushRef="#br0">98214 8000 647,'-1'38'89,"0"-4"-19,-2-2-18,0-3-19,-1-1-11,0 1-4,0 0-5,1 2-3,-1-1-2,2-3 2,0-3 0,2-3 1,2-3-5,4-3-9,3-3-11,5-2-11,4-4-4,3-2 2,4-4 0,5-2 1,1-5 2,0-4-1,1-5 1,-1-5 0,-2-2 3,-2 3 3,-3 1 5,-3 3 3,-6 4 5,-10 10 4,-10 8 5,-10 9 4,-5 5 2,-3 0-2,-1-1-1,-2 1-2,-4 1-1,-3 2-1,-4 4 0,-4 3-2,0 0-1,4-3 1,3-3 0,5-3-1,4-2 2,5-3 3,5-1 2,5-2 4,5-2 2,6-1 4,6-1 3,6 0 4,4-3 0,3-1-5,3-2-5,3-2-4,1-2-3,2-2-3,1-2-3,1-1-2,-2-2-5,-2 0-7,-3 0-6,-3 1-6,-3-1-4,-3 0 1,-2 0-2,-4 0 1,-2 0-1,-2 1 2,-3-1 0,0 0 2,-3 0 1,-1 0 2,0 0 3,-1 1 3,-3-1 2,-2 2 4,-3 1 3,-3 0 4,-2 2 4,2 0 6,1 2 5,1 0 6,1 2 5,0 0 5,2 2 5,1 0 4,0 2 2,0 4 1,1 2 0,-1 3 1,0 2-3,2 0-4,1-1-6,0 1-4,1 0-5,-2 1-4,0 1-4,-1 1-3,-2 1-6,0 1-6,-1 1-6,-1 1-7,-2 0-1,0-3 0,-1-1 2,-1-2 1,0-3-2,3-3-5,1-3-5,2-2-6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51"/>
    </inkml:context>
    <inkml:brush xml:id="br0">
      <inkml:brushProperty name="width" value="0.03263" units="cm"/>
      <inkml:brushProperty name="height" value="0.03263" units="cm"/>
      <inkml:brushProperty name="color" value="#00BFF3"/>
    </inkml:brush>
  </inkml:definitions>
  <inkml:trace contextRef="#ctx0" brushRef="#br0">98550 10450 674,'56'7'0,"-14"-1"0,-14 0 0,-13-2 0,-8 0 2,-1 0 7,0 0 4,-2 0 6,3 2 4,4 4 4,5 3 3,5 5 3,2 1 0,-1 1-4,-1-1-5,-1 1-4,0-1-4,-1-1-3,1-1-5,-1-1-2,-1-2-3,-2-1 2,-4-2 1,-3-2 0,-2-3-12,0-4-27,-2-4-27,0-4-28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57"/>
    </inkml:context>
    <inkml:brush xml:id="br0">
      <inkml:brushProperty name="width" value="0.03554" units="cm"/>
      <inkml:brushProperty name="height" value="0.03554" units="cm"/>
      <inkml:brushProperty name="color" value="#F2395B"/>
    </inkml:brush>
  </inkml:definitions>
  <inkml:trace contextRef="#ctx0" brushRef="#br0">45400 20350 619,'-41'-22'3,"19"6"4,19 7 4,19 6 4,12 3 1,6 0-3,7 0-1,6 0-2,3 0-2,0 0 1,0 0-1,0 0 0,3 0-2,6 0-1,7 0-2,6 0-2,4 0-2,4 0 0,3 0 1,3 0-2,1 0 1,1 0 0,-1 0 0,1 0-1,1 0 2,3 0 0,3 0 1,4 0 0,4-5 1,6-9 0,7-10 0,6-8-2,-1-4 2,-5 3 2,-7 3 2,-5 4 2,-4 4 1,0 6 0,0 7 0,0 6 0,-2 4 0,-3 4 0,-3 3-1,-2 3-1,-6 1 0,-6 1 0,-6-1 0,-6 1-1,-2-3 0,3-2-1,3-3 0,4-3-1,4-4 0,6-3-1,7-3-1,6-2-1,1-3 0,-3 1 1,-3-1 0,-2 1 1,-1 1 1,3 3-1,3 3 0,4 4 0,-3 2 0,-5 4-1,-7 3 1,-5 3 0,-3 3 0,4 3-1,3 3-1,3 4-1,1-3 0,1-5 0,-1-7 0,1-5-1,-3-4 0,-2 0 0,-3 0 0,-3 0 0,-2-2 0,0-3 2,0-3 0,0-2 1,-4-1 0,-5 3 1,-7 3 0,-5 4 0,-4 1 0,0 0 1,0 0 0,0 0 1,0 0-1,0 0 0,0 0 0,0 0 0,0 1-1,0 4 0,0 3 0,0 3 0,0 1-1,0 1 0,0-1-1,0 1-1,1-3 0,4-2 1,3-3 0,3-3 1,3-4-1,3-3-2,3-3-2,4-2-1,-4-1-1,-9 3 1,-10 3 0,-8 4 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52"/>
    </inkml:context>
    <inkml:brush xml:id="br0">
      <inkml:brushProperty name="width" value="0.04335" units="cm"/>
      <inkml:brushProperty name="height" value="0.04335" units="cm"/>
      <inkml:brushProperty name="color" value="#00BFF3"/>
    </inkml:brush>
  </inkml:definitions>
  <inkml:trace contextRef="#ctx0" brushRef="#br0">99808 7878 507,'7'-7'0,"-1"0"0,-1 2 0,0 1 0,1-1 1,4 0 2,3-1 1,5-2 3,3 1 4,3 1 6,3 0 7,3 2 6,-2 0 0,-5 2-6,-7 0-8,-5 2-7,-4 1-6,0 4-4,-2 2-6,0 3-5,-4 4-5,-5 2-5,-4 3-3,-5 3-6,-3 0-1,1-1 3,-1-3 1,1-1 3,0-2 3,2-3 5,2-1 5,3-2 5,0-1 3,0 0 3,0 0 3,0-1 3,0 2 3,1 2 2,-1 2 2,0 1 3,0 2 3,0 2 5,0 0 4,1 1 5,-1 0 1,0 1-2,0-1-3,0 1-2,1-2-3,2-3-4,3-3-5,1-2-3,6-7-7,13-8-12,11-9-11,13-9-10,3-5-5,-2 1 3,-4-1 3,-2 1 3,-5 2 5,-4 5 5,-4 5 6,-6 5 6,-7 6 7,-9 8 8,-8 7 9,-9 9 7,-6 4 5,-1 1 2,-3 1 0,-1 1 1,-1-2-1,3-1-5,1-4-5,3-3-4,4-2-10,9-1-12,7-1-13,7 0-13,6-3-5,2-3 6,1-2 4,3-4 4,0-2 3,1 0 0,0-2 1,-1 0 0,-1-1 2,-3-2 5,-2 0 4,-4-1 4,-4 1 7,-4 6 8,-6 4 7,-4 6 9,-4 2 1,-3 1-6,-3 1-8,-3 1-5,-3 2-5,-1 3-3,-3 3-1,-1 3-4,-1 1 0,1-1 1,2-1 1,0-1 0,2-2 1,3-1-1,3-2 0,3-3 0,2-1 0,4 0 3,3-2 2,3-1 2,3-2 0,5-2-4,6-4-3,4-2-4,6-4 1,5-2 5,6-4 6,7-2 6,3-2 1,2-1-4,2-2-3,2 0-3,2 0-2,1 1 1,3 1 0,2 1 1,-1 1-2,-4 2-5,-4 2-6,-4 2-6,-5 2-2,-6 0-2,-5 2-2,-6 1-1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52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102950 9950 333,'49'20'167,"16"14"-1,15 14 1,17 16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56"/>
    </inkml:context>
    <inkml:brush xml:id="br0">
      <inkml:brushProperty name="width" value="0.03853" units="cm"/>
      <inkml:brushProperty name="height" value="0.03853" units="cm"/>
      <inkml:brushProperty name="color" value="#FED406"/>
    </inkml:brush>
  </inkml:definitions>
  <inkml:trace contextRef="#ctx0" brushRef="#br0">80361 29450 570,'-13'1'17,"8"4"7,7 2 7,6 3 6,4 2 2,1 0-6,2 0-5,0-1-5,1 3-3,1 4-1,1 3-2,1 5-1,1 3-1,1 4-1,1 4-1,2 5-1,-1 1-1,2 0-1,1 0 1,1 0-1,1-1-1,-1-2-2,0-2-1,1-1-2,0-3-2,3-2 0,1-2-3,2-1-1,2-1-1,-1 1-1,0 0-1,0 2 0,0 1 0,-3 1-1,-2 1 0,-1 1 0,-3 1 1,0 2 0,-1 2 2,0 2 0,-3 0 2,0-2 1,-1-1 1,0-3 0,-2-2 1,1-2-1,-1-1-2,1-3-2,-1-2 1,-1-1-1,-1-3 1,0-1 1,-2-1 0,-1 1 0,-1 1 0,-1 1 0,-1 0 0,0-1 1,-2-1-1,0-1 1,-2 0-1,1 0 0,0-1 1,0 1-1,0 0 1,0 1-1,0 1 0,-1 1 0,1 0 0,0 1 0,0-1-1,0 1 0,0-2-1,1-1-2,2-3-2,0-1-2,0-2-3,1-3-4,0-1-3,0-2-3,0-2-4,1 0-3,1-2-2,2 0-3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57"/>
    </inkml:context>
    <inkml:brush xml:id="br0">
      <inkml:brushProperty name="width" value="0.03723" units="cm"/>
      <inkml:brushProperty name="height" value="0.03723" units="cm"/>
      <inkml:brushProperty name="color" value="#FED406"/>
    </inkml:brush>
  </inkml:definitions>
  <inkml:trace contextRef="#ctx0" brushRef="#br0">86850 34336 590,'2'-15'8,"4"4"14,4 3 15,3 3 15,3 2 4,1 0-9,2 2-8,0 0-8,1 1-5,3-2-3,1 0-2,3-2-2,1 1-4,0 1-6,2 0-5,1 2-5,-2-1-6,-3 0-8,-5-2-8,-3 0-7,-4 0-5,-1 2-2,-2 2-2,-2 2-3,-3 2 0,-4 1 1,-4 3 2,-4 2 1,-2 0 3,0-1 5,0-1 5,1 0 5,-1-2 4,0-1 4,0-1 3,0 0 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58"/>
    </inkml:context>
    <inkml:brush xml:id="br0">
      <inkml:brushProperty name="width" value="0.03472" units="cm"/>
      <inkml:brushProperty name="height" value="0.03472" units="cm"/>
      <inkml:brushProperty name="color" value="#FED406"/>
    </inkml:brush>
  </inkml:definitions>
  <inkml:trace contextRef="#ctx0" brushRef="#br0">87081 34671 633,'-13'-2'6,"3"0"11,4-3 13,4-2 11,2 1 3,0 4-7,0 4-6,0 4-7,0 4-6,0 4-5,0 3-5,0 5-5,0 1-5,0 2-4,0 1-4,0 1-3,0 0-4,2-1-3,0-1-4,2-1-3,-1-3-3,-1-1-1,0-5-2,-1-1-1,-1-6 0,0-8 4,0-8 4,0-8 2,-1-3 5,-1 1 4,0 1 4,-1 1 5,0 0 4,2-1 6,2-2 5,2 1 6,2-1 6,3 1 6,4 0 7,2 2 6,3 0 3,5-1-2,3-1-1,5-1-1,1 1-3,2 3-5,1 3-4,1 2-4,-3 3-4,-4 1-3,-5 0-3,-5 2-3,-3 1-4,-2 2-5,-3 2-4,-1 2-4,-2 2-3,-2 3-2,-2 4-1,-2 2-1,-4 3 0,-4 1 0,-5 3 1,-5 1 2,-4 1-2,1-1 0,-2-1-2,-1-1-1,-1-1 0,1-3 4,-1-1 4,1-2 3,0-3 2,1-1 3,1-2 3,1-2 3,2-2 3,2-1 3,4 0 5,3-1 4,2-3 1,2 0 0,3-3-2,1-2 0,2-1-2,3-2-3,4 0-1,2-1-3,3 0-2,3 0-4,3 2-3,3 1-5,3 0 0,1 0 0,3 0 2,1 1 0,1-1-3,-2 0-4,0 0-7,-1 0-4,-2 1-5,-3 1-3,-3 0-3,-3 2-3,-5-1-5,-6 0-5,-8-1-5,-6-1-5,-3-1 3,2 0 11,2 0 11,3 0 11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5:59"/>
    </inkml:context>
    <inkml:brush xml:id="br0">
      <inkml:brushProperty name="width" value="0.04337" units="cm"/>
      <inkml:brushProperty name="height" value="0.04337" units="cm"/>
      <inkml:brushProperty name="color" value="#FED406"/>
    </inkml:brush>
  </inkml:definitions>
  <inkml:trace contextRef="#ctx0" brushRef="#br0">86957 33789 507,'-7'-5'38,"2"6"1,3 6-2,1 6 0,1 4-3,0 3-4,0 3-4,0 3-5,0 1-3,0 0-1,0 1-1,0-1-2,0 1 0,1 3-3,2 1 0,0 2-2,1 2-2,-2 1-6,0 0-4,-2 2-5,-1 0-3,-2 0 1,-2 0 1,-1 0 0,-2-2 0,2-5-3,0-5-3,2-5-1,0-7-5,0-9-8,0-8-6,0-9-8,2-7 0,2-2 6,4-3 7,2-2 7,3-2 4,2 3 1,2 1 1,1 3 2,1 2 2,-2 2 4,-3 4 2,-1 3 4,-3 3 7,-6 4 11,-4 4 11,-6 4 12,-2 4 1,-3 3-9,-2 5-8,-1 4-8,-1 0-6,2-2-4,3-1-2,1-2-4,2-3-2,2-1-2,2-2-2,3-2-1,4-5-2,10-5-1,8-5-1,9-7-2,4-2 0,0 1 3,1 0 3,-1 2 2,-1 1 3,-3 3 4,-4 1 3,-1 2 4,-4 2 2,-3 0 2,-3 1 2,-2 2 2,-3 2 0,-1 4-1,-1 4-1,0 3 0,-3 3-4,-4 0-7,-4-1-6,-4 1-6,-2-2-3,-1-1 1,-1-2 1,-1-2 0,-2-2 1,0-1 0,-1 0-1,-1-2 1,-2-1-2,-1-2-3,-3-2-4,-1-2-2,-2-1 0,-1 1 6,-1-1 4,0 0 5,-1 0 3,1 0 0,1 0 1,1 0-1,2 1 4,1 0 5,3 2 5,1 0 5,2 2 4,3 0 3,1 2 4,3 0 4,1 2 5,4 0 7,2 1 6,4 2 8,3 1-2,6 3-10,4 3-9,5 3-10,4 2-6,3-1-2,3 1-2,3 0-1,2-2-1,2-1-1,3-3 1,1-1-1,3-2-8,6-2-14,4-3-15,6-1-15,2-3-6,3-6 1,2-4 2,1-5 1,0-5 1,-4-3-3,-5-5-1,-3-3-1,-7 0 1,-10 5 7,-9 5 7,-10 5 5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00"/>
    </inkml:context>
    <inkml:brush xml:id="br0">
      <inkml:brushProperty name="width" value="0.04088" units="cm"/>
      <inkml:brushProperty name="height" value="0.04088" units="cm"/>
      <inkml:brushProperty name="color" value="#FED406"/>
    </inkml:brush>
  </inkml:definitions>
  <inkml:trace contextRef="#ctx0" brushRef="#br0">89030 33521 538,'0'-15'2,"0"1"5,0 1 5,0 0 5,2 2 2,6 1 0,4 0 1,5 2-1,2 2 0,1 2-3,-1 4-1,1 3-2,0 1-3,-1 3-3,1 2-2,-1 2-4,-1 1-3,-4 3-4,-5 2-3,-3 1-4,-3 2-1,-4 0 1,-2-1 2,-4 1 0,-2-2-2,-1 1-7,-3-2-6,-1-1-7,-2-2 0,0-3 4,1-2 4,-1-4 5,1-2 4,1 0 4,0-2 4,2 0 4,2-2 7,5-2 9,2-2 9,6-2 9,1 0 4,3 1-5,2 0-4,2 2-4,1 0-3,1 2-3,1 0-2,2 2-2,-2 1-2,-3 2-3,-3 2-1,-2 2-2,-4 1-1,-2 3-1,-4 2-2,-2 2 0,-3 0-1,-2 1 1,-2 0 0,-1-1-1,-3 1 2,-1 1 1,-3 2 2,-1 0 1,-1-1 1,3 1 1,1-2 1,3-1 0,4-2 1,10-4 1,8-5 0,9-3 1,3-2 0,-2 0-3,-4 0-1,-3 0-2,2-1-2,5-4 1,7-2-1,5-3 0,1-1-1,-3 2-1,-5 2-2,-3 3 0,-5 1-1,-6 2 2,-6 2 0,-6 2 2,-5 1 0,-2 3 2,-3 2 1,-3 2 1,-1 1 1,3-1-1,1 1 0,3 0 0,1-1 0,2 1-1,2 0 0,2 0 0,3-2-1,4-3-1,4-2-2,4-4 0,3-1-2,5-2 0,3 0 0,5-1 0,1-2-3,-1 2-3,-1-1-3,-1 0-4,-3 0-1,-3 2-2,-5 0 0,-3 2-2,-6 2 2,-8 6 0,-8 4 3,-7 5 1,-5 3 1,-1-1 2,-1 1 1,-1-1 2,-1 1 0,-1 1 2,0 1 1,-2 1 1,0 0 3,-1-1 5,1-1 4,0 0 6,0-4 1,1-1 0,1-4 0,2-3-1,2-1 3,5-2 5,4-1 5,6 0 6,8-3 2,12-4 0,11-4 0,13-4-1,5-2-2,2 1-6,0-1-6,2 0-5,0 0-6,0 1-10,0-1-8,0 0-9,-1 1-7,0 3-4,-1 1-6,-2 2-5,-2 1-3,-5 0-1,-6 0 0,-3 0-1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00"/>
    </inkml:context>
    <inkml:brush xml:id="br0">
      <inkml:brushProperty name="width" value="0.03798" units="cm"/>
      <inkml:brushProperty name="height" value="0.03798" units="cm"/>
      <inkml:brushProperty name="color" value="#FED406"/>
    </inkml:brush>
  </inkml:definitions>
  <inkml:trace contextRef="#ctx0" brushRef="#br0">89925 35393 579,'-29'-8'3,"5"2"9,5 1 7,5 1 8,3 1 6,2 3 5,2 4 7,3 2 4,0 5-1,2 7-7,0 8-8,2 5-8,1 7-6,2 5-5,2 4-5,2 6-4,0 4-6,-1 7-9,-1 5-8,0 7-8,-1 10-6,0 16-4,-1 15-2,2 16-4,-2-6-2,-1-29-3,0-28-4,-2-28-2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00"/>
    </inkml:context>
    <inkml:brush xml:id="br0">
      <inkml:brushProperty name="width" value="0.02567" units="cm"/>
      <inkml:brushProperty name="height" value="0.02567" units="cm"/>
      <inkml:brushProperty name="color" value="#FED406"/>
    </inkml:brush>
  </inkml:definitions>
  <inkml:trace contextRef="#ctx0" brushRef="#br0">91715 35050 857,'-1'39'72,"0"0"-24,-2 0-26,0 0-23,0-4-18,1-6-8,0-8-10,2-5-9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01"/>
    </inkml:context>
    <inkml:brush xml:id="br0">
      <inkml:brushProperty name="width" value="0.03977" units="cm"/>
      <inkml:brushProperty name="height" value="0.03977" units="cm"/>
      <inkml:brushProperty name="color" value="#FED406"/>
    </inkml:brush>
  </inkml:definitions>
  <inkml:trace contextRef="#ctx0" brushRef="#br0">92166 33613 553,'-7'-16'3,"2"2"6,2 1 5,2 1 7,1 4 7,2 8 9,0 8 9,2 7 8,-1 8 0,-1 5-9,0 6-9,-1 7-9,-1 4-6,1 4-4,2 3-3,0 5-4,1 7-3,-2 9-4,0 11-3,-2 9-4,1 1-3,0-5-3,2-5-4,0-7-3,1-6-8,2-7-12,0-7-14,1-6-11,1-9-2,-2-10 11,-1-9 11,0-11 11,-2-4 5,0 0 2,-2 0 0,0 0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59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62600 15550 333,'157'63'167,"51"46"-1,49 47 1,51 47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01"/>
    </inkml:context>
    <inkml:brush xml:id="br0">
      <inkml:brushProperty name="width" value="0.02874" units="cm"/>
      <inkml:brushProperty name="height" value="0.02874" units="cm"/>
      <inkml:brushProperty name="color" value="#FED406"/>
    </inkml:brush>
  </inkml:definitions>
  <inkml:trace contextRef="#ctx0" brushRef="#br0">92033 35055 765,'-6'-15'4,"4"4"7,4 3 7,4 3 8,2 2 2,1 2-2,2 2-1,0 2-3,1 2-1,3 1-3,2 3-2,1 2-3,2 0-7,1-1-11,1-1-14,1-1-11,-1-1-9,-3-2-6,-3-3-5,-2 0-6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02"/>
    </inkml:context>
    <inkml:brush xml:id="br0">
      <inkml:brushProperty name="width" value="0.04079" units="cm"/>
      <inkml:brushProperty name="height" value="0.04079" units="cm"/>
      <inkml:brushProperty name="color" value="#FED406"/>
    </inkml:brush>
  </inkml:definitions>
  <inkml:trace contextRef="#ctx0" brushRef="#br0">93216 33115 539,'-8'-9'0,"0"-2"0,0-1 0,1-3 0,1 2 8,4 7 16,4 5 16,4 6 16,1 4 2,-1 5-13,-1 4-11,0 3-13,-1 2-9,2-1-5,0-1-6,1-1-6,1-2-5,0-5-5,0-3-5,0-4-6,1-4-4,1-2-4,3-3-3,2-4-4,0-3 0,1-3 5,0-5 4,-1-3 5,1-2 7,0 1 7,-1 1 10,1 1 7,-2 2 4,-1 2-2,-2 4-3,-2 3-1,-3 3 6,-4 6 17,-4 4 15,-4 6 17,-3 3 1,-2 3-13,-2 3-11,-1 3-14,-2 0-6,1-1-2,-1-3-1,0-1-1,2-2-2,3-1-2,3 0-2,2-2-1,4-1-10,2-1-17,3 0-17,4-2-18,0 0-3,-1 0 12,0 0 12,-2 0 12,-1 0 7,-4 1 2,-2 1 2,-3 2 2,-4 0 4,-2 1 3,-3 1 3,-3 1 5,-1 0 2,3-2 0,1-3 0,2-1 1,1-1-1,-1 0-1,-1 0-1,-1 0-2,0-1 2,2-1 5,2-1 6,3 0 6,1 0 6,2 2 6,2 1 7,2 3 7,1 2 0,0 0-9,0 1-8,0 1-7,0 0-6,0-1-1,0-1-4,0 0-1,0-2-2,0 1-1,0 0 1,0 0-2,3-6-9,7-10-21,8-12-20,6-9-20,2-6-4,0 3 12,-1 2 13,-1 1 13,2 1 10,5-1 9,5-1 8,4 0 8,1 0 8,-7 6 4,-6 5 5,-5 5 6,-6 4 3,-1 4 2,-4 4 2,-3 4 2,-4 3-2,-6 3-9,-6 4-7,-5 2-8,-5 1-3,0 1 0,-1-1 0,-1 1 1,0-1-4,-1 1-9,0 0-9,1-1-9,-1 1-4,1-1 1,-1 1 2,1 0 2,0-3 3,2-1 4,3-4 4,1-3 5,4-3 5,4-6 6,6-4 5,4-6 7,5-3-1,4-3-6,3-3-6,5-3-7,1-1-3,-1 1-5,-1 1-2,-1 1-4,-2 2 0,-5 3-1,-3 2 2,-4 4 0,-3 1-1,0-2-2,-2 0-2,0-1-2,-3 0 1,-2 1 4,-4 0 6,-2 2 5,-1 1 3,1 0 0,0 2 2,2 1 2,0 0 4,-2 3 11,0 2 8,-1 3 10,0 1 5,1 3 0,0 3-1,2 4 1,0 1-4,0 3-5,1 1-6,-1 3-5,0 0-5,2-1-3,1-1-2,0-1-3,3-2-5,2-3-9,3-3-6,4-2-9,3-7-4,4-9-2,3-8-2,5-8-1,1-6 0,1 1 5,-1-1 4,1 1 4,-3 1 7,-3 5 10,-5 3 8,-3 5 10,-4 4 11,-2 6 13,-4 6 14,-2 6 12,-3 4 0,0 3-15,-1 3-15,-1 3-15,-1 0-7,2-3-3,0-3-2,2-2-2,-1-1-8,0 3-16,-1 3-15,-1 3-15,-2 2-6,0-1 5,-2 0 4,0 1 6,-1 0 4,-3 3 5,-2 1 5,-1 2 5,-3 1 5,-3-1 7,-3-1 7,-3-1 7,-1-3 4,1-1 4,2-4 4,0-3 2,3-3 6,5-3 5,4-3 6,6-2 5,8-5 3,10-4-1,11-5-2,11-6-1,6-4-5,2-7-8,2-5-9,3-6-9,-1-3-6,-1 2-2,0 0-4,-1 1-2,-3 3-2,-2 2 0,-3 3 2,-3 3-1,-3 3 0,-3 5-2,-3 3-3,-3 4-2,-5 5 5,-6 6 10,-8 6 10,-6 6 12,-5 4 1,-2 1-5,-1 3-6,-3 1-7,-1 3-4,-1 1-3,-1 2-4,-1 3-2,-2-1-2,-1 0 2,-2-1 1,-2-1 1,-1-2-3,3-3-9,1-3-8,3-3-10,2-3-5,1-3-1,2-2-2,3-4-2,0-4 0,2-6 1,1-5 2,1-7 1,1-4 4,0-1 5,2-3 5,1-1 6,-1-1 4,0 1 4,-1 1 4,-1 1 4,0 2 4,0 3 4,2 3 3,1 3 4,0 2 4,2 0 4,1 2 5,0 1 4,3 0 5,4 2 6,4 1 5,4 0 6,2 3 0,3 2-6,2 4-6,1 2-6,4 5-4,3 5-3,4 7-2,5 5-3,3 6-6,4 3-9,4 4-8,4 4-10,4 1-8,6-2-9,3-2-7,7-2-9,-5-4-7,-13-8-5,-12-6-5,-13-6-5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05"/>
    </inkml:context>
    <inkml:brush xml:id="br0">
      <inkml:brushProperty name="width" value="0.03874" units="cm"/>
      <inkml:brushProperty name="height" value="0.03874" units="cm"/>
      <inkml:brushProperty name="color" value="#FED406"/>
    </inkml:brush>
  </inkml:definitions>
  <inkml:trace contextRef="#ctx0" brushRef="#br0">87393 38950 567,'14'16'65,"-3"1"-12,-3 1-14,-2 1-12,-3 1-8,0 1-4,-2 1-4,0 1-3,-1 1-4,0 1-3,0 1-4,0 1-2,-1-1-3,-2-1 0,-2-3-1,-2-1-1,1-6-6,4-9-14,4-8-13,4-9-14,2-7 0,2-5 13,0-5 12,1-5 13,2-1 8,0 1 2,1 3 4,1 2 3,1 2 3,-1 5 4,1 3 2,0 5 4,-1 1 4,1 2 6,0 1 5,-1 1 5,-1 2 2,-2 4-4,-4 4-2,-2 4-4,-4 3-2,-1 5-2,-2 4-1,-1 3-2,-5 5-2,-6 3-2,-6 4-4,-5 4-2,-3 0-3,1-5-4,1-6-3,1-3-3,3-5-2,3-1-1,4-3-1,5-1-1,5-4-1,8-4 0,7-6-2,9-4-1,3-3 1,1-2 3,-1 0 2,1-1 2,-1 0 2,-1 0 1,-1 2 1,-1 1 2,-6 3 0,-9 6 2,-10 6 1,-9 6 0,-6 3 1,-1 3 0,-1 1 0,-1 3 0,0-1-2,1-3-2,1-3-3,1-3-3,1-2-1,0-2-2,2-3 1,1-1-2,2-2 1,1-4 4,2-2 3,2-3 2,3 0 7,2 4 9,4 4 10,3 4 8,0 4 4,1 5-2,0 5-1,0 5-2,0 2-2,0 1-3,0-1-3,0 1-3,0-2-2,0 0-4,-1-1-1,1-1-4,1-2-2,2-5-2,2-3-2,2-4-3,2-8-3,3-12-5,3-12-5,3-11-6,3-9-3,3-8-3,3-6-2,3-7-2,0-2-2,0 5 1,-1 3 1,-1 4-1,-3 4 4,-2 4 5,-3 4 6,-3 4 5,-3 5 5,-2 5 5,-4 7 4,-3 5 5,-3 5 9,-4 5 11,-4 3 13,-4 4 13,-1 2 0,0 3-7,2 2-10,1 2-9,0 1-5,4 0-3,0-1-1,4 1-2,1-1-6,3-3-8,3-1-10,4-2-7,0 0-6,1 0-1,0 1-1,-1 2-1,0-1 0,-2-1 1,-3 0 1,-1-2 0,-2 2 3,-4 2 4,-3 3 3,-2 3 3,-4 3 4,-6 1 3,-4 3 2,-5 2 3,-4 0 0,-3 0 0,-3 1-1,-2-1-1,-2 1-1,1-1-1,2 1-3,0-1-1,2-2-3,3-5-5,3-5-5,3-4-4,3-5-5,3-4-2,3-4-4,2-4-2,4-3-1,2-3 3,4-3 3,3-3 3,2 0 3,5 3 6,4 3 4,4 3 5,0 2 3,0 2 3,0 2 3,-2 2 2,0 1 4,1 0 5,1 0 4,1 1 6,2-1 2,1 2 1,3 0 2,1 2 0,2 0-1,3 0-2,1 0-3,3 0-3,-2 0-4,-2 0-4,-3 0-4,-3 0-5,-4 2-6,-5 4-10,-5 3-9,-4 5-8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06"/>
    </inkml:context>
    <inkml:brush xml:id="br0">
      <inkml:brushProperty name="width" value="0.03096" units="cm"/>
      <inkml:brushProperty name="height" value="0.03096" units="cm"/>
      <inkml:brushProperty name="color" value="#FED406"/>
    </inkml:brush>
  </inkml:definitions>
  <inkml:trace contextRef="#ctx0" brushRef="#br0">89028 40388 710,'-6'-8'3,"4"2"8,4 0 5,4 2 8,2 1 2,0 0-2,-1 2-2,1 0-2,1 3-3,1 4-4,3 4-3,2 4-4,-1 1-2,-3 3-3,-3 0-1,-2 1-3,-4 1 0,-2 3 2,-4 1 3,-2 3 1,-3-2 2,-3-2 1,-4-3 1,-1-2 1,-2-4 0,0 1 0,2-2-1,1-1-1,2-2 0,1-4 1,2-4 0,3-4 2,1-5-2,2-6-4,2-5-3,2-7-3,3-5-7,6-6-8,4-6-9,5-6-8,3-2-6,3 2-3,1 2-2,3 3-2,-3 4 2,-4 9 8,-5 9 9,-4 9 7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06"/>
    </inkml:context>
    <inkml:brush xml:id="br0">
      <inkml:brushProperty name="width" value="0.03567" units="cm"/>
      <inkml:brushProperty name="height" value="0.03567" units="cm"/>
      <inkml:brushProperty name="color" value="#FED406"/>
    </inkml:brush>
  </inkml:definitions>
  <inkml:trace contextRef="#ctx0" brushRef="#br0">90239 38968 616,'49'-42'9,"-10"11"8,-11 11 10,-11 11 8,-6 6 4,1 2-2,0 2-1,0 2-2,-2 2-4,-1 4-5,-2 2-5,-2 3-6,-1 3-6,0 1-6,0 3-6,0 1-6,-2 2-4,-4-1-1,-4 1-2,-4-1 0,-3 0-4,-3 1-5,-3-1-7,-3 1-4,-2-2-3,-1-1 2,-1-3 1,-1-1 3,0-2 3,1-1 7,1-1 7,2 0 7,-1-3 5,3-1 6,0-2 6,1-2 5,6-3 13,12-4 20,12-4 20,11-4 21,7-1 0,3 1-20,1 0-19,2 2-20,1 1-16,-2 0-9,0 2-9,-1 1-10,-3 0-9,-3 0-7,-5 0-8,-3 0-7,-4 0-4,-1 0 1,-2 0-1,-2 0 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06"/>
    </inkml:context>
    <inkml:brush xml:id="br0">
      <inkml:brushProperty name="width" value="0.04061" units="cm"/>
      <inkml:brushProperty name="height" value="0.04061" units="cm"/>
      <inkml:brushProperty name="color" value="#FED406"/>
    </inkml:brush>
  </inkml:definitions>
  <inkml:trace contextRef="#ctx0" brushRef="#br0">90889 39583 541,'-22'-6'24,"5"4"10,4 4 11,3 4 11,4 4 2,2 3-7,4 5-7,2 3-6,3 5-7,0 3-6,1 4-5,2 5-7,-1 5-3,-1 8-4,-1 7-3,0 9-2,-2 5-7,-1 5-7,0 3-8,-2 4-8,0-1-7,0-6-3,0-5-5,0-7-4,0-8-1,-2-10-2,0-11 1,-1-11-1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07"/>
    </inkml:context>
    <inkml:brush xml:id="br0">
      <inkml:brushProperty name="width" value="0.04376" units="cm"/>
      <inkml:brushProperty name="height" value="0.04376" units="cm"/>
      <inkml:brushProperty name="color" value="#FED406"/>
    </inkml:brush>
  </inkml:definitions>
  <inkml:trace contextRef="#ctx0" brushRef="#br0">90787 39646 502,'-7'-8'0,"1"2"0,0 1 0,2 0 0,-2 3 2,-2 2 1,-3 3 4,-3 4 2,-2 2 2,2 1 1,1 3 0,1 2 1,-1 3 0,-2 5 1,-1 5 0,-3 5 0,0 1 0,1-2-1,1-1-1,1-3-1,1-2 1,2-3 2,2-3 2,3-3 3,3-5-1,8-8-4,6-8-4,7-8-4,6-8-6,5-7-7,5-8-8,5-8-7,0-3-5,-2 2-1,-3 2-3,-3 2-1,-3 1 1,-1 3 5,-3 2 5,-1 2 4,-3 2 6,-3 5 6,-3 3 6,-2 5 6,-3 1 5,-1 2 4,-1 1 5,0 1 5,1 1 4,2 2 4,3 2 6,3 3 4,1 2-4,-1 5-11,0 6-12,-2 4-11,-2 3-7,-4-1 0,-4 1-1,-4 0-1,-3 0-2,-2 1-6,-2 1-4,-1 1-5,2-2-5,8-7-5,8-5-4,7-6-5,4-2 3,-1 1 9,-1 0 9,0 2 10,-3 1 8,-3 3 5,-3 4 7,-2 2 6,-5 3 2,-4 1-4,-5 3-2,-6 2-3,-2 0-3,-1 1 0,-1-1-1,-1 1-2,-1-1-1,1-1-4,-1-1-4,1 0-3,-1-3-2,2-3 0,1-3-1,1-2 0,3-5 1,4-4-2,6-6 1,5-4-1,3-2 2,5 1 4,4 1 3,4 0 4,0 2 2,1 3 2,-2 1 2,-1 2 2,-1 2 0,-1 0-2,-1 2-1,0 0-2,-2 2 1,-1 2 2,0 2 5,-2 2 2,-1 2-4,-2 1-11,-3 3-11,0 2-11,-2 0-6,0-1-2,0-1 0,0 0-3,-2-1 5,-2 1 9,-4 1 9,-2 2 10,-3 0 3,-3 1 0,-3 1-1,-3 1-1,-3 0 0,-1 1 2,-3 0 2,-1-1 1,-1 1 2,-1-1 1,1 1 1,0 0 1,0-3 2,3-1 3,1-4 2,3-3 2,2-1 3,3-2 1,3-1 3,3 0 2,4-2 1,8-2 1,6-2 0,7-2 1,5-2-2,3 0-5,4-1-4,2-2-5,1 1-2,2 1-2,1 0 0,1 2-1,0 1-2,1 0-3,-1 1-3,0 2-3,1 0-3,-1 0-6,0 0-5,1 0-5,-2 0-4,0 0 1,-1 0-1,-1 0 0,-1 0-4,-1 0-4,-1 0-6,-1 0-5,-3-1 0,-3 0 8,-4-2 6,-4 0 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09"/>
    </inkml:context>
    <inkml:brush xml:id="br0">
      <inkml:brushProperty name="width" value="0.05065" units="cm"/>
      <inkml:brushProperty name="height" value="0.05065" units="cm"/>
      <inkml:brushProperty name="color" value="#FED406"/>
    </inkml:brush>
  </inkml:definitions>
  <inkml:trace contextRef="#ctx0" brushRef="#br0">94217 38995 434,'7'-13'4,"-4"4"10,-3 6 9,-2 5 8,-4 4 3,-6 7-3,-4 5-4,-5 7-4,-3 2-3,-3 1-5,-1-1-3,-2 1-4,-2-1-2,-1 1-2,-1-1 1,0 0-2,-1 1 0,1-1-1,1 0 1,2 1-1,2-2 0,5-3 2,5-3 2,5-3 0,6-4 1,10-7-3,8-5-2,9-5-2,7-6-1,7-4-2,5-4 0,6-3-3,2-2 1,0 1 0,-2 1 0,0 1 1,-4 1 0,-4 3 0,-5 1-1,-5 2 0,-5 2-4,-5 1-4,-5 0-6,-4 2-5,-5 1-3,-4 2 2,-4 2 0,-4 3 1,-3 0 1,-3 0 3,-3 0 2,-3 0 2,-2-2 2,-1-2 2,-1-4 3,-1-2 1,0-1 3,3 0 2,1 2 3,3 1 1,1 0 3,3 0 3,1 0 3,2 1 3,2-1 6,3 0 7,1 0 9,2 0 7,2 2 5,2 4 1,2 4 1,2 4 1,0 3-4,0 2-8,-2 2-9,0 1-8,-1 5-4,0 5-1,0 7 0,0 5 0,0 3-1,0 2-3,0 1-1,0 0-3,0 1-2,0 0-2,0 0-2,0 0-1,0-2-3,0-6-2,0-4-2,0-5-2,0-4-1,2-3 0,0-3 0,2-2-1,1-6-4,5-8-9,4-8-8,4-8-9,0-4-3,1-3 3,-2-1 2,-1-3 3,-1 1 1,-1 3-2,-1 3 0,0 3-1,-2 2 0,-1 1 4,0 1 2,-2 0 3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09"/>
    </inkml:context>
    <inkml:brush xml:id="br0">
      <inkml:brushProperty name="width" value="0.04855" units="cm"/>
      <inkml:brushProperty name="height" value="0.04855" units="cm"/>
      <inkml:brushProperty name="color" value="#FED406"/>
    </inkml:brush>
  </inkml:definitions>
  <inkml:trace contextRef="#ctx0" brushRef="#br0">95200 40550 453,'8'14'4,"0"-1"10,-1-2 9,1-2 9,0 0 6,2 3 1,0 3 2,1 3 1,2 2 0,0-1-3,1 1-4,1-1-3,1 1-3,1-1-3,1 1-5,1-1-2,1 0-3,-1-3 0,1-1-1,-1-2 0,0-3-6,-3-1-13,-1-2-10,-2-2-12,-5-3-16,-6-4-19,-8-4-20,-6-4-19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10"/>
    </inkml:context>
    <inkml:brush xml:id="br0">
      <inkml:brushProperty name="width" value="0.04392" units="cm"/>
      <inkml:brushProperty name="height" value="0.04392" units="cm"/>
      <inkml:brushProperty name="color" value="#FED406"/>
    </inkml:brush>
  </inkml:definitions>
  <inkml:trace contextRef="#ctx0" brushRef="#br0">85675 34961 500,'-10'-13'7,"-2"8"12,-3 7 12,-3 6 14,0 4 1,3 1-9,2 1-8,4 2-10,0 2-3,-1 7 0,-3 5 2,-1 6 0,-2 4 0,2 1-1,1 0-3,1 2-1,2-2 0,2-2-1,4-3 1,2-4 0,2-1-1,0-1-2,0-1-1,0-1-2,1-2-2,2-1-2,2-3-3,2-1-2,2-2-2,1-1-2,3-1 0,2-1-1,-1 0 0,-1 1-1,-2 2 0,-2 0 1,-4 1-1,-2 1 1,-6 1 1,-2 1-1,-4 1-1,-2 1-4,-2 1-3,-1 1-4,-2-1-1,1-2 2,-1-1 1,0-3 1,1-1 1,1-2 1,1-3-1,1-1 1,2-1 4,4 0 8,4-1 8,4 1 8,3 0 4,0 0 2,1-1 2,2 1 1,-1 1 1,-1 3-2,-1 3-2,0 3-1,-1 4-1,0 3 1,0 4 0,0 5 0,-1 1-1,-1 0-4,0 0-4,-2 0-4,0 2-2,0 4-2,0 4-1,0 4-2,0 0-2,0-2-3,0-4-3,0-2-2,1-5-2,0-4 1,2-5 1,0-5 1,0-4-1,0-3-1,-2-3-1,0-3-2,0-4-9,4-4-21,2-6-18,4-4-20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4:00"/>
    </inkml:context>
    <inkml:brush xml:id="br0">
      <inkml:brushProperty name="width" value="0.05614" units="cm"/>
      <inkml:brushProperty name="height" value="0.05614" units="cm"/>
      <inkml:brushProperty name="color" value="#00BFF3"/>
    </inkml:brush>
  </inkml:definitions>
  <inkml:trace contextRef="#ctx0" brushRef="#br0">57900 15200 391,'-80'126'140,"-9"4"-35,-10 3-34,-8 3-34,-6 6-19,1 9-6,-1 10-4,1 10-5,1 0-4,3-5-3,3-7-4,4-5-3,7-12-1,13-16 0,12-15 1,13-15 1,10-15-3,10-12-5,10-13-5,9-12-6,1-10-1,-6-6 1,-6-6 1,-6-6 1,4-6 17,16-2 30,15-3 32,17-3 31,8 1 7,4 6-19,3 7-17,3 6-19,4 7-11,7 10-5,6 10-5,7 9-4,4 7-3,3 7-2,3 6-1,4 7-2,2 4-2,4 3-6,3 3-5,3 4-6,1 4-5,1 6-6,-1 7-6,1 6-7,-1 1-4,1-3-3,-1-3-3,1-2-2,-9-14-1,-15-21 2,-15-22 2,-16-22 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16"/>
    </inkml:context>
    <inkml:brush xml:id="br0">
      <inkml:brushProperty name="width" value="0.0428" units="cm"/>
      <inkml:brushProperty name="height" value="0.0428" units="cm"/>
      <inkml:brushProperty name="color" value="#FED406"/>
    </inkml:brush>
  </inkml:definitions>
  <inkml:trace contextRef="#ctx0" brushRef="#br0">85484 48765 514,'-15'7'0,"2"-2"0,3-3 0,1 0 0,3-2 8,6 0 16,4 0 16,6 0 16,2 0 4,1 0-9,1 0-9,2 0-9,0 0-5,1 0-3,1 0-1,1 0-3,1-1-2,1 0-3,1-2-3,1 0-2,1 0-4,-1 0-2,1 2-2,-1 0-4,0 1-2,-3 0-2,-1 0-1,-2 0-3,-2 0-6,1 0-10,0 0-12,-1 0-10,-2-1-8,-6-2-5,-6-2-4,-6-1-5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17"/>
    </inkml:context>
    <inkml:brush xml:id="br0">
      <inkml:brushProperty name="width" value="0.03989" units="cm"/>
      <inkml:brushProperty name="height" value="0.03989" units="cm"/>
      <inkml:brushProperty name="color" value="#FED406"/>
    </inkml:brush>
  </inkml:definitions>
  <inkml:trace contextRef="#ctx0" brushRef="#br0">86294 48900 551,'-13'2'58,"5"4"-3,5 3-2,4 5-3,2 1-4,0-1-7,-2-1-6,0 0-7,-1-1-5,0 3-3,0 2-2,0 1-4,0 2-2,0 1-3,0 1-3,0 1-3,0-1-6,0-1-6,0-2-6,0-3-8,0 0-2,0 0 1,0-1 2,0 1 2,-1-2-3,0-1-8,-2-2-8,0-2-8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18"/>
    </inkml:context>
    <inkml:brush xml:id="br0">
      <inkml:brushProperty name="width" value="0.0436" units="cm"/>
      <inkml:brushProperty name="height" value="0.0436" units="cm"/>
      <inkml:brushProperty name="color" value="#FED406"/>
    </inkml:brush>
  </inkml:definitions>
  <inkml:trace contextRef="#ctx0" brushRef="#br0">87850 47606 504,'0'-15'0,"2"1"0,0 1 0,2 0 0,0 3 6,0 1 10,-1 2 12,1 2 11,1 3 5,2 4 1,2 4 0,2 4 1,-1 2-3,-1 3-6,-2 2-7,-2 1-5,-2 2-5,2 0-2,-2-1-4,1 1-2,0-1-3,0 1-1,0-1-3,0 1-1,-1 0-3,0 1-1,-2 1-4,0 1-2,-1 1 0,0 3-1,0 1 1,0 3 1,0 1-2,0 2-3,0 2-4,0 2-3,-1 1-3,0-2-1,-2 0-2,0-1-1,-1-2-1,0-3-2,0-4 1,0-2-2,0-3 0,-2-3 1,0-3-1,-1-2 1,-1-3 1,2-1 0,1 0 1,1-2 0,-1-1 1,0-2 3,-2-3 2,0 0 2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18"/>
    </inkml:context>
    <inkml:brush xml:id="br0">
      <inkml:brushProperty name="width" value="0.03997" units="cm"/>
      <inkml:brushProperty name="height" value="0.03997" units="cm"/>
      <inkml:brushProperty name="color" value="#FED406"/>
    </inkml:brush>
  </inkml:definitions>
  <inkml:trace contextRef="#ctx0" brushRef="#br0">87450 49444 550,'0'-15'1,"0"2"2,0 3 2,0 1 2,1 4 8,4 6 13,2 6 13,3 6 14,1 3 2,0 1-9,-2 1-7,0 1-10,-2 0-5,1 1-3,0 0-4,0-1-4,-1 1-2,-2-1-3,-3 1-4,0 0-2,-2 0-3,0 1-1,0 1-2,0 1-2,0-1 0,0-1-1,0-3 0,0-1 1,2-4 1,3-5 3,5-4 4,4-6 3,2-4 0,1-3-2,1-5-3,1-4-3,1-2-3,1-1-4,1-1-5,2-1-5,-1-1-4,1-3-7,-1-1-5,1-2-7,-2-1-1,-2-1 0,-1 1 2,-2 0 1,-3 2 3,-3 7 4,-3 5 3,-2 6 4,-2 3 4,0 1 0,0-1 3,0 0 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19"/>
    </inkml:context>
    <inkml:brush xml:id="br0">
      <inkml:brushProperty name="width" value="0.04588" units="cm"/>
      <inkml:brushProperty name="height" value="0.04588" units="cm"/>
      <inkml:brushProperty name="color" value="#FED406"/>
    </inkml:brush>
  </inkml:definitions>
  <inkml:trace contextRef="#ctx0" brushRef="#br0">91224 48296 479,'-14'-1'0,"3"0"0,2-2 0,4 0 0,1-1 4,0 0 8,0 1 9,1-1 7,0 0 6,3 0 3,4 0 2,2 1 3,2-1-1,2 2-5,0 0-5,1 2-5,2 0-4,0 2-3,1 0-2,1 2-2,2-1-2,3-1-1,3 0-1,3-2-2,3 0 1,3 0 0,3 0 0,3 0 1,1 0-3,2-2-6,0 0-5,2-1-7,0-1-3,0 2 0,0 0-1,0 2 0,-2 0 0,-3 0 2,-5 0 1,-4 0 2,-3 1 0,-3 2-3,-3 2-2,-2 1-2,-2 1-2,1-1 0,1 0-1,1-2 1,0-1-2,1 0-2,0-2 0,-1 0-3,0-2 1,-1 0 0,0-2 1,-2 0 1,-1 0 0,-1 0 1,-1 2 1,0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20"/>
    </inkml:context>
    <inkml:brush xml:id="br0">
      <inkml:brushProperty name="width" value="0.04752" units="cm"/>
      <inkml:brushProperty name="height" value="0.04752" units="cm"/>
      <inkml:brushProperty name="color" value="#FED406"/>
    </inkml:brush>
  </inkml:definitions>
  <inkml:trace contextRef="#ctx0" brushRef="#br0">94448 47655 462,'1'-14'7,"0"3"14,2 2 14,0 4 14,2 2 3,2 2-9,2 2-9,2 2-7,0 1-6,1 0-1,0 0-2,0 0-1,1 0-1,3 3 2,3 2 1,3 2 1,1 1-1,-1-1-2,-1 1-3,-1 0-3,-1-1-1,-1-1-2,-1-1-1,-1 0-2,0-1 0,-2 0 1,-1-1-1,-1 1 1,0-1-1,0 0-3,-1-2-2,1 0-4,-3 0-2,-4 5-2,-6 4-2,-4 4-2,-8 2-5,-9 4-7,-11 3-7,-9 3-7,-5 3-4,-2 2-1,0 4 0,-1 3-1,3-2-1,8-6 0,7-6-2,9-5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25"/>
    </inkml:context>
    <inkml:brush xml:id="br0">
      <inkml:brushProperty name="width" value="0.05217" units="cm"/>
      <inkml:brushProperty name="height" value="0.05217" units="cm"/>
    </inkml:brush>
  </inkml:definitions>
  <inkml:trace contextRef="#ctx0" brushRef="#br0">85834 48481 421,'-36'0'4,"9"0"5,7 0 8,9 0 6,6 0 10,8 0 12,6 0 13,7 0 12,4-1 1,1 0-13,1-2-11,1 0-14,1-1-7,1 0-4,1 0-4,1 1-4,-1-1-3,-2 2-3,-1 0-1,-2 2-3,-2 0-3,1 0-6,-1 0-6,1 0-4,-1 0-11,-1 0-14,-1 0-15,-1 0-15,-4 0-5,-6 2 5,-8 0 4,-6 2 5,-3 0 8,0 1 11,2 1 11,1 2 12,0-1 6,0-1 3,0-1 4,1 0 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25"/>
    </inkml:context>
    <inkml:brush xml:id="br0">
      <inkml:brushProperty name="width" value="0.03964" units="cm"/>
      <inkml:brushProperty name="height" value="0.03964" units="cm"/>
    </inkml:brush>
  </inkml:definitions>
  <inkml:trace contextRef="#ctx0" brushRef="#br0">86481 48920 554,'-14'-11'35,"5"8"10,3 9 11,4 10 10,2 4 0,0 2-12,0 3-12,0 1-10,0 3-10,2 1-6,0 2-7,2 3-7,-1-1-2,-1-2-2,0-2 1,-2-1-1,0-4-11,0-2-20,0-3-21,0-2-22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25"/>
    </inkml:context>
    <inkml:brush xml:id="br0">
      <inkml:brushProperty name="width" value="0.04548" units="cm"/>
      <inkml:brushProperty name="height" value="0.04548" units="cm"/>
    </inkml:brush>
  </inkml:definitions>
  <inkml:trace contextRef="#ctx0" brushRef="#br0">87800 47237 483,'7'-15'2,"-2"2"3,-3 2 3,0 3 4,-1 3 7,1 8 12,3 6 11,2 7 12,1 5 1,0 1-7,0 2-9,-1 3-7,1 1-6,0 1-3,0 1-2,0 1-3,-1 1-2,-1 2 0,-1 2-1,0 2-1,-2 4-2,0 4-5,-2 6-6,0 4-4,-2 2-5,0-1-7,-2 0-7,0-2-6,-2-3-5,0-4-2,-1-6-4,-1-4-2,-1-5-2,0-3 0,0-5 0,0-3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25"/>
    </inkml:context>
    <inkml:brush xml:id="br0">
      <inkml:brushProperty name="width" value="0.04668" units="cm"/>
      <inkml:brushProperty name="height" value="0.04668" units="cm"/>
    </inkml:brush>
  </inkml:definitions>
  <inkml:trace contextRef="#ctx0" brushRef="#br0">87366 49644 471,'-7'-15'3,"2"2"7,2 3 7,2 1 6,2 3 6,2 6 5,2 4 4,2 6 6,0 2 0,1 3-5,0 1-5,0 3-5,0 2-3,0 1-2,-1 2-1,1 3-2,-1 0-2,0-1-1,-2-1-2,0-1-2,-1-1-2,0 2-4,-1 1-4,1 1-5,0 0-2,-2-3-3,0-2-1,-2-1-3,3-7-1,8-12-3,6-12-2,7-12-3,4-7-2,3-4-2,1-4-1,2-4-2,3-3 0,4 0 3,4-2 1,4 0 1,-2 3 3,-8 8 2,-7 7 2,-9 9 2,-4 4-5,-1 2-12,-1 3-11,0 1-12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4:02"/>
    </inkml:context>
    <inkml:brush xml:id="br0">
      <inkml:brushProperty name="width" value="0.03741" units="cm"/>
      <inkml:brushProperty name="height" value="0.03741" units="cm"/>
      <inkml:brushProperty name="color" value="#00BFF3"/>
    </inkml:brush>
  </inkml:definitions>
  <inkml:trace contextRef="#ctx0" brushRef="#br0">59000 14550 588,'31'-24'80,"13"4"-16,12 3-15,13 3-15,13-1-10,17-2-4,15-3-2,16-3-4,9-1-2,3 4 1,3 3-2,4 3 1,-6-1-5,-11-2-9,-14-3-10,-11-3-10,-12 1-6,-9 6-5,-10 7-5,-8 6-4,-12-1-2,-12-5 1,-13-7 1,-12-5 1,-13-4 4,-12 0 6,-13 0 7,-12 0 6,-15-2 5,-15-3 2,-15-3 4,-16-2 3,-7-1 1,4 3 1,3 3 1,3 4 0,3-1 1,3-3 2,3-3 1,4-2 2,5-1 1,10 3 1,10 3 2,9 4 1,6 2 2,3 4 3,3 3 4,4 3 3,2 10 7,4 20 8,3 18 10,3 20 9,3 13 0,3 9-8,3 10-9,4 10-7,1 5-6,0 4-3,0 3-3,0 3-3,0-2-6,0-6-9,0-6-10,0-6-8,0-9-8,0-8-6,0-10-8,0-9-6,3-13-4,6-16-1,7-15-1,6-15 0,1-12 3,-3-6 8,-3-6 8,-2-6 8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26"/>
    </inkml:context>
    <inkml:brush xml:id="br0">
      <inkml:brushProperty name="width" value="0.04943" units="cm"/>
      <inkml:brushProperty name="height" value="0.04943" units="cm"/>
    </inkml:brush>
  </inkml:definitions>
  <inkml:trace contextRef="#ctx0" brushRef="#br0">90906 48259 445,'-22'-1'0,"4"0"0,5-2 0,3 0 0,2-1 5,2 0 9,1 0 11,1 0 10,1 0 5,3 1 0,4-1 0,2 0 0,3 0-2,2 0-5,2 0-3,1 0-5,2 1-2,2 0-1,0 2-1,1 1 0,1 0-3,3 0-2,1 0-3,3 0-3,1 0-2,0 0 0,2 0-2,1 0-1,1 0 0,1 0-1,1 0-1,0 0 0,1 0 0,1 0-2,-1 0-2,0 0 0,1 0-2,1 0 0,0 0-2,2 0-2,0-2-1,0 0-2,1-3-3,-1-2-2,-1 0-1,-2 0-1,-2 2-1,-1 1-1,-3 0 1,0 2 1,-1 0 1,-1 2 1,-2 0 0,-3 0 0,-3 0-1,-3 0-1,-2 0 0,-2 2 0,-3 0 0,-1 2-1,-1 0-3,0 1-7,0 2-6,0 0-7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27"/>
    </inkml:context>
    <inkml:brush xml:id="br0">
      <inkml:brushProperty name="width" value="0.04413" units="cm"/>
      <inkml:brushProperty name="height" value="0.04413" units="cm"/>
    </inkml:brush>
  </inkml:definitions>
  <inkml:trace contextRef="#ctx0" brushRef="#br0">94433 47155 498,'-6'-13'8,"4"6"17,4 6 16,4 6 17,3 4 3,1 3-8,3 4-10,2 2-8,1 0-6,1 1-3,1-2-3,1-1-3,1-1-3,-1-1-2,1-1-3,-1 0-3,1-1-1,0 1-2,-1 1 0,1 2-2,-2-2-2,-1-1-1,-3-3-3,-1-1-1,-1-1-2,0 0-1,-1 0-1,1 0-1,-1 0-1,-1 1-2,0 2-2,-2 0-1,-3 0-1,-8 1 3,-6 0 3,-7 0 2,-5 1-1,-3 5-4,-3 3-5,-3 5-4,-3 2-5,-4 2-7,-5 2-5,-2 3-7,0-3-2,9-6 2,8-5 1,7-6 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28"/>
    </inkml:context>
    <inkml:brush xml:id="br0">
      <inkml:brushProperty name="width" value="0.04467" units="cm"/>
      <inkml:brushProperty name="height" value="0.04467" units="cm"/>
    </inkml:brush>
  </inkml:definitions>
  <inkml:trace contextRef="#ctx0" brushRef="#br0">85916 52805 492,'-12'-7'45,"8"0"-6,8 2-3,8 1-6,4 0-2,3 0-2,1 0-1,3 0-2,0 1-2,1 2-1,-1 2-1,1 2-2,-2 2-2,-2 4 0,-1 2-1,-2 3-1,-3 2-2,-3 1-1,-3 1-3,-2 1-3,-3 1-1,-1 0-4,0-1-2,-1 1-3,-3-1-2,-2 1-4,-4-1-3,-2 1-2,-2-2-1,1-3-1,-1-3 1,0-3 0,0-2-2,-1-4-5,-1-3-4,-1-2-5,0-4-1,2-3 4,2-5 4,3-4 2,1-1 4,2 1 1,2 1 3,2 1 1,1 1 3,0 3 4,0 1 4,0 2 3,0 4 14,0 4 25,0 6 24,0 4 25,0 3 4,0 3-17,0 2-18,0 1-17,0 1-12,0-1-3,0 0-6,0-2-4,0 0-4,0 3-2,0 1-4,0 3-3,0 4-8,0 6-17,0 8-15,0 6-16,0 1-7,0-6 3,0-6 2,0-5 3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29"/>
    </inkml:context>
    <inkml:brush xml:id="br0">
      <inkml:brushProperty name="width" value="0.04263" units="cm"/>
      <inkml:brushProperty name="height" value="0.04263" units="cm"/>
    </inkml:brush>
  </inkml:definitions>
  <inkml:trace contextRef="#ctx0" brushRef="#br0">88129 52061 516,'1'-13'9,"0"8"20,2 7 19,0 6 20,1 5 3,0 5-11,-1 4-11,1 3-11,0 3-9,0 3-6,0 1-6,0 2-6,-1 1-3,0 1 0,-2-1-1,0 0-1,-1-1-3,0-2-9,0-1-6,0-3-8,-1 2-4,0 5-1,-2 4-2,0 6-1,-2 1-1,0 0 1,-1-2-1,-1 0 1,-1-2 1,0 0 2,0-2 3,1 0 2,-1-4 1,2-6-3,1-5-1,0-6-1,1-5-1,1-3 3,-1-3 3,0-2 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29"/>
    </inkml:context>
    <inkml:brush xml:id="br0">
      <inkml:brushProperty name="width" value="0.03543" units="cm"/>
      <inkml:brushProperty name="height" value="0.03543" units="cm"/>
    </inkml:brush>
  </inkml:definitions>
  <inkml:trace contextRef="#ctx0" brushRef="#br0">87550 54248 620,'28'40'87,"-5"2"-17,-7 2-18,-5 2-16,-4 0-12,-2-4-7,-2-2-7,-2-3-6,-1-5-4,0-4-2,0-5 0,0-5 0,2-6 1,4-6 5,3-8 6,5-6 5,2-5 1,1-3-2,1-3-2,1-3-3,1-2-3,1-1-6,1-1-4,1-1-6,2-1-4,1-1-5,2-1-4,3 0-4,0 0-6,0 3-6,1 3-7,-1 3-7,-3 3 2,-7 3 8,-7 3 10,-7 2 9,-2 3 5,0 1 1,1 0 2,2 2 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29"/>
    </inkml:context>
    <inkml:brush xml:id="br0">
      <inkml:brushProperty name="width" value="0.03965" units="cm"/>
      <inkml:brushProperty name="height" value="0.03965" units="cm"/>
    </inkml:brush>
  </inkml:definitions>
  <inkml:trace contextRef="#ctx0" brushRef="#br0">91553 53850 554,'-18'0'8,"14"0"16,12 0 15,13 0 16,6 0 3,-1 0-9,-1 0-9,-1 0-10,1 0-6,1 0-3,3 0-3,1 0-3,1 0-1,1 2-2,-1 0-2,0 2-1,1-1-1,3 1-2,1 0-3,2 0-1,2-1-2,2-2-1,2-2-1,2-2-2,0-1-1,-2 0-1,-2 0-2,-1 1-2,-2-1-3,2 2-8,1 0-6,0 2-8,-1 1-2,-3 2 3,-5 2 3,-4 1 3,-3 1 2,-5-1 2,-3 0 0,-4-2 2,-3-1-1,-1 0-2,-1-2-3,0 0-3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30"/>
    </inkml:context>
    <inkml:brush xml:id="br0">
      <inkml:brushProperty name="width" value="0.04707" units="cm"/>
      <inkml:brushProperty name="height" value="0.04707" units="cm"/>
    </inkml:brush>
  </inkml:definitions>
  <inkml:trace contextRef="#ctx0" brushRef="#br0">95598 52966 467,'9'-7'32,"0"2"1,1 2 0,2 2 1,0 2-1,3 2-2,2 2-3,1 2-1,1 1-2,-1 1-1,-1 1-2,0 2 0,-1-2-1,1-1-2,1-2-2,1-2 0,0-1-1,-1 2-1,-1 0 0,0 1 0,-2 1-1,-1 0-3,-1 0-2,0 0-3,-2 0-1,-1 1-1,-1 2-2,0 0 0,-1 0-2,-1 1-2,1 0-3,0 0-3,-3-1-3,-4-1-1,-6-1-3,-4 0-1,-5 0-2,-3 1 0,-5 3 0,-3 2 1,-4 1-2,-1 1-3,-2 1-2,-2 1-2,-2 0-3,-1-1-4,-1-1-3,0 0-3,2-3-1,7-3 0,7-3 0,7-2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6:31"/>
    </inkml:context>
    <inkml:brush xml:id="br0">
      <inkml:brushProperty name="width" value="0.04768" units="cm"/>
      <inkml:brushProperty name="height" value="0.04768" units="cm"/>
    </inkml:brush>
  </inkml:definitions>
  <inkml:trace contextRef="#ctx0" brushRef="#br0">83971 48472 461,'-2'-19'6,"-2"7"12,-4 8 12,-2 8 12,-3 6 2,-3 5-8,-3 5-6,-3 6-8,-1 0-5,-1 0-2,1-1-3,-1-1-1,1 0-2,0 1 0,-1 1 1,1 1 1,2 0-1,5 1-2,4-1 0,6 1-1,3-2-2,2-2-2,2-1 0,2-2-3,2-2 0,2 1-1,1-1 0,3 1 0,1-1-1,2-1 0,0-1-1,1-1 1,0 0-1,-1 2 2,-1 0 1,0 1 1,-3 0 0,-3-1 2,-3-1 0,-2-1 2,-2 0-1,0 0-1,0-1-1,0 1-1,-1 0-1,-2 1-2,-2 1-1,-2 1-2,0 1 0,-1 1 0,0 1 0,0 2 1,-1-2-3,-2-2-7,-1-1-8,-3-2-6,1-3-3,1-1-2,2-2 1,3-2-2,0-3 2,0-1 3,0-2 3,0-2 3,2 1 8,2 2 13,4 4 14,3 2 12,2 2 8,3 1 0,3 1 1,4 2 0,0-1-1,-1 1-3,-1 0-2,-1-1-4,-1 1-1,-3 2-3,-1 0-1,-2 1-2,-1 0-2,0-1 0,0-1-2,0-1-1,0 0 0,0 1-2,0 2-1,0 0-1,-1 0-2,1 1-2,0-1-2,0 1-1,0-1-2,0 1 2,0 0 0,0-1 0,-1 1 1,-1 1-1,0 1-1,-1 1 0,-2 1-1,-1 1 2,0 1 0,-1 1 1,-1 0 0,2-1 1,0-1 1,2-1 0,0-2 1,0-1 1,0-3 0,0-1 0,0-1 0,0 0 0,0-1 0,0 1-1,0 0 0,0-1 0,0 1-2,0-1 0,0 1-1,2 2 1,0 0 0,2 1 0,-1 0 0,-1 1 1,0 0-1,-1-1 1,-1 1-1,1-1-1,2 1 0,0 0-2,1-2 0,-2 0-2,0 0 0,-2-2-2,1 0-2,0-1-1,2 1-3,0 0-1,1-1-2,0-1-1,0-1 0,0-1-2,0 1-2,1 2-6,2 1-6,0 3-6,1 0-3,0-3-5,-1-1-2,1-2-4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2T08:16:53.6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14213 10832 0,'0'0'0,"0"0"15,0 0-15,-25-7 0,15 6 16,-1-1-16,-2 2 0,-5 0 16,-2 2-16,-2-1 0,-2-1 15,2 2-15,1 1 0,0 2 16,0 0-16,-1 0 0,-2-1 0,2 1 15,1 4-15,1-1 0,0 1 16,-1 3-16,-1 1 0,-5 3 16,3-1-16,0 3 0,-1 2 15,2 1-15,1 2 0,-2 1 16,-1 1-16,3-1 0,3 0 16,0 3-16,0 2 0,2 5 15,4-1-15,0-3 0,2-1 16,3-1-16,0 1 0,2 0 15,3 0-15,1 3 0,2 1 0,2 1 16,4 2-16,0-5 16,3-2-16,1-1 0,1-1 0,4-1 15,4-2-15,5 3 16,5 1-16,3 1 16,3 1-16,-5-5 0,-4-5 0,14 2 15,5-1-15,-5-2 0,-5-1 16,9 0-16,7 0 0,-5-2 15,-3-3-15,9 1 0,2 0 16,-3-4-16,-4-1 0,6-3 16,4-4-16,-5-2 0,-2-2 0,29-6 15,-1-2-15,-39 2 0,-1-1 16,28-12-16,-1-3 16,-10 4-16,-7 2 0,4-1 0,6-3 15,-9 2-15,-2 2 0,-4-9 16,-3-5-16,-1 6 0,-1 4 0,2-8 15,3-5-15,-10 2 16,-5 2-16,4-6 0,4-2 16,-9 1-16,-7 5 0,3-6 15,1-3-15,-2 2 0,-2 5 0,-4-7 16,-2-5-16,-5 10 0,-4 5 16,-3-2-16,-1-3 15,-2 5-15,-1 2 0,-7-1 0,-4-1 16,-4 4-16,-1 1 0,-9 0 15,-4 0-15,14 12 0,-1 0 16,-9-4-16,-9-5 0,5 5 16,4 3-16,-6 1 0,-5-3 15,3 5-15,2 2 0,-5-1 0,-2 0 16,1 2-16,3 2 0,-5 0 16,-2 4-16,2-1 0,1 1 15,-5 4-15,-3 2 0,4 3 16,2 0-16,-6 5 0,-4 4 15,2-2-15,-1-3 0,-2 9 16,0 5-16,1 1 0,2-1 0,-23 20 16,7 1-16,11-7 0,7-6 15,15-9-15,11-7 16,7-4-16</inkml:trace>
  <inkml:trace contextRef="#ctx0" brushRef="#br0" timeOffset="1249.625">15970 9833 0,'0'0'16,"0"0"-16,0 0 0,-21-8 0,21 8 15,-17-9-15,6 3 0,-2 1 16,1 0-16,-4 2 0,-4 0 15,1 1-15,0 2 0,-8 1 16,-3 2-16,-1 1 0,-1 1 0,-3 2 16,-4 5-16,-6 2 15,1 2-15,-1 1 0,-2 4 16,4-6-16,2-1 0,-8 5 16,2 2-16,4 0 0,4 0 0,-4 4 15,5 0-15,1-2 0,2-1 16,1 5-16,0 5 0,3 1 15,2-1-15,-2 8 0,-1 5 16,1 0-16,2 0 0,-4 7 16,1-1-16,4-4 0,4-2 15,7-1-15,6 0 0,1-7 0,3-5 16,5 2-16,7 2 0,-1-4 16,1-3-16,0 2 0,2 2 15,3 1-15,3-1 0,1 1 16,3 1-16,2-4 0,0-2 15,8 0-15,3 0 0,-1-4 16,0-1-16,6-4 0,4-3 16,2-1-16,1-2 0,4-4 15,4-4-15,-3 1 0,-1 0 0,6 0 16,4-1-16,-1-3 0,1-2 16,4-2-16,4-1 15,-4 1-15,-3 0 0,29-8 0,-4-5 16,-10-2-16,-4-3 0,2-12 15,2-10-15,-10 4 0,-8 3 16,0-2-16,1-1 0,-8 2 16,-4 3-16,3-8 0,3-7 15,-7 1-15,-5 0 0,-5-2 16,-3-4-16,-5 2 0,-3 3 0,0-8 16,0-4-16,-2 5 0,-3 6 15,-2-10-15,-3-7 0,-5 15 16,-1 12-16,-2-7 0,-1-4 15,-6-5-15,-4-2 0,-3 1 16,-1 2-16,-4 4 0,0 5 16,-6-4-16,-4 0 0,-1 6 0,-2 6 15,-12 4-15,-8 3 16,-4 4-16,-2 3 0,-8 6 0,-4 3 16,5 7-16,5 6 0,-13 0 15,-8 2-15,4 3 0,3 3 0,-5 8 16,-3 7-1,3-2-15,3 1 0,-2 8 0,-1 8 16,7 3-16,5 4 0,-3 12 16,-2 7-16,22-19 0,15-14 0,10-10 15</inkml:trace>
  <inkml:trace contextRef="#ctx0" brushRef="#br0" timeOffset="10151.0504">22090 8253 0,'0'0'0,"0"0"16,0 0-16,0 0 0,0 0 0,0 0 15,0 0-15,0 0 0,0 0 16,0 0-16,0 0 0,0 0 15,0 0-15,9-26 16,-9 26-16,0 0 0,0 0 0,11-19 16,-11 19-16,9-11 0,-5 4 15,0 0-15,1 1 0,-1-1 16,2 0-16,-2 0 0,1-2 16,0 2-16,1 0 0,-2 0 15,-1-1-15,1 1 0,-1-1 16,1 1-16,2-1 0,1 1 15,-1-2-15,1-1 0,0 1 0,1 1 16,0 1-16,0 0 0,-1-2 16,2 2-16,0-1 0,0 0 15,0-2-15,-2 2 0,0 1 16,0-2-16,0 1 0,1-1 16,0 0-16,1 0 0,-1 0 15,1 1-15,0 1 0,1 0 16,0-1-16,0 1 0,1 0 0,0 0 15,0 0-15,-1-2 0,0 0 16,0 1-16,1 0 0,-1 1 16,-2-1-16,2 0 0,0 1 15,0 1-15,1 0 0,1-1 16,2-1-16,-1 1 0,0-1 16,-1 1-16,0 0 0,0 0 15,0 1-15,1 0 0,-1-1 16,1 0-16,0 1 0,-1 1 0,0-1 15,1-1-15,-1 1 0,-1 1 16,0 0-16,-1 0 0,-1 1 16,-2-2-16,0 1 0,-1 0 15,0 2-15,-1-1 0,1 0 16,-1 0-16,1 1 0,-2 0 16,1 1-16,-2-2 0,0 2 0,1 0 15,-1 0-15,0 0 0,0-1 16,0 1-16,0 0 15,-1-1-15,-1-1 0,2 2 16,-1 0-16,-2 2 0,2-4 0,-2 4 16,0-2-16,0 2 0,-2 1 15,0 1-15,-1 1 0,1-1 16,-1 0-16,0 1 0,-1 1 16,1 1-16,-1 1 0,-2 1 15,-2 0-15,1-1 0,-1 0 0,-2 3 16,-1 0-16,0 1 0,-1 0 15,1-1-15,0 0 0,0 1 16,0-1-16,1 1 0,-1 1 16,0 1-16,0 1 0,-1 1 15,-2-1-15,0 2 0,0 2 16,-3 2-16,2-1 0,-1 0 16,1 2-16,-1-1 0,1 0 15,-1 1-15,-1-1 0,2 1 16,0 1-16,1-2 0,0-1 0,-3 6 15,2-2-15,-1 0 0,2-1 16,1-3-16,-1-1 0,1 2 16,0 2-16,-1-2 0,-1 2 15,1-1-15,0 0 0,1 0 16,2 0-16,0-1 0,1-1 16,-1 4-16,-1 3 0,0-3 15,1 1-15,0-2 0,2 1 16,-1-2-16,0-1 0,1 0 15,-1-1-15,1 1 0,1 0 0,0 0 16,1 1-16,-1 0 0,0 1 16,-1 1-16,2 1 0,-2 0 15,-1 0-15,0 3 0,0-1 16,-1 0-16,0-3 0,0 0 16,0 0-16,1 2 0,2 4 0,-2-1 15,1 1-15,0-3 16,2 1-16,-1-1 0,1-1 15,-1 2-15,0 0 0,2-1 16,-1-1-16,0 0 0,0 1 0,-3 3 16,-1 1-16,1 5 0,2-2 15,0-1-15,1-2 0,-1 0 16,0-2-16,3 1 0,1 1 16,-1-3-16,-1 1 0,-1-2 15,-2 0-15,4-1 0,3 0 0,-2-1 16,-2-2-16,1 1 0,-1 0 15,2-5-15,-1 2 16,1-2-16,1-2 0,-2 2 0,1 2 16,-1-1-16,2 0 0,0-2 15,0-1-15,-1-3 0,2-1 16,0-4-16,1 0 0,0-1 16</inkml:trace>
  <inkml:trace contextRef="#ctx0" brushRef="#br0" timeOffset="12591.2621">22529 9828 0,'0'0'0,"0"0"0,0 0 16,0 0-16,0 0 0,0 0 16,0 0-16,0 0 0,0 0 15,-19 14-15,19-14 0,0 0 16,0 0-16,0 0 0,0 0 16,0 0-16,0 0 0,0 0 0,0 0 15,0 0-15,0 0 0,3-27 16,-3 27-16,0 0 0,11-27 15,-11 27-15,8-27 0,-8 27 16,7-25-16,-5 15 0</inkml:trace>
  <inkml:trace contextRef="#ctx0" brushRef="#br0" timeOffset="16467.7323">22894 5767 0,'0'0'0,"0"0"0,0 0 16,0 0-16,-28 3 0,28-3 16,-22 0-16,9-2 0,-1 1 0,-2 1 15,0 0-15,0-1 16,2 1-16,-7 0 0,-1 1 16,-1-1-16,-1 0 0,1 1 15,1 2-15,0-1 0,0 0 0,-3-1 16,-3-1-16,3 2 15,2 2-15,0-1 0,-2 1 0,1 0 16,-1-1-16,-7 2 0,0 0 16,2 2-16,2 2 0,-2-1 15,-5 2-15,3-1 0,3 2 0,-2 1 16,0 3-16,0-2 0,0 1 16,-5 2-16,1 1 15,-1 0-15,2 0 0,1 1 16,1 3-16,3-2 0,3-1 0,-4 4 15,-3 1-15,2-1 0,3-1 16,-2 2-16,0 3 0,1 0 16,2-1-16,-4 9 0,2 1 15,4-3-15,1-2 0,-4 1 16,-3 3-16,6-2 0,4 0 0,0 4 16,0 1-16,3-2 0,4-5 15,-4 0-15,0-1 16,0 2-16,1 1 0,3 5 0,1 3 15,0-3-15,-1-3 0,5 2 16,1 0-16,0 0 0,2 0 16,0 0-16,3 3 0,0-4 0,3-1 15,0 5-15,2-1 16,0-6-16,0-2 0,5 2 0,3 0 16,-2-3-16,0-1 0,1 1 15,2 2-15,2-5 0,3-3 16,-1 1-16,2 0 0,-2-1 15,-1-1-15,6-1 0,4 1 16,1-4-16,0-3 0,4 2 16,0 3-16,-1-3 0,-3-3 15,6 1-15,3 1 0,1-1 16,-1-1-16,2-1 0,3 0 16,-1 0-16,2-4 0,5 4 0,3-1 15,0-2-15,1-2 0,2 1 16,3 0-16,-4-3 0,-3 0 15,14 0-15,4-1 16,-2-1-16,-2-1 0,4-3 0,3-2 16,1-3-16,-7-2 0,25-5 15,-2 0-15,-10-4 0,-5-2 0,-2-7 16,0-4-16,-9 6 16,-9 4-16,7-6 0,2-2 15,0 5-15,-1 1 0,-1-2 0,2-2 16,-7 1-16,-4 3 0,4-1 15,1 2-15,-5 0 0,-2-1 16,5-6-16,6-4 0,-10 1 16,-5-1-16,8-2 0,4-1 15,-3 1-15,-1 2 0,0-7 16,0-3-16,-2 2 0,-2 1 0,3 0 16,1 2-16,-7-1 0,-6 2 15,-1-3-15,-1-5 0,-4 6 16,-3 5-16,-3-5 0,-3-2 15,-3 4-15,-3 3 0,-1-5 16,-1-3-16,-5 1 0,-4 1 16,1 1-16,1 0 0,-3 2 15,-1 0-15,-7-4 0,-5-4 16,-2 2-16,-1 1 0,-4 2 0,-2 1 16,0 5-16,0 3 15,-10-4-15,-7-2 0,15 14 0,0-3 16,-20-16-16,-1 4 0,16 14 15,-1-2-15,-23-14 0,-1 3 16,20 17-16,-4 0 0,-27-12 16,-3 4-16,5 5 0,4 5 0,-8 5 15,-4 3-15,2 3 0,2 1 16,-4 4-16,-2 4 16,8 1-16,6 1 0,-1 5 0,-1 5 15,3-4-15,2-1 0,1 6 16,-1 4-16,7 4 0,5 0 15,-1 5-15,0 4 0,13-12 16,9-6-16,6-5 0</inkml:trace>
  <inkml:trace contextRef="#ctx0" brushRef="#br0" timeOffset="16901.1564">23504 7485 0,'0'0'0,"0"0"16,0 0-16,0 0 0,0 0 0,0 0 16,0 0-16,0 0 0</inkml:trace>
  <inkml:trace contextRef="#ctx0" brushRef="#br0" timeOffset="21967.7886">14597 2360 0,'0'0'0,"12"-1"16,1 1-16,3-3 0,1-1 0,5-2 15,3 0-15,7-1 0,1 2 16,3 1-16,0 0 0,0 0 16,1 2-16,-2 0 0,0 1 15,2 0-15,0 0 0,2-1 16,1 1-16,0 1 0,1 0 15,9 1-15,-1-1 0,1 4 16,0 1-16,-2 1 0,-1 0 16,0 1-16,-2-1 0,-1 1 15,0-2-15,-1-1 0,-1 0 0,1-1 16,1 1-16,-2-1 0,-1-1 16,8 1-16,1-1 0,-9 0 15,-1-1-15,8 3 0,2 2 16,-4-3-16,-3-1 0,2 0 15,1 2-15,-1 0 0,-4-2 0,5 0 16,1 1-16,-2 1 0,-1-1 16,3 1-16,1-1 0,0-3 15,-3-1-15,4 1 0,4 0 16,-1 1-16,-1-1 0,1-1 16,-1 1-16,-2 0 0,-3 2 15,4-2-15,2-1 0,-3-1 16,-1 0-16,5-1 0,0 1 15,-8 1-15,0 2 0,7-2 16,-1 0-16,-6-1 0,1 1 0,6-2 16,-1 1-16,-6 0 0,0-1 15,8 1-15,0 2 0,-5-1 16,-1-1-16,20-1 0,-1-2 16,-24 3-16,0 1 0,20 1 15,-4 2-15,-2-1 0,-1-2 0,0 0 16,1 0-16,-4 1 0,-1 2 15,1-3-15,1-3 16,-5 0-16,-1 2 0,2 1 0,4 3 16,-3-7-16,-3-3 0,2 5 15,0 3-15,-2 1 0,-3-1 16,3 3-16,2 1 0,-1-4 16,2-4-16,2-2 0,1 0 15,-5 3-15,-1 4 0,1 1 16,-1-1-16,-2-1 0,0-1 0,1 2 15,1 2-15,-1-2 0,-2-1 16,0 1-16,1 2 0,-15 0 16,2-3-16,4 4 0,3 1 15,-7-3-15,-2-1 0,2 0 16,1 0-16,-4 0 0,-2 1 16,-2-5-16,0-1 0,0 1 15,-1 6-15,-5-2 0,-2 1 16,-1-1-16,-3-2 0,-2 2 15,-1 0-15,-4 1 0,0-2 0,-2 1 16</inkml:trace>
  <inkml:trace contextRef="#ctx0" brushRef="#br0" timeOffset="22181.5789">20335 2273 0,'0'0'0,"0"0"15,0 0-15,0 0 0,0 0 0,0 0 16,0 0-16,0 0 0</inkml:trace>
  <inkml:trace contextRef="#ctx0" brushRef="#br0" timeOffset="37121.0187">19594 8512 0,'0'0'0,"0"0"16,0 0-16,-20-20 0,11 12 0,-3 1 16,-2-2-16,-4-2 0,-2 0 15,-7-4-15,-3 2 0,1 1 16,1-1-16,-3 2 0,-2 1 16,-7 2-16,2 2 0,-4 1 15,-2 2-15,-1 2 0,1 2 0,-10 2 16,-1 4-16,6 3 0,2 2 15,0 3-15,-2 3 0,-8 4 16,1 2-16,3 4 0,2 3 16,-1-1-16,-2 2 0,-3 5 15,3 0-15,5 2 0,4 2 0,0 1 16,1 1-16,-17 17 16,8-6-16,7 4 0,5 1 15,3-1-15,0-1 0,2 2 16,1 3-16,-2-2 0,-1 0 0,1 9 15,2 5-15,4-5 0,2-3 16,-1 1-16,-2 1 0,6-1 16,5 0-16,3 4 0,-1 2 15,1-4-15,1-4 0,0 7 16,2 3-16,2 0 0,5 0 16,-3 1-16,-2 1 0,5-4 15,0-2-15,2 4 0,2 1 16,1-3-16,1-3 0,5 3 15,3 2-15,0-4 0,-2-2 0,5 0 16,2-1-16,4-4 0,0-3 16,5 0-16,4-1 0,-4-4 15,-2 0-15,1 1 0,1 1 16,4-1-16,5-3 0,3-1 16,2-1-16,-2-4 0,-1-2 0,4 2 15,4 0-15,-4-3 16,-3-1-16,8-3 0,4-2 0,-4-5 15,-4-3-15,7-3 0,3-2 16,-1 2-16,-4 3 0,5-2 16,1 0-16,-1-9 15,1-6-15,0-5 0,0-3 0,-2-2 16,-4 0-16,1-6 0,-1-3 16,-5-1-16,0-1 0,2-3 15,4-1-15,-1-3 0,0-1 16,-1-4-16,-1-5 0,-2-1 15,-4-2-15,7-6 16,8-3-16,-15 5 16,6-8-16,-3-5 0,-5 1 0,14-23 15,-1 1-15,-5 5 0,-4 3 0,0-14 16,0-12-16,-5 12 0,-4 5 16,4-12-16,6-8 15,-4 6-15,-2 5 0,4-8 16,2-6-16,-6 13 0,-5 10 0,3-15 15,3-8-15,-3 11 0,1 8 16,-1-10-16,-1-7 0,-5 10 16,-2 7-16,3-11 0,2-5 15,-5 3-15,-5 4 0,-3-4 16,-2-4-16,-1 9 0,-2 3 0,-2-3 16,-2-3-16,-1 7 0,-1 7 15,-3-5-15,-1 0 0,-3 9 16,0 6-16,-3-3 15,-3-5-15,-2 8 0,1 4 0,-6-1 16,-4-1-16,2 6 0,3 6 16,-4-7-16,-2-3 0,1 6 15,2 7-15,-6-6 0,-4-4 16,6 3-16,1 1 0,0 2 16,-2 0-16,0 7 0,1 4 0,-1-4 15,-2-3-15,-1 10 0,0 6 16,-5-3-16,-2-4 0,7 6 15,6 4-15,-8-1 0,-5 1 16,2 0-16,1 0 0,-1-1 16,-1 0-16,2 3 0,1 3 0,-8 0 15,-6-1-15,4 3 0,2 4 16,-3 2-16,-4 3 16,3 2-16,2 1 0,-7 5 0,-5 1 15,22 3-15,-1 1 0,-27 14 16,-3 5-16,2 4 0,-1 3 15,-2 11-15,-2 9 0,7-1 16,6 1-16,-3 17 0,-3 11 16,10-6-16,7-5 0,14-22 15,8-15-15,7-12 0</inkml:trace>
  <inkml:trace contextRef="#ctx0" brushRef="#br0" timeOffset="38766.9048">21010 2720 0,'0'0'0,"0"0"0,0 0 16,0 0-16,0 0 0,0 0 15,0 0-15,-24-1 0,24 1 0,0 0 16,0 0-16,-19 1 0</inkml:trace>
  <inkml:trace contextRef="#ctx0" brushRef="#br0" timeOffset="39568.6238">19140 11777 0,'0'0'0,"0"0"0,0 0 15,0 0-15,13 25 0,-7-16 0,-1 2 16,-1 2-16,0 0 0,-1 1 15,0 0-15,1 0 0,0-2 16,2 1-16,-2-2 0,0-3 16,1 1-16,0-2 0,1-1 15,-1-2-15,1 0 0,-2-2 16,1-1-16,-2 0 0,0-1 0,0-2 16,-2-1-16,-1 3 15,0-3-15,0 1 0,0-1 0,0 1 16,0-1-16,0 0 0</inkml:trace>
  <inkml:trace contextRef="#ctx0" brushRef="#br0" timeOffset="54936.0527">22647 8088 0,'0'0'0,"0"0"0,0 0 16,0 0-16,0 0 0,0 0 15,-22 11-15,22-11 0,0 0 16,-26 2-16,26-2 0,-15 5 16,8-1-16,0 0 0,-2-1 15,1 0-15,0-2 0,-1 3 16,0 2-16,0 1 0,1-2 0,0 0 16,2 0-16,1 0 0,2 0 15,1 0-15,0-2 16,-1 1-16</inkml:trace>
  <inkml:trace contextRef="#ctx0" brushRef="#br0" timeOffset="62319.971">23165 11392 0,'0'0'0,"7"-12"16,2-7-16,6-5 0,1-1 0,6-15 16,2-5-16,6-11 0,2-2 15,7-8-15,0 2 0,-3 2 16,-1 2-16,9-8 0,3 0 16,-1 4-16,0 2 0,20-25 15,-4 7-15,-7 9 0,-3 7 0,5-4 16,4-3-16,-6 7 0,-2 6 15,5-2-15,5 1 0,0 4 16,1 3-16,-1-14 0,0-7 16,3 6-16,1 6 0,8 0 15,6 0-15,-8 1 0,-4 0 0,7-3 16,4-4-16,-5 6 16,-3 2-16,4 4 0,5 2 15,-8 6-15,-3 4 0,0-8 16,3-6-16,-6 8 0,-3 4 0,0 2 15,-1 1-15,0 2 0,0 2 16,2 0-16,0-1 0,1 4 16,1 1-16,6 3 0,3-1 15,-7-5-15,-7-5 0,8 9 16,4 5-16,-5-1 0,-4 0 0,4 2 16,0 2-16,-2 4 0,-1 2 15,3 2-15,0 1 0,-10-2 16,-9-1-16,3 2 0,1 0 15,4 4-15,0 1 0,0 1 16,2 1-16,-7 0 0,-3 1 0,-3-4 16,0-2-16,0 3 15,-2 3-15,8 2 16,5-1-16,-14 4 0,-8 1 0,-1 2 16,-1 1-16,-3 2 0,-5 2 0,0 1 15,-3-1-15,2 2 0,2 2 16,-9-2-16,-5-2 0,-5-1 15</inkml:trace>
  <inkml:trace contextRef="#ctx0" brushRef="#br0" timeOffset="95337.9261">22928 7508 0,'0'0'0,"0"0"0,0 0 16,0 0-16,0 0 0,0 0 0,0 0 15,0 0-15,0 0 0,-19-12 16,19 12-16,0 0 0,0 0 0,-20 10 15,20-10-15,0 0 16,-23 7-16,23-7 0,-21 11 16,11-7-16,0-1 0,-2 2 15,-2-1-15,1 2 0,1 1 0,-1-2 16,1 1-16,1-2 0,1 0 16,0 1-16,-1 1 0,3-2 15,-1 1-15,0-2 0,0 1 16,1 1-16,2-1 0,-2 2 15,-1 0-15,-1-2 0,0 0 0,2 1 16,-1 2-16,0 0 0,0 0 16,0 0-16,0-1 15,1 0-15,0 1 0,0 0 16,0 2-16,1-2 0,-2 0 0,0 1 16,-1-1-16,3 1 0,0 0 15,0 0-15,0 1 0,-1-2 16,0 0-16,0 0 0,1 3 15,-1-2-15,1 1 0,0 0 16,-2-2-16,1 2 0,0-2 0,1 1 16,0 0-16,0 1 15,2-1-15,-1-1 0,0-1 16,0 0-16,2-1 0,1 1 0,-1 0 16,1-2-16,0-1 0,-1 1 15,1-2-15,1 2 0,0 1 16,-1 0-16,1 0 0,-2-1 15,-2 0-15,1-2 0,0 0 16,2 0-16</inkml:trace>
  <inkml:trace contextRef="#ctx0" brushRef="#br0" timeOffset="96226.9491">22340 7772 0,'0'0'16,"0"0"-16,0 0 0,0 0 0,0 0 15,0 0-15,0 0 16,0 0-16,0 0 0,0 0 0,0 0 16,0 0-16,0 0 0,0 0 15,0 0-15,0 0 0,0 0 0,0 0 16,0 0-16,0 0 15,0 0-15,15-19 0,-15 19 16,0 0-16,0 0 0,0 0 16,23-6-16,-23 6 0,0 0 0,0 0 15,0 0-15,0 0 0,0 0 16,21-5-16,-21 5 0,0 0 16,0 0-16,0 0 0,0 0 15,0 0-15,0 0 0,0 0 16,0 0-16,0 0 0,0 0 0,0 0 15,0 0-15,0 0 0,0 0 16,0 0-16,0 0 16,0 0-16,0 0 0,0 0 15,0 0-15,0 0 0,0 0 0,0 0 16,0 0-16,22 12 0,-22-12 16,0 0-16,0 0 0,0 0 15,0 0-15,0 0 0,0 0 16,17 4-16,-17-4 0,7-2 15,-7 2-15,0 0 0,8-1 0,-8 1 16,0 0-16,0 0 0,6 4 16,-6-4-16,0 0 15,0 0-15,0 0 0,0 0 0,5 2 16,-5-2-16,0 0 0,0 0 16,1 6-16,-1-6 0,0 0 15,0 0-15,0 0 0,0 0 16,0 0-16,6 1 0,-6-1 15,0 0-15,0 0 0,0 0 16,7 0-16,-7 0 0,0 0 0,0 0 16</inkml:trace>
  <inkml:trace contextRef="#ctx0" brushRef="#br0" timeOffset="99490.0468">22485 7600 0,'0'0'0,"0"0"0,0 0 16,0 0-16,0 0 0,5 18 16,-5-18-16,0 0 0,4 18 15,-4-18-15,3 20 0,-3-20 16,2 23-16,0-9 0,0 4 15,0-1-15,-1 1 0,0 3 16,0 2-16,-1 1 0,-1-2 0,-1 9 16,-1 2-16,1-3 0,0-2 15,0 9-15,-2 2 0,1-2 16,0-3-16,-1 0 0,1-2 16,0-2-16,1 0 0,-1 0 15,1 3-15,-2-2 0,-2 0 0,0 6 16,-2-1-16,2-1 15,3-3-15,-1 1 0,-1 0 16,1-3-16,0-2 0,0 2 16,2 2-16,-1-1 0,-1-2 0,2 1 15,0 2-15,0-3 0,-2-2 16,1 1-16,0 1 16,2-1-16,2-1 0,-2 2 0,-1 2 15,-1-1-15,2 0 0,-1 0 16,-2 1-16,0-3 0,0-1 15,1 3-15,0 1 0,1 1 16,0-1-16,0 4 0,1 2 16,-3-3-16,1-1 0,-1 0 0,0 4 15,0 1-15,0 1 0,-2 9 16,2 0-16,-2-4 0,1-1 0,-2 0 16,0 2-16,2-4 15,2-2-15,-3-1 0,-1-1 16,5 1-16,2 1 0,-1 8 15,0 0-15,-2-8 0,-3-3 0,1 9 16,0 3-16,1-5 0,1-1 16,-1-13-16,2-8 15,1-6-15</inkml:trace>
  <inkml:trace contextRef="#ctx0" brushRef="#br0" timeOffset="100472.1934">22710 7605 0,'0'0'0,"0"0"0,0 0 0,0 0 15,0 0-15,0 0 0,0 0 16,0 0-16,0 0 0,0 0 15,0 0-15,0 0 0,0 0 16,0 0-16,0 0 0,0 0 0,0 0 16,-24 27-16,24-27 15,-27 25-15,10-9 0,-1 4 16,-4 5-16,-3 0 0,0 2 0,-8 9 16,0 2-16,-7 4 0,3-1 15,4-4-15,3-1 0,0 2 16,5-5-16,8-8 0,7-6 15,8-6-15,6-6 0,0-1 0,-2-1 16,0-2-16</inkml:trace>
  <inkml:trace contextRef="#ctx0" brushRef="#br0" timeOffset="100633.1792">22116 8330 0,'0'0'0,"0"0"0,0 0 15,0 0-15,24-19 0,-24 19 0,0 0 16,17-18-16</inkml:trace>
  <inkml:trace contextRef="#ctx0" brushRef="#br0" timeOffset="100804.8498">22104 8250 0,'0'0'0,"0"0"0,0 0 16,0 0-16,0 0 0,0 0 15,32-18-15,-32 18 0,19-18 0,-19 18 16</inkml:trace>
  <inkml:trace contextRef="#ctx0" brushRef="#br0" timeOffset="100962.3321">22127 8128 0,'0'0'0,"0"0"0,0 0 0,0 0 16,0 0-16,0 0 0,0 0 15,26 0-15,-26 0 0,24-11 0,-24 11 16,0 0-16</inkml:trace>
  <inkml:trace contextRef="#ctx0" brushRef="#br0" timeOffset="101121.5586">22179 8070 0,'0'0'0,"0"0"0,0 0 16,0 0-16,0 0 0,0 0 16,27 1-16,-27-1 0,0 0 0,27-4 15</inkml:trace>
  <inkml:trace contextRef="#ctx0" brushRef="#br0" timeOffset="101275.7165">22358 7958 0,'0'0'0,"0"0"15,0 0-15,0 0 0,0 0 0,0 0 16,0 0-16,0 0 0,12 17 16,-12-17-16</inkml:trace>
  <inkml:trace contextRef="#ctx0" brushRef="#br0" timeOffset="106221.2298">22398 7225 0,'0'0'0,"0"0"0,0 0 15,0 0-15,0 0 0,0 0 0,-17 17 16,17-17-16,0 0 0,0 0 0</inkml:trace>
  <inkml:trace contextRef="#ctx0" brushRef="#br0" timeOffset="106629.0567">23295 6738 0,'0'0'16,"-9"5"-16,-4 3 0,0 1 0,-1 1 15,0 2-15,2-2 0,1-2 16</inkml:trace>
  <inkml:trace contextRef="#ctx0" brushRef="#br0" timeOffset="113856.3056">27390 7982 0,'0'0'15,"0"0"-15,0 0 0,0 0 0,0 0 16,-20-12-16,20 12 0,-22-3 15,7 4-15,-1 2 0,-2 2 16,-3 1-16,-3 0 0,-9 5 16,-1 1-16,0 3 0,-1 1 15,-1 0-15,-2 2 0,-8 2 16,0 0-16,2 0 0,2 2 16,-6 3-16,3-2 0,1-2 15,0-1-15,0 0 0,-1-2 0,0 2 16,-2 1-16,-6 5 0,2 0 15,-1 2-15,0 1 0,-1 1 16,0-1-16,-12 8 0,-1 0 16,4-1-16,3-2 0,3 6 15,4 4-15,-21 17 0,7-7 0,-2-6 16,0-5-16,10 0 16,5-3-16,-5 9 0,-3 7 15,4-5-15,4-3 0,2 2 0,0 2 16,-6-1-16,-5 2 0,1-1 15,2 0-15,7-1 0,6-1 16,-6 0-16,-4 2 0,4-5 16,4 0-16,3-4 0,1-3 15,1 2-15,2 4 0,-1-1 16,0 1-16,-1 1 0,-1 0 0,1 6 16,0 4-16,0-1 0,1 0 15,-1-1-15,-2 1 0,0 0 16,0 0-16,4 1 0,3-1 15,-2-6-15,-1-3 0,1 7 16,3 6-16,2-6 0,0-5 16,0-3-16,-1-3 0,5-2 15,2 0-15,-4 2 0,-2 0 16,4-3-16,3-4 0,0-2 16,-1-2-16,5 1 0,2 1 0,2-2 15,1 0-15,2-5 0,1-3 16,0-1-1,-1 2-15,1-1 0,0-4 0,3 2 0,1 0 16,2-4-16,2-1 16,4-11-16,-3-1 0,2-1 0,-1 1 15,2-5-15,-1-1 0,3-3 16,1 0-16,-1-2 0,0 0 16,2-4-16,1-1 0,2-4 15,2-3-15,3-3 0,1-2 0,4-7 16,5-3-16,1-4 15,0-2-15,1 2 16,-4 8-16,-4 7 0</inkml:trace>
  <inkml:trace contextRef="#ctx0" brushRef="#br0" timeOffset="114839.3502">25273 9113 0,'0'0'0,"14"-12"0,7-4 0,10-7 16,10-6-16,17-11 0,8-7 15,5-6-15,-5 1 0,15-8 16,2 3-16,22-11 0,-16 12 15,1 1-15,-1 2 0,-9 5 16,-6 6-16,6 0 0,2-1 16,-9 5-16,-7 3 0,8-4 15,4-2-15,-10 2 0,-8 2 0,9 2 16,4-1-16,-2 6 0,-3 2 16,0-3-16,-1-5 0,-6 7 15,-5 4-15,7 1 0,3-1 16,-8 3-16,-4 2 0,8-3 15,5 0-15,-3 1 0,-3-1 0,2 3 16,2 2-16,-6 0 16,-4 1-16,7-1 0,4-2 15,-2 3-15,-2 3 0,3-2 16,2-2-16,-8 2 0,-8 3 0,9 0 16,5-1-16,-1 0 0,-2-2 15,-1 4-15,1 3 0,-7 0 16,-5 1-16,4 2 0,4 2 15,-6-2-15,-4-2 0,-1-3 16,1-2-16,-2 1 0,-3-1 16,2 2-16,1 1 0,-4 1 0,-2 1 15,-4 0-15,-1 0 16,-4 0-16,-3 0 0,1-1 0,0 1 16,-8-2-16,-6 1 0,-7 0 15,-2 4-15,-4 2 0,1 0 16,-3-1-16,-2 1 0,0 0 15,-1 1-15,-3 1 0,-3 1 16,-3 0-16,-3 0 0,-6 0 16,-5 1-16,7 0 0,0-1 0,-6 1 15,-6 1-15,0-1 16,1 2-16,-13 3 0,-4 0 0,-1 0 16,1-2-16,-6 1 0,-3 3 15,-8 0-15,3 2 0,-6 3 16,-6 1-16,4-1 0,1-2 15,-15 4-15,-6 5 0,-26 8 16,15-1-16,-1-2 0,0-3 16,7-2-16,7-2 0,-4 0 15,-1-3-15,1 3 0,3 3 0,-12 10 16,-8 5-16,11 1 0,7 0 16,-10 1-16,-8 4 0,10-2 15,6-1-15,-10 12 0,-7 8 16,4-3-16,3-3 0,-5 12 15,-4 8-15,11-7 0,7-7 16,29-17-16,20-14 0,-56 36 0,-39 24 16,6 8-16,4 5 15,31-23-15,20-15 0,-5 4 16,-5 2-16,5-1 0,3-1 0,1 8 16,-1 1-16,6-2 15,4-2-15,0 4 0,-3 3 0,13-1 16,10-1-16,-4 2 0,-3 0 15,19-24-15,11-17 0,9-13 16</inkml:trace>
  <inkml:trace contextRef="#ctx0" brushRef="#br0" timeOffset="131813.592">23649 11203 0,'0'0'0,"0"0"0,0 0 0,0 0 16,25-11-16,-25 11 0</inkml:trace>
  <inkml:trace contextRef="#ctx0" brushRef="#br0" timeOffset="132423.4538">22276 7589 0,'0'0'0,"0"0"0,0 0 0,-26-5 15,16 4-15,-2-1 0,-1-2 16,-2 2-16,0 0 0,-6 1 16,0 3-16,2 0 0,2 0 0,1 3 15,2 1-15,3 1 0,2-1 16,3 3-16,3 4 0,4 1 16,5 0-16,-2-2 0,-1-2 15,1-1-15</inkml:trace>
  <inkml:trace contextRef="#ctx0" brushRef="#br0" timeOffset="133248.761">22353 8160 0,'0'0'0,"-2"5"0,0 2 16,2 0-16,1 0 0,8 0 0,6 3 16,2 0-16,1-2 0,1 1 15,-2-1-15,-4-2 0</inkml:trace>
  <inkml:trace contextRef="#ctx0" brushRef="#br0" timeOffset="133630.389">24783 12821 0,'0'0'16,"3"7"-16,3-1 0,6-6 0,6-4 15,1 0-15,-4 0 0,-2 0 16</inkml:trace>
  <inkml:trace contextRef="#ctx0" brushRef="#br0" timeOffset="137190.2774">13930 8658 0,'0'0'0,"0"0"0,0 0 15,-25-16-15,12 9 0,-3 1 0,-3-2 16,-9-2-16,-2 0 0,-2 0 16,-1 2-16,-2 0 0,-1 0 15,-9-3-15,0 1 0,1 1 16,1 1-16,-8 0 0,0-1 15,2 2-15,2 1 0,-3 0 16,0 1-16,2-1 0,3 2 0,-11 0 16,-4-2-16,6 4 0,5 1 15,-4 1-15,-4 1 16,3 0-16,3 0 0,-9 2 0,1 3 16,3 2-16,5 1 0,0 1 15,2 2-15,5 1 0,4 0 0,-5 3 16,-2 2-1,3 3-15,2 1 0,-2 6 0,-2 5 16,4 1-16,3 0 0,-18 19 16,5-5-16,8-5 0,5-5 0,8 0 15,6 0-15,3-5 0,1-3 16,0 5-16,-1 4 0,3-5 16,4-1-16,5 4 0,4 5 15,3-18-15,-1 3 0,2 11 16,0 4-16,2-4 0,2 0 0,4 8 15,5-1-15,0-7 16,1-2-16,9 8 0,6 0 16,-7-10-16,-2-1 0,19 17 0,4-5 15,-15-19-15,3 0 0,22 12 16,1-3-16,-20-18 0,2-3 16,29 7-16,2-5 0,-6 1 15,-6 0-15,7-3 0,6-3 16,-3-3-16,-2-4 0,8-3 15,6-3-15,-2-5 0,-2-3 16,7-2-16,7-4 0,-9 1 0,-6-2 16,10 2-16,5 3 15,-11-7-15,-7-4 0,10-8 0,8-5 16,-9 5-16,-4 4 0,1-4 16,2-4-16,-5-2 0,-6-2 15,8-2-15,6-1 0,-9 1 16,-4 2-16,-1-8 0,0-5 15,-9 4-15,-5 6 0,0-3 16,0-2-16,-7 4 0,-5 3 16,-4 0-16,-2-1 0,-9 1 0,-4-1 15,-7 0-15,-3-1 16,-5 2-16,-2 2 0,-4 1 0,-2 1 16,-2 0-16,0 1 0,-5 1 15,-3 1-15,-4 1 0,-3 1 16,-8 1-16,-4 1 0,2 2 15,1 3-15,-9 0 0,-8-2 16,6 3-16,3 4 0,-8-3 16,-5 0-16,-1 3 0,0 3 0,-3 2 15,-2 1-15,1 2 0,2 1 16,-8 2-16,-7 2 0,9 4 16,4 2-16,-11 1 0,-5 0 15,9 2-15,5 4 0,-4 1 16,-7 2-16,3 0 0,1 1 0,-3 4 15,-3 2-15,9 4 0,8 2 16,-4 5-16,-4 4 16,3-3-16,0-1 0,-1 5 15,-3 4-15,10-1 0,7-1 0,-10 17 16,-3 11-16,2 4 0,0 1 16,6 11-16,2 8 0,6-8 15,3-5-15,13-24 0,8-15 16,6-11-16</inkml:trace>
  <inkml:trace contextRef="#ctx0" brushRef="#br0" timeOffset="138594.0003">28339 8136 0,'0'0'0,"11"-4"16,2 0-16,-2 0 0,1 3 0,6-3 16,1 0-16,-3 0 0,1 0 15,-2-1-15,-1 0 16,0 0-16,-2 1 0,0 1 0,0 1 16,-1 0-16,-1-1 0,1 1 15,0 1-15,-1-1 0,0 0 0,-1 1 16,-1-1-16,0 1 15,0 1-15,-1 0 0,-1 1 16,0-1-16,-1 2 0,0-2 16,-2-2-16,0 1 0,1 0 0,-2-1 15,0 1-15,0 0 0,0 1 16,-2 0-16,3-2 0,-3 2 16,0 0-16,0 0 0,0 0 15,0 0-15,-3 3 0,2 0 16,0 2-16,-1-2 0,-1 0 0,-3 2 15,-2-1-15,1 1 16,0-1-16,2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70800 10500 333,'49'20'167,"16"14"-1,15 14 1,17 16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4:02"/>
    </inkml:context>
    <inkml:brush xml:id="br0">
      <inkml:brushProperty name="width" value="0.03589" units="cm"/>
      <inkml:brushProperty name="height" value="0.03589" units="cm"/>
      <inkml:brushProperty name="color" value="#00BFF3"/>
    </inkml:brush>
  </inkml:definitions>
  <inkml:trace contextRef="#ctx0" brushRef="#br0">60250 13700 613,'23'-47'0,"-3"6"0,-3 7 0,-2 6 0,-3 3 2,1 0 7,-1 0 6,1 0 5,-1 7 7,1 17 7,-1 15 7,1 16 8,-4 16-1,-6 20-10,-6 18-9,-6 20-10,-9 11-5,-8 7-2,-10 6-1,-9 7-1,-7-1-8,-3-6-15,-3-6-14,-2-6-15,-1-10-8,3-12-1,3-13 1,4-12-1,2-12 3,4-8 5,3-10 6,3-9 6,3-12 6,3-11 5,3-14 5,4-11 7,4-7 3,6 0 2,7 0 3,6 0 2,1 4 14,-3 10 24,-3 10 26,-2 9 23,-8 12 5,-8 16-19,-10 15-19,-9 17-17,-5 5-15,0-3-7,0-3-9,0-2-9,0-1-4,0 3 2,0 3 1,0 4 1,3-4-1,6-9-6,7-10-5,6-8-6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33"/>
    </inkml:context>
    <inkml:brush xml:id="br0">
      <inkml:brushProperty name="width" value="0.04051" units="cm"/>
      <inkml:brushProperty name="height" value="0.04051" units="cm"/>
    </inkml:brush>
  </inkml:definitions>
  <inkml:trace contextRef="#ctx0" brushRef="#br0">67911 8875 543,'-1'-14'2,"-1"2"7,0 4 6,-1 3 5,-3 1 6,-2 0 3,-3 0 6,-3 0 3,-2 2-1,1 4-7,-1 4-7,0 4-8,1 1-3,1-1-3,1-1-1,1 0-1,-1 0-1,0 1 1,-1 3 0,-1 2 0,0-1 0,3-1-1,1-2-2,2-2-2,3 0-1,2 3-1,4 3-1,2 3-2,3 0 0,2-2 0,2-4 0,2-3 0,0-1 0,1 0 1,0 0-1,-1-1 2,1 1 0,0 0 3,-1 0 1,1 0 3,0-1 0,0-1-1,-1-1 0,1 0-1,-1 0 1,-1 2 0,0 1 1,-2 3 1,-2 2 0,-4 0 1,-4 1 1,-4 1-1,-2 0 0,-2-1 0,0-1-2,-1 0-1,-1-2-1,-1 1-2,-1 0 0,-1 0-3,-2-1 0,-2 1-1,-1 0-1,-3 0 0,0-1-2,0-1 0,-1-1-3,1 0 0,0-1-2,3-1-2,1 1 0,3 0-2,3-3-9,6-4-14,6-6-15,6-4-16,3-2-2,0 1 10,-1 0 10,1 2 10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33"/>
    </inkml:context>
    <inkml:brush xml:id="br0">
      <inkml:brushProperty name="width" value="0.04348" units="cm"/>
      <inkml:brushProperty name="height" value="0.04348" units="cm"/>
    </inkml:brush>
  </inkml:definitions>
  <inkml:trace contextRef="#ctx0" brushRef="#br0">69475 9191 506,'-1'-14'13,"-2"4"8,-2 4 8,-2 4 7,0 4 4,-1 2-2,0 3-2,0 4-1,1 1-3,0 1-5,2 1-4,1 1-4,-1 1-3,0 2-1,-2 0-1,0 1-1,0 0 0,0-1-1,2-1 1,1-1-1,0 0-1,2-1-1,0 1-3,2 0-2,0-1-2,0-1-3,0-1-2,0-1-4,1-2-1,4-2 1,2-4-1,3-2 0,3-3 0,2 0 1,1-2-1,3 0-1,0-3 1,1-4 0,-1-3 0,1-5 0,0-3 0,1-1 2,1-2 2,1-3 0,-2 0 3,-3 1 0,-5 1 2,-3 2 1,-2 0 0,-2 1 0,-1 1 0,0 1 0,-2 1 1,0 1 0,-2 0 1,0 2 1,-3 2 0,-2 1-1,-4 2-1,-2 3-1,-3 1-2,-1 2-5,-3 2-4,-1 2-5,-3 3-4,1 4-4,-2 3-5,-1 5-4,0 2-4,1 1-3,1 1-3,1 2-4,2-2-1,5-1 2,3-3 1,4-1 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33"/>
    </inkml:context>
    <inkml:brush xml:id="br0">
      <inkml:brushProperty name="width" value="0.04109" units="cm"/>
      <inkml:brushProperty name="height" value="0.04109" units="cm"/>
    </inkml:brush>
  </inkml:definitions>
  <inkml:trace contextRef="#ctx0" brushRef="#br0">70207 9831 535,'8'-7'5,"3"1"11,2 0 10,2 2 10,1 0 6,1 2-2,1 0-1,1 2-1,0 0-3,1 2-2,-1 0-4,1 2-3,-1 1-4,-1 3-4,-1 4-5,0 2-3,-4 2-3,-3 1-2,-4 1-2,-4 1-1,-5 1-3,-4-1-2,-5 1-4,-5 0-2,-4 0-2,-1 0 1,-3 2 0,-1 2 1,-1-2 0,1-2-1,1-1 1,1-2-1,2-3 2,3-1 3,3-2 3,3-2 4,4-3 3,6-3 6,6-2 4,6-4 5,3 0 2,1 1-4,1 0-3,2 2-2,0 0-5,1 0-5,1 0-3,1 0-6,0 0-4,-1 0-3,-1 0-4,-1 0-4,1 0-6,3 0-9,3 0-9,3 0-9,-1-1-3,-5-1 2,-5 0 2,-4-1 3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34"/>
    </inkml:context>
    <inkml:brush xml:id="br0">
      <inkml:brushProperty name="width" value="0.03827" units="cm"/>
      <inkml:brushProperty name="height" value="0.03827" units="cm"/>
    </inkml:brush>
  </inkml:definitions>
  <inkml:trace contextRef="#ctx0" brushRef="#br0">71300 10165 574,'26'0'125,"5"0"-28,4 0-30,6 0-28,2 0-17,0 0-4,0 0-5,0 0-4,-1-1-3,0 0 2,-2-2 0,0 0 2,-3 0-7,-3 1-11,-5 0-12,-4 2-12,-3 0-9,-3 0-5,-3 0-4,-2 0-6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34"/>
    </inkml:context>
    <inkml:brush xml:id="br0">
      <inkml:brushProperty name="width" value="0.0437" units="cm"/>
      <inkml:brushProperty name="height" value="0.0437" units="cm"/>
    </inkml:brush>
  </inkml:definitions>
  <inkml:trace contextRef="#ctx0" brushRef="#br0">72443 9169 503,'-7'-28'3,"2"5"7,2 7 6,2 5 7,1 7 9,-2 8 12,0 8 12,-1 7 11,-1 5 1,2-1-14,0 1-12,2-1-13,0 3-9,0 5-4,0 4-5,0 6-6,-2 3-6,-2 0-10,-3 1-9,-3 2-10,-1-1-7,2 0-6,2-2-6,3 0-5,0-6 2,2-8 9,0-9 9,2-9 10,0-4 2,0 0-4,0 0-4,0 0-4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35"/>
    </inkml:context>
    <inkml:brush xml:id="br0">
      <inkml:brushProperty name="width" value="0.04602" units="cm"/>
      <inkml:brushProperty name="height" value="0.04602" units="cm"/>
    </inkml:brush>
  </inkml:definitions>
  <inkml:trace contextRef="#ctx0" brushRef="#br0">73960 9463 478,'-1'-15'-25,"0"4"19,-2 3 21,0 2 19,-3 5 13,-2 6 5,-3 6 5,-3 6 5,-1 3-1,4 1-10,3 1-9,3 1-10,0 0-7,2 1-5,-1-1-4,0 1-4,0-2-4,2-1-1,0-3-1,2-1-2,1-3-2,4-3-4,2-2-2,4-4-2,2-2-5,3-2-5,3-2-5,3-2-5,2-3-1,-1-3 2,1-5 1,-1-4 3,-1-2 1,-1-1 0,-3-1 2,-1-1 1,-3 0 1,-2 1 4,-4 1 4,-2 1 2,-4 1 3,-3 1 2,-2 1 2,-3 1 1,-3 1 1,0 2-2,-1 2-2,-1 3-1,-2 1-3,0 2-3,-1 2-4,-1 2-3,0 2-2,4 2-2,3 2 0,3 2-1,2 0-1,6-1-1,2-1-1,5 0-1,4-2 0,4 0 2,3-2 3,5 0 1,1-1 3,0 2 3,1 0 4,-1 2 3,0 0 3,-1 1 3,-1 2 3,-1 0 2,-2 1 6,-3 0 6,-3 0 6,-2 0 7,-4 0 3,-1 3-1,-2 2-1,-2 2-1,-2 0-2,-2 1-2,-2-1-3,-2 1-2,-2 0-2,-2-1-1,-2 1-2,-1 0 0,-2-1-2,2-1 1,1-1-1,0 0 0,3-2 0,1 1 0,2 0-1,2 0 0,4-2-4,5-1-6,7-2-6,6-2-6,4-3-6,2-4-5,4-4-5,3-4-6,1-1-5,-1 2-4,-1 3-4,-1 1-4,-4 0-1,-4 0 3,-5-1 4,-4-2 3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35"/>
    </inkml:context>
    <inkml:brush xml:id="br0">
      <inkml:brushProperty name="width" value="0.04097" units="cm"/>
      <inkml:brushProperty name="height" value="0.04097" units="cm"/>
    </inkml:brush>
  </inkml:definitions>
  <inkml:trace contextRef="#ctx0" brushRef="#br0">77028 9546 536,'-10'-1'75,"12"0"-13,12-2-12,11 0-13,8-1-6,3 0-1,2 1 0,4-1-1,1 0-1,2 0-4,0 0-3,2 1-4,-1-1-3,-1 2-5,0 0-4,-1 2-3,-3 0-10,-4 0-14,-4 0-14,-4 0-14,-3 0-4,-5 0 2,-3 0 5,-4 0 3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35"/>
    </inkml:context>
    <inkml:brush xml:id="br0">
      <inkml:brushProperty name="width" value="0.0389" units="cm"/>
      <inkml:brushProperty name="height" value="0.0389" units="cm"/>
    </inkml:brush>
  </inkml:definitions>
  <inkml:trace contextRef="#ctx0" brushRef="#br0">78850 8677 565,'23'-6'78,"-1"2"-13,-1 4-14,-1 2-12,0 3-8,-1 0 0,1 1-2,-1 2-1,3 1-3,3 1-4,5 3-4,3 2-4,0 0-6,-3 1-10,-5 0-8,-3-1-9,-4 0-5,-3-1-4,-3-1-3,-2 0-4,-4-2-5,-3 1-7,-2 0-9,-4 0-8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36"/>
    </inkml:context>
    <inkml:brush xml:id="br0">
      <inkml:brushProperty name="width" value="0.03647" units="cm"/>
      <inkml:brushProperty name="height" value="0.03647" units="cm"/>
    </inkml:brush>
  </inkml:definitions>
  <inkml:trace contextRef="#ctx0" brushRef="#br0">76850 10130 603,'39'-6'68,"2"1"-8,1 2-8,0 2-10,3 1-6,4-2-5,4 0-4,4-1-6,0-1-3,-3 2-4,-3 0-2,-2 2-3,-4 1-4,-4 2-4,-4 2-3,-4 1-3,-4 2-15,-7-1-24,-5 1-23,-6 0-25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36"/>
    </inkml:context>
    <inkml:brush xml:id="br0">
      <inkml:brushProperty name="width" value="0.03573" units="cm"/>
      <inkml:brushProperty name="height" value="0.03573" units="cm"/>
    </inkml:brush>
  </inkml:definitions>
  <inkml:trace contextRef="#ctx0" brushRef="#br0">77250 10337 615,'25'-6'94,"3"6"-15,3 4-14,3 6-13,1 1-13,0-1-10,0-1-10,1 0-11,-3-1-11,-2 1-12,-3 1-10,-3 2-12,-4-2-2,-3-1 7,-4-2 6,-4-2 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4:04"/>
    </inkml:context>
    <inkml:brush xml:id="br0">
      <inkml:brushProperty name="width" value="0.04374" units="cm"/>
      <inkml:brushProperty name="height" value="0.04374" units="cm"/>
      <inkml:brushProperty name="color" value="#00BFF3"/>
    </inkml:brush>
  </inkml:definitions>
  <inkml:trace contextRef="#ctx0" brushRef="#br0">59550 15150 502,'160'-68'-10,"-27"17"0,-28 15 1,-28 16 0,-6 5 4,20-2 8,18-3 6,20-3 8,5 1 3,-6 6-1,-6 7-1,-6 6-1,-10 6-4,-12 6-4,-13 7-6,-12 6-5,-12 6-1,-8 6 2,-10 7 2,-9 6 3,-9 1 2,-5-3 2,-7-3 1,-5-2 1,-8-3 4,-5 1 5,-7-1 6,-5 1 5,-3 1 1,4 3 0,3 3-2,3 4-1,-1 4-2,-2 6-2,-3 7-1,-3 6-3,-2 7-2,0 10-2,0 10-4,0 9-2,-2 2-3,-3-2-1,-3-3-2,-2-3-1,-3-6-2,1-5 0,-1-7 1,1-5-1,-1-12-4,1-16-5,-1-15-7,1-15-6,-3-15-4,-2-12-2,-3-13-1,-3-12-3,-2-18-1,0-21-3,0-22-2,0-22-2,0-13 0,0-3 3,0-3 3,0-2 4,0 3 3,0 14 5,0 11 3,0 14 5,1 11 5,4 14 6,3 11 6,3 14 6,6 7 7,9 3 8,10 3 8,10 4 8,10 2 2,13 4-6,12 3-5,13 3-6,6 1-3,0 1-4,0-1-3,0 1-3,4 1-2,10 3-2,10 3-1,9 4-1,1-1-4,-6-3-2,-6-3-5,-6-2-2,-13 6-6,-19 20-4,-18 18-5,-19 20-5,-18 8-1,-15 1 6,-15-1 4,-16 1 5,-12-1 4,-5 1 3,-7-1 3,-5 1 4,-3-1 1,4 1 0,3-1 0,3 1 0,6-3 3,9-2 4,10-3 5,10-3 3,7-6 4,6-5 0,7-7 1,6-5 0,6-3-5,6 4-11,7 3-10,6 3-12,10-8-9,17-19-8,15-18-6,16-19-8,12-18 1,9-15 8,10-15 8,10-16 8,2-4 6,-3 10 2,-3 10 3,-2 9 3,-5 9 2,-2 9 2,-3 10 2,-3 10 3,-7 7 3,-9 6 3,-10 7 3,-8 6 4,-12 10 3,-12 17 5,-13 15 4,-12 16 4,-10 5 0,-6-2-6,-6-3-7,-6-3-5,-4-2-5,1 0-3,-1 0-3,1 0-3,-1-2-3,1-3-3,-1-3-2,1-2-3,1-6-1,3-6-1,3-6 0,4-6-1,1-6-1,0-2-1,0-3 0,0-3-2,3-9 0,6-11-1,7-14-1,6-11-1,3-14 1,0-11 0,0-14 2,0-11 1,0-4 3,0 6 3,0 7 3,0 6 4,-2 3 2,-3 0 0,-3 0 2,-2 0 0,-1 6 2,3 13 4,3 12 5,4 13 3,1 12 8,0 13 12,0 12 11,0 13 11,-2 13 1,-3 17-11,-3 15-9,-2 16-10,-3 9-6,1 3-1,-1 3-3,1 4 0,1 1-4,3 0-5,3 0-5,4 0-6,-3 1-4,-5 4-6,-7 3-4,-5 3-7,-1-8 0,6-19 2,7-18 2,6-19 3,4-21-4,4-21-7,3-22-8,3-22-9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36"/>
    </inkml:context>
    <inkml:brush xml:id="br0">
      <inkml:brushProperty name="width" value="0.04476" units="cm"/>
      <inkml:brushProperty name="height" value="0.04476" units="cm"/>
    </inkml:brush>
  </inkml:definitions>
  <inkml:trace contextRef="#ctx0" brushRef="#br0">80770 8618 491,'10'-10'3,"5"-2"7,5-3 7,5-3 6,1 0 2,-1 5-5,-3 3-4,-1 4-5,-2 3 4,-1 2 12,-1 2 12,-1 2 12,-1 2 2,-2 4-7,-3 2-8,-1 3-6,-2 3-7,-2 3-5,-2 3-4,-2 3-5,-4 1-4,-6-1-3,-6-1-5,-5-1-2,-3-1-3,-1 1 0,1-1-2,-1 0 1,1 0-2,-1-3-1,1-1 0,-1-2-1,2-2 1,3-1 1,3-1 3,3-1 2,7-2 1,12-2 0,11-4-1,13-2-1,5-4-2,0-4-5,0-4-5,1-4-5,0-2-4,2-3-5,2-2-3,2-1-5,0-1-1,0 1-1,-1 1 1,-2 1-1,-3 2 3,-5 1 7,-7 2 6,-5 3 5,-5 1 5,-1 0 4,-2 2 3,-2 1 3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36"/>
    </inkml:context>
    <inkml:brush xml:id="br0">
      <inkml:brushProperty name="width" value="0.05061" units="cm"/>
      <inkml:brushProperty name="height" value="0.05061" units="cm"/>
    </inkml:brush>
  </inkml:definitions>
  <inkml:trace contextRef="#ctx0" brushRef="#br0">82377 8319 434,'7'-28'1,"-2"5"3,-3 7 2,0 5 2,-5 7 11,-4 8 19,-6 8 19,-3 7 20,-4 5 2,2 1-15,1 1-14,1 1-14,1 0-9,1-1-3,0-1-5,2-1-4,1-1-3,2-1-3,3-1-4,1-1-2,2-1-2,4-1 1,2-1 1,4-1 0,1-1 0,1-1-2,2 0-3,0-2-2,1-1-3,1-1-4,1 0-4,2-2-4,-2 1-2,-3 4 0,-3 2 0,-2 3 0,-5 1 2,-6-1 5,-6-1 5,-5-1 3,-6 0 4,-3 2 1,-5 0 2,-3 1 1,-2-1-1,1-1-3,1-2-4,2-3-3,1-1-2,5-2-2,3-2-1,5-2-2,6-4-4,8-6-6,9-6-6,10-6-7,2-1-2,-1 3-1,-3 3 0,-1 3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37"/>
    </inkml:context>
    <inkml:brush xml:id="br0">
      <inkml:brushProperty name="width" value="0.05273" units="cm"/>
      <inkml:brushProperty name="height" value="0.05273" units="cm"/>
    </inkml:brush>
  </inkml:definitions>
  <inkml:trace contextRef="#ctx0" brushRef="#br0">83591 9072 417,'5'-21'46,"-3"7"3,-4 5 1,-3 6 3,-4 4-2,0 4-5,-2 2-5,1 4-5,-2 1-5,0 3-4,0 1-4,1 3-3,-1 1-3,2-1 1,1 1-1,1-1-1,1 1-1,2-1-3,2 1-3,2 0-4,2-2-5,4 1-8,2-2-9,3-1-9,3-3-3,2-5 2,1-4 1,3-6 1,1-4 2,1-3-1,1-5 1,1-3 0,-1-4 2,-1-2 3,-3-1 4,-1-2 2,-3-3 3,-3-1 0,-3-2 0,-2-2 0,-3 0 0,-1 5 0,0 3 0,-1 5 0,-3 2 1,-2 3 6,-4 1 4,-2 2 5,-2 3 2,1 3-3,-1 2-1,0 4-3,1 1-4,-1 0-6,0 0-6,1 0-5,-1 1-6,0 4-5,0 2-4,1 3-5,0 1 1,2-2 8,2-2 6,3-2 8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37"/>
    </inkml:context>
    <inkml:brush xml:id="br0">
      <inkml:brushProperty name="width" value="0.04689" units="cm"/>
      <inkml:brushProperty name="height" value="0.04689" units="cm"/>
    </inkml:brush>
  </inkml:definitions>
  <inkml:trace contextRef="#ctx0" brushRef="#br0">83983 9400 469,'15'0'77,"-1"2"-13,-1 0-14,-1 2-12,-1 1-9,0 1 0,-2 3-3,0 2 0,-2 1-3,-1 0-4,-1-1-2,0 1-4,-3 1-3,-4 1 0,-4 3-2,-4 2-1,-1 0-1,-1-1 1,0-1 0,0-1 0,1-1-1,-1-1-2,0 0-2,0-2-2,3 1-1,7 1 0,4 3-1,7 2 0,4-2 1,2-3 1,1-4 1,3-4 2,0-2 1,-1 3 0,-1 2 1,0 2 1,-3 1-1,-3 1-1,-3 1 0,-2 2-2,-4 1 0,-4 3 1,-4 3 0,-4 3 1,-4 2-2,-5 1-2,-5 0-4,-5 2-4,-5 1-4,-5 1-7,-4 1-5,-6 0-8,-4 2-6,-7-1-7,-6 0-7,-5 0-7,3-3-2,12-9 5,14-7 4,12-8 5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38"/>
    </inkml:context>
    <inkml:brush xml:id="br0">
      <inkml:brushProperty name="width" value="0.03655" units="cm"/>
      <inkml:brushProperty name="height" value="0.03655" units="cm"/>
    </inkml:brush>
  </inkml:definitions>
  <inkml:trace contextRef="#ctx0" brushRef="#br0">65731 8736 601,'49'-27'47,"-10"8"-9,-11 7-9,-11 8-10,-4 3-2,3 0 3,3-2 3,3 0 3,0 0 0,-3 2-5,-3 2-3,-2 2-5,-3 3-2,-1 6-2,-1 4-2,0 5-1,-3 3-1,-4 3-1,-4 1-2,-4 2-1,-4 2-1,-4-1-3,-3 0-2,-5 0-1,-2 0-1,-3-3 1,-1-2 0,-2-1 2,-1-2 0,1-1 1,1-1 0,1-1-1,1-2 2,1-1 2,1-2 3,1-2 1,3-3 2,3-1 3,4-2 1,5-2 1,4-2 2,8-1 0,6 0-1,7-1 0,8-3-2,9-2-4,9-4-6,8-2-3,6-2-4,3 1 2,4-1 0,2 0 0,-2 1-1,-7 3-5,-6 1-5,-8 2-3,-5 2-11,-6 0-15,-4 1-16,-4 2-16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40"/>
    </inkml:context>
    <inkml:brush xml:id="br0">
      <inkml:brushProperty name="width" value="0.04379" units="cm"/>
      <inkml:brushProperty name="height" value="0.04379" units="cm"/>
    </inkml:brush>
  </inkml:definitions>
  <inkml:trace contextRef="#ctx0" brushRef="#br0">69141 19889 502,'-7'-5'37,"2"6"2,2 6 1,2 6 2,0 2-2,0 1-5,-2 0-5,0-1-5,-1 1-4,0 0-1,0-1-3,1 1-2,-1 1-1,0 3 0,0 3 0,0 3-1,0 1 0,0-1-1,0-1-1,0-1-2,1 0 0,0 1-2,2 1-1,1 1-2,-1-1 0,-1 0-1,0-1-2,-1-1-1,-1 3-1,0 7 1,0 6 1,0 8 0,0 1 0,0-4 0,0-4-2,0-4-1,1-2-1,1 1 1,0-1-1,2 0 0,-1-1 0,-1-1-1,0-3-1,-1-2-1,-1-1 0,2-1-2,0-1-1,2-1 0,0-1-2,0-1 1,0-1-2,0-1 1,0-1-4,0-3-4,0-1-4,0-2-5,0-5-8,2-6-10,0-8-11,2-6-11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41"/>
    </inkml:context>
    <inkml:brush xml:id="br0">
      <inkml:brushProperty name="width" value="0.05756" units="cm"/>
      <inkml:brushProperty name="height" value="0.05756" units="cm"/>
    </inkml:brush>
  </inkml:definitions>
  <inkml:trace contextRef="#ctx0" brushRef="#br0">69433 19507 382,'-6'-22'4,"4"4"8,4 5 8,4 3 8,3 2 2,3 2-5,4 1-3,2 0-6,1 2-1,1 1-3,-1 0 0,1 2-2,-1 0 0,1 0-1,0 0-1,-1 0 0,1 0 0,1 0-2,1 0 0,2 0 0,1-2-1,4 0-1,5-3 1,3-2-1,2-1 0,2 2 1,1 1-1,0 0-1,2 1 1,0 1-1,2-1-1,1 0 0,-3 0-1,-2 2-2,-5 0 0,-4 2-1,1 1 0,5 4-1,4 2 0,6 3 1,0 1-1,-2 0 0,-4-2 1,-2 0 0,-2-2 0,-2 1 0,0 0 0,-1 0 0,-2-1 0,0-2 1,-1-3-1,-1 0 0,-2-2 0,-1 0 0,-3 0 1,-1 0-1,-2-1 1,-1-1-1,-1 0 0,-1-1 1,-2-2-1,-1 0 1,-2-2 0,-2 0 1,-3 2 5,-1 4 11,-2 6 11,-2 4 11,-2 3 3,-2 1-6,-2 2-6,-2 0-5,-1 1-5,0-1-2,0 1-2,0 0-3,0 0-1,0 1-1,0 1-2,1 1-1,-1 0 0,0 1 0,0 0-1,0-1 1,0 1-1,2 1-1,0 1-1,2 1-2,-1 1 0,0-1-2,-2 1 0,0-1-1,-1 2-1,0 1 0,0 3 0,1 1 0,-1 2-1,0 0 0,0 2-2,0 1 1,0 1-2,0 0 1,0 2 0,0 1 1,0-1-2,0 0-2,0-2-1,1 0-3,-1-1-3,2-1-1,0-1-3,2-1-2,0-2-2,0 0 0,0-1-1,0-1 0,0-1-2,0-1-2,0-1-3,0-1-3,0-1-2,0 1-1,0-1 0,0 1-1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42"/>
    </inkml:context>
    <inkml:brush xml:id="br0">
      <inkml:brushProperty name="width" value="0.04238" units="cm"/>
      <inkml:brushProperty name="height" value="0.04238" units="cm"/>
    </inkml:brush>
  </inkml:definitions>
  <inkml:trace contextRef="#ctx0" brushRef="#br0">68311 24984 519,'-13'-8'3,"8"2"15,7 1 15,6 0 15,4 1 4,1-2-8,2 0-9,0-1-8,1 0-4,1 2-3,1 2-1,1 2-3,3 1 0,3-2 0,4 0 1,5-1-1,0-1 0,0 2-2,-1 0-2,-1 2-2,0-1-2,3 0-2,1-2-1,2 0-2,1 0-1,0 0-1,1 2-1,-1 0 0,1 1-1,2-2 1,2 0 0,2-2 1,2 0-2,2 1-3,2-1-3,2 0-3,1-1-3,-1 0 1,1-1-1,0-2-1,0 1 1,0-1 2,0 0 1,-1 0 1,1 1 1,-2-1-1,-1 0-1,0 0-1,-3 1 0,-4 0 0,-4 2-1,-4 1 0,-3 0 0,-3 2-1,-3 0 0,-3 2 0,-4 0-2,-3 0-2,-5 0-2,-3 0-1,-2 0-6,0 2-5,0 0-7,0 2-7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43"/>
    </inkml:context>
    <inkml:brush xml:id="br0">
      <inkml:brushProperty name="width" value="0.03042" units="cm"/>
      <inkml:brushProperty name="height" value="0.03042" units="cm"/>
    </inkml:brush>
  </inkml:definitions>
  <inkml:trace contextRef="#ctx0" brushRef="#br0">68981 23205 723,'-7'-13'-4,"2"6"16,2 6 16,2 6 16,1 4 4,0 3-7,0 4-6,0 2-7,0 2-7,-2 1-6,0 1-7,-1 1-8,-1 0-2,2-1 1,0-1 1,2-1 0,0 2-4,0 7-10,0 5-9,0 6-9,0 1-5,0-6 0,0-4 0,0-5 0,0-4 1,2-3 2,0-3 1,2-2 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44"/>
    </inkml:context>
    <inkml:brush xml:id="br0">
      <inkml:brushProperty name="width" value="0.04323" units="cm"/>
      <inkml:brushProperty name="height" value="0.04323" units="cm"/>
    </inkml:brush>
  </inkml:definitions>
  <inkml:trace contextRef="#ctx0" brushRef="#br0">70800 27195 508,'1'-12'30,"2"7"7,2 6 7,2 8 7,0 3-1,1 3-7,0 1-7,0 3-9,0 2-4,0 3-2,-1 3-2,1 3-2,0 2-1,-2 4-1,-1 3-1,0 2-1,-2 0-1,-1-4-3,0-3-2,-1-5-2,-1-1-3,2 1-1,0 0-2,1 2-2,1-2 0,0-5-1,0-5-1,0-5 0,1-4 0,4-4 1,2-4-1,3-4 0,2-6 1,1-6 1,2-7 0,0-7 1,1-5 0,3-4 1,1-4 1,3-4 0,1-3-3,2-4-5,3-2-5,1-3-6,-1 1-2,-2 4 1,-3 6 1,-3 5 0,-2 5-1,-3 7-3,-1 7-3,-2 7-3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4:04"/>
    </inkml:context>
    <inkml:brush xml:id="br0">
      <inkml:brushProperty name="width" value="0.03309" units="cm"/>
      <inkml:brushProperty name="height" value="0.03309" units="cm"/>
      <inkml:brushProperty name="color" value="#00BFF3"/>
    </inkml:brush>
  </inkml:definitions>
  <inkml:trace contextRef="#ctx0" brushRef="#br0">60300 15050 664,'25'-85'9,"0"32"19,0 31 18,0 32 18,1 25 2,4 23-14,3 22-14,3 22-15,1 16-13,1 14-15,-1 11-15,1 14-13,-3-9-12,-2-28-7,-3-28-8,-3-27-7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44"/>
    </inkml:context>
    <inkml:brush xml:id="br0">
      <inkml:brushProperty name="width" value="0.03381" units="cm"/>
      <inkml:brushProperty name="height" value="0.03381" units="cm"/>
    </inkml:brush>
  </inkml:definitions>
  <inkml:trace contextRef="#ctx0" brushRef="#br0">73200 27846 650,'16'7'72,"-1"-2"-9,1-3-10,-1 0-10,2-3-8,3 0-6,3-2-6,3 0-7,2-2-6,1 0-5,1-1-5,1-1-5,-1-1-2,0 2 1,-1 1 2,-1 1 1,-3 0-11,-1 2-23,-4 0-23,-3 2-24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45"/>
    </inkml:context>
    <inkml:brush xml:id="br0">
      <inkml:brushProperty name="width" value="0.04375" units="cm"/>
      <inkml:brushProperty name="height" value="0.04375" units="cm"/>
    </inkml:brush>
  </inkml:definitions>
  <inkml:trace contextRef="#ctx0" brushRef="#br0">74862 26205 502,'1'-14'7,"1"3"11,3 2 13,2 4 12,2 2 5,4 2-4,2 2-3,3 2-4,1 1-6,-1 2-7,-1 0-7,0 2-8,-3 0-6,-1 1-5,-2 1-6,-2 2-5,-3-1-1,-1 1 4,-2 0 3,-2 0 3,-2 0-7,-4 1-18,-2 1-18,-3 1-18,-3 0-2,0-2 12,-1-3 12,-1-1 14,-1-1 8,-2-2 4,0-1 6,-1 0 4,0-2 2,1 0 2,1-2 1,1 0 0,1-1 1,0 0 1,2 0-1,1 0 1,2 1 7,4 3 16,4 4 14,4 2 14,2 2 5,-2 2-7,0 0-7,-2 1-6,0 3-6,-2 3-3,0 4-4,-2 5-2,0 0-4,-2-2-3,0-1-2,-1-3-2,2-4-8,6-8-12,6-8-12,6-8-12,3-6-3,3-2 4,1-3 6,3-3 4,2-4 3,5-3-1,3-4 0,4-5 0,0 2 2,-5 6 8,-5 5 5,-5 7 6,-6 4 9,-5 8 11,-6 4 11,-6 8 11,-5 2 1,-2 3-5,-3 1-6,-3 3-6,-1-1-9,2-3-9,3-2-11,1-4-11,4-1-5,6 1-1,6 2-1,6 0 0,0 2 4,-3 1 11,-4 3 11,-4 2 10,-2 0 6,0 1 1,0-1 0,0 1 0,0-2 0,0-1-3,0-2-2,0-2-3,3-3-7,6-1-13,5-2-13,7-2-13,2-4-6,-1-4 2,-1-5 2,-1-6 2,-1-1 3,-1 1 7,-1 1 7,0 1 6,-4 0 4,-3 2 3,-4 1 3,-4 0 2,-3 3 4,-2 1 5,-2 2 5,-2 2 4,-3 2 2,-3 2-2,-5 2-2,-3 1-2,-4 3-3,-1 2-1,-3 2-1,-1 1-3,-2 2-2,-1 0-3,-1-1-1,0 1-3,-2-1-1,1-1-1,0-1 0,0 0 0,0-2 1,1 1 3,1 0 2,2 0 2,0-1 1,3-1 0,1-1-2,3 0 0,8 0 2,14 1 8,15 3 6,15 2 6,8 0 2,1-1-5,0-1-6,2 0-4,1-2-4,2 1-2,3 0-2,1 0-2,1 0-3,1 1-6,2 1-4,0 1-5,2 0-7,0 0-9,1-2-10,2-1-8,-4-2-2,-6-2 9,-8-4 8,-5-2 8,-7-3-1,-2-1-6,-3 0-9,-2-1-7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46"/>
    </inkml:context>
    <inkml:brush xml:id="br0">
      <inkml:brushProperty name="width" value="0.03904" units="cm"/>
      <inkml:brushProperty name="height" value="0.03904" units="cm"/>
    </inkml:brush>
  </inkml:definitions>
  <inkml:trace contextRef="#ctx0" brushRef="#br0">86400 19022 563,'8'-7'26,"0"2"-3,0 2-4,-1 2-2,3 0-3,4 0 0,3-2-2,5 0 0,5-2 1,7-2 4,6-1 5,8-3 4,5 0 1,6 2-3,4 3-3,5 1-2,5 0-2,5 0 0,5-1 0,4-2 0,5 1-1,4-1-3,4 0-1,4 0-2,1 1-3,-2 0-3,-2 2-4,-2 1-2,-5 0-3,-8 2-4,-8 0-4,-7 2-3,-8 0-1,-8 0-1,-8 0 1,-8 0 1,-7 0-3,-6 0-2,-5 0-4,-6 0-3,-7 0-3,-8 0-2,-8 0-2,-8 0-1,-5 0-1,-5 0 4,-3 0 2,-5 0 3,2 0 4,4 2 4,4 0 4,7 2 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47"/>
    </inkml:context>
    <inkml:brush xml:id="br0">
      <inkml:brushProperty name="width" value="0.04824" units="cm"/>
      <inkml:brushProperty name="height" value="0.04824" units="cm"/>
    </inkml:brush>
  </inkml:definitions>
  <inkml:trace contextRef="#ctx0" brushRef="#br0">86557 19948 456,'-15'-7'0,"4"1"1,3 0 2,3 2 0,1 4 8,3 8 16,2 7 15,3 9 15,-1 3 4,-1 1-9,0-1-10,-2 1-9,0 0-6,0 4-3,0 3-3,0 3-3,0 2-3,-2 2-3,0 2-3,-1 2-3,-2 3-2,0 4-1,-2 3-2,0 5 0,-1 0-1,0-1 0,1-2-1,-1-2 1,0-4-2,2-5-1,1-4-2,0-5-2,1-2-2,0 2-3,0 2-1,1 2-4,-2 0 1,2-3 0,-1-4 2,0-2 1,0-4 1,2-3 1,0-5 0,2-3 2,1-4 2,4-4 4,2-5 3,4-3 5,0-2 2,1-2 3,0 0 0,0-1 3,0-2 0,1 2-1,1-1-2,1 0 0,9-2-1,17-2 1,16-3 0,17-3 0,8-1 1,1 4 1,-1 3 1,0 3 1,1 1 0,-1 0-3,0 0-3,1 0-3,-1 1 0,0 4 2,0 2 0,1 4 3,-2 1-5,-2 1-8,-1 2-10,-3 0-9,-2 1-4,-3-1 3,-3 1 0,-3 0 3,-2-1 1,0-1 0,-2 0 0,-1-2 1,-2-1-1,-4-2 0,-4-3 0,-4 0-1,-4-4 0,-4 0 1,-3-3 2,-5-2 0,-4-2 0,-7-4-3,-5-2-2,-6-3-4,-4 0-1,-1 3-2,0 3-1,-1 2-1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47"/>
    </inkml:context>
    <inkml:brush xml:id="br0">
      <inkml:brushProperty name="width" value="0.04352" units="cm"/>
      <inkml:brushProperty name="height" value="0.04352" units="cm"/>
    </inkml:brush>
  </inkml:definitions>
  <inkml:trace contextRef="#ctx0" brushRef="#br0">90292 19490 505,'0'-16'3,"0"1"6,0-1 7,0 0 6,1 6 7,1 10 7,3 12 9,2 10 8,0 6 0,-2 2-9,-3 3-7,0 1-9,-2 3-5,0 2-2,0 4-3,0 2-2,-2 3-2,0 2-3,-3 2-3,-2 2-2,0 3-3,0 7-5,2 6-3,1 5-4,-1 2-4,0-2-1,-1-1-1,-1-3-2,-1-2-2,0-3 1,0-3-1,0-2-1,1-3 1,1-1-1,0-1 1,2 0 0,0-4-2,0-5-6,0-4-4,1-5-5,-1-7-2,0-6 2,0-7 2,0-6 3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48"/>
    </inkml:context>
    <inkml:brush xml:id="br0">
      <inkml:brushProperty name="width" value="0.04594" units="cm"/>
      <inkml:brushProperty name="height" value="0.04594" units="cm"/>
    </inkml:brush>
  </inkml:definitions>
  <inkml:trace contextRef="#ctx0" brushRef="#br0">90734 19034 478,'0'-15'2,"0"2"1,0 3 3,0 1 2,0 3 6,2 6 6,0 4 8,2 6 8,-1 3 2,0 5-4,-2 3-3,0 5-3,-3 3-3,0 2 2,-3 4-1,-2 3 0,-1 2 0,-2 4-2,0 3-3,-1 2-2,0 2-1,1 2-3,0 0-2,2 1-2,1 2-2,0 4-2,2 2-3,1 3-1,0 2-5,2 1-6,0 1-5,2 1-5,0-2-5,0-3 0,0-5-2,0-3-2,0-3 0,0 0 2,0-2 1,0 0 1,-1-2 0,-2-1 0,-2 0-2,-2-2 0,-2-1-2,-3-4-3,-4-2-3,-1-3-3,-1-6 1,2-6 3,4-7 5,3-6 5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48"/>
    </inkml:context>
    <inkml:brush xml:id="br0">
      <inkml:brushProperty name="width" value="0.03221" units="cm"/>
      <inkml:brushProperty name="height" value="0.03221" units="cm"/>
    </inkml:brush>
  </inkml:definitions>
  <inkml:trace contextRef="#ctx0" brushRef="#br0">90990 21096 682,'-5'-14'40,"8"3"1,6 3 1,7 3 1,5 1-3,5 2-7,3 0-6,5 2-8,1 0-5,2 2-4,0 0-4,2 2-4,0-1-2,0 1-1,0 0-2,0 0 0,-2 0-4,-3 0-6,-5 0-6,-4 0-5,-3 0-8,-3 1-7,-3 1-8,-2 2-9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48"/>
    </inkml:context>
    <inkml:brush xml:id="br0">
      <inkml:brushProperty name="width" value="0.03149" units="cm"/>
      <inkml:brushProperty name="height" value="0.03149" units="cm"/>
    </inkml:brush>
  </inkml:definitions>
  <inkml:trace contextRef="#ctx0" brushRef="#br0">91280 21800 698,'-15'0'3,"2"0"6,3 0 6,1 0 7,3 0 2,4 0 1,4 0 1,4 0 0,4 1-1,5 2 0,5 2-1,5 2-2,2 0-1,-1 1-6,-1 0-3,-1 0-5,2-1-6,7-1-9,5-1-8,6 0-8,2-2-7,-4 0-7,-2-2-5,-3 0-6,-5-2 0,-6 0 5,-5-2 4,-6 0 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49"/>
    </inkml:context>
    <inkml:brush xml:id="br0">
      <inkml:brushProperty name="width" value="0.04822" units="cm"/>
      <inkml:brushProperty name="height" value="0.04822" units="cm"/>
    </inkml:brush>
  </inkml:definitions>
  <inkml:trace contextRef="#ctx0" brushRef="#br0">93910 20163 456,'17'-9'0,"5"0"0,3-2 0,4 0 0,2 1 3,-1 3 6,-1 2 7,-1 4 6,-2 1 3,0 2 0,-1 0-1,-1 2 0,-2 1-1,-4 1-2,-5 3-3,-3 2-2,-3 1-2,-2 1-2,-3 2-3,0 0-1,-5 1-2,-2 1 0,-5 1 2,-4 1-1,-3 0 0,-1-1 1,-3-1-2,-1 0 1,-1-2-3,-1 1-4,1 0-5,-1-1-4,1 0-4,1-2-2,1-3-4,1-1-2,2-2-3,3 0-4,3-2-2,2 0-4,3-4-2,1-6 2,0-6-1,2-6 1,1-2 3,0-1 8,1 1 6,2-1 7,0 0 3,0 1 3,0-1 0,0 1 2,0 1 3,2 2 4,1 4 3,0 3 5,1 3 11,0 4 18,0 4 19,0 4 17,-1 4 3,-1 4-14,0 3-15,-2 5-14,0 2-7,0 2-3,0 3-1,0 1-2,0 4-3,-2 5-4,0 4-4,-1 6-4,-2 4-5,-2 5-5,-2 5-8,-2 5-5,-1 3-11,-3-1-13,-2 0-14,-1 1-13,0-7-7,2-13 3,4-12 2,3-13 2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51"/>
    </inkml:context>
    <inkml:brush xml:id="br0">
      <inkml:brushProperty name="width" value="0.04213" units="cm"/>
      <inkml:brushProperty name="height" value="0.04213" units="cm"/>
    </inkml:brush>
  </inkml:definitions>
  <inkml:trace contextRef="#ctx0" brushRef="#br0">97542 23287 522,'1'-15'9,"4"4"3,2 3 2,4 2 2,1 2 0,3 1 1,1-2-1,3 2 0,1-1-1,1 0 0,1 0 0,1 0-1,0 1-1,-1 2-1,-1 2-1,-1 2-1,-1 1-2,-1 2 1,-1 0-1,-1 2 0,-1-1-1,-2 1 0,-3 0-1,-1 0 0,-1 1-2,-2 3-1,-1 3-2,0 4-1,-3 0-2,-4 1 1,-4-1 1,-4 1 0,-5 0-1,-5 1-2,-6 1-3,-7 1-1,-1-1-3,2-1-1,1-3-2,3-1-2,2-2 0,1-2 1,3-3 2,2-1 1,1-2 0,4-2-1,3-2 0,3-2 0,2-3-1,2-2 0,2-4 0,2-2 0,2-3 1,0-3 2,2-3 1,0-3 2,1-1 1,2-1-1,0 1 0,2-1-2,-1 2 3,1 1 4,0 2 5,0 3 4,-1 3 11,-1 8 14,0 7 17,-2 6 14,-1 5 3,-2 5-11,-2 4-11,-2 3-12,-1 8-7,-2 10-5,0 12-3,-1 10-5,-1 6-2,0 1 0,0 1-1,1 1 0,-3 0-6,0 0-11,-3 0-12,-1 1-11,-2-1-8,2 1-4,1-1-3,1 0-3,1-3-2,2-7 3,2-6 1,3-8 2,0-8 5,0-10 6,0-9 6,0-10 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4:04"/>
    </inkml:context>
    <inkml:brush xml:id="br0">
      <inkml:brushProperty name="width" value="0.03693" units="cm"/>
      <inkml:brushProperty name="height" value="0.03693" units="cm"/>
      <inkml:brushProperty name="color" value="#00BFF3"/>
    </inkml:brush>
  </inkml:definitions>
  <inkml:trace contextRef="#ctx0" brushRef="#br0">62050 13450 595,'3'-46'76,"6"10"-17,7 10-17,6 9-18,12 4-8,19 1 2,19-1 3,19 1 1,9 1-2,0 3-7,0 3-7,0 4-6,-2 1-5,-3 0-3,-3 0-3,-2 0-4,-8 0-4,-8 0-8,-10 0-6,-9 0-9,-15-2-2,-18-3 0,-19-3 1,-18-2 0,-17-5 5,-11-2 8,-14-3 9,-11-3 8,-6-6 6,4-5 1,3-7 1,3-5 3,3 0 2,3 10 2,3 10 3,4 9 3,4 4 4,6 1 5,7-1 6,6 1 5,6 5 6,6 14 9,7 11 9,6 14 8,3 10-1,0 9-11,0 10-10,0 10-11,0 10-7,0 13 0,0 12-3,0 13-2,-4 6-3,-5 0-8,-7 0-8,-5 0-6,-1-8-8,6-16-6,7-15-9,6-15-6,4-20-5,4-21-2,3-22-2,3-22-1,4-16 2,7-9 7,6-10 7,7-8 7,-1-3 6,-6 7 2,-6 6 5,-6 7 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51"/>
    </inkml:context>
    <inkml:brush xml:id="br0">
      <inkml:brushProperty name="width" value="0.03313" units="cm"/>
      <inkml:brushProperty name="height" value="0.03313" units="cm"/>
    </inkml:brush>
  </inkml:definitions>
  <inkml:trace contextRef="#ctx0" brushRef="#br0">98350 25374 664,'1'-15'3,"2"2"6,2 3 6,2 1 6,2 2 6,5 1 5,4 0 4,3 2 5,4 1 0,1 0-6,2 2-6,3 0-6,0 1-7,2-2-8,1 0-10,1-1-8,-2-1-9,-2 0-8,-3 0-9,-3 0-9,-3 0-5,-3-2 0,-3 0-1,-2-1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51"/>
    </inkml:context>
    <inkml:brush xml:id="br0">
      <inkml:brushProperty name="width" value="0.02897" units="cm"/>
      <inkml:brushProperty name="height" value="0.02897" units="cm"/>
    </inkml:brush>
  </inkml:definitions>
  <inkml:trace contextRef="#ctx0" brushRef="#br0">100650 23331 759,'21'-14'6,"-3"5"11,-5 3 11,-3 4 11,-2 3 4,-2 4-7,-1 2-6,0 3-6,-2 3-10,0 0-10,-2 1-13,0 1-11,-3 1-10,-2-1-5,-4 1-7,-2-1-6,-1 0 0,3-2 7,1-3 7,2-1 6,0-2 6,0 0 4,-1-2 3,-1 0 5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2:52"/>
    </inkml:context>
    <inkml:brush xml:id="br0">
      <inkml:brushProperty name="width" value="0.03623" units="cm"/>
      <inkml:brushProperty name="height" value="0.03623" units="cm"/>
    </inkml:brush>
  </inkml:definitions>
  <inkml:trace contextRef="#ctx0" brushRef="#br0">99879 23950 607,'-15'8'0,"2"2"9,2 0 7,3 1 8,0 1 2,2 2-1,0 0-3,2 1-1,0 0-2,0-1-1,0-1-1,0 0-2,2-3-1,2-3-5,4-2-3,2-4-3,4-1-5,6-2-5,4 0-4,5-2-6,3-1-2,0-3-2,2-4-1,1-2-1,-1 0 1,-1 1 1,-3 2 3,-1 2 2,-5 3 6,-7 4 8,-7 4 9,-6 4 8,-7 3 3,-4 4-1,-5 2-1,-5 3-2,-2 2 0,1-1 2,1 1 2,1-1 3,2 0-1,2-3-4,4-1-3,3-2-4,3-2-5,4-3-11,4-1-8,4-2-9,3-2-5,2-2 2,1-2 2,3-2 1,0-1 2,-1 0 4,-1 0 3,0 1 4,-3 0 5,-2 6 4,-4 2 5,-3 5 5,-1 3 4,0 2 0,0 1 3,0 3 0,-1 0 3,-2 1 2,-2 0 3,-1-1 2,-2 0 1,2-3-1,1-1-1,0-2 0,2-2-4,2-1-5,2 0-5,2-2-4,3-1-7,2-1-7,3 0-7,3-1-7,3-3-3,2-1 1,1-2 0,3-1 1,-1-3 1,-1-1 0,-3 0 2,-1-1 1,-3-1 1,-4 0 5,-5 1 3,-3-1 4,-3 0 3,-4 2 2,-2 1 2,-3 0 2,-4 2 2,-3 0 4,-5 2 2,-3 0 2,-4 2 2,1 0-1,-2 2-1,-1 0 0,0 1-2,0 0-1,-1 0-2,1 0-2,0 0 0,-1 2 0,1 0 0,0 1 1,0 1 0,3 2 1,1 0 2,3 2 0,3 0 1,5 1 1,4 1 1,6 1 0,4 2 1,4 1 0,4 3 0,4 2 0,6 0-1,9 2-2,9 1-2,8 1-2,6 0-2,2-1-6,2-1-4,2-1-4,-1 0-2,-1-1 1,-2 1 0,-2-1 1,-5-1 2,-7-3 0,-9-3 2,-7-2 1,-6-3-10,-1-1-22,-2-1-22,-2 0-23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09"/>
    </inkml:context>
    <inkml:brush xml:id="br0">
      <inkml:brushProperty name="width" value="0.03912" units="cm"/>
      <inkml:brushProperty name="height" value="0.03912" units="cm"/>
    </inkml:brush>
  </inkml:definitions>
  <inkml:trace contextRef="#ctx0" brushRef="#br0">80457 33075 562,'1'-22'0,"2"1"0,2 3 0,2 1 0,0 3 1,0 2 3,-2 4 2,0 3 3,-1 1 2,3 2 2,2 0 2,2 2 3,1 0 1,-1 2-2,1 0-1,0 2-2,-1 1 0,-1 5 0,0 4-1,-2 4-1,-1 2 0,-2 3 0,-3 1 1,0 3-1,-4 1 0,0 2 0,-3 3 0,-2 1 0,-1 0-1,0 0 1,1-1-2,-1-1 0,-2 0 0,-2 2-3,-3 3-1,-3 1-1,-2 1-2,1 0 0,-1 0-2,1 1 0,-1-3-2,1 0 0,-1-3-2,0-2 0,0-1-1,-3-3 0,-1-2-1,-3-1 1,-1-3 0,-1-1 1,0-3 0,-2-1 2,0-3-1,1-2-2,2-4-2,0-3-2,1-2 0,1-4 0,1-2 2,1-3 1,1-6 0,3-6 0,1-7 1,3-6 0,1-5-2,2-1-2,2-1-3,3 0-2,1-1-1,2 1 2,2 2 1,2 0 1,2 3 2,4 3 2,2 5 3,3 3 1,3 3 2,0 1 0,1 1 1,1 1 1,1 2 1,1 2 2,2 4 2,0 3 3,1 2 0,1 4 0,1 2-2,1 4 0,0 3 1,-1 5 4,-1 5 2,-1 5 4,-1 3 1,1 1 0,-1 1-1,1 1 1,0-1-2,-1 0-2,1-1-2,-1-1-2,1-1-4,0-1-4,-1-1-7,1-1-4,-1-2-4,1-1-3,-1-3-3,1-1-2,-1-2-5,-1-1-6,-1-1-7,-1 0-6,-1-2-2,-2-1-1,-3 0 1,-1-2-1,-1-1 5,-2-1 5,-1 0 7,0-2 6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09"/>
    </inkml:context>
    <inkml:brush xml:id="br0">
      <inkml:brushProperty name="width" value="0.03676" units="cm"/>
      <inkml:brushProperty name="height" value="0.03676" units="cm"/>
    </inkml:brush>
  </inkml:definitions>
  <inkml:trace contextRef="#ctx0" brushRef="#br0">83472 34550 598,'-22'14'87,"5"-1"-20,3-2-19,4-2-20,2 0-10,1 1-1,-1 3-3,0 2-1,0 1-2,-2 1 1,0 1 0,-1 1 0,0 1 0,2 0-3,2-1-1,3 1-2,0-2-2,2 1 0,0-2-2,2-1-1,0 0 0,0-1 2,0 1 0,0 0 3,0-1-2,2-1-5,0-1-3,2-1-4,0 1-7,1 0-8,2 1-10,0 1-9,0 0 0,-2-2 5,-2-3 7,-2-1 6,-2-1 1,0 2-5,-2 0-5,0 1-5,-1 0 1,0-2 5,0-2 7,0-2 5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10"/>
    </inkml:context>
    <inkml:brush xml:id="br0">
      <inkml:brushProperty name="width" value="0.03323" units="cm"/>
      <inkml:brushProperty name="height" value="0.03323" units="cm"/>
    </inkml:brush>
  </inkml:definitions>
  <inkml:trace contextRef="#ctx0" brushRef="#br0">84517 34566 661,'5'-7'6,"-4"2"12,-6 2 12,-4 2 12,-2 3 2,1 4-8,0 4-6,2 3-7,0 2-5,1-1-2,-1-1-2,0 0-1,0-1-1,2-1-2,1 1-1,1 0-1,0 0-2,4 3-3,0 2-3,4 1-2,0 0-2,1-3 0,1-2 1,2-4 0,-1-1 0,-1 2 0,0 0-1,-2 1 0,0 1 0,0 0 0,0-1 2,0 1 0,-2 0 0,-2-1 1,-4 1 0,-2 0 0,-3 0 0,-1 1-4,-3 1-2,-2 2-2,0-1-1,1-1 1,1-1 2,1-1 0,-1-1 0,0-2-3,-1-3-3,-1 0-2,1-4-7,2-3-12,4-2-12,3-3-12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10"/>
    </inkml:context>
    <inkml:brush xml:id="br0">
      <inkml:brushProperty name="width" value="0.03492" units="cm"/>
      <inkml:brushProperty name="height" value="0.03492" units="cm"/>
    </inkml:brush>
  </inkml:definitions>
  <inkml:trace contextRef="#ctx0" brushRef="#br0">85660 34750 630,'-8'29'48,"0"-5"-6,0-5-5,0-5-6,0 0-3,-2 3-3,0 5-1,-1 3-2,0 2-2,2-1-1,3-1-3,1-1-1,1-2-3,2-1-1,0-3-2,2-1-2,1-2-3,4-1-5,2-1-4,3 0-3,3-5-4,2-6 1,1-8-1,3-6 0,1-5 0,-1-3 0,1-3 0,-1-3 0,0-1 1,-1-1 0,0 1 2,-2 0 0,-2 0 2,-3 1 0,-3 1 1,-2 1 1,-3 2 2,-2 5 1,-2 3 2,-2 4 2,-3 3 1,-4 2 1,-4 3 1,-3 1 1,-2 1-1,1 2 0,0 0-1,3 1-1,0 2-4,2 0-5,2 1-6,3 2-5,2-1-8,4-1-10,4 0-9,4-2-10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11"/>
    </inkml:context>
    <inkml:brush xml:id="br0">
      <inkml:brushProperty name="width" value="0.0356" units="cm"/>
      <inkml:brushProperty name="height" value="0.0356" units="cm"/>
    </inkml:brush>
  </inkml:definitions>
  <inkml:trace contextRef="#ctx0" brushRef="#br0">86550 35000 617,'43'0'11,"-8"0"3,-8 0 3,-7 0 2,-4 0 2,-1 0 3,1 0 1,0 0 2,-1 2 0,-1 4 0,-1 4-1,0 3 0,-4 5-2,-3 3-1,-4 5-1,-4 3-2,-4 4-4,-6 1-6,-4 2-6,-5 2-7,-2-1-4,1-3-1,1-5-1,1-4-2,3-3 0,3-4 1,4-5 1,4-3 1,5-5 0,6-4-1,6-6-1,6-4 0,3-3-2,1-1-1,1-2-3,1 0-1,-1 1-2,-1 3 2,-3 3 1,-1 2 2,-2 3-3,-1 0-5,-1 2-4,0 0-6,-3 1 0,-1-2 4,-2 0 4,-2-1 3,-1-1 3,0 0 2,0 0 2,0 0 2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11"/>
    </inkml:context>
    <inkml:brush xml:id="br0">
      <inkml:brushProperty name="width" value="0.03682" units="cm"/>
      <inkml:brushProperty name="height" value="0.03682" units="cm"/>
    </inkml:brush>
  </inkml:definitions>
  <inkml:trace contextRef="#ctx0" brushRef="#br0">87913 34342 597,'8'-8'0,"1"-2"0,1 0 0,2-1 0,-1 0 4,1 2 10,0 2 9,0 3 9,-1 2 3,1 5-3,0 6-2,0 4-3,-1 3-2,1 1-1,0 1-2,0 2-1,-2 0-1,-1 4-2,-2 3-2,-2 3 0,-3 3-3,-4 5-1,-4 3-3,-4 4-2,-4 1-5,-3 0-8,-5-2-9,-3 0-9,-3-2-8,1-2-6,0-2-6,-1-2-7,3-4-2,5-9 2,5-7 2,5-8 2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11"/>
    </inkml:context>
    <inkml:brush xml:id="br0">
      <inkml:brushProperty name="width" value="0.02763" units="cm"/>
      <inkml:brushProperty name="height" value="0.02763" units="cm"/>
    </inkml:brush>
  </inkml:definitions>
  <inkml:trace contextRef="#ctx0" brushRef="#br0">89700 34300 796,'37'14'90,"-6"-1"-26,-4-2-26,-5-3-27,-3 0-13,-1 0-4,-1 0-2,-1-1-4,-2 2-4,-4 0-6,-4 1-5,-4 1-6,-4 0-2,0-3 4,-3-1 2,-2-2 2,-1-1 2,0 0 2,1 0 2,-1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4:05"/>
    </inkml:context>
    <inkml:brush xml:id="br0">
      <inkml:brushProperty name="width" value="0.03505" units="cm"/>
      <inkml:brushProperty name="height" value="0.03505" units="cm"/>
      <inkml:brushProperty name="color" value="#00BFF3"/>
    </inkml:brush>
  </inkml:definitions>
  <inkml:trace contextRef="#ctx0" brushRef="#br0">63150 13200 627,'43'-63'7,"-11"26"15,-14 24 15,-11 26 14,-11 16 3,-5 10-9,-7 10-9,-5 9-10,-14 17-4,-18 25-3,-19 25 0,-18 25-3,-9 7-3,4-8-8,3-10-5,3-9-8,1-7-7,1-3-7,-1-3-7,1-2-8,4-11-1,9-15 3,10-15 5,10-16 4,7-12 3,6-5 2,7-7 2,6-5 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11"/>
    </inkml:context>
    <inkml:brush xml:id="br0">
      <inkml:brushProperty name="width" value="0.02891" units="cm"/>
      <inkml:brushProperty name="height" value="0.02891" units="cm"/>
    </inkml:brush>
  </inkml:definitions>
  <inkml:trace contextRef="#ctx0" brushRef="#br0">89346 35248 761,'-8'7'4,"2"0"9,1-2 9,0-1 8,4 0 3,6 0-4,6 0-4,5 0-4,5-1-3,3-2-2,3-2-4,3-2-2,1-1-5,0 0-6,1 0-8,-1 0-6,-1 0-8,-2-1-8,-1-2-9,-3 0-7,-3 0-2,-3 1 5,-4 0 6,-4 2 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13"/>
    </inkml:context>
    <inkml:brush xml:id="br0">
      <inkml:brushProperty name="width" value="0.03779" units="cm"/>
      <inkml:brushProperty name="height" value="0.03779" units="cm"/>
    </inkml:brush>
  </inkml:definitions>
  <inkml:trace contextRef="#ctx0" brushRef="#br0">91168 33080 582,'23'-35'21,"-3"8"1,-1 7-1,-2 8-1,0 5-1,3 1-2,3 0-3,3 2-2,0 1-2,-1 0-4,-3 1-3,-1 2-3,-3 1 0,-3 2 1,-3 2 3,-2 2 0,-5-1-7,-3-2-18,-4-4-17,-3-2-19,-3-4-2,2-4 13,1-4 13,0-3 14,1-4 8,0 0 4,0-1 5,0-1 4,1 2 4,0 3 3,2 5 3,1 3 3,-1 4 6,-1 4 10,0 4 8,-1 4 10,-2 4 0,-2 3-8,-2 5-8,-2 3-7,-1 5-5,-3 3-2,-2 5-2,-1 3-1,-3 1-1,0 0 0,0-1-1,-2-1 1,0-2 0,4-2-1,3-2 0,3-1 0,2-3-3,2-3-5,3-3-6,1-3-4,3-3-4,4-3-2,3-2-2,5-4-2,4-2-1,2-2 0,3-2-1,3-2-1,1-1-1,-1-2-2,-1 0-2,-1-1-1,-2-2-2,-3-2 1,-2-2-1,-4-1 2,-2-2 0,-2 2 4,-3 1 2,0 1 3,-3 1 3,-1 0 3,0 2 5,-1 1 3,-2 1 2,-2 2 3,-2 2 2,-2 2 1,1 2 3,1 2 5,2 2 2,2 2 5,1 2 2,0 3 0,0 3 2,0 4 0,1 0-1,1 1-3,0-1-2,2 1-3,0 0-3,0 3-2,0 1-4,0 3-2,-1 1-3,-1 2-3,0 3-2,-1 1-3,-2 2-2,-2 1 0,-2 0-2,-2 2-1,-1-2-1,-1-4 2,-1-3 1,-1-5 1,-1-3-2,0-5-5,1-3-4,-1-4-5,0-3-1,1-1 0,-1 0 1,0-2 1,2-2 0,1-6 2,2-4 1,2-5 0,3-5 6,2-3 7,4-5 10,3-3 7,4-4 3,9-3-3,7-2-3,9-4-3,4 0-3,0 2-2,2 2-2,1 2-3,-1 2-1,-2 3-2,-2 3-2,-1 3-1,-3 2-1,-2 3 1,-1 1 0,-3 3 1,-1 0 1,-3 2 0,-1 1 1,-2 1 1,-2 1 1,-1 0 3,-1 2 2,-1 1 2,0 0 3,0 2 4,0 1 2,-1 0 3,2 2 2,0 0 1,1 2 0,1 0 0,0 1 0,-2 0-1,-3 0-1,-1 0-1,-2 2-1,0 2-2,-2 4-2,0 2-1,-4 3-3,-6 3-1,-6 3-4,-6 3-1,-4 2-2,-3-1 1,-3 1 1,-2-1 1,-3 1-2,1-1 0,0 1-3,-1-1-2,3-1 0,5-3 2,5-3 2,5-2 1,6-4 1,8-3 0,8-2 2,8-4-1,4-2 1,3-4-1,1-2-1,3-3-1,-1-2-2,0 0-4,-1 0-5,0 1-3,-3 0-3,-3 0 0,-3 2-1,-3 1 0,-2 0 0,-2 0 1,-3 0 0,-1 0 0,-2 0 2,-2-1 3,-2-2 1,-2 0 4,-1-3 1,-2-3 2,0-5 1,-1-3 2,-1-2 2,0 1 2,0 1 2,1 1 2,-1 2 3,2 3 2,0 3 2,2 3 4,0 2 0,0 2 1,0 2 0,0 2-1,0 2 3,-2 2 2,0 2 4,-1 2 2,-1 4 1,0 4-2,0 5-3,1 5-2,-1 3-3,2-1-1,0 1-2,2-1-1,1 0-2,0-1 1,2-1 1,0-1 0,2 0-1,0 1-4,2 1-2,0 1-5,1 0-1,0-1-4,0-1-1,0 0-2,0-3-1,0 0 2,-1 0 1,1-2 1,-1 0-1,-4-1-5,-2 1-5,-3 0-5,-4-2-3,-2-1-2,-3-2-1,-3-2-1,-1-2 0,0-1 3,2-1 1,1 0 3,1-3 3,1-2 5,1-3 5,0-4 5,4 0 6,5 2 7,4 3 6,6 1 8,2 3 1,3 5-4,2 6-5,2 4-4,0 2-3,1 1-3,0-1-3,-1 1-3,0-1-2,-1-1-1,0-1-2,-2 0-1,-1-3-2,-1-1-4,0-2-3,-2-2-3,-1-4-6,0-5-10,-2-4-8,0-5-9,-1-3 0,0 0 10,-1 0 9,1 1 9,0-1 7,0 2 3,0 1 3,0 1 3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13"/>
    </inkml:context>
    <inkml:brush xml:id="br0">
      <inkml:brushProperty name="width" value="0.03827" units="cm"/>
      <inkml:brushProperty name="height" value="0.03827" units="cm"/>
    </inkml:brush>
  </inkml:definitions>
  <inkml:trace contextRef="#ctx0" brushRef="#br0">93560 34008 574,'9'-9'2,"0"-2"4,1-2 4,2-1 5,-1 1 4,-1 8 7,-1 7 8,0 6 6,-5 5 0,-6 5-7,-8 4-6,-6 3-7,-4 3-5,-3 1-3,-1 1-3,-3 1-4,0 0-3,-1 0-1,1 1-2,0-1-2,1-2-3,6-5-3,5-5-4,5-5-3,6-5-4,8-6-5,8-6-5,7-6-4,5-3 0,-1 1 6,1-1 6,-1 0 5,-1 2 6,-3 2 4,-3 4 6,-2 3 4,-3 3 4,-3 3 4,-1 5 4,-2 4 4,-3 3 1,-2 1-1,-3 3 0,-4 1 0,0 1-2,-1-1-3,0-1-1,0-1-2,0-1-2,0-3 0,1-1-2,-1-2 0,4-7-5,8-12-5,7-12-7,9-11-6,5-5-1,1 3 2,2 3 2,3 4 3,0 0 1,2 2-3,1 1-2,1 1-1,-2 1 0,-2 1 3,-3 1 3,-3 1 3,-3 0 1,-3 1-2,-3-1-2,-2 0-2,-4 1-1,-4-1 1,-5 0 0,-2 1 0,-4-1 3,-2 0 2,-2 1 3,-2-1 3,-1 1 4,-1 3 5,-2 1 3,0 2 5,0 3 2,1 2 0,1 4-1,1 2 0,0 4 1,2 4 1,1 3 2,0 5 1,2 3 1,1 1-1,0 3-1,2 1 0,0 2-2,0 3-2,0 1-1,0 2-3,1 2 0,0 1 0,2 0-1,0 2 1,1-1-2,0-2-5,0-1-6,0-3-3,2-3-4,4-5-2,4-5-1,4-5-2,3-5-3,3-4-7,3-6-5,3-4-5,2-6-5,2-6-3,3-5-2,1-6-2,-1-3 1,-3 1 7,-5 1 6,-3 1 7,-4 2 2,-3 3 0,-3 3-1,-2 3-1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14"/>
    </inkml:context>
    <inkml:brush xml:id="br0">
      <inkml:brushProperty name="width" value="0.04" units="cm"/>
      <inkml:brushProperty name="height" value="0.04" units="cm"/>
    </inkml:brush>
  </inkml:definitions>
  <inkml:trace contextRef="#ctx0" brushRef="#br0">95828 32694 550,'9'-22'1,"2"3"5,2 3 4,1 2 3,2 4 3,2 3 2,0 2 2,1 4 2,1 1 0,3 2-1,1 0-1,3 2-1,-1 1-2,-3 5-2,-3 4-4,-3 4-3,-3 2-3,-1 1-5,-2 1-4,-2 1-5,-5 0-4,-8 1-3,-8-1-4,-7 1-4,-6-1-1,0-1 2,-1-1 1,0-1 1,-2-1 1,-1-3-2,-1-1 0,-1-2-2,2-3 2,4-3 5,3-2 5,4-4 5,6-2 6,5-2 6,6-2 7,6-2 7,4 0 2,5-1-2,4 0-1,3 0-2,2 1-1,-3 2-2,-1 2 0,-2 3-2,-5 2 0,-7 7 1,-6 6 1,-7 5 0,-6 3 1,-2-1-2,-3-1 0,-3 0-1,-1-2-1,-1 1 2,1-1 1,-1 1 1,2-2-1,3-1-3,3-2-2,3-2-3,6-3-3,11-3-2,12-3-3,10-2-3,4-3-1,0-2-3,-1-2-1,-1-2-2,-1 0-1,-3 1 1,-1 0-1,-3 2 0,-1 0 3,-3 2 3,-1 0 5,-2 2 4,-3 1 4,-3 2 0,-2 2 3,-4 2 1,-2 1 1,-2 1-1,-2 2 0,-1 0 0,-2 0-1,0-3 2,0-1 1,0-2 0,1 0-1,-1 0-3,0 1-5,0 2-3,-1 0-3,-2-1-2,-2 1-1,-1 0-3,-4 1 0,-5 1 1,-5 3 1,-5 2 0,-4 2 0,-4 1-1,-4 3-2,-4 1-2,1 1 1,6-1 4,5-1 3,7-1 4,5-1 4,5-3 5,5-1 4,5-2 5,4-2 1,6-3-1,4-1-1,6-2-1,4-2-1,7 0 0,5-1-1,7-2 0,2-1-2,2-2-2,1-2-4,0-1-2,1-2-3,-1 2-2,-2 0-3,0 2-2,-2 1-1,-1 0-2,-3 2 1,-1 0-1,-4 1-1,-2-2-1,-3 0-2,-2-2-1,-5-1-5,-3-2-11,-4-1-11,-4-3-9,-4-1-1,-2-2 10,-3 0 8,-4-1 11,-1 0 5,-1-1 5,-1 0 3,-1 1 5,-1 0 1,0 2 2,1 2 1,-1 3 2,1 0 3,2 2 5,3 1 7,1 0 6,1 2 4,0 0 3,1 2 3,-1 0 3,1 4 2,2 4 4,2 5 2,2 5 3,1 4-2,0 3-6,0 3-5,0 3-7,0 5-4,0 6-1,0 8-2,0 6-2,-1 7-5,-4 7-7,-2 7-6,-3 7-8,-4 7-6,-2 8-7,-3 8-7,-3 7-6,1-7 0,5-22 7,5-23 6,4-22 8,3-12-5,0-1-14,0-1-15,1-1-15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15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98496 37465 999,'-15'-7'-47,"3"3"5,2 1 5,1 2 6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21"/>
    </inkml:context>
    <inkml:brush xml:id="br0">
      <inkml:brushProperty name="width" value="0.04893" units="cm"/>
      <inkml:brushProperty name="height" value="0.04893" units="cm"/>
      <inkml:brushProperty name="color" value="#00BFF3"/>
    </inkml:brush>
  </inkml:definitions>
  <inkml:trace contextRef="#ctx0" brushRef="#br0">72379 1743 449,'-1'-21'67,"12"5"-4,13 5-5,13 4-4,3 4-6,-4 0-8,-5 2-8,-5 1-8,-3-1-6,1-1-3,-1 0-4,1-1-3,-2 0-7,-3 2-7,-3 2-7,-3 2-9,-3 1-5,-4 3-2,-4 2-2,-4 2-3,-4 1 0,-4 1 2,-4 1 1,-3 2 2,-3-1 1,1-1 1,-1-1 0,1 0 0,-3-1 1,-1 1 2,-4 1 2,-3 1 2,-3 1 3,-1 0 3,-2-1 4,-2 1 4,-2 1 3,-2 1 2,-2 3 3,-2 1 1,0 0 2,2-1 2,2-2 1,2-2 2,2-3 2,3-1 5,3-3 3,4-1 4,3-1 4,5-2 2,4-1 2,6 0 3,9-2 0,14-2 0,13-2-2,15-2 0,7-2-3,3-2-5,4-2-5,2-1-4,0-2-4,-1 0-1,-2 0-1,-2 1-2,-3-1 0,-2 0 1,-4 0 0,-2 1 1,-3 0-2,-2 2-6,-2 2-6,-1 2-4,-3 1-6,-4 1-3,-2-1-5,-2 0-4,-6-1-5,-3-2-7,-6-2-6,-4-2-7,-5 0 0,-2-1 6,-4 0 5,-2 1 6,-2-2 5,-1-2 5,-2-2 5,0-1 4,-1-2 4,-1 1 2,-1-1 2,-1 1 2,0-1 2,1 1 0,1-1 2,1 0-1,0 2 3,2 1 2,1 2 3,1 3 2,1 0 3,2 0 4,2 0 2,2 1 4,1 0 4,1 0 9,-1 2 6,0 1 8,1 3 3,2 8-2,2 6-2,2 7-2,1 5-3,0 5-6,-1 3-5,1 5-6,-1 4-3,-2 6-3,-2 6-2,-2 6-2,-1 4-3,-2 5-3,0 3-3,-1 5-3,0-4-4,2-7-2,2-10-2,2-8-3,1-8-2,0-4 0,0-5 0,0-5-1,2-5 0,4-5-2,4-4-1,4-6-2,2-5 0,3-6-1,1-5 1,3-7-1,0-4 1,1-1-1,-1-2 0,1-2-1,-3-1 1,-3 3-1,-5 1 0,-3 3 0,-3 2 0,-2 3 0,-2 3 0,-2 3 0,-3 2 0,-6 4-1,-4 2-1,-5 4 0,-3 1 0,-1 0 0,-1 0 1,-1 0 1,-1 0 1,-1 0 1,-1 0 1,-1 0 2,1-1 2,1-2 3,3-2 1,1-2 3,2 0 4,3-1 3,1 0 6,3 0 4,1 1 5,2 0 6,2 2 6,2 1 6,2 2 4,0 4-1,2 3 1,0 5-1,1 5-1,-2 5-5,0 7-5,-1 5-5,-3 4-3,-2 1-3,-3 0-3,-3 2-3,-3 0-1,-2 2 0,-2 1-1,-1 0 0,-1 0-3,-1-2-10,1-1-7,-1-3-9,2-3-7,3-4-3,3-3-3,3-5-4,2-3-2,0-4-1,2-5 0,1-3 0,1-5 1,2-8 3,2-6 3,2-7 3,1-2 4,-2 3 6,-1 3 6,0 3 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21"/>
    </inkml:context>
    <inkml:brush xml:id="br0">
      <inkml:brushProperty name="width" value="0.03919" units="cm"/>
      <inkml:brushProperty name="height" value="0.03919" units="cm"/>
      <inkml:brushProperty name="color" value="#00BFF3"/>
    </inkml:brush>
  </inkml:definitions>
  <inkml:trace contextRef="#ctx0" brushRef="#br0">72300 4644 561,'15'-29'2,"-1"7"2,-1 5 4,0 7 3,0 3 3,3 2 2,3 2 3,3 2 3,3 2 1,3 2 3,3 2 2,3 2 2,2 2 2,4 5 0,2 4 0,4 3 0,2 5-2,2 3-4,2 4-5,2 4-4,1 3-6,1 2-8,1 2-9,2 2-7,-2-2-8,-3-6-10,-3-5-8,-2-7-9,-5-5-3,-8-5 5,-6-5 4,-7-4 5,-4-4 2,-3-1 0,-1 0 1,-2-1-1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22"/>
    </inkml:context>
    <inkml:brush xml:id="br0">
      <inkml:brushProperty name="width" value="0.05293" units="cm"/>
      <inkml:brushProperty name="height" value="0.05293" units="cm"/>
      <inkml:brushProperty name="color" value="#00BFF3"/>
    </inkml:brush>
  </inkml:definitions>
  <inkml:trace contextRef="#ctx0" brushRef="#br0">74795 2397 415,'-13'-23'1,"6"1"3,6 1 3,6 1 2,5 1 3,5 3 2,5 1 3,5 3 2,2 1 1,1 4-1,-1 2-2,1 4-1,-3 1-1,-3 2-2,-5 1-1,-3 0-2,-4 3-2,-3 4-2,-2 3-4,-4 5-2,-4 4-2,-7 7 2,-8 5 0,-5 6 0,-5 2 1,-1 0 0,-1-1 0,-1-2 0,1-1 0,2-3 1,1-4 1,3-2 1,2-3 1,3-3 2,3-3 2,3-3 1,5-3-1,10-4-7,8-4-6,9-4-7,4-6-3,1-6 1,-1-7-1,1-7 0,-2-5 0,-1-5 1,-3-3-1,-1-4 0,-3-3 0,-1 0-3,-2-1-1,-2-2-2,-2 1 0,-2 2 4,-3 2 4,0 2 2,-3 4 3,-1 5 0,0 7 0,-1 6 0,-1 2 5,0 2 6,0 1 6,0 1 8,2 4 10,2 8 12,3 8 13,4 7 12,2 6 1,1 3-11,3 3-11,2 3-12,1 4-6,-1 6-4,1 6-2,-1 6-3,0 4-3,0 2-1,-2 1-1,-1 3-2,-1-2-1,-1-3 0,0-4 1,-2-4 0,-1-4-5,-2-2-10,-2-4-10,-2-2-10,-1-4-6,0-5-2,0-5-4,0-5-3,0-8-5,2-12-8,0-12-9,2-11-8,0-9 2,1-5 12,2-4 13,0-6 13,1-2 8,0 1 5,0-1 5,-1 0 5,1 2 3,0 2 0,0 3 2,0 4 0,0 3 4,-1 4 4,1 3 5,0 5 5,-1 3 6,-2 5 5,-3 3 7,0 4 6,-4 7 3,-2 10 2,-4 10 2,-2 9 2,-4 8-4,-3 5-9,-5 4-7,-3 6-10,-3 1-5,-3 1-6,-1 0-5,-2 0-5,-1-2-4,1-2-5,2-4-4,0-2-4,3-5-4,3-4-3,5-5-2,3-5-4,3-4 1,3-4 2,1-5 3,2-3 2,2-4 0,0-2-3,2-3-4,1-4-4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22"/>
    </inkml:context>
    <inkml:brush xml:id="br0">
      <inkml:brushProperty name="width" value="0.03614" units="cm"/>
      <inkml:brushProperty name="height" value="0.03614" units="cm"/>
      <inkml:brushProperty name="color" value="#00BFF3"/>
    </inkml:brush>
  </inkml:definitions>
  <inkml:trace contextRef="#ctx0" brushRef="#br0">75450 1543 608,'8'-7'0,"0"-1"0,-1 0 0,1 0 0,1 0 7,4-1 15,2-2 13,3 0 14,0 1 4,-3 3-8,-3 2-7,-2 4-9,-1 3-3,1 4-2,3 3-2,2 5 0,1 4-7,1 3-11,1 4-10,1 5-11,-1-1-3,-1-4 4,-2-4 5,-2-3 4,-2-3-8,-1-1-22,-1-1-21,0 0-22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22"/>
    </inkml:context>
    <inkml:brush xml:id="br0">
      <inkml:brushProperty name="width" value="0.04416" units="cm"/>
      <inkml:brushProperty name="height" value="0.04416" units="cm"/>
      <inkml:brushProperty name="color" value="#00BFF3"/>
    </inkml:brush>
  </inkml:definitions>
  <inkml:trace contextRef="#ctx0" brushRef="#br0">77671 1500 498,'-16'0'6,"0"0"12,1 0 13,-1 0 11,1 2 6,-1 6-1,0 4-1,1 5-2,-2 4-2,0 5-5,-1 3-5,-1 5-5,0 2-5,-1 2-8,1 2-6,-1 2-9,1 0-2,-1 0 0,0-1 1,1-2 0,1-1-5,5-3-9,3-4-11,4-2-9,5-8-11,6-11-8,6-12-10,6-11-10,0-5 5,-1 2 17,-4 4 18,-3 3 18,-1 4 20,0 6 22,0 6 22,-1 6 22,0 4 7,-2 3-8,-2 3-9,-2 3-9,-2 0-7,-2 0-8,-2-1-7,-2-1-6,0 0-8,1-1-5,0 1-6,2-1-5,0-1-10,0-3-10,0-3-13,0-2-11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0:48"/>
    </inkml:context>
    <inkml:brush xml:id="br0">
      <inkml:brushProperty name="width" value="0.03912" units="cm"/>
      <inkml:brushProperty name="height" value="0.03912" units="cm"/>
      <inkml:brushProperty name="color" value="#F2395B"/>
    </inkml:brush>
  </inkml:definitions>
  <inkml:trace contextRef="#ctx0" brushRef="#br0">79700 28750 562,'21'51'115,"-5"4"-27,-7 3-25,-5 3-27,-6 3-15,-3 3-1,-3 3-2,-2 4-2,-5-1-5,-2-3-5,-3-3-7,-3-2-6,-1-5-4,4-2-1,3-3-1,3-3-1,3-17-9,3-27-17,3-28-17,4-28-16,4-20-1,6-8 14,7-10 15,6-9 14,4-1 10,4 10 5,3 10 4,3 9 5,-1 7 3,-2 7 1,-3 6 1,-3 7 0,1 2 5,6 1 6,7-1 7,6 1 8,1 1 4,-3 3 3,-3 3 3,-2 4 4,-3 7 0,1 13-1,-1 12 0,1 13-2,-6 9-3,-8 6-4,-10 7-5,-9 6-5,-4 4-3,4 4-2,3 3-2,3 3-2,-1 1-1,-2 1 0,-3-1 1,-3 1 0,-4-1 1,-3 1-1,-3-1 0,-2 1-1,-3-3 0,1-2-1,-1-3-3,1-3-1,-6-7-6,-8-9-11,-10-10-11,-9-8-11,-2-14-4,6-15 2,7-15 1,6-16 3,4-12 2,4-5 2,3-7 3,3-5 2,4-1 3,7 6 6,6 7 4,7 6 4,5 4 6,7 4 3,6 3 4,7 3 3,0 3 3,-2 3 1,-3 3 1,-3 4 1,-6 11 1,-5 23-1,-7 22 0,-5 22 0,-11 12-2,-11 3-2,-14 3-1,-11 4-3,-7-3-2,0-5-1,0-7 0,0-5-1,10-12-7,23-16-12,22-15-12,22-15-13,8-11-4,-2-2 5,-3-3 4,-3-3 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4:06"/>
    </inkml:context>
    <inkml:brush xml:id="br0">
      <inkml:brushProperty name="width" value="0.04367" units="cm"/>
      <inkml:brushProperty name="height" value="0.04367" units="cm"/>
      <inkml:brushProperty name="color" value="#00BFF3"/>
    </inkml:brush>
  </inkml:definitions>
  <inkml:trace contextRef="#ctx0" brushRef="#br0">61950 15300 503,'70'-49'1,"-9"4"1,-10 3 0,-8 3 3,0-1-1,14-2 1,11-3 0,14-3 0,10-4 0,9-3-2,10-3-2,10-2-2,7 2 0,6 9 0,7 10 2,6 10 0,-2 7 2,-9 6 2,-10 7 1,-8 6 3,-14 9 2,-15 13 3,-15 12 4,-16 13 2,-10 4 1,-3-3-1,-3-3-1,-2-2-1,-6-3-1,-6 1 2,-6-1-1,-6 1 2,-6-1-2,-2 1 0,-3-1-2,-3 1-1,-6 5-1,-5 14 0,-7 11 0,-5 14 0,-8 7-1,-5 3-1,-7 3-1,-5 4-2,-4 4 0,0 6 0,0 7-1,0 6 0,0-1-1,0-5-1,0-7-2,0-5-2,1-11-2,4-11-1,3-14-4,3-11-2,-1-12-1,-2-9-2,-3-10-1,-3-8-1,-2-14-3,0-15-5,0-15-5,0-16-4,0-18-4,0-18 1,0-19-1,0-18 0,1-14 2,4-5 3,3-7 3,3-5 3,4-3 3,7 4 2,6 3 1,7 3 1,4 10 3,3 20 3,3 18 2,4 20 3,2 13 3,4 9 5,3 10 5,3 10 4,-2 14 7,-6 23 11,-6 22 10,-6 22 11,-10 13 1,-12 7-9,-13 6-7,-12 7-9,-5-1-7,3-6-3,3-6-6,4-6-4,16-18-10,32-28-14,31-28-14,32-27-15,16-15-4,4 0 5,3 0 6,3 0 4,-2 4 7,-6 10 5,-6 10 6,-6 9 7,-13 12 5,-19 16 7,-18 15 5,-19 17 7,-19 7 4,-19 0 1,-18 0 3,-19 0 1,-7-2-1,7-3-4,6-3-2,7-2-4,19-9-4,35-12-6,35-13-4,34-12-6,20-7-3,6 1-1,7-1 0,6 1-1,-5 1 1,-16 3 1,-15 3 2,-15 4 2,-21 10 1,-25 19 4,-25 19 2,-25 19 4,-15 5 1,-2-5 2,-3-7 2,-3-5 1,-7-3 1,-9 4-2,-10 3-1,-8 3-1,2-4 0,16-8-1,15-10 1,17-9-1,10-5 0,6 0-1,7 0-1,6 0-1,12-4 2,19-5 2,19-7 5,19-5 3,13-4 0,10 0-3,10 0-2,9 0-3,4-2-3,1-3-2,-1-3-4,1-2-3,1-6-4,3-6-4,3-6-6,4-6-3,-6-6-5,-11-2-2,-14-3-2,-11-3-4,-12-2 0,-9 0-2,-10 0-1,-8 0-1,-12 0 1,-12 0 4,-13 0 3,-12 0 4,-9 0 4,-2 0 5,-3 0 4,-3 0 6,1 3 3,6 6 0,7 7 2,6 6 0,4 4 4,4 4 5,3 3 6,3 3 6,1 9 9,1 16 12,-1 15 12,1 17 12,1 10 2,3 6-11,3 7-11,4 6-11,1 6-8,0 6-8,0 7-7,0 6-7,-2 1-8,-3-3-6,-3-3-7,-2-2-7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23"/>
    </inkml:context>
    <inkml:brush xml:id="br0">
      <inkml:brushProperty name="width" value="0.06246" units="cm"/>
      <inkml:brushProperty name="height" value="0.06246" units="cm"/>
      <inkml:brushProperty name="color" value="#00BFF3"/>
    </inkml:brush>
  </inkml:definitions>
  <inkml:trace contextRef="#ctx0" brushRef="#br0">77923 2313 352,'7'-8'0,"-1"2"0,-1 0 0,0 2 0,0-1 2,2 0 4,1-1 4,3-1 4,1 0 2,2 2-1,0 2 0,1 2 1,-1 1-3,-1 0-2,-2 0-2,-2 0-3,-1 1 0,-1 4 5,1 2 5,0 3 3,-1 3 2,-2 0-4,-3 1-2,0 1-3,-2 2 0,0 1 6,0 3 5,0 1 5,0 3 1,0 3-2,0 3-2,0 3-2,-1 1-1,0 0-2,-2 0-1,0 1-2,-1-1 0,2 0-1,0 0 0,2 0-2,0 0 0,0-1-1,0-2-2,0 0 0,0-2-3,0-1-1,0-3-2,0-1-3,-1-3-2,0-1-6,-2-3-5,0-1-4,-2-6-7,-4-10-8,-2-10-8,-3-10-8,-3-6 0,-1-2 4,-3-4 6,-1-3 5,0-1 4,1 2 1,3 0 2,1 1 1,1 0 3,1-2 2,-1-3 4,0-1 2,2 1 4,3 6 4,3 4 4,2 5 3,4 3 2,4 3-1,4 1-2,4 2-1,2 2 2,1 3 6,1 1 7,2 2 5,-1 2 3,1 2-3,0 2-3,-1 2-2,-1 4-3,-2 6-2,-4 5-1,-3 7-4,-3 3 0,-4 2-1,-4 2-1,-3 3-1,-5-1 0,-2 0-2,-3-1-1,-3-1-2,0-2 0,1-4 2,3-2 3,1-2 0,2-4 2,1-1 1,1-3-1,0-1 1,6-4-6,9-4-14,8-6-13,9-4-13,5-5-4,1-4 7,1-3 5,1-5 6,-2 1 1,-4 3-4,-3 4-4,-4 5-4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23"/>
    </inkml:context>
    <inkml:brush xml:id="br0">
      <inkml:brushProperty name="width" value="0.05313" units="cm"/>
      <inkml:brushProperty name="height" value="0.05313" units="cm"/>
      <inkml:brushProperty name="color" value="#00BFF3"/>
    </inkml:brush>
  </inkml:definitions>
  <inkml:trace contextRef="#ctx0" brushRef="#br0">79980 2600 414,'-7'23'122,"2"1"-27,3-1-28,1 1-27,1 1-13,0 5 5,0 3 3,0 4 4,0 1-2,0 0-6,0-2-6,0 0-7,0-1-6,0-1-7,0-2-5,0 0-7,-1-2-5,-2-1-5,-2-3-6,-1-1-4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24"/>
    </inkml:context>
    <inkml:brush xml:id="br0">
      <inkml:brushProperty name="width" value="0.05184" units="cm"/>
      <inkml:brushProperty name="height" value="0.05184" units="cm"/>
      <inkml:brushProperty name="color" value="#00BFF3"/>
    </inkml:brush>
  </inkml:definitions>
  <inkml:trace contextRef="#ctx0" brushRef="#br0">80149 2597 424,'23'-8'21,"1"2"4,-1 1 2,1 0 4,2 1 2,4 1 1,6-1 0,5 0 1,2 0 1,0 2-3,0 0 0,0 2-2,-2 1-1,-2 2-4,-3 2-2,-3 2-3,-4 1-3,-4 3-2,-3 2-3,-5 2-2,-3 1-2,-4 5-1,-4 2-1,-4 3-1,-6 1-1,-8 2-1,-8 1-2,-7 1 0,-6 0-2,-2-2 0,-4 0 0,-3-1-2,-1-2-3,0-3-7,0-3-8,0-3-7,2-3-3,4-2 1,4-4 1,4-3 0,3-2 2,5-2 2,3-2 1,4-2 2,4-2 2,5-5 2,3-4 0,4-3 2,4-4 1,5 0 2,5-1 2,5-1 2,4 1 3,1 1 2,3 3 3,1 1 2,0 4 4,-3 3 4,-4 4 5,-1 4 3,-4 3 2,-3 4-1,-3 2-1,-3 3-1,-4 4-2,-8 4-2,-6 3-1,-7 5-1,-5 1-2,-3 0 0,-3 1-2,-3-1 0,-1-1-2,2-1-1,0-3-2,1-1-2,1-2-1,1-1 1,1-1 1,1-1-1,2-1 2,3 0 2,3-2 1,3-1 2,6-3-4,10-4-8,10-6-8,9-4-9,5-4-6,-1-4-2,-1-2-2,-1-3-2,-2-3-2,-1-3 1,-3-3 0,-1-2 0,-3-2 2,-1 1 4,-2 1 4,-2 1 3,-1 2 3,0 3 2,-1 3 1,1 3 1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24"/>
    </inkml:context>
    <inkml:brush xml:id="br0">
      <inkml:brushProperty name="width" value="0.052" units="cm"/>
      <inkml:brushProperty name="height" value="0.052" units="cm"/>
      <inkml:brushProperty name="color" value="#00BFF3"/>
    </inkml:brush>
  </inkml:definitions>
  <inkml:trace contextRef="#ctx0" brushRef="#br0">80738 1814 423,'-15'-49'1,"2"12"8,3 11 9,1 13 7,1 8 5,2 6 3,1 6 3,0 6 2,1 5 3,0 7 2,0 5 1,1 6 2,-2 5-2,0 4-7,-2 4-4,0 4-7,-1 4-4,1 4-3,-1 3-4,0 5-2,0 0-10,0-1-15,0-3-16,1-1-15,0-8-15,2-12-11,2-13-12,2-13-11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25"/>
    </inkml:context>
    <inkml:brush xml:id="br0">
      <inkml:brushProperty name="width" value="0.05812" units="cm"/>
      <inkml:brushProperty name="height" value="0.05812" units="cm"/>
      <inkml:brushProperty name="color" value="#00BFF3"/>
    </inkml:brush>
  </inkml:definitions>
  <inkml:trace contextRef="#ctx0" brushRef="#br0">83789 1758 378,'58'-7'86,"-7"2"-19,-8 2-19,-7 2-18,-7 1-12,-2 0-1,-3 0-2,-2 0-2,-7 2-8,-7 6-13,-8 4-12,-8 5-13,-7 3-4,-5 1 3,-7 1 5,-5 1 4,-3 0 4,0-1 3,-1-1 3,1-1 4,0-1 4,2-1 3,0 0 3,1-2 4,2-1 2,3 1 5,3 0 3,3-1 3,3 0 2,3-2 0,2-3 0,4-1 0,6-1 1,8-2 0,9-1 1,10 0 0,5-2 0,4-2-2,4-2-1,5-2-2,1-3-2,2-4-5,0-4-2,2-3-4,-2-2-3,-2 1-1,-4 0-2,-2 2-1,-5 2-3,-5 1-4,-7 2-4,-5 3-5,-5-1-1,-2 0-1,-4-2-1,-2 0 1,-4-1-1,-4-3 1,-4-2 0,-4-1 1,-1-1 2,-1 0 5,0 2 3,1 1 4,-1 0 2,0-1-1,1-1 1,-1-1-1,1 0 2,2 1 5,3 0 3,1 2 5,1 1 4,2-1 5,1 0 4,1 1 5,-1-1 1,2 2 0,-1 1 0,0 1 0,1 6 3,2 12 8,2 11 8,2 13 7,0 4-1,-1 0-8,0-1-9,-1-1-9,-3 5-6,0 12-2,-3 12-3,-2 11-2,-1 4-3,0-5-1,1-5-1,-1-5-1,0-5-2,2-4-2,1-6-2,0-4-1,2-6-3,2-6-2,2-5-1,2-6-3,3-7-3,6-5-5,4-6-5,5-6-4,3-6-3,-1-5-1,1-7 0,-1-5-1,-1-3 0,-1-1 1,-3 1 0,-1 0 1,-3 0 1,-2 3 1,-4 1 2,-2 3 1,-4 2 2,-3 3 0,-2 3 2,-3 3 1,-4 1 0,-4 2 0,-4 1-1,-3 0 0,-3 3 0,-1 1 2,-1 2 2,-1 2 2,0 0 2,1 0 4,1-2 3,1 0 3,1-1 2,1 0 1,1 0 1,1 0 1,2 1 7,3 2 15,2 2 14,4 2 15,2 4 2,1 4-6,0 5-8,2 5-6,-1 4-6,0 3-3,-1 3-2,-2 3-3,-1 1-2,-3 0-5,-4 0-2,-1 0-4,-5 1-2,-2-1-3,-3 0-3,-2 0-2,-2 0-1,1 1 2,1-1 2,1 0 0,2-1-4,3-3-12,3-3-12,3-3-12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25"/>
    </inkml:context>
    <inkml:brush xml:id="br0">
      <inkml:brushProperty name="width" value="0.04259" units="cm"/>
      <inkml:brushProperty name="height" value="0.04259" units="cm"/>
      <inkml:brushProperty name="color" value="#00BFF3"/>
    </inkml:brush>
  </inkml:definitions>
  <inkml:trace contextRef="#ctx0" brushRef="#br0">83450 4716 516,'16'-7'7,"1"2"6,1 2 5,2 2 6,1 2 5,5 2 1,3 2 3,4 2 1,5 2 2,5 5-1,4 4-1,6 3 0,3 5-1,5 3-2,4 4-2,3 5-2,3 1-5,-1 2-10,1 0-10,-1 2-8,-2-2-10,-5-4-7,-4-4-8,-6-3-8,-5-6-3,-6-3 2,-5-6 3,-7-5 0,-5-3 0,-5 0-5,-5-2-5,-4 0-4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26"/>
    </inkml:context>
    <inkml:brush xml:id="br0">
      <inkml:brushProperty name="width" value="0.0543" units="cm"/>
      <inkml:brushProperty name="height" value="0.0543" units="cm"/>
      <inkml:brushProperty name="color" value="#00BFF3"/>
    </inkml:brush>
  </inkml:definitions>
  <inkml:trace contextRef="#ctx0" brushRef="#br0">85752 2555 405,'-6'-10'1,"4"-3"4,4-5 3,4-3 2,3-2 3,4 4 2,2 3 0,3 3 2,2 2 1,3 2-2,1 2-1,3 3-1,-1 1-1,-1 2 0,-3 2 0,-1 2 0,-4 3-1,-3 5-1,-4 5-2,-4 6-1,-4 3-1,-4 4-2,-4 5 0,-4 3-1,-4 2-1,-5 0 0,-5 0-1,-5 0 1,-1-1 0,1-3-1,3-4 1,1-2 0,2-3 1,1-3-2,1-3 1,1-2-1,2-4 1,3-1-1,3-3 1,3 0 0,4-4-1,8-3-3,6-2-4,7-4-3,5-3-2,5-3-1,3-5-2,5-4 0,1-2-2,0-3 0,0-1 0,0-3-1,0-2 0,-3-2-3,-2-4 0,-1-3-2,-5-2 0,-4-4 1,-4-3 3,-6-2 1,-3 0 1,-3 2 3,-1 4 1,-1 2 1,-4 4 3,-2 6 4,-4 4 3,-2 5 3,-1 4 5,1 2 6,0 4 5,2 3 6,0 2 5,0 0 6,1 2 6,-1 1 4,1 2 1,4 5-7,2 6-6,4 4-6,1 6-4,0 5-2,-1 6-3,2 7-3,-1 4 0,1 6 0,1 4 0,2 5 0,0 4 0,0 3-2,-1 3-2,1 4-1,-1-2-1,0-3 0,-2-5 1,0-3-1,-2-2-4,-1 0-7,0 0-7,-1-1-9,-1-2-4,1-8-3,2-6-4,0-7-2,2-9-7,0-9-12,1-10-11,2-10-11,0-11-1,1-11 13,2-12 12,0-12 13,0-4 6,-1 2 5,0 4 2,-2 3 4,0 2 4,0 4 2,0 2 3,-1 3 4,1 4 3,-2 4 5,-1 3 6,0 5 4,-1 3 7,0 5 6,-1 3 7,1 4 7,-2 6 6,-6 8 5,-4 7 5,-5 9 5,-4 5-2,-3 2-10,-3 4-10,-3 3-10,-2 0-7,1-2-3,0-2-3,-1-1-4,-1 1-4,-4 8-5,-4 6-6,-4 8-4,0-3-6,7-8-7,6-11-5,6-10-6,3-9-8,4-12-10,3-11-9,3-9-9,2-7-1,2 3 7,2 0 9,2 1 7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26"/>
    </inkml:context>
    <inkml:brush xml:id="br0">
      <inkml:brushProperty name="width" value="0.04107" units="cm"/>
      <inkml:brushProperty name="height" value="0.04107" units="cm"/>
      <inkml:brushProperty name="color" value="#00BFF3"/>
    </inkml:brush>
  </inkml:definitions>
  <inkml:trace contextRef="#ctx0" brushRef="#br0">86950 1547 535,'21'-21'0,"-3"7"0,-4 5 0,-4 6 0,0 3 7,7 0 14,5 0 13,7 0 14,0 1 5,-2 2-4,-3 2-4,-3 2-4,-1 3-4,1 5-3,1 5-3,1 5-4,0 3-5,-3 2-10,-1 2-8,-2 3-10,-3-1-9,-3-2-10,-3-2-9,-2-1-11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28"/>
    </inkml:context>
    <inkml:brush xml:id="br0">
      <inkml:brushProperty name="width" value="0.05373" units="cm"/>
      <inkml:brushProperty name="height" value="0.05373" units="cm"/>
      <inkml:brushProperty name="color" value="#00BFF3"/>
    </inkml:brush>
  </inkml:definitions>
  <inkml:trace contextRef="#ctx0" brushRef="#br0">88571 1466 409,'9'-7'5,"3"2"10,4 2 11,2 2 9,-1 2 4,-3 2-2,-4 2-3,-4 2-2,-2 2-3,0 5-5,-1 4-4,2 3-4,-4 3-4,-2-1-1,-5 1-2,-4-1-1,-4 1-4,-2-1-8,-3 1-6,-3-1-6,-1-1-4,1-1 0,1-2-1,1-3 1,2-1 1,1-4 3,2-3 5,3-2 3,3-4 3,6-1 4,6-2 4,6-1 3,4-4 1,5-2 0,3-3 0,5-4 0,1 1-1,-1 3-3,-1 3-2,-1 2-2,-2 3-1,-3 2 3,-3 2 2,-3 2 2,-2 3 2,-2 2 2,-2 3 2,-2 3 2,-4 3 1,-2 1 2,-5 3 0,-4 2 1,-4 0 0,-2 1-1,-3-1-1,-3 1-2,-2-1-1,-1 2-1,-1 1-2,0 1-1,-2 1-2,-1-1-1,-1 0-1,-1 1 0,1-2-1,3-1 1,3-3 0,4-1 1,6-4-5,12-5-11,12-4-11,11-6-10,8-4-6,3-6 2,2-4 1,4-5 2,0-1 2,-3 2 6,-4 4 6,-2 3 6,-3 2 4,-3 0 4,-3 2 3,-3 1 4,-3 1 7,-6 3 12,-5 4 11,-4 2 11,-5 2 1,-2 0-6,-3 0-9,-3 0-7,-2 0-9,2 1-10,1 2-11,1 0-10,-1 1-5,0-1 3,-1 1 0,-1 0 3,-1 0 0,-1 1 3,-1 1 2,-1 2 1,-1 0 1,1 1 2,-1 1 2,0 1 0,1 0 2,-1-1 0,1-1 0,-1 0 1,0-1 0,-1 3 0,-1 1 1,-1 3 0,0 0 1,1 1-1,1-1 0,1 1 1,2-3-1,5-3 1,3-5 0,4-3 0,7-4-5,10-4-8,9-4-9,11-4-9,4-4-3,2-3 2,1-5 2,0-3 1,0-2 4,-1 1 6,-3 1 5,-2 1 5,-2 2 4,-3 2 1,-3 4 2,-3 3 1,-4 3 13,-7 4 26,-5 4 24,-6 4 26,-3 3 6,-2 3-15,0 4-14,-1 2-15,-1 0-9,2 1-7,1-2-6,0-1-6,2 0-4,0 1-1,2 1-2,1 2-3,0-2-1,3-1-2,2-3-3,2-1-1,3-3-6,4-2-5,3-4-8,5-2-5,2-5-6,1-4-5,1-6-4,1-3-5,3-7-2,6-4-1,6-4-1,6-6-1,0-2 0,-6 2-1,-6 0 1,-5 1-1,-6 1 4,-2 0 8,-2 0 9,-4 0 7,-3 0 8,-3 3 4,-3 1 5,-2 3 5,-3 3 1,0 3-2,-2 4-3,0 5-1,-2 5 13,0 10 30,-2 8 29,0 9 31,-3 6 5,-2 1-22,-3 3-20,-3 1-22,-2 0-13,2-1-8,1-3-7,1-1-6,0-3-9,0-1-7,1-3-9,-1-1-8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28"/>
    </inkml:context>
    <inkml:brush xml:id="br0">
      <inkml:brushProperty name="width" value="0.05707" units="cm"/>
      <inkml:brushProperty name="height" value="0.05707" units="cm"/>
      <inkml:brushProperty name="color" value="#00BFF3"/>
    </inkml:brush>
  </inkml:definitions>
  <inkml:trace contextRef="#ctx0" brushRef="#br0">91900 1921 385,'8'-8'1,"0"0"4,0 0 2,-1 1 3,2-1 2,2 2 3,2 0 1,1 2 2,4 1 5,3 2 6,5 2 7,3 2 6,5 2 2,7 4 0,5 2-1,6 3-1,2 3-2,-1 3-3,-1 3-4,0 3-4,-2 2-3,-2 3-5,-2 1-5,-2 2-5,-3 2-4,-2 0-2,-3 2-3,-3 1-2,-3-2-4,-3-4-7,-4-4-6,-1-3-7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4:06"/>
    </inkml:context>
    <inkml:brush xml:id="br0">
      <inkml:brushProperty name="width" value="0.05831" units="cm"/>
      <inkml:brushProperty name="height" value="0.05831" units="cm"/>
      <inkml:brushProperty name="color" value="#00BFF3"/>
    </inkml:brush>
  </inkml:definitions>
  <inkml:trace contextRef="#ctx0" brushRef="#br0">64550 15100 377,'-57'3'42,"39"6"-3,36 7-3,39 6-2,22-1-5,10-5-6,10-7-5,9-5-7,4-9-4,1-9-5,-1-10-5,1-8-4,-6-8-4,-8-2-2,-10-3-2,-9-3-3,-13-1 0,-16 4-2,-15 3-1,-15 3-1,-11-1 0,-2-2 3,-3-3 2,-3-3 3,-10-7 1,-16-9 3,-15-10 1,-15-8 2,-7-4 1,3 3 0,3 3 0,4 4 1,2 2 3,4 4 5,3 3 5,3 3 6,3 6 5,3 9 4,3 10 4,4 10 4,2 24 10,4 41 14,3 40 15,3 42 14,3 28 0,3 20-16,3 18-16,4 20-16,2 24-12,4 31-8,3 32-7,3 31-8,-1 6-6,-2-19-6,-3-18-5,-3-19-6,-2-13-7,0-6-7,0-6-7,0-6-7,0-20-2,0-30 4,0-32 4,0-30 2,0-28 4,0-21 4,0-22 3,0-22 3,-2-21 1,-3-18 1,-3-19 0,-2-18-1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28"/>
    </inkml:context>
    <inkml:brush xml:id="br0">
      <inkml:brushProperty name="width" value="0.05799" units="cm"/>
      <inkml:brushProperty name="height" value="0.05799" units="cm"/>
      <inkml:brushProperty name="color" value="#00BFF3"/>
    </inkml:brush>
  </inkml:definitions>
  <inkml:trace contextRef="#ctx0" brushRef="#br0">92434 3800 379,'-11'0'8,"10"0"18,10 0 18,10 0 16,4 0 3,2 0-11,1 0-12,1 0-11,2 1-8,5 2-3,3 2-2,4 2-3,-1 1-2,-6 3 0,-5 2-1,-7 2 0,-4 1 0,-3 3 0,-2 1 0,-4 3 0,-4 0 1,-4 1 1,-6-1 1,-4 1 2,-5-1-1,-3 2 0,-5 1-2,-3 1 0,-3 0-1,-1-3-2,-1-1-2,0-3-1,-1-1-1,3-1-2,1-1 0,3 0-2,0-2-3,-1 1-9,-1 0-8,-1-1-8,2-4-10,5-8-10,5-10-11,5-8-11,4-7-2,6-5 9,4-4 7,6-6 8,0 0 8,-1 6 4,-2 4 7,-2 5 5,-1 3 4,2 0 4,0 2 2,2 1 3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3:28"/>
    </inkml:context>
    <inkml:brush xml:id="br0">
      <inkml:brushProperty name="width" value="0.05436" units="cm"/>
      <inkml:brushProperty name="height" value="0.05436" units="cm"/>
      <inkml:brushProperty name="color" value="#00BFF3"/>
    </inkml:brush>
  </inkml:definitions>
  <inkml:trace contextRef="#ctx0" brushRef="#br0">91652 4155 404,'15'-22'2,"-3"5"2,-1 3 3,-2 4 3,-2 7 11,-2 8 18,-3 9 19,0 10 18,-5 2 4,-4 0-9,-6-1-9,-3-1-9,-6 1-11,-3 3-9,-5 3-11,-3 3-10,-3 1-8,-2 0-10,-2 0-7,-2 0-9,0 0-8,3 1-11,4-1-9,2 0-10,4-2-5,5-6-1,5-3-1,5-6-1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13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39250 36884 999,'7'-97'-76,"1"26"17,-1 25 18,1 26 17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24"/>
    </inkml:context>
    <inkml:brush xml:id="br0">
      <inkml:brushProperty name="width" value="0.04671" units="cm"/>
      <inkml:brushProperty name="height" value="0.04671" units="cm"/>
    </inkml:brush>
  </inkml:definitions>
  <inkml:trace contextRef="#ctx0" brushRef="#br0">14209 5150 470,'-17'7'0,"-1"-1"0,-3 0 0,-1-2 0,0-1 1,5-2-1,3-2 0,4-2 1,5 0 8,6 1 18,6 0 17,6 2 17,4 0 3,1 2-12,3 0-12,1 1-12,1 2-7,-1 0-2,-1 1-1,0 2-3,-3 0-3,-1 2-4,-3 0-4,-1 1-3,-2 2-3,-2 1 2,-2 3 2,-2 2 0,-2 1 1,-1 3-2,0 1-2,-2 3-1,-2 1 0,-3 2 0,-5 3 1,-4 1 1,-3 0 0,-3-2-1,-3-1-1,-3-3 0,-1-1-1,3-3 1,1-1 1,3-3 1,-2 0-1,-3 1 1,-5 1-2,-3 1 0,-2 0 1,2-3-1,0-1 1,1-2 0,3-3 2,5-3 0,5-3 2,5-2 1,7-4 3,10-4 4,10-4 3,9-4 3,7-2 1,3 1-3,2-1-2,4 0-3,4 1-2,6 1-4,6 0-3,6 2-2,-1 1-2,-8 0 1,-8 2 0,-8 1 0,-2-1-9,2 2-18,4-1-19,3 0-18,-3 0-3,-8 2 13,-7 0 11,-8 2 12,-6 0 4,1 2-5,-2 0-3,0 2-6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25"/>
    </inkml:context>
    <inkml:brush xml:id="br0">
      <inkml:brushProperty name="width" value="0.04039" units="cm"/>
      <inkml:brushProperty name="height" value="0.04039" units="cm"/>
    </inkml:brush>
  </inkml:definitions>
  <inkml:trace contextRef="#ctx0" brushRef="#br0">17103 5300 544,'-9'10'97,"0"3"-20,-1 5-18,-1 4-18,-2 1-11,0 2-4,-1 1-2,-1 1-4,-1 2-3,1 3-2,-1 2-3,0 4-2,1 1-2,-1-2-1,0 0-2,1-1-1,-2 0-2,0 0 0,-1 2-3,-1 1-1,1-2 0,1-2-1,2-3 1,3-3-1,1-4-3,2-3-9,2-5-8,3-3-8,1-6-6,3-8-4,4-8-4,2-8-4,3-5 0,4-3 4,2-3 4,3-2 3,0 0 5,-5 6 5,-3 7 4,-4 5 5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26"/>
    </inkml:context>
    <inkml:brush xml:id="br0">
      <inkml:brushProperty name="width" value="0.05215" units="cm"/>
      <inkml:brushProperty name="height" value="0.05215" units="cm"/>
    </inkml:brush>
  </inkml:definitions>
  <inkml:trace contextRef="#ctx0" brushRef="#br0">17700 5472 421,'14'-33'17,"-1"13"6,-2 12 7,-2 14 7,-2 8 1,-1 5-5,0 5-4,-2 5-4,1 2-3,0 0-1,1 1-2,2-1-1,-1-2-2,-1-3-1,0-5-1,-2-3-2,1-4 0,0-1-2,1-2-1,2-2 0,0-3-3,1-1-4,2-2-2,0-2-4,1-4-4,3-5-1,2-7-4,2-5-1,1-6-3,1-5-1,0-5 0,3-4-2,-2-3 0,0 1 1,-1 2 1,0 0 1,-4 3 1,-1 4 2,-4 3 1,-3 5 3,-1 3 2,-2 3 2,-1 3 5,0 3 2,-2 3 8,-1 6 14,0 4 13,-1 6 13,-1 4 2,0 3-8,0 5-10,0 4-8,0 1-7,0 2-1,0 1-3,0 1-3,0 1 0,0 1-1,0 1-1,0 1 0,-1 0 1,-1 0-1,0 0 1,-1 1 0,-1-2-1,2 0-4,0-1-3,2-1-2,0-1-5,0-1-3,0-1-6,0-1-3,0-2-8,0 0-11,0-1-11,0 0-11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27"/>
    </inkml:context>
    <inkml:brush xml:id="br0">
      <inkml:brushProperty name="width" value="0.03793" units="cm"/>
      <inkml:brushProperty name="height" value="0.03793" units="cm"/>
    </inkml:brush>
  </inkml:definitions>
  <inkml:trace contextRef="#ctx0" brushRef="#br0">21011 6197 579,'-14'-1'5,"3"0"9,3-2 10,2 0 9,5-1 5,6 0-1,6 0 0,6 0-1,3 0-1,2 1-6,3-1-4,2 0-5,0 0-2,0 2-2,1 0-2,-1 2-1,0 0-2,-1 0-2,-1 0-4,-1 0-3,-1 0-4,-1 0-2,-1 0-3,-1 0-4,-1 0-12,-3 0-23,-1 0-23,-2 0-22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27"/>
    </inkml:context>
    <inkml:brush xml:id="br0">
      <inkml:brushProperty name="width" value="0.04184" units="cm"/>
      <inkml:brushProperty name="height" value="0.04184" units="cm"/>
    </inkml:brush>
  </inkml:definitions>
  <inkml:trace contextRef="#ctx0" brushRef="#br0">21677 5174 525,'-15'-8'0,"3"0"-2,1 0 0,3 0-2,1 5 12,2 8 24,2 9 23,2 10 24,1 4 5,0 2-17,0 2-15,0 3-16,0 1-11,0 4-5,0 2-6,0 4-6,0 1-5,0 0-8,0 0-6,0 0-7,0-2-8,-2 0-11,0-4-11,-1 0-10,-1-6-4,2-8 2,0-7 2,2-8 3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28"/>
    </inkml:context>
    <inkml:brush xml:id="br0">
      <inkml:brushProperty name="width" value="0.04622" units="cm"/>
      <inkml:brushProperty name="height" value="0.04622" units="cm"/>
    </inkml:brush>
  </inkml:definitions>
  <inkml:trace contextRef="#ctx0" brushRef="#br0">25059 4941 475,'-9'-4'103,"0"8"-17,-1 8-17,-1 7-18,-1 5-10,0 1-7,0 1-4,1 1-7,-1 1-3,0 2-3,0 3-4,1 1-2,-2 3-2,-2 2-2,-1 3-1,-3 4-2,1-1-4,1-4-3,2-4-5,3-4-5,1-4-4,2-3-5,2-5-6,3-3-5,1-6-7,3-6-12,4-8-12,2-6-11,2-4 2,0 1 13,0-1 15,0 0 13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28"/>
    </inkml:context>
    <inkml:brush xml:id="br0">
      <inkml:brushProperty name="width" value="0.04986" units="cm"/>
      <inkml:brushProperty name="height" value="0.04986" units="cm"/>
    </inkml:brush>
  </inkml:definitions>
  <inkml:trace contextRef="#ctx0" brushRef="#br0">25650 4752 441,'8'-20'16,"0"6"11,-1 8 9,1 7 10,0 4 2,0 3-2,0 3-5,0 4-3,-1 1-3,1 3-4,0 2-3,0 1-3,-1 3-3,-1 1-3,0 2-3,-2 3-2,0 0-1,0 0-1,0 1 0,0-1 0,0-2-2,0-3-3,0-5-3,0-3-3,2-8-4,7-11-1,5-10-3,7-11-3,1-7 1,-1-4 0,-3-5 3,-1-3 1,0-3 1,3-4-2,3-2 0,3-3-1,0 1-2,-2 6-2,-1 6-2,-3 6-2,-2 4-2,-3 3-4,-3 3-3,-2 3-3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4:06"/>
    </inkml:context>
    <inkml:brush xml:id="br0">
      <inkml:brushProperty name="width" value="0.03208" units="cm"/>
      <inkml:brushProperty name="height" value="0.03208" units="cm"/>
      <inkml:brushProperty name="color" value="#00BFF3"/>
    </inkml:brush>
  </inkml:definitions>
  <inkml:trace contextRef="#ctx0" brushRef="#br0">64500 15150 685,'1'-55'3,"4"-9"5,3-10 6,3-8 5,6 0 2,9 14 0,10 11-1,10 14-2,7 8 3,6 7 3,7 6 4,6 7 4,1 4-1,-3 3-7,-3 3-6,-2 4-7,-5 2-10,-2 4-13,-3 3-14,-3 3-13,-6-2-9,-5-6-4,-7-6-4,-5-6-5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29"/>
    </inkml:context>
    <inkml:brush xml:id="br0">
      <inkml:brushProperty name="width" value="0.0438" units="cm"/>
      <inkml:brushProperty name="height" value="0.0438" units="cm"/>
    </inkml:brush>
  </inkml:definitions>
  <inkml:trace contextRef="#ctx0" brushRef="#br0">28750 5178 502,'17'-7'67,"1"2"-7,3 2-8,1 2-9,4 1-5,3-2-3,4-1-3,5 0-3,0-1-2,0-2-2,-2 0-2,1-1-1,-2 0-3,0 2-6,0 2-4,1 3-6,-2 0-5,-2 0-8,-2 0-8,-1 0-6,-3 0-8,-1 0-6,-3 0-6,-1 0-8,-3-2-3,-3-1 0,-3-1-2,-2-3-1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29"/>
    </inkml:context>
    <inkml:brush xml:id="br0">
      <inkml:brushProperty name="width" value="0.04133" units="cm"/>
      <inkml:brushProperty name="height" value="0.04133" units="cm"/>
    </inkml:brush>
  </inkml:definitions>
  <inkml:trace contextRef="#ctx0" brushRef="#br0">30700 4450 532,'30'1'135,"-1"2"-30,-3 2-29,-1 1-31,-2 2-16,1-2-5,-1-1-4,0 0-3,0-1-6,-1 1-6,-1 2-5,0 0-7,-3 1-8,-1-1-11,-3 1-10,-1 0-10,-2 0-6,-2-1 1,-3 1 0,0 0 1,-4-1 3,-3-1 6,-2 0 6,-3-2 7,-2 0 5,0 0 3,0 0 3,0 0 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29"/>
    </inkml:context>
    <inkml:brush xml:id="br0">
      <inkml:brushProperty name="width" value="0.03894" units="cm"/>
      <inkml:brushProperty name="height" value="0.03894" units="cm"/>
    </inkml:brush>
  </inkml:definitions>
  <inkml:trace contextRef="#ctx0" brushRef="#br0">29113 5950 564,'-15'0'0,"4"2"0,3 0 0,3 2 0,4-1 10,7 1 21,7 0 19,8 0 20,3-1 3,4-1-13,3 0-13,3-1-14,2-1-9,0 0-6,2 0-6,1 0-5,-1 0-7,-2 0-6,-2 0-8,-1 0-7,-3 0-6,-2 0-5,-2 0-6,-1 0-5,-4 0-4,-5 3-3,-5 2-3,-4 2-4,-4 0 4,-2-1 12,-2-1 11,-2 0 11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30"/>
    </inkml:context>
    <inkml:brush xml:id="br0">
      <inkml:brushProperty name="width" value="0.04082" units="cm"/>
      <inkml:brushProperty name="height" value="0.04082" units="cm"/>
    </inkml:brush>
  </inkml:definitions>
  <inkml:trace contextRef="#ctx0" brushRef="#br0">28920 6400 538,'-12'1'9,"10"2"19,8 2 17,10 2 18,3 1 5,0 3-10,1 2-9,-1 1-10,1 2-8,-1-1-9,1 1-7,-1 0-7,1-1-4,-1 1 1,1-1 3,-1 1 0,0-2-6,-3-1-18,-1-2-18,-2-2-16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30"/>
    </inkml:context>
    <inkml:brush xml:id="br0">
      <inkml:brushProperty name="width" value="0.04111" units="cm"/>
      <inkml:brushProperty name="height" value="0.04111" units="cm"/>
    </inkml:brush>
  </inkml:definitions>
  <inkml:trace contextRef="#ctx0" brushRef="#br0">34222 4647 535,'-6'-8'4,"6"0"10,4 0 10,6 1 9,1 0 3,1 2-1,0 2-2,0 2-2,-1 2-1,1 2-3,0 2-2,-1 2-2,2 2-1,2 5 0,1 4 0,3 3 1,-2 1-3,-5-1-4,-4-3-4,-6-1-4,-3-1-4,0 0-3,-2-1-5,0 1-4,-2-1-2,-2-1-1,-1-1-1,-3 0-2,-2-1-1,-3 3 1,-3 1-1,-3 3 1,-2 0 0,-1-1 2,-1-1 2,-1-1 2,1-1 3,3 0 3,3-2 4,3-1 3,7-2 1,12-4-5,12-4-3,11-4-5,6-3-3,-1 0-4,-2-1-5,1-2-4,0-1-3,4-3-3,4-4-3,4-1-2,2-4-1,0 0 1,0-1 1,0 0 2,-4 0 2,-7 5 6,-9 3 5,-7 4 6,-5 2 3,1 0 2,0 1 2,0-1 2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31"/>
    </inkml:context>
    <inkml:brush xml:id="br0">
      <inkml:brushProperty name="width" value="0.04452" units="cm"/>
      <inkml:brushProperty name="height" value="0.04452" units="cm"/>
    </inkml:brush>
  </inkml:definitions>
  <inkml:trace contextRef="#ctx0" brushRef="#br0">36570 4500 494,'-1'-15'0,"0"4"3,-2 3 0,0 2 2,-2 2 4,0-2 4,-1 0 4,-1-1 6,0 1 7,2 6 11,2 4 11,2 6 11,1 2 0,0 3-13,0 2-11,0 1-13,-1 3-7,0 1-3,-2 3-3,0 1-4,0 3-3,0 3-2,2 2-2,0 4-4,1 4-1,0 6-4,0 6-2,0 6-3,-1 5-2,-4 5-4,-2 5-1,-3 4-3,-2 3-2,1 1-2,-1-1-2,0 0-2,1-3 0,3-5 1,1-7 2,2-5 1,2-7-1,0-6-2,2-8-3,0-6-2,1-7 1,-2-5 6,0-7 5,-1-5 6,-1-4 3,0 0 1,0-2 0,0 0 1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31"/>
    </inkml:context>
    <inkml:brush xml:id="br0">
      <inkml:brushProperty name="width" value="0.03791" units="cm"/>
      <inkml:brushProperty name="height" value="0.03791" units="cm"/>
    </inkml:brush>
  </inkml:definitions>
  <inkml:trace contextRef="#ctx0" brushRef="#br0">36400 4231 580,'2'-31'3,"6"3"7,4 1 6,5 3 6,3 3 4,-1 3 0,1 4 1,-1 5 0,2 1-1,3 0-2,3 0-1,3 0-3,0 2 0,-1 2 0,-3 4 1,-1 3 0,-3 1-1,-3 3-3,-3 2-3,-3 2-3,-2 1-2,-2 3-2,-3 2-2,-1 1-3,-2 2 0,-4 1-2,-2 1 1,-3 1-2,-4 1 0,-2 1-1,-3 1 1,-3 1-1,-3 0-5,-3 1-11,-3-1-10,-3 0-12,-2 1-5,-1 1-3,0 1-3,-2 1-1,2-3 1,7-6 5,6-5 6,5-6 6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32"/>
    </inkml:context>
    <inkml:brush xml:id="br0">
      <inkml:brushProperty name="width" value="0.03733" units="cm"/>
      <inkml:brushProperty name="height" value="0.03733" units="cm"/>
    </inkml:brush>
  </inkml:definitions>
  <inkml:trace contextRef="#ctx0" brushRef="#br0">38550 5850 589,'39'6'97,"0"-1"-15,0-2-15,1-2-16,-3-1-12,0 0-8,-3 0-9,-1 0-7,-2 0-9,2 0-6,1 0-7,1 0-7,-3 0-4,-4 2-2,-5 0-2,-5 1-1,-3 0-2,0 0-3,-2-2-4,-1 0-2,-3-2-4,-4 0-4,-6-2-4,-4 0-3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32"/>
    </inkml:context>
    <inkml:brush xml:id="br0">
      <inkml:brushProperty name="width" value="0.04158" units="cm"/>
      <inkml:brushProperty name="height" value="0.04158" units="cm"/>
    </inkml:brush>
  </inkml:definitions>
  <inkml:trace contextRef="#ctx0" brushRef="#br0">39459 5087 529,'-15'-6'21,"4"6"15,3 4 16,3 6 15,1 3 2,2 5-12,0 3-14,2 5-11,-1 3-8,0 4-2,-2 4-2,0 5-3,-1 1-6,1 3-12,-1 2-11,0 2-12,-1 1-9,0 0-7,-1 0-9,-1 0-7,0-6-3,2-8 2,2-11 1,2-9 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40"/>
    </inkml:context>
    <inkml:brush xml:id="br0">
      <inkml:brushProperty name="width" value="0.04027" units="cm"/>
      <inkml:brushProperty name="height" value="0.04027" units="cm"/>
    </inkml:brush>
  </inkml:definitions>
  <inkml:trace contextRef="#ctx0" brushRef="#br0">42002 4263 546,'-5'-9'7,"7"0"13,8-2 13,6 0 14,4 1 3,-1 3-8,1 2-8,-1 4-7,1 1-6,-1 2-2,1 0-1,-1 2-2,-1 1-2,-2 1-2,-4 3-3,-3 2-3,-2 1-2,-2 0-1,-2-1-3,-2 1-2,-4 2-1,-4 7 2,-5 5 1,-5 7 1,-5 1-1,-1-2-4,-4-1-5,-3-3-4,-1-1-1,1 1 1,2-1 1,0 1 2,0-2 2,1-2 2,0-1 3,-1-2 3,2-3 2,1 0 1,3 0 2,2-2 2,6-3 3,12-5 6,12-4 5,11-6 7,8-3-1,3-1-5,2-3-6,4-2-6,2-1-8,0 1-11,2-1-11,0 0-11,-1 2-6,-6 2-5,-4 4-3,-5 3-3,-5 1-1,-3 0 6,-4 0 5,-4 0 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4:07"/>
    </inkml:context>
    <inkml:brush xml:id="br0">
      <inkml:brushProperty name="width" value="0.04187" units="cm"/>
      <inkml:brushProperty name="height" value="0.04187" units="cm"/>
      <inkml:brushProperty name="color" value="#00BFF3"/>
    </inkml:brush>
  </inkml:definitions>
  <inkml:trace contextRef="#ctx0" brushRef="#br0">65750 14250 525,'20'-19'45,"-9"13"-2,-10 12-2,-8 13-1,-8 10-1,-2 10-2,-3 10-1,-3 9-2,-7 9-2,-9 9-3,-10 10-4,-8 10-4,-8 4-3,-2 0-6,-3 0-6,-3 0-4,-6 0-2,-5 0 2,-7 0 3,-5 0 3,3-7-10,17-11-18,15-14-18,16-11-20,23-18-10,31-22 1,32-22-2,31-21 1,18-10 7,7 3 17,6 3 16,7 4 16,-1 4 10,-6 6 1,-6 7 1,-6 6 3,-10 3 3,-12 0 5,-13 0 5,-12 0 6,-9 1 2,-2 4 0,-3 3 0,-3 3 0,-4-7-6,-3-15-14,-3-15-13,-2-16-13,-5-5-6,-2 6-2,-3 7 1,-3 6-2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41"/>
    </inkml:context>
    <inkml:brush xml:id="br0">
      <inkml:brushProperty name="width" value="0.04961" units="cm"/>
      <inkml:brushProperty name="height" value="0.04961" units="cm"/>
    </inkml:brush>
  </inkml:definitions>
  <inkml:trace contextRef="#ctx0" brushRef="#br0">44502 4106 443,'-1'-11'42,"-4"7"1,-2 8-2,-3 7 1,-3 5-4,0 2-7,-1 0-6,-1 1-7,-1 1-4,-1 3-1,-2 1 0,1 3-1,-3 1 0,0 2-2,0 3-1,-2 1-2,0 0 0,4-2-2,3-1-2,3-3 0,2-1-2,3-3-1,1-2-1,2-1-1,2-2 1,2-3 0,2-1 1,2-2 1,3-3 0,4-3 0,3-2-1,5-4-1,3-3-1,5-4-1,3-4-2,4-3-1,2-4-1,-1-1-3,-2-3-2,0-1-2,-1-2 0,-1-1 0,-2-1 0,1-1 0,-2-1 1,0 1 2,0 0 1,1-1 1,-3 0 1,-3-1-1,-5 0 0,-3-2-1,-3 0 2,-2 1 5,-3 1 5,-1 2 5,-2 0 2,-2 3 1,-2 1 0,-2 3-1,-2 1 0,-1 2 0,-3 3-1,-2 1-1,-1 2-1,-1 2 0,-2 3-1,0 1 0,0 1 0,-1 2 0,1 0 1,-1 2 0,-1 2 0,-1 4 0,-3 4 0,-1 3 0,-1 3-1,1 0 1,1-1 1,1 1-1,1-1 1,2-1 1,3-1 0,1 0 0,2-1 0,3 1 0,1 1 0,2 1-1,2 0 1,0 0 0,1-2 1,2-1 1,1 0 0,2 2 1,2 0 0,2 1 0,2 1 1,3-1-2,3 1 0,3 0-2,2 0 0,0 1-2,-1 1-2,1 1-1,0 1-1,1 3-2,0 1 0,3 3-2,-2 0-2,-2 1-2,-1-1-3,-2 0-2,-2 0-3,1-1-3,0-1-3,-1-1-3,0-1-3,-2-1-3,-3-1-4,-1-1-3,-2-1 0,0-1 4,-2-1 3,0 0 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43"/>
    </inkml:context>
    <inkml:brush xml:id="br0">
      <inkml:brushProperty name="width" value="0.03987" units="cm"/>
      <inkml:brushProperty name="height" value="0.03987" units="cm"/>
    </inkml:brush>
  </inkml:definitions>
  <inkml:trace contextRef="#ctx0" brushRef="#br0">51248 4595 551,'-2'-13'41,"-3"4"-4,-5 6-3,-4 5-3,-4 4-4,-3 5-3,-4 5-5,-4 5-4,-2 2-3,3-1-2,2-1-1,1-1-2,2-1 0,1-1-1,1-1 2,1-1-1,2-1 0,3-3 0,3-1-1,3-2 0,1-1-1,0 2 1,0 0 0,0 1 1,5 0-2,8-1-1,9 0-3,9-2-1,4-1-2,-1-2 0,-1-3-1,-1 0 0,-1-2 0,-1 0 0,-1 0-1,-1 0 1,-1-1 1,1 0-1,-1-2 2,1 0-1,-1-1 2,-1 0 3,-1 0 2,-1 0 3,-1 0 1,-3-2-1,-1 0-1,-2-1 0,-2-2 0,-2-2 3,-3-2 1,0-1 2,-3-1 0,0 1-3,-2 1-3,0 0-3,-2 2-2,0-1-1,-1 0-1,-2 1 0,1-1-3,-1 0-1,0 0-2,0 1-1,1-1-5,0 0-4,2 1-6,1-1-5,0 0-10,2 1-13,0-1-15,2 0-13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43"/>
    </inkml:context>
    <inkml:brush xml:id="br0">
      <inkml:brushProperty name="width" value="0.03808" units="cm"/>
      <inkml:brushProperty name="height" value="0.03808" units="cm"/>
    </inkml:brush>
  </inkml:definitions>
  <inkml:trace contextRef="#ctx0" brushRef="#br0">52920 3895 577,'-5'-13'13,"5"4"14,4 6 13,5 5 13,2 3 2,-1 3-7,0 3-10,-2 4-7,-1 1-6,-2 3-3,-3 1-2,0 3-2,-3 0-4,0 2-4,-2 1-4,0 1-3,-2 1-4,-2 3 0,-2 1-1,-1 2-2,-2 1-2,0 1-3,1-1-5,-1 0-3,1-2-5,3-4-7,1-3-8,2-5-6,2-5-5,2-8-3,2-8-2,2-8-3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43"/>
    </inkml:context>
    <inkml:brush xml:id="br0">
      <inkml:brushProperty name="width" value="0.03269" units="cm"/>
      <inkml:brushProperty name="height" value="0.03269" units="cm"/>
    </inkml:brush>
  </inkml:definitions>
  <inkml:trace contextRef="#ctx0" brushRef="#br0">52950 4956 673,'14'-29'0,"-1"5"6,-2 5 6,-2 5 6,0 3 8,1 1 7,3 0 8,2 2 7,0 1 0,-1 0-9,-1 2-11,-1 1-9,1 0-11,2 2-10,1 0-12,3 2-10,-1 0-12,-3 0-12,-3 0-12,-2 0-12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44"/>
    </inkml:context>
    <inkml:brush xml:id="br0">
      <inkml:brushProperty name="width" value="0.04075" units="cm"/>
      <inkml:brushProperty name="height" value="0.04075" units="cm"/>
    </inkml:brush>
  </inkml:definitions>
  <inkml:trace contextRef="#ctx0" brushRef="#br0">53717 3833 539,'0'-35'4,"0"7"6,0 9 6,0 7 7,0 7 6,2 6 4,1 6 5,0 6 5,0 4 0,0 5-5,-2 3-4,0 5-5,-3 2-4,0 2-3,-3 2-2,-2 2-3,-1 4-3,-2 6-4,0 6-2,-1 6-5,0 3-2,1 3-1,0 2 0,2 1-3,1-2-8,1-7-17,0-7-17,2-6-17,1-9-8,2-8 4,2-9 2,2-8 2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44"/>
    </inkml:context>
    <inkml:brush xml:id="br0">
      <inkml:brushProperty name="width" value="0.03687" units="cm"/>
      <inkml:brushProperty name="height" value="0.03687" units="cm"/>
    </inkml:brush>
  </inkml:definitions>
  <inkml:trace contextRef="#ctx0" brushRef="#br0">55158 4481 596,'-15'-13'4,"2"3"8,3 4 7,1 4 7,0 3 5,-4 2 1,-2 2 1,-3 2 0,-1 1-2,1 3-2,1 2-5,1 2-3,-1 0-3,-2 1-2,-1-1-4,-2 1-2,-1-2-2,2-1-3,3-2-1,1-2-2,8 0 0,12 3 0,13 3 1,13 4 1,6-2 0,-1-1 1,-1-4 0,-2-3 0,0-1-1,-1 2-7,-1 0-4,-1 1-6,-2 1-5,-2 0-8,-1-1-7,-2 1-7,-4-2-4,-1-2 0,-4-4 1,-3-2-1,-1-2 2,0 0 4,0 0 3,0 0 4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44"/>
    </inkml:context>
    <inkml:brush xml:id="br0">
      <inkml:brushProperty name="width" value="0.04532" units="cm"/>
      <inkml:brushProperty name="height" value="0.04532" units="cm"/>
    </inkml:brush>
  </inkml:definitions>
  <inkml:trace contextRef="#ctx0" brushRef="#br0">56689 4666 485,'-8'-7'40,"1"2"-2,-1 2-1,0 2-2,0 3 0,2 4-1,1 4 1,0 3-1,1 3-1,1 1-4,-1 2-4,0 0-4,0 0-3,2 1-1,0-1-2,2 1-2,1-2-2,2-1-1,2-3-3,2-1-2,1-2-1,1-2 0,2-2 2,0-2 0,1-3-3,3-3-7,2-2-6,1-3-6,1-3-3,-1-2 0,-1-2 2,0-1 0,-3-2-1,-1-2-2,-2 0-2,-2-1-1,-3 0 1,-3-1 5,-2 1 7,-3-1 5,-4 2 3,-4 3 1,-4 3 1,-3 3 0,-4 2-2,-2 2-4,-1 2-4,-2 2-5,-2 2-3,1 4 1,-1 2-1,1 3 0,2 1-5,3 0-7,4-2-8,5 0-8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4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62243 10312 999,'-35'-22'-6,"8"5"-12,7 4-12,9 3-12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49"/>
    </inkml:context>
    <inkml:brush xml:id="br0">
      <inkml:brushProperty name="width" value="0.04707" units="cm"/>
      <inkml:brushProperty name="height" value="0.04707" units="cm"/>
      <inkml:brushProperty name="color" value="#F2395B"/>
    </inkml:brush>
  </inkml:definitions>
  <inkml:trace contextRef="#ctx0" brushRef="#br0">16791 9897 467,'-12'-1'7,"5"-2"15,6-2 15,6-2 15,4 0 3,3 1-6,3 0-7,4 2-6,0 0-5,1 2-3,-1 0-3,1 2-3,-1 0-2,-1 0-2,-1 0-3,-1 0-2,-1 2-2,-3 4-1,-1 4-3,-2 3-2,-2 4-3,-2 1-1,-2 3-3,-2 2-2,-4 1-2,-4 4 0,-5 3-1,-5 3 0,-4 2-1,0 0-1,-1 2 0,0 0 0,-3 1 0,-1-1 1,-3-2 1,-1 0 2,-1-3 0,0-3 1,-1-5 0,1-3 1,1-4 0,1-1 2,3-3 1,1-1 3,6-4 3,7-4 8,8-6 8,8-4 7,8-4 0,7-2-8,9-1-9,7-3-7,3 0-7,0 1-5,-1 1-4,-1 0-5,-4 3-1,-6 3 2,-5 2 0,-6 4 3,2 0-3,14-2-4,13-2-6,12-2-4,3 0-1,-8 0 4,-8 2 4,-8 1 4,-5 0-5,-3 0-12,-4 0-13,-1 0-13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49"/>
    </inkml:context>
    <inkml:brush xml:id="br0">
      <inkml:brushProperty name="width" value="0.05603" units="cm"/>
      <inkml:brushProperty name="height" value="0.05603" units="cm"/>
      <inkml:brushProperty name="color" value="#F2395B"/>
    </inkml:brush>
  </inkml:definitions>
  <inkml:trace contextRef="#ctx0" brushRef="#br0">25981 9252 392,'-1'-22'9,"0"4"19,-2 5 18,0 3 19,0 5 5,0 6-7,2 6-8,0 6-7,1 4-6,0 5-4,0 3-5,0 5-4,0 1-4,0 2-4,0 1-5,0 1-4,0 2-6,-2 4-4,0 4-7,-1 4-5,-1-1-2,2-6 2,0-6 4,2-6 2,0-2-1,0 1-2,0 1-5,0 1-2,0-2-15,0-3-25,0-5-25,0-3-26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4:07"/>
    </inkml:context>
    <inkml:brush xml:id="br0">
      <inkml:brushProperty name="width" value="0.04614" units="cm"/>
      <inkml:brushProperty name="height" value="0.04614" units="cm"/>
      <inkml:brushProperty name="color" value="#00BFF3"/>
    </inkml:brush>
  </inkml:definitions>
  <inkml:trace contextRef="#ctx0" brushRef="#br0">66450 13400 476,'112'-132'62,"-24"39"-7,-26 36-7,-24 39-8,-13 19-6,0 4-8,0 3-7,0 3-8,-8 12-4,-16 22-3,-15 22-2,-15 23-3,-15 14-5,-12 10-5,-13 10-6,-12 9-6,-2-4-2,9-15 1,10-15 1,10-16 0,7-15 3,6-11 4,7-14 4,6-11 4,17-15 3,28-16 5,28-15 5,29-15 4,11-11 1,-2-2-2,-3-3-3,-3-3-1,-9 2-2,-11 10 1,-14 10 1,-11 9 0,-11 9 1,-5 9 0,-7 10 1,-5 10 1,-11 10 2,-11 13 3,-14 12 5,-11 13 3,-9 6 3,-3 0 2,-3 0 2,-2 0 2,2 1 0,9 4-2,10 3-3,10 3-2,5 3-2,4 3-4,3 3-2,3 4-3,1 1-3,1 0 0,-1 0-2,1 0-1,-4 4-5,-6 10-11,-6 10-11,-6 9-10,-1-7-6,7-21-5,6-22-2,7-22-5,0-21-1,-2-18-3,-3-19-2,-3-18-3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56"/>
    </inkml:context>
    <inkml:brush xml:id="br0">
      <inkml:brushProperty name="width" value="0.04518" units="cm"/>
      <inkml:brushProperty name="height" value="0.04518" units="cm"/>
      <inkml:brushProperty name="color" value="#F2395B"/>
    </inkml:brush>
  </inkml:definitions>
  <inkml:trace contextRef="#ctx0" brushRef="#br0">14311 15665 486,'-13'0'11,"8"0"21,7 0 22,6 0 20,5 0 5,3 0-15,3 0-14,3 0-14,2 0-9,-1 0-3,1 0-4,-1 0-3,1 0-4,3 0-5,1 0-4,2 0-4,0 0-2,-3 0 0,-3 0 1,-3 0 1,-2-1-5,1 0-10,-1-2-9,1 0-9,-1 0-5,-3 1 3,-1 0 1,-2 2 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57"/>
    </inkml:context>
    <inkml:brush xml:id="br0">
      <inkml:brushProperty name="width" value="0.04495" units="cm"/>
      <inkml:brushProperty name="height" value="0.04495" units="cm"/>
      <inkml:brushProperty name="color" value="#F2395B"/>
    </inkml:brush>
  </inkml:definitions>
  <inkml:trace contextRef="#ctx0" brushRef="#br0">16494 14868 489,'-2'29'125,"0"-4"-28,-3-3-28,-2-5-28,-1 0-15,0 2-2,1 1-4,-1 3-1,0-1-3,0 0 0,0-1-2,1 0-2,0-3-1,2-1-2,2-3-3,2-1-1,4-3-5,6-4-2,5-4-5,7-4-4,2-5-4,1-4-2,-1-5-4,0-5-3,1-3 0,-1-1 2,1-1 3,-1-1 2,-1 1 2,-3 0 2,-3 1 2,-3 1 1,-3 1 3,-2 1 2,-4 1 3,-2 1 3,-4 1 2,0 3-1,-3 1 1,-2 2 0,-2 2-1,-2 3-2,-1 1-1,-3 2-2,0 2-1,-1 2 1,0 2 0,1 2 0,0 2 0,2 4-3,3 2-3,1 3-3,2 1-5,0-3-9,2-1-9,1-2-8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57"/>
    </inkml:context>
    <inkml:brush xml:id="br0">
      <inkml:brushProperty name="width" value="0.03593" units="cm"/>
      <inkml:brushProperty name="height" value="0.03593" units="cm"/>
      <inkml:brushProperty name="color" value="#F2395B"/>
    </inkml:brush>
  </inkml:definitions>
  <inkml:trace contextRef="#ctx0" brushRef="#br0">17650 15350 612,'8'29'80,"1"-6"-10,2-4-11,0-4-11,0-4-8,1-1-6,-1-1-7,1 0-5,-1-2-15,-1 1-21,-1 0-21,0 0-23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57"/>
    </inkml:context>
    <inkml:brush xml:id="br0">
      <inkml:brushProperty name="width" value="0.05203" units="cm"/>
      <inkml:brushProperty name="height" value="0.05203" units="cm"/>
      <inkml:brushProperty name="color" value="#F2395B"/>
    </inkml:brush>
  </inkml:definitions>
  <inkml:trace contextRef="#ctx0" brushRef="#br0">18267 13887 422,'-6'-6'52,"2"6"-2,4 4 0,3 6-1,0 3-3,-1 5-6,0 3-4,-2 5-6,0 3-4,0 2-3,0 4-1,0 3-3,0 1-2,-2-2-1,0 0-1,-1-1-2,-1-2-1,2 0-1,0-1 0,2-1 0,0-2-1,2-2-3,0-2-1,2-1-2,0-2-3,1-1-1,2-1-3,0-1-3,1-1-1,2-1-2,0-1-2,1 0-1,-1-1-4,-4 1-2,-4 1-4,-4 1-3,-4 0-1,-2-1 1,-3-1 3,-3-1 2,-4 0-1,-3 2-2,-5 0-3,-3 1-2,-1-1-1,1-3 3,3-3 3,1-2 2,3-4-2,3-3-6,3-2-6,3-4-6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58"/>
    </inkml:context>
    <inkml:brush xml:id="br0">
      <inkml:brushProperty name="width" value="0.04099" units="cm"/>
      <inkml:brushProperty name="height" value="0.04099" units="cm"/>
      <inkml:brushProperty name="color" value="#F2395B"/>
    </inkml:brush>
  </inkml:definitions>
  <inkml:trace contextRef="#ctx0" brushRef="#br0">18750 14283 536,'22'-42'8,"-1"10"17,-3 9 16,-1 11 16,-1 4 5,-1 0-7,1 1-7,-1-1-7,1 1-6,2 2-4,0 2-4,1 2-5,-1 1-11,0-2-17,0 0-17,-2-2-19,-2 2-12,-1 2-9,-2 4-8,-2 2-10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4:59"/>
    </inkml:context>
    <inkml:brush xml:id="br0">
      <inkml:brushProperty name="width" value="0.03926" units="cm"/>
      <inkml:brushProperty name="height" value="0.03926" units="cm"/>
      <inkml:brushProperty name="color" value="#F2395B"/>
    </inkml:brush>
  </inkml:definitions>
  <inkml:trace contextRef="#ctx0" brushRef="#br0">23970 15712 560,'-12'0'11,"10"0"21,8 0 21,10 0 22,4 0 3,2 0-15,3 0-15,1 0-15,2-2-10,-1 0-8,0-3-7,1-2-7,-2 0-8,-2 1-6,-1 0-7,-3 2-7,-1 0-6,-1 0-5,0 0-7,-2 1-4,-2-1-3,-1 2 1,-2 0 1,-2 2 2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00"/>
    </inkml:context>
    <inkml:brush xml:id="br0">
      <inkml:brushProperty name="width" value="0.04816" units="cm"/>
      <inkml:brushProperty name="height" value="0.04816" units="cm"/>
      <inkml:brushProperty name="color" value="#F2395B"/>
    </inkml:brush>
  </inkml:definitions>
  <inkml:trace contextRef="#ctx0" brushRef="#br0">25756 15163 456,'-7'-6'6,"-1"4"11,0 4 12,0 4 11,0 2 5,1 3-3,-1 2-3,0 2-2,-1 1-2,0 1-3,-1 1-3,-1 1-2,0 1-3,0 1-3,2 1-2,1 1-3,1-1-3,2-1-1,2-3-2,2-1-2,1-2 0,0-1 1,0 0 0,0-2 2,3-3-6,7-6-9,8-6-12,6-6-10,2-4-3,-2-3 2,-1-3 5,-2-3 2,-3-2 2,1 1-1,-2-1 0,-1 1-1,-2-1 1,-1-1 3,-2-1 3,-2-1 4,-2 1 2,-2 5 3,-3 3 2,0 5 2,-4 2 1,0 0 0,-3 2 1,-2 1-1,-1 1 0,-2 2-1,0 2 0,-1 2-2,-2 2 0,0 2 0,-1 2 0,-1 2 0,0 1-2,1 3-3,1 2-5,0 2-4,3-1-3,3-1-5,2-3-3,4 0-5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00"/>
    </inkml:context>
    <inkml:brush xml:id="br0">
      <inkml:brushProperty name="width" value="0.03879" units="cm"/>
      <inkml:brushProperty name="height" value="0.03879" units="cm"/>
      <inkml:brushProperty name="color" value="#F2395B"/>
    </inkml:brush>
  </inkml:definitions>
  <inkml:trace contextRef="#ctx0" brushRef="#br0">26500 15750 567,'8'8'6,"0"0"11,-1-1 13,1 1 12,-1 0 5,0 0-2,-2 0-1,0 0-1,-2 0-3,1 3-6,0 2-6,0 1-5,0 2-6,0 0-6,0-1-6,0 1-5,-1-1-6,0-1-5,-2-1-3,0 0-6,-3-2-10,0-1-19,-3-1-19,-2 0-18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01"/>
    </inkml:context>
    <inkml:brush xml:id="br0">
      <inkml:brushProperty name="width" value="0.0556" units="cm"/>
      <inkml:brushProperty name="height" value="0.0556" units="cm"/>
      <inkml:brushProperty name="color" value="#F2395B"/>
    </inkml:brush>
  </inkml:definitions>
  <inkml:trace contextRef="#ctx0" brushRef="#br0">27350 14893 395,'36'-27'0,"-8"7"7,-6 9 8,-6 7 8,-5 5 6,-1 2 1,-1 2 4,0 1 2,-2 4-2,-1 2-6,0 3-6,-2 3-5,-1 2-5,-2 1-2,-2 1-1,-2 1-2,-2 1-1,-2-1 1,-1 1 0,-3-1 1,0-1-1,2-3-3,2-3-3,3-2-2,2-5-3,6-3-1,4-4-2,5-4-3,4-4-1,3-3-1,3-5-3,3-4-1,1-2-1,1-3-1,-1-1 0,1-3-1,-2 1 0,-1 0 2,-3 1 2,-1 1 1,-3 1 1,-3 1 3,-3 1 3,-3 1 2,-1 1 3,-2 2 6,-1 3 4,0 1 5,-2 2 7,0 0 8,-2 2 7,0 1 9,-2 2 0,0 6-5,-2 4-6,0 6-6,-1 3-4,2 3-1,0 3-1,2 3-3,0 1-1,0-1-1,0-1-2,0-1-2,0 0 0,0 1-2,0 1 0,0 1-2,0 0 0,2-3-1,0-1-2,2-2-1,0-2-1,0 1-1,0-1-3,0 1-1,0 0-2,1 1-5,2 1-3,0 2-5,-2 0-3,-4 1-2,-6 0-3,-4 3-3,-4-2 1,-3-2 3,-3-1 3,-3-2 3,-2-1-1,-1 1-3,-1 1-5,-1 1-4,0-1-2,3-3-1,2-2 0,1-4 0,2-2 0,3-2 0,1-3 0,3 0 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01"/>
    </inkml:context>
    <inkml:brush xml:id="br0">
      <inkml:brushProperty name="width" value="0.03944" units="cm"/>
      <inkml:brushProperty name="height" value="0.03944" units="cm"/>
      <inkml:brushProperty name="color" value="#F2395B"/>
    </inkml:brush>
  </inkml:definitions>
  <inkml:trace contextRef="#ctx0" brushRef="#br0">28900 14449 557,'14'-36'61,"-1"9"-7,-2 8-5,-2 7-6,0 4-3,3 1-4,3-1-3,4 0-2,1 0-4,1 0-3,0 1-5,3-1-3,-1 0-7,0 2-8,1 1-11,-1 0-8,-1 3-14,-3 2-20,-3 4-20,-2 2-19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4:08"/>
    </inkml:context>
    <inkml:brush xml:id="br0">
      <inkml:brushProperty name="width" value="0.04024" units="cm"/>
      <inkml:brushProperty name="height" value="0.04024" units="cm"/>
      <inkml:brushProperty name="color" value="#00BFF3"/>
    </inkml:brush>
  </inkml:definitions>
  <inkml:trace contextRef="#ctx0" brushRef="#br0">66700 14850 546,'50'-27'4,"0"-3"8,0-3 9,0-2 7,3 0 4,6 7 0,7 6 1,6 7-1,-1 5-1,-5 7-2,-7 6-1,-5 7-3,-9 10-2,-9 16-5,-10 15-5,-8 17-4,-14 10-4,-15 6-3,-15 7-3,-16 6-4,-16 1-2,-16-3-3,-15-3-1,-15-2-3,-4-11-1,9-15-1,10-15 0,10-16-1,8-13 0,10-9 2,10-10 0,9-8 1,12-15 0,16-19 0,15-18 1,17-19-1,14-8 1,17 3 0,15 3 0,16 4 0,7 5 3,1 10 6,-1 10 5,1 9 6,-9 9 3,-15 9 1,-15 10 2,-16 10 0,-12 8 2,-5 10 0,-7 10 0,-5 9 2,-12 9-1,-16 9 1,-15 10-1,-15 10 1,-12 2-3,-6-3-4,-6-3-4,-6-2-5,2-8-3,14-8-4,11-10-4,14-9-2,13-12-3,16-11-2,15-14 0,17-11-2,11-7 2,10 0 7,10 0 6,9 0 6,1 0 2,-6 0 1,-6 0-2,-6 0 1,-6-4-5,-2-5-9,-3-7-7,-3-5-9,-6-8-3,-5-5 2,-7-7 2,-5-5 1,-4-6 3,0-3 1,0-3 1,0-2 1,-2 2 5,-3 9 7,-3 10 7,-2 10 7,-3 16 10,1 26 15,-1 24 15,1 26 14,-3 18 4,-2 13-8,-3 12-7,-3 13-7,-2 6-9,0 0-9,0 0-8,0 0-9,0 1-10,0 4-9,0 3-11,0 3-10,-2-2-6,-3-6-2,-3-6-4,-2-6-2,2-21-1,9-34 0,10-35 2,10-33-1,5-14 6,4 10 9,3 10 8,3 9 10,1 12 16,1 16 26,-1 15 24,1 17 26,-3 7 5,-2 0-12,-3 0-14,-3 0-12,-2-2-10,0-3-6,0-3-8,0-2-6,4-14-6,10-21-5,10-22-5,9-22-6,10-15-8,14-5-11,11-7-12,14-5-13,0 0-1,-8 10 5,-10 10 8,-9 9 5,-9 9 8,-5 9 9,-7 10 8,-5 10 8,-8 11 8,-5 17 8,-7 15 8,-5 16 7,-9 9 5,-9 3 1,-10 3-1,-8 4 2,3-12-6,20-24-11,18-26-12,20-24-10,10-15-9,3-3-2,3-3-5,4-2-3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02"/>
    </inkml:context>
    <inkml:brush xml:id="br0">
      <inkml:brushProperty name="width" value="0.0424" units="cm"/>
      <inkml:brushProperty name="height" value="0.0424" units="cm"/>
      <inkml:brushProperty name="color" value="#F2395B"/>
    </inkml:brush>
  </inkml:definitions>
  <inkml:trace contextRef="#ctx0" brushRef="#br0">34445 14980 518,'-21'0'1,"3"0"0,5 0 1,3 0 1,4 0 4,4 0 11,4 0 10,4 0 9,4-1 6,7 0 2,6-2 2,5 0 2,3 0-2,-2 1-7,0 0-8,-1 2-6,1-1-7,3 0-3,2-2-4,4 0-5,-2 0-5,-5 1-8,-7 0-7,-5 2-7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03"/>
    </inkml:context>
    <inkml:brush xml:id="br0">
      <inkml:brushProperty name="width" value="0.04458" units="cm"/>
      <inkml:brushProperty name="height" value="0.04458" units="cm"/>
      <inkml:brushProperty name="color" value="#F2395B"/>
    </inkml:brush>
  </inkml:definitions>
  <inkml:trace contextRef="#ctx0" brushRef="#br0">35006 14086 493,'-8'-15'2,"0"2"3,0 3 4,1 1 3,0 4 9,2 6 12,2 6 13,2 6 12,1 5 2,0 6-7,0 7-9,0 5-9,-1 4-5,-2 0-7,-2 2-5,-2 0-5,-1 1-3,-1 0 0,-2 0 0,0 0 0,0 1-6,1 0-11,1 2-13,1 0-11,1-1-10,2-6-7,2-4-8,2-5-7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03"/>
    </inkml:context>
    <inkml:brush xml:id="br0">
      <inkml:brushProperty name="width" value="0.04974" units="cm"/>
      <inkml:brushProperty name="height" value="0.04974" units="cm"/>
      <inkml:brushProperty name="color" value="#F2395B"/>
    </inkml:brush>
  </inkml:definitions>
  <inkml:trace contextRef="#ctx0" brushRef="#br0">36475 14575 442,'-8'-7'7,"2"0"15,1 2 15,0 1 14,1 3 6,-2 7-4,0 7-4,-1 8-4,-1 2-4,0 2-6,1 1-6,-1 1-7,0 0-2,0-3-2,0-2-1,1-1-1,0-2-3,2-1-1,2-1-4,2-1-3,3-2-5,6-4-7,4-4-9,5-4-8,3-5-4,1-6-1,1-6 0,1-5 0,-1-4 1,-1-1 2,-3-1 3,-1-1 2,-3 0 3,-3-1 2,-3 1 3,-2 0 2,-3 0 3,0 3 3,-2 1 4,0 3 3,-3 1 2,-4 3-1,-4 1-1,-4 2-1,-1 3-1,-1 3-4,1 2-3,-1 4-3,0 3-3,1 4-6,-1 4-4,1 3-5,0 2-2,2-3-3,3-1-1,1-2-1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03"/>
    </inkml:context>
    <inkml:brush xml:id="br0">
      <inkml:brushProperty name="width" value="0.03767" units="cm"/>
      <inkml:brushProperty name="height" value="0.03767" units="cm"/>
      <inkml:brushProperty name="color" value="#F2395B"/>
    </inkml:brush>
  </inkml:definitions>
  <inkml:trace contextRef="#ctx0" brushRef="#br0">37250 15200 584,'14'21'121,"-1"-3"-25,-3-5-25,-1-3-24,-1-2-16,-1-1-7,1 1-8,0 0-7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04"/>
    </inkml:context>
    <inkml:brush xml:id="br0">
      <inkml:brushProperty name="width" value="0.05342" units="cm"/>
      <inkml:brushProperty name="height" value="0.05342" units="cm"/>
      <inkml:brushProperty name="color" value="#F2395B"/>
    </inkml:brush>
  </inkml:definitions>
  <inkml:trace contextRef="#ctx0" brushRef="#br0">37710 13600 411,'-8'32'150,"2"0"-35,1 2-33,0 1-35,2-1-18,0 0-3,2-1-2,0-1-3,1-1-2,0 0-3,0 1-2,0-1-2,0 0-2,0-2-2,0 0-2,0-1-1,1-1-2,0-1-2,2-1 0,0-1-3,1-1-4,0 1-5,0-1-7,0 1-7,-2-2 0,-2-3 2,-4-3 4,-2-3 3,-4-1 0,-6 0-2,-4-1-3,-4 1-2,-4 0-2,-1 1-2,-1 1-1,-1 2-2,1-2 2,3-3 3,4-3 6,2-2 3,3-3-1,2-1-10,4 0-8,3-1-9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04"/>
    </inkml:context>
    <inkml:brush xml:id="br0">
      <inkml:brushProperty name="width" value="0.03785" units="cm"/>
      <inkml:brushProperty name="height" value="0.03785" units="cm"/>
      <inkml:brushProperty name="color" value="#F2395B"/>
    </inkml:brush>
  </inkml:definitions>
  <inkml:trace contextRef="#ctx0" brushRef="#br0">38350 13964 581,'17'-36'8,"1"7"17,3 8 18,1 6 16,1 4 5,1 2-5,-1 2-6,1 3-6,-1 0-11,1 0-16,-1 0-15,0 0-17,-1 1-7,-3 2 3,-3 2 3,-2 2 3,-3 1-10,-1 0-21,-1 0-22,0 0-20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05"/>
    </inkml:context>
    <inkml:brush xml:id="br0">
      <inkml:brushProperty name="width" value="0.04113" units="cm"/>
      <inkml:brushProperty name="height" value="0.04113" units="cm"/>
      <inkml:brushProperty name="color" value="#F2395B"/>
    </inkml:brush>
  </inkml:definitions>
  <inkml:trace contextRef="#ctx0" brushRef="#br0">42700 14028 534,'-22'0'6,"4"0"12,5 0 10,3 0 13,4-1 2,6 0-6,4-2-6,6 0-7,4-2-1,5-2 2,5-2 2,5-1 3,3-1-1,0 2-2,2 2-3,1 3-3,-1 0-4,-3 2-7,-4 0-6,-1 2-5,-4 0-8,-2 0-6,-1 0-8,-2 0-8,-2 1-10,-1 2-13,-1 2-15,0 2-14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05"/>
    </inkml:context>
    <inkml:brush xml:id="br0">
      <inkml:brushProperty name="width" value="0.04638" units="cm"/>
      <inkml:brushProperty name="height" value="0.04638" units="cm"/>
      <inkml:brushProperty name="color" value="#F2395B"/>
    </inkml:brush>
  </inkml:definitions>
  <inkml:trace contextRef="#ctx0" brushRef="#br0">43309 13250 474,'-8'46'178,"2"-2"-41,1-2-40,0-2-41,0 2-26,-1 6-11,-3 5-10,-2 7-13,0 0-8,1-5-8,1-4-9,1-6-7,1-4-4,2-2-2,2-3-1,2-3-2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05"/>
    </inkml:context>
    <inkml:brush xml:id="br0">
      <inkml:brushProperty name="width" value="0.04911" units="cm"/>
      <inkml:brushProperty name="height" value="0.04911" units="cm"/>
      <inkml:brushProperty name="color" value="#F2395B"/>
    </inkml:brush>
  </inkml:definitions>
  <inkml:trace contextRef="#ctx0" brushRef="#br0">44710 13890 447,'-9'-4'11,"0"10"20,-2 8 20,0 9 21,0 4 5,-1-1-13,0-1-12,0-1-12,2-2-8,3-1-4,2-3-5,4-1-4,1-1-3,0 1-2,0 1-3,0 2-3,2-3-5,4-1-8,4-4-8,3-3-9,3-4-4,1-8-1,2-6-1,0-7-1,0-5 0,1-3 3,-1-3 1,1-3 3,-3-1 2,-3-1 2,-4 1 3,-4 0 3,-3 1 1,-1 3 4,0 3 1,-1 3 2,-3 3 1,-2 3 2,-4 2-1,-2 4 2,-3 3-2,-1 2-2,-3 4-2,-1 3-2,-1 1-1,2 1-1,3 1 0,1 2 0,2 0 0,2 0 0,2-1 0,3 1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06"/>
    </inkml:context>
    <inkml:brush xml:id="br0">
      <inkml:brushProperty name="width" value="0.0421" units="cm"/>
      <inkml:brushProperty name="height" value="0.0421" units="cm"/>
      <inkml:brushProperty name="color" value="#F2395B"/>
    </inkml:brush>
  </inkml:definitions>
  <inkml:trace contextRef="#ctx0" brushRef="#br0">45650 14550 522,'15'1'123,"-1"2"-24,-1 2-24,-1 1-22,-1 2-16,0 2-5,-2 0-5,-1 1-7,0 1-9,-2 3-12,-1 1-13,0 3-13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4:09"/>
    </inkml:context>
    <inkml:brush xml:id="br0">
      <inkml:brushProperty name="width" value="0.04339" units="cm"/>
      <inkml:brushProperty name="height" value="0.04339" units="cm"/>
      <inkml:brushProperty name="color" value="#00BFF3"/>
    </inkml:brush>
  </inkml:definitions>
  <inkml:trace contextRef="#ctx0" brushRef="#br0">59950 18400 507,'76'-22'107,"4"6"-23,3 7-22,3 6-23,4 3-12,7 0-4,6 0-3,7 0-3,-9 6-9,-21 13-16,-22 12-16,-22 13-16,-26 7-8,-27 4 2,-28 3 1,-28 3 2,-17-1 4,-2-2 6,-3-3 7,-3-3 7,1-6 7,6-5 4,7-7 5,6-5 6,7-8 4,10-5 5,10-7 5,9-5 4,21-12 6,35-16 7,35-15 8,34-15 7,21-7-1,10 3-9,10 3-10,9 4-10,-1 4-7,-8 6-5,-10 7-4,-9 6-6,-13 6-3,-16 6-2,-15 7-3,-15 6-2,-17 10-1,-15 17 0,-15 15 0,-16 16 1,-21 12-2,-24 9-5,-26 10-3,-24 10-4,-13 0 0,0-5 3,0-7 3,0-5 4,-2-6 1,-3-3 1,-3-3 2,-2-2 0,0-6 4,7-6 7,6-6 8,7-6 6,10-7 6,16-6 5,15-6 6,17-6 6,25-10 5,39-12 3,36-13 5,39-12 4,25-7-2,17 1-9,15-1-10,16 1-8,12-1-9,9 1-11,10-1-8,10 1-11,-4 1-8,-16 3-4,-15 3-7,-15 4-5,-20 1-4,-21 0-4,-22 0-5,-22 0-3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06"/>
    </inkml:context>
    <inkml:brush xml:id="br0">
      <inkml:brushProperty name="width" value="0.05547" units="cm"/>
      <inkml:brushProperty name="height" value="0.05547" units="cm"/>
      <inkml:brushProperty name="color" value="#F2395B"/>
    </inkml:brush>
  </inkml:definitions>
  <inkml:trace contextRef="#ctx0" brushRef="#br0">46373 12987 396,'-15'-6'10,"4"6"19,3 4 19,3 6 20,0 3 5,2 3-9,-1 3-10,0 3-9,0 4-7,0 3-5,0 4-5,0 4-4,0 3-5,0-1-3,0 0-4,1 0-3,-1 0-2,2-2 0,0 0 0,2-1 0,1-3-2,2-2-5,2-3-4,1-3-6,2-3-3,0-3-2,0-3-2,0-2-1,0-3-2,-1 1-2,1 0-2,0 0-1,-3-2-1,-6-1 4,-6-2 2,-6-2 2,-4-1 3,-1 2 0,-3 0 0,-1 1 1,-4 2-2,-3 0-4,-4 1-5,-4 2-4,0-2-2,3-1 2,5-2 0,4-2 1,3-2 1,4-1 0,5 0 2,3-1-1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06"/>
    </inkml:context>
    <inkml:brush xml:id="br0">
      <inkml:brushProperty name="width" value="0.04048" units="cm"/>
      <inkml:brushProperty name="height" value="0.04048" units="cm"/>
      <inkml:brushProperty name="color" value="#F2395B"/>
    </inkml:brush>
  </inkml:definitions>
  <inkml:trace contextRef="#ctx0" brushRef="#br0">47350 13228 543,'10'-15'8,"3"2"15,5 3 16,4 1 15,1 2 7,2 0-3,1 2-3,1 1-2,-1 0-8,-3 2-13,-3 0-11,-2 2-14,-4 1-20,-3 4-30,-3 2-30,-2 3-31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09"/>
    </inkml:context>
    <inkml:brush xml:id="br0">
      <inkml:brushProperty name="width" value="0.04503" units="cm"/>
      <inkml:brushProperty name="height" value="0.04503" units="cm"/>
      <inkml:brushProperty name="color" value="#F2395B"/>
    </inkml:brush>
  </inkml:definitions>
  <inkml:trace contextRef="#ctx0" brushRef="#br0">16021 20505 488,'-8'-13'8,"0"6"16,0 6 15,1 6 17,-1 5 4,2 3-6,1 5-7,0 4-7,1 0-6,1-2-5,-1-1-5,0-2-6,-1 1-3,0 5-1,-1 4 0,-1 6-1,-2 2-2,0 1-3,-1-1-5,-1 0-2,0-1-6,2 0-6,2-1-5,3-1-6,0-3-8,2-3-10,0-5-10,2-3-11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09"/>
    </inkml:context>
    <inkml:brush xml:id="br0">
      <inkml:brushProperty name="width" value="0.03716" units="cm"/>
      <inkml:brushProperty name="height" value="0.03716" units="cm"/>
      <inkml:brushProperty name="color" value="#F2395B"/>
    </inkml:brush>
  </inkml:definitions>
  <inkml:trace contextRef="#ctx0" brushRef="#br0">16450 21400 592,'21'21'168,"-3"-3"-44,-5-5-45,-3-3-43,-2-2-35,-1-1-27,1 1-25,0 0-25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09"/>
    </inkml:context>
    <inkml:brush xml:id="br0">
      <inkml:brushProperty name="width" value="0.04985" units="cm"/>
      <inkml:brushProperty name="height" value="0.04985" units="cm"/>
      <inkml:brushProperty name="color" value="#F2395B"/>
    </inkml:brush>
  </inkml:definitions>
  <inkml:trace contextRef="#ctx0" brushRef="#br0">17219 20533 441,'-8'-6'33,"2"4"7,1 4 8,0 4 8,2 3 0,0 1-9,2 3-7,0 2-9,1 1-6,0 1-2,0 1-2,0 1-4,0 1-1,0 1-1,0 1-1,0 1 0,0 0-2,0 1 0,0-1-2,0 1-1,0-1-1,0-1-2,0-2-3,0 1-1,0 0-1,0 3-3,0 2-2,0 4-2,0-1 0,0-3 0,0-5 1,0-3 2,0-2-5,-2 1-10,0 1-9,-1 2-9,-2-2-4,-2-1 4,-2-3 2,-2-1 3,-1-1 3,-1 0 3,-1-1 2,-1 1 3,-1-1-1,2-1-3,1 0-4,1-2-4,1-1 0,0-2 5,2-3 4,1 0 5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09"/>
    </inkml:context>
    <inkml:brush xml:id="br0">
      <inkml:brushProperty name="width" value="0.03994" units="cm"/>
      <inkml:brushProperty name="height" value="0.03994" units="cm"/>
      <inkml:brushProperty name="color" value="#F2395B"/>
    </inkml:brush>
  </inkml:definitions>
  <inkml:trace contextRef="#ctx0" brushRef="#br0">17700 20459 550,'9'-15'41,"1"2"2,3 3 2,2 1 3,1 1 0,3 1-2,1-1-4,3 0-1,0 1-7,2 0-6,1 2-9,1 1-7,-1 0-10,-1 2-11,-3 0-12,-1 2-12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11"/>
    </inkml:context>
    <inkml:brush xml:id="br0">
      <inkml:brushProperty name="width" value="0.04719" units="cm"/>
      <inkml:brushProperty name="height" value="0.04719" units="cm"/>
      <inkml:brushProperty name="color" value="#F2395B"/>
    </inkml:brush>
  </inkml:definitions>
  <inkml:trace contextRef="#ctx0" brushRef="#br0">25406 20739 466,'-14'9'99,"1"2"-22,2 2-22,2 1-22,2 2-10,-1 1 0,0 1 1,0 1 1,0 1-1,1-1-3,-1 1-3,0-1-3,0 0-1,0-1-2,0-1-1,1-1-1,0-1 0,2-1 1,2 0-1,2-2 2,5-4-6,8-6-9,7-8-9,9-6-11,2-5-4,-2-3-2,-2-3 0,-1-3-2,-3 0 2,-3 0 1,-3 1 2,-3 1 2,-2 2 2,-2 1 3,-2 3 3,-2 1 3,-3 3 3,-3 1 4,-2 2 4,-3 2 5,-3 2 1,0 1-1,-1 0-2,-1 2 0,-1 1-3,0 2-2,0 2-4,1 2-3,0 1-2,4 2 1,3 0-1,2 1 1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11"/>
    </inkml:context>
    <inkml:brush xml:id="br0">
      <inkml:brushProperty name="width" value="0.03455" units="cm"/>
      <inkml:brushProperty name="height" value="0.03455" units="cm"/>
      <inkml:brushProperty name="color" value="#F2395B"/>
    </inkml:brush>
  </inkml:definitions>
  <inkml:trace contextRef="#ctx0" brushRef="#br0">26200 21100 636,'8'21'38,"0"-3"0,-1-5-2,1-3 1,-1-2-2,-1 0 0,0 0-2,-2-1 0,1 1-4,0 0-6,1 0-7,2-1-5,-1 1-19,1-2-27,0-1-29,0 0-28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11"/>
    </inkml:context>
    <inkml:brush xml:id="br0">
      <inkml:brushProperty name="width" value="0.05296" units="cm"/>
      <inkml:brushProperty name="height" value="0.05296" units="cm"/>
      <inkml:brushProperty name="color" value="#F2395B"/>
    </inkml:brush>
  </inkml:definitions>
  <inkml:trace contextRef="#ctx0" brushRef="#br0">26742 20131 415,'23'-13'103,"-1"3"-24,-1 4-23,-1 4-24,-1 2-13,-1 0-3,-1 0-5,-1 0-3,-1 1-1,-3 2-1,-1 2 1,-2 2 0,-2 1-1,-2 1 1,-3 1 0,0 2 1,-3 0 0,0 1 3,-2 1 2,0 2 2,-2 0 2,0 3 1,-1 1 1,-2 3 0,-1 1 0,-1 4-2,-3 3-1,-1 3-3,-2 3-2,0 2-4,1 4-5,-1 2-3,-1 4-5,-1 4-6,-3 4-6,-1 3-6,0 1-4,1-4-4,3-5-3,1-2-4,3-8-3,2-6-3,4-9-2,3-7-3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12"/>
    </inkml:context>
    <inkml:brush xml:id="br0">
      <inkml:brushProperty name="width" value="0.05393" units="cm"/>
      <inkml:brushProperty name="height" value="0.05393" units="cm"/>
      <inkml:brushProperty name="color" value="#F2395B"/>
    </inkml:brush>
  </inkml:definitions>
  <inkml:trace contextRef="#ctx0" brushRef="#br0">27702 20490 407,'0'-22'5,"1"5"10,2 3 8,0 4 11,2 4 8,0 2 6,1 4 8,2 3 6,-2 2-2,-1 5-10,-2 4-11,-2 3-10,0 3-7,0 1-2,2 1-2,0 1-4,0 1-1,0 1-2,-2 1-2,0 1-1,-1-1-2,0-2-2,0-1-1,0-2-2,0-2-1,2 1-1,0-1-2,2 1-2,-1-2-2,0 1-7,-2-2-5,0-1-6,-4-2 0,-4-1 2,-5-2 5,-5-2 3,-4-1 0,0-1 0,0 1-2,-2 0-1,-1-1-2,1-2-3,-1-3-4,1 0-3,1-3-2,5 0-1,3-2-3,4 0 0,3-2-1,1 0 1,0-1 2,2-2 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4:09"/>
    </inkml:context>
    <inkml:brush xml:id="br0">
      <inkml:brushProperty name="width" value="0.04364" units="cm"/>
      <inkml:brushProperty name="height" value="0.04364" units="cm"/>
      <inkml:brushProperty name="color" value="#00BFF3"/>
    </inkml:brush>
  </inkml:definitions>
  <inkml:trace contextRef="#ctx0" brushRef="#br0">60700 17850 504,'-71'-46'3,"10"10"8,10 10 8,9 9 6,6 18 10,3 29 11,3 28 11,4 28 11,1 26 0,0 26-13,0 24-12,0 26-12,-2 22-11,-3 23-9,-3 22-8,-2 22-8,-3 13-10,1 7-13,-1 6-10,1 7-13,2-18-2,7-41 10,6-40 8,7-40 8,2-31 1,1-18-9,-1-19-8,1-18-8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12"/>
    </inkml:context>
    <inkml:brush xml:id="br0">
      <inkml:brushProperty name="width" value="0.04226" units="cm"/>
      <inkml:brushProperty name="height" value="0.04226" units="cm"/>
      <inkml:brushProperty name="color" value="#F2395B"/>
    </inkml:brush>
  </inkml:definitions>
  <inkml:trace contextRef="#ctx0" brushRef="#br0">28450 20397 520,'22'-15'11,"-1"4"21,-3 3 22,-1 3 22,-1 1 5,0 2-13,-1 0-13,1 2-11,-1 0-13,-1 0-11,-1 0-13,0 0-11,-2 1-19,-1 4-27,-1 2-27,0 3-26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28"/>
    </inkml:context>
    <inkml:brush xml:id="br0">
      <inkml:brushProperty name="width" value="0.04186" units="cm"/>
      <inkml:brushProperty name="height" value="0.04186" units="cm"/>
      <inkml:brushProperty name="color" value="#F2395B"/>
    </inkml:brush>
  </inkml:definitions>
  <inkml:trace contextRef="#ctx0" brushRef="#br0">36072 20034 525,'-1'-15'5,"-2"2"8,-2 3 9,-2 1 9,-2 4 7,-2 6 4,-1 6 4,-3 6 6,-1 4-3,-1 7-8,-2 3-9,1 6-9,-1 1-5,2-3-3,3-3-2,1-3-3,2-3-2,0-1-1,2-3-2,1-1-2,2-3-2,6-1-2,4-2-3,6-2-2,4-5-3,5-8-1,5-8-1,5-7-2,2-6 0,-2-3 1,0-3-1,-1-3 1,-2 0 1,-5 2 1,-3 1 2,-4 3 2,-4 1 0,-1 1 0,-2 1-1,-2 1 0,-2 2 1,-1 3 5,0 3 4,-1 3 3,-3 2 3,-2 2 0,-4 2-1,-2 3 0,-2 1-2,-1 3-4,-2 4-5,0 2-3,0 3-6,-1 4-4,0 2-6,1 3-4,0 2-5,4-1-3,3 1-4,3-1-4,1 0 1,2-3 1,0-1 4,2-2 1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28"/>
    </inkml:context>
    <inkml:brush xml:id="br0">
      <inkml:brushProperty name="width" value="0.03282" units="cm"/>
      <inkml:brushProperty name="height" value="0.03282" units="cm"/>
      <inkml:brushProperty name="color" value="#F2395B"/>
    </inkml:brush>
  </inkml:definitions>
  <inkml:trace contextRef="#ctx0" brushRef="#br0">36950 20550 670,'8'9'64,"0"1"-3,-1 3-3,1 2-3,-1 0-9,-1-1-16,0-1-15,-2-1-15,1-1-11,0-1-8,1 0-7,2-2-9,-1-1-4,1-2-4,0-3-3,0 0-2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28"/>
    </inkml:context>
    <inkml:brush xml:id="br0">
      <inkml:brushProperty name="width" value="0.04686" units="cm"/>
      <inkml:brushProperty name="height" value="0.04686" units="cm"/>
      <inkml:brushProperty name="color" value="#F2395B"/>
    </inkml:brush>
  </inkml:definitions>
  <inkml:trace contextRef="#ctx0" brushRef="#br0">37669 19305 469,'0'-13'14,"0"6"16,0 6 16,0 6 15,0 6 4,0 5-11,0 7-10,0 5-10,0 4-7,0-1-2,0 0-3,0 1-1,0-2-3,0 0-3,0-1-1,0-1-3,1-1-2,0-1-2,2-1-1,0-1-1,1-2-2,0-1-4,0-3-3,0-1-3,0-2-1,0-1-1,-1-1-1,1 0 0,-1-1-3,-4 3-4,-2 2-6,-3 1-4,-3 1-1,0-2 3,-2-3 3,0-1 4,-2 0-1,-3 1-2,-3 3-2,-3 2-3,-1-1-3,1-1 0,1-2-3,1-3 0,2-1 0,2-2 5,4-2 5,3-2 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28"/>
    </inkml:context>
    <inkml:brush xml:id="br0">
      <inkml:brushProperty name="width" value="0.02952" units="cm"/>
      <inkml:brushProperty name="height" value="0.02952" units="cm"/>
      <inkml:brushProperty name="color" value="#F2395B"/>
    </inkml:brush>
  </inkml:definitions>
  <inkml:trace contextRef="#ctx0" brushRef="#br0">38350 19467 745,'22'-28'4,"-1"5"10,-3 7 9,-1 5 9,1 4 3,3 1-3,4 0-4,5 2-2,0 1-4,-4 2-5,-2 2-4,-3 2-4,-2 0-15,-1 0-24,-1-2-23,0 0-25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29"/>
    </inkml:context>
    <inkml:brush xml:id="br0">
      <inkml:brushProperty name="width" value="0.04907" units="cm"/>
      <inkml:brushProperty name="height" value="0.04907" units="cm"/>
      <inkml:brushProperty name="color" value="#F2395B"/>
    </inkml:brush>
  </inkml:definitions>
  <inkml:trace contextRef="#ctx0" brushRef="#br0">45041 19322 448,'-8'-14'1,"2"2"2,1 4 2,0 3 3,1 0 4,-2-2 8,0-2 7,-1-1 7,0 0 6,2 6 2,2 4 3,2 6 4,0 4-3,-4 7-6,-2 5-6,-3 7-6,-2 2-6,2 0-3,1 1-3,1-1-4,1 0-2,2-2 0,2 0 1,2-1 0,1-2-4,2-3-11,0-3-8,2-3-10,1-5-4,5-6 0,4-8 2,4-6 1,2-6 0,1-5 1,1-5 0,1-5 0,-1-4 2,0-2 1,-1-4 2,0-2 2,-4-1 2,-3 3 1,-4 4 2,-4 2 1,-4 4 2,-3 3 1,-2 5 2,-3 3 2,-4 5-1,-2 3 0,-3 4-2,-3 4 0,-1 3-2,1 4-3,1 2-2,1 3-2,0 3-2,2 2 2,1 1-1,1 3 2,2-1-3,2-3-4,4-3-5,3-2-4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29"/>
    </inkml:context>
    <inkml:brush xml:id="br0">
      <inkml:brushProperty name="width" value="0.03602" units="cm"/>
      <inkml:brushProperty name="height" value="0.03602" units="cm"/>
      <inkml:brushProperty name="color" value="#F2395B"/>
    </inkml:brush>
  </inkml:definitions>
  <inkml:trace contextRef="#ctx0" brushRef="#br0">45650 19800 610,'8'8'3,"-1"0"7,1-1 5,0 1 7,-1 0 4,-1 0 3,-1-1 4,0 1 2,-1 0 1,2 2-4,0 0-2,1 1-3,0 1-3,0-1-1,-2 1-2,0 0-3,-1-1-12,1-1-26,1-1-24,2 0-25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29"/>
    </inkml:context>
    <inkml:brush xml:id="br0">
      <inkml:brushProperty name="width" value="0.05268" units="cm"/>
      <inkml:brushProperty name="height" value="0.05268" units="cm"/>
      <inkml:brushProperty name="color" value="#F2395B"/>
    </inkml:brush>
  </inkml:definitions>
  <inkml:trace contextRef="#ctx0" brushRef="#br0">46259 18416 417,'-1'-12'95,"-1"8"-16,0 8-15,-1 8-17,-1 5-9,0 3-2,0 3-3,0 3-3,-1 3-2,0 4-4,-1 4-2,-1 5-4,-1 1-2,2 2-2,1 0-2,0 2-2,2-2-2,0-2-3,2-4-2,0-2-2,1-3-3,0-2-1,0-1-1,0-3-2,1-1-1,2-3 0,2-1-1,2-3 0,0 0-5,-2-1-7,-3 1-7,0 0-8,-5-2-2,-4 0 3,-6 0 3,-3-2 3,-5-1 2,0-1 2,-1-1 2,-1 0 2,-1-2-1,-1 1-1,-1 0-2,0 0-2,1-2 2,5-1 5,4-2 4,6-2 5,2-1 0,-2 0-6,0 0-5,-1 0-5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5:30"/>
    </inkml:context>
    <inkml:brush xml:id="br0">
      <inkml:brushProperty name="width" value="0.03294" units="cm"/>
      <inkml:brushProperty name="height" value="0.03294" units="cm"/>
      <inkml:brushProperty name="color" value="#F2395B"/>
    </inkml:brush>
  </inkml:definitions>
  <inkml:trace contextRef="#ctx0" brushRef="#br0">47000 18790 667,'9'-16'0,"3"1"0,4-1 0,2 1 0,3-1 5,2 2 10,4 1 10,3 1 9,2 2 8,1 3 3,1 2 4,0 4 4,2 1-9,1 2-24,0 0-22,2 2-23,-4-1-17,-8-1-10,-7 0-11,-8-1-11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2T08:19:34.4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23447 5226 0,'0'0'0,"-16"-6"0,-11-1 0,-9-4 15,-3 1-15,-25-2 0,-24-1 16,-9 2-16,7 2 0,-55 9 16,-14 10-16,24 4 0,16 6 0,-14 15 15,-7 10-15,17-3 16,13-2-16,-36 28 0,-25 20 16,31-9-16,22-7 0,6 7 0,4 5 15,0 9-15,0 7 0,-8 9 16,-4 7-16,14-1 0,9-1 15,5 9-15,3 8 0,13-6 16,8-4-16,5 2 0,3 4 16,14-9-16,10-5 0,8 4 15,6 2-15,8-1 0,5-3 0,8 5 16,5 3-16,5-4 0,3-3 16,8 4-16,5 4 0,4-13 15,2-8-15,5 7 0,4 6 16,4-17-16,2-13 0,7 7 15,5 3-15,-4-10 0,-1-7 16,7-4-16,6-3 0,2-5 16,0-6-16,6 6 0,3 2 15,-4-9-15,-5-8 0,13-3 0,6-1 16,-1-4-16,-3-3 0,8-3 16,3-2-16,-3-7 0,-2-5 15,7-3-15,5-3 0,-3-1 16,-1-1-16,6-5 0,5-4 15,-5-6-15,-4-4 0,7-1 16,4-2-16,1-6 0,0-4 0,4-10 16,1-7-16,-5-7 0,-6-5 15,6-9-15,1-7 0,-2-5 16,0-5-16,5-5 0,7-4 16,-8-4-16,-4-1 0,3-4 15,1-3-15,-4 1 0,-2-2 16,-5 0-16,-2-2 0,-12 9 15,-6 6-15,-2-5 0,0-3 16,-8 4-16,-6 3 0,-5-9 16,-5-7-16,-11 2 0,-6 3 0,-5-8 15,-3-4-15,-1 7 0,-1 6 16,0-14-16,-1-8 0,-8 6 16,-4 2-16,-7-2 0,-4-2 15,-7 8-15,-5 9 0,-13-6 16,-7 0-16,-12 6 0,-8 5 15,-17 1-15,-11 1 0,1 4 16,-1 5-16,-15 0 0,-11 1 16,3 5-16,2 3 0,-11-2 15,-6-2-15,2 12 0,3 8 0,-5 4 16,-3 4-16,3 8 0,2 6 16,34 8-16,24 8 0,16 2 15</inkml:trace>
  <inkml:trace contextRef="#ctx0" brushRef="#br0" timeOffset="389.2109">25289 3946 0,'0'0'0,"0"0"15,38-1-15,-18 1 0,3-1 0,18 1 16,8 1-16,14 2 16,0-1-16,15 2 0,2 1 0,-8-1 15,-3 0-15,10 2 16,-2 2-16,2 0 0,-9-1 0,1 3 16,-1 0-16,1-5 0,-7-3 15,-3-1-15,-18 2 0,-13-2 0</inkml:trace>
  <inkml:trace contextRef="#ctx0" brushRef="#br0" timeOffset="499.5976">27083 3975 0,'0'0'0,"0"0"0,0 0 16,20-3-16,-10 3 0,1 0 0,1 0 15,5 1-15,3 1 0,3 1 16,-1 0-16,10 5 0,1 1 16,-5-1-16,-3-2 0,-6 0 15</inkml:trace>
  <inkml:trace contextRef="#ctx0" brushRef="#br0" timeOffset="665.9441">27995 3865 0,'0'0'16,"0"0"-16,0 0 0,0 0 0,0 0 0,23 8 15,-23-8 1,29 15-16,-29-15 0,28 16 0,-28-16 15,21 11-15</inkml:trace>
  <inkml:trace contextRef="#ctx0" brushRef="#br0" timeOffset="819.478">28419 3845 0,'0'0'0,"0"0"15,0 0-15,0 0 0,0 0 0,29 11 16,-9-1-16,-20-10 0,33 16 16,-33-16-16</inkml:trace>
  <inkml:trace contextRef="#ctx0" brushRef="#br0" timeOffset="983.0393">28685 3910 0,'0'0'16,"0"0"-16,0 0 0,0 0 0,0 0 15,14 25-15,-14-25 16,12 36-16,-7-14 0,-1-2 0,0-2 16,-1-3-16</inkml:trace>
  <inkml:trace contextRef="#ctx0" brushRef="#br0" timeOffset="2710.845">25230 8120 0,'0'0'16,"0"0"-16,0 0 0,0 0 0,0 0 15,0 0-15,0 0 0,0 0 16,0 0-16,0 0 0,0 0 16,0 0-16,-23 12 0,23-12 15,0 0-15,0 0 0,0 0 16,-18 19-16,18-19 0,0 0 15,-11 18-15,7-11 0,-1 2 16,2-2-16,0 2 0,0 0 16,2 0-16,0 1 0,1 0 0,0-2 15,0 0-15,0-2 0</inkml:trace>
  <inkml:trace contextRef="#ctx0" brushRef="#br0" timeOffset="3334.9113">30389 8499 0,'0'0'15,"0"0"-15,0 0 0,0 0 0</inkml:trace>
  <inkml:trace contextRef="#ctx0" brushRef="#br0" timeOffset="28253.3609">28178 7856 0,'0'0'0,"0"0"0,0 0 15,0 0-15,-4 19 0,4-19 16,-3 18-16,3-18 0,-6 22 0,1-8 16,0 2-16,-1-1 0,1 2 15,-2 2-15,0 2 0,1 1 16,0-1-16,0 8 0,0 0 16,1-5-16,0-3 0,2-4 15</inkml:trace>
  <inkml:trace contextRef="#ctx0" brushRef="#br0" timeOffset="31434.2289">22992 2282 0,'0'0'0,"0"0"0,0 0 16,0 0-16,24-9 0,-24 9 15,25-8-15,-9 2 0,0 0 0,2-1 16,1-2-16,1 2 15,1 1-15,6-4 0,3 3 0,0-2 16,-1 2-16,5 0 0,1 0 16,7-1-16,-3 1 0,3 1 15,1 1-15,-1 0 0,0 0 16,9-1-16,1 0 0,-2-1 16,-1 1-16,3 1 0,1 1 15,-2 2-15,1-1 0,13-1 16,2-2-16,-4 2 0,-4 3 0,8-4 15,0-1-15,-5-1 0,-4-2 16,5 2-16,4-1 16,-4 4-16,-3-1 0,29-1 0,-5-1 15,-9 0-15,-7 0 0,2 1 16,1 1-16,-1 4 0,-4 3 16,5-5-16,2-4 0,-4 2 0,-4 0 15,6 0-15,6-1 16,-8 1-16,-4 0 0,6 2 15,1 0-15,-2-1 0,-3 0 0,7 4 16,5 2-16,-5-8 0,-3-5 16,6 4-16,4 3 0,-7 4 15,-4 2-15,5-3 0,3-4 16,-6 4-16,-6 1 0,9-2 16,5-3-16,-4 0 0,-3-1 15,8 3-15,4 2 0,-8 0 16,-7 0-16,9-1 0,4 0 15,-4 0-15,-6 0 0,6 1 0,2 0 16,-6 1-16,-3 0 0,5-1 16,4 0-16,-8 0 0,-4-1 15,5 1-15,3 0 0,-4 0 16,-3-1-16,6-1 0,4-1 16,-11 0-16,-8-1 0,7 2 15,5 3-15,-7 0 0,-3 1 0,4 0 16,4 0-16,-7 1 0,-5 4 15,4-7-15,2-5 16,-8 2-16,-4 0 0,2 3 0,3 2 16,-4-1-16,-1 0 0,-2 0 15,1-1-15,-4 0 0,-5 0 16,1 0-16,0-2 0,-6 3 16,-2 0-16,0 0 0,3-1 15,-4 1-15,-2 3 0,-1 1 16,-1 4-16,-1 1 0,-2 1 0,3 2 15,1 2-15,-10-5 0,-6-3 16,-5-1-16</inkml:trace>
  <inkml:trace contextRef="#ctx0" brushRef="#br0" timeOffset="44004.3278">26935 5616 0,'0'0'15,"-7"-16"-15,-3-2 0,-1 3 0,-3 0 16,-12-10-16,-14-11 0,-5-2 16,-5 2-16,-23-10 0,-11 2 15,-13 0-15,2 4 0,-20-3 16,-2 3-16,-38-9 0,18 9 0,-4 6 15,-4 4-15,16 8 0,11 2 16,-15 1-16,-8-2 0,8 2 16,4-1-16,-17 4 0,-10 0 15,9 8-15,6 6 0,-20 1 16,-13 1-16,16 5 0,12 3 0,-12 13 16,-7 7-16,16-4 15,11-1-15,-12 9 0,-9 3 16,19 7-16,11 6 0,-3 2 0,-4 2 15,13-4-15,7-2 0,-8 20 16,-6 16-16,16-3 0,11-4 16,-9 11-16,-7 6 15,12 0-15,9-1 0,1 15 0,1 12 16,11-15-16,8-9 0,3 10 16,1 6-16,9-11 0,6-8 15,4 10-15,2 6 0,9-8 16,6-3-16,0 10 0,1 6 15,1-6-15,0-5 0,3 18 0,0 15 16,9-9-16,7-6 0,1 2 16,3 3-16,5-10 0,2-7 15,8 14-15,6 8 0,2-10 16,3-8-16,5 6 0,5 4 16,1-13-16,2-10 0,10 6 15,6 4-15,0-11 0,0-8 0,5 8 16,5 4-16,-1-8 15,0-4-15,10 3 0,5 2 16,-5-8-16,-5-5 0,11 4 16,7 2-16,-2-7 0,-2-7 0,12 3 15,11 3-15,-10-4 0,-8-4 0,13 3 16,9 2-16,-3-8 16,-3-5-16,8-4 0,5-2 15,-7-8-15,-4-7 0,10 6 16,9 1-16,-11-8 0,-6-6 0,12-2 15,8-1-15,-8-2 0,-7 0 16,17-2-16,11-3 16,-12-4-16,-8-6 0,8 2 0,5 1 15,-6-4-15,-2-5 0,14-1 16,10-2-16,-16-3 0,-10-1 0,10-8 16,6-7-16,-10-1 15,-8-2-15,13-8 0,11-3 16,-6 4-16,-4 4 0,4-8 0,2-6 15,-12 4-15,-9 1 0,15-5 16,9-3-16,-13-1 0,-7-1 16,12-5-16,11-6 0,-14 2 15,-9 0-15,8-10 0,8-8 16,-9 3-16,-4 1 0,7-8 16,8-6-16,-12 7 0,-6 3 15,10-5-15,6-4 0,-15 4 16,-9 2-16,4-9 0,4-8 15,-11 6-15,-5 6 0,7-13 0,4-8 16,-11 5-16,-7 2 0,5-10 16,3-8-16,-4 11 0,-3 8 15,4-15-15,2-12 0,-10 10 16,-6 8-16,4-11 0,4-7 16,-11 11-16,-7 6 0,2-6 15,0-3-15,-8 8 0,-6 5 0,-4-9 16,-1-9-16,-5 7 0,-3 4 15,-3-6-15,0-3 16,-8 8-16,-4 6 0,-6-8 0,-2-3 16,-4 8-16,-2 6 0,-3-6 15,0-2-15,-3 6 0,-1 6 16,-3-6-16,-3-3 0,-1 10 16,-2 5-16,-8-7 0,-4-4 15,-2 7-15,-2 6 0,-1-3 16,-2-5-16,-3 11 0,-1 6 0,-11-5 15,-8-2-15,6 6 0,3 5 16,-11-4-16,-9-1 16,5 7-16,3 3 0,-9 0 0,-4 1 15,-1 2-15,1 3 0,-9-1 16,-7 1-16,7 3 0,3 5 0,-14-4 16,-11-1-16,3 7 15,3 4-15,-10-3 0,-8-4 0,3 8 16,1 5-16,-14-3 0,-8-2 15,5 5-15,4 5 0,-13-1 16,-7 1-16,7 2 0,5 2 16,-16 1-16,-13 2 0,12 6 15,8 3-15,-11 3 0,-7 2 16,9 3-16,9 2 0,-12 1 16,-6 1-16,12 4 0,9 0 0,-10 1 15,-4 3-15,10 6 0,8 4 16,-16 4-16,-10 2 15,7 4-15,7-1 0,-9 10 0,-6 4 16,13 3-16,8 4 0,-12 9 16,-7 7-16,17 0 0,14 1 15,-15 16-15,-9 10 0,13-2 16,8-1-16,-12 21 0,-7 15 16,12-5-16,7-4 0,37-36 15,24-24-15,17-16 0</inkml:trace>
  <inkml:trace contextRef="#ctx0" brushRef="#br0" timeOffset="44731.6682">29879 8887 0,'0'0'0,"0"0"0,-23-6 16,12 3-16,-1 0 0,-5 0 0,-3 1 15,-7 0-15,-1 1 0,-2-1 16,-1 0-16,2 0 0,1 2 16,-2-1-16,5 0 0,4 2 15,3 4-15,4-2 0,4-2 16,2 0-16,2 0 0,0 0 16</inkml:trace>
  <inkml:trace contextRef="#ctx0" brushRef="#br0" timeOffset="45402.3413">23003 8189 0,'0'0'0,"0"0"0,0 0 0,0 0 16,-22 12-16,14-6 16,-1 0-16,-1-2 0,-1 0 0,0 2 15,1 2-15,0-1 16,1 0-16,0 0 0,1 2 16,2-2-16,3 2 0,6-3 0,7 1 15,5-2-15,2-1 0,3 0 16,-3 0-16,-4-2 0</inkml:trace>
  <inkml:trace contextRef="#ctx0" brushRef="#br0" timeOffset="50535.3994">26265 10053 0,'0'0'0,"13"-13"0,5-3 16,7-8-16,7-5 0,17-13 15,14-10-15,-6 6 0,-4 5 16,10-7-16,1 0 16,-6-1-16,-3 2 0,7-7 15,-19 18-15,-13 11 0</inkml:trace>
  <inkml:trace contextRef="#ctx0" brushRef="#br0" timeOffset="51118.5424">27352 9699 0,'0'0'0,"0"0"15,-31 16-15,16-6 0,-2 1 16,-14 11-16,-6 6 0,-2 0 16,1 0-16,-14 8 0,-2 1 15,2-1-15,11-8 0,10-7 16</inkml:trace>
  <inkml:trace contextRef="#ctx0" brushRef="#br0" timeOffset="51299.5503">28068 9865 0,'0'0'0,"4"4"0,1 3 15,-1 2-15,-2 3 0,0 1 0,0-2 16,0-2-16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4:10"/>
    </inkml:context>
    <inkml:brush xml:id="br0">
      <inkml:brushProperty name="width" value="0.03771" units="cm"/>
      <inkml:brushProperty name="height" value="0.03771" units="cm"/>
      <inkml:brushProperty name="color" value="#00BFF3"/>
    </inkml:brush>
  </inkml:definitions>
  <inkml:trace contextRef="#ctx0" brushRef="#br0">60300 20650 583,'1'-46'2,"4"10"2,3 10 5,3 9 2,9 1 7,16-6 8,15-6 9,17-6 9,10-4 1,6 1-7,7-1-6,6 1-8,-2 4-4,-9 9-2,-10 10-3,-8 10-3,-11 7-2,-8 6-3,-10 7-3,-9 6-3,-13 9-1,-16 13 3,-15 12 3,-15 13 2,-15 7 0,-12 4-1,-13 3-2,-12 3-2,-7-4-2,1-8-1,-1-10-1,1-9-1,4-10-4,9-9-9,10-10-7,10-8-8,7-12-7,6-12-3,7-13-4,6-12-4,3-12 1,0-8 6,0-10 5,0-9 7,3-1 3,6 10 5,7 10 3,6 9 4,4 7 10,4 7 18,3 6 16,3 7 18,7 4 8,14 3 0,11 3-1,14 4 0,10 5-5,9 10-9,10 10-10,10 9-9,5 2-7,4-2-8,3-3-6,3-3-6,-4-4-7,-8-3-6,-10-3-8,-9-2-5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2T08:20:34.1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24115 3887 0,'0'0'0,"0"0"15,0 0-15,-27-14 0,15 8 0,-4-2 16,-2-2-16,-6-3 0,-1 0 16,-4-1-16,-1 2 0,-2 0 15,-1 0-15,-11-3 0,-2 0 16,-3 2-16,1 1 0,-15-1 16,-2 1-16,4 1 0,5 1 15,-14 0-15,-3 1 0,3 0 16,4 0-16,-15 1 0,-3 5 15,6-4-15,4-2 0,-39-1 16,9 4-16,11 3 0,8 2 0,-2-1 16,-1 0-16,8-2 0,8-2 15,-9 7-15,-5 4 0,8-1 16,5-1-16,-5 1 0,-5 1 16,5-1-16,3 1 0,-3 3 15,-3 2-15,8-1 0,7 0 0,-8 2 16,-5 3-16,5 3 15,6 2-15,-7-4 0,-5-2 16,8 0-16,2 2 0,-6 6 0,-5 5 16,6-3-16,4-1 0,2 5 15,0 1-15,12-2 0,6-4 16,-3 6-16,-1 3 0,2-7 16,4-3-16,-1 7 0,0 4 15,4 1-15,1 1 0,4-4 16,2 1-16,5-5 0,3-1 0,2 0 15,0 3-15,5-1 0,3-1 16,-2 3-16,-2 2 16,7-1-16,2-1 0,2 0 0,-2 1 15,4-3-15,3 2 0,6 2 16,3 2-16,2-2 0,2 2 16,5 1-16,4 2 0,-4-17 0,2 0 15,5 5-15,5 7 16,-1-3-16,1-2 0,2 4 15,3 4-15,2-5 0,1-2 0,3 2 16,2 2-16,-2-4 0,0-2 16,5-3-16,5-2 0,2 1 15,3-1-15,3 2 0,5 2 16,-4 0-16,-3-4 0,31 13 16,1-2-16,-6-4 0,-3-2 0,3-2 15,3 1-15,-10-8 16,-6-4-16,11-3 0,9 0 15,-6-3-15,-2 0 0,6-3 0,6-1 16,-3 3-16,-2 2 0,5-1 16,4-1-16,-8-4 0,-7 1 15,8-1-15,8 0 0,-6-3 16,-2-1-16,15 2 0,9 2 16,-9 0-16,-7 4 0,11-6 15,7-4-15,-9-2 0,-5-2 16,13 0-16,8 2 0,-9 2 15,-8 0-15,9-3 0,7-2 16,-10 2-16,-7 1 0,15-2 0,7-2 16,-10 0-16,-6 2 0,7-4 15,6 0-15,-9 0 0,-6-1 0,6-4 16,4-2-16,-5 2 16,-3 3-16,8-2 0,6 0 15,-14-2-15,-7 1 0,10-1 16,8-2-16,-10 3 0,-4 0 0,4-1 15,6 0-15,-13-2 0,-9 0 16,4 1-16,5 0 16,-11 3-16,-8 1 0,-3-3 0,0-3 15,-13 2-15,-7 2 0,-3-2 16,-1-2-16,-9 0 0,-6 1 0,-2-2 16,0-2-16,-5 3 15,-1 1-15,-6-10 0,-4-5 16,-4-1-16,-2 2 0,-5 1 15,-3 0-15,-5 2 0,-3 0 0,-4-11 16,-2-5-16,-3 5 16,-3 8-16,-8-7 0,-5-3 15,-2 2-15,-1 2 0,-14-5 0,-8-4 16,8 4-16,4 3 0,-11-6 16,-9-1-16,-2 3 0,-1 3 0,-10-5 15,-6-5-15,4 7 0,3 4 16,-10-3-16,-6-1 0,4 3 15,3 2-15,-12 2 0,-6 0 16,1 6-16,4 3 0,-14 0 16,-10 1-16,6 1 0,6 1 0,-15 0 15,-10 1-15,7 6 16,5 3-16,-15 8 0,-9 4 16,4 2-16,6-1 0,-13 2 15,-8 3-15,3 3 0,5 4 0,-23 6 16,-14 5-16,14 3 0,11 1 15,-18 9-15,-10 7 16,16 1-16,11 0 0,-13 17 0,-10 11 16,25 0-16,17 2 0,-14 13 15,-8 9-15,13 1 0,10-2 16,-7 24-16,-5 16 0,16-4 16,14-4-16,38-38 0,26-26 15,18-18-15</inkml:trace>
  <inkml:trace contextRef="#ctx0" brushRef="#br0" timeOffset="24203.0861">27662 3971 0,'0'0'16,"0"0"-16,0 0 0,0 0 0,0 0 16,0 0-16,0 0 15,0 0-15,0 0 0,0 0 0,-21 11 16,21-11-16,-18 20 0,6-2 15,-1 5-15,-3 1 0,-1 2 16,-11 12-16,-3 3 0,1 1 16,-2 1-16,-8 10 0,0 2 15,-1 0-15,6-7 0,1-5 16,6-8-16,9-11 0,4-6 0,9-8 16,4-5-16,7-10 0,3-7 15,10-11-15,9-11 0,0 0 16,1-1-16,5-7 0,3-5 15,4-3-15,-4 6 0,-4 3 16,-2 4-16,-3 2 0,-6 9 16,-6 9-16,-4 5 0,-4 6 15,-3 0-15,3 6 0,2 2 16,-4 4-16,-1 3 0,1 5 16,-1 4-16,2 2 0,-1 1 0,2 2 15,0 2-15,-2-1 0,-2 1 16,2 2-16,0 3 0,1-1 15,-1-3-15,2 3 0,2 1 16,-2-6-16,1-2 0,0-3 16,1-3-16,-2-4 0,0-3 15,1-6-15,1-4 0,-1-4 16,1-5-16,3-10 0,4-11 16,0-3-16,1-4 0,6-15 15,1-1-15,-2 1 0,-1 3 0,2-6 16,-2 3-16,-5 10 0,-4 8 15,-2 7-15,-1 7 0,-5 5 16,-2 2-16,2 7 0,0 3 16,-1 3-16,1 1 0,-2 6 15,-1 3-15,0 0 0,0 5 0,-1 4 16,-1 5-16,-1 2 16,-3 2-16,1 5 0,0 4 15,-1 0-15,1 2 0,-3 12 0,-1 0 16,1-2-16,-1-2 0,-2 4 15,-1-5-15,4-11 0,3-7 16,1-7-16,2-7 0,-2-4 16,1-4-16,4-12 0,4-5 15,1-5-15,0-3 0,4-7 16,4-6-16,-2 5 0,0 2 0,5 4 16,3 2-16,0 2 15,0 1-15,1 5 0,1 4 0,-1 2 16,-1 2-16,2 2 0,2 1 15,-4 1-15,-3 1 0,-3-1 16,0 1-16,-4-2 0,-1-2 16,1-5-16,1-5 0,-2 4 15,-2 0-15,-1 2 0</inkml:trace>
  <inkml:trace contextRef="#ctx0" brushRef="#br0" timeOffset="24458.1006">28398 3646 0,'0'0'0,"0"0"0,0 0 15,0 0-15,0 27 0,0-27 16,0 41-16,-1-14 0,-1 3 0,-1 11 16,-3 5-16,-2 18 0,0 2 15,-3 26-15,0 10 16,-4 16-16,-1-2 0,-3 27 0,-1 23 15,-1 43-15,7-34 0,6-8 16,6-5-16,9-21 0,6-13 16,6-6-16,5-5 0,-5-30 15,-5-20-15,-4-21 0,-3-15 16,-2-9-16</inkml:trace>
  <inkml:trace contextRef="#ctx0" brushRef="#br0" timeOffset="24733.9159">28541 4376 0,'0'0'0,"0"0"15,-9 25-15,6-10 0,2 2 0,1 5 16,1 2-16,1 7 0,0-2 15,4 2-15,5 3 0,5 1 16,0-6-16,5-4 0,5-2 16,1-4-16,4-4 0,11-2 15,4-7-15,-3-5 0,-2-5 0,1-9 16,1-5-16,-10 2 16,-6 5-16,-8 1 0</inkml:trace>
  <inkml:trace contextRef="#ctx0" brushRef="#br0" timeOffset="24918.5331">28800 4463 0,'0'0'0,"0"0"0,0 0 15,0 0-15,-8 25 0,8-25 16,-11 40-16,3-12 0,0 4 0,-2 15 16,2 7-16,-2-1 15,-1 1-15,-1 12 0,2 1 16,0 0-16,3-11 0,3-7 0,2-11 15,4-16-15,3-9 0,0-3 16,-2-4-16,-1 0 0</inkml:trace>
  <inkml:trace contextRef="#ctx0" brushRef="#br0" timeOffset="25151.6325">28826 3855 0,'0'0'0,"0"0"16,0 0-16,25-8 0,-25 8 0,36-4 15,-10 4-15,2 2 0,0-1 16,13 1-16,2 2 16,-3 2-16,-3 1 0,5 4 0,-3 2 15,-6 0-15,-4-2 0,-6-1 16,-5-2-16,-2-2 0</inkml:trace>
  <inkml:trace contextRef="#ctx0" brushRef="#br0" timeOffset="25334.4967">29141 3470 0,'0'0'0,"0"0"16,0 0-16,0 0 0,0 0 0,0 37 15,0-12-15,0 5 0,-1 4 16,-2 12-16,-1 10 0,-5 20 16,-2 4-16,-3 27 0,0 25 15,2-15-15,2-29 0,3-21 16</inkml:trace>
  <inkml:trace contextRef="#ctx0" brushRef="#br0" timeOffset="26020.1357">27736 6149 0,'0'0'0,"-5"-4"15,0-1-15,-2-1 0,1-2 0,-2 3 16,-2 2-16,-4 3 0,-3 1 16,-3 9-16,-3 8 0,-2 4 15,-3 5-15,-7 16 0,-2 9 16,3 0-16,2 1 0,-3 13 16,4 0-16,3 2 0,5-8 0,9-4 15,9-11-15,8-4 0,7-5 16,11-9-16,6-5 0,3-10 15,3-5-15,10-8 0,9-4 16,-3-6-16,-3-6 0,12-9 16,10-8-16,-6-4 0,-2-3 0,31-30 15,-7-3-15,-13 7 16,-11 4-16,-1-7 0,-4-7 16,-15 11-16,-12 8 0,-8 18 0,-7 14 15,-7-13-15,-6-10 0,-10 19 16,-7 10-16,0 12 0,-1 9 15,5 4-15,3 2 0,-1 6 16,0 4-16,-3 13 0,-4 10 16,9-11-16,0 5 0,0 10 15,1 8-15,-1 0 0,1 0 0,-4 38 16,2 1-16,1-10 0,2-5 16,2-1-16,2 0 15,1-13-15,-1-8 0,7-16 0,3-10 16,-1-10-16,-3-5 0,1-4 15</inkml:trace>
  <inkml:trace contextRef="#ctx0" brushRef="#br0" timeOffset="26201.2592">28193 6453 0,'0'0'16,"0"0"-16,0 0 0,0 0 0,0 0 15,36-9-15,-17 6 0,6-4 16,2 0-16,5-2 0,5 1 15,8-3-15,-2-1 0,7-5 16,-1-2-16,-6 0 0,-4 1 16,-3 0-16,-7 5 0,-7 3 0</inkml:trace>
  <inkml:trace contextRef="#ctx0" brushRef="#br0" timeOffset="26417.8017">28720 5756 0,'0'0'0,"0"0"0,0 0 16,0 0-16,-3 33 0,0-10 16,-3 10-16,1 4 0,-2 6 15,-4 25-15,-2 12 0,-4 19 16,0 1-16,-6 31 0,-2 29 16,2 8-16,4-14 0,3 71 15,7-13-15,8-35 0,5-25 0,11-16 16,5-10-16,6-35 0,2-23 15,-8-22-15,-6-14 0,-6-10 16</inkml:trace>
  <inkml:trace contextRef="#ctx0" brushRef="#br0" timeOffset="26667.7671">28782 6552 0,'0'0'0,"0"0"16,-7 29-16,7-15 0,1-1 0,4 15 15,1 8-15,3 1 0,2 0 16,9 12-16,6-2 16,-1-7-16,-1-8 0,15-1 15,6-9-15,-1-5 0,-2-6 0,13-13 16,3-11-16,-2-6 0,-3-6 15,-14 6-15,-9 6 0,-8 2 16</inkml:trace>
  <inkml:trace contextRef="#ctx0" brushRef="#br0" timeOffset="26834.7756">28988 6688 0,'0'0'0,"-8"14"0,0 7 0,-5 10 15,2 5-15,-1 26 0,0 27 16,2 18-16,5-1 0,9 23 16,9 5-16,3 10 0,-6-44 0,-3-32 15</inkml:trace>
  <inkml:trace contextRef="#ctx0" brushRef="#br0" timeOffset="27021.3033">29955 6977 0,'0'0'0,"0"0"16,9 29-16,-9-29 0,6 20 0,-6-20 15</inkml:trace>
  <inkml:trace contextRef="#ctx0" brushRef="#br0" timeOffset="33901.8208">25081 4381 0,'0'0'0,"0"0"0,0 0 16,0 0-16,0 0 0,21 3 15,-21-3-15,0 0 0,26-4 0,-26 4 16,31-2-16,-14 4 0,-2-1 15,1 0-15,0-2 0,1 2 16,0 2-16,-1 0 0,-2 2 16,-2 1-16,-2 0 0,-2 3 15,-3 1-15,-1 2 0,-3 3 0,-1 3 16,-2 0-16,-3 1 16,-1-2-16,0-1 0,1 1 15,-1-2-15,2 0 0,1 2 16,3 1-16,0-3 0,0 1 0,2 0 15,-1 0-15,0 0 0,0-2 16,1 2-16,1-1 0,1-2 16,0-3-16,2-1 0,0-1 15,3-5-15,1-4 0,2-2 16,1-4-16,2-3 0,-1-4 0,4 1 16,3-1-16,1-1 0,0 0 15,-2-1-15,-2 0 16,1-3-16,-2-1 0,-4 6 0,-2 1 15,-2 3-15</inkml:trace>
  <inkml:trace contextRef="#ctx0" brushRef="#br0" timeOffset="34185.045">25112 4605 0,'0'0'0,"0"0"0,0 0 0,0 0 0,0 0 0,0 0 15,0 0-15,-12 17 0,12-17 16,0 0-16,0 28 0,0-28 16,1 27-16,-1-11 0,0 4 15,1 2-15,1 1 0,0 0 16,2 1-16,0 4 0,2-2 0,2-2 16,3-2-16,4-6 0,1-3 15,3-2-15,2-4 0,3-1 16,4-3-16,10-3 0,3-2 15,1-1-15,1-1 0,-1-3 16,0-4-16,-2 1 0,-10 3 16,-5 1-16</inkml:trace>
  <inkml:trace contextRef="#ctx0" brushRef="#br0" timeOffset="34487.5681">25597 4010 0,'0'0'0,"0"0"0,0 0 0,0 0 16,0 0-16,-9 25 0,9-25 16,-1 21-16,1-21 0,2 26 15,3-13-15,2 1 0,2-1 0,5-1 16,4-2-16,-2 0 0,-3-2 16,-1-2-16</inkml:trace>
  <inkml:trace contextRef="#ctx0" brushRef="#br0" timeOffset="34651.7163">26106 3911 0,'0'0'0,"0"0"0,0 0 16,0 0-16,0 0 0,0 26 0,0-26 15,4 25-15,-4-25 0,7 28 16,0-12-16,-2-2 0,0-2 0,-1-2 15</inkml:trace>
  <inkml:trace contextRef="#ctx0" brushRef="#br0" timeOffset="34958.8008">24485 4102 0,'0'0'0,"0"0"0,0 0 15,0 0-15,0 0 0,0 0 16,0 0-16,0 0 0,0 0 0,18 15 16,-18-15-16,27 11 15,-27-11-15,25 10 0,-25-10 16,20 7-16</inkml:trace>
  <inkml:trace contextRef="#ctx0" brushRef="#br0" timeOffset="35124.3862">25095 4100 0,'0'0'0,"0"0"16,0 0-16,0 0 0,0 0 0,-2 26 16,2-26-16,2 28 0,-2-28 15,3 23-15</inkml:trace>
  <inkml:trace contextRef="#ctx0" brushRef="#br0" timeOffset="45759.3241">18876 5312 0,'0'0'15,"-7"-7"-15,-4-3 0,0 0 0,0-1 16,-10-4-16,-5 1 16,1-1-16,-2 1 0,-11-2 0,-6 3 15,0 0-15,1 2 0,-16 0 16,-5 4-16,0 5 0,0 4 15,-18 5-15,-7 2 0,6 3 16,2 2-16,-17 9 0,-3 4 16,-25 13-16,22-2 0,5 2 15,3 1-15,15-2 0,9-4 0,0 7 16,0 3-16,10-1 0,8-3 16,2 6-16,1 5 0,7-4 15,4-3-15,6 9 0,5 6 16,3-6-16,5-2 0,0-2 15,1-1-15,7 2 0,4 0 16,9 4-16,8 4 0,1-2 16,1 1-16,7 0 0,7 2 15,1-8-15,3-5 0,9 2 16,6 1-16,1-7 0,0-3 0,14 2 16,8 1-16,-2-13 0,-2-9 0,9-4 15,6-5-15,-1-5 16,0-4-16,11-8 0,9-6 15,-5-4-15,-4-2 0,11-10 16,9-7-16,-8 0 0,-4 1 0,10-9 16,7-6-16,-13 2 15,-8 2-15,6-8 0,4-2 0,-9 0 16,-6 1-16,-5-3 16,-1-3-16,-11 3 0,-7 4 0,0-8 15,-1-3-15,-10 6 0,-8 6 16,-3-6-16,-3-3 0,-10 2 15,-7 1-15,-7 0 0,-3 0 16,-4 9-16,-1 6 0,-6-11 16,-5-7-16,-2 10 0,-2 7 0,-9 2 15,-9 1-15,-4 1 0,-3 0 16,-15 1-16,-8 1 16,2 3-16,0 5 0,-19 1 0,-14 2 15,4 4-15,3 6 0,-19 7 16,-10 3-16,7 6 0,5 2 0,-13 6 15,-11 4-15,7 6 16,5 6-16,-12 7 0,-11 4 16,13 0-16,9 2 0,-8 8 15,-3 7-15,14 2 0,8 3 0,0 9 16,-1 5-16,13 0 0,12 2 16,14 6-16,10 2 0,18-7 15,12-7-15,8-21 0,4-14 16,3-10-16</inkml:trace>
  <inkml:trace contextRef="#ctx0" brushRef="#br0" timeOffset="45978.1162">18261 6200 0,'0'0'0,"0"0"0,0 0 16,0 0-16,-3 32 0,3-32 0,-3 19 16,3-19-16</inkml:trace>
  <inkml:trace contextRef="#ctx0" brushRef="#br0" timeOffset="46848.9179">20619 6728 0,'0'0'0,"0"0"16,0 0-16,0 0 0,0 0 0,0 0 16,0 0-16,9-18 0,-9 18 15,0 0-15,0 0 0,0 0 16,0 0-16,18-13 0</inkml:trace>
  <inkml:trace contextRef="#ctx0" brushRef="#br0" timeOffset="47791.1409">20249 6670 0,'0'0'0,"0"0"15,0 0-15,0 0 0,0 0 0,0 0 16,0 0-16,23 2 0,-23-2 16,0 0-16,0 0 0,26 6 15,-26-6-15,0 0 0,27 8 16,-18-5-16,-2 1 0,0-1 15,0 2-15,-2-1 0,1 1 0,-2-2 16</inkml:trace>
  <inkml:trace contextRef="#ctx0" brushRef="#br0" timeOffset="49814.3315">20461 6543 0,'0'0'0,"0"0"0,0 0 15,0 0-15,0 0 0,0 0 16,0 0-16,0 0 0,26 8 0,-26-8 16,0 0-16,0 0 0</inkml:trace>
  <inkml:trace contextRef="#ctx0" brushRef="#br0" timeOffset="50003.2975">20702 6557 0,'0'0'0,"0"0"16,0 0-16,0 0 0,0 0 0,0 0 16,0 0-16,0 0 0,0 0 15,20 20-15,-20-20 0,0 0 16</inkml:trace>
  <inkml:trace contextRef="#ctx0" brushRef="#br0" timeOffset="50168.4649">21085 6556 0,'0'0'0,"0"0"0,0 0 16,0 0-16,0 0 0,0 0 15,27-2-15,-27 2 0,0 0 0,27 0 16</inkml:trace>
  <inkml:trace contextRef="#ctx0" brushRef="#br0" timeOffset="50324.849">21755 6402 0,'0'0'0,"0"0"15,0 0-15,0 0 0</inkml:trace>
  <inkml:trace contextRef="#ctx0" brushRef="#br0" timeOffset="55986.7121">19454 6683 0,'0'0'0,"-9"-1"0,-4 0 0,-4-1 16,-1 0-16,-14-1 0,-6 1 15,-8 2-15,1 3 0,-6 0 16,-4 0-16,-9 1 0,2 4 16,-14 1-16,-1 1 0,6-1 15,5-2-15,-8 3 0,4-2 16,7 3-16,6 0 0,0-4 0,2-1 16,5-1-16,3 2 0,-21 3 15,5 0-15,22-3 0,3 2 16,-22 10-16,2 3 0,21-8 15,2 1-15,-24 12 0,-2 1 16,10 2-16,8-1 0,-6 7 16,-4 5-16,6-5 0,4-5 0,3 3 15,1-1-15,7 1 0,4-2 16,-1 9-16,-3 6 16,7-6-16,6-3 0,-3-2 0,-2 3 15,0 1-15,0 3 0,2 9 16,1 8-16,2-1 0,2-1 15,6 1-15,4 1 0,6-8 16,3-6-16,0 5 0,0 4 16,7-12-16,6-7 0,6 0 15,5-3-15,5-2 0,3-3 0,9 4 16,6 1-16,-5-5 0,-2-5 16,15-4-16,11-2 0,-1-4 15,1-2-15,9 2 0,8 0 16,-4-1-16,0-4 0,14 4 15,9 1-15,-7-2 0,-6-4 16,10-4-16,7-5 0,-11-1 16,-5-2-16,9-5 0,7-2 15,-9 2-15,-6 1 0,3-4 0,3-4 16,-6 0-16,-5-1 0,4 1 16,1 0-16,-12 1 0,-10 0 15,8 1-15,3-1 0,-11-2 16,-9-1-16,-1-5 0,1-2 15,-5 1-15,-4 1 0,-1-4 16,-2-2-16,-5-3 0,-2-1 0,-1-11 16,0-6-16,-4-1 0,-1 2 15,-2-9-15,-1-3 16,-4 1-16,-2 2 0,0-6 16,2-5-16,-9 8 0,-7 5 0,-5-2 15,-5-1-15,-2 7 0,-4 3 16,-4-6-16,-5-4 0,-4 6 15,0 5-15,-11-4 0,-9-1 16,1 4-16,0 5 0,-8-2 16,-5-2-16,0 8 0,4 3 0,-7 5 15,-6-1-15,-2 3 0,0 0 16,-9-2-16,-5 0 16,6 8-16,3 6 0,-10 3 0,-6 1 15,6 0-15,5 1 0,-10 1 16,-4-2-16,6 3 0,4 2 0,-11 5 15,-6 5-15,6 6 16,5 4-16,-9-1 0,-6-1 16,6 1-16,4 0 0,-8 8 15,-4 6-15,6 1 0,4 1 0,-9 9 16,-5 7-16,4 0 0,5-1 16,-6 14-16,-2 10 0,11-7 15,6-5-15,-4 8 0,-2 8 16,10 0-16,8 2 0,1 1 15,2 2-15,9-7 0,6-6 0,5 6 16,3 3-16,6-9 16,3-6-16,6 2 0,2 2 15,10-2-15,5-1 0,11 4 16,8 0-16,3-6 0,3-4 0,-5-16 16,-3-10-16,-1-7 0</inkml:trace>
  <inkml:trace contextRef="#ctx0" brushRef="#br0" timeOffset="56569.3582">19440 8211 0,'0'0'16,"0"0"-16,0 0 0,0 0 0,0 0 16,0 0-16,0 0 0,0 0 15,0 0-15,22 15 0,-22-15 16,31 8-16,-31-8 0,43 9 15,-16-6-15,3-1 0,1-1 0,2 0 16,-6 0-16,-3-1 0</inkml:trace>
  <inkml:trace contextRef="#ctx0" brushRef="#br0" timeOffset="56690.1933">20285 8242 0,'0'0'0,"0"0"16,0 0-16,0 0 0,27 18 0,-27-18 16,0 0-16,23 14 0</inkml:trace>
  <inkml:trace contextRef="#ctx0" brushRef="#br0" timeOffset="56839.2117">20848 8228 0,'0'0'0,"0"0"0,0 0 15,27 16-15,-27-16 0,33 12 16,-19-7-16,-1 0 0</inkml:trace>
  <inkml:trace contextRef="#ctx0" brushRef="#br0" timeOffset="57619.4454">26975 7564 0,'0'0'0,"0"0"0,0 0 16,-28 6-16,28-6 0,-35 15 0,8 0 16,-4 2-16,-2 4 0,-13 11 15,0 5-15,-7 9 0,4 0 0,-5 11 16,4 2-16,1 7 15,8-4-15,1 6 0,7-4 16,7-10-16,7-6 0,9-5 16,6-5-16,9-6 0,4-8 0,8-7 15,8-7-15,3-5 0,3-4 16,8-12-16,6-10 16,-7 2-16,2-4 0,9-10 0,1-6 15,-6 5-15,-4 3 0,-9-2 16,-7 1-16,-8 6 0,-6 6 15,-7 2-15,-5 4 0,-5 3 0,-4 2 16,-7 4-16,-6 2 16,-4 4-16,-3 3 0,-11 7 15,-8 4-15,-1 4 0,1 4 0,-4 1 16,-1 4-16,8-4 0,13-7 16,10-5-16</inkml:trace>
  <inkml:trace contextRef="#ctx0" brushRef="#br0" timeOffset="57848.4545">27453 7639 0,'0'0'0,"-3"-1"0,1-1 0,2 2 15,-2 4-15,-2 7 0,-1 5 16,-1-1-16,2-2 0,0-2 16</inkml:trace>
  <inkml:trace contextRef="#ctx0" brushRef="#br0" timeOffset="59316.4817">17768 7561 0,'0'0'16,"0"0"-16,0 0 0,-22-11 0,13 7 15,1 1-15,0 2 0,1-2 16,2 1-16,0 1 0,1 3 15,2 0-15,1 3 0,2 0 16,3 3-16,3 1 0,3 0 0,-1-2 16,-2-1-16,0 0 0</inkml:trace>
  <inkml:trace contextRef="#ctx0" brushRef="#br0" timeOffset="59519.4589">18386 7593 0,'0'0'0,"-8"-5"0,-4-2 15,1-1-15,1 1 0,0 0 0,2 2 16,2 1-16,1 0 0,7 4 16,7 4-16,5 2 0,2 2 15,11 2-15,8 5 0,-5-3 16,-6-2-16,-3 0 0</inkml:trace>
  <inkml:trace contextRef="#ctx0" brushRef="#br0" timeOffset="59663.9098">18583 7586 0,'0'0'0,"0"0"0,0 0 0,-16 2 15,12 0-15,1 1 0,0-1 16,0-1-16</inkml:trace>
  <inkml:trace contextRef="#ctx0" brushRef="#br0" timeOffset="61969.1625">20102 6410 0,'0'0'15,"-7"0"-15,-4 0 0,-4 0 0,-1-2 16,-16 0-16,-8 1 16,-4 0-16,-4-1 0,-20 0 0,-7 2 15,-14 2-15,1-2 0,-17 4 16,0 5-16,-3-2 0,10-1 0,-42 8 15,11 3-15,22-2 16,14 1-16,-4 3 0,-2 3 16,9 3-16,5 0 0,-9 8 15,-6 5-15,11 2 0,7 2 0,-8 10 16,-6 7-16,12-3 0,8-3 16,0 8-16,0 6 0,14-7 15,10-7-15,8 1 0,4 1 16,10-4-16,4-4 0,11 0 15,6-1-15,4-1 0,4 1 0,5-2 16,1 0-16,0-8 16,-1-3-16,8 9 0,6 6 15,-1-3-15,2-4 0,1 7 0,1 5 16,-1-3-16,0-5 0,5 1 16,5 1-16,3-6 0,3-4 15,7 1-15,5-1 0,-3-7 16,-1-5-16,8 0 0,5 0 15,-4-6-15,-3-4 0,3 3 16,3 2-16,-1-7 0,-2-3 16,2 3-16,2 3 0,-3-4 15,-2-2-15,8-2 0,6 0 16,-3-1-16,-4 0 0,5-3 0,3-3 16,2-3-16,0-3 0,11 0 15,6-2-15,-9-3 0,-6-1 16,9-7-16,5-4 0,-4 5 15,-1 1-15,8-10 0,8-6 16,-10-2-16,-7 0 0,13-3 16,7-1-16,-12-1 0,-8 0 0,3-9 15,3-7-15,-11 10 0,-7 8 16,-3-11-16,-1-5 16,-8 3-16,-5 2 0,-3-1 0,-5 3 15,0-4-15,-2-1 0,-3-2 16,-4-2-16,-3 7 0,-4 7 0,0-8 15,0-5-15,-5 6 16,-4 4-16,-1 0 0,-2-4 16,-1 4-16,0 2 0,-5-2 15,-2 0-15,-2 12 0,0 11 0,-2 7 16</inkml:trace>
  <inkml:trace contextRef="#ctx0" brushRef="#br0" timeOffset="67369.3957">20448 7519 0,'0'0'0,"0"0"15,-12 23-15,7-10 0,-1 3 0,1 6 16,-1 3-16,0 9 15,0 0-15,4 11 0,3 1 16,2-2-16,2-2 0,7 8 16,6-3-16,-1-3 0,2-3 0,2-1 15,2 0-15,-2-7 0,-2-3 16,3 2-16,-1-2 16,-1-2-16,-2-1 0,-1-4 0,-3-1 15,-4-9-15,-2-3 0,-3 2 16,0 0-16,-4 2 0,-2 0 15,-8 4-15,-5 4 0,-2-6 16,-3-1-16,-10 5 0,-7-1 16,1-2-16,0-1 0,-5 0 15,-4 0-15,3-3 0,1 0 0,-6-3 16,0-4-16,6-2 0,6-2 16,9-1-16,6 0 0,5 0 15</inkml:trace>
  <inkml:trace contextRef="#ctx0" brushRef="#br0" timeOffset="67553.2618">20863 7749 0,'0'0'0,"0"0"0,0 0 15,0 0-15,26-8 0,-26 8 16,41-2-16,-13 2 0,4 0 15,7 3-15,9 1 0,4 0 0,-9 0 16,-7-1-16</inkml:trace>
  <inkml:trace contextRef="#ctx0" brushRef="#br0" timeOffset="67745.9718">21864 7700 0,'0'0'0,"0"0"0,0 0 16,3 20-16,-3-20 0,10 22 0,-10-22 15,0 0-15</inkml:trace>
  <inkml:trace contextRef="#ctx0" brushRef="#br0" timeOffset="70686.7739">18677 5279 0,'0'0'0,"0"0"0,-16-3 16,6 0-16,0 0 0,-4-1 15,-3-2-15,-7-1 0,1-1 0,-3 0 16,-4 0-16,0 4 16,0 0-16,-8-1 0,-3 0 0,2 2 15,2-1-15,-5 2 0,-3 0 16,-5 4-16,4 0 0,-3 4 15,-2 1-15,2 0 0,4 0 0,-10 4 16,-1 0-16,6 1 16,5 0-16,-4 3 0,-3 0 15,4 0-15,2-2 0,-7 5 0,3 0 16,4 2-16,2 2 0,2-3 16,1-2-16,2-2 0,2-3 0,-4 6 15,-1 5-15,6 1 16,5 0-16,-5 2 0,-4 2 15,4 1-15,3 1 0,1 1 16,0 2-16,3-3 0,2-2 16,2 1-16,1 0 0,4 0 15,5 2-15,-3-1 0,-1-1 16,2-3-16,0-2 0,2 2 0,-1 2 16,4-1-16,3 0 0,3-5 15,0 3-15,1 3 0,0 0 16,4 4-16,3 1 0,0-6 15,0-4-15,1 2 0,1 0 16,3-1-16,2-1 0,3-1 16,3-1-16,-2 0 0,1 1 0,4 5 15,2-2-15,-4-4 0,0-3 16,4 1-16,3 1 16,0-3-16,1-4 0,1 4 0,1 1 15,1 0-15,-1-3 0,4-1 16,2-4-16,1-1 0,1 0 15,8 0-15,6 1 0,3 0 16,-3-3-16,3 3 0,1-1 16,-2-3-16,-3-2 0,5-4 15,3-3-15,-4 0 0,-3-2 0,7-1 16,1 0-16,-4-1 0,-4 1 16,3-5-16,2-4 0,-5 1 15,-1-2-15,0-4 0,2 0 16,-3 2-16,-2 1 0,23-14 15,-2-3-15,-9 2 0,-6 1 0,-2-2 16,-2 1-16,-2-1 16,-1 1-16,5 0 0,4-1 15,-8-2-15,-6-2 0,6 0 0,4-1 16,-9 1-16,-7 0 0,-2-2 16,0 0-16,-2 3 0,1 2 15,-6-4-15,-4-1 0,-4 1 16,-2 3-16,0-3 0,-1-1 15,1 3-15,1 2 0,-2-4 16,-2-3-16,-3 4 0,-2 1 16,-1-3-16,-2 0 0,-4 14 0,-4-1 15,-5-18-15,-3-1 0,4 22 16,0 0-16,-3-5 0,-3-5 16,0 2-16,-2 2 0,-6-3 15,-5 0-15,2 4 0,0 2 16,-5-2-16,-2 0 0,0 1 15,-1 2-15,-4 3 0,-3 2 16,1 0-16,2 1 0,-9 4 16,-5 3-16,3 2 0,1 2 0,-7 5 15,-6 4-15,1 5 0,0 0 16,-38 13-16,2 3 0,8 1 16,8 2-16,0 11 0,0 9 15,8-2-15,6-2 0,-4 8 16,-2 4-16,11 0 0,5 1 15,-1 10-15,-3 9 0,4-12 16,2-8-16,17-17 0,13-11 16,7-8-16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6:2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66211 8499 999,'-9'-7'0,"-2"2"0,-2 2 0,-1 2 0,0 0-6,2 0-12,4-2-12,3 0-12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6:27"/>
    </inkml:context>
    <inkml:brush xml:id="br0">
      <inkml:brushProperty name="width" value="0.04295" units="cm"/>
      <inkml:brushProperty name="height" value="0.04295" units="cm"/>
      <inkml:brushProperty name="color" value="#00BFF3"/>
    </inkml:brush>
  </inkml:definitions>
  <inkml:trace contextRef="#ctx0" brushRef="#br0">15563 13581 512,'-15'-7'5,"4"1"12,3 0 11,2 2 12,4 0 3,2 2-5,4 0-4,2 2-5,4 0-2,6 0 1,4 0 0,5 0 2,1 0-2,-2 0-3,-1 0-3,-2 0-4,-2 0-3,1 0-2,-1 0-4,1 0-2,-2 0-3,-1 0-5,-2 0-4,-3 0-3,-4 2-14,-10 6-22,-8 4-22,-9 5-23,-4 1-2,3-3 15,1-2 17,3-4 16,-1-2 12,0-1 8,-1 0 8,-1-2 8,0 0 4,1 0 2,1 0 0,1 0 2,1 0 4,2 0 7,3 0 7,1 0 8,1 2 8,2 7 10,1 6 11,0 5 11,2 4-2,1 1-11,0 1-12,2 1-11,0 2-9,0 4-2,0 4-3,0 4-4,-1 3-3,-1 0-4,0 2-3,-1 0-5,-1 3-1,2 2-3,0 3 0,2 3-3,0-1-3,0-4-6,0-6-6,0-4-6,1-6-2,4-4 1,2-5 1,3-5 2,1-5-3,0-5-8,-2-5-8,0-4-7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6:27"/>
    </inkml:context>
    <inkml:brush xml:id="br0">
      <inkml:brushProperty name="width" value="0.036" units="cm"/>
      <inkml:brushProperty name="height" value="0.036" units="cm"/>
      <inkml:brushProperty name="color" value="#00BFF3"/>
    </inkml:brush>
  </inkml:definitions>
  <inkml:trace contextRef="#ctx0" brushRef="#br0">15516 15141 611,'-7'-15'2,"2"2"6,2 3 6,2 1 4,2 1 5,2 2 2,2 1 4,2 0 2,0 2-1,1 0-5,0 2-5,0 1-6,0-1 0,1-1 0,2 0 3,0-1 1,0-1 0,-1 0-2,0 0-3,-2 0-1,3 0-3,5 0-2,7 0-1,6 0-2,-1 0-2,-4 1-6,-5-1-3,-4 0-5,-4 0-2,1 2 1,0 0 0,0 2 1,-1 0 2,1 0 0,0 0 3,0 0 1,-1 0-8,-1 2-21,-1 0-19,0 2-20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6:28"/>
    </inkml:context>
    <inkml:brush xml:id="br0">
      <inkml:brushProperty name="width" value="0.04688" units="cm"/>
      <inkml:brushProperty name="height" value="0.04688" units="cm"/>
      <inkml:brushProperty name="color" value="#00BFF3"/>
    </inkml:brush>
  </inkml:definitions>
  <inkml:trace contextRef="#ctx0" brushRef="#br0">17410 14150 469,'-8'7'0,"0"-2"1,0-3 0,0 0 1,2-1 9,4 3 17,4 4 19,4 2 17,3 1 3,4-1-13,2 0-11,3-2-14,2 0-6,-1-2-1,1-1-3,-1 0-1,1-1-1,1 2-2,1 0-1,2 1-1,-2 1-2,0 0-2,-1 0 0,0 0-3,-3 0-1,-1 1-3,-2 2-2,-3 0-2,-1 0-2,-2 1 0,-2 0 0,-2 0-1,-5 1 1,-8 3-1,-8 3 0,-7 3-1,-5 1 1,-1-1 0,-1-1 1,-1-1 1,-1 0-2,-1 0-3,0-1-3,-2 1-2,1-2-4,3-3-5,3-3-3,4-2-6,2-4-7,4-3-11,5-2-12,3-4-12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6:29"/>
    </inkml:context>
    <inkml:brush xml:id="br0">
      <inkml:brushProperty name="width" value="0.04553" units="cm"/>
      <inkml:brushProperty name="height" value="0.04553" units="cm"/>
      <inkml:brushProperty name="color" value="#00BFF3"/>
    </inkml:brush>
  </inkml:definitions>
  <inkml:trace contextRef="#ctx0" brushRef="#br0">19316 13327 483,'22'-6'78,"-1"2"-16,-3 4-14,-1 3-15,-2 1-9,-1 1-1,-1 1-3,0 2-2,-2 1-2,1 1-2,0 3-2,0 2-3,-2 1-1,-1-1-1,-2 1-1,-2 0-1,-2-1-1,-1 1-4,0 0-1,-1-1-4,-3 1-2,-2 2-3,-4 0-3,-2 1-2,-2-1-2,-1-1 1,-2-2 0,0-2 1,1-3-1,1-1-1,2-2-2,3-2-1,-2-3-2,0-2-1,-3-4-1,-1-2-2,-1-4 1,2-3 1,2-5 3,3-4 3,1-1 2,2 1 1,2 1 3,2 1 1,1 1 3,0 1 1,0 1 3,0 1 2,0 1 3,0 2 4,0 2 4,0 3 4,0 2 10,0 4 14,0 4 15,0 4 15,0 3 2,0 3-10,0 3-11,0 4-10,0 1-7,0 1-5,0 0-5,0 3-4,0 0-3,0 4-1,0 3-2,0 3-2,0 3-2,0 2-3,0 4-3,0 3-4,0 2-8,0 3-10,0 4-11,0 2-12,0-4-4,2-10 1,0-11 0,2-11 2,0-5 0,0-1-2,-1 1-1,1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6:30"/>
    </inkml:context>
    <inkml:brush xml:id="br0">
      <inkml:brushProperty name="width" value="0.04422" units="cm"/>
      <inkml:brushProperty name="height" value="0.04422" units="cm"/>
      <inkml:brushProperty name="color" value="#00BFF3"/>
    </inkml:brush>
  </inkml:definitions>
  <inkml:trace contextRef="#ctx0" brushRef="#br0">20909 13400 497,'-13'8'16,"6"0"16,6-1 15,6 1 17,4 0 2,1 0-11,3 0-10,2 0-11,2-1-7,3 1-4,3 0-4,3 0-2,1 0-4,-1 1 0,-1 2-2,-1 0-1,-2 1-3,-1 0-3,-3-1-5,-1 1-4,-2-1-2,-1-1-1,0 0 0,-2-2-1,-2 1 0,-2 2 0,-4 1 1,-2 3 1,-5 1 0,-2 0 3,-5-1 1,-4 1 2,-2 0 0,-1 1 1,-1 1 0,-1 1 0,-2 1-2,-1 1-2,-3 1-3,-1 1-3,-1 1-1,1-1 0,1 1 0,1-1 0,1 0-2,3-3-2,1-1-4,3-2-2,1-3-2,4-1-3,3-2-1,3-2-3,2-3-3,3-3-3,4-2-5,2-4-4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6:30"/>
    </inkml:context>
    <inkml:brush xml:id="br0">
      <inkml:brushProperty name="width" value="0.04966" units="cm"/>
      <inkml:brushProperty name="height" value="0.04966" units="cm"/>
      <inkml:brushProperty name="color" value="#00BFF3"/>
    </inkml:brush>
  </inkml:definitions>
  <inkml:trace contextRef="#ctx0" brushRef="#br0">22651 12839 442,'-7'-5'12,"2"6"25,2 6 24,2 6 24,2 3 4,2 3-16,2 1-16,2 3-17,-1 1-10,-1 1-6,-2 1-5,-2 1-6,-1 1-3,0 4-5,0 3-2,0 3-5,0 1-4,-2 2-5,0 0-7,-2 2-5,0-3-3,-2-4 0,0-5-1,-1-5 0,-1-4-1,0-3-1,1-3-2,-1-3-2,0-2 2,0-2 5,0-2 4,0-2 4,1-2 3,-1-1 1,0 0 1,0-1 0,4-3 9,8-1 17,8-2 17,7-1 17,5-2 3,-1 2-12,1 1-10,-1 0-11,0 1-8,-1 1-3,-1-1-4,-1 0-3,0-1-6,0 0-6,-1-1-6,1-2-8,-1 0-4,1 1-1,-1-1-3,1 0-2,-2 0 0,-3-2 0,-3 0 1,-2-1 1,-3-2 3,-1 0 7,0-1 6,-2-1 7,-1 0 5,0 3 3,-2 1 4,0 2 3,-2 1 1,0 1-2,-2-1-2,0 0-3,0 2 13,0 4 27,2 4 28,0 4 26,1 3 5,0 1-16,0 3-18,0 2-17,1 2-10,0 5-6,2 3-5,0 5-4,1-1-5,0-2-3,0-3-3,0-3-3,-1-1-7,-1 0-13,0-1-12,-1 1-11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6:31"/>
    </inkml:context>
    <inkml:brush xml:id="br0">
      <inkml:brushProperty name="width" value="0.04632" units="cm"/>
      <inkml:brushProperty name="height" value="0.04632" units="cm"/>
      <inkml:brushProperty name="color" value="#00BFF3"/>
    </inkml:brush>
  </inkml:definitions>
  <inkml:trace contextRef="#ctx0" brushRef="#br0">23837 12531 474,'-6'-13'53,"6"3"6,4 4 7,6 4 6,2 4-1,3 4-12,1 4-12,3 3-11,0 3-10,-3 1-7,-1 2-7,-2 0-7,-2 1-10,-1 3-13,-1 1-14,0 3-13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6:34"/>
    </inkml:context>
    <inkml:brush xml:id="br0">
      <inkml:brushProperty name="width" value="0.04063" units="cm"/>
      <inkml:brushProperty name="height" value="0.04063" units="cm"/>
      <inkml:brushProperty name="color" value="#00BFF3"/>
    </inkml:brush>
  </inkml:definitions>
  <inkml:trace contextRef="#ctx0" brushRef="#br0">81378 13440 541,'-11'-15'90,"11"2"-17,8 3-15,11 1-17,7 1-9,5 2-5,5 1-3,4 1-5,1 1-7,-7 3-14,-6 4-12,-5 2-13,-6 2-4,-5 2 3,-4 0 3,-6 1 4,-3 0 6,-2 0 9,-2-2 10,-2 0 8,0-1 6,1 3 0,0 2 2,2 2 0,0 1 1,2 3 0,0 1-2,2 3 1,0 1-2,0 1-2,0 1-2,0 1-3,0-1-2,0-2-3,0-1-5,0-2-3,-1 0-3,0 4-3,-2 5-4,0 3-2,-1 0-2,0-5 0,0-5 1,1-5-1,0-8-4,3-9-10,4-9-9,2-11-11,3-4 1,0 1 11,1 1 11,2 1 12,0 2 9,1 3 9,1 2 9,2 4 9,-1 2 4,-1 1-2,-1 0-2,-1 2-1,-1 0-2,0 0-1,-2 0-2,0 0-2,-3 2-10,-3 2-19,-2 3-19,-4 4-19,-2 1-6,-5 0 7,-4-1 9,-4 1 7,-2-1 7,-3-2 6,-1-2 8,-3-2 6,0-2 4,-1-2 1,1-2 2,0-2 1,0 0 1,2 1 3,3 0 1,1 2 2,2 0 2,1 0 3,1 0 3,1 0 2,0 1 5,2 0 3,1 2 6,1 0 3,1 4 6,2 4 7,2 5 7,3 5 7,0 2-2,2-1-9,0 0-10,2-2-10,0 0-6,2-1-5,0 1-5,2 0-3,-1-1-6,1 1-7,0-1-7,0 1-7,-1-1-4,0-1-3,-2-1-2,0 0-4,-1-1-3,0-1-4,0 1-6,0 0-4,-1-1 0,-2-1 3,-2 0 4,-2-2 4,0-1 5,-1-2 7,0-3 6,0 0 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4:10"/>
    </inkml:context>
    <inkml:brush xml:id="br0">
      <inkml:brushProperty name="width" value="0.03501" units="cm"/>
      <inkml:brushProperty name="height" value="0.03501" units="cm"/>
      <inkml:brushProperty name="color" value="#00BFF3"/>
    </inkml:brush>
  </inkml:definitions>
  <inkml:trace contextRef="#ctx0" brushRef="#br0">62100 18650 628,'214'-136'8,"-22"28"18,-22 28 16,-21 29 18,-12 15 3,1 3-9,-1 3-10,1 4-8,-12 4-12,-21 6-11,-22 7-12,-22 6-11,-21 7-16,-18 10-20,-19 10-20,-18 9-21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6:35"/>
    </inkml:context>
    <inkml:brush xml:id="br0">
      <inkml:brushProperty name="width" value="0.03936" units="cm"/>
      <inkml:brushProperty name="height" value="0.03936" units="cm"/>
      <inkml:brushProperty name="color" value="#00BFF3"/>
    </inkml:brush>
  </inkml:definitions>
  <inkml:trace contextRef="#ctx0" brushRef="#br0">80446 15933 558,'-36'7'2,"6"-1"2,5 0 2,7-2 3,3-1 3,2 0 4,2-2 4,3 0 4,3-1 4,8 0 6,6 0 6,7 0 5,6 0-1,5 2-7,5 0-8,5 2-8,3-1-4,2 0 0,2-2-3,2 0 0,2-2-5,4 0-10,2-2-9,4 0-10,-1-1-8,-1 0-9,-2 0-9,-2 0-8,-5 0-3,-8 0 7,-7 0 5,-9 1 6,-4-1 5,-3 0 3,-1 0 2,-2 0 4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6:35"/>
    </inkml:context>
    <inkml:brush xml:id="br0">
      <inkml:brushProperty name="width" value="0.04374" units="cm"/>
      <inkml:brushProperty name="height" value="0.04374" units="cm"/>
      <inkml:brushProperty name="color" value="#00BFF3"/>
    </inkml:brush>
  </inkml:definitions>
  <inkml:trace contextRef="#ctx0" brushRef="#br0">83604 14787 502,'-8'-6'27,"0"6"14,0 4 14,0 6 15,0 2 0,-2 3-11,0 2-12,-1 1-12,-1 2-8,1 1-5,-1 1-5,0 1-5,0 1-4,1-1-3,-1 1-3,0-1-2,1-1-6,1-3-8,0-3-8,2-2-7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6:35"/>
    </inkml:context>
    <inkml:brush xml:id="br0">
      <inkml:brushProperty name="width" value="0.05082" units="cm"/>
      <inkml:brushProperty name="height" value="0.05082" units="cm"/>
      <inkml:brushProperty name="color" value="#00BFF3"/>
    </inkml:brush>
  </inkml:definitions>
  <inkml:trace contextRef="#ctx0" brushRef="#br0">84350 14217 432,'7'-28'8,"-2"5"-2,-3 7-2,0 5-3,-1 6 10,1 6 17,3 6 20,2 6 18,1 3 6,0 3-9,0 1-7,0 3-9,0 0-8,1 1-8,2-1-7,0 1-7,1 0-6,1 3-2,1 1-3,2 2-2,-1 1-2,1-1 2,0-1 1,-1-1 0,1-1-8,2 1-19,0-1-20,1 0-18,-1-1-12,-3-5-2,-3-3-3,-2-4-2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6:36"/>
    </inkml:context>
    <inkml:brush xml:id="br0">
      <inkml:brushProperty name="width" value="0.05334" units="cm"/>
      <inkml:brushProperty name="height" value="0.05334" units="cm"/>
      <inkml:brushProperty name="color" value="#00BFF3"/>
    </inkml:brush>
  </inkml:definitions>
  <inkml:trace contextRef="#ctx0" brushRef="#br0">85375 12977 412,'-13'0'5,"6"-2"10,6 0 10,6-1 11,5 0 4,2 3-2,3 4 0,3 2-2,2 2-2,0 0-6,-1 0-3,1 0-6,-2-1-4,-1 1-4,-2 0-5,-3 0-4,-1 0-1,-2 1 1,-2 2 0,-2 0 3,-3 2-2,-2 1 0,-4 3-3,-2 2-1,-3-1-4,-4 1-5,-2-2-6,-3-1-5,-3 1-2,-3 1 2,-3 3 1,-3 1 1,0 0 3,3-3 3,3-3 5,3-2 4,2-3 2,1-3 1,1-1 0,1-2 1,1 0 5,4 0 7,3 1 7,2 2 8,3 0 3,2 1-3,2 2 0,2 0-3,1 2-1,0 3 1,0 3-1,0 3 0,-1 2-2,0-1-2,-2 1-4,0-1-2,-2 0-4,0-1-1,-2-1-2,0-1-2,-1-1-1,0-1 2,0-1 0,0 0 0,0-2-2,-2-1-10,0-1-8,-1-1-9,1-4-7,6-10-8,4-8-6,6-9-8,4-8-1,7-7 5,5-6 5,7-8 4,1 0 5,-2 6 6,-1 6 4,-3 6 5,-1 4 6,-1 3 4,-1 3 6,-1 3 6,-2 2 4,-1 4 6,-2 3 4,-2 3 6,-2 2 3,-1 3 2,-1 4 2,-1 2 1,-1 3 1,-2 2 1,-2 2 1,-2 1 0,-2 3-2,-1 1-5,0 3-4,-1 2-5,-2-1-4,-1 0-2,0-1-3,-1 0-2,-3-1-1,-2 1-2,-3 1-1,-3 1 0,-3-1-1,0-3 0,-1-3 1,-1-3 1,0-2-5,1-2-7,1-2-9,1-2-8,0-3-4,2-1 2,1-2 0,1-1 2,1-4 1,4-4 0,2-4 2,4-3 1,2-4 1,2 0 3,2-1 1,2-1 3,2 1 2,1 3 1,3 3 0,2 3 2,-1 2 3,-1 2 5,-2 2 6,-2 3 5,-2 1 4,-1 4-1,0 2 0,-2 4 0,-2 2 0,-4 3 1,-4 3-1,-3 3 1,-4 2-1,-2-1-2,-1 1-2,-3 0-1,0-3-2,3-1-2,1-4-1,2-3-2,4-1-4,5 0-7,4 0-7,5 0-7,5-4-2,2-6 4,3-8 3,3-6 4,3-4 1,1-3-4,3-1-3,1-3-3,-1 1-1,-5 3-1,-4 3 0,-6 3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6:37"/>
    </inkml:context>
    <inkml:brush xml:id="br0">
      <inkml:brushProperty name="width" value="0.0536" units="cm"/>
      <inkml:brushProperty name="height" value="0.0536" units="cm"/>
      <inkml:brushProperty name="color" value="#00BFF3"/>
    </inkml:brush>
  </inkml:definitions>
  <inkml:trace contextRef="#ctx0" brushRef="#br0">87209 13009 410,'44'-42'2,"-6"8"5,-5 9 4,-7 9 5,-4 5 1,-4 2-1,-5 2-2,-3 2-1,-3 3 3,-2 2 7,-3 4 7,0 2 8,-5 4 0,-4 6-4,-6 4-5,-3 5-5,-5 3-4,0 0-1,-1 2-1,-1 1-2,1-1-3,1-1-5,3-3-5,1-1-6,2-3-4,2-1-3,3-3-2,1-1-3,4-3-4,8-4-5,6-5-6,8-3-5,1-2 1,-1 0 11,-3 0 10,-1 0 9,-2 2 9,0 4 4,-2 4 6,-1 4 6,-1 2 1,-2 3 0,-2 1-2,-2 3-1,-3 0 0,-2 1-2,-3-1 0,-3 1-1,-3-1-2,0 1-5,-1-1-5,-1 1-4,-1-2-2,2-3 1,1-3 0,1-3 0,2-5-10,4-10-21,4-8-21,4-9-22,4-7-2,2-3 14,3-4 15,3-4 16,3-2 10,3 3 8,4 2 6,2 2 7,1 2 6,2 3 4,1 3 5,1 3 4,0 2 4,-1 3 3,-2 1 3,1 2 3,-2 2 1,0 3-1,1 1 0,-1 2 0,0 2-3,-3 0-5,-1 1-6,-3 2-4,-1 0-6,-3 0-5,-1 0-4,-2 0-5,-5-3-9,-6-6-15,-8-5-13,-6-7-14,-3-2-1,1 1 13,1 1 12,0 1 13,1-1 9,-1-1 5,-2-3 6,0-1 5,1 0 5,3 5 3,3 3 3,2 5 4,2 3 7,0 6 11,0 4 10,1 6 12,-1 7-1,0 11-10,0 11-11,0 10-11,-1 8-4,0 4 3,-1 3 3,-2 5 3,1 4-2,-1 7-7,0 5-7,0 6-7,0 8-11,-2 8-12,0 9-14,-1 9-12,0-1-9,2-11-1,2-11-1,3-10-2,0-11 1,2-11 4,0-11 3,2-10 5,-1-10 3,0-8 4,-2-7 3,0-8 4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6:37"/>
    </inkml:context>
    <inkml:brush xml:id="br0">
      <inkml:brushProperty name="width" value="0.03358" units="cm"/>
      <inkml:brushProperty name="height" value="0.03358" units="cm"/>
      <inkml:brushProperty name="color" value="#00BFF3"/>
    </inkml:brush>
  </inkml:definitions>
  <inkml:trace contextRef="#ctx0" brushRef="#br0">87375 14450 655,'-46'52'126,"3"-4"-29,4-6-32,2-4-30,2-4-20,1-2-8,2-1-10,0-3-9,2-2-3,3-5 4,3-3 5,3-4 3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6:37"/>
    </inkml:context>
    <inkml:brush xml:id="br0">
      <inkml:brushProperty name="width" value="0.03365" units="cm"/>
      <inkml:brushProperty name="height" value="0.03365" units="cm"/>
      <inkml:brushProperty name="color" value="#00BFF3"/>
    </inkml:brush>
  </inkml:definitions>
  <inkml:trace contextRef="#ctx0" brushRef="#br0">88750 14400 653,'57'21'51,"-12"-3"4,-12-4 3,-12-4 3,-6-2-6,0 1-16,-2 1-17,-1 2-17,-1-1-8,-2 1-4,-3 0-3,-1 0-2,-2-1-4,-4 1-5,-2 0-4,-3 0-5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6:38"/>
    </inkml:context>
    <inkml:brush xml:id="br0">
      <inkml:brushProperty name="width" value="0.03882" units="cm"/>
      <inkml:brushProperty name="height" value="0.03882" units="cm"/>
      <inkml:brushProperty name="color" value="#00BFF3"/>
    </inkml:brush>
  </inkml:definitions>
  <inkml:trace contextRef="#ctx0" brushRef="#br0">87096 15500 566,'-40'7'10,"17"-2"19,15-2 19,16-2 20,11-1 4,7 0-10,7 0-10,6 0-11,5 0-11,2 0-13,2 0-12,2 0-14,-1 0-9,-4 0-8,-4 0-7,-3 0-7,-6 0-8,-6 2-6,-5 0-7,-6 2-7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6:38"/>
    </inkml:context>
    <inkml:brush xml:id="br0">
      <inkml:brushProperty name="width" value="0.04157" units="cm"/>
      <inkml:brushProperty name="height" value="0.04157" units="cm"/>
      <inkml:brushProperty name="color" value="#00BFF3"/>
    </inkml:brush>
  </inkml:definitions>
  <inkml:trace contextRef="#ctx0" brushRef="#br0">90150 13566 529,'-8'-7'38,"0"2"0,0 2-1,0 2-2,0 4-1,-2 6-2,0 5-2,-1 7-2,-1 4-1,1 3 0,-1 3-2,0 2 0,1 2-2,1 1-2,0-1-3,2 0-3,0 0-3,2-1-7,1-2-5,1 0-5,1-2-8,3-1-10,4-3-9,2-1-10,3-5-5,2-5 0,2-6-1,1-6-1,1-3 1,-2 2 3,-3 0 2,-1 2 3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6:38"/>
    </inkml:context>
    <inkml:brush xml:id="br0">
      <inkml:brushProperty name="width" value="0.03652" units="cm"/>
      <inkml:brushProperty name="height" value="0.03652" units="cm"/>
      <inkml:brushProperty name="color" value="#00BFF3"/>
    </inkml:brush>
  </inkml:definitions>
  <inkml:trace contextRef="#ctx0" brushRef="#br0">90569 13050 602,'23'0'92,"-3"2"-16,-1 0-16,-2 2-16,-3 1-10,-1 5-4,-2 4-5,-2 4-5,-3 3-6,-3 5-11,-2 3-11,-4 4-10,-2 1-5,-3-3-2,-4-3-1,-2-3-1,-3-1-5,-5 2-8,-3 3-8,-5 1-8,-2 0-1,0-3 10,-2-3 10,-1-3 8,0-3 8,0-1 4,0-2 5,-1-2 5,3-3 3,4-1 1,3-2 0,5-2 2,6-2 8,12-1 18,11 0 18,10-1 17,7-3 5,6-2-7,5-4-5,5-2-7,1-2-8,0-1-7,-2-2-9,0 0-9,-2 1-7,-4 3-7,-2 3-7,-3 2-8,-4 2-7,-5 0-8,-5 0-7,-4 1-8,-6-1-3,-3 0 2,-4 0 3,-3 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0:4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82650 29250 333,'157'63'167,"51"46"-1,49 47 1,51 47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4:10"/>
    </inkml:context>
    <inkml:brush xml:id="br0">
      <inkml:brushProperty name="width" value="0.03966" units="cm"/>
      <inkml:brushProperty name="height" value="0.03966" units="cm"/>
      <inkml:brushProperty name="color" value="#00BFF3"/>
    </inkml:brush>
  </inkml:definitions>
  <inkml:trace contextRef="#ctx0" brushRef="#br0">62700 17950 554,'-86'-61'53,"28"28"1,28 28 1,29 29 1,13 19-4,1 14-9,-1 11-9,1 14-8,-3 7-7,-2 3-4,-3 3-4,-3 4-5,-2-1-1,0-3 0,0-3 1,0-2 0,0-9-8,0-12-15,0-13-15,0-12-16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6:39"/>
    </inkml:context>
    <inkml:brush xml:id="br0">
      <inkml:brushProperty name="width" value="0.04037" units="cm"/>
      <inkml:brushProperty name="height" value="0.04037" units="cm"/>
      <inkml:brushProperty name="color" value="#00BFF3"/>
    </inkml:brush>
  </inkml:definitions>
  <inkml:trace contextRef="#ctx0" brushRef="#br0">90937 13931 544,'-23'-7'0,"4"1"0,3 0 0,3 2 0,2 0 4,0 2 8,2 0 8,1 2 9,0 2 4,0 6 3,0 4 2,1 5 4,-1 4-1,2 1-3,0 2-1,2 3-4,-1 0-3,0 1-7,-1-1-5,-1 1-5,-1-2-6,2-2-5,0-1-6,2-2-4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6:39"/>
    </inkml:context>
    <inkml:brush xml:id="br0">
      <inkml:brushProperty name="width" value="0.04263" units="cm"/>
      <inkml:brushProperty name="height" value="0.04263" units="cm"/>
      <inkml:brushProperty name="color" value="#00BFF3"/>
    </inkml:brush>
  </inkml:definitions>
  <inkml:trace contextRef="#ctx0" brushRef="#br0">91263 14050 516,'-8'24'72,"2"3"-8,1 1-9,0 3-8,2 0-6,0 0-4,2 1-4,0-1-3,1 2-3,0 2-3,0 4-2,0 3-3,0 3-7,-2 6-11,0 4-13,-1 5-12,-2 0-4,2-6 2,-1-6 3,0-6 3,0-6-8,2-8-17,0-6-17,2-6-17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6:39"/>
    </inkml:context>
    <inkml:brush xml:id="br0">
      <inkml:brushProperty name="width" value="0.04829" units="cm"/>
      <inkml:brushProperty name="height" value="0.04829" units="cm"/>
      <inkml:brushProperty name="color" value="#00BFF3"/>
    </inkml:brush>
  </inkml:definitions>
  <inkml:trace contextRef="#ctx0" brushRef="#br0">92194 13202 455,'7'-9'3,"-1"-2"5,0-2 7,-1-1 4,-2 1 10,1 6 11,0 6 11,0 6 13,-1 4 0,0 3-11,-2 4-11,0 2-10,-1 1-8,0-1-6,0-1-4,0-1-6,1 0-8,4 0-10,2-1-10,4 1-11,0-2-6,1-3-1,0-3-1,0-2-2,-2-1 4,-1 3 5,-2 4 6,-2 2 7,-4 2 4,-4 1 0,-5 1 2,-6 2 1,-2-1 1,-1 1 0,-1-1 0,-1 1 0,-1-1 6,1-1 14,-1-1 13,1-1 13,0-1 6,2-3-1,2-1-1,3-2 0,4-2-6,8-2-8,8-2-8,8-2-9,4-2-7,1 0-4,0-2-6,3 0-4,0-1-3,2 0-2,3 0-1,1 0-1,-1 1 0,-3 0 4,-5 2 2,-3 1 3,-4 1 3,-4 1 4,-5 3 4,-2 2 4,-6 1 5,-4 2 4,-6 0 5,-3 1 5,-4 0 3,0 0 1,1-2 1,-1-1 1,1 0 0,3 0-4,1 0-2,3 0-3,2 0-7,8-1-11,4 1-10,8 0-11,3-1-5,3-2 1,3-2 3,3-2 0,0 0 3,-3 2 4,-3 2 3,-2 1 4,-5 3 6,-3 4 10,-4 2 10,-4 3 9,-3 1 3,-4-1-3,-2-1-3,-3 0-3,-2-2-4,-2-1-3,0-1-3,0-1-4,-2 0-8,0 0-12,1-1-12,-1 1-13,1-1-9,3-2-3,1-2-4,3-2-5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6:40"/>
    </inkml:context>
    <inkml:brush xml:id="br0">
      <inkml:brushProperty name="width" value="0.04913" units="cm"/>
      <inkml:brushProperty name="height" value="0.04913" units="cm"/>
      <inkml:brushProperty name="color" value="#00BFF3"/>
    </inkml:brush>
  </inkml:definitions>
  <inkml:trace contextRef="#ctx0" brushRef="#br0">94167 13150 447,'29'16'8,"-4"-1"14,-3 1 14,-4 0 16,-2 1 5,3 5-4,2 3-4,1 5-4,1 1-4,-1 2-4,-1 1-4,-1 1-5,-1 1-4,-3 0-4,-1 2-4,-2 1-4,-4-1-4,-6-2-1,-6-2-4,-6-1-1,-7-1-6,-9 2-6,-9 2-7,-9 3-7,-8 1-8,-7 4-8,-9 2-8,-7 4-8,1-3-5,12-8 0,12-8 0,12-7-1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6:42"/>
    </inkml:context>
    <inkml:brush xml:id="br0">
      <inkml:brushProperty name="width" value="0.04434" units="cm"/>
      <inkml:brushProperty name="height" value="0.04434" units="cm"/>
      <inkml:brushProperty name="color" value="#00BFF3"/>
    </inkml:brush>
  </inkml:definitions>
  <inkml:trace contextRef="#ctx0" brushRef="#br0">54484 22876 496,'-8'-8'5,"-2"0"11,0 0 11,-1 0 10,1 3 7,6 3 1,4 4 2,6 3 1,2 5-2,0 2-6,-1 3-8,1 3-6,0 3-5,2 1-5,0 3-3,2 1-3,-2 2-3,1 3-2,-2 1-1,0 2-1,-1 1-2,1-1-1,2-1-1,0-1-2,0-2-1,1-2-1,0-2 1,0-1-2,0-3 2,-1-3 1,1-3 2,0-2 2,0-4 2,3-1 0,2-2 0,2-2 1,1-2 1,1-2-1,1-2-1,1-2 1,2-5-2,5-8 1,3-7 0,4-8 0,6-10-3,8-9-7,8-9-8,8-11-7,7-6-5,9-2-3,6-4-3,10-3-3,-7 6 1,-16 13 5,-18 14 5,-18 15 5,-9 6-2,-1 3-12,-2 1-12,1 3-10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7:20"/>
    </inkml:context>
    <inkml:brush xml:id="br0">
      <inkml:brushProperty name="width" value="0.0411" units="cm"/>
      <inkml:brushProperty name="height" value="0.0411" units="cm"/>
      <inkml:brushProperty name="color" value="#00BFF3"/>
    </inkml:brush>
  </inkml:definitions>
  <inkml:trace contextRef="#ctx0" brushRef="#br0">42400 27155 535,'1'-27'40,"4"9"5,2 9 2,4 8 5,-1 6-3,-1 2-9,-2 2-8,-2 2-8,-1 3-5,2 5-1,0 5-1,1 5 0,0 1-2,-2 0-2,-2-1-1,-2-1-3,-1-1-1,0-1-3,0-1-3,0-1-2,0 0-1,0 1-1,0 1-1,0 1-2,-1-1 1,-2-3-1,-2-3 0,-2-3 0,0-2 0,1-1-1,0-1 0,2 0-1,0-5 1,2-8 2,0-8 3,2-8 3,2-7 1,6-7-2,4-6-1,5-8-1,4-5-2,1-2 1,3-3 0,1-3-1,1-1 1,-1 4 1,-1 2 1,-1 4 1,-3 4 1,-3 8 1,-4 6-1,-4 7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7:21"/>
    </inkml:context>
    <inkml:brush xml:id="br0">
      <inkml:brushProperty name="width" value="0.04257" units="cm"/>
      <inkml:brushProperty name="height" value="0.04257" units="cm"/>
      <inkml:brushProperty name="color" value="#00BFF3"/>
    </inkml:brush>
  </inkml:definitions>
  <inkml:trace contextRef="#ctx0" brushRef="#br0">44381 26290 516,'8'-27'30,"-2"11"4,-1 9 2,0 10 4,-2 6-1,-1 2-6,0 1-4,-1 3-5,-1 2-4,0 3 1,0 3-2,0 3 1,0 2-2,0 1-1,0 1-2,0 1-2,0 1 1,0 2-1,0 2 0,0 3 0,-2 1-2,0 2-3,-3 2-5,-2 2-3,0-1-1,2-2-1,2-4 2,2-2 0,1-3-7,0-3-14,0-3-14,0-3-14,0-2-7,-2-1 3,0-1 2,-1-1 3,-2-2 2,-1-3 2,0-3 2,-1-2 3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7:21"/>
    </inkml:context>
    <inkml:brush xml:id="br0">
      <inkml:brushProperty name="width" value="0.04082" units="cm"/>
      <inkml:brushProperty name="height" value="0.04082" units="cm"/>
      <inkml:brushProperty name="color" value="#00BFF3"/>
    </inkml:brush>
  </inkml:definitions>
  <inkml:trace contextRef="#ctx0" brushRef="#br0">43700 28288 538,'1'-18'29,"4"10"9,2 12 11,3 10 11,1 6-1,-2 1-10,-2 1-10,-2 1-10,-1-1-7,0-3-2,-1-3-3,1-2-2,0-1-3,0 3-3,0 3-2,0 3-3,2-2-2,6-7-1,4-6-1,5-8-1,4-6-4,3-9-7,3-8-6,2-7-6,3-6-7,1-2-5,0-4-7,2-2-6,-3 1 1,-5 7 7,-7 7 8,-5 7 7,-5 4 2,-1 1-4,-2 1-3,-2 1-3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7:23"/>
    </inkml:context>
    <inkml:brush xml:id="br0">
      <inkml:brushProperty name="width" value="0.03674" units="cm"/>
      <inkml:brushProperty name="height" value="0.03674" units="cm"/>
      <inkml:brushProperty name="color" value="#00BFF3"/>
    </inkml:brush>
  </inkml:definitions>
  <inkml:trace contextRef="#ctx0" brushRef="#br0">46350 26911 598,'0'-13'44,"2"8"0,0 7-2,2 6 0,-1 4-3,1-1-7,0 1-5,0 0-7,-1 1-2,0 5-1,-2 4-1,0 3-1,-1 2-1,0 1-2,0-1-2,0 1-3,-1-1-4,0 1-7,-2-1-7,0 0-6,-1 0-6,0-1-4,0-1-5,1-1-4,-1-3-2,2-3 0,0-4 1,2-4-1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7:24"/>
    </inkml:context>
    <inkml:brush xml:id="br0">
      <inkml:brushProperty name="width" value="0.04495" units="cm"/>
      <inkml:brushProperty name="height" value="0.04495" units="cm"/>
      <inkml:brushProperty name="color" value="#00BFF3"/>
    </inkml:brush>
  </inkml:definitions>
  <inkml:trace contextRef="#ctx0" brushRef="#br0">46500 26462 489,'22'-22'14,"-1"4"-2,-3 5-3,-1 3-2,0 2 4,2 2 6,1 1 9,3 0 7,-1 2 2,-1 2-4,-3 2-3,-1 2-4,-2 2-3,-1 2-5,0 2-3,-2 2-4,-2 2-2,-2 3 1,-4 3 2,-2 3 0,-4 2-1,-2 1-8,-4 1-5,-2 1-8,-3 0-3,-2-1-3,-1-1-2,-3-1-2,0-2 0,1-3 0,1-3 1,1-3 1,1-3 2,2-2 0,3-4 3,1-2 0,1-3 2,0-2 3,0-2 2,0-2 2,2-3 1,5-5 0,2-6 2,5-3-1,3-3 1,2 1-1,2 1 0,1 1-1,2 2 1,0 5 4,-1 3 2,1 4 3,-1 3 2,-3 2 1,-1 2 2,-2 3 1,-3 1 0,-2 3-2,-4 4-2,-2 2-2,-4 4-1,-4 3-3,-3 5-1,-5 3-1,-1 2-2,1-3-1,0-1 1,2-3-1,2-2-1,1-2-1,2-4-2,2-3 0,4-2-2,6-4-1,6-3-2,6-2-1,2-1 1,-3 0 3,-1 2 4,-2 0 4,-2 2 2,-2 2 2,-2 2 2,-2 2 2,-2 3 2,-2 3 0,-2 5 0,-2 4 1,-1 0-1,0-3 0,1-3 0,-1-3-2,0-2 2,0-1 0,0 0 3,0-2 1,2-3-2,0-8-4,4-6-3,1-7-5,2-6-3,1-3 1,4-5-1,0-3 1,2-4-3,0-2-4,0-4-4,0-2-4,-1-2-1,-1 0 3,0 0 1,-2 0 3,0 1 2,0 5 5,0 4 4,0 4 3,0 3 3,0 5 0,0 3 2,0 5 0,-1 4 7,-1 8 13,0 7 12,-2 6 13,0 6 2,0 5-6,0 5-8,0 5-7,-1 4-5,-2 3-2,-2 2-2,-1 4-2,-2 2-3,2 2-1,1 2-1,0 2-2,2-1-1,0-4-2,2-4-2,0-4-2,3-3-1,2-3-1,4-3 0,2-3-2,2-4-3,1-5-8,1-5-7,2-4-8,0-3-7,-1 0-4,1-1-6,0 1-5,0-2-1,1-6 4,1-4 4,1-5 4,-1-2 4,-5 0 5,-3 2 5,-4 1 5,-1 0 0,0 1-5,1-1-5,2 0-4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4:11"/>
    </inkml:context>
    <inkml:brush xml:id="br0">
      <inkml:brushProperty name="width" value="0.05053" units="cm"/>
      <inkml:brushProperty name="height" value="0.05053" units="cm"/>
      <inkml:brushProperty name="color" value="#00BFF3"/>
    </inkml:brush>
  </inkml:definitions>
  <inkml:trace contextRef="#ctx0" brushRef="#br0">63250 18100 435,'21'-25'0,"-5"0"0,-7 0 0,-5 0 0,-3 6 7,4 13 13,3 12 14,3 13 14,-2 13 0,-6 17-10,-6 15-11,-6 16-10,-10 10-11,-12 7-6,-13 6-9,-12 7-8,-9 2-4,-2 1-3,-3-1-2,-3 1-2,-1-6-1,4-8-2,3-10-1,3-9-1,4-12 3,7-11 9,6-14 7,7-11 8,5-12 6,7-9 5,6-10 3,7-8 5,10-11 2,16-8 0,15-10-1,17-9 1,11-9 2,10-5 2,10-7 4,9-5 3,4 0-1,1 10-3,-1 10-5,1 9-3,-4 7-3,-6 7-1,-6 6-2,-6 7-2,-15 11 0,-21 20 0,-22 18 1,-22 20 1,-18 10-1,-11 3 0,-14 3-1,-11 4 0,-7 2-1,0 4 2,0 3-1,0 3 1,0 1 0,0 1 0,0-1-1,0 1 0,3-6 1,6-8 2,7-10 1,6-9 3,6-9-1,6-5-2,7-7-3,6-5-1,10-8-2,17-5-3,15-7-3,16-5-3,10-9-2,7-9-1,6-10-3,7-8-2,5-4-1,7 3 0,6 3 0,7 4-1,2-1-1,1-3 0,-1-3 0,1-2-1,-4-1 0,-6 3 0,-6 3 0,-6 4 0,-7 2 1,-6 4 0,-6 3 0,-6 3 2,-7-1-1,-6-2-1,-6-3 0,-6-3 0,-7-2-1,-6 0 1,-6 0 1,-6 0 0,-6-5 1,-2-9 1,-3-10 3,-3-8 1,-2-3 1,0 7 2,0 6 2,0 7 1,0 7 4,0 9 4,0 10 5,0 10 4,0 2 6,0-3 6,0-3 8,0-2 6,1 6 5,4 20 2,3 18 4,3 20 3,3 11-2,3 7-9,3 6-8,4 7-7,2 5-6,4 7-1,3 6-1,3 7-1,1 0-2,1-2-2,-1-3-3,1-3-1,-1-2-2,1 0-2,-1 0-3,1 0-1,-3-5-3,-2-9-2,-3-10-4,-3-8-4,-6-9-1,-5-6-3,-7-6-1,-5-6-1,-6-9-2,-3-8-2,-3-10-1,-2-9-1,-3-12-2,1-11-2,-1-14-1,1-11-3,4-17 0,9-18-2,10-19 1,10-18-2,5-10 2,4 0 4,3 0 3,3 0 3,1 9 4,1 19 3,-1 19 5,1 19 3,-1 12 5,1 6 4,-1 7 5,1 6 5,-6 17 10,-8 28 18,-10 28 16,-9 29 17,-12 13 0,-11 1-19,-14-1-19,-11 1-18,-7-3-12,0-2-8,0-3-6,0-3-7,0-4-8,0-3-8,0-3-8,0-2-9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7:24"/>
    </inkml:context>
    <inkml:brush xml:id="br0">
      <inkml:brushProperty name="width" value="0.03367" units="cm"/>
      <inkml:brushProperty name="height" value="0.03367" units="cm"/>
      <inkml:brushProperty name="color" value="#00BFF3"/>
    </inkml:brush>
  </inkml:definitions>
  <inkml:trace contextRef="#ctx0" brushRef="#br0">48000 26413 653,'3'-15'76,"7"4"-11,8 3-11,6 3-13,4 0-8,0 2-5,2-1-6,1 0-6,-1 0-7,-1 2-6,-3 0-9,-1 2-7,-3 0-5,-1 2-6,-3 0-3,-1 2-4,-5 0-7,-6 0-7,-8-1-7,-6 2-8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7:25"/>
    </inkml:context>
    <inkml:brush xml:id="br0">
      <inkml:brushProperty name="width" value="0.03693" units="cm"/>
      <inkml:brushProperty name="height" value="0.03693" units="cm"/>
      <inkml:brushProperty name="color" value="#00BFF3"/>
    </inkml:brush>
  </inkml:definitions>
  <inkml:trace contextRef="#ctx0" brushRef="#br0">47829 26144 595,'-22'-8'1,"5"2"2,3 1 1,4 0 3,3 3 8,2 4 15,2 4 16,3 4 15,-1 3 2,-1 3-11,0 3-11,-1 3-12,-2 1-8,0-1-6,-2-1-4,0-1-6,0-1-5,2-1-7,2-1-7,3 0-6,1-6-9,5-7-11,4-8-11,4-7-10,2-6-2,3-4 8,2-2 8,1-2 8,0-2 9,-3 1 8,-3 1 8,-2 1 9,-3 3 5,-1 5 3,-1 4 2,0 6 3,-4 4 8,-5 4 17,-4 4 17,-5 4 15,-5 3 3,-3 3-11,-5 3-12,-3 3-11,-3 2-9,1-1-5,-1 1-7,1-1-5,0 1-3,1-1-1,1 1 1,1-1-1,2-1-3,1-1-4,3-3-6,1-1-4,3-2-4,2-3-2,4-1-2,3-2-2,1-1 0,2 0 1,0 0 3,2 0 0,0 1 4,2 3 5,0 3 3,2 3 6,-1 2 3,-1 1 3,0 1 3,-1 1 2,-1 1 2,0-1 0,0 1-1,0-1 0,-1-2 0,-1-3-2,0-4 0,-1-4-1,2-8-11,7-12-21,8-12-20,6-11-20,3-6-5,1 0 14,-1 0 13,1 0 13,-2 2 10,-1 5 9,-3 5 8,-1 5 8,0 4 7,1 1 7,3 2 8,1 3 5,1 1 5,-1 0 0,-1 2 1,0 1-1,-3 0 0,1 2-3,-2 1-4,-1 0-2,-2 2-4,-1 2-1,-2 2-4,-2 2-1,-2 2-11,-2 2-17,-3 2-17,0 1-18,-2 2-9,0 0-3,0 0-3,0-1-2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7:25"/>
    </inkml:context>
    <inkml:brush xml:id="br0">
      <inkml:brushProperty name="width" value="0.04299" units="cm"/>
      <inkml:brushProperty name="height" value="0.04299" units="cm"/>
      <inkml:brushProperty name="color" value="#00BFF3"/>
    </inkml:brush>
  </inkml:definitions>
  <inkml:trace contextRef="#ctx0" brushRef="#br0">48743 27250 511,'-15'2'19,"4"4"8,3 4 9,2 3 8,3 3 2,0 2-3,2 0-4,1 1-5,0 2-3,1 3-4,2 3-3,0 3-4,1 1-1,-2 2-1,0 1 0,-2 1 1,0 1-5,-2 2-5,0 2-7,-2 3-7,1-1-5,0 2-4,2-1-3,1 0-3,0-3-3,0-6-2,0-5 0,0-7-2,-1-1-2,-1 1-3,0 3-3,-1 1-2,-2-1-1,-2-7 1,-2-5 1,-2-6 2,0-4 2,3-2 3,1-2 4,2-2 3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7:25"/>
    </inkml:context>
    <inkml:brush xml:id="br0">
      <inkml:brushProperty name="width" value="0.03039" units="cm"/>
      <inkml:brushProperty name="height" value="0.03039" units="cm"/>
      <inkml:brushProperty name="color" value="#00BFF3"/>
    </inkml:brush>
  </inkml:definitions>
  <inkml:trace contextRef="#ctx0" brushRef="#br0">47990 28241 724,'9'-15'-1,"2"1"0,1 0-1,3 2-1,0 2 2,-1 2 7,0 4 7,-2 3 5,-1 1 5,-1 2 1,0 0 3,-2 2 2,-1 1-1,0 3-6,-2 3-5,0 4-5,-3 0-4,-4 1 0,-4 0-3,-4-1-1,-3 1-1,-3 0-1,-4-1-2,-1 1 0,-3-2 0,2-1 1,1-2 2,1-2 2,2-2 0,3-2 0,2-3 0,4 0 0,3-5-1,2-6-2,4-6-3,3-5-1,4-6-5,7-5-6,7-5-7,7-4-6,0 0-8,-5 7-9,-6 7-9,-6 7-8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7:25"/>
    </inkml:context>
    <inkml:brush xml:id="br0">
      <inkml:brushProperty name="width" value="0.05396" units="cm"/>
      <inkml:brushProperty name="height" value="0.05396" units="cm"/>
      <inkml:brushProperty name="color" value="#00BFF3"/>
    </inkml:brush>
  </inkml:definitions>
  <inkml:trace contextRef="#ctx0" brushRef="#br0">49944 25915 407,'-7'-14'20,"2"1"1,2 2 0,2 2 1,2 1 2,2 1 6,2-1 5,2 0 5,0 2 0,-2 6-3,-3 4-4,0 6-4,-2 3-3,0 3 0,0 3-1,0 3-1,0 3-2,0 3-2,0 3-1,0 3-3,-1 2-2,-1 4-1,0 2-2,-1 4-2,-2 4-2,0 6-2,-1 5-2,-2 7-3,1 1-3,1-1-4,0-2-6,2-3-5,0-3 0,0-8 1,0-7 3,0-6 3,1-3-5,0 1-9,2 0-10,0 2-9,2-1-5,0-4 4,2-2 2,0-3 2,0-4 3,-2-5 3,-2-5 3,-2-4 2,-1-5 3,0-3 4,0-2 2,1-4 4,-2-2 3,-1-1 1,0-3 3,-1-2 1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7:26"/>
    </inkml:context>
    <inkml:brush xml:id="br0">
      <inkml:brushProperty name="width" value="0.03942" units="cm"/>
      <inkml:brushProperty name="height" value="0.03942" units="cm"/>
      <inkml:brushProperty name="color" value="#00BFF3"/>
    </inkml:brush>
  </inkml:definitions>
  <inkml:trace contextRef="#ctx0" brushRef="#br0">49517 25739 558,'7'-23'3,"1"3"8,0 1 8,0 3 7,-1 3 7,-2 8 7,-3 7 7,0 6 8,-5 6-2,-6 7-7,-6 5-8,-5 7-7,-5 2-9,0 0-9,-1 0-9,0 0-8,-1 0-7,1-3-6,1-2-6,1-1-5,2-4-3,5-4-2,3-3-1,4-4-2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7:26"/>
    </inkml:context>
    <inkml:brush xml:id="br0">
      <inkml:brushProperty name="width" value="0.04401" units="cm"/>
      <inkml:brushProperty name="height" value="0.04401" units="cm"/>
      <inkml:brushProperty name="color" value="#00BFF3"/>
    </inkml:brush>
  </inkml:definitions>
  <inkml:trace contextRef="#ctx0" brushRef="#br0">50450 25816 499,'9'-7'4,"3"2"8,4 2 8,2 2 7,1 2 9,-1 2 8,-1 2 8,-1 2 9,0 1-1,0 1-8,-1 2-8,1 0-10,-1 1-7,-1 1-10,-1 1-7,0 2-9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7:28"/>
    </inkml:context>
    <inkml:brush xml:id="br0">
      <inkml:brushProperty name="width" value="0.04745" units="cm"/>
      <inkml:brushProperty name="height" value="0.04745" units="cm"/>
      <inkml:brushProperty name="color" value="#00BFF3"/>
    </inkml:brush>
  </inkml:definitions>
  <inkml:trace contextRef="#ctx0" brushRef="#br0">62427 26830 463,'0'-15'5,"0"2"9,0 3 9,0 1 9,1 3 4,2 4 0,2 4-1,2 4-2,1 3 0,0 3 0,0 4-2,-1 2 0,1 3-1,-2 2-4,-1 4-2,0 4-3,-3 0-2,-2 2-1,-4 1-2,-2 1-2,-3 0-2,-4 2-4,-2 1-3,-3 1-4,-2 0-3,-3 0-5,-1 0-4,-3 0-4,1-2-2,1-3-1,3-5 0,1-3 0,3-4 1,3-3 1,3-3 1,2-3 2,7-3 2,8-4 3,9-4 3,10-4 4,3-3 1,0-2 1,1-2 0,-1-2 0,0 0-1,-1 1-3,-1 0-3,-1 2-2,-1 1-5,-1 1-6,-1 0-6,-1 2-8,-1-1-1,-3 0-1,-1-2 2,-2 0 0,-2-1 2,1-2 3,0 0 2,0-1 3,-1-1 3,-1 1 2,0-1 4,-2 0 2,-1 1 3,0 0 4,-2 2 2,0 1 3,-2 0 4,-1 0 6,0 0 4,-2 1 6,1 1 9,0 6 16,2 4 15,0 5 15,1 4 1,0 0-14,0 1-13,0 1-14,-1 1-8,-1 0-4,0-1-2,-1 1-5,-1 0-3,0-1-7,0 1-5,0 0-6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7:28"/>
    </inkml:context>
    <inkml:brush xml:id="br0">
      <inkml:brushProperty name="width" value="0.03814" units="cm"/>
      <inkml:brushProperty name="height" value="0.03814" units="cm"/>
      <inkml:brushProperty name="color" value="#00BFF3"/>
    </inkml:brush>
  </inkml:definitions>
  <inkml:trace contextRef="#ctx0" brushRef="#br0">64200 26922 576,'2'-19'59,"4"7"2,4 8 4,3 8 3,2 5-5,-2 3-15,-3 4-14,-1 2-15,-1 2-13,0 1-11,0 1-12,0 1-12,-1-2-2,-1-3 6,-1-5 7,0-3 7,-1-2-6,0 0-19,0 0-18,0 0-19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7:29"/>
    </inkml:context>
    <inkml:brush xml:id="br0">
      <inkml:brushProperty name="width" value="0.05745" units="cm"/>
      <inkml:brushProperty name="height" value="0.05745" units="cm"/>
      <inkml:brushProperty name="color" value="#00BFF3"/>
    </inkml:brush>
  </inkml:definitions>
  <inkml:trace contextRef="#ctx0" brushRef="#br0">64655 26175 382,'7'-34'4,"0"8"6,-2 8 8,0 10 6,1 4 5,5 0 2,5 0 2,6 0 1,1 0 0,2 1-6,1-1-3,1 0-6,0 0-4,-3 2-6,-1 0-5,-3 2-5,-1 1-2,-2 2 1,-3 2 2,-1 2 2,-2 1-7,-2 1-14,-3 2-16,-1 0-14,-2 0-5,-4 1 6,-2 0 6,-3 0 6,-4-1 6,-2 1 5,-3 0 6,-3 0 6,-2-2 4,1-3 2,-1-2 2,0-4 2,2-1 1,1 0 0,2 0 1,3 0 1,-1 0 2,-2 0 6,-1 0 6,-3 0 5,1 1 9,3 2 13,2 2 13,4 2 13,2 2 1,0 3-9,2 4-11,1 2-9,0 3-6,0 5 1,0 3-2,0 4 1,0 5-3,0 5-4,0 4-3,0 5-5,0 4-4,1 2-3,-2 2-5,2 1-4,-2 2-5,0 0-4,-2-1-4,0 1-5,-1 1-6,-2 5-10,0 3-8,-1 5-9,-1-1-4,1-6 2,-1-3 1,0-6 3,1-6 2,2-8 3,2-8 3,3-8 4,0-6 3,0-5 4,0-5 2,0-4 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4:12"/>
    </inkml:context>
    <inkml:brush xml:id="br0">
      <inkml:brushProperty name="width" value="0.0524" units="cm"/>
      <inkml:brushProperty name="height" value="0.0524" units="cm"/>
      <inkml:brushProperty name="color" value="#00BFF3"/>
    </inkml:brush>
  </inkml:definitions>
  <inkml:trace contextRef="#ctx0" brushRef="#br0">64150 19800 419,'121'-2'114,"-5"-3"-26,-7-3-26,-5-2-25,-3-6-15,4-6-3,3-6-2,3-6-2,-2-6-8,-6-2-12,-6-3-12,-6-3-12,-9 2-6,-8 10-2,-10 10 0,-9 9-1,-23 1 0,-33-6-2,-35-6 0,-34-6-1,-16-6 3,3-2 9,3-3 8,4-3 9,2-7 4,4-9 2,3-10 2,3-8 2,6-3 2,9 7 6,10 6 4,10 7 5,5 7 3,4 9 2,3 10 1,3 10 3,3 18 9,3 28 17,3 28 18,4 29 17,2 16 0,4 7-15,3 6-17,3 7-16,1 21-11,1 38-4,-1 37-6,1 38-4,-1 13-7,1-8-6,-1-10-7,1-9-8,-3-4-2,-2 4 1,-3 3 1,-3 3 1,-2-11-4,0-25-13,0-25-12,0-25-13,-2-25-5,-3-25 0,-3-25-1,-2-25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7:29"/>
    </inkml:context>
    <inkml:brush xml:id="br0">
      <inkml:brushProperty name="width" value="0.04168" units="cm"/>
      <inkml:brushProperty name="height" value="0.04168" units="cm"/>
      <inkml:brushProperty name="color" value="#00BFF3"/>
    </inkml:brush>
  </inkml:definitions>
  <inkml:trace contextRef="#ctx0" brushRef="#br0">64950 27860 527,'8'-35'33,"0"9"-7,0 9-9,-1 9-7,3 3-4,6 2-2,4-1-1,5 0-1,3 0 10,3 2 22,1 0 20,2 2 22,3 0 1,2 0-20,4 0-20,3 0-18,-1 0-14,-4 0-5,-4 0-5,-3 0-5,-5 0-15,-3 0-25,-5 0-25,-3 0-24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7:4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70924 22089 999,'-4'-54'-1,"-8"2"-4,-8 2-3,-7 2-3,-2 8-5,5 15-6,5 15-7,5 15-6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7:43"/>
    </inkml:context>
    <inkml:brush xml:id="br0">
      <inkml:brushProperty name="width" value="0.04917" units="cm"/>
      <inkml:brushProperty name="height" value="0.04917" units="cm"/>
      <inkml:brushProperty name="color" value="#F2395B"/>
    </inkml:brush>
  </inkml:definitions>
  <inkml:trace contextRef="#ctx0" brushRef="#br0">19374 35562 447,'0'-15'7,"0"1"13,0 1 14,0 0 14,-2 7 3,-6 10-7,-4 11-6,-5 11-6,-3 7-7,1 1-7,-1 2-7,1 2-6,-1 0-5,2-3-2,1-4-1,1-1-3,1-5-2,2-2 0,3-2 0,1-4-1,4-8-4,6-10-8,6-13-8,6-12-7,3-5-2,3 0 5,1-1 6,3 1 5,-1 2 4,-1 3 4,-3 5 4,-1 3 4,-2 3 4,-2 3 4,-3 1 3,-1 2 5,-1 3 5,0 6 10,0 5 8,0 4 9,-2 3 2,-1 1-5,-2 1-6,-2 2-5,0 0-5,0 1-3,2 1-3,0 1-4,3 0-2,2-3-2,3-1-1,3-2-2,1-3-3,-1-4-3,0-5-4,-2-2-2,0-5-4,0-2-1,-1-3-2,1-4-3,1-3 0,3-5-1,3-5 1,4-4-1,-1-2 1,-3 3 1,-3 3 2,-3 3 0,-2 3 4,-2 3 5,-2 3 5,-2 3 4,-2 5 7,1 8 9,0 8 8,0 7 9,-1 6-1,0 1-8,-2 3-9,0 1-8,-2 0-7,0-3-6,-2-3-5,0-3-5,-1-2-3,0 0-1,0-2 0,1-1-1,-1-4-1,2-8-5,0-8-2,2-7-5,1-5 2,1 0 5,3 1 7,2-1 6,1 2 5,2 5 5,0 3 5,2 4 5,0 3 3,1 0 0,1 2 0,1 0 0,0 1-6,-1 0-13,0 0-12,-2 0-13,-1-3-7,-1-5 1,0-7-1,-2-6-1,0-4 3,-2-4 5,-1-5 5,0-3 5,-1-2 5,0 0 4,-1 0 4,2-1 4,-2 3 4,1 2 4,0 3 2,0 3 4,0 4 3,0 3 3,0 4 4,0 5 3,-1 5 6,-1 6 8,0 7 8,-1 8 8,-2 6 3,-1 7-6,0 7-5,-1 6-4,-1 5-5,2 2-4,0 2-4,2 2-4,0 3-5,0 2-4,0 3-5,0 3-4,-1 4-4,0 4-5,-2 3-3,0 4-5,0 1-6,0-5-10,2-3-9,0-5-10,2-4-3,2-6 3,2-6 4,2-6 2,0-6 2,-2-6 2,-3-5 2,0-6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7:44"/>
    </inkml:context>
    <inkml:brush xml:id="br0">
      <inkml:brushProperty name="width" value="0.03825" units="cm"/>
      <inkml:brushProperty name="height" value="0.03825" units="cm"/>
      <inkml:brushProperty name="color" value="#F2395B"/>
    </inkml:brush>
  </inkml:definitions>
  <inkml:trace contextRef="#ctx0" brushRef="#br0">22300 36368 575,'15'-22'3,"-1"3"9,-1 3 6,0 2 8,-2 3 5,-1 3 3,0 1 1,-2 2 3,1 2-1,2 2-4,1 2-5,3 2-4,0 3-5,-3 4-5,-1 3-5,-2 5-5,-3 3-3,-2 3-2,-4 3-3,-2 3-1,-3 0-1,-2-2 0,-2-1-1,-1-3 0,-2-2 2,2-4 1,1-5 3,0-3 2,6-3 4,8-2 7,9-3 4,10 0 7,1-4 0,-1 0-8,-4-3-7,-3-2-6,-1-1-11,-1 0-12,1 1-12,0-1-13,-2 1-4,-1 2 4,-2 2 4,-2 2 3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7:44"/>
    </inkml:context>
    <inkml:brush xml:id="br0">
      <inkml:brushProperty name="width" value="0.03855" units="cm"/>
      <inkml:brushProperty name="height" value="0.03855" units="cm"/>
      <inkml:brushProperty name="color" value="#F2395B"/>
    </inkml:brush>
  </inkml:definitions>
  <inkml:trace contextRef="#ctx0" brushRef="#br0">23400 35078 570,'1'-15'10,"2"4"21,2 3 20,2 3 21,3 0 4,5 0-13,5-1-13,5-1-11,2 0-14,1 2-12,-1 2-14,1 2-13,-2 1-10,-2 0-10,-1 0-9,-2 0-9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7:47"/>
    </inkml:context>
    <inkml:brush xml:id="br0">
      <inkml:brushProperty name="width" value="0.03293" units="cm"/>
      <inkml:brushProperty name="height" value="0.03293" units="cm"/>
      <inkml:brushProperty name="color" value="#F2395B"/>
    </inkml:brush>
  </inkml:definitions>
  <inkml:trace contextRef="#ctx0" brushRef="#br0">48560 34589 668,'-15'-5'31,"2"6"-1,2 6-2,3 6-1,0 4 0,2 3 1,1 3 2,0 3 0,1 2-1,0 2-5,0 3-5,1 1-4,-2 4-6,2 4-5,-1 5-5,0 6-5,0 1-5,2-1-2,0 0-4,2-2-2,0-2-5,0-4-7,0-4-7,0-4-7,0-4-1,0-7 5,0-5 4,0-7 6,0-3 3,2-2 4,0-2 4,2-2 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7:48"/>
    </inkml:context>
    <inkml:brush xml:id="br0">
      <inkml:brushProperty name="width" value="0.0402" units="cm"/>
      <inkml:brushProperty name="height" value="0.0402" units="cm"/>
      <inkml:brushProperty name="color" value="#F2395B"/>
    </inkml:brush>
  </inkml:definitions>
  <inkml:trace contextRef="#ctx0" brushRef="#br0">49397 34647 547,'8'-14'-4,"2"2"9,0 4 7,1 3 9,1 1 2,0 2-2,-1 0-3,1 2-3,-1 1-1,-1 2-3,0 2-1,-2 2-1,0 2-1,-2 3 1,-1 3 2,0 3 0,-2 3-1,-1 0-2,0 0-3,-1 3-4,-1-1 0,0 3 1,0 0-1,0 1 2,-1 0 0,-1 0-1,0 1 1,-1-1-1,-2-1-1,-2-1-1,-2-3-3,-1-1-1,-2-3-2,2-3 0,0-2-1,2-4-1,1-2 0,-1-1-1,0 0-1,0-1 0,0-4 0,-2-2 0,0-5 2,-1-4 0,0-4 1,2-2 0,2-3 0,3-3 0,-1-1 1,2-1-1,-1 1 1,0-1 1,0 2 1,2 1 1,0 3 2,2 1 1,0 2 2,2 1 3,0 0 2,2 2 2,1 1 2,1 2-1,3 3 2,2 1-1,1 0 1,2 0-2,0-1-2,1-2-1,1 1 0,1 1-3,1 0 0,2 2-1,-2 0-3,0 2-4,0 0-2,-2 2-4,1-1-2,1-2 0,3-2 0,1-2-1,2-1 0,-1-2 0,1 0-1,-1-1 0,1-1 0,-1 1 1,1-1 1,-1 0 1,-1 2 2,-4 2 4,-5 4 3,-3 3 3,-5 3 7,-6 4 7,-6 3 9,-6 5 8,-2 2 2,-1 1-5,0 1-3,1 2-5,-1-2-3,2 0-3,1 0-3,1-2-2,1-2-4,0-1-3,2-2-3,1-2-3,2-3-2,4-4-3,4-4-1,4-4-2,2-3-3,3-2-2,2-2-2,2-1-2,0 0 0,-1 2 4,-1 4 3,0 3 3,-3 3 4,-1 6 4,-2 4 4,-2 5 5,-3 3 2,-4 0 0,-4-1 1,-4 1 1,-1-1 0,1-1 1,0-1 0,2 0 1,2-5-3,4-6-8,4-8-6,4-6-8,2-3-4,2 2 0,0 3 0,1 1-1,0 3 5,-2 6 10,-2 4 11,-2 6 10,-2 1 3,-1-1-4,0 0-4,-2-2-3,1-2-7,2-4-7,2-4-9,2-4-7,1-3-4,2-4 5,0-2 2,1-3 4,0-2 1,-2-1 1,-2-1 1,-2-1 0,-2 0 2,1 3 2,0 1 4,0 3 2,1 3 10,0 8 15,1 6 16,2 8 15,-1 5 3,-1 7-11,-1 5-9,0 7-11,-1 2-7,0 0-5,0 0-3,0 1-4,0 0-2,0 0 0,-1 2 0,2 1-1,-2-1-3,1 0-10,0-2-9,0 1-9,0-3-5,0-2-3,0-2-3,0-1-2,-1-3-2,-1 0-1,0 0-2,-1-2-1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7:50"/>
    </inkml:context>
    <inkml:brush xml:id="br0">
      <inkml:brushProperty name="width" value="0.03523" units="cm"/>
      <inkml:brushProperty name="height" value="0.03523" units="cm"/>
      <inkml:brushProperty name="color" value="#F2395B"/>
    </inkml:brush>
  </inkml:definitions>
  <inkml:trace contextRef="#ctx0" brushRef="#br0">59991 34881 624,'6'-7'23,"-4"2"-1,-4 3 1,-4 1 0,-2 2 0,0 3 0,1 4 1,-1 2 1,-1 3-2,-2 3-1,-2 3-2,-1 4-2,-1 0-1,2-2 0,2 0-1,3 0 0,1-2-1,2 1-4,2-1-3,2 1-3,4-2-4,6-3-1,5-2-3,7-4-3,3-4-1,1-6 1,1-6 0,1-6 1,0-4 1,-1-3-2,-1-3 0,-1-3-1,-2-1 0,-1 1 1,-3 1 1,-1 1 2,-3 2-1,-4 3 1,-5 3-1,-2 3 0,-4 2 1,-1 0 0,0 2 1,-1 1 1,-3 1-1,-2 2 1,-3 2-1,-3 2-1,-3 1-2,0 0-4,-1 0-4,-1 0-3,-1 2-4,1 4-2,-1 4-2,1 3-2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7:51"/>
    </inkml:context>
    <inkml:brush xml:id="br0">
      <inkml:brushProperty name="width" value="0.03646" units="cm"/>
      <inkml:brushProperty name="height" value="0.03646" units="cm"/>
      <inkml:brushProperty name="color" value="#F2395B"/>
    </inkml:brush>
  </inkml:definitions>
  <inkml:trace contextRef="#ctx0" brushRef="#br0">66871 35100 603,'15'0'75,"1"2"-12,0 0-14,-1 2-13,1 0-7,0 0-4,-1-1-2,1 1-3,-2 1-3,-1 0-2,-2 1-2,-2 2-3,-2 0-2,-1 1-2,0 2-2,-2 0-3,-1 2 0,-4 1-1,-2 3 1,-3 2 0,-4 0-2,0 1-2,-3-1-2,-1 1-1,-2-1-2,0-1-1,1-1 1,-1-1 0,0-1 1,1 0 1,-1-2 1,0-1 1,1-1 1,1-2 1,1-2 1,1-2 0,0-1 2,2 1 1,1 2 2,0 0 1,6 0 2,8-2 1,9-3 2,10 0 1,3-4-1,2 0-2,1-3-4,1-2-3,1 0-5,0 0-5,2 2-7,1 1-6,-1 0-3,-3 2-1,-4 0-2,-2 2-2,-2 0-1,-3 2-4,-1 0-4,-2 2-2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7:53"/>
    </inkml:context>
    <inkml:brush xml:id="br0">
      <inkml:brushProperty name="width" value="0.04203" units="cm"/>
      <inkml:brushProperty name="height" value="0.04203" units="cm"/>
      <inkml:brushProperty name="color" value="#F2395B"/>
    </inkml:brush>
  </inkml:definitions>
  <inkml:trace contextRef="#ctx0" brushRef="#br0">46395 41116 523,'6'-7'45,"-4"2"1,-4 2 4,-4 2 1,-4 4-3,-5 7-9,-5 8-10,-5 6-10,-1 0-5,3-3-3,3-6-2,3-5-2,0-1-2,-2 3-2,-1 4-1,-3 2-1,-3 3-1,-5 5-1,-5 3-1,-4 4-1,-1 1 0,5-5 0,5-4 0,6-3 0,7-5 4,10-5 6,11-4 6,12-6 6,4-2 2,1 0-3,0 0-4,-1 0-4,0 0-2,-1 0-4,0 0-4,-2 0-2,3 1-3,7 2 0,7 2 0,6 2-1,5 1 1,1 1 1,0 2 2,2 0 0,0 2-1,0 3-6,0 3-5,0 3-5,-4 0-1,-6-5 3,-7-3 4,-7-4 3,-4-2-4,-1 0-11,-1-1-10,0 1-10,-3-1-6,-1 0 1,-2-2 1,-2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4:12"/>
    </inkml:context>
    <inkml:brush xml:id="br0">
      <inkml:brushProperty name="width" value="0.03659" units="cm"/>
      <inkml:brushProperty name="height" value="0.03659" units="cm"/>
      <inkml:brushProperty name="color" value="#00BFF3"/>
    </inkml:brush>
  </inkml:definitions>
  <inkml:trace contextRef="#ctx0" brushRef="#br0">64200 19850 601,'-18'-311'64,"17"78"-8,15 78-7,16 79-7,10 41-6,7 7-3,6 6-3,7 7-2,2 4-5,1 3-5,-1 3-5,1 4-6,-3 2-8,-2 4-7,-3 3-9,-3 3-9,-4-1-4,-3-2-1,-3-3-1,-2-3 0,-6-6-4,-6-5-6,-6-7-9,-6-5-6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02"/>
    </inkml:context>
    <inkml:brush xml:id="br0">
      <inkml:brushProperty name="width" value="0.04257" units="cm"/>
      <inkml:brushProperty name="height" value="0.04257" units="cm"/>
      <inkml:brushProperty name="color" value="#F2395B"/>
    </inkml:brush>
  </inkml:definitions>
  <inkml:trace contextRef="#ctx0" brushRef="#br0">22813 46431 516,'7'-6'46,"-1"4"-9,-1 4-8,0 4-8,-2 3-5,0 3 0,-2 3 0,0 3 0,-1 3 0,0 1 0,0 3-1,0 1 0,-1 2 0,0 1-1,-2 1-1,0 1-1,-2 1-1,0 0-2,-1 2-1,-1 1-2,-1 0-2,0 1-4,0-1-3,0 0-3,1-1-5,1-2-4,0-1-4,2-3-5,0-2-3,2-5-2,0-3 0,2-4-3,1-8 0,4-11-3,2-10-1,4-11-2,-1-5 2,-3 2 7,-3 0 7,-2 1 6,-2 2 5,0 3 3,0 3 3,0 3 3,0 1 2,2 2 3,0 1 1,2 1 1,0 1 5,0 0 6,-1 2 6,2 1 6,-1 0 2,1 2-1,1 1-1,2 0-1,1 1-3,3 1-3,4-2-4,2 2-4,1-1-2,-1 0-1,-1 0-2,-1 0 0,0 1-1,0 0-2,-1 2-2,1 0 0,-1 1-3,-1 0-4,-1 0-3,0 0-4,-2 1-5,-1 0-6,0 2-6,-2 0-7,-1-1-1,-2-2 4,-3-4 3,0-2 3,-2-3 4,0-3 3,0-4 4,0-2 3,0-2 4,2-3 1,0-1 2,2-3 2,-1 0 1,-1 0 1,0-1 0,-2 1 0,1 0 1,0 1 0,2 1-1,0 1 1,0 1 3,0 3 5,-2 1 6,0 3 6,-1 1 2,2 2-1,0 2 0,2 3-2,-1 3 7,-1 8 12,0 6 14,-1 7 12,-1 5 1,0 3-10,0 3-11,0 3-10,-1 2-7,-1 1-4,0 0-3,-1 2-4,-1 2-4,0 2-7,0 4-7,0 3-7,0 1-6,0 1-9,0 2-8,1 0-8,-2 4-5,2 6-1,-1 5-1,0 7-2,0-5 4,2-13 6,0-14 7,2-13 7,0-9 4,0-3-1,0-3-1,0-2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03"/>
    </inkml:context>
    <inkml:brush xml:id="br0">
      <inkml:brushProperty name="width" value="0.04232" units="cm"/>
      <inkml:brushProperty name="height" value="0.04232" units="cm"/>
      <inkml:brushProperty name="color" value="#F2395B"/>
    </inkml:brush>
  </inkml:definitions>
  <inkml:trace contextRef="#ctx0" brushRef="#br0">25361 47816 519,'-13'-1'23,"8"-1"14,7 0 15,6-1 14,4-1 1,1 2-12,2 0-13,0 2-12,1 0-7,3 0-3,2 0-3,1 0-3,2 0-2,1 0-2,1 0-3,1 0-3,0 0-2,-1 0-5,-1 0-4,-1 0-4,0 0-3,1 0-1,1 0-2,1 0-1,-1 0-1,-2 0 0,-1 0 0,-2 0 1,-3 0-1,-1 0 1,-2 0 0,-3 0 0,0 0-2,0 0-4,-1 0-2,1 0-4,-1 1-2,-2 2 0,-2 2 0,-2 2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04"/>
    </inkml:context>
    <inkml:brush xml:id="br0">
      <inkml:brushProperty name="width" value="0.04152" units="cm"/>
      <inkml:brushProperty name="height" value="0.04152" units="cm"/>
      <inkml:brushProperty name="color" value="#F2395B"/>
    </inkml:brush>
  </inkml:definitions>
  <inkml:trace contextRef="#ctx0" brushRef="#br0">27838 46280 529,'-1'-18'23,"-1"10"11,0 12 14,-1 10 12,-3 7 0,-2 1-14,-3 3-13,-3 1-14,-3 2-9,0 1-4,-1 1-4,-1 1-3,-1 0-3,1-2-1,-1 0 0,1-1-2,1-2 1,2-5 1,4-3 1,3-4 0,3-7-6,6-7-13,4-7-14,6-9-14,2-4-2,3-1 10,2-1 9,1-1 10,1 1 7,-1 2 3,0 4 5,-2 3 3,-2 2 4,-1 1 5,-2 0 5,-2 2 4,-1 1 4,0 2 4,-1 2 3,1 2 4,0 1 2,0 0-1,0 0-1,0 0 0,-1 2-2,-1 4-1,-1 4-1,0 4-2,-1 1-1,0 1-2,0 0-2,0-1-1,-1 1-1,-1 0-2,0-1 0,-1 1-2,-1-1-1,0-1-2,0-1-2,0 0-2,1-2-2,3-3-3,4-1-4,2-2-4,2-4-3,2-6-4,0-5-5,1-7-5,1-4 0,-1-1 2,1-3 4,0-1 1,-1-1 3,1 1 2,0 1 2,-1 1 2,0 2 1,-2 3-1,-3 3 0,-1 3 0,-1 1 4,-2 2 10,-1 1 9,0 0 9,-1 3 7,2 1 1,0 2 3,1 2 3,1 3-3,-2 4-6,-1 3-7,0 5-6,-2 3-4,-2 1-2,-2 3-3,-2 1-3,-2 2-1,0-1-1,-1 1-2,-2-1-1,0 0-3,1-3-3,-1-1-4,0-2-3,2-6-5,6-7-5,4-8-6,6-7-6,2-5 2,1 2 7,1 1 9,2 1 7,-2 1 8,-1 2 8,-2 2 6,-2 3 7,-1 0 2,-1 0-4,1 0-4,0 0-4,0 0-4,2 0-4,0 0-6,1 0-3,0 0-4,-1 0-3,0 0-2,-2 1-3,0-2-1,0 0 0,0-2 0,0 0 1,0-2 1,-1-3 3,1-4 3,0-2 2,-1-2 2,-1-3 3,0-1 3,-1-3 3,-2 0 2,1-1 0,0 1 0,0 0 2,0 0-1,0 3 2,0 1 1,0 3 0,-1 1 2,-1 2 4,0 3 3,-1 1 3,-2 5 10,-1 6 17,0 7 16,-1 8 17,-1 3 2,2 3-11,0 2-12,2 1-12,0 2-9,0-1-6,0 1-5,0-1-7,-1 4-3,0 7-3,-2 6-1,0 8-3,-2 7-3,-4 7-3,-2 9-5,-3 7-4,-1 5-5,1 3-5,0 1-7,2 2-5,2-3-6,2-8-4,4-7-4,3-8-5,1-11 2,0-10 7,0-13 9,0-11 7,-1-8 5,-1 1 0,0-2 1,-1 0 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04"/>
    </inkml:context>
    <inkml:brush xml:id="br0">
      <inkml:brushProperty name="width" value="0.03265" units="cm"/>
      <inkml:brushProperty name="height" value="0.03265" units="cm"/>
      <inkml:brushProperty name="color" value="#F2395B"/>
    </inkml:brush>
  </inkml:definitions>
  <inkml:trace contextRef="#ctx0" brushRef="#br0">30555 47594 673,'15'-35'-54,"1"9"22,0 9 23,-1 9 22,1 4 12,0 2 3,-1 0 1,1 2 3,-2 1-1,-1 4-6,-2 2-6,-2 3-4,-2 3-5,-2 0-3,-3 1-4,0 1-3,-4 1-2,0 1-1,-3 2-1,-2 0 0,-2 0-1,-2 1-2,-2-1-2,-1 1-1,-1-2-1,1-3 1,0-3 1,2-2 1,0-3 1,1-1-1,-1-1 1,0 0-1,1-1 5,1 0 6,0 0 7,2 0 8,3-1 6,6-2 8,6-2 8,6-2 6,3-1 0,3 0-11,1 0-10,3 0-10,0 1-10,-1 0-9,-1 2-10,-1 0-10,1 3-9,3 2-11,3 3-10,3 4-9,-2-1 1,-5-1 11,-7-2 13,-5-2 12,-4-1 7,0 0 4,-2 0 3,0 0 3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06"/>
    </inkml:context>
    <inkml:brush xml:id="br0">
      <inkml:brushProperty name="width" value="0.04009" units="cm"/>
      <inkml:brushProperty name="height" value="0.04009" units="cm"/>
      <inkml:brushProperty name="color" value="#F2395B"/>
    </inkml:brush>
  </inkml:definitions>
  <inkml:trace contextRef="#ctx0" brushRef="#br0">39971 47703 548,'0'-18'79,"0"14"-9,0 12-9,0 13-9,-1 6-8,0-1-8,-2-1-8,0-1-9,0-1-3,0-3-2,2-1 0,0-2-1,0 0-8,-2 3-12,-2 3-14,-1 3-13,-2 0-6,2-3-1,0-3-1,2-3 1,1-6-3,2-8-2,2-10-3,2-8-4,1-4 5,0-1 10,0 0 10,0 1 11,0 0 7,0 1 2,-1 0 2,1 2 2,1 1 2,2 1 2,2 1 0,2 1 2,0 0 3,-1 2 6,-1 1 8,0 0 5,-1 2 4,2 1-1,0 0-1,1 2 0,1 0-1,0 2-3,-1 0-1,1 2-3,0 0-3,0 0-4,-1 0-5,1 0-3,-1 0-3,-1 2 1,0 0 0,-2 2 0,0 0-6,0 0-14,0-1-14,0 2-14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06"/>
    </inkml:context>
    <inkml:brush xml:id="br0">
      <inkml:brushProperty name="width" value="0.03966" units="cm"/>
      <inkml:brushProperty name="height" value="0.03966" units="cm"/>
      <inkml:brushProperty name="color" value="#F2395B"/>
    </inkml:brush>
  </inkml:definitions>
  <inkml:trace contextRef="#ctx0" brushRef="#br0">41031 46977 554,'0'-36'-8,"2"9"6,0 7 7,2 9 5,-1 5 8,0 4 8,-2 4 8,0 4 8,-1 4 3,0 7-4,0 6-3,0 5-2,0 4-4,0 1-5,0 0-3,0 2-5,-1 0-2,0 1-3,-2-1-2,0 0-3,-2 2-3,0 2-5,-1 4-7,-1 3-4,0-1-9,2 0-8,2-4-10,2 0-10,1-5-6,0-8-4,0-6-4,0-6-3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07"/>
    </inkml:context>
    <inkml:brush xml:id="br0">
      <inkml:brushProperty name="width" value="0.03745" units="cm"/>
      <inkml:brushProperty name="height" value="0.03745" units="cm"/>
      <inkml:brushProperty name="color" value="#F2395B"/>
    </inkml:brush>
  </inkml:definitions>
  <inkml:trace contextRef="#ctx0" brushRef="#br0">41811 48013 587,'-15'-1'6,"4"-1"12,3 0 12,3-1 12,3-2 4,5 0-6,6-1-6,4-2-5,4 1-3,1 1-3,3 0-3,1 2-2,2 0-2,-1 2-1,1 0-1,-1 2-1,2 0-2,1 0-5,3 0-3,1 0-3,2 0-2,1 0 2,1 0 1,0 0 2,1 0-7,-1 0-17,-1 0-16,-2 0-18,0 0-5,-1 0 2,-1 0 5,-1 0 4,-1 0 4,-1 0 7,-1 0 4,-1 0 7,-3 0 5,-5 2 5,-5 0 5,-4 2 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08"/>
    </inkml:context>
    <inkml:brush xml:id="br0">
      <inkml:brushProperty name="width" value="0.05007" units="cm"/>
      <inkml:brushProperty name="height" value="0.05007" units="cm"/>
      <inkml:brushProperty name="color" value="#F2395B"/>
    </inkml:brush>
  </inkml:definitions>
  <inkml:trace contextRef="#ctx0" brushRef="#br0">44834 46772 439,'-7'-14'15,"-1"4"12,0 5 11,0 3 13,0 4 0,-2 3-8,0 5-9,-1 4-9,-2 2-7,-2 1-5,-1 1-5,-3 1-5,-1 1-3,-1 0-2,-1-1-1,-1 1-3,0-2-1,3 1 1,1-2-1,3-1 0,1-1-1,2-3 0,2-1-2,3-2 0,3-3-4,8-4-5,6-4-7,7-4-5,4-3 0,1-2 4,1-1 6,1-3 4,1 0 3,-1-1 1,1 0 0,-1 1 1,-1 0 2,-3 4 6,-3 3 6,-2 2 4,-3 4 10,-1 4 12,0 4 13,-2 4 13,-1 3 2,-2 3-10,-3 3-9,0 4-8,-2-2-8,0-1-5,0-4-3,0-3-6,0-1-2,0-1-1,0 1-1,0 0-1,1-1-3,3-3-3,4-1-5,2-2-3,3-4-3,1-8-1,3-6-1,2-7-2,1-5-1,1-1 0,1-2-2,1-2-1,1-1 2,-1 3 1,1 1 2,-1 3 3,-2 1 3,-3 3 6,-4 1 6,-4 3 5,-3 1 3,-1 2 3,-1 2 1,0 3 2,-2 3 4,0 7 3,-2 8 6,0 6 3,-2 4-1,0 1-6,-2 1-8,0 1-5,-2-1-6,0-3-1,-1-3-2,-1-2-3,-1-2-1,0 3-2,0 2-1,0 1-2,3-1-4,4-6-7,6-6-8,4-6-8,4-4 1,1-2 6,3-2 7,2-2 8,0 0 4,1 1 2,-1 0 2,1 2 2,-1 1 2,-3 2-2,-1 2 0,-2 3-1,-2-1-2,-1-1-2,0 0-2,-2-1-3,0-3-2,0-2-5,0-3-3,-1-3-3,1-3 1,-2 0 5,-1-1 6,0-1 5,-1-2 4,0-1 1,-1-3 2,2-1 0,-2-2 1,1-1 2,0-1 1,0 0 1,0 0 3,0 3 3,0 3 5,0 3 3,-1 3 4,-1 2 2,0 4 3,-1 3 3,-2 6 6,-1 10 9,0 9 10,-1 11 9,-1 5-1,0 1-9,0 0-10,0 2-10,-1 1-7,0 1-3,-1 0-4,-1 2-4,-1 1-2,2 4-3,1 3 0,0 2-3,0 5-4,-2 5-7,-1 7-7,-3 6-8,-1 2-9,0 0-10,0 1-12,1-1-9,0-2-2,2-5 8,2-5 8,3-5 8,-1-8 4,2-11-2,-1-13-2,0-11-2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09"/>
    </inkml:context>
    <inkml:brush xml:id="br0">
      <inkml:brushProperty name="width" value="0.03979" units="cm"/>
      <inkml:brushProperty name="height" value="0.03979" units="cm"/>
      <inkml:brushProperty name="color" value="#F2395B"/>
    </inkml:brush>
  </inkml:definitions>
  <inkml:trace contextRef="#ctx0" brushRef="#br0">47444 48297 552,'21'-21'77,"-3"7"-14,-4 5-12,-4 6-14,-2 3-8,1 2-3,2 0-2,0 2-4,-1 1-4,-1 1-2,-2 3-4,-2 2-4,-2 1-2,0 1-3,-2 2-2,0 0-3,-3 1-1,-6 1-2,-4 1-1,-5 1 0,-2 1-2,1-1 1,0 1-2,2-1 0,1-1 0,1-4 1,1-5 1,1-3 1,-1-2 2,0 0 4,-1 0 5,-1 0 4,3-1 6,8 0 7,8-2 7,8 0 7,4-2-1,1 0-7,1-2-10,1 0-7,1 0-8,-1 2-5,1 2-6,0 2-6,-2 0-3,0 0 2,0-2 1,-2 0 2,0-1 1,-1 2-1,1 0 1,0 2-1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10"/>
    </inkml:context>
    <inkml:brush xml:id="br0">
      <inkml:brushProperty name="width" value="0.04303" units="cm"/>
      <inkml:brushProperty name="height" value="0.04303" units="cm"/>
      <inkml:brushProperty name="color" value="#F2395B"/>
    </inkml:brush>
  </inkml:definitions>
  <inkml:trace contextRef="#ctx0" brushRef="#br0">49300 48313 511,'17'-8'145,"3"2"-32,3 1-34,3 0-33,1 1-18,-1 0-5,-1 0-4,-1 1-4,0-2-4,1 2-5,1-1-3,1 0-3,-1 0-3,-1 2 1,-3 0 0,-1 2 1,-2 0-1,1 0-1,0 0-1,-1 0-1,0 0 0,-2 2-2,-3 0 0,-1 2-1,-1 0-2,2 0 0,0-1-1,1 2-2,1-2-4,-1-1-8,1 0-9,0-2-9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4:12"/>
    </inkml:context>
    <inkml:brush xml:id="br0">
      <inkml:brushProperty name="width" value="0.04051" units="cm"/>
      <inkml:brushProperty name="height" value="0.04051" units="cm"/>
      <inkml:brushProperty name="color" value="#00BFF3"/>
    </inkml:brush>
  </inkml:definitions>
  <inkml:trace contextRef="#ctx0" brushRef="#br0">65500 18600 543,'15'51'77,"-18"4"-9,-19 3-10,-18 3-9,-12 6-8,-3 9-5,-3 10-5,-2 10-4,-6 7-5,-6 6-7,-6 7-7,-6 6-5,-4 1-3,1-3 4,-1-3 2,1-2 4,7-9-8,16-12-19,15-13-18,17-12-18,17-13-8,23-12 1,22-13 2,22-12 2,16-9 7,14-2 9,11-3 11,14-3 11,2-2 7,-6 0 3,-6 0 5,-6 0 4,-10-4 2,-12-5 1,-13-7 1,-12-5 2,-9-4-2,-2 0-4,-3 0-3,-3 0-5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11"/>
    </inkml:context>
    <inkml:brush xml:id="br0">
      <inkml:brushProperty name="width" value="0.04339" units="cm"/>
      <inkml:brushProperty name="height" value="0.04339" units="cm"/>
      <inkml:brushProperty name="color" value="#F2395B"/>
    </inkml:brush>
  </inkml:definitions>
  <inkml:trace contextRef="#ctx0" brushRef="#br0">51092 47695 507,'2'-13'77,"2"4"-6,4 6-6,2 5-7,3 1-8,3 1-8,3 0-8,3 0-9,0 1-5,-3 0-4,-3 1-3,-2 2-3,-2 0-3,1 1-4,1 2-1,2 0-4,-1 0-3,1 1-3,0 0-3,-1 0-4,-1-1-1,-4 1-1,-5 0-1,-2 0 0,-6 1 1,-6 3 2,-6 3 4,-5 3 3,-5 2-1,-3-1-4,-3 1-4,-3-1-3,-1 1-5,0 1-2,-1 1-3,1 1-3,3-2-2,5-3 2,7-4 1,5-5 0,4-2 3,3-2 3,1-2 3,2-2 4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11"/>
    </inkml:context>
    <inkml:brush xml:id="br0">
      <inkml:brushProperty name="width" value="0.04222" units="cm"/>
      <inkml:brushProperty name="height" value="0.04222" units="cm"/>
      <inkml:brushProperty name="color" value="#F2395B"/>
    </inkml:brush>
  </inkml:definitions>
  <inkml:trace contextRef="#ctx0" brushRef="#br0">53430 47650 521,'0'22'166,"0"-1"-41,0-3-40,0-1-41,-2 1-23,0 4-4,-3 3-6,-2 4-4,0 2-5,2-3-4,2-2-6,2-1-5,1-2-3,-2-1 2,0-1 1,-1-1 1,-1-5-11,0-8-22,0-10-23,0-8-21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12"/>
    </inkml:context>
    <inkml:brush xml:id="br0">
      <inkml:brushProperty name="width" value="0.04116" units="cm"/>
      <inkml:brushProperty name="height" value="0.04116" units="cm"/>
      <inkml:brushProperty name="color" value="#F2395B"/>
    </inkml:brush>
  </inkml:definitions>
  <inkml:trace contextRef="#ctx0" brushRef="#br0">53427 47247 534,'8'-8'0,"1"0"0,2 1 0,0-1 0,1 1 5,1 2 11,2 2 11,0 2 10,0 1 4,-1 2-3,-1 0-2,0 2-3,-3 1-4,-1 3-3,-2 4-4,-2 2-3,-2 2-5,0-1-4,-2 1-5,0 0-4,-3-1-4,-6 1-3,-4 0-2,-5-1-3,-3 1-3,1 0-1,-1-1-2,0 1-2,1-2 0,1-3 2,1-2 3,1-4 2,5-1 4,8 0 7,9 0 6,10 0 6,4-1 2,3 0-2,1-2-3,3 0-1,-1-1-3,-1 2-1,-3 0-1,-1 2-1,-3 0 0,-1 1 2,-2 2 2,-2 0 2,-3 1 2,-1 0 1,-2 0 2,-2-1 0,-2 2 2,-2 0 0,-2 1 1,-2 2 0,-2 0 0,-2 1-1,-2 1-1,-1 2-1,-4-1-2,-2 1-3,-3 0-2,-3-1-3,-3 2-1,-1 1 0,-3 3 2,-1 2 2,-1-1-5,1-3-6,2-3-7,0-3-8,3-4-13,6-6-20,7-6-18,5-6-19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13"/>
    </inkml:context>
    <inkml:brush xml:id="br0">
      <inkml:brushProperty name="width" value="0.04069" units="cm"/>
      <inkml:brushProperty name="height" value="0.04069" units="cm"/>
      <inkml:brushProperty name="color" value="#F2395B"/>
    </inkml:brush>
  </inkml:definitions>
  <inkml:trace contextRef="#ctx0" brushRef="#br0">54902 47179 540,'0'-9'116,"0"12"-21,0 13-22,0 14-20,0 3-15,0-4-8,0-3-7,0-5-8,-1 0-6,-2 3-4,-2 3-2,-2 3-5,0 0-4,-1-1-5,0-3-6,0-1-6,1-3-3,0-3-5,2-3-3,1-3-3,0-4-4,0-4-4,0-6-3,0-4-4,1-4 3,2-2 8,2-2 8,2-1 9,1-2 6,2 1 4,0-1 2,2 0 4,-1 2 4,-1 3 4,-1 3 4,0 2 5,-1 2 3,2 0 5,0 0 3,1 1 5,3-2 3,2 0 4,3-2 4,3 0 3,2 0 0,-1 2-5,1 2-5,-1 2-4,0 1-4,-1-2-3,0 0-4,-2-1-2,-1-1-5,-1 2-4,-1 0-5,0 2-5,-2-1-11,-1 0-17,-1-2-17,0 0-17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13"/>
    </inkml:context>
    <inkml:brush xml:id="br0">
      <inkml:brushProperty name="width" value="0.05228" units="cm"/>
      <inkml:brushProperty name="height" value="0.05228" units="cm"/>
      <inkml:brushProperty name="color" value="#F2395B"/>
    </inkml:brush>
  </inkml:definitions>
  <inkml:trace contextRef="#ctx0" brushRef="#br0">55818 46365 420,'0'-28'7,"0"5"12,0 7 12,0 5 13,0 5 5,0 6-2,0 4-3,0 6-2,0 3-4,0 5-2,0 3-3,0 5-3,-2 3-3,0 2-4,-3 4-4,-2 3-3,-1 2-3,-2 2 1,0 2-2,-1 2 0,0 0-2,0-4-3,2-2-2,1-3-4,0-3-2,0-2-3,0-1-4,0-3-4,1-2-8,1-3-13,0-3-15,2-3-14,0 3-3,0 7 9,0 8 8,0 8 9,0 2 6,-2-6 4,0-4 4,-1-5 3,-1-5 3,0-3 0,0-4 0,0-5 0,1-2 1,1-2 1,0-2 2,2-2 2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14"/>
    </inkml:context>
    <inkml:brush xml:id="br0">
      <inkml:brushProperty name="width" value="0.04207" units="cm"/>
      <inkml:brushProperty name="height" value="0.04207" units="cm"/>
      <inkml:brushProperty name="color" value="#F2395B"/>
    </inkml:brush>
  </inkml:definitions>
  <inkml:trace contextRef="#ctx0" brushRef="#br0">56542 47847 522,'9'-8'5,"0"0"7,1 0 10,2 1 7,0 0 5,1 2-1,1 2-1,1 2 0,0 3-4,-2 4-8,-3 4-7,-1 3-8,-3 3-6,-4 0-2,-4-1-3,-4 1-4,-3 0-1,-1-1 0,-3 1 0,-2-1-1,0 0 1,1-2 0,1-3 2,1-1 0,4-1 4,8 0 6,8 0 6,7 0 7,5-1 2,-1-1-3,1 0-2,0-2-3,-2 0 0,1 0-1,-2 0 0,-1 0 1,-2 1 0,-1 3 3,-2 4 1,-2 2 2,-2 2 1,-2-1 0,-3 1-1,0 0 0,-3 0 0,-1 3 1,0 1-1,-1 3 0,-3 0 1,-4 1-1,-4-1-1,-3 1 0,-4-1-6,-1 1-11,-3-1-11,-1 1-12,-3-1-4,-3-2 2,-3 0 3,-2 0 3,1-4-7,7-3-14,7-4-15,7-4-14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17"/>
    </inkml:context>
    <inkml:brush xml:id="br0">
      <inkml:brushProperty name="width" value="0.05116" units="cm"/>
      <inkml:brushProperty name="height" value="0.05116" units="cm"/>
    </inkml:brush>
  </inkml:definitions>
  <inkml:trace contextRef="#ctx0" brushRef="#br0">47920 45682 430,'-11'-16'48,"8"-1"-6,9-1-5,10-1-6,1 1-5,-1 2-3,-4 4-5,-3 3-3,0 1-3,0-2 0,1 0 0,2-1-1,0-2 0,3-2 0,2-1 0,1-3 0,2 0 0,1-1 1,1 0 1,2 1 1,-1-1 0,2 1 0,1-1-1,1 1 0,0 0-3,-1 2-4,-1 3-4,-1 1-4,0 2-3,1 1 0,1 0 1,1 2 0,0 0 0,-1 2 1,-1 1 2,-1 0 2,0 1 1,-1 1 1,1-1 1,-1 0 2,0 0 1,-1 2 0,-1 0 1,-1 2-1,1 1 1,1 4 0,3 2-1,1 3 1,1 1-1,-1 0-1,-1-2 0,-1 0 0,-1-1-1,-1 1-1,-1 2 0,-1 0 0,0 1-1,0 1 0,-1 1-1,1 2 1,-1 0 0,-1 1-1,-1 1 1,-1 1 0,0 0-1,0-3 0,-1-1-2,1-2 0,-1-2-1,-1 1-1,-1 0-2,0 0 0,-1 0-2,3 1-2,2 1-1,1 1-3,1 0-3,-2 0-5,-3-2-6,-1-1-5,-3 1-7,-4 1-7,-4 3-8,-4 2-7,-2-1-2,0-3 6,0-3 6,0-2 5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18"/>
    </inkml:context>
    <inkml:brush xml:id="br0">
      <inkml:brushProperty name="width" value="0.04096" units="cm"/>
      <inkml:brushProperty name="height" value="0.04096" units="cm"/>
    </inkml:brush>
  </inkml:definitions>
  <inkml:trace contextRef="#ctx0" brushRef="#br0">52182 45437 537,'-6'-6'50,"6"6"-4,4 4-3,6 6-6,1 1-2,-1 1-5,0 0-2,-2 0-4,0 0-3,0 1-4,-1 1-3,1 2-3,0-1-2,0-1 0,0-1 0,0-1-1,-1 1-1,1 0-2,0 1-2,0 1-2,0 0 0,0-1 1,-1 0 0,1-2 1,0 0 0,-2 2 0,-1 0-2,0 1 0,-1 1 0,0-1 0,-1 1 2,1 0 0,-1-1 2,-4-1-1,-2-1 1,-3-1 1,-4 1-1,-2 0-2,-3 1 0,-3 1-3,-6 2-3,-9 1-8,-9 3-8,-8 2-8,-2-1-7,6-1-6,6-3-7,6-1-6,3-1-3,3-1 3,1 1 1,3 0 2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20"/>
    </inkml:context>
    <inkml:brush xml:id="br0">
      <inkml:brushProperty name="width" value="0.03684" units="cm"/>
      <inkml:brushProperty name="height" value="0.03684" units="cm"/>
    </inkml:brush>
  </inkml:definitions>
  <inkml:trace contextRef="#ctx0" brushRef="#br0">41928 45392 597,'-15'-1'2,"1"-1"6,1 0 4,1-1 6,1-2 1,4 0-1,2-1-1,4-2-2,2 0-1,4-2 0,2 0 0,4-1-1,0-1 1,1 1-1,0-1 0,0 0 0,0 0 0,1-2-1,1 0 0,1-1-1,1 0 0,2-1 1,0 0-1,1 1 0,1-2 0,3 0 0,1-1-2,3-1 1,0 1-2,-1 3-1,-1 2-1,-1 4-1,0 2-1,1 1-1,1 0-2,1 2 0,-1 0-1,0 2 0,0 0 0,-2 2 1,-1 0 0,3 0-2,0 0 1,1 0-2,0 0 0,0 0 2,1 0 0,-1 0 1,0 0 1,-1 0 0,-1 0 0,-1 0 0,0 0 0,-1 2 0,1 0 0,-1 2 1,-1 0-2,-1 2-1,-2 0-3,-2 1-2,-2 1-3,1-2-2,0-1-1,-1 0-3,0 0-6,-2 1-10,-3 3-9,-1 2-10,-1 0-4,0-2 1,0-3 2,0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21"/>
    </inkml:context>
    <inkml:brush xml:id="br0">
      <inkml:brushProperty name="width" value="0.04241" units="cm"/>
      <inkml:brushProperty name="height" value="0.04241" units="cm"/>
    </inkml:brush>
  </inkml:definitions>
  <inkml:trace contextRef="#ctx0" brushRef="#br0">45093 44374 518,'-7'-14'3,"2"1"5,2 2 4,2 2 6,2 3 4,2 2 2,2 4 2,2 3 3,1 1 0,1 3-3,2 2-1,0 2-3,0 1-2,-1 1-1,0 1-2,-2 2-1,0-1-2,2-1 0,0-1-1,1-1-1,1 0-1,0 0-1,-1-1-2,1 1 0,0 1-2,0 0 0,-1 1 0,1 1-1,0 1 0,0 0 0,0-1 1,-1 1-1,0-1 1,0 1 0,-2 0 0,0-1-1,-2 0-1,1 0-1,0-2-2,0-1-1,-1 0-1,-2 2-1,-3 0 0,0 1-1,-4-1 0,-2-1 2,-4-2 2,-2-2 2,-2-2 0,1-2-1,-1-3-2,0 0-2,-2-1-2,-3 3-3,-5 4-3,-3 2-3,-5 4-6,-3 3-7,-4 5-9,-4 3-7,1 1-3,7-5 3,7-3 3,7-4 2,4-3 1,0 1-2,2 0-2,1 0-1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4:12"/>
    </inkml:context>
    <inkml:brush xml:id="br0">
      <inkml:brushProperty name="width" value="0.04493" units="cm"/>
      <inkml:brushProperty name="height" value="0.04493" units="cm"/>
      <inkml:brushProperty name="color" value="#00BFF3"/>
    </inkml:brush>
  </inkml:definitions>
  <inkml:trace contextRef="#ctx0" brushRef="#br0">65900 18000 489,'23'-24'0,"-3"4"0,-3 3 0,-2 3 0,-1 1 5,3 1 11,3-1 10,4 1 11,2 1 4,4 3-2,3 3-1,3 4-1,-1 7-4,-2 13-4,-3 12-6,-3 13-4,-9 10-7,-11 10-9,-14 10-9,-11 9-9,-14 4-6,-11 1-2,-14-1-2,-11 1-1,-4-6-1,6-8 2,7-10 1,6-9 2,21-21 3,39-31 5,36-31 5,39-31 6,13-12 3,-9 10 0,-10 10 0,-8 9 0,-9 9 0,-6 9 1,-6 10 1,-6 10 1,-9 7 2,-8 6 2,-10 7 3,-9 6 2,-12 6 3,-11 6 4,-14 7 3,-11 6 3,-7 4 2,0 4-1,0 3 0,0 3-1,1 3-1,4 3-2,3 3-2,3 4-2,1 7-2,1 13 1,-1 12-2,1 13 1,1 7-3,3 4-2,3 3-3,4 3-3,-1 3-3,-3 3-5,-3 3-5,-2 4-3,-1-6-4,3-11-2,3-14-2,4-11-2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25"/>
    </inkml:context>
    <inkml:brush xml:id="br0">
      <inkml:brushProperty name="width" value="0.02478" units="cm"/>
      <inkml:brushProperty name="height" value="0.02478" units="cm"/>
    </inkml:brush>
  </inkml:definitions>
  <inkml:trace contextRef="#ctx0" brushRef="#br0">43228 46279 887,'-1'-22'0,"0"3"-3,-2 3-1,0 3-1,-1 5 4,2 10 8,0 8 11,2 9 8,0 5 2,0 3-7,0 1-6,0 3-7,0 0-5,0 2-7,0 1-6,0 1-5,0-1-3,-2 0 0,-1-1 0,0-1-1,-1-1 1,1 0 0,-1 1-1,0-1 1,0 0 1,2-1 1,0-2 1,2 1 1,-1-3 1,0-2 2,-2-1 2,0-2 1,0-3 2,0-1 1,2-3 2,1-1 1,0-2 2,0-1 2,0 0 1,0-2 1,0 0 2,0 0 2,0 0 1,0 0 2,0 0 2,0 1 3,0 1 3,0 2 3,0 0 1,0 1-1,0 1 0,0 2-1,0-1-2,0 1-4,0 0-3,0-1-4,0 0-3,0-1-1,0-1-1,0 0-2,0 0-3,0 1-2,0 3-5,0 2-3,0 1-3,0 3-3,0 1-4,0 3-2,0-1-1,0 0 0,0-1 1,0-1 0,0 0 2,0-1 3,0 1 4,0-1 3,0 0 3,0-3 4,0-1 1,0-2 4,0-3 1,0-1 2,0-2 2,0-2 1,0-2 2,0 1 5,0 0 3,0 0 5,0 1 1,0 1 0,0 3-1,0 2 0,-1 0-2,-1-1 0,0-1-1,-1 0-1,-1-2-2,2 1-3,0 0-4,2 0-3,0-1-4,0 1-5,0 0-5,0 0-5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26"/>
    </inkml:context>
    <inkml:brush xml:id="br0">
      <inkml:brushProperty name="width" value="0.03426" units="cm"/>
      <inkml:brushProperty name="height" value="0.03426" units="cm"/>
    </inkml:brush>
  </inkml:definitions>
  <inkml:trace contextRef="#ctx0" brushRef="#br0">45340 54038 642,'-5'-8'7,"8"2"15,6 0 16,7 2 14,5-1 2,5 0-9,3-1-11,5-1-9,1-3-6,0 0-1,0-3-1,1-1 0,-3-1-8,-2 2-12,-3 2-13,-3 3-14,-4 1-4,-3 2 1,-4 2 2,-4 2 2,-4 0-1,-3-2-5,-2-2-3,-4-2-6,-2-1 2,-5-2 6,-4 0 7,-3-1 6,-2-1 6,2-2 5,2 0 7,3-1 5,1 0 2,2-1 1,2 0-1,3 1-1,0 0 4,0 4 7,0 3 7,0 3 8,0 2 5,0 3 6,0 4 5,0 2 6,1 4-2,0 4-10,2 3-8,0 5-10,1 8-6,-2 12-4,0 13-4,-1 14-5,-2 4-4,0-2-5,-2-1-5,0-2-5,0-4-4,2-5-2,2-5-4,3-4-3,0-7 0,1-6 1,2-7 1,0-7 2,1-5 2,0-3 2,0-3 3,0-2 2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27"/>
    </inkml:context>
    <inkml:brush xml:id="br0">
      <inkml:brushProperty name="width" value="0.03189" units="cm"/>
      <inkml:brushProperty name="height" value="0.03189" units="cm"/>
    </inkml:brush>
  </inkml:definitions>
  <inkml:trace contextRef="#ctx0" brushRef="#br0">45774 54800 689,'-29'24'63,"3"3"-18,5 1-20,3 3-19,1 0-9,-1 2 0,-3 1 0,-1 1 0,-1-2 1,3-4 2,1-3 2,2-5 2,2-2 2,-1-3 2,0-1 3,1-2 1,0-2-2,4-1-9,3 0-9,3-2-8,3-3-4,5-4 1,6-6 0,4-4 2,6-5 0,5-7 1,6-5 2,7-7 0,1-1 1,0 0-1,-1 1-1,-1 1 0,-1 2 4,0 3 6,0 3 8,1 3 7,-2 3 4,0 1 0,-1 2 1,-1 3 1,-2 1-1,-3 2-2,-3 2-2,-3 2-2,-3 5 1,-1 6 1,-2 7 3,-2 8 1,-3 3 2,-1 4 1,-2 3 0,-2 3 0,-2 1 1,-2 1-2,-2-1 0,-2 0-1,-2-2-2,0-2-2,-1-3-2,-2-3-2,0-2-2,-1-3-2,-2-1-4,0-2-1,-2-3-2,-1-1-1,-3-2 1,-1-2-1,-2-3-2,2-3-3,1-2-4,1-4-4,1-4-3,2-7-3,3-7-2,1-7-4,2-4 0,4-1 2,3-1 1,2 0 1,3 0 3,0 1 2,1 3 3,2 2 3,-1 2 5,1 5 8,0 3 8,0 4 8,-2 8 7,-2 8 6,-4 11 7,-2 10 6,-5 6-1,-6 2-6,-5 4-7,-7 3-7,-2-1-7,-1-2-7,1-3-6,-1-3-7,2-4-5,3-3-3,3-5-3,3-3-3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27"/>
    </inkml:context>
    <inkml:brush xml:id="br0">
      <inkml:brushProperty name="width" value="0.02828" units="cm"/>
      <inkml:brushProperty name="height" value="0.02828" units="cm"/>
    </inkml:brush>
  </inkml:definitions>
  <inkml:trace contextRef="#ctx0" brushRef="#br0">46800 56127 777,'37'-6'12,"-3"2"2,-5 4 1,-4 2 2,-1 3 1,-1 0 1,1 1 0,-1 2 0,1 0 1,1 1-1,1 2 0,1 0 1,-1-1-9,-5-1-13,-3-2-14,-4-2-14,-4-2-10,1 0-5,-2-2-5,0 0-5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27"/>
    </inkml:context>
    <inkml:brush xml:id="br0">
      <inkml:brushProperty name="width" value="0.02578" units="cm"/>
      <inkml:brushProperty name="height" value="0.02578" units="cm"/>
    </inkml:brush>
  </inkml:definitions>
  <inkml:trace contextRef="#ctx0" brushRef="#br0">48781 55100 853,'-14'9'46,"5"1"-11,3 3-13,4 2-12,2 2-6,0 1 2,0 3 2,0 1 1,0 1-2,2-3-8,0-1-6,2-2-8,-1-3-3,-1-1 0,0-2 0,-2-2-1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28"/>
    </inkml:context>
    <inkml:brush xml:id="br0">
      <inkml:brushProperty name="width" value="0.03843" units="cm"/>
      <inkml:brushProperty name="height" value="0.03843" units="cm"/>
    </inkml:brush>
  </inkml:definitions>
  <inkml:trace contextRef="#ctx0" brushRef="#br0">49150 53850 572,'0'61'126,"0"-1"-30,0-2-31,0-2-30,0 2-17,0 5-2,0 7-3,0 5-2,0 6-2,0 7 2,0 5-1,0 6 2,0 2-6,0 1-12,0 0-10,0 0-12,0-5-8,2-10-8,0-10-7,2-9-8,0-12 0,0-12 5,0-13 6,0-13 4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28"/>
    </inkml:context>
    <inkml:brush xml:id="br0">
      <inkml:brushProperty name="width" value="0.04012" units="cm"/>
      <inkml:brushProperty name="height" value="0.04012" units="cm"/>
    </inkml:brush>
  </inkml:definitions>
  <inkml:trace contextRef="#ctx0" brushRef="#br0">48750 54960 548,'1'-42'42,"2"11"-4,2 11-6,2 11-5,1 6-5,3 2-1,2 2-4,2 2-2,1 2-3,1 2-3,1 1-2,1 3-3,0 0-1,-1-2 2,0-2 2,-2-2 2,0-2-1,1-1-1,1 0-2,1-1-1,1-4-7,0-4-14,-1-6-12,1-4-12,-2-3-7,-1-1 3,-2-1 2,-2-1 3,-2 0 4,-1 1 8,-1 1 8,0 1 7,-4 2 12,-2 5 15,-6 3 14,-2 4 14,-4 4 6,0 4-2,-1 4-4,-1 4-3,-1 1-3,2-1-4,1 0-3,0-2-5,2 0-3,2 2-3,3 0-3,1 1-4,0 1-2,0 0-3,-2-1-3,0 1-2,0 0-3,2 1-3,2 2-3,2 0-3,2 1-2,1-1-3,3 1 0,2 0-3,1-2 0,0-1 0,-1-3 1,1-1 0,-1-2 0,0-2 1,-2-2 0,-1-2 1,0-1 0,0-2 3,0-1 3,0 0 2,-2-1 5,-1-2 7,-2 0 7,-1-1 7,-4 1 3,-2 6 1,-4 4-1,-2 6 0,-3 2-2,0 1-2,-1 1-4,-1 1-2,-2 1-3,-1 0 0,-3-1 0,-1 1-2,-1-1 1,2-1 0,3-1 1,1 0 1,2-2 2,1-1 2,1 0 3,0-2 3,6-1-1,7-2-5,7-3-5,9 0-5,4-3-4,1-1 0,1 0-2,1-1 0,1-1-4,-1 2-2,1 0-5,-1 2-2,1 0-5,-1 0-3,1 0-4,0 0-4,-2 0-3,0 0-3,-1 0-4,0 0-2,-3 0 0,-3 0 2,-3 0 3,-2 0 3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37"/>
    </inkml:context>
    <inkml:brush xml:id="br0">
      <inkml:brushProperty name="width" value="0.05016" units="cm"/>
      <inkml:brushProperty name="height" value="0.05016" units="cm"/>
    </inkml:brush>
  </inkml:definitions>
  <inkml:trace contextRef="#ctx0" brushRef="#br0">51981 54041 438,'0'-16'4,"0"2"6,0 1 8,0 1 7,1 2 4,2 4 3,2 4 1,2 4 2,1 5 0,0 6-1,0 5-2,-1 7-2,1 3-2,-2 2-1,-1 3-3,0 1-2,-2 3-2,-1 2-1,0 4-2,-1 2-2,-1 2 0,0-2-2,0 0 0,0-2-1,-1 0-1,-1 1-5,0-2-4,-1 2-3,-1-1-4,0 2-4,0 0-3,0 2-5,0-2-3,0-1-1,0-2-1,1-1-2,-2-5-1,-1-4 1,0-5 0,-1-5 1,-1-6-4,0-8-7,1-8-6,-1-8-8,1-9 0,2-9 5,2-11 4,2-8 6,1-1 4,0 9 5,0 11 6,0 9 4,0 6 4,0-1 2,0 0 1,0 0 2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37"/>
    </inkml:context>
    <inkml:brush xml:id="br0">
      <inkml:brushProperty name="width" value="0.03509" units="cm"/>
      <inkml:brushProperty name="height" value="0.03509" units="cm"/>
    </inkml:brush>
  </inkml:definitions>
  <inkml:trace contextRef="#ctx0" brushRef="#br0">51721 53873 626,'0'-22'4,"0"3"9,0 3 7,0 3 9,-2 5 5,0 6 3,-3 7 4,-2 8 4,-2 4-3,-2 3-7,-2 3-8,-1 3-8,-1 2-5,1 2-5,0 3-5,2 1-4,0 0-5,1-1-7,-1-3-6,0-2-7,1-2-1,3-5 1,1-3 2,2-4 2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38"/>
    </inkml:context>
    <inkml:brush xml:id="br0">
      <inkml:brushProperty name="width" value="0.0372" units="cm"/>
      <inkml:brushProperty name="height" value="0.0372" units="cm"/>
    </inkml:brush>
  </inkml:definitions>
  <inkml:trace contextRef="#ctx0" brushRef="#br0">52000 53839 591,'15'-7'18,"-1"1"4,-1 0 3,0 2 4,-1 1 2,1 2 0,1 2 0,2 2 1,0 2-2,1 3-2,1 4-3,1 2-3,-1 2-1,-1 1-3,-2 1-1,-2 1-2,-3 1-4,-1-1-9,-2 1-7,-2-1-9,-2 0-5,-1-1-4,0-1-4,-1 0-4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4:13"/>
    </inkml:context>
    <inkml:brush xml:id="br0">
      <inkml:brushProperty name="width" value="0.04082" units="cm"/>
      <inkml:brushProperty name="height" value="0.04082" units="cm"/>
      <inkml:brushProperty name="color" value="#00BFF3"/>
    </inkml:brush>
  </inkml:definitions>
  <inkml:trace contextRef="#ctx0" brushRef="#br0">66200 19550 539,'45'-47'0,"-9"6"0,-10 7 0,-8 6 0,5-2 6,22-9 14,22-10 13,23-8 13,3 0 4,-11 14-6,-14 11-6,-11 14-6,-4 7-3,6 3-3,7 3-2,6 4-2,-4 7-3,-11 13-3,-14 12-4,-11 13-3,-15 12-3,-16 13 0,-15 12-1,-15 13-1,-15 7-3,-12 4-5,-13 3-4,-12 3-7,-7-5-5,1-12-7,-1-13-6,1-12-8,1-15-1,3-15 5,3-15 5,4-16 4,7-13 5,13-9 5,12-10 4,13-8 4,12-11 4,13-8 4,12-10 2,13-9 3,13-4 4,17 4 4,15 3 3,16 3 4,5 6 2,-2 9 2,-3 10 1,-3 10 2,-7 5 0,-9 4-2,-10 3-3,-8 3-1,-9 9-3,-6 16-3,-6 15-4,-6 17-3,-13 10-3,-19 6-2,-18 7-3,-19 6-1,-13 3-3,-6 0-1,-6 0-3,-6 0-1,-1-5-1,7-9 1,6-10 1,7-8 0,7-9 1,9-6 2,10-6 1,10-6 2,11-7 2,17-6 5,15-6 4,16-6 4,12-7 0,9-6-3,10-6-2,10-6-4,4-6-2,0-2 2,0-3 0,0-3 0,-4-4-5,-5-3-14,-7-3-14,-5-2-13,-11-5-5,-11-2 3,-14-3 4,-11-3 2,-9-1 4,-3 4 6,-3 3 6,-2 3 5,-6 1 4,-6 1 4,-6-1 4,-6 1 3,-2 2 7,3 7 7,3 6 8,4 7 9,1 18 11,0 31 15,0 32 15,0 31 15,1 20-1,4 9-15,3 10-15,3 10-15,-1 4-15,-2 0-13,-3 0-15,-3 0-14,-1-5-6,4-9 1,3-10 1,3-8 0,1-14-6,1-15-16,-1-15-15,1-16-16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40"/>
    </inkml:context>
    <inkml:brush xml:id="br0">
      <inkml:brushProperty name="width" value="0.03367" units="cm"/>
      <inkml:brushProperty name="height" value="0.03367" units="cm"/>
    </inkml:brush>
  </inkml:definitions>
  <inkml:trace contextRef="#ctx0" brushRef="#br0">55044 53950 653,'0'21'76,"0"-3"-15,0-4-15,0-4-16,0-2-8,0 3-4,0 2-2,0 2-4,-2 1-1,0 3-2,-3 1-2,-2 3-2,-1 1 0,0 2 1,1 3 2,-1 1 1,0 2-3,0-1-9,0 0-9,1 1-7,0-3-7,2-4-3,2-3-3,2-5-3,2-3-3,2-4-3,2-4-4,2-4-2,0-3 3,-1 0 7,-1-2 9,0 0 8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41"/>
    </inkml:context>
    <inkml:brush xml:id="br0">
      <inkml:brushProperty name="width" value="0.03578" units="cm"/>
      <inkml:brushProperty name="height" value="0.03578" units="cm"/>
    </inkml:brush>
  </inkml:definitions>
  <inkml:trace contextRef="#ctx0" brushRef="#br0">54406 53754 614,'9'-16'2,"4"2"4,2 1 3,3 1 4,1 3 4,-3 6 3,-1 6 3,-2 6 3,-3 4 0,-3 3-6,-2 3-6,-4 3-5,-2 3-3,-2 1 0,-2 3-1,-1 1-1,-3 1-2,0-2-4,-2 0-4,0-1-4,-1-2-3,1-5-3,-1-3-3,0-4-1,2-6-2,3-5 1,2-6 1,4-5 1,2-5 1,4 0 2,2-1 2,3-1 2,2 0 4,0 2 4,-1 3 5,1 1 5,-1 1 3,-2 2 1,-2 1 3,-2 0 1,-2 4 0,-1 4-1,0 5-2,-1 6-2,-4 2 0,-2 1 3,-5 1 2,-4 1 1,-3 2 1,-1 3-3,-3 3-2,-1 3-2,-2 0-1,-1-3-2,-1-3 0,-1-3-1,0-2-2,1 1 0,1-1-1,1 1-1,0 0-1,-1-1 0,-1 1-1,-1-1 0,1 0 0,3-1 1,3 0 0,3-2 1,2-2-1,2-3-4,3-3-2,1-2-3,3-4-5,4-2-6,4-3-6,4-4-5,3-2-3,3-1 1,4-3 2,2-2 0,1-1 3,1-1 6,-1-1 5,1-1 4,0 0 5,-1 1 2,1 0 2,0 2 3,0 2 4,1 3 3,1 3 3,1 2 5,0 2 3,1 0 1,-1 0 4,1 1 1,0-2 1,3 2 0,1-1-1,3 0-1,-1 0 0,-2 2-1,-1 0-1,-3 2-1,-1 1-3,-3 2-4,-1 2-4,-2 2-4,-3 2-2,-3 1 1,-3 3 0,-2 2 2,-3 1 1,-2 3 2,-2 1 2,-2 3 3,-2 0 0,-2-1 0,-2-1 0,-1-1 0,-2 0 0,0 1 0,0 1 0,1 1 0,-2-1-1,0-1-2,-1-2-2,-1-2-1,-2-2-3,-2 3-2,-1 0-2,-3 1-2,-1 0-2,-1 1 0,-1 0-2,-1-1 0,1-1 0,1-3 1,3-2 0,1-4 1,3-4-2,3-4-5,2-6-6,4-4-6,2-5-3,2-7-2,3-5-2,1-7-3,3-3 1,4 0 3,3-2 3,5 0 2,1 0 2,-1 5 1,-1 4 2,0 3 0,-2 4 5,-3 3 5,-1 3 6,-2 3 7,-2 3 6,-2 4 5,-2 4 8,-2 4 5,-2 3 2,-3 4-3,-4 2-2,-2 3-3,-2 2-2,-1 1-1,-2 2-2,1 0-2,-1-1-2,2-1-2,2-2-4,3-3-2,3-2-4,6-2-6,6-4-6,6-2-4,4-4-4,5-4-2,4-4 0,3-3-1,3-3 1,-1 2 3,0 1 3,1 1 4,-3 1 3,-3 4 3,-4 3 4,-5 2 2,-2 3 4,-2 2 2,-2 2 3,-2 2 3,-4 2 2,-6 1 2,-6 3 2,-6 2 2,-3 1 0,-1 1-1,-1 1 0,-1 1-2,0 0-2,1-1-5,1 0-4,1-2-4,1-1-4,1-1 0,0-1-2,2 0-2,2-2-4,1-1-7,2-1-8,2 0-7,2-4-6,2-2-5,3-6-4,1-2-4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42"/>
    </inkml:context>
    <inkml:brush xml:id="br0">
      <inkml:brushProperty name="width" value="0.03699" units="cm"/>
      <inkml:brushProperty name="height" value="0.03699" units="cm"/>
    </inkml:brush>
  </inkml:definitions>
  <inkml:trace contextRef="#ctx0" brushRef="#br0">56691 55000 594,'0'18'108,"1"3"-23,2 5-23,0 3-21,1 2-15,-2-2-3,0 0-6,-2-1-3,0 1-5,-2 1-1,0 2-3,-2 3-2,-1-1-1,-3 0-1,-4-1 0,-2-1-1,0-2-2,3-3-5,3-4-5,2-1-5,4-6-1,4-7 3,4-6 4,4-8 2,4-2 3,5 1 2,5 0 2,5 2 2,2 0 2,-2 0-1,0 0-1,-1 0-1,0 1-2,1 0-6,1 2-6,1 0-4,-2 1-4,-2 0 1,-3 0-1,-3 0 0,-4-1-4,-6-2-8,-6-2-6,-6-1-9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43"/>
    </inkml:context>
    <inkml:brush xml:id="br0">
      <inkml:brushProperty name="width" value="0.04025" units="cm"/>
      <inkml:brushProperty name="height" value="0.04025" units="cm"/>
    </inkml:brush>
  </inkml:definitions>
  <inkml:trace contextRef="#ctx0" brushRef="#br0">56939 54959 546,'-14'-8'1,"1"-2"3,2 0 2,2-1 3,6-1 4,8 1 7,9-1 8,10 0 7,3 1-1,2 2-6,1 3-8,1 1-7,0 1-4,1 0 0,-1 0-1,0 0 1,-2 0-4,-3 0-8,-5 0-7,-3 1-8,-5-1-8,-6 0-7,-6 0-9,-6 0-7,-4-1 0,-2-2 10,-2-2 10,-1-1 9,-1-3 7,1-2 2,0-2 4,2-1 3,1-1 3,1 1 3,0 1 2,2 1 3,0-1 2,0 0 0,1-1 1,-1-1 0,0 1 1,2 5 5,1 3 3,0 4 4,2 4 5,2 2 8,2 3 6,2 4 8,1 3-1,0 5-7,0 5-7,0 5-8,-1 5-4,0 3-3,-2 4-1,0 4-2,-1 2-2,0 0-3,0 0-3,0 1-2,-1-3-3,0 0-2,-2-3-3,0-2-2,-2-4-3,0-5-1,-1-7-1,-2-5-3,1-7-7,-1-6-11,0-8-12,0-6-12,1-6-1,0-3 6,2-5 9,1-3 6,-1-2 7,2 0 2,-1-1 4,0 1 3,-1 1 3,0 3 4,-1 3 3,-2 3 4,2 2 4,1 3 5,2 1 4,2 3 5,1 3 6,2 6 6,0 6 8,2 6 6,1 1-3,3-3-11,3-2-12,4-4-13,2-2-7,5-4-7,3-2-4,5-3-5,0-2-3,-2 2 1,-1 1 1,-3 0 1,-2 3 1,-5 1 2,-3 2 2,-4 2 2,-4 2 3,-2 3 2,-4 4 5,-2 2 3,-5 3 3,-4 0 6,-5 1 3,-5 1 5,-3 2 3,-1 1 0,-1 3 0,-1 1 0,0 1-1,1-3-3,1-1-4,1-2-3,6-4-6,9-5-9,10-5-10,10-4-9,4-2-1,1 0 5,0 2 6,-1 0 5,0 2 4,0 2 3,-2 2 2,-1 2 3,-1 2 2,-2 1 2,-3 3 2,0 2 2,-3 1 1,-1-1 0,0 1 1,-2 0 0,0-2-1,-2-1-1,0-3-1,-1 0-3,-1-7-4,3-6-10,2-9-10,3-8-8,1-5-5,5-3 3,4-3 1,3-2 3,3-4 2,0-3 6,-1-2 5,1-4 4,-1 0 4,-1 0 1,-1 2 0,-1 0 2,-1 4 1,-1 6 4,0 5 4,-2 7 3,-2 6 6,-4 7 10,-4 6 8,-4 8 10,-3 4 2,-2 5-6,-2 4-6,-2 3-7,-1 3-3,-1 1-4,-1 1-2,-1 1-3,-2 1-4,-2 1-2,-1 0-2,-3 2-4,2-1-2,3-5-4,4-3-4,5-5-3,3-4-4,6-6-4,4-6-4,5-6-4,4-3-1,2-2 4,1 0 4,3-1 3,0 0 4,-1 2 5,-1 2 4,0 3 4,-3 1 4,-3 6 2,-3 2 4,-2 5 2,-3 3 2,-2 1 0,-2 3-1,-2 2 0,-2 1-1,-2 1 0,-2 1-1,-2 1-1,-1 0-2,-1-1-3,-1-1-2,-1-1-4,0-1-3,2-1-5,2-1-4,3 0-5,2-7-3,6-7-4,4-9-3,5-9-3,5-6-1,2 0 3,3-1 3,3 0 3,1-2 5,1 1 7,-1-1 7,1 1 7,-2 1 5,-1 5 1,-3 3 1,-1 4 3,-2 3-1,-3 2-2,-1 2-2,-2 2-2,-2 3-6,0 2-8,-2 4-9,0 2-10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8:43"/>
    </inkml:context>
    <inkml:brush xml:id="br0">
      <inkml:brushProperty name="width" value="0.03584" units="cm"/>
      <inkml:brushProperty name="height" value="0.03584" units="cm"/>
    </inkml:brush>
  </inkml:definitions>
  <inkml:trace contextRef="#ctx0" brushRef="#br0">58624 55800 613,'-15'2'6,"4"4"13,3 4 11,3 3 13,1 4 3,2 1-7,0 3-5,2 2-6,0 4-5,2 8-1,0 8-1,2 8-2,-1 10-3,-1 11-1,0 12-4,-2 13-1,-1 9-6,-2 9-5,-2 9-6,-1 8-6,-3 10-2,-2 8 1,-2 9 1,-1 9 2,-1-10 1,4-28 1,3-29 2,3-28 2,1-15-10,0-2-20,0-2-19,0-2-20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09"/>
    </inkml:context>
    <inkml:brush xml:id="br0">
      <inkml:brushProperty name="width" value="0.04381" units="cm"/>
      <inkml:brushProperty name="height" value="0.04381" units="cm"/>
      <inkml:brushProperty name="color" value="#F2395B"/>
    </inkml:brush>
  </inkml:definitions>
  <inkml:trace contextRef="#ctx0" brushRef="#br0">82853 1941 502,'-18'-1'28,"14"-1"14,12 0 13,13-1 14,7-1 0,1 0-12,1 0-12,1 0-12,1 0-9,0-2-4,2 0-5,1-1-3,-1-1-4,0 2 0,-1 1-2,-1 0-2,-1 1-2,-1 1-3,-2-2-5,1 2-3,-3-1-5,-2 2-6,-1 0-4,-2 2-6,-3 0-5,-1 0-2,-3 0-3,-1 0-3,-3-1-1,-2-2-1,-4-2 0,-2-2 0,-4-1 3,0 1 7,-3-1 7,-2 0 6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10"/>
    </inkml:context>
    <inkml:brush xml:id="br0">
      <inkml:brushProperty name="width" value="0.04187" units="cm"/>
      <inkml:brushProperty name="height" value="0.04187" units="cm"/>
      <inkml:brushProperty name="color" value="#F2395B"/>
    </inkml:brush>
  </inkml:definitions>
  <inkml:trace contextRef="#ctx0" brushRef="#br0">82994 1277 525,'-6'-6'18,"4"2"13,4 4 13,4 3 12,1 2 2,-2 3-7,-3 3-7,0 4-8,-4 2-5,-4 5-5,-4 3-3,-4 5-4,-4 2-4,-5 2-4,-5 2-3,-4 3-4,-3 2-6,1 4-5,1 4-6,2 4-6,-1 2-3,1 3-1,0 2-1,-1 2 0,2-3-1,3-5-2,3-6-2,3-6 0,4-6-2,3-7 0,4-7 1,5-7-1,2-5-1,3-2 0,4-4-1,2-2-1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10"/>
    </inkml:context>
    <inkml:brush xml:id="br0">
      <inkml:brushProperty name="width" value="0.04094" units="cm"/>
      <inkml:brushProperty name="height" value="0.04094" units="cm"/>
      <inkml:brushProperty name="color" value="#F2395B"/>
    </inkml:brush>
  </inkml:definitions>
  <inkml:trace contextRef="#ctx0" brushRef="#br0">83164 3518 537,'14'-25'29,"-1"13"15,-2 12 16,-2 14 16,-2 8 0,-2 5-16,-3 4-14,0 6-15,-4 2-10,0 1-8,-3-1-7,-2 0-6,-1-2-7,0-2-7,1-3-8,-1-3-7,0-4-4,0-3 0,0-5-1,0-3-1,1-5-3,1-4-8,0-6-6,2-4-8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11"/>
    </inkml:context>
    <inkml:brush xml:id="br0">
      <inkml:brushProperty name="width" value="0.05452" units="cm"/>
      <inkml:brushProperty name="height" value="0.05452" units="cm"/>
      <inkml:brushProperty name="color" value="#F2395B"/>
    </inkml:brush>
  </inkml:definitions>
  <inkml:trace contextRef="#ctx0" brushRef="#br0">83577 2825 403,'23'-22'12,"-3"3"-1,-1 3-1,-2 3 0,-1 2 0,3 0 1,1 2 2,3 1 2,-1 1-2,-1 2-5,-3 2-5,-1 2-5,-2 1-1,-2 2 0,-3 0 2,-1 2 1,-1 0 2,-2 2 3,-1 0 3,0 1 2,-2 2 3,-1 2 5,0 2 3,-1 1 5,-1 3 1,0 1 0,0 3 0,0 2 0,0 1-1,0 2-1,0 3-1,0 1-2,0 2-1,2 1-2,0 1-2,2 1-2,-1 1-2,1 2 0,0 2 0,0 2-1,-1 1-2,0 0 0,-2 0-2,0 1-1,-1-2-2,2 0 1,0-2-1,2 0 0,-1-3-2,0-3-6,-2-5-5,0-4-5,-5-6-7,-6-10-12,-7-10-11,-7-10-12,-4-9-2,1-9 4,-1-9 6,1-8 5,0-5 4,1 2 2,1 0 4,1 2 3,2 2 4,3 6 6,3 4 6,3 5 6,2 4 6,2 1 3,2 3 5,3 1 4,1 2 3,3 3 3,4 1 2,2 3 2,3 0 2,4 2 0,2 1-1,3 0 0,1 2-1,-1 2-2,-1 3-2,0 1-2,-3 3-1,-1 5-2,-2 6-1,-2 4-1,-4 3-2,-2 3-2,-6 1-1,-2 3-3,-4-1-2,-2-1 0,-2-3-1,-1-1-1,-3-3 0,0-1 1,-1-2 1,-1-2 1,1-2 1,3-1 1,2-1 2,4 0 1,4-4-2,6-5-3,6-4-5,6-5-3,5-4-5,3-2-7,5-1-5,3-3-6,1 0 0,-3 3 4,-3 1 5,-3 3 5,-3 0-2,-1 2-9,-2 1-9,-2 0-8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11"/>
    </inkml:context>
    <inkml:brush xml:id="br0">
      <inkml:brushProperty name="width" value="0.05683" units="cm"/>
      <inkml:brushProperty name="height" value="0.05683" units="cm"/>
      <inkml:brushProperty name="color" value="#F2395B"/>
    </inkml:brush>
  </inkml:definitions>
  <inkml:trace contextRef="#ctx0" brushRef="#br0">86263 2300 387,'-13'7'54,"8"-1"-4,6 0-5,8-2-3,5 0-5,5-2-4,5 0-4,5-2-4,2 0-5,-1-2-4,-2 0-5,1-2-4,-4 0-5,-1 1-3,-4-1-4,-3 0-4,-4 3 2,-7 6 6,-5 5 7,-5 7 5,-4 3 4,0 1 2,0 1 1,0 1 3,1 2 0,2 3-1,3 3 1,1 3-1,1 2-1,0 2-3,0 2-2,0 2-2,0 0-3,0-2 0,0-1-2,0-3-2,0-3-2,0-2-4,0-3-4,0-3-5,0-7-10,0-10-17,0-12-16,0-10-17,0-7-5,0-3 8,0-3 6,0-3 8,0 1 7,1 4 11,2 3 10,0 4 10,2 3 8,2 1 7,2 1 8,2 1 6,1 1 5,1 2 2,1 2 1,2 2 3,0 1 0,1-2 3,1 0 0,1-1 3,0 0-4,-3 2-5,-1 2-7,-2 2-5,-5 2-13,-6 4-17,-8 2-18,-6 4-17,-5-1-5,-1-3 7,-3-2 7,-1-4 8,-3-2 7,-1-4 7,-3-2 6,-1-3 7,-1-2 3,-1 2 3,1 1 1,0 0 2,-1 2 2,3 1 5,0 0 4,1 2 4,2 1 5,5 0 9,3 1 6,5 2 8,2 2 5,4 6 3,2 4 2,4 5 2,2 4-2,2 3-6,2 3-7,2 3-6,1 1-6,-1-2-5,1 0-5,0-1-5,-1-1-5,0-3-8,-2-1-5,0-3-7,-2-1-7,-1-1-7,0 0-8,-2-2-7,-1-2-5,-4-3-5,-2-3-2,-3-2-5,-1-2 4,0 0 9,2 0 11,1 0 10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4:13"/>
    </inkml:context>
    <inkml:brush xml:id="br0">
      <inkml:brushProperty name="width" value="0.0457" units="cm"/>
      <inkml:brushProperty name="height" value="0.0457" units="cm"/>
      <inkml:brushProperty name="color" value="#00BFF3"/>
    </inkml:brush>
  </inkml:definitions>
  <inkml:trace contextRef="#ctx0" brushRef="#br0">66250 20700 481,'-38'7'70,"26"17"4,24 15 2,26 16 3,7 9-6,-9 3-16,-10 3-15,-8 4-15,-8 4-12,-2 6-10,-3 7-7,-3 6-10,-4-2-10,-3-9-12,-3-10-13,-2-8-11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12"/>
    </inkml:context>
    <inkml:brush xml:id="br0">
      <inkml:brushProperty name="width" value="0.04565" units="cm"/>
      <inkml:brushProperty name="height" value="0.04565" units="cm"/>
      <inkml:brushProperty name="color" value="#F2395B"/>
    </inkml:brush>
  </inkml:definitions>
  <inkml:trace contextRef="#ctx0" brushRef="#br0">84966 4897 481,'-66'13'28,"23"-5"10,23-4 10,24-6 10,16-2 3,11-2-6,9 0-7,10-1-5,8-1-6,5 0-5,7 0-4,6 1-5,2 0-8,2 2-11,1 2-10,1 2-11,-2 3-10,-2 4-10,-3 4-9,-3 3-11,-8 1 1,-14-4 10,-14-5 9,-13-2 10,-8-3 3,-1 1-8,-1 2-5,0 0-7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15"/>
    </inkml:context>
    <inkml:brush xml:id="br0">
      <inkml:brushProperty name="width" value="0.03589" units="cm"/>
      <inkml:brushProperty name="height" value="0.03589" units="cm"/>
      <inkml:brushProperty name="color" value="#F2395B"/>
    </inkml:brush>
  </inkml:definitions>
  <inkml:trace contextRef="#ctx0" brushRef="#br0">90950 1327 613,'29'-6'82,"-3"2"-14,-5 4-15,-3 2-14,-2 3-9,3 0-3,2 1-3,1 2-2,0 0-5,-1-1-4,-2 1-5,-3 0-5,-1-1-5,0 0-8,-2-2-6,-1-1-6,-2 1-12,-2 2-15,-4 2-15,-2 2-15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15"/>
    </inkml:context>
    <inkml:brush xml:id="br0">
      <inkml:brushProperty name="width" value="0.03765" units="cm"/>
      <inkml:brushProperty name="height" value="0.03765" units="cm"/>
      <inkml:brushProperty name="color" value="#F2395B"/>
    </inkml:brush>
  </inkml:definitions>
  <inkml:trace contextRef="#ctx0" brushRef="#br0">90213 2150 584,'-21'9'7,"6"1"15,6 3 14,7 2 15,2 3 5,2 3-5,0 5-4,2 3-5,-1 4-6,1 2-9,0 4-7,0 3-9,-2 0-5,-2 0-3,-3-2-2,-4 0-4,0-3-6,-1-5-8,0-6-8,0-3-9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16"/>
    </inkml:context>
    <inkml:brush xml:id="br0">
      <inkml:brushProperty name="width" value="0.03775" units="cm"/>
      <inkml:brushProperty name="height" value="0.03775" units="cm"/>
      <inkml:brushProperty name="color" value="#F2395B"/>
    </inkml:brush>
  </inkml:definitions>
  <inkml:trace contextRef="#ctx0" brushRef="#br0">90250 2460 582,'32'-1'40,"1"-2"-1,0-2-1,2-2 0,2-1-2,2-2-2,4 0-1,3-1-2,0 0-3,-1 0-3,0 2-3,-1 1-3,-5 1-4,-6 2-4,-7 2-5,-7 2-3,-5 3-5,-4 4-2,-5 4-2,-2 3-3,-8 4-1,-8 3-2,-9 4 0,-9 2-1,-5 2 0,-1 0 2,0 2 2,-2 1 2,2-2 3,6-3 3,4-5 3,5-3 5,7-5-6,12-6-14,11-6-14,10-6-13,4-4-7,-3-2 1,-3-2 2,-3-1 0,-3-1 4,-2 0 4,-4 2 7,-2 1 4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16"/>
    </inkml:context>
    <inkml:brush xml:id="br0">
      <inkml:brushProperty name="width" value="0.03396" units="cm"/>
      <inkml:brushProperty name="height" value="0.03396" units="cm"/>
      <inkml:brushProperty name="color" value="#F2395B"/>
    </inkml:brush>
  </inkml:definitions>
  <inkml:trace contextRef="#ctx0" brushRef="#br0">90924 2200 647,'-7'18'80,"4"3"-13,2 5-14,4 3-13,0 4-9,-2 5-4,-2 3-5,-2 4-3,-1 0-7,0-2-11,0-4-9,0-2-10,0-2-7,-1-3-3,-2-2-2,0-1-3,1-7-4,2-9-5,4-10-6,2-10-5,3-5 2,0 1 11,1-1 9,2 0 11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16"/>
    </inkml:context>
    <inkml:brush xml:id="br0">
      <inkml:brushProperty name="width" value="0.03903" units="cm"/>
      <inkml:brushProperty name="height" value="0.03903" units="cm"/>
      <inkml:brushProperty name="color" value="#F2395B"/>
    </inkml:brush>
  </inkml:definitions>
  <inkml:trace contextRef="#ctx0" brushRef="#br0">91010 2150 563,'-9'54'145,"0"-1"-32,-2 0-34,0-2-33,-2 2-21,-3 2-7,-3 3-9,-3 4-7,-1-2-7,3-5-4,1-5-4,2-4-4,2-5-2,-1-4-1,0-4-1,1-3-1,0-5 0,4-5 1,3-5-1,3-5 0,2-3 3,3-2 5,4-2 6,2-2 5,3-1 6,4 2 2,2 0 5,3 2 4,2 0 1,-1 2 0,1 0 0,0 1 1,-1 2-2,1 2-1,-1 2-2,1 1-1,-2 1-3,-3-1-4,-3 0-5,-2-2-3,-3-1-5,-1-1-1,0 0-2,-2-2-3,0-3-6,0-8-9,0-6-11,0-7-9,-1-2 0,0 2 10,-2 4 11,0 3 11,-1 1 4,2-2-1,0 0-1,2-1-1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17"/>
    </inkml:context>
    <inkml:brush xml:id="br0">
      <inkml:brushProperty name="width" value="0.04354" units="cm"/>
      <inkml:brushProperty name="height" value="0.04354" units="cm"/>
      <inkml:brushProperty name="color" value="#F2395B"/>
    </inkml:brush>
  </inkml:definitions>
  <inkml:trace contextRef="#ctx0" brushRef="#br0">91161 3650 505,'-9'53'146,"-2"-4"-33,-2-4-33,-1-4-33,-3-2-19,0 2-3,-1 1-4,-1 0-3,0-1-6,1-3-7,0-5-8,2-4-8,1-4-7,-1-5-9,0-4-9,1-6-9,-1-5-4,0-2-1,1-6 0,-1-2-2,1-3 3,2 0 4,3 0 4,1 1 4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17"/>
    </inkml:context>
    <inkml:brush xml:id="br0">
      <inkml:brushProperty name="width" value="0.03554" units="cm"/>
      <inkml:brushProperty name="height" value="0.03554" units="cm"/>
      <inkml:brushProperty name="color" value="#F2395B"/>
    </inkml:brush>
  </inkml:definitions>
  <inkml:trace contextRef="#ctx0" brushRef="#br0">89598 4158 619,'-21'-7'60,"19"2"-1,20 2 1,19 2-1,13 0-6,7-2-12,8-2-13,6-2-13,2-1-9,0-1-10,-1-2-7,0 0-9,-6 0-2,-7 1 5,-8 1 3,-8 0 5,-7 2-8,-8 1-19,-6 0-19,-6 2-20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17"/>
    </inkml:context>
    <inkml:brush xml:id="br0">
      <inkml:brushProperty name="width" value="0.04248" units="cm"/>
      <inkml:brushProperty name="height" value="0.04248" units="cm"/>
      <inkml:brushProperty name="color" value="#F2395B"/>
    </inkml:brush>
  </inkml:definitions>
  <inkml:trace contextRef="#ctx0" brushRef="#br0">93358 1900 517,'-2'26'186,"0"7"-48,-3 5-47,-2 6-46,-2 2-29,-3-2-9,-4-2-11,-2-2-9,0-3-10,1-5-9,2-6-11,3-3-9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18"/>
    </inkml:context>
    <inkml:brush xml:id="br0">
      <inkml:brushProperty name="width" value="0.04955" units="cm"/>
      <inkml:brushProperty name="height" value="0.04955" units="cm"/>
      <inkml:brushProperty name="color" value="#F2395B"/>
    </inkml:brush>
  </inkml:definitions>
  <inkml:trace contextRef="#ctx0" brushRef="#br0">93258 1697 443,'29'-14'64,"-3"2"-8,-5 4-5,-3 3-7,-2 1-6,1 2-3,1 0-5,1 2-5,-1 1-4,-4 4-6,-4 2-5,-5 3-6,-2 3-5,-4 2-4,-2 1-6,-3 3-5,-5 1-4,-4 1-5,-5 1-4,-5 1-5,-3 1-1,1-1 2,0 1 2,-1-1 2,2 0 4,1-3 6,3-1 6,1-2 7,3-3 4,3-1 4,2-2 4,4-2 4,6-4 1,10-3 1,10-4 0,9-3 1,6-5-2,-1-2-6,0-3-4,1-3-4,-2 0-6,-3 2-3,-4 4-5,-1 3-4,-5 1-2,-5 0-1,-5 0-2,-4 1 1,-5-1 1,-2 0 4,-4 0 6,-2 0 4,-2 0 5,-3 1 2,-2-1 4,-1 0 2,-1 0 4,2 2 2,3 1 3,1 0 2,2 2 4,0 1 5,2 0 4,1 2 4,0 1 1,2 1-3,1 3-3,0 2-2,1 3-1,-2 4 1,0 3 2,-1 5 2,-2 3 0,0 3 0,-2 3 0,1 2 0,-1 3-1,2 3-3,2 1-2,2 2-3,2-1-3,2-2-1,2-3-3,2-3-2,3-3-2,6-3 0,4-4 0,5-1-2,4-5-1,1-3-3,2-4-4,3-4-4,-1-3-1,-2 2-1,-1-2 0,-2 1-1,-4 2-1,-5 4 1,-5 3 0,-5 5-1,-5 2 2,-7-1 2,-8 1 2,-6 0 2,-4 0 3,-1 1 2,-1 1 3,-1 1 2,-1 0 1,-1-1 0,-1-1-2,0-1 0,-2-2-6,1-1-7,0-2-9,-1-2-7,1-3-4,1-1 3,2-2 2,0-2 3,2-2-3,5-2-12,3-2-9,4-2-11,3-2-3,1-2 3,0-2 4,2-1 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4:14"/>
    </inkml:context>
    <inkml:brush xml:id="br0">
      <inkml:brushProperty name="width" value="0.04986" units="cm"/>
      <inkml:brushProperty name="height" value="0.04986" units="cm"/>
      <inkml:brushProperty name="color" value="#00BFF3"/>
    </inkml:brush>
  </inkml:definitions>
  <inkml:trace contextRef="#ctx0" brushRef="#br0">66500 20850 441,'34'-27'22,"19"-3"2,19-3 2,19-2 3,5 0 2,-5 7 3,-7 6 4,-5 7 2,-6 4 1,-3 3-4,-3 3-4,-2 4-2,-9 5-5,-12 10-3,-13 10-5,-12 9-4,-13 7-3,-12 7-1,-13 6-1,-12 7-1,-10 2 0,-6 1 1,-6-1 0,-6 1 1,-4-3-3,1-2-5,-1-3-7,1-3-5,2-6 1,7-5 4,6-7 7,7-5 5,13-12 2,22-16-1,22-15-2,23-15-1,11-11-5,4-2-8,3-3-10,3-3-9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18"/>
    </inkml:context>
    <inkml:brush xml:id="br0">
      <inkml:brushProperty name="width" value="0.03548" units="cm"/>
      <inkml:brushProperty name="height" value="0.03548" units="cm"/>
      <inkml:brushProperty name="color" value="#F2395B"/>
    </inkml:brush>
  </inkml:definitions>
  <inkml:trace contextRef="#ctx0" brushRef="#br0">92300 4274 620,'34'-8'135,"4"0"-31,6 0-32,5 0-31,5-1-22,7-1-11,7-3-10,7-2-11,0 1-11,-9 1-10,-7 2-9,-8 2-9,-8 2-5,-7 1 3,-9 0 1,-7 2 3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18"/>
    </inkml:context>
    <inkml:brush xml:id="br0">
      <inkml:brushProperty name="width" value="0.05222" units="cm"/>
      <inkml:brushProperty name="height" value="0.05222" units="cm"/>
      <inkml:brushProperty name="color" value="#F2395B"/>
    </inkml:brush>
  </inkml:definitions>
  <inkml:trace contextRef="#ctx0" brushRef="#br0">96400 2047 421,'9'-8'68,"1"2"-10,3 1-11,2 1-10,3-1-7,3 2-5,4-1-2,5 0-5,1 0-4,-2 2-3,0 0-4,-1 2-4,-2 0-6,-5 2-7,-3 0-7,-4 2-8,-5 0 0,-3 2 6,-4 0 5,-4 1 7,-2 1 3,-2 0 3,0 0 1,-1 0 3,-1 0 3,2 1 6,1 2 4,0 0 6,1 3 3,0 5 4,0 5 3,1 5 4,-1 4-1,2 2-4,0 4-4,2 3-5,-1 2-3,0 2-3,-2 2-3,0 2-4,-1-1-2,0-4-5,0-4-2,0-4-4,0-4-4,0-5-5,0-5-5,1-5-4,0-7-7,3-10-10,4-10-9,2-10-10,3-6-1,0-3 7,1-3 7,2-2 6,0-2 7,3 3 6,1 2 6,3 2 5,1 1 8,-1 1 7,1 1 10,0 1 8,-2 2 4,-1 5-1,-3 3 1,-1 4-1,-2 3-1,-1 0-2,0 2-2,-2 1-1,-3 3-7,-8 7-9,-6 7-10,-7 8-11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19"/>
    </inkml:context>
    <inkml:brush xml:id="br0">
      <inkml:brushProperty name="width" value="0.05063" units="cm"/>
      <inkml:brushProperty name="height" value="0.05063" units="cm"/>
      <inkml:brushProperty name="color" value="#F2395B"/>
    </inkml:brush>
  </inkml:definitions>
  <inkml:trace contextRef="#ctx0" brushRef="#br0">96513 3227 434,'-28'-10'33,"9"10"14,7 12 15,8 10 14,4 4 2,0 0-15,0 0-12,0-2-15,0 0-7,0 4-3,0 3-2,0 3-2,0-1-8,0-5-9,0-5-12,0-5-10,0-3-4,2-1 4,0-1 4,2 0 5,-1-2-12,-1 1-28,0 0-26,-1 0-27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19"/>
    </inkml:context>
    <inkml:brush xml:id="br0">
      <inkml:brushProperty name="width" value="0.04631" units="cm"/>
      <inkml:brushProperty name="height" value="0.04631" units="cm"/>
      <inkml:brushProperty name="color" value="#F2395B"/>
    </inkml:brush>
  </inkml:definitions>
  <inkml:trace contextRef="#ctx0" brushRef="#br0">95757 4762 475,'-17'6'10,"14"-4"22,14-4 22,13-4 21,11-2 5,7 0-9,6 1-11,8-1-10,4 1-11,5 0-10,3 2-12,5 1-10,1 0-7,-1 2-2,-1 0-3,-1 2-2,-4 0-8,-5 2-11,-6 0-12,-6 2-11,-8-1-4,-10 1 6,-9 0 6,-10 0 5,-5-1 1,1 0-5,1-2-4,2 0-5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19"/>
    </inkml:context>
    <inkml:brush xml:id="br0">
      <inkml:brushProperty name="width" value="0.04103" units="cm"/>
      <inkml:brushProperty name="height" value="0.04103" units="cm"/>
      <inkml:brushProperty name="color" value="#F2395B"/>
    </inkml:brush>
  </inkml:definitions>
  <inkml:trace contextRef="#ctx0" brushRef="#br0">99466 1200 536,'-7'16'164,"2"1"-39,2 1-39,2 1-38,1 0-24,0-1-11,0 0-9,0-2-11,0-1-3,2-1 4,0-1 4,2 0 5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19"/>
    </inkml:context>
    <inkml:brush xml:id="br0">
      <inkml:brushProperty name="width" value="0.03826" units="cm"/>
      <inkml:brushProperty name="height" value="0.03826" units="cm"/>
      <inkml:brushProperty name="color" value="#F2395B"/>
    </inkml:brush>
  </inkml:definitions>
  <inkml:trace contextRef="#ctx0" brushRef="#br0">100383 1200 574,'0'38'187,"0"-2"-54,0-2-54,0-1-52,0-4-33,0-3-9,0-5-11,0-3-9,-1-4-11,0-1-9,-2-2-11,0-2-9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20"/>
    </inkml:context>
    <inkml:brush xml:id="br0">
      <inkml:brushProperty name="width" value="0.03674" units="cm"/>
      <inkml:brushProperty name="height" value="0.03674" units="cm"/>
      <inkml:brushProperty name="color" value="#F2395B"/>
    </inkml:brush>
  </inkml:definitions>
  <inkml:trace contextRef="#ctx0" brushRef="#br0">95878 661 598,'-34'-13'104,"9"8"-16,11 7-15,9 6-17,5 4-14,2-1-16,0 1-14,2 0-14,0 0-14,3 1-11,2 1-12,2 2-11,0-2-6,-1-3-2,-1-3 0,0-2-2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20"/>
    </inkml:context>
    <inkml:brush xml:id="br0">
      <inkml:brushProperty name="width" value="0.03185" units="cm"/>
      <inkml:brushProperty name="height" value="0.03185" units="cm"/>
      <inkml:brushProperty name="color" value="#F2395B"/>
    </inkml:brush>
  </inkml:definitions>
  <inkml:trace contextRef="#ctx0" brushRef="#br0">96900 674 690,'1'-11'104,"2"10"-21,2 10-19,1 10-21,2 3-27,-2 0-35,-1-1-35,0 0-34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26"/>
    </inkml:context>
    <inkml:brush xml:id="br0">
      <inkml:brushProperty name="width" value="0.04436" units="cm"/>
      <inkml:brushProperty name="height" value="0.04436" units="cm"/>
      <inkml:brushProperty name="color" value="#F2395B"/>
    </inkml:brush>
  </inkml:definitions>
  <inkml:trace contextRef="#ctx0" brushRef="#br0">98630 8129 495,'-2'-25'8,"-2"13"17,-4 12 19,-2 14 17,-3 7 3,-1 2-11,-3 4-12,-1 3-11,-3 2-9,0-1-5,-1 0-6,-1 1-5,0-3-3,1-2-1,1-3 0,1-3 0,1-2-3,3-2-5,1-3-6,3-1-4,4-6-10,10-10-15,8-10-13,9-9-15,5-8-1,1-3 14,1-4 14,1-4 13,-2 0 10,-3 5 3,-5 5 6,-3 6 4,-2 2 4,0 4 4,-1 3 4,1 3 4,-1 2 3,-2 2 5,-2 3 5,-2 1 5,-1 2 4,1 2 5,2 2 6,0 2 4,0 2 0,0 3-5,-2 4-7,0 2-6,-2 3-4,1 1-4,0 3-5,0 1-3,-1 2-2,0-1-2,-2 1 0,0-1-1,-1-1-4,2-3-6,1-3-8,0-2-6,4-8-5,7-10-1,7-12-2,7-9-2,4-8 2,-1-3 3,1-3 5,-1-2 3,-2 0 3,-3 5 3,-5 5 2,-3 6 2,-4 2 2,-1 4 1,-2 3 1,-2 3 0,-2 2 2,-1 1 3,0 0 2,-2 2 2,-1 4 6,-4 8 10,-2 8 10,-3 7 10,-2 5 1,2 1-8,0 1-7,2 1-7,0 0-5,0 1-4,0-1-2,0 1-4,0 0-2,-2 1-4,0 0-4,-1 2-3,-1-2-3,2-3-4,1-5-2,0-3-5,2-5-8,0-8-14,2-7-15,1-6-14,0-5 0,1-3 13,2-3 13,0-3 13,2-2 10,2 3 6,2 0 8,2 1 5,0 1 6,1 4 4,0 3 3,0 3 3,-1 2 4,1 2 2,0 2 3,0 2 3,0 1-1,1 0-1,1 0-2,2 0-1,0 0-2,1 0-1,1 0-1,1 0-1,1-1-10,-1-2-19,1-2-19,-1-2-20,0 0-6,-2-1 5,-3 0 6,-1 0 6,-3 0 5,-2 0 5,-4 1 5,-2-1 5,-3 0 5,-1 0 3,0 0 3,-1 0 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26"/>
    </inkml:context>
    <inkml:brush xml:id="br0">
      <inkml:brushProperty name="width" value="0.04673" units="cm"/>
      <inkml:brushProperty name="height" value="0.04673" units="cm"/>
      <inkml:brushProperty name="color" value="#F2395B"/>
    </inkml:brush>
  </inkml:definitions>
  <inkml:trace contextRef="#ctx0" brushRef="#br0">101122 7204 470,'-1'-16'2,"0"2"3,-2 1 4,0 1 3,-1 3 8,2 6 12,0 6 12,2 6 11,0 4 4,0 3-9,0 3-8,0 3-7,-1 4-5,-2 5-4,-2 5-2,-2 5-4,0 4-3,-1 7-3,0 6-4,0 6-3,0 2-2,1 1 0,-1-1-2,0 1 1,0-2-5,0-3-7,1-3-7,-1-2-8,0-4-5,2-3-6,1-2-5,0-3-4,1-4-4,1-2 1,-1-4-1,0-2 0,0-4 2,2-7 2,0-5 4,2-6 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4:25"/>
    </inkml:context>
    <inkml:brush xml:id="br0">
      <inkml:brushProperty name="width" value="0.03622" units="cm"/>
      <inkml:brushProperty name="height" value="0.03622" units="cm"/>
      <inkml:brushProperty name="color" value="#00BFF3"/>
    </inkml:brush>
  </inkml:definitions>
  <inkml:trace contextRef="#ctx0" brushRef="#br0">32700 24650 607,'-93'-2'9,"17"-3"16,15-3 18,16-2 18,24 0 3,35 7-10,35 6-10,34 7-10,21 4-8,10 3-8,10 3-7,9 4-8,15-3-5,22-5-6,22-7-5,23-5-6,19-6-3,19-3-4,19-3-3,19-2-3,13-8-3,10-8-4,10-10-4,9-9-3,-29 1 2,-65 13 8,-65 12 7,-66 13 9,-32 4 3,4-3 2,3-3 1,3-2 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27"/>
    </inkml:context>
    <inkml:brush xml:id="br0">
      <inkml:brushProperty name="width" value="0.03659" units="cm"/>
      <inkml:brushProperty name="height" value="0.03659" units="cm"/>
      <inkml:brushProperty name="color" value="#F2395B"/>
    </inkml:brush>
  </inkml:definitions>
  <inkml:trace contextRef="#ctx0" brushRef="#br0">101645 8328 601,'5'-10'45,"-8"12"6,-6 12 6,-7 11 6,-5 7-4,0-1-12,0 0-14,-2 1-12,-1-2-9,2 0-4,1-1-5,1-1-5,2-2-3,3-5 0,3-3-1,3-4-1,6-4 0,11-1-3,11-2-1,11-2-1,6-2 0,-1-2 1,0-2 2,1-2 0,-3-1 1,-2 2-2,-3 0-2,-3 2-2,-3 0 0,-3 0 1,-3 0 1,-2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27"/>
    </inkml:context>
    <inkml:brush xml:id="br0">
      <inkml:brushProperty name="width" value="0.039" units="cm"/>
      <inkml:brushProperty name="height" value="0.039" units="cm"/>
      <inkml:brushProperty name="color" value="#F2395B"/>
    </inkml:brush>
  </inkml:definitions>
  <inkml:trace contextRef="#ctx0" brushRef="#br0">102263 8670 564,'-15'-11'20,"4"8"13,3 9 14,3 10 13,0 4 3,2 2-10,-1 3-9,0 1-9,0 3-8,2 1-5,0 2-6,2 3-5,0 0-7,0 0-5,0 0-6,0 0-6,0-1-8,0-3-10,0-3-10,0-3-9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27"/>
    </inkml:context>
    <inkml:brush xml:id="br0">
      <inkml:brushProperty name="width" value="0.03141" units="cm"/>
      <inkml:brushProperty name="height" value="0.03141" units="cm"/>
      <inkml:brushProperty name="color" value="#F2395B"/>
    </inkml:brush>
  </inkml:definitions>
  <inkml:trace contextRef="#ctx0" brushRef="#br0">102400 6694 700,'16'-29'16,"1"7"10,1 5 8,2 7 8,0 3 2,1 2-6,1 2-7,1 2-6,1 1-6,1 2-6,1 0-4,1 2-7,-1 0-5,-1 0-8,-3-1-7,-1 1-8,-3 0-8,-3 0-11,-3 0-10,-2 0-10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27"/>
    </inkml:context>
    <inkml:brush xml:id="br0">
      <inkml:brushProperty name="width" value="0.03735" units="cm"/>
      <inkml:brushProperty name="height" value="0.03735" units="cm"/>
      <inkml:brushProperty name="color" value="#F2395B"/>
    </inkml:brush>
  </inkml:definitions>
  <inkml:trace contextRef="#ctx0" brushRef="#br0">103100 5822 589,'0'-19'31,"0"7"11,0 8 11,0 8 11,0 9 0,2 9-12,0 10-11,2 11-12,-1 5-10,-1 3-7,0 4-8,-1 2-8,-1-2-10,0-8-11,0-8-12,0-8-12,0-5-6,0-5-3,0-3-2,0-4-2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29"/>
    </inkml:context>
    <inkml:brush xml:id="br0">
      <inkml:brushProperty name="width" value="0.04924" units="cm"/>
      <inkml:brushProperty name="height" value="0.04924" units="cm"/>
      <inkml:brushProperty name="color" value="#F2395B"/>
    </inkml:brush>
  </inkml:definitions>
  <inkml:trace contextRef="#ctx0" brushRef="#br0">98953 13287 446,'0'-15'3,"0"2"7,0 2 7,0 3 6,0 0 3,0 0-4,0 0-3,0 0-4,0 0-1,0 1-2,0-1-1,0 0-1,-1 0 0,-2 2 0,-2 1 1,-2 0-1,-2 3 0,-1 2-4,-3 4-4,-2 2-3,0 3-1,-1 4 1,0 2 1,1 3 1,-2 2 1,0 1 0,-1 1 2,-1 1-1,0 1 3,1 1 2,1 1 2,1 1 2,1-1 1,2-1 0,2-3-2,3-1-1,0-2-1,2-1 0,0-1-3,2 0 0,1-2-1,2-1-1,2-1-1,2 0 0,3-3-1,6-1-1,4-2-2,5-2-2,3-2-1,3-2-4,1-2-2,3-2-3,0-3-2,0-2 0,1-3 0,-1-3-1,1-4 1,1-2 2,1-3 1,0-2 1,0-5 1,-3-1-4,-3-4-3,-3-3-2,-3-1 0,-1 0 2,-3 0 2,-1 0 3,-3 2 1,-2 7 2,-4 5 1,-3 7 1,-1 3 3,-2 2 3,0 3 5,-2 1 3,0 3 11,0 4 16,0 4 16,0 4 17,0 4 2,0 3-11,0 5-11,0 4-11,0 2-8,0 2-6,0 3-4,0 1-5,-1 4-5,-2 5-2,-2 4-3,-1 6-4,-2-3-1,2-8 1,1-9 0,0-9 0,1-4-6,0 1-13,0 1-14,0 2-13,0-7-11,1-13-7,-1-12-8,0-13-7,1-7 4,2-1 16,2-1 16,2 0 15,1 0 11,2 3 4,0 3 6,1 3 5,1 3 6,2 3 5,0 3 6,1 3 7,2 2 3,2 2 4,1 2 3,3 2 3,1 1 1,1 1-4,1-2-2,1 2-3,0-1-4,-3 2-6,-1 0-5,-2 2-6,-2 0-1,-1 0 0,-1 0 1,0 0 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29"/>
    </inkml:context>
    <inkml:brush xml:id="br0">
      <inkml:brushProperty name="width" value="0.0494" units="cm"/>
      <inkml:brushProperty name="height" value="0.0494" units="cm"/>
      <inkml:brushProperty name="color" value="#F2395B"/>
    </inkml:brush>
  </inkml:definitions>
  <inkml:trace contextRef="#ctx0" brushRef="#br0">101288 12330 445,'0'-9'13,"0"14"27,0 13 28,0 15 25,-2 8 5,-2 4-20,-4 4-19,-2 4-19,-2 6-14,1 7-6,-1 9-7,0 7-6,0 4-9,-1 2-8,-1 1-9,-1 0-8,0 1-7,2-2-3,2 0-4,3-1-4,1-8 0,2-14 2,2-13 2,2-13 2,1-11 2,2-4-2,0-5-1,2-4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30"/>
    </inkml:context>
    <inkml:brush xml:id="br0">
      <inkml:brushProperty name="width" value="0.03255" units="cm"/>
      <inkml:brushProperty name="height" value="0.03255" units="cm"/>
      <inkml:brushProperty name="color" value="#F2395B"/>
    </inkml:brush>
  </inkml:definitions>
  <inkml:trace contextRef="#ctx0" brushRef="#br0">101997 13716 675,'6'-12'-18,"-4"8"29,-4 8 28,-4 8 29,-4 6 5,-3 5-16,-5 5-18,-4 5-16,-1 1-11,1-2-2,1-2-4,1-1-2,2-3-4,1-3-1,2-3-2,3-3-3,2-3-1,4-1-1,4-2 0,4-2-1,4-2 2,6-2 4,4-3 3,5 0 3,3-2 2,3 0-3,1 0-1,2 0-3,2-2-1,-1 0-5,0-3-2,1-2-4,-4 0-3,-4 2-3,-5 2-3,-4 2-3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30"/>
    </inkml:context>
    <inkml:brush xml:id="br0">
      <inkml:brushProperty name="width" value="0.04221" units="cm"/>
      <inkml:brushProperty name="height" value="0.04221" units="cm"/>
      <inkml:brushProperty name="color" value="#F2395B"/>
    </inkml:brush>
  </inkml:definitions>
  <inkml:trace contextRef="#ctx0" brushRef="#br0">102505 13861 521,'-16'-16'10,"2"14"21,1 15 21,1 15 20,1 10 3,0 6-13,2 6-14,1 6-15,-1 4-8,0 0-2,-1 1-3,-1 1-2,0-3-8,2-6-13,2-8-11,3-6-13,0-7-14,0-4-17,0-4-16,0-6-17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37"/>
    </inkml:context>
    <inkml:brush xml:id="br0">
      <inkml:brushProperty name="width" value="0.03753" units="cm"/>
      <inkml:brushProperty name="height" value="0.03753" units="cm"/>
      <inkml:brushProperty name="color" value="#F2395B"/>
    </inkml:brush>
  </inkml:definitions>
  <inkml:trace contextRef="#ctx0" brushRef="#br0">97116 7758 586,'5'-35'16,"-4"9"2,-6 9 4,-4 9 3,-3 6-1,1 5-3,-1 6-5,0 4-2,0 4-3,-1 3 0,-2 3 1,0 3 0,0 2 0,-1 1 0,0 1-2,1 1 1,0-1-2,2 0 0,2-1-1,3-1-1,0-1 0,2-1 0,1-1 0,0-1 0,2-2 0,0-1-1,2-3 0,0-1-2,2-1 0,2 0 0,2-1-1,2 1-1,2 0 1,1-1-1,3 1 1,2 0 1,-1 0-1,-1 1 1,-2 1 0,-2 1 0,-2 1 0,0-1 1,-2 1-1,0 0 1,-2-1-1,-1 1 1,0-1-1,-2 1 1,-1-1-1,-2 1-2,-2-1-1,-1 1-3,-3 1-1,-2 3 0,-2 3-1,-1 3 0,-2 0 0,2-3 0,1-3 0,1-3 0,-1-1-2,-2 1-5,-1 1-5,-3 1-4,-1 1-3,-1 1-1,-1 1-1,-1 1-1,1-1-3,5-1-7,3-3-6,4-1-7,4-3 1,2-3 7,4-3 8,3-2 6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38"/>
    </inkml:context>
    <inkml:brush xml:id="br0">
      <inkml:brushProperty name="width" value="0.04094" units="cm"/>
      <inkml:brushProperty name="height" value="0.04094" units="cm"/>
      <inkml:brushProperty name="color" value="#F2395B"/>
    </inkml:brush>
  </inkml:definitions>
  <inkml:trace contextRef="#ctx0" brushRef="#br0">97000 12450 537,'0'23'21,"0"-1"0,0-1 3,0-1 0,0 1 0,2 1-1,0 3-3,2 1 0,-1 2-4,-1 1-2,0 1-2,-1 1-4,-1 1 0,0 2 0,0 2 1,0 3 1,0 0-1,1 2-3,2 1-3,0 0-2,0-1-2,0-4 0,-2-3 1,0-5 1,-1 0 0,2 3 1,0 2 1,2 4 2,-1 1 0,0 1 1,-2-1 1,0 0-1,-2 0 2,0 0-1,-2 0 2,0 1-1,-1-1 1,2 2-2,0 0-1,2 2-1,0-2-1,0-4 0,0-3-1,0-5-1,0-3 1,0-1-1,0-3 1,0-1 0,0-2 0,0 1 1,0 0-1,0-1 0,0 1 1,0 1 0,0 1 0,0 2 0,0-1 0,0 1 1,0-1-1,0 1 1,-1-1-1,0 1-1,-2-1 0,0 1-1,0-2-1,0 0 1,2-1-1,1 0 0,0-2-1,0-1 0,0-1-3,0-1-1,0 0-1,0 0-4,0-1-3,0 1-3,0-1-3,0-1-2,0-1-3,0 0-3,0-2-8,0 1-13,0 0-14,0 0-13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0:49"/>
    </inkml:context>
    <inkml:brush xml:id="br0">
      <inkml:brushProperty name="width" value="0.02519" units="cm"/>
      <inkml:brushProperty name="height" value="0.02519" units="cm"/>
      <inkml:brushProperty name="color" value="#F2395B"/>
    </inkml:brush>
  </inkml:definitions>
  <inkml:trace contextRef="#ctx0" brushRef="#br0">83100 28750 873,'-41'26'5,"19"4"11,19 3 11,19 3 10,10-1-5,4-2-23,3-3-21,3-3-22,-2-4-11,-6-3 2,-6-3 1,-6-2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5:19"/>
    </inkml:context>
    <inkml:brush xml:id="br0">
      <inkml:brushProperty name="width" value="0.04175" units="cm"/>
      <inkml:brushProperty name="height" value="0.04175" units="cm"/>
      <inkml:brushProperty name="color" value="#00BFF3"/>
    </inkml:brush>
  </inkml:definitions>
  <inkml:trace contextRef="#ctx0" brushRef="#br0">55900 31950 526,'78'-22'95,"6"6"-24,7 7-22,6 6-24,-1 3-13,-5 0-3,-7 0-5,-5 0-4,-8 0-4,-5 0-3,-7 0-5,-5 0-3,-11 6-5,-11 13-5,-14 12-6,-11 13-4,-15 4-2,-16-3 5,-15-3 3,-15-2 4,-11-6 4,-2-6 3,-3-6 4,-3-6 3,-2-6 3,0-2 1,0-3 1,0-3 2,3-2 2,6 0 4,7 0 4,6 0 5,6 0 6,6 0 11,7 0 9,6 0 11,6 6 2,6 13-5,7 12-6,6 13-5,4 7-6,4 4-4,3 3-5,3 3-5,-1 14-3,-2 25-2,-3 25-1,-3 25-3,-6 12 0,-5 1-2,-7-1-1,-5 1 0,-4-7-2,0-12-1,0-13-1,0-12-2,1-12-2,4-8-5,3-10-4,3-9-5,3-24-7,3-37-12,3-38-12,4-37-11,4-27 1,6-16 11,7-15 13,6-15 13,1-3 7,-3 14 3,-3 11 3,-2 14 4,-5 13 4,-2 16 6,-3 15 5,-3 17 6,4 11 8,13 10 9,12 10 9,13 9 9,7 6 0,4 3-8,3 3-9,3 4-8,3 1-5,3 0-3,3 0-3,4 0-2,1-4-2,0-5-3,0-7-3,0-5-2,-4-4-4,-5 0-6,-7 0-7,-5 0-7,-8 0-1,-5 0 0,-7 0 3,-5 0 0,-8-7 2,-5-11 2,-7-14 1,-5-11 2,-6-12 1,-3-9 2,-3-10 3,-2-8 1,-5 0 3,-2 14 4,-3 11 4,-3 14 3,-1 7 4,4 3 4,3 3 3,3 4 3,-1 4 2,-2 6-1,-3 7-2,-3 6 0,-2 4 1,0 4 0,0 3 3,0 3 1,-4 9 0,-5 16-3,-7 15-2,-5 17-2,-3 8-1,4 4-2,3 3-1,3 3 0,4 1-2,7 1-1,6-1-2,7 1-1,4-4-2,3-6-4,3-6-2,4-6-3,4-4-3,6 1-4,7-1-4,6 1-3,10-6-4,17-8-5,15-10-5,16-9-4,10-7-3,7-3-1,6-3 0,7-2-1,-6-6 3,-15-6 6,-15-6 7,-16-6 7,-10-6 1,-3-2-3,-3-3-5,-2-3-3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2T08:22:04.25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14718 7539 0,'0'0'0,"0"0"15,-13-4-15,3 0 0,-1 1 0,-4 1 16,-1-2-16,-10 2 0,-1 1 16,-5 0-16,-4 2 0,-1 1 15,0 1-15,-13 2 0,-2 2 16,3 0-16,0 3 0,-13 3 15,-2 0-15,4 2 0,2-1 0,-9 7 16,1 1-16,5-2 16,4 1-16,-9 6 0,2 2 0,7 0 15,4 0-15,-11 10 0,-1 2 16,-12 12-16,8-5 0,3 7 16,3 4-16,7-7 0,4-3 0,6-2 15,4-1-15,3 0 16,3 2-16,0 6 0,-1 7 15,6-9-15,6-5 0,-1 3 16,-1 3-16,3-2 0,2 0 0,2 1 16,0 1-16,5-5 0,1-1 15,0 3-15,0 3 0,5-9 16,3-5-16,5 0 0,5-2 16,0 0-16,3-2 0,0 5 15,1 4-15,5-8 0,4-7 16,4 2-16,3 1 0,-3 1 0,-1-1 15,3 4-15,4 3 16,2-5-16,3-6 0,4 3 16,1 2-16,-1 1 0,1 1 0,4-10 15,3-6-15,-2 1 0,-1 1 16,8 4-16,4 1 16,-5-4-16,-2-5 0,9-3 0,8 1 15,-5-3-15,-1-1 0,6-1 16,3 0-16,-6-3 0,-4-5 15,7-2-15,4-1 0,-1-4 16,0-2-16,6 1 0,4 1 16,-10-1-16,-7-3 0,7 0 0,6 2 15,-7 3-15,-4 3 0,8-9 16,3-6-16,-1 0 0,-3 0 0,6 0 16,3 1-16,-6-2 15,-4-1-15,3-2 0,2-2 16,-2 0-16,-3-1 0,6-3 15,3-1-15,-10 0 0,-6 2 16,7-10-16,6-4 0,-7 1 0,-3 2 16,6-10-16,4-6 15,-7 3-15,-3 1 0,5-6 0,5-5 16,-8 2-16,-4 2 0,-2-4 16,1-2-16,-13 10 0,-7 8 0,-2-4 15,0-1-15,-6-2 16,-3-1-16,-3-1 0,0-1 15,-6 2-15,-4 5 0,-3-6 16,-1-2-16,-3 6 0,-2 3 0,-4-5 16,-3-1-16,-1 4 0,1 2 15,-5-5-15,-2-2 0,-1 1 16,-1 0-16,-3 0 0,-2-2 16,-3 2-16,1 2 0,-8-2 15,-3-1-15,-2 8 0,-1 3 16,-3-2-16,-3-2 0,-2 12 15,0 6-15,-8-7 0,-6-6 16,0 5-16,-1 1 0,-7 1 0,-3-1 16,0 8-16,0 4 0,-8 2 15,-6 1-15,9 1 0,5 1 16,-11 0-16,-6 0 0,0 9 16,3 5-16,-14 4 0,-11 1 15,11 8-15,6 4 0,-15 3 16,-8 2-16,6 1 0,4-1 0,-12 10 15,-10 7-15,11 4 0,7 1 16,-13 10-16,-7 7 16,10-2-16,10-2 0,-6 14 0,-5 10 15,10 0-15,6 2 0,-7 15 16,-4 9-16,11-5 0,7-2 16,1 12-16,2 11 0,28-38 15,18-25-15,12-18 0</inkml:trace>
  <inkml:trace contextRef="#ctx0" brushRef="#br0" timeOffset="15767.7485">13311 8574 0,'0'0'0,"0"0"0,0 0 15,0 0-15,0 0 0,0 0 16,0 0-16,0 0 0,0 0 16,0 0-16,-10 28 0,10-28 15,0 0-15,-1 22 0,1-22 16,0 0-16,8 23 0,-2-14 15,3-1-15,0 0 0,1 1 0,1-1 16,1 1-16,0 1 0,-1 0 16,1 3-16,1 0 15,-2 0-15,-2 2 0,4 5 0,-1 2 16,-1 1-16,-1 1 0,-2 2 16,0 1-16,-2-1 0,-2 0 0,-2 7 15,-2-1-15,0-1 16,0-2-16,-2-1 0,-1 0 15,-2-3-15,1-2 0,-2-3 16,0-1-16,0-3 0,1-3 0,0-3 16,2-2-16,0-1 0,-1-3 15,2-3-15,0-2 0,1-1 16,0-2-16,1-3 0,1-2 16,1-3-16,1-1 0,0-3 15,-1-3-15,2-1 0,2-2 0,-2-3 16,1-1-16,-1 0 15,2 0-15,2-7 0,5-3 16,-2 5-16,0 3 0,0-3 0,1-4 16,-1 3-16,-1-1 0,4-5 15,1-1-15,2 8 0,0 4 16,0 1-16,1-2 0,-2 3 16,0 4-16,0 0 0,2-1 15,2 2-15,0 2 0,2 0 16,2 2-16,-5 2 0,-4 4 0,-3 2 15</inkml:trace>
  <inkml:trace contextRef="#ctx0" brushRef="#br0" timeOffset="15920.6093">13946 8401 0,'0'0'0,"0"0"0,0 0 16,0 0-16,0 0 0,19 10 0,-19-10 16,0 0-16</inkml:trace>
  <inkml:trace contextRef="#ctx0" brushRef="#br0" timeOffset="26352.8528">15254 7787 0,'0'0'0,"-8"1"16,-2 1-16,-2 1 0,-1-1 0,-4 3 15,-2 2-15,-6 3 0,0 1 16,-4 1-16,-2 1 0,2 2 16,3-1-16,-9 8 0,-2 3 15,2-2-15,2 1 0,-5 7 16,3 4-16,0-3 0,1 0 0,1 4 15,0 2-15,3-2 16,2 1-16,-5 8 0,0 3 0,3-4 16,3-3-16,-1 11 0,5 3 15,1-3-15,2-3 0,3 7 16,1 5-16,1-6 0,-1-5 16,-3 29-16,5-5 0,8-7 15,4-5-15,1-3 0,0-3 16,5-7-16,4-7 0,6 1 15,2 1-15,4-3 0,2-1 0,2-4 16,3-1-16,3-5 0,1-4 16,6-2-16,4-1 0,-2-1 15,1 0-15,7-1 0,6-1 16,-2-8-16,0-6 0,4 1 16,3 0-16,-5-3 0,-4-1 0,7-5 15,5-3-15,-6-4 16,-3-1-16,6-2 0,5-1 15,-5 3-15,-2 1 0,4-5 16,3-4-16,-7 0 0,-4 0 0,0-4 16,1-4-16,-4 0 0,0-1 15,0-5-15,1-5 0,-4 3 16,-3 1-16,0-8 0,-1-5 16,-3 4-16,-4 3 0,3-10 15,0-8-15,-4 5 0,-2 2 0,2-8 16,2-5-16,-4 0 15,-1 3-15,4-9 0,2-6 0,-7 7 16,-6 6-16,5-7 0,3-5 16,-4 5-16,-3 5 0,-4-6 15,-2-1-15,-4 8 0,-2 8 16,-2 1-16,-2 1 0,-2 1 16,-4 0-16,-4-1 0,-4-2 15,-4 6-15,-6 5 0,2-7 16,0-4-16,1 3 0,0 0 0,-7 6 15,-3 1-15,1 0 0,0 0 16,-6-3-16,-3-2 0,-2 11 16,0 8-16,-6 1 0,-3 2 15,1 0-15,-1 3 0,-3 1 16,-3 1-16,1 5 0,0 3 16,-4 4-16,-1 2 0,3 1 15,0 0-15,-6 5 0,-4 2 16,4 5-16,3 3 0,-9 10 15,-8 7-15,0 3 0,-1 1 0,-7 11 16,-6 10-16,3-1 0,1-1 16,0 14-16,-2 7 0,9-3 15,6-1-15,-7 12 0,-4 9 16,23-26-16,17-19 0,12-13 16</inkml:trace>
  <inkml:trace contextRef="#ctx0" brushRef="#br0" timeOffset="48253.2429">21456 8031 0,'0'0'0,"-4"-16"16,-2-2-16,0 2 0,-3-2 0,-10-8 16,-6-4-16,-12-4 15,-2 1-15,-22-3 0,-11 3 16,-3 7-16,-2 5 0,-25 6 15,-10 8-15,-11 7 0,6 7 0,-61 23 16,9 13-16,22 4 0,18 3 16,-7 24-16,-3 16 0,15 0 15,9 1-15,3 16 0,0 12 16,19-13-16,11-10 0,17 3 16,12 3-16,18-13 0,13-8 15,10-4-15,7 0 0,10-12 0,7-7 16,14 5-16,11 3 15,1-7-15,4-7 0,19-2 16,14-2-16,-1-8 0,0-6 0,17-4 16,12-2-16,-3-4 0,-2-2 15,19-9-15,13-5 0,-9-10 16,-5-8-16,17-12 0,13-8 16,-12-2-16,-6-2 0,10-13 15,9-9-15,-13-2 0,-7 0 0,0-9 16,1-5-16,-18-1 0,-12-1 15,0-1-15,1-1 0,-16 6 16,-12 2-16,-4-9 16,-3-5-16,-16 9 0,-9 7 0,-10-3 15,-7-2-15,-11 3 0,-7 1 0,-9-3 16,-9-2-16,-4 6 16,-7 4-16,-15-6 0,-13-3 15,-5 8-15,-1 6 0,-14 0 0,-7 0 16,-2 10-16,-1 8 0,-17 2 15,-13 3-15,9 7 0,3 4 16,-14 14-16,-11 10 16,5 5-16,3 2 0,-16 11 0,-8 9 15,8 6-15,6 4 0,-12 24 16,-8 13-16,18 2 0,12 1 0,-1 23 16,-1 16-16,24-7 0,18-5 15,24-32-15,16-23 0,13-16 16</inkml:trace>
  <inkml:trace contextRef="#ctx0" brushRef="#br0" timeOffset="48518.2652">21135 9122 0,'0'0'0,"0"0"0,0 0 16,21 15-16,-21-15 0,19 13 0,-19-13 15,0 0-15</inkml:trace>
  <inkml:trace contextRef="#ctx0" brushRef="#br0" timeOffset="51008.0402">20211 9386 0,'0'0'0,"0"0"16,0 0-16,0 0 0</inkml:trace>
  <inkml:trace contextRef="#ctx0" brushRef="#br0" timeOffset="51202.1136">20461 9318 0,'0'0'0,"0"0"0,0 0 0,0 0 16,0 0-16,0 0 0,34-1 15,-34 1-15,28-9 0,-28 9 16</inkml:trace>
  <inkml:trace contextRef="#ctx0" brushRef="#br0" timeOffset="52558.0062">20875 8842 0,'0'0'0,"0"0"16,0 0-16,0 0 0,0 0 16,0 0-16,0 0 0,10 19 15</inkml:trace>
  <inkml:trace contextRef="#ctx0" brushRef="#br0" timeOffset="52758.9525">21053 8870 0,'0'0'0,"0"0"15,0 0-15,0 0 0,0 0 0,8 20 16,-8-20-16,0 0 0</inkml:trace>
  <inkml:trace contextRef="#ctx0" brushRef="#br0" timeOffset="52942.5185">21014 8981 0,'0'0'0,"0"0"0,0 0 0,0 0 16,0 0-16,0 0 15,0 0-15,0 0 0</inkml:trace>
  <inkml:trace contextRef="#ctx0" brushRef="#br0" timeOffset="53135.4587">20972 8915 0,'0'0'0,"0"0"0,0 0 15,0 0-15,16 18 0,-16-18 0,0 0 16,19 13-16</inkml:trace>
  <inkml:trace contextRef="#ctx0" brushRef="#br0" timeOffset="53340.7116">21059 8657 0,'0'0'0,"-2"3"0,1 1 16,0 0-16,0 0 0,1-1 0</inkml:trace>
  <inkml:trace contextRef="#ctx0" brushRef="#br0" timeOffset="55002.4715">14735 10231 0,'0'0'0,"-19"13"0,-8 6 15,-4 7-15,2 3 0,-11 13 0,-8 13 16,2 10-16,8-2 0,-4 30 16,15-8-16,19-10 0,15-7 15,23-6-15,16-5 0,-14-17 16,-10-13-16,-7-8 0</inkml:trace>
  <inkml:trace contextRef="#ctx0" brushRef="#br0" timeOffset="56685.5488">13261 15926 0,'0'0'0,"0"0"16,0 0-16,-23-1 0,23 1 0,-20-4 16,20 4-16,-24-2 0,12 1 0,-1-2 15,-1-3-15,-3 1 16,-1-1-16,1-1 0,-1-1 15,-4-2-15,2 0 0,4 2 16,1 1-16,3 2 0</inkml:trace>
  <inkml:trace contextRef="#ctx0" brushRef="#br0" timeOffset="57869.8202">15830 12457 0,'0'0'0,"0"0"0,0 0 15,0 0-15,0 0 0,-17-15 0,17 15 16,0 0-16,-24-14 0,24 14 16,0 0-16,-28-9 0,17 8 15,-4 0-15,-1 2 0,-2 1 16,-1 1-16,-1 3 0,-4 1 16,0 0-16,-1 0 0,-9 4 15,-2 2-15,1-3 0,0-1 16,-9 3-16,0-1 0,1 3 0,2-1 15,-1 5-15,0 4 16,-7 1-16,2-2 0,0 3 0,-1 1 16,3 0-16,1 0 0,-7 4 15,3 2-15,5-5 0,4-1 16,-2-4-16,-1-1 0,2-1 16,1-1-16,-4 4 0,2-1 15,12-5-15,2-1 0,-6 1 16,-1-1-16,7-5 0,3 1 0,2 0 15,2 1-15,0 1 0,2 0 16,0-1-16,1 0 16,5-3-16,2 1 0,3 0 0,2 2 15,1-1-15,1-1 0,0 1 16,3 0-16,3-1 0,0 0 16,3 1-16,3 0 0,1 1 15,1 0-15,2-1 0,2-2 16,0 0-16,2-1 0,4 0 0,4 1 15,-2 1-15,0 1 0,5 1 16,3 3-16,0 0 16,0 0-16,4-2 0,5 1 15,-3-1-15,0-1 0,10 1 0,-1-2 16,-1 1-16,-1 1 0,8 3 16,0 3-16,-2-4 0,-3-3 15,3 3-15,0 2 0,-1-3 16,-4-3-16,6 7 0,-3 1 0,-1 0 15,-2-2-15,-1-1 0,0 0 16,-3-3-16,-3-1 0,1-1 16,-2 0-16,-2-2 0,-3-2 15,3 2-15,1-4 0,-3 4 16,-2 2-16,-2-2 0,2 0 16,0 0-16,-1 0 0,-6-2 15,-7-2-15,-4-2 0</inkml:trace>
  <inkml:trace contextRef="#ctx0" brushRef="#br0" timeOffset="58056.8359">16286 13791 0,'0'0'0,"0"0"0,0 0 15,-21 5-15,14-3 0,1-1 0,2 0 16,2-2-16,2 1 0,0-3 16,0 3-16,0-2 0</inkml:trace>
  <inkml:trace contextRef="#ctx0" brushRef="#br0" timeOffset="60737.0448">8249 14261 0,'0'0'0,"0"0"16,0 0-16,0 0 0,-16 23 0,16-23 16,-19 29-1,11-9-15,-1 4 0,0 2 0,0 3 16,-1 9-16,1-1 0,-2 13 15,3 1-15,0 1 0,1 1 16,1 13-16,0 4 0,2-3 16,-3 1-16,2 12 0,0 1 15,1-10-15,-1-4 0,-4 7 16,1-4-16,-2-9 0,0-6 16,-3 11-16,0-15 0,7-15 0,-2-11 15,3-8-15,0-8 0,2-7 16,0-4-16,-2-5 0,-4-4 15,3-4-15,-1-6 0,2-12 16,0-9-16,3 0 0,1-5 16,1-14-16,1-4 0,2-2 15,1-1-15,2-17 0,2-5 16,3 1-16,3 3 0,12-37 16,-1 12-16,-3 12 0,-2 7 0,5 6 15,5 6-15,0 16 0,-3 10 16,-3 11-16,-8 7 15,-3 12-15,-3 7 0,-1 8 0,-1 4 16,-2 6-16,1 4 0,-5 13 16,-3 9-16,-7 12 0,-5 9 15,2-5-15,-3 12 0,-6 7 16,-3 4-16,-13 45 0,5-1 16,4-4-16,5-3 0,-3 3 15,-2 1-15,6-10 0,4-5 0,4-9 16,2-4-16,6-15 15,3-9-15,3-7 0,2-6 0,2-14 16,1-9-16,-3-15 0,0-12 16,0-2-16,1-2 0,5-18 15,4-10-15,0-10 0,-3-5 16,1-9-16,0-6 0,0-5 16,0-4-16,2-12 0,1-8 15,5 2-15,4-1 0,4 4 16,4 1-16,-3 7 0,-4 3 0,2 8 15,-1 5-15,-2 25 0,-2 16 16,-7 4-16,-4 5 0,-4 9 16,-4 8-16,-2 10 0,-1 6 15,-6 7-15,-3 5 0,-7 21 16,-5 16-16,-2 9 0,-2 4 0,0 14 16,0 9-16,-2 7 15,-3 4-15,2 7 0,3 3 16,5-6-16,3-6 0,4-2 0,1 0 15,6-28-15,4-18 0,2-26 16,2-18-16,0-11 0,0-7 16,3-17-16,4-12 15,-3-13-15,2-9 0,1-15 0,1-12 16,-1-7-16,2-6 0,7 1 16,6 2-16,-6 28 0,-6 20 0,-4 14 15</inkml:trace>
  <inkml:trace contextRef="#ctx0" brushRef="#br0" timeOffset="60869.0399">8297 14484 0,'0'0'0,"0"0"0,0 0 16,0 0-16,-13 28 0,7-8 0,0 6 15,-3 11-15,-2 9 0,-6 30 16,0 11-16,-3 29 0,2 8 0,4 43 16,3 41-16,1 19 15,2-46-15,3-56 0</inkml:trace>
  <inkml:trace contextRef="#ctx0" brushRef="#br0" timeOffset="65480.3479">15192 14842 0,'0'0'0,"0"0"15,0 0-15,0 0 0,0 0 16,0 0-16,0 0 0,0 0 16,0 0-16,0 0 0,0 0 15,0 0-15,0 0 0,0 0 16,21 15-16,-21-15 0,0 0 0,0 0 15,0 0-15,0 0 0,0 0 16,22 15-16,-22-15 0,0 0 16,0 0-16,18 14 0,-18-14 15,0 0-15,0 0 0,16 6 16,-12-6-16,1 0 0,-1 0 0,0 0 16,-1 0-16,-1 0 15</inkml:trace>
  <inkml:trace contextRef="#ctx0" brushRef="#br0" timeOffset="65967.7908">15212 15129 0,'0'0'0,"0"0"0,0 0 0,0 0 15,0 0-15,0 0 0,0 0 16,0 0-16,0 0 0,0 0 15,0 0-15,0 0 0,0 0 0,0 0 16,0 0-16,23 6 0,-23-6 16,0 0-16,0 0 0,23 5 15,-23-5-15,0 0 0,0 0 16,21 9-16,-21-9 0,0 0 16,0 0-16,19 7 0,-15-6 15,-1 0-15,1 0 0,-1 0 0,-1 0 16,0-1-16,1 0 15,-1 0-15,0 0 0,0 0 0,0 0 16,-2 0-16,0 0 0,0 0 16,5 2-16,-5-2 0,0 0 15,0 0-15,0 0 0,8 0 16,-8 0-16,0 0 0,0 0 16,0 0-16</inkml:trace>
  <inkml:trace contextRef="#ctx0" brushRef="#br1" timeOffset="68683.8977">15315 14827 0,'0'0'0,"0"0"0,0 0 16,0 0-16,0 0 0,0 0 0,-21 6 15,21-6-15,0 0 0,0 0 16,0 0-16,-12 14 0,11-11 0,1 1 16,1 0-1,0-2-15,2 0 0,1 2 0,2 1 16,0-2-16,2 0 0,0 0 16,0 3-16,0-2 0,0 0 0,1 2 15,-1-1-15,2 1 16,0 0-16,1-1 0,0 0 15,-2 0-15,-1-1 0,1 1 0,1 1 16,-2-2-16,1 0 0,-1-2 16,-1-1-16,-2 1 0</inkml:trace>
  <inkml:trace contextRef="#ctx0" brushRef="#br1" timeOffset="69022.9606">15193 15116 0,'0'0'15,"0"0"-15,0 0 0,0 0 16,0 0-16,0 0 0,0 0 0,0 0 15,0 0-15,0 0 0,0 0 16,26 11-16,-26-11 0,21 6 16,-21-6-16,24 8 0,-24-8 15,24 9-15,-13-5 0,0 0 16,-1 0-16,-1 0 16,-1 0-16,0 1 0,-1-1 0,-1 0 15,1 0-15,0 0 0,-1 0 0,0-2 16,-2-1-16,1 0 15,-2 0-15,0-1 0</inkml:trace>
  <inkml:trace contextRef="#ctx0" brushRef="#br1" timeOffset="70336.7912">15221 15204 0,'0'0'16,"0"0"-16,0 0 0,0 0 0,0 0 15,0 0-15,0 0 0,0 0 16,0 0-16,0 0 0,0 0 15,0 0-15,0 0 0,0 0 16,-20-14-16,20 14 0,0 0 0,0 0 16,0 0-16,0 0 0,0 0 15,0 0-15,0 0 16,0 0-16,0 0 0,0 0 0,0 0 16,0 0-16,0 0 0,0 0 15,14-22-15,-14 22 0,0 0 16,0 0-16,21-14 0,-21 14 15,0 0-15,22-13 0,-14 10 16,1-3-16,0 0 0,1 0 16,1 1-16,-1 0 0,0 0 0,0 1 15,1-2-15,0 0 0,-1-1 16,5 0 0,2 0-16,1-2 15,-1 2-15,0 0 0,-2 2 0,2-3 16,-1 1-16,5-2 0,-1 1 0,0 1 15,1 1-15,-2 0 0,-2 0 16,0-2-16,0 1 16,0 1-16,3 0 0,1 0 15,0 1-15,-1 1 0,-2 0 0,0 0 16,-1 0-16,-1 1 0,2 0 16,1 0-16,0 0 15,0-1-15,-1 0 0,-2 2 0,1 2 16,-2 0-16,1 0 0,0 0 15,1 0-15,-2-1 0,-2-1 0,4 2 16,1 0-16,-2 0 16,0 0-16,-1 1 0,-1 1 15,1 0-15,-1 1 0,1 0 16,2-2-16,-2 1 0,0 0 0,0-1 16,1 0-16,-2 0 0,0 3 15,0-2-15,-1-1 16,0 1-16,0 0 0,2 1 15,0 0-15,-1 0 0,1-1 0,-1 1 16,1 2-16,0-1 0,-2-2 16,0 1-16,-1 1 15,2-1-15,0 0 0,-2 1 0,-1 1 16,1 0-16,0-1 0,2 0 16,-2 1-16,-1-1 0,0 0 0,0 0 15,1 0-15,-3-1 16,-2-2-16,1 1 0,0 0 15,-2 1-15,1 0 0,1-1 16,1 0-16,-1 2 0,1 0 0,-1-1 16,0 0-16,-1 0 0,1-1 15,0-1-15,0 0 0,-1 0 16,1 2-16,-1-1 0,-1 0 16,0 1-16,-1 0 15,0-1-15,-1 0 0,-1 0 16,1 0-16,-1-1 0,-1 0 0,0 0 15,1 1-15,-3-2 16,1 2-16,-1-2 0,-4 2 16,2-1-16,-1-1 0,0-1 0,-1-1 15,0-3-15,-2-1 0,2 0 16,0 1-16,0 0 0</inkml:trace>
  <inkml:trace contextRef="#ctx0" brushRef="#br1" timeOffset="71036.827">16586 14551 0,'0'0'15,"0"0"-15,0 0 0,0 0 0,0 0 16,0 0-16,0 0 16,0 0-16,0 0 0,0 0 0,0 0 15,0 0-15,0 0 0,0 0 16,0 0-16,25 15 0,-25-15 0,0 0 16,17 16-16,-17-16 15,0 0-15,20 19 0,-20-19 16,16 17-16,-9-9 0,2-1 0,1 1 15,1 0-15,0 0 0,0-1 16,0-1-16,0 1 0,1 2 16,-1 0-16,-1 0 0,0-1 15,0 2-15,1 0 0,1-1 16,0 2-16,-1 1 0,0-1 16,1-2-16,0 1 0,1-1 15,1 3-15,-1-1 0,0 0 0,-1 0 16,-1 1-16,0 0 15,-2 2-15,-2 0 0,1 1 16,0-1-16,-1-2 0,1-3 0,-2-1 16,-1-1-16,0 0 0,-1 0 15,-1-2-15,0 0 0,-1 1 16,0 0-16,-2-1 0,-1 1 16,0-2-16,0 0 15,-2 1-15,0 0 0,0 0 0,-1 1 16,0-2-16,-1 2 0,-4 1 15,-3 1-15,1-1 0,1-1 16,1 0-16,0 0 0,-2 1 0,-1 1 16,0-1-16,0 1 0,-3 0 15,0 1-15,-1 0 16,0 2-16,-6 6 0,-2 1 0,-2 1 16,1 1-16,-6 5 15,-4 6-15,-4 5 16,-2 4-16,-3 7 0,6-4 0,0-3 15,10-8-15,4-7 16</inkml:trace>
  <inkml:trace contextRef="#ctx0" brushRef="#br1" timeOffset="75153.4331">14064 13916 0,'0'0'0,"0"0"16,0 0-16,0 0 0,-23 17 0,17-9 16,1 5-16,-2 1 15,0 1-15,-2 2 0,0 2 16,-2 5-16,1-3 0,0 2 0,0 1 16,0-1-16,0 1 0,0 0 15,2 2-15,-5 7 0,1-1 0,1 0 16,1-1-16,0-1 15,0-2-15,-1 1 0,0 2 16,3-1-16,0 2 0,0 0 0,0 3 16,1 4-16,-1-1 0,0 3 15,-1 3-15,3-10 16,0-8-16,-2 12 0,-3 6 0,3-9 16,1-7-16,-1 12 15,1 12-15,0-12 0,2-9 0,1 11 16,1 9-16,1-6 0,0-12 15,1-7-15</inkml:trace>
  <inkml:trace contextRef="#ctx0" brushRef="#br1" timeOffset="80294.0057">14185 13237 0,'0'0'0,"-4"10"16,-3 5-16,1 2 0,-1 4 0,-3 12 16,-1 7-16,-2 10 15,1-1-15,-5 18 0,-2 5 16,1-4-16,-2-4 0,-1 18 0,3 2 16,-2 3-16,2-10 0,-7 36 15,6-8-15,3-13 0,3-9 16,-2 1-16,-3 2 0,2-12 15,3-7-15,0 11 0,0 7 16,3-9-16,2-5 0,-1 8 16,0 5-16,2-12 0,-1-7 15,-1 14-15,0 9 0,-4-9 0,-1-8 16,1 5-16,-1 3 16,7-8-16,2-7 0,-2 10 15,-3 5-15,0-3 0,-1-2 0,2 3 16,2 3-16,2-8 0,0-6 15,3 1-15,0 2 0,0-4 16,0-6-16,-1 4 0,0 2 16,1-2-16,1-3 0,1 6 15,1 3-15,0-9 0,1-6 0,0 10 16,1 8-16,-1-8 0,0-5 16,1 4-16,1 4 0,1-7 15,3-5-15,1-1 0,-1-2 16,0 0-16,-2-1 0,2-1 15,3-1-15,3-11 0,0-7 0,-4-10 16,-3-6-16,-3-5 16</inkml:trace>
  <inkml:trace contextRef="#ctx0" brushRef="#br1" timeOffset="117605.8047">14419 13341 0,'0'0'0,"0"0"16,0 0-16,-22 0 0,22 0 16,-20 2-16,7 1 0,-1 0 15,-1 1-15,-1 2 0,-3 4 16,-4 3-16,1 0 0,-1 2 15,-1 2-15,1 1 0,1-1 16,-2 3-16,-1 0 0,-4 6 0,3 0 16,2 3-16,5 4 15,0 1-15,1-2 0,-4 12 16,-1 5-16,4-3 0,3-4 0,-1 3 16,0 5-16,-2 9 0,1 1 15,3 5-15,0 4 0,1 4 16,3-5-16,-1-2 0,0 0 15,0 2-15,-1 0 0,-5 28 16,-1-10-16,6-4 0,4-4 0,-1 0 16,0-1-16,4-6 0,2-4 15,1 3-15,-2 2 16,1-3-16,1-1 0,-1 6 0,2 3 16,-1-8-16,0-4 0,0 1 15,1 1-15,1-2 0,-1 0 16,1 4-16,1 2 0,-1-3 15,0-2-15,1 1 0,1 0 16,0-13-16,1-8 0,-3 1 16,0 0-16,1-1 0,2-3 0,0 0 15,-1 0-15,0-5 0,2-5 16,-3-1-16,0-2 16,1-6-16,0-4 0,2-3 0,0-2 15,-1-3-15,-1-3 0,-1-9 16,2-3-16,-2-4 0,-1-2 0,1-3 15,0-6-15,-1-5 16,0-7-16,-2-1 0,1-6 16,0-5-16,0-4 0,-2-14 15,2-6-15,0-3 0,1-2 0,1-15 16,1-2-16,0-3 0,0-2 16,3-47-16,-1 7 0,1 18 15,2 11-15,6-8 0,6-5 16,-4 4-16,-1 4 0,6 1 15,3 2-15,-1-3 0,-1 1 16,2-6-16,1-2 0,0 14 16,1 11-16,6-11 0,3-7 15,-2 10-15,-2 4 0,3 5 16,2 2-16,-6 8 0,-4 3 0,1 2 16,3 1-16,-1 10 0,1 4 15,-6 4-15,-4 5 0,-1 8 16,0 5-16,-8 4 0,-2 0 15,0 7-15,1 4 0,-4 1 16,-4 1-16,-1 6 0,0 5 0,-1 7 16,2 3-16,-1 3 0,-1 1 15,-3 10-15,-3 9 16,0-4-16,-1 6 0,0 1 16,-3 6-16,-4 4 0,-4 2 0,0 8 15,0 4-15,-1 3 0,1 2 16,-4 6-16,0 3 15,0-3-15,-2-4 0,-9 29 16,3-6-16,8 0 0,5 2 0,-2-2 16,-2 1-16,0-3 0,0-2 15,-1 5-15,-3 5 0,5 0 16,3 1-16,-4 11 0,-1 9 16,-1-9-16,-1-5 0,5 0 15,4-1-15,3-6 0,4-4 16,-2 2-16,-1 2 0,1-5 15,2-3-15,0 1 0,0 0 16,4-6-16,1-5 0,3 2 0,3 0 16,0-19-16,3-11 0,3-12 15,4-6-15,-5-7 0,-3-6 16,-1-2-16,0-2 0,0-1 16</inkml:trace>
  <inkml:trace contextRef="#ctx0" brushRef="#br1" timeOffset="118656.198">12490 14550 0,'0'0'15,"0"0"-15,0 0 0,20-20 0,-20 20 16,17-12-16,-5 3 0,2 1 16,0 0-16,2-2 0,2-1 15,7-2-15,2 1 0,2-1 16,1-2-16,2 4 0,1 0 0,8-2 16,0 1-16,-1 0 0,-2 1 15,-2 5-15,-2 3 0,-2 3 16,-1 3-16,5 6 15,-1 4-15,-9 1 0,-4 1 0,3 8 16,-2 3-16,-2-3 16,0 0-16,1 0 0,1 0 0,-3 0 15,-1 0-15,-4 1 0,-1 1 16,-2 0-16,-1 0 0,-2 2 16,-3 0-16,-1 1 0,-3 1 0,-2 3 15,0 3-15,-2 0 0,-2-1 16,-2-1-16,-2-1 15,-3 2-15,-2 0 0,-3 1 0,-1 2 16,-1-1-16,0 0 0,-6 5 16,-2-2-16,0-1 0,3-3 15,-1-1-15,-3-2 0,1 0 16,-2 0-16,-1-3 0,-2-1 16,2-4-16,1-3 0,0-1 15,-3-2-15,-1-4 0,0-2 0,-1-2 16,0 1-16,0-2 0,0-1 15,0 1-15,0 0 0,1-1 16,1-1-16,-1-2 0,0-1 16,4-3-16,4-1 0,0-2 15,-2-3-15,5 0 0,0-2 16,2-3-16,0-1 0,1-1 16,2-1-16,0-3 0,1-3 15,1-3-15,0-3 0,0 3 16,0 1-16,3-2 0,2-1 0,0-1 15,0 0-15,0-2 0,2 1 16,1-3-16,4-1 0,-1-1 16,-1 0-16,6-1 0,4 0 15,1-1-15,-1-1 0,5 2 16,4 0-16,-1-5 0,0-2 0,5-3 16,3-2-16,4-3 15,1 3-15,3-1 0,3 2 16,-1 0-16,0 2 0,-6 7 15,-6 8-15,-6 8 0</inkml:trace>
  <inkml:trace contextRef="#ctx0" brushRef="#br1" timeOffset="119004.3606">13425 14326 0,'0'0'0,"0"0"15,0 0-15,0 0 0,0 0 0,-25 5 16,25-5-16,0 0 0,-21-1 16,16 0-16,-1 0 15,2 0-15,1 0 0,-1 0 0,1 1 16,1-1-16</inkml:trace>
  <inkml:trace contextRef="#ctx0" brushRef="#br1" timeOffset="119455.5568">13438 14635 0,'0'0'0,"0"0"16,0 0-16,-3 25 0,3-25 15,-2 28-15,1-6 0,0 1 16,0 0-16,-1 16 0,0 9 16,-2-1-16,1-2 0,-3 14 15,-3 1-15,1 5 0,4-6 0,-3 8 16,-1-1-16,2-8 0,0-5 15,1 10-15,-1 2 16,1-10-16,-1-7 0,-1 4 0,1 3 16,-1-6-16,1-4 0,-3 23 15,1-3-15,5-28 0,1-2 0,-3 25 16,1-2-16,2-15 16,0-9-16,2-13 0,0-12 15,0-5-15,2-2 0,-2-7 16,0-4-16,1 0 0,1-1 15,0-14-15,1-12 0,0 3 0,0-2 16,3-16-16,3-8 0,-1 5 16,0 1-16,-2 9 0,-1 12 15,-2 9-15</inkml:trace>
  <inkml:trace contextRef="#ctx0" brushRef="#br1" timeOffset="119939.0319">13594 14170 0,'0'0'0,"3"-12"16,-2-1-16,0 0 0,0-2 0,1-7 15,1-2-15,0-3 0,-1 4 0,0 2 16,0 2-16,0 3 16,1 3-16,-1 4 0,0 3 15,-1 3-15,-1 3 0,1 6 16,1 2-16,-2 3 0,0 1 0,-1 7 15,0 5-15,0 1 0,0 0 16,-1 13-16,0 7 16,-2-2-16,1 0 0,-2 14 15,-2 5-15,1-3 0,1-1 0,-3 12 16,-2 0-16,1-4 0,2-7 16,0 20-16,2 5 0,-2-11 15,0-7-15,1 30 0,0-6 16,4-17-16,3-9 0,-1 2 15,0 1-15,-2-6 0,0-3 16,2 3-16,2 2 0,1-4 0,2-3 16,1 1-16,2 2 0,-8-4 15,-4-4-15,-1 8 0,2 5 16,0-14-16,0-12 0,0 1 16,-1-1-16,0-10 0,2-7 15,0-9-15,1-7 0,-1-2 16,-1-1-16,1-4 0,1-2 15,2-3-15,0-2 0,-1-13 16,0-10-16,0 1 0,1 0 0,0 7 16,-1 7-16,0 3 15</inkml:trace>
  <inkml:trace contextRef="#ctx0" brushRef="#br1" timeOffset="120389.6732">12783 14859 0,'0'0'0,"0"0"15,-15 3-15,5-1 0,-1-1 0,-2 0 16,0 2-16,-3 0 0,0 0 16,0-1-16,-2 2 15,2 1-15,-1-2 0,3 2 0,0 1 16,2-2-16,1 1 0,1 1 16,2-2-16,2 0 0,3 0 15,3-11-15,3-5 0,-1 3 0,0 1 16,0 3-16</inkml:trace>
  <inkml:trace contextRef="#ctx0" brushRef="#br1" timeOffset="120872.3731">13923 15445 0,'0'0'0,"0"0"15,0 0-15,0 0 0,0 0 0,-23 1 16,23-1-16,-20-4 0,20 4 16,-23-6-16,10 3 0,-1-3 15,1-1-15,-2-1 0,-3 1 16,0-1-16,1 0 0,1 2 16,3 0-16,2 1 0</inkml:trace>
  <inkml:trace contextRef="#ctx0" brushRef="#br1" timeOffset="121272.7906">11797 15181 0,'0'0'0,"0"0"0,0 0 15,0 0-15,-23 5 0,23-5 16,0 0-16,-24 18 0,14-10 0,1 0 16,0 2-16,1 0 0,-1 1 15,1-2-15,0-1 16,2 0-16,0-1 0,2 0 0,1-2 16,0 0-16,1-2 0,2-3 15,2 2-15,2-2 0,0 0 16,0 0-16,0 0 0,-1 0 0</inkml:trace>
  <inkml:trace contextRef="#ctx0" brushRef="#br1" timeOffset="123039.7887">13752 13594 0,'0'0'0,"-1"9"15,0 3-15,0 5 0,-1 4 0,-1 10 16,1 5-16,-2 9 0,-1-2 16,0 10-16,-2 6 0,-1 10 15,1-2-15,-1 13 0,3 1 16,1-3-16,2-3 0,-1 12 15,1-1-15,0 27 0,4-14 16,0-2-16,1-3 0,-2-8 0,0-5 16,3-2-16,2-1 15,-3 0-15,0-1 0,-3 1 0,-3 2 16,3-6-16,2-4 0,-4 2 16,0 2-16,2-7 0,2-5 15,2 9-15,-2 6 0,0-5 16,0-4-16,1 4 0,-1 2 15,-1-5-15,-2-2 0,2-5 16,0-2-16,1 0 0,1 0 0,2 0 16,0 0-16,-1-12 0,-1-8 15,0 6-15,1 2 0,-1-9 16,0-8-16,-1-3 0,1-1 16,-2-5-16,0-3 0,0-6 15,0-3-15,-1-10 0,3-3 16,0-12-16,-1-6 0,-1 12 15,-1 3-15,0 2 0</inkml:trace>
  <inkml:trace contextRef="#ctx0" brushRef="#br1" timeOffset="129622.4897">14285 12721 0,'0'0'0,"-10"4"0,-1 2 15,-2 0-15,0 2 0,-8 6 0,-3 5 16,0 5-16,0 4 0,-10 13 15,0 4-15,5 1 0,2 0 0,-3 21 16,-3 19-16,5-3 16,2 0-16,-2 23 0,1 6 15,-2 39-15,8-17 0,6 3 0,4 2 16,1-16-16,2-12 0,0 13 16,-1 6-16,1-8 0,0-8 15,-2 11-15,-2 7 0,5-4 16,2-5-16,3 17 0,1 11 15,0-15-15,0-10 0,4 19 16,5 10-16,-5-14 0,-4-10 0,7 7 16,7 5-16,-1-17 15,1-11-15,-1 8 0,0 6 0,6-7 16,3-4-16,9 6 0,5 2 16,3-8-16,3-5 0,-13-36 15,-9-24-15,-6-16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2T08:24:35.183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25793 2917 0,'0'0'0,"0"0"0,0 0 0,0 0 16,0 0-16,0 0 0,0 0 16,0 0-16,24-4 0,-24 4 15,0 0-15,27 2 0,-27-2 16,22 4-16,-22-4 0,30 6 0,-14 0 16,4 0-16,2 2 15,1-1-15,0 0 0,11 1 16,1 1-16,-1-1 0,-1-1 0,3-2 15,2 0-15,6 0 0,-2-1 16,2 1-16,1 2 0,-2-1 16,-1-2-16,9 3 0,1-1 15,-4 0-15,-3 0 0,5 1 16,2 0-16,-2 1 0,1-2 16,9 4-16,-3-2 0,-4-1 15,-3-1-15,10-2 0,4-3 16,-8 3-16,-5 1 0,4 1 15,5 2-15,-7-2 0,-4 2 0,4-2 16,2-3-16,-4 0 0,-2-2 16,27 4-16,-4 1 0,-26-2 15,-2-1-15,22 2 0,0-3 16,-4 1-16,-4 0 0,-1-2 16,2 1-16,-5-1 0,-1 0 0,6 2 15,5 0-15,-9 1 0,-6 2 16,5-4-16,3 0 15,1 3-15,-1 1 0,0 2 0,1-1 16,-7 1-16,-3-1 0,6 0 16,5 0-16,-9-2 0,-7-1 0,3 1 15,3 1-15,-5 1 16,-3 2-16,1-3 0,1-1 16,-3-2-16,0 0 0,2 2 15,1 1-15,-2-4 0,-4-2 0,5-1 16,1 0-16,-4 3 0,-4 2 15,4 0-15,1-1 16,-16-3-16,0 0 0,8-1 0,5-1 16,-4-1-16,-2 3 0,4 0 15,4 3-15,-7-4 0,-4-4 16,2 2-16,2-2 0,-2 2 16,-2 2-16,-5-1 0,-2 0 15,-7-1-15,-2 1 0,0 0 16,1-1-16,-4 3 0,0 1 0,-2 2 15,-2-1-15,0-1 0,-2 2 16,-1-2-16</inkml:trace>
  <inkml:trace contextRef="#ctx0" brushRef="#br0" timeOffset="1348.8985">28300 2372 0,'0'0'0,"0"0"0,0 0 15,0 0-15,0 0 0,30-1 16,-30 1-16,31-2 0,-31 2 0,41-2 15,-17-1-15,0 1 0,1 0 16,9-3-16,-2 1 16,-2-1-16,0 0 0,-2 2 0,-3-1 15,-3 2-15,-2-2 0,-4 4 16,-2 2-16,-5-1 0,-4 0 0,-5-1 16,-8 3-16,3-1 15,0-1-15,2 0 0</inkml:trace>
  <inkml:trace contextRef="#ctx0" brushRef="#br0" timeOffset="1948.6413">28187 2514 0,'0'0'0,"0"0"16,0 0-16,0 0 0,0 0 0,0 0 15,0 0-15,10 28 16,-10-28-16,2 24 0,-2-24 15,-1 34-15,-2-17 0,0 1 0,-1 3 16,-2 0-16,0 0 0,-3 5 16,0-1-16,0-2 0,0-2 15,2-4-15,1-4 0,2-7 16,0-5-16,4-6 0,4-2 16,0-5-16,2-4 0,0-2 15,3-1-15,2 0 0,2 1 0,7-3 16,4 0-16,-2 2 0,-1 2 15,-1 1-15,0 3 16,-2 2-16,-3 2 0,-2 4 0,0 3 16,-4 2-16,-1 2 0,-5 6 15,-3 6-15,-2-2 0,-2 2 16,-4 1-16,-2 0 0,1-3 16,1-1-16,-1 1 0,2-2 15,4-3-15,1-1 0,3-1 16,2-2-16,4-1 0,1 0 15,6-1-15,2 0 0,0 1 0,0-1 16,-1 4-16,-2 1 16,-2 2-16,-2 2 0,-4 4 0,-3 2 15,-4 4-15,-3 1 0,-6 4 16,-5 4-16,-3 5 0,2-4 16,-7 1-16,-4 0 0,5-4 15,3-3-15,1-1 0,4-4 16,3-5-16,3-6 0,2-1 15,3-1-15,4-6 0,0-4 0,8-7 16,6-7-16,1-3 0,3-1 16,5-7-16,5-5 0,-1 0 15,0 1-15,6-10 0,0-3 16,-3 2-16,-3 2 0,3-8 16,-3-1-16,-6 12 0,-5 10 0,-4 8 15</inkml:trace>
  <inkml:trace contextRef="#ctx0" brushRef="#br0" timeOffset="2232.7732">28595 2036 0,'0'0'0,"0"0"0,0 0 16,0 0-16,0 0 0,11 29 15,-11-29-15,9 31 0,-3-14 0,0 5 16,0 4-16,2 2 0,1 2 15,3 14-15,1 3 16,0-1-16,0 0 0,6 12 16,1 1-16,1 4 0,-1-6 0,6 7 15,3-1-15,-1-8 0,-1-7 16,-3 4-16,0 3 0,-2-3 16,-1-1-16,2 12 0,0 5 15,-4-6-15,-3-4 0,-2 19 16,-8-10-16,-3-21 0,-1-14 0,1-10 15</inkml:trace>
  <inkml:trace contextRef="#ctx0" brushRef="#br0" timeOffset="2434.8988">29232 2380 0,'0'0'0,"0"0"0,-18 16 16,18-16-16,-21 28 0,2-4 0,-6 8 16,-10 11-16,-4 3 0,-16 17 15,-7 8-15,-6 6 0,5-7 16,-10 3-16,-7-2 0,23-19 16,15-14-16,12-12 0</inkml:trace>
  <inkml:trace contextRef="#ctx0" brushRef="#br0" timeOffset="2650.4967">29262 1519 0,'0'0'16,"0"0"-16,0 0 0,0 0 0,0 0 15,0 0-15,16 19 16,-16-19-16,17 28 0,-12-3 0,-2 7 16,-3 3-16,-2-2 0,0 5 15,0-5-15,0-7 0</inkml:trace>
  <inkml:trace contextRef="#ctx0" brushRef="#br0" timeOffset="3515.4371">27013 6290 0,'0'0'0,"0"0"16,0 0-16,0 0 0,0 0 16,-16-12-16,16 12 0,0 0 0,0 0 15,0 0-15,-9-19 0,9 19 16,0 0-16,13-21 0,-5 12 16,3 0-16,2-2 0,3 1 15,2 2-15,-1 0 0,0 1 16,-2 1-16,-1 2 0,4 1 15,-1 1-15,-4 4 0,-2 0 16,-2 3-16,-2 2 0,-3 0 16,-3 2-16,-1 1 0,-2-1 0,-4 6 15,-2 1-15,-2-2 0,-1 0 16,-1-2-16,-1-1 0,0-2 16,0-3-16,2-2 0,0-4 15,2-3-15,1-3 0,3-3 16,0-5-16,3-1 0,2 0 0,3-3 15,3 0-15,0 1 16,1 1-16,3 2 0,3 3 0,0 2 16,-1-1-16,2 3 0,0 2 15,-1 3-15,2 0 0,-1 4 16,0 0-16,-3 3 0,-2 1 16,-1 3-16,-3 2 0,-2 0 15,-5 0-15,-2 1 0,-3 0 16,0 1-16,-2 2 0,-1-2 15,0-3-15,0-1 0,1-4 0,4-6 16,3-6-16,0 0 0,1 1 16,0 2-16</inkml:trace>
  <inkml:trace contextRef="#ctx0" brushRef="#br0" timeOffset="3967.7574">27687 5556 0,'0'0'0,"0"0"0,0 0 16,0 0-16,0 0 0,0 0 0,-1-22 16,1 22-16,9-19 0,-9 19 15,18-23-15,-6 12 0,2 1 16,0 2-16,2-1 0,-1 3 16,1 0-16,-2 2 0,-1 3 15,-1 2-15,-1 1 0,2 5 16,-2 1-16,-6 1 0,-2 0 15,-4 5-15,-4 4 0,-3-1 0,-1-1 16,-4 0-16,-4 2 0,-1-4 16,-2-1-16,-6 0 0,1-3 15,2-2-15,1-3 0,1-8 16,0-2-16,3-2 0,4 0 0,9-2 16,6-3-16,4 1 15,5 0-15,6-5 0,3 0 16,-3 2-16,-3 3 0,-2 2 15</inkml:trace>
  <inkml:trace contextRef="#ctx0" brushRef="#br0" timeOffset="5116.0169">28612 7730 0,'0'0'0,"0"0"15,0 0-15,0 0 0,0 0 0,0 0 16,3-23-16,-3 23 0,0 0 16,0 0-16,13-20 0,-13 20 15,0 0-15,17-5 0,-8 6 16,0 0-16,1 1 0,1 3 16,1 2-16,0 2 0,-1-1 0,0 3 15,0 2-15,-2 1 16,-2 3-16,-2 5 0,-2 1 15,-3-2-15,-2-1 0,-4 1 16,-4-3-16,-2-2 0,-2-2 0,-1-6 16,-2-3-16,-1-4 0,-2-4 15,-2-8-15,2-7 0,2-4 16,3-5-16,5-3 0,5-2 16,4 4-16,2 5 0,5-2 15,3 6-15,1 8 0,2 2 16,3 8-16,4 4 0,-5 0 0,-2 0 15,-2-2-15</inkml:trace>
  <inkml:trace contextRef="#ctx0" brushRef="#br0" timeOffset="5515.3993">29176 7065 0,'0'0'16,"0"0"-16,0 0 0,0 0 15,0 0-15,0 0 0,0 0 16,0 0-16,0 0 0,28-4 15,-28 4-15,24-1 0,-24 1 0,26-1 16,-26 1-16,28 2 0,-14 1 16,-1 1-16,-1 2 15,-2 0-15,-1 2 0,-3 2 0,0 2 16,-4 0-16,-2 1 0,-3 3 16,-5 3-16,-3 2 0,-1 0 0,-3-2 15,-4-1-15,0-4 16,0-2-16,-1-5 0,0-3 15,-1-5-15,1-2 0,-1-9 16,3-8-16,4 5 0,3 2 0,2 3 16</inkml:trace>
  <inkml:trace contextRef="#ctx0" brushRef="#br0" timeOffset="6083.1146">26174 7105 0,'0'0'0,"0"0"0,0 0 15,0 0-15,7-19 0,-7 19 0,15-18 16,-15 18-16,22-19 0,-7 10 16,2 3-16,-1 1 0,0 0 15,-1 5-15,0 2 0,2 3 16,-5 3-16,-3 5 0,-5 3 15,-1 2-15,-3 0 0,-5-1 0,-4 1 16,-3-2-16,-2-1 0,-4-3 16,2-3-16,4-4 0,-1-1 15,0-5-15,2-5 0,5-1 16,0-1-16,5-8 0,3-4 16,3 0-16,0 4 0,1-2 15,-2 5-15,-1 2 0</inkml:trace>
  <inkml:trace contextRef="#ctx0" brushRef="#br0" timeOffset="6402.6456">25473 7755 0,'0'0'0,"0"0"15,0 0-15,0 0 0,0 0 0,-18-9 16,18 9-16,0 0 0,0 0 0,0 0 16,0 0-16,0 0 15,-11-20-15,11 20 0,0 0 16,18-18-16,-18 18 0,21-12 15,-21 12-15,27-11 0,-27 11 0,29-4 16,-14 4-16,0 3 16,2 3-16,-1 3 0,2 3 0,1 2 15,-4-2-15,-2-2 0</inkml:trace>
  <inkml:trace contextRef="#ctx0" brushRef="#br0" timeOffset="7201.2774">25906 9010 0,'0'0'0,"0"0"0,0 0 16,0 0-16,0 0 0,0 0 15,-19-13-15,19 13 0,0 0 0,0 0 16,0 0-16,-19-13 0,19 13 16,0-3-16,2 1 0,2 1 15,0 0-15,4-2 0,2 0 16,1 0-16,0 1 0,2 1 16,4 1-16,-2 2 0,-1 2 0,2 0 15,-1 3-15,-1-1 16,0 1-16,-3 5 0,-4 5 15,-2-1-15,-3 1 0,-3 1 16,-3 3-16,-3-4 0,-2-4 0,-2-1 16,-1-4-16,-1-4 0,1-1 15,4-9-15,5-5 0,1-1 16,4-3-16,6-4 0,8-3 16,0-2-16,-2 6 0,-3 3 15</inkml:trace>
  <inkml:trace contextRef="#ctx0" brushRef="#br0" timeOffset="7782.9917">27011 9425 0,'0'0'0,"0"0"0,0 0 15,0 0-15,0 0 0,0 0 0,0 0 16,10-17-16,-10 17 0,0 0 16,27-3-16,-27 3 0,24-1 15,-24 1-15,30 4 0,-17 1 16,-1-1-16,-2 2 0,-1 2 16,-2-1-16,-1 2 0,-3 2 15,-3 0-15,-2 0 0,-1-1 0,-5-1 16,-2-2-16,4-2 0,-1-1 15,-1-4-15,3-2 16,0-5-16,2-2 0,9-9 16,8-7-16,2 0 0,3-1 0,0-1 15,-4 5-15,-1 5 0</inkml:trace>
  <inkml:trace contextRef="#ctx0" brushRef="#br0" timeOffset="8216.564">27770 8607 0,'0'0'0,"0"0"15,0 0-15,0 0 0,0 0 0,0 0 16,0 0-16,0 0 0,0 0 16,0 0-16,0 0 0,0 0 15,0 0-15,0 0 0,22-13 16,-22 13-16,0 0 0,26 12 16,-26-12-16,20 12 0,-20-12 15,17 14-15,-17-14 0,0 0 16,14 24-16,-14-16 0,-2 2 15,-2 1-15,-3-1 0,-3-1 0,-3-2 16,0-2-16,-1-3 0,-3-3 16,-1-3-16,4-4 0,3-2 15,4-4-15,4-4 0,2-3 16,2-1-16,6 0 0,6-1 16,1 3-16,2 1 0,10 4 15,4 3-15,-6 3 0,-4 2 0,-5 1 16</inkml:trace>
  <inkml:trace contextRef="#ctx0" brushRef="#br0" timeOffset="8833.1106">28870 8871 0,'0'0'0,"0"0"16,0 0-16,0 0 0,-21-10 0,17 7 15,-1 1-15,2-1 0,0 2 16,2-1-16,1-1 16,2 0-16,1 2 0,4 0 0,3-1 15,2 1-15,2 1 0,3-2 16,0 0-16,2 1 0,0 2 0,5-1 16,0 1-16,-3 2 15,-1 0-15,-2 2 0,-2 4 16,-2-2-16,-3 0 0,-5 4 15,-1 1-15,-4 2 0,-4 1 0,-4 2 16,-6 2-16,-3-2 0,0 1 16,-5-1-16,-4 0 0,-4 0 15,0-2-15,2-5 0,3-5 16,3-4-16,4-2 0,2-6 16,4-7-16,6-5 0,3-3 15,0 3-15,1 4 0,0 3 0</inkml:trace>
  <inkml:trace contextRef="#ctx0" brushRef="#br0" timeOffset="12232.8394">30102 2036 0,'0'0'16,"0"0"-16,0 0 0,0 0 0,0 0 15,0 0-15,23 10 16,-23-10-16,0 0 0,30 11 0,-30-11 16,29 8-16,-15-3 0,0-1 15,0 2-15,-1-2 0,0 0 16,-1 1-16,-1 0 0,-1-1 16,-2 1-16,-1 0 0,-1 0 15,-2 1-15,-1 0 0,-4 3 16,-3 1-16,-1-1 0,0-2 0,0 2 15,1-3-15,1 0 0</inkml:trace>
  <inkml:trace contextRef="#ctx0" brushRef="#br0" timeOffset="12483.0569">29886 2397 0,'0'0'0,"0"0"0,0 0 16,0 0-16,0 0 0,0 0 15,0 0-15,1 28 0,-1-28 0,0 21 16,0-21-16,-1 31 0,-2-14 16,0 2-16,-1 1 15,0 1-15,1-1 0,-3 2 0,-1 2 16,-2 4-16,1-2 0,1-2 16,0-2-16,1-1 0,2-3 15,2-2-15,2-2 0,1-4 16,2-6-16,0 0 0,0 0 15,-1-1-15</inkml:trace>
  <inkml:trace contextRef="#ctx0" brushRef="#br0" timeOffset="12865.7643">30123 2395 0,'0'0'0,"0"0"0,0 0 0,0 0 15,25-13-15,-25 13 0,25-5 16,-10 4-16,-1 1 0,0 0 15,-1 1-15,0 1 0,-2 0 0,-1 2 16,-3 2-16,0 1 16,-3 1-16,-1 2 0,-3 1 0,-2 1 15,1 1-15,-3 3 0,-2 1 16,0-3-16,-1 0 0,-1-1 16,-1 2-16,-1-3 0,0-2 15,1 0-15,0-1 0,1-2 16,3-1-16,-3 1 0,-1 0 15,2 0-15,-1 0 0,0 2 16,0 3-16,1-4 0,-3 2 0,-7 4 16,-3 2-16,-1 2 0,0 0 15,-2 2-15,-1 3 0,0-1 16,1 1-16,-6 3 0,0 2 16,5-2-16,4-2 0,4-3 15,1-3-15,5-2 0,3-3 0,6-5 16,3-5-16,4-3 0,3-3 15,-1 1-15,-2 0 0,-2 1 16</inkml:trace>
  <inkml:trace contextRef="#ctx0" brushRef="#br0" timeOffset="13283.3041">30162 2759 0,'0'0'0,"0"0"0,0 0 16,18-9-16,-7 5 0,0 0 16,0 0-16,1 2 0,2 1 15,1 1-15,-1 1 0,3 2 16,-2 1-16,-3 1 0,-3 1 0,-5 4 15,-4 1-15,-3 3 0,-2 2 16,-6 2-16,-5 3 0,-2 1 16,-2-1-16,-7 5 0,0-2 15,0-2-15,3-1 0,3-6 16,3-1-16,5-3 0,3-2 16,5-1-16,2-4 0,3-4 15,6 1-15,3-3 0,4-1 16,1-1-16,1 1 0,1 0 15,2 1-15,-2-1 0,0 0 0,-1 4 16,-2 2-16,-4 2 0,-2 1 16,-2 3-16,-1 4 0,-2-1 15,-1 1-15,-1 1 0,0 1 16,0-2-16,0-2 0,0-1 16,-1-2-16,1-2 0,0-1 15,1-1-15,0 0 0,2 0 16,2-3-16,1-2 0,4-4 15,4 0-15,2-2 0,13-7 16,5-6-16,0-3 0,1 0 0,13-10 16,1-2-16,-8 7 0,-8 5 0,-6 5 15</inkml:trace>
  <inkml:trace contextRef="#ctx0" brushRef="#br0" timeOffset="13649.1052">31014 2124 0,'0'0'0,"0"0"16,0 0-16,22-3 0,-22 3 0,25 1 16,-25-1-16,32 4 15,-16-1-15,0 1 0,-1 1 16,-2-1-16,-1 2 0,2 2 15,-3 3-15,-6-2 0,-1 1 0,-7 5 16,-4 1-16,-3 1 0,-2 1 16,1-4-16,2-2 0,1-2 15</inkml:trace>
  <inkml:trace contextRef="#ctx0" brushRef="#br0" timeOffset="14083.2535">30868 2453 0,'0'0'15,"0"0"-15,0 0 0,0 0 16,0 0-16,0 0 0,0 0 15,0 0-15,-3 23 0,3-23 0,0 0 16,2 31-16,-2-31 0,0 31 16,0-12-16,0 1 0,0-3 15,0 2-15,0 2 0,0-3 16,0 0-16,1 3 0,1-2 16,2-2-16,2-2 0,3-7 15,2-3-15,0-6 0,2-4 0,1-5 16,2-2-16,-1-2 0,1-2 15,0-3-15,1-1 16,-2 0-16,1-1 0,5-5 0,1 1 16,0 3-16,1 2 0,1 1 15,1 2-15,0 3 0,-2 3 16,-1 2-16,-1 2 0,-4 2 16,-2 3-16,-3 4 0,-3 3 15,-3 2-15,-1 2 0,-9 1 16,-4 1-16,-3 2 0,-3 3 0,-2 2 15,-3 2-15,-2 1 16,-2-2-16,-2 3 0,-2 1 16,0 1-16,-2 1 0,-6 7 0,1 3 15,2-3-15,3-2 0,-3 4 16,-2 2-16,-2 5 0,6-1 16,1 0-16,4-1 0,4-4 15,3-2-15,5-8 0,3-6 16,2-5-16</inkml:trace>
  <inkml:trace contextRef="#ctx0" brushRef="#br0" timeOffset="14349.3515">31476 2862 0,'0'0'15,"0"0"-15,0 0 0,0 0 0,22 8 16,-22-8-16,21 12 16,-8-4-16,-1 0 0,2 1 0,2 0 15,1 0-15,-2 0 0,4 1 16,-1 1-16,-2-1 0,-1 0 16,-1-1-16,0 0 0,-1-2 15,-2-1-15,-2 1 0,1 1 16,-1-2-16,-1 0 0,-3-1 0</inkml:trace>
  <inkml:trace contextRef="#ctx0" brushRef="#br0" timeOffset="14551.3574">31745 2864 0,'0'0'0,"0"0"0,0 0 0,0 0 16,16 28-16,-16-28 0,10 20 16,-10-20-16</inkml:trace>
  <inkml:trace contextRef="#ctx0" brushRef="#br0" timeOffset="38051.2214">30353 4100 0,'0'0'15,"0"0"-15,0 0 0,0 0 16,0 0-16,0 0 0,0 0 16,0 0-16,0 0 0,26-5 15,-26 5-15,24 3 0,-24-3 0,29 6 16,-29-6-16,37 11 0,-20-3 15,1 1-15,-1 1 16,-2-1-16,-2 2 0,2 4 0,-3 0 16,-5 0-16,-2 2 0,-5 0 15,-4 2-15,-3 1 0,-3-1 0,-6 0 16,-3 0-16,-1 0 16,1-1-16,-6 3 0,-2 0 15,4-2-15,3-1 0,6-1 16,3-2-16,3-1 0,3-3 0,5 2 15,5-2-15,4-2 0,3-2 16,5 0-16,4 2 16,-1 0-16,3 0 0,0 1 0,1 0 15,-2 0-15,-2 1 0,0 0 16,-2 1-16,-1 1 0,-3 1 16,-2 0-16,-1 0 0,-2-1 15,-2-1-15,-2-2 0,0 1 16,-5 1-16,-4 1 0,-2-2 0,-5 3 15,-2 1-15,-3-1 0,-11 8 16,-6 2-16,-3 1 0,0 0 16,-3 6-16,-2 1 0,-4 7 15,3-1-15,3 1 0,6-3 16,8-9-16,7-7 0,4-6 16</inkml:trace>
  <inkml:trace contextRef="#ctx0" brushRef="#br0" timeOffset="38226.3893">31227 4673 0,'0'0'0,"0"0"0,0 0 16,0 0-16,0 0 0,0 0 0,19 19 15,-19-19-15</inkml:trace>
  <inkml:trace contextRef="#ctx0" brushRef="#br0" timeOffset="41267.8425">4609 2620 0,'0'0'0,"0"0"0,0 0 0,0 0 16,0 0-16,0 0 0,0 0 16,0 0-16,0 0 0,0 0 15,28 0-15,-28 0 0,0 0 16,25 4-16,-25-4 0,19 6 16,-19-6-16,29 5 0,-10 0 15,2 0-15,1-3 0,4 2 16,6 0-16,5 0 0,1-1 0,4 1 15,5 0-15,7-1 0,0-5 16,2 2-16,-2 3 0,10-1 16,-2 0-16,2-2 0,2-1 15,6 0-15,-5 2 0,4 3 16,1 3-16,4-4 0,-6-2 0,5 2 16,3-1-16,-2 1 15,-6 0-15,40-1 0,-5-3 16,-11 1-16,-5 1 0,2-6 15,5-3-15,-7 1 0,-3-1 0,7 4 16,5 1-16,-10 0 0,-8-1 16,5 3-16,-1-1 0,-9-2 15,-7-4-15,1 5 0,4 2 16,-5 3-16,-2 1 0,7-2 16,3-2-16,-3 3 0,-2 2 0,6-3 15,5-1-15,-6 0 0,-3-1 16,4-1-16,2 1 15,-7 0-15,-4 1 0,2-2 0,3-2 16,-6-1-16,-3 0 0,5 0 16,1 1-16,-6 1 0,-4 1 15,-5-2-15,0-5 0,-8 3 16,-4 2-16,-1 1 0,0 3 16,-7-2-16,-4-1 0,-5 1 15,-4 1-15,-4-1 0,-1 1 0,-3 4 16,-2 0-16,-4 1 0,-4 1 15,2 2-15,1 0 0,-10 0 16,-2 1-16,2-2 0,0-2 16,1-2-16</inkml:trace>
  <inkml:trace contextRef="#ctx0" brushRef="#br0" timeOffset="41414.9509">9888 2477 0,'0'0'0,"0"0"0,0 0 15,0 0-15,-2 29 0,2-29 16,0 0-16,-4 26 0</inkml:trace>
  <inkml:trace contextRef="#ctx0" brushRef="#br0" timeOffset="43300.791">29974 5596 0,'0'0'0,"0"0"0,0 0 16,0 0-16,0 0 0,33-3 15,-33 3-15,30-4 0,-30 4 0,37-1 16,-13-1-16,2 2 16,-1 0-16,9 3 0,0-1 15,-1 0-15,-2 1 0,-2 0 16,-1-2-16,-4 1 0,-2 0 0,3 2 15,-2 1-15,-5-1 0,0-1 16,-2-2-16,0-2 0,-1 1 16,-1 0-16,2-1 0,0 0 15,0-1-15,-2-2 0,-2 2 16,-1 0-16,-2 1 0</inkml:trace>
  <inkml:trace contextRef="#ctx0" brushRef="#br0" timeOffset="43695.4571">28177 6150 0,'0'0'0,"0"0"0,0 0 0,0 0 15</inkml:trace>
  <inkml:trace contextRef="#ctx0" brushRef="#br1" timeOffset="59785.8966">27627 7095 0,'0'0'0,"0"0"0,0 0 15,0 0-15,-25-11 0,17 8 0,-2 1 16,-1 1-16,-3 1 0,-1 1 16,-3 1-16,0 2 0,-1-1 0,-7 4 15,0 2-15,1 0 0,0-2 16,2 2-16,0 4 0,1-1 15,1 1-15,-2 5 16,2 1-16,3 2 0,3 0 0,-1-2 16,2 2-16,2-3 0,2 0 15,2 3-15,3 0 0,2 2 16,3 1-16,2 0 0,3 3 16,1-1-16,0 0 0,3 1 15,1 2-15,2-4 0,1-4 0,4 1 16,2-2-16,-1-1 0,1-5 15,0-1-15,1-2 0,1-2 16,1-1-16,2-3 0,1-4 16,-3-1-16,-1 0 0,3-5 15,1-1-15,-1-3 0,-1-2 0,-1-4 16,-1-2-16,-2-2 16,-1-2-16,2-9 0,-1-4 15,1 5-15,0 4 0,-2-5 0,-4-3 16,-2 2-16,-3 1 0,-3 1 15,-2 2-15,-2 0 0,-1 2 16,-5-1-16,-4 0 0,-2 4 16,-1 1-16,-3 4 0,-2 1 15,-3 3-15,-5 0 0,-2 3 16,-4 2-16,-1 2 0,0 5 0,-4 1 16,-3 2-16,1 1 0,4 3 15,-3 1-15,-3 3 16,5 0-16,3-1 0,-5 9 0,-1 4 15,6 2-15,4-1 0,4 2 16,3 2-16,4 1 0,5-2 16,4 3-16,2 3 0,3-4 15,3-1-15,5 0 0,3 1 16,3-1-16,3-1 0,5-3 16,3-3-16,-3-5 0,1-1 0,9 1 15,3 0-15,-8-5 16,0 0-16,3-3 0,1-2 0,-1-2 15,2-3-15,1-4 0,2-2 16,-2-1-16,0-2 0,-3-5 16,1-4-16,-4-2 0,-2 1 0,2-10 15,-1-6-15,-6 7 16,-2 2-16,-4-6 0,-4 0 16,-5 3-16,-1 1 0,-6 1 15,-1 0-15,-3 7 0,-2 1 0,-3 1 16,-3 1-16,-2 5 0,-4 2 15,-4 2-15,-1 2 0,-2 4 16,0 3-16,-3 4 0,-2 3 16,3 1-16,5 0 0,-2 3 15,2 2-15,2 1 0,3 2 0,1 3 16,0 2-16,3-1 16,4 2-16,3 2 0,4 4 15,4-3-15,3 1 0,3-2 16,2 1-16,3-2 0,5-2 0,1-3 15,3-1-15,-1-5 0,1-1 16,2-3-16,2-2 0,0-2 16,0-2-16,2-2 0,2-3 15,-5-4-15,-3-4 0,2-1 16,0 0-16,-3 0 0,-2-2 0,0-8 16,-1-3-16,-6 3 15,-1 3-15,-3-7 0,-1 0 16,-3 7-16,-3-2 0,-4-2 15,-3-1-15,0 7 0,0 2 0,-2 0 16,-2 0-16,-2 3 0,1 2 16,-3 0-16,-2 3 0,3 0 15,0 1-15,2 4 0,-1 1 16,3 1-16,2 0 0,2 3 16,1 1-16,2 1 0,0-2 0,3 3 15,0-1-15,0 0 16,1 1-16,1 2 0,1-1 0,1 0 15,3 1-15,0-1 0,1 0 16,2-1-16,-1 0 0,3-2 16,4-1-16,0-2 0,1 0 15,-2-1-15,-1 0 0,-2 0 16</inkml:trace>
  <inkml:trace contextRef="#ctx0" brushRef="#br1" timeOffset="60819.0417">27863 5377 0,'0'0'0,"0"0"0,0 0 15,0 0-15,0 0 0,0 0 16,0 0-16,0 0 0,0 0 0,0 0 16,0 0-16,0 0 0,0 0 15,0 0-15,0 0 0,0 0 16,0 0-16,0 0 0,0 0 15,0 0-15,0 0 0,-20 14 16,20-14-16,-17 25 0,17-25 0,-23 23 16,8-7-16,-2 2 0,-1 1 15,0 0-15,1-2 16,4-2-16</inkml:trace>
  <inkml:trace contextRef="#ctx0" brushRef="#br1" timeOffset="61485.4355">27415 5791 0,'0'0'0,"0"0"15,-16 18-15,16-18 0,-20 23 16,6-12-16,0 2 15,0-1-15,0 2 0,-3 6 0,-2 3 16,1-2-16,2-1 0,-2 0 16,-1 1-16,-1 3 15,1-3-15,-1-1 0,-1 1 16,3-2-16,3-3 0,2-1 0,2 0 16,1-3-16,2-4 0,1 1 15,2-2-15,2-3 0,-1 1 0,2-2 16,0 1-16,1-3 0,1-1 15,-1 4-15,1-4 0,0 2 16,0-2-16,0 3 16,0-3-16,0 2 0,0-2 0,0 3 15,0-3-15,1 3 0,-1 0 16,-1-1-16,1-2 0,-3 5 16,1 0-16,1-1 0,0 1 15,-1 2-15,0-2 0,1 2 16,-1 1-16,2 1 0,0-1 0,2 2 15,0 0-15,0 1 0,0 1 16,0 2-16,2 2 0,-2 1 16,0 2-16,2 2 0,2 3 15,1 8-15,-2-1 0,1 2 16,-2-1-16,-1 3 0,1-1 16,-1 3-16,-1-8 0,-1 14 15,0 12-15,0 0 0,-1-1 16,0 5-16,2-4 0,-4 7 0,-1 1 15,3-7-15,2-2 0,1-1 16,0 0-16,-1 8 0,-2-2 16,-1-1-16,0 0 0,-4-1 15,-1 0-15,-2 4 0,-1 2 16,2 6-16,0-4 0,1 22 16,3-5-16,1-6 0,1-4 15,1 0-15,2 1 0,4-10 0,0-6 16,6 2-16,4-1 15,-7-5-15,-5-3 0,-1 2 0,1 3 16,-3-5-16,-1-4 0,1 8 16,0 4-16,2-5 15,2-2-15,-3-4 0,-3-4 16,4-7-16,4-5 0,-4 0 0,-2-2 16,3-7-16,4-5 0,3-8 15,2-5-15,0-5 0,-1-4 0,-5-8 16,3-6-16,-3 7 0,-3 4 15,0 0-15</inkml:trace>
  <inkml:trace contextRef="#ctx0" brushRef="#br1" timeOffset="62202.3962">27890 5496 0,'0'0'0,"0"0"0,0 0 16,0 0-16,-1 26 0,1-26 16,0 28-16,-1-10 0,-1 2 0,1 2 15,-1 3-15,1 1 16,-1 0-16,1 10 0,1 2 16,-1 1-16,0-1 0,-1 9 0,-1 0 15,1 0-15,0 1 0,0 11 16,0 3-16,-1-3 0,1-3 15,-1 11-15,0-1 0,-2 1 16,1-1-16,-2 9 0,2-1 16,1-9-16,0-7 0,1 24 15,1-8-15,0-12 0,0-11 0,-1 3 16,-3 3-16,2-2 0,1-1 16,-7 3-16,-4 0 15,5-3-15,5-3 0,0 7 0,3 5 16,-3-8-16,-2-7 0,3 7 15,6 4-15,1-9 0,4-5 16,-3 0-16,-2 0 0,0-3 16,1-3-16,-3 4 0,-1 0 15,1-4-15,2-2 0,-1 5 16,0 1-16,0 1 0,0 0 16,1-3-16,2-1 0,-2-12 0,-1-9 15,0-5-15</inkml:trace>
  <inkml:trace contextRef="#ctx0" brushRef="#br1" timeOffset="62654.0089">27144 9462 0,'0'0'0,"0"0"0,0 0 0,0 0 16,0 0-16,0 0 0,18-22 16,-18 22-16,19-21 0,-19 21 15,33-27-15,-14 9 0,0-2 0,3-3 16,3-4-16,8-9 0,1-1 16,10-16-16,3-5 15,-5 5-15,-3 1 0,12-10 0,9-13 16,-10 10-16,-6 5 0,5-6 15,-2 4-15,-5 8 0,-3 6 16,8-7-16,-7 13 0,-10 15 16,-6 10-16,-8 5 0,-4 4 15,-5 2-15</inkml:trace>
  <inkml:trace contextRef="#ctx0" brushRef="#br1" timeOffset="63301.993">26389 7043 0,'0'0'16,"0"0"-16,0 0 0,0 0 0,-24 9 16,24-9-16,-25 13 0,8-3 15,0 2-15,-4 5 0,-3 3 16,-9 9-16,-2 3 0,-4 4 16,-4 6-16,-11 9 0,0 0 0,-7 8 15,4-2-15,-6 2 0,4-5 16,2-5-16,9-9 0,10-6 15,9-8-15,6-5 0,5-6 16,7-4-16,7-4 0,6-2 16,5-4-16,1-2 0,2-2 15,1-1-15,1 1 0,0 0 0,0 4 16,-3-1-16,-1 2 0,-3-2 16</inkml:trace>
  <inkml:trace contextRef="#ctx0" brushRef="#br1" timeOffset="63735.6829">25649 7874 0,'0'0'0,"0"0"0,0 0 16,0 0-16,0 0 0,0 0 0,0 0 16,0 0-16,26-6 0,-26 6 15,26-3-15,-26 3 0,35-4 0,-13 1 16,3 2-16,2 0 0,1 1 16,12-2-16,2 1 0,2 0 15,1 0-15,14 0 16,2 1-16,-2-4 0,-2 1 0,12-1 15,-1 1-15,-2 1 0,-2 0 16,11-1-16,-2 2 0,-6 1 16,-3 3-16,9-2 0,-1-2 15,-4 1-15,-4-2 0,4-1 16,3-3-16,24-1 0,-10 3 0,-7 0 16,-7 1-16,-7-2 0,-5 1 15,1 3-15,3 1 0,-7 6 16,-3 5-16,0 2 0,0-1 15,0-1-15,1-2 0,1-2 16,1-4-16,-4-2 0,-2 0 16,6-1-16,6 0 0,-6-1 15,-2-1-15,-4 1 0,-4 3 16,-4 0-16,-4 2 0,2 3 16,0 1-16,-5 0 0,-3 0 0,-1-2 15,0-1-15,-5-2 0,-4-1 16,-15-2-16,-2 0 0,-1 0 15</inkml:trace>
  <inkml:trace contextRef="#ctx0" brushRef="#br1" timeOffset="64685.7082">26401 7090 0,'0'0'0,"0"0"0,0 0 16,0 0-16,0 0 0,0 0 0,26 4 15,-26-4-15,0 0 0,38 9 16,-38-9-16,39 6 0,-16-1 16,5-1-16,3 0 0,3 1 15,1-1-15,17-1 0,3 1 16,11 0-16,-3-2 0,17 0 16,1-1-16,-6-1 0,-4 0 0,14-1 15,-1-1-15,-5 0 0,-5-1 16,13 2-16,2-1 0,0-1 15,-8-1-15,25 3 0,-7 1 16,-12-1-16,-9-1 0,6-2 16,3-3-16,-11 3 0,-5 2 15,2 1-15,0 1 0,-6-1 16,-6-2-16,1 4 0,-1 1 16,-5 1-16,-3-1 0,4-2 15,3-2-15,-7 1 0,-5 0 0,1 0 16,0 0-16,-6-4 0,-4 0 15,-3-3-15,-2-2 0,-4 4 16,-3 4-16,-7-2 0,-2-1 16,-4 2-16,-3 2 0,-2-3 15,0-1-15,-4 4 0,-1 2 0,-1-1 16,1-1-16,-1 1 16,0 1-16,-3-1 0,0 0 15,0 0-15,0 0 0,0 0 0,-2-1 16,0 1-16,-2 1 0,0 1 15,-3 1-15,2 2 0,-1-1 16,-1 2-16,-2 1 0,-2 0 16,0 4-16,-5-3 0,-1 2 15,-1 1-15,0 1 0,-1 4 16,-5 2-16,1 1 0,0 1 16,-7 5-16,1 2 0,-1 0 15,0-1-15,-1 3 0,0 2 0,-4 4 16,2 0-16,-1 2 0,-3 2 15,4-2-15,3-2 0,-2 5 16,3-1-16,5-1 0,4-5 16,2-1-16,3 0 0,3-6 15,2-1-15,3-5 0,3-3 16,0-4-16,2-4 0,0-2 0</inkml:trace>
  <inkml:trace contextRef="#ctx0" brushRef="#br1" timeOffset="66002.7756">25899 5825 0,'0'0'0,"0"0"0,0 0 16,0 0-16,0 0 0,0 0 0,0 0 15,31 4-15,-31-4 0,29 2 16,-29-2-16,38 2 0,-17-3 16,3 2-16,4 1 0,2-1 0,2 2 15,12 0-15,2 0 16,0-2-16,1 0 0,13 4 16,2 3-16,-4-2 0,-2-4 0,11 0 15,1 1-15,-2 1 0,-2 1 16,11-3-16,-2-2 15,-8-2-15,-5 2 0,8 2 0,-1 2 16,-6 0-16,-5 0 0,23 1 16,-7-2-16,-28 0 0,2-2 0,29 8 15,-2 3-15,-12-2 16,-8 0-16,-1-10 0,0-4 16,-5 2-16,-5 5 0,2 0 0,3 1 15,-5-3-15,-4 0 0,0 0 16,2-1-16,-6 1 0,-4 3 15,-4 0-15,0-2 0,-11-2 16,4 0-16,0 1 0,0 1 16,-1-1-16,-1-1 0,-2 2 15,2 3-15,0 0 0,3-2 0,0-2 16,0-1-16,-5 1 16,1 3-16,0-4 0,1-4 15,-2 4-15,-1 3 0,1 0 0,-1 0 16,-4-1-16,-1 0 0,-1 0 15,-2 0-15,0 0 0,-2 0 16,0-1-16,0-1 0,-2 0 16,-2 0-16,2 0 0,0-1 15,-2 1-15,4 1 0,-4-1 16,2-1-16,-2 1 0,2-4 0,-2 4 16,3-3-16,0 2 0,-1 0 15,1 0-15,2-1 0,0 1 16,2-1-16,0 0 0,2-1 15,-1 0-15,-1-2 0,-2 1 16,1-1-16,-2 3 0</inkml:trace>
  <inkml:trace contextRef="#ctx0" brushRef="#br1" timeOffset="66886.1495">28693 5991 0,'0'0'0,"0"0"0,0 0 16,0 0-16,0 0 0,27-10 16,-27 10-16,27-7 0,-27 7 15,28-4-15,-10 0 0,0 1 16,-1-2-16,1 2 0,-2 1 0,1 1 15,-2-1-15,3 1 0,-1 2 16,-3-1-16,-2 2 0,-4 0 16,-1 3-16,-1 0 0,-2 2 0,0 0 15,-3 3-15,0 1 0,1 1 16,-1 1-16,-1 1 16,-1 0-16,0 2 0,-1 6 15,0 1-15,-1 0 0,2-1 0,0 4 16,-1 2-16,1-1 0,1 0 15,0 0-15,0 2 0,-1 8 16,0 0-16,1 2 0,0 0 16,0 0-16,1-2 0,0 6 15,-1-2-15,0-1 0,0-2 0,1 2 16,1 0-16,-1-1 0,0-2 16,2 1-16,-1-1 15,0-1-15,-1-4 0,-1 3 0,1 1 16,-1 0-16,0-1 0,0 6 15,-1-2-15,0-1 0,-1-1 16,1 1-16,2 0 0,-2 1 16,-1-1-16,0 0 0,2 0 15,0-3-15,-1-1 0,-1 2 16,-1 2-16,1 0 0,0 0 0,2-1 16,0-2-16,-1 1 0,-1 2 15,0-1-15,0 0 0,0-2 16,-1-1-16,3 4 0,1 1 15,1-1-15,-1-1 0,0 2 16,-1 0-16,1-2 0,1-2 0,-1 4 16,0 3-16,0-5 15,0-3-15,1 4 0,-2 3 16,1-5-16,1-2 0,-1 4 16,-1 4-16,1-4 0,0-3 0,-1-1 15,0 1-15,0-1 0,0-1 16,0 1-16,-1 2 0,0-2 15,0-1-15,1-3 0,1-2 16,0-7-16,0-5 0,0-4 16</inkml:trace>
  <inkml:trace contextRef="#ctx0" brushRef="#br1" timeOffset="67935.3052">25995 5968 0,'0'0'0,"0"0"16,0 0-16,0 0 0,0 0 0,-8 28 16,8-28-16,-3 31 15,1-16-15,-2 6 0,1 2 16,1 2-16,1 1 0,0 9 16,0 3-16,1-3 0,1-1 0,1 11 15,1-1-15,3-2 0,0-3 16,0 11-16,-3 0 0,-1-4 15,-1-3-15,1 4 0,-1 4 16,0-3-16,-1-4 0,-1 12 16,-2 2-16,2-8 0,0-6 0,2 12 15,3 1-15,-5-9 0,-3-4 16,0 1-16,-1 0 16,1-6-16,0-5 0,-1 7 15,1 4-15,-1-4 0,2-4 0,-1 1 16,-2 2-16,2-6 0,0-4 15,3 3-15,2 2 0,1-3 16,-1-3-16,0-1 16,0 5-16,-1-5 0,0-2 15,-2 1-15,-3 0 0,5 0 0,2-2 16,0 1-16,-4 0 0,1-3 16,-1 0-16,2 0 0,1 3 15,-1-4-15,0 0 0,0-3 16,1-4-16,0 3 0,1 1 0,1 1 15,1 1-15,0-2 0,-2-1 16,-1 0-16,0-1 0,-1-1 16,-1 1-16,1 1 15,1 1-15,-2-1 0,-1-1 0,-2 4 16,-1 0-16,-1-1 0,1 0 16,3 1-16,2 1 0,-2-2 15,1-4-15,0 1 0,0 0 16,0-2-16,0-1 0,0-1 15,1 1-15,2-2 0,1 0 0,1-2 16,1 1-16,0 0 0,-1 1 16,0-1-16,1 1 15,-2 0-15,2 1 0,0-1 0,2 1 16,-2 0-16,0 0 0,-1-2 16,-1-2-16,1-1 0</inkml:trace>
  <inkml:trace contextRef="#ctx0" brushRef="#br1" timeOffset="68555.7803">26005 9004 0,'0'0'0,"0"0"15,0 0-15,0 0 0,0 0 0,0 0 16,23-5-16,-23 5 0,0 0 15,31-10-15,-31 10 0,32-8 16,-15 3-16,3 0 0,1 1 16,2-1-16,2 0 0,0 1 15,1-1-15,8 0 0,-1-1 16,1 0-16,1 2 0,0-1 0,1 1 16,7-1-16,1-2 15,-1 2-15,0 3 0,1 1 16,1 1-16,8-1 0,-2 1 0,0 0 15,2 0-15,-1-3 0,0-1 16,6 1-16,-1-2 0,-3 2 16,-2 1-16,-2-1 0,1-1 15,-4 1-15,-1-1 0,2 1 16,3 2-16,2-1 0,-5-1 16,1 2-16,-1 1 0,-1 1 15,-3 3-15,3-2 0,2 2 16,-1 0-16,-2 0 0,0-1 0,-2 0 15,1-5-15,0-3 0,0 4 16,0 2-16,1 0 0,0 1 16,-3-3-16,-2-2 0,2 0 15,2-1-15,-4 3 0,-4 2 16,3-1-16,1 1 0,-3 3 0,0 1 16,-5-1-16,-3 0 0,-2-2 15,1 0-15,-7 1 0,-2 2 16,0-1-16,0-1 0,-2 1 15,1 1-15,0-3 0,1-2 16,-5 0-16,-2 0 0,2 2 16,-1 0-16,-1-1 0,0-1 15,1 2-15,0 1 0,0-2 0,0 1 16,-3-1-16,-3 0 16,0 0-16</inkml:trace>
  <inkml:trace contextRef="#ctx0" brushRef="#br1" timeOffset="68710.5221">29099 8903 0,'0'0'0,"0"0"16,0 0-16,0 0 0</inkml:trace>
  <inkml:trace contextRef="#ctx0" brushRef="#br1" timeOffset="71645.5933">27511 7492 0,'0'0'0,"0"0"15,0 0-15,0 0 0,0 0 0,0 0 16,0 0-16,0 0 16,0 0-16,0 0 0,0 0 0,0 0 15</inkml:trace>
  <inkml:trace contextRef="#ctx0" brushRef="#br1" timeOffset="71819.2722">27373 7456 0,'0'0'0,"0"0"0,0 0 16,0 0-16,0 0 0,0 0 0,0 0 16,0 0-16,0 0 0,0 0 15</inkml:trace>
  <inkml:trace contextRef="#ctx0" brushRef="#br1" timeOffset="71985.2744">27338 7442 0,'-1001'0'0,"2002"0"16,-1001 0-16,0 0 0,0 0 0,0 0 15,0 0-15,0 0 0</inkml:trace>
  <inkml:trace contextRef="#ctx0" brushRef="#br1" timeOffset="75802.9021">16738 10115 0,'0'0'16,"0"0"-16,0 0 0,-15 19 16,11-9-16,-1 2 0,1 4 15,0 2-15,0 0 0,-1 11 16,-1 3-16,1 0 0,0 2 0,0 9 16,-1 2-16,1 1 15,-2 1-15,1 8 0,0-1 0,-1-5 16,0-3-16,1-1 0,3 2 15,1-5-15,-1-4 0,3 0 16,3-5-16,-1-7 0,1-6 0,5-7 16,4-6-16,-1-7 15,0-2-15,3-21 0,4-16 0,-4 9 16,-3 7-16,-2 5 0</inkml:trace>
  <inkml:trace contextRef="#ctx0" brushRef="#br1" timeOffset="76336.2576">17287 9947 0,'0'0'16,"0"0"-16,0 0 0,26-9 0,-12 5 15,6-1-15,6 2 16,7 0-16,1 2 0,2 1 0,3 1 15,6 2-15,-3 0 0,-4 6 16,-1 5-16,-7 1 0,-5 0 0,3 9 16,-5 1-16,-6-1 0,-3-1 15,-9 5-15,-5 3 16,-2 0-16,-1-2 0,-11 7 0,-7 6 16,-1-2-16,-1-1 0,-9 10 15,-4 1-15,1-5 0,-1-4 16,-5 3-16,1-1 0,3-7 15,5-5-15,4-3 0,1-2 16,7-8-16,6-3 0,3-2 16,4-3-16,3-3 0,2-1 0,4-3 15,2 0-15,2 0 16,3-1-16,6 0 0,5-1 0,0-2 16,0 0-16,3-5 0,3-3 15,2 1-15,1 0 0,2-1 16,4-1-16,-3-3 0,-1-2 0,3 2 15,2 2-15,-1 0 16,1 0-16,6-2 0,1-3 16,-6 3-16,-3 0 0,4-1 15,1 1-15,-3 2 0,-6 0 0,5 1 16,1-1-16,-3 3 0,-3 2 16,5-4-16,4-3 15,-3-1-15,-2-1 0,-7 5 0,-7 1 16,-6 4-16</inkml:trace>
  <inkml:trace contextRef="#ctx0" brushRef="#br1" timeOffset="76686.3839">18991 9742 0,'0'0'15,"0"0"-15,0 0 0,0 0 0,0 0 16,0 0-16,0 0 16,0 0-16,-11 28 0,11-28 15,-21 36-15,7-13 0,-2 2 0,-5 7 16,-5 6-16,-8 11 0,-1-1 16,-10 17-16,-2 4 15,-6 6-15,4-9 0,-6 12 0,-4 6 16,10-13-16,10-10 0,-10 23 15,9-9-15,11-17 0,7-12 0,6-8 16,4-5-16,0-9 16,-1-5-16,5-7 0,4-4 15,6-6-15,4-3 0,2-11 16,2-4-16,-1-4 0,1-2 0,-4 4 16,0 5-16,-2 4 0</inkml:trace>
  <inkml:trace contextRef="#ctx0" brushRef="#br1" timeOffset="77253.1416">18354 9719 0,'0'0'0,"0"0"0,0 0 15,0 0-15,0 0 0,0 0 0,0 0 16,0 0-16,15 20 0,-15-20 16,18 18-16,-18-18 0,20 26 0,-20-26 15,23 33-15,-10-13 0,2 2 16,2 2-16,1 4 0,3 6 16,-2 1-16,1 1 0,0 3 15,7 7-15,-1 0 0,1 1 16,-1 0-16,2 6 0,-4-3 15,3-2-15,2 0 0,3 4 16,-2-1-16,-4-6 0,-2-3 16,-1-3-16,-3-2 0,3 1 15,-1-1-15,0-3 0,-1-5 0,-4 0 16,-1 0-16,-2-3 0,-1-2 16,-3-3-16,-1-2 15,-1-3-15,-2-2 0,1-1 0,-1 0 16,-1-3-16,-1 0 0,-1-3 15,-1-1-15,0-1 0,0-1 16,-2-1-16,0-1 0,0-2 16,0 0-16,0 2 0,0-2 15,0 0-15,0 0 0,0 0 16,0 0-16,0 0 0,0 0 0,0 0 16,1 2-16,-1-2 0,0 0 15,0 0-15,0 0 0,0 0 16,0 0-16,0 4 0,1-1 15,0 4-15,2 0 0,-1 2 16,0-4-16,-1 2 0</inkml:trace>
  <inkml:trace contextRef="#ctx0" brushRef="#br1" timeOffset="83453.1944">19272 10254 0,'0'0'0,"0"0"16,0 0-16,0 0 0,0 0 0,-26-4 15,26 4-15,0 0 0,-27 0 16,18 1-16,2 2 0,0 0 15,0-2-15,2 0 0,-1 0 16,2 1-16,1 0 0,0 1 16,3 1-16,0-1 0,2-1 0,2 2 15,4 1-15,1-1 0,0 0 16,5 0-16,2-2 16,3-2-16,2-1 0,3-1 0,3 0 15,8-1-15,-1 0 0,4 0 16,1-1-16,10-1 0,-2 0 15,3-1-15,2 1 16,-3 2-16,0 0 0,11 2 0,3-1 16,-3 0-16,-2-1 0,12 0 15,0 0-15,-6 1 0,-5 1 0,10 0 16,2-1-16,-10 0 0,-6 1 16,4 0-16,1 1 15,-4 0-15,-5 0 0,20 0 0,-10-1 16,-8-2-16,-7 1 0,-8-2 15,-3-1-15,-17 5 0,1 2 0,1-1 16,2 0-16,-3-1 16,-3 0-16,-1 0 0,-3-1 15,-5 1-15,0-1 0,-1-1 0,-1 1 16,-2 0-16,0-1 0,-3 2 16,0 0-16,-3 0 0,3 0 0,-2 0 15</inkml:trace>
  <inkml:trace contextRef="#ctx0" brushRef="#br1" timeOffset="84403.6559">19907 10504 0,'0'0'0,"0"0"0,0 0 16,0 0-16,0 0 0,0 0 0,0 0 15,0 0-15,0 0 0,0 0 16,0 0-16,0 0 0,0 0 15,34 0-15,-34 0 0,33 4 16,-33-4-16,37-3 0,-14 1 16,0-1-16,1 2 0,9-2 15,2-1-15,-2 1 0,0 1 0,1 0 16,1 0-16,-1 0 0,-2 1 16,7 1-16,-2 1 15,-2 1-15,-5 1 0,-2 0 0,-4 1 16,-3 2-16,-2 0 0,-4 1 15,-3 0-15,-5 0 0,-4-3 0,-4 5 16,-3 5-16,-3-1 16,-2 1-16,-6 3 0,-6 3 15,-5 2-15,-2 1 0,-3 0 0,-2 3 16,0-2-16,1-2 0,-3 1 16,4-4-16,3-1 0,4-2 15,-1-6-15,-1-3 0,9-1 16,4 0-16,3-1 0,1 0 15,4-2-15,2-2 0,0-1 16,-2-2-16,5 2 0,3 0 0,2 0 16,4-1-16,2-1 0,1-1 15,2-1-15,3-2 16,1 1-16,1 2 0,2-3 0,2-1 16,0 2-16,-1-2 0,7 0 15,2 0-15,-2 2 0,-2 0 16,1 1-16,1 2 0,-2 1 15,0 0-15,-1 2 0,1 1 16,-4 1-16,-2 1 0,1 1 16,0 2-16,-3 0 0,-2 0 15,1 3-15,1 1 0,-4 1 0,-2 1 16,-3 2-16,-2 0 16,-3 3-16,-1 1 0,-5 2 0,-4 3 15,-3-1-15,-1-1 0,-6 6 16,-1 2-16,-2 2 0,0 0 0,-9 8 15,-5 3-15,2-2 16,1-1-16,-3 0 0,-4 0 16,-3 5-16,3-4 0,-2 0 15,-2 0-15,1-3 0,3-3 16,-7 5-16,0-1 0,5-4 0,5-4 16,0 2-16,0-1 0,0-5 15,0-3-15,0-3 0,2-1 16,5-4-16,2-2 0,1-5 15,0 0-15,4-3 0,3-3 0,3-8 16,1-6-16,3-10 16,2-8-16,3 8 0,0 4 15,2 5-15</inkml:trace>
  <inkml:trace contextRef="#ctx0" brushRef="#br1" timeOffset="85036.5701">19596 9029 0,'0'0'15,"0"0"-15,0 0 0,0 0 0,0 0 16,0 0-16,24 6 0,-24-6 16,26-3-16,-26 3 0,36 0 15,-14 0-15,1 0 0,4 0 16,2 0-16,0 0 0,2 2 15,8 2-15,-1 1 0,-2 1 16,-3-1-16,4 6 0,-3 3 16,-4-1-16,-3 1 0,-6 4 15,-6 3-15,-4 2 0,-5 3 0,-8 3 16,-4 5-16,-6 0 0,-4 1 16,-9 10-16,-6 2 0,-1-2 15,0-2-15,-10 11 0,-3 2 16,4-6-16,5-4 0,-6 6 15,1-1-15,9-10 0,7-8 16,4-1-16,2-2 0,5-7 0,3-5 16,5-3-16,5-4 15,2-3-15,3-2 0,3 0 16,4 0-16,4-2 0,1-2 0,3-4 16,3-2-16,2-2 0,3-1 15,4-1-15,4-1 0,1 1 16,1 1-16,2-2 0,4-2 15,2 1-15,3 4 0,12-3 16,4 2-16,-2 0 0,-2 2 0,14 0 16,2 2-16,-21 1 0,-16 0 15,-10 1-15</inkml:trace>
  <inkml:trace contextRef="#ctx0" brushRef="#br1" timeOffset="85320.2016">21490 9875 0,'0'0'0,"0"0"16,0 0-16,0 0 0,0 0 0,29 2 16,-29-2-16,33 1 0,-1034-1 15,2047-2-15,-1016 0 0,1 0 16,0-1-16,13 0 0,2 1 15,-2-1-15,-2 1 0,9 0 16,-3 0-16,-5 1 0,-4 1 0,6 0 16,-2 0-16,-4 2 15,-5-1-15,-4 2 0,-3 2 16,-5-1-16,-4 3 0,-6 2 16,-4 2-16,-3-3 0,0-2 0,-2-1 15</inkml:trace>
  <inkml:trace contextRef="#ctx0" brushRef="#br1" timeOffset="85587.0705">21707 10339 0,'0'0'0,"0"0"0,0 0 16,0 0-16,0 0 0,0 0 0,35-6 15,-35 6-15,32-7 0,-10 2 16,4 0-16,2-1 0,0 0 16,12-4-16,3-1 0,-1-1 15,0 1-15,12-3 0,1 1 16,1 2-16,0 2 0,15 1 16,1 3-16,-5 1 0,-3 2 0,-7 1 15,-14 0-15,-10 0 0</inkml:trace>
  <inkml:trace contextRef="#ctx0" brushRef="#br1" timeOffset="86302.8781">23485 9685 0,'0'0'0,"0"0"0,-7-14 0,4 4 16,-2 2-16,-1-7 0,-2-4 16,-3-4-16,0-1 0,-1-1 15,-1 0-15,-1 0 0,1 1 0,-8-4 16,-3 2-16,0 3 0,0 4 16,0 3-16,0 4 0,1 2 15,1 2-15,-4 3 0,-1 4 16,1 5-16,3 3 15,-4 8-15,0 5 0,5-2 0,1 2 0,0 10 16,4 4-16,2-1 16,4 0-16,6 7 0,3 8 15,3-3-15,3-3 0,6 6 0,3 0 16,3-8-16,1-5 0,12 7 16,6 0-16,-7-12 0,-2-5 15,16 2-15,8-1 0,-3 0 16,-2-1-16,6 7 0,3 3 15,-7-2-15,-8-4 0,16 22 16,-6 3-16,-15-8 0,-10-3 0,-3 4 16,-1 1-16,-6-5 15,-3-4-15,-6 2 0,-5 2 16,-2-5-16,-3-2 0,-8 1 16,-7 2-16,1-5 0,2-5 0,-13 3 15,-9 0-15,14-14 0,0 0 16,-25 4-16,-5-6 0,26-14 15,2-5-15,-25-5 0,-1-4 16,27-1-16,1-1 0,-6-19 16,-2-10-16,11 8 0,5 0 0,-4-28 15,7-4-15,10 30 0,2 0 16,5-33-16,4-3 16,4 14-16,3 9 0,11-10 0,9-6 15,3 3-15,4 4 0,8-8 16,8-4-16,-8 17 15,-5 11-15,8-5 0,4-4 0,-6 5 16,-4 5-16,9-3 0,7 0 16,-3 9-16,-4 3 0,11 4 15,8 1-15,-24 10 0,-14 5 0,-12 4 16</inkml:trace>
  <inkml:trace contextRef="#ctx0" brushRef="#br1" timeOffset="86464.4959">24109 9494 0,'0'0'0,"0"0"15,0 0-15,0 0 0,16 27 0,-16-27 16,0 0-16,20 20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9:11"/>
    </inkml:context>
    <inkml:brush xml:id="br0">
      <inkml:brushProperty name="width" value="0.05279" units="cm"/>
      <inkml:brushProperty name="height" value="0.05279" units="cm"/>
      <inkml:brushProperty name="color" value="#F2395B"/>
    </inkml:brush>
  </inkml:definitions>
  <inkml:trace contextRef="#ctx0" brushRef="#br0">54063 27713 416,'-21'1'19,"8"1"17,7 3 17,7 2 19,4 0 2,5 0-13,4-2-13,4 0-13,2-2-8,1-1-2,1 0-3,1-2-4,2 0-1,5-2-1,3 0-2,4-1-1,2-1-2,-2 0-2,0 0-2,-1 0-3,-1 0-2,0 0-1,1 0-3,-1 0-3,-1 0 0,-2 1-2,-1-1-1,-3 0-2,-1 0-1,-3 0-4,-1 0-2,-3 0-3,-1 0-3,-3 0-2,-1 0-3,-2 1-3,-5 2-5,-6 7-9,-8 7-10,-6 8-8,-3 0 1,3-6 13,1-3 12,2-6 13,2-1 6,0 0 1,2 1 2,1 2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9:12"/>
    </inkml:context>
    <inkml:brush xml:id="br0">
      <inkml:brushProperty name="width" value="0.04712" units="cm"/>
      <inkml:brushProperty name="height" value="0.04712" units="cm"/>
      <inkml:brushProperty name="color" value="#F2395B"/>
    </inkml:brush>
  </inkml:definitions>
  <inkml:trace contextRef="#ctx0" brushRef="#br0">54528 28600 466,'30'0'76,"-3"0"-16,-3 0-14,-3 0-16,-1 0-7,-1 0-3,1 0 0,-1 0-3,0 0-1,-2 2-1,-3 0-1,-1 2-1,-3 1-3,-4 6-6,-4 2-5,-4 5-6,-4 1-2,-2-1 0,-3-1-1,-3-1 1,-2-1 0,2-1 0,1 0-1,1-2 1,-1-1 0,0-1 3,-1 0 1,-1-2 2,3-1 3,8-2 5,8-2 6,8-2 4,5-1 1,3 0-2,3 0-2,3 0-3,0 0-1,-1 0 0,-3 0-2,-1 0 1,-3 1-1,-3 2-1,-2 2 1,-4 2-1,-2 1 1,-1 1 0,0 2 1,-2 0 0,-1 1 1,-4 3 1,-2 2 0,-3 2 2,-3 0-1,-2 1 1,-2-1-2,-1 1 0,-3 0-1,-2 1-1,-1 1-1,-3 1-1,0-1-1,-1-1 0,1-3-1,-1-1-1,1-2-2,1-1-1,1 0-3,1-2-3,1-2 0,1-2 0,1-4 1,1-2 1,1-4-4,2-2-9,2-4-10,3-2-8,1-4-5,2-5-2,2-5-3,2-5-1,1-1-1,2 3-1,0 3 1,2 3-1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9:12"/>
    </inkml:context>
    <inkml:brush xml:id="br0">
      <inkml:brushProperty name="width" value="0.05197" units="cm"/>
      <inkml:brushProperty name="height" value="0.05197" units="cm"/>
      <inkml:brushProperty name="color" value="#F2395B"/>
    </inkml:brush>
  </inkml:definitions>
  <inkml:trace contextRef="#ctx0" brushRef="#br0">55528 25072 423,'0'-19'12,"0"7"24,0 8 25,0 8 24,-1 7 5,0 7-17,-2 7-14,0 7-17,-1 4-9,0 2-5,0 3-4,0 1-5,0 1-7,-2 2-9,0 0-11,-1 2-10,0 0-3,0 2 3,2 0 4,1 2 3,0-4-12,2-8-26,0-8-25,2-7-27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9:1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82570 22295 999,'-2'-13'-69,"-2"4"26,-4 6 24,-2 5 26,-2 4 10,1 5-6,-1 5-6,0 5-6,-1 2-4,-1-1-2,-3-1-2,-2-1-3,0 1 0,-1 0 0,0 0 1,1 3 0,-1-2 1,1-1 1,-1-3 2,1-1 0,-1-1 1,0-1 0,1 1 0,-1 0 1,1-1 1,-1-1 1,0-1 2,1-1 1,0-1 1,1 0 0,0-2 1,2-1 0,1 0 0,-1 0-1,0 0 1,1 0-2,-1 0 1,2 1-1,1 2 1,1 0-1,1 0 0,2-1 1,2 0 1,2-2 0,1 0 0,1 0 1,-2 0-1,2-1 1,-1 1-1,0 0 0,0 0 0,0 0-1,0 0 0,0 1-1,0 2 1,0 0 0,0 0-2,1-3-1,-2-1-3,2-2-2,-1 0 0,0 0 1,0 1 1,0 2 2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9:1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84200 22272 999,'3'-15'-2,"6"2"-7,5 3-6,7 1-5,3 1-1,-1 2 5,1 1 5,-1 0 5,2 2 3,1 1 0,2 0 2,3 2-1,1-1 1,4-1-2,3 0-1,3-1-1,0-1-2,0 0-2,-2 0-3,0 0-1,-1 0-1,-2-2 2,0 0 1,-1-1 2,-1-1 2,-2 2 1,0 1 1,-1 0 2,-2 1 1,-3 1 0,-3-1 0,-3 0 1,-1 0 2,-1 2 5,1 0 5,-1 2 6,0 0 0,-1 2-1,0 0-4,-2 2-2,1-1-1,1-1 0,3 0-1,1-1 1,2-1-3,-1 0-2,1 0-2,-1 0-4,2 0-2,3 1-1,3 2-1,3 0-2,0 1-1,-2 0 0,-1 0-2,-3 0 0,-2 0 0,-5 0 0,-3 0 0,-4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9:1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90800 21981 999,'29'-8'-54,"-3"2"16,-5 1 15,-3 1 15,-2 0 9,-1 2 2,1 0 2,0 2 2,0 0 2,1 0-1,1 0 1,1 0 0,1 0-2,0 0-3,-1 0-3,1 0-4,0 0-2,3 0 0,1 0-2,3 0-1,-1 0 1,-1 0-1,-3 0 0,-1 0 1,-2 0-1,-1 0 1,-1 0 0,-1 0-1,0 0 2,0 0 0,0 0 2,-1 0 0,2 0 1,1 0 1,3 0 0,2 0 1,-1 0 1,0 0-1,-1 0 1,0 0 0,-3 0 1,-1 0 0,-2 0 1,-2 0 1,-2 0 0,-1 0 0,-1 0-1,0 0 0,-1 0 0,-1 0-1,1 0 1,0 0-1,0 0-1,2 0 1,0 0 0,1 0 1,0 0-1,-2 2-1,-2 0-1,-2 2-1,-1-1-3,1-1-3,2 0-3,0-2-4,0 1 0,0 0 3,-2 2 3,0 0 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9:18"/>
    </inkml:context>
    <inkml:brush xml:id="br0">
      <inkml:brushProperty name="width" value="0.02214" units="cm"/>
      <inkml:brushProperty name="height" value="0.02214" units="cm"/>
      <inkml:brushProperty name="color" value="#F2395B"/>
    </inkml:brush>
  </inkml:definitions>
  <inkml:trace contextRef="#ctx0" brushRef="#br0">92277 22050 993,'-8'7'-42,"0"-2"20,0-3 21,0 0 20,0-2 6,1 2-8,-1 0-8,0 1-8,0 2-4,2 0-1,1 1 0,0 2-2,1 0 0,-2 0-2,0-1-1,-1 1-1,-2 0 0,0 2 2,-1 0 3,-1 1 1,-2 2 1,0 0 1,-1 1-1,-1 1 0,-2 2 0,-2 1 0,-1 3-1,-3 2 0,-1-1 0,-1 0 0,-1-1 0,-1 0 1,1-2 0,-1 1 0,2-1 1,2 1 0,-1-1 0,2-1 0,1-1-1,1-1 0,1 0 0,-1 2 2,0 0 1,1 1 1,-1 1 1,1 1-1,-1 1 0,1 1-1,-1 0 0,2 1-2,1-1 0,1 1 0,1-1-2,0-1 0,2-1-2,1-1-1,1-2 0,2-5-1,2-3 1,3-4 0,0-2-1,0 0 0,0 0 1,0 0-1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9:1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81450 24659 999,'1'-14'-39,"2"5"12,2 3 13,2 4 12,2 2 8,3 0 3,3 0 2,4 0 3,2 0-1,5 2-2,3 0-3,4 2-2,3 0-4,1 1-4,0 2-3,2 0-3,-1 0-3,-1-2-2,-3-3 0,-2 0-2,2-2 0,3 0 1,4 0 2,4 0 1,2-2 1,-2-4 3,0-4 2,-2-3 2,0-2 2,1 2 0,-1 2 0,0 3 1,0 1 1,0 2 0,0 2 1,0 2 1,-1 1 1,-1 0-2,-3 0 0,-2 0-1,0 0-1,1-2 1,0-1 0,2 0 0,1-1-1,0 1-1,2-1-1,1 0-2,-2 0 1,-2 2 0,-3 0 2,-3 2 0,-3 0 1,0 2 1,-1 0-1,-1 2 0,-1 0 0,-1 3 0,-1 2 0,-1 2 0,0 0 0,-1-1-1,1 0 0,-1-2-1,1 0 1,1 0-1,1-1-1,1 1 1,1-1-2,1-2-1,1-3 0,1 0-2,0-4 0,2-2 0,1-4 0,1-2 1,-1-1 0,-2 3 0,-1 1 1,-3 2 1,-1 1 2,-3 0 2,-1 0 2,-2 1 2,-2-1 2,1 2 1,-1 0 0,1 2 1,-1 0 0,-1 0-1,-1 0-1,-1 0-1,0 0-1,-2 0 1,-1 0-1,-1 0 0,0 0 0,0 0 1,-1 0 0,1 0 0,0 0 0,0 0 0,-1 0 0,1 0-1,1 0 0,0 0 0,1 0 1,1 0-1,0 0 1,-1 2-1,0 0-1,-2 2 0,0-1 0,2-1-1,0 0-1,1-2-1,0 0-1,-1 0 0,-1 0-1,0 0-1,-2 0 1,1 0-1,0 0 2,0 0 0,0 0 0,-1 0 1,1 0-1,0 0 1,-1 0-2,-1 0-2,0 0-4,-2 0-3,-1 1-2,0 0-1,-2 2 0,0 0-2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5:19"/>
    </inkml:context>
    <inkml:brush xml:id="br0">
      <inkml:brushProperty name="width" value="0.04238" units="cm"/>
      <inkml:brushProperty name="height" value="0.04238" units="cm"/>
      <inkml:brushProperty name="color" value="#00BFF3"/>
    </inkml:brush>
  </inkml:definitions>
  <inkml:trace contextRef="#ctx0" brushRef="#br0">61600 32400 519,'0'-179'51,"0"45"-10,0 43-8,0 45-11,-7 21-2,-11 0 3,-14 0 2,-11 0 4,-6 3-1,4 6-5,3 7-4,3 6-5,-4 10-3,-8 17-2,-10 15-3,-9 16-2,-5 12 0,0 9-1,0 10 0,0 10 0,3 4 0,6 0 1,7 0-1,6 0 0,3 7 0,0 17 1,0 15 0,0 16 2,4-2 0,10-19 0,10-18 1,9-19 1,6-13 0,3-6-1,3-6-1,4-6 0,4-9-2,6-8-3,7-10-4,6-9-3,10-10-4,17-9-6,15-10-5,16-8-5,10-14-4,7-15-3,6-15-2,7-16-3,-6-4 0,-15 10 5,-15 10 3,-16 9 4,-13 12 9,-9 16 14,-10 15 13,-8 17 15,-9 13 9,-6 13 1,-6 12 3,-6 13 3,-2 1-2,3-9-4,3-10-5,4-8-5,1-6-5,0 1-7,0-1-6,0 1-6,4-4-6,10-6-6,10-6-6,9-6-6,6-7-4,3-6-1,3-6 0,4-6-2,5-15-1,10-21-3,10-22-3,9-22-3,2-13 1,-2-3 6,-3-3 4,-3-2 5,-9 6 4,-11 20 5,-14 18 5,-11 20 3,-9 11 7,-3 7 9,-3 6 8,-2 7 9,-5 10 9,-2 16 10,-3 15 9,-3 17 11,-2 13-1,0 13-9,0 12-10,0 13-9,0 4-9,0-3-7,0-3-6,0-2-6,0-5-8,0-2-7,0-3-9,0-3-8,-2-7-14,-3-9-17,-3-10-18,-2-8-19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9:2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85991 20220 999,'0'-11'-7,"0"8"2,0 9 3,0 10 1,0 4 3,2 1-1,0 1 2,2 1 0,0 2-1,0 2-3,-1 4-3,2 3-3,-2 2-3,-1 2-1,0 3-1,-2 1-3,1 1 1,0 2 1,2 0 0,0 2 2,1-2 1,0-2 2,0-4 2,0-2 2,-1-1 1,-1-1-1,0 0-1,-1 0 0,-1 1 1,0-1 2,0 0 2,0 0 3,0 0 0,0 1-2,0-1 0,0 0 0,-1 1-2,-1 1 1,0 0 0,-1 2 1,-1 0-1,0-2 1,0 0-2,0-1 1,0-2 0,0 0 0,0-1 0,1-1 1,-2-2 0,2-1 1,-1-3 1,0-1 0,0-1-1,0 2 0,0 3-2,0 1-1,1 1-1,0-1 1,2-1 1,0-1-1,1 0 1,-2 1 0,0 0 0,-1 2 1,-1 1-1,2 1 0,0 1-1,2 0-1,-1 3 1,-1 3 0,0 2 0,-1 4 1,-1 0 1,0 0 1,0-2 1,0 0 0,1-3 0,0-2-3,2-3-2,0-3-4,1-3-1,0-2 1,0-1 1,0-3 0,0-1 1,-2-1 1,0-1 1,-1 0 0,-2-1 0,2 1 1,-1 1 0,0 1-1,0 1 1,0 1 0,0 1 2,0 1 0,0 0 0,0 2 1,0 1-1,1 1 1,-2 0-2,2-1-2,-1-2-1,0 1-2,0-4 0,2-2 0,0-3 2,2-2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9:2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86600 17902 999,'0'-29'-59,"0"7"17,0 5 18,0 6 17,2 2 11,4-3 4,4-4 5,3-1 4,4-4 2,1-2-3,3-1-2,2-2-3,1-1-2,2 1-3,3 1-2,1 1-2,2 0-1,1-1 0,1-1 1,1-1 0,-1 0-2,-2 1-2,-2 1-3,-1 1-4,-5 3 0,-5 5 0,-6 5 1,-6 4 1,-3 3 1,1-2 1,2 0 0,0-1 2,1-2 0,0 0-1,0-1 1,-1-1 0,1 0 0,-2 0 0,-1 2 1,0 1 0,-1 0 1,0 0 0,0 0 0,0 0 1,-1 1 0,1 1 0,0 0 0,0 2 0,1 0 0,0 2-2,1 0-1,2 2-1,0 0-3,0 2-4,-1 0-4,1 2-4,-1 0-1,0 0 3,-2-1 4,0 1 4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9:22"/>
    </inkml:context>
    <inkml:brush xml:id="br0">
      <inkml:brushProperty name="width" value="0.0236" units="cm"/>
      <inkml:brushProperty name="height" value="0.0236" units="cm"/>
      <inkml:brushProperty name="color" value="#F2395B"/>
    </inkml:brush>
  </inkml:definitions>
  <inkml:trace contextRef="#ctx0" brushRef="#br0">88981 17450 932,'0'29'-45,"0"-3"11,0-5 12,0-3 11,0-2 6,2 1 1,1 1 1,0 1 0,1 2 1,0 0 1,-1 0-1,2 3 1,-2-1 1,1 3 0,0 0 0,0 1 1,0 0 0,0 0-1,0 1 1,0-1-1,-1 0-1,2 1 0,-2-1-1,1 1-1,0-2 0,0 0 1,0 0 0,0-2 1,-1-1 0,0 1 0,-2-1-1,0 1 1,-1-1 0,0 3 0,0 0 1,0 1 0,0-1 0,0 0 1,0-1-1,0-1 1,0 0-1,0-1 1,0 1-1,0-1 1,0 0-1,0-1-2,0-1 0,0 0-2,-1-2 0,0 1 0,-2-1 0,0 1 0,-1-1-1,2 1 1,0-1 0,2 1-1,0 0 1,0-1 1,0 1 1,0 0 1,-1-2 0,0 0 1,-2 0 1,0-2 0,0 0 2,0-1 3,2 1 3,1 0 3,0-1 3,0 1 1,0 0 2,0-1 1,0 0 1,0-1-1,0 0-2,0-2 0,0 0-1,0 0 0,0-1-2,0 1 0,0 0-2,0 2-2,0 0-3,0 1-3,0 1-1,0-1-4,0 1-1,0 0-2,0 0-3,0 1-4,0 1-5,0 1-2,0 1-3,0-1 2,0 1 1,0 0 1,0-1 0,0 1 1,0-1 0,0 1 1,-1 0 0,-1 1 1,0 1 0,-1 1 1,-1-1 1,0-1 3,0-3 3,0-1 1,0-2 3,0-1 0,0 0 0,1-2 2,-1 0-1,2 0 1,0-1-1,2 1 1,-1 0 2,0 0 2,-2-1 3,0 1 3,-1 0 2,0 0 0,0-1 1,0 1 1,1 0-2,0 2-2,2 0-3,1 1-2,0 1-1,0-1-2,0 1-1,0 0 0,0-1 0,0-1 0,0-1 0,0 0 1,0-1-1,0 1-1,0 1-1,0 1-3,0 1 1,0 0 0,0-1 1,0 1 1,0-1-1,0-1 1,0-1-2,0 0 0,0-2 0,0 1 1,0 0 1,0 0 0,-1-1 1,-1 1 2,0 0 0,-1 0 2,-1-1 0,2 1 1,0 0-1,2 0 0,0-1 0,0-1-1,0 0 0,0-2 0,0 0 1,0 2 2,0 0 4,0 1 2,0 1 1,0 0-2,0-1 0,0 1-3,0-1-1,0-1-4,0 0-4,0-2-2,0 0-7,2 0-9,0 0-8,2 0-8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9:23"/>
    </inkml:context>
    <inkml:brush xml:id="br0">
      <inkml:brushProperty name="width" value="0.02236" units="cm"/>
      <inkml:brushProperty name="height" value="0.02236" units="cm"/>
      <inkml:brushProperty name="color" value="#F2395B"/>
    </inkml:brush>
  </inkml:definitions>
  <inkml:trace contextRef="#ctx0" brushRef="#br0">85700 28570 983,'8'-16'-74,"2"2"22,0 1 23,1 1 23,0 1 12,0 0 4,-2 2 3,-1 1 2,1 0 1,0 0-3,1 0-3,2 0-4,0-1-1,3-3 0,2-4-1,1-1-1,2-3 0,1 1-2,1-1-2,2 0 0,-1 0-1,1-1 0,-1-1 1,1-1 0,-1 0-1,1-1-1,-1 1-3,1-1-2,0 1 0,1-1 1,1 1 2,1-1 0,0 0 2,1-1 1,-1-1 2,0 0 0,0-1 2,-1 1 0,-1 1 2,-1 1 0,-1 1 1,-3 3 1,-1 1 0,-2 3 1,-2 0 2,-1 2 1,-1 1 2,0 1 1,-3 1 1,-1 2-2,-2 2-2,-2 3-2,-1 1-7,0 3-17,0 4-15,0 2-15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9:2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83100 18197 999,'15'-14'-24,"-1"4"7,-1 4 6,0 5 6,0 1 3,3 0 0,3 0-1,3 0 0,2 0-1,-1 0 0,1 0 0,-1 0 0,2 0-2,1 0-3,3 0-3,1 0-3,1 0 0,-1 0 2,-2 0 4,1 0 3,-1 0 1,0 0 1,2 0 0,1 0 0,-1-1 2,-1-1 0,-3 0 3,-1-1 0,-2-1 2,-1 2 0,-1 0 2,-1 2 1,-1 0 0,-1 0-2,-1 0 0,0 0-1,-1 0 0,1 2-1,1 0 0,1 2 0,1-1-1,1 2 0,1-2 0,1 1-1,1-1 0,1 0-1,1-2-1,1 0-1,0 0-1,1 2-1,-1 2-2,1 2-2,-2 0-1,0-1 0,0-1 0,-2 0 0,-3-2 1,-3 0 2,-5-2 2,-3 0 2,-2-1 1,0 0 1,0 0 0,0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9:2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88200 18450 999,'29'0'-4,"-5"0"-10,-5 0-9,-5 0-10,-2 0-1,2 0 6,0 0 6,1 0 6,1 0 4,-1 0 3,1 0 1,0 0 3,-1 0 1,1 2 1,0 0 0,-1 2 1,1 0 1,-2 0 0,-1-1 0,-1 1 1,1 0 0,0 0 0,1 0 0,1 0 0,1-1 0,1 0 0,2-2 0,0 0 0,0-2 1,1 0-1,-1-2 0,1 0 0,0-1 0,1 0 1,1 0-1,1 0 0,0 0 1,-1 1-1,-1-1 0,0 0 1,-3 0 0,-1 2 3,-3 0 2,-1 2 3,-2 0 0,0 0-1,-2 0-1,0 0-1,-2 0-1,1 0 0,0 0-1,0 0-1,0 0 0,0 0-1,-1 0-1,1 0-1,0 0 0,0 0-1,0 0 0,0 0 1,0 0-1,1 0 0,1 0 1,2 0 1,-1 0-1,-1 2 0,-1 0 0,0 2 0,-2 0 0,-1 0 0,0-1 0,-2 1 0,1 0 0,0 0 0,1 0 0,2 0 1,0-1-1,2 0-2,0-2-2,1 0-1,1-2-1,0 0-1,-1-2 0,1 0-1,0-1 0,0 2 2,-1 0 0,1 2 2,-1 0 2,0 0 3,-2 0 2,-1 0 4,1 0 1,0 0 1,1 0 2,2 0 0,-1 0 1,1 0-1,0 0 0,0 0-1,-1 0-1,1-2-1,0-1-3,0 0-1,-1 0-1,1 0-1,0 2-2,0 1-1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9:27"/>
    </inkml:context>
    <inkml:brush xml:id="br0">
      <inkml:brushProperty name="width" value="0.02214" units="cm"/>
      <inkml:brushProperty name="height" value="0.02214" units="cm"/>
      <inkml:brushProperty name="color" value="#F2395B"/>
    </inkml:brush>
  </inkml:definitions>
  <inkml:trace contextRef="#ctx0" brushRef="#br0">92412 18750 993,'1'14'-32,"0"-3"4,2-2 6,0-4 4,0 0 4,0 0 2,-2 1 3,0 2 1,-1 0 3,2 1 1,0 2 2,2 0 2,-1 1 1,0 1 0,-2 1 0,0 2 1,-1-1 0,0 1 0,0 0-1,0-1 0,0 1-2,0 2-1,0 0-3,0 1-1,0 1-1,0 3 1,0 1 1,0 3 0,0-1 0,0 0 1,0 0 0,0-2 1,0-1-1,0-2 1,0 0-1,0 0 0,0-2 1,0-1 0,0-1 1,0-1 0,0-1 1,0-1 0,0 0 1,0-2 0,0 0 2,0 0 2,0-1 3,0 1 1,0 0 3,0 0 1,0-1 1,0 1 3,-1 0-1,0 2-2,-2 0-1,0 1-2,-1 1-1,2-1-2,0 1-2,2 0-1,-1-1-2,0 1 0,-2 0-2,0-1 0,0 1-2,0 2-2,2 0-2,0 1-2,1 0-1,0 1 0,0-1 1,0 1-1,0 0 0,0-1-1,0 1-1,0 0-2,0-2 1,0-1 1,0-3 1,0-1 0,0-1 2,0 0 2,0-1 1,0 1 2,0-1 1,0-1 0,0 0 1,0-2 1,0 0 1,-2 2 5,0 0 3,-1 2 5,-1-1 1,2 1-1,0 0-1,2 0-1,0-1-2,0 1-2,0 0-3,0 0-2,0-1 0,2 1-1,0 0 0,2 0 0,-1-2-1,-1 1-1,0-2-1,-2 0-1,0-1-1,0 1 0,0 2 1,0 0-1,0 0 0,0 1-1,0 0 1,0 0-1,0-1 0,0 1 0,0 0 1,0 0 0,0-1 0,0 1 1,0 0 1,0 0-1,0-1 1,0 1 0,0 0-1,0 0 0,0 0 1,0 1-1,0 1 0,0 2 1,0 0 0,0 1 3,0 1 2,0 1 2,0 0 1,-2-1-1,0-1-1,-1 0-2,-1-2 1,2 1-1,0 0-1,2-1 1,-1 1-1,0 0 0,-2-1 1,0 1-1,0 0 0,0-1-1,2 1-2,0 0-1,1-1 0,0-1 0,0-1 0,0 0 1,0-2 1,0 1 3,0 0 3,0 0 2,0-1 0,0 1 0,0 0-3,0 0 0,0-1-2,0 1 0,0 0-1,0 0-1,0-1 0,0 1-1,0 0-2,0 0-1,0-1 0,0 1 1,0 0 1,0 0 0,0-1 0,-2 1 1,0 0-2,-2 0 1,0 0 0,1 1 1,-1 1 1,0 1 1,0 0 1,2-1 1,0 0 0,2-2 1,0 1 0,0 1 0,0 3 0,0 2 0,0 0 0,0-1 0,0-1 2,0-1 0,0 0 0,0 0 0,0-1-1,0 1-1,0 0 0,2 1-1,0 1 0,2 2-1,0-2-2,0-1-1,-1-3-4,1-1-2,0-2-2,-2-1-4,0 0-2,-2-2-2,0 0-3,-2 0-4,0 0-3,-2 0-2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9:2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83100 18700 999,'0'38'-32,"2"-4"9,0-2 8,2-3 10,0-1 4,2 1 0,0 0 0,1 2-1,1 2-2,0 1-2,0 2-3,0 2-3,-1 0-1,-1-3-1,-1-4 0,0-2-1,-1-3 0,0-5 2,0-3 2,0-4 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9:2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83500 21750 999,'0'17'-2,"0"3"-7,0 3-6,0 3-5,0 0-1,0-1 8,0-3 5,0-1 7,0-1 3,2-1 2,0 1 2,2-1 0,0 1 1,0 0-2,-1-1-1,1 1-1,1 0-3,0 3-5,1 1-4,2 3-5,-1-1-2,-1 0 1,0-1 1,-2 0 0,1-2 2,0 1 0,1-1 0,2 1 1,0-2 1,-1 0 1,1-1 1,0 0 1,-1-1 1,-2 3 1,-3 1 2,0 3 0,-2 0 2,0 0 0,0 1 0,0-1 0,-1 0 1,-1-3 0,0-1-1,-1-3 1,-1-1 1,0-3 2,0-1 1,0-2 2,1-2 2,0-1 0,2 0 2,0-2 0,1 0 0,-2 0-2,0 0 0,-1-1-2,-1 2-1,2 0 0,0 1-2,2 2 0,0-1-1,0-1-2,0-1 0,0 0-2,0-1-1,2 3-2,0 2-2,2 2-2,-1 0 0,-1-1 0,0-1 1,-2 0 0,1-3 1,0 1 0,2-2 2,0 0-1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9:2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83650 27400 999,'0'36'-31,"0"-7"10,0-8 9,0-5 9,0-5 2,0-1-6,0 0-5,0-2-7,0 0 0,0 0 3,0 0 3,0-1 3,0 1 2,0 0-1,0 0-2,0 0-1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5:21"/>
    </inkml:context>
    <inkml:brush xml:id="br0">
      <inkml:brushProperty name="width" value="0.0388" units="cm"/>
      <inkml:brushProperty name="height" value="0.0388" units="cm"/>
      <inkml:brushProperty name="color" value="#00BFF3"/>
    </inkml:brush>
  </inkml:definitions>
  <inkml:trace contextRef="#ctx0" brushRef="#br0">56700 31850 567,'-132'-158'-20,"39"34"10,36 35 8,39 35 9,18 5 6,0-21 2,0-22 2,0-22 3,10-15-1,23-5 0,22-7-3,22-5 0,15-4-4,9 0-3,10 0-3,10 0-5,18-2-1,28-3-2,28-3-1,29-2-2,1 8 0,-25 22 1,-25 22 0,-25 23-1,-5 10 2,16 0 0,15 0 0,17 0 1,0 6 2,-11 13 2,-14 12 4,-11 13 1,-12 13 2,-9 17 1,-10 15-1,-8 16 0,-8 12-1,-2 9 0,-3 10-1,-3 10 0,-6 8 0,-5 10 3,-7 10 2,-5 9 2,-11 7 2,-11 7 1,-14 6 0,-11 7 0,-9 11 0,-3 20 1,-3 18 0,-2 20 0,-8 10-2,-8 3-2,-10 3-5,-9 4-2,-4-15-2,4-31 1,3-31 0,3-31 1,3-15-8,3 4-19,3 3-17,4 3-19,1-10-9,0-21 0,0-22 0,0-22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9:2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82975 18550 999,'-22'63'-38,"7"-14"9,3-16 11,6-14 11,3-5 5,0 4 1,2 3 2,0 5 0,1 3 3,0 4 0,0 4 3,0 5 1,0 1 0,0 0-3,0 0-2,0 0-2,0 2-2,0 2-2,0 3-2,0 4-2,0 1-1,0 1 2,0 2 2,0 0 1,0 0 0,-2-3-2,0-1-2,-1-2-1,-1-2-1,2-4 1,0-2 2,2-4 1,0-2 2,0-1 1,0-3 2,0-2 2,0 0 2,0 1 0,0 1 0,0 1 2,0 2 0,0 6-1,0 4 1,0 6-1,-1-2 1,0-5-2,-2-5 0,0-7 0,0-2 0,0 2-1,1 3 0,2 1 0,0 1-1,0-2 0,0 0-1,0-1 0,0-2 0,0 0 0,0-1 0,0-1 1,0-1-1,0-2-2,0 0-1,0-1-2,0 0 0,-2 1 0,-1 1 1,0 1 1,0 0 0,0-2 1,2 0-1,1-1 1,0-1 0,0-1 1,0-1 0,0-1-1,-1-2 1,-1-3 1,0-3-1,-1-2 0,-1-3 1,2 1 1,0 0 1,2 0 2,0-1 0,0-1-1,0-1 0,0 0-2,0-1 0,0 1 0,0 2 0,0 0 1,0 0 1,0-1-2,0 0 1,0-2 0,0 0 0,0 0-1,0 0 1,0 0-1,0 0 0,0 1 2,0 1 0,0 2 1,0-1-1,0-1 0,0-1-1,0 0-2,0-1-1,0 0-5,0-1-4,0 1-3,1-1-5,2 0-6,2-2-5,2 0-6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9:30"/>
    </inkml:context>
    <inkml:brush xml:id="br0">
      <inkml:brushProperty name="width" value="0.02331" units="cm"/>
      <inkml:brushProperty name="height" value="0.02331" units="cm"/>
      <inkml:brushProperty name="color" value="#F2395B"/>
    </inkml:brush>
  </inkml:definitions>
  <inkml:trace contextRef="#ctx0" brushRef="#br0">82927 28694 943,'-6'-8'-4,"2"2"3,4 1 4,3 0 5,2 2 1,5 0 0,4 2 0,4 0 0,3 1-2,5 0-2,3 0-3,4 0-2,3 0-2,3 0-2,1 0-3,2 0-1,2 0-2,0-2-3,2 0-2,0-1-3,2-1 0,0 2 3,2 0 2,0 2 3,0-1 1,-2 0 1,-2-2 1,-2 0 1,-1 0 2,-2 0 1,0 2 1,-1 0 2,-1 1 2,-2 0-1,0 0 1,-1 0 1,0 0-1,0 0 0,2 0-1,1 0 0,0 0 0,2-2 2,1 0 1,0-2 1,0 1 2,-1 0-2,-3 2 1,-2 1-1,-1 0-1,1 0 0,-1 0-2,0 0 0,0 0-1,1 0 0,-1 0 0,0 0 0,0 0 0,-3 0-1,-2 0 1,-1 0 0,-3-1 0,-1-1-1,-3 0 1,-1-1 0,-2-1 1,1 2 0,0 0 1,-1 2 0,0 0 1,-3 0-1,-1 0 0,-2 0 0,-1 0 0,0 2 0,-1 0 0,1 2 0,0 0-1,0 0 1,-1-1 0,1 1 0,0 0 0,1-2-1,2 0-1,0-2 0,1 0-1,1 0 0,1 0-1,1 0 0,0 0 0,-2-2 0,-3 0 0,-1-2 0,-1 1 0,2 0 1,0 2 0,1 1 1,-1 0 1,-1 0-1,-2 0 1,-2 0-1,-1 0 1,2 0-1,0 0 0,1 0 0,0 0-1,0 0-3,-2 0-2,-1 0-2,1 0-2,0 0-2,1 0-2,2 0-1,-1 0-3,1 0-1,0 0-3,0 0-2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9:3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90950 29016 999,'65'-1'-77,"-12"-1"18,-12 0 18,-12-1 18,-8-1 10,-3 2 3,-4 0 4,-4 2 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9:3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86650 18564 999,'91'-7'-56,"-22"2"14,-21 2 14,-21 2 15,-6 1 6,13 0 2,11 0-1,12 0 2,2 0-2,-5-2 0,-6 0-1,-6-2-2,-5 0 0,-3 1 1,-5-1 0,-3 0 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9:3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92578 26600 999,'-1'17'-6,"0"3"-12,-2 3-12,0 3-12,-2-1-2,0-3 11,-1-5 8,-1-3 11,0-3 5,2-1 2,2 0 3,2-2 1,0 1 1,-2 4 1,-2 2 0,-1 3 0,-1 0 1,2-3-1,2-3 1,2-2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9:36"/>
    </inkml:context>
    <inkml:brush xml:id="br0">
      <inkml:brushProperty name="width" value="0.04953" units="cm"/>
      <inkml:brushProperty name="height" value="0.04953" units="cm"/>
      <inkml:brushProperty name="color" value="#F2395B"/>
    </inkml:brush>
  </inkml:definitions>
  <inkml:trace contextRef="#ctx0" brushRef="#br0">15237 35321 444,'-6'7'35,"6"-1"-4,4-1-4,6 0-3,1-2-4,1 0-1,0-2-2,0 0-3,-1-2-1,1 0-2,0-2-1,0 0-2,0-1-1,3 0-1,2 0-1,2 0-1,0 1 0,1 1 0,-1 0 0,1 2 0,0-1 1,1-1 0,1 0 1,1-1 0,0-1 1,-1 2-1,-1 0 0,-1 2 0,0 0 0,0 0-1,-1 0 0,1 0 0,0 0 0,3 0 1,1 0 0,3 0 0,1 0 1,1 0-1,0 0-1,2 0 0,1 0 0,-1 2 1,1 0 0,-1 2 1,0 0 0,1 0-1,-1-1-3,0 1 0,0 0-2,-1-2 0,-1 0-1,-1-2-1,-1 0 0,1 0 1,-1 0 1,1 0 1,-1-1-2,1-2-2,-1-2-4,0-1-3,0-2-1,-1 0-2,-1 0-1,-1 0-1,0 2 1,1 1 2,1 2 2,1 2 3,-1 1 1,-3 2 1,-3 0 1,-3 2 1,-1 0 1,0 1 2,0 2 2,-1 0 1,0 1 0,-1 0 2,0-1 0,-2 1 0,1-1 0,1 0-2,3-2-1,2 0-1,1-2-1,3 1 0,1 0 0,3 0 0,1 0 0,1 0-1,0 0 0,2 0-1,2 0 0,1 0-1,2-1-1,3 1 0,0 0-1,0-2-1,0 0-1,0-2 0,1-1-2,2-4 0,3-2-1,1-3 0,1-2-1,0 0 1,0 1 1,0-1 1,-1 1 0,0 1 0,-2 0 2,0 2-1,-2 1 2,-2 2 3,-1 2 3,-3 2 2,0 2 1,0 0-1,2 2 0,1 0-1,0 2-1,-2 0 2,0 1 1,-1 2 2,0-1-1,0-1 1,2-1-1,1 0 0,0-2-2,2 0-1,1-2-3,0 0-1,1-2-3,-1 0 0,-2-2 0,0 0-1,-2-1-1,-2 0 2,-1 0-1,-3 0 1,1 1 1,5 1 1,3 0 2,4 2 0,1 0 2,-2 0 1,-2 0 1,-2 0 0,-2 0 2,-1 0-2,-3 0 1,-1 0-1,-2-1-1,2-1 1,1 0-1,1-1 0,0-2 0,0 0-1,1-1-2,-1-2 0,0 1-1,1 1 0,-1 0-1,0 2 1,0 1-1,1 2 2,-1 2 0,0 2 0,-1 2 1,-3 2 0,-3 1 0,-3 3 0,-3 0 0,-1-1 0,-3 0 0,-1-2-1,-1 0 0,0 0-1,-1 0 0,1-1-1,0 0 0,3-2 0,2-2 0,1-2 0,2-1 0,-1 0 1,1 0 0,-1 0-1,1 0 1,-1 0 1,1 0 1,-1 0 0,1 0 1,1 0 1,1 0 1,1 0 0,0 1 1,-1 2-1,-1 2 1,-1 2-1,0 0 0,1 1-1,1 0 0,1 0 0,0 0-1,-1-1-1,-1 1 0,-1 0-2,1-1 0,1-2 0,2-3-1,3 0-1,0-3-1,1-1-1,-1 0-2,0-1-2,1-2 1,1 0 1,1-1 3,0-2 1,2 2 1,-1 1 1,0 2 0,1 2 1,-2 1 0,0 0 2,-1 0 1,-1 0 1,-1 0 1,1 0-1,-1 0 1,0 0-1,0 0 0,-1 0 0,-1 0 1,-1 0 1,-2 0-1,-1 2 0,-3 0 0,-1 2-1,-2-1 0,-1-1-1,-1 0-1,0-2-1,-2 0 1,1 0-1,0 0 2,-1 0-1,0 0 1,-1 0 0,0 0 1,-2 0-1,0 1 1,1 0 0,2 2 0,0 0 0,0 1-1,-1 0-1,-1 0-1,0 0-2,-1-1 0,3-1 0,2 0 1,2-1 0,2-1-1,2 0-1,4 0-1,3 0 0,3-3-2,3-2-1,3-5-1,2-4-1,3 0 0,1 1 1,0 2 1,2 3 1,-1 0 0,0 2 1,-2 1 1,0 0 0,-2 1 1,0 0 1,-1 0 2,-1 1 0,-2-1 1,0 0-1,-1 0 1,-1 0 0,-2 1 1,-2 0 0,-2 2 1,-1 0 1,-2 2 2,-1 0 0,-1 2 1,-1 0 1,-2 1 2,-1 2-1,-3 0 1,-1 1 0,-2 1 0,-1 0-1,0 0 0,-2 0-1,0-2-1,0-1 0,-1-2-1,1-2 1,0-1-1,2 0-2,0 0-2,1 0-1,3 0-2,5-2-3,5 0-2,5-2-2,3-1-3,2-1 1,2-3-1,3-2 0,0 0 0,0 1 1,0 0 2,0 2 0,0 1 2,-2 1 0,0 0 2,-1 2 0,-2 0 2,-2 2 0,-2 0 1,-1 2 2,-2 0 0,-1 2 1,-2 0 1,1 2 1,-3-1-1,0-1 0,-1 0-2,-1-1 0,0-1-1,0 2 1,-1 0-1,1 1 0,-2 1-1,0-2 1,-1 0 0,0-2 1,-2 0-1,-1 0 1,-1 0 2,-1 0 0,0 0 0,0 0 0,-1 0 0,1 0 0,0 1 0,-1 0 0,1 2 0,0 0 0,0 1 1,1 0-1,1 0 2,1 0-1,1-1 1,1-1-1,1 0-2,2-2 0,-2 1 0,0 0 0,-1 2 1,0 0-1,-2 0 1,1 0-1,-1-2 0,1 0 0,0-1 0,1 0-1,1 0 0,1 0-1,0 0 1,-1 0-1,-1 0 1,0 0 1,-3-1-5,1 0-8,-2-2-9,-1 0-8,-5 0-6,-8 0-1,-10 2-2,-8 0-3,-4 2-5,1 0-10,1 2-9,1 0-9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9:58"/>
    </inkml:context>
    <inkml:brush xml:id="br0">
      <inkml:brushProperty name="width" value="0.03985" units="cm"/>
      <inkml:brushProperty name="height" value="0.03985" units="cm"/>
      <inkml:brushProperty name="color" value="#F2395B"/>
    </inkml:brush>
  </inkml:definitions>
  <inkml:trace contextRef="#ctx0" brushRef="#br0">53978 32522 552,'0'-24'33,"0"13"8,0 14 10,0 14 9,-1 6-1,0 1-10,-2-1-10,0 1-9,-1-1-7,2 1-4,0-1-4,2 1-3,-1-1-4,-2 3-3,-2 0-2,-1 0-3,-2 2-1,2-1 0,1 1-2,0-1 1,1 0-2,1-1-4,-1-1-2,0-1-4,0-2-5,2-3-5,0-3-6,2-3-6,1-2-7,4-2-8,2-2-7,3-2-8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49:59"/>
    </inkml:context>
    <inkml:brush xml:id="br0">
      <inkml:brushProperty name="width" value="0.04641" units="cm"/>
      <inkml:brushProperty name="height" value="0.04641" units="cm"/>
      <inkml:brushProperty name="color" value="#F2395B"/>
    </inkml:brush>
  </inkml:definitions>
  <inkml:trace contextRef="#ctx0" brushRef="#br0">54610 32616 473,'15'-7'38,"0"2"-2,-2 2-2,-1 2-1,1 1-3,0 0-2,1 0-2,1 0-2,1 0-2,-1 0-1,1 0-3,0 0-1,-1 1-3,-1 2-1,-1 2-3,0 2-1,-2 2-2,-1 5 0,-1 4 0,0 3-1,-4 4 0,-4 1-3,-6 3-1,-4 1-1,-4 1-2,-2-2-1,-1 0-2,-3-1 0,0-1-2,1-3 1,1-1 0,1-3 1,-1 0-1,-2 0 1,-1-1-1,-3 1 1,0-1-1,1 1 1,1-1 0,1 1 0,1-2 2,3-3 3,1-3 3,3-2 4,4-5 2,10-2 4,8-6 3,9-2 3,5-4 1,3 0-4,1-1-3,3-1-3,0-1-2,0 2 0,1 1-1,-1 1-1,0 0-1,-1 2-2,-1 0-2,-1 2-1,-3 1-3,-1 0 0,-4 2-2,-3 0-1,-1 1-7,-1 0-15,1 0-14,0 0-14,-2 1-8,-1 0-4,-2 2-2,-2 0-3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01"/>
    </inkml:context>
    <inkml:brush xml:id="br0">
      <inkml:brushProperty name="width" value="0.04283" units="cm"/>
      <inkml:brushProperty name="height" value="0.04283" units="cm"/>
      <inkml:brushProperty name="color" value="#F2395B"/>
    </inkml:brush>
  </inkml:definitions>
  <inkml:trace contextRef="#ctx0" brushRef="#br0">56954 32402 513,'0'-21'1,"0"3"15,0 4 16,0 5 15,-2 4 7,0 8-3,-3 6-2,-2 7-4,-2 5-4,-4 3-6,-2 3-8,-3 3-6,-1 2-6,1 2-2,1 3-4,1 1-3,-1 1-2,-2 0 1,-1 0 1,-2 1 1,-2-3-5,2 0-8,1-3-9,1-2-9,2-2-6,1-3 0,2-3-2,3-3-1,2-6-7,4-10-9,4-10-10,4-10-10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02"/>
    </inkml:context>
    <inkml:brush xml:id="br0">
      <inkml:brushProperty name="width" value="0.04538" units="cm"/>
      <inkml:brushProperty name="height" value="0.04538" units="cm"/>
      <inkml:brushProperty name="color" value="#F2395B"/>
    </inkml:brush>
  </inkml:definitions>
  <inkml:trace contextRef="#ctx0" brushRef="#br0">56800 32200 484,'0'15'42,"0"-1"-2,0-1-1,0 0-1,1 2-1,2 7 0,2 7 2,2 7 0,1 2-1,1 0-4,2-2-2,0 0-4,1-2-5,1-3-5,1-3-6,2-3-6,1 0-2,3 5-1,3 3 0,3 4 0,-1 0-6,-1-4-13,-4-3-13,-3-5-14,-2-3-7,-1-3-4,-1-3-3,0-2-4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5:22"/>
    </inkml:context>
    <inkml:brush xml:id="br0">
      <inkml:brushProperty name="width" value="0.03963" units="cm"/>
      <inkml:brushProperty name="height" value="0.03963" units="cm"/>
      <inkml:brushProperty name="color" value="#00BFF3"/>
    </inkml:brush>
  </inkml:definitions>
  <inkml:trace contextRef="#ctx0" brushRef="#br0">65350 30350 555,'54'0'77,"10"0"-17,10 0-17,9 0-18,6 0-11,3 0-3,3 0-5,4 0-3,-7 1-1,-16 4 1,-15 3 2,-15 3 1,-20 6-9,-21 9-19,-22 10-19,-22 10-19,-16 0-3,-9-5 11,-10-7 11,-8-5 12,-4-4 8,3 0 5,3 0 6,4 0 4,4 0 6,6 0 7,7 0 7,6 0 7,6 1 6,6 4 6,7 3 7,6 3 5,4 6 2,4 9-5,3 10-4,3 10-5,3 7-3,3 6-2,3 7-3,4 6-3,1 9-1,0 13-2,0 12-2,0 13 0,-4 15-4,-5 19-4,-7 19-4,-5 19-4,-4 7-4,0-3-3,0-3-1,0-2-2,0-15-6,0-25-9,0-25-9,0-25-8,1-21-5,4-15-2,3-15-1,3-16-1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02"/>
    </inkml:context>
    <inkml:brush xml:id="br0">
      <inkml:brushProperty name="width" value="0.04225" units="cm"/>
      <inkml:brushProperty name="height" value="0.04225" units="cm"/>
      <inkml:brushProperty name="color" value="#F2395B"/>
    </inkml:brush>
  </inkml:definitions>
  <inkml:trace contextRef="#ctx0" brushRef="#br0">58150 32946 520,'1'-13'26,"2"3"1,2 4 2,2 4 0,3 2 2,5 0 3,5 0 2,5 0 3,4 0 0,3 0-6,2 0-5,4 0-4,3 0-5,2-2-2,4 0-2,3-1-3,-1-1-2,-2 2 0,-4 0-1,-2 2 1,-4 0-8,-4 0-11,-4 0-13,-3 0-12,-6 2-10,-7 4-9,-6 3-7,-8 5-8,-3 0 1,-2-3 9,0-3 10,-1-2 9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02"/>
    </inkml:context>
    <inkml:brush xml:id="br0">
      <inkml:brushProperty name="width" value="0.04853" units="cm"/>
      <inkml:brushProperty name="height" value="0.04853" units="cm"/>
      <inkml:brushProperty name="color" value="#F2395B"/>
    </inkml:brush>
  </inkml:definitions>
  <inkml:trace contextRef="#ctx0" brushRef="#br0">58603 33666 453,'29'-7'53,"-4"2"-5,-3 2-5,-5 2-5,-1 1-4,0 0-4,-1 0-4,1 0-3,-2 3-4,-3 7-3,-2 8-2,-4 6-4,-5 2-5,-6-3-6,-7-3-9,-7-3-6,-3-1-3,1-1 1,1 1 1,1 0 1,1-2 1,3-1 2,1-2 2,2-2 2,6-2 6,7-1 11,7-1 12,9 0 10,3-2 4,1 0-6,0-2-4,-1 0-5,0 0-4,-1 2 1,-1 2-2,0 2 0,-3 2 1,-3 3-1,-3 3 1,-2 4 1,-4 0-2,-4 1-2,-4-1-2,-4 1-3,-3 1-2,-3 5-1,-3 3-2,-3 5-3,-1 0 0,1-2 0,1-2-2,1-1 0,1-3-1,0-3-1,2-3-2,1-3-2,1-3 1,1-1-1,1-2 2,0-2 0,2-4-7,1-4-14,0-6-15,2-4-15,2-4-4,2-3 5,4-3 6,3-3 6,0-1 4,1 2 4,0 3 2,0 1 4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03"/>
    </inkml:context>
    <inkml:brush xml:id="br0">
      <inkml:brushProperty name="width" value="0.04259" units="cm"/>
      <inkml:brushProperty name="height" value="0.04259" units="cm"/>
      <inkml:brushProperty name="color" value="#F2395B"/>
    </inkml:brush>
  </inkml:definitions>
  <inkml:trace contextRef="#ctx0" brushRef="#br0">58849 30769 516,'0'-23'3,"2"3"6,0 1 5,2 3 6,1 1 5,3 2 3,4 2 4,2 3 3,2 0-1,-1 2-2,1 1-5,0 0-3,-1 3-2,1 4 1,0 4 0,-1 4 1,0 2-1,-4 3-3,-3 2-2,-2 2-2,-4 1-2,-1 2-5,-2 3-3,-1 2-3,-4 0-4,-2 0-3,-3 1-2,-4-1-3,-1-1-2,-3-1-1,-2-3-1,-1-1-2,0-3 0,1-3-2,2-2-1,3-4-1,0-2 2,2-1 3,1 0 4,1-2 4,5-1 7,10-4 9,10-2 9,9-3 11,6-2 1,-1 2-4,0 1-6,1 0-5,-1 2-6,1 0-8,-1 2-7,1 0-7,-2 3-10,-2 2-9,-1 3-10,-2 4-10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03"/>
    </inkml:context>
    <inkml:brush xml:id="br0">
      <inkml:brushProperty name="width" value="0.04243" units="cm"/>
      <inkml:brushProperty name="height" value="0.04243" units="cm"/>
      <inkml:brushProperty name="color" value="#F2395B"/>
    </inkml:brush>
  </inkml:definitions>
  <inkml:trace contextRef="#ctx0" brushRef="#br0">60700 32916 518,'9'-7'73,"1"2"-8,3 2-7,2 2-8,3 1-5,5 0-3,5 0-3,5 0-4,0 0-5,-2 0-8,-3 0-7,-3 0-8,-3 0-7,-3 2-7,-3 0-8,-2 2-8,-4 0-7,-1 3-8,-2 2-8,-2 2-7,-2 1-3,-2 1 5,-2 1 3,-2 2 5,-1-2 4,0-3 4,0-3 5,0-2 5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03"/>
    </inkml:context>
    <inkml:brush xml:id="br0">
      <inkml:brushProperty name="width" value="0.03699" units="cm"/>
      <inkml:brushProperty name="height" value="0.03699" units="cm"/>
      <inkml:brushProperty name="color" value="#F2395B"/>
    </inkml:brush>
  </inkml:definitions>
  <inkml:trace contextRef="#ctx0" brushRef="#br0">60490 33931 594,'-5'6'7,"8"-4"15,6-4 13,7-4 15,5-1 4,1 1-4,2 0-6,3 2-4,0 0-7,1 2-5,-1 0-7,1 2-6,-2 1-8,0 2-10,-1 2-9,-1 2-10,-1 0-1,-3-1 6,-1-1 5,-2 0 7,-3-1-9,-1 0-21,-2 0-22,-2 0-22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04"/>
    </inkml:context>
    <inkml:brush xml:id="br0">
      <inkml:brushProperty name="width" value="0.05543" units="cm"/>
      <inkml:brushProperty name="height" value="0.05543" units="cm"/>
      <inkml:brushProperty name="color" value="#F2395B"/>
    </inkml:brush>
  </inkml:definitions>
  <inkml:trace contextRef="#ctx0" brushRef="#br0">62461 32305 396,'7'-37'3,"-1"6"5,0 4 5,-2 5 6,-1 2 3,0 1 1,-2-1 2,0 0 0,-2 1 0,-2 1-1,-2 1-2,-2 1-2,0 1-1,-1 1-3,0 0-1,0 2-3,0 1 0,-2 2-1,0 3 0,-1 1-1,-1 1 1,0 0-1,0 0 0,1 0 0,-1 0-1,0 0-3,0 0-1,1 1-2,-2 1 0,0 5 3,-1 6 3,-1 4 3,1 4 1,4 1-1,4 3-3,4 1 0,2 1-2,0-1 0,0-1 0,0-1 1,1 0-1,0 1 0,2 1 0,0 2-1,2-1 1,2 2 1,2 1-1,2 1 0,0 0 0,1-1 0,0-1 1,0-1-1,-1 0 0,-1-1-3,-1 1-1,0-1-3,-2 1 0,-1 1 1,0 1 0,-2 1 0,-1 0-1,-2 1-1,-2-1-3,-2 0-1,-2 0-2,-3-1 2,-4-1-1,-2-1 2,-1-2-2,-1-3-1,0-3-2,1-2-2,-2-4-1,0-1 2,-1-2 1,-1-2 1,0-2 1,1-2 1,0-2 0,2-2 0,3-4 1,3-6 1,4-5 1,4-7 1,5-4 0,6-4-3,5-5-2,7-3-2,5-5-2,7-6 2,5-5 0,6-7 0,2 0-4,-2 7-9,-2 5-8,-1 6-9,-6 6-7,-6 7-4,-7 7-5,-6 8-3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36"/>
    </inkml:context>
    <inkml:brush xml:id="br0">
      <inkml:brushProperty name="width" value="0.03822" units="cm"/>
      <inkml:brushProperty name="height" value="0.03822" units="cm"/>
    </inkml:brush>
  </inkml:definitions>
  <inkml:trace contextRef="#ctx0" brushRef="#br0">26975 42690 575,'-41'-4'53,"10"-6"-6,11-7-6,11-7-7,5-2-5,2 3-5,0 3-6,2 3-4,-1-1-3,-1-6 0,0-4 1,-1-4-1,-1-4 1,2-3-2,0-1 0,2-2-1,0-4 0,0-6-3,0-5-1,0-7-1,1-3-2,2-1-1,2-1 0,2-1-2,2 1-1,3 3 0,3 3-1,4 2 0,-1 3-1,1 3 2,-2 1 1,-1 2 1,0 3 1,1 4-1,2 4 1,0 4 0,-1 4 0,1 5 2,-2 5 1,-1 5 1,0 5 1,1 4 0,2 6 1,0 5 0,-1 4-1,-1 5 0,-2 5-2,-3 5-1,-1 3-1,-2 1 0,-2 1 0,-2 1-1,-2 0-1,-1-1 0,0-1 0,-1-1-1,-3 0-1,0-1 1,-3 0 1,-2 1 0,-3-1-1,-4 1 0,-3-1-2,-5 1-2,-2-1 0,-1-1-1,-1-1 0,-1-1-2,0-1 0,0-3-1,-1-1-2,1-2 0,0-3-3,3-1-3,1-2-4,3-2-2,1-1-3,4 0-1,3 0-1,3 0-1,3 0-2,4 0-4,4-1-2,4 1-3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37"/>
    </inkml:context>
    <inkml:brush xml:id="br0">
      <inkml:brushProperty name="width" value="0.03383" units="cm"/>
      <inkml:brushProperty name="height" value="0.03383" units="cm"/>
    </inkml:brush>
  </inkml:definitions>
  <inkml:trace contextRef="#ctx0" brushRef="#br0">28196 43191 650,'-14'-4'47,"6"8"1,5 8 3,4 7 2,2 6-5,0 1-9,-2 3-10,0 1-10,-2 2-8,0 0-6,-2 2-8,0 1-5,-2 0-7,0 0-5,-1 1-6,-1-1-5,-1-3-2,2-4 3,0-4 3,2-6 2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38"/>
    </inkml:context>
    <inkml:brush xml:id="br0">
      <inkml:brushProperty name="width" value="0.03476" units="cm"/>
      <inkml:brushProperty name="height" value="0.03476" units="cm"/>
    </inkml:brush>
  </inkml:definitions>
  <inkml:trace contextRef="#ctx0" brushRef="#br0">28600 43038 632,'22'-43'2,"-3"8"3,-3 7 4,-3 9 4,-1 4 3,0 2 3,-1 2 3,1 3 4,-1 1 2,0 2-2,-2 2 0,-1 2-1,0 4-2,0 6-2,0 5-1,0 7-3,-2 2-2,-3-1 0,-2-1-1,-4-1-1,-1-1-3,-2-1-8,0-1-6,-1 0-6,0-3-5,0-1-1,2-3-2,1 0-1,-1-4-1,0-1 0,-2-2 1,0-2-1,-1-1 0,0 0 0,1 0-2,-1 0 0,-1 0 0,0 0 3,-1 0 2,-1 0 2,-1 0 6,2 0 8,1 0 9,1 0 8,1-1 3,2-2-1,2-2 0,2-1-2,1-2-6,2 0-9,0 0-10,2 0-10,0 1-2,2 0 5,0 2 6,1 1 5,1 0 4,0 0 4,0 0 4,0 0 2,-1 1 2,1 0-1,0 2-1,0 0 0,0 2-2,-1 2 0,1 2-2,0 2 0,-1 1-1,0 0 0,-2-1-1,0 1-1,-2 0 0,-1 2-1,0 0-2,-2 1-1,-1 1-1,-2 0-2,-2-1-2,-1 1-3,-3 1 1,0 0 2,-1 1 1,-1 1 2,-1 0 1,0-3 1,0-1 0,1-2 0,-1-2 0,2 0 0,1-2-1,1 0 0,2-4 2,4-5 5,4-4 3,4-5 5,2-3 0,3 1-3,2-1-3,2 1-3,-1 2-3,-3 6-3,-3 6-3,-2 6-1,-3 4-2,-1 1 2,0 3 2,-2 2 1,-1 1 2,-3 1-1,-4 1 0,-2 1 0,-1 0 1,0-1 2,2-1 2,1 0 2,0-2 1,0-1 0,0-1 0,1 0 0,1-4-3,4-5-7,4-4-7,4-6-6,2-3-4,1-1 1,1-3 1,2-2 0,-2-1 1,-1-3-1,-2-2-1,-2-1-1,-2-3 3,0-1 3,-2-2 5,0-2 4,-1-1 2,0 3 2,0 1 0,0 3 2,-1 1 0,0 3 0,-2 1 1,0 3 0,-1 1 6,0 4 14,0 3 13,0 2 13,1 4 4,0 4-5,2 4-6,1 4-5,0 5-5,0 5-2,0 6-2,0 7-4,0 4-2,0 4-3,0 4-3,0 4-3,0 4-3,0 2-3,0 3-3,0 3-4,-2 4-2,-1 3-3,-2 5-2,-1 3-2,-1 2-6,2-1-7,2-2-9,2 1-8,1-9-3,0-15 2,0-14 1,0-15 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38"/>
    </inkml:context>
    <inkml:brush xml:id="br0">
      <inkml:brushProperty name="width" value="0.02974" units="cm"/>
      <inkml:brushProperty name="height" value="0.02974" units="cm"/>
    </inkml:brush>
  </inkml:definitions>
  <inkml:trace contextRef="#ctx0" brushRef="#br0">30600 42981 739,'17'-14'75,"3"5"-16,3 3-18,3 4-16,2 2-9,1 0-2,1 0-1,1 0-2,-1 0-5,-2 2-6,-1 0-8,-2 2-7,-3 0-6,-3 0-4,-3-1-5,-3 1-4,-3 1-3,-4 2-4,-4 2-1,-4 2-4,-2-1 4,0-1 9,0-2 10,0-2 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5:23"/>
    </inkml:context>
    <inkml:brush xml:id="br0">
      <inkml:brushProperty name="width" value="0.04115" units="cm"/>
      <inkml:brushProperty name="height" value="0.04115" units="cm"/>
      <inkml:brushProperty name="color" value="#00BFF3"/>
    </inkml:brush>
  </inkml:definitions>
  <inkml:trace contextRef="#ctx0" brushRef="#br0">65750 31750 534,'23'-24'3,"-3"4"8,-3 3 6,-2 3 6,0 3 3,7 3-4,6 3-3,7 4-3,0 5-3,-2 10-2,-3 10-2,-3 9-1,-7 6-4,-9 3-4,-10 3-5,-8 4-4,-11 2-2,-8 4 1,-10 3 1,-9 3 0,-5-2 1,0-6 1,0-6 1,0-6 1,15-12 2,32-15 2,31-15 3,32-16 3,15-4 1,0 10 0,0 10 0,0 9-1,-7 6 0,-11 3 0,-14 3 0,-11 4-1,-14 7 0,-11 13 0,-14 12 0,-11 13-1,-15 7 0,-16 4 1,-15 3-2,-15 3 1,-6-2-1,7-6-2,6-6-1,7-6-2,7-12-1,9-15 1,10-15-1,10-16 0,11-8-1,17 0-2,15 0-3,16 0-2,7 1 1,1 4 5,-1 3 7,1 3 4,-3 6 4,-2 9 0,-3 10 1,-3 10 1,-1 0 0,4-5 1,3-7 2,3-5 0,3-8 0,3-5 0,3-7 0,4-5-1,10-14-1,19-18-4,19-19-4,19-18-3,7-17-5,-3-11-5,-3-14-6,-2-11-6,-9-6-3,-12 4-2,-13 3-3,-12 3-1,-15 6 0,-15 9 3,-15 10 3,-16 10 2,-10 8 3,-3 10 0,-3 10 2,-2 9 1,-1 6 6,3 3 11,3 3 10,4 4 10,4 10 13,6 19 17,7 19 16,6 19 17,-1 12-1,-5 6-18,-7 7-18,-5 6-18,-4 4-12,0 4-7,0 3-6,0 3-5,-4 1-7,-5 1-6,-7-1-6,-5 1-5,-6-4-2,-3-6 1,-3-6 2,-2-6 2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38"/>
    </inkml:context>
    <inkml:brush xml:id="br0">
      <inkml:brushProperty name="width" value="0.03043" units="cm"/>
      <inkml:brushProperty name="height" value="0.03043" units="cm"/>
    </inkml:brush>
  </inkml:definitions>
  <inkml:trace contextRef="#ctx0" brushRef="#br0">30512 43750 722,'-11'8'1,"-4"2"2,-5 0 2,-5 1 2,3-1 6,9-2 10,10-4 11,10-2 11,7-2 1,5 0-9,5 0-9,5 0-8,2-1-9,1-1-6,-1 0-9,1-1-6,1-1-9,4 2-8,4 0-9,4 2-8,-2 0-2,-7 0 7,-9 0 7,-7 0 6,-6 0 3,-1 2 0,-2 0-1,-2 2-1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39"/>
    </inkml:context>
    <inkml:brush xml:id="br0">
      <inkml:brushProperty name="width" value="0.03163" units="cm"/>
      <inkml:brushProperty name="height" value="0.03163" units="cm"/>
    </inkml:brush>
  </inkml:definitions>
  <inkml:trace contextRef="#ctx0" brushRef="#br0">34913 42454 695,'-15'14'2,"2"-4"6,2-5 4,3-2 5,1-6 1,2-4-1,2-6-2,2-3-1,1-7-2,0-4-1,0-4-1,0-6 0,0-4-1,0-2 0,0-4 2,0-2 1,0-6-1,0-6-4,0-7-2,0-7-2,0-3-3,0-2-2,0-1 0,0-1-2,1 2 0,2 4-1,2 3 1,2 5-1,2 3 2,3 2 1,3 4 1,4 3 3,1 3 0,1 4 1,1 4 1,1 4-1,0 5 2,1 5 0,-1 7 0,1 5 1,-1 6 1,1 3 1,-1 4-1,1 4 2,-2 6-1,-1 10 0,-3 7-1,-1 10-1,-3 6 0,-4 1-1,-5 2-1,-2 2 0,-6 0-1,-2-2-1,-5-2 0,-4-1 0,-3-3-2,-3 0 1,-3-1-2,-3-1-1,-2-1 1,-1-2 0,-1 0 1,0-1 0,-2-1-3,3-3-7,0-1-7,1-3-7,2-2-5,5-2-2,3-4-3,5-3-2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40"/>
    </inkml:context>
    <inkml:brush xml:id="br0">
      <inkml:brushProperty name="width" value="0.03583" units="cm"/>
      <inkml:brushProperty name="height" value="0.03583" units="cm"/>
    </inkml:brush>
  </inkml:definitions>
  <inkml:trace contextRef="#ctx0" brushRef="#br0">36689 42916 614,'-5'-7'27,"6"2"-2,6 2-2,6 2-1,3 1-3,1 0 1,1 0-1,1 0-1,0 1 0,-3 2-2,-1 2-1,-2 2-2,-2 1-1,-1 3-2,0 2-2,-2 2-2,-2 1 0,-2 1-1,-4 1 0,-2 1 0,-3 1-1,-2-1 0,-2 1-1,-1 0 0,-4 0-2,-2 4 1,-3 3-1,-3 3 0,0-1 0,5-3 3,3-5 0,4-3 3,3-3 0,1-2 0,0-3-1,2-1 0,2-1 0,4-2 0,3-1 0,6 0 0,2-2-1,5-1-2,3 0-3,5-1-1,3-2-5,2-1-5,4 0-7,3-1-6,0-1-3,-4 2-2,-2 0 1,-3 2-2,-4 0 1,-5 0 0,-5 0 1,-4 0 1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41"/>
    </inkml:context>
    <inkml:brush xml:id="br0">
      <inkml:brushProperty name="width" value="0.03379" units="cm"/>
      <inkml:brushProperty name="height" value="0.03379" units="cm"/>
    </inkml:brush>
  </inkml:definitions>
  <inkml:trace contextRef="#ctx0" brushRef="#br0">21681 49678 651,'1'-15'4,"1"1"9,4 1 9,0 1 9,2 1 2,0 4-6,0 2-5,0 4-6,1 1-1,1 0 2,3 0 2,2 0 3,-1 2-1,-1 4-2,-2 4-2,-2 3-4,-2 3-1,-1 2-3,0 0-2,-2 1-2,-1 1-2,-2 3-2,-2 1-1,-2 3-1,-3 0-2,-3 1-3,-5-1-4,-4 1-3,-1-2 0,-1 0-1,0-1 2,1-1 0,-1-1 1,1-3 2,-1-1 1,1-2 1,-1-3 2,0-1 0,1-2 0,-1-2 1,4-3 4,7-3 8,6-2 7,8-4 8,5-1 1,5 1-6,5-1-4,5 0-6,3-1-4,1 0-2,1-1-2,1-2-3,0 1-4,2 2-6,1 3-6,1 1-6,-1 1-2,-2 0 1,-1 0 2,-3 0 3,-1 0-3,-3 0-4,-1 0-5,-3 0-5,-2 0 1,-2 0 6,-4 0 6,-3 0 7,-2-1 2,0-1 3,-2 0 0,0-1 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42"/>
    </inkml:context>
    <inkml:brush xml:id="br0">
      <inkml:brushProperty name="width" value="0.04301" units="cm"/>
      <inkml:brushProperty name="height" value="0.04301" units="cm"/>
    </inkml:brush>
  </inkml:definitions>
  <inkml:trace contextRef="#ctx0" brushRef="#br0">23934 49277 511,'7'-14'2,"0"3"2,-2 3 4,0 2 3,-3 6 5,-1 6 7,-2 7 7,-1 7 7,-3 4 1,0-1-5,-2 1-4,0-1-4,-1 1-4,0-1-2,1 1-1,-1-1-2,-1 1-1,-2-1-1,-2 1-1,-1-1 1,-2 0-3,2-1-3,1-1-2,1 0-4,1-3-8,2-1-12,2-3-11,3-1-14,1-5-5,3-6-1,4-7-1,2-8 0,3-4 4,2-3 9,2-3 7,1-3 9,2-1 6,0-1 1,-1 1 2,1 0 2,0 0 2,-1 1-1,1 1 0,0 1 1,-1 1 5,-1 1 10,-1 1 10,0 1 10,-3 4 8,-1 8 3,-2 8 5,-2 8 4,-1 5 0,0 3-6,0 3-6,0 3-5,-1 2-4,-1-1-3,0 1-3,-2-1-3,1 0-3,0-1-2,2-1-2,0 0-2,2-4-1,0-1 0,1-4 0,2-3 0,0-2-1,1-2-5,2-2-4,0-2-3,1-3-5,3-4-2,2-4-3,2-3-3,0-5-3,1-3-1,-1-5-3,1-3-2,-2-3 1,-1-1 1,-2-1 2,-2 0 3,-2-1 1,-1 3 5,-1 1 3,0 3 3,-2 3 5,-1 3 6,0 4 5,-2 5 6,-1 6 7,0 10 9,-1 10 10,-2 9 9,0 5 0,2-1-7,1-1-9,0-1-7,1 0-6,0 1-4,0 1-3,0 1-2,-1 0-3,2 1-1,-2-1-1,1 1 0,0-1-5,0 0-5,0 1-6,0-1-7,-1 0-8,0 1-11,-2-1-11,0 1-10,-1-3-2,0-5 8,0-5 8,0-5 7,0-2 4,2 0 1,0 0 1,2 0 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43"/>
    </inkml:context>
    <inkml:brush xml:id="br0">
      <inkml:brushProperty name="width" value="0.03906" units="cm"/>
      <inkml:brushProperty name="height" value="0.03906" units="cm"/>
    </inkml:brush>
  </inkml:definitions>
  <inkml:trace contextRef="#ctx0" brushRef="#br0">20325 52352 563,'-23'-1'0,"1"-1"0,1 0 1,1-1 1,3-2 6,5 0 15,4-1 14,6-2 14,3 1 3,4 1-9,2 0-9,4 2-8,1 0-6,3 0-1,1 0-3,3 0-1,1 0-3,1 1-3,1-2-2,1 2-4,2-1 0,1 0 0,3 0 1,1 0 0,1 1 0,1 0-2,-1 2-2,1 0-1,-1 1-2,2-2 0,1 0 1,1-2 0,1 0-1,2 1 0,2-1 0,3 0 0,0-1-1,2 0 0,0-1-1,2-2 0,-1 1 0,0 2 1,-2 3 1,0 1 0,0 1 1,0 0-2,2 0-1,0 0-1,0 0-1,-2 0 1,-2 0 0,-1 0 1,-2 0 0,0 0-1,0 0-2,0 0-1,1 0 1,1 0 0,0 0 1,2 0 1,0 0 1,0 0-2,0 0-1,0 0 0,0-1-1,1 0 0,-1-2 0,0 0 1,-1-1 0,0 0-2,-1 0 0,-2 0-2,0 0 0,-1 0-3,-2 0-1,0 1-1,-1-1-2,-1 2 0,-1 0-2,-1 2 0,-3-1 0,-4 0 0,-3-2 1,-4 0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44"/>
    </inkml:context>
    <inkml:brush xml:id="br0">
      <inkml:brushProperty name="width" value="0.03657" units="cm"/>
      <inkml:brushProperty name="height" value="0.03657" units="cm"/>
    </inkml:brush>
  </inkml:definitions>
  <inkml:trace contextRef="#ctx0" brushRef="#br0">21482 53440 601,'-1'-19'38,"-1"10"2,0 10 2,-1 10 0,-1 5-1,0 1-6,0 1-6,0 1-6,0 1-4,-2-1-3,0 1-2,-1 0-4,-1 1-1,0 2 0,0 4 1,0 3 0,-1 3-2,-1 1-4,-3 2-6,-2 2-3,0 1-3,-1 0 2,1 1 1,-1-1 0,1-1 0,2-2-4,3-2-4,1-1-4,1-4-2,0-2 1,0-3 1,1-3 1,0-3-3,2-3-7,2-2-7,2-4-6,2-2-3,2-2 5,2-3 2,2 0 4,0-4 3,-1 0 3,-1-3 4,0-2 4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44"/>
    </inkml:context>
    <inkml:brush xml:id="br0">
      <inkml:brushProperty name="width" value="0.03761" units="cm"/>
      <inkml:brushProperty name="height" value="0.03761" units="cm"/>
    </inkml:brush>
  </inkml:definitions>
  <inkml:trace contextRef="#ctx0" brushRef="#br0">22300 53397 584,'14'51'115,"-1"-6"-26,-2-8-27,-2-6-26,-2-3-14,-1 1-3,0 1-2,-1 1-3,-2 1-2,-1 1-2,0 0-3,-2 2-3,1-1-1,0-3 0,2-3-2,0-3 0,1-3-1,0-3 1,0-3-2,0-3 1,2-6-1,4-10-3,3-10-1,5-9-3,1-8 0,-1-3 0,-1-4 1,-1-4 1,0-3-1,2-2-1,0-2-1,1-2-1,-1 1-2,-1 4-2,-2 3-1,-2 5-3,-3 5-2,-1 4-1,-2 5-2,-2 5-1,-2 6-5,-2 8-5,-2 8-7,-2 8-6,-1 2 1,0-3 9,0-3 9,0-2 8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45"/>
    </inkml:context>
    <inkml:brush xml:id="br0">
      <inkml:brushProperty name="width" value="0.03506" units="cm"/>
      <inkml:brushProperty name="height" value="0.03506" units="cm"/>
    </inkml:brush>
  </inkml:definitions>
  <inkml:trace contextRef="#ctx0" brushRef="#br0">23484 54050 627,'0'15'54,"2"-1"-9,0-1-8,2 0-8,-1-1-5,-2 1-1,-2 1-1,-2 2 0,-2 0-2,-2 1 0,-2 1-1,-1 1-2,-2 2-1,0 1-5,0 3-3,1 1-4,-1 1-3,0-1-1,0-1 0,1-1-2,-1-2-4,2-1-4,0-3-6,2-1-5,2-4-10,2-6-13,4-6-15,3-6-15,0-3 2,1-2 14,0 0 15,0-1 16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45"/>
    </inkml:context>
    <inkml:brush xml:id="br0">
      <inkml:brushProperty name="width" value="0.03672" units="cm"/>
      <inkml:brushProperty name="height" value="0.03672" units="cm"/>
    </inkml:brush>
  </inkml:definitions>
  <inkml:trace contextRef="#ctx0" brushRef="#br0">23515 54287 599,'7'-6'6,"-1"6"14,0 4 13,-2 6 13,-1 2 3,0 1-8,-2 1-7,0 2-8,-1 0-5,2 3-2,0 1-2,2 3-3,-1-1-2,0-1-1,-2-3-2,0-1-1,-1-1-1,2 1 0,0 1 1,2 1-1,-1 0-2,-1-1-5,0 0-4,-2-2-5,-2-2-13,-3-1-23,-5-2-22,-4-2-22,-1-4-1,1-2 19,1-6 20,0-2 19,1-3 13,1 0 3,-1 0 5,0 1 5,0-2 3,1 0 5,-1-2 4,0 0 3,1 0 3,3 3-2,1 1 0,2 2-1,2 0 5,2-2 10,2-2 10,2-1 10,2-2 2,4 0-6,2 0-7,3 1-7,2 0-5,1 2-5,2 2-5,0 3-4,1 0-3,1 2-1,1 0-2,1 2 0,-2 0-6,-3 0-11,-5 0-9,-3 0-11,-2 0-6,0 2-1,0 0-1,0 2-1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5:24"/>
    </inkml:context>
    <inkml:brush xml:id="br0">
      <inkml:brushProperty name="width" value="0.04756" units="cm"/>
      <inkml:brushProperty name="height" value="0.04756" units="cm"/>
      <inkml:brushProperty name="color" value="#00BFF3"/>
    </inkml:brush>
  </inkml:definitions>
  <inkml:trace contextRef="#ctx0" brushRef="#br0">68050 31950 462,'226'-90'38,"-46"23"-2,-47 22-2,-47 22-1,-24 15-3,1 9-2,-1 10-2,1 10-3,-6 7-2,-8 6-2,-10 7-4,-9 6-3,-12 6-2,-11 6-1,-14 7-3,-11 6 0,-14 4-3,-11 4-3,-14 3-2,-11 3-4,-7-4-3,0-8-6,0-10-4,0-9-4,3-10-3,6-9 2,7-10 2,6-8 2,7-18-1,10-25-2,10-25-2,9-25-2,10-13 1,14 1 4,11-1 4,14 1 5,10 4 1,9 9 1,10 10 0,10 10 1,0 8 2,-5 10 6,-7 10 4,-5 9 5,-9 10 5,-9 14 2,-10 11 3,-8 14 3,-14 11 1,-15 14 1,-15 11 0,-16 14-1,-13 8 0,-9 7-4,-10 6-1,-8 7-4,-4-3-1,3-8-2,3-10-1,4-9 0,7-10-3,13-9-3,12-10-2,13-8-3,15-18-2,19-25-2,19-25-2,19-25-1,13-18-3,10-8-2,10-10-3,9-9-3,1-5-1,-6 0-2,-6 0 0,-6 0-2,-7 0 1,-6 0 2,-6 0 3,-6 0 2,-9 0 3,-8 0 3,-10 0 4,-9 0 3,-5 3 2,0 6 1,0 7 0,0 6 1,-4 6 1,-5 6 1,-7 7 1,-5 6 1,-3 7 3,4 10 6,3 10 6,3 9 5,1 13 8,1 20 10,-1 18 11,1 20 9,-3 14 2,-2 14-9,-3 11-8,-3 14-9,-2 7-6,0 3-3,0 3-4,0 4-5,3 1-1,6 0-2,7 0-1,6 0-1,3 0-3,0 0-1,0 0-3,0 0-3,0-8-4,0-16-10,0-15-8,0-15-8,4-21-15,10-25-18,10-25-19,9-25-19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46"/>
    </inkml:context>
    <inkml:brush xml:id="br0">
      <inkml:brushProperty name="width" value="0.04461" units="cm"/>
      <inkml:brushProperty name="height" value="0.04461" units="cm"/>
    </inkml:brush>
  </inkml:definitions>
  <inkml:trace contextRef="#ctx0" brushRef="#br0">25235 53594 493,'1'-30'46,"2"3"-9,2 3-10,2 3-8,0 2-6,-1 1-2,0 1-2,-2 1-2,-1 0-1,0 2 0,-2 1-2,0 1-1,-2 1 0,-2 2 1,-2 2 0,-2 3 0,-2 0 1,-1 3-1,-3 2 0,-2 3 0,0 1 1,-1 3 1,0 3 3,1 4 1,-1 2 1,0 3-1,1 3 0,-1 3-1,1 0 0,1 0-2,0 0 0,2-2-1,1-2-1,2-3 1,3-3 0,1-3-1,1 0-1,2 1-7,0 3-5,2 2-6,1-3-1,4-7 0,2-6 2,4-8 0,1-5 1,3-3-1,1-5-1,3-3-1,0-3 0,-1 3 0,-1 0 0,0 1-1,-3 1 3,-1 4 3,-2 3 3,-2 3 3,-3 3 6,-1 6 6,-2 4 6,-2 6 6,-1 3 4,0 3 3,0 3 1,0 3 2,0 0-1,0-1-3,0-3-4,0-1-4,1-2-3,2-2-5,2-3-3,2-1-4,3-2-6,4-4-7,3-3-8,5-2-6,0-3-3,-1-4-1,-3-2 1,-1-3-1,-1-4 1,-1-3 1,1-5 0,0-3 1,-1-3 1,1-1 1,0-1 2,-1 0 1,0-2 2,-2 1 2,-3 0 2,-1 0 2,-1 1 2,-2 3 3,-1 3 2,0 3 4,-1 4 2,0 3 4,-1 4 3,2 5 5,-2 4 8,-1 8 17,0 6 16,-2 7 15,0 5 2,0 1-11,0 3-12,0 1-11,0 1-9,-2 1-4,0-1-5,-1 1-4,-2 1-3,0 2-3,-2 4-3,0 3-1,0 1-2,0-2-1,2 0-2,1-1 0,-1-3-3,2-3-6,-1-5-5,0-4-5,1-8-6,2-14-7,2-14-6,2-13-8,2-6 1,1 1 8,3 3 8,2 2 7,2 1 7,1 3 3,3 1 5,2 3 4,-1 2 4,-1 2 3,-2 4 4,-2 3 2,-2 2 2,1 2-3,0 2-1,0 2-2,-2 4 3,-1 4 7,-2 5 8,-2 6 8,-2 3 0,-2 2-6,-2 4-5,-2 3-6,-2 0-5,-2-1-1,-2-3-2,-1-1-2,-3-1-2,0-1 0,-1 0-2,-1 1 0,-2-2-4,0-1-3,-1-3-6,-1-1-4,1-4-7,3-6-12,2-6-11,4-6-11,3-4-3,5-2 6,2-2 6,5-1 6,2-1 6,-2 2 7,-1 3 7,0 1 6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47"/>
    </inkml:context>
    <inkml:brush xml:id="br0">
      <inkml:brushProperty name="width" value="0.04704" units="cm"/>
      <inkml:brushProperty name="height" value="0.04704" units="cm"/>
    </inkml:brush>
  </inkml:definitions>
  <inkml:trace contextRef="#ctx0" brushRef="#br0">27898 53755 467,'19'-14'7,"-7"3"14,-8 2 13,-8 4 14,-4 2 3,0 2-8,1 2-7,-1 2-9,-2 2-3,-2 2 0,-3 1-2,-3 3 1,-1 2-2,1 2-2,0 1-2,2 3-2,1 1-2,-1 1-1,0 1-1,1 1-2,-1 1 0,2-1-1,1 1 1,1-1 0,1 1-2,0-1-1,2 1-1,1-1-3,1 1-1,2-1-4,2 1-3,2-1-3,3-1-1,6-1 3,4-3 1,5-1 3,4-3-4,5-4-9,3-5-10,5-2-10,2-5-5,0 0-3,2-3-3,1-2-2,-2-1 1,-4 0 5,-4 1 7,-3-1 6,-4 0 3,-3 0 1,-3 0 0,-2 0 1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47"/>
    </inkml:context>
    <inkml:brush xml:id="br0">
      <inkml:brushProperty name="width" value="0.03632" units="cm"/>
      <inkml:brushProperty name="height" value="0.03632" units="cm"/>
    </inkml:brush>
  </inkml:definitions>
  <inkml:trace contextRef="#ctx0" brushRef="#br0">30200 51481 605,'16'0'101,"-1"0"-20,1 0-22,0 0-21,2-1-12,7 0-2,5-2-3,6 0-2,2-1-5,-3 1-5,-3-1-6,-3 0-6,-4 0-6,-1 2-6,-4 0-7,-3 2-6,-3 0-5,-1 2-4,-2 0-2,-2 2-4,-2 0 1,-2 3 4,-3 2 5,0 2 5,-4 0 2,0-1 1,-3-1 0,-2 0 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48"/>
    </inkml:context>
    <inkml:brush xml:id="br0">
      <inkml:brushProperty name="width" value="0.03325" units="cm"/>
      <inkml:brushProperty name="height" value="0.03325" units="cm"/>
    </inkml:brush>
  </inkml:definitions>
  <inkml:trace contextRef="#ctx0" brushRef="#br0">30245 52597 661,'-13'-1'7,"4"0"15,6-2 13,5 0 15,4-2 2,5 0-8,5-1-10,5-1-9,4 0-6,1 2-2,3 2-3,1 2-2,2 1-4,2 2-9,3 0-7,1 2-8,-1 0-3,-6 0 4,-4-1 2,-5 1 2,-2-1-4,0 0-15,-1-2-14,1 0-14,-3-1-2,-3 2 10,-4 0 8,-4 2 9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48"/>
    </inkml:context>
    <inkml:brush xml:id="br0">
      <inkml:brushProperty name="width" value="0.0424" units="cm"/>
      <inkml:brushProperty name="height" value="0.0424" units="cm"/>
    </inkml:brush>
  </inkml:definitions>
  <inkml:trace contextRef="#ctx0" brushRef="#br0">33000 51960 518,'24'0'80,"-1"0"-14,1 0-14,-1 0-14,2 0-9,3 0-3,3 0-2,3 0-4,2 0-2,2 0-1,2 0-2,2 0-2,2-1-1,2-1 0,2 0-1,3-1 0,0-1 0,3 0-3,2 0-1,2 0-1,1 1-2,1 0-3,2 2-1,0 0-2,2 1-3,1-2-1,3 0-1,2-1-3,-1-2 0,0-1 1,-1 0 0,0-1 2,-2-1-2,-1 0-1,-1 1-3,0-1-3,-3 1-1,-1 2-3,-2 2-1,-2 2-2,-4 1-2,-5 0-1,-4 0-3,-5 0-1,-5 0-1,-3 0-1,-5 0-1,-3 0-1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49"/>
    </inkml:context>
    <inkml:brush xml:id="br0">
      <inkml:brushProperty name="width" value="0.04052" units="cm"/>
      <inkml:brushProperty name="height" value="0.04052" units="cm"/>
    </inkml:brush>
  </inkml:definitions>
  <inkml:trace contextRef="#ctx0" brushRef="#br0">35400 49139 542,'0'-14'7,"0"1"11,0 2 13,0 2 13,0 6 5,2 8-2,0 9-1,2 10-1,-1 4-4,1 4-6,0 3-6,0 3-6,-1 1-6,0 0-4,-2 0-5,0 0-3,-2 0-7,0 1-6,-2-1-6,0 0-7,-1-1-7,0 0-7,0-1-7,1-1-8,-1-5-1,2-6 5,0-7 5,2-6 5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49"/>
    </inkml:context>
    <inkml:brush xml:id="br0">
      <inkml:brushProperty name="width" value="0.04027" units="cm"/>
      <inkml:brushProperty name="height" value="0.04027" units="cm"/>
    </inkml:brush>
  </inkml:definitions>
  <inkml:trace contextRef="#ctx0" brushRef="#br0">36438 48850 546,'-2'24'126,"0"1"-30,-3 1-28,-2 1-29,-2 1-16,-2 1-2,-2 0-3,-1 2-2,-2 1-2,1 1-2,-1 1-2,0 1-2,0-2-5,-1-4-9,-1-3-8,-1-5-7,1-2-6,2-3 1,4-1-2,3-2 0,3-5-5,6-6-12,4-8-11,6-6-11,1-3 2,-1 3 13,0 1 13,-2 2 14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49"/>
    </inkml:context>
    <inkml:brush xml:id="br0">
      <inkml:brushProperty name="width" value="0.04696" units="cm"/>
      <inkml:brushProperty name="height" value="0.04696" units="cm"/>
    </inkml:brush>
  </inkml:definitions>
  <inkml:trace contextRef="#ctx0" brushRef="#br0">36800 49030 468,'7'-21'3,"-1"5"5,0 5 7,-1 4 5,-1 5 7,3 4 7,2 4 8,2 4 7,0 3 1,-3 1-7,-1 3-8,-2 2-6,0 0-6,0 1-3,1-1-3,2 1-4,0-2-2,1-1 1,2-2 0,0-2 0,1-3-3,1-1-6,1-2-5,2-2-7,0-4-4,3-4-3,2-5-5,1-6-2,2-3-4,-1-5-3,1-3-2,-1-5-2,0-1-1,-1 0 2,-1-1 3,0 1 3,-3 1 3,-1 1 5,-3 3 6,-1 2 4,-2 1 4,-2 4 4,-2 3 4,-2 3 3,-2 5 10,1 6 17,0 7 17,0 8 17,-1 4 2,0 3-12,-2 3-13,0 3-12,-1 3-9,2 5-5,0 3-4,2 4-6,0 2-3,2 0-3,0 0-1,1 0-3,2-1-10,0-2-17,1-1-16,2-3-18,-2-4-4,-1-4 7,-2-4 7,-2-6 7,-1-4 5,0-1 1,0-2 1,0-2 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51"/>
    </inkml:context>
    <inkml:brush xml:id="br0">
      <inkml:brushProperty name="width" value="0.04018" units="cm"/>
      <inkml:brushProperty name="height" value="0.04018" units="cm"/>
    </inkml:brush>
  </inkml:definitions>
  <inkml:trace contextRef="#ctx0" brushRef="#br0">33698 53066 547,'-9'-7'7,"0"2"12,-2 2 14,1 2 13,-1 2 3,2 4-7,2 2-7,2 3-7,1 3-4,0 0-2,0 1 0,1 1-2,-2 2-1,2 1-3,-1 3-3,0 2-2,-1 1-2,-2 4-1,-2 3-2,-1 3-1,-3 3-1,0 2 0,-1 4 1,-1 2-1,-1 2-2,2 0-9,1 0-6,1 0-8,1-2-5,0-6-2,2-4-4,1-5-2,1-5-3,2-5-2,2-5-2,2-4-2,2-5 3,2-3 8,2-2 6,2-4 8,0-1 3,-1-2-3,-1 0-2,0-1-3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51"/>
    </inkml:context>
    <inkml:brush xml:id="br0">
      <inkml:brushProperty name="width" value="0.04309" units="cm"/>
      <inkml:brushProperty name="height" value="0.04309" units="cm"/>
    </inkml:brush>
  </inkml:definitions>
  <inkml:trace contextRef="#ctx0" brushRef="#br0">34200 52782 510,'0'-15'4,"2"0"10,0 2 8,2 1 8,0 2 6,2 2 0,0 4 2,1 3 0,1 2-2,-2 5-5,-1 4-5,0 4-6,-1 3-2,0 5-2,-1 3 0,1 5-2,0-1-3,-2-5-2,0-5-4,-2-5-3,0 3-2,0 9-2,0 10 0,0 10-2,0 3 2,0-2 4,0-3 5,0-4 4,1-4 3,0-5-2,2-7-1,0-5-1,2-7-2,4-8-5,2-8-5,3-8-4,1-6-4,-1-5-1,0-5-1,-2-5-3,0-2 0,0 0 2,-1-1 2,1 1 1,0-1 1,1 0-2,2-2 0,0 0-2,0-1-1,-1 1-2,-1 1-3,0 2-1,-2 0-2,1 1-1,0 1 0,0 2-1,-2 1 0,-1 3 3,-2 3 1,-2 3 1,-1 3 1,0 2-1,0 4-1,0 3-2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5:24"/>
    </inkml:context>
    <inkml:brush xml:id="br0">
      <inkml:brushProperty name="width" value="0.03724" units="cm"/>
      <inkml:brushProperty name="height" value="0.03724" units="cm"/>
      <inkml:brushProperty name="color" value="#00BFF3"/>
    </inkml:brush>
  </inkml:definitions>
  <inkml:trace contextRef="#ctx0" brushRef="#br0">70250 31350 590,'28'-63'83,"6"26"-6,7 24-6,6 26-7,-1 15-10,-5 6-18,-7 7-15,-5 6-17,-9 4-13,-9 4-9,-10 3-9,-8 3-8,-14 3-8,-15 3-7,-15 3-6,-16 4-7,-2-7 1,13-16 12,12-15 10,13-15 11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52"/>
    </inkml:context>
    <inkml:brush xml:id="br0">
      <inkml:brushProperty name="width" value="0.04156" units="cm"/>
      <inkml:brushProperty name="height" value="0.04156" units="cm"/>
    </inkml:brush>
  </inkml:definitions>
  <inkml:trace contextRef="#ctx0" brushRef="#br0">35288 54050 529,'-9'17'128,"0"1"-28,-1 3-28,-1 1-28,-1 2-15,0 1-4,0 1-5,1 1-3,-2 2-4,0 3-3,-1 2-2,-1 4-4,0-1-3,2-3-7,3-5-5,1-3-5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52"/>
    </inkml:context>
    <inkml:brush xml:id="br0">
      <inkml:brushProperty name="width" value="0.03956" units="cm"/>
      <inkml:brushProperty name="height" value="0.03956" units="cm"/>
    </inkml:brush>
  </inkml:definitions>
  <inkml:trace contextRef="#ctx0" brushRef="#br0">35600 54250 556,'7'9'98,"-1"1"-20,0 3-21,-1 2-19,-2 2-12,1 1-2,0 3-2,0 1-3,0 2-1,0-1-1,0 1-2,0-1-2,-1 1-2,-1 3-5,0 1-5,-1 2-3,-1 0-6,0-3-3,0-3-5,0-3-4,0-2-7,0-3-8,0-1-10,0-2-8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52"/>
    </inkml:context>
    <inkml:brush xml:id="br0">
      <inkml:brushProperty name="width" value="0.03452" units="cm"/>
      <inkml:brushProperty name="height" value="0.03452" units="cm"/>
    </inkml:brush>
  </inkml:definitions>
  <inkml:trace contextRef="#ctx0" brushRef="#br0">35233 55165 637,'-6'-6'67,"4"1"-7,4 2-7,4 2-6,4 1-7,3 2-6,5 0-6,4 2-6,0-1-11,0 1-12,-1 0-13,0 0-13,-3-1-13,-3 0-12,-3-2-12,-2 0-11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53"/>
    </inkml:context>
    <inkml:brush xml:id="br0">
      <inkml:brushProperty name="width" value="0.05032" units="cm"/>
      <inkml:brushProperty name="height" value="0.05032" units="cm"/>
    </inkml:brush>
  </inkml:definitions>
  <inkml:trace contextRef="#ctx0" brushRef="#br0">37201 53640 437,'0'-23'89,"0"3"-19,0 1-21,0 3-21,-1 0-12,-1 0-5,0 1-5,-1-1-6,-2 1-2,0 2 0,-1 3 0,-2 1-1,0 2 1,-2 2 1,0 2 1,-1 2 2,-1 2 1,1 2 3,-1 2 1,0 2 3,1 3 0,1 4 1,0 3 0,2 5 0,0 1-1,-2 3 0,0 0-2,-1 0 0,0 3 0,2 1-1,2 2 1,3 3 0,-1-1-1,2-2 1,-1-2 0,0-1-1,0-4-1,2-3-3,0-5-2,2-3-3,2-4-2,4-4-2,4-4-3,3-4-2,3-4-1,0-4-1,-1-4-2,1-3-1,0-5 0,1-3 0,1-5 0,2-3-1,-2-3 0,0-2-3,0-2-2,-2-2-3,-1-1 0,-1 0 2,-1-1 1,0 2 2,-3 0 2,-1 3 1,-2 3 1,-2 4 3,-2 2 1,0 3 4,-2 3 2,0 3 3,-1 3 5,0 3 6,0 2 6,0 4 6,0 1 5,0 1 5,0-1 4,0 0 4,-1 3 2,0 6-3,-2 6-1,0 6-3,-1 3-2,0 3-3,0 1-4,1 3-2,-2 1-3,2 1-3,-1 1-1,0 1-3,0 1-1,2 0-2,0 2-2,2 1-1,0 1 0,0 1 0,0 0 1,0 2 0,1 0-2,2-2-9,2 0-6,2-1-7,1-2-8,1-1-7,2-3-6,0-1-8,1-4-3,1-5-3,1-5-1,2-4-1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54"/>
    </inkml:context>
    <inkml:brush xml:id="br0">
      <inkml:brushProperty name="width" value="0.03764" units="cm"/>
      <inkml:brushProperty name="height" value="0.03764" units="cm"/>
    </inkml:brush>
  </inkml:definitions>
  <inkml:trace contextRef="#ctx0" brushRef="#br0">38864 52955 584,'2'-14'5,"4"3"11,4 2 11,3 4 10,2 2 3,-1 2-4,0 2-5,-2 2-4,-1 2-5,-1 2-3,0 1-5,-2 3-3,-1 2-3,-2 0 2,-3 1 0,0 1 1,-4 1-3,-2-1-4,-4 1-4,-2 0-5,-2-1-3,1-1 0,-1-1 0,0 0-1,1-2 1,1-1 1,0-1 3,2 0 1,3-2 3,6-1 5,6-1 4,6 0 4,3-1 2,-1 0-3,1 0-1,-1 0-3,0 0-1,-2 2 1,-3 0 0,-1 1 0,-1 1 1,-2 2-2,-1 0-1,0 1 0,-4 3-2,-6 4-2,-6 3 0,-6 5-3,-3 2-4,-1 0-8,-1 2-7,0 1-9,0-3-2,5-5 1,3-7 1,4-5 2,2-3-5,-2 0-8,0 0-10,-1 0-10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56"/>
    </inkml:context>
    <inkml:brush xml:id="br0">
      <inkml:brushProperty name="width" value="0.03468" units="cm"/>
      <inkml:brushProperty name="height" value="0.03468" units="cm"/>
    </inkml:brush>
  </inkml:definitions>
  <inkml:trace contextRef="#ctx0" brushRef="#br0">51085 48900 634,'36'8'61,"-8"0"-8,-6-1-9,-6 1-8,-5 2-6,1 4-5,0 3-6,0 5-4,-3 2-3,-3 3 1,-4 1 1,-4 2-1,-4 2-2,-5 1-10,-5 1-7,-5 0-9,-3 0-3,2-5 3,1-4 2,1-3 2,0-3 1,-3-1 0,-1-1-1,-3-1 0,1-2 1,3-4 4,3-5 2,3-2 4,7-5 7,12 0 8,12-3 9,11-2 8,7-1 1,-1 0-8,0 1-10,1-1-9,-1 0-4,1 2-4,-1 1-2,0 0-2,0 2-3,-1 0-5,-1 2-3,-1 0-5,-3 1-6,-5 0-8,-5 0-7,-5 0-8,-2 0-2,0 0 5,0 0 5,0 0 6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57"/>
    </inkml:context>
    <inkml:brush xml:id="br0">
      <inkml:brushProperty name="width" value="0.04389" units="cm"/>
      <inkml:brushProperty name="height" value="0.04389" units="cm"/>
    </inkml:brush>
  </inkml:definitions>
  <inkml:trace contextRef="#ctx0" brushRef="#br0">53198 48257 501,'0'-14'2,"0"1"7,0 2 5,0 2 5,0 2 2,2-1-2,0 0-1,2 0-3,-1 0-2,-1 0-2,0 1-3,-1-1-3,-1-1 0,0-2 2,0-2 1,0-1 3,-2-1-2,0 2-4,-3 3-4,-2 1-5,-1 2 0,-2 2 2,0 2 3,-1 2 1,-1 2 2,0 4 0,0 2 1,1 4-1,-2 2 2,-2 5 0,-2 3 1,-1 5 2,-1 1-1,3 1 0,1-1-1,2 1-1,1 0 2,1 2 1,-1 2 1,0 3 3,1-2-1,2-2-2,3-3-2,1-3-3,1-1 0,2-1-1,0 1 1,2-1 0,1-1 0,2-5 1,2-3-1,2-4 1,1-5-2,3-2-3,2-6-3,2-2-3,0-5-3,1-2-3,0-3-2,-1-3-4,2-3-3,2-3 0,1-3-3,3-3-1,0-4-1,1-6 1,-1-6 1,1-6 0,-2-3 1,-3 0 2,-3 1 0,-2-1 2,-3 1 2,-1 4 3,-1 3 3,0 2 3,-2 4 2,-1 4 1,0 3 1,-2 5 1,-1 3 4,0 3 4,-2 3 5,0 3 5,-2 7 8,-2 12 11,-2 12 12,-2 11 11,0 8 1,-1 1-10,0 2-10,0 2-10,1 1-6,0 1-3,2-1-3,1 0-2,0 0-3,2 2-2,0 1-2,2 0-3,0 1-2,0-2-3,0 0-1,0-1-2,2-3-4,4-2-7,3-3-6,5-3-5,2-4-8,-1-1-6,1-4-7,0-3-8,-1-3-1,-1-3 6,-1-3 5,0-2 6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58"/>
    </inkml:context>
    <inkml:brush xml:id="br0">
      <inkml:brushProperty name="width" value="0.03287" units="cm"/>
      <inkml:brushProperty name="height" value="0.03287" units="cm"/>
    </inkml:brush>
  </inkml:definitions>
  <inkml:trace contextRef="#ctx0" brushRef="#br0">55592 46845 669,'8'-13'47,"0"4"-8,-1 6-8,1 5-10,-1 3-5,-2 5-5,-2 4-3,-2 3-5,-2 3-2,0 0-1,-2-1-1,0 1-1,-2-2-2,-2 1 1,-2-2-2,-1-1 1,-2-1-2,0-1 0,1-1-1,-1 0-1,3-3 3,4-1 3,6-2 5,4-2 5,4-2 1,2 0 1,1-2 1,3 0-1,-1 1 3,-1 6 2,-2 4 4,-2 5 3,-4 2-1,-2-3-3,-6-1-3,-2-2-3,-4-1-3,0 1-3,-1 1-2,-1 1-3,-2 0-3,0-1-7,-1 0-5,-1-2-6,-1 1-5,-1 1-2,-1 3-3,-1 2-2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59"/>
    </inkml:context>
    <inkml:brush xml:id="br0">
      <inkml:brushProperty name="width" value="0.03706" units="cm"/>
      <inkml:brushProperty name="height" value="0.03706" units="cm"/>
    </inkml:brush>
  </inkml:definitions>
  <inkml:trace contextRef="#ctx0" brushRef="#br0">56800 48531 593,'14'-7'74,"-1"2"-15,-2 2-15,-2 3-14,1 0-8,5 0 2,5 0 1,6 0 1,1 0 0,0 0-5,1 0-2,-1 0-4,0-1-4,-1-1-4,-1 0-3,-1-1-5,-1-1-6,-1 2-10,-1 0-8,-1 2-9,-2 1-8,-4 4-8,-4 2-6,-5 3-8,-2 1 2,-4-2 11,-2-3 12,-3-1 11,-3 0 7,0 0 5,-2 1 4,0 2 4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0:59"/>
    </inkml:context>
    <inkml:brush xml:id="br0">
      <inkml:brushProperty name="width" value="0.03458" units="cm"/>
      <inkml:brushProperty name="height" value="0.03458" units="cm"/>
    </inkml:brush>
  </inkml:definitions>
  <inkml:trace contextRef="#ctx0" brushRef="#br0">56641 49424 636,'-14'6'4,"1"-1"10,2-2 9,3-2 9,5-1 6,11-2 0,11 0 1,11-1 1,5-2-3,1 2-6,-1-1-6,0 0-7,0 1-5,1 2-5,-1 2-5,0 2-4,-1 1-8,-1 2-7,-3 0-9,-1 1-8,-4 2-4,-2 1-1,-3 3-1,-2 2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5:24"/>
    </inkml:context>
    <inkml:brush xml:id="br0">
      <inkml:brushProperty name="width" value="0.04924" units="cm"/>
      <inkml:brushProperty name="height" value="0.04924" units="cm"/>
      <inkml:brushProperty name="color" value="#00BFF3"/>
    </inkml:brush>
  </inkml:definitions>
  <inkml:trace contextRef="#ctx0" brushRef="#br0">69700 32150 446,'50'-22'74,"0"6"-16,0 7-17,0 6-16,-2 4-11,-3 4-4,-3 3-3,-2 3-5,-6 7-3,-6 14 0,-6 11 0,-6 14-1,-9 10-2,-8 9 0,-10 10-1,-9 10-2,-9 4 0,-5 0-2,-7 0-1,-5 0-1,-3-4-1,4-5 2,3-7 0,3-5 2,1-12 2,1-16 6,-1-15 6,1-15 5,10-20 9,22-21 13,22-22 14,23-22 12,19-18-1,19-11-17,19-14-17,19-11-16,7-4-9,-3 6-5,-3 7-2,-2 6-4,6 1-5,20-3-5,18-3-7,20-2-6,-6 6 0,-28 20 6,-28 18 5,-27 20 5,-22 11 6,-11 7 5,-14 6 5,-11 7 6,-12 8 8,-9 14 12,-10 11 12,-8 14 11,-8 7 3,-2 3-4,-3 3-4,-3 4-5,-2 2-6,0 4-5,0 3-6,0 3-6,0 3-6,0 3-6,0 3-5,0 4-8,-4-3-4,-5-5-3,-7-7-4,-5-5-5,-3-8-4,4-5-9,3-7-8,3-5-7,3-8 0,3-5 10,3-7 8,4-5 10,1-8 2,0-5-1,0-7-2,0-5-3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1:00"/>
    </inkml:context>
    <inkml:brush xml:id="br0">
      <inkml:brushProperty name="width" value="0.05442" units="cm"/>
      <inkml:brushProperty name="height" value="0.05442" units="cm"/>
    </inkml:brush>
  </inkml:definitions>
  <inkml:trace contextRef="#ctx0" brushRef="#br0">59126 47499 404,'8'-22'4,"0"3"7,0 3 8,0 3 8,-1 1 2,-1 0-5,-1 0-4,0 1-4,-1-1-3,0 2-4,0 1-2,0 1-2,-4 1-2,-6 4 0,-7 2 2,-7 4-1,-4 1 2,1 3 1,-1 2 1,1 2 2,-2 2 0,0 3 2,-1 3 1,0 3 0,-1 2 1,1 1-1,1 1 1,1 1-1,1 0-1,4 1 0,3-1-1,3 1-1,2-2-1,2 0 0,3-1-3,1 0 0,1-3-2,2-2 0,0-1-1,2-2-1,1-3-2,4-3-3,2-3-2,4-2-4,2-4-1,3-2 2,3-4 0,3-2 1,2-4-3,1-6-7,1-4-6,1-4-7,-1-3-3,-1 1 3,-3 1 2,-1 1 2,-2 1 3,-3 1 2,-1 1 3,-2 1 4,-3 2 3,-3 2 5,-2 4 5,-4 3 5,-2 3 9,-2 4 11,-2 4 12,-1 4 11,-1 3 2,2 3-7,2 4-9,2 2-7,1 1-6,0-1-3,0-1-3,0-1-2,1-1-3,2-1-1,2 0-3,2-2 0,1 0-3,1 0-2,2-1-2,0 1-3,1-2-1,1-2-4,1-4-3,2-3-2,0-1-1,3 0 1,2 0 2,1 0 2,2-2-3,1-3-6,1-5-8,1-4-6,1-3-2,1-1 3,1-3 4,1-1 4,-1-2 2,-2-1 1,-1-1 2,-3-1 2,-1-2 0,-3-3 3,-1-2 1,-2-4 2,-3 0 2,-1 2 1,-2 2 2,-2 1 2,-1 3 3,-1 1 5,1 3 5,0 2 4,-1 1 4,-2 1 2,-2 1 3,-2 1 3,-1 1 0,0 2 0,0 3 0,0 1-2,-1 5 6,0 6 10,-2 7 11,0 8 11,-1 4-1,0 5-11,0 3-10,0 5-11,0 1-7,0 2-3,0 1-4,1 1-3,-1-1-2,0 0 1,0-1 0,0-1 0,0-1-1,0 2-4,0 1-4,0 1-2,0 0-4,0 0-3,0 0-1,1 1-3,-1-3-2,0-4-2,0-3-1,0-5-2,-1-6-4,0-8-6,-1-10-5,-2-8-8,3-8 1,4-5 6,6-6 6,4-6 5,4-3 6,2 1 2,1 2 4,3 0 3,0 2 3,1 5 0,0 4 3,-1 3 0,0 4 3,-1 3 4,0 3 3,-2 3 3,0 3 6,-1 6 7,1 4 7,0 5 7,-2 4 1,-3 2-4,-3 1-6,-2 3-5,-3 0-3,-1 1-2,0-1-2,-1 1-2,-1 0-1,0-1-2,0 1-1,0-1-2,-2 1 0,-2 0 0,-4-1 1,-2 1 0,-3 0-2,-3 1-4,-3 1-4,-3 1-4,-3-1-4,0-1-5,-1-3-4,0-1-6,-1-3-4,1-3-3,1-2-5,1-4-4,2-1-1,5 0 1,3 0 1,4 0 1,2-1 1,0-1 2,1 0 1,-1-1 3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1:01"/>
    </inkml:context>
    <inkml:brush xml:id="br0">
      <inkml:brushProperty name="width" value="0.05432" units="cm"/>
      <inkml:brushProperty name="height" value="0.05432" units="cm"/>
    </inkml:brush>
  </inkml:definitions>
  <inkml:trace contextRef="#ctx0" brushRef="#br0">63604 47875 404,'0'-22'5,"0"3"9,0 3 9,0 3 10,0 2 3,0 0-3,0 2-3,0 1-3,-3 1-1,-2 2-2,-5 2-1,-4 2-1,-4 3-1,-3 4 0,-5 4-2,-3 3-1,-2 4 0,1 1 0,1 3 0,2 2 0,1 0 1,2 3-1,4 0-1,3 1 1,3 0-2,1 0-2,2 1-2,2-1-3,3 0 0,2 1-3,4-1-1,3 1-1,2-2-2,5 0-6,4 0-3,4-2-5,3-2-1,5-3 1,3-3 1,4-3 1,4-3-4,2-2-9,4-4-9,3-2-9,0-2-5,-2 0 0,-2 0 0,-2 0 0,-5 0 2,-7 0 4,-9 0 5,-7 0 4,-4 0 3,0 0 1,0 0 1,0 0 1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1:02"/>
    </inkml:context>
    <inkml:brush xml:id="br0">
      <inkml:brushProperty name="width" value="0.04093" units="cm"/>
      <inkml:brushProperty name="height" value="0.04093" units="cm"/>
    </inkml:brush>
  </inkml:definitions>
  <inkml:trace contextRef="#ctx0" brushRef="#br0">53594 54469 537,'1'-15'5,"0"2"9,2 3 10,0 1 9,1 1 3,0 0-3,0 0-4,0 1-3,-1-2-5,0 0-5,-2-2-7,0 0-6,-4 1-3,-4 1 0,-6 2 0,-3 2-1,-4 3 1,2 4 0,1 4 2,1 4 0,-1 2 2,-1 1 1,-3 1 1,-1 2 2,-1 1 0,1 5 0,1 3-1,1 4-1,1 2 2,2-1 3,3-1 3,1-1 2,2-2 2,2 0-2,3-1-2,1-1-1,1-1-2,2-1-1,0-1-1,2-1-2,1-1-1,2-3-2,2-1-3,2-2-1,2-2-3,3-1-3,3 0-4,3-2-3,3-1-4,1-2-4,3-3-5,1 0-5,2-4-3,-1 0-4,0-3-4,1-2-3,-2-1 0,-1 0 5,-3 1 4,-1-1 5,-3 0 3,-3 2 3,-3 1 2,-2 0 2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1:02"/>
    </inkml:context>
    <inkml:brush xml:id="br0">
      <inkml:brushProperty name="width" value="0.03397" units="cm"/>
      <inkml:brushProperty name="height" value="0.03397" units="cm"/>
    </inkml:brush>
  </inkml:definitions>
  <inkml:trace contextRef="#ctx0" brushRef="#br0">55300 54355 647,'36'-14'91,"-7"5"-19,-7 3-19,-7 4-19,-2 2-10,5 0-2,4 0-2,3 0-1,2-1-6,-1 0-9,-1-2-8,-1 0-8,-1 0-8,-3 2-6,-1 2-4,-2 2-7,-3 1-1,-3 2 1,-3 0 1,-2 2 1,-3 0 1,-1 1 1,0 1 2,-1 2 1,-2-2 3,-1-1 5,0-2 5,-1-2 5,-1-1 4,0 0 1,0 0 3,0 0 1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1:02"/>
    </inkml:context>
    <inkml:brush xml:id="br0">
      <inkml:brushProperty name="width" value="0.03534" units="cm"/>
      <inkml:brushProperty name="height" value="0.03534" units="cm"/>
    </inkml:brush>
  </inkml:definitions>
  <inkml:trace contextRef="#ctx0" brushRef="#br0">55229 55500 622,'-22'7'4,"3"-1"7,3 0 8,3-2 7,5-1 8,10 0 6,8-2 6,9 0 7,5-2-2,1 0-12,1-2-12,1 0-12,0 0-7,1 0-4,-1 2-4,0 0-3,0 1-4,-3 0-3,-1 0-3,-3 0-3,-1 1-5,-1 0-6,-1 2-5,0 0-7,-3 1-5,-1 0-3,-2 0-3,-2 0-3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1:03"/>
    </inkml:context>
    <inkml:brush xml:id="br0">
      <inkml:brushProperty name="width" value="0.04202" units="cm"/>
      <inkml:brushProperty name="height" value="0.04202" units="cm"/>
    </inkml:brush>
  </inkml:definitions>
  <inkml:trace contextRef="#ctx0" brushRef="#br0">57187 55497 523,'-6'-8'7,"6"2"12,4 1 14,6 0 13,3 2 3,5 1-9,3 0-8,5 2-9,3-1-4,5-1 0,3 0-1,4-1 1,4-1-1,4 2-1,4 0-1,4 2 0,4 0-1,5 0 0,5 0-1,5 0-1,3 0-1,1 0-3,1 0-4,1 0-2,0 1-5,0 2-4,1 2-4,-1 2-4,0 0-4,-1 1 1,-2 0-2,0 0 0,0-1-1,-1-1-1,1 0-1,-1-2 0,-3 0-2,-5 0 0,-6 0-1,-6 0-1,-3-1 0,3 0-1,2-2 1,2 0-1,-6-1 0,-13 2-2,-12 0 0,-12 2-2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1:03"/>
    </inkml:context>
    <inkml:brush xml:id="br0">
      <inkml:brushProperty name="width" value="0.03592" units="cm"/>
      <inkml:brushProperty name="height" value="0.03592" units="cm"/>
    </inkml:brush>
  </inkml:definitions>
  <inkml:trace contextRef="#ctx0" brushRef="#br0">58905 53031 612,'10'-13'5,"4"3"11,3 4 9,5 4 11,-1 2 2,-3 2-5,-5 0-7,-3 2-5,-2 1-5,0 3-2,0 4-2,0 2-3,-2 2-1,-1-1 1,-2 1 1,-2 0 0,-3 0-1,-6 3-4,-4 2-3,-5 1-4,-3 0-1,-3-1-2,-1-2 0,-3-2-1,1-2 0,1 1 1,3 0 2,1-1 1,2 0 2,1-2 1,1-3 3,1-1 1,1-1 1,2-2 3,3-1 1,1 0 1,3-1 2,4 0 0,4-1 0,4 1 0,4-1-1,3-4-5,5-2-4,3-3-3,3-2-6,1 0-6,1 0-6,1 0-6,0 1-5,-1 0-7,-1 2-5,-1 1-7,0-1-1,-1 0 1,1-2 1,-1 0 2,-2 0 5,-3 2 9,-4 3 9,-4 1 9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1:04"/>
    </inkml:context>
    <inkml:brush xml:id="br0">
      <inkml:brushProperty name="width" value="0.04876" units="cm"/>
      <inkml:brushProperty name="height" value="0.04876" units="cm"/>
    </inkml:brush>
  </inkml:definitions>
  <inkml:trace contextRef="#ctx0" brushRef="#br0">60353 52492 451,'8'-22'1,"-2"3"3,-1 3 2,0 3 2,-1 1 3,0 0 3,-1 0 3,2 1 2,-2-1 3,-1 2-1,0 1 2,-2 1 0,-2 1-1,-3 4-2,-5 2-3,-4 4-3,-2 1 0,1 3-1,-1 2 0,0 2 1,1 2 0,-1 1-1,1 3 1,-1 2 0,1-1 0,0 1-1,2-2 0,1-1-1,1 0-1,2 1-2,3 2 0,1 0-2,1-1-1,2 1-2,0-2 0,2-1-2,3-1-2,6-3 0,5-1-2,7-2-2,2-3-4,-1-4-7,-1-4-7,-1-4-8,-1-3-3,1-2 1,0-1 1,-1-3 0,1-3 3,-1-3 3,1-5 2,0-3 3,-3-2 3,-1 0 1,-4-1 1,-3 1 2,-2-1 2,0-1 3,-2-1 2,0 0 2,-2-1 4,-1 3 5,0 2 5,-1 2 6,-1 1 1,0 2-1,0 3-2,0 2 0,0 1-1,1 2 0,2 2 1,0 3 0,1 3 5,-2 6 6,0 6 8,-2 6 8,-1 5 0,-2 5-7,-2 5-6,-1 5-7,-1 2-3,2 1 0,2-1-2,2 0 1,1 2-3,0 3-4,0 2-5,0 4-3,0-1-6,0-2-3,0-3-5,0-3-4,0-2-5,2 0-4,0 1-5,2-1-4,0 0-5,1 1-4,2-1-4,0 0-4,0-2-1,0-7 2,-2-5 2,0-6 2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1:05"/>
    </inkml:context>
    <inkml:brush xml:id="br0">
      <inkml:brushProperty name="width" value="0.03926" units="cm"/>
      <inkml:brushProperty name="height" value="0.03926" units="cm"/>
    </inkml:brush>
  </inkml:definitions>
  <inkml:trace contextRef="#ctx0" brushRef="#br0">62108 51577 560,'29'-6'83,"-5"2"-16,-5 4-18,-5 3-16,-3 2-11,-3 5-2,-1 4-4,-2 4-3,-3 0-3,-4 0-3,-4 0-3,-3-2-4,-4 0-1,0-1-1,-1 1 0,-1 0-1,0-1-2,0-1-1,2-1-1,1 0-2,3-3 2,6-1 3,6-2 5,6-2 3,4-2 3,1-2 2,3-2 0,2-2 2,-1-1-1,1 2 0,-2 0-2,-1 2-1,-1 1 0,-3 4 1,-1 2 0,-2 4 0,-2 0 1,-2 1-1,-3 0-1,0 0 1,-3 0-1,-1 1-2,0 1 0,-1 1-1,-3 1-2,-2 2-3,-3 0-2,-3 1-3,-3 1-3,-3 1-6,-4 1-4,-1 1-5,-3 1-6,1-1-7,-1 1-7,1-1-6,2-2-3,3-3 2,4-4 2,5-4 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1:07"/>
    </inkml:context>
    <inkml:brush xml:id="br0">
      <inkml:brushProperty name="width" value="0.05176" units="cm"/>
      <inkml:brushProperty name="height" value="0.05176" units="cm"/>
    </inkml:brush>
  </inkml:definitions>
  <inkml:trace contextRef="#ctx0" brushRef="#br0">59279 56368 425,'7'-9'-5,"0"-1"8,-2-3 9,0-2 9,-2 1 1,2 1-3,-2 2-4,1 2-3,0 0-3,-2-3 1,0-4-1,-2-1 0,-1-2 0,-4 4 1,-2 3 0,-3 3 0,-3 2 0,0 2-1,-1 2-1,-1 2-1,-1 3 1,-2 4-1,0 4 0,-1 3 1,0 4 0,-1 1 0,0 3 1,1 2-1,0 1 2,1 4 0,0 3 0,2 3 2,1 0-1,1-1 0,1-3-2,1-2 1,1-2-2,4-3 0,2-3-2,4-2-1,4-5-1,7-5-2,8-5-2,6-4-2,4-6-3,1-4-4,0-5-4,2-5-4,0-3-5,-3-1-4,-2-1-4,-1-1-4,-3 1 1,-5 3 8,-3 3 7,-4 3 8,-3 3 3,-1 1 2,0 2 0,-2 2 2,-1 4 4,-4 4 11,-2 6 10,-3 4 10,-1 4 5,2 1-3,2 3-2,2 2-2,1 0-2,2-1-4,0-1-2,2-1-3,0 0-2,3 0-1,2-1-2,2 1-2,1-2-4,1-3-10,2-3-7,0-2-9,1-3-3,1-2 2,1-2 3,1-2 4,2-3-5,1-6-9,3-4-11,2-5-9,-1-3-2,-2-3 6,-1-1 7,-2-2 6,-3-3 5,-1-1 2,-3-2 3,-1-2 3,-2-1 2,0 1 2,-2 2 3,0 0 2,-2 2 1,1 3-1,0 3 0,0 3-1,-1 3 3,-1 3 6,0 3 8,-2 3 5,0 2 4,0 0-1,0 2-1,0 1 0,-1 2 5,0 4 11,-2 4 11,0 4 11,-2 4 1,0 3-8,-2 5-9,0 3-8,-1 4-5,0 1 1,0 3 1,0 1-1,0 1 0,1 1-5,-2-1-3,2 0-3,-2 3-4,0 5-3,-2 4-2,0 6-3,-1 0-3,1-2 1,-1-4-2,0-2-1,0-4 0,0-6 0,0-4-1,0-5 1,3-8-8,5-12-14,4-12-14,5-11-15,4-8-3,3-3 7,4-3 7,2-2 7,1-2 6,-1 3 4,-1 2 3,-1 2 5,-1 3 4,-1 7 5,-1 5 6,0 6 5,-3 4 6,-1 2 3,-2 3 3,-2 1 5,-2 2 2,-1 1 0,-1 3 1,0 2 0,-1 2 0,0 2 0,0 2-1,0 1 0,-1 2-1,-1 2-2,0 0-2,-1 1-2,-1 0-1,0 1-1,0-1-1,0 1-2,-3 0 0,-2 1-3,-5 1-1,-4 1-2,-4 0-3,-3-1-3,-5-1-4,-3-1-4,-3-1-5,-3-1-9,-1 0-8,-2-2-9,1-2 1,4-3 6,3-3 7,5-2 8,3-2-4,2 0-13,4 0-14,3 0-13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5:24"/>
    </inkml:context>
    <inkml:brush xml:id="br0">
      <inkml:brushProperty name="width" value="0.03926" units="cm"/>
      <inkml:brushProperty name="height" value="0.03926" units="cm"/>
      <inkml:brushProperty name="color" value="#00BFF3"/>
    </inkml:brush>
  </inkml:definitions>
  <inkml:trace contextRef="#ctx0" brushRef="#br0">70900 31800 560,'3'-41'72,"6"19"-7,7 19-7,6 19-7,1 13-7,-3 10-5,-3 10-5,-2 9-6,-3 6-6,1 3-7,-1 3-6,1 4-6,-4 1-8,-6 0-5,-6 0-7,-6 0-6,-9-2-6,-8-3-8,-10-3-6,-9-2-6,-2-8-4,6-8 0,7-10 1,6-9 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1:23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92100 7495 999,'14'-8'0,"-1"2"0,-2 1 0,-2 0 0,0 1-4,3 1-9,4-1-10,2 0-8,-1 0-1,-3 0 7,-4 0 7,-4 0 8,-2 1 4,1 1 1,2 0 2,0 2 0,0-1 0,0 0-3,-2-2-2,0 0-3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1:33"/>
    </inkml:context>
    <inkml:brush xml:id="br0">
      <inkml:brushProperty name="width" value="0.0453" units="cm"/>
      <inkml:brushProperty name="height" value="0.0453" units="cm"/>
      <inkml:brushProperty name="color" value="#00BFF3"/>
    </inkml:brush>
  </inkml:definitions>
  <inkml:trace contextRef="#ctx0" brushRef="#br0">95188 7281 485,'1'-13'46,"2"3"-7,2 4-8,2 4-7,1 2-3,3 0 2,2 0 0,1 0 1,2 0 0,-2 0-1,-1 0-1,-1 0-3,-1 1 0,0 2-2,-2 2-1,-1 2-2,0 1-1,0 3-1,0 2-2,0 2-1,-3 1-4,-2 3-4,-6 1-6,-2 3-4,-4-1-2,-2-1 1,-2-3 2,-1-1 2,-3-2-1,-2-1-2,-1 0-2,-3-2-3,1 0 0,1 0 3,3-1 2,1 1 3,4-1 2,6-1 3,7 0 4,5-2 2,4-1 1,5 0 0,4-2 1,3 0 0,2-1 1,-1 1 3,-1 2 3,-1 0 3,-1 1 0,-3 0-1,-1 0-2,-2 0-2,-2-1-1,-1 1-1,0 0-2,-2 0-1,-1 1-1,-2 1 0,-3 3 1,0 2-1,-2 0-1,0-1-1,0-1-3,0 0-1,-2-2-1,-2-1-1,-4-1 0,-2 0 0,-2-1-1,-1 1-2,-2 2-1,0 0-1,0 0-1,1-1-1,1 0 1,1-2-1,-2 1-1,-2 2 0,-3 1-2,-3 3 1,-1 0-5,-1-1-4,1-1-6,-1 0-5,2-2-5,1-1-4,3 0-5,1-2-5,2-1 1,2 0 5,3-2 5,1 0 5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1:34"/>
    </inkml:context>
    <inkml:brush xml:id="br0">
      <inkml:brushProperty name="width" value="0.05539" units="cm"/>
      <inkml:brushProperty name="height" value="0.05539" units="cm"/>
      <inkml:brushProperty name="color" value="#00BFF3"/>
    </inkml:brush>
  </inkml:definitions>
  <inkml:trace contextRef="#ctx0" brushRef="#br0">95450 11550 397,'0'15'170,"2"-1"-41,0-1-41,2 0-42,-1 1-21,-1 5-4,0 5-3,-1 5-3,-1 2-2,0-2 0,0 0-1,0 0-1,0-4 0,0-2-1,0-3 1,0-2-1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1:35"/>
    </inkml:context>
    <inkml:brush xml:id="br0">
      <inkml:brushProperty name="width" value="0.05154" units="cm"/>
      <inkml:brushProperty name="height" value="0.05154" units="cm"/>
      <inkml:brushProperty name="color" value="#00BFF3"/>
    </inkml:brush>
  </inkml:definitions>
  <inkml:trace contextRef="#ctx0" brushRef="#br0">95530 14616 426,'0'-12'82,"0"8"-7,0 8-4,0 8-7,-1 4-7,0 1-9,-2 1-9,0 1-10,-1 1-5,2 3-5,0 1-3,2 3-3,-1 0-3,0 1-2,-2-1-1,0 0-1,-1-1-2,0-3-3,0-3-1,1-3-2,-1-1-4,0 1-4,0 2-4,0 0-5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1:37"/>
    </inkml:context>
    <inkml:brush xml:id="br0">
      <inkml:brushProperty name="width" value="0.04391" units="cm"/>
      <inkml:brushProperty name="height" value="0.04391" units="cm"/>
      <inkml:brushProperty name="color" value="#00BFF3"/>
    </inkml:brush>
  </inkml:definitions>
  <inkml:trace contextRef="#ctx0" brushRef="#br0">99590 7366 500,'-19'-1'4,"10"-2"8,10-2 8,10-1 7,5-2 3,1 2-4,1 1-4,1 0-2,2 1-4,1 0 0,3 0-2,2 0-2,-1 0-2,0 1-3,-1-1-3,-1 0-2,-1 0-3,-3 2 0,-1 0 0,-2 2-1,-3-1-5,-1 0-13,-2-2-11,-2 0-11,-4-2-3,-2 0 6,-6-1 5,-2-1 7,-4-2 5,-2 0 5,-2-2 5,-1 0 4,-2-1 4,0-1 2,1-1 2,-1-1 3,1 0 2,1 2 4,0 2 3,2 3 2,1 1 5,1 2 5,0 2 5,2 2 5,1 3 1,2 4-4,2 4-2,2 3-3,1 4-2,0 1-2,0 3-1,0 2-3,0 1 1,0 4-1,0 3 0,0 3 1,-1 3-1,-2 2-1,-2 4-1,-1 3 0,-3-1-1,0 0-1,-2-4 0,0 0-1,1-4-2,1-6-4,2-4-5,2-5-3,4-7-13,4-8-20,5-10-19,6-8-20,3-9-4,5-11 14,3-9 12,5-10 13,-2 0 7,-5 8 0,-7 9 0,-5 9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1:38"/>
    </inkml:context>
    <inkml:brush xml:id="br0">
      <inkml:brushProperty name="width" value="0.03742" units="cm"/>
      <inkml:brushProperty name="height" value="0.03742" units="cm"/>
      <inkml:brushProperty name="color" value="#00BFF3"/>
    </inkml:brush>
  </inkml:definitions>
  <inkml:trace contextRef="#ctx0" brushRef="#br0">100880 6229 587,'15'-29'2,"-1"6"4,-1 7 3,0 5 4,-1 3 3,1 1 2,1-1 4,1 0 2,2 0 1,3 0-3,4 0 0,2 1-3,0-1-1,-2 2-3,-1 0-1,-2 2-3,-3 1-3,-1 0-5,-3 2-5,-1 0-6,-2 2-4,-2 2-2,-3 2-3,-1 2-2,-2 0-6,-4-1-7,-2 0-8,-3-2-7,-1-2 0,2-6 10,2-4 9,2-5 9,1-4 6,0-2 4,0-1 3,0-2 3,0-2 3,0 1 4,0-1 3,0 1 3,0 1 4,2 4 1,0 5 4,2 3 2,-1 4 4,-2 6 6,-2 4 5,-2 6 6,-2 3 1,-2 5-5,-2 3-5,-1 5-4,-4 2-4,-2 1-2,-3 1-4,-3 1-2,-1-1-3,-1 0-1,1-1-2,-1-1-1,2-1-2,1-1-2,2-1-2,3-1-1,1-2-2,4-3 0,3-3 0,3-3 0,6-3-9,9-4-13,11-4-16,9-4-14,4-3-3,-3-2 7,-3-2 7,-3-1 8,-4-1 7,-3 2 5,-5 2 5,-3 2 6,-3 3 6,-2 2 6,-2 4 5,-2 2 6,-3 4 5,-6 6 3,-4 4 4,-5 5 3,-4 3 1,-1 0-1,-3 2 0,-1 1-2,0-1-1,3-3-2,3-3-1,3-3-1,6-5-9,10-7-16,10-6-16,9-8-16,6-5-6,-1-5 5,1-5 3,-1-5 5,0-2 3,-1 1 3,-1 1 3,0 1 2,-3 2 2,0 1 1,0 2 0,-2 3 0,-3 3 10,-5 6 15,-4 6 17,-6 6 16,-1 3 4,1 0-9,0 0-8,2-1-9,-2 2-11,0 0-11,-3 1-11,-2 2-13,-1-1-3,-2 1 1,0 0 2,-1 0 3,-3 1 1,-3 5-1,-5 3-1,-3 5 0,-3 0 0,1-1 5,-1-3 2,1-1 4,1-3 2,3-1 5,3-2 2,3-2 5,2-3 2,4-1 4,3-2 3,3-2 3,3-3 4,7-2 2,6-4 4,6-2 4,3-2-3,3-2-6,1 0-8,3-1-6,0 0-4,1 0-3,-1 2-1,1 1-3,-2 0 0,-2 2 1,-1 1 0,-2 0 1,-6 4 4,-5 4 5,-8 5 7,-6 6 4,-5 0 3,-4-1-2,-2-2-3,-3-2-1,-2 0-2,1 1-1,-1 3 0,1 2-1,-1 0-1,-1 1-2,-1 0-2,-1-1-2,0 1-2,1 0 0,1-1-3,1 1 0,1 0-4,0-1-8,2 1-6,1 0-8,2-2-3,2-1-2,4-2-1,3-2-1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1:38"/>
    </inkml:context>
    <inkml:brush xml:id="br0">
      <inkml:brushProperty name="width" value="0.03234" units="cm"/>
      <inkml:brushProperty name="height" value="0.03234" units="cm"/>
      <inkml:brushProperty name="color" value="#00BFF3"/>
    </inkml:brush>
  </inkml:definitions>
  <inkml:trace contextRef="#ctx0" brushRef="#br0">101700 9100 680,'21'8'62,"-3"0"-7,-4-1-5,-4 1-8,-2 0-6,-1 0-6,1 0-8,0 0-6,0-1-9,0-1-13,0-1-12,-1 0-11,1-1-7,0 0-2,0 0-2,0 0-2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1:38"/>
    </inkml:context>
    <inkml:brush xml:id="br0">
      <inkml:brushProperty name="width" value="0.03545" units="cm"/>
      <inkml:brushProperty name="height" value="0.03545" units="cm"/>
      <inkml:brushProperty name="color" value="#00BFF3"/>
    </inkml:brush>
  </inkml:definitions>
  <inkml:trace contextRef="#ctx0" brushRef="#br0">102511 8050 620,'-23'23'65,"2"-1"-9,3-1-10,1-1-10,1-1-6,-1 1-4,-1 0-3,-1-1-3,-1 1-2,0 1-1,1 1-1,-1 1 0,1 0-6,1-3-10,1-1-10,1-2-11,1-3-4,2-3 5,2-3 5,3-2 3,1-4-6,2-4-19,2-4-17,2-4-19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1:38"/>
    </inkml:context>
    <inkml:brush xml:id="br0">
      <inkml:brushProperty name="width" value="0.04266" units="cm"/>
      <inkml:brushProperty name="height" value="0.04266" units="cm"/>
      <inkml:brushProperty name="color" value="#00BFF3"/>
    </inkml:brush>
  </inkml:definitions>
  <inkml:trace contextRef="#ctx0" brushRef="#br0">102650 7193 515,'8'-8'3,"0"2"4,-1 1 5,1 1 6,1 1 4,2 3 4,2 4 5,1 2 3,1 3 3,-1 4-1,0 2 0,-2 3-1,0 4 0,0 5-3,-1 5 0,1 4-3,0 6-4,-1 4-6,1 6-8,0 4-7,1 3-10,1-1-14,3 1-14,2 0-15,-2-7-2,-1-10 8,-4-13 9,-3-11 8,-1-7 0,0 1-10,0 0-10,0 0-10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1:41"/>
    </inkml:context>
    <inkml:brush xml:id="br0">
      <inkml:brushProperty name="width" value="0.04404" units="cm"/>
      <inkml:brushProperty name="height" value="0.04404" units="cm"/>
      <inkml:brushProperty name="color" value="#00BFF3"/>
    </inkml:brush>
  </inkml:definitions>
  <inkml:trace contextRef="#ctx0" brushRef="#br0">100545 11316 499,'-6'-7'11,"4"2"21,4 2 21,4 2 22,2 1 3,1 2-16,2 0-14,0 2-16,0 1-9,-3 3-3,-1 4-3,-2 2-3,-2 3-3,-2 1-2,-2 3-2,-2 1-2,-1 0-1,-2-1-5,0-2-2,-1-3-3,-3 0-3,-2 2-1,-3 0-2,-3 1-1,-3 0 0,-1 1 1,-3-1 3,-1 1 2,0-2 1,5-3 2,3-3 1,5-2 2,8-5-1,15-2-1,15-6-2,15-2-1,5-3-2,-6 0-2,-4 0-1,-5 1-3,-3 0 0,1 2 1,-1 2 0,1 2 0,-2 0-2,-2-2-6,-1-2-5,-2-2-7,-3 0-3,-1 0 2,-2 2 0,-3 1 0,-1 0 3,-2 0 2,-2 0 4,-2 0 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5:25"/>
    </inkml:context>
    <inkml:brush xml:id="br0">
      <inkml:brushProperty name="width" value="0.04623" units="cm"/>
      <inkml:brushProperty name="height" value="0.04623" units="cm"/>
      <inkml:brushProperty name="color" value="#00BFF3"/>
    </inkml:brush>
  </inkml:definitions>
  <inkml:trace contextRef="#ctx0" brushRef="#br0">70350 32200 475,'1'53'138,"4"6"-31,3 7-30,3 6-30,1 10-17,1 17-4,-1 15-4,1 16-3,2 5-3,7-2-3,6-3-1,7-3-3,8-6-3,14-5-3,11-7-5,14-5-3,24-15-2,38-22 1,37-22 1,38-21 0,37-23-5,38-21-12,37-22-10,38-22-12,-9-8-9,-52 6-8,-53 7-8,-53 6-8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1:41"/>
    </inkml:context>
    <inkml:brush xml:id="br0">
      <inkml:brushProperty name="width" value="0.04665" units="cm"/>
      <inkml:brushProperty name="height" value="0.04665" units="cm"/>
      <inkml:brushProperty name="color" value="#00BFF3"/>
    </inkml:brush>
  </inkml:definitions>
  <inkml:trace contextRef="#ctx0" brushRef="#br0">102053 10691 471,'8'-4'11,"-2"8"23,-1 8 21,0 7 23,-2 5 3,0-1-16,-2 1-16,0-1-16,-3 3-9,-2 3-2,-4 4-3,-2 5-3,-3 0-2,-3 0-3,-3-2-3,-3 0-2,0-2-4,3-5-3,3-4-4,2-3-5,2-3-1,-1-1-1,-1-1 0,-1-1 0,3-2-1,8-4-1,8-5-1,8-2-1,4-5 0,3 0 2,1-3 2,3-2 2,0 0 1,-1 0 0,-1 2 1,-1 1 0,-1 0 0,-1 2-2,-1 0-2,-1 2-1,-1 0-2,-1 0-4,0 0-3,-2 0-4,0-1-2,0 0 0,-1-2-2,1 0-1,-1-2 2,-1 0 3,0-1 4,-2-2 3,-1 1 2,0 1 2,-2 0 0,0 2 2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1:41"/>
    </inkml:context>
    <inkml:brush xml:id="br0">
      <inkml:brushProperty name="width" value="0.05414" units="cm"/>
      <inkml:brushProperty name="height" value="0.05414" units="cm"/>
      <inkml:brushProperty name="color" value="#00BFF3"/>
    </inkml:brush>
  </inkml:definitions>
  <inkml:trace contextRef="#ctx0" brushRef="#br0">103366 12050 406,'-1'17'152,"-1"1"-28,0 3-28,-1 1-29,-1 0-19,2-1-10,0-3-11,2-1-11,0-1-5,0-1-4,0 1-2,0 0-3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1:42"/>
    </inkml:context>
    <inkml:brush xml:id="br0">
      <inkml:brushProperty name="width" value="0.03732" units="cm"/>
      <inkml:brushProperty name="height" value="0.03732" units="cm"/>
      <inkml:brushProperty name="color" value="#00BFF3"/>
    </inkml:brush>
  </inkml:definitions>
  <inkml:trace contextRef="#ctx0" brushRef="#br0">103450 10500 589,'8'14'167,"0"-1"-45,-1-2-44,1-2-44,-1 0-26,0 1-7,-2 3-6,0 2-7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1:43"/>
    </inkml:context>
    <inkml:brush xml:id="br0">
      <inkml:brushProperty name="width" value="0.03618" units="cm"/>
      <inkml:brushProperty name="height" value="0.03618" units="cm"/>
      <inkml:brushProperty name="color" value="#00BFF3"/>
    </inkml:brush>
  </inkml:definitions>
  <inkml:trace contextRef="#ctx0" brushRef="#br0">100550 11300 607,'15'1'138,"-1"2"-32,-1 2-31,0 2-32,-2 0-22,1-1-12,0-1-11,0 0-12,-1-1-9,-1 0-8,-1 0-8,0 0-7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7:49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71425 26425 333,'49'20'167,"16"14"-1,16 15 1,16 15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8:00"/>
    </inkml:context>
    <inkml:brush xml:id="br0">
      <inkml:brushProperty name="width" value="0.02577" units="cm"/>
      <inkml:brushProperty name="height" value="0.02577" units="cm"/>
      <inkml:brushProperty name="color" value="#00BFF3"/>
    </inkml:brush>
  </inkml:definitions>
  <inkml:trace contextRef="#ctx0" brushRef="#br0">72031 34000 853,'-13'8'-36,"3"0"10,4 0 12,4-1 10,2 1 6,2 0 0,0 0-1,2 0-1,1 0 2,3 3 4,4 2 2,2 2 4,2 2 2,-1 3-2,1 3 0,0 3 0,0 2-1,1 2 1,1 3 1,1 1 0,1 2-1,-1 2 0,1 3-1,0 1-2,-1 2-1,1 2-3,-1 2-2,1 2-2,-1 1-3,1 0 0,0-1-2,-1 2 0,1-3-1,1-1 1,1-2 2,2-1 1,-1-1 1,-2 3-1,0 4 1,0 2 0,-1 3 0,1 2 0,1 2 0,1 1 0,1 0 1,-1-4-1,1-5 1,-1-2 1,0-5-1,-1-2 1,-1-4 0,-1-2-1,0-1 2,1 2-1,1 3 0,2 1 1,-2 0-1,0 0 0,-1-1 0,0-2-1,-2 0 0,1-1 1,-1-2-1,1 0 1,-1-1-1,-1 1 1,-1-1 0,0 0-1,-2 0 1,-1-1-1,-1-2 0,0 0 0,-2-1 0,1-1 0,0-1 0,0-1 1,-1-1 0,1 1-1,0-1 1,0 1 0,-1-2-1,-1-2 0,-1-1 0,0-2-2,-2-3 0,-1 1-2,0-2-1,-2-1-2,0-2-1,0-1-2,0-2-1,0-2-1,0-4-6,0-4-12,0-6-10,0-4-11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8:02"/>
    </inkml:context>
    <inkml:brush xml:id="br0">
      <inkml:brushProperty name="width" value="0.04604" units="cm"/>
      <inkml:brushProperty name="height" value="0.04604" units="cm"/>
      <inkml:brushProperty name="color" value="#00BFF3"/>
    </inkml:brush>
  </inkml:definitions>
  <inkml:trace contextRef="#ctx0" brushRef="#br0">79029 42007 477,'-8'-7'82,"-2"0"-22,0 2-21,-1 1-22,-2 0-12,0 0 0,-1 0-2,-1 0-2,-1 1 1,1 2 0,-1 2 2,0 2 0,1 2 1,1 2 0,1 1-1,1 3 0,0 1 0,2 0 2,0-1 2,2 1 2,1 1 0,-1 3 0,0 4 0,0 2 0,0 2-1,0 1-1,1 1 0,-1 1-1,1 0 0,2 0-1,2 1 0,2-1-1,1 0 1,0-1-1,0-1-1,0-1 1,0-1-1,2-1-2,0-1-1,2-1-1,1-1-1,1-3 0,3-1 0,2-2 0,1-2-1,2-1 2,0-1-1,1 0 1,1-3 1,1-1-2,1-2 0,2-1 0,0-3-1,1-1-1,1 0-1,1-1-2,1-3 0,1-4 0,1-4 0,1-3 0,0-5-1,0-1-1,1-4-2,-1-3-1,-1-3-1,-3-1-1,-3-2-2,-3-2 0,-1-2-1,-2-2 3,-1-3 1,-1 0 2,0-2 1,0 2 3,-1 0 1,1 2 2,-1 0 1,0 1 0,-2 2 0,0 0 0,-2 2 1,-1 4 4,-1 2 4,0 3 3,-1 3 4,0 5 2,0 3 4,0 5 4,-1 5 1,2 8 1,-2 8 1,1 7 1,-1 6-1,0 1-5,-1 3-4,-2 1-3,0 2-3,0-1-2,0 1-1,0-1-2,0 0-1,-2 1-1,-1-1-2,0 1 0,0 0-1,0 0 0,2 2 1,1 1 1,0 1-1,0 3-3,0 1-1,0 2-3,0 2-2,0 0-1,0 2-1,0 1-1,0-2-2,0 0-3,0-3-3,0-2-2,0-2-2,3-3-1,2-4 0,2-1 0,0-4-4,0 0-5,-2-1-6,0 0-5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8:03"/>
    </inkml:context>
    <inkml:brush xml:id="br0">
      <inkml:brushProperty name="width" value="0.03443" units="cm"/>
      <inkml:brushProperty name="height" value="0.03443" units="cm"/>
      <inkml:brushProperty name="color" value="#00BFF3"/>
    </inkml:brush>
  </inkml:definitions>
  <inkml:trace contextRef="#ctx0" brushRef="#br0">84686 41963 638,'0'-15'20,"0"2"3,0 2 4,0 3 4,2 1 1,4 2-1,4 2-2,3 2-1,3 2-2,2 2-2,0 2-3,1 2-2,-1 1-2,-1 1-4,-2 2-3,-2 0-3,-3 1-4,-1 3-3,-2 2-3,-2 1-4,-3 2-3,-2 1-1,-4 1-1,-2 2-2,-3-2-1,-4 0-4,-2-1-2,-3 0-4,-1-3 1,1 1 4,1-2 4,1-1 3,0-2 3,0-1 2,1-2 2,-1-2 2,1-2 1,2-1 2,3 0 2,1-2 2,4-1 5,6-4 10,6-2 10,6-3 8,2-2 2,1 0-7,0 0-7,-1 0-7,2 1-6,1 2-3,3 3-5,2 1-3,0 0-4,-1 0-6,-1-2-5,-1 0-6,-1-1-4,-1 0-4,-1 0-2,-1 0-4,0 0-1,0 0-1,-1 0 0,1 1 0,-1-2 2,-3-2 3,-1-2 5,-2-2 3,-2 0 5,0 3 4,-2 1 4,0 2 5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8:11"/>
    </inkml:context>
    <inkml:brush xml:id="br0">
      <inkml:brushProperty name="width" value="0.04161" units="cm"/>
      <inkml:brushProperty name="height" value="0.04161" units="cm"/>
      <inkml:brushProperty name="color" value="#00BFF3"/>
    </inkml:brush>
  </inkml:definitions>
  <inkml:trace contextRef="#ctx0" brushRef="#br0">80022 47497 528,'-14'1'76,"3"2"-14,2 2-13,4 2-12,1 0-10,0 1-4,0 0-4,1 0-6,-2 1-2,-1 1 0,0 3 0,-1 2 0,-1 0-1,0-1-2,1-1-2,-1 0-2,0-1 0,0 3-1,0 2 0,0 1 0,1 1 1,1-1 0,0 0 1,2-2 1,0-1 0,2-1 0,0-1-1,2 0-1,0-2-1,0 1 0,0 0-1,0 0 0,0-1 0,0 1-1,0 0 1,0 0-1,0 0 1,0 1 0,0 1 0,0 1 0,1 1 0,4 0 1,2-1 0,4 1 0,-1-2-1,1-1 0,-2-2-1,0-2 0,-1-1-2,1 0 0,2 0-1,0-1-1,1 1 1,1-2-1,1-1 2,2 0 0,-1-2 0,-1-1-1,-1 0 0,0-1-1,-2-2 1,1-1-1,0 0 0,0-1-1,-2-2 1,1 0 0,-2-1 0,0-2 0,-1 1 1,1-1-1,2 0 1,0 0-1,0 0 1,-1-2 0,0 0-1,-2-1 0,-1-1 1,-1 0 1,0 1 2,-1-1 0,-2-1 1,1 0-1,0-1 1,0-1-1,-1-1 0,0 1-1,-2-1 0,0 0 0,-1 1-1,2-1 0,0 0 0,2 1-1,-1-1 1,-1-2-1,0 0 0,-1-1-1,-1 0 1,0 1-1,0 1 1,0 1 0,0 1 0,0 0 1,0 2-1,0 1 1,0 0 1,0 1 2,0-1 1,0 0 2,-1-1 0,-1-1-2,0-3-2,-1-2-2,-3 2-2,-2 3 0,-3 4 0,-3 4-1,-2 2 0,0 1 0,1-1 0,-1 0 1,0 0 0,-2 2-1,0 0 1,0 2-1,-2 1 0,2 2-1,1 2 1,1 2 0,1 0-1,1 1-1,0 0-2,2 0-2,1 0-2,1 0-4,0-1-3,2 1-4,0 1-4,2 2-4,1 2-4,1 1-5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8:11"/>
    </inkml:context>
    <inkml:brush xml:id="br0">
      <inkml:brushProperty name="width" value="0.03604" units="cm"/>
      <inkml:brushProperty name="height" value="0.03604" units="cm"/>
      <inkml:brushProperty name="color" value="#00BFF3"/>
    </inkml:brush>
  </inkml:definitions>
  <inkml:trace contextRef="#ctx0" brushRef="#br0">83516 48150 610,'-12'1'13,"8"2"16,8 2 15,8 2 16,2 0 3,-1-1-10,-3-1-12,-1 0-10,-1 0-8,-2 2-7,-1 2-5,0 2-5,-2 0-12,0 1-16,-2 0-16,0 0-16,-2-2-7,0 1 0,-2-2 1,0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0:27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52000 31075 333,'157'63'167,"51"46"-1,49 47 1,51 47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0:50"/>
    </inkml:context>
    <inkml:brush xml:id="br0">
      <inkml:brushProperty name="width" value="0.03971" units="cm"/>
      <inkml:brushProperty name="height" value="0.03971" units="cm"/>
      <inkml:brushProperty name="color" value="#F2395B"/>
    </inkml:brush>
  </inkml:definitions>
  <inkml:trace contextRef="#ctx0" brushRef="#br0">84850 27650 554,'159'-44'61,"-31"13"-14,-31 12-12,-31 13-14,-10 6-7,13 0-1,12 0-1,13 0-2,1 0-5,-9 0-12,-10 0-10,-8 0-12,-14-7-5,-15-11-3,-15-14-1,-16-11-2,-13-9 2,-9-3 7,-10-3 8,-8-2 7,-8-1 6,-2 3 6,-3 3 6,-3 4 5,1 5 5,6 10 4,7 10 3,6 9 3,6 12 7,6 16 12,7 15 10,6 17 11,3 16 0,0 19-9,0 19-10,0 19-9,0 12-7,0 6-5,0 7-6,0 6-4,1-4-4,4-11-1,3-14-3,3-11-1,-1-1-7,-2 13-10,-3 12-10,-3 13-11,-6-5-4,-5-22 2,-7-22 1,-5-21 2,-8-18 2,-5-12 3,-7-13 3,-5-12 3,-3-12 2,4-8 4,3-10 2,3-9 4,3-12 1,3-11 3,3-14 0,4-11 3,7-9 2,13-3 7,12-3 4,13-2 6,12-1 2,13 3-1,12 3-2,13 4-1,6 1-4,0 0-6,0 0-7,0 0-6,0 1-4,0 4-2,0 3-3,0 3-2,-5-1-1,-9-2 0,-10-3 0,-8-3-1,-9 4 2,-6 13 4,-6 12 4,-6 13 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5:50"/>
    </inkml:context>
    <inkml:brush xml:id="br0">
      <inkml:brushProperty name="width" value="0.03585" units="cm"/>
      <inkml:brushProperty name="height" value="0.03585" units="cm"/>
      <inkml:brushProperty name="color" value="#00BFF3"/>
    </inkml:brush>
  </inkml:definitions>
  <inkml:trace contextRef="#ctx0" brushRef="#br0">52700 20550 613,'-2'-65'10,"-3"23"20,-3 22 19,-2 22 20,-5 18 2,-2 16-16,-3 15-15,-3 17-16,-7 14-10,-9 17-3,-10 15-3,-8 16-4,-6 5-2,1-2-5,-1-3-4,1-3-3,2-7-2,7-9 0,6-10 1,7-8 0,4-11-2,3-8-8,3-10-6,4-9-7,4-16-5,6-22-3,7-22-3,6-21-3,3-10 2,0 3 8,0 3 7,0 4 7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8:12"/>
    </inkml:context>
    <inkml:brush xml:id="br0">
      <inkml:brushProperty name="width" value="0.03288" units="cm"/>
      <inkml:brushProperty name="height" value="0.03288" units="cm"/>
      <inkml:brushProperty name="color" value="#00BFF3"/>
    </inkml:brush>
  </inkml:definitions>
  <inkml:trace contextRef="#ctx0" brushRef="#br0">83381 48900 669,'-13'1'6,"3"2"11,4 2 13,4 2 11,4 1 3,4 1-6,4 1-6,3 2-7,2-1-3,-1-1-1,0-1-2,-2 0 0,-1-2-6,-1-1-10,0 0-9,-2-2-11,0 1-12,0 0-17,0 1-15,0 2-17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8:13"/>
    </inkml:context>
    <inkml:brush xml:id="br0">
      <inkml:brushProperty name="width" value="0.03898" units="cm"/>
      <inkml:brushProperty name="height" value="0.03898" units="cm"/>
      <inkml:brushProperty name="color" value="#00BFF3"/>
    </inkml:brush>
  </inkml:definitions>
  <inkml:trace contextRef="#ctx0" brushRef="#br0">87135 47841 564,'0'-15'52,"0"2"-11,0 3-12,0 1-11,-1 1-6,-2 0-2,-2 0-2,-2 1 0,-1-1-2,-2 0-2,0 0-1,-1 0-2,-1 1 0,1 1 0,-1 0 0,0 2 1,0 0 0,1 2 0,-1 0 0,0 2 1,1 0-1,0 2 2,2 0-1,1 2 2,0 0-1,2 2 1,1 0-1,0 1 0,1 2 1,1 2 0,-1 2 1,0 1 1,0 2 0,2 0 1,0-1 0,2 1 0,1-1 1,4-1 1,2-1 0,3 0 0,2-1 0,0 1 0,0 1-1,-1 2 0,2-1-1,0-1-1,1-1 1,1-1-2,0 1 1,-1 0 0,-1 1 0,0 1 0,-2 1 0,-3 1-4,-1 2-2,-2 0-4,-2 1-1,0 3-2,-1 1-1,-2 3-2,-1-1-2,-2-2 0,-2-1-1,-1-2-1,-3-4-1,0-1 1,-2-4 1,0-3 1,-1-1 0,1-2 1,-1-1 1,0 0 1,1-2 1,-1-1 1,0 0 2,0-1 0,1-3 2,3-2 0,1-4 2,2-2-1,2-3 2,2-3-1,2-3 0,2-3 0,2-2 0,2-1 0,1-1-1,3-1 1,2-1-2,0 1-2,1 0-2,1-1-3,2 0-3,3-1-6,3 0-5,3-2-5,1 1-3,-1 3 1,-1 3 0,-1 3 1,-3 3 1,-3 3 2,-4 2 2,-4 4 3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8:13"/>
    </inkml:context>
    <inkml:brush xml:id="br0">
      <inkml:brushProperty name="width" value="0.03762" units="cm"/>
      <inkml:brushProperty name="height" value="0.03762" units="cm"/>
      <inkml:brushProperty name="color" value="#00BFF3"/>
    </inkml:brush>
  </inkml:definitions>
  <inkml:trace contextRef="#ctx0" brushRef="#br0">88850 47143 584,'8'-8'2,"-2"2"1,-1 1 4,0 1 2,-2 1 6,-1 3 9,0 4 10,-1 2 9,-1 3 2,0 4-5,0 2-6,0 3-4,-2 2-5,0 1-3,-3 1-3,-2 1-4,-2 1-2,-2 1-3,-2 1-1,-1 1-2,-2 1-2,1 1-2,-1 0-1,0 2-3,1 1-3,1-1-4,1 0-5,1 1-5,0-2-2,2 0 2,1-1 1,1-1 1,0-3-3,2-3-10,1-5-10,0-3-9,0-4-3,0-4 3,-1-4 3,-1-4 3,0-3 5,2 0 9,2-1 8,2-2 8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8:13"/>
    </inkml:context>
    <inkml:brush xml:id="br0">
      <inkml:brushProperty name="width" value="0.04098" units="cm"/>
      <inkml:brushProperty name="height" value="0.04098" units="cm"/>
      <inkml:brushProperty name="color" value="#00BFF3"/>
    </inkml:brush>
  </inkml:definitions>
  <inkml:trace contextRef="#ctx0" brushRef="#br0">88313 47952 536,'-15'-22'3,"4"4"4,3 5 5,3 3 5,4 5 9,7 6 13,7 6 12,8 6 12,2 3 2,1 1-12,-1 1-10,1 1-11,0 1-9,1 1-6,1 1-8,1 1-5,-1 0-9,0-1-8,-1-1-8,0-1-8,-2-1-5,-2-1-4,0-1-2,0 0-2,-3-3-4,-3-3-2,-3-3-4,-2-2-3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8:13"/>
    </inkml:context>
    <inkml:brush xml:id="br0">
      <inkml:brushProperty name="width" value="0.03752" units="cm"/>
      <inkml:brushProperty name="height" value="0.03752" units="cm"/>
      <inkml:brushProperty name="color" value="#00BFF3"/>
    </inkml:brush>
  </inkml:definitions>
  <inkml:trace contextRef="#ctx0" brushRef="#br0">89811 47763 586,'-13'-7'82,"8"2"-15,7 2-16,6 2-14,5 1-10,5 0-4,4 0-3,3 0-3,4 0-1,1 0-1,2 0 0,3 0 0,0-1-2,2-2-4,1-2-4,0-2-3,0 0-7,-1 1-8,-3 0-7,-2 2-9,-2 0-4,-5 2-4,-3 0-3,-5 2-3,-3 1-2,-4 2-2,-5 2 0,-2 2-2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8:14"/>
    </inkml:context>
    <inkml:brush xml:id="br0">
      <inkml:brushProperty name="width" value="0.04122" units="cm"/>
      <inkml:brushProperty name="height" value="0.04122" units="cm"/>
      <inkml:brushProperty name="color" value="#00BFF3"/>
    </inkml:brush>
  </inkml:definitions>
  <inkml:trace contextRef="#ctx0" brushRef="#br0">90664 48128 533,'-15'7'6,"2"-4"11,2-3 11,3-2 12,0-1 1,0 0-8,0 2-10,0 0-8,0 1-4,-2-2-1,0 0 0,-1-2 0,-2 2-1,-2 2-1,-1 4-2,-3 2-1,0 3 0,3 2 0,1 2 0,3 1 2,0 2-1,0 0 2,0-1 0,1 1 1,0 0 1,4-1-1,2 1 1,4 0 0,1-1-1,2 1-1,0 0 0,2-1-1,1 0 0,1-2-2,3-3 0,2-1-1,2-1 0,3 2 1,4 0 0,2 1 0,0 2 1,-3 0 0,-3 1 0,-3 1 0,-2 1-2,-2 0-2,-2-1-2,-2 1-3,-2 0-3,-1 1-1,0 1-2,-1 1-1,-3 1-2,0 0 0,-4-1-1,0 1-1,-4-1 0,-2-1 0,-3-1 0,-3-1 0,-1-2 0,1-2 2,0-4 1,2-3 1,1-2 3,1-4 3,1-2 3,1-3 4,1-4 2,6-4-1,3-4 0,4-3-1,3-5 1,6-3 1,2-4 1,5-4 1,1-3-1,1-1-4,0-1-5,-1 0-3,0 0-3,-1 4 2,0 2 1,-2 3 2,-2 2-7,-1 2-13,-2 0-13,-2 1-13,-2 1-3,-1 3 5,0 1 7,-2 3 6,0 2 6,-2 2 6,0 4 5,-2 3 6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8:14"/>
    </inkml:context>
    <inkml:brush xml:id="br0">
      <inkml:brushProperty name="width" value="0.03988" units="cm"/>
      <inkml:brushProperty name="height" value="0.03988" units="cm"/>
      <inkml:brushProperty name="color" value="#00BFF3"/>
    </inkml:brush>
  </inkml:definitions>
  <inkml:trace contextRef="#ctx0" brushRef="#br0">91150 45288 551,'0'-30'3,"0"2"7,0 1 5,0 3 7,0 2 2,0 3-4,0 3-3,0 3-3,0 5 6,0 10 13,0 8 15,0 9 13,0 7 0,2 7-14,0 5-15,2 6-15,-1 5-12,1 4-13,0 3-12,0 5-13,-1-3-2,0-6 3,-2-10 6,0-6 3,-1-7-3,0-3-14,0-5-13,0-3-14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8:15"/>
    </inkml:context>
    <inkml:brush xml:id="br0">
      <inkml:brushProperty name="width" value="0.03636" units="cm"/>
      <inkml:brushProperty name="height" value="0.03636" units="cm"/>
      <inkml:brushProperty name="color" value="#00BFF3"/>
    </inkml:brush>
  </inkml:definitions>
  <inkml:trace contextRef="#ctx0" brushRef="#br0">92555 48231 605,'-13'0'6,"6"0"14,6 0 12,6 0 14,6-1 2,5 0-6,7-2-6,5 0-7,5-1-5,1 0-1,2 0-2,2 1-2,2-1-3,-1 2-2,0 0-4,0 2-3,-1 0-5,-3 0-10,-4 0-9,-2 0-8,-3 0-5,-5 0-2,-3 0-2,-4 0-1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8:15"/>
    </inkml:context>
    <inkml:brush xml:id="br0">
      <inkml:brushProperty name="width" value="0.04091" units="cm"/>
      <inkml:brushProperty name="height" value="0.04091" units="cm"/>
      <inkml:brushProperty name="color" value="#00BFF3"/>
    </inkml:brush>
  </inkml:definitions>
  <inkml:trace contextRef="#ctx0" brushRef="#br0">93558 47076 537,'-14'-21'0,"3"5"0,3 5 0,2 5 0,4 4 8,2 5 16,4 6 16,2 4 16,1 4 4,0 3-7,-2 3-7,0 3-7,-2 2-5,-1 3-6,0 1-4,-2 2-6,0 2-3,0 3-5,0 1-4,0 2-4,0 2-3,0 2 0,0 2 0,0 2 0,1 1-9,0 0-19,2-1-19,0 1-18,1-5-7,0-10 4,0-9 5,0-10 5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8:17"/>
    </inkml:context>
    <inkml:brush xml:id="br0">
      <inkml:brushProperty name="width" value="0.0346" units="cm"/>
      <inkml:brushProperty name="height" value="0.0346" units="cm"/>
      <inkml:brushProperty name="color" value="#00BFF3"/>
    </inkml:brush>
  </inkml:definitions>
  <inkml:trace contextRef="#ctx0" brushRef="#br0">96098 46889 635,'6'-22'4,"-1"1"8,-2 2 7,-2 3 8,-1 3 5,0 8 0,0 7 1,0 6 0,-2 6-1,-3 5-6,-5 5-5,-4 5-6,-2 2-2,-1-1-3,-2-2-1,1 1-2,-2-3 0,0-2 0,1-1 1,-1-2 1,1-2-2,1 1-6,1-1-4,1 1-5,1-2-2,4-1 2,3-2 2,3-2 3,4-3 1,7-1 0,7-2 1,8-2 0,3-2 0,1-2 0,1-2 0,1-2-1,-1-1-1,0 0 0,-1 0-1,-1 0-1,-1 0 0,-3 0-1,-1 0-1,-2 1 0,-3-1-1,-1 2-3,-2 0-1,-2 2-2,-3-1-8,-3-2-14,-2-2-14,-4-2-13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5:50"/>
    </inkml:context>
    <inkml:brush xml:id="br0">
      <inkml:brushProperty name="width" value="0.03766" units="cm"/>
      <inkml:brushProperty name="height" value="0.03766" units="cm"/>
      <inkml:brushProperty name="color" value="#00BFF3"/>
    </inkml:brush>
  </inkml:definitions>
  <inkml:trace contextRef="#ctx0" brushRef="#br0">51700 20850 584,'-60'-38'14,"32"26"20,31 24 21,32 26 20,16 12 2,4 0-16,3 0-16,3 0-16,6 4-12,9 10-9,10 10-8,10 9-9,4 7-9,0 7-10,0 6-11,0 7-10,-10-6-6,-18-15-1,-19-15-3,-18-16-1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8:17"/>
    </inkml:context>
    <inkml:brush xml:id="br0">
      <inkml:brushProperty name="width" value="0.03396" units="cm"/>
      <inkml:brushProperty name="height" value="0.03396" units="cm"/>
      <inkml:brushProperty name="color" value="#00BFF3"/>
    </inkml:brush>
  </inkml:definitions>
  <inkml:trace contextRef="#ctx0" brushRef="#br0">96647 47286 647,'-7'-15'0,"2"2"0,2 3 0,2 1-1,1 4 9,0 6 15,0 6 17,0 6 15,0 4 3,0 3-10,0 3-10,0 3-11,0 2-7,0 2-4,0 3-4,0 1-4,-1 2-8,-2 1-9,-2 0-10,-1 2-10,-1-1-5,2-4-1,2-2 0,2-3-1,1-4 0,0-5 1,0-5-1,0-4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8:18"/>
    </inkml:context>
    <inkml:brush xml:id="br0">
      <inkml:brushProperty name="width" value="0.03643" units="cm"/>
      <inkml:brushProperty name="height" value="0.03643" units="cm"/>
      <inkml:brushProperty name="color" value="#00BFF3"/>
    </inkml:brush>
  </inkml:definitions>
  <inkml:trace contextRef="#ctx0" brushRef="#br0">97412 47300 603,'-22'16'108,"6"1"-25,5 1-24,5 1-24,0 1-15,-2 1-2,-3 1-4,-3 2-2,-2-1-3,0 2 2,1 1-1,-1 1 1,0 0-5,-1 1-9,-2-1-10,1 1-10,-1-3-6,2-1-2,3-4-2,1-3-2,2-3 1,2-1 1,2-2 2,3-2 2,0-4-1,0-2-1,0-6-4,0-2-2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8:18"/>
    </inkml:context>
    <inkml:brush xml:id="br0">
      <inkml:brushProperty name="width" value="0.03549" units="cm"/>
      <inkml:brushProperty name="height" value="0.03549" units="cm"/>
      <inkml:brushProperty name="color" value="#00BFF3"/>
    </inkml:brush>
  </inkml:definitions>
  <inkml:trace contextRef="#ctx0" brushRef="#br0">97000 47500 619,'15'23'94,"-1"1"-18,-1-1-17,0 1-19,-1-1-10,3-1-5,2-1-4,2-1-4,0-1-6,1-1-5,-1-1-4,1-1-7,-1 0-4,1-1-5,0 1-5,-1 0-5,1-2-6,0-1-6,-1-2-5,1-2-6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8:18"/>
    </inkml:context>
    <inkml:brush xml:id="br0">
      <inkml:brushProperty name="width" value="0.03826" units="cm"/>
      <inkml:brushProperty name="height" value="0.03826" units="cm"/>
      <inkml:brushProperty name="color" value="#00BFF3"/>
    </inkml:brush>
  </inkml:definitions>
  <inkml:trace contextRef="#ctx0" brushRef="#br0">98450 47594 575,'23'-15'49,"-1"4"-5,-1 3-4,-1 3-4,1 1-4,5 2-2,3 0-2,5 2-2,2-1-3,0-2-4,2-2-3,1-2-4,-1 0-1,0 2 0,-2 3 1,1 1 0,-3 0-1,-2-1-4,-2 0-3,-1-1-2,-4-1-11,-3 2-15,-5 0-17,-3 2-15,-4 1-8,-2 2 1,-4 2 1,-2 2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8:19"/>
    </inkml:context>
    <inkml:brush xml:id="br0">
      <inkml:brushProperty name="width" value="0.03541" units="cm"/>
      <inkml:brushProperty name="height" value="0.03541" units="cm"/>
      <inkml:brushProperty name="color" value="#00BFF3"/>
    </inkml:brush>
  </inkml:definitions>
  <inkml:trace contextRef="#ctx0" brushRef="#br0">99388 47950 621,'-16'16'113,"2"1"-24,1 1-26,1 1-25,-1 1-16,0 0-8,-1-1-7,-1 1-7,-1-2-4,1 1 0,-1-2 0,0-1 0,2-1-1,1-3-2,2-1-1,2-2-2,1-1 1,1 0 1,-1 0 1,0-1 3,2 1 3,6-2 6,4-1 5,6 0 5,2-2 2,3-1-1,2 0-3,2-1-1,1-1-3,2 0-2,3 0-4,2 0-3,0-2-2,0 0-5,1-3-2,-1-2-5,-1-1-3,-5 0-2,-3 1-4,-4-1-3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8:19"/>
    </inkml:context>
    <inkml:brush xml:id="br0">
      <inkml:brushProperty name="width" value="0.04016" units="cm"/>
      <inkml:brushProperty name="height" value="0.04016" units="cm"/>
      <inkml:brushProperty name="color" value="#00BFF3"/>
    </inkml:brush>
  </inkml:definitions>
  <inkml:trace contextRef="#ctx0" brushRef="#br0">99875 48189 547,'-15'-5'49,"4"6"6,3 6 5,3 6 7,1 5-4,2 7-11,0 5-11,2 6-13,-1 6-9,-2 4-6,-2 6-8,-2 4-6,0 3-4,-1 1-4,0 1-1,0 2-3,1-3-5,0-5-7,2-5-7,1-4-8,0-5-4,2-2-1,0-3-2,2-3 0,0-4 3,0-4 4,0-3 5,0-4 6,0-4 5,2-3 4,0-3 4,2-2 4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8:19"/>
    </inkml:context>
    <inkml:brush xml:id="br0">
      <inkml:brushProperty name="width" value="0.03832" units="cm"/>
      <inkml:brushProperty name="height" value="0.03832" units="cm"/>
      <inkml:brushProperty name="color" value="#00BFF3"/>
    </inkml:brush>
  </inkml:definitions>
  <inkml:trace contextRef="#ctx0" brushRef="#br0">99747 45033 574,'-8'-35'4,"2"7"8,1 9 8,0 7 8,2 7 7,0 6 6,2 6 4,1 6 6,0 5-2,0 8-8,0 7-9,0 7-8,0 6-6,0 4-5,0 5-4,0 6-5,-1 2-7,-1 1-9,0 1-9,-1 1-8,-1-5-6,2-10-4,0-12-5,2-10-3,0-7-2,0-3 1,0-3 0,0-2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8:20"/>
    </inkml:context>
    <inkml:brush xml:id="br0">
      <inkml:brushProperty name="width" value="0.03406" units="cm"/>
      <inkml:brushProperty name="height" value="0.03406" units="cm"/>
      <inkml:brushProperty name="color" value="#00BFF3"/>
    </inkml:brush>
  </inkml:definitions>
  <inkml:trace contextRef="#ctx0" brushRef="#br0">101500 47516 646,'17'-1'103,"1"-1"-22,3 0-22,1-1-23,2-1-14,1 2-3,1 0-4,1 2-3,-1 0-5,-5 2-8,-3 0-7,-4 2-7,-4 0-11,-1 2-16,-2 0-15,-2 1-15,-2 0-1,-2 0 14,-2-2 13,-2 0 13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8:20"/>
    </inkml:context>
    <inkml:brush xml:id="br0">
      <inkml:brushProperty name="width" value="0.03453" units="cm"/>
      <inkml:brushProperty name="height" value="0.03453" units="cm"/>
      <inkml:brushProperty name="color" value="#00BFF3"/>
    </inkml:brush>
  </inkml:definitions>
  <inkml:trace contextRef="#ctx0" brushRef="#br0">101350 48164 637,'24'6'82,"-1"-3"-15,1-2-17,-1-3-16,0-3-9,-1 2-1,-1-1-2,-1 0-2,0 1-3,1 0-5,1 2-5,1 0-5,-1 1-5,-2 0-7,-5 0-6,-1 0-7,-2 0-5,-1 0-5,1 0-4,0 0-5,-1 0-1,-1-2 1,0 0 0,-2-1 2,-1-2 4,0 2 5,-2-1 7,0 0 5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8:20"/>
    </inkml:context>
    <inkml:brush xml:id="br0">
      <inkml:brushProperty name="width" value="0.04224" units="cm"/>
      <inkml:brushProperty name="height" value="0.04224" units="cm"/>
      <inkml:brushProperty name="color" value="#00BFF3"/>
    </inkml:brush>
  </inkml:definitions>
  <inkml:trace contextRef="#ctx0" brushRef="#br0">102781 46250 520,'15'14'42,"-3"-1"-3,-1-2-1,-2-2-1,0-1-2,2 1-2,1 2 0,3 0-1,0 1-3,-1 0-2,-1-1-4,0 1-2,-2 1-3,-1 1-2,0 3-1,-2 2-2,-1 1-2,-2 1-2,-2 1-4,-2 1-2,-3 1-3,-2 1-7,-4 1-5,-2 1-5,-3 0-3,-3 2 0,-3 1 2,-3 1-1,-2-1 1,1-1 0,-1-3-1,1-1-1,0-3 0,1 0 1,1-1 0,1 0 1,0-3 1,2 1 2,1-2 0,1-1 2,1-1 1,2-1 0,3-1 1,1 0 0,1-2 3,2-1 4,1 0 5,1-2 4,1-1 4,3-2 6,4-3 5,2 0 5,4-4 2,4 0-1,3-3 1,5-2-2,2-1 0,1 0-4,1 1-1,1-1-4,0 0-1,1 2-3,-1 1-2,1 0-1,0 2-3,0 0-4,2 2-2,1 0-3,0 2-5,-1 0-7,-2 2-9,1 0-6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5:52"/>
    </inkml:context>
    <inkml:brush xml:id="br0">
      <inkml:brushProperty name="width" value="0.04851" units="cm"/>
      <inkml:brushProperty name="height" value="0.04851" units="cm"/>
      <inkml:brushProperty name="color" value="#00BFF3"/>
    </inkml:brush>
  </inkml:definitions>
  <inkml:trace contextRef="#ctx0" brushRef="#br0">37700 28650 453,'-19'-21'31,"13"10"18,12 10 15,13 9 18,12 2-1,13-2-15,12-3-16,13-3-17,2-2-9,-5 0-3,-7 0-4,-5 0-3,-6 1-4,-3 4-5,-3 3-6,-2 3-5,5-2-3,16-6-3,15-6-3,17-6-2,5-6-3,-3-2-3,-3-3-2,-2-3-3,-1-1-3,3 4-3,3 3-3,4 3-4,-3 6 2,-5 9 5,-7 10 7,-5 10 5,-9 4 1,-9 0-6,-10 0-5,-8 0-5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9:24"/>
    </inkml:context>
    <inkml:brush xml:id="br0">
      <inkml:brushProperty name="width" value="0.05549" units="cm"/>
      <inkml:brushProperty name="height" value="0.05549" units="cm"/>
      <inkml:brushProperty name="color" value="#F2395B"/>
    </inkml:brush>
  </inkml:definitions>
  <inkml:trace contextRef="#ctx0" brushRef="#br0">81327 51850 396,'0'23'144,"2"-1"-31,0-1-33,2-1-32,-1 0-17,-1-1-4,0 1-4,-2-1-3,0 1-2,0 1-2,0 1-2,0 2-1,0-1-3,-2 2 0,0 1-1,-1 1-2,-2 1-2,0-1-1,-2 0-2,0 1-3,0-1-1,0-1-2,2-1-2,1-1-2,-1-1-1,0-1-1,-2-1 0,0-1 0,-1-1-2,0 1-1,1-1-2,-1 1-2,2-4 2,4-8 5,4-8 5,4-8 6,2-3 4,1 0 2,2 2 4,0 1 1,1 0 2,1 2-1,1 1-1,2 0-1,-1 1-1,1 0-1,0 0 0,0 1-2,-1-1-1,1 2-1,0 0-1,-1 2-1,1 0 0,1 0 0,2 0 1,0 0 1,-1 0-3,1 0-2,-2 0-3,-1 0-4,0 0-3,1 0-2,2 0-4,0 0-2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9:24"/>
    </inkml:context>
    <inkml:brush xml:id="br0">
      <inkml:brushProperty name="width" value="0.04987" units="cm"/>
      <inkml:brushProperty name="height" value="0.04987" units="cm"/>
      <inkml:brushProperty name="color" value="#F2395B"/>
    </inkml:brush>
  </inkml:definitions>
  <inkml:trace contextRef="#ctx0" brushRef="#br0">83166 53150 441,'-7'8'102,"2"2"-13,2 0-11,2 1-12,1 1-11,0-1-9,0 1-8,0 0-10,0 0-6,0 3-6,0 2-4,0 1-6,0 1-5,0-1-9,0-1-7,0 0-7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9:25"/>
    </inkml:context>
    <inkml:brush xml:id="br0">
      <inkml:brushProperty name="width" value="0.05106" units="cm"/>
      <inkml:brushProperty name="height" value="0.05106" units="cm"/>
      <inkml:brushProperty name="color" value="#F2395B"/>
    </inkml:brush>
  </inkml:definitions>
  <inkml:trace contextRef="#ctx0" brushRef="#br0">83300 51550 430,'8'8'184,"1"0"-45,2-1-44,0 1-44,0 0-24,-3 2-4,-1 0-3,-2 1-4,-1 1-5,0 2-8,0 0-7,0 1-8,-1 1-9,0 1-10,-2 1-11,0 1-10,-1 0-8,0-3-6,0-1-5,0-2-5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9:26"/>
    </inkml:context>
    <inkml:brush xml:id="br0">
      <inkml:brushProperty name="width" value="0.04644" units="cm"/>
      <inkml:brushProperty name="height" value="0.04644" units="cm"/>
      <inkml:brushProperty name="color" value="#F2395B"/>
    </inkml:brush>
  </inkml:definitions>
  <inkml:trace contextRef="#ctx0" brushRef="#br0">84063 53066 473,'15'-7'98,"1"2"-18,0 2-18,-1 2-17,0 2-13,-3 4-4,-1 2-6,-2 3-6,-3 2-3,-2 0-3,-4-1-2,-2 1-2,-3 1-3,0 0-3,-1 1-4,-2 1-4,-1 1-2,-1-1-2,-3 1-2,-1 0-1,-2-2 0,2-1 0,1-2 1,1-2 1,0-2 1,0 1 0,0 0 1,1 0 0,3-3 9,8-2 13,8-6 16,7-2 13,5-3 4,0 0-7,-1 0-7,1 1-8,-2 0-4,1 2-4,-2 2-3,-1 2-3,0 0-2,-1 0-3,1-2-2,0 0-3,-1 0-1,-1 0 1,-1 2 1,-1 0 0,0 1-7,0 0-15,0 0-14,-1 0-14,0-1-11,-2-2-4,-2-2-6,-2-1-4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9:27"/>
    </inkml:context>
    <inkml:brush xml:id="br0">
      <inkml:brushProperty name="width" value="0.04324" units="cm"/>
      <inkml:brushProperty name="height" value="0.04324" units="cm"/>
      <inkml:brushProperty name="color" value="#F2395B"/>
    </inkml:brush>
  </inkml:definitions>
  <inkml:trace contextRef="#ctx0" brushRef="#br0">85840 52286 508,'-6'-15'4,"1"2"8,2 3 7,2 1 8,0 4 5,-2 6 5,-2 6 3,-2 6 4,-1 2 0,1 1-7,-1 0-6,0-1-5,0 2-4,0 1-3,1 3-1,-1 1-2,0 1-2,2-1-2,1-1-2,0 0-1,1-2-2,1 1-2,-1-1-1,0 1-2,0-1-3,2 1-5,0-1-6,2 1-6,0-2-4,2-1-3,0-2-3,2-2-2,0-3-3,3-1 0,2-2 0,2-2 0,1-2 1,1 0 3,1-2 3,2 0 4,-2-2 0,-1 0 0,-3-2 0,-1 0-2,-1-2 1,0 0 1,0-1 2,0-2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9:28"/>
    </inkml:context>
    <inkml:brush xml:id="br0">
      <inkml:brushProperty name="width" value="0.04911" units="cm"/>
      <inkml:brushProperty name="height" value="0.04911" units="cm"/>
      <inkml:brushProperty name="color" value="#F2395B"/>
    </inkml:brush>
  </inkml:definitions>
  <inkml:trace contextRef="#ctx0" brushRef="#br0">86544 52783 447,'-8'-13'43,"0"6"-1,1 6-1,-1 6-1,0 4-3,2 2-6,1 2-5,0 1-5,1 2-3,0 0 0,0-1-1,1 1 1,-2 0-2,2-1-1,-1 1-2,0 0-2,0-1-1,2-1-2,0-1-3,2 0-2,1-3-4,4-3-8,2-3-7,4-2-8,0-4-2,1-2 5,0-3 4,0-3 3,-1-3 3,1-2-2,0-2 0,0-1 0,-2-2-1,-1 1 2,-2-1 2,-2 1 1,-2 0 1,0 2 4,-2 2 1,0 3 4,-1 0 2,2 0 4,0 0 3,2 1 3,-1 0 3,1 0 5,0 2 3,0 1 4,1 1 0,2 2-2,2 2-2,2 2-3,-1 2-2,-1 4-2,-2 2-3,-2 4-1,-2 0-3,0 1-3,-2 0-3,0 0-2,-1-1-3,2 1 0,0 0-2,2 0-1,-1 0 0,-1 1-2,0 1-2,-1 1 0,-2 0-2,-1-1-3,0 0-1,-1-2-3,-1 0-3,0 0-4,0-1-4,0 1-4,2-3 0,6-4 4,4-6 5,6-4 3,1-3 4,-1 0 2,-1 1 2,-1-1 2,2-1 0,2-2-1,3-2-2,3-1-1,0-1-2,-3 2-1,-3 2-1,-3 3-2,-2-1 1,0 0 2,-2-2 1,0 1 3,-2-2 2,-1 0 0,-1 0 2,0 1 1,-1-1 2,0 2 5,0 0 3,0 2 4,-1 1 5,-1-1 6,0 0 5,-1 0 7,-1 3 9,0 6 12,0 6 13,0 6 12,-1 2-1,-1 1-14,0 0-15,-1-1-13,-1 2-10,2 1-2,0 3-4,2 2-2,-1 0-3,0-2-2,-2 0-2,0 0-3,0-1-5,0 3-12,2 1-12,0 3-10,2-1-6,0 0-2,2 0 0,0-2-1,0-1-2,0-2-1,-2 0-1,0 0-2,-1-3 4,0-3 7,0-3 8,0-2 9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9:29"/>
    </inkml:context>
    <inkml:brush xml:id="br0">
      <inkml:brushProperty name="width" value="0.04275" units="cm"/>
      <inkml:brushProperty name="height" value="0.04275" units="cm"/>
      <inkml:brushProperty name="color" value="#F2395B"/>
    </inkml:brush>
  </inkml:definitions>
  <inkml:trace contextRef="#ctx0" brushRef="#br0">88591 51800 514,'21'8'103,"-3"0"-21,-4-1-19,-4 1-21,-2 1-10,1 2-4,2 2-3,0 1-3,0 2-3,-1 1-2,0 2-3,-2 0-3,0-1-1,0 1-3,0-2-1,-1-1-3,1 1-2,-2 1-1,-1 3-3,0 1-2,-2 1-3,-1-1-2,0-1-4,-1 0-3,-4-1-2,-2 2-2,-5 3-2,-4 1-3,-2 1-1,-1-3 0,-1-1-1,-1-3-1,-2 1-2,-3 3-4,-3 3-2,-3 3-3,1-2 0,3-5 6,5-7 4,3-5 4,3-3 6,2 0 3,3 0 4,1 0 4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9:30"/>
    </inkml:context>
    <inkml:brush xml:id="br0">
      <inkml:brushProperty name="width" value="0.05124" units="cm"/>
      <inkml:brushProperty name="height" value="0.05124" units="cm"/>
      <inkml:brushProperty name="color" value="#F2395B"/>
    </inkml:brush>
  </inkml:definitions>
  <inkml:trace contextRef="#ctx0" brushRef="#br0">90572 52338 429,'-7'-14'3,"2"1"7,3 2 7,1 2 7,1 2 2,0-1-4,0 0-4,0 0-3,-1 0-1,-1 1 0,0-1 0,-1 0 1,-3 2 0,-4 4 0,-4 4 1,-3 4-1,-1 3-1,2 3-1,4 4-2,3 2-2,1 1 0,0 1-1,1-1 0,-1 1-1,1-1 0,2 1 1,2-1-1,2 1 0,1 0 1,0-1-1,0 1 1,0-1-1,0 0 1,2-2-1,0-3 0,2-1 0,1-2-2,6-3-2,2-1-2,5-2-3,2-2-2,1-2-3,1-2-2,1-2-3,1-2-1,1-3 0,1-4 0,1-2 1,-1-2-1,0-1 0,0-1-1,-2-1 0,-2-2-1,-1 0 1,-3 0-1,-1-2 1,-3-2-1,-1-1 1,-2-3 0,-2-1 1,-2-1 0,-1 1 0,0 2 1,-1 0 1,-2 1 2,1 3 4,0 1 4,0 3 4,-1 2 4,0 2 5,-2 4 4,0 3 5,-1 5 6,0 8 9,0 8 9,0 7 8,0 6-1,0 1-8,0 3-10,0 1-9,0 1-6,0 1-3,0-1-1,0 0-3,0 0-3,0-1-2,0-2-3,0 1-3,0 0-1,0 4-3,0 4-3,0 4-1,1 1-5,2-2-4,2-1-6,2-3-4,1-1-6,-1 0-5,1 0-5,0 1-5,-1-4-5,-2-6-3,-3-5-4,0-6-4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9:45"/>
    </inkml:context>
    <inkml:brush xml:id="br0">
      <inkml:brushProperty name="width" value="0.03651" units="cm"/>
      <inkml:brushProperty name="height" value="0.03651" units="cm"/>
      <inkml:brushProperty name="color" value="#F2395B"/>
    </inkml:brush>
  </inkml:definitions>
  <inkml:trace contextRef="#ctx0" brushRef="#br0">74605 52116 602,'-30'-23'4,"3"-1"6,3 1 8,3-1 6,5 5 8,7 7 6,6 8 8,8 8 7,4 5-3,1 1-9,3 3-11,2 2-11,-1 1-6,-1-1-4,-2 1-3,-2 0-3,-2 0-2,-1 1-1,0 1-1,-1 1-1,-2 1-1,1 1-2,0 1 0,0 1-3,-3 1 0,-4 1-2,-5 1-1,-5 1-1,-3 0-1,0-1 0,1-1 0,-1-1 0,1-3 1,0-3 3,2-5 2,1-3 3,1-2 1,0-2 0,2-1 2,1 0 0,2-2 2,4-1 7,4 0 6,4-1 5,5-3 0,7 0-5,7-3-4,7-2-6,2-1-7,-1 0-8,-3 1-7,-1-1-9,-2-1-5,2 0-3,1-1-3,1-1-3,-2-1 0,-5 2 4,-5 1 4,-5 0 3,-3 2 4,0-1 3,-2 0 4,0 0 2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9:45"/>
    </inkml:context>
    <inkml:brush xml:id="br0">
      <inkml:brushProperty name="width" value="0.03624" units="cm"/>
      <inkml:brushProperty name="height" value="0.03624" units="cm"/>
      <inkml:brushProperty name="color" value="#F2395B"/>
    </inkml:brush>
  </inkml:definitions>
  <inkml:trace contextRef="#ctx0" brushRef="#br0">76288 51483 607,'7'-6'11,"-2"4"17,-3 4 16,0 4 17,-4 3 1,0 3-11,-3 3-11,-2 4-12,-1 2-8,-2 5-3,0 3-4,-1 4-3,-1 2-4,0 1-5,0-1-3,1 0-4,-1 0-5,0 1-7,0-1-5,1 0-7,0-1-2,0-3 1,2-3 0,1-3 2,1-3 0,2-3-1,2-3-1,2-3 0,2-4-1,4-4 2,2-6 0,4-4 1,-1-3 4,-1 0 5,-2 1 6,-2-1 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5:53"/>
    </inkml:context>
    <inkml:brush xml:id="br0">
      <inkml:brushProperty name="width" value="0.05241" units="cm"/>
      <inkml:brushProperty name="height" value="0.05241" units="cm"/>
      <inkml:brushProperty name="color" value="#00BFF3"/>
    </inkml:brush>
  </inkml:definitions>
  <inkml:trace contextRef="#ctx0" brushRef="#br0">45450 28550 419,'-66'-25'-25,"19"0"4,19 0 5,19 0 4,12 3 12,6 6 19,7 7 19,6 6 18,4 4 5,4 4-12,3 3-11,3 3-11,1 3-7,1 3-3,-1 3-2,1 4-3,-1-3-2,1-5-1,-1-7 0,1-5 0,4-3-1,9 4 0,10 3 0,10 3 0,2-2-1,-3-6-3,-3-6-1,-2-6-3,-1-6 0,3-2 0,3-3 0,4-3 1,1-1 0,0 4 1,0 3 0,0 3-1,-2 3 2,-3 3-1,-3 3 1,-2 4 0,-3 1 1,1 0 0,-1 0 1,1 0 0,-4 1 1,-6 4 0,-6 3-1,-6 3 0,-4-1 0,1-2 1,-1-3-1,1-3 1,-1-1 0,1 4 0,-1 3 0,1 3 1,1-1-1,3-2 1,3-3-1,4-3 0,5-1 1,10 4-1,10 3 1,9 3 1,1-1-1,-6-2-2,-6-3-1,-6-3-2,-4-2-1,1 0 0,-1 0-1,1 0 0,-1 0-1,1 0 0,-1 0 1,1 0-1,1 0 0,3 0 0,3 0-1,4 0 1,1 0-1,0 0 0,0 0 1,0 0-1,3-2 1,6-3-1,7-3-1,6-2 0,3-3 0,0 1 1,0-1 0,0 1 1,0-1 2,0 1 0,0-1 2,0 1 1,0 1 2,0 3 0,0 3 1,0 4 0,0 2 0,0 4-1,0 3 0,0 3-2,-2-1 0,-3-2-1,-3-3 0,-2-3 0,0-2-1,7 0-2,6 0-1,7 0-2,5-4-2,7-5 0,6-7-1,7-5-1,0-4 0,-2 0 1,-3 0 1,-3 0 2,-4 3 0,-3 6 0,-3 7 1,-2 6 0,-5 3 1,-2 0 2,-3 0 2,-3 0 2,-4 0 1,-3 0 0,-3 0 0,-2 0-1,2 0-1,9 0-1,10 0-2,10 0-2,0-2 0,-5-3 0,-7-3 1,-5-2-1,-6-3 0,-3 1 1,-3-1-1,-2 1 0,-5-1 0,-2 1 0,-3-1-1,-3 1 0,-6 1-1,-5 3-1,-7 3-1,-5 4-2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9:45"/>
    </inkml:context>
    <inkml:brush xml:id="br0">
      <inkml:brushProperty name="width" value="0.03748" units="cm"/>
      <inkml:brushProperty name="height" value="0.03748" units="cm"/>
      <inkml:brushProperty name="color" value="#F2395B"/>
    </inkml:brush>
  </inkml:definitions>
  <inkml:trace contextRef="#ctx0" brushRef="#br0">76550 52887 586,'7'-9'0,"-1"0"0,0-2 0,-2 0 0,0 0 1,0 3 0,0 1 2,0 2 0,0 2 6,2 2 12,0 2 10,1 2 11,1 1 2,-2 2-6,-1 0-5,0 2-7,-2 0-3,2 1-3,-2 1-1,1 2-2,0 1-1,0 3-1,0 3-1,0 3 0,-1 3-2,0 3-4,-2 3-5,0 3-3,-2 1-4,0 0-2,-2 0-4,0 1-2,-1-2-4,0 0-3,0-1-3,0-1-5,1-3-2,0-5-4,2-5-2,1-5-4,0-5 0,1-4 0,2-6 2,0-4 2,1-3 2,0 0 5,0 1 5,0-1 4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9:46"/>
    </inkml:context>
    <inkml:brush xml:id="br0">
      <inkml:brushProperty name="width" value="0.03269" units="cm"/>
      <inkml:brushProperty name="height" value="0.03269" units="cm"/>
      <inkml:brushProperty name="color" value="#F2395B"/>
    </inkml:brush>
  </inkml:definitions>
  <inkml:trace contextRef="#ctx0" brushRef="#br0">77663 52070 672,'-1'-12'8,"-1"10"14,0 8 15,-1 10 14,-1 4 3,0 1-11,0 1-10,0 1-11,-1 0-7,0 2-2,-1 1-4,-1 1-1,0-1-3,2-3-2,2-3 0,2-3-1,1-2-14,0 0-22,0-2-25,0-1-22,0-3-4,0-4 17,0-6 18,0-4 18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9:46"/>
    </inkml:context>
    <inkml:brush xml:id="br0">
      <inkml:brushProperty name="width" value="0.04346" units="cm"/>
      <inkml:brushProperty name="height" value="0.04346" units="cm"/>
      <inkml:brushProperty name="color" value="#F2395B"/>
    </inkml:brush>
  </inkml:definitions>
  <inkml:trace contextRef="#ctx0" brushRef="#br0">78100 50950 506,'23'8'91,"-1"2"-15,-1 0-16,-1 1-16,0 2-9,1 1-3,1 3-3,1 2-2,1 0-4,1 1-4,1-1-2,1 1-4,0 1-3,1 1-2,-1 3-2,1 1-3,0 1-3,0-1-3,2-1-4,1-1-4,-1-2-2,-3-1 0,-3-3 1,-3-1 1,-2-2-4,-1-2-6,-1-3-6,0-1-7,-3-1-4,-3 0-4,-3 0-4,-2 0-3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9:47"/>
    </inkml:context>
    <inkml:brush xml:id="br0">
      <inkml:brushProperty name="width" value="0.04523" units="cm"/>
      <inkml:brushProperty name="height" value="0.04523" units="cm"/>
      <inkml:brushProperty name="color" value="#F2395B"/>
    </inkml:brush>
  </inkml:definitions>
  <inkml:trace contextRef="#ctx0" brushRef="#br0">77552 52828 486,'-17'-1'9,"11"-2"17,12-2 19,11-1 17,7-2 2,1 0-13,1 0-12,1 0-13,1 1-7,-1 1-3,0 0-2,1 2-3,-2 0-1,-3 2-3,-3 0-2,-3 2-2,-2 1-2,-2 2-2,-3 2-1,-1 2-2,-1 1 0,-2 3-1,-1 2 0,0 2 1,-2 1-1,-2 3 2,-2 1 0,-2 3 1,-2 1 3,-2-1 4,-2 1 4,-1-1 5,-3 1 2,0 1-1,-1 1-2,-1 1 0,-1 1-2,2 2-2,1 3-1,1 1-2,-1 1-1,0-2 0,-1 0-1,-1-1 0,0-2-1,0-1-1,2-3-2,1-1 0,1-8-8,2-15-13,2-12-13,3-15-14,0-8-2,2-2 7,0-4 8,2-2 8,0-2 1,0 1-6,0 1-6,0 2-5,0 2 0,2 4 7,0 3 8,2 5 6,-1 3 6,-1 5 4,0 3 4,-2 4 4,0 2 3,0-2 4,0 0 2,0-1 5,0 2 8,-2 8 15,0 6 14,-1 8 15,-2 4 2,-2 3-12,-2 3-10,-2 3-11,-1 2-7,-1 1-3,-2 0-3,0 2-3,-2 3-2,-1 3-1,-3 4 1,-1 4-2,-1 0 1,3-4-1,1-4-1,3-3 0,1-5-8,2-3-16,2-5-17,3-3-15,0-4-12,2-1-6,0-2-5,2-2-7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59:47"/>
    </inkml:context>
    <inkml:brush xml:id="br0">
      <inkml:brushProperty name="width" value="0.03473" units="cm"/>
      <inkml:brushProperty name="height" value="0.03473" units="cm"/>
      <inkml:brushProperty name="color" value="#F2395B"/>
    </inkml:brush>
  </inkml:definitions>
  <inkml:trace contextRef="#ctx0" brushRef="#br0">77620 51800 633,'-8'43'99,"2"-8"-20,1-8-21,0-7-20,0-3-13,0 1-4,-1 3-4,-1 1-5,-2 4-2,0 3-5,-2 4-2,0 5-5,-1 2-6,-3 4-10,-2 2-10,-1 4-10,0-5-1,4-8 7,4-11 7,5-9 8,0-5-2,-1 1-11,0 1-11,-1 2-11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23"/>
    </inkml:context>
    <inkml:brush xml:id="br0">
      <inkml:brushProperty name="width" value="0.02944" units="cm"/>
      <inkml:brushProperty name="height" value="0.02944" units="cm"/>
      <inkml:brushProperty name="color" value="#FED406"/>
    </inkml:brush>
  </inkml:definitions>
  <inkml:trace contextRef="#ctx0" brushRef="#br0">82563 18291 747,'-22'-1'12,"6"-2"2,5-2 4,5-2 3,2-1 0,2 1-2,0-1-1,2 0-4,1-1 0,4 0-1,2-1-1,4-1-1,0-1-1,1 2-1,0 1-2,0 1-1,-1 1-2,1 2 0,0 2-2,0 2 0,-1 1 0,1 0 0,0 0 0,0 0 1,-1 1-1,-1 2 1,0 2-1,-2 2-1,0 0 0,0 1 0,0 0 0,-1 0 0,1 0-1,-2 1 0,-1 2 0,0 0 0,-2 2 0,-2 1-1,-2 3 0,-2 2 0,-3-2 0,-2-1 0,-3-4 0,-3-3-1,-2-1 0,0-2 1,1-1-2,-1 0 1,1-2 0,2-1-1,3 0 1,1-1 1,1-3-1,0-2-1,0-4-1,0-2-1,2-1 0,1 1 0,2 0 0,2 2 0,1-1-1,2-2 0,0-1 0,2-3-1,1 0 0,3 3 1,3 1 0,4 2 2,-1 2 1,-1 0 1,-2 2 1,-2 1 1,-1 0 1,0 2 1,-1 0 0,1 2 0,0 2 2,-2 4 2,-1 3 2,0 5 3,-2 1-1,-2-1-2,-2-1-2,-2 0-3,-2-2-1,-2-1 0,-2 0-1,-2-2-1,0-1-2,1 0-3,0-2-2,2 0-4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24"/>
    </inkml:context>
    <inkml:brush xml:id="br0">
      <inkml:brushProperty name="width" value="0.03095" units="cm"/>
      <inkml:brushProperty name="height" value="0.03095" units="cm"/>
      <inkml:brushProperty name="color" value="#FED406"/>
    </inkml:brush>
  </inkml:definitions>
  <inkml:trace contextRef="#ctx0" brushRef="#br0">88521 17291 710,'-21'-2'-28,"8"-4"18,7-4 19,7-4 19,3-1 6,3 1-4,2 1-5,2 1-5,1 0-2,1 2-3,1 1 0,2 1-2,-2 1-1,-1 2-1,-3 2-1,0 2 0,-3 3-1,1 4 1,0 4 0,0 3 1,-1 4-1,-1 1-2,0 3-1,-2 1-1,-1 1-3,-2-3 0,-2-1-2,-2-2-2,-2-2-1,-4 1 0,-2 0-1,-3-1-1,-1 0 0,-1-3 0,0-1 0,1-2 0,-1-2 0,0-2 2,1-3 0,-1 0 2,2-4 0,3-2 1,2-4 0,4-2 1,2-3-1,2-3-1,2-3-2,2-3-2,3-2-1,6 1-3,4 0-1,5-1-2,2 3-1,-2 3 1,0 4 0,0 5 1,-3 2-4,-1 2-7,-3 2-8,-1 2-7,-3 2-3,-2 2 2,-4 2 1,-2 2 1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24"/>
    </inkml:context>
    <inkml:brush xml:id="br0">
      <inkml:brushProperty name="width" value="0.03045" units="cm"/>
      <inkml:brushProperty name="height" value="0.03045" units="cm"/>
      <inkml:brushProperty name="color" value="#FED406"/>
    </inkml:brush>
  </inkml:definitions>
  <inkml:trace contextRef="#ctx0" brushRef="#br0">86323 19708 722,'0'-15'20,"1"3"2,2 1 2,0 2 3,2 2-1,0 2-2,1 2-2,2 2-4,0 1-2,0 0-2,-1 0-3,1 0-3,0 1 0,-2 2 0,-1 2 2,0 2 0,-2 1-3,-1 0-4,0 0-7,-1-1-4,-3 2-3,0 2-2,-3 2 0,-2 1-1,-2 2 1,-4 0 1,-2-1 1,-3 1 2,-2-2 2,1-1 1,-1-2 1,1-2 2,0-2 2,2-2 3,2-3 3,3 0 2,1-4 2,0-2 0,2-4 0,1-2-1,1-3 0,2-3 0,2-3-1,2-3 1,2-1-1,2 1-1,2 1 1,2 1 0,2 1-5,3 0-6,3 2-7,4 1-8,-1 2-10,-1 2-11,-3 4-13,-1 3-11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26"/>
    </inkml:context>
    <inkml:brush xml:id="br0">
      <inkml:brushProperty name="width" value="0.02902" units="cm"/>
      <inkml:brushProperty name="height" value="0.02902" units="cm"/>
      <inkml:brushProperty name="color" value="#FED406"/>
    </inkml:brush>
  </inkml:definitions>
  <inkml:trace contextRef="#ctx0" brushRef="#br0">93050 22571 758,'24'-21'36,"-1"5"-4,0 4-7,1 6-6,-2 3-3,-1 2-1,-3 2 0,-1 2-2,-2 2 0,-2 4-4,-3 2-2,-1 3-3,-1 2-1,-2 0 2,-1-1 2,0 1 1,-2-2-1,-1-1-2,0-2-3,-1-2-2,-3-1-3,0 2-1,-3 0-1,-2 1-1,-2 0-2,-4-1 0,-2 0-1,-3-2 0,-2 0 1,-1 0 3,-1 0 2,-1 0 3,1-2 2,5-3 0,3-2 0,4-4 1,3-2 1,2-3 2,3-4 2,1-2 1,3-3-4,4-1-10,3-3-11,5-1-11,3-1-5,1 3-2,3 1-1,1 3-2,-1 1 1,-5 4 3,-4 3 1,-6 2 4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27"/>
    </inkml:context>
    <inkml:brush xml:id="br0">
      <inkml:brushProperty name="width" value="0.03211" units="cm"/>
      <inkml:brushProperty name="height" value="0.03211" units="cm"/>
      <inkml:brushProperty name="color" value="#FED406"/>
    </inkml:brush>
  </inkml:definitions>
  <inkml:trace contextRef="#ctx0" brushRef="#br0">91286 24536 685,'-28'-8'-21,"7"1"12,7-1 12,7 0 12,4-1 6,2 0 0,2-1 1,2-1 0,2-1 0,4 0-4,2 0-2,3 1-2,2 0-2,1 0 0,1 2 1,1 1 0,0 1 1,-3 4-1,-1 2 1,-2 4 0,-2 2-1,-1 2 0,0 1-2,-2 3 0,-1 2-2,-2 3-3,-3 3-4,0 4-2,-4 0-2,-2 1 0,-4-1 1,-2 1 0,-3-3-1,-1-1-1,-3-5 0,-1-1-2,-1-3 0,1-1 2,0 0 0,2-2 2,2-1 0,1-2 0,2-3 1,3 0 0,0-5-1,2-4-1,0-6-2,2-3-1,1-7-5,2-5-8,2-7-9,2-5-8,1 0-2,0 4 7,0 5 5,0 5 7,-1 4-1,2 3-6,-2 3-6,1 3-7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01"/>
    </inkml:context>
    <inkml:brush xml:id="br0">
      <inkml:brushProperty name="width" value="0.03974" units="cm"/>
      <inkml:brushProperty name="height" value="0.03974" units="cm"/>
      <inkml:brushProperty name="color" value="#00BFF3"/>
    </inkml:brush>
  </inkml:definitions>
  <inkml:trace contextRef="#ctx0" brushRef="#br0">47450 37650 553,'-27'3'52,"-3"56"0,-3 57-1,-2 56 1,-1 10-4,3-33-6,3-35-5,4-34-6,-1-13-6,-3 9-4,-3 10-4,-2 10-5,0-1-6,7-9-6,6-10-5,7-8-7,4-18-12,3-25-16,3-25-17,4-25-17,4-15-3,6-2 11,7-3 10,6-3 10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27"/>
    </inkml:context>
    <inkml:brush xml:id="br0">
      <inkml:brushProperty name="width" value="0.03174" units="cm"/>
      <inkml:brushProperty name="height" value="0.03174" units="cm"/>
      <inkml:brushProperty name="color" value="#FED406"/>
    </inkml:brush>
  </inkml:definitions>
  <inkml:trace contextRef="#ctx0" brushRef="#br0">83481 22290 693,'-13'-43'-2,"3"9"-4,4 9-4,4 9-4,3 4 2,4-1 10,2-1 8,3-1 10,4-1 6,2 0 4,3 1 4,3-1 4,1 2 0,-1 3-3,-1 2-2,-1 4-4,-2 2-3,-1 2-1,-2 2-3,-2 2-3,-3 3-2,-1 4-6,-2 3-4,-2 5-4,-2 1-4,-2 1-1,-2-1-2,-2 1-1,-3 0-2,-4-1 0,-4 1-1,-3-1-1,-1-1 2,2-4 1,4-5 3,3-3 2,1-4 3,-2-2 5,0-3 3,-1-4 5,1-4-4,2-5-11,4-7-11,3-5-11,2-1-7,3 5-1,4 5-2,2 5-1,1 3 1,-1 1 2,0 0 4,-2 2 2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28"/>
    </inkml:context>
    <inkml:brush xml:id="br0">
      <inkml:brushProperty name="width" value="0.02956" units="cm"/>
      <inkml:brushProperty name="height" value="0.02956" units="cm"/>
      <inkml:brushProperty name="color" value="#FED406"/>
    </inkml:brush>
  </inkml:definitions>
  <inkml:trace contextRef="#ctx0" brushRef="#br0">81163 24511 744,'-19'-15'0,"10"2"17,10 3 16,10 1 15,5 2 4,-1 2-12,1 2-11,0 2-10,-2 3-9,-1 4-4,-2 4-5,-2 4-4,-2 1-3,-1 1 2,0 0-1,-2-1 2,-1 0-1,-4-1 0,-2-1-1,-3 0-1,-3-2 1,-2-1 2,-2 0 3,-1-2 1,-2-1 2,0-2 1,0-3 1,1 0 1,0-5 1,2-4-2,2-6-1,3-3-1,1-3-2,2 0-5,2 2-3,2 1-4,4 0-7,6-1-11,5-1-12,7-1-11,1 1-1,-3 5 6,-3 3 6,-2 4 8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29"/>
    </inkml:context>
    <inkml:brush xml:id="br0">
      <inkml:brushProperty name="width" value="0.03433" units="cm"/>
      <inkml:brushProperty name="height" value="0.03433" units="cm"/>
      <inkml:brushProperty name="color" value="#FED406"/>
    </inkml:brush>
  </inkml:definitions>
  <inkml:trace contextRef="#ctx0" brushRef="#br0">82866 28288 640,'-4'-22'73,"8"2"-12,7 5-13,9 1-13,2 3-7,-1 3-2,-3 1-4,-1 2-2,-2 2-4,-1 2-3,0 2-3,-2 2-5,-2 2-3,-2 2-3,-4 1-3,-2 3-3,-4 2-3,0 2 0,-3 1-1,-2 3-1,-2-1 0,-2-1 2,-2-2 2,-1-2 0,-2-3 2,1-1 2,-1-2 0,0-2 2,1-2 1,1-1 2,1 0 1,1-1 2,1-4 0,4-2-1,2-5 0,4-4-1,2-3-2,4-3-5,2-3-4,4-3-4,2-1-1,3 1 0,3 1 2,3 2 1,-1 1-1,-3 6-3,-4 5-4,-4 5-3,-2 2-4,-1 2-6,1 0-5,0 2-7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29"/>
    </inkml:context>
    <inkml:brush xml:id="br0">
      <inkml:brushProperty name="width" value="0.03472" units="cm"/>
      <inkml:brushProperty name="height" value="0.03472" units="cm"/>
      <inkml:brushProperty name="color" value="#FED406"/>
    </inkml:brush>
  </inkml:definitions>
  <inkml:trace contextRef="#ctx0" brushRef="#br0">86009 29557 633,'-7'-8'4,"2"0"8,2 0 8,2 0 8,2 1 3,4 0-1,2 2-2,4 1-1,1 0-2,1 0-3,1 0-2,2 0-2,-1 2-2,-1 2 0,-1 3 0,0 4 0,-3 2-1,-1 1-5,-2 3-2,-2 2-4,-2 1-4,-2 3-1,-2 2-4,-2 1-1,-2 0-3,-2-1 1,-2-2 0,-1-3-1,-3-1 1,0 0 1,-1-2 1,-1-1 1,-1-2 1,2-2 0,1-4 1,1-2 0,0-5 0,2-2 0,1-5-1,0-4 0,3-5-4,2-7-7,4-7-7,3-6-6,3-3-4,5 4-1,5 2-2,5 3-1,1 5 1,-4 5 1,-5 7 3,-3 5 3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30"/>
    </inkml:context>
    <inkml:brush xml:id="br0">
      <inkml:brushProperty name="width" value="0.03669" units="cm"/>
      <inkml:brushProperty name="height" value="0.03669" units="cm"/>
      <inkml:brushProperty name="color" value="#FED406"/>
    </inkml:brush>
  </inkml:definitions>
  <inkml:trace contextRef="#ctx0" brushRef="#br0">88481 27359 599,'-7'-8'3,"2"-1"7,3-2 6,1 0 7,1 0 2,0 1 1,0 0-1,0 2 0,1 1 0,5 1-1,4 0 0,4 2 0,1 0-2,1 2-2,0 0-2,-1 2-2,0 1-2,-3 2-2,-1 2 0,-2 2-2,-2 2-2,-2 3-3,-3 3-1,0 3-4,-3 2 1,0-1 0,-2 1 2,0 0 0,-3-2-1,-2 0-8,-3 0-5,-3-2-7,-1-2-3,1-3 3,0-3 0,2-2 2,0-3 2,1-2 0,-1-2 3,0-2 1,2-4-1,3-6-3,2-5-3,4-7-4,2-1-1,2 0 1,2 1 1,2 1 1,0 2-2,1 3-7,0 3-5,0 2-5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30"/>
    </inkml:context>
    <inkml:brush xml:id="br0">
      <inkml:brushProperty name="width" value="0.03552" units="cm"/>
      <inkml:brushProperty name="height" value="0.03552" units="cm"/>
      <inkml:brushProperty name="color" value="#FED406"/>
    </inkml:brush>
  </inkml:definitions>
  <inkml:trace contextRef="#ctx0" brushRef="#br0">92550 28341 619,'1'-29'42,"4"7"-4,2 5-6,4 7-6,0 3-3,1 2-2,0 2-2,0 2-3,-1 1-1,1 2 0,0 0 0,0 2 1,-2 0 0,-1 3-1,-2 2 0,-2 2-1,-2 2 0,-1 1-3,0 3-3,-1 2-1,-4-1-5,-2 1-3,-5-2-6,-4-1-4,-2-4-3,-1-6 0,-1-8-2,-1-6-1,1-5 0,5-2 1,2-1 1,6-3 1,2-1-2,2-3-5,2-1-6,2-3-5,1 2-3,0 5-4,-1 5-1,2 5-4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33"/>
    </inkml:context>
    <inkml:brush xml:id="br0">
      <inkml:brushProperty name="width" value="0.04199" units="cm"/>
      <inkml:brushProperty name="height" value="0.04199" units="cm"/>
      <inkml:brushProperty name="color" value="#FED406"/>
    </inkml:brush>
  </inkml:definitions>
  <inkml:trace contextRef="#ctx0" brushRef="#br0">73747 33577 523,'0'-10'12,"0"10"24,0 12 22,0 10 25,-2 7 3,0 2-17,-3 4-16,-2 3-17,0 2-13,0 2-8,2 2-10,1 2-7,0-1-9,2-4-7,0-4-8,2-3-7,0-6-6,0-4-5,0-5-5,0-4-5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33"/>
    </inkml:context>
    <inkml:brush xml:id="br0">
      <inkml:brushProperty name="width" value="0.04462" units="cm"/>
      <inkml:brushProperty name="height" value="0.04462" units="cm"/>
      <inkml:brushProperty name="color" value="#FED406"/>
    </inkml:brush>
  </inkml:definitions>
  <inkml:trace contextRef="#ctx0" brushRef="#br0">74400 33756 493,'44'-35'3,"-6"9"9,-6 9 7,-5 9 7,-3 5 8,-1 3 5,1 4 6,-1 2 7,-1 3 0,-1 4-5,-3 2-4,-1 3-6,-3 2-6,-2 3-6,-4 1-7,-2 3-7,-5 1-4,-2 2-3,-5 3-3,-4 1-2,-4 1-3,-2-2-4,-3 0-4,-3-1-3,-1-3-4,1-5 0,1-5-1,1-5-1,1-4 1,3-2 4,1-4 4,3-2 3,2-4 4,6-2 2,4-4 4,6-2 1,4-1 2,5 1 0,5 0-1,5 2 1,3 1-3,1 2-3,1 2-4,1 2-4,-1 1-3,0 0-4,-1 0-3,-1 0-4,-1 0-4,-1-2-5,-1 0-4,-1-1-4,-3-2-1,-3 0 4,-4-2 3,-4 0 5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33"/>
    </inkml:context>
    <inkml:brush xml:id="br0">
      <inkml:brushProperty name="width" value="0.04752" units="cm"/>
      <inkml:brushProperty name="height" value="0.04752" units="cm"/>
      <inkml:brushProperty name="color" value="#FED406"/>
    </inkml:brush>
  </inkml:definitions>
  <inkml:trace contextRef="#ctx0" brushRef="#br0">76496 32881 462,'-3'-23'78,"-2"15"-3,-5 16-3,-4 15-4,-3 11-7,-5 7-9,-3 5-10,-4 6-10,-2 1-8,3-1-6,1-2-7,3-2-7,1-2-6,1-4-7,1-2-8,1-3-6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34"/>
    </inkml:context>
    <inkml:brush xml:id="br0">
      <inkml:brushProperty name="width" value="0.042" units="cm"/>
      <inkml:brushProperty name="height" value="0.042" units="cm"/>
      <inkml:brushProperty name="color" value="#FED406"/>
    </inkml:brush>
  </inkml:definitions>
  <inkml:trace contextRef="#ctx0" brushRef="#br0">76700 33678 523,'22'-21'5,"-1"3"8,-3 4 10,-1 5 9,-2 2 6,-1 2 6,0 2 4,-2 2 5,1 1 0,1 2-6,3 0-7,2 2-5,-1 1-9,1 3-11,-2 4-10,-1 2-12,-2 2-7,-1 1-5,-2 1-3,-2 2-5,-2-1-5,-2 1-6,-3-1-8,0 1-6,-4-2-2,0-3 1,-3-3 3,-2-2 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02"/>
    </inkml:context>
    <inkml:brush xml:id="br0">
      <inkml:brushProperty name="width" value="0.04587" units="cm"/>
      <inkml:brushProperty name="height" value="0.04587" units="cm"/>
      <inkml:brushProperty name="color" value="#00BFF3"/>
    </inkml:brush>
  </inkml:definitions>
  <inkml:trace contextRef="#ctx0" brushRef="#br0">48300 38400 479,'-144'21'29,"63"-5"6,62-7 6,63-5 6,32-4-1,4 0-9,3 0-7,3 0-9,-2 1-5,-6 4-1,-6 3-2,-6 3-1,-6 7-1,-2 14 2,-3 11 1,-3 14 1,-6 7 1,-5 3-2,-7 3 1,-5 4-2,-9 1 0,-9 0 0,-10 0-2,-8 0 1,-9 4-3,-6 10-2,-6 10-4,-6 9-4,-7-2-3,-6-12-3,-6-13-5,-6-12-4,-1-10-2,7-6-1,6-6-2,7-6-1,2-9 0,1-8-1,-1-10 0,1-9 0,2-16-2,7-22-1,6-22-3,7-21-3,8-20-1,14-15-1,11-15 0,14-16-1,7-4 1,3 10 4,3 10 3,4 9 4,-3 13 5,-5 20 6,-7 18 6,-5 20 6,-9 11 10,-9 7 15,-10 6 13,-8 7 14,-11 11 4,-8 20-5,-10 18-7,-9 20-5,-7 13-6,-3 9-5,-3 10-6,-2 10-4,-6 2-5,-6-3-3,-6-3-4,-6-2-3,1-8-7,9-8-8,10-10-8,10-9-9,7-9-9,6-5-9,7-7-9,6-5-8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34"/>
    </inkml:context>
    <inkml:brush xml:id="br0">
      <inkml:brushProperty name="width" value="0.04748" units="cm"/>
      <inkml:brushProperty name="height" value="0.04748" units="cm"/>
      <inkml:brushProperty name="color" value="#FED406"/>
    </inkml:brush>
  </inkml:definitions>
  <inkml:trace contextRef="#ctx0" brushRef="#br0">76744 34193 463,'-9'-8'4,"-2"2"9,-2 1 8,-1 1 9,-1 1 4,4 3-2,3 4-1,3 2-2,1 4 3,2 6 5,0 4 6,2 5 6,0 6-2,2 6-7,0 8-7,2 6-7,-1 10-7,-1 11-8,0 12-5,-1 12-8,-1 7-7,0 0-6,0 1-7,0 2-6,0-7-2,0-11 5,0-11 3,0-13 5,0-9-8,1-8-18,2-8-19,0-7-18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34"/>
    </inkml:context>
    <inkml:brush xml:id="br0">
      <inkml:brushProperty name="width" value="0.03729" units="cm"/>
      <inkml:brushProperty name="height" value="0.03729" units="cm"/>
      <inkml:brushProperty name="color" value="#FED406"/>
    </inkml:brush>
  </inkml:definitions>
  <inkml:trace contextRef="#ctx0" brushRef="#br0">78750 32907 589,'11'-10'9,"7"-4"17,7-4 18,7-3 16,1-1 6,-3 3-9,-5 3-8,-3 3-9,-3 2-9,-1 4-11,-1 2-11,-1 4-12,-3 3-14,-6 4-18,-6 4-19,-6 3-17,-3 1-5,-2-2 10,0-4 9,-1-2 10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35"/>
    </inkml:context>
    <inkml:brush xml:id="br0">
      <inkml:brushProperty name="width" value="0.05776" units="cm"/>
      <inkml:brushProperty name="height" value="0.05776" units="cm"/>
      <inkml:brushProperty name="color" value="#FED406"/>
    </inkml:brush>
  </inkml:definitions>
  <inkml:trace contextRef="#ctx0" brushRef="#br0">77951 32581 380,'-8'-13'0,"0"3"0,0 4 0,1 4 0,-1 2 5,0 0 11,0 0 9,0 0 11,0 2 3,1 4-1,-1 4-2,0 3-1,0 3-3,0 0-4,0-1-2,1 1-4,-1 0-2,2 1-3,0 1-1,2 1-3,1 0-2,0-1-3,2 0-4,0-2-3,2 0-4,2-1-5,2 1-4,2 0-6,2-2-1,1-1 0,3-2 0,2-2 1,-1-1-2,-1 1-3,-2 1-4,-2 2-3,-4-1 2,-4 1 5,-6 0 6,-4 0 5,-4 0 7,-3 1 4,-3 1 6,-3 2 4,-1-2 4,2-1 0,3-2 1,1-2 1,6-2 4,10-1 6,10-1 6,10 0 7,5-2-3,3-2-10,1-2-11,3-2-11,-2 0-6,-4 0-1,-3 2-2,-4 0-2,-4 3-2,-3 4-1,-3 4-2,-2 4-1,-6 2-1,-6 1 2,-7 1 0,-7 1 1,-6 0 2,-1-3 2,-4-1 2,-3-2 1,-1-1 3,0 1 2,-1 1 4,1 2 1,-1 0 3,-1 1 1,0 1 1,-2 1 1,1 0 2,2 1 3,2 0 3,1-1 4,8-1 3,13-2 7,12-4 6,14-3 5,10-2-1,8-2-9,10-2-7,9-2-10,5-2-10,3 0-16,3-2-14,3 0-15,1 0-9,-3 2-4,-1 2-5,-2 2-5,-6 1-1,-10 0 0,-10 0 1,-9 0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36"/>
    </inkml:context>
    <inkml:brush xml:id="br0">
      <inkml:brushProperty name="width" value="0.05688" units="cm"/>
      <inkml:brushProperty name="height" value="0.05688" units="cm"/>
      <inkml:brushProperty name="color" value="#FED406"/>
    </inkml:brush>
  </inkml:definitions>
  <inkml:trace contextRef="#ctx0" brushRef="#br0">81405 32998 386,'-13'-1'7,"6"0"12,6-2 13,6 0 12,5-1 3,4 0-8,3 0-8,5 0-9,1 1-6,3 0-3,0 2-3,0 0-4,0 1-5,-3 0-7,-3 0-7,-2 0-7,-4-1-7,-3-4-7,-3-2-9,-2-3-7,-4-3 1,-4 0 10,-4-1 8,-4-1 11,-4-2 6,-3-3 5,-5-3 6,-3-3 4,-1 0 5,3 5 4,3 3 5,3 5 5,2 2 3,2 4 2,2 2 2,3 4 2,1 2 2,2 4 1,2 2 2,2 4 1,1 4 1,0 6-1,0 8 0,0 7-1,0 5-2,0 1-5,0 2-4,0 2-5,-1 0-1,0 0 2,-2-2 2,0 0 3,-1-1-2,0 0-3,0 0-5,1 0-4,-1-1-3,2-3-4,0-4-2,2-2-4,3-12-10,7-20-15,7-21-17,8-21-16,1-11-6,-2 0 1,-1-1 3,-3-1 2,-2 3 4,-2 11 6,-4 10 6,-3 10 6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37"/>
    </inkml:context>
    <inkml:brush xml:id="br0">
      <inkml:brushProperty name="width" value="0.05099" units="cm"/>
      <inkml:brushProperty name="height" value="0.05099" units="cm"/>
      <inkml:brushProperty name="color" value="#FED406"/>
    </inkml:brush>
  </inkml:definitions>
  <inkml:trace contextRef="#ctx0" brushRef="#br0">82172 32229 431,'30'-15'135,"-1"4"-32,-3 3-30,-1 3-31,-1 0-19,1 0-5,1-2-7,1 0-5,-1 0-6,-2 0-5,-1 2-5,-2 1-5,-3-1-2,-1 0 3,-3-2 4,-1 0 2,-3-3-7,-4-3-19,-4-5-20,-4-3-18,-3-3-1,0 3 15,-1 0 17,-2 0 15,1 3 11,-1 1 4,0 2 4,0 3 3,0 4 16,-2 8 26,0 8 26,-1 7 26,-2 7 5,-2 5-16,-1 5-16,-3 5-16,-1 4-12,-3 4-5,-1 4-6,-3 4-5,1 0-6,1-2-4,3-4-5,1-2-5,3-6-6,3-8-8,2-7-9,4-9-9,6-8-5,8-10-2,9-10-2,10-9-3,3-5 2,0 1 6,1 1 5,-1 1 5,-1 3 8,-5 3 8,-3 4 9,-4 4 8,-4 5 4,-1 5-2,-2 4-2,-2 5-1,-3 6 4,-2 5 14,-4 7 12,-2 5 13,-2 3 4,-2-1-7,0-2-6,-1 0-6,0-1-6,0-1-6,2-1-6,1-1-6,0-2-4,2-1-4,1-3-3,0-1-3,3-6-8,2-7-14,3-8-12,4-8-14,2-7-4,3-9 4,4-7 5,2-8 3,2-5 4,1 0 6,1-2 6,1 0 4,1 0 7,-1 3 6,1 4 7,-1 2 8,-1 4 7,-1 6 9,-3 3 8,-1 7 9,-3 7 7,-4 12 8,-5 11 7,-2 13 7,-6 7-3,-6 4-11,-6 4-14,-5 4-11,-4 0-11,1-6-10,-1-4-9,1-5-9,0-4-6,4-5-4,3-3-2,3-4-4,4-8-5,4-9-4,6-10-7,4-9-4,5-4 1,4 1 7,3 3 8,5 1 8,1 2 7,-1 3 6,-1 1 5,-1 3 7,-2 1 4,-3 4 4,-2 2 3,-4 4 3,-2 3 2,-2 6 2,-3 4 0,0 5 2,-4 3 0,-2 1 2,-4 1 0,-2 1 1,-3 1-2,-3 1-6,-3 1-6,-3 1-5,-3 0-4,-1-1-2,-3-1-2,-1-1-1,-2-1-3,-1 1-6,-1-1-4,0 1-6,-1-2 1,1-3 4,1-3 5,2-3 6,1-2 5,3 0 6,3-2 7,3 0 7,6-5 7,12-5 10,11-6 8,10-5 10,7-4 1,5-2-9,3 0-7,4-1-7,2 0-8,0 1-5,1 1-6,-1 1-6,-1 1-4,-2 2-2,-2 3-4,-1 1-2,-4 1-4,-3 2-3,-5 1-5,-3 0-4,-7 4-4,-9 6-4,-8 6-4,-9 6-4,-6 3 2,-3 1 8,-3 1 9,-3 1 9,-1 2 8,-1 5 8,1 3 8,0 4 8,1 0 0,5-5-9,3-6-9,5-3-9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37"/>
    </inkml:context>
    <inkml:brush xml:id="br0">
      <inkml:brushProperty name="width" value="0.04286" units="cm"/>
      <inkml:brushProperty name="height" value="0.04286" units="cm"/>
      <inkml:brushProperty name="color" value="#FED406"/>
    </inkml:brush>
  </inkml:definitions>
  <inkml:trace contextRef="#ctx0" brushRef="#br0">83650 35150 513,'16'22'7,"-1"-1"16,1-3 14,0-1 16,0-1 5,1 2-3,1 0-4,1 1-3,0-1-4,1-1-7,0-2-7,-1-2-5,0-3-10,-1 1-12,-1-2-12,0 0-12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38"/>
    </inkml:context>
    <inkml:brush xml:id="br0">
      <inkml:brushProperty name="width" value="0.05845" units="cm"/>
      <inkml:brushProperty name="height" value="0.05845" units="cm"/>
      <inkml:brushProperty name="color" value="#FED406"/>
    </inkml:brush>
  </inkml:definitions>
  <inkml:trace contextRef="#ctx0" brushRef="#br0">84744 31830 376,'2'-15'0,"6"2"0,4 3 0,5 1 0,1 3 7,-1 4 16,-2 4 14,-2 4 16,-3 4 0,-3 5-14,-2 5-15,-4 5-13,-4 4-10,-6 1-5,-5 2-7,-7 3-5,-3 0-2,-1 0 0,-1 0 2,-1 1 1,1-3-1,3-4-2,3-3-2,3-5-3,2-3 2,3-4 6,1-5 5,2-3 6,6-5 7,10-6 7,10-6 7,9-5 8,5-4 2,1 1-4,-1-1-4,0 1-4,-1 1-2,-5 4-1,-3 4 0,-5 5-1,-4 5 1,-8 9 3,-7 9 4,-6 9 2,-5 5 2,-5 1-3,-4 1-3,-3 0-2,-3 1-1,-1-1-1,-1-1 0,-1-1-2,1-2-1,2-2-1,1-1-2,3-3-2,2-2-2,5-1 1,3-2-1,4-2-1,7-6-2,10-7-5,10-8-4,9-7-4,7-7-4,5-2-4,3-3-3,4-3-3,0 0-1,-4 1 5,-4 3 3,-4 1 3,-3 3 3,-5 3 1,-3 3 1,-5 3 1,-3 3 4,-4 6 7,-4 4 8,-4 5 7,-4 4 2,-2 0-4,-4 1-3,-2 1-4,-2 1-3,-1 0 0,-1-1-2,-2 1 0,0 1-1,-3 1 1,-2 3 0,-1 1 0,-2 2 3,-1-1 2,-1 1 4,-1-1 3,0 1 1,1 1-2,1 1-1,1 1-1,2-1-2,3-3-5,3-3-3,3-3-4,5-6-10,6-10-15,7-10-15,8-10-16,4-4-3,5-1 9,3 1 8,5 0 9,1 0 8,-2 2 7,0 3 6,-1 1 6,-2 3 6,-3 3 3,-3 2 5,-3 4 4,-2 2 4,-2 0 4,-3 2 6,-1 0 4,-2 3 3,-2 6 2,-2 4 2,-2 5 2,-1 4 1,-2 1 1,-1 3 1,0 1 0,0 1 0,0-1-2,2-1-3,0-1-2,2 0-2,2-1-2,2 1-3,2-1-1,3-2-3,6-5-2,4-5-2,5-4-3,3-4-1,2-2-4,3-2-3,1-2-3,2-2-6,2-2-10,2-2-10,3-1-10,-2-1-9,-2 2-9,-3 2-7,-3 2-9,-5 1-2,-4 0 4,-5 0 5,-4 1 5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39"/>
    </inkml:context>
    <inkml:brush xml:id="br0">
      <inkml:brushProperty name="width" value="0.05477" units="cm"/>
      <inkml:brushProperty name="height" value="0.05477" units="cm"/>
      <inkml:brushProperty name="color" value="#FED406"/>
    </inkml:brush>
  </inkml:definitions>
  <inkml:trace contextRef="#ctx0" brushRef="#br0">87225 31900 401,'37'0'81,"-4"0"-15,-4 0-16,-3 0-14,-1 0-9,1 2-2,2 0-2,3 2-2,-2 0-4,-3 2-8,-5 0-8,-3 1-7,-5 1-3,-3 2 4,-4 0 3,-4 1 3,-3 2-5,-4 0-13,-2 1-14,-3 1-13,-4 0-4,-2-2 3,-3-3 5,-3-1 4,-1-2 4,-1 0 6,1-2 4,-1 0 5,2-2 4,3-1 2,3 0 4,3-1 3,2-2 6,2-1 8,2 0 7,2-1 9,4-1 2,4 0-2,5 0-2,6 0-2,2 1-4,1 0-2,1 2-3,1 0-4,0 2-1,-3 0-1,-1 2-1,-2 0-1,-3 3 0,-4 4-2,-4 3 1,-4 5-2,-5 3-1,-4 3-1,-5 3-3,-5 3-1,-4 1 1,-1 1 3,-3-1 5,-1 0 3,-1-1 2,1-3 1,1-3-1,1-3 1,8-7-1,15-10-1,14-12-2,15-10-1,8-4-1,-1 1-1,0 2-1,1 3-2,-1 1-1,0 2-1,1 3-3,-1 1-1,-4 3 0,-7 6 3,-8 4 2,-8 6 2,-8 3 4,-6 5 2,-7 3 5,-7 5 3,-5 1 0,-1-1-2,-2-1-3,-2-1-2,0-2-2,5-1-1,3-3 0,5-1-1,5-3 0,8-3 1,8-2-1,8-4 0,8-3 0,7-6-3,9-4-3,7-5-2,4-3-2,2 0-2,0 1-1,2-1-3,-2 1-1,-4 3 1,-3 1 1,-5 2 0,-6 3 1,-9 6 2,-9 5 2,-8 4 2,-9 4 0,-8 3 1,-7 3 0,-8 3 0,-5 2-1,1-1 0,0 1-1,-1-1-2,0 0 1,-2-1 1,-2-1-1,-2 0 1,0-2 2,3 1 3,3-1 3,4 1 2,1-2 4,3-1 4,1-2 5,3-3 3,9-3 6,18-8 5,18-6 5,17-7 6,10-4-2,2 2-9,2 1-10,2 1-10,0 1-7,-1 0-8,0 2-5,-2 1-7,-2 0-5,-3 2-5,-5 1-3,-4 0-4,-5 2-3,-5 0-4,-7 2-2,-5 0-4,-6 1-4,-6 0-4,-6 0-4,-6 0-5,-4-2 4,-2-3 13,-1-5 11,-3-4 12,0-2 8,-1 1 2,0-1 4,1 0 3,0 2 3,1 3 5,0 3 4,2 2 5,1 2 5,1 0 7,1 0 6,0 1 7,2 2 7,1 7 9,0 7 7,2 8 8,2 3 0,2 4-10,4 3-9,2 3-10,4 6-9,2 10-8,3 10-8,4 9-8,-1 11-8,-3 9-9,-3 10-8,-2 9-9,-2 11-3,0 9 2,-1 10 1,1 10 2,0-10-8,0-30-16,0-28-17,0-30-16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42"/>
    </inkml:context>
    <inkml:brush xml:id="br0">
      <inkml:brushProperty name="width" value="0.04016" units="cm"/>
      <inkml:brushProperty name="height" value="0.04016" units="cm"/>
      <inkml:brushProperty name="color" value="#FED406"/>
    </inkml:brush>
  </inkml:definitions>
  <inkml:trace contextRef="#ctx0" brushRef="#br0">91937 33830 547,'-6'-8'82,"6"2"-14,4 1-15,6 0-14,8 0-7,15-3-1,13-4 0,14-2 0,5-1-3,1-1-6,-2 1-6,-1-1-5,-2 2-5,-6 2-4,-5 4-2,-4 3-3,-6 2-1,-6 2 2,-5 2 2,-7 2 2,-3 2-10,-2 3-21,-3 4-22,-1 2-20,-3 0-8,-4-1 8,-4-2 9,-4-2 7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43"/>
    </inkml:context>
    <inkml:brush xml:id="br0">
      <inkml:brushProperty name="width" value="0.04356" units="cm"/>
      <inkml:brushProperty name="height" value="0.04356" units="cm"/>
      <inkml:brushProperty name="color" value="#FED406"/>
    </inkml:brush>
  </inkml:definitions>
  <inkml:trace contextRef="#ctx0" brushRef="#br0">92610 34550 505,'-12'0'7,"10"0"14,8 0 14,10 0 14,5 0 3,2 0-10,4 0-9,4 0-9,-1 0-6,-2 2-2,-1 0-1,-3 2-2,-3 1-3,-5 1-4,-4 3-5,-6 2-4,-5 2-4,-4 1-3,-5 3-3,-5 2-3,-5 1 0,-4 3 1,-3 1 3,-4 3 1,-2-1 3,1-2 4,1-1 3,1-2 3,2-3 2,5-3 0,3-3 0,5-2 0,4-3 3,8-1 8,6-1 8,7 0 6,5-2 2,3-2-4,4-2-5,2-2-4,1-1-5,1 0-4,-1 0-4,0 0-4,-1 2-2,-3 2 0,-3 4 0,-2 2 1,-4 3 2,-3 2 1,-3 1 2,-2 3 1,-3 1 1,-1 1-3,0 2-1,-1 0-2,-3 1 0,-2 1 1,-4 1 1,-2 1 1,-4 0 1,-5 1-1,-5-1-2,-5 1-1,-2 0-3,-1 1-7,1 1-6,-1 1-7,2-3-3,3-4 3,4-4 2,2-6 2,2-5-7,4-6-14,3-6-14,3-6-14,2-1-2,2 1 11,2 2 11,2 2 12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02"/>
    </inkml:context>
    <inkml:brush xml:id="br0">
      <inkml:brushProperty name="width" value="0.04707" units="cm"/>
      <inkml:brushProperty name="height" value="0.04707" units="cm"/>
      <inkml:brushProperty name="color" value="#00BFF3"/>
    </inkml:brush>
  </inkml:definitions>
  <inkml:trace contextRef="#ctx0" brushRef="#br0">48550 37200 467,'73'28'134,"-3"6"-23,-3 7-24,-2 6-24,-1 3-17,3 0-8,3 0-11,4 0-9,1 0-10,0 0-9,0 0-11,0 0-10,0-2-9,0-3-8,0-3-9,0-2-9,-5-5-4,-9-2-1,-10-3 0,-8-3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43"/>
    </inkml:context>
    <inkml:brush xml:id="br0">
      <inkml:brushProperty name="width" value="0.04164" units="cm"/>
      <inkml:brushProperty name="height" value="0.04164" units="cm"/>
      <inkml:brushProperty name="color" value="#FED406"/>
    </inkml:brush>
  </inkml:definitions>
  <inkml:trace contextRef="#ctx0" brushRef="#br0">92304 31557 528,'-7'-10'0,"2"0"2,2-3 0,2-1 1,2-1 3,2 2 5,2 2 4,2 3 4,2 0 5,1 0 2,3 0 3,2 0 2,1 1 0,3 1-2,2 0-3,1 2-3,0 0 0,-1 2 1,-2 0 1,-3 2 2,-1 1-1,-4 4-5,-3 2-5,-2 3-4,-3 3-4,-1 0-2,0 1-2,-2 1-2,-1 1-2,-3 1-3,-4 2-4,-2 0-2,-4 2-2,-1 3-2,-5 2 1,-2 4-2,-1 0-1,1-3-2,1-3-2,1-3-2,1-2 2,1-1 4,1-1 5,1 0 5,0-3 4,2-1 4,1-2 3,1-2 4,3-3 5,6-3 5,6-2 7,6-4 5,5-2 0,7-3-9,5-4-8,7-2-9,3-1-6,2 1-5,2 1-4,3 1-6,-1 1-4,-2 4-5,-2 2-6,-2 4-4,-1 2-7,-1 2-7,-1 2-6,-1 2-8,-4-1 2,-4-1 10,-5-2 10,-4-2 10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43"/>
    </inkml:context>
    <inkml:brush xml:id="br0">
      <inkml:brushProperty name="width" value="0.0257" units="cm"/>
      <inkml:brushProperty name="height" value="0.0257" units="cm"/>
      <inkml:brushProperty name="color" value="#FED406"/>
    </inkml:brush>
  </inkml:definitions>
  <inkml:trace contextRef="#ctx0" brushRef="#br0">95900 33083 856,'14'0'50,"-1"0"-9,-2 0-11,-2 0-11,-2-1-16,1 0-22,0-2-23,0 0-22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47"/>
    </inkml:context>
    <inkml:brush xml:id="br0">
      <inkml:brushProperty name="width" value="0.04654" units="cm"/>
      <inkml:brushProperty name="height" value="0.04654" units="cm"/>
      <inkml:brushProperty name="color" value="#FED406"/>
    </inkml:brush>
  </inkml:definitions>
  <inkml:trace contextRef="#ctx0" brushRef="#br0">87550 5850 472,'-16'0'5,"2"0"11,1 0 10,1 0 10,2 0 6,6 0 1,4 0 1,6 0 0,4 1 1,5 4-2,5 2-1,5 4-2,3-1-4,1-1-9,1-2-8,1-2-8,0-2-5,-2-2-4,0-2-1,-1-2-4,-1-1-4,-1 0-8,-1 0-7,-1 0-7,-2 0-7,-3 0-5,-3 0-5,-2 1-5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48"/>
    </inkml:context>
    <inkml:brush xml:id="br0">
      <inkml:brushProperty name="width" value="0.05321" units="cm"/>
      <inkml:brushProperty name="height" value="0.05321" units="cm"/>
      <inkml:brushProperty name="color" value="#FED406"/>
    </inkml:brush>
  </inkml:definitions>
  <inkml:trace contextRef="#ctx0" brushRef="#br0">87291 5615 413,'-8'6'3,"0"-1"7,0-2 6,0-1 6,2-2 6,1 3 4,2 2 4,2 2 4,0 4-1,-2 5-7,-2 7-7,-2 5-6,-1 3-7,-2-3-4,0-2-4,-1-1-5,1-6-7,4-9-10,4-8-10,4-9-11,5-8-1,8-4 8,6-5 7,7-5 7,2 0 4,-2 4 1,-1 3 1,-2 4 1,-4 4 2,-1 3 1,-4 3 2,-3 2 3,-4 4 4,-4 4 7,-6 4 9,-4 4 7,-4 3 1,-4 3-4,-2 3-6,-3 3-4,-1 0-4,1-3-3,0-3-1,2-2-3,6-4-3,10-4-6,12-5-5,10-2-5,3-3-1,-3 0 2,-4 0 3,-5 0 2,-4 3 1,-8 8 0,-6 6-1,-7 7-1,-5 3 2,-2-1 4,-2-1 4,-1-1 5,-2 0 3,-1-1 2,-1 1 2,-1 0 3,1-2 1,3 0 1,3 0 0,3-2 1,2-1 0,2-1 0,3-1 0,1 0 1,3-3 2,6-3 3,4-2 4,6-4 3,3-3-1,5-6-7,3-4-7,5-5-7,2-4-3,3-3 0,1-3 0,3-3 0,-1-1-4,0 0-6,-1-1-8,-1 1-6,-2-2-5,-3-1-2,-3-2-4,-3-2-2,-4-2 0,-3-2 1,-4-2 3,-4-2 1,-3 0 4,0 2 6,-2 2 6,0 2 5,-2 3 4,-2 7 2,-2 5 2,-2 7 2,-1 3 3,0 2 3,1 3 5,-1 1 4,1 4 7,2 6 13,2 6 11,2 6 11,2 4 3,2 3-6,2 3-6,2 3-7,1 3-4,1 4-4,2 4-2,0 5-3,2 1-4,3 2-2,3 0-2,3 2-4,1-1-2,-1 0-4,-1-2-2,0 0-3,-3-4-3,-1-4 0,-2-5-2,-3-5-1,0 3-8,0 10-17,0 12-16,-1 10-17,0 1-6,-2-9 5,-2-8 3,-2-9 4,-2-7 4,-1-6 5,0-3 4,-1-6 4,-1-6 4,0-6 4,0-8 3,0-6 4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48"/>
    </inkml:context>
    <inkml:brush xml:id="br0">
      <inkml:brushProperty name="width" value="0.04678" units="cm"/>
      <inkml:brushProperty name="height" value="0.04678" units="cm"/>
      <inkml:brushProperty name="color" value="#FED406"/>
    </inkml:brush>
  </inkml:definitions>
  <inkml:trace contextRef="#ctx0" brushRef="#br0">88983 6482 470,'-2'-19'69,"0"9"-3,-3 8-3,-2 10-2,-3 6-7,-3 5-7,-5 4-10,-4 7-8,-1 1-6,-1 2-5,1 1-5,-1 1-4,0-1-2,-1 0 1,-1-1 1,0-1 1,-3 0-3,0 2-10,0 2-9,-2 2-8,2-2-8,3-7-8,5-7-7,3-7-8,4-7-3,2-6 2,4-8 2,3-6 1,1-5 5,2-1 5,0-3 6,2-1 7,0 0 4,2 3 3,0 3 3,2 3 3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48"/>
    </inkml:context>
    <inkml:brush xml:id="br0">
      <inkml:brushProperty name="width" value="0.04071" units="cm"/>
      <inkml:brushProperty name="height" value="0.04071" units="cm"/>
      <inkml:brushProperty name="color" value="#FED406"/>
    </inkml:brush>
  </inkml:definitions>
  <inkml:trace contextRef="#ctx0" brushRef="#br0">89250 4589 540,'9'-5'92,"3"6"-5,4 6-6,2 6-5,1 2-13,-1 1-22,-1 0-22,-1-1-20,-1 1-20,0-1-14,-2 1-15,-1 0-16,-1-2-4,-2-1 4,-2-2 4,-2-2 6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49"/>
    </inkml:context>
    <inkml:brush xml:id="br0">
      <inkml:brushProperty name="width" value="0.03767" units="cm"/>
      <inkml:brushProperty name="height" value="0.03767" units="cm"/>
      <inkml:brushProperty name="color" value="#FED406"/>
    </inkml:brush>
  </inkml:definitions>
  <inkml:trace contextRef="#ctx0" brushRef="#br0">91500 4650 583,'50'0'106,"-10"2"-21,-10 0-21,-9 2-21,-6 0-12,-1 2-3,-1 0-4,0 1-2,-2 1-8,-1 2-16,-1 0-13,0 1-14,-4 2-10,-2 2-4,-6 1-4,-2 3-4,-3-1 0,0-1 5,0-2 4,1-2 4,-1-2 6,0-1 3,0-1 5,0 0 5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50"/>
    </inkml:context>
    <inkml:brush xml:id="br0">
      <inkml:brushProperty name="width" value="0.04203" units="cm"/>
      <inkml:brushProperty name="height" value="0.04203" units="cm"/>
      <inkml:brushProperty name="color" value="#FED406"/>
    </inkml:brush>
  </inkml:definitions>
  <inkml:trace contextRef="#ctx0" brushRef="#br0">90942 5700 523,'-13'2'8,"3"4"15,4 4 17,4 3 14,2 3 6,0 2-9,0 0-7,0 1-7,-1 1-6,-2 3-4,-2 1-3,-2 3-4,-1 0-3,-1 1-3,-2-1-2,0 0-3,0-1-4,3-3-4,1-3-6,2-3-4,5-6-8,10-8-13,8-9-12,9-9-12,4-8-4,2-4 7,1-4 6,1-6 6,-1-1 6,-2 4 5,-1 2 4,-3 3 5,-3 3 6,-5 5 4,-5 3 5,-4 5 6,-6 5 10,-2 8 16,-6 8 15,-2 7 16,-5 6 1,-2 3-14,-3 3-15,-3 3-14,-2 0-9,-1-1-1,-1-3-2,-1-1-2,0-2-3,3-1-2,1-1-4,2-1-2,3-2-1,1-5 1,2-3 2,2-4 1,5-4-3,8-4-8,8-4-7,8-4-7,4-2-3,3-1 3,1-1 1,2-1 3,-1 0 2,-5 2 5,-5 2 3,-4 3 3,-5 2 6,-3 4 4,-2 4 7,-4 4 4,-3 3 4,-4 3 0,-4 3 0,-3 3 0,-3 1 0,0-1 0,1 0-1,-1-2 0,1-1-5,1-1-7,0-1-9,2 0-8,3-4-2,4-3 1,6-4 4,4-4 2,4-2 3,2-2 5,2 0 5,1-1 4,1 0 3,0 2 3,-2 2 3,-1 2 2,0 0 2,2 0 2,0-2 1,1 0 1,-1 1-1,-4 2-3,-5 4-4,-3 2-3,-3 3-2,-4 2-1,-2 1 1,-3 3-1,-3 1-1,0 1-3,-1 1-3,-1 2-4,0-3 0,1-1 1,0-4 1,2-3 1,1-1 3,1-2 4,0-1 4,2 0 3,3-2 2,6-1-2,6 0-2,6-1-2,3-1-2,3 0-4,2 0-3,1 0-4,1-1-2,-1-1-4,-1 0-4,-1-1-2,0-2-1,1-2 1,1-2 2,1-1 1,0-2-1,-3 0-5,-1 0-4,-2 1-5,-3 0-3,-1 2-1,-2 2-1,-2 2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52"/>
    </inkml:context>
    <inkml:brush xml:id="br0">
      <inkml:brushProperty name="width" value="0.04316" units="cm"/>
      <inkml:brushProperty name="height" value="0.04316" units="cm"/>
      <inkml:brushProperty name="color" value="#FED406"/>
    </inkml:brush>
  </inkml:definitions>
  <inkml:trace contextRef="#ctx0" brushRef="#br0">93172 4700 509,'-52'74'134,"6"-9"-33,6-9-33,6-8-32,4-6-19,3-2-5,3-2-4,3-2-6,3-3-4,2-7-6,4-5-4,3-7-4,6-5-9,10-8-10,9-6-12,11-7-10,4-5-3,-2-2 9,0-1 8,-1-3 8,-3 2 9,-7 5 8,-5 5 9,-6 4 8,-3 6 13,0 6 17,0 6 17,0 6 15,-2 4 6,-2 3-7,-4 3-7,-2 3-8,-1 0-5,2 0-5,2-1-5,2-1-4,1 0-7,0 1-5,0 1-7,0 1-6,0-1-1,0-2 2,0-2 2,0-1 3,0-3-10,-2-3-21,-1-3-21,0-2-21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7:52"/>
    </inkml:context>
    <inkml:brush xml:id="br0">
      <inkml:brushProperty name="width" value="0.04802" units="cm"/>
      <inkml:brushProperty name="height" value="0.04802" units="cm"/>
      <inkml:brushProperty name="color" value="#FED406"/>
    </inkml:brush>
  </inkml:definitions>
  <inkml:trace contextRef="#ctx0" brushRef="#br0">94112 4267 458,'9'-16'3,"1"2"8,3 1 6,2 1 8,-3 6-1,-7 12-4,-6 11-7,-7 13-6,-7 5-4,-4 0-3,-5 0-3,-5 1-3,-1-2 0,2-2 2,1-1 1,3-3 2,2-2 1,2-3 2,4-3 0,3-3 1,6-4 3,8-6 2,10-7 3,8-4 2,6-6-2,5-4-10,3-4-10,4-3-9,1-1-4,-4 3 1,-2 3 1,-3 3 1,-4 2 2,-5 4 0,-5 2 0,-4 4 2,-5 2 4,-3 4 10,-2 2 9,-3 4 9,-4 2 6,-4 3 3,-4 3 2,-3 3 3,-3 2 1,2-1-2,1 1-1,1-1-1,0 1-2,1-1-2,-1 1-3,0-1-2,6-3-9,10-7-13,12-7-15,10-6-13,5-6-7,-1-2 0,-1-3 2,-1-3 0,-2-1 3,-3 2 5,-3 3 7,-3 1 5,-3 3 11,-4 6 16,-4 4 16,-4 6 16,-5 4 6,-6 7-6,-5 5-4,-7 7-7,-3 1-4,-3-2-5,-1-1-5,-2-3-4,0-2-4,3-3-2,3-3-1,3-3-1,2-1-2,1 1 1,1 1 1,1 2 0,9-4 3,16-3 6,17-6 6,17-4 5,8-5 1,2-2-6,0-4-7,2-2-6,-1-2-5,-2 1-6,-2-1-3,-2 0-5,-1 2-3,0 2 3,0 4 0,0 3 1,-3 1-6,-7 0-15,-7 0-14,-7 0-14,-5 0-7,-1 0 2,-2 0 1,-2 0 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03"/>
    </inkml:context>
    <inkml:brush xml:id="br0">
      <inkml:brushProperty name="width" value="0.043" units="cm"/>
      <inkml:brushProperty name="height" value="0.043" units="cm"/>
      <inkml:brushProperty name="color" value="#00BFF3"/>
    </inkml:brush>
  </inkml:definitions>
  <inkml:trace contextRef="#ctx0" brushRef="#br0">50950 37200 511,'92'98'137,"-16"-3"-32,-15-3-32,-15-2-31,-11-3-17,-2 1-3,-3-1-4,-3 1-3,-4 5-3,-3 14-2,-3 11-2,-2 14-2,-6 5-1,-6 1-1,-6-1-1,-6 1-1,-4-9-1,1-15-1,-1-15-1,1-16-2,-4-12-2,-6-5-2,-6-7-3,-6-5-2,-6-8-2,-2-5 2,-3-7 1,-3-5 1,-4-9-2,-3-9-5,-3-10-4,-2-8-4,-1-12-1,3-12 2,3-13 2,4-12 2,5-9 4,10-2 6,10-3 6,9-3 6,12-4 3,16-3 1,15-3 1,17-2 1,11-1 0,10 3-2,10 3 0,9 4-1,7 2-2,7 4-2,6 3-2,7 3-2,-1 6-4,-6 9-5,-6 10-5,-6 10-6,-7 5-4,-6 4-4,-6 3-3,-6 3-4,-9 1 0,-8 1 4,-10-1 5,-9 1 4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2T08:26:20.5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30379 5450 0,'0'0'15,"0"0"-15,0 0 0,0 0 0,0 0 16,0 0-16,0 0 0,0 0 16,14 26-16,-14-26 0,3 26 15,-3-26-15,2 32 0,-2-13 16,-1 5-16,0-1 0,0 1 15,-1 10-15,-3 1 0,0-1 16,-3-1-16,1 1 0,1 3 16,-4 5-16,-1-4 0,1-3 15,0-3-15,1-1 0,3-5 0,-1-1 16,0-3-16,2-3 0,0-2 16,2-4-16,1-3 0,1 1 15,0-3-15,2 0 0,1-2 16,0-3-16,0-2 0,5-2 15,2-2-15,2 0 0,2 0 16,1-4-16,3-1 0,0 2 16,-1 2-16,3 2 0,2 0 15,0-1-15,0-1 0,0 1 16,0 0-16,-2 1 0,1 0 0,4-2 16,1-1-16,-9 1 0,-3 2 0,-1-2 15</inkml:trace>
  <inkml:trace contextRef="#ctx0" brushRef="#br0" timeOffset="200.0083">30749 6034 0,'0'0'16,"0"0"-16,0 0 0,0 0 15,0 0-15,0 0 0,0 0 16,-22 5-16,22-5 0,0 0 0,-20 20 16,20-20-16,-16 22 0,8-8 15,-2 2-15,2 2 0,1 0 16,2 1-16,-1 0 0,1 0 15,0-2-15,2 2 0,2 0 16,3-4-16,3-4 0,3-4 16,5-3-16,-4-1 0,0-1 0,-2 0 15</inkml:trace>
  <inkml:trace contextRef="#ctx0" brushRef="#br0" timeOffset="399.6855">30668 5687 0,'0'0'0,"0"0"15,0 0-15,0 0 0,0 0 0,0 0 16,0 0-16,0 0 0,0 0 16,12 27-16,-12-27 0,20 23 15,-20-23-15,26 29 0,-10-12 16,-2-1-16,0-3 0,-3-2 15</inkml:trace>
  <inkml:trace contextRef="#ctx0" brushRef="#br0" timeOffset="700.464">31007 6072 0,'0'0'0,"0"0"0,0 0 15,0 0-15,0 0 0,25-5 16,-25 5-16,0 0 0,24 5 0,-24-5 16,0 0-16,21 19 0,-16-10 15,-3 3-15,-1 1 16,-1 0-16,-1-1 0,-2 3 0,-3 1 16,-1-2-16,0 1 0,-1-4 15,1-1-15,2-1 0,0 1 16,2-4-16,1 0 0,0-1 15,1 1-15,0-1 0,-1-2 16,5-1-16,0-1 0,4-2 16,3-2-16,1-2 0,2-1 0,-2 1 15,-1 1-15,-1-1 0</inkml:trace>
  <inkml:trace contextRef="#ctx0" brushRef="#br0" timeOffset="1086.8511">31075 6379 0,'0'0'0,"0"0"16,0 0-16,0 0 0,0 0 0,0 0 16,28-7-16,-28 7 0,34-11 15,-9 1-15,5-3 16,-4 3-16,-2 0 0,-5 1 0</inkml:trace>
  <inkml:trace contextRef="#ctx0" brushRef="#br0" timeOffset="1295.1183">31586 6053 0,'0'0'0,"0"0"0,0 0 15,0 0-15,0 0 0,26 14 16,-26-14-16,0 0 0</inkml:trace>
  <inkml:trace contextRef="#ctx0" brushRef="#br0" timeOffset="1533.2669">31512 6124 0,'0'0'0,"0"0"0,0 0 0,0 0 16,0 0-16,22 11 0,-22-11 15,28 12-15,-28-12 0,21 10 0</inkml:trace>
  <inkml:trace contextRef="#ctx0" brushRef="#br0" timeOffset="4683.6293">12165 14552 0,'0'0'0,"-9"-1"0,-5 0 0,0-2 16,0 0-16,-10-1 0,-5 0 15,-2 0-15,-3 1 0,-11-1 16,-3 1-16,3 4 0,2 2 15,-13 3-15,-4 1 0,8 4 16,6 2-16,-12 10 0,-2 7 16,2 1-16,0 1 0,2 1 0,2 1 15,-2 5-15,6-1 0,-5 8 16,-3 8-16,-15 17 0,15-9 16,5 3-16,3 2 0,7-7 15,4-6-15,4 9 0,1 5 16,2 15-16,2 12 15,6-2-15,4-2 0,7-19 16,5-14-16,6-1 0,4-1 16,5-4-16,3-2 0,5-3 15,5-1-15,5-11 0,6-8 0,2-2 16,0-1-16,4-4 0,3 0 16,6-7-16,6-4 0,1-3 15,-1 0-15,10-5 0,5-3 16,4-1-16,2-1 0,5-4 15,4-1-15,-3-8 0,-1-4 0,5-7 16,4-3-16,-1 3 0,0 0 16,3-8-16,3-7 0,-3 3 15,-2 3-15,-1-4 16,-1-2-16,-2 1 0,-2 0 0,0-6 16,0-4-16,-4-4 0,-5-2 15,-3-3-15,-4 0 0,-9-1 16,-8-1-16,-2-1 0,-4 0 15,-11 2-15,-6 1 0,-3-5 16,-2-4-16,-3 0 0,0 1 0,-6-5 16,-2-2-16,-5 7 15,-3 4-15,-11 0 0,-6 0 16,-7 4-16,-4 3 0,0 2 0,-2-1 16,-4 2-16,-4 2 0,-10 0 15,-7-1-15,-1 12 0,-1 7 16,-9 6-16,-6 6 0,0 0 15,1 1-15,-5 2 0,-2 1 16,4 7-16,4 4 0,-8 7 16,-4 5-16,-1 4 0,2 4 0,-8 8 15,-6 7-15,6 3 0,4 3 16,1 14-16,1 10 16,0 2-16,0 3 0,4 13 0,2 11 15,7-2-15,4 0 0,5 17 16,6 12-16,3 4 0,4 3 0,8 7 15,7 5-15,13-2 16,6-2-16,9 15 0,5 9 16,0-47-16,0-33 0,-1-23 15</inkml:trace>
  <inkml:trace contextRef="#ctx0" brushRef="#br0" timeOffset="20634.9176">22363 7537 0,'0'0'0,"0"0"16,0 0-16,0 0 0,0 0 16,4 21-16,-4-21 15,0 0-15,13 28 0,-8-12 16,1 3-16,1 2 0,0 1 0,2 10 15,0 4-15,2 12 0,-1 0 0,4 19 16,3 5-16,-1-3 16,1-2-16,8 22 0,10 21 15,-3-11-15,-2-8 0,19 48 16,5 15-16,-9-32 0,-6-21 0,7-3 16,6-3-16,-8-12 0,-5-8 15,8 9-15,3 4 0,-8-11 16,-5-8-16,5 10 0,3 7 15,-7-6-15,-5-7 0,4 8 16,0 3-16,-7-9 0,-5-7 0,-6 6 16,-4 4-16,-2-11 15,0-7-15,-4 0 0,-4 0 16,-1-13-16,-3-10 0,-1-14 0,0-10 16,-4-7-16,-1-6 0,-4-22 15,-3-15-15,2-10 0,2-5 16,3 16-16,2 12 0,0 7 15</inkml:trace>
  <inkml:trace contextRef="#ctx0" brushRef="#br0" timeOffset="21370.0142">22198 4012 0,'0'0'0,"0"0"0,0 0 16,0 0-16,0 0 0,0 0 15,1 25-15,-1-25 0,0 0 0,9 28 16,-9-28-16,13 26 0,-4-12 16,2 2-16,3 4 0,0 1 15,-1 4-15,7 8 0,3 3 16,0 0-16,0 0 0,4 8 15,-2-2-15,-3-1 0,-2-3 0,3 8 16,0 0-16,-3 1 16,-1 0-16,1 1 0,-1 1 0,2 6 15,-2-3-15,-5 2 16,-1 1-16,-1-6 0,0-5 0,0 7 16,-1 0-16,2-4 0,3-4 15,-3 1-15,0-1 0,-2-8 16,0-6-16,-2-1 0,0 0 15,-3-3-15,0-3 16,-3-5-16,1-3 0,-2-4 0,0-1 16,0-1-16,0-2 0,1-1 15,-1-2-15,0 3 0,0 1 16,-1-3-16,0 0 0,2 1 0,-1 0 16,1-2-16,0-1 0,0-1 15,-1 0-15,0 0 0</inkml:trace>
  <inkml:trace contextRef="#ctx0" brushRef="#br0" timeOffset="22770.8919">24188 14255 0,'0'0'0,"0"0"16,0 0-16,0 0 0,0 0 0,30 5 16,-30-5-16,24 8 15,-24-8-15,33 4 0,-10-3 0,1 2 16,2 3-16,3-4 15,4-1-15,10 0 0,1-2 0,13-1 16,4-2-16,-3 1 0,-2 0 16,21-2-16,6-1 15,-6 1-15,-3-1 0,12 0 0,-2 1 16,9-3-16,-6-3 0,34-1 16,-11 4-16,-8-2 0,-9-1 0,2 1 15,1 1-15,-6 2 0,-2 0 16,5 2-16,6-1 0,-5-1 15,-5-3-15,3 4 0,0 1 16,-4 3-16,-2 1 0,0 0 16,1 1-16,-1 0 0,-2-2 15,19 0-15,14-2 16,3 0-16,3 1 16,-34 1-16,-22 1 0,10 0 0,7 0 15,-9-4-15,-7-1 0,5-1 16,3 2-16,-10 3 0,-6 2 15,2-6-15,2-4 0,-10 0 16,-8 0-16,0 4 0,1 0 16,-11 1-16,-6 0 0,-2 0 15,1 1-15,-9 2 0,-7 1 0,-4 1 16,-2-1-16,-5-2 0,-1-2 16,-1 5-16,0 0 15,-2 0-15,-1 3 0,3-3 0,3-1 16,0-5-16,0-2 0,-1 3 15,1 1-15,-2 0 0</inkml:trace>
  <inkml:trace contextRef="#ctx0" brushRef="#br0" timeOffset="25957.9734">23872 9057 0,'0'0'16,"0"0"-16,0 0 0,0 0 0,0 0 15,0 0-15,-27-2 0,27 2 16,0 0-16,-19-6 0,12 4 15,-1 1-15,0 0 0,-1-1 16,-1-1-16,1-1 0,-1 3 0,0 1 16,1 3-16,-1 0 0,0-1 15,-1 4-15,0 1 16,1 1-16,0 0 0,-1 3 0,0 2 16,-1-1-16,1 2 0,-4 4 15,-1 1-15,2 0 0,1 0 16,-1 2-16,2 0 0,2 0 15,1-2-15,2 1 0,0 0 16,3-2-16,0-1 0,4-2 16,3 1-16,0-2 0,1-2 0,5 2 15,4 1-15,2-1 0,-1-3 16,4 1-16,2 0 0,2-2 16,0-2-16,7 2 0,2-4 15,-1-1-15,0-3 0,3-4 16,2-4-16,-3-1 0,-3-2 0,2-1 15,2-2-15,-2-3 16,-3-1-16,2-8 0,-2-2 16,-3 1-16,-2 3 0,-1-2 15,0 1-15,-2 0 0,-3 1 0,-4 0 16,-3 1-16,-3 0 0,0 0 16,-4 2-16,0 1 0,-3 2 15,-3 1-15,-3 3 16,-5 2-16,0 3 0,0 0 0,-4 3 15,0 2-15,1 2 0,-1 0 0,-1 3 16,-2 1-16,2 0 0,0 0 16,3 2-16,3 1 15,3 2-15,3-1 0,1-1 16,0-2-16,1 0 0</inkml:trace>
  <inkml:trace contextRef="#ctx0" brushRef="#br0" timeOffset="26145.1308">24292 9036 0,'0'0'0,"0"0"0,0 0 16,0 0-16,0 0 0,0 0 15,18 11-15,-18-11 0</inkml:trace>
  <inkml:trace contextRef="#ctx0" brushRef="#br0" timeOffset="27551.459">20630 9143 0,'0'0'0,"0"0"0,0 0 16,0 0-16,-27-1 0,27 1 0,-22-2 15,10-1-15,-2-1 0,0 0 16,-1 1-16,-2 2 0,1 1 0,-8 0 16,0 2-16,0 2 15,-1 2-15,2 1 0,4 4 0,-2 1 16,0 2-16,1-2 0,0 0 15,2 4-15,4 4 0,1 0 16,2-1-16,0 3 0,2-2 16,6 5-16,4 3 0,4-4 15,4-4-15,4 1 0,5-1 16,2-1-16,2 1 0,3-5 16,2 0-16,2-3 0,3 0 0,4-4 15,1-2-15,9-2 0,3-1 16,1-8-16,-1-7 0,0-4 15,-1-4-15,10-8 0,0-1 16,-8-2-16,-6 2 0,-11-4 16,-8 0-16,-5 1 0,-8 4 15,-6 2-15,-4 2 0,-7 4 16,-5 1-16,-6 0 0,-4-1 16,-1 6-16,0 2 0,-1 1 15,0 4-15,-3 1 0,-2 5 0,2 5 16,-2 4-16,2 3 0,2 2 15,-3 7-15,-3 6 0,3 0 16,4 2-16,5-6 0,4-5 16,2-3-16</inkml:trace>
  <inkml:trace contextRef="#ctx0" brushRef="#br0" timeOffset="27708.4425">20827 9354 0,'0'0'0,"-4"10"16,0 4-16,2 2 0,2 3 0,4 10 15,4 5-15,-1 0 0,-1-6 16,-2-5-16</inkml:trace>
  <inkml:trace contextRef="#ctx0" brushRef="#br0" timeOffset="30718.3618">26861 15906 0,'0'0'0,"0"0"0,0 0 15,0 0-15,0 0 0,0 0 16,0 0-16,21 2 0,-21-2 0,0 0 16,24 8-16,-24-8 15,22 7-15,-10-4 0,1 1 16,0-1-16,0 0 0,3 0 16,2 0-16,0 0 0,3 0 0,1 0 15,1-1-15,1 0 0,-1-1 16,9 3-16,2 1 0,-1-2 15,-2-2-15,3 2 0,2 1 16,6 0-16,-2-1 0,1-2 16,2 1-16,-2 0 0,-3 1 15,9-1-15,3-1 0,-5-1 0,-2 0 16,1-1-16,3-2 16,-5 0-16,-4 0 0,10 0 0,1 2 15,-6-2-15,-4 1 0,4 0 16,2 1-16,-6 2 0,-5 2 15,3 1-15,4 0 0,-6-2 16,-3-1-16,2 0 0,2-1 16,-3 0-16,-2-1 0,-2 2 15,0 2-15,-5-1 0,-2-2 0,3 1 16,-1-1-16,-6 1 16,-2 0-16,-2-1 0,0-1 0,-3 0 15,-3 1-15,0-1 0,0-1 16,0 2-16,-1-1 0,0 0 15,-2-1-15,0-1 0,-2 0 0,1-1 16,0 0-16,1 0 16,1 1-16,1-3 0,1-2 15,1-4-15,1-4 0,-2 3 16,-2 2-16,0 2 0</inkml:trace>
  <inkml:trace contextRef="#ctx0" brushRef="#br0" timeOffset="34951.5745">27610 14172 0,'0'0'0,"-12"3"16,-4 2-16,-8 3 0,-2 1 0,-11 4 15,0 2-15,-3 3 16,-2 5-16,-10 7 0,-2 3 16,-1 6-16,7 0 0,-1 4 15,2 3-15,3-1 0,3-1 0,-3 10 16,3 2-16,4 0 0,2-2 16,-9 27-16,7-9 0,13-11 15,9-7-15,5-6 0,4-2 16,2-4-16,3 0 0,4-4 15,1-3-15,3-2 0,0-3 0,7 3 16,1 2-16,5-3 16,1-1-16,5 4 0,5 5 15,-14-17-15,1 1 0,10 5 16,6 5-16,0-2 0,-1-2 0,22 16 16,0-2-16,-9-6 0,-5-4 15,9 0-15,9 0 0,-4-3 16,-2-2-16,2-6 0,2-4 15,-1-3-15,-2 1 0,14 4 16,7 3-16,-7 0 0,-5-1 16,14 0-16,10-2 15,-9 4-15,-6 1 0,-4-5 0,-2-4 16,-3 0-16,-1-2 0,5-2 16,3-4-16,-1-2 0,1 0 15,10 6-15,8 5 16,5-1-16,4 0 0,-21-1 15,-14-1-15,14-1 0,10-2 16,-10-2-16,-7-3 0,16 0 16,9 0-16,-7-2 0,-4 0 0,1-4 15,2-2-15,-7-1 0,-5 1 16,12-5-16,6-3 16,-11 1-16,-8 0 0,13-4 0,9-5 15,-13 2-15,-8 1 0,13-3 16,9-2-16,-15 4 0,-10 3 0,13-1 15,9-3-15,-12-2 16,-6 0-16,8-9 0,6-7 16,-15 5-16,-11 3 0,10-6 15,7-6-15,-8 5 0,-6 1 0,7-11 16,4-7-16,-9 8 16,-6 7-16,-6-7 0,-3-4 0,-2 4 15,-2 3-15,2-4 0,0-2 16,-8-3-16,-5-2 0,-2 1 15,-3 0-15,-2-2 0,-3-2 16,0-6-16,-1-6 0,-5 6 16,-3 4-16,-3-1 0,-2 0 15,-3 2-15,-1 0 0,-3 1 16,-2-1-16,-14 7 0,-9 4 0,-3 0 16,-3 1-16,3 2 0,3 4 15,-12-1-15,-6-3 0,-2 5 16,0 2-16,-10 0 0,-5-2 15,2-1-15,3 0 0,-3 7 16,-2 5-16,-3-7 0,-3-5 16,-4-2-16,-1-2 0,1 8 15,1 5-15,-6 2 0,-4 3 16,-2 3-16,-1 3 0,-7 7 16,-5 4-16,-3-3 0,0 0 0,-2-1 15,1 1-15,0 1 0,3 2 16,-4 0-16,-4 3 0,4 2 15,4 3-15,1 2 0,1-1 16,2 2-16,3 1 0,-7 2 16,-2 4-16,2-3 0,1-1 0,2 5 15,2 1-15,1-2 16,-1-3-16,0 0 0,-1 2 16,5 1-16,4 1 0,-2-3 0,0-2 15,0-1-15,0 0 0,0 7 16,0 3-16,0 8 0,0 4 15,-2 7-15,1 6 0,5 5 16,5 7-16,5 2 0,4 1 16,10-1-16,7-1 0,14-18 15,8-11-15,7-9 0</inkml:trace>
  <inkml:trace contextRef="#ctx0" brushRef="#br0" timeOffset="35785.6746">26039 14580 0,'0'0'0,"0"0"15,0 0-15,0 0 0,0 0 0,0 0 16,0 0-16,21-15 0,-21 15 15,18-10-15,-18 10 0,24-10 16,-11 6-16,1 0 0,1 0 16,1 0-16,2 0 0,2 1 15,2 1-15,-1 1 0,0 0 0,6 1 16,2 1-16,-3 2 0,0 2 16,-1 1-16,-1 1 0,-2 1 15,-2 1-15,-3 2 0,-3 3 16,-2 2-16,-2 1 0,-3 2 15,-4 2-15,-2 2 0,-2 1 16,-8 7-16,-5 1 0,-1 0 16,-2 1-16,-2 1 0,-2 0 15,0-5-15,0-6 0,-5 3 0,-2-2 16,4-2-16,3-2 0,1 0 16,2-1-16,1-3 0,2-2 15,1-4-15,4-2 0,3-2 16,1-1-16,4-2 0,2-1 15,2 0-15,3-2 0,-1-2 16,3-1-16,-1 0 0,2-1 0,4-1 16,4 0-16,1-3 15,2 0-15,2 0 0,1 0 16,1-1-16,0 0 0,10-4 0,4-3 16,1 0-16,3 1 0,4-5 15,4-2-15,-2 4 16,0 1-16,10-1 0,1 2 0,6-5 15,-3-2-15,-16 6 0,-11 4 16,-8 4-16</inkml:trace>
  <inkml:trace contextRef="#ctx0" brushRef="#br0" timeOffset="35944.8295">27789 14166 0,'0'0'0,"0"0"0,0 0 16,0 0-16,13 23 0,-13-23 15,12 22-15,-12-22 0</inkml:trace>
  <inkml:trace contextRef="#ctx0" brushRef="#br0" timeOffset="39218.5194">23185 17148 0,'0'0'0,"0"0"0,0 0 15,0 0-15,0 0 0,-26 6 0,26-6 16,0 0-16,-27 7 0,17-5 16,1 1-16,0 0 0,0 0 15,3-2-15,0 0 0,1 1 16,-1 0-16,2-1 0,1 0 16,0 1-16,2 0 0,2 1 15,2-1-15,1-1 0,3 0 0,1 2 16,2 2-16,2 0 0,2 2 15,2-2-15,3 1 16,1 0-16,0 0 0,3 2 0,2 0 16,9 0-16,2-4 0,0 2 15,3 0-15,0-1 0,1-4 0,12 1 16,3 0-16,1 1 16,0 1-16,12-2 0,-2-2 15,-2 1-15,-1 2 0,12 1 0,-1 3 16,0-2-16,-1 1 0,10 1 15,-3 1-15,-5-1 0,-3-1 16,34 5-16,-7 1 0,-5-1 16,-3 0-16,12 4 15,9 4-15,-19-3 0,-13-2 0,3-3 16,1 0-16,2-3 0,0-2 16,2 3-16,2 3 0,-4-2 15,-3-2-15,3-1 0,2-3 16,-2-2-16,-1-2 0,4-1 15,5-2-15,-6 1 0,-3 1 0,1-3 16,0-2-16,-2 3 0,-1 1 16,3 4-16,1 3 15,0-2-15,0-1 0,0 2 16,1 0-16,-7-2 0,-6-4 0,5 4 16,6 0-16,-5 2 0,-4 1 15,2-1-15,2-1 0,-3-1 16,-2-1-16,0 3 0,1 1 15,-5 0-15,-4-1 0,-3-3 16,-1 1-16,0-1 0,0 2 0,1-1 16,1-2-16,-7 2 0,-4-1 15,-1 3-15,0 1 16,-2-1-16,-4 1 0,1-5 0,-1-3 16,-4 4-16,-3 3 0,-5-2 15,-1-3-15,-7 2 0,-2 2 0,0-1 16,2-1-16,-6 0 15,-4-1-15,-3-1 0,-3 1 16,-2-3-16,-2 0 0,-3 2 0,3 0 16,-3 2-16,-1 3 0,-1-1 15,0-1-15,-1-3 0,1-1 16,-1 0-16,0 2 0,-2 0 16</inkml:trace>
  <inkml:trace contextRef="#ctx0" brushRef="#br0" timeOffset="39680.5078">28697 17350 0,'0'0'0,"0"0"16,0 0-16,0 0 0,0 0 0,0 0 16,0 0-16,0 0 0</inkml:trace>
  <inkml:trace contextRef="#ctx0" brushRef="#br0" timeOffset="41368.5981">25633 15961 0,'0'0'0,"0"0"16,0 0-16,-15 6 0,9-3 0,-1 4 16,-3 2-16,-1 3 0,-1 3 0,-3 5 15,-1 6-15,-3 8 16,2 2-16,-1 10 0,-1 1 15,2-1-15,3-2 0,-2 10 16,-1 0-16,4-4 0,4-2 16,3 7-16,6 1 0,2-3 0,-1-2 15,4-2-15,4 0 0,0-4 16,0-3-16,8 16 0,6 6 16,4-6-16,0-5 0,4 0 15,3 1-15,1 1 0,0-1 0,21 22 16,-2-8-16,-4-14 15,-4-10-15,4-1 0,3-2 16,-4-3-16,-1-2 0,10-2 0,8-1 16,0-5-16,-1-2 0,8 2 15,5 0-15,-5 0 0,-3 2 16,6 3-16,5 5 0,-4-12 16,-4-6-16,8-4 0,4-2 15,-7-1-15,-3 0 0,3-4 16,3-1-16,-5-3 0,-4-3 0,7-2 15,2-2-15,-8-4 16,-6-3-16,6-1 0,3-3 16,-6-4-16,-4-4 0,0-12 15,1-7-15,-6-1 0,-4 0 16,-3-5-16,-1-5 0,-9 8 0,-5 5 16,0-12-16,2-8 0,-3-4 15,-3-1-15,0-7 0,2-4 16,-13 10-16,-8 7 0,-3-11 15,-6-9-15,-1 5 0,-3 2 0,-3-3 16,-2-3-16,-3 5 16,0 4-16,-5-6 0,-3-5 15,-8 3-15,-4 4 0,-7-18 0,-4-11 16,1 8-16,1 6 0,-9-4 16,-6-3-16,3 8 15,1 5-15,-6 2 0,-5 0 0,0 13 16,-1 10-16,-7 10 0,-6 7 15,7 9-15,5 6 0,-6 2 16,-5 1-16,3 8 0,1 4 0,-10 3 16,-6 3-16,3 0 0,5 2 15,-6-1-15,0-1 0,0 5 16,0 3-16,2 2 16,0 2-16,9 0 0,4-1 0,-8 1 15,-5 2-15,6 2 0,5 4 16,-1 4-16,-2 4 15,8-1-15,5 1 0,-6 10 0,-3 6 16,9 2-16,7 1 0,-1 10 16,1 8-16,4-2 0,3-1 0,1 15 15,1 11-15,6 1 16,4 2-16,7 7 0,4 4 16,6-31-16,4-21 0,3-15 0</inkml:trace>
  <inkml:trace contextRef="#ctx0" brushRef="#br0" timeOffset="42840.3283">28147 17806 0,'0'0'0,"0"0"16,0 0-16,0 0 0,0 0 0,0 0 15,0 0-15,32 3 0,-32-3 16,25-3-16,-25 3 0,0 0 16</inkml:trace>
  <inkml:trace contextRef="#ctx0" brushRef="#br0" timeOffset="43051.9895">28216 17660 0,'0'0'0,"0"0"0,0 0 15,0 0-15,0 0 0,29-6 0,-29 6 16,0 0-16</inkml:trace>
  <inkml:trace contextRef="#ctx0" brushRef="#br0" timeOffset="43232.4313">28170 17517 0,'0'0'0,"-8"8"15,-2 3-15,-2 4 0,2 0 0,3 0 16,4-3-16,7-4 0,5-4 16,-2-1-16,0 0 0,-2-1 15</inkml:trace>
  <inkml:trace contextRef="#ctx0" brushRef="#br0" timeOffset="46238.0412">6738 14698 0,'0'0'16,"0"0"-16,-20 3 0,7 2 0,0 1 16,-8 7-16,-6 3 15,-8 9-15,0 2 0,-11 16 0,-2 7 16,1-2-16,-1 2 0,-3 17 16,-8 16-16,11-4 0,5-2 15,3 13-15,9 2 0,-4 23 16,9-17-16,14-10 0,12-5 15,9-16-15,3-14 0,11-2 16,8-3-16,1-8 0,-2-5 0,10 1 16,4 0-16,1-5 0,0-4 15,7-1-15,4-1 16,3-1-16,0 0 0,11-2 0,2-4 16,-3-6-16,-2-3 0,10 2 15,10 2-15,-7-4 0,-8-4 0,10-4 16,3-2-16,-5-7 15,-4-3-15,6-1 0,3 1 16,-7 1-16,-4 3 0,8-5 16,1-2-16,-6-5 0,-8-4 0,0-6 15,2-4-15,-6 0 0,-3 2 16,-2-11-16,4-5 0,-6 1 16,-6 0-16,-4-6 0,-1-4 15,-6 1-15,-4 1 0,-1-10 16,1-8-16,-8 0 0,-7 1 0,-4-6 15,-3-4-15,-6 4 16,-3 5-16,-8 1 0,-3 2 16,-7 8-16,-4 5 0,-8-3 15,-7-2-15,-4 7 0,-2 5 0,-9-3 16,-3 0-16,0 10 0,2 7 16,-9-2-16,-5 0 0,5 1 15,3 3-15,-11 3 0,-7 2 16,5 6-16,4 5 0,-6-5 15,-3-5-15,-1 6 0,0 5 0,-2 4 16,-2 4-16,7 3 16,6 3-16,-10 0 0,-6-2 15,9 6-15,5 4 0,-5 7 0,-9 6 16,10 4-16,5 0 0,-13 11 16,-9 8-16,12-3 15,4 0-15,4 4 0,3 3 0,6 4 16,4 5-16,-1 11 15,-2 7-15,5 0 0,4 0 0,5 6 16,2 4-16,4 1 0,1 0 16,8 2-16,6 0 0,7 1 15,4 1-15,6 0 0,4 0 16,8-5-16,7-4 0,5 0 16,5-1-16,-7-24 0,-6-17 0,-2-12 15</inkml:trace>
  <inkml:trace contextRef="#ctx0" brushRef="#br0" timeOffset="47272.3857">6362 17752 0,'0'0'0,"0"0"15,19 10-15,-10-7 0,2 1 0,4-1 16,4-1-16,9 1 0,2 0 0,5-1 16,2 0-16,3 0 0,2 0 15,13 1-15,3 1 0,0-1 16,1 0-16,15-1 16,1 0-16,7-1 0,-6-1 0,3 4 15,4 2-15,6-3 0,-5-3 16,30 0-16,-9-1 0,-10 5 15,-7 4-15,-3-1 0,-3-1 16,-10 0-16,-4 0 0,0 2 16,1 2-16,-4-1 0,-3 0 0,1 4 15,0 0-15,-6-4 0,-3-4 16,7 0-16,5 0 0,-2-1 16,0 0-16,3 0 0,3 0 15,-4-1-15,-2 0 0,18-2 16,13-3-16,-30 1 0,-20 0 15,-14 1-15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2T08:27:27.0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15289 7253 0,'0'0'0,"0"0"16,0 0-16,0 0 0,0 0 0,0 0 15,0 0-15,0 0 16,0 0-16,0 0 0,0 0 16,27 23-16,-27-23 0,20 33 0,-6-7 15,0 0-15,0 2 0,7 15 16,2 5-16,0 1 0,-1 0 16,4 14-16,-3 3 0,0 6 15,-3-4-15,0 12 0,-4-3 16,-2-8-16,-3-6 0,-3 14 15,-3-2-15,-4-5 0,-2-3 0,-8 31 16,-3-6-16,-4-11 16,-2-10-16,-3 3 0,-1 0 15,-4-3-15,-2-2 0,-8 8 0,-4 5 16,-1-12-16,-1-8 0,-8 0 16,-4 2-16,1-8 0,1-6 15,-7-1-15,-4-2 0,3-9 16,1-7-16,-8-4 0,-5-5 15,6-8-15,3-6 0,-11-3 16,-6 0-16,3-2 0,2 1 16,-8-2-16,-6 0 0,5-5 15,5-1-15,-11 4 0,-6 1 16,9-2-16,6-3 0,-10-10 16,-5-3-16,12 0 0,5 1 0,-6-4 15,-5-2-15,5-4 0,5-3 0,-3-2 16,-1-3-16,10 0 15,6-1-15,-3-8 0,-1-4 16,5 0-16,7 1 0,-1-12 16,1-8-16,15 0 0,15 1 0,1 0 15,2 2-15,4 4 0,2 4 16,4-4-16,2-2 16,8 6-16,3 1 0,7-3 0,3-2 15,1 4-15,0 5 0,16-9 16,9-7-16,3 5 0,1 2 15,15-6-15,8-4 0,0 7 16,-2 5-16,14-5 0,9-2 16,-2 6-16,0 4 0,11 5 15,9 3-15,-3 7 0,-2 7 0,8-1 16,7 1-16,-7 2 0,-2 1 16,6 3-16,7 1 0,-10 5 15,-5 0-15,12-1 0,10-1 16,-13 3-16,-8 2 0,7 5 15,4 4-15,-11 3 0,-7 5 16,4 7-16,3 3 0,-13 4 0,-9 1 16,3 7-16,2 3 15,-10 1-15,-6 1 0,1 7 16,1 7-16,-9-2 0,-4-2 0,-7 9 16,-5 5-16,-13-16 0,-9-10 0,-7-10 15</inkml:trace>
  <inkml:trace contextRef="#ctx0" brushRef="#br0" timeOffset="165.7479">15623 7565 0,'0'0'0,"0"0"0,22 16 0,-22-16 15,33 25-15,-16-13 0,-3-1 0,-2-1 16</inkml:trace>
  <inkml:trace contextRef="#ctx0" brushRef="#br0" timeOffset="4821.0356">27505 8659 0,'0'0'16,"0"0"-16,0 0 0,0 0 0,0 0 15,0 0-15,0 0 0,0 0 16</inkml:trace>
  <inkml:trace contextRef="#ctx0" brushRef="#br0" timeOffset="6632.5814">4763 6025 0,'0'0'16,"0"0"-16,0 0 0,0 0 0,32-2 15,-32 2-15,32-2 16,-10 1-16,0-1 0,11 2 0,3 0 16,-1 0-16,3 2 0,15 0 15,4-1-15,0 0 0,2 0 16,18-1-16,3 2 0,-1-2 15,-4 2-15,20 2 0,4 1 16,7-4-16,-8-2 0,47-3 16,-9-1-16,-18 3 0,-11 0 0,0 2 15,3 2-15,-11 2 0,-6 1 16,4 3-16,3 2 0,-5-2 16,-6-3-16,10-1 0,8 0 15,-11-1-15,-6-4 0,4 1 16,8 1-16,-11 1 0,-6 0 15,1-2-15,2-1 0,-9 0 16,-8 1-16,2 0 0,1-1 16,-9-1-16,-5-4 0,-4 3 15,-2 1-15,-7 0 0,-5 1 0,0-1 16,0 1-16,-12 0 0,-5-1 16,-3 1-16,-2 1 0,-4 0 15,-2 3-15,-6-1 0,-1 0 16,-2-1-16</inkml:trace>
  <inkml:trace contextRef="#ctx0" brushRef="#br0" timeOffset="7258.8917">6015 6564 0,'0'0'0,"0"0"15,0 0-15,0 0 0,0 0 0,0 0 16,0 0-16,0 0 0</inkml:trace>
  <inkml:trace contextRef="#ctx0" brushRef="#br0" timeOffset="7463.7546">5964 6511 0,'0'0'0,"0"0"0,0 0 16,0 0-16,16-20 0,-16 20 15,23-14-15,-23 14 0,32-13 0,-18 8 16,-2-1-16,-1 1 0</inkml:trace>
  <inkml:trace contextRef="#ctx0" brushRef="#br0" timeOffset="7618.0491">6324 6428 0,'0'0'0,"0"0"15,0 0-15,0 0 0,25-5 0,-25 5 16,40-3-16,-15-1 0,3-1 16,7 2-16,8 2 15,12 1-15,0 1 0,17 2 0,1 2 16,4 1-16,-12 3 0,6 4 16,-6 2-16,-10-3 0,-9-2 0,-8-1 15,-10-4-15,-8 0 16</inkml:trace>
  <inkml:trace contextRef="#ctx0" brushRef="#br0" timeOffset="8068.5375">6315 6359 0,'0'0'16,"0"0"-16,0 0 0,0 0 16,0 0-16,-29 10 0,29-10 15,-27 22-15,10-8 0,-5 5 0,-3 6 16,-4 1-16,-4 2 0,-10 12 16,-12 13-16,3-6 0,-1-5 15,-3 12-15,5 0 0,3-2 16,7-12-16,9-10 0,7-9 15,7-5-15,7-5 0,8-4 16,6-3-16,0-1 0,4-1 0,6-1 16,5 1-16,-1 0 15,2 0-15,3 4 0,2 1 16,-4 1-16,1 2 0,1 5 0,4 6 16,-3 0-16,1-2 0,1 6 15,2 4-15,0 2 0,-1 0 0,2 0 16,3 1-16,-2-1 15,1-3-15,9 4 0,5 0 16,-5-6-16,-2-4 0,8-9 16,2-8-16,0-4 0,4-4 0,-10 1 15,-11 1-15,-8-1 0</inkml:trace>
  <inkml:trace contextRef="#ctx0" brushRef="#br0" timeOffset="8399.2645">7400 6413 0,'0'0'0,"0"0"15,0 0-15,24 1 0,-11 1 0,5 5 16,5 4-16,1 1 0,3 2 16,8 8-16,2 5 0,-2-1 15,-6 0-15,9 6 0,-2 0 16,-4-2-16,-3 0 0,-4 0 15,-3-3-15,-4-5 0,-4-5 0,-3 1 16,-2-2-16,-3 0 0,-4-3 16,-8 0-16,-5 4 15,-4 1-15,-4 0 0,-7 1 0,-7 1 16,-3 1-16,-1 2 0,-15 7 16,-4 1-16,1 1 0,1-3 15,-14 11-15,-1 2 0,-1 0 16,6-6-16,20-9 0,14-8 15,5-6-15</inkml:trace>
  <inkml:trace contextRef="#ctx0" brushRef="#br0" timeOffset="8582.8181">6501 7364 0,'0'0'0,"0"0"0,0 0 0,0 0 15,0 0-15,39 8 0,-15-5 16,5-1-16,3-1 0,5-2 15,6-2-15,10 0 0,-2-1 0,12-3 16,1-1-16,-5 0 0,-4-1 16,6-2-16,-6-2 15,-12 4-15,-10 0 0,-7 3 0</inkml:trace>
  <inkml:trace contextRef="#ctx0" brushRef="#br0" timeOffset="8850.0438">6782 6741 0,'0'0'0,"0"0"0,0 0 16,0 0-16,0 0 0,0 0 0,-13 28 15,13-28-15,7 35 0,-1-11 16,3 5-16,2-1 0,1-2 16,7 7-16,3-2 0,1 2 15,-1-6-15,4-7 0,1-4 16,1-5-16,0-4 0,1-11 15,0-10-15,-2-1 0,1-3 0,2-13 16,-3-9-16,-6 1 16,-3 1-16,-5-3 0,-6-1 15,-5 0-15,-4 7 0,-7 8 0,-4 8 16,-5 9-16,-3 9 0,6 0 16,2 1-16,5 0 0</inkml:trace>
  <inkml:trace contextRef="#ctx0" brushRef="#br0" timeOffset="9017.7737">7346 6735 0,'0'0'0,"0"0"0,0 0 16,18 35-16,-5-19 0,-2-1 15,0-2-15,-4-2 0</inkml:trace>
  <inkml:trace contextRef="#ctx0" brushRef="#br0" timeOffset="10833.4386">7783 6856 0,'0'0'16,"0"0"-16,0 0 0,0 0 0,0 0 16,0 0-16,0 0 15,25 4-15,-25-4 0,30 7 0,-9-3 16,1 1-16,2 0 0,4 0 16,6 1-16,1 0 0,0 1 15,14-1-15,7-1 0,8 0 16,-4-2-16,9 1 15,6 0-15,4 0 0,-10 3 0,11 2 16,-3-1-16,6 0 16,-5 2-16,-22-4 15,-16-1-15,-12-2 0</inkml:trace>
  <inkml:trace contextRef="#ctx0" brushRef="#br0" timeOffset="11649.8575">9595 6662 0,'0'0'0,"0"0"0,0 0 0,0 0 0,-15-17 16,15 17-16,-11-9 15,5 5-15,-1 1 0,-2 1 16,-2-1-16,1 1 0,0 2 16,-1 2-16,0 0 0,1 1 0,2 0 15,-1 1-15,1-1 16,0 0-16,2 0 0,0 0 0,2 2 15,-1-1-15,2 0 0,1 1 16,0-1-16,1 0 0,1 0 16,0 0-16,0-2 0,1 2 15,0 0-15,0-1 0,-1-3 0,3 2 16,-1 0-16,1-2 0,-1 0 16,-2 0-16,2 1 0,-2-1 15,0 0-15,0-3 0,0 3 16,-1-3-16,-1 2 0,0-2 15,-2 2-15,1 0 0,0 0 16,-1 0-16,1 0 0,0 0 16,-2 0-16,1 0 0,-1 1 0,-1 0 15,-2 2-15,-1 0 0,2 2 16,-3 1-16,0 0 16,-1 1-16,0 2 0,0 3 15,0 2-15,0-1 0,1 0 0,0 4 16,0 2-16,0 1 0,1 1 15,-1 5-15,2 1 16,3-2-16,1-3 0,2-1 0,4-1 16,1 0-16,1-1 0,4-1 15,2-1-15,2 0 0,2-2 0,3 0 16,3 0-16,0-2 0,1-2 16,6-2-16,2-3 0,-1 0 15,1 0-15,3-4 0,3-1 16,-2-4-16,-1 0 0,-5 1 15,-5 1-15,-4-1 0</inkml:trace>
  <inkml:trace contextRef="#ctx0" brushRef="#br0" timeOffset="12433.8627">4901 6952 0,'0'0'0,"0"0"0,0 0 0,0 0 15,0 0-15,25-2 0,-25 2 16,27 2-16,-27-2 0,38 5 16,-13-1-16,0-2 0,2 2 15,6 0-15,5 3 0,8-1 16,-3 0-16,9 0 0,-4 0 0,0-1 16,-2-3-16,9 2 0,-1 1 15,-2-3-15,-3-2 0,1 1 16,0-1-16,-3 2 0,-1 0 15,-5 1-15,-10-1 0,-8-1 16</inkml:trace>
  <inkml:trace contextRef="#ctx0" brushRef="#br0" timeOffset="13216.0103">4128 6622 0,'0'0'0,"0"0"16,0 0-16,-22 5 0,14-3 0,-3 4 15,-5 1-15,0 3 0,0 0 16,-5 9-16,-1 2 16,3 1-16,1 3 0,-5 8 15,0 4-15,4 1 0,3 1 0,1 7 16,5 0-16,3-6 0,7-2 16,7 2-16,3 0 0,2-2 15,1-4-15,12 1 0,7-2 16,-3-9-16,-1-5 0,9-8 15,4-4-15,2-6 0,0-4 16,7-13-16,4-9 0,-2-5 0,-2-5 16,15-13-16,5-4 15,-13 5-15,-5 3 0,7-6 16,-18 16-16,-13 10 0</inkml:trace>
  <inkml:trace contextRef="#ctx0" brushRef="#br0" timeOffset="13366.2132">4868 6620 0,'0'0'16,"-3"12"-16,0 2 0,-2 1 0,1 2 15,-4 19-15,-5 12 16,2 3-16,1 1 0,0 28 0,4 12 16,2 16-16,4-4 0,1-11 15,-1-15-15,0-22 0</inkml:trace>
  <inkml:trace contextRef="#ctx0" brushRef="#br0" timeOffset="17417.057">26791 2714 0,'0'0'0,"0"0"0,0 0 15,23 19-15,-13-10 0,3 4 0,5 3 16,6 5-16,3 0 0,3 6 16,5 2-16,7 5 0,-3-1 15,3 4-15,2 4 0,2 7 16,-5-2-16,2 14 0,-3 4 15,-7 0-15,-4-1 0,-6 15 16,-7 3-16,-2-7 0,-4-1 0,-5 36 16,-4-3-16,-3-14 0,-4-11 15,-9 5-15,-7 3 16,-3-10-16,-4-5 0,-12 5 0,-10 3 16,2-8-16,-1-8 0,-10 5 15,-9 2-15,6-8 0,3-4 16,-10 0-16,-6-2 0,2-14 15,2-9-15,-9 6 0,-5 2 16,5-4-16,3-3 0,-11 3 16,-8 3-16,7-6 0,5-3 0,-12 0 15,-10 0-15,5-1 16,4 0-16,-9 4 0,-5 2 0,5-5 16,3-6-16,-7 3 0,-5 0 15,10-2-15,8-3 0,-16 2 16,-11 0-16,10-4 0,8-2 15,-11-1-15,-6-2 0,8-4 16,6-3-16,-6-11 0,-3-5 16,11-6-16,8-3 0,-9-10 0,-7-4 15,12 2-15,7 3 0,-7-6 16,-2-6-16,5 2 0,6 0 16,-3 3-16,-2 1 0,8 3 15,8 3-15,-16-5 0,-8-3 16,13 2-16,11 1 0,-5-1 15,-1-2-15,6 3 0,5 2 0,1-7 16,-1-3-16,11 1 16,7 3-16,-2-7 0,0-3 15,6 6-15,5 1 0,6-3 0,3-1 16,2 0-16,4-1 0,4-3 16,4-3-16,8 3 15,7 1-15,5-12 0,5-8 0,6 4 16,4 3-16,5-4 0,4-3 15,-1 0-15,2 1 0,10 0 16,9 1-16,1 3 0,-2 2 0,10-5 16,7-5-16,-2 8 15,-1 5-15,8-5 0,7-3 16,-4 8-16,0 5 0,7-1 0,4 0 16,-2 7-16,-3 5 0,4 0 15,4 1-15,-3 1 0,0 2 16,10 0-16,10 1 0,-11 3 15,-6 4-15,12-2 0,7 0 16,-1 1-16,-3 1 0,10-2 16,8-3-16,-4 5 0,-2 2 0,10-3 15,7-1-15,-13 5 16,-7 4-16,7 5 0,5 3 0,-12 0 16,-9 1-16,9-1 0,6-2 15,-8 5-15,-4 3 0,7 0 16,6-1-16,-7 2 0,-5 0 15,9-1-15,9-1 0,-6 3 16,-5 3-16,5 2 0,4 4 16,-6-2-16,-5 2 0,10-1 15,7-2-15,-14-1 0,-8 1 0,2 4 16,3 1-16,-13 2 16,-10 0-16,-1 4 0,-3 3 0,-7-4 15,-5 1-15,-2 5 0,-1 5 16,-3-3-16,-3-2 0,2 1 15,1 2-15,-5-1 0,-3-1 16,2-1-16,0-2 0,-5 1 16,-5-1-16,-3-1 0,-2-4 15,-3-1-15,-3-3 0,0 1 16,1 0-16,-5-1 0,-3-1 0,1 4 16,1 3-16,-1 1 0,-1-1 15,4-2-15,3-3 0,-5-2 16,-4 0-16,-6 3 0,2 2 15,-1 3-15,0 1 0,-3-6 16,-3-4-16,0-2 0</inkml:trace>
  <inkml:trace contextRef="#ctx0" brushRef="#br0" timeOffset="17599.7471">27234 3682 0,'0'0'15,"0"0"-15,-1 24 0,1-24 16,-3 39-16,0-21 0,2-2 0,0-2 16</inkml:trace>
  <inkml:trace contextRef="#ctx0" brushRef="#br0" timeOffset="19818.2985">26004 3756 0,'0'0'0,"0"0"15,0 0-15,-8-19 0,8 19 0,0 0 16,-9-21-16,9 21 0,-6-16 16,1 10-16,0 0 0,-1 2 15,2 0-15,-2 0 0,1 1 16,-1 4-16,1 2 0,-1 3 15,1 3-15,1-1 0,3 1 0,1 2 16,1 3-16,3 2 0,0 2 16,4 3-16,2 3 0,3 6 15,1 2-15,1 3 0,-1 0 16,-1 11-16,-3-1 0,-3 3 16,-4 3-16,-3 7 0,-2-1 0,-5-5 15,-3-6-15,1-1 0,2-2 16,-3 2-16,0-6 0,3-5 15,3-6-15,3-5 0,2-3 16,5-6-16,4-4 0,3-7 16,1-1-16,-3-1 0,-2 0 15,-3 0-15</inkml:trace>
  <inkml:trace contextRef="#ctx0" brushRef="#br0" timeOffset="20049.8922">26125 4293 0,'0'0'0,"0"0"0,0 0 16,0 0-16,0 0 0,0 0 16,26-12-16,-26 12 0,30-6 0,-30 6 15,41-5-15,-18 3 0,1 0 16,2-1-16,0 1 0,8-1 16,1 1-16,-3-2 0,-3-1 15,-1 1-15,-2 2 0,0 1 16,-2-1-16,-2-1 0,-2 0 0,-4 2 15,-1 1-15,-4-1 0,-2 0 16,-3 0-16,0 0 0,-1-1 16</inkml:trace>
  <inkml:trace contextRef="#ctx0" brushRef="#br0" timeOffset="20368.4715">26669 3645 0,'0'0'0,"0"0"0,0 0 16,0 0-16,0 0 0,12 25 15,-12-25-15,7 26 0,-7-26 0,9 41 16,-3-15-16,-3 3 16,-1 2-16,-1 11 0,-1 2 15,-1 2-15,0 1 0,-3 15 0,-2 1 16,-3 13-16,-1 0 0,2-2 15,-1-4-15,0 9 0,1-4 16,1 8-16,0-4 0,4-7 16,3-4-16,5 29 0,5-7 15,2-12-15,3-7 0,2-12 16,3-9-16,5-10 0,4-6 0,-9-12 16,-6-6-16,-5-5 0</inkml:trace>
  <inkml:trace contextRef="#ctx0" brushRef="#br0" timeOffset="20873.7876">27359 4217 0,'0'0'0,"0"0"0,0 0 16,22-1-16,-22 1 0,0 0 0,35-4 16,-20 3-16,2 0 0,3 0 15,3-1-15,0 2 0,0 0 16,10 0-16,4 0 0,-2 0 15,0 0-15,14 0 0,3 0 16,-3-1-16,0-2 0,11 0 16,2-1-16,-6 0 0,-4-1 15,8 0-15,-3 2 0,-8-1 16,-8 1-16,-1 3 0,-2 1 16,-8 1-16,-4 1 0,-2 4 0,-1 1 15,-5 0-15,-5-3 0,-3-1 16</inkml:trace>
  <inkml:trace contextRef="#ctx0" brushRef="#br0" timeOffset="21049.9356">29201 3874 0,'0'0'0,"0"0"0,0 0 16,0 0-16,0 0 0,11 28 16,-11-28-16,0 0 0</inkml:trace>
  <inkml:trace contextRef="#ctx0" brushRef="#br0" timeOffset="25083.6637">19417 5899 0,'0'0'0,"0"0"16,0 0-16,0 0 0,0 0 0,4-27 15,-4 27-15,0 0 0,7-20 16,-7 20-16,0 0 16,0 0-16,2-19 0,-2 19 0,0 0 15,0 0-15,0 0 0,-7-14 16,7 14-16,3-2 0,0 1 15,1-2-15,3 0 0,0 0 16,2 0-16,3 2 0,5 1 16,-1-1-16,1 1 0,3 0 15,2 1-15,0 2 0,1 1 16,10 3-16,3 0 0,1 0 0,0 0 16,6-2-16,6 1 15,8-2-15,-1-4 0,13-1 0,0-1 16,-5-1-16,-2 1 0,8-3 15,0-2-15,-11-1 0,-7 1 16,1-1-16,-5 0 0,-11 1 16,-6 0-16,-9 1 0,-5 1 15,-8 2-15,-2 1 0,-5 1 16,-2 1-16,-4 0 0,-4 0 0,-6 2 16,-6 3-16,0 0 0,-2 0 15,-14 4-15,-7 5 16,-4-1-16,-1 1 0,-9 0 0,-8 4 15,-7 3-15,5 1 0,-14-3 16,0-3-16,9 0 0,8-1 16,-26 3-16,8-2 0,17-5 15,12-1-15,11-5 0,8-5 16,6 1-16,6 0 0,9-2 16,6-1-16,7-1 0,3 1 15,3-2-15,3-1 0,1 1 0,2-3 16,4 5-16,3 3 0,1 0 15,0-1-15,5 1 0,4 1 16,2 0-16,0 1 0,5-2 16,6 0-16,0 1 0,0 0 0,6-4 15,5-1-15,8-2 0,-3 0 16,3-2-16,2-1 16,-6-1-16,-3 0 0,1 0 15,-6 0-15,-8 0 0,-7-1 0,-9 0 16,-6 3-16,-7 2 0,-4 3 15,-6-1-15,-2-1 0,-7 2 16,-4-1-16,-5 1 0,-7 0 16,-5 3-16,-4 1 0,-12 7 15,-9 4-15,1 2 0,1 0 0,-19 6 16,-5 3-16,8-4 0,5-1 16,-1-2-16,7-3 15,10-7-15,7-5 0,3-2 0,16 0 16,20 0-16,7 1 0,8-4 15,7-3-15,1 1 0,5-2 16,11-1-16,11-2 0,2 2 16,1 0-16,11-3 0,8 1 15,-10 0-15,-18 5 0,-12-1 0</inkml:trace>
  <inkml:trace contextRef="#ctx0" brushRef="#br0" timeOffset="26084.3026">29353 3835 0,'0'0'0,"0"0"15,-5-15-15,1 5 0,0 0 0,0-2 16,1-3-16,-1-2 16,-1 0-16,-5-4 0,-3 3 15,-3 2-15,-3 2 0,-5 4 0,-5 7 16,-1 5-16,-2 3 0,-12 11 15,-3 7-15,2 4 0,2 3 16,-7 12-16,1 8 0,11-2 16,7 1-16,6 13 0,7 4 15,7 1-15,7-8 0,10 4 16,10 2-16,0-6 0,2-5 0,21 22 16,7-10-16,-2-17 0,0-12 15,7-13-15,4-10 0,-2 0 16,-3 0-16,8-9 0,3-6 15,-1-9-15,-1-6 0,8-12 16,4-8-16,-3-6 0,-5-3 16,8-12-16,4-8 0,-11 3 0,-8-1 15,-4-9-15,-3-8 16,-12 2-16,-7 3 0,-4-4 16,0-1-16,-5 14 0,-4 8 0,-5 10 15,-4 7-15,-6 6 16,-3 4-16,-2 11 0,-3 4 0,3 7 15,1 7-15,-2 5 0,1 5 16,-2 6-16,-1 3 0,-2 11 16,1 8-16,1-13 0,0 5 15,0 12-15,1 7 0,-1 2 0,1 1 16,0 5-16,2 4 16,0-5-16,-1-1 0,0 28 15,-1-3-15,2-8 0,1-7 0,1 5 16,1 4-16,2-5 0,1-5 15,3 3-15,2 2 0,3-6 16,2-2-16,8 1 0,6 2 16,-2-3-16,-3-3 0,8-3 15,7-3-15,-13-16 0,-7-10 0,-5-9 16</inkml:trace>
  <inkml:trace contextRef="#ctx0" brushRef="#br0" timeOffset="26266.8855">31135 4118 0,'0'0'0,"0"0"15,-3 21-15,3-21 0,-8 36 0,8-36 16,-9 32-16,5-18 0</inkml:trace>
  <inkml:trace contextRef="#ctx0" brushRef="#br0" timeOffset="31967.8094">8121 8210 0,'0'0'0,"-18"-5"0,-4-1 0,-6-1 15,3 1-15,-11-4 0,-11-1 0,-1 2 16,-2-1-16,-10 0 16,0-1-16,-1 4 0,2 3 0,-5-4 15,-2-1-15,2 3 0,2 3 16,-29-2-16,4 4 0,7 1 16,6-1-16,2 5 0,2 3 15,-2 0-15,-1 0 0,-6 1 16,0 3-16,1 3 0,4 1 0,0 3 15,-1 2-15,5 1 0,4 1 16,0-2-16,-3 0 0,3-2 16,2-1-16,-2 7 0,-1 4 15,10 0-15,7 0 0,1 2 16,0 0-16,-1 2 0,0 1 0,-2 4 16,-4 4-16,7 5 0,5 4 15,-1 5-15,1 4 16,1-2-16,2-2 0,2 7 0,3 5 15,10 0-15,2-1 0,7-4 16,3-1-16,6 0 16,2 0-16,3-3 0,2-4 0,8-2 15,4-4-15,9 3 0,5 1 16,2-2-16,3-3 0,8-2 16,5 0-16,1 2 0,2 0 0,10 0 15,9 1-15,5-7 16,1-4-16,9 2 0,5 0 15,0-1-15,0-1 0,13-4 16,10 1-16,-5-9 0,2-6 0,2-4 16,4-4-16,1-5 0,-1-4 15,5-6-15,2-2 0,-6-5 16,-5-4-16,6-4 0,2-4 16,-4-1-16,-6 1 0,1-7 15,0-4-15,-4-2 0,-3-3 0,0-7 16,1-4-16,-3-1 0,-1 1 15,-3-5-15,-2-2 0,-6-5 16,-4-5-16,-2-5 0,0-2 16,-11 1-16,-10-1 0,-6-2 15,-6-2-15,-6 6 0,-6 5 16,-7-7-16,-6-5 0,-8 10 16,-4 6-16,-15-1 0,-9-1 15,-5 5-15,-3 1 0,0 4 16,-1 3-16,-5 2 0,-6 1 0,-5 1 15,-6-1 1,-1 3-16,-1 4 0,-7 0 0,-2 0 0,1 2 16,1 1-16,-8 1 15,-5 1-15,-2 5 0,0 3 16,-19 1-16,-12 3 0,9 5 16,8 4-16,-5 5 0,-1 1 0,-6 9 15,-2 7-15,-10 3 0,-7 3 16,3 11-16,2 3 0,-12 11 15,-4 8-15,-2 12 0,1 7 0,-2 16 16,-1 8-16,2 6 0,0 3 16,3 17-16,5 12 0,10 7 15,10 7-15,30-44 16,23-30-16,14-20 0</inkml:trace>
  <inkml:trace contextRef="#ctx0" brushRef="#br0" timeOffset="35703.008">15093 14594 0,'0'0'0,"0"0"0,0 0 16,-21 2-16,12 0 0,-2 0 16,-2 0-16,-1 0 0,1-1 0,-1 1 15,1 0-15,2 0 16,2-1-16,3 1 0,4 0 15,2-2-15,4 4 0,5-2 0,6 2 16,6-2-16,6-1 16,18-4-16,8-3 0,-1-2 0,0 0 15,20-3-15,17-3 0,0 3 16,0 0-16,16-3 0,-1 0 16,9 1-16,-5 4 0,40 0 15,-14 7-15,-12 6 0,-6 3 0,-2 0 16,0-1-16,-4-1 0,-1-1 15,9 3-15,6 2 0,-10-1 16,-5-2-16,6-1 0,3-2 16,-8 0-16,-5 0 0,-1 2 15,-2 1-15,-5-3 0,-3 0 16,-3 0-16,0-1 0,-5 0 16,-5 0-16,-1 1 0,-2 2 15,-13-4-15,-9-2 0,-8 0 16,-6 0-16,-6 1 0,-4 1 0,-10-4 15,-6-2-15,-10 0 16,-6 2-16,-8-10 0,-4-5 16,-6-9-16,-7-9 0,-4-4 15,-7-4-15,12 14 0,7 9 0,6 6 16</inkml:trace>
  <inkml:trace contextRef="#ctx0" brushRef="#br0" timeOffset="36388.7291">9588 14518 0,'0'0'0,"0"0"15,0 0-15,0 0 0,0 0 16,0 0-16,0 0 0,0 0 16,11 25-16,-11-25 0,14 15 15,-14-15-15,18 16 0,-8-8 16,2 1-16,0-1 0,1 0 0,4-3 16,4 0-16,0-1 0,1-1 15,9-2-15,3-4 16,-5 1-16,-5 0 0,-3 0 15</inkml:trace>
  <inkml:trace contextRef="#ctx0" brushRef="#br0" timeOffset="36552.3513">10374 14860 0,'0'0'0,"5"5"0,1 1 15,2-2-15,1-2 0,3-1 0,3-3 16,4-2-16,2-2 0,1-1 16,-3 1-16,-3 1 0</inkml:trace>
  <inkml:trace contextRef="#ctx0" brushRef="#br0" timeOffset="36721.3614">11006 14933 0,'0'0'0,"0"0"0,0 0 0,0 0 15,0 0-15,31 4 0,-31-4 16,32-16-16,-32 16 0,31-21 16,-18 12-16,-2 2 0</inkml:trace>
  <inkml:trace contextRef="#ctx0" brushRef="#br0" timeOffset="36900.8469">11499 14793 0,'0'0'0,"0"0"15,0 0-15,0 0 0,14 22 0,-14-22 16,28 6-16,-28-6 0,36-9 15,-20 4-15,-1 0 0,-3 0 16</inkml:trace>
  <inkml:trace contextRef="#ctx0" brushRef="#br0" timeOffset="37054.7031">12115 15031 0,'0'0'0,"0"0"16,0 0-16,25 14 0,-9-12 0,-3 1 16,-2-2-16,-1 1 0</inkml:trace>
  <inkml:trace contextRef="#ctx0" brushRef="#br0" timeOffset="42117.9559">9703 13233 0,'0'0'0,"0"0"15,0 0-15,-28 0 0,16 1 16,-2 2-16,-2 0 0,-1 0 15,-2 1-15,-5 2 0,-4 1 16,3 0-16,0 1 0,0 0 16,0 0-16,2 4 0,2 0 0,-7 2 15,1 0-15,-1 1 0,0 4 16,2 0-16,-1 1 0,3 2 16,2 2-16,-1 3 15,0 3-15,2 1 0,3-1 0,-5 12 16,0 2-16,5-1 0,5-1 15,-2 6-15,3-3 0,4 2 16,3-1-16,4 0 0,4 1 16,0-2-16,1-2 0,5 2 15,3 3-15,0-2 0,0-2 0,7 3 16,4-4-16,3-2 0,0-4 16,5-2-16,3-3 0,3-2 15,0-1-15,4-2 0,2 0 16,3-6-16,4-5 0,5 2 15,7 0-15,-1 0 0,4 0 16,35 7-16,-6-4 0,-8-8 16,-5-5-16,-2-8 0,0-4 15,-4-4-15,-3-3 0,-2-7 16,-2-5-16,-4-3 0,-3-2 0,-3-13 16,-2-8-16,-9 7 0,-8 6 15,-3-6-15,-3-4 0,0-7 16,2-4-16,-10 1 0,-5 1 15,-9 1-15,-6 1 0,-3-8 16,-2-5-16,0-1 0,1 1 16,-4-3-16,-4-2 0,-2 7 15,-2 4-15,-6 6 0,-4 5 16,1 0-16,1 3 0,-4 1 0,-2 1 16,0 4-16,0 1 0,-8 1 15,-6 0-15,5 6 0,4 4 16,-9 3-16,-7 2 0,-2 4 15,-3 4-15,-4 8 0,-2 3 16,-3 9-16,0 7 0,-20 19 16,-11 14-1,-11 21-15,-5 13 0,33-13 0,23-9 16,-1 19-16,2 13 16,16-5-16,10-4 0,7-24 0,6-18 15,5-12-15</inkml:trace>
  <inkml:trace contextRef="#ctx0" brushRef="#br0" timeOffset="47070.7053">32298 9011 0,'0'0'0,"0"0"0,0 0 15,0 0-15,0 0 0,-15 25 16,12-2-16,-1 6 0,-2 7 0,1 9 15,-2 11-15,-1 23 0,2 4 16,-2 30-16,1 29 16,-3 5-16,1-15 0,-3 11 0,5-28 15,1-35-15</inkml:trace>
  <inkml:trace contextRef="#ctx0" brushRef="#br0" timeOffset="47301.4289">32541 9741 0,'0'0'16,"0"0"-16,0 0 0,7 23 16,-7-23-16,13 26 0,-4-9 15,2 0-15,2-1 0,1 2 16,-1-1-16,-1 1 0,-1-1 0,5 6 15,2 1-15,-1-1 0,-3-1 16,-2-3-16,-1-4 0,-2-1 16</inkml:trace>
  <inkml:trace contextRef="#ctx0" brushRef="#br0" timeOffset="47515.4499">32421 9878 0,'0'0'0,"0"0"16,0 0-16,0 0 0,6 25 0,-6-25 15</inkml:trace>
  <inkml:trace contextRef="#ctx0" brushRef="#br0" timeOffset="49321.4827">7399 9917 0,'0'0'0,"-7"4"0,-1-1 16,2-1-16,1 1 0,0 0 16,0-1-16,5 0 0,2 1 0,1 0 15,-1-2-15,-2-1 0</inkml:trace>
  <inkml:trace contextRef="#ctx0" brushRef="#br0" timeOffset="59271.8542">29983 6189 0,'0'0'0,"-3"-7"0,0-4 15,-2 1-15,-1-1 0,-8-7 0,-7-4 16,-2 2-16,-2 0 0,-18-5 16,-8-2-16,-4 4 0,-1 2 15,-20-3-15,-6 2 0,-10 4 16,6 7-16,-22 0 0,-6 2 16,11 5-16,5 6 0,-47 7 15,11 5-15,17 3 0,12 2 0,-7 8 16,-6 5-16,13 4 15,11 1-15,-6 10 0,-5 7 16,10-3-16,8-4 0,0 15 16,1 9-16,6 0 0,5-2 0,-5 11 15,-1 10-15,9-4 0,9-3 16,-3 7-16,-1 5 0,8-5 16,7-3-16,-6 15 0,-1 11 15,9-14-15,7-7 0,1 11 16,1 10-16,11-16 0,5-10 15,2 8-15,2 6 0,8-5 16,4-6-16,5 8 0,3 4 16,4-5-16,5-2 0,-1 15 0,2 11 15,2-16-15,1-10 0,3 21 16,-1 16-16,5-8 0,2-5 16,3 3-16,4 2 0,-2-18 15,-1-11-15,8 0 0,7-1 16,0-12-16,2-8 0,8 1 15,8 1-15,-5-9 0,-3-7 0,9 3 16,6 2-16,-1-9 0,-2-5 16,10-1-16,9 0 0,-4-9 15,-2-7-15,8-4 16,5-5-16,-6-8 0,-2-8 0,11-3 16,7-4-16,-9-3 0,-9-4 0,13-8 15,7-7-15,-12 0 0,-6-1 16,3-6-16,4-3 0,-3-10 15,-1-8-15,5-15 0,4-11 16,-9 2-16,-6 0 0,12-15 16,6-11-16,-2-5 0,-4-3 15,16-17-15,9-11 0,-10 8 16,-7 5-16,0-4 0,0-1 16,-9 7-16,-7 4 0,-2-4 15,-3-4-15,-14 13 0,-9 7 0,0-12 16,-1-9-16,-6 10 0,-4 7 15,-2-8-15,0-5 16,-4 8-16,-1 6 0,-4-9 16,-1-5-16,-5 12 0,-3 10 0,-3-5 15,-1-2-15,-5 5 0,-6 5 16,-7-5-16,-9-2 0,-3 9 16,-3 6-16,-7-2 0,-5-2 15,0 11-15,2 7 0,-15-2 16,-12 0-16,1 6 0,3 3 0,-7-2 15,-4-3-15,1 12 0,-1 9 16,-9-3-16,-6 1 0,-1 7 16,0 6-16,-17 3 0,-13 1 15,-1 7-15,1 5 0,-23 6 16,-16 6-16,4 7 0,4 7 0,-23 14 16,-15 10-16,7 11 0,3 7 15,-24 21-15,-14 14 16,17 6-16,12 5 0,54-28 0,37-20 15,24-13-15</inkml:trace>
  <inkml:trace contextRef="#ctx0" brushRef="#br0" timeOffset="62386.094">25374 8573 0,'0'0'0,"-14"-1"16,-3 1-16,2 1 0,-3 0 0,-11 1 15,-8 1-15,-9 3 16,-2 0-16,-6 3 0,-3 1 16,-8 5-16,3 0 0,-12 8 0,1 3 15,2 1-15,4 0 0,-14 10 16,1 5-16,7-1 0,7-3 15,-26 26-15,11-2 0,18-4 16,12-3-16,5-3 16,3-5-16,8-3 0,4-2 0,3 14 15,4 9-15,0-3 0,2-1 16,-1 9-16,-2 7 0,8-5 16,3-3-16,3 7 0,3 5 15,5-9-15,4-7 0,6 3 16,4 3-16,5-7 0,1-5 0,6 2 15,4 1-15,-1-9 0,2-5 16,8 5-16,6 0 0,-1-4 16,1-6-16,11 4 0,6 1 15,1-11-15,-2-7 0,8 6 16,6 4-16,-7-6 0,-2-1 0,13-6 16,9-4-16,-9-6 0,-6-6 15,11-7-15,5-4 16,-6-4-16,-4-2 0,5-5 0,3-3 15,-5-4-15,-3-5 0,2-9 16,1-7-16,-8 3 0,-3 2 0,3-12 16,5-9-16,-9-2 15,-8-1-15,0-1 0,-3-2 16,-10 5-16,-7 3 0,-6-8 16,-4-6-16,-4 6 0,-4 2 0,-5-4 15,-4-5-15,-7 3 0,-6 2 16,-3-5-16,-1-2 0,-5 8 15,-2 5-15,-1-7 0,-1-3 16,4 4-16,2 3 0,-6-3 16,-3 0-16,0 6 0,2 6 15,-11-1-15,-7-3 16,4 5-16,-1 5 0,0-5 0,1 0 16,2 5-16,-1 2 0,-4-1 15,-3-1-15,-3 7 0,0 5 0,-14 4 16,-7 3-16,2 4 15,3 5-15,-14 7 0,-11 6 0,0 1 16,2-1-16,-9 10 16,-4 6-16,4 3 0,3-1 0,-8 9 15,-8 2-15,8 7 0,4 2 16,-10 11-16,-8 6 0,11 4 16,8 2-16,-7 20 0,-7 15 0,10-3 15,5-1-15,27-29 0,17-18 16,13-13-16</inkml:trace>
  <inkml:trace contextRef="#ctx0" brushRef="#br0" timeOffset="64302.7935">23424 9582 0,'0'0'0,"-6"11"16,0 2-16,0-2 0,1 2 0,-3 8 16,-1 5-16,-1 0 15,0 1-15,-1 7 0,0 0 16,3-1-16,1-2 0,0 3 16,1 1-16,0-4 0,2-3 0,-4 5 15,0 2-15,1-5 16,-1-3-16,1-6 0,2-5 0,2-3 15</inkml:trace>
  <inkml:trace contextRef="#ctx0" brushRef="#br0" timeOffset="64535.3309">23463 9695 0,'0'0'0,"0"0"16,0 0-16,0 0 0,0 0 16,0 0-16,0 0 0,0 0 15,0 0-15,0 0 0,29-5 16,-29 5-16,20-3 0,-20 3 16,31-6-16,-13 0 0,-1 0 0,4 0 15,4-1-15,-2 0 0,-1 1 16,7-5-16,1-1 0,-4 2 15,-5 2-15,-4 2 0</inkml:trace>
  <inkml:trace contextRef="#ctx0" brushRef="#br0" timeOffset="64768.8943">23906 9274 0,'0'0'0,"0"0"15,0 0-15,-16 23 0,11-8 0,-4 12 16,-1 9-16,0 2 0,1 3 16,-2 23-16,1 10 0,0 2 15,1 2-15,-6 36 0,-4 32 16,0 15-16,1-6 0,-8 96 16,0 2-16,9-19 0,4-15 15,22 36-15,13 24 0,-6-87 16,-5-60-16,-4-41 0</inkml:trace>
  <inkml:trace contextRef="#ctx0" brushRef="#br0" timeOffset="69820.6188">25450 8560 0,'0'0'0,"-18"-6"15,-2 1-15,-1 1 0,-1 0 0,-12 3 16,-6 2-16,-13 4 16,-2 2-16,-7 4 0,-5 3 0,-13 5 15,0 4-15,-10 6 0,2 4 16,8 4-16,4 2 0,-27 23 15,13-1-15,8-4 0,9-2 16,3 4-16,5 2 0,10 0 16,6-1-16,3 3 0,1 5 0,3 4 15,2 4-15,2 9 16,1 6-16,8-5 0,3-4 0,14 7 16,10 6-16,4-7 0,3-4 15,7-1-15,5-1 0,8-3 16,3-4-16,1 1 0,-2 1 15,1-8-15,0-4 0,5 1 16,3 2-16,-1-11 0,1-6 0,2-8 16,4-4-16,-1 0 15,-1-2-15,0-1 0,2-2 0,5-3 16,2-1-16,1-8 0,-2-4 16,5-7-16,3-3 0,7-6 15,3-3-15,1-6 0,0-4 16,6-8-16,5-4 0,-7-3 15,-2-1-15,4-4 0,3-4 16,-5-2-16,-2-2 0,1-8 16,4-3-16,0-7 0,2-4 0,-4 3 15,-2 1-15,-8 3 16,-5 3-16,-2-11 0,1-6 0,-2-2 16,-1 0-16,-5-3 0,-2-1 15,-5 1-15,-2 0 16,-6 1-16,-2-2 0,-9 6 0,-6 2 15,-6-1-15,-4-1 0,-4 5 16,-2 3-16,-5-3 0,-1-3 16,-1 5-16,0 4 0,-3 0 0,-1-1 15,-3 8-15,0 7 0,-5-10 16,-3-3-16,1 4 0,0 5 16,-3 2-16,-1 4 15,3 0-15,2 1 0,-9 1 0,-5 5 16,1 0-16,1 1 0,-6 7 15,-1 6-15,-1 2 0,1 3 16,-5 3-16,-2 3 0,4 2 0,4 3 16,-9 7-16,-6 5 15,-4-4-15,-4-3 0,-3 11 0,-2 7 16,-1 5-16,0 3 0,-4 6 16,-2 4-16,3 3 0,0 3 15,-3 5-15,-3 5 0,4 6 16,4 3-16,-2 12 0,2 9 15,5 3-15,3 0 0,2 11 16,1 7-16,5 6 0,4 8 16,16-38-16,10-25 0,7-17 0</inkml:trace>
  <inkml:trace contextRef="#ctx0" brushRef="#br0" timeOffset="72386.4836">29559 5733 0,'0'0'0,"0"0"0,-31-4 16,16 3-16,-3 0 0,-12 1 0,-5 2 15,-4 1-15,-6 1 0,-15 4 16,-7 2-16,-15 9 0,-1 7 16,-16 7-16,0 3 0,2-1 15,2 1-15,-41 24 0,-4 5 16,19-4-16,13-4 0,10 6 15,8 2-15,10-3 0,7 0 16,1 4-16,-1 2 0,5 1 16,4 0-16,0 9 0,1 6 15,3 0-15,4 0 0,1 13 16,2 11-16,2-5 0,3-4 0,1 5 16,3 2-16,4-3 0,0-1 15,8 5-15,7 4 0,-1-8 16,2-9-16,1 9 0,1 7 15,5-4-15,5-1 0,0 2 16,1 2-16,4-1 0,4-3 0,5 5 16,5 2-16,2-11 0,2-7 15,12 8-15,8 6 16,0-11-16,-2-7 0,9 2 0,5 3 16,0-3-16,0-1 0,5 6 15,5 4-15,-6-7 0,-6-3 16,7 8-16,3 3 0,-6-10 15,-2-9-15,-2 6 0,-3 3 16,0-9-16,-1-5 0,7-1 16,6-2-16,-3-10 0,1-6 0,3-11 15,5-8-15,1-11 0,2-9 16,5-5-16,4-3 16,-1-8-16,0-6 0,4-8 15,1-3-15,2-7 0,0-3 0,6-13 16,2-9-16,-2-2 0,-5-2 15,1-16-15,1-10 0,-7-8 16,-5-4-16,5-10 0,3-9 16,-4 7-16,-3 3 0,1-17 15,2-13-15,-3 0 0,0-1 0,5-13 16,3-9-16,-12 9 0,-8 4 16,8-10-16,4-9 0,-5 15 15,-4 8-15,1-7 0,0-3 16,-8 14-16,-6 11 0,-5-9 15,-1-6-15,-6 17 0,-3 12 16,-2-8-16,1-4 0,-7 5 16,-6 5-16,10-10 0,6-5 15,-4 6-15,-4 6 0,2-7 0,1-3 16,-3 6-16,-1 6 0,1-4 16,1 1-16,-9 15 0,-9 8 15,-10 2-15,-8-2 0,-8 8 16,-6 6-16,-1-2 0,-1 0 15,-1 6-15,-1 3 0,-6 1 16,-3 1-16,-2 5 0,0 3 0,-5 1 16,-4-1-16,-5 8 0,-4 5 15,-9 5-15,-3 2 16,-1 5-16,0 2 0,-12 7 16,-10 5-16,0 11 0,0 7 0,-13-1 15,-8-2-15,6 6 0,3 5 16,-7 7-16,-3 5 0,3 2 15,0 1-15,0 11 0,-2 7 16,2 1-16,-1-1 0,-3 7 16,-1 3-16,10 8 0,7 7 0,-8 8 15,-6 6-15,7 0 0,4 0 16,3 11-16,3 9 0,7-1 16,7-1-16,-6 3 0,-1 1 15,28-33-15,20-21 0,13-16 16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4:01"/>
    </inkml:context>
    <inkml:brush xml:id="br0">
      <inkml:brushProperty name="width" value="0.03448" units="cm"/>
      <inkml:brushProperty name="height" value="0.03448" units="cm"/>
      <inkml:brushProperty name="color" value="#F2395B"/>
    </inkml:brush>
  </inkml:definitions>
  <inkml:trace contextRef="#ctx0" brushRef="#br0">39691 25974 638,'-8'-21'21,"0"5"3,0 5 4,0 5 3,1 3-2,1 3-3,0 4-6,2 2-4,-1 3-2,0 2 0,-1 2 1,-1 1 0,0 3 0,2 1-3,2 3-1,2 2-1,0 0-2,0 3-1,-2 0 0,0 1-1,-1 1 0,0 4-2,0 3 1,0 3-1,1 1-1,1 2 0,0 1 0,2 0-1,-1 0-1,-1 0 0,0-1 0,-1-1-2,-1-1 0,2 2 0,0 1-1,2 0 1,0 0 0,0 0-2,0-1 1,0-1-2,0-1 1,2 2 0,0 1-1,2 0 1,0 0-2,0 0-1,-1-1-3,1-1-3,0-3 0,0-4-1,0-4 0,0-3 0,-1-4 0,0-1 0,-2-3 0,0-1 0,-1-4-5,0-6-8,0-6-9,0-6-9,0-3-2,0-2 6,0 0 5,0-1 6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4:02"/>
    </inkml:context>
    <inkml:brush xml:id="br0">
      <inkml:brushProperty name="width" value="0.03855" units="cm"/>
      <inkml:brushProperty name="height" value="0.03855" units="cm"/>
      <inkml:brushProperty name="color" value="#F2395B"/>
    </inkml:brush>
  </inkml:definitions>
  <inkml:trace contextRef="#ctx0" brushRef="#br0">39981 24588 570,'-13'-8'0,"3"0"1,4 1-1,4-1 1,4 0 3,4 2 6,4 1 4,3 0 6,3 2 2,2 0-3,0 2-2,1 0-3,2 1-2,3 0-1,3 0-3,3 0-1,2 0-2,2-2 0,3 0-1,1-1-1,2-3 0,2 0 0,2-3 0,2-2-1,2 0 1,0 1 0,2 0 0,0 2 0,1 0 0,0 2 0,0 1 1,0 1 0,-1-1 0,0 2-2,-2-1-1,0 0 0,-2 0-1,-2 2 1,-2 0 0,-1 2 1,-2 0 1,0 2-1,0 0 1,0 2-1,-1 0 0,-1 0 1,-3-1-1,-2 2 1,-1-2 0,-1 1 0,-1 0 1,-1 0 1,0-1 0,3 0-1,1-2 1,2 0-1,1-1 0,-3 0 0,-2 0 0,-1 0 0,-2 0-1,1 0-2,-1 0-2,1 0-1,-1 0-1,1 2 1,-1 0 1,0 2 1,1 0 0,-1 0-1,1-1-1,-1 2 0,-1-2-1,-1 1 0,-2 0 0,-3 0 0,0-1 0,-1 0 1,1-2 0,0 0 1,-1-1-1,1 0 1,-1 0 0,1 0-1,-2 0 1,-1 2-1,-2 0 1,-2 2 0,-2 0 0,1 0-1,0-1 1,0 2 0,-2-1-1,-1 1 1,-2 1 0,-2 2-1,-1-1 1,2-2 1,0-3 1,2 0 1,-2 0 1,-1 4 3,-2 3 1,-2 5 2,0 0 1,0-1-1,2-2-1,0-2-1,0-1-1,0 2 0,-2 0-2,0 1 0,-1 1 0,0 0 0,0-1-1,0 1 1,0 1-1,2 1 0,0 3 0,2 2 0,-1 0 0,-1 1 1,0-1 1,-1 1 0,-1 0 1,0-1-1,0 1 0,0 0-1,0-1 1,0 1-1,0-1 1,0 1 1,0 0-1,0 1-1,0 1-1,0 1 0,0 1-1,2 3 0,0 1-1,1 3 0,1 0 0,0 2-3,0 1-1,0 1-2,-1 0 0,0 0 1,-2 1 1,0-1 1,-1-1 1,2-2 1,0-1-1,2-3 0,-1 0 1,-1-1 0,0 0-1,-1 1 1,-1-2 0,0-1-1,0-3 1,0-1 0,0-2-1,0 1 0,0 0 0,0-1 0,-1 1-1,-1 1 1,0 1 0,-1 1 0,-1 1 0,2-1 1,0 1-1,2-1 1,-1 1 0,0-1 0,-2 1-1,0-1 1,0 0 0,0-1-1,2-1 0,0 0-1,1-3-1,0 1 0,0-2 0,0-1-1,0-4-9,0-6-21,0-8-19,0-6-21,0-4-3,0 0 13,0 1 11,0-1 13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4:03"/>
    </inkml:context>
    <inkml:brush xml:id="br0">
      <inkml:brushProperty name="width" value="0.03658" units="cm"/>
      <inkml:brushProperty name="height" value="0.03658" units="cm"/>
      <inkml:brushProperty name="color" value="#F2395B"/>
    </inkml:brush>
  </inkml:definitions>
  <inkml:trace contextRef="#ctx0" brushRef="#br0">39992 30944 601,'-28'-15'-10,"7"4"9,7 3 9,7 3 11,5 1 7,5 2 6,6 0 7,4 2 7,3-1-1,-1 0-8,1-2-8,0 0-7,1 0-5,3 0-3,3 2-2,3 0-3,1 1-1,1 0-1,-1 0 0,1 0 0,0 0-1,1 0-1,0 0 0,2 0 0,0 0-2,-1-2-2,-1 0 0,-1-2-3,2 1 0,5 0 0,4 2 0,6 1 1,0 0-1,-2 0 2,-3 0-1,-3 0 1,-2 0 1,2 0-1,1 0 0,1 0 0,0 0 0,0 0 0,0 0 0,0 0-1,0 0 0,1 0-1,-1 0 1,0 0-1,1 0 0,2 0 1,2 0-1,3 0 0,-2-1 0,-2-1 1,-4 0-1,-2-1 1,-1-1 0,1 2 0,0 0-1,2 2 1,-1 0 0,-3 0 0,-4 0 1,-2 0 0,0 0 0,3 2 0,3 0 0,3 2 0,0-1 0,0-1 1,-1 0 2,-1-1 0,-1-1 1,0 0-1,0 0 0,1 0-2,-2 0 1,-2 0-2,-1 0 0,-3 0 0,-1 0-1,-1 0 0,-1 0 1,-1 0-1,-1 1 1,-1 1 0,-1 3-1,-1 2 1,-1 0 0,-3 0-1,-1-2 1,-2 0 0,-1-2 0,0-1 1,-1 0 0,1-2 1,0 1-1,0 0 1,-1 2-1,1 0 1,1 0-5,1-2-6,3-2-8,2-2-6,-1-1-6,-3-2-2,-3 0-4,-2-1-3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4:08"/>
    </inkml:context>
    <inkml:brush xml:id="br0">
      <inkml:brushProperty name="width" value="0.04113" units="cm"/>
      <inkml:brushProperty name="height" value="0.04113" units="cm"/>
      <inkml:brushProperty name="color" value="#F2395B"/>
    </inkml:brush>
  </inkml:definitions>
  <inkml:trace contextRef="#ctx0" brushRef="#br0">87397 18825 534,'0'-22'-1,"0"3"3,0 3 5,0 3 3,-1 2 2,-2 2-1,-2 2-1,-1 2-1,-4 1-1,-4 1-3,-4-1-2,-3 0-3,-2 0 0,-1 2-1,1 0 2,-1 2-1,-1 0 1,-1 2 0,-3 0 2,-1 2-1,-2 0 2,-2 2-1,-3 0 0,-1 1 0,-2 2-1,0 2 1,-2 2-2,0 1 0,-2 3-1,-1 3 1,0 3-1,-2 3 0,-1 2-1,-2-1 1,-2 1 0,-1-1 0,-1 0 0,2 1 0,2-1 0,2 1-1,2-1 2,2 1 0,2-1 2,1 0 0,3-1 2,4-3 2,2-3 0,3-2 2,1-1 0,-1 5-1,-1 3 0,0 5-2,-1 1 0,1 0 0,1 1-1,1-1 1,1 1 0,1 4-1,1 3 1,1 3-1,1 1-1,-1 0-1,1 0-4,-1 0-1,2 0-1,1 0 1,2 0 0,3 0 2,0-1 0,2-2 0,1-1 1,1-3 0,1-2 0,0-2 0,2-1 1,1-3-1,0-1 0,0 1 1,0-1 1,0 1-1,1 0 1,1 2 0,0 3 0,2 1 0,0 2-1,2 1 1,0 0-1,2 2 1,0-1-1,0 0 0,0-1-1,0-1-1,0-2 1,0 0 0,0-1 0,0-1 0,0-1 1,0-2 0,0 0 0,0-1 2,1 0-1,4-1 1,2 0 0,4 1 0,0-1 0,1-1 0,0-1 0,0-1-1,0-1 0,1 1-1,1-1 1,1 1-2,2-1 1,2-1 0,1-1-1,3-1 0,1-1 1,1-1 0,1-1 1,1-1 1,0 0 0,1 0 1,-1-1-1,0 1 1,1-1 0,-1-1 0,1-1 0,-1 0 1,0-1-1,1 1 0,-1 1 0,1 2 0,-2-2-1,1-1 1,-2-2-1,-1-2 0,0-1-1,1 1 1,1 2-1,1 0 1,0 0-1,0-1 0,1 0-1,-1-2 0,1 0 0,-1 0 0,0 0 0,1-1 1,-1 1 0,1-2-1,-1-1-1,1 0 0,-1-1-1,1 2 0,-1 0 1,1 1-1,-2 1 0,0-2 0,-1-1 1,-1 0-1,1-2 0,1-1-1,3 0 0,1-1-1,2-1 1,1 0-1,1 0 0,0 0 0,1-2 0,1-2 1,-1-4-1,0-2 0,1-3 0,1-1 0,0-3 1,2-1 1,0-2-1,-1 0 1,-2 1-1,0-1 1,-1 0 0,-1 1 0,-1-1 1,-1 1 0,-1-1 1,2-1-1,1-1 0,1-1-1,0-2 0,0-1 1,0-3-1,1-1 0,-1-1 0,0-1 0,0 1-2,1 0 1,-2-1-1,0-1 0,-1-1 0,-1 0 0,-1-2 0,-1-1 0,-2-1 0,1 0 0,-3-1 0,-2 0 1,-1-1 0,-2 1 0,-2-1 1,-1 0-1,-1-2 1,-1 0 0,-1-1 0,-1 0 0,0-1 0,-2 1 1,-1 0-1,-1 0 1,0 0 0,-2 0 0,0 0 0,-2 0 0,-1 0-1,0 0 1,-2 0-1,-1 2 0,0 0 0,-1 1-1,-1 0 1,0-2 1,0-2 0,0-2 1,-2-1 0,0 0 0,-3 0 1,-2 0 0,-1 1 0,-2 4-1,0 2 0,-1 4 0,-2 1 0,0 3 0,-1 2 0,-1 1 1,-2 1 0,-3-1 1,-4 0 0,-1-2 2,-3 0 0,-1-1-2,-1 1-2,-1 0-1,-1-1-2,-1 1 0,-1 0-1,0-1-1,-2 1 0,-1 1 0,0 2 0,-2 0-1,0 2 0,0 3 0,-1 3 1,1 3 0,-1 1 0,0 2 0,-2 1-1,0 1 0,-3 1-1,-1 2 0,-2 2-1,-1 2-1,-3 2 0,0 2 0,-2 2-1,0 2 1,-1 3-1,0 4-1,0 4-1,1 3-1,-3 7-2,0 7-4,-3 8-3,-2 8-4,3 4-4,5-2-2,6 0-3,6-2-3,6-4-1,7-7 0,7-9 0,7-7 1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4:2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87477 29549 999,'-6'-8'-83,"2"2"22,4 0 24,2 2 23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4:25"/>
    </inkml:context>
    <inkml:brush xml:id="br0">
      <inkml:brushProperty name="width" value="0.03523" units="cm"/>
      <inkml:brushProperty name="height" value="0.03523" units="cm"/>
      <inkml:brushProperty name="color" value="#F2395B"/>
    </inkml:brush>
  </inkml:definitions>
  <inkml:trace contextRef="#ctx0" brushRef="#br0">84239 39797 624,'-5'-7'1,"6"2"15,6 2 15,6 2 15,1 1 3,-1 0-8,-2 0-8,-2 0-9,0 0-5,3 0-1,3 0-1,4 0-1,-1 0-2,1 0-3,-2 0-5,-1 0-2,1 0-4,3 0 0,3 0 0,3 0-2,3 0 1,1-2 2,2-1 1,3 0 3,0-1 1,0 1-1,0-1 0,1 0-1,-3 0 0,-2 2-4,-3 0-1,-3 2-3,-2 0-1,-3 0-2,-1 0-1,-2 0-1,-2 0-1,-1 2 1,-1 0 0,0 2-1,-2-1 1,1-1-2,0 0 0,0-1-2,-1-1 0,1 0-1,0 0 0,0 0-1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4:26"/>
    </inkml:context>
    <inkml:brush xml:id="br0">
      <inkml:brushProperty name="width" value="0.04254" units="cm"/>
      <inkml:brushProperty name="height" value="0.04254" units="cm"/>
      <inkml:brushProperty name="color" value="#F2395B"/>
    </inkml:brush>
  </inkml:definitions>
  <inkml:trace contextRef="#ctx0" brushRef="#br0">86850 39800 517,'0'22'134,"0"-3"-32,0-3-32,0-3-32,0 2-16,2 6-2,0 5-3,2 6-1,-1 2-3,1-3-3,0-3-2,0-3-3,-1-1-1,0 1 1,-2 1 0,0 1 1,-1-1-1,0-2-2,0-1-4,0-3-2,0-1-2,0-2 0,0-3 0,0-1-1,0-4-10,0-6-21,0-6-20,0-6-22,0-3-4,2 1 11,0-1 12,2 0 11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4:26"/>
    </inkml:context>
    <inkml:brush xml:id="br0">
      <inkml:brushProperty name="width" value="0.04523" units="cm"/>
      <inkml:brushProperty name="height" value="0.04523" units="cm"/>
      <inkml:brushProperty name="color" value="#F2395B"/>
    </inkml:brush>
  </inkml:definitions>
  <inkml:trace contextRef="#ctx0" brushRef="#br0">87250 39822 486,'0'-19'39,"0"7"9,0 8 6,0 8 9,1 5-1,2 1-8,2 3-9,2 2-8,0 1-7,-1-1-6,-1 1-6,0 0-5,-1-1-4,0 1-2,0 0-2,0-1-2,-1 2-1,1 1-2,0 3 0,0 1-1,0 2-1,0-1-2,0 1-2,0-1-1,-1 1-4,0-1-2,-2 1-4,0-1-4,-1 0 0,0-1 3,0-1 1,0-1 3,0-1-4,0-1-12,0-1-11,0 0-13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04"/>
    </inkml:context>
    <inkml:brush xml:id="br0">
      <inkml:brushProperty name="width" value="0.04309" units="cm"/>
      <inkml:brushProperty name="height" value="0.04309" units="cm"/>
      <inkml:brushProperty name="color" value="#00BFF3"/>
    </inkml:brush>
  </inkml:definitions>
  <inkml:trace contextRef="#ctx0" brushRef="#br0">53100 36650 510,'1'93'168,"4"-11"-43,3-14-42,3-11-44,-2-4-24,-6 6-9,-6 7-7,-6 6-9,-6-4-6,-2-11-5,-3-14-7,-3-11-5,10-28-6,26-40-7,24-40-8,26-41-5,13-18 0,4 7 12,3 6 10,3 7 11,-4 10 9,-8 16 8,-10 15 8,-9 17 8,-9 13 4,-5 13 1,-7 12 1,-5 13 1,-8 9 4,-5 6 4,-7 7 6,-5 6 5,-9 10 3,-9 17 1,-10 15-1,-8 16 1,-11 9-2,-8 3-5,-10 3-5,-9 4-5,-4-4-5,4-9-8,3-10-6,3-8-8,4-12-5,7-12-5,6-13-6,7-12-4,10-12-4,16-8-5,15-10-4,17-9-4,13-5 2,13 0 7,12 0 8,13 0 8,1 1 6,-9 4 6,-10 3 6,-8 3 5,-14 10 5,-15 20 4,-15 18 4,-16 20 3,-15 8 2,-11 1-1,-14-1-1,-11 1-2,-9-1-1,-3 1-3,-3-1-2,-2 1-3,-3-1-2,1 1 0,-1-1-1,1 1-1,1-1 0,3 1 2,3-1 1,4 1 2,5-4 0,10-6 0,10-6-2,9-6 0,31-13-1,53-19-2,53-18-1,54-19-1,27-16-2,4-12-2,3-13-3,3-12-1,-10 1-3,-21 16 0,-22 15-2,-22 17-1,-26 16 3,-27 19 6,-28 19 7,-28 19 7,-26 13 3,-21 10 0,-22 10-1,-22 9-1,-10 2 0,4-2-2,3-3-2,3-3 0,4-6-3,7-5-4,6-7-2,7-5-2,18-9-3,31-9 1,32-10-1,31-8 0,21-14 2,14-15 1,11-15 1,14-16 2,2-5 0,-6 6-1,-6 7-1,-6 6 0,-20 15-1,-30 26 2,-32 24 2,-30 26 2,-23 8 1,-12-5-2,-13-7 0,-12-5-1,-13 0-1,-12 10-1,-13 10-1,-12 9-1,-1-2 2,14-12 3,11-13 4,14-12 3,10-10 3,9-6 0,10-6 2,10-6 1,18-4-1,28 1-1,28-1-1,29 1-2,24-4-4,22-6-6,22-6-5,23-6-6,13-4-7,6 1-7,7-1-8,6 1-7,-5-1-5,-16 1-3,-15-1-2,-15 1-4,-18-1 1,-19 1 5,-18-1 3,-19 1 5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4:27"/>
    </inkml:context>
    <inkml:brush xml:id="br0">
      <inkml:brushProperty name="width" value="0.04028" units="cm"/>
      <inkml:brushProperty name="height" value="0.04028" units="cm"/>
      <inkml:brushProperty name="color" value="#F2395B"/>
    </inkml:brush>
  </inkml:definitions>
  <inkml:trace contextRef="#ctx0" brushRef="#br0">86981 42291 546,'-13'1'3,"3"1"12,4 3 12,4 2 12,2 1 5,2 0-1,0 0-1,2 0-2,0 0-3,2 1-5,0 1-5,1 2-5,1-1-3,0 1-3,0 0-2,0 0-3,1-2-2,3-1-2,3-2-3,4-2-2,-1-2-2,-1-2-2,-3-2-3,-1-2-3,-2-2-1,0 0 1,-2-1 1,-1-2 0,0-1 1,-2-3 1,-1-3 1,0-3 1,-2-1 0,-2 1-1,-2 0-2,-2 2-2,-2 1-1,-2-1-3,-2 0-3,-1 1-3,-3-1-4,0 2-7,-1 1-6,-1 1-6,0 1-4,2 1 0,2 0-1,3 2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4:28"/>
    </inkml:context>
    <inkml:brush xml:id="br0">
      <inkml:brushProperty name="width" value="0.04218" units="cm"/>
      <inkml:brushProperty name="height" value="0.04218" units="cm"/>
      <inkml:brushProperty name="color" value="#F2395B"/>
    </inkml:brush>
  </inkml:definitions>
  <inkml:trace contextRef="#ctx0" brushRef="#br0">87150 39203 521,'1'-14'29,"2"4"15,2 4 13,2 4 15,3 1-1,5-4-13,5-2-15,5-3-13,2-2-10,1 1-4,-1-1-5,1 0-3,0 0-4,1 1 1,0-1-2,2 0 0,-1 1-1,-5 1-1,-3 0 0,-4 2-1,-2 1 0,1 0-3,1 2 0,1 1-2,0 0-1,-1 0 0,-1 0 0,0 0 1,-2 0-1,-1 0 2,-1 0 0,-1 0 2,-1 0 0,0-2 0,-2 0 2,0-1 0,-3 1-13,-3 6-25,-2 4-25,-4 6-25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4:29"/>
    </inkml:context>
    <inkml:brush xml:id="br0">
      <inkml:brushProperty name="width" value="0.04365" units="cm"/>
      <inkml:brushProperty name="height" value="0.04365" units="cm"/>
      <inkml:brushProperty name="color" value="#F2395B"/>
    </inkml:brush>
  </inkml:definitions>
  <inkml:trace contextRef="#ctx0" brushRef="#br0">89879 37470 504,'-7'9'84,"0"2"-16,2 2-17,1 1-17,-1 3-10,0 1-2,-2 3-3,0 1-3,-1 3-2,-2 1-3,0 3-1,-1 1-3,-1 1-1,0 1-2,1-1-1,-1 0-1,0-1-1,0-1-1,0-3 0,1-1-1,2-6-10,6-7-21,6-8-21,6-8-20,2-7-4,1-6 14,0-5 12,0-6 13,0-3 10,-1 1 8,1 1 7,0 1 7,-1 3 6,-3 3 2,-1 5 4,-2 3 2,0 3 3,0 1 3,1 0 2,2 2 3,0 1 4,-1 2 6,1 2 5,0 2 6,0 3 2,0 2-3,0 4-4,-1 2-3,0 2-3,-2 1-2,-2 1-3,-2 2-2,-1 0-3,2 3-3,0 1-1,2 3-3,-1-1-1,0-1-3,-2-3-1,0-1-2,0-3-2,1-1-4,3-2-3,2-2-3,1-3-2,0-4 0,0-4 0,0-4-1,1-4 1,3-6-1,3-4 0,4-4 0,0-6-1,1-3 2,-1-4 0,1-4 1,-3 2 1,-3 7 1,-4 9 1,-4 7 1,-2 4 1,2 1-1,0-1 1,1 0-1,1 0 0,0-3-2,0-2-2,0-1-1,-1 0 2,-1 2 9,-1 4 7,0 3 9,-1 4 4,0 6 1,0 6 1,0 6 2,-1 2-1,0 1-5,-2 0-4,0-1-4,-1 1-3,0 1-2,0 2-1,0 0-1,-2 1-2,0 1 0,-3 1-1,-2 1-2,-1 0-1,0 1-3,1-1-4,-1 1-4,0-3-3,2-1-3,1-5-5,0-1-4,2-5-5,2-6-5,2-6-6,2-6-5,2-5 1,2-1 8,2-5 9,2-1 9,0-3 5,1 2 4,0 2 3,0 0 3,-1 1 3,1 2 3,0 2 3,0 3 3,-2 1 0,1 0 0,-2 2-2,0 1-1,-1 1 1,-1 2 3,1 2 1,0 2 3,0 1-2,0 0-3,0 0-4,-1 0-5,1 0-4,0 0-4,0 0-4,0 0-4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4:29"/>
    </inkml:context>
    <inkml:brush xml:id="br0">
      <inkml:brushProperty name="width" value="0.04665" units="cm"/>
      <inkml:brushProperty name="height" value="0.04665" units="cm"/>
      <inkml:brushProperty name="color" value="#F2395B"/>
    </inkml:brush>
  </inkml:definitions>
  <inkml:trace contextRef="#ctx0" brushRef="#br0">92175 36952 471,'7'-21'-17,"-2"3"9,-3 4 10,0 5 9,-2 4 15,0 8 18,0 6 20,0 7 18,-2 5 2,0 5-13,-3 3-15,-2 5-14,-1 5-12,-2 8-8,0 8-8,-1 7-10,0-2-3,2-12-1,2-13 0,3-13 0,0-3-4,0 9-9,0 7-10,0 8-9,0 5-7,0 2-7,0 2-5,0 2-7,0-5-2,-2-10 3,0-12 2,-1-9 3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4:31"/>
    </inkml:context>
    <inkml:brush xml:id="br0">
      <inkml:brushProperty name="width" value="0.04008" units="cm"/>
      <inkml:brushProperty name="height" value="0.04008" units="cm"/>
      <inkml:brushProperty name="color" value="#F2395B"/>
    </inkml:brush>
  </inkml:definitions>
  <inkml:trace contextRef="#ctx0" brushRef="#br0">93348 37594 548,'-1'-15'20,"-2"2"6,-2 3 7,-2 1 7,-1 2 1,0 2-5,1 2-5,-1 2-5,-1 2-4,0 0-3,-1 2-2,-1 0-2,-1 2-2,0 2-1,0 2 0,1 1-1,-2 4-1,0 2-2,-1 3-2,-1 3-2,-1 1-1,2 1 1,1-1 0,1 1-1,1-1 1,2 1 1,2-1-1,3 1 0,-1-2 1,2-1-2,-1-3 1,0-1-1,0-2-1,2-1 0,0-1-3,2 0 0,1-2-1,2-1 1,2 0 0,2-2 1,2-1-1,3-2-1,3-3-1,4 0-2,1-4 1,3-2-1,1-4 0,3-2 1,1-3-3,0-1-3,2-3-5,1-1-3,-1-3-1,-1-2 1,-3-1 1,-1-2 3,-3-1 1,-3 1 1,-3 1 3,-3 1 1,-2 0 2,-2 1 2,-2-1 2,-2 1 1,-3 0 2,-4 3 1,-4 1 0,-4 3 1,-3 1 1,-1 2-1,-3 2 1,-2 3 0,0 1 0,-1 2-1,0 2-1,1 2 0,0 1-2,3 0-3,1 0-1,2 0-3,2 1 0,1 2 0,0 2 0,2 2 1,1 1-3,2 1-6,2 2-5,2 0-5,3 0-6,2-1-5,4-1-5,2 0-6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4:31"/>
    </inkml:context>
    <inkml:brush xml:id="br0">
      <inkml:brushProperty name="width" value="0.04688" units="cm"/>
      <inkml:brushProperty name="height" value="0.04688" units="cm"/>
      <inkml:brushProperty name="color" value="#F2395B"/>
    </inkml:brush>
  </inkml:definitions>
  <inkml:trace contextRef="#ctx0" brushRef="#br0">95288 37294 469,'15'-8'0,"-1"0"0,-1 0 0,0 1 0,-2-1 2,-3 2 5,-1 1 4,-2 0 4,-3 1 6,-6 0 7,-4 0 6,-5 0 7,-2 2 1,0 2-7,2 4-6,1 2-6,-1 3-4,0 2-2,-1 2-2,-1 1-1,-1 2-2,1 1-1,-1 2 0,0 0-2,2 1 1,1 1-2,2 1 1,2 1-1,2 0 0,1 1-1,0-1 0,2 1-1,0-2 1,2-1-1,0-3 1,2-1 1,1-3-3,4-1-4,2-2-3,4-2-5,2-2-3,3-2-2,3-3-1,3 0-2,2-4-1,-1-2 4,1-4 1,-1-2 2,-1-2 0,-1 1-4,-2-1-3,-2 0-4,-2 0 0,-1-1 3,-1-2 4,-1 0 3,2-4 2,2-7 0,3-7 0,3-6 0,-1-1 2,-3 5 1,-4 7 2,-4 6 2,-4 3 3,-1 2 3,-2 3 5,-2 1 3,-1 6 7,0 8 11,0 10 9,0 8 10,0 4-1,-2 1-11,0-1-11,-1 1-11,-2-1-9,2 1-5,-1-1-6,0 0-6,0 0-4,0-3-5,0-1-4,0-2-4,2-7-7,2-9-11,3-9-10,4-11-10,2-4 1,3-1 14,4 1 13,2-1 14,0 2 11,-1 1 9,-2 3 7,-2 1 9,-1 3 6,1 2 1,1 4 3,2 3 1,-1 1 1,-1 0-4,-1 0-2,-1 0-3,0 1-4,0 0-4,0 2-5,-1 0-5,1 1-7,0 0-10,0 0-10,-1 0-10,0-1-4,-4-2 4,-3-2 4,-2-1 4,-2-2 4,2 0 4,0 0 4,2 0 4,-1 0 4,-1 1 2,0-1 3,-1 0 2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4:32"/>
    </inkml:context>
    <inkml:brush xml:id="br0">
      <inkml:brushProperty name="width" value="0.05563" units="cm"/>
      <inkml:brushProperty name="height" value="0.05563" units="cm"/>
      <inkml:brushProperty name="color" value="#F2395B"/>
    </inkml:brush>
  </inkml:definitions>
  <inkml:trace contextRef="#ctx0" brushRef="#br0">97218 36428 395,'0'-30'0,"2"5"2,0 3 0,2 5 1,-1 2 3,-1 2 4,0 3 3,-1 1 5,-1 3 8,0 6 15,0 4 14,0 6 15,-2 4 1,0 5-11,-3 5-10,-2 5-10,-1 3-9,0 2-5,0 3-5,1 1-6,-1 3-2,0 4-3,0 4 0,0 4-2,0 3-5,1 3-5,-1 3-8,0 4-5,-1-1-7,0-1-3,-1-3-4,-1-1-5,-1-3-2,0-4-3,0-4-2,1-4-3,-1-3 1,2-2 2,1-2 2,1-1 2,0-6 4,2-6 6,0-7 7,2-6 5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4:32"/>
    </inkml:context>
    <inkml:brush xml:id="br0">
      <inkml:brushProperty name="width" value="0.0475" units="cm"/>
      <inkml:brushProperty name="height" value="0.0475" units="cm"/>
      <inkml:brushProperty name="color" value="#F2395B"/>
    </inkml:brush>
  </inkml:definitions>
  <inkml:trace contextRef="#ctx0" brushRef="#br0">97234 37572 463,'29'-35'5,"-4"9"10,-3 9 10,-4 9 10,-3 4 5,1 0 0,0 0-1,-1 0-1,0 2-4,-2 4-5,-3 4-6,-1 4-5,-2 2-5,-2 1-4,-2 1-2,-2 2-3,-3 0-3,-4 3-4,-4 1-4,-3 3-4,-4 1-2,0 1 0,-1 1 0,-1 1 1,0-2 0,3-3 3,1-5 1,2-3 4,2-3 0,3-1 0,1 0 0,2-2 0,4 0 2,4 0 4,5 0 4,6-1 3,2 1 1,1-2 0,1-1-2,1 0-1,0-1-1,-1 2 1,-1 0-1,0 1 1,-3 2 0,-1 0 2,-2 1 2,-2 2 1,-1-2 2,-1 1 0,1-2 0,0 0 0,-1 0 1,-2 3 1,-3 3-1,0 3 1,-4 1-1,-2-1-2,-4 0-4,-2-2-1,-4 0-4,-3 1-4,-5 1-2,-3 1-4,-5 2-5,-5 1-8,-5 3-5,-4 1-8,-2 1-4,4-3-1,2-1-2,3-3 0,3-1-5,2-1-5,1-1-7,3 0-5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5:04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86511 48630 999,'-15'-15'-73,"4"4"18,3 3 19,3 3 19,0 1 9,0 2 1,-1 0 2,-2 2 0,1-1 1,1 0 0,0-2-1,2 0-1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5:05"/>
    </inkml:context>
    <inkml:brush xml:id="br0">
      <inkml:brushProperty name="width" value="0.02355" units="cm"/>
      <inkml:brushProperty name="height" value="0.02355" units="cm"/>
    </inkml:brush>
  </inkml:definitions>
  <inkml:trace contextRef="#ctx0" brushRef="#br0">84387 49000 934,'-18'0'-3,"-6"0"-6,-3 0-6,-6 0-5,0 0 1,4 0 12,3 0 9,5 0 12,3 0 3,2 0-3,4 0-1,3 0-4,1 0 1,0 0 3,1 0 3,-1 0 2,3 0-5,8 0-16,6 0-14,7 0-16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04"/>
    </inkml:context>
    <inkml:brush xml:id="br0">
      <inkml:brushProperty name="width" value="0.03783" units="cm"/>
      <inkml:brushProperty name="height" value="0.03783" units="cm"/>
      <inkml:brushProperty name="color" value="#00BFF3"/>
    </inkml:brush>
  </inkml:definitions>
  <inkml:trace contextRef="#ctx0" brushRef="#br0">56150 37650 581,'-40'0'98,"23"0"-17,22 0-17,22 0-17,13 0-12,7 0-4,6 0-7,7 0-5,4 0-6,3 0-7,3 0-6,4 0-8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5:05"/>
    </inkml:context>
    <inkml:brush xml:id="br0">
      <inkml:brushProperty name="width" value="0.05659" units="cm"/>
      <inkml:brushProperty name="height" value="0.05659" units="cm"/>
    </inkml:brush>
  </inkml:definitions>
  <inkml:trace contextRef="#ctx0" brushRef="#br0">84563 43402 388,'-9'-9'2,"0"-3"3,-1-4 3,-1-2 4,0 0 3,4 3 5,2 3 3,4 2 4,1 7 7,2 8 11,0 9 11,2 10 10,0 4-1,0 4-12,-1 3-11,2 3-13,-2 2-7,1 2-2,0 2-4,0 2-2,1 1-3,0-2-2,1-1-2,2 0-2,-1-1-2,-1 1-1,0-2-1,-2 2-2,0-1-1,-2 0 0,0 0 1,-2 0-1,0 0 0,0 0 0,0 0 0,0 0 0,0-1-1,0-1-2,0-3-1,0-2-1,1-1-1,0-2 0,2 0-1,0-1-1,0-1 0,0-1 0,-2-1 1,0-1 1,-1-2-1,2-3-1,0-3 0,2-3-2,0-3-8,3-1-16,2-2-17,2-2-16,-2-4-4,-4-4 10,-6-6 8,-4-4 10,-2-2 8,0 2 7,2 3 7,0 1 7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5:06"/>
    </inkml:context>
    <inkml:brush xml:id="br0">
      <inkml:brushProperty name="width" value="0.04827" units="cm"/>
      <inkml:brushProperty name="height" value="0.04827" units="cm"/>
    </inkml:brush>
  </inkml:definitions>
  <inkml:trace contextRef="#ctx0" brushRef="#br0">83903 47178 455,'-2'-14'0,"0"1"0,-3 2 0,-2 2 0,1 4 8,6 4 14,4 6 16,6 4 14,1 5 3,1 3-9,0 5-9,0 3-10,-1 3-4,-1-1 1,0 0 0,-2 1 1,-1-1-1,-1 1-2,0-1-2,-1 1-1,-1-2-2,1-2-3,2-1-3,0-2-2,1-3-1,0 1-2,0-2 0,-1-1-2,2-2-1,2-1-3,2-2-2,1-2-3,1-4-1,0-6 2,-2-6 1,-1-6 1,3-5 1,5-7 1,7-5 0,5-6 0,4-5-2,3-3-5,1-2-5,2-3-5,-1 0-6,-4 6-6,-3 4-6,-5 5-6,-4 6-3,-5 5-2,-5 7-1,-4 5-1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5:07"/>
    </inkml:context>
    <inkml:brush xml:id="br0">
      <inkml:brushProperty name="width" value="0.04793" units="cm"/>
      <inkml:brushProperty name="height" value="0.04793" units="cm"/>
    </inkml:brush>
  </inkml:definitions>
  <inkml:trace contextRef="#ctx0" brushRef="#br0">84485 51494 458,'-40'0'39,"15"0"8,15 0 8,15 0 9,7-1-1,3 0-9,2-2-9,1 0-10,2-1-6,1 0-6,1 0-6,1 0-4,1 1-3,1 0-1,1 2 0,1 0-1,1 1-1,-1-2-1,0 0-2,1-1-1,-1-1-2,-1 0-1,-1 0-2,-1 0-3,0 1 0,2 0-2,3 2 1,1 0-1,0 1-1,-1-2 2,-3 0 0,-1-2 0,-3 0 1,-1 1-1,-3-1 1,-1 0-2,-2 0 1,-1 2-1,0 0 0,-2 2 0,-3 0-11,-6 0-17,-6 0-20,-6 0-19,-2 0-3,0 0 11,2 0 10,1 0 11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5:09"/>
    </inkml:context>
    <inkml:brush xml:id="br0">
      <inkml:brushProperty name="width" value="0.0392" units="cm"/>
      <inkml:brushProperty name="height" value="0.0392" units="cm"/>
    </inkml:brush>
  </inkml:definitions>
  <inkml:trace contextRef="#ctx0" brushRef="#br0">87300 51350 561,'0'15'114,"0"-1"-26,0-1-27,0 0-26,0 0-16,0 3 0,0 3-3,0 3-2,0 2-1,0 1-1,0 1-2,0 1-2,0 0-1,2 1-2,0-1-2,2 1-2,-1-2-1,-1 0 2,0-1 2,-1-1 0,-1-1 0,2-1-7,0-1-4,1 0-5,1-3-7,0 1-6,0-2-8,0-1-6,-1-5-7,0-10-8,-2-10-6,0-10-6,-1-3 2,2 3 15,0 3 14,2 3 14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5:10"/>
    </inkml:context>
    <inkml:brush xml:id="br0">
      <inkml:brushProperty name="width" value="0.0444" units="cm"/>
      <inkml:brushProperty name="height" value="0.0444" units="cm"/>
    </inkml:brush>
  </inkml:definitions>
  <inkml:trace contextRef="#ctx0" brushRef="#br0">87950 51232 495,'0'-19'9,"2"9"18,0 8 18,2 10 18,-1 4 4,1 3-12,0 1-11,0 3-11,-1 1-6,0 3-3,-2 1-3,0 3-2,-1 0-1,0 1-3,0-1-2,0 1-1,0-1-4,0 0-3,0 1-6,0-1-4,0 0-6,0-1-6,0-1-8,0-1-6,0-1-5,0-2-4,0 0-3,0 0-4,0-3 0,0-1 3,0-2 2,0-3 3,-1-1 3,0-2 3,-2-2 4,0-2 3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5:10"/>
    </inkml:context>
    <inkml:brush xml:id="br0">
      <inkml:brushProperty name="width" value="0.03942" units="cm"/>
      <inkml:brushProperty name="height" value="0.03942" units="cm"/>
    </inkml:brush>
  </inkml:definitions>
  <inkml:trace contextRef="#ctx0" brushRef="#br0">87481 53531 558,'-7'22'45,"1"-3"-7,0-3-8,2-2-6,0-3-4,2 1 0,0 0 1,2 0-1,0 0-1,0 3 0,0 2-2,0 1-1,0 2-1,2 1 1,0 1 0,2 1 1,0 1 0,2-1-1,0 1-2,1-1 0,1-1-3,0-4-2,0-5-4,0-3-3,0-3-1,3-2-2,2-3-1,2 0 0,1-5-1,1-6 0,1-6 2,1-5 0,0-3-1,-3 1-3,-1 1-1,-2 1-3,-2 0 0,-1 0 2,0 1 2,-2-1 2,-1 1-1,-2-1-1,-3 0-2,0 1-2,-4 0-2,-2 3-2,-4 1-2,-2 2-1,-2 1-4,-2-1-6,0-1-4,-1-1-6,1 0 0,1 4 3,2 3 4,2 2 3,2 2 1,1-2-1,0 0-3,2-1-1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5:10"/>
    </inkml:context>
    <inkml:brush xml:id="br0">
      <inkml:brushProperty name="width" value="0.04541" units="cm"/>
      <inkml:brushProperty name="height" value="0.04541" units="cm"/>
    </inkml:brush>
  </inkml:definitions>
  <inkml:trace contextRef="#ctx0" brushRef="#br0">87830 50488 484,'-15'-2'2,"2"0"5,3-3 5,1-2 5,3-1 4,4 2 6,4 1 5,4 1 4,3-1 1,3-1-5,4 0-5,2-1-4,2-1-4,3-2 1,1 0 0,3-1 0,0-2 0,1 0-3,-1-1-2,1-1-3,0-1 0,2-2-1,3 0-1,1 0 0,0-1-1,-1 2 2,-3 2-1,-2 3 2,-1 0-2,-1 0-6,-1 0-4,-1 1-4,-2 0-3,-3 2-1,-3 2 0,-2 3 0,-6 1-10,-6 3-16,-8 4-17,-6 2-17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5:12"/>
    </inkml:context>
    <inkml:brush xml:id="br0">
      <inkml:brushProperty name="width" value="0.04331" units="cm"/>
      <inkml:brushProperty name="height" value="0.04331" units="cm"/>
    </inkml:brush>
  </inkml:definitions>
  <inkml:trace contextRef="#ctx0" brushRef="#br0">90448 49610 507,'0'-15'7,"0"2"2,0 2 3,0 3 1,0-1 4,0 0 6,0-2 4,0 1 5,-1-1 1,-2 4-2,-2 2-2,-2 4-3,-1 1-3,-1 0-4,-2 0-4,0 0-4,-2 1-1,-1 4-1,-3 2 1,-2 4 0,0 1 0,1 3 0,1 1-1,1 3 0,1 0-1,2-1 1,3-1 0,1 0 1,0-1-1,0 3-1,-1 1 0,-1 3 0,0-1-1,4-1-2,2-3-1,4-1-2,2-2 0,2-2-3,2-3 0,2-1-2,1-1 0,3-2 0,2-1 1,2 0-1,1-2-1,1-1-2,1 0-3,1-1-3,0-2-1,-1-1 1,0 0 2,-2-1 0,0-2 1,-1-2 3,1-2 2,0-1 2,-1-3 1,1 0 1,0-1 0,0-1 1,-2-1-1,-3 0 1,-3 1 1,-2-1-1,-2 0 0,0 1 0,-1-1-1,1 0 0,-1 1-2,-4-1 0,-2 0-2,-3 1 0,-3 0-2,0 2 0,-2 2-1,0 3-2,-1 1 0,-3 2-3,-2 2-1,-1 2-2,-2 1-2,0 2 1,1 0 1,-1 2 0,2 1-4,3 1-8,2 3-7,4 2-9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5:12"/>
    </inkml:context>
    <inkml:brush xml:id="br0">
      <inkml:brushProperty name="width" value="0.04432" units="cm"/>
      <inkml:brushProperty name="height" value="0.04432" units="cm"/>
    </inkml:brush>
  </inkml:definitions>
  <inkml:trace contextRef="#ctx0" brushRef="#br0">93005 49144 496,'0'-16'4,"0"1"8,0-1 9,0 0 8,-2 3 10,-1 3 12,-2 4 11,-1 4 12,-8 8-3,-11 11-17,-13 13-17,-11 11-17,-3 4-10,4-2-2,6-4-2,4-2-2,5-4-3,5-3-1,5-5-1,5-3-2,5-4-2,3-1-2,4-3-3,4-1-2,6-3-3,10-2-3,7-4-5,11-2-3,3-3-3,2-1-1,1 0-3,0-1-1,0-1-3,-1 0 0,-3 0-1,-2 0-2,-2 1 1,-5 0 3,-3 2 3,-4 0 2,-4 1 5,-3-2 6,-3 0 6,-2-1 5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5:13"/>
    </inkml:context>
    <inkml:brush xml:id="br0">
      <inkml:brushProperty name="width" value="0.04975" units="cm"/>
      <inkml:brushProperty name="height" value="0.04975" units="cm"/>
    </inkml:brush>
  </inkml:definitions>
  <inkml:trace contextRef="#ctx0" brushRef="#br0">93886 49288 442,'2'-15'16,"4"4"3,4 3 4,3 3 3,3 1 1,0 2-3,-1 0-3,1 2-2,-1 1-3,-1 3 0,-1 4-2,0 2-1,-3 2-2,-3 0-2,-2-1-2,-4 1-3,-2 0 1,-4 2 0,-2 0 2,-3 1 2,-3 1-2,-2-1-4,-1 1-4,-3 0-4,-1-2-3,1-1 2,-1-2 0,1-2 0,1-1 2,2-1 2,4 1 2,3 0 1,4-1 3,6-2 1,6-3 2,6 0 2,4-4-1,3-2-2,3-4-3,3-2-2,1-2-4,1 1-3,-1-1-3,1 0-5,-2 0-1,0-2-1,-1 0 1,-1-1-2,-1-1 0,-3-1-4,-1-1-2,-2-1-4,-3-2 1,-1-1 0,-2-3 3,-2-1 1,-1-2 3,0-1 3,-1-1 3,1-1 3,0 1 4,0 1 1,0 3 4,0 2 3,-1 2 3,1 5 5,0 3 5,0 4 5,0 2 3,0 2 2,-1 1 2,1 1 1,-1 1 1,0 3-1,-2 4 1,0 2 0,-2 4-1,-1 6-1,0 4-2,-1 5-1,-1 3 0,0 1-2,0 0 0,0 2-1,-2 0-1,-1-1-2,-2-1-1,-1-1-2,-3-1-2,-2 1-2,-2-1-2,-1 1-2,-1-2 0,2-2-1,3-1 1,1-2 0,1-3-10,0-1-20,0-3-21,1-1-21,1-5-5,4-6 12,4-7 12,4-8 10,3-5 8,3-3 1,3-5 2,3-3 1,2-1 3,0 3 2,-1 4 2,1 2 2,-1 2 7,-1 2 8,-1 2 10,-1 3 9,0 1 4,1 2 2,2 2-1,0 3 2,0-1-2,-1 2-2,-1-1-1,-1 0-3,-1 0-2,-1 2-5,0 0-3,-2 2-5,-2-2-11,-4-2-21,-4-3-19,-4-3-19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0:51"/>
    </inkml:context>
    <inkml:brush xml:id="br0">
      <inkml:brushProperty name="width" value="0.04142" units="cm"/>
      <inkml:brushProperty name="height" value="0.04142" units="cm"/>
      <inkml:brushProperty name="color" value="#F2395B"/>
    </inkml:brush>
  </inkml:definitions>
  <inkml:trace contextRef="#ctx0" brushRef="#br0">86850 26300 531,'0'-41'63,"0"19"-8,0 19-9,0 19-10,-2 19-9,-3 23-11,-3 22-10,-2 22-11,-3 1-5,1-19-3,-1-18-1,1-19-2,8-26-5,20-30-9,18-32-9,20-30-8,8-17 0,1 1 9,-1-1 9,1 1 8,-3 4 7,-2 9 2,-3 10 4,-3 10 4,-7 13 5,-9 19 8,-10 19 10,-8 19 8,-14 15 5,-15 13-1,-15 12 1,-16 13-1,-8 4-1,0-3-2,0-3-3,0-2-3,3-6-2,6-6-4,7-6-4,6-6-3,9-6-5,13-2-5,12-3-5,13-3-5,7-4-4,4-3-2,3-3-1,3-2-2,-1-3-1,-2 1 3,-3-1 1,-3 1 2,-6 2 1,-5 7 3,-7 6 1,-5 7 3,-12 5 1,-16 7 2,-15 6 1,-15 7 2,-11 5 1,-2 7 1,-3 6 0,-3 7 1,-2-1 2,0-6 1,0-6 4,0-6 2,1-6 2,4-2 2,3-3 2,3-3 3,4-6 0,7-5 3,6-7 1,7-5 1,24-12 1,44-16-1,44-15-1,44-15 0,18-9-5,-6 1-8,-6-1-8,-6 1-8,-6 2-5,-2 7-2,-3 6-2,-3 7-2,-10 2-1,-16 1-1,-15-1-2,-15 1-1,-18-4-2,-19-6-2,-18-6-3,-19-6-3,-12-6 1,-2-2 4,-3-3 4,-3-3 5,-1 1 2,4 6 4,3 7 3,3 6 3,4 4 9,7 4 14,6 3 15,7 3 15,2 12 6,1 22 0,-1 22-1,1 23-1,1 11-3,3 4-9,3 3-8,4 3-7,2 3-7,4 3-5,3 3-4,3 4-4,1 4-6,1 6-6,-1 7-6,1 6-5,-3-2-2,-2-9 1,-3-10 3,-3-8 2,-7-9 0,-9-6-2,-10-6-4,-8-6-2,-8-10-1,-2-12 0,-3-13 0,-3-12 1,-2-12 2,0-8 6,0-10 5,0-9 5,3-9 5,6-5 4,7-7 5,6-5 4,9-4 1,13 0-1,12 0-1,13 0-2,10 0-2,10 0-2,10 0-1,9 0-3,9-2-3,9-3-6,10-3-4,10-2-5,5-6-3,4-6-4,3-6-2,3-6-2,-1-6-2,-2-2-1,-3-3 0,-3-3-1,-9-6 2,-11-5 2,-14-7 4,-11-5 2,-9 0 3,-3 10 5,-3 10 4,-2 9 3,-6 9 6,-6 9 5,-6 10 8,-6 10 5,-4 7 5,1 6 1,-1 7 2,1 6 2,-7 18 4,-12 32 7,-13 31 5,-12 32 7,-12 19-2,-8 10-11,-10 10-10,-9 9-11,-4-1-8,4-8-6,3-10-5,3-9-5,7-13-4,14-16-4,11-15-4,14-15-2,10-15-4,9-12-1,10-13-2,10-12-1,10-13 0,13-12 1,12-13 2,13-12 1,4-2 4,-3 9 4,-3 10 5,-2 10 5,-8 10 5,-8 13 4,-10 12 5,-9 13 4,-9 12 4,-5 13 2,-7 12 4,-5 13 3,-9 4 1,-9-3 0,-10-3 1,-8-2 0,-3-6-3,7-6-2,6-6-5,7-6-4,11-27-12,20-47-21,18-47-21,20-46-22,5-26-4,-6-3 11,-6-3 11,-6-2 11,-6 6 8,-2 20 5,-3 18 4,-3 20 4,-4 5 4,-3-6 1,-3-6 3,-2-6 2,-1-2 2,3 3 1,3 3 1,4 4 2,1 5 4,0 10 6,0 10 8,0 9 6,1 15 10,4 22 13,3 22 14,3 23 13,1 11 0,1 4-14,-1 3-15,1 3-14,1-1-11,3-2-7,3-3-8,4-3-8,2-6-6,4-5-7,3-7-7,3-5-5,-2-3-6,-6 4-2,-6 3-4,-6 3-3,-15 4-3,-21 7-1,-22 6-1,-22 7-2,-11 0 6,0-2 13,0-3 13,0-3 12,1-4 8,4-3 4,3-3 3,3-2 4,3 0 2,3 7 1,3 6 1,4 7 0,4 5 3,6 7 3,7 6 4,6 7 4,3 7 0,0 9-2,0 10-3,0 10-1,-2 14-3,-3 23-3,-3 22-3,-2 22-3,-3 19-3,1 20-4,-1 18-3,1 20-3,-1 27-4,1 38-2,-1 37-3,1 38-2,-3 13-6,-2-8-9,-3-10-10,-3-9-9,1-23-5,6-33-1,7-35-1,6-34-2,3-40 3,0-43 6,0-44 5,0-43 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04"/>
    </inkml:context>
    <inkml:brush xml:id="br0">
      <inkml:brushProperty name="width" value="0.04989" units="cm"/>
      <inkml:brushProperty name="height" value="0.04989" units="cm"/>
      <inkml:brushProperty name="color" value="#00BFF3"/>
    </inkml:brush>
  </inkml:definitions>
  <inkml:trace contextRef="#ctx0" brushRef="#br0">56100 37200 441,'-69'-47'-1,"13"6"10,12 7 9,13 6 10,9 10 10,6 17 10,7 15 11,6 16 10,3 13 0,0 14-12,0 11-11,0 14-11,0 5-9,0 1-4,0-1-4,0 1-5,0 8-9,0 20-12,0 18-13,0 20-13,0 0-8,0-15-3,0-15-3,0-16-3,-2-13-2,-3-9 2,-3-10 0,-2-8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5:13"/>
    </inkml:context>
    <inkml:brush xml:id="br0">
      <inkml:brushProperty name="width" value="0.05101" units="cm"/>
      <inkml:brushProperty name="height" value="0.05101" units="cm"/>
    </inkml:brush>
  </inkml:definitions>
  <inkml:trace contextRef="#ctx0" brushRef="#br0">96301 48401 431,'0'-31'33,"0"17"10,0 17 12,0 16 10,-1 11 1,-1 6-9,0 6-10,-1 6-8,-3 5-8,-2 6-4,-3 4-4,-3 5-4,-3 3-3,0 3-1,-1 1-2,-1 3 0,-1 2-6,1 4-13,-1 4-11,1 4-12,1-1-9,5-8-10,2-6-7,6-7-10,1-8 1,2-10 7,0-10 7,2-10 9,0-7 5,0-5 2,0-5 4,0-4 3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5:14"/>
    </inkml:context>
    <inkml:brush xml:id="br0">
      <inkml:brushProperty name="width" value="0.0467" units="cm"/>
      <inkml:brushProperty name="height" value="0.0467" units="cm"/>
    </inkml:brush>
  </inkml:definitions>
  <inkml:trace contextRef="#ctx0" brushRef="#br0">96960 49961 471,'7'-13'5,"-2"8"12,-2 7 11,-2 6 11,-1 5 4,0 1-1,0 3-1,0 2-3,0 0-2,0 1-4,0-1-3,0 1-4,0-1-3,0 1-2,0-1-2,0 1-3,0-1-1,2-1-1,0-1-1,2-1 0,-1-1-2,-1 0-3,0-2-1,-1-1-2,-1 0-4,0 0-3,0-1-4,0 1-4,-3-1-3,-2-1 1,-5 0 0,-4-2 0,-3 0 0,-1 0-1,-3 0 0,-1-1-1,-1 2 1,-1 0 2,1 1 1,-1 2 1,0-2-2,1-1-3,0-2-6,-1-2-3,2-2-4,3-1-3,3 0-2,3-1-3,2-3-2,4 0 1,2-3-1,4-2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5:14"/>
    </inkml:context>
    <inkml:brush xml:id="br0">
      <inkml:brushProperty name="width" value="0.03199" units="cm"/>
      <inkml:brushProperty name="height" value="0.03199" units="cm"/>
    </inkml:brush>
  </inkml:definitions>
  <inkml:trace contextRef="#ctx0" brushRef="#br0">97700 50147 687,'23'-15'-3,"-1"4"17,-1 3 16,-1 3 17,0 1 5,1 2-5,1 0-5,1 2-5,0 0-9,-3 0-12,-1 0-14,-2 0-11,-3 1-10,-1 2-5,-2 2-5,-2 2-6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5:14"/>
    </inkml:context>
    <inkml:brush xml:id="br0">
      <inkml:brushProperty name="width" value="0.03806" units="cm"/>
      <inkml:brushProperty name="height" value="0.03806" units="cm"/>
    </inkml:brush>
  </inkml:definitions>
  <inkml:trace contextRef="#ctx0" brushRef="#br0">93759 50013 577,'2'-15'6,"4"2"12,3 2 12,5 3 12,2 1 3,1 2-5,1 2-6,2 2-5,-1 1-3,1 0-3,-1 0-1,1 0-3,-2 0-1,-1 2-1,-2 0 0,-2 2-2,-3 1-3,-1 3-4,-2 4-6,-2 2-6,-3 1-2,-4-1-2,-4-1-1,-4 0-1,-2-2 0,1 1 2,-1 0 2,0 0 1,-1-1 1,-1-1-1,-3 0-1,-1-2 0,-2 0 0,2 2 1,1 0 1,1 1 1,1 0 1,1 0 0,0-2 1,2-1 0,0 0 1,-2-2-1,0-1-1,-1 0 0,5-2 4,10-2 7,12-2 9,10-2 7,8-2 0,4 0-9,6-1-8,5-2-10,1 1-4,0 1-2,-2 0 0,0 2-1,-5 0 0,-7 2 0,-9 0 0,-7 2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5:26"/>
    </inkml:context>
    <inkml:brush xml:id="br0">
      <inkml:brushProperty name="width" value="0.04631" units="cm"/>
      <inkml:brushProperty name="height" value="0.04631" units="cm"/>
      <inkml:brushProperty name="color" value="#00BFF3"/>
    </inkml:brush>
  </inkml:definitions>
  <inkml:trace contextRef="#ctx0" brushRef="#br0">89957 47794 475,'-42'-18'61,"11"10"-10,11 11-10,11 12-10,5 4-6,0-1-4,0-1-4,0-1-4,1 2 1,0 3 2,2 5 3,0 3 4,1 5 0,0 3-1,0 4-1,0 4-2,0 2-1,0 2-2,0 0-1,0 2-2,0-1-2,0-1-1,0 0-1,0-1-3,0-1-1,0 1-2,0 2-1,0 0-3,0 3-1,-2 2 1,0 3 0,-1 3 0,-2 1-2,2-2-5,-1-3-5,0-1-6,0-4-2,2-6-2,0-6-1,2-5-1,0-10-7,0-11-8,0-12-11,0-12-9,1-7-1,2-3 8,2-3 9,2-3 8,0-1 6,-1 1 6,-1 1 5,0 1 5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5:27"/>
    </inkml:context>
    <inkml:brush xml:id="br0">
      <inkml:brushProperty name="width" value="0.04475" units="cm"/>
      <inkml:brushProperty name="height" value="0.04475" units="cm"/>
      <inkml:brushProperty name="color" value="#00BFF3"/>
    </inkml:brush>
  </inkml:definitions>
  <inkml:trace contextRef="#ctx0" brushRef="#br0">90740 47213 491,'-8'-16'2,"2"-1"3,0-1 3,2-1 3,1 1 4,2 2 5,2 4 5,2 3 5,4 0 0,6 0-4,5-1-4,7-1-4,3-1-2,2 0-1,3 0-1,1 1-1,2 0-1,2 2-1,3 2-2,1 2-1,3 2-1,4 1-2,4 0 1,4 2-2,3-2 1,5 0 1,3-3 2,5-2 1,2 0 1,1 2 0,1 2-2,1 2 0,1 1-2,2 0-1,3 0-1,1 0-2,1 0-2,-2 0 0,0 0-2,-1 0-1,-2 0-1,-3-2 2,-3 0 0,-3-2 1,-2 0-1,-1 1-3,-1-1-1,-1 0-3,-4 0 0,-7 2 2,-6 0 2,-7 2 3,-6 1 1,-4 4-1,-4 2 0,-3 3 1,-5 2 0,-5 0 1,-5 0 2,-4-1 0,-5 2 3,-4 2 1,-4 1 2,-4 3 3,-2 0 0,-2-1 0,0-1 0,-1 0-1,0-1 0,-1 1-1,0 1 0,1 1-2,-1 1 0,0 3-1,1 1 0,-1 3-1,0 2-1,1 2 0,-1 4 0,0 3-1,1 3 0,1 4-1,1 4 0,0 4 0,2 1-1,1 0-1,0-2 0,2 0 0,1-2-1,2-1 0,2 0-1,2-2 0,1-1-1,0-2-1,0-2-2,0-1-1,1-2 0,0 0 0,2 0 0,0 0 2,0 0-4,0-2-5,-1 0-6,-2-1-5,-1-3-5,-2-2-2,-2-3-2,-2-3-3,-1-3 0,-1-4 1,-2-5 1,0-3 1,0-3 2,1-2 3,0-3 3,2 0 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5:27"/>
    </inkml:context>
    <inkml:brush xml:id="br0">
      <inkml:brushProperty name="width" value="0.03597" units="cm"/>
      <inkml:brushProperty name="height" value="0.03597" units="cm"/>
      <inkml:brushProperty name="color" value="#00BFF3"/>
    </inkml:brush>
  </inkml:definitions>
  <inkml:trace contextRef="#ctx0" brushRef="#br0">91198 52574 611,'-40'-7'0,"-1"2"0,0 3 0,-2 1 1,3 1 0,7 0 1,7 0 2,8 0 2,6 0 5,8 0 10,8 0 9,8 0 10,7 0 2,9 0-5,7 0-5,8 0-5,7-2-4,8 0-2,6-3-3,7-2-3,5-1-1,5 2-2,3 1-1,4 1-2,2 1-2,0 3-3,0 4-3,1 2-4,-3 3-3,-4 4-6,-4 2-3,-3 3-6,-4 1-1,-3 1 3,-3 0 3,-3-1 2,-3-1-1,-2-3-8,-4-2-6,-3-4-7,-4-2-3,-6-2 1,-5-3 3,-7 0 2,-5-2 2,-5 0 4,-5 0 3,-4 0 3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5:37"/>
    </inkml:context>
    <inkml:brush xml:id="br0">
      <inkml:brushProperty name="width" value="0.05326" units="cm"/>
      <inkml:brushProperty name="height" value="0.05326" units="cm"/>
      <inkml:brushProperty name="color" value="#00BFF3"/>
    </inkml:brush>
  </inkml:definitions>
  <inkml:trace contextRef="#ctx0" brushRef="#br0">47997 10393 413,'-13'-15'6,"6"2"10,6 2 7,6 3 9,5 1 3,6 2-3,4 2-1,5 2-4,2 1-2,1 0-3,-1 0-5,1 0-3,-2 0-3,0 0-4,-1 0-3,0 0-2,-3 0-5,-1 0-3,-3 0-5,-1 0-5,-4 2-6,-7 6-11,-5 4-10,-5 5-10,-6 2 0,-2-1 9,-3-1 9,-3 0 10,-3-3 7,0-1 4,-1-3 4,0 0 4,-2-2 2,2 1 1,1 1 1,1 2 1,1-1 1,1-1 0,1-1 2,1 0 1,0-1 2,0 1 4,1 2 5,-1 0 4,2 1 2,2 1 0,4 2 0,3 0 0,1 1 0,2 1 2,0 1 2,2 1 1,0 2 1,2 0-3,0 0-1,2 3-3,-1-1-1,-1 1-2,0-1-2,-1 1-3,-1 0-2,2 1 0,0 1-2,2 1-2,-1-1-2,-1 0-3,0-1-4,-2-1-3,2-5-7,4-10-12,4-10-10,4-10-11,1-8-3,1-5 4,0-7 5,-1-5 6,0-3 5,0 0 6,-2 0 7,-1 0 7,0 2 5,0 5 4,-1 5 3,1 5 3,-1 4 5,0 5 4,-2 3 5,0 4 4,-2 5 5,1 6 3,0 6 2,0 5 4,-2 4-2,-1 0-5,-2-1-5,-1 1-6,-3 0-5,-1 1-1,0 1-4,-1 1-2,-2-1-3,0-1-3,-2-3-2,0-1-3,-1-2-2,1 0-2,-1-2-2,0-1-3,0-3-2,2-4-7,1-6-5,0-4-6,2-5 0,0-3 3,2-5 5,1-4 5,0-4 1,0-7 1,0-5 2,0-6-1,0-1 3,0 4 4,0 4 3,0 4 4,-1 3 2,-1 5 3,0 3 2,-1 5 2,-1 4 3,0 6 6,0 6 5,0 6 5,-1 5 2,0 5-3,-1 5-3,-2 5-2,2 2-3,1-3-1,2-1-2,2-3-1,1-2-3,2-2-2,0-4-2,2-3-2,1-3-4,5-4-4,4-4-4,4-4-5,2-5-2,3-5 0,1-7 0,3-5 0,-1-5 0,0-1 0,-1-2-1,0-2 0,-3 0 0,-1 3 2,-3 4 3,-1 2 2,-2 2 2,-1 3 4,-1 1 3,0 3 4,-2 2 1,-3 2-2,-1 4-1,-2 3-1,-2 3 6,0 4 15,-2 4 14,0 4 15,-1 3 3,0 3-10,0 4-8,0 2-10,0 2-5,0 1-3,0 1-2,0 1-3,1-1-2,2-3-1,2-3-2,2-3-2,2-2 0,1 0 0,3-2 1,2 0-1,1-3-4,1-3-9,1-2-9,1-4-10,1-3-3,0-3 2,-1-5 2,1-4 2,-2-1 2,-1-1 0,-2 0 1,-3 1 1,-1 0 1,-2 3 2,-2 1 1,-2 2 3,-5 4 4,-8 6 8,-8 6 7,-7 6 8,-5 5 3,1 6 0,-1 3 0,1 7-1,-1 1-1,-1 2-3,-1 1-4,-1 1-3,2-2-2,4-4-1,3-3-1,4-5-1,4-2-1,3-2 0,3-3-1,2-1 0,5-3-1,4-2-4,5-4-3,6-2-2,0-3-1,-1-1 4,-2 0 2,-2-1 3,-1 2 4,-1 7 4,1 8 5,0 6 4,-2 2 1,-2-3-1,-4-3 0,-2-2-2,-2-2 0,0 1-2,0 1-1,0 1-1,2-1-3,2-2-3,4-4-4,2-2-5,2-3-1,2-1 1,0 0-1,1-2 1,0 2 1,0 2 2,-2 4 2,-1 2 3,0 1 0,-2 1 0,-1 0-1,0 0-1,-2-1 1,0 1 5,-2 0 4,0 0 3,1-4 0,4-8-8,3-8-5,5-8-8,3-6-2,3-5-1,3-5 0,3-4 0,1-5-1,-1-1 0,-1-2 0,-1-2 0,-1 0 1,-1 2 3,-1 2 3,0 2 3,-2 3 2,1 3 4,-1 5 2,1 4 3,-2 3 2,-3 4 2,-3 5 0,-2 3 0,-5 5 6,-2 8 7,-6 6 8,-2 7 8,-4 4 0,-2 0-7,-2-1-7,-1 1-7,-1-1-5,2-1-1,3-1-3,1-1-2,0 0-5,0 0-6,-1-1-7,-1 1-7,-1-1-3,2-1-1,1-1 1,0 0-1,3-3 0,5-5-3,2-3-3,5-4-2,4-3 1,4-5 4,3-4 3,5-4 4,0-1 3,-1 1 3,-2 1 2,-3 1 3,0 2 4,-2 2 4,-1 4 5,-1 3 5,-2 4 5,-2 6 5,-4 5 4,-2 7 6,-4 3-1,-2 1-3,-4 1-4,-2 1-4,-1 1-3,1-1-4,0 1-3,2-1-3,0 0-2,-2-1-2,0-1 0,-1 0-2,2-4-5,4-1-8,5-4-9,6-3-8,3-2 0,3-4 6,4-3 8,2-2 8,2-3 4,1-4 3,1-2 2,1-3 4,1-2 0,-1-2-2,1 0-1,-1-1-2,0 0-1,-1 1 0,-1 1 0,0 1-1,-3 0-1,-1 1-1,-3-1-2,-1 0-1,-3 2-1,-2 1 1,-4 2-1,-2 2 0,-2 1 1,0-2 2,0 0 2,0-1 1,-1 0 2,-2 0-1,-2 2 0,-2 1 0,0 0 0,0 0 1,2 0 0,1 1 0,-1-1 2,0 2 0,-2 0 0,0 2 2,-1 0 1,-2 0 3,0 0 1,-1 0 3,0 2 2,2 2 3,2 4 1,3 2 4,-1 2 0,2 2-1,-1 0 1,0 1-2,0 2 0,2 0-3,0 1-2,2 1-2,0 1-1,0 1 0,0 2 0,0 0 0,0 1 1,2 3-2,0 1 1,2 3-2,0 0 1,0 1-2,-1-1 0,2 1 0,-2-2-1,1-2-2,0-1 1,0-2-2,2-3-1,2-1-1,3-3-1,3-1-1,4-3-2,5-2-2,5-4-4,5-2-2,9-5-3,14-6-5,14-6-3,13-5-4,10-5-5,4-3-5,5-3-6,6-3-5,-7 1-6,-16 3-7,-17 5-6,-16 3-6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5:45"/>
    </inkml:context>
    <inkml:brush xml:id="br0">
      <inkml:brushProperty name="width" value="0.03577" units="cm"/>
      <inkml:brushProperty name="height" value="0.03577" units="cm"/>
      <inkml:brushProperty name="color" value="#00BFF3"/>
    </inkml:brush>
  </inkml:definitions>
  <inkml:trace contextRef="#ctx0" brushRef="#br0">67013 10506 615,'0'-21'0,"0"3"0,0 4 0,0 5 0,-2-1-3,0-4-5,-3-4-6,-2-3-6,-1-1 1,2 5 5,1 3 6,1 4 5,0 2 5,2 1 3,0-1 4,2 0 3,0 2 8,0 6 12,0 4 13,0 6 12,-1 5 2,-1 7-11,0 7-10,-1 7-10,-1 4-7,2 2-2,0 2-3,2 2-3,0 1-2,0 0-1,0 0-2,0 0-1,0 0-2,0 0-1,0 0-1,0 0-2,0-2 0,0 0-3,0-3-1,0-2-2,0 1 1,0 6 0,0 4 2,0 6 1,0 1 1,0 1 0,0 0 1,0 0-1,0-1 0,2-1-1,0-1-3,2 0 0,-1-3-4,-1-1-2,0-2-3,-1-2-3,-1-2 0,0-4 1,0-2 1,0-3 2,0-4 0,0-2-1,0-3-1,0-3-1,0-3-1,0-5 0,0-3-1,0-4-1,0-5-2,0-6-4,0-6-3,0-6-4,0-2 0,0-1 2,0 0 3,0 1 2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5:46"/>
    </inkml:context>
    <inkml:brush xml:id="br0">
      <inkml:brushProperty name="width" value="0.0361" units="cm"/>
      <inkml:brushProperty name="height" value="0.0361" units="cm"/>
      <inkml:brushProperty name="color" value="#00BFF3"/>
    </inkml:brush>
  </inkml:definitions>
  <inkml:trace contextRef="#ctx0" brushRef="#br0">67200 7996 609,'0'-22'1,"2"1"2,0 3 3,2 1 1,1 2 4,6 2 1,2 3 4,5 1 3,2 1 0,3 2-2,1 1-1,3 0-2,2 2-2,2 0 0,4 2 0,3 1-1,3 0-2,2 0-1,4 0-1,3 0-2,1-1-1,3-1 0,2 0 0,2-1 0,1-1 0,2 2 1,0 0 1,1 2 1,1-1-1,-1 0-1,1-2-2,0 0-2,0 0 0,-1 2 1,1 2 1,0 2 2,0 1-1,1 0-2,1 0-1,1 0-2,0-1 0,-2 2 1,-3-2-1,-1 1 2,-2 0-1,0-2 1,-2 0 0,0-2 0,-2 0 0,-1-2 1,0 0-1,-2-2 1,0 0 1,0 1-1,0-2 0,0 2 0,0-1-1,0 2 1,0 0 0,0 2 0,0 0 0,0 0-1,0 0 1,0 0-1,-1 0 0,0 0-2,-2 0 0,0 0-1,-1 0 0,2 0 1,0 0 2,2 0 1,0 0 0,0 0 0,-1 0 0,2 0-1,-2 0 0,1 0 0,0 0-1,0 0 0,0 0 0,-2 0-1,0 0 1,-2 0-2,-1 0 1,-2 0-1,-2 0 1,-1 0-2,-3 0 1,0 0 1,-1 0-1,-1 0 1,-2 0 0,0 0 0,-1 0 0,-1 0 1,-2 0-1,-3 0 1,-3 0-1,-3 0 0,-2 0 0,1 2 0,0 0 0,-1 2 1,0-1 0,-1 2-1,0-2 1,-2 1-1,-1 0 1,-1-2 0,-1 0 0,0-2 0,-2 1 0,-1 0 0,0 2 1,-2 0-1,-2 1 2,-2 2 4,-4 0 4,-2 2 3,-2-1 0,0 1 0,0 0-3,0 0-1,0 1-3,0 1-3,0 3-2,0 2-3,1 1-1,1 1 1,0 1 0,2 1 2,-1 1 1,-1 0-1,0-1 1,-1 1 0,-1 0 1,2 1-2,0 1 1,2 1 0,-1 0-1,0 1 1,-2-1-1,0 1 1,0-1 0,0 1-1,2-1 0,0 1 0,1-1 0,-2 1 0,0-1 1,-2 1 0,1 0 0,1 1 0,0 1 0,2 1 0,0-1-1,0 0 0,0-1 0,0 0 0,0-2 0,2 0 0,0 1 0,1-1 0,1 2-1,-2 1 1,0 3-1,-2 1 1,1 1-1,0-1-1,2-2-1,0 1 0,1-3-2,0-2 1,0-1 0,0-2-1,0 0 1,0 2 0,-1 4 1,1 3 1,0 0 0,-2-3 0,0-3 0,-2-3 0,0-1 0,0-1 1,0 1 1,0 0 0,1-1 0,0 1 0,2-1 0,0 1 1,0-1-1,0 1 0,-2 0 0,0-1 0,-1 1 0,0 1-1,0 1 1,0 1 0,0 1 0,0-1-1,0 1 0,0-1 0,0 1-1,0 1 0,0 1 1,0 1 0,0 0 0,0-1 1,0-1-1,0-1 1,0 0 0,0-1 0,0 1 0,0-1 1,0 0-1,0-1 1,0-1-1,0-1 0,0 0 0,0-1 0,0 1-1,0 0 0,0-1 0,0 1-2,0-1 1,0 1-2,0-1 1,2-1 0,0-1 0,2-1 1,-1 0 0,-1 0 0,0-1-1,-1 1 1,-1-1-3,0-1-5,0-1-6,0 0-4,0-2-4,0 1-5,0 0-5,0 0-3,-1-1-3,-1-1 1,0 0 1,-1-2 0,-2-1 4,0-2 7,-1-3 8,-2 0 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05"/>
    </inkml:context>
    <inkml:brush xml:id="br0">
      <inkml:brushProperty name="width" value="0.03785" units="cm"/>
      <inkml:brushProperty name="height" value="0.03785" units="cm"/>
      <inkml:brushProperty name="color" value="#00BFF3"/>
    </inkml:brush>
  </inkml:definitions>
  <inkml:trace contextRef="#ctx0" brushRef="#br0">54900 39150 581,'-107'-22'82,"39"6"-13,36 7-12,39 6-14,27 1-7,19-3-3,19-3-3,19-2-3,16-1-6,17 3-7,15 3-8,16 4-6,7 1-8,1 0-8,-1 0-6,1 0-7,-9 1-3,-15 4 3,-15 3 3,-16 3 2,-16 1-4,-16 1-11,-15-1-10,-15 1-12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5:47"/>
    </inkml:context>
    <inkml:brush xml:id="br0">
      <inkml:brushProperty name="width" value="0.03326" units="cm"/>
      <inkml:brushProperty name="height" value="0.03326" units="cm"/>
      <inkml:brushProperty name="color" value="#00BFF3"/>
    </inkml:brush>
  </inkml:definitions>
  <inkml:trace contextRef="#ctx0" brushRef="#br0">66932 16633 661,'-19'-9'2,"9"0"6,8-2 4,10 1 5,4-2 1,1 2-2,1 0-2,1 2-3,5-1 0,7-1 0,9-3 2,7-2 0,6 0 0,6 1 1,4 1 1,5 1-1,4 0 0,3 2 0,3 0-2,3 2 0,2 1-1,-1-1-1,0 0 0,1 0-1,-1 0 0,2 0-1,1 1 0,1-1-1,0 0-1,-1 0-2,-1 0-2,-1 0-1,-2 1-2,-2-1-1,-1 0 0,-2 0 0,-1 0 0,2 2 1,3 1 0,1 1 1,2-1-1,-1-1 0,1 0-1,-1-1-1,0-1-1,-1 2 1,-2 1 0,1 1 0,-1-1 0,2 2 2,3-1 0,1 0 2,0 0-1,-1 2 0,-3 0-1,-1 2-1,-3 0-1,-1 0 1,-3 0 0,-1 0 0,-1 0-1,1 0 1,1 0 0,1 0-1,-1-1 0,-2 0 0,-4-2 0,-3 0 0,-2 0-1,0 0 1,-2 2-1,-1 0 0,-1 1 0,-4-2 1,-2 0 0,-4-1 1,-1-2 1,-2 2 1,0-1 1,-1 0 1,-2 0 0,-3 0-1,-4 0 0,-2 0-2,-2 1 0,-1 0-1,-1 2-1,-1 0-1,-1 1-2,-3-2-3,-1 0-2,-2-1-3,-3-2-3,-1-1-4,-2 0-4,-2-1-3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05"/>
    </inkml:context>
    <inkml:brush xml:id="br0">
      <inkml:brushProperty name="width" value="0.04228" units="cm"/>
      <inkml:brushProperty name="height" value="0.04228" units="cm"/>
      <inkml:brushProperty name="color" value="#00BFF3"/>
    </inkml:brush>
  </inkml:definitions>
  <inkml:trace contextRef="#ctx0" brushRef="#br0">30010 42274 520,'-8'-9'-2,"2"-2"-3,1-2-3,0-1-4,1-2 2,0 2 4,0 1 7,1 1 4,-2 1 5,2 0 3,-1 2 3,0 1 3,0 2 5,0 4 8,0 4 8,0 4 7,0 3 0,0 3-7,0 3-7,1 4-7,-2 1-5,2 3-2,-1 1-3,0 3-2,0 1-1,2 2-1,0 2 0,2 3 0,0 2-1,0 2-1,0 4-1,0 2-2,0 2-1,0-2-1,0 0-3,0-2-2,0 1 0,2 0-1,0 2 0,2 1-1,0-3-1,0-5-3,-1-4-1,2-5-4,-2-2 0,1 3 1,0 1 1,0 3 0,-1-2 1,0-4 0,-2-3 0,0-5 1,-1-5-11,2-8-20,0-8-21,2-8-20,-1-5-2,-1 0 15,0-1 16,-1-1 16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06"/>
    </inkml:context>
    <inkml:brush xml:id="br0">
      <inkml:brushProperty name="width" value="0.04496" units="cm"/>
      <inkml:brushProperty name="height" value="0.04496" units="cm"/>
      <inkml:brushProperty name="color" value="#00BFF3"/>
    </inkml:brush>
  </inkml:definitions>
  <inkml:trace contextRef="#ctx0" brushRef="#br0">30200 41798 489,'8'-22'2,"0"4"6,0 5 4,-1 3 5,2 2 2,4 2-2,2 1-2,3 0-2,4 2-2,3 1 0,4 0 0,5 2 0,3-2-1,2 0 1,4-3-1,3-2 1,1-1-2,2 0-1,0 0-1,2 1-2,-1-1-2,1 0 0,0 0-1,0 0-1,1 1-1,0 1 0,1 0-1,2 2-1,-1 0 0,0 0 0,-2 0-1,0 0 1,-2 0-1,2 0 1,-2 0 1,2 0 0,-3 0 0,-1 1 1,-2-1-1,-1 0 0,-4 0 0,-2 2 0,-3 0 0,-3 2 0,-1 0 1,4 0 0,3 0 2,3 0 1,0-1 0,-2 0 0,-2-2-1,-2 0 0,-1 0 0,-1 0-1,-1 2 1,-1 0-1,-1 1 1,0 0-1,1 0-1,-1 0 1,1 0-1,1-2 0,0 0 0,2-2 0,-1 0-1,-3 1 0,-3-1 0,-3 0-1,-3 0 0,-1 2-1,-3 0 1,-1 2 0,-2 0 0,-1 0 0,0 0 0,-2 0 2,-1 1 2,-2 4 8,-3 2 6,-1 3 7,-1 3 1,-2 0-2,0 1-2,-2 1-4,0 2-1,-2 3-1,0 3-1,-2 3 0,0 4-2,1 3 1,-1 4-1,0 4 0,0 4-1,2 4 0,0 4-2,2 4-1,0 1 0,2-1-1,0 0 0,2-2 0,0-2-1,1-2-1,2-4-2,0-2-1,1-3-2,0-2-1,0-2-2,0-1-1,-1-3-3,-1 0-2,-1-1-3,0-1-4,-1-2-2,0 0-2,0-1-4,0-1-2,-1-2-2,-1-3-1,0-3-1,-1-3 0,-3-3-1,0-4 3,-3-5 1,-2-2 2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06"/>
    </inkml:context>
    <inkml:brush xml:id="br0">
      <inkml:brushProperty name="width" value="0.04155" units="cm"/>
      <inkml:brushProperty name="height" value="0.04155" units="cm"/>
      <inkml:brushProperty name="color" value="#00BFF3"/>
    </inkml:brush>
  </inkml:definitions>
  <inkml:trace contextRef="#ctx0" brushRef="#br0">31899 45912 529,'-22'0'0,"2"0"0,4 0 0,3 0 0,2 0 0,1 0-2,0 0 0,2 0-2,3 0 7,6 0 13,6 0 14,6 0 13,3 0 4,1-2-7,1-1-7,1 0-7,2-1-3,3 1-2,3-1 0,3 0-2,3 0-1,3 0-1,2 0-2,4 0-1,3 0-2,4 1 0,4-1-3,4 0-1,2 0 0,1 2 1,2 0 0,0 2 0,1 0 0,1 0-4,2 0-2,0 0-4,1 0-2,3 2-1,1 0 0,3 2-2,0 0 0,-1 0-2,-1-1-1,-1 1-2,-1 0-1,-1 0 0,-1 0-1,-1 0-1,-2 0-3,-4 0-8,-4-1-7,-4 1-7,-7 0-1,-8 0 5,-10 0 6,-7 0 5,-6-1 1,-1 0-6,-1-2-6,0 0-5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07"/>
    </inkml:context>
    <inkml:brush xml:id="br0">
      <inkml:brushProperty name="width" value="0.02533" units="cm"/>
      <inkml:brushProperty name="height" value="0.02533" units="cm"/>
      <inkml:brushProperty name="color" value="#00BFF3"/>
    </inkml:brush>
  </inkml:definitions>
  <inkml:trace contextRef="#ctx0" brushRef="#br0">54081 42999 868,'-8'-8'92,"0"2"-53,1 0-50,-1 2-52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09"/>
    </inkml:context>
    <inkml:brush xml:id="br0">
      <inkml:brushProperty name="width" value="0.0308" units="cm"/>
      <inkml:brushProperty name="height" value="0.0308" units="cm"/>
      <inkml:brushProperty name="color" value="#00BFF3"/>
    </inkml:brush>
  </inkml:definitions>
  <inkml:trace contextRef="#ctx0" brushRef="#br0">33231 38460 714,'0'-22'8,"0"5"2,0 3 2,0 4 2,1 1 1,0-3-1,2-4-1,0-1-1,1-3 0,0 2-2,0 1-1,0 1 0,-1-1-1,-1-1 1,0-3 1,-1-1 1,-1-2-1,0 3-2,0 0-3,0 1-1,-1 0-2,-1 0 2,0 1 0,-1-1 0,-2 0 1,0 1 0,-1-1 0,-2 1 0,1-1-1,-1 1 0,0-1 0,0 1-1,0-2 0,-2 0 0,0-1-1,-1-1 0,-1-1 0,0-1 1,0-1 0,1 0 0,-1-3 1,0 0-2,0 0-1,1-2-1,-2 1 0,-2 1-3,-1 3 0,-3 1-2,-1 1 0,1-1 0,-1-1 1,1 0 1,-2-1 0,-2 2 0,-1 3 1,-2 2 0,-3 1 1,1 2 1,-2 2-1,-1 3 2,-1 0-1,-1 0 0,-1 0-1,0 1 1,-2 0-1,-1 0 1,-1 2 0,0 1 1,-1 0 1,0 0-1,-1 0 0,1 0 0,-1 1-1,0 1 1,-2 0-1,0 2 0,-2 0 0,-1 2 0,0 0 0,-2 2 0,0 0 0,0 0 0,0 0-1,0 0 1,1 0 0,0 2 0,2 0 0,0 2 0,0 0 1,0 2-1,-2 0 1,0 1 1,-1 1 0,0 2 0,0 0 1,0 1 0,1 2 0,1 0-1,3 1 1,2 1-1,2 2 0,2 1 0,1 3 0,3 2 1,0 1 0,-1 2-1,-1 3 0,0 1-2,-1 2 0,3-1 0,2 0 0,1 1-1,2-1 1,0 0-1,-1 1 0,1-1 0,0 1 1,1 1 0,1 0 0,1 2 1,0 0 0,-1 1-1,-1-1 1,-1 0-1,0-1 0,1-1 0,1-3 1,1-1-2,1-1 1,1 4 0,1 3 0,1 3 0,1 1 0,1 0 0,0 0 0,2 0 0,1 1-1,-1-1 1,0 0 0,1 0 0,0-2 0,2-3-1,2-5 0,3-4 0,0-3-2,2-3-1,0-3-2,2-2-3,1-6-8,2-8-16,2-8-15,2-8-16,0-3-2,0 1 11,-2 1 13,0 1 11,-1 0 8,2 2 6,0 1 4,2 1 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09"/>
    </inkml:context>
    <inkml:brush xml:id="br0">
      <inkml:brushProperty name="width" value="0.03233" units="cm"/>
      <inkml:brushProperty name="height" value="0.03233" units="cm"/>
      <inkml:brushProperty name="color" value="#00BFF3"/>
    </inkml:brush>
  </inkml:definitions>
  <inkml:trace contextRef="#ctx0" brushRef="#br0">29405 39436 680,'-14'-1'-1,"3"-1"-3,2 0-2,4-1-3,2 1 8,2 6 15,2 4 15,2 5 17,1 5 4,2 4-9,0 3-7,2 4-9,-1 4-4,-1 3-1,-1 3-2,0 2-1,-2 1-3,0-2-5,-2-2-6,0-1-6,-1-4-1,2-2 1,0-3 3,2-3 2,-1-3 1,-1-3-2,0-3 0,-1-2-1,2-6-1,7-8 0,7-8 0,7-8-1,7-10-1,7-13-4,6-12-3,8-13-4,9-11-3,13-9-4,13-8-3,12-9-4,5-1-2,-2 10-1,-4 8-2,-2 9 0,-10 10 0,-15 12 0,-16 12 0,-16 12 1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10"/>
    </inkml:context>
    <inkml:brush xml:id="br0">
      <inkml:brushProperty name="height" value="0.053" units="cm"/>
      <inkml:brushProperty name="color" value="#00BFF3"/>
    </inkml:brush>
  </inkml:definitions>
  <inkml:trace contextRef="#ctx0" brushRef="#br0">54061 45550 415,'-13'7'9,"8"-1"20,7 0 18,6-1 20,9-1 5,9 3-8,10 2-9,10 2-8,4-1-7,-2-3-8,-2-2-6,-2-4-7,0-1-3,2 0-2,2 0-2,2 0 0,0 1-2,-2 0-3,-2 2-2,-2 0-3,0 1-3,1 0-1,0 0-2,2 0-2,-2-1-1,-2-1 1,-4 0-1,-2-1 1,-3-1 1,-3 0 0,-3 0 1,-3 0 0,-3 0 1,-1 0 0,-3 0-1,-1 0-1,-6 0-8,-10 0-15,-10 0-16,-10 0-16,-2-1-8,3-1 1,4 0 0,5-1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26"/>
    </inkml:context>
    <inkml:brush xml:id="br0">
      <inkml:brushProperty name="width" value="0.023" units="cm"/>
      <inkml:brushProperty name="height" value="0.023" units="cm"/>
      <inkml:brushProperty name="color" value="#F2395B"/>
    </inkml:brush>
  </inkml:definitions>
  <inkml:trace contextRef="#ctx0" brushRef="#br0">68039 2900 956,'-61'7'37,"22"0"-30,20-2-30,21 0-29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27"/>
    </inkml:context>
    <inkml:brush xml:id="br0">
      <inkml:brushProperty name="width" value="0.04502" units="cm"/>
      <inkml:brushProperty name="height" value="0.04502" units="cm"/>
      <inkml:brushProperty name="color" value="#F2395B"/>
    </inkml:brush>
  </inkml:definitions>
  <inkml:trace contextRef="#ctx0" brushRef="#br0">36916 11625 488,'-12'-7'66,"8"2"-6,8 2-5,8 2-5,3 0-6,1 0-6,0-2-6,-1 0-6,2-1-4,3-2-2,4 0-3,2-1-1,0-1-1,0 0-2,-1 1-1,0-1-1,-3 0-3,0 0-3,-1 0-4,0 1-3,-2 0-5,-1 2-6,-1 2-6,-1 2-6,-1 1-6,-1 2-5,0 0-5,-2 2-6,-3 0-1,-4 1 1,-6 2 0,-4 0 2,-3 1 2,0 0 5,1 0 5,-1-1 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05"/>
    </inkml:context>
    <inkml:brush xml:id="br0">
      <inkml:brushProperty name="width" value="0.04788" units="cm"/>
      <inkml:brushProperty name="height" value="0.04788" units="cm"/>
      <inkml:brushProperty name="color" value="#00BFF3"/>
    </inkml:brush>
  </inkml:definitions>
  <inkml:trace contextRef="#ctx0" brushRef="#br0">57800 36950 459,'-2'-46'5,"-3"10"8,-3 10 10,-2 9 8,2 6 6,9 3 1,10 3 1,10 4 2,11 1-2,17 0-5,15 0-5,16 0-6,7 1-3,1 4-3,-1 3-2,1 3-2,-3-1-5,-2-2-9,-3-3-9,-3-3-8,-15 4-7,-24 13-5,-26 12-6,-24 13-6,-18 4 2,-9-3 7,-10-3 7,-8-2 9,-8 0 12,-2 7 20,-3 6 18,-3 7 19,-2 4 6,0 3-7,0 3-7,0 4-6,-2 4-6,-3 6-6,-3 7-6,-2 6-5,-1 4-5,3 4-5,3 3-6,4 3-6,5-5-7,10-12-10,10-13-11,9-12-11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28"/>
    </inkml:context>
    <inkml:brush xml:id="br0">
      <inkml:brushProperty name="width" value="0.05314" units="cm"/>
      <inkml:brushProperty name="height" value="0.05314" units="cm"/>
      <inkml:brushProperty name="color" value="#F2395B"/>
    </inkml:brush>
  </inkml:definitions>
  <inkml:trace contextRef="#ctx0" brushRef="#br0">36127 12066 414,'-8'-7'4,"0"2"11,1 2 10,-1 2 10,0 2 3,0 4-5,0 2-2,0 3-5,0 3-3,-1 2-3,-2 1-2,0 3-3,-1 1-2,-1 1-2,-2 1-2,0 1-2,0 1-2,-1-1-3,0 1-4,1-1-2,-1 1-3,2-1-3,1 1-1,1-1-2,1-1-3,2-3-2,2-3-4,3-2-3,2-4 8,5-3 18,6-2 17,4-4 17,2 0 8,-1 0-4,-1 2-3,0 0-4,-1 1-3,1 2-4,1 0-3,2 2-3,0 0-3,3 3-1,1 2-3,3 2-1,0 0-1,-1 1 0,-1 0 1,-1-1-1,0 1-4,-1 0-8,1-1-9,0 1-8,-3-1-6,-1-1-5,-4-1-4,-3 0-3,-1-2-2,0 1 1,0 0 1,0 0 1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29"/>
    </inkml:context>
    <inkml:brush xml:id="br0">
      <inkml:brushProperty name="width" value="0.05781" units="cm"/>
      <inkml:brushProperty name="height" value="0.05781" units="cm"/>
      <inkml:brushProperty name="color" value="#F2395B"/>
    </inkml:brush>
  </inkml:definitions>
  <inkml:trace contextRef="#ctx0" brushRef="#br0">38550 11400 380,'1'14'61,"2"-1"-11,2-2-11,2-2-9,2-1-7,3 0-2,3-1-1,4 1-2,1 0-2,1 0-1,0 0-3,3 0-2,-1-1-1,-2-1-1,0-1-2,0 0 0,-1-1-2,3 2-1,1 0-1,3 1-1,-1 1-1,-3-2-1,-3-1 0,-3 0-1,-3-1 0,-1 2-1,-2 0 1,-2 1-1,-2 2 4,-2 2 5,-3 2 7,0 1 5,-3 1 3,-1-1 1,0 0 1,-1-2 0,-2 1-1,-2 1-2,-2 3-1,-1 2-2,-2 0-1,2 1-1,1-1-2,0 1 0,2 0-3,1 3-4,0 1-4,2 3-5,0-1-5,2-3-9,0-3-6,2-3-9,-1-2-11,-2-1-12,-2-1-14,-2 0-13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29"/>
    </inkml:context>
    <inkml:brush xml:id="br0">
      <inkml:brushProperty name="width" value="0.04668" units="cm"/>
      <inkml:brushProperty name="height" value="0.04668" units="cm"/>
      <inkml:brushProperty name="color" value="#F2395B"/>
    </inkml:brush>
  </inkml:definitions>
  <inkml:trace contextRef="#ctx0" brushRef="#br0">37447 13810 471,'-29'0'21,"5"2"11,5 0 10,5 1 11,7 0 6,11-4 1,12-2 1,10-3 2,5-3-7,2 0-15,1-2-14,1 0-15,1 0-10,4 1-7,2 0-6,4 2-7,-2 1-2,-6 1 2,-5 0 2,-7 2 2,-2 0-6,-1 2-16,1 0-13,-1 2-15,-2 0-5,-3 0 8,-4 0 5,-4 0 7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29"/>
    </inkml:context>
    <inkml:brush xml:id="br0">
      <inkml:brushProperty name="width" value="0.03976" units="cm"/>
      <inkml:brushProperty name="height" value="0.03976" units="cm"/>
      <inkml:brushProperty name="color" value="#F2395B"/>
    </inkml:brush>
  </inkml:definitions>
  <inkml:trace contextRef="#ctx0" brushRef="#br0">37631 12490 553,'-13'9'8,"3"3"12,4 4 13,4 2 11,2 1 4,0-1-2,0-1-5,0-1-2,1-1-5,2-1-4,2 0-5,2-2-4,1-2-5,3-2-2,2-4-3,2-2-3,0-2-3,1 0-2,0 0-3,-1 0-1,1-3-4,2-2-2,0-5-4,1-4-3,-1-2-1,-1-1 1,-2-1-1,-2-1 1,-3-1 0,-1 1 3,-2-1 0,-2 1 3,-2 0 0,-2 2 2,-2 2 2,-2 3 0,-3 1 1,-2 2 1,-3 2-1,-3 3 0,-3 1-5,0 3-11,-1 4-11,-1 2-11,0 2-5,3 0 1,1 0 1,3 0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32"/>
    </inkml:context>
    <inkml:brush xml:id="br0">
      <inkml:brushProperty name="width" value="0.03847" units="cm"/>
      <inkml:brushProperty name="height" value="0.03847" units="cm"/>
      <inkml:brushProperty name="color" value="#F2395B"/>
    </inkml:brush>
  </inkml:definitions>
  <inkml:trace contextRef="#ctx0" brushRef="#br0">40100 12027 571,'23'-1'118,"-1"-1"-24,-1 0-26,-1-1-23,0-2-15,3-2-6,1-2-4,3-1-4,0-2-7,-1 2-4,-1 1-7,-1 0-6,-1 3-7,-1 1-11,-1 2-9,-1 2-11,-1 0-4,-3 0-1,-1-2-1,-2 0-1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33"/>
    </inkml:context>
    <inkml:brush xml:id="br0">
      <inkml:brushProperty name="width" value="0.04705" units="cm"/>
      <inkml:brushProperty name="height" value="0.04705" units="cm"/>
      <inkml:brushProperty name="color" value="#F2395B"/>
    </inkml:brush>
  </inkml:definitions>
  <inkml:trace contextRef="#ctx0" brushRef="#br0">41812 10761 467,'-15'2'98,"1"6"-21,1 4-22,1 5-21,-1 3-12,0 1-2,-1 1-2,-1 1-3,-1 1 0,0-1 0,1 1 1,-1-1 0,1 1-1,2-1-2,3 1-3,1-1-1,1-1-4,2-3-2,1-3-4,1-2-2,1-3-4,3-1-4,4-1-5,2 0-3,4-4-2,4-2 0,3-6 1,5-2 0,2-5-1,3-2-3,1-3-2,3-3-3,-1-1 0,-4 1 5,-2 1 3,-2 1 4,-4 1 6,-1 2 6,-3 2 7,-1 3 6,-3 3 11,-4 6 12,-4 5 13,-4 7 13,-2 3 0,0 0-11,0-1-11,0 1-13,1-1-6,0-1-2,2-1-3,0 0-2,4-3-5,4-1-11,5-2-9,6-2-10,1-4-5,1-4 0,-1-5 0,1-5-1,-1-4 1,1 0 3,0-1 3,-1-1 3,-1-1 4,-4 1 3,-5-1 3,-3 1 4,-2 0 3,-2 2 3,0 3 3,-2 1 2,-1 2 4,-4 2 3,-2 3 4,-3 1 3,-3 1 1,0 2-1,-1 0-2,-1 2-1,0 1 0,0 2-2,2 2-1,1 2 0,1 1-5,0-1-7,2 1-8,1 0-8,2-1-2,6-2 2,4-3 2,6 0 2,2-4 0,3-2-3,2-4-3,1-2-2,2-2-1,0 1 3,-1-1 3,1 0 2,-1 2 4,-1 2 7,-1 4 6,-1 3 7,-1 1 4,-2 0 4,-3 0 3,-1 0 3,-2 2 4,0 4 4,-2 3 6,0 5 5,-2 2 0,-1-1-7,0 1-5,-1 0-6,-1-1-4,0-1-3,0-1-2,0-1-3,0 0-3,0 0-2,0 0-2,0-1-3,1 0-4,3-2-8,4-2-8,2-2-7,2-4-4,2-4 2,0-6 1,1-4 2,-1-3 0,-1-1 0,-2-1-1,-2-1 0,-2-2 2,-2 0 3,-3 0 3,0-2 5,-3 0 1,-1 2 0,0 3 1,-1 1-1,-2 3 3,0 1 4,-1 2 5,-2 2 5,0 3 4,1 1 6,-1 2 6,0 2 4,3 0 1,8 0-8,6-2-8,7 0-6,3-1-6,-1 2-2,0 0-2,-2 2-3,0 1 2,-1 2 8,1 2 6,0 2 7,-2 2 4,-1 1-1,-2 3-1,-2 2-1,-3 1-1,-1 1 1,-2 1-1,-2 1 0,-2 1-2,-2-1-6,-2 1-4,-1-1-6,-2 0-6,2-2-7,1-3-7,0-1-9,6-6-2,10-8 2,10-10 1,9-7 1,3-5 4,-2 2 4,-3 3 5,-3 1 5,-2 3 2,-1 1-1,-1 2-2,0 2-2,-3 1-1,-1-1-4,-3-2-3,-1 0-3,-3-2 0,-2-3 1,-4-3 2,-2-3 1,-2 0 3,0 5 3,0 3 4,0 4 2,0 2 2,2-2-1,0 0-1,2-1-1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33"/>
    </inkml:context>
    <inkml:brush xml:id="br0">
      <inkml:brushProperty name="width" value="0.04997" units="cm"/>
      <inkml:brushProperty name="height" value="0.04997" units="cm"/>
      <inkml:brushProperty name="color" value="#F2395B"/>
    </inkml:brush>
  </inkml:definitions>
  <inkml:trace contextRef="#ctx0" brushRef="#br0">45747 10197 440,'-15'-29'-14,"4"5"11,3 5 13,3 5 10,1 7 14,2 11 16,0 12 15,2 10 15,0 7 0,0 4-15,0 4-15,0 4-15,0 4-10,0 6-3,0 4-3,0 5-3,0 3-11,2 1-18,0 1-18,2 1-19,-1-6-13,-1-14-7,0-14-9,-1-13-8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34"/>
    </inkml:context>
    <inkml:brush xml:id="br0">
      <inkml:brushProperty name="width" value="0.0373" units="cm"/>
      <inkml:brushProperty name="height" value="0.0373" units="cm"/>
      <inkml:brushProperty name="color" value="#F2395B"/>
    </inkml:brush>
  </inkml:definitions>
  <inkml:trace contextRef="#ctx0" brushRef="#br0">34654 13275 589,'-22'0'7,"5"0"14,3 0 14,4 0 15,6-2 4,8-2-3,8-4-4,7-2-3,5-2-6,1 1-9,1-1-9,1 1-9,1-1-7,1 2-7,0 1-5,2 1-6,-1 1-7,-3 2-5,-3 2-7,-3 2-6,-2 1-1,-3 0 3,-1 0 4,-2 0 3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34"/>
    </inkml:context>
    <inkml:brush xml:id="br0">
      <inkml:brushProperty name="width" value="0.04008" units="cm"/>
      <inkml:brushProperty name="height" value="0.04008" units="cm"/>
      <inkml:brushProperty name="color" value="#F2395B"/>
    </inkml:brush>
  </inkml:definitions>
  <inkml:trace contextRef="#ctx0" brushRef="#br0">34920 13313 548,'-11'0'3,"8"0"28,9 0 28,10 0 28,4-2 4,1 0-20,1-3-20,1-2-21,0-1-14,1 2-6,-1 1-7,1 1-7,-1 0-7,1 2-5,-1 0-7,1 2-6,-1-1-4,1-1 1,-1 0-1,1-1 1,-3-1 1,-3 2 5,-4 0 3,-4 2 4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35"/>
    </inkml:context>
    <inkml:brush xml:id="br0">
      <inkml:brushProperty name="width" value="0.04356" units="cm"/>
      <inkml:brushProperty name="height" value="0.04356" units="cm"/>
      <inkml:brushProperty name="color" value="#F2395B"/>
    </inkml:brush>
  </inkml:definitions>
  <inkml:trace contextRef="#ctx0" brushRef="#br0">32919 12281 505,'-17'-7'3,"-1"2"7,-3 2 8,-1 2 6,0 2 2,3 2-2,3 2-3,2 2-2,3 2-2,1 2-1,0 1-1,2 3-1,1 1 0,1-1 1,0 1 1,2 0 1,0 0 1,2 1-2,0 1 0,2 1-2,1 1 0,2 1-2,2 1-3,2 1 0,1-1-2,3-3 0,2-3 0,2-2-1,1-3-1,3-3-7,1-1-4,3-2-5,0-4-4,1-4-2,-1-5-1,1-5-2,-1-4-2,1-2-1,-1-1 0,1-3-2,-2-1 1,-1-3-1,-3-1 1,-1-2 0,-2-1 1,-3 1 2,-1 1 3,-2 1 2,-2 1 2,-2 1 5,-3 1 3,0 1 3,-3 2 5,0 1 4,-2 3 4,0 1 5,-1 2 5,0 3 6,0 1 5,0 2 7,1 6 4,0 10 3,2 9 2,0 11 2,2 4-2,0 1-10,2-1-9,0 0-10,2 2-8,0 3-6,1 3-8,2 2-7,0 4-2,1 2 0,2 3 1,0 4 1,0-3-4,-3-6-7,-1-7-9,-2-7-7,0-6-8,0-2-8,1-3-8,2-2-6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05"/>
    </inkml:context>
    <inkml:brush xml:id="br0">
      <inkml:brushProperty name="width" value="0.04487" units="cm"/>
      <inkml:brushProperty name="height" value="0.04487" units="cm"/>
      <inkml:brushProperty name="color" value="#00BFF3"/>
    </inkml:brush>
  </inkml:definitions>
  <inkml:trace contextRef="#ctx0" brushRef="#br0">58150 37850 490,'68'0'50,"-11"0"-3,-14 0-4,-11 0-4,-6 4-2,4 10 0,3 10 1,3 9 0,3 7-3,3 7-6,3 6-4,4 7-7,-4 4-3,-9 3-4,-10 3-2,-8 4-2,-8 2-2,-2 4 1,-3 3 2,-3 3 0,-10-1-4,-16-2-6,-15-3-7,-15-3-6,-14-6-6,-8-5-3,-10-7-2,-9-5-3,-2-9 0,6-9 4,7-10 2,6-8 3,9-9-5,13-6-14,12-6-14,13-6-14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36"/>
    </inkml:context>
    <inkml:brush xml:id="br0">
      <inkml:brushProperty name="width" value="0.03638" units="cm"/>
      <inkml:brushProperty name="height" value="0.03638" units="cm"/>
      <inkml:brushProperty name="color" value="#F2395B"/>
    </inkml:brush>
  </inkml:definitions>
  <inkml:trace contextRef="#ctx0" brushRef="#br0">11416 12816 604,'-7'-8'3,"2"0"6,2 0 6,2 0 6,2 1 3,2 1 2,2 0 0,2 2 2,3 0 0,5 0-1,5 0 1,5 0 0,3-1-2,3-2-2,1-1-3,3-3-2,0-1-3,2 1-4,1-1-3,1 0-4,-2 1-5,0 2-10,-3 3-9,-1 1-8,-4 1-6,-2 0-3,-3 0-2,-3 0-3,-4 2-2,-4 4-3,-6 4-1,-4 4-2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37"/>
    </inkml:context>
    <inkml:brush xml:id="br0">
      <inkml:brushProperty name="width" value="0.04441" units="cm"/>
      <inkml:brushProperty name="height" value="0.04441" units="cm"/>
      <inkml:brushProperty name="color" value="#F2395B"/>
    </inkml:brush>
  </inkml:definitions>
  <inkml:trace contextRef="#ctx0" brushRef="#br0">10859 13150 495,'-15'0'-1,"2"0"0,3 0-2,1 0-1,0 1 7,0 4 13,-1 2 14,-1 3 13,-2 4 4,0 4-8,-1 3-8,-1 5-7,-1 3-6,1 2-3,-1 4-4,0 3-4,0 0-2,-1 0-3,-2-1-3,1-1-3,-1-3-1,2-4-3,3-3-2,1-5-2,2-2-1,0-3-1,2-1 0,1-2-1,2-3 6,4-3 10,4-2 11,4-4 10,3 0 7,3 2-1,3 2 2,4 2 1,-1 1-1,1 1-2,-2 2-3,-1 0-2,1 1-3,1-1-4,3 1-4,2 0-3,0 0-3,1-1-2,-1 1-3,1 0-1,-2-1-3,0-1-4,-1 0-4,0-2-4,-3 0-5,1 0-5,-2 0-5,-1-1-5,0 1-4,0-2-4,-1-1-2,1 0-5,-1-2 1,-1-1 2,-1 0 3,0-1 3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37"/>
    </inkml:context>
    <inkml:brush xml:id="br0">
      <inkml:brushProperty name="width" value="0.05423" units="cm"/>
      <inkml:brushProperty name="height" value="0.05423" units="cm"/>
      <inkml:brushProperty name="color" value="#F2395B"/>
    </inkml:brush>
  </inkml:definitions>
  <inkml:trace contextRef="#ctx0" brushRef="#br0">13500 12527 405,'8'-6'22,"2"2"2,0 4 2,1 3 1,1 1 1,0 3 1,-1 2 0,1 2-1,-1 0 1,0 1-3,-2 0 0,-1 0-3,2-1-1,2-1-4,3 0-3,3-2-3,2 0-2,1 2-1,1 0-2,2 1-1,-1 1 0,3 0-3,0-1 0,1 1-2,-1 0-1,0 0-2,-1-1-3,-1 1-1,-1 0-2,-1 0 0,-1-1-1,0 1 0,-3-1 0,-1-1 1,-2 0 2,-3-2 0,-1 0 3,-2 2 3,-2 0 3,-2 2 4,-2-1 3,-1 1 0,0 0 3,-1 0 0,-3 0 2,0 1 1,-3 1 0,-2 1 2,-2 2-1,-2 1 0,-2 3-1,-1 2-1,-2 0-1,1-2-1,-1 0-3,0 0-2,-1-2-1,-1 1-3,-3-1-2,-1 1-1,-1 0-4,1 1-1,1 1-4,1 1-2,1 0-2,2-3 0,2-1-2,3-2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38"/>
    </inkml:context>
    <inkml:brush xml:id="br0">
      <inkml:brushProperty name="width" value="0.03873" units="cm"/>
      <inkml:brushProperty name="height" value="0.03873" units="cm"/>
      <inkml:brushProperty name="color" value="#F2395B"/>
    </inkml:brush>
  </inkml:definitions>
  <inkml:trace contextRef="#ctx0" brushRef="#br0">12377 15694 568,'-17'0'0,"-2"2"1,-1 0 1,-3 2 1,6-2 10,11-4 21,12-4 21,11-4 20,9-1 2,3 1-16,5 0-17,3 2-16,2 0-12,2 2-3,1 1-6,0 0-5,0 1-6,-2 1-9,-1-1-9,-3 0-9,-3 0-3,-3 2 3,-5 0 3,-3 2 3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38"/>
    </inkml:context>
    <inkml:brush xml:id="br0">
      <inkml:brushProperty name="width" value="0.04271" units="cm"/>
      <inkml:brushProperty name="height" value="0.04271" units="cm"/>
      <inkml:brushProperty name="color" value="#F2395B"/>
    </inkml:brush>
  </inkml:definitions>
  <inkml:trace contextRef="#ctx0" brushRef="#br0">12771 14030 515,'-22'-8'5,"5"2"10,3 1 9,4 0 11,3 4 5,2 6 0,2 6 0,2 6 0,3 3-2,2 1-5,4 1-4,2 1-4,2 0-3,1-1-1,1-1-2,2-1-2,-1-3-3,1-3-2,0-4-4,-1-4-3,1-3-2,2-1-5,0 0-2,1-1-4,0-4-3,1-4-3,-1-6-2,1-3-3,-1-6 0,-1-3 1,-1-5 2,0-3 2,-3-1 0,-3 1-2,-3 3-1,-2 2-3,-5 2 2,-6 3 4,-6 3 3,-6 3 5,-5 4 2,-7 6 0,-5 6-1,-6 6 0,-4 5-3,-2 5-5,-2 5-5,-2 5-5,4 1 0,10-5 5,10-3 3,9-4 6,5-3-2,0-1-8,1-1-8,-1 0-8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38"/>
    </inkml:context>
    <inkml:brush xml:id="br0">
      <inkml:brushProperty name="width" value="0.03489" units="cm"/>
      <inkml:brushProperty name="height" value="0.03489" units="cm"/>
      <inkml:brushProperty name="color" value="#F2395B"/>
    </inkml:brush>
  </inkml:definitions>
  <inkml:trace contextRef="#ctx0" brushRef="#br0">9194 14760 630,'-29'-1'2,"5"-1"2,5 0 4,5-1 3,6-1 7,8 2 12,8 0 11,8 2 11,4-1 1,4 0-10,3-2-12,3 0-9,3-2-7,1-2-2,2-2-1,2-1-1,1-1-7,-2 2-15,0 2-13,-1 3-15,-3-1-6,-3 2-2,-5-1-2,-3 0 0,-4 0 1,-3 2 4,-3 0 6,-2 2 4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39"/>
    </inkml:context>
    <inkml:brush xml:id="br0">
      <inkml:brushProperty name="width" value="0.04374" units="cm"/>
      <inkml:brushProperty name="height" value="0.04374" units="cm"/>
      <inkml:brushProperty name="color" value="#F2395B"/>
    </inkml:brush>
  </inkml:definitions>
  <inkml:trace contextRef="#ctx0" brushRef="#br0">7137 13609 502,'-22'-8'-1,"5"1"-3,3-1-2,4 0-3,1-1 3,-1-4 8,-3-2 8,-2-3 8,1 0 4,1 5-2,2 3-1,2 4-1,1 4 0,-1 2 1,-2 3 2,0 4 1,-1 5 0,-1 7-2,-1 9-2,-1 7-3,0 4-1,2 0 1,2 0 0,3 1 0,0-2-1,2-2 0,0-2 0,2-1-1,1-3-2,2 0-1,2-1-2,2-1-2,2-2-2,4-3-2,2-3-2,3-3-2,3-3-3,3-4-2,3-5-3,3-2-2,2-7-2,1-4 0,1-7-1,1-5 1,0-6-2,0-3-2,1-5-4,-1-3-1,0-3-2,-2-2-1,0-2-1,-1-2 0,-3-1 2,-5 0 4,-4 0 5,-6 0 4,-3 2 4,-2 4 3,-3 4 4,0 3 4,-4 6 3,0 5 0,-3 7 0,-2 5 2,-1 3 5,0 2 9,0 1 9,1 1 10,-1 1 3,2 3-3,1 4-4,0 2-2,2 4-5,0 4-4,2 3-4,0 5-5,2 6-3,0 9-2,2 8-2,0 9-1,2 7-1,4 2 1,2 3 1,3 3-1,3-1-10,3-3-23,3-4-24,3-4-22,0-8-10,-5-10 5,-3-12 6,-4-9 4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39"/>
    </inkml:context>
    <inkml:brush xml:id="br0">
      <inkml:brushProperty name="width" value="0.03727" units="cm"/>
      <inkml:brushProperty name="height" value="0.03727" units="cm"/>
      <inkml:brushProperty name="color" value="#F2395B"/>
    </inkml:brush>
  </inkml:definitions>
  <inkml:trace contextRef="#ctx0" brushRef="#br0">15731 13492 590,'-13'-2'5,"3"0"11,4-3 11,4-2 10,4 0 5,6 2-2,4 3-2,5 1-1,3 0-2,1-1-5,1 0-4,1-1-4,2-1-4,3 0-6,3 0-5,3 0-5,1 0-2,0-2 3,0 0 2,1-1 3,-2-1-9,-2 2-18,-1 1-19,-3 1-19,-3 0-8,-5 0 1,-5 0 1,-4 0 1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40"/>
    </inkml:context>
    <inkml:brush xml:id="br0">
      <inkml:brushProperty name="width" value="0.05438" units="cm"/>
      <inkml:brushProperty name="height" value="0.05438" units="cm"/>
      <inkml:brushProperty name="color" value="#F2395B"/>
    </inkml:brush>
  </inkml:definitions>
  <inkml:trace contextRef="#ctx0" brushRef="#br0">17751 12244 404,'-15'-14'19,"2"4"1,3 4 2,1 4 1,0 3 1,0 0-1,-1 2 1,-1 0-1,-2 2 0,0 2-2,-1 2-2,-1 1-2,-1 3 0,2 0-1,1 1 0,1 1 0,1 2 0,0 1-2,2 3 1,1 2-1,1 0-1,2 1-2,2-1-3,2 1-1,2-1-1,2-1-1,2-1 0,2-1 0,2-3-2,3-3-3,3-4-3,4-4-3,1-3-2,1-2-3,1-2-3,1-2-3,0-3-1,1-4-2,-1-4-2,1-3-2,-1-4 1,-1-1 1,-1-3 1,-1-1 2,-1-2 1,-1-1 1,-1-1 0,0-1 1,-2-1 2,-1-1 3,-1 0 3,-1-2 4,-1 1 3,-2 3 7,-2 3 6,-2 4 6,-2 6 9,-1 14 15,0 12 14,-1 13 13,-1 6 1,0-3-15,0-1-14,0-3-14,0 2-8,0 3-4,0 5-3,0 3-3,0 1-4,0-1-3,0-3-5,0-1-2,-1-3-6,-1 0-8,0-1-6,-1-1-8,-1-5-9,2-10-9,0-10-11,2-10-9,0-6 1,2-1 15,0-3 13,2-1 13,0-1 10,1 2 5,2 3 6,0 1 4,2 2 5,2 1 7,2 1 5,1 1 6,2 0 4,0 0 2,-1 0 3,1 1 3,0 0-2,1 2-5,1 2-5,1 2-6,0 2-2,-1 0-1,0 2 0,-2 0-1,0 1-7,-1 0-13,1 0-12,0 0-13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40"/>
    </inkml:context>
    <inkml:brush xml:id="br0">
      <inkml:brushProperty name="width" value="0.05613" units="cm"/>
      <inkml:brushProperty name="height" value="0.05613" units="cm"/>
      <inkml:brushProperty name="color" value="#F2395B"/>
    </inkml:brush>
  </inkml:definitions>
  <inkml:trace contextRef="#ctx0" brushRef="#br0">20047 11368 391,'-7'-29'3,"0"7"4,2 5 5,1 7 4,-1 5 13,2 8 18,-1 6 20,0 7 19,0 9 2,2 9-15,0 10-15,2 10-14,0 5-12,2 1-9,0 1-7,2 1-8,-1 5-9,0 7-7,-2 8-8,0 9-8,-1 1-5,2-2-1,0-4-2,2-2-2,0-9-2,1-15-4,2-15-3,0-14-4,0-9-2,0-3-1,-2-3-1,0-2-2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05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60350 38175 333,'157'63'167,"51"46"-1,49 47 1,51 47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41"/>
    </inkml:context>
    <inkml:brush xml:id="br0">
      <inkml:brushProperty name="width" value="0.04602" units="cm"/>
      <inkml:brushProperty name="height" value="0.04602" units="cm"/>
      <inkml:brushProperty name="color" value="#F2395B"/>
    </inkml:brush>
  </inkml:definitions>
  <inkml:trace contextRef="#ctx0" brushRef="#br0">20863 11793 478,'-15'-6'7,"4"2"15,3 4 15,3 3 15,1 3 2,2 5-7,0 5-9,2 5-9,-1 3-4,-1 1 0,0 1-2,-1 1-1,-1 0-1,2 1-1,0-1-2,2 1-1,1-3-2,2-1-1,2-4-3,2-3-1,1-3-2,1-3-4,2-3-1,0-2-4,1-3-3,1-2-3,1-2-3,2-2-4,0-5-3,1-6-5,1-7-3,1-7-5,0-3 0,-2-2 2,-3-1 3,-1-1 3,-3 0 2,-2 0 2,-4 0 1,-2 0 3,-4 0 2,0 3 2,-3 2 4,-2 1 2,-2 4 1,-4 5 0,-2 5 1,-3 5 0,-2 4-3,1 6-7,-1 4-6,1 6-7,0 1-4,2 1-2,2 0-1,3 0-2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45"/>
    </inkml:context>
    <inkml:brush xml:id="br0">
      <inkml:brushProperty name="width" value="0.04301" units="cm"/>
      <inkml:brushProperty name="height" value="0.04301" units="cm"/>
      <inkml:brushProperty name="color" value="#F2395B"/>
    </inkml:brush>
  </inkml:definitions>
  <inkml:trace contextRef="#ctx0" brushRef="#br0">16072 20319 511,'-22'6'0,"3"-1"0,3-2 0,3-2 0,2 0 5,2 0 11,2 2 10,2 0 10,3 0 4,4 0-4,4-2-4,4 0-3,2-1-3,1 0-1,1 0-1,2 0-2,0 0-2,3 0-1,2 0-2,1 0-2,2 0-1,1 2-2,1 0-1,1 2-2,0 0-2,-1 0-3,-1-1-2,-1 1-3,-1 0-2,-1 0 0,-1 0-3,-1 0 0,-1 0-2,-3 0 0,-1 0 0,-2 0-1,-3-3-3,-3-4-7,-2-6-6,-4-4-6,-2-3-1,-2-1 4,-2-1 6,-1-1 4,-2-2 4,0-3 2,0-3 3,0-3 1,1 0 3,2 1 2,3 3 1,1 2 2,2 0 1,3 2-1,4 1-1,2 1 1,2 2 1,0 1 7,-1 2 5,1 3 6,0 1 3,2 2 1,0 2 1,1 3 0,0 1 0,-1 3-1,-1 4-2,0 2-2,-2 3-2,1 4 0,0 2-3,0 3 0,-1 2-2,-3-1-2,-1 1 0,-2-1-2,-2 1-2,0 1-2,-2 1-4,0 2-1,-2-1-3,0 0 1,-2 1-1,0-1 1,-1 0 0,-2-1-1,0-1 0,-1 0 1,0-3-1,2-1 2,2-3 0,2-1 2,4-3-3,8-4-7,6-4-5,7-4-7,2-4-1,-1-2 4,-3-3 2,-1-3 3,-2-1-2,1 2-11,0 2-9,-1 3-9,-1 0-3,-2 2 5,-4 1 6,-3 0 5,-2 1 3,0-2 2,-2 0 3,0-1 1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45"/>
    </inkml:context>
    <inkml:brush xml:id="br0">
      <inkml:brushProperty name="width" value="0.03313" units="cm"/>
      <inkml:brushProperty name="height" value="0.03313" units="cm"/>
      <inkml:brushProperty name="color" value="#F2395B"/>
    </inkml:brush>
  </inkml:definitions>
  <inkml:trace contextRef="#ctx0" brushRef="#br0">19091 20300 664,'-4'7'22,"8"-3"9,8-1 9,7-2 10,5-1 1,-1 0-8,1 0-7,-1 0-8,0 0-8,-1 0-8,-1 0-10,0 0-7,-3 0-8,-1 0-6,-3 0-5,-1 0-5,-2 2-7,-2 2-9,-3 3-7,-1 4-8,-2-1 2,-4-1 12,-2-2 11,-3-2 12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45"/>
    </inkml:context>
    <inkml:brush xml:id="br0">
      <inkml:brushProperty name="width" value="0.03441" units="cm"/>
      <inkml:brushProperty name="height" value="0.03441" units="cm"/>
      <inkml:brushProperty name="color" value="#F2395B"/>
    </inkml:brush>
  </inkml:definitions>
  <inkml:trace contextRef="#ctx0" brushRef="#br0">19187 20781 639,'-16'15'3,"0"-1"8,1-1 7,-1 0 6,5-3 7,10-1 4,10-2 6,10-2 4,4-2-2,1-2-7,-1-2-8,1-2-8,-1-2-6,1 0-6,-1-1-4,1-1-7,-2-1-6,-1 2-10,-3 1-10,-1 0-10,-1 0-6,-1 0-3,1-1-4,0-1-3,-2-1 2,-3 2 11,-3 1 10,-2 0 9,-2 1 7,0-2 3,0 0 2,0-1 3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45"/>
    </inkml:context>
    <inkml:brush xml:id="br0">
      <inkml:brushProperty name="width" value="0.0522" units="cm"/>
      <inkml:brushProperty name="height" value="0.0522" units="cm"/>
      <inkml:brushProperty name="color" value="#F2395B"/>
    </inkml:brush>
  </inkml:definitions>
  <inkml:trace contextRef="#ctx0" brushRef="#br0">20155 19747 421,'0'-16'1,"0"0"3,0 1 3,0-1 2,0 1 3,-2 2 3,0 3 3,-2 1 2,1 3 6,0 6 7,2 4 7,1 6 8,0 3 0,0 5-6,0 3-6,0 5-6,0 1-5,1 1-2,2-1-4,0 1-2,1-2-3,0 0-1,0 0-1,0-2-2,1-1-1,0 1-1,1-1-2,2 1 0,0-1-1,1-2 1,2 0-1,0 0 1,0-2-2,1-1-2,0-1-4,0-1-3,-1 1-3,-1 1-5,0 3-3,-2 2-5,-3-1-1,-4-1 0,-6-3 2,-4-1 1,-4-1 0,-3 1 0,-3 1-1,-3 2 0,-3-2-4,-1-1-7,-3-3-6,-1-1-8,0-3 0,5-2 6,3-4 5,5-2 5,2-3 3,0-1 1,2 0 1,1-1-1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3:06:45"/>
    </inkml:context>
    <inkml:brush xml:id="br0">
      <inkml:brushProperty name="width" value="0.04354" units="cm"/>
      <inkml:brushProperty name="height" value="0.04354" units="cm"/>
      <inkml:brushProperty name="color" value="#F2395B"/>
    </inkml:brush>
  </inkml:definitions>
  <inkml:trace contextRef="#ctx0" brushRef="#br0">20350 19866 505,'19'-25'9,"5"-1"18,6-3 19,7-1 18,1 1 6,0 4-8,-1 3-8,-1 5-8,-2 2-7,0 2-9,-1 2-9,-1 3-8,-3 1-6,-5 2-2,-5 2-3,-5 2-3,-2 1-8,0 2-13,-1 0-13,1 2-12,-1 0-10,-2 2-7,-2 0-5,-2 1-7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6:24"/>
    </inkml:context>
    <inkml:brush xml:id="br0">
      <inkml:brushProperty name="width" value="0.05222" units="cm"/>
      <inkml:brushProperty name="height" value="0.05222" units="cm"/>
      <inkml:brushProperty name="color" value="#00BFF3"/>
    </inkml:brush>
  </inkml:definitions>
  <inkml:trace contextRef="#ctx0" brushRef="#br0">77984 26391 421,'-8'-14'-2,"2"2"9,1 4 9,0 3 10,1 1 3,-2 2 0,0 0-1,-1 2-1,-1 1-2,0 2-5,0 2-3,1 2-5,-3 1-3,-2 3 0,-3 2 0,-3 2-2,-2 0 0,0-1 0,1-1 0,-1-1 0,1 1 0,-1 0 0,0 1 1,1 1 1,-1 1-2,1 1 0,-1 2-1,0 0-1,1 0-1,1 1 0,1-1 0,1 1 0,1 0-1,0-1 0,2 1-2,1-1-1,0 1-1,1 1 1,-1 1 1,0 2-1,1-1 1,0 1 1,2-1-1,1 1 2,0-2 0,0 0-1,0-1 1,0 0 1,1-1-1,-1 1-1,0 1 1,0 1-1,0 0 0,0-1 0,1-1 0,-1-1 0,0 0 0,2 1-1,1 1 0,0 1 0,1 2-1,-2 1 1,0 2-1,-1 3 1,-1 0-1,2 0 0,1 1 0,0-1 0,1 0 0,0 1-1,0-1 1,1 0 0,-1-1-1,2-1 1,0-3 0,2-1 0,-1-1 0,-1-1 0,0 1 1,-1-1 1,-1 1 0,2-1-1,0 0 1,2 1-2,0-2 1,0-1-1,0-3 0,0-1 0,0-1 0,0 2-1,0 0 0,0 1-1,0 0 1,2 1-1,0-1 1,2 1 0,0 0 0,2 1 1,0 1-1,1 1 0,1 1 1,0-1 0,0 1 0,0-1 1,0 2-1,-1 1 1,1 2 0,0 3-1,0-1 1,0-2-1,0-1 1,-1-2 0,1-2 0,0 1 0,0-1 2,0 1-1,0-2 2,1-2-2,2-1 1,0-2-1,0-2 0,-1 1-1,0 0 1,-2-1-1,0 1 0,2-2 0,0-1 0,1-1 0,1 0 0,0 0 0,0-1 1,-1 1 0,1 0-1,0 0 1,0-1-1,-1 1-1,0 0 0,0 0 0,-2-1 1,0 1 0,-1-1-1,1 0 1,2-2 0,0-1 1,0 0-1,1 0 1,0 0-1,0 0 1,-1 0 0,1-1 1,0 1 0,0 0 1,0 0 0,1 0 0,1 0-1,2-1 0,-1 1-1,1 0 1,0 0-1,0 0 1,0-1 0,3-1 0,1 0-1,3-2 1,0 1-1,1 0 0,-1 1-1,1 2-1,-1-1 0,-1-1 0,-1 0 0,-1-2 0,0 1 0,1 0 0,1 1 0,1 2 0,1 0 0,1-1 2,1 1-1,1 0 2,1-1-1,-1 0 1,1-2 0,-1 0 0,0-2 0,1 1 0,-1 0-1,1 0 0,0-1 0,1 0 1,0-2-1,2 0 1,0-1 0,-1 0-1,-1 0 0,-1 0-1,-1 0 1,-1 0-1,-1 0 0,-1 0 0,-1 0-1,1 2 1,0 0 0,-1 2 0,1 0 0,-1 0 0,1-1-1,-1 2 1,-1-2-1,-1 1 0,-2 0 0,-3 0 0,0-1 0,0 0-1,0-2 0,-1 0-1,1-1 0,0 2 0,-1 0 1,1 2 0,0-1 0,1-1-1,1 0 1,1-1-1,1-1 0,0 0 1,-1 0 2,1 0 1,-1 0 0,1 0 0,0 0-1,-1 0 0,1-1-1,1-1 1,1 0-1,2-1 1,-1-2-1,2 0 0,1-1 0,1-2 0,1 0 0,-1-1 0,1-2 0,-1 0-1,1-1 1,1 1 0,1-1 0,1 0 0,0 0 0,0 1 1,1-1 0,-1 0 0,0 1 0,-1 1-1,-1 0 1,-1 2-2,-1 0 1,1 0-2,-1 1-1,1-1 0,-2 0 0,0 0 0,-1 0 0,-1 0 1,-1 1 0,-1 1 0,-1 0 1,0 2-1,-2-1 1,1 0 0,-1-1 0,1-2 0,-1 1 1,-1-1 0,-1 0 1,0 0 0,-1 0 1,1 0-1,1 1 1,1-1 0,0 0 0,-3 0-1,-1 0 0,-2 0 0,-1 0-1,1-1 0,1-2-2,2 0-1,-1-1 0,1-1 0,0-2 0,0 0 1,-1-1-2,1-1 1,0-1-2,-1-1 0,1-1 0,0 1 0,-1-1 1,1 1 0,-1 0 0,-1 0 1,-1 2 0,0 1 0,-3 0 1,-1-1 0,-2-2 0,-2 1 0,-1-1 0,0 0 1,0 2 0,0 1 1,-1 0 0,-1-1 0,0-1 1,-1-1-1,-2 0 0,-1 0 0,0 2 0,-1 1 0,-1 0-1,2-1 0,0-1 1,2-1 0,-1 0-1,0 0 0,-2 2 0,0 1-1,-2 1 1,0-1-1,-1 0 1,-1 1 1,-1-1-1,2 2 1,1 1 0,0 1 0,0-1 0,-2 0 1,-2-1 0,-1-1 1,-2 0 0,2 1 0,1 0 1,1 2 0,0 0 0,0-2 0,0 0-1,0-1 1,0 0-1,-2-1 0,0 0 0,-1 1-1,0-1 1,0 0-1,2 1 1,1-1 0,-1 0 0,0 1-2,-1-1 0,-1 0-2,-2 1 0,0 1 0,-1 1 0,-1 1 1,-2-1-1,0 0 1,-1-1 0,-1-1-1,0-1 1,1 2 0,1 1 0,1 1 0,0-1 1,2 0 1,1-1 0,1-1 1,0-1 1,0 1 0,0-1 0,1 0 0,-1 1 0,0-1 0,0 0-1,1 1-1,-1-1 0,0 0 0,0 1-1,1-1-1,-1 1 0,0 1 0,0 1 0,1 0 0,-1 1 0,0 1 0,0-1-1,1 0-1,-1 0 0,0 1 1,0-1 0,1 0 1,-2 0 0,0 1 0,-1-1 1,-1 0 0,-1 0 1,0 1-1,1-1 1,-1 0 0,0 0-1,-2-1 0,0-1-1,-1-2-1,0 1 0,1 1-1,1 1 0,1 1 0,0-1-1,-2 0 1,0-1 0,-1-1 0,-1-1 0,-1 1 1,-1-1 1,-1 0 0,0 1 1,-1-1-1,1 0 0,-1 1-1,0-1 1,1 2 1,-1 1 0,1 1 1,-1-1 1,1 0-1,-1-1 0,1-1 0,-1-1 0,1-2 0,-1 0-1,1-1 1,0 0 0,1 1 0,1 1 0,1 1 1,-1 1 0,-2 0 0,-1 2 0,-3 1-1,0 0 1,1 1-1,1-1 1,2 0-1,-1 1-1,2 1 1,1 0-1,1 2 1,0 0-1,-1 0 0,-1 0-1,-1 1 1,-1-1 0,-1 0-1,-1 0 1,-1 0-1,0 0 0,1 1 0,1-1 0,1 0-1,1 0 1,-1 2 0,1 1 0,-1 0 0,1 1 1,1 1-1,1-1 1,1 0 0,0-1 0,1 0 0,-1-1 1,1-2 0,-1 1-1,0 2 0,1 3 0,-1 1-1,0 0 0,-1-1 0,-1 0 1,-1-1 0,0-1 1,1 2-1,1 0 0,1 2 0,0 0 0,0 0-1,1 0-1,-1 0 0,1 0-1,1 2 1,1 0 1,1 2 0,0 0 0,0 2-1,1 0-2,-1 1-1,0 1-1,-2 0 0,0 0 0,-1 0 0,0-1-1,1 1 1,1 0 0,1 0 0,0 0 0,-2 2 0,0 0 0,-1 1-1,0 1 0,-1 2-1,0 0 0,1 1-2,0 0 1,1-1-1,0-1 0,2 0 0,1-3-1,1-1-4,1-2-3,1-2-4,1-1-2,2 2-2,2 0-2,2 2-2,1-1-1,0 1-1,0 0-2,0 0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6:28"/>
    </inkml:context>
    <inkml:brush xml:id="br0">
      <inkml:brushProperty name="width" value="0.04909" units="cm"/>
      <inkml:brushProperty name="height" value="0.04909" units="cm"/>
      <inkml:brushProperty name="color" value="#00BFF3"/>
    </inkml:brush>
  </inkml:definitions>
  <inkml:trace contextRef="#ctx0" brushRef="#br0">81325 34300 448,'-15'1'103,"2"2"-23,2 2-23,3 2-23,-1 1-11,0 3 0,-1 2 2,-1 2 1,-2 2-1,-2 3-2,-2 3-2,-1 3-1,-2 3-2,-1 4-1,-1 4-3,-1 5-2,-2 3-2,-3 4-2,-3 3-1,-3 5-3,0 0-3,2-4-2,1-4-4,3-4-2,2-5-6,3-6-6,3-5-7,3-7-6,4-5-7,8-6-9,7-6-9,6-6-8,3-4 2,-1-2 12,0-2 12,-2-2 14,0 0 4,2-1-1,0 0-1,1 0-3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6:29"/>
    </inkml:context>
    <inkml:brush xml:id="br0">
      <inkml:brushProperty name="width" value="0.05295" units="cm"/>
      <inkml:brushProperty name="height" value="0.05295" units="cm"/>
      <inkml:brushProperty name="color" value="#00BFF3"/>
    </inkml:brush>
  </inkml:definitions>
  <inkml:trace contextRef="#ctx0" brushRef="#br0">82400 34463 415,'1'-15'17,"2"4"11,2 3 12,2 3 10,1 4 6,1 7-3,1 7-2,2 8-3,-1 2-4,-1 1-6,-1-1-8,0 1-6,-2 1-4,-1 6-2,-1 5-2,0 5-2,-1 3-1,0 2-3,0 2-2,0 2-3,0 0-4,0-2-6,-1-2-7,1-2-6,0-3-4,0-2-2,0-3-2,0-3-1,0-4-2,0-3-5,0-5-3,0-3-4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6:29"/>
    </inkml:context>
    <inkml:brush xml:id="br0">
      <inkml:brushProperty name="width" value="0.04006" units="cm"/>
      <inkml:brushProperty name="height" value="0.04006" units="cm"/>
      <inkml:brushProperty name="color" value="#00BFF3"/>
    </inkml:brush>
  </inkml:definitions>
  <inkml:trace contextRef="#ctx0" brushRef="#br0">81745 36027 549,'-13'-8'50,"4"0"4,6 0 5,5 0 4,3 2-2,5 1-11,4 2-10,4 2-9,3 0-10,6 0-6,5-2-9,5 0-6,3-2-7,2 0-7,2-1-7,2-2-6,-3 1-11,-7 1-15,-9 0-16,-7 2-14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09"/>
    </inkml:context>
    <inkml:brush xml:id="br0">
      <inkml:brushProperty name="width" value="0.04195" units="cm"/>
      <inkml:brushProperty name="height" value="0.04195" units="cm"/>
      <inkml:brushProperty name="color" value="#F2395B"/>
    </inkml:brush>
  </inkml:definitions>
  <inkml:trace contextRef="#ctx0" brushRef="#br0">15500 48350 524,'1'-41'28,"4"19"14,3 19 11,3 19 14,1 13-1,1 10-11,-1 10-13,1 9-12,-3 18-8,-2 29-2,-3 28-4,-3 28-3,-4 15-3,-3 4-3,-3 3-3,-2 3-3,-1-8-6,3-19-6,3-18-7,4-19-8,1-19-1,0-19 1,0-18 3,0-19 1,1-27-4,4-34-14,3-35-13,3-33-13,-1-12 0,-2 13 12,-3 12 12,-3 13 13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8:19"/>
    </inkml:context>
    <inkml:brush xml:id="br0">
      <inkml:brushProperty name="width" value="0.04793" units="cm"/>
      <inkml:brushProperty name="height" value="0.04793" units="cm"/>
      <inkml:brushProperty name="color" value="#FED406"/>
    </inkml:brush>
  </inkml:definitions>
  <inkml:trace contextRef="#ctx0" brushRef="#br0">71667 36835 459,'-6'7'44,"7"1"-6,6 0-9,6 0-7,3 0-4,0 0-3,-1-1-1,1 1-2,2 1 0,5 2-1,5 2 0,5 1 1,2 0-1,0-2-1,0-4 1,1-3-1,0-1-1,0-2-1,2 0-3,1-2-1,0 0 0,2-2-1,1 0 1,0-2 0,1-1-1,1-1 1,-1-3-2,0-2 1,-1-2-2,-2-1 1,-2-3-1,-1-2 0,-3-2-1,-2-5-1,-1-3 0,-3-4-1,-1-5-1,-1-5-1,-1-4 0,-1-5-1,-2-3 1,-3 2 2,-3 1 1,-3 0 3,-2 3 0,-2 2-1,-2 3 1,-2 4-1,-2 1 0,-1 2-1,0 0 1,-1 1 0,-3 1 0,0 0 0,-3-1 1,-2 1-1,-2 0 0,-2 2 1,-2 0 0,-1 1 1,-3 2 0,-1 1 0,-3 3 0,-1 1 0,-3 3 1,-3 1-2,-3 3 1,-3 1-1,-3 3-1,-2 2 0,-4 4 0,-3 3-1,-2 1 0,-2 2 1,-2 0-1,-1 2 1,-2 1-1,2 4 2,0 2-1,2 4 2,1 1 0,2 3 2,2 1 1,2 3 2,1 2 1,0 3-1,-1 3 0,1 3 0,2 2 0,2 1-1,3 0-1,3 2 1,2 0-2,2 1 0,0-1-2,1 0 0,2 1-1,5 1 1,3 0 1,5 2 1,2 1 0,4 4 1,2 3 0,4 2 0,2 3 0,2 2 0,2 1 1,2 3-1,3-1 0,5-2-3,5-4-2,5-2-2,4-4-2,5-4-3,3-4-2,4-3-1,6-6-5,6-6-5,7-5-5,8-6-4,6-7-4,8-8 1,8-8-1,9-7 0,4-9-1,3-7-1,3-8-2,4-8-2,-9 0 0,-18 8-1,-19 8 0,-19 7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8:41"/>
    </inkml:context>
    <inkml:brush xml:id="br0">
      <inkml:brushProperty name="width" value="0.03313" units="cm"/>
      <inkml:brushProperty name="height" value="0.03313" units="cm"/>
      <inkml:brushProperty name="color" value="#FED406"/>
    </inkml:brush>
  </inkml:definitions>
  <inkml:trace contextRef="#ctx0" brushRef="#br0">48381 32155 664,'-1'-13'6,"-2"6"12,-2 6 12,-1 6 12,-1 3 2,2 0-8,2-1-8,2 1-9,1 5-2,0 8 2,0 8 1,0 10 2,0 3-3,0-2-7,0-2-8,0-1-8,0-3-4,0 0 0,0-1 0,0-1 1,0-2-3,0-2-2,0-1-3,0-3-2,0-2-2,0-5 0,0-3 1,0-4 1,0-6-5,2-8-10,0-8-11,2-7-11,-1-5 1,-1-2 11,0 0 12,-1 0 11,-1-1 7,0 1 2,0 1 4,0 1 2,0 2 3,0 5 4,0 3 5,0 4 3,0 3 4,2 1 3,0 0 2,2 2 3,0 1 2,1 0 1,2 1 1,0 2 1,1 1 0,0 2 0,0 2 0,-1 2-1,2 1-1,2-1-2,2 1-2,1 0-3,1-1-3,-2 0-6,-3-2-6,-1 0-6,0-2-2,2 1-3,2 0-1,1 0-1,1 0-3,-2 0-5,-3 0-3,-1 0-5,0-2-3,0-2-3,1-4-2,2-2-4,-2-3 1,-1-2 2,-2-1 3,-2-3 3,-1 0 3,0 1 6,0 1 6,0 0 5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8:41"/>
    </inkml:context>
    <inkml:brush xml:id="br0">
      <inkml:brushProperty name="width" value="0.03564" units="cm"/>
      <inkml:brushProperty name="height" value="0.03564" units="cm"/>
      <inkml:brushProperty name="color" value="#FED406"/>
    </inkml:brush>
  </inkml:definitions>
  <inkml:trace contextRef="#ctx0" brushRef="#br0">49450 32216 617,'0'-12'7,"0"8"16,0 8 15,0 8 15,0 4 3,0 3-8,0 1-8,0 3-9,0 1-6,0 3-4,0 1-4,0 2-5,0 2-4,0 1-4,0 1-6,0 1-4,0-1-1,0 0 0,0-1 0,0-1 2,0-4-5,0-4-11,0-5-11,0-4-10,1-5-7,2-1 0,2-2-1,1-2-2,2-2 5,-2-2 7,-1-2 10,0-2 7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8:42"/>
    </inkml:context>
    <inkml:brush xml:id="br0">
      <inkml:brushProperty name="width" value="0.04664" units="cm"/>
      <inkml:brushProperty name="height" value="0.04664" units="cm"/>
      <inkml:brushProperty name="color" value="#FED406"/>
    </inkml:brush>
  </inkml:definitions>
  <inkml:trace contextRef="#ctx0" brushRef="#br0">50559 31943 471,'6'-8'6,"-4"2"10,-4 1 10,-4 1 12,-3 1 1,-1 3-5,-3 4-7,-2 2-6,0 3-3,-1 2-3,0 2-1,1 1-1,-1 3-2,0 3-2,1 4-2,-1 2-2,0 1-1,-2 2 0,0 1-1,-1 1 1,1 0 0,1-2 0,2 0 0,3 0-1,1-3 1,2-2-2,2-1-2,2-2 0,4-3-3,6-1-1,6-3-3,6-1-3,4-5 0,2-6 0,4-7-1,4-8 1,0-3-1,0-1 1,1-1 0,-1-1 1,0-2 0,-2 0 0,0 0 0,0-2 1,-3 0 1,-2 2 3,-1 3 3,-2 1 3,-4 4 2,-1 3 3,-4 4 2,-3 4 3,-2 4 2,-2 4 2,-2 4 2,-2 3 3,-1 3 1,-2 2-1,-1 0-1,0 1 0,0 1-2,0 1 0,2 1-2,0 1-1,1-1-2,0-3-3,0-3-3,0-2-3,2-4-3,2-1-2,4-2-3,2-2-3,2-2-1,1-1-1,1 0-1,2-1 0,0-4-1,1-4 0,1-6 0,1-3 0,1-5 0,1-2 1,1-1 0,2-2 1,-2-2 1,-3 1-1,-3-1 1,-3 1 0,-3 0 0,-2 3 2,-4 1 1,-2 3 2,-4 1 1,0 2 0,-3 3 2,-2 1 0,-1 2 2,-2 2 0,0 3 1,-1 1 1,-2 1 0,-2 2 1,-1 0 1,-3 2 0,0 1-1,3 2 0,1 2 0,2 2-2,2 1 0,1-1-1,0 1-1,2 0-1,2 0-1,2 2-4,4 0-4,2 1-2,5-1-3,4-4-3,5-4-2,5-4-3,4-4 0,3-2 2,3-3 4,3-3 2,0-2 2,0 2 2,-1 1 2,-1 1 0,-2 1 4,-3 2 3,-3 2 3,-3 3 4,-3 0 3,-1 2 2,-2 0 2,-2 2 3,-3 2 4,-3 5 7,-2 6 6,-4 4 7,-1 2 0,0-1-5,0-1-5,0-1-6,0 1-4,0 1-3,0 3-2,0 2-3,0 0-2,0 1-2,0-1-2,0 1-3,1-2 0,0-1-1,2-3 0,0-1 0,4-3-2,5-1-2,7-2-2,6-2-4,1-5 0,0-6 0,0-7 1,-2-7 0,-1-6 1,1-3-1,-1-5 2,1-3-1,-1-3 0,-1 1-1,-1 0 0,-1 0-1,-2 1 0,-3 5 4,-3 3 1,-2 5 3,-5 2 2,-2 3-1,-6 1 1,-2 3 0,-5 1-1,-4 4 1,-4 2 0,-3 4 0,-3 1-2,-1 0-5,-1 0-5,-1 0-5,0 2-4,-1 4-5,1 4-5,-1 3-5,2 3-4,1 2-3,3 0-4,1 1-3,4-1 0,3-3 7,4-3 5,4-2 6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28:43"/>
    </inkml:context>
    <inkml:brush xml:id="br0">
      <inkml:brushProperty name="width" value="0.03455" units="cm"/>
      <inkml:brushProperty name="height" value="0.03455" units="cm"/>
      <inkml:brushProperty name="color" value="#FED406"/>
    </inkml:brush>
  </inkml:definitions>
  <inkml:trace contextRef="#ctx0" brushRef="#br0">56033 32497 636,'-6'-14'73,"4"4"-16,4 4-14,4 5-15,4 0-6,5-1 3,5 0 3,5-1 3,6-1-3,7 2-9,6 0-10,8 2-9,5 0-8,3 0-8,5 0-8,4 0-9,-3 0-3,-7 0 2,-8 0 0,-8 0 2,-6 0-2,-6 2-3,-4 0-5,-4 2-3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5:38"/>
    </inkml:context>
    <inkml:brush xml:id="br0">
      <inkml:brushProperty name="width" value="0.04187" units="cm"/>
      <inkml:brushProperty name="height" value="0.04187" units="cm"/>
      <inkml:brushProperty name="color" value="#FED406"/>
    </inkml:brush>
  </inkml:definitions>
  <inkml:trace contextRef="#ctx0" brushRef="#br0">74328 53908 525,'15'0'91,"-1"0"-21,0 0-21,-2 0-20,0 0-10,0 0-2,-1 0-1,1 0 0,0 0-3,0 0-1,-1 0-4,1 0-2,0 0-1,0 0 1,-1 0 2,1 0 0,0-2 0,0 0-3,-1-3-4,1-2-2,0-1-2,0 0 1,-1 1 1,1-1 1,-1-1-1,-1 0 0,0-1-1,-2-1-1,0-2 0,0 0 0,0-1 2,0-1 0,-1-1 1,-1 0-1,-1 1-1,0-1 0,-1 0 0,0-1 0,0-2 1,0 1 0,-1-2 1,-1 0-1,0 1 0,-1-1 1,-1 0-1,0-1 0,0-1 1,0-1-1,0 1 0,0 1-1,0 3-1,0 1 0,-1 2 1,-1 0 2,0 2 4,-1 1 4,-2 0 1,0 1 3,-1-1 2,-2 0 1,0 1 0,-2 2-3,0 3-3,-1 1-3,-1 1-1,1 2-2,-1 0-1,0 2-1,0 0-1,1 2 0,-1 0 0,0 2-1,0 0 1,-2 0 0,0-1 0,-1 1 0,0 1 1,1 0-1,1 1 0,1 2 0,0 0 0,0 0 0,0-1 0,0 1 1,1 0 0,1 2 1,0 0 1,2 1 0,1 2 0,-1 0-2,0 1-1,0 1-2,0 1 0,0 0 0,0-1 1,1 1 1,-1 0 0,0 1 2,0 1 1,0 1 2,1 0-2,1-1-2,0 0-2,2-2-2,0-1-1,2 1 1,0 0 1,2-1 1,0 0 0,2 0 0,0-2 0,2-1 0,1 0-1,1 0-1,3-1-1,2 1-1,4 0-5,7 0-8,7-1-7,7 1-9,1-1 0,-6-2 5,-4-2 5,-4-2 6,-5-2-4,0 1-14,0 0-13,-2 0-13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5:39"/>
    </inkml:context>
    <inkml:brush xml:id="br0">
      <inkml:brushProperty name="width" value="0.04071" units="cm"/>
      <inkml:brushProperty name="height" value="0.04071" units="cm"/>
      <inkml:brushProperty name="color" value="#FED406"/>
    </inkml:brush>
  </inkml:definitions>
  <inkml:trace contextRef="#ctx0" brushRef="#br0">58624 54048 540,'-21'-15'0,"5"2"0,5 3 0,5 1 0,3 2 7,3 4 15,4 3 14,2 2 15,3 4 2,4 2-8,2 3-9,3 3-8,2 1-7,1 0-2,1-2-4,1-1-3,2-1-2,1-2-1,3-3 0,1-1-2,1-2-1,1-4-2,-1-2-2,1-3-2,-2-4-1,0-2 0,-1-3-2,-1-3 0,-2-2-1,-3 1 0,-3-1 0,-3 1 0,-2-3-1,-1-2 0,0-2 0,-2-4-1,-1-2 0,-2-1 1,-3-1 0,-1 0 1,-2 0 1,-4 3 1,-2 3 1,-3 3 0,-3 3 2,-2 1 0,-2 3 1,-1 1 1,-3 3 0,0 2-1,-1 4 0,-1 3-1,-2 1 1,-1 2 0,-3 0 2,-1 2 1,-2 0 0,1 0 2,0 0 1,-1 0 0,1 1 2,1 2-1,1 2 0,1 2 0,1 0-1,1 1 0,1 0 0,1 0-1,1 0 0,3 2-3,1 0-1,3 1-1,1 3-4,2 3-5,2 5-4,2 3-4,4 3-5,4 1-2,5 1-2,6 1-3,7-1-3,10-2-2,12-1-2,11-3-2,3-3 1,-3-6 5,-2-7 4,-4-5 6,-2-3-1,-4-2-4,-2 0-5,-3-1-4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11"/>
    </inkml:context>
    <inkml:brush xml:id="br0">
      <inkml:brushProperty name="width" value="0.05133" units="cm"/>
      <inkml:brushProperty name="height" value="0.05133" units="cm"/>
      <inkml:brushProperty name="color" value="#00BFF3"/>
    </inkml:brush>
  </inkml:definitions>
  <inkml:trace contextRef="#ctx0" brushRef="#br0">45769 14064 428,'0'-15'17,"-2"1"6,0 1 4,-1 0 6,-2 3 3,0 3-2,-2 2-1,0 4 0,-1 1-4,-2 2-5,0 0-6,-1 2-5,0 1-3,0 1-2,2 3 0,1 2 0,-1 2-2,0 1 0,-2 3-1,1 2-1,-2 0 0,2 1 0,0-1 0,2 1 1,1 0 0,1 1 1,0 1-1,2 1 0,0 0 1,2-1-1,0-1 1,2-1-1,0-1 0,0-1-1,0-1-1,0-1-1,1-1 0,4 0-1,2-2 0,4-1 0,2-1-2,3-1-4,3 0-2,3-2-3,1-3-1,-1-8-2,-1-6-1,-1-7-1,0-5 0,-1-3 0,1-3 0,0-3 0,-2-2 0,1-3-3,-2-1-1,-1-2-3,-2 0 1,-1 2 2,-2 2 3,-2 2 1,-1-1 3,0-1 3,0-2 3,-1-2 3,1 2 1,-2 7 2,-1 7 1,0 7 1,-2 7 9,-2 6 15,-2 7 17,-2 8 15,-1 3 4,0 3-11,0 2-9,0 1-11,1 2-6,0-1-5,2 0-4,0 1-5,1-1-1,-2-1-3,0-1 0,-1-1-2,-1 1-3,2 5-4,0 3-5,2 5-5,0 0-6,2-2-7,0-2-7,2-1-6,0-2-5,1 0 0,2 1-2,0-1-1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12"/>
    </inkml:context>
    <inkml:brush xml:id="br0">
      <inkml:brushProperty name="width" value="0.04415" units="cm"/>
      <inkml:brushProperty name="height" value="0.04415" units="cm"/>
      <inkml:brushProperty name="color" value="#00BFF3"/>
    </inkml:brush>
  </inkml:definitions>
  <inkml:trace contextRef="#ctx0" brushRef="#br0">47366 14997 498,'-12'-2'14,"8"0"10,8-3 10,8-2 10,3 0 2,-1 0-7,-1 2-5,-1 1-7,2 0-2,2 2 1,3 0 2,3 2 1,1 0-1,1 0-4,-1 0-2,1 0-5,0 0-2,1 0-4,1 0-2,1 0-4,-1 0-4,0 0-5,-1 0-5,-1 0-5,-1 0-3,-3 0-3,-1 0-4,-2 0-1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13"/>
    </inkml:context>
    <inkml:brush xml:id="br0">
      <inkml:brushProperty name="width" value="0.05201" units="cm"/>
      <inkml:brushProperty name="height" value="0.05201" units="cm"/>
      <inkml:brushProperty name="color" value="#00BFF3"/>
    </inkml:brush>
  </inkml:definitions>
  <inkml:trace contextRef="#ctx0" brushRef="#br0">49349 13583 422,'-8'-6'151,"0"4"-35,0 4-36,1 4-35,-1 3-19,0 1-4,0 3-4,0 2-5,1 0-3,-1-1-3,0-1-3,0-1-4,0 1-1,-2 2-1,0 1-1,-1 3-1,-1 1-3,-1 1-4,-1 1-3,-1 1-5,-1 1-3,0-1 0,1 0-2,-1 1 0,1-2 0,1-3 0,1-3 1,1-3 1,2-2 10,6-2 23,4-2 21,6-2 23,3 0 5,3 3-8,3 3-9,3 4-9,1 0-8,-3 1-8,-1 0-8,-2-1-7,-2 1-6,-1 0-1,-1-1-2,0 1-2,-1-1-1,1 1 1,2 0 1,0-1 0,0 1-6,-1 0-12,-1-1-12,0 1-13,-3-1-5,-1-1 0,-2-1 1,-2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10"/>
    </inkml:context>
    <inkml:brush xml:id="br0">
      <inkml:brushProperty name="width" value="0.05142" units="cm"/>
      <inkml:brushProperty name="height" value="0.05142" units="cm"/>
      <inkml:brushProperty name="color" value="#F2395B"/>
    </inkml:brush>
  </inkml:definitions>
  <inkml:trace contextRef="#ctx0" brushRef="#br0">16150 48350 427,'92'-66'23,"-16"19"-2,-15 19-1,-15 19 0,-3 9-2,14 0-1,11 0-1,14 0-2,7-2-2,3-3-1,3-3-3,4-2-3,1-3-1,0 1 0,0-1-1,0 1-1,0 1-1,0 3-2,0 3 0,0 4-2,-4 1-1,-5 0 2,-7 0 1,-5 0 1,-9 1 0,-9 4 1,-10 3 0,-8 3 0,-8 1 2,-2 1 1,-3-1 2,-3 1 3,-6 4 6,-5 9 10,-7 10 11,-5 10 11,-8 10 2,-5 13-8,-7 12-8,-5 13-7,-3 9-6,4 6-2,3 7-4,3 6-2,1 9-3,1 13-2,-1 12-2,1 13-2,1-7-2,3-24-2,3-26-1,4-24-2,1-17 0,0-5-1,0-7 1,0-5 1,-4-6-3,-5-3-3,-7-3-4,-5-2-3,-11-12-4,-11-19-5,-14-18-4,-11-19-4,-7-19-3,0-19 1,0-18 1,0-19 0,-4-15 0,-5-8 0,-7-10 1,-5-9-1,-1 1 3,6 13 4,7 12 5,6 13 4,6 13 6,6 17 5,7 15 6,6 16 5,6 9 5,6 3 1,7 3 2,6 4 2,4 1 1,4 0 2,3 0 2,3 0 1,-1 10 2,-2 23 4,-3 22 2,-3 22 2,-1 13 0,4 7-6,3 6-6,3 7-5,1 4-5,1 3-2,-1 3-3,1 4-3,7-12-4,16-24-5,15-26-5,17-24-5,11-29-4,10-31-3,10-31-3,9-31-3,4-13 0,1 6 5,-1 7 3,1 6 5,-6 10 4,-8 17 3,-10 15 5,-9 16 4,-16 23 11,-22 31 17,-22 32 17,-21 31 16,-14 15 4,-2 1-13,-3-1-11,-3 1-13,-4 2-7,-3 7-5,-3 6-3,-2 7-5,-3-1-2,1-6-2,-1-6-2,1-6-2,1-7 1,3-6 0,3-6 2,4-6 1,4-9 2,6-8-1,7-10 1,6-9 1,15-12-3,26-11-8,24-14-7,26-11-7,19-17-3,17-18 0,15-19 2,16-18 1,5-7-3,-2 6-7,-3 7-7,-3 6-7,-12 7 0,-18 10 4,-19 10 6,-18 9 4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14"/>
    </inkml:context>
    <inkml:brush xml:id="br0">
      <inkml:brushProperty name="width" value="0.05221" units="cm"/>
      <inkml:brushProperty name="height" value="0.05221" units="cm"/>
      <inkml:brushProperty name="color" value="#00BFF3"/>
    </inkml:brush>
  </inkml:definitions>
  <inkml:trace contextRef="#ctx0" brushRef="#br0">49950 13328 421,'2'-14'1,"4"5"14,4 3 16,3 4 15,3 2 4,2 0-6,0 0-6,1 0-6,0 0-6,1 0-2,-1 0-4,1 0-4,0-1-2,1 0-3,1-2-2,1 0-3,2 0-2,3 0-1,3 2-1,3 0-2,0 1-2,0-2-2,-1 0-1,-1-2-2,0 1-1,0 1 1,2 0 0,1 2 0,-1-1 1,-1-1-2,-3 0-1,-2-1-2,-2-1 0,-5 2 1,-3 0 1,-4 2 0,-3 0 1,1 0 1,0 0 1,0 0 1,-2 1 8,-1 4 13,-2 2 13,-2 3 14,-1 4 3,2 2-8,0 3-7,2 3-8,0 1-4,1-1-3,1-2-1,2 1-3,-1-2-2,-1 1-2,-1-1-1,0 1-2,0 0 0,1 1-2,3 1-2,2 1 0,0-1 0,-1-1-1,-1-3 0,0-1 1,-2-2-2,1-1-1,0-1-1,0 0-2,-1-1-1,-1 1 1,-1 1-1,0 2 0,-4 0 0,-2 1 2,-6 1 0,-2 1 2,-4-1-1,0-1-3,-1-2-2,-1-2-4,-2-1 0,0 1-1,-1 1 1,-1 1-1,-1 1-1,1 0-3,-1-1-2,0 1-3,1-2-4,3-1-3,1-2-6,2-2-4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14"/>
    </inkml:context>
    <inkml:brush xml:id="br0">
      <inkml:brushProperty name="width" value="0.04197" units="cm"/>
      <inkml:brushProperty name="height" value="0.04197" units="cm"/>
      <inkml:brushProperty name="color" value="#00BFF3"/>
    </inkml:brush>
  </inkml:definitions>
  <inkml:trace contextRef="#ctx0" brushRef="#br0">50516 16062 524,'-12'-1'27,"8"0"15,8-2 15,8 0 15,4 0 0,3 0-13,1 2-13,3 0-14,2 1-8,3 0-5,3 0-6,2 0-3,3 0-8,3 0-6,1 0-8,2 0-7,1-1-7,0-2-8,0-2-7,0-1-7,-3-2-1,-4 2 7,-5 1 5,-5 1 7,-5 0 0,-3 2-2,-4 0-4,-4 2-3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15"/>
    </inkml:context>
    <inkml:brush xml:id="br0">
      <inkml:brushProperty name="width" value="0.03398" units="cm"/>
      <inkml:brushProperty name="height" value="0.03398" units="cm"/>
      <inkml:brushProperty name="color" value="#00BFF3"/>
    </inkml:brush>
  </inkml:definitions>
  <inkml:trace contextRef="#ctx0" brushRef="#br0">50123 13800 647,'-22'0'36,"5"2"3,3 0 3,4 2 2,1 1-2,-4 5-5,-2 4-7,-3 4-5,-2 3-6,-1 3-3,-1 2-4,-1 4-5,0 1-3,-1-1-6,1-1-5,-1-1-5,2-2-7,1-1-9,3-3-11,1-1-9,2-4-5,2-3 1,3-4 1,1-4 1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15"/>
    </inkml:context>
    <inkml:brush xml:id="br0">
      <inkml:brushProperty name="width" value="0.03315" units="cm"/>
      <inkml:brushProperty name="height" value="0.03315" units="cm"/>
      <inkml:brushProperty name="color" value="#00BFF3"/>
    </inkml:brush>
  </inkml:definitions>
  <inkml:trace contextRef="#ctx0" brushRef="#br0">50650 15681 663,'31'-14'98,"-2"5"-22,0 3-23,-1 4-22,1 2-13,3 0 0,3 0 0,3 0-1,0 0-9,0 2-19,-2 0-18,0 2-18,-4-1-4,-7-1 9,-7 0 11,-7-2 9,-3 0 2,0 0-8,0 0-7,0 0-8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15"/>
    </inkml:context>
    <inkml:brush xml:id="br0">
      <inkml:brushProperty name="width" value="0.03458" units="cm"/>
      <inkml:brushProperty name="height" value="0.03458" units="cm"/>
      <inkml:brushProperty name="color" value="#00BFF3"/>
    </inkml:brush>
  </inkml:definitions>
  <inkml:trace contextRef="#ctx0" brushRef="#br0">52100 14150 636,'30'51'143,"-3"-7"-35,-4-6-38,-1-7-36,-2-5-26,2 0-13,3-1-14,1-1-13,-1-3-6,-5-3 4,-5-5 4,-5-3 3,-2-3-1,0 0-9,0-2-8,0 0-7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16"/>
    </inkml:context>
    <inkml:brush xml:id="br0">
      <inkml:brushProperty name="width" value="0.04081" units="cm"/>
      <inkml:brushProperty name="height" value="0.04081" units="cm"/>
      <inkml:brushProperty name="color" value="#00BFF3"/>
    </inkml:brush>
  </inkml:definitions>
  <inkml:trace contextRef="#ctx0" brushRef="#br0">53850 15097 539,'31'-15'141,"-2"4"-31,0 3-31,-1 3-33,0 1-18,1 2-5,1 0-6,1 2-6,0 0-6,1 0-6,-1 0-7,0 0-7,-1 0-7,-3 2-8,-3 0-7,-3 2-7,-3-1-3,-1-1 2,-2 0 3,-2-1 1,-2-1 3,-1 1 0,-1 2 0,0 0 2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17"/>
    </inkml:context>
    <inkml:brush xml:id="br0">
      <inkml:brushProperty name="width" value="0.05385" units="cm"/>
      <inkml:brushProperty name="height" value="0.05385" units="cm"/>
      <inkml:brushProperty name="color" value="#00BFF3"/>
    </inkml:brush>
  </inkml:definitions>
  <inkml:trace contextRef="#ctx0" brushRef="#br0">55770 13699 408,'0'-13'56,"0"8"2,0 6 1,0 8 1,-1 3-3,-2 3-10,-2 2-9,-1 1-9,-3 4-7,-2 5-1,-2 5-2,-1 5-1,-2 0-3,2-2-4,1-3-2,1-3-4,1-3-2,2-3-2,2-3-2,3-3-2,2-4-10,5-5-18,6-4-18,4-6-18,4-4-4,3-7 10,3-6 10,3-5 10,0-2 8,-1 3 5,-3 3 5,-1 3 5,-3 4 13,-5 6 21,-3 6 20,-4 6 21,-3 3 6,-2 2-8,-2 0-9,-2 1-9,2 0-8,4-2-10,5-2-9,6-2-10,2-3-7,1-3-6,1-2-6,1-3-6,0-3-2,-1 0 0,-1-1 1,-1-1 0,0-2 2,0-2 1,-1-2 1,1-1 2,-1-2 2,-3-1 2,-1-1 1,-2-1 2,-2-1 2,-2 1 2,-3-1 3,0 1 1,-2 0 4,0 1 5,0 1 3,0 1 4,0 2 4,0 2 3,0 4 2,0 3 4,-2 4 6,-2 6 9,-4 6 10,-2 6 9,-1 3-1,1 3-11,0 1-11,2 3-11,1 1-7,0 1-3,2 1-1,1 1-2,0 0-2,2 0 0,0 1-1,2-1 0,0 1-1,0-1-2,0 0-2,0 1-1,0 1-3,2 2-7,0 4-5,2 3-7,-1 2-2,-1 4-1,0 2-1,-2 4 1,0 3 0,0 4 1,0 3 3,0 5 1,-1-2 0,-2-5-2,-2-6-2,-1-6-1,-2-7 1,0-6 3,0-7 4,0-7 4,0-5 3,-1-4 1,-2-5 1,0-2 2,-1-6 2,-1-2 2,-1-5 3,-1-4 3,-1-4 1,0-7 0,1-5 2,-1-6 0,2-6 1,6-2-2,5-5 0,4-4-1,6-1-1,6 2 0,5 2 0,7 2-1,3 3-1,3 2-3,1 4-4,2 2-2,2 2-4,3 1-4,1 2-4,2 0-4,1 1-4,0 1-3,0 1-4,0 2-4,-4 1-1,-7 5 4,-9 3 2,-7 4 3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17"/>
    </inkml:context>
    <inkml:brush xml:id="br0">
      <inkml:brushProperty name="width" value="0.0549" units="cm"/>
      <inkml:brushProperty name="height" value="0.0549" units="cm"/>
      <inkml:brushProperty name="color" value="#00BFF3"/>
    </inkml:brush>
  </inkml:definitions>
  <inkml:trace contextRef="#ctx0" brushRef="#br0">58544 13396 400,'-8'-8'6,"2"2"10,1 1 10,0 0 12,2 4 8,0 6 6,2 6 6,0 6 5,0 4 0,-2 4-11,-2 5-10,-1 3-10,-2 3-6,2 2-4,1 2-2,0 3-5,1-2-3,1-2-4,-1-4-5,0-2-5,0-3-2,2-1 2,0-3 1,2-1 1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18"/>
    </inkml:context>
    <inkml:brush xml:id="br0">
      <inkml:brushProperty name="width" value="0.0452" units="cm"/>
      <inkml:brushProperty name="height" value="0.0452" units="cm"/>
      <inkml:brushProperty name="color" value="#00BFF3"/>
    </inkml:brush>
  </inkml:definitions>
  <inkml:trace contextRef="#ctx0" brushRef="#br0">58478 13427 486,'15'-36'7,"-1"9"12,-1 7 14,0 9 13,-2 5 7,1 4 0,0 4 2,0 4 0,-2 4-3,-3 3-9,-3 5-9,-2 3-8,-4 4-9,-4 1-8,-4 2-8,-3 3-8,-3-1-5,2-2-2,1-2 0,1-1-2,4-5-6,8-5-8,8-6-11,8-6-9,3-3 2,1 0 14,-1 0 14,1 0 14,-2 0 9,-1 2 5,-3 0 5,-1 2 4,-3 2 4,-2 4 3,-4 3 2,-2 5 2,-4 1 1,-2 1-2,-4-1-1,-2 1-3,-3 0-1,-3 1-4,-3 1-3,-3 1-2,-1-1-5,1-3-5,1-3-4,1-3-4,1-2-3,1-2 4,1-3 1,1 0 3,1-4-15,2-3-30,3-2-31,1-3-31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18"/>
    </inkml:context>
    <inkml:brush xml:id="br0">
      <inkml:brushProperty name="width" value="0.04774" units="cm"/>
      <inkml:brushProperty name="height" value="0.04774" units="cm"/>
      <inkml:brushProperty name="color" value="#00BFF3"/>
    </inkml:brush>
  </inkml:definitions>
  <inkml:trace contextRef="#ctx0" brushRef="#br0">59550 13149 460,'15'0'8,"-1"0"15,-1 0 14,0 0 16,-2 1 6,1 5-5,0 4-3,0 4-5,-2 2-4,-1 3-6,-2 1-5,-2 3-6,-1 1-5,0 3-2,0 1-4,0 2-3,-2 1-3,-4-1-5,-4-1-2,-4-1-5,-1-3-1,0-2 1,2-3 0,1-2 1,3-9-2,6-13-5,6-12-4,6-12-6,4-10 0,5-5 4,3-4 4,4-5 4,4-4 1,3 0 0,3-1-2,2-1-1,0 3 0,-6 9 2,-4 6 0,-5 9 2,-4 6-10,-3 3-21,-3 4-22,-2 5-20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10"/>
    </inkml:context>
    <inkml:brush xml:id="br0">
      <inkml:brushProperty name="width" value="0.04683" units="cm"/>
      <inkml:brushProperty name="height" value="0.04683" units="cm"/>
      <inkml:brushProperty name="color" value="#F2395B"/>
    </inkml:brush>
  </inkml:definitions>
  <inkml:trace contextRef="#ctx0" brushRef="#br0">19350 48800 469,'-60'0'9,"32"0"18,31 0 17,32 0 18,21-2 3,13-3-12,12-3-13,13-2-11,7-3-8,4 1-6,3-1-5,3 1-5,-4-3-5,-8-2-4,-10-3-3,-9-3-5,-10 1-1,-9 6 0,-10 7 1,-8 6 0,-11-5-7,-8-16-15,-10-15-15,-9-15-13,-13-7-3,-16 3 13,-15 3 11,-15 4 12,-11-1 8,-2-3 5,-3-3 4,-3-2 5,-1-1 4,4 3 3,3 3 3,3 4 3,6 4 5,9 6 7,10 7 7,10 6 8,7 9 6,6 13 7,7 12 7,6 13 7,6 13-2,6 17-10,7 15-9,6 16-10,1 9-5,-3 3-1,-3 3 0,-2 4-1,-6 4-1,-6 6-4,-6 7-3,-6 6-3,-9 9-3,-8 13-6,-10 12-3,-9 13-5,-9 1-6,-5-9-7,-7-10-8,-5-8-7,-8-12-6,-5-12-2,-7-13-3,-5-12-3,5-18-2,19-21-2,19-22 0,19-22-1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38"/>
    </inkml:context>
    <inkml:brush xml:id="br0">
      <inkml:brushProperty name="width" value="0.05795" units="cm"/>
      <inkml:brushProperty name="height" value="0.05795" units="cm"/>
      <inkml:brushProperty name="color" value="#00BFF3"/>
    </inkml:brush>
  </inkml:definitions>
  <inkml:trace contextRef="#ctx0" brushRef="#br0">76965 15181 379,'-13'0'35,"7"2"22,5 0 22,6 2 21,3 0 0,3 1-21,2 2-22,2 0-23,0 0-11,1-1-5,0 0-4,-1-2-3,1 0-4,1-2-2,2 0-3,0-2-3,-1 0-1,1 0 0,-2 0 1,-1 0 0,0 0 1,-1 0 0,1 0 1,0 0 0,0 0 0,1 0-1,1 0-1,1 0 0,0 0-1,-1 0-1,-1 0-2,0 0-2,-2 0 0,1 2 0,0 1 1,-1 0-1,-4 0-4,-8 0-11,-10-2-9,-8 0-9,-3-2-2,1 0 6,2-2 7,3 0 7,-3-2 4,-4-2 1,-5-2 0,-4-1 2,-2-1 1,3 2 2,3 2 2,3 3 3,1 0 0,-1 0 1,-1 0 0,-1 0 1,0 0 2,3 1 0,1-2 3,3 2 2,0-1 1,0 2 2,1 0 3,-1 2 1,1 0 2,0 0 0,2 0 1,1 0 0,1 1 1,0 2 0,2 2 1,1 2 1,2 0 0,6-1 0,4-1-1,6 0 1,1-2-1,1-1-3,0 0-1,0-1-1,0-1-3,3 0 0,2 0-2,1 0-1,3 0-1,1 0-1,3 0-1,1 0-1,1 0 0,-1 1 0,-1 2 1,-1 0 0,-1 0 1,-1 0-2,-1-2 1,-1 0-1,-1-1 0,-1 0-1,-1 0-1,0 0 0,-5 0-10,-7 2-17,-6 0-19,-8 2-18,-2 0-5,1 0 8,0-1 8,2 1 8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41"/>
    </inkml:context>
    <inkml:brush xml:id="br0">
      <inkml:brushProperty name="width" value="0.03612" units="cm"/>
      <inkml:brushProperty name="height" value="0.03612" units="cm"/>
      <inkml:brushProperty name="color" value="#00BFF3"/>
    </inkml:brush>
  </inkml:definitions>
  <inkml:trace contextRef="#ctx0" brushRef="#br0">83454 9450 609,'-8'8'98,"0"0"-20,0-1-22,0 1-22,0 1-12,-1 2-1,-2 2-3,0 1-2,-1 2-2,-1 1-3,-1 2-2,-1 0-2,-2 0-3,-2 1-2,-1-1-2,-3 1-1,0 0-2,-1 3-2,1 1-2,-1 3-1,2 0-2,1 1 1,3-1 0,1 0 0,2 0-2,1-3-3,1-1-3,0-3-4,3-2-1,3-3-2,2-2-1,4-4 0,2-4-3,2-4-2,2-6-4,2-4-1,0-2-1,-1 3 4,-1 1 4,0 2 3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42"/>
    </inkml:context>
    <inkml:brush xml:id="br0">
      <inkml:brushProperty name="width" value="0.04587" units="cm"/>
      <inkml:brushProperty name="height" value="0.04587" units="cm"/>
      <inkml:brushProperty name="color" value="#00BFF3"/>
    </inkml:brush>
  </inkml:definitions>
  <inkml:trace contextRef="#ctx0" brushRef="#br0">84155 9612 479,'-13'0'24,"6"0"16,6 0 15,6 0 15,4 0 1,3 0-11,4 0-13,2 0-11,2 0-9,1 0-3,1 0-4,1 0-5,1-1-3,1 0-3,1-2-3,1 0-3,-1-1-2,0 0-1,-1 0-1,-1 1-2,-1-1-1,-1 2-1,-1 0 0,-1 2-1,-1 0 0,-3 0 1,-1 0-1,-2 0 1,-2-1 0,1 0 0,0-2 0,0 0 1,-1-1-2,1 0-3,0 0-2,0 1-3,-1-1-6,1 2-11,0 0-9,0 2-11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43"/>
    </inkml:context>
    <inkml:brush xml:id="br0">
      <inkml:brushProperty name="width" value="0.05572" units="cm"/>
      <inkml:brushProperty name="height" value="0.05572" units="cm"/>
      <inkml:brushProperty name="color" value="#00BFF3"/>
    </inkml:brush>
  </inkml:definitions>
  <inkml:trace contextRef="#ctx0" brushRef="#br0">86550 9550 394,'8'8'93,"0"0"-15,-1-1-15,1 1-15,0 0-10,0 0-4,0 0-6,0 0-5,0 0-3,1 3-2,1 2-2,2 2-2,-1 0-1,1 1-1,0-1-1,0 1-1,-1 0 0,1 1-1,0 1 0,0 2-1,0-1 0,1 1-1,1-1-1,1 1 0,1-1-1,0 1-1,-1-1 0,1 1 0,-1-1-1,-1 1-1,-1 0-1,0-1 0,-2 0-2,1-1 1,0-1 0,0 0-1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43"/>
    </inkml:context>
    <inkml:brush xml:id="br0">
      <inkml:brushProperty name="width" value="0.05315" units="cm"/>
      <inkml:brushProperty name="height" value="0.05315" units="cm"/>
      <inkml:brushProperty name="color" value="#00BFF3"/>
    </inkml:brush>
  </inkml:definitions>
  <inkml:trace contextRef="#ctx0" brushRef="#br0">82850 11500 413,'8'9'142,"0"3"-31,-1 4-32,1 2-31,0 1-18,2 1-5,0-1-3,1 1-4,1 0-3,0 1-1,0 1-2,-1 1-1,2 0 0,0-1-1,1-1 0,1-1 0,1 0-1,0-1-3,-1 1-3,1-1-3,0 0-1,-1-1-1,1-1-1,0 0-1,-1-3 0,-1-1-2,-1-2 0,-1-2 0,0-1-2,0-1 1,0 1 0,-1 0 0,0 0-5,-2 2-13,-2 0-10,-2 1-13,-4 2-6,-6 1-1,-6 3-2,-6 2-1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44"/>
    </inkml:context>
    <inkml:brush xml:id="br0">
      <inkml:brushProperty name="width" value="0.0488" units="cm"/>
      <inkml:brushProperty name="height" value="0.0488" units="cm"/>
      <inkml:brushProperty name="color" value="#00BFF3"/>
    </inkml:brush>
  </inkml:definitions>
  <inkml:trace contextRef="#ctx0" brushRef="#br0">83500 12096 450,'15'-14'84,"-1"4"-17,-1 4-16,0 4-17,-1 2-8,1-2-2,1 0 0,2-1-2,0-1-1,3 2-1,1 0-1,3 2 0,1 0-2,1 0 0,1 0-2,1 0 0,0 0-2,0 0-1,1 0-3,-1 0-1,1 0-1,1 0-1,1 0 0,1 0-1,-1 0-1,-2 0-1,-1 0-1,-3 0-3,-1 0 1,-1 0-1,-1 0 1,-1 0 0,0 0 0,0 0 0,-1 0 0,1 0 0,-1 0-2,1 0-2,-1 0-3,1 0-2,-1 0 0,-3 0 1,-1 0 2,-2 0 1,-2-2 3,-1-2 4,-1-4 3,0-2 4,-1-2 1,-1 1-3,1-1-1,0 0-2,1-1-2,3-5-2,4-3-3,2-5-2,1-2-1,1-1-2,0 0 0,-1-2-2,0 1 0,-3 1 1,-1 3 0,-2 2 1,-2 1-3,-1 4-4,0 3-4,-2 3-5,-1 1-6,-2 1-9,-3-1-9,0 0-9,-4 1-2,0 3 5,-3 1 5,-2 2 5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44"/>
    </inkml:context>
    <inkml:brush xml:id="br0">
      <inkml:brushProperty name="width" value="0.03692" units="cm"/>
      <inkml:brushProperty name="height" value="0.03692" units="cm"/>
      <inkml:brushProperty name="color" value="#00BFF3"/>
    </inkml:brush>
  </inkml:definitions>
  <inkml:trace contextRef="#ctx0" brushRef="#br0">84112 10227 595,'6'-6'76,"-4"2"-7,-4 4-8,-4 2-6,-3 4-8,-2 2-9,-2 3-9,-1 4-9,-3 2-10,-3 6-12,-3 5-11,-3 5-12,-1 3-8,0 0-7,-1 2-5,1 0-7,2-2-2,5-5 2,5-7 3,5-5 2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45"/>
    </inkml:context>
    <inkml:brush xml:id="br0">
      <inkml:brushProperty name="width" value="0.03836" units="cm"/>
      <inkml:brushProperty name="height" value="0.03836" units="cm"/>
      <inkml:brushProperty name="color" value="#00BFF3"/>
    </inkml:brush>
  </inkml:definitions>
  <inkml:trace contextRef="#ctx0" brushRef="#br0">83900 12700 573,'8'7'41,"0"-3"-2,-1-1-2,1-1-1,2-2-1,4 0-1,3 0 1,5 0 0,2 0-3,1 0-7,1 0-5,1 0-6,1 0-4,2 3 1,3 2-1,1 2 0,0 1-8,-2 0-15,-1-1-16,-3 1-15,-3-1-11,-5-2-6,-5-3-6,-4 0-5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45"/>
    </inkml:context>
    <inkml:brush xml:id="br0">
      <inkml:brushProperty name="width" value="0.03708" units="cm"/>
      <inkml:brushProperty name="height" value="0.03708" units="cm"/>
      <inkml:brushProperty name="color" value="#00BFF3"/>
    </inkml:brush>
  </inkml:definitions>
  <inkml:trace contextRef="#ctx0" brushRef="#br0">86150 10745 593,'1'-13'57,"2"4"-8,2 6-8,2 5-9,1 2-3,1 3 1,1 2-1,2 2 1,0 2-1,3 5-3,1 3-3,3 5-3,1 3-8,1 2-14,1 4-12,1 2-14,-2-1-3,-3-7 7,-5-7 5,-3-7 6,-2-4-5,0 1-18,0 0-18,0 0-17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49"/>
    </inkml:context>
    <inkml:brush xml:id="br0">
      <inkml:brushProperty name="width" value="0.04188" units="cm"/>
      <inkml:brushProperty name="height" value="0.04188" units="cm"/>
      <inkml:brushProperty name="color" value="#00BFF3"/>
    </inkml:brush>
  </inkml:definitions>
  <inkml:trace contextRef="#ctx0" brushRef="#br0">81016 11450 525,'-12'0'29,"8"0"12,8 0 12,8 0 13,3 0 0,-1 0-13,-1 0-12,-1 0-12,2 0-7,1 0-2,5 0-1,2 0-1,1 1-6,1 2-6,-1 2-9,1 1-7,0 2-9,4-2-8,3-1-11,3 0-8,-2-2-4,-6 1 4,-5 0 4,-6 0 3,-4-1 2,1 0-2,0-2-1,0 0-1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10"/>
    </inkml:context>
    <inkml:brush xml:id="br0">
      <inkml:brushProperty name="width" value="0.02797" units="cm"/>
      <inkml:brushProperty name="height" value="0.02797" units="cm"/>
      <inkml:brushProperty name="color" value="#F2395B"/>
    </inkml:brush>
  </inkml:definitions>
  <inkml:trace contextRef="#ctx0" brushRef="#br0">20200 49550 786,'187'140'75,"-24"-18"-16,-26-19-16,-24-18-17,-10-10-16,6 0-16,7 0-17,6 0-17,-7-8-8,-18-16 0,-19-15 0,-18-15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50"/>
    </inkml:context>
    <inkml:brush xml:id="br0">
      <inkml:brushProperty name="width" value="0.04568" units="cm"/>
      <inkml:brushProperty name="height" value="0.04568" units="cm"/>
      <inkml:brushProperty name="color" value="#00BFF3"/>
    </inkml:brush>
  </inkml:definitions>
  <inkml:trace contextRef="#ctx0" brushRef="#br0">87900 11296 481,'8'-14'120,"2"5"-22,0 3-22,1 4-22,1 2-13,0-2-6,-1 0-6,1-1-6,1-1-5,1 2-5,3 0-5,2 2-5,-1 0-2,1 2-3,-2 0-1,-1 2-2,1-1-1,1-1 3,3 0 1,1-2 2,2 0 2,-1 0 0,1 0 1,-1 0 1,-1 0-1,-3 0-1,-3 0-1,-2 0-2,-3 0-1,1 0-1,0 0-2,0 0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50"/>
    </inkml:context>
    <inkml:brush xml:id="br0">
      <inkml:brushProperty name="width" value="0.04136" units="cm"/>
      <inkml:brushProperty name="height" value="0.04136" units="cm"/>
      <inkml:brushProperty name="color" value="#00BFF3"/>
    </inkml:brush>
  </inkml:definitions>
  <inkml:trace contextRef="#ctx0" brushRef="#br0">90275 10313 531,'-2'-15'7,"0"2"14,-3 2 13,-2 3 13,-1 1 4,-2 2-9,0 2-8,-1 2-9,-2 2-4,-1 2-2,-3 2-2,-1 2-1,-2 1-2,1 1-1,-1 1 0,1 2-2,-1 0 0,2 1-3,1 1 0,1 1-3,1 1 1,1 2 0,1 0 1,1 1 0,0 1 1,2 1-2,1 1-2,1 1-1,1-1-1,2-3-1,2-3 0,2-3 0,2-1-4,4 0-5,2-1-4,3 1-7,3-1-1,2-3 0,1-1 1,3-2 1,2-1-1,3 0-1,2 0-2,4 0-2,0-1-1,-1-2-5,-3-2-2,-1-2-5,-4-1-1,-3 0 0,-5 0 0,-3 0-1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51"/>
    </inkml:context>
    <inkml:brush xml:id="br0">
      <inkml:brushProperty name="width" value="0.04229" units="cm"/>
      <inkml:brushProperty name="height" value="0.04229" units="cm"/>
      <inkml:brushProperty name="color" value="#00BFF3"/>
    </inkml:brush>
  </inkml:definitions>
  <inkml:trace contextRef="#ctx0" brushRef="#br0">90550 12300 520,'8'22'166,"-1"-3"-41,1-3-40,0-3-41,-1-1-23,-1 0-5,-1-1-4,0 1-4,-2 2-6,1 5-7,0 5-7,0 5-7,-1 1-7,-2-2-5,-2-1-5,-2-3-5,0-3-4,0-3 1,2-4-2,0-4 1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51"/>
    </inkml:context>
    <inkml:brush xml:id="br0">
      <inkml:brushProperty name="width" value="0.0361" units="cm"/>
      <inkml:brushProperty name="height" value="0.0361" units="cm"/>
      <inkml:brushProperty name="color" value="#00BFF3"/>
    </inkml:brush>
  </inkml:definitions>
  <inkml:trace contextRef="#ctx0" brushRef="#br0">91200 12550 609,'7'15'174,"-1"-1"-51,-1-1-51,0 0-50,-1 0-31,-1 5-10,1 3-11,0 4-9,-1 0-3,0-5 8,-2-5 7,0-4 6,-1-4-1,0 1-10,0 0-10,0 0-10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52"/>
    </inkml:context>
    <inkml:brush xml:id="br0">
      <inkml:brushProperty name="width" value="0.04428" units="cm"/>
      <inkml:brushProperty name="height" value="0.04428" units="cm"/>
      <inkml:brushProperty name="color" value="#00BFF3"/>
    </inkml:brush>
  </inkml:definitions>
  <inkml:trace contextRef="#ctx0" brushRef="#br0">91016 14400 496,'-7'16'89,"2"-1"-18,2 1-16,2-1-18,1 1-8,0 1-1,0 2-1,0 0 0,0-1-3,0 0-2,0 0-4,0-2-3,0-1-2,2-1-2,0-1-3,2-1-1,0 0-2,1 0 1,2-1-1,0 1-1,2-2-1,3-2-7,4-4-5,2-2-5,1-4-4,1-2-3,-1-4-1,1-2-3,-2-3-1,1-1 1,-2-3 2,-1-1 1,-2-2 2,-3 1 3,-3-1 3,-2 1 3,-3 0 2,0 1-1,-2 1 1,0 1-1,-3 1 4,-2 2 5,-4 3 6,-2 1 6,-3 2-2,-3 2-8,-3 2-9,-3 2-8,1 1-4,3 0 0,4 0 2,5 0 0,1 1-2,0 0-6,0 2-5,1 0-6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5:53"/>
    </inkml:context>
    <inkml:brush xml:id="br0">
      <inkml:brushProperty name="width" value="0.0375" units="cm"/>
      <inkml:brushProperty name="height" value="0.0375" units="cm"/>
      <inkml:brushProperty name="color" value="#00BFF3"/>
    </inkml:brush>
  </inkml:definitions>
  <inkml:trace contextRef="#ctx0" brushRef="#br0">91800 9835 586,'37'-8'106,"-6"0"-21,-4 0-22,-5 1-21,1-3-13,7-2-2,7-3-4,6-3-4,2 0-5,-6 3-8,-4 3-10,-5 3-8,-2 1-8,1-2-8,1 0-9,1-1-8,-3 0-5,-4 2-5,-5 3-2,-4 1-4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6:04"/>
    </inkml:context>
    <inkml:brush xml:id="br0">
      <inkml:brushProperty name="width" value="0.04347" units="cm"/>
      <inkml:brushProperty name="height" value="0.04347" units="cm"/>
      <inkml:brushProperty name="color" value="#00BFF3"/>
    </inkml:brush>
  </inkml:definitions>
  <inkml:trace contextRef="#ctx0" brushRef="#br0">94350 6150 506,'23'22'164,"-1"-3"-37,-2-3-39,1-3-37,-1-1-23,1-1-9,0 1-7,3 0-7,-2-1-10,0 1-10,-1 0-9,-1 0-11,-1-2-7,-3-1-6,-1-2-5,-2-2-6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7:16"/>
    </inkml:context>
    <inkml:brush xml:id="br0">
      <inkml:brushProperty name="width" value="0.04252" units="cm"/>
      <inkml:brushProperty name="height" value="0.04252" units="cm"/>
      <inkml:brushProperty name="color" value="#00BFF3"/>
    </inkml:brush>
  </inkml:definitions>
  <inkml:trace contextRef="#ctx0" brushRef="#br0">95403 5100 517,'-15'0'-23,"4"2"35,3 0 35,3 2 36,-2-1 8,-4-1-18,-5 0-17,-5-1-19,-2-1-10,1 0-3,1 0-4,1 0-3,-1 1-5,0 1-6,-1 3-5,0 2-7,-3 0-2,0 0 2,-1-2 1,0 0 2,-2-1 0,1 1-3,-1 2-3,1 0-2,0 0-1,1-1 0,1 0 1,1-2 0,2 0 1,3 0 0,3 0 1,3 0 0,5 0-10,6 0-20,7 0-20,8 0-21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7:17"/>
    </inkml:context>
    <inkml:brush xml:id="br0">
      <inkml:brushProperty name="width" value="0.04862" units="cm"/>
      <inkml:brushProperty name="height" value="0.04862" units="cm"/>
      <inkml:brushProperty name="color" value="#00BFF3"/>
    </inkml:brush>
  </inkml:definitions>
  <inkml:trace contextRef="#ctx0" brushRef="#br0">96373 5350 452,'22'1'68,"-4"2"-13,-5 2-14,-3 2-13,-2 1-7,0 1-3,-1 2-3,1 0-2,0 1-1,2 1-2,0 1-1,1 2-1,1-1-1,0 1 2,-1 0 0,1-1 1,0 1-3,0-1-4,-1 1-5,1 0-5,-1-1-3,-1-1 1,0-1 0,-2 0 1,-1-1 1,0 1 0,-2 1 0,0 1 1,-1 0 1,1-2 2,2-3 3,0-1 2,0-1 2,-2 2 2,-3 0 3,0 1 2,-4 1 2,-4 0 4,-4 0 4,-4-1 2,-1 0 2,1 0-3,1-2-2,1 0-3,0-2-1,0 1-2,0 0-2,1 0-1,-1 0-2,0 1 0,1 2-2,-1 0-1,-1 1-1,0 1-2,-1 1-1,-1 2-2,0 0-1,-1 1-2,0 1-1,1 1-3,-1 1 0,2 1-1,1 1 0,1 1 0,1 0-1,0-1-1,2-1-2,1-1-1,0 0-1,0 0 2,1-1 0,-1 1 2,0-2-4,2 1-5,1-2-7,0-1-6,1 0-5,0-1-1,0 1-1,1 0-3,-1-2 0,0-1 1,0-2 2,0-2 1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7:19"/>
    </inkml:context>
    <inkml:brush xml:id="br0">
      <inkml:brushProperty name="width" value="0.04769" units="cm"/>
      <inkml:brushProperty name="height" value="0.04769" units="cm"/>
      <inkml:brushProperty name="color" value="#00BFF3"/>
    </inkml:brush>
  </inkml:definitions>
  <inkml:trace contextRef="#ctx0" brushRef="#br0">93716 6150 461,'-1'17'114,"0"3"-25,-2 3-25,0 3-24,-2 1-15,-2 1-2,-2-1-3,-1 1-3,-2-2-4,0 0-3,0-1-4,1-1-4,-1-2-2,2-1-2,1-2-2,1-3-1,0 0-3,0 0-3,0-1-4,0 1-4,1-1-2,-1-1 1,0-1 0,0 0 0,0-3 2,1-1 4,-1-2 3,0-2 4,0-1 2,2 2 0,1 0 0,0 2 1,1-1 0,1 1 0,-1 0 1,0 0 0,0 0 6,2-1 11,0 1 10,2 0 11,1 0 3,2 0-6,2 0-4,2-1-5,1 2-3,3 2-1,2 2-1,2 1 0,-1 2-1,-3 0-2,-3-1-1,-2 1-2,-3-1-3,1-1-5,0-1-4,0 0-7,0-1-2,0 3-3,0 1-1,0 3-2,-1 0 0,-1-3 4,0-1 3,-1-2 3,-1-2 1,2 1-4,0 0-3,1 0-3,1-1-1,0 1 0,0 0 0,0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11"/>
    </inkml:context>
    <inkml:brush xml:id="br0">
      <inkml:brushProperty name="width" value="0.04093" units="cm"/>
      <inkml:brushProperty name="height" value="0.04093" units="cm"/>
      <inkml:brushProperty name="color" value="#F2395B"/>
    </inkml:brush>
  </inkml:definitions>
  <inkml:trace contextRef="#ctx0" brushRef="#br0">22900 46500 537,'-38'4'9,"26"10"16,24 10 19,26 9 16,10 4 5,-3 1-7,-3-1-7,-2 1-7,5 5-8,16 14-7,15 11-8,17 14-6,3 2-9,-5-6-9,-7-6-9,-5-6-8,-11-4-5,-11 1-1,-14-1-2,-11 1-1,-12-3-2,-9-2-4,-10-3-4,-8-3-3,-15-4-1,-19-3 0,-18-3 1,-19-2 0,-7-6 5,7-6 8,6-6 7,7-6 8,5-4 4,7 1 3,6-1 2,7 1 2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7:19"/>
    </inkml:context>
    <inkml:brush xml:id="br0">
      <inkml:brushProperty name="width" value="0.04137" units="cm"/>
      <inkml:brushProperty name="height" value="0.04137" units="cm"/>
      <inkml:brushProperty name="color" value="#00BFF3"/>
    </inkml:brush>
  </inkml:definitions>
  <inkml:trace contextRef="#ctx0" brushRef="#br0">94150 9187 531,'15'-1'159,"-1"0"-39,-1-2-41,0 0-40,-1-1-21,3 2-4,2 0-4,1 2-4,2-1-2,1-2 0,1-2 0,2-1-1,-1-2-1,1 0 0,-1 0 0,1 0 0,0 0-1,4-1-3,3-2-3,3 1-1,0-2-2,0 0 0,-1 0 0,-1 1-1,-3 0 0,-3 2 0,-5 2 0,-3 3-1,-6 0-10,-8 2-23,-8 0-23,-8 2-22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7:21"/>
    </inkml:context>
    <inkml:brush xml:id="br0">
      <inkml:brushProperty name="width" value="0.04269" units="cm"/>
      <inkml:brushProperty name="height" value="0.04269" units="cm"/>
      <inkml:brushProperty name="color" value="#00BFF3"/>
    </inkml:brush>
  </inkml:definitions>
  <inkml:trace contextRef="#ctx0" brushRef="#br0">95019 6931 515,'-16'2'94,"0"4"-18,1 4-19,-1 4-19,1 1-10,1 3-2,1 0-2,1 1-2,0 0-1,0 1-3,0-1-1,1 1-1,-1-2-2,2-1-3,1-2-2,1-3-2,1 0-3,2 0-2,2-1-2,2 1-2,2 0-4,2 0-2,2-1-3,2 1-4,2-2 1,5-4 1,4-4 3,3-4 3,3-4 0,1-4 1,1-4 0,1-3 0,1-4-1,4-3-1,3-3 0,2-3-1,0 1 0,-5 4 0,-6 3 2,-3 5 0,-6 1 0,-5 2 2,-5 1 1,-4 1 0,-5 1 1,0 0 1,-3 2 1,-2 1 1,-4 0 0,-5 0-1,-7 0-2,-5 1 0,-4 0-2,-1 2-3,0 2-2,-2 2-3,0 2-4,2 2-5,0 2-5,1 2-6,4 0-4,5-1 1,7-1-2,5 0-1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7:21"/>
    </inkml:context>
    <inkml:brush xml:id="br0">
      <inkml:brushProperty name="width" value="0.03835" units="cm"/>
      <inkml:brushProperty name="height" value="0.03835" units="cm"/>
      <inkml:brushProperty name="color" value="#00BFF3"/>
    </inkml:brush>
  </inkml:definitions>
  <inkml:trace contextRef="#ctx0" brushRef="#br0">97139 3703 573,'-2'-18'58,"-2"14"0,-4 12-2,-2 13-1,-2 6-4,1-1-8,-1-1-6,1-1-9,-2 0-6,0 2-9,-1 3-7,-1 1-9,1-1-4,2-3-2,4-5-2,3-3-1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7:22"/>
    </inkml:context>
    <inkml:brush xml:id="br0">
      <inkml:brushProperty name="width" value="0.03521" units="cm"/>
      <inkml:brushProperty name="height" value="0.03521" units="cm"/>
      <inkml:brushProperty name="color" value="#00BFF3"/>
    </inkml:brush>
  </inkml:definitions>
  <inkml:trace contextRef="#ctx0" brushRef="#br0">98350 1305 624,'9'-14'-6,"1"2"20,3 4 20,2 3 19,2 2 5,1 2-9,3 2-8,1 2-10,2 1-5,1 2-5,1 0-2,1 1-4,0 1-4,-1 2-4,-1 0-5,-1 1-3,-2 1-7,-3-1-7,-3 1-9,-3 0-8,-2-2-6,-2 1-4,-3-2-4,-1-1-4,-2 0 0,-4-2 5,-2-1 5,-3 0 4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7:22"/>
    </inkml:context>
    <inkml:brush xml:id="br0">
      <inkml:brushProperty name="width" value="0.04128" units="cm"/>
      <inkml:brushProperty name="height" value="0.04128" units="cm"/>
      <inkml:brushProperty name="color" value="#00BFF3"/>
    </inkml:brush>
  </inkml:definitions>
  <inkml:trace contextRef="#ctx0" brushRef="#br0">97873 1789 532,'-7'-5'64,"2"6"-3,2 6-3,2 6-3,0 5-5,-2 6-7,-2 7-8,-1 5-7,-2 3-5,0 0-5,0 0-3,1 1-4,-1-1-5,2 2-6,1 0-5,0 2-6,1-1-3,0 0 2,0-2 1,1 0 2,-2-2-8,0-2-17,-2-2-17,0-1-16,0-5-4,1-4 8,0-5 8,2-4 8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7:22"/>
    </inkml:context>
    <inkml:brush xml:id="br0">
      <inkml:brushProperty name="width" value="0.034" units="cm"/>
      <inkml:brushProperty name="height" value="0.034" units="cm"/>
      <inkml:brushProperty name="color" value="#00BFF3"/>
    </inkml:brush>
  </inkml:definitions>
  <inkml:trace contextRef="#ctx0" brushRef="#br0">97950 2595 646,'17'-13'87,"3"4"-15,3 6-15,3 5-14,3 2-12,5 3-5,2 2-7,6 2-6,0 1-7,0 1-8,-2 1-6,0 1-7,-3 0-2,-4-1 2,-4-1 3,-3 0 3,-5-3-8,-3-1-19,-4-2-19,-4-2-19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08"/>
    </inkml:context>
    <inkml:brush xml:id="br0">
      <inkml:brushProperty name="width" value="0.02892" units="cm"/>
      <inkml:brushProperty name="height" value="0.02892" units="cm"/>
      <inkml:brushProperty name="color" value="#F2395B"/>
    </inkml:brush>
  </inkml:definitions>
  <inkml:trace contextRef="#ctx0" brushRef="#br0">91281 701 760,'-31'-7'-22,"1"2"4,1 2 5,1 3 6,3 0 4,5 0 3,5 0 6,5 0 3,0 0 2,-2 3 1,-3 2 1,-3 2 0,-2 2-1,-1 2-1,-1 1-1,-1 3-1,-1 0-2,-1-1-2,-1-1-4,-1 0-2,-1 0-1,1 1 1,-1 3 0,1 2 2,-1 0 1,-1 1 0,-1-1 0,0 1 1,-1 0 1,1 1-1,1 1 1,1 1 0,-1 2 1,-1 3 0,-2 3 1,-2 3 1,-1 1 0,1 0 0,1 0-1,1 1-1,1-2 0,0 0 0,-1-1 0,1-1 1,1-2-2,3 0 0,3-1-2,3-1-1,2-1-1,1-1 0,1-1-1,1-1-1,0 0 1,2 1 1,1 1 1,1 1 0,0 1 1,0 0 0,0 2 0,1 1 0,-2 1 0,0 1-1,-1 1 1,-1 0 1,-1 1-1,-2 1-1,0-1 1,-1 0 0,0 0-1,1-1 1,1-1 0,1-1 0,0-3 0,2-2 0,1-3-1,1-3 0,1-1 0,2-1-1,2 1 0,3 0-1,0-2 0,2 1 0,0-2 2,2-1-1,0-1 0,0-1-2,0-1-1,0 0-2,-1 4 0,0 11 2,-2 11 3,0 10 2,-2 6 1,-2 2-1,-2 0-1,-1 1-1,-2-1-1,2-4 0,1-4 0,0-4-1,2-4 0,-1-4-1,0-4 0,0-3 0,1-4 0,2 0 0,2-1 0,2 0 0,1-2 0,-2 1 1,0-1-1,-1 1 1,-1 0 0,2 2 0,0 3 2,2 1 1,-1 3 1,-1 2 0,0 4 0,-1 3 1,-1-1-1,2-2-1,0-3-2,2-3 0,0-3-2,0-4-1,0-2 0,0-2-1,0-3 1,2 1 1,0-1 2,2 1 2,0 0 0,0 1-1,-1 1-3,2 1-1,-2 2 0,1 3 0,0 3 2,0 3 0,0 2 3,0 4 2,0 2 3,0 4 4,0 1 0,0 2 1,-1 0-1,2 2 1,-1-2-2,1-2-2,2-4-2,0-2-2,1-3-1,0 0 0,0-1 1,-1-1 0,2-2-1,0-2-3,1-2-2,2-1-2,0-2-1,1 1 1,1-1 0,1 1 2,1-2 0,0-2 1,-1-1 0,1-2 0,0-2 0,1 1 0,2-1 1,0 1 0,1-1 0,1-1 1,1-1-1,1-1 1,0 0 1,-1 2 0,-1 0 1,-1 1 1,0-1 0,3-1 0,1-2-1,3-2 1,0-2-1,1 1 0,-1 0-1,1 0 1,0-2-1,1-1-1,0-2 1,2-2-1,1-1-1,-1 2 1,0 0-1,1 1 0,-1 1 0,2-2 0,1-1 2,1 0 0,1-2 0,0-1-1,2 0 1,1-1 0,0-3-1,2-2 0,1-4 1,1-2-1,0-3 0,2-1 1,0-3 0,2-1 0,-1-3 1,0 0-1,-2-1 0,0-1 0,1-3-1,4-5 0,4-4-1,4-6-1,2-3 1,1-2 3,1-2 3,2-2 2,-1 0 2,1 2-3,0 2 0,0 2-3,-1 1 0,-1 0-1,-1 0 0,-1 0-1,-1-1-1,0-2 1,-2-2-1,0-2 1,-3 0-2,-2 2-3,-4 2-2,-2 2-2,-3 2 0,-2 0 1,-2 1 2,-2 2 2,1-2 1,3-3 0,2-2 1,4-3 0,2-4 1,2-2-1,2-3 0,2-4 1,-1 1-1,-2 1 1,-4 2-1,-2 3 1,-3 1 0,0 2 1,-2 2 1,0 2 0,-1 0-1,1 0-1,-1-2-1,0 0-2,-1 0 0,-2 0 1,-2 2 0,-1 0 1,0-3-1,2-7-2,4-9-2,3-7-2,-1 0 0,-4 9 2,-3 8 3,-5 10 3,-2 4 1,-1 0-1,-1 0 1,-1 0 0,-2-1 0,-3 1-1,-3 0 1,-3 0-1,-1-1 1,0 0-1,0-1 1,-1-2-1,0 0 1,0 0-1,-2 0 0,0 0 0,-2 1 1,1 0-1,0 2 1,0 0 0,-1 2 1,-2 0-1,-3 1 0,0 2 0,-3 0 0,-1-1 0,0 1 1,-1 0 0,-3 0 1,-4 2-1,-4 0-1,-3 1 0,-3 1 0,1 2 0,-1 0-2,0 1 1,0 1-1,-3 1 1,-1 2-1,-3 0 1,0 0 0,1 1 0,1-1 0,2 1 0,-1 0-1,1 1 1,-1 1 0,0 1 0,0 1 0,-1 1 0,-1 1-1,0 1 1,-3 0 1,1 1 1,-2-1 0,-1 1 2,-2 0 0,-1 0-1,-2 2-1,-2 1 0,-2 1 0,-1-1-1,0 0 0,-2 1-1,0-1 0,-2 2 1,0 1-2,-2 1 1,0-1 0,2-2 1,0-1 0,2-3 1,-2 0 1,-2 3 0,-4 1 0,-2 2 1,-2 2-1,2 1 1,1 0-1,0 2 0,0 1 0,-3 1-2,-4 0-1,-2 2-2,-2 0 1,1 2 0,-1 0 0,0 2 2,1 1-1,1 2-1,1 2-2,0 2-1,0 2-1,-1 3 1,-3 3-1,-1 3 1,-2 4 0,0 3 0,1 5 0,-1 3 1,-1 3-2,-1 2-2,-3 2-3,-1 3-3,0-1-1,5 0 3,3-2 2,5 0 1,5-4-4,10-5-13,8-7-13,9-5-11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11"/>
    </inkml:context>
    <inkml:brush xml:id="br0">
      <inkml:brushProperty name="width" value="0.03968" units="cm"/>
      <inkml:brushProperty name="height" value="0.03968" units="cm"/>
      <inkml:brushProperty name="color" value="#F2395B"/>
    </inkml:brush>
  </inkml:definitions>
  <inkml:trace contextRef="#ctx0" brushRef="#br0">15027 12715 554,'-10'0'30,"10"0"12,12 0 10,10 0 12,6 0-1,2 0-11,3 0-12,1 0-11,0 0-8,-2-2-3,-1 0-4,-3-1-3,-1-1-4,-1 2-5,-1 0-3,-1 2-5,-2 0-4,-3 0-5,-3 0-5,-3 0-4,-2 1-8,-2 4-11,-2 2-13,-2 3-10,-3 2-2,-4-1 11,-4 1 10,-4 0 9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11"/>
    </inkml:context>
    <inkml:brush xml:id="br0">
      <inkml:brushProperty name="width" value="0.04685" units="cm"/>
      <inkml:brushProperty name="height" value="0.04685" units="cm"/>
      <inkml:brushProperty name="color" value="#F2395B"/>
    </inkml:brush>
  </inkml:definitions>
  <inkml:trace contextRef="#ctx0" brushRef="#br0">13977 12850 469,'-22'2'52,"1"4"-3,2 4-2,3 3-3,0 4-5,1 3-6,-1 3-7,0 3-7,-1 2-4,-1 3-1,-3 1 0,-1 2-2,-1 1-2,-1 1-6,1-1-5,-1 0-5,2-1-5,1-2-5,3-1-4,1-3-5,2-2-3,2-5 1,3-3 1,1-4 0,4-4 9,6-1 18,6-2 16,6-2 18,2 0 6,1 3-3,0 3-3,-1 4-3,1 1-4,0 1-1,-1 1-3,1 1-2,0 0-4,1-1-3,1-1-3,1 0-5,1-1-4,-1 1-4,1 1-6,-1 1-5,1-1-6,1-1-5,1-2-6,2-2-6,-2-3-5,-2-1-6,-1-2-6,-2-2-6,-3-2-1,-1-1 6,-2 0 5,-2-1 6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12"/>
    </inkml:context>
    <inkml:brush xml:id="br0">
      <inkml:brushProperty name="width" value="0.05676" units="cm"/>
      <inkml:brushProperty name="height" value="0.05676" units="cm"/>
      <inkml:brushProperty name="color" value="#F2395B"/>
    </inkml:brush>
  </inkml:definitions>
  <inkml:trace contextRef="#ctx0" brushRef="#br0">16683 12883 387,'-6'-6'50,"4"4"-4,4 4-3,4 4-5,3 2-5,3 1-5,3 2-5,4 0-5,-1 0-3,-1-1-1,-3 0-2,-1-2 0,3 1 0,9 3 1,9 4 2,9 2 1,2 0-1,-2-1-3,-4-2-3,-2-2-3,-4-2-2,-3 1 0,-5 0-1,-3-1 0,-3 2 0,-1 2-1,-1 1-1,-1 3 0,-2 0 1,-4-1 2,-5-1 4,-2 0 2,-5-2 1,-2-1 1,-4-1 0,-2-1-1,-3 1 1,-1 0 0,-3 1 0,-1 1-1,-2 1 0,0 1-1,1 1-2,-1 2-2,0-2-1,1 1-2,-1-2-2,1-1-1,-2 1-4,-3 1-5,-3 3-4,-3 1-5,1 1-4,3-3-2,5-1-2,3-2-3,3-2-4,3-1-5,1-1-6,2-1-6,1-1-3,0-2-1,1-2-2,-1-2-2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0:51"/>
    </inkml:context>
    <inkml:brush xml:id="br0">
      <inkml:brushProperty name="width" value="0.03585" units="cm"/>
      <inkml:brushProperty name="height" value="0.03585" units="cm"/>
      <inkml:brushProperty name="color" value="#F2395B"/>
    </inkml:brush>
  </inkml:definitions>
  <inkml:trace contextRef="#ctx0" brushRef="#br0">90150 27800 613,'-2'-49'4,"-3"4"7,-3 3 8,-2 3 8,-6 9 5,-6 16 4,-6 15 3,-6 17 4,-2 14-2,3 17-9,3 15-8,4 16-8,1 9-5,0 3-1,0 3 1,0 4 0,1-4-2,4-9-3,3-10-2,3-8-4,12-14-4,22-15-10,22-15-8,23-16-9,11-15-5,4-11 1,3-14-1,3-11 0,4-12-1,7-9-1,6-10-1,7-8-2,-9 2 3,-21 16 6,-22 15 6,-22 17 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11"/>
    </inkml:context>
    <inkml:brush xml:id="br0">
      <inkml:brushProperty name="width" value="0.04083" units="cm"/>
      <inkml:brushProperty name="height" value="0.04083" units="cm"/>
      <inkml:brushProperty name="color" value="#F2395B"/>
    </inkml:brush>
  </inkml:definitions>
  <inkml:trace contextRef="#ctx0" brushRef="#br0">22800 48150 538,'-291'90'17,"69"-18"2,69-19 4,69-18 2,49-12 5,32-3 7,31-3 5,32-2 7,24-8 0,19-8-7,19-10-6,19-9-6,7-4-6,-3 4-6,-3 3-6,-2 3-5,-8-1-5,-8-2-4,-10-3-4,-9-3-4,-12 1-3,-11 6-6,-14 7-4,-11 6-5,-15-1-9,-16-5-12,-15-7-13,-15-5-14,-12-3 2,-6 4 16,-6 3 14,-6 3 15,-2-1 11,3-2 3,3-3 4,4-3 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12"/>
    </inkml:context>
    <inkml:brush xml:id="br0">
      <inkml:brushProperty name="width" value="0.0446" units="cm"/>
      <inkml:brushProperty name="height" value="0.0446" units="cm"/>
      <inkml:brushProperty name="color" value="#F2395B"/>
    </inkml:brush>
  </inkml:definitions>
  <inkml:trace contextRef="#ctx0" brushRef="#br0">15177 15793 493,'-42'-2'28,"11"0"11,11-3 9,11-2 11,9 0 0,8-1-8,7 0-8,9 0-9,4 1-6,2-1-4,3 0-4,1 0-5,2 2-2,0 1-1,2 2 1,1 2 0,-1 1-6,0 0-9,-2 0-11,0 0-9,-2 0-10,-5 0-7,-4 0-8,-3 0-7,-4 0 0,-3 0 10,-3 0 9,-2 0 9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12"/>
    </inkml:context>
    <inkml:brush xml:id="br0">
      <inkml:brushProperty name="width" value="0.04541" units="cm"/>
      <inkml:brushProperty name="height" value="0.04541" units="cm"/>
      <inkml:brushProperty name="color" value="#F2395B"/>
    </inkml:brush>
  </inkml:definitions>
  <inkml:trace contextRef="#ctx0" brushRef="#br0">15828 14025 484,'-14'-8'2,"3"2"4,2 1 4,4 0 4,0 1 4,0 1 5,-1-1 5,-1 0 5,0 1 2,2 4 0,2 2 0,2 4 0,1 2-2,0 3-3,0 3-3,0 3-3,0 1-4,0-1-2,0-1-4,0-1-3,1 0-3,2 1 0,2 1-1,2 2 0,1-3-2,1-1 1,1-4 0,2-3 0,-1-2-1,1-2-1,0-3-2,0 0-1,-1-4-5,1 0-4,0-3-5,0-2-6,-1-2-3,1-2 1,0-1-1,-1-3 0,2-1 1,0-1 1,1-1 2,1-1 0,0 0 1,-3 1 1,-1 1 1,-2 1 1,-2 0 0,-1 1 1,0-1 1,-1 1 0,-3-1 1,-3 0-1,-2 1 0,-3-1 0,-6 2-1,-6 5 2,-7 3-1,-6 4 1,-3 4-2,3 4-3,3 3-3,3 5-4,4 1-1,3-3 2,5-1 0,3-2 2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14"/>
    </inkml:context>
    <inkml:brush xml:id="br0">
      <inkml:brushProperty name="width" value="0.04314" units="cm"/>
      <inkml:brushProperty name="height" value="0.04314" units="cm"/>
      <inkml:brushProperty name="color" value="#F2395B"/>
    </inkml:brush>
  </inkml:definitions>
  <inkml:trace contextRef="#ctx0" brushRef="#br0">18787 14062 509,'-6'-8'79,"6"2"-13,4 1-10,6 1-13,4 0-5,5 0-3,5 0-1,5 0-2,2 0-3,0 0-4,1 0-5,-1 1-4,1-1-6,0 2-4,2 0-4,1 2-6,-2 0-1,-2 0 1,-3 0 2,-3 0 3,-3 0-16,-3 0-29,-3 0-31,-2 0-30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14"/>
    </inkml:context>
    <inkml:brush xml:id="br0">
      <inkml:brushProperty name="width" value="0.03912" units="cm"/>
      <inkml:brushProperty name="height" value="0.03912" units="cm"/>
      <inkml:brushProperty name="color" value="#F2395B"/>
    </inkml:brush>
  </inkml:definitions>
  <inkml:trace contextRef="#ctx0" brushRef="#br0">12090 14914 562,'-5'-14'37,"8"4"8,6 5 9,7 3 8,5 2-1,5 0-9,3 0-10,5 0-9,2 0-8,2 0-9,2 0-7,2 0-7,0 0-10,-4 0-7,-2 0-9,-3 0-9,-3-1-6,-3 0-5,-4-2-6,-1 0-4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15"/>
    </inkml:context>
    <inkml:brush xml:id="br0">
      <inkml:brushProperty name="width" value="0.03594" units="cm"/>
      <inkml:brushProperty name="height" value="0.03594" units="cm"/>
      <inkml:brushProperty name="color" value="#F2395B"/>
    </inkml:brush>
  </inkml:definitions>
  <inkml:trace contextRef="#ctx0" brushRef="#br0">9995 12943 612,'-13'-22'62,"4"5"-10,6 3-9,5 5-10,5 1-4,9 2-1,7 1 1,9 1-1,2 0-2,0 2-4,-1 0-5,-1 2-4,-2 0-7,-2 2-10,-2 0-10,-1 2-9,-4 1-6,-3 3-1,-4 3-2,-4 3-1,-4 1-4,-3-3-6,-2-1-8,-3-2-7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15"/>
    </inkml:context>
    <inkml:brush xml:id="br0">
      <inkml:brushProperty name="width" value="0.04394" units="cm"/>
      <inkml:brushProperty name="height" value="0.04394" units="cm"/>
      <inkml:brushProperty name="color" value="#F2395B"/>
    </inkml:brush>
  </inkml:definitions>
  <inkml:trace contextRef="#ctx0" brushRef="#br0">9971 13550 500,'-43'15'3,"8"-1"5,8-1 6,8 0 4,4-1 7,4 1 5,3 1 6,3 2 5,1 1 2,2 5-2,0 3-2,2 4-2,0 5-4,2 5-3,0 4-3,2 6-4,-1 2-4,2 3-4,-2 2-5,1 2-3,0 2-6,0 5-10,0 3-7,0 5-9,0 0-3,3-3 3,2-3 2,2-3 2,0-6-2,-1-11-8,-1-8-7,0-11-8,-2-7-3,-1-3 0,-1-4 1,0-4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15"/>
    </inkml:context>
    <inkml:brush xml:id="br0">
      <inkml:brushProperty name="width" value="0.03204" units="cm"/>
      <inkml:brushProperty name="height" value="0.03204" units="cm"/>
      <inkml:brushProperty name="color" value="#F2395B"/>
    </inkml:brush>
  </inkml:definitions>
  <inkml:trace contextRef="#ctx0" brushRef="#br0">9864 15156 686,'-8'-8'0,"0"0"0,1 0 0,-1 1 0,2-2 2,4 0 5,4-1 4,4-1 4,6-1 9,9 2 13,9 1 14,9 1 12,7 0-5,7 0-24,7 0-23,7 1-23,-3 0-15,-12 2-5,-14 2-5,-12 2-6,-6 1-3,0 0 0,-1 0-1,1 0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16"/>
    </inkml:context>
    <inkml:brush xml:id="br0">
      <inkml:brushProperty name="width" value="0.04779" units="cm"/>
      <inkml:brushProperty name="height" value="0.04779" units="cm"/>
      <inkml:brushProperty name="color" value="#F2395B"/>
    </inkml:brush>
  </inkml:definitions>
  <inkml:trace contextRef="#ctx0" brushRef="#br0">20944 13112 460,'-1'-14'55,"-2"1"4,-2 2 2,-1 3 3,-3 1-5,-2 2-9,-2 2-12,-1 2-11,-3 2-6,0 2-4,-1 2-3,-1 2-3,0 0-3,1 1-2,1 0-2,1 0-2,1 0 0,0 1 1,2 2 2,1 0 2,0 1 0,1 3-1,-1 2-1,0 1-1,1 2-1,2 1-1,3 1-3,1 1-2,1-1 0,2-1-1,0-3 0,2-1 0,0-1-1,2 0-1,0-1-2,2 1-2,1-2 0,1-3 0,3-3 1,2-2-1,2-3 0,3 0-2,3-2-3,4 0-1,0-3-3,1 0 0,-1-3-3,0-2-2,1-1 0,1-2 0,1 0 1,1-1-1,-1-1 0,-1-2-3,-3 0-1,-1-1-3,-2 0 0,-3 1-1,-1 1 0,-2 1 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18"/>
    </inkml:context>
    <inkml:brush xml:id="br0">
      <inkml:brushProperty name="width" value="0.0513" units="cm"/>
      <inkml:brushProperty name="height" value="0.0513" units="cm"/>
      <inkml:brushProperty name="color" value="#F2395B"/>
    </inkml:brush>
  </inkml:definitions>
  <inkml:trace contextRef="#ctx0" brushRef="#br0">22225 12868 428,'6'-7'-11,"-4"4"25,-4 3 25,-4 2 25,-2 2 6,1 2-13,-1 0-14,0 1-13,0 2-8,0 2-4,0 2-2,1 1-4,-1 2-1,0 1-1,0 2-1,0 0-1,1-1 1,1 0-1,0 0 1,2-2-1,0-1 0,2-1-2,0-1-4,2-1-1,2-1-4,4 0-3,4-2-5,3 0-4,3-3-1,0-3-1,-1-2 0,1-4 1,0-2 0,1-3 0,1-4 0,1-2 0,0-1 1,-1-1 1,0 0 0,-2 1 2,-2-1 1,-3 1 4,-3-1 3,-2 0 3,-3 1 2,0-1 1,-2 1 0,0-1 1,-3 1 1,-2 1 0,-4 0 2,-2 2 0,-2 2 2,-1 2 0,-1 4 1,-1 3 0,-1 1 0,2 0-2,1 0-1,1 0-2,0 1-3,2 2-4,1 2-5,1 1-4,2 1-4,6-2-3,4-2-3,5-2-4,5-2 1,2 0 1,3-2 3,3 0 1,2-1 3,1-2 2,1 0 2,1-1 3,-1-1 2,0 2 1,-1 1 1,0 0 1,-4 2 5,-3 0 7,-5 2 8,-3 1 8,-4 0 7,-4 1 4,-4 2 5,-4 0 4,-2 2 1,0 2-6,1 2-4,-1 2-6,0 0-4,2 1-6,1 0-5,0-1-5,1 1-3,1 0 0,-2-1 1,2 1 1,-1 1-1,0 2-1,0 1 0,0 3-1,1-1-1,0-1-1,1-3 0,2-1-1,0-1 0,2 2-2,1 0-1,0 1-2,2-1-1,3-3-2,4-3-2,2-2-3,1-3-2,-1-2 1,-1-2-2,0-2 1,-1-3-1,1-2 1,1-3 2,2-3 0,-1-2 1,-1 1 1,-1-1 2,0 0 0,-3 0 3,-1-1 1,-2-1 1,-2-1 2,-2 0 2,0-1 0,-2 0 1,0 1 1,-3 1 1,0 3 1,-3 3 1,-2 2 0,-1 3 1,-2 1-1,0 0 0,-1 2-1,-1 1-1,0 0 0,1 2-1,-1 0 0,0 2-6,0 0-12,1 2-10,-1 0-11,5-1-8,12-4-4,10-4-4,11-4-4,5-2 4,-1-1 11,-2-1 13,1-1 10,-4 0 8,-3 2 2,-5 3 2,-3 1 2,-3 1 3,-1 2 1,0 1 1,-2 0 2,-1 3 16,-2 2 29,-3 4 31,0 2 30,-2 2 3,0 2-22,0 0-23,0 1-22,0 3-14,0 4-6,0 3-6,0 4-6,0 2-6,0-1-6,0-1-5,0-1-6,0 0-4,0 1 2,0 1-1,0 0 1,-1 1-2,-1-3-6,0-2-3,-1-1-6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18"/>
    </inkml:context>
    <inkml:brush xml:id="br0">
      <inkml:brushProperty name="width" value="0.03719" units="cm"/>
      <inkml:brushProperty name="height" value="0.03719" units="cm"/>
      <inkml:brushProperty name="color" value="#F2395B"/>
    </inkml:brush>
  </inkml:definitions>
  <inkml:trace contextRef="#ctx0" brushRef="#br0">24400 13293 591,'8'-15'56,"1"4"-6,2 3-4,0 3-6,1 0-3,3 0-1,2-1-1,1-1-1,3-1-5,1 2-7,2 1-7,3 1-7,-2 0-8,-3 2-8,-5 0-9,-3 2-8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11"/>
    </inkml:context>
    <inkml:brush xml:id="br0">
      <inkml:brushProperty name="width" value="0.04673" units="cm"/>
      <inkml:brushProperty name="height" value="0.04673" units="cm"/>
      <inkml:brushProperty name="color" value="#F2395B"/>
    </inkml:brush>
  </inkml:definitions>
  <inkml:trace contextRef="#ctx0" brushRef="#br0">23400 47850 470,'-29'-25'0,"-5"0"-1,-7 0 1,-5 0-2,-1 3 5,6 6 10,7 7 10,6 6 9,7 7 7,10 10 7,10 10 6,9 9 5,4 9 0,1 9-9,-1 10-9,1 10-7,-4 8-8,-6 10-5,-6 10-6,-6 9-5,-12 10-3,-15 14 1,-15 11 1,-16 14 0,-10 5-5,-3 1-9,-3-1-12,-2 1-9,0-10-9,7-19-8,6-18-7,7-19-8,5-16-2,7-12 2,6-13 3,7-12 2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18"/>
    </inkml:context>
    <inkml:brush xml:id="br0">
      <inkml:brushProperty name="width" value="0.05112" units="cm"/>
      <inkml:brushProperty name="height" value="0.05112" units="cm"/>
      <inkml:brushProperty name="color" value="#F2395B"/>
    </inkml:brush>
  </inkml:definitions>
  <inkml:trace contextRef="#ctx0" brushRef="#br0">25400 11471 430,'0'-28'23,"0"5"-4,0 7-5,0 5-5,0 8 11,0 10 24,0 9 25,0 11 24,0 6 3,2 2-21,0 4-22,2 3-21,-1 3-15,1 6-11,0 4-12,0 5-10,-1 8-6,-1 11-3,0 10-3,-2 12-3,0 2-2,0-3-4,0-4-2,0-4-4,0-11-4,2-16-3,0-16-5,2-17-4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37"/>
    </inkml:context>
    <inkml:brush xml:id="br0">
      <inkml:brushProperty name="width" value="0.04823" units="cm"/>
      <inkml:brushProperty name="height" value="0.04823" units="cm"/>
      <inkml:brushProperty name="color" value="#F2395B"/>
    </inkml:brush>
  </inkml:definitions>
  <inkml:trace contextRef="#ctx0" brushRef="#br0">78484 10507 456,'-8'8'62,"2"1"-15,1 2-15,0 0-15,-1 3-7,-2 7-1,-3 5 0,-3 7 0,-2 2 0,1 2 1,-1 1 1,0 1 0,2-3 0,1-4-1,2-5-1,2-5-2,2-2 0,1 1-1,0 1-1,2 1-1,0 0 0,0-1 0,0-1 0,0-1 0,3-1-2,6-3-5,6-1-4,6-2-5,3-4-3,1-3 1,1-4 1,1-4 0,0-5 1,3-9 0,0-8 1,0-7 1,3-6-1,1-4 0,2-4 0,3-4-1,-2-1-1,-4 2 1,-3 2-1,-5 2 0,-3 4 2,-2 6 3,-4 5 2,-3 7 3,-2 3 4,0 2 2,-2 3 3,0 1 3,-2 2 4,-1 1 3,0 0 4,-2 2 4,0 4 5,0 8 7,0 8 6,0 7 8,0 5-2,-2 1-6,0 1-9,-1 1-7,-1 2-6,2 3-4,0 2-4,2 4-4,0 2-3,0 0 1,0 2-1,0 1-1,0-2-1,2-2-6,0-4-4,2-2-5,0 0-5,3 1-7,2 2-5,2 2-6,1 0-4,-1-3-2,1-4-3,0-2-2,-1-3 2,-3-5 6,-1-3 6,-2-4 6,0-3 1,0-1-2,1-1-3,2 0-3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38"/>
    </inkml:context>
    <inkml:brush xml:id="br0">
      <inkml:brushProperty name="width" value="0.0321" units="cm"/>
      <inkml:brushProperty name="height" value="0.0321" units="cm"/>
      <inkml:brushProperty name="color" value="#F2395B"/>
    </inkml:brush>
  </inkml:definitions>
  <inkml:trace contextRef="#ctx0" brushRef="#br0">76947 12650 685,'0'21'35,"0"-3"-8,0-4-7,0-4-7,-1 2-3,0 9 1,-2 9 0,0 8 2,-1 6 0,0 0 0,0 2 0,0 0 0,1-3-2,0-7-1,2-9-3,1-7-2,-1 3 0,-1 18 2,0 16 1,-1 17 2,-1 9 1,2 2 1,0 2 1,2 3 0,1-2-3,4-2-9,2-4-9,3-2-8,3-7-8,0-9-9,1-10-8,1-10-9,0-8-3,-1-6 5,-1-5 4,0-6 5,-3-5 5,-1-3 6,-2-3 8,-2-2 7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38"/>
    </inkml:context>
    <inkml:brush xml:id="br0">
      <inkml:brushProperty name="width" value="0.03957" units="cm"/>
      <inkml:brushProperty name="height" value="0.03957" units="cm"/>
      <inkml:brushProperty name="color" value="#F2395B"/>
    </inkml:brush>
  </inkml:definitions>
  <inkml:trace contextRef="#ctx0" brushRef="#br0">77185 9626 555,'-23'-9'16,"17"0"7,16-1 10,17-1 7,10-1 2,5 0-7,2 0-7,6 1-7,1-1-4,3 0-1,2 0-2,2 1-2,1-2-1,1 0-2,2-1-1,0-1-2,1-1-2,-1-2-3,1 0-2,0-1-2,-3 1-2,-3 1-2,-4 2-2,-4 3 0,-5 1-2,-4 0 1,-5 2 1,-5 1-1,-5 1 1,-3 2 0,-5 2 0,-3 2-1,-4 2 5,-2 2 5,-4 2 7,-2 2 7,-4 1 3,0 3-1,-3 2 0,-2 2-1,0 0-1,0 1 0,2 0-1,1-1 0,-1 2-1,2 3-1,-1 3-2,0 3 0,0 3-2,2 3 0,0 3-1,2 3-1,0 5 0,0 9-1,0 9 0,0 10-1,-1 4-1,0 2-1,-2 2-1,0 3 0,0 1-2,0 2-3,2 2-5,0 2-2,1 1-5,-2 0-4,0 0-4,-1 1-5,-1-5-2,2-6 1,0-7 2,2-7 0,0-7-1,0-7-1,0-6-2,0-7-2,-1-7-1,-1-6 4,0-5 2,-1-6 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39"/>
    </inkml:context>
    <inkml:brush xml:id="br0">
      <inkml:brushProperty name="width" value="0.03439" units="cm"/>
      <inkml:brushProperty name="height" value="0.03439" units="cm"/>
      <inkml:brushProperty name="color" value="#F2395B"/>
    </inkml:brush>
  </inkml:definitions>
  <inkml:trace contextRef="#ctx0" brushRef="#br0">76668 16213 639,'-19'-1'0,"-6"0"0,-5-2 0,-6 0 0,2-2 4,13 0 7,11-1 8,12-2 7,12-2 4,13-3 1,13-5 0,12-3 0,14-4-1,13-1-3,14-2-2,14-3-4,12-1-2,9-2-2,10-2-2,10-2-2,3 0-4,-1 3-8,-2 4-5,-2 2-8,-15 4-5,-27 7-7,-28 5-5,-26 6-6,-16 3-6,0-2-6,-1 0-7,-1-1-7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52"/>
    </inkml:context>
    <inkml:brush xml:id="br0">
      <inkml:brushProperty name="width" value="0.04453" units="cm"/>
      <inkml:brushProperty name="height" value="0.04453" units="cm"/>
      <inkml:brushProperty name="color" value="#F2395B"/>
    </inkml:brush>
  </inkml:definitions>
  <inkml:trace contextRef="#ctx0" brushRef="#br0">83550 36950 494,'17'7'141,"3"-1"-31,3 0-32,3-2-32,0-1-17,-3 0-5,-3-2-4,-3 0-4,0-1-3,3 2-3,3 0-2,3 2-2,0-1-3,-3-1-2,-3 0-1,-3-2-4,-2 0-2,-1 0-3,0 0-5,-2 0-3,-5 2-11,-10 2-21,-10 3-18,-9 4-20,-4-1-1,3-1 16,3-2 18,3-2 16,2-1 12,2 1 6,3 1 4,1 2 7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53"/>
    </inkml:context>
    <inkml:brush xml:id="br0">
      <inkml:brushProperty name="width" value="0.0456" units="cm"/>
      <inkml:brushProperty name="height" value="0.0456" units="cm"/>
      <inkml:brushProperty name="color" value="#F2395B"/>
    </inkml:brush>
  </inkml:definitions>
  <inkml:trace contextRef="#ctx0" brushRef="#br0">82672 37950 482,'-10'8'0,"-2"2"1,-3 0 1,-3 1 0,-1 0 2,1-1 1,1 0 3,1-2 1,1 0 4,4 0 3,3 0 5,3 0 3,1 1 3,2 3 0,0 3 0,2 3 0,0 3 0,2 3 0,0 3 0,2 3 0,-1 1-2,-1 1-2,0-1-3,-1 0-4,-1 1-1,0-1 0,0 0-2,0 1 0,0-2 0,0 0 0,0-1-1,0-1 0,0-2-6,0-3-9,0-3-11,0-3-11,0-5-10,1-6-12,2-8-11,0-6-11,1-4-3,0 0 8,0 1 7,0-1 7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53"/>
    </inkml:context>
    <inkml:brush xml:id="br0">
      <inkml:brushProperty name="width" value="0.04821" units="cm"/>
      <inkml:brushProperty name="height" value="0.04821" units="cm"/>
      <inkml:brushProperty name="color" value="#F2395B"/>
    </inkml:brush>
  </inkml:definitions>
  <inkml:trace contextRef="#ctx0" brushRef="#br0">82900 38331 456,'15'0'4,"-1"0"10,-1 0 8,0 0 9,0-1 3,5 0-3,3-2-3,5 0-3,3 0-3,5 0-2,3 2-2,4 0-3,3 1-2,0-2-3,1 0-2,2-1-4,0-2-1,0 2 0,0-1-1,0 0-1,-3 0 0,-6 2-2,-6 0-2,-5 2-1,-3 0 0,-1 0 0,1 0 1,-1 0 2,-4 2 6,-9 6 14,-8 4 15,-10 5 13,-5 5 1,-5 5-10,-3 5-10,-5 4-10,-1 1-8,1-3-4,1-5-4,1-3-5,1-4-2,1 0 0,1-1 0,1 0 0,0-2-1,-1 1-5,-1-1-4,-1 1-3,0-3-4,-1-3-1,1-4-3,-1-4-1,2-5-2,1-6 2,2-6 1,3-6 1,1-5 0,2-7-1,3-5-2,1-6-1,2-3-1,2-2 2,2 0 0,2-2 2,2 1 1,0 1 5,2 0 3,0 2 4,1 1 4,0 5 2,0 4 2,0 4 2,-1 3 2,2 3 1,-2 3 0,1 3 1,0 2 5,0 2 11,0 3 10,0 1 11,-1 3 7,0 6 4,-2 4 3,0 6 4,-4 7-2,-6 10-9,-6 12-10,-5 11-8,-4 4-7,-1-1-5,-1-1-4,-1 0-4,0-3-6,1-4-5,1-4-5,1-4-6,2-4-2,1-4 2,3-3 2,1-5 2,3-6-9,4-10-19,5-10-18,3-10-20,4-4 0,3-1 15,5 1 17,4-1 15,1 2 11,-1 3 4,-1 2 5,0 4 5,-1 3 5,1 1 4,1 2 5,2 2 4,-1 1 6,-1 2 6,-1 0 4,-1 2 7,1 0 2,0 1-3,1 2-1,1 0-1,0 1-4,-1 2-3,0 0-5,-2 1-3,0 0-5,0-1-6,-1 0-6,1-2-5,0-2-11,0-6-17,-1-4-15,1-6-17,-2-1-1,-2-1 12,-4 0 13,-3 1 12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54"/>
    </inkml:context>
    <inkml:brush xml:id="br0">
      <inkml:brushProperty name="width" value="0.04065" units="cm"/>
      <inkml:brushProperty name="height" value="0.04065" units="cm"/>
      <inkml:brushProperty name="color" value="#F2395B"/>
    </inkml:brush>
  </inkml:definitions>
  <inkml:trace contextRef="#ctx0" brushRef="#br0">84135 37850 541,'6'33'131,"-3"2"-28,-2 4-26,-4 3-27,-2 1-17,-3 2-7,-4 0-7,-2 2-6,-2-2-7,-1-1-6,-1-2-4,-1-1-7,0-5-6,1-6-9,0-5-9,3-7-7,0-4-4,2-2 1,2-4 1,3-3 1,1-3 2,2-6 4,2-4 3,2-5 3,2-2 4,4 1 5,2 0 5,3 2 5,3 1 5,2 2 5,1 3 6,3 1 5,0 2 6,-1 2 6,-1 2 6,-1 2 5,0 1 2,2 2-4,0 0-2,1 1-5,0 2-3,-1 2-5,-1 2-4,-1 1-5,0 0-5,-1-2-5,1-4-4,0-3-4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54"/>
    </inkml:context>
    <inkml:brush xml:id="br0">
      <inkml:brushProperty name="width" value="0.03679" units="cm"/>
      <inkml:brushProperty name="height" value="0.03679" units="cm"/>
      <inkml:brushProperty name="color" value="#F2395B"/>
    </inkml:brush>
  </inkml:definitions>
  <inkml:trace contextRef="#ctx0" brushRef="#br0">86241 36750 597,'15'1'66,"-1"2"-5,-1 2-3,-1 2-3,1 1-8,2 3-11,1 2-12,3 1-11,-1 2-10,-3 2-9,-3 0-9,-2 1-9,-4 0-7,-3 1-4,-2-1-5,-4 1-5,-3-1 0,-5 1 3,-5-1 2,-5 1 4,-4-1 4,-3 1 5,-3-1 4,-3 1 4,0 0 5,0 1 3,1 1 3,1 1 3,2-1 3,1-1 1,3-3 1,2-1 2,2-2 4,5-3 6,3-1 8,4-2 7,7-2 10,10-2 11,9-3 14,11 0 11,5-4-1,2-2-15,3-4-14,1-2-16,0-2-9,0-1-3,-1-1-3,-1-1-4,-3 0-7,-4 2-9,-3 2-10,-5 3-9,-6 1-13,-9 2-12,-8 2-14,-9 2-13,-4 0 2,1-2 17,0-2 18,2-2 16,1 0 10,1 1 4,0 0 4,2 2 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11"/>
    </inkml:context>
    <inkml:brush xml:id="br0">
      <inkml:brushProperty name="width" value="0.03465" units="cm"/>
      <inkml:brushProperty name="height" value="0.03465" units="cm"/>
      <inkml:brushProperty name="color" value="#F2395B"/>
    </inkml:brush>
  </inkml:definitions>
  <inkml:trace contextRef="#ctx0" brushRef="#br0">23200 49300 635,'140'70'97,"-18"-9"-17,-19-10-18,-18-8-18,-4-1-12,13 9-8,12 10-7,13 10-9,4 0-8,-3-5-10,-3-7-10,-2-5-11,-14-9-1,-21-9 8,-22-10 6,-22-8 7,-11-6-4,0 1-17,0-1-15,0 1-17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54"/>
    </inkml:context>
    <inkml:brush xml:id="br0">
      <inkml:brushProperty name="width" value="0.04778" units="cm"/>
      <inkml:brushProperty name="height" value="0.04778" units="cm"/>
      <inkml:brushProperty name="color" value="#F2395B"/>
    </inkml:brush>
  </inkml:definitions>
  <inkml:trace contextRef="#ctx0" brushRef="#br0">86795 37887 460,'-8'-6'12,"2"6"13,1 4 14,0 6 12,2 5 6,1 9-4,0 7-3,2 8-2,0 4-6,0 0-4,0 0-7,0 0-4,0 0-6,0 0-3,0 0-4,0 0-4,-1 2-7,0 2-9,-2 3-12,0 4-9,-1-3-7,0-7-4,0-6-4,0-7-4,1-14-3,1-21-5,0-20-4,2-20-4,-1-6 4,0 10 11,-2 10 12,0 9 12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55"/>
    </inkml:context>
    <inkml:brush xml:id="br0">
      <inkml:brushProperty name="width" value="0.05525" units="cm"/>
      <inkml:brushProperty name="height" value="0.05525" units="cm"/>
      <inkml:brushProperty name="color" value="#F2395B"/>
    </inkml:brush>
  </inkml:definitions>
  <inkml:trace contextRef="#ctx0" brushRef="#br0">86310 38064 398,'7'-22'2,"-2"5"5,-2 3 4,-2 4 4,-2 5 6,0 6 6,-2 6 6,0 6 7,-1 3-1,-2 1-6,0 1-7,-1 2-6,-2 2-5,-2 6-3,-2 6-2,-1 7-2,-3 2-3,-2 0-1,-1 0-2,-3 0-2,1-3 0,3-6-1,3-5 0,3-7 1,4-8-4,6-10-6,6-12-7,6-9-5,7-10-6,9-5-2,9-7-4,8-4-2,4-3-1,-2 3 4,-2 4 2,-1 2 4,-2 3 5,0 3 6,0 3 7,1 4 6,-4 1 3,-4 4-1,-5 3-1,-5 3 0,-3 3 7,-3 2 17,-1 4 17,-2 3 17,-1 0 3,3 0-12,2-2-10,1 0-12,3-2-7,1 0-1,3-1-2,1-2-2,1 1-3,-3 1-4,-1 0-3,-3 2-5,-2 1-2,-2 4-1,-4 2-1,-3 4-2,-3 2 0,-4 3 2,-4 3 1,-4 4 2,-4 2 1,-5 2 0,-5 4-1,-5 3 1,-4 1 0,-1-1 0,-2-1-1,-3-1-1,-1 0 0,-2 1-2,-2 0 0,-2 2-1,-1-2 2,3-3 3,2-5 5,2-3 3,3-3 3,7-3 3,5-1 3,7-2 3,7-3 2,10-2 2,10-4 2,9-2 2,8-3-1,5-2-5,4-2-4,6-1-4,2-2-4,0 0-3,0 0-2,0 1-4,-2-1-2,-4 2-2,-4 1-3,-3 1-2,-5 1-7,-5 2-9,-5 2-11,-5 2-11,-5 0 0,-6-2 9,-6-2 9,-6-2 9,-3-3 4,-2-5-1,0-5-2,-1-5 0,0-5-1,-1-5 2,0-4 2,1-6 0,-1-2 2,2 0-1,1 0 0,1 0 0,0 3 1,0 6 2,0 5 2,1 7 1,-1 4 8,2 3 12,1 3 12,1 3 13,0 1 6,2 0 0,0 0 1,2 1-1,0 6 4,0 15 8,0 15 8,0 15 7,0 15-2,-2 17-12,0 17-12,-1 16-12,-1 11-12,2 5-12,1 5-14,0 5-11,2 4-10,0 7-7,2 6-6,1 6-7,0 4-4,1 5-1,2 3 0,0 5 0,0-16 4,0-34 10,-1-35 10,-2-33 11,0-18 3,0 0-3,0 0-3,0 1-3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56"/>
    </inkml:context>
    <inkml:brush xml:id="br0">
      <inkml:brushProperty name="width" value="0.05097" units="cm"/>
      <inkml:brushProperty name="height" value="0.05097" units="cm"/>
      <inkml:brushProperty name="color" value="#F2395B"/>
    </inkml:brush>
  </inkml:definitions>
  <inkml:trace contextRef="#ctx0" brushRef="#br0">90140 37922 431,'-5'6'7,"8"-6"12,6-4 14,7-5 13,6-4 2,5 0-8,4-1-8,6-1-9,3 0-6,0 0-5,2 2-6,1 1-6,-3 1-4,-4 2-3,-6 3-5,-4 1-3,-9 1-6,-12 2-8,-13 0-9,-13 2-8,-6-2 0,3-6 9,1-4 8,3-5 8,1-3 6,2-1 3,3-1 3,1-1 3,1 0 3,1 3 6,-1 1 4,0 3 5,1 1 8,3 4 13,1 3 13,2 3 12,1 4 2,0 7-8,0 7-7,0 8-9,1 5-4,1 8-2,0 7-3,2 6-3,-1 4-1,-1 0-3,0 0-2,-1 0-3,-1-2-1,2-1-3,0-2-1,2-2-3,0-3 0,0-6 1,0-4 0,0-5 1,3-10-14,7-14-32,8-15-31,6-15-30,1-8-7,-3 1 19,-5 0 19,-3 0 18,-3 1 12,-1 3 7,0 3 5,-2 4 7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57"/>
    </inkml:context>
    <inkml:brush xml:id="br0">
      <inkml:brushProperty name="width" value="0.05638" units="cm"/>
      <inkml:brushProperty name="height" value="0.05638" units="cm"/>
      <inkml:brushProperty name="color" value="#F2395B"/>
    </inkml:brush>
  </inkml:definitions>
  <inkml:trace contextRef="#ctx0" brushRef="#br0">91339 37900 390,'23'21'53,"-1"-5"-8,-1-5-8,-1-4-9,1-3-5,3 0-4,3-1-4,3 1-3,1 0-3,-2-2-2,0 0-2,-1-2-1,-1 1-2,-3 0-2,-1 2-2,-3 0-3,-2 2 4,-3 4 5,-2 2 8,-4 3 6,-2 2 4,-2-1 0,-3 1 1,0 0 0,-2 0 1,0 3-1,0 1 1,0 3-1,-2 1-1,0 1-2,-3 1-2,-2 1-2,-1 0-3,0 0-2,1 1-2,-1-1-2,-1 1-1,0 1-1,-1 1 0,-1 1 0,-1-2-1,0-4-5,0-3-2,1-4-4,-2-4-8,-2-3-13,-1-3-13,-3-2-12,1-7-4,5-8 5,3-10 7,4-7 5,3-9 3,0-5 0,2-6 1,0-5 0,2-3 2,0 2 6,2 2 5,0 2 5,1 4 5,0 4 3,0 5 5,0 6 3,-1 4 8,-1 5 13,0 4 12,-1 6 12,-2 7 8,-1 10 2,0 10 1,-1 9 3,-2 5-5,-2-1-10,-2-2-10,-1 1-10,-5 1-7,-4 8-3,-5 6-4,-5 8-3,-2 1-4,-2-3-6,-1-2-6,-1-4-5,2-3-5,4-6-7,3-4-6,5-5-6,3-7-7,5-10-6,3-10-6,4-10-7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57"/>
    </inkml:context>
    <inkml:brush xml:id="br0">
      <inkml:brushProperty name="width" value="0.04793" units="cm"/>
      <inkml:brushProperty name="height" value="0.04793" units="cm"/>
      <inkml:brushProperty name="color" value="#F2395B"/>
    </inkml:brush>
  </inkml:definitions>
  <inkml:trace contextRef="#ctx0" brushRef="#br0">94600 36093 458,'8'-8'8,"2"2"13,0 1 15,1 1 14,3 1 7,3 3 1,5 4 1,3 2 1,2 2-5,-1 2-10,-1 0-10,-1 1-9,-1 1-9,-1 0-6,-1-1-8,-1 1-5,-2 1-10,-3 0-11,-3 1-12,-2 1-11,-4 0-6,-4-1-1,-4-1-1,-4 0 0,-3-3 4,0-1 8,-1-2 8,-1-2 8,-1-1 4,0 0-1,0 0 0,1 0-2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58"/>
    </inkml:context>
    <inkml:brush xml:id="br0">
      <inkml:brushProperty name="width" value="0.04788" units="cm"/>
      <inkml:brushProperty name="height" value="0.04788" units="cm"/>
      <inkml:brushProperty name="color" value="#F2395B"/>
    </inkml:brush>
  </inkml:definitions>
  <inkml:trace contextRef="#ctx0" brushRef="#br0">93540 37200 459,'-13'1'9,"3"2"17,4 2 17,4 2 18,2 1 4,2 1-7,0 1-8,2 2-8,0 1-6,0 5-5,-1 3-6,2 5-5,-3 2-4,-3 2-5,-2 3-3,-3 1-5,-3 0-3,0 0-6,-1-1-3,-1-1-5,-1-4-6,2-4-5,1-5-6,0-4-6,3-7-3,1-7 2,2-6 2,2-7 1,3-8 1,6-7 1,4-8 0,5-8 2,4-3 2,3 4 7,3 2 6,3 4 5,0 3 5,0 5 2,-1 5 2,-1 5 2,-2 4 4,-1 3 6,-3 2 7,-1 4 5,-3 2 7,-1 2 5,-2 2 6,-2 2 5,-3 2 0,-3 4-7,-3 2-7,-2 3-7,-4 3-7,-4 3-4,-4 3-6,-3 3-6,-4 1-3,-4-1-1,-2-1-3,-2-1-1,-2-2-3,3-1-5,1-3-4,3-1-5,2-3 1,2-3 4,4-3 5,3-2 4,4-5 4,8-4 5,6-5 3,7-6 5,4 0 2,1 1 3,1 2 1,2 3 2,-2 1 0,0 2-2,-1 2-3,0 2-3,-5 2-1,-5 4-3,-6 2-2,-6 3-2,-6 3-1,-6 2-1,-5 1 0,-7 3-1,-2 0-1,1-1 0,1-1 0,2-1-1,0-2 1,4-2 3,3-4 4,3-3 2,5-2 3,8 0 0,8-1 2,8-2 2,4-1-2,3-4-2,1-2-3,3-3-2,0-1-1,0 2 1,1 2 0,-1 2 0,-5 3-4,-12 2-8,-13 4-9,-10 2-9,-8 3-1,-3 2 5,-3 1 5,-3 3 6,-3 1 2,-2-1 1,-4 1 0,-2 0 1,-1-1 2,3-1 3,3-1 3,4-1 4,3-1 3,5 0 5,5-2 6,5-1 4,4 0 4,6-2 4,4-1 4,6 0 3,6-2-1,7 0-5,8-2-7,9 0-6,4-2-3,2 0-1,2-2 0,2 0-1,0-2 0,0 0 0,-2-1-1,0-2-1,-4 1-8,-4-1-14,-5 0-14,-5 0-16,-5-1-9,-5-3-2,-5-4-4,-4-2-3,-6-3 3,-6-3 10,-6-2 9,-6-4 10,-1 1 5,3 5-2,3 5 0,3 5-2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58"/>
    </inkml:context>
    <inkml:brush xml:id="br0">
      <inkml:brushProperty name="width" value="0.06715" units="cm"/>
      <inkml:brushProperty name="height" value="0.06715" units="cm"/>
      <inkml:brushProperty name="color" value="#F2395B"/>
    </inkml:brush>
  </inkml:definitions>
  <inkml:trace contextRef="#ctx0" brushRef="#br0">94304 36936 327,'-15'-6'4,"2"6"6,2 4 7,3 5 6,0 5 4,2 4-2,0 3-1,2 5-2,-1 3-2,-2 2-4,-2 4-4,-1 3-3,-2 1-4,0 0-4,0 0-3,1 0-3,0-1-2,0-3-3,2-4-2,1-1-2,1-5 0,2-2 0,2-3 1,2-2 2,3-5 0,4-3 3,4-4 1,3-4 2,2-2 1,-2 0 1,-3 0 0,-1 0 0,-2 1 1,0 2 2,-2 2 1,0 2 1,-2 2 4,-1 3 5,0 3 6,-1 3 5,-2 1 4,-1-1 0,0 0 0,-1-2 1,3-4-1,8-5-2,7-6 0,9-5-2,4-7-6,0-6-8,2-6-10,1-5-9,0-4-4,-1-1-2,-2 0-1,1-2 0,-2 1 0,0 1 2,1 3 2,-1 2 1,-1 1 2,-3 1 1,-3 1 0,-3 1 1,-3 8 10,-4 14 20,-5 15 20,-3 16 20,-2 6 5,-2 0-12,0 0-12,-1 1-11,-1-3-10,2-4-6,0-3-6,2-5-8,3-9-11,5-16-18,7-16-17,6-15-17,1-10-5,-3-2 10,-3-3 9,-3-4 9,-1-3 8,0-3 3,-1-5 5,1-3 4,-1 1 3,-1 6 1,0 8 1,-2 7 1,0 5 3,-2 7 4,-1 6 4,0 6 5,-1 3 3,0 2 3,-1 2 3,1 3 3,0 0 3,0 0 2,0 0 3,0 1 2,0 2 7,0 6 14,0 6 14,0 6 13,0 5 0,0 7-13,-1 5-14,1 7-13,0 6-8,-2 8-3,0 8-2,-2 7-2,1 11-3,0 11-5,2 12-3,0 12-5,1 9-5,0 10-8,0 9-9,0 8-7,-1 3-10,2-2-10,-2-4-11,1-2-10,0-11 0,0-18 11,0-17 11,0-17 11,0-14 4,0-9-4,0-8-3,0-9-3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8:59"/>
    </inkml:context>
    <inkml:brush xml:id="br0">
      <inkml:brushProperty name="width" value="0.04081" units="cm"/>
      <inkml:brushProperty name="height" value="0.04081" units="cm"/>
      <inkml:brushProperty name="color" value="#F2395B"/>
    </inkml:brush>
  </inkml:definitions>
  <inkml:trace contextRef="#ctx0" brushRef="#br0">98398 36847 539,'9'-21'8,"0"7"18,1 5 17,1 6 17,2 5 4,2 6-6,1 4-7,3 5-8,-1 3-7,-1 1-7,-3 1-8,-1 1-6,-3 1-8,-2 3-9,-4 1-9,-2 2-8,-5 2-8,-4 1-6,-5 1-8,-5 0-7,-4 0-5,-1-1-1,-3-3-1,-1-2-3,0-3 5,5-5 11,3-5 11,5-4 10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00"/>
    </inkml:context>
    <inkml:brush xml:id="br0">
      <inkml:brushProperty name="width" value="0.05997" units="cm"/>
      <inkml:brushProperty name="height" value="0.05997" units="cm"/>
      <inkml:brushProperty name="color" value="#F2395B"/>
    </inkml:brush>
  </inkml:definitions>
  <inkml:trace contextRef="#ctx0" brushRef="#br0">98005 37182 366,'-13'13'11,"6"-3"2,6-4 3,6-4 2,4-1 3,3 2-1,4 2 1,2 1 1,1 3 1,-1 2 2,-1 2 2,-1 1 2,-1 4 0,-1 4-3,0 3-2,-2 4-3,-2 3-2,-2 1-4,-4 1-3,-2 0-2,-4 1-3,-2-3-1,-4-2 0,-2-1-1,-1-11-10,2-17-16,3-17-17,1-19-17,4-13-5,6-9 8,5-11 7,7-9 9,2-3 4,-3 7 1,-1 5 3,-2 7 1,-2 7 4,1 8 9,0 10 8,0 8 7,-1 6 7,-1 2 6,0 4 4,-2 3 5,1 2 4,1 1 0,3 0 3,2 2 1,2 1 0,3 0 1,3 2 0,3 1-1,3 0 0,3 0-5,2 0-2,4 0-4,1-1-4,-2 0-4,0-1-4,-1-1-5,-2-1-1,-1 0 1,-3 0 2,-1 0 1,-5-1-10,-6-3-19,-5-4-20,-6-2-19,-6-1-4,-4 1 12,-5 1 13,-5 1 12,-4 0 9,-2-2 3,-1 0 4,-3 0 4,1-1 4,1 4 2,3 3 4,1 3 2,2 1 4,2 2 7,3 1 5,1 0 5,2 4 9,4 6 8,3 6 9,2 6 9,2 3-1,0 1-9,0 0-9,0 3-11,-1 1-6,-2 4-3,-2 5-4,-2 3-4,-3 2-3,-4 0-3,-4 0-3,-3 0-4,-4 2-3,-3 5-4,-3 2-5,-3 5-3,-1 1-2,-1-4 0,1-3 0,0-2 1,1-4 2,3-4 4,3-4 3,3-3 5,5-6 2,10-5 1,9-6 3,8-6 1,8-7 0,7-8 2,7-8-1,7-7 1,3-4-1,2 1-1,0 1-1,2 1-1,-3 2-1,-2 2 1,-5 4 0,-4 3 0,-4 3 0,-3 3 1,-5 2 1,-3 4 1,-5 2 1,-8 4 1,-7 2 2,-6 3 1,-6 3 1,-5 3-2,-5 4-2,-5 2 0,-2 2-2,-1 1 0,1 1 1,0 1 0,0-1-1,1 0 0,1-1 0,1-1-1,2-1-1,5-1-3,3-1-2,5-1-3,4-1-2,8-1-1,6 0-1,8-2-2,4-3 0,3-3-2,3-4 0,3-4-2,1-3-2,1-2-5,-1-2-4,1-1-5,-3-3 0,-2 0 2,-3-2 2,-2 0 3,-2-2-1,3-3-3,1-3-4,3-3-2,-2-1-1,-3 3 4,-4 1 4,-4 3 3,-3 1 4,-1 2 6,-1 2 4,0 3 5,-1 0 9,0 2 15,0 1 13,0 0 15,1 4 8,3 6 4,4 6 4,2 6 3,2 4-2,-1 4-9,1 5-8,0 3-8,0 4-7,1 4-5,1 4-6,1 4-5,-1 3-6,-3 2-10,-2 2-7,-4 1-9,-2-2-3,-2-8 3,-3-8 3,0-7 3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00"/>
    </inkml:context>
    <inkml:brush xml:id="br0">
      <inkml:brushProperty name="width" value="0.04851" units="cm"/>
      <inkml:brushProperty name="height" value="0.04851" units="cm"/>
      <inkml:brushProperty name="color" value="#F2395B"/>
    </inkml:brush>
  </inkml:definitions>
  <inkml:trace contextRef="#ctx0" brushRef="#br0">103044 36572 453,'-7'-7'2,"2"-1"4,2 0 4,2 0 4,1 4 9,0 8 15,0 8 16,0 7 14,0 7 3,0 3-7,0 4-9,0 5-8,-1 1-9,0 0-10,-2 0-10,0 0-10,-1-1-6,0-4-1,0-2-3,1-3 0,-2-3-9,0-3-14,-2-3-15,0-3-14,0-6-9,0-8-4,2-10-6,1-8-3,0-3 4,2 1 17,0 2 14,2 3 17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12"/>
    </inkml:context>
    <inkml:brush xml:id="br0">
      <inkml:brushProperty name="width" value="0.03971" units="cm"/>
      <inkml:brushProperty name="height" value="0.03971" units="cm"/>
      <inkml:brushProperty name="color" value="#F2395B"/>
    </inkml:brush>
  </inkml:definitions>
  <inkml:trace contextRef="#ctx0" brushRef="#br0">25500 46600 553,'-2'-68'8,"-3"17"16,-3 15 15,-2 16 16,-1 23 5,3 31-4,3 32-5,4 31-4,-6 20-7,-11 9-10,-14 10-9,-11 10-9,-6-3-9,4-11-5,3-14-6,3-11-7,17-31-12,31-46-19,32-47-19,31-47-18,7-16-1,-15 16 15,-15 15 16,-16 17 15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00"/>
    </inkml:context>
    <inkml:brush xml:id="br0">
      <inkml:brushProperty name="width" value="0.05049" units="cm"/>
      <inkml:brushProperty name="height" value="0.05049" units="cm"/>
      <inkml:brushProperty name="color" value="#F2395B"/>
    </inkml:brush>
  </inkml:definitions>
  <inkml:trace contextRef="#ctx0" brushRef="#br0">103227 35383 435,'15'-16'0,"-1"-1"0,-1-1 0,-1-1 0,0 1 2,0 5 3,0 3 4,-1 4 3,1 3 7,0 2 11,-1 2 11,1 2 12,-1 3 3,0 6-5,-2 4-3,-1 5-5,0 4-5,-2 5-5,-1 3-5,0 4-6,-2 3-4,-2 2-1,-2 2-2,-2 2-2,-3 1-4,-4-2-7,-3-1-5,-5 0-7,-2 1-8,-1 2-6,-1 3-9,-1 4-6,-1 2-7,1 1-2,0 3-4,-1 2-2,2-4-1,5-7 4,3-8 2,4-8 4,3-6 5,1-7 9,0-5 7,2-6 9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9:01"/>
    </inkml:context>
    <inkml:brush xml:id="br0">
      <inkml:brushProperty name="width" value="0.04142" units="cm"/>
      <inkml:brushProperty name="height" value="0.04142" units="cm"/>
      <inkml:brushProperty name="color" value="#F2395B"/>
    </inkml:brush>
  </inkml:definitions>
  <inkml:trace contextRef="#ctx0" brushRef="#br0">102841 39500 531,'6'17'1,"-1"1"4,-2 3 3,-2 1 3,0 1 2,0-3 1,2-1 0,0-2 2,0 3 3,0 8 7,-1 10 7,-2 9 7,0 3 1,0-1-3,0 0-4,0-2-3,0-3-4,2-6-4,1-5-3,0-7-3,3-8-4,4-10-3,3-12-2,5-10-4,1-9-1,-1-7-4,-1-6-2,-1-8-3,0-3-1,0 2 0,-1 1 0,1 0-1,-2 3 2,-1 4 5,-2 3 4,-2 5 5,-4 3 1,-2 3-1,-6 3-4,-2 3-1,-6 3-2,-8 2-3,-6 4-3,-6 3-1,-7 2-9,-5 2-11,-4 2-13,-5 2-13,2 1-6,10 0-3,9-1-1,11 1-3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2T08:28:57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8116 15225 0,'0'0'0,"0"0"16,0 0-16,0 0 0,0 0 0,0 0 15,0 0-15,0 0 0,0 0 16,0 0-16,0 0 0,0 0 16,26 11-16,-26-11 15,23 9-15,-23-9 0,23 9 0,-10-5 16,3 0-16,2 1 0,3 0 0,6 0 31,4-1-31,2 0 0,3-1 16,8 2-16,-2 0 0,13 0 15,3-1-15,-4 0 0,-4 0 0,14 2 16,3-2-16,-8 2 0,-4 0 0,12 1 16,4-1-16,-5-2 15,-3 0-15,13 0 0,2 2 16,-10-1-16,-6 2 0,37 0 0,0-1 15,-16 2-15,-10 3 0,4-4 16,4-1-16,-6 2 0,-5 0 16,6-3-16,5-3 0,-11 2 15,-7 2-15,13 1 0,10 2 16,-11-4-16,-7-2 0,12 3 16,9 4-16,-12-3 0,-8-1 0,15 1 15,10-2-15,-13 2 0,-9-1 16,12 1-16,10 2 15,-12-2-15,-9 1 0,12 0 0,10 1 16,-9-2-16,-6 0 0,7-5 16,5-2-16,-8 4 0,-6 2 0,7 0 15,5 0-15,-8-1 16,-5-2-16,13 1 0,8 1 16,-13-1-16,-9-2 0,10 0 15,8-1-15,-12 2 0,-6 2 0,13-4 16,8-4-16,-14 2 0,-7 0 15,18 0-15,13 1 16,-20 0-16,-13 2 0,9-1 16,6 1-16,-3 4 0,-3 4 0,2-4 15,-1-3-15,-1 3 0,-2 1 16,-1 0-16,2 0 0,-5-2 16,-4 0-16,3-2 0,1-1 15,-7 0-15,-5-2 0,3 0 16,1 1-16,0-1 0,-2 0 0,2-1 15,2-1-15,-7 1 0,-6 2 16,-1-1-16,1-1 0,-4 1 16,-1 0-16,0 1 0,1 2 15,-7-3-15,-5 0 0,3 3 16,1 2-16,-6 0 0,-5-1 0,3 1 16,1 1-16,-5-2 15,-2-3-15,-1-1 0,-2-1 16,-1 3-16,-3 4 0,-1-2 15,-1-1-15,-8-1 0,-4-1 0,-3 0 16</inkml:trace>
  <inkml:trace contextRef="#ctx0" brushRef="#br0" timeOffset="25702.4126">24746 16279 0,'0'0'0,"0"0"16,0 0-16,0 0 0,0 0 0,0 0 15,0 0-15,0 0 0,-28-2 16,28 2-16,-21-2 0,21 2 16,-29-4-16,10 3 0,-3 0 15,-2 0-15,-3-1 0,-6 2 16,-7 2-16,-14 0 0,-2 3 16,-28 4-16,-12 5 0,6-1 15,19-4-15,16 0 0</inkml:trace>
  <inkml:trace contextRef="#ctx0" brushRef="#br0" timeOffset="26702.1113">26637 15693 0,'0'0'0,"0"0"0,0 0 16,0 0-16,0 0 0,-36 11 0,36-11 15,-43 4-15,18-3 0,-7-2 16,-7-1-16,-12 0 0,-3-1 16,-24-1-16,-9 0 15,-2 1-15,-3 1 0,-35 7 0,-33 6 16,-14 8-16,10 5 0,-15 3 16,55-8-16,39-6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11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67170 12100 999,'-88'13'-9,"26"-6"-11,26-3-10,27-5-12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1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62700 10582 999,'26'-5'0,"-8"3"0,-9 4-1,-8 3-1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15"/>
    </inkml:context>
    <inkml:brush xml:id="br0">
      <inkml:brushProperty name="width" value="0.03398" units="cm"/>
      <inkml:brushProperty name="height" value="0.03398" units="cm"/>
      <inkml:brushProperty name="color" value="#00BFF3"/>
    </inkml:brush>
  </inkml:definitions>
  <inkml:trace contextRef="#ctx0" brushRef="#br0">38977 9150 647,'-8'8'97,"0"0"-22,0-1-23,0 1-24,-2 2-11,-5 5-2,-5 5 0,-5 5-2,-3 2-1,-1-3-3,-1-2-4,0-1-2,-1-2-1,1-1 0,1-1 1,2-1 0,1-2-1,3-1-3,3-2-3,3-2-2,4-3-9,6-4-15,6-4-17,6-4-14,4-3-4,3 0 10,4-1 10,2-1 10,0 0 6,-3 2 4,-3 2 3,-3 3 3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16"/>
    </inkml:context>
    <inkml:brush xml:id="br0">
      <inkml:brushProperty name="width" value="0.04383" units="cm"/>
      <inkml:brushProperty name="height" value="0.04383" units="cm"/>
      <inkml:brushProperty name="color" value="#00BFF3"/>
    </inkml:brush>
  </inkml:definitions>
  <inkml:trace contextRef="#ctx0" brushRef="#br0">39750 9331 501,'14'-7'2,"-3"1"3,-3 0 4,-2 2 3,-2 0 3,2 2 2,0 0 2,2 2 1,0 0 1,1 0-1,1 0-2,2 0-1,0 0-1,3 2-1,1 0-1,3 2 0,1 0-2,-1 2-1,1 0-2,-1 1-1,1 1-2,0 0-4,-1 0-3,1 0-3,-1-1-2,1 1 1,-1 0-1,1 0 1,-2-1 0,-3-1-2,-3 0-2,-2-2-1,-3 1 0,-1 0 2,-1 1 2,0 2 3,-2 0 4,-2-1 6,-2 1 7,-2 0 7,0 0 3,0 2 0,2 0 0,0 1 0,1 1-1,0 1-2,0 2-3,0 0-2,0 1-1,0 1-2,0 1-2,0 1-2,0 1-1,0-1 0,0 1-1,0-1 0,0 2-2,0 1-3,0 3-4,0 1-3,0 3-4,0 5-6,0 3-4,0 4-5,1 0-6,0-4-4,2-4-4,0-3-6,1-4-1,0-1 2,0-3 0,0-1 1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17"/>
    </inkml:context>
    <inkml:brush xml:id="br0">
      <inkml:brushProperty name="width" value="0.04536" units="cm"/>
      <inkml:brushProperty name="height" value="0.04536" units="cm"/>
      <inkml:brushProperty name="color" value="#00BFF3"/>
    </inkml:brush>
  </inkml:definitions>
  <inkml:trace contextRef="#ctx0" brushRef="#br0">38613 10287 485,'-21'-6'1,"8"6"17,7 4 18,7 6 16,2 2 4,-1 3-9,0 2-10,-2 1-10,1 3-6,0 1-2,2 3-3,0 1-3,0 2-2,0-1-1,-2 0-3,0 1-1,-1 2-3,0 8-5,0 6-4,0 8-6,0-1-2,0-6 0,0-8-1,0-6-1,0-5 0,0-3 0,0-3-1,0-2 0,0-6 6,0-5 14,0-6 14,0-6 15,1-2 4,4 0-4,2 2-3,4 1-4,0 0-3,1 2-3,0 0-3,0 2-3,0 0-3,1 0-1,1 0-2,1 0-3,1 1-1,0 4-2,-1 2-1,1 3-3,0 1 0,-1 0-1,1-2 0,0-1 0,-1 1 1,1 0 0,0 1 2,-1 2 0,1-1 0,0-1 0,-1-1 0,1 0 0,0-1 0,-1-1 0,1 1 0,0 0 1,-1-1-1,1-2 0,0-3-1,-1 0 0,1-4 0,2 0 3,0-3 3,1-2 2,-1-1 1,-3 0-1,-3 1-1,-2-1 1,-2 0-2,1 0 0,2 0 0,0 0-2,1 0 1,1-1-2,1-2-1,2 0 0,-1-1-2,-1 1-1,-1-1-3,0 0-2,-3 0-10,1-3-17,-2-2-18,0-1-17,-3 0-6,-3 2 5,-2 4 7,-4 3 5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17"/>
    </inkml:context>
    <inkml:brush xml:id="br0">
      <inkml:brushProperty name="width" value="0.0328" units="cm"/>
      <inkml:brushProperty name="height" value="0.0328" units="cm"/>
      <inkml:brushProperty name="color" value="#00BFF3"/>
    </inkml:brush>
  </inkml:definitions>
  <inkml:trace contextRef="#ctx0" brushRef="#br0">39258 9981 670,'-8'-14'36,"0"5"6,0 3 6,0 4 5,-1 4-3,-1 4-10,-3 3-10,-1 5-12,-4 4-8,-3 3-7,-5 5-7,-3 3-7,-2 3-3,-1 4 2,1 3 1,0 2 1,2 1-1,5-4-4,5-2-2,5-3-4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17"/>
    </inkml:context>
    <inkml:brush xml:id="br0">
      <inkml:brushProperty name="width" value="0.02907" units="cm"/>
      <inkml:brushProperty name="height" value="0.02907" units="cm"/>
      <inkml:brushProperty name="color" value="#00BFF3"/>
    </inkml:brush>
  </inkml:definitions>
  <inkml:trace contextRef="#ctx0" brushRef="#br0">39050 11950 756,'8'14'6,"1"-3"10,2-3 12,0-2 10,1-2 3,-1 0-7,1-1-5,0 1-6,0 1-7,3 0-7,2 1-5,1 2-8,2 0-5,1 1-7,1 2-4,1 0-7,-2-1-3,-3-1-1,-5-2-1,-3-2-1,-2-2-1,0 0 1,0-2 1,0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12"/>
    </inkml:context>
    <inkml:brush xml:id="br0">
      <inkml:brushProperty name="width" value="0.04628" units="cm"/>
      <inkml:brushProperty name="height" value="0.04628" units="cm"/>
      <inkml:brushProperty name="color" value="#F2395B"/>
    </inkml:brush>
  </inkml:definitions>
  <inkml:trace contextRef="#ctx0" brushRef="#br0">25650 47250 475,'48'-25'1,"-3"0"1,-3 0 1,-2 0 2,-6 6 4,-6 13 6,-6 12 7,-6 13 6,-6 13 3,-2 17-1,-3 15-1,-3 16 0,-4 4-2,-3-6 0,-3-6 0,-2-6-1,-8 4-3,-8 16-4,-10 15-5,-9 17-5,-7 2-4,-3-9-4,-3-10-3,-2-8-4,-1-12-3,3-12-6,3-13-3,4-12-6,4-16-4,6-19-4,7-18-5,6-19-5,7-19-1,10-19 2,10-18 2,9-19 2,10-12 4,14-2 7,11-3 6,14-3 6,5 4 5,1 13 1,-1 12 3,1 13 2,-6 10 3,-8 10 4,-10 10 4,-9 9 5,-12 18 8,-11 29 15,-14 28 14,-11 28 14,-12 18 0,-9 10-15,-10 10-14,-8 9-13,-1-2-11,9-12-6,10-13-6,10-12-5,13-12-7,19-8-6,19-10-5,19-9-7,15-13 0,13-16 6,12-15 5,13-15 6,6-7 2,0 3 2,0 3-1,0 4 1,-7 4 1,-11 6 4,-14 7 2,-11 6 3,-20 10 5,-24 17 7,-26 15 8,-24 16 7,-18 7 1,-9 1-6,-10-1-6,-8 1-6,-4 1-4,3 3-1,3 3-2,4 4-2,-1 2-1,-3 4 0,-3 3 0,-2 3-1,-5 1 1,-2 1 2,-3-1 1,-3 1 1,-1-1 4,4 1 5,3-1 6,3 1 5,7-7 4,14-12 2,11-13 1,14-12 2,22-12-1,35-8-4,35-10-5,34-9-3,18-10-4,4-9-4,3-10-3,3-8-3,12-4-5,22 3-9,22 3-6,23 4-9,3 4-3,-11 6-2,-14 7-1,-11 6-1,-17 3 1,-18 0 4,-19 0 4,-18 0 3,-15-2-4,-9-3-15,-10-3-14,-8-2-13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17"/>
    </inkml:context>
    <inkml:brush xml:id="br0">
      <inkml:brushProperty name="width" value="0.03373" units="cm"/>
      <inkml:brushProperty name="height" value="0.03373" units="cm"/>
      <inkml:brushProperty name="color" value="#00BFF3"/>
    </inkml:brush>
  </inkml:definitions>
  <inkml:trace contextRef="#ctx0" brushRef="#br0">40515 10950 652,'-7'38'109,"3"0"-24,1-2-24,2 0-24,1-3-15,0-2-6,0-3-4,0-3-7,0-2-8,2-1-14,0-2-14,1 1-13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18"/>
    </inkml:context>
    <inkml:brush xml:id="br0">
      <inkml:brushProperty name="width" value="0.03211" units="cm"/>
      <inkml:brushProperty name="height" value="0.03211" units="cm"/>
      <inkml:brushProperty name="color" value="#00BFF3"/>
    </inkml:brush>
  </inkml:definitions>
  <inkml:trace contextRef="#ctx0" brushRef="#br0">39947 7892 685,'-8'-8'0,"0"-2"0,0 0 0,1-1 0,0 3 8,2 6 17,2 7 16,2 8 16,1 4 2,0 5-11,0 3-13,0 5-11,0 1-11,0 2-8,0 1-11,0 0-8,0 0-9,2-3-10,0-3-9,2-3-9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18"/>
    </inkml:context>
    <inkml:brush xml:id="br0">
      <inkml:brushProperty name="width" value="0.03798" units="cm"/>
      <inkml:brushProperty name="height" value="0.03798" units="cm"/>
      <inkml:brushProperty name="color" value="#00BFF3"/>
    </inkml:brush>
  </inkml:definitions>
  <inkml:trace contextRef="#ctx0" brushRef="#br0">39441 6722 579,'-9'-9'0,"0"-4"1,-1-2 0,-1-3 1,-1 0 3,2 5 8,1 3 5,1 4 8,-1 7 6,0 10 6,-2 10 7,0 9 5,1 3 0,3-4-8,2-3-8,4-5-8,1-2-8,2-3-5,0-1-7,2-2-6,2-4-5,5-3-6,5-4-5,6-4-6,0-4-2,-2-3 0,-1-5 1,-2-4 1,-3-2 0,-3-1 3,-3-1 3,-2 0 1,-3-1 4,-2 2 3,-2 3 5,-2 1 4,-2 2 3,0 1 1,-1 1 1,-2 1 2,1 0 1,1 2-1,0 1 0,2 1 0,2 1-4,4 2-6,4 2-5,4 2-7,2 1-2,1 0 2,1 0 1,1 0 2,0 1 1,-1 4 4,0 2 4,-2 3 2,-1 2 5,-1 0 5,0-1 5,-2 1 5,-1 0 3,0 0-2,-2-1 1,0 1-2,-2 1-1,-1 1-4,0 3-3,-2 2-3,-1 1-5,-2 3-3,-2 1-5,-1 2-4,-2 0-4,0-3-4,0-3-3,0-3-3,2-4-5,1-6-4,2-6-4,2-6-5,2-3 1,3-2 7,4 0 7,2-1 7,3-2 6,2 0 5,1-1 5,3-1 4,0 1 4,-1 1 3,-1 2 3,-1 2 2,0 3 0,-1 1-4,1 2-4,0 2-4,-2 1-5,-1 0-8,-2 0-9,-2 0-6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19"/>
    </inkml:context>
    <inkml:brush xml:id="br0">
      <inkml:brushProperty name="width" value="0.04068" units="cm"/>
      <inkml:brushProperty name="height" value="0.04068" units="cm"/>
      <inkml:brushProperty name="color" value="#00BFF3"/>
    </inkml:brush>
  </inkml:definitions>
  <inkml:trace contextRef="#ctx0" brushRef="#br0">41150 6440 540,'0'-19'19,"0"10"16,0 10 14,0 10 16,0 7 2,0 5-10,0 5-11,0 4-9,0 5-9,0 5-5,0 2-5,0 5-6,0 6-8,0 8-11,0 7-11,0 8-10,0-2-13,2-13-15,0-13-16,1-12-14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20"/>
    </inkml:context>
    <inkml:brush xml:id="br0">
      <inkml:brushProperty name="width" value="0.03851" units="cm"/>
      <inkml:brushProperty name="height" value="0.03851" units="cm"/>
      <inkml:brushProperty name="color" value="#00BFF3"/>
    </inkml:brush>
  </inkml:definitions>
  <inkml:trace contextRef="#ctx0" brushRef="#br0">42016 10996 571,'-12'6'7,"8"-4"13,8-4 14,8-4 14,5-2 4,7 1-3,3-1-5,6 0-4,2 2-5,1 1-5,-1 2-4,0 2-5,0 1-6,-2 0-7,0 0-9,-1 0-6,-2 0-8,-3 0-8,-3 0-7,-3 0-7,-3 0-6,-3 2-2,-3 0-2,-2 2-3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20"/>
    </inkml:context>
    <inkml:brush xml:id="br0">
      <inkml:brushProperty name="width" value="0.03897" units="cm"/>
      <inkml:brushProperty name="height" value="0.03897" units="cm"/>
      <inkml:brushProperty name="color" value="#00BFF3"/>
    </inkml:brush>
  </inkml:definitions>
  <inkml:trace contextRef="#ctx0" brushRef="#br0">43044 10244 564,'-22'-8'-8,"7"2"8,3 1 10,6 0 9,2 3 9,0 4 11,0 4 10,0 4 11,1 3 0,0 3-11,2 3-10,1 3-10,-1 3-8,-1 3-5,0 3-3,-1 3-4,-1 0-7,2 0-5,0-1-8,2-1-6,0 1-10,0 4-13,0 4-13,0 4-12,0-3-3,0-10 8,0-9 6,0-10 8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21"/>
    </inkml:context>
    <inkml:brush xml:id="br0">
      <inkml:brushProperty name="width" value="0.03601" units="cm"/>
      <inkml:brushProperty name="height" value="0.03601" units="cm"/>
      <inkml:brushProperty name="color" value="#00BFF3"/>
    </inkml:brush>
  </inkml:definitions>
  <inkml:trace contextRef="#ctx0" brushRef="#br0">44755 9731 611,'14'-13'53,"-1"3"-5,-2 4-7,-2 4-5,-1 2-3,3 0 0,2 0-1,1 0 0,1 1-4,-2 4-6,-3 2-6,-1 3-7,-2 4-6,-2 4-4,-3 3-5,0 5-5,-4 0-1,-4-2 1,-4-1 1,-3-3 0,-4 0 1,0 0-2,-1-1-1,-1 1-1,0-2-1,0 1 1,-1-2 0,1-1 0,4-3 6,10-3 9,10-4 11,10-4 11,3-2 2,0 0-3,0 0-5,-2 0-3,-1 1-3,-1 0-3,-1 2-2,-1 0-2,-1 2-1,-2 4-1,-3 2 0,-1 3-1,-2 3 0,-4 3-2,-2 3 0,-3 3-1,-3 1-3,0-1-2,-1-1-3,-1-1-3,-1-2-1,2-3-1,1-3 1,1-3 0,0-4-6,2-6-12,1-6-13,0-6-11,2-3-4,0 1 7,2-1 6,1 0 7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21"/>
    </inkml:context>
    <inkml:brush xml:id="br0">
      <inkml:brushProperty name="width" value="0.04801" units="cm"/>
      <inkml:brushProperty name="height" value="0.04801" units="cm"/>
      <inkml:brushProperty name="color" value="#00BFF3"/>
    </inkml:brush>
  </inkml:definitions>
  <inkml:trace contextRef="#ctx0" brushRef="#br0">46000 9980 458,'7'-8'0,"-1"2"0,0 1 0,-2 0 0,0 1 4,0-2 8,0 0 7,0-1 9,-1 1 7,0 4 8,-2 4 6,0 4 8,-1 3-2,0 3-8,0 3-9,0 4-9,0 0-6,0 1-3,0-1-2,0 1-3,0 0-2,0 3-2,0 1-2,0 3-1,-1 1-2,0 0-4,-2 2-2,0 1-2,-1-1-7,0-3-11,0-4-10,0-1-11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22"/>
    </inkml:context>
    <inkml:brush xml:id="br0">
      <inkml:brushProperty name="width" value="0.03803" units="cm"/>
      <inkml:brushProperty name="height" value="0.03803" units="cm"/>
      <inkml:brushProperty name="color" value="#00BFF3"/>
    </inkml:brush>
  </inkml:definitions>
  <inkml:trace contextRef="#ctx0" brushRef="#br0">46400 9538 578,'2'-17'2,"4"0"3,3-1 3,5-1 4,1 1 7,-1 5 13,-1 3 11,0 4 12,-3 4 2,-1 4-12,-2 4-9,-2 4-12,-3 4-8,-2 5-10,-3 5-8,-4 5-9,-1 1-5,-2-1-3,0-3-2,-1-1-3,0-3-2,1-3 0,0-3-1,2-3-1,3-5 2,4-6 6,6-8 5,4-6 6,3-2 5,-1 3 6,1 2 5,0 4 6,-1 2 2,1 2 2,0 2-1,0 2 2,-2 2 0,-1 4 2,-2 2 1,-2 3 2,-2 3 0,0 1-1,-2 3-1,0 2-1,-3 0-2,0 2-1,-3 1-3,-2 1-1,-2 1-4,-3 1-3,-4 1-3,-2 1-5,0-2-5,1-3-4,3-5-6,1-3-6,2-8-9,2-11-15,2-10-15,3-11-15,1-4 1,2 5 15,2 3 15,2 5 15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22"/>
    </inkml:context>
    <inkml:brush xml:id="br0">
      <inkml:brushProperty name="width" value="0.04137" units="cm"/>
      <inkml:brushProperty name="height" value="0.04137" units="cm"/>
      <inkml:brushProperty name="color" value="#00BFF3"/>
    </inkml:brush>
  </inkml:definitions>
  <inkml:trace contextRef="#ctx0" brushRef="#br0">47000 10281 531,'8'-7'1,"2"0"0,0 2 1,1 1 0,1 0 5,0 2 6,-1 0 7,1 2 7,0 0 5,-1 2 5,1 0 3,0 2 6,-1 1-2,1 3-6,0 3-5,0 4-7,-2 2-5,-1 5-4,-2 3-4,-2 4-3,-3 4-3,-4 1 1,-4 2 1,-4 2 0,-1-1-3,-1-2-8,0-4-6,1-2-6,-1-7-6,2-12-4,1-12-4,0-12-3,5-8 0,6-7 4,8-5 5,6-6 5,4-2 2,1 2 2,1 2 2,1 2 2,-1 3 1,-1 6-2,-3 4 1,-1 5-2,-2 3-2,-3 4-5,-1 3-4,-2 3-4,-2 3-3,-2 4 0,-3 3-1,0 5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13"/>
    </inkml:context>
    <inkml:brush xml:id="br0">
      <inkml:brushProperty name="width" value="0.04329" units="cm"/>
      <inkml:brushProperty name="height" value="0.04329" units="cm"/>
      <inkml:brushProperty name="color" value="#F2395B"/>
    </inkml:brush>
  </inkml:definitions>
  <inkml:trace contextRef="#ctx0" brushRef="#br0">28600 45950 508,'223'3'147,"-53"6"-40,-53 7-40,-52 6-40,-28 4-19,1 4-1,-1 3 0,1 3 1,-10 10-6,-19 20-9,-18 18-11,-19 20-9,-16 8-6,-12 1-2,-13-1-3,-12 1-3,-10-7 2,-6-12 4,-6-13 4,-6-12 4,1-10 6,9-6 6,10-6 7,10-6 6,29-12 11,50-15 12,50-15 14,50-16 13,18-8 1,-11 0-9,-14 0-10,-11 0-9,-12 3-7,-9 6-2,-10 7-2,-8 6-3,-20 15-9,-28 26-15,-28 24-15,-27 26-16,-20 8-4,-9-5 8,-10-7 7,-8-5 8,-4-8 5,3-5 3,3-7 2,4-5 4,4-8 4,6-5 8,7-7 7,6-5 8,9-4 6,13 0 8,12 0 6,13 0 7,6 3 4,0 6 1,0 7 0,0 6 1,1 6-3,4 6-4,3 7-5,3 6-6,3 7-2,3 10-3,3 10-3,4 9-2,-1 4-5,-3 1-7,-3-1-8,-2 1-6,-1-9-4,3-15 3,3-15 2,4-16 2,5-18-9,10-18-20,10-19-18,9-18-20,1-12-5,-6-3 9,-6-3 10,-6-2 10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22"/>
    </inkml:context>
    <inkml:brush xml:id="br0">
      <inkml:brushProperty name="width" value="0.0415" units="cm"/>
      <inkml:brushProperty name="height" value="0.0415" units="cm"/>
      <inkml:brushProperty name="color" value="#00BFF3"/>
    </inkml:brush>
  </inkml:definitions>
  <inkml:trace contextRef="#ctx0" brushRef="#br0">48000 10989 530,'22'-7'3,"-3"1"7,-3 0 7,-3 2 6,-2 1 5,-1 2 2,0 2 1,-2 2 1,-1 3 1,0 4-3,-2 3-2,0 5-1,-2 3-3,-1 3-4,0 2-2,-1 4-3,-3 0-2,-1-3-1,-2-3-1,-1-3-1,-2-3 0,2-1 1,1-3 0,0-1 2,3-3-4,4-4-8,4-4-9,4-4-6,3-4-4,3-2 4,3-3 3,3-3 3,2-1-5,-1 0-16,1 2-15,-1 1-14,-2 1-3,-3 3 12,-5 1 10,-3 2 11,-2 1 4,0 0-2,0 0-3,0 0-1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22"/>
    </inkml:context>
    <inkml:brush xml:id="br0">
      <inkml:brushProperty name="width" value="0.03899" units="cm"/>
      <inkml:brushProperty name="height" value="0.03899" units="cm"/>
      <inkml:brushProperty name="color" value="#00BFF3"/>
    </inkml:brush>
  </inkml:definitions>
  <inkml:trace contextRef="#ctx0" brushRef="#br0">49400 10683 564,'38'6'103,"-2"-1"-23,-2-2-22,-1-2-21,-1-1-13,4 0 0,3 0-1,3 0 0,0 0-3,2 0-3,-1 0-4,0 0-4,0 0-5,2 0-4,0 0-6,2 0-6,-2-1-2,-2 0-1,-4-2 1,-2 0-1,-3 0 0,-3 0-1,-3 2-1,-3 1-1,-3-1-6,0-1-11,-1 0-10,0-1-11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23"/>
    </inkml:context>
    <inkml:brush xml:id="br0">
      <inkml:brushProperty name="width" value="0.04829" units="cm"/>
      <inkml:brushProperty name="height" value="0.04829" units="cm"/>
      <inkml:brushProperty name="color" value="#00BFF3"/>
    </inkml:brush>
  </inkml:definitions>
  <inkml:trace contextRef="#ctx0" brushRef="#br0">52541 9855 455,'-4'-13'9,"8"6"20,8 6 18,7 6 19,5 3 3,-1 2-12,1 0-13,-1 1-12,1 0-7,1-1-1,1 0-1,1-2-1,0 0-2,1 2-2,-1 0-1,1 1-3,-2 1-2,-1 0-3,-3-1-4,-1 1-3,-3 1-4,-1 2-7,-2 1-5,-3 3-7,-4 0-2,-10 1 0,-8-1 1,-9 1 1,-6 0-2,-3 3-3,-3 1-3,-2 3-4,-2-1-2,1-1-1,1-3-1,1-1-1,4-3 0,5-3 0,7-3 1,5-2-1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23"/>
    </inkml:context>
    <inkml:brush xml:id="br0">
      <inkml:brushProperty name="width" value="0.03851" units="cm"/>
      <inkml:brushProperty name="height" value="0.03851" units="cm"/>
      <inkml:brushProperty name="color" value="#00BFF3"/>
    </inkml:brush>
  </inkml:definitions>
  <inkml:trace contextRef="#ctx0" brushRef="#br0">56638 8687 571,'-23'-6'102,"3"6"-21,1 4-20,2 6-22,0 3-10,-3 5-4,-3 3-2,-3 5-2,-2 0-4,-2 0-3,-3-1-4,-1-1-5,0-1-4,2-1-5,1-1-5,3-1-6,2-2-7,5-5-7,3-3-9,5-4-6,3-3-7,6-2-2,4-2-4,6-2-3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24"/>
    </inkml:context>
    <inkml:brush xml:id="br0">
      <inkml:brushProperty name="width" value="0.0529" units="cm"/>
      <inkml:brushProperty name="height" value="0.0529" units="cm"/>
      <inkml:brushProperty name="color" value="#00BFF3"/>
    </inkml:brush>
  </inkml:definitions>
  <inkml:trace contextRef="#ctx0" brushRef="#br0">57600 8716 415,'15'-7'2,"-1"2"2,-1 2 3,0 2 2,-1 1 5,1 0 7,1 0 7,2 0 6,0 1 2,3 2-4,1 2-3,3 2-3,1 1-4,1 1-4,1 2-2,1 0-3,-1 0-4,0 1-3,-1 0-4,-1 0-2,0 0-3,-1 1-3,1 1-2,-1 2-1,-1-2-2,-4-1 0,-5-3-1,-3 0 1,-3-2 1,-2 3 2,-3 2 3,0 1 2,-4 2 4,0-2 5,-3-1 6,-2-1 5,-1 0 2,0 0 0,1-1-1,-1 1 0,0 0 0,2 2 2,1 0 4,0 1 2,2 1-1,0 1-1,2 1-4,0 1-3,1 2-1,0 3-1,0 3-2,0 3 0,0 3-4,0 2-5,0 4-6,0 3-5,1 0-4,0 0-4,2-1-3,0-2-4,1-1-6,0-3-8,0-4-7,0-2-8,-1-3-2,0-5 3,-2-3 4,0-4 3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24"/>
    </inkml:context>
    <inkml:brush xml:id="br0">
      <inkml:brushProperty name="width" value="0.05351" units="cm"/>
      <inkml:brushProperty name="height" value="0.05351" units="cm"/>
      <inkml:brushProperty name="color" value="#00BFF3"/>
    </inkml:brush>
  </inkml:definitions>
  <inkml:trace contextRef="#ctx0" brushRef="#br0">56278 9855 411,'-20'-2'-11,"5"0"17,6-3 19,6-2 17,4 2 9,2 6 3,2 6 2,2 6 2,0 4-4,-1 3-8,0 3-9,-2 3-9,0 0-5,-2 0-4,0-1-3,-2-1-3,-1 4-3,-2 7-2,-2 8-2,-1 8-2,-2 2-4,0-1-5,0-2-4,0-2-5,1-4-2,2-6 1,3-6 1,1-5 1,0-5 1,-1-1-1,0-3 0,-1-1-1,-1-2-1,2-1-2,0-1-2,2 0-1,1-4 4,2-5 12,2-4 11,2-5 13,2-3 6,5 2 1,4 1 3,3 0 1,3 2-1,-1 2-5,1 2-4,-1 2-4,0 2-4,-1 0-3,-1 1-3,-1 2-2,0 0-3,0 1-1,-1 1-1,1 2-1,-1-1-2,-1 1-2,-1 0-2,-1 0-2,-1-1-1,-1-1 0,0-1 0,-2 0 0,0-1 0,1-1 0,2 1 1,0 0-1,0-1 3,-1-2 5,-1-3 3,0 0 6,-2-4 1,1 0 0,0-3-1,0-2-1,0-2-1,1-2 0,1-1 1,2-3-1,1-1-1,5-1-4,3-1-2,5-1-5,0-2-3,0 0-4,-1 0-6,-1-2-3,-3 0-4,-3 1-2,-4 1-2,-5 1-2,-2 1-7,-2 0-9,-2 2-10,-2 1-11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25"/>
    </inkml:context>
    <inkml:brush xml:id="br0">
      <inkml:brushProperty name="width" value="0.03608" units="cm"/>
      <inkml:brushProperty name="height" value="0.03608" units="cm"/>
      <inkml:brushProperty name="color" value="#00BFF3"/>
    </inkml:brush>
  </inkml:definitions>
  <inkml:trace contextRef="#ctx0" brushRef="#br0">57013 9395 609,'-8'-13'9,"2"4"17,1 6 17,0 5 18,1 3 4,-2 5-10,0 4-10,-1 3-10,-3 4-9,-4 3-9,-3 3-8,-5 3-10,-2 1-8,-1 0-11,-1 0-9,0 1-11,1-4-3,5-6 0,4-5 1,6-6 2,2-3 0,1 1 0,-1 1 1,0 2 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25"/>
    </inkml:context>
    <inkml:brush xml:id="br0">
      <inkml:brushProperty name="width" value="0.03125" units="cm"/>
      <inkml:brushProperty name="height" value="0.03125" units="cm"/>
      <inkml:brushProperty name="color" value="#00BFF3"/>
    </inkml:brush>
  </inkml:definitions>
  <inkml:trace contextRef="#ctx0" brushRef="#br0">56300 11800 704,'29'0'22,"-3"0"8,-5 0 8,-3 0 6,-2 1 1,1 2-6,1 2-8,1 1-6,0 3-9,1 2-10,-1 1-13,1 3-10,-1 0-8,-3-2-4,-1 0-5,-2 0-4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25"/>
    </inkml:context>
    <inkml:brush xml:id="br0">
      <inkml:brushProperty name="width" value="0.03728" units="cm"/>
      <inkml:brushProperty name="height" value="0.03728" units="cm"/>
      <inkml:brushProperty name="color" value="#00BFF3"/>
    </inkml:brush>
  </inkml:definitions>
  <inkml:trace contextRef="#ctx0" brushRef="#br0">58100 10300 590,'0'25'138,"2"5"-31,0 3-32,1 4-32,1 2-19,0 2-9,-1 1-8,1 0-7,-1 1-4,0 0 1,-2 0 2,0 0 2,-1-4-13,0-7-28,0-9-28,0-7-28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25"/>
    </inkml:context>
    <inkml:brush xml:id="br0">
      <inkml:brushProperty name="width" value="0.03225" units="cm"/>
      <inkml:brushProperty name="height" value="0.03225" units="cm"/>
      <inkml:brushProperty name="color" value="#00BFF3"/>
    </inkml:brush>
  </inkml:definitions>
  <inkml:trace contextRef="#ctx0" brushRef="#br0">57648 7411 682,'-7'-16'47,"4"14"4,3 15 2,2 15 5,1 7-8,0-2-15,-2 0-15,0-1-16,-2-2-15,0-2-12,-2-1-13,0-3-13,-1-3-6,1-3 1,-1-4 2,0-4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13"/>
    </inkml:context>
    <inkml:brush xml:id="br0">
      <inkml:brushProperty name="width" value="0.04129" units="cm"/>
      <inkml:brushProperty name="height" value="0.04129" units="cm"/>
      <inkml:brushProperty name="color" value="#F2395B"/>
    </inkml:brush>
  </inkml:definitions>
  <inkml:trace contextRef="#ctx0" brushRef="#br0">28550 48700 532,'251'-65'5,"-46"23"8,-47 22 10,-47 22 8,-27 13 4,-6 7-2,-6 6-2,-6 7-1,-6 7-2,-2 9 0,-3 10-1,-3 10 0,-7 7-2,-9 6-5,-10 7-4,-8 6-4,-12 4-5,-12 4-5,-13 3-6,-12 3-4,-12-5-5,-8-12-4,-10-13-4,-9-12-5,-7-13-1,-3-12-2,-3-13 0,-2-12-1,-1-21-1,3-28 0,3-28-2,4-27 0,8-23 2,17-16 5,15-15 4,16-15 5,13 0 5,14 20 5,11 18 4,14 20 6,5 16 1,1 16-2,-1 15 0,1 17-2,-3 10 5,-2 6 11,-3 7 10,-3 6 10,-6 10 6,-5 17 1,-7 15 1,-5 16 0,-11 12 0,-11 9-3,-14 10-3,-11 10-3,-9 2-4,-3-3-6,-3-3-6,-2-2-6,2-11-5,9-15-5,10-15-4,10-16-4,11-27-13,17-37-18,15-38-20,16-37-19,15-19-4,16 0 10,15 0 10,17 0 9,-1 10 10,-16 23 7,-15 22 9,-15 22 8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26"/>
    </inkml:context>
    <inkml:brush xml:id="br0">
      <inkml:brushProperty name="width" value="0.03858" units="cm"/>
      <inkml:brushProperty name="height" value="0.03858" units="cm"/>
      <inkml:brushProperty name="color" value="#00BFF3"/>
    </inkml:brush>
  </inkml:definitions>
  <inkml:trace contextRef="#ctx0" brushRef="#br0">57278 6653 570,'-7'-8'1,"0"0"3,2 1 2,1-1 2,-1 1 6,0 2 6,-2 2 9,0 2 7,0 3 4,1 6 2,0 4 1,2 5 2,0 2-3,2-1-7,0-1-8,2 0-8,1-2-7,4-1-6,2-1-6,3-1-7,2-2-5,0-2-6,-1-4-6,1-2-6,1-4-2,0-4-1,1-4 0,1-4 0,-1-2 2,-3-1 6,-2-1 4,-4-1 6,-2-1 3,0 1 1,-2-1 1,0 1 1,-1 0 5,0 3 8,0 1 9,0 3 9,-1 0 4,0 2-1,-2 1 1,0 0-1,0 1 0,2-1-2,2-2-2,2 0-2,2 1-2,2 3-2,1 2-3,3 4-3,1 1-2,0 2-1,-1 0-2,1 2-1,0 0-2,0 3 0,-1 2 0,1 2-2,-1 1 1,0-1 0,-2 1 0,-1 0 1,-1 0 0,-2 3-1,-2 2 0,-2 1 0,-2 2-2,0-1-1,-2 1-1,0 0-2,-2-2-2,-2 0-2,-1 0-3,-3-2-1,2-4-4,6-7-7,6-6-8,6-7-5,3-4-2,3 2 7,2 1 7,1 1 5,1 0 4,-1 0 2,0 0 2,-2 0 1,-1 1 3,-1 1 2,-1 0 3,0 2 2,-2 0 0,1 0-1,0 0-3,-1 0-3,0 0-2,-2 0-2,-2 0-4,-2 1-2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26"/>
    </inkml:context>
    <inkml:brush xml:id="br0">
      <inkml:brushProperty name="width" value="0.03714" units="cm"/>
      <inkml:brushProperty name="height" value="0.03714" units="cm"/>
      <inkml:brushProperty name="color" value="#00BFF3"/>
    </inkml:brush>
  </inkml:definitions>
  <inkml:trace contextRef="#ctx0" brushRef="#br0">59096 6350 592,'-14'2'7,"3"4"14,3 4 14,3 3 14,1 5 6,2 3-5,0 5-3,2 3-4,0 3-6,0 1-8,0 0-9,0 2-7,0 4-12,2 6-14,0 7-16,2 8-15,-2-3-10,-1-9-5,-2-10-6,-1-9-5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27"/>
    </inkml:context>
    <inkml:brush xml:id="br0">
      <inkml:brushProperty name="width" value="0.03918" units="cm"/>
      <inkml:brushProperty name="height" value="0.03918" units="cm"/>
      <inkml:brushProperty name="color" value="#00BFF3"/>
    </inkml:brush>
  </inkml:definitions>
  <inkml:trace contextRef="#ctx0" brushRef="#br0">59395 9309 561,'-13'-2'23,"4"-2"15,6-4 13,5-2 14,4-1 2,5 1-11,5 1-11,5 1-11,3 0-9,1 2-7,1 1-6,1 0-8,-1 1-8,0 1-14,-1-2-12,-1 2-12,-2-1-6,-1 2 2,-3 0 3,-1 2 3,-2 0 2,-1 0 2,-1 0 2,0 0 3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27"/>
    </inkml:context>
    <inkml:brush xml:id="br0">
      <inkml:brushProperty name="width" value="0.04233" units="cm"/>
      <inkml:brushProperty name="height" value="0.04233" units="cm"/>
      <inkml:brushProperty name="color" value="#00BFF3"/>
    </inkml:brush>
  </inkml:definitions>
  <inkml:trace contextRef="#ctx0" brushRef="#br0">60945 8200 519,'-15'1'39,"4"4"10,3 2 10,3 3 10,2 5-1,0 4-12,2 4-14,0 6-12,1 3-9,0-1-4,0 0-3,0 0-5,0 0-3,-2-1-4,0-1-6,-2-1-3,0-3-7,1-2-7,-1-3-9,0-2-7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27"/>
    </inkml:context>
    <inkml:brush xml:id="br0">
      <inkml:brushProperty name="width" value="0.0365" units="cm"/>
      <inkml:brushProperty name="height" value="0.0365" units="cm"/>
      <inkml:brushProperty name="color" value="#00BFF3"/>
    </inkml:brush>
  </inkml:definitions>
  <inkml:trace contextRef="#ctx0" brushRef="#br0">61150 8365 602,'8'-8'0,"0"-2"0,-1 0 0,1-1 0,-1 0 6,0 0 10,-2 2 12,-1 1 11,0 2 4,0 6-2,0 4-3,0 6-2,-2 3-5,-2 3-7,-3 3-7,-4 3-7,-1 1-7,1-1-4,-1-1-4,0-1-6,1-2-3,0-3-5,2-3-2,1-2-4,3-4 0,6-1 2,5-2 3,7-2 3,1-1 4,-1 0 7,-3 0 5,-1 0 6,-2 1 5,-1 0 3,0 2 5,-2 0 2,-1 3 3,-2 4-1,-3 3 0,0 5 0,-4 1-2,0-1-3,-3-1-3,-2-1-4,-1-1 0,-2-1 1,0-1 0,-1 0 2,0-2-8,1-1-14,0-1-15,2 0-15,1-3-11,1-4-8,0-4-6,2-4-8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27"/>
    </inkml:context>
    <inkml:brush xml:id="br0">
      <inkml:brushProperty name="width" value="0.04014" units="cm"/>
      <inkml:brushProperty name="height" value="0.04014" units="cm"/>
      <inkml:brushProperty name="color" value="#00BFF3"/>
    </inkml:brush>
  </inkml:definitions>
  <inkml:trace contextRef="#ctx0" brushRef="#br0">61850 8458 548,'8'-7'2,"2"0"5,0 2 6,1 1 4,0 1 5,-1 3 5,0 4 5,-2 2 4,0 3 2,2 4-4,0 2-3,1 3-4,0 3-1,-2 1 0,-2 3-1,-2 1 1,-2 1-3,-2 1-6,-2-1-6,-2 1-6,-2-3-3,-2-3 0,-2-5 0,-2-3-2,4-9-3,7-14-9,7-14-8,9-13-8,4-7-6,1-2-3,1 0-2,1-2-4,-1 3 0,-1 6 1,-2 6 1,-2 5 1,-3 5 3,-3 3 3,-3 3 4,-2 3 4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28"/>
    </inkml:context>
    <inkml:brush xml:id="br0">
      <inkml:brushProperty name="width" value="0.03992" units="cm"/>
      <inkml:brushProperty name="height" value="0.03992" units="cm"/>
      <inkml:brushProperty name="color" value="#00BFF3"/>
    </inkml:brush>
  </inkml:definitions>
  <inkml:trace contextRef="#ctx0" brushRef="#br0">54983 9416 551,'-6'-7'5,"4"2"13,4 2 11,4 2 12,3 2 6,5 2 0,4 2 2,3 2-1,3 1-2,-1 1-8,0 1-6,1 1-8,-1 1-7,1 0-10,-1-1-7,0 1-10,-1-1-9,-3-2-8,-3-3-9,-2-1-8,-3 0-8,-1 0-4,-1 1-6,0 2-5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28"/>
    </inkml:context>
    <inkml:brush xml:id="br0">
      <inkml:brushProperty name="width" value="0.03792" units="cm"/>
      <inkml:brushProperty name="height" value="0.03792" units="cm"/>
      <inkml:brushProperty name="color" value="#00BFF3"/>
    </inkml:brush>
  </inkml:definitions>
  <inkml:trace contextRef="#ctx0" brushRef="#br0">53746 8039 580,'-7'-5'11,"2"6"21,2 6 22,2 6 22,1 3 3,-2 3-16,0 1-16,-1 3-17,0 2-11,0 6-10,2 5-10,0 5-8,1 1-7,-2-2-3,0-2-3,-1-2-4,-1-3-4,2-6-7,0-3-6,2-6-6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29"/>
    </inkml:context>
    <inkml:brush xml:id="br0">
      <inkml:brushProperty name="width" value="0.0315" units="cm"/>
      <inkml:brushProperty name="height" value="0.0315" units="cm"/>
      <inkml:brushProperty name="color" value="#00BFF3"/>
    </inkml:brush>
  </inkml:definitions>
  <inkml:trace contextRef="#ctx0" brushRef="#br0">53980 8199 698,'7'-9'4,"-1"0"7,0-1 8,-2-1 8,-1 4 4,-4 10 0,-2 10 0,-3 9 1,-2 4-5,2-3-8,1-3-8,0-3-8,4-3-5,6-3-2,6-3-1,5-2-1,4-1 0,-1 4 4,1 2 3,-1 3 3,-1 1 2,-5-1 0,-3-1-1,-4 0 1,-3 0 0,-2 3 1,-2 3 0,-2 3 1,-2 0 0,-2-1-2,-2-3 0,-1-1-3,-1-2-2,0-3-4,2-1-4,1-2-5,0-2-1,0-2 3,1-3 1,-1 0 3,1-5-8,2-4-18,2-5-18,2-5-18,1-2-1,2 2 14,1 3 15,0 1 14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29"/>
    </inkml:context>
    <inkml:brush xml:id="br0">
      <inkml:brushProperty name="width" value="0.03762" units="cm"/>
      <inkml:brushProperty name="height" value="0.03762" units="cm"/>
      <inkml:brushProperty name="color" value="#00BFF3"/>
    </inkml:brush>
  </inkml:definitions>
  <inkml:trace contextRef="#ctx0" brushRef="#br0">54350 8475 584,'15'-15'2,"-1"3"2,-1 1 4,0 2 2,-1 2 5,1 0 5,1 2 7,2 1 5,-1 1 2,-1 4 0,-1 2-1,0 4-1,-3 3-2,-1 7-2,-2 5-4,-2 7-2,-2 2-3,-2 2-5,-2 1-3,-2 1-5,-1-2-2,0-4-1,0-3-1,0-5 0,2-6-3,4-10-1,4-10-2,4-10-1,4-7-5,7-7-6,5-5-7,7-6-5,1-2-6,0 2-5,-1 2-3,-1 2-5,-4 4 1,-5 9 9,-7 7 7,-5 8 8,-3 4 3,0-2-3,0 0-2,0-1-2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14"/>
    </inkml:context>
    <inkml:brush xml:id="br0">
      <inkml:brushProperty name="width" value="0.0352" units="cm"/>
      <inkml:brushProperty name="height" value="0.0352" units="cm"/>
      <inkml:brushProperty name="color" value="#F2395B"/>
    </inkml:brush>
  </inkml:definitions>
  <inkml:trace contextRef="#ctx0" brushRef="#br0">29700 48450 624,'53'-24'3,"6"4"3,7 3 4,6 3 5,-5 6 3,-16 9 4,-15 10 3,-15 10 4,-11 8 3,-2 10 3,-3 10 4,-3 9 4,-2 4-4,0 1-9,0-1-11,0 1-9,-2-3-9,-3-2-11,-3-3-9,-2-3-10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29"/>
    </inkml:context>
    <inkml:brush xml:id="br0">
      <inkml:brushProperty name="width" value="0.03866" units="cm"/>
      <inkml:brushProperty name="height" value="0.03866" units="cm"/>
      <inkml:brushProperty name="color" value="#00BFF3"/>
    </inkml:brush>
  </inkml:definitions>
  <inkml:trace contextRef="#ctx0" brushRef="#br0">58048 13150 569,'-7'22'178,"4"-1"-48,3-3-48,2-1-47,1-1-30,0 3-10,-2 1-11,0 3-10,-2-1-10,0-1-8,-2-3-8,0-1-8,-1-3-1,1-1 6,-1-2 5,0-2 7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30"/>
    </inkml:context>
    <inkml:brush xml:id="br0">
      <inkml:brushProperty name="width" value="0.04094" units="cm"/>
      <inkml:brushProperty name="height" value="0.04094" units="cm"/>
      <inkml:brushProperty name="color" value="#00BFF3"/>
    </inkml:brush>
  </inkml:definitions>
  <inkml:trace contextRef="#ctx0" brushRef="#br0">57480 13950 537,'-7'15'92,"2"-1"-17,3-1-14,1 0-17,1 0-10,0 5-3,0 3-5,0 5-4,0 1-3,0 1-2,0-1-3,0 0-2,0 1-3,0 1-4,0 1-4,0 1-3,-1 0-4,0 0-1,-2 0-3,0 1-1,0-4-8,1-4-13,0-5-13,2-4-13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30"/>
    </inkml:context>
    <inkml:brush xml:id="br0">
      <inkml:brushProperty name="width" value="0.0361" units="cm"/>
      <inkml:brushProperty name="height" value="0.0361" units="cm"/>
      <inkml:brushProperty name="color" value="#00BFF3"/>
    </inkml:brush>
  </inkml:definitions>
  <inkml:trace contextRef="#ctx0" brushRef="#br0">57600 14508 609,'7'-8'0,"-1"1"0,0-1 0,-2 0 0,1 0 4,2 0 9,1 1 9,3-1 9,0 0 2,-1 2-2,0 1-4,-2 0-3,-1 4 1,-1 6 5,0 6 5,-2 6 6,-2 3-5,-6 0-11,-4 2-12,-5 1-13,-2-1-7,1-3-3,1-3-4,1-2-4,3-4-3,6-1-2,6-2-3,6-2-2,3-2 2,1 0 9,1-2 7,1 0 9,0 0 6,-1 2 5,-1 2 5,-1 1 5,-2 3 1,-2 2 0,-4 2-3,-2 1 0,-4 1-3,-4-1-3,-4 0-2,-3-2-3,-3-1-1,2-1 0,1 0-1,1-2 1,1-1-8,-1 0-16,0-2-16,1 0-16,0-3-6,2-3 2,2-2 5,3-3 2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30"/>
    </inkml:context>
    <inkml:brush xml:id="br0">
      <inkml:brushProperty name="width" value="0.04376" units="cm"/>
      <inkml:brushProperty name="height" value="0.04376" units="cm"/>
      <inkml:brushProperty name="color" value="#00BFF3"/>
    </inkml:brush>
  </inkml:definitions>
  <inkml:trace contextRef="#ctx0" brushRef="#br0">58350 14331 502,'29'-7'-10,"-5"2"16,-5 3 15,-5 1 16,-2 2 7,0 3-2,-1 4-2,1 2-3,0 2 0,1 1 0,1 2 1,2 0 0,-2 1-3,-3 1-6,-3 1-6,-2 1-5,-4 1-7,-2-1-3,-4 1-4,-2-1-4,-2-1-2,-2-3 2,0-2 2,-1-4 0,0-4-2,0-4-8,2-6-7,1-4-9,3-5-2,8-7 0,6-5 2,7-7 1,5-3-1,3-4-2,3-2-3,3-4-2,1 0 0,-2 2 0,0 2 3,-1 2 1,-2 4-1,-5 6-3,-3 5-3,-4 7-3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31"/>
    </inkml:context>
    <inkml:brush xml:id="br0">
      <inkml:brushProperty name="width" value="0.04228" units="cm"/>
      <inkml:brushProperty name="height" value="0.04228" units="cm"/>
      <inkml:brushProperty name="color" value="#00BFF3"/>
    </inkml:brush>
  </inkml:definitions>
  <inkml:trace contextRef="#ctx0" brushRef="#br0">61718 11181 520,'-25'6'42,"13"-3"6,12-2 7,14-3 7,8-2-2,5 0-9,4 0-9,6 0-9,2 1-6,0 0-6,0 2-3,0 0-6,-1 1-4,-2-2-7,-1 0-7,-3-1-7,-2-1-7,-3 2-8,-4 0-8,-1 2-8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31"/>
    </inkml:context>
    <inkml:brush xml:id="br0">
      <inkml:brushProperty name="width" value="0.04259" units="cm"/>
      <inkml:brushProperty name="height" value="0.04259" units="cm"/>
      <inkml:brushProperty name="color" value="#00BFF3"/>
    </inkml:brush>
  </inkml:definitions>
  <inkml:trace contextRef="#ctx0" brushRef="#br0">62662 10550 516,'-21'2'59,"5"6"4,5 4 5,5 5 5,2 4-4,2 5-14,0 3-14,2 5-14,0 2-10,0 2-8,0 2-7,0 2-7,0 0-8,0-2-9,0-2-9,0-2-9,0-2-4,0-5 2,0-4 2,0-3 2,0-4-2,0-3-2,0-3-5,0-2-3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31"/>
    </inkml:context>
    <inkml:brush xml:id="br0">
      <inkml:brushProperty name="width" value="0.03989" units="cm"/>
      <inkml:brushProperty name="height" value="0.03989" units="cm"/>
      <inkml:brushProperty name="color" value="#00BFF3"/>
    </inkml:brush>
  </inkml:definitions>
  <inkml:trace contextRef="#ctx0" brushRef="#br0">64339 10047 551,'8'-8'5,"1"0"11,1 0 9,2 1 11,-1 0 5,1 2-1,-1 2-1,1 2-2,0 2-1,0 4-4,-1 2-3,1 3-4,-2 4-4,-4 4-6,-5 3-4,-2 5-6,-7 2-1,-6 2 2,-7 2 2,-7 3 2,-1-1-3,2-2-7,3-2-9,3-1-8,3-4-3,1-5 2,2-5 1,3-5 3,4-3 2,6 0 3,7-2 2,8 0 2,4-2 3,2-3 1,5 0 1,1-3 2,2-1 0,-3 2 2,-2 0 0,-1 2 1,-4 2 1,-3 4 0,-4 3 1,-4 5 0,-4 3-1,-3 3 1,-2 3-2,-3 3 1,-4 1-2,-2-1 1,-3-1 0,-3-1 0,-1-2-1,-1-1-3,1-3-3,-1-1-3,3-5-14,5-8-24,5-8-25,4-8-24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31"/>
    </inkml:context>
    <inkml:brush xml:id="br0">
      <inkml:brushProperty name="width" value="0.04992" units="cm"/>
      <inkml:brushProperty name="height" value="0.04992" units="cm"/>
      <inkml:brushProperty name="color" value="#00BFF3"/>
    </inkml:brush>
  </inkml:definitions>
  <inkml:trace contextRef="#ctx0" brushRef="#br0">65700 10377 440,'14'-6'64,"-1"2"5,-3 4 4,-1 3 6,-2 3-4,-2 5-15,-3 5-13,0 5-13,-2 4-11,0 1-5,0 2-7,0 3-5,-2 0-6,0 2-4,-3 1-6,-2 1-4,0-1-3,-1-2 2,0-2 2,0-1 0,2-7-11,1-9-25,2-10-25,2-10-25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32"/>
    </inkml:context>
    <inkml:brush xml:id="br0">
      <inkml:brushProperty name="width" value="0.0385" units="cm"/>
      <inkml:brushProperty name="height" value="0.0385" units="cm"/>
      <inkml:brushProperty name="color" value="#00BFF3"/>
    </inkml:brush>
  </inkml:definitions>
  <inkml:trace contextRef="#ctx0" brushRef="#br0">65800 10956 571,'8'-23'0,"2"3"0,0 1 0,1 3 0,2 1 8,3 2 16,3 3 16,3 1 15,2 2 5,-1 0-8,1 2-7,-1 1-8,0 0-6,-1 2-4,-1 0-3,-1 2-5,-1 0-13,-3 0-22,-1 0-23,-2 0-23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32"/>
    </inkml:context>
    <inkml:brush xml:id="br0">
      <inkml:brushProperty name="width" value="0.05782" units="cm"/>
      <inkml:brushProperty name="height" value="0.05782" units="cm"/>
      <inkml:brushProperty name="color" value="#00BFF3"/>
    </inkml:brush>
  </inkml:definitions>
  <inkml:trace contextRef="#ctx0" brushRef="#br0">66809 9845 380,'-1'-13'11,"0"4"22,-2 6 22,0 5 23,0 4 4,0 5-12,1 5-12,2 5-12,-1 4-9,-2 1-4,-2 2-6,-1 3-4,-2 1-4,2 4-4,1 3-2,0 2-2,1 5-5,-2 4-3,0 5-6,-1 5-3,0 1-10,0-4-14,2-5-14,1-3-14,0-5-5,2-6 3,0-5 4,2-7 3,0-5 3,2-3 2,0-4 1,2-4 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14"/>
    </inkml:context>
    <inkml:brush xml:id="br0">
      <inkml:brushProperty name="width" value="0.04961" units="cm"/>
      <inkml:brushProperty name="height" value="0.04961" units="cm"/>
      <inkml:brushProperty name="color" value="#F2395B"/>
    </inkml:brush>
  </inkml:definitions>
  <inkml:trace contextRef="#ctx0" brushRef="#br0">30650 46800 443,'32'-21'6,"17"10"13,15 10 12,16 9 13,13 12 5,14 16-2,11 15-2,14 17-1,10 10-3,9 6 0,10 7-1,10 6-2,2 1-4,-3-3-9,-3-3-6,-2-2-9,-8-3-4,-8 1 0,-10-1 0,-9 1-1,-13-4-8,-16-6-19,-15-6-17,-15-6-18,-17-6-12,-15-2-3,-15-3-4,-16-3-4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32"/>
    </inkml:context>
    <inkml:brush xml:id="br0">
      <inkml:brushProperty name="width" value="0.04253" units="cm"/>
      <inkml:brushProperty name="height" value="0.04253" units="cm"/>
      <inkml:brushProperty name="color" value="#00BFF3"/>
    </inkml:brush>
  </inkml:definitions>
  <inkml:trace contextRef="#ctx0" brushRef="#br0">67465 10400 517,'7'52'179,"-2"-6"-45,-3-6-44,0-6-45,-2-3-27,0 1-6,0-1-7,0 0-8,-1-1-5,0-3-3,-2-3-4,0-3-3,-2-2-6,0-3-10,-1-1-9,-1-2-9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32"/>
    </inkml:context>
    <inkml:brush xml:id="br0">
      <inkml:brushProperty name="width" value="0.04079" units="cm"/>
      <inkml:brushProperty name="height" value="0.04079" units="cm"/>
      <inkml:brushProperty name="color" value="#00BFF3"/>
    </inkml:brush>
  </inkml:definitions>
  <inkml:trace contextRef="#ctx0" brushRef="#br0">67793 10111 539,'8'-15'1,"3"3"3,2 1 2,1 2 3,0 1 5,-1 0 7,-2 1 7,-2-1 7,-3 2 3,-1 4 2,-2 4-1,-2 4 1,-3 3-4,-4 3-8,-3 3-8,-5 4-7,-1-1-7,-1 1-2,1-2-3,-1-1-2,5-1-5,9-1-4,8-1-5,9 0-6,3-2 1,-1 1 6,-3 0 5,-1 0 6,-2 0 3,-3 3 3,-1 1 2,-2 3 3,-2 1 0,-2 1 3,-2 1 0,-2 1 2,-3 1 1,-2 1 0,-3 1 1,-3 1 1,-1-2 0,1-3-2,1-5 0,1-3-1,1-5-11,1-4-23,0-6-22,2-4-21,2-3-10,2-2 3,4 0 4,2-1 3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33"/>
    </inkml:context>
    <inkml:brush xml:id="br0">
      <inkml:brushProperty name="width" value="0.05264" units="cm"/>
      <inkml:brushProperty name="height" value="0.05264" units="cm"/>
      <inkml:brushProperty name="color" value="#00BFF3"/>
    </inkml:brush>
  </inkml:definitions>
  <inkml:trace contextRef="#ctx0" brushRef="#br0">68550 10085 417,'37'-7'27,"-6"2"2,-4 2 2,-5 2 2,-3 1-1,-1 2-2,-1 0-3,0 2-3,-2 1 0,1 3 6,-1 4 6,1 2 4,-2 3 1,-3 3-4,-2 3-2,-4 3-5,-3 2-3,-4 2-7,-4 3-6,-3 1-5,-4 1-5,-2-2-2,-2 0-2,-1-1-3,-1-3-2,3-5-4,1-5-2,2-5-4,3-7-1,5-10-3,3-10 0,4-9-3,6-10 1,7-9 2,9-8 1,7-9 2,4-3 2,0 2 1,0 4 1,1 3 1,-3 5-1,-2 6-5,-3 7-3,-3 8-4,-3 3-5,-3 4-4,-3 3-5,-3 3-5,-3 2 0,-2 1 5,-4 0 5,-2 2 3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33"/>
    </inkml:context>
    <inkml:brush xml:id="br0">
      <inkml:brushProperty name="width" value="0.04665" units="cm"/>
      <inkml:brushProperty name="height" value="0.04665" units="cm"/>
      <inkml:brushProperty name="color" value="#00BFF3"/>
    </inkml:brush>
  </inkml:definitions>
  <inkml:trace contextRef="#ctx0" brushRef="#br0">61115 10550 471,'0'25'149,"0"5"-33,0 3-32,0 4-32,-1 4-19,0 2-5,-2 4-4,0 2-4,0 2-7,1 0-5,0-1-6,2 1-7,0-1-8,0-4-9,0-2-11,0-4-10,0-2-5,0-3-3,0-4-3,0-2-1,0-4 0,0-5 4,0-5 4,0-4 4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34"/>
    </inkml:context>
    <inkml:brush xml:id="br0">
      <inkml:brushProperty name="width" value="0.05173" units="cm"/>
      <inkml:brushProperty name="height" value="0.05173" units="cm"/>
      <inkml:brushProperty name="color" value="#00BFF3"/>
    </inkml:brush>
  </inkml:definitions>
  <inkml:trace contextRef="#ctx0" brushRef="#br0">60505 12795 425,'-13'-5'10,"6"6"20,6 6 20,6 6 20,3 4 3,0 1-14,-1 3-14,1 1-14,0 2-9,2 1-3,0 1-4,1 1-3,0-2-2,-2-1-1,-2-4-1,-2-3-1,-1-2 1,3-1 3,2-1 1,2-1 4,1-5-1,3-12-1,2-10-2,1-11-2,5-10-4,5-8-5,6-9-7,7-9-6,-1 1-17,-6 13-28,-6 10-27,-5 13-28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44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81775 11725 333,'49'20'167,"16"14"-1,15 14 1,17 16 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47"/>
    </inkml:context>
    <inkml:brush xml:id="br0">
      <inkml:brushProperty name="width" value="0.03755" units="cm"/>
      <inkml:brushProperty name="height" value="0.03755" units="cm"/>
      <inkml:brushProperty name="color" value="#F2395B"/>
    </inkml:brush>
  </inkml:definitions>
  <inkml:trace contextRef="#ctx0" brushRef="#br0">72181 3120 585,'0'-11'53,"0"8"-2,0 9-1,0 10-2,0 2-4,0 1-6,0-2-9,0-1-6,0 0-5,0 1-2,0 1-3,0 1-3,0 1-2,0 0-1,0-1-3,0 1-2,0-1-1,0 1-2,0-1 1,0 1-2,0-1 0,0-1 1,0-1 0,0-1 2,0 0-1,0 2-1,0 0 0,0 1 0,-1 0-1,0-1-1,-2-1-1,0-1 0,0 0 0,0 0-2,2-1 0,0 1-1,1-1-1,-2-1-1,0-1 0,-1 0-1,-1-2-4,2 1-9,0 0-9,2 0-9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50"/>
    </inkml:context>
    <inkml:brush xml:id="br0">
      <inkml:brushProperty name="width" value="0.04734" units="cm"/>
      <inkml:brushProperty name="height" value="0.04734" units="cm"/>
      <inkml:brushProperty name="color" value="#F2395B"/>
    </inkml:brush>
  </inkml:definitions>
  <inkml:trace contextRef="#ctx0" brushRef="#br0">71900 4834 464,'22'-7'73,"-3"2"-15,-3 2-17,-2 2-17,-2 1-8,1 0-1,1 0-3,1 0-1,1-1-1,2 0-1,0-2 0,1 0-2,0 0 0,1 0-1,0 2-1,-1 1-2,1-1 0,0-1 0,-1 0 1,1-1-1,0-1 1,1 2 1,1 0-1,1 2 0,-1 0-1,-1 0-1,-3 0-2,-1 0-1,-1 0 0,2 0-1,0 0 1,1 0 0,0 0 1,1 0 0,0 0 1,-1 0 0,1 0 1,-1 0 1,1 0 0,0 0 2,-1 0 0,1 0-1,-1 0 0,1 0 0,-1 0-1,1 0 1,0 0-1,-1 0 0,2-1 1,-1 0-1,2-2 1,2 0-1,-1-1 1,-2 0-1,1 0-1,-2 1-1,0-1 0,1 2 0,1 0-1,1 2 0,0 0 0,-1 0 0,-1 0 0,-1 0 0,0 0 0,0 0 0,-1 0 0,1 0 0,-1 0 0,1 0 0,-1 0 1,1 0-1,0 0 1,-1 0 1,1 0 0,-1 0 0,2-1 1,0 0 0,0-2 0,3 0 1,-1 0-1,1 0 0,-1 2 0,1 0-1,0 1-1,1 0 1,1 0 0,1 0 0,0 0 1,1-2-1,-1 0 0,0-2-1,1 0 1,1 1 0,1-1-1,1 0 1,0 0-1,-1 2 1,-2 0-1,1 2 1,-3 0-1,0 0 1,-1 0 1,-1 0 0,0 0-1,-1 0 0,1 0 0,0 0-2,-1 0 1,2 0 0,1 0-1,1 0 2,0 0-1,-1 0-1,-1 0 1,-1 0-2,0 0 1,-1 0 0,1 0-1,-1 0 1,0 0 0,-1 0 0,-1 0 1,0 0 0,-2 0 1,1 0 0,-1 0 0,1 0 0,-1 0 1,1 0-1,0 0 0,-1 0 0,1 0 0,1 0 0,1 0 0,2 0-1,-1 0-1,3 0 0,0 0 0,1 0-2,0 0 1,0 0 0,1 0 0,-1 0 1,0-1 1,-1 0-1,-1-2 1,-1 0-1,0 0 0,1 0 1,1 2 0,1 0 0,-1 1 1,-1 0-1,-3 0 0,-1 0 1,-1 0-1,1 0 0,1 0 0,1 0 0,1 0 0,1 0 0,1 0 0,1 0 0,1 0 0,-1-2-1,0 0 0,1-1 0,-1-1 0,1 2-1,-1 0 0,1 2 0,-2-1 0,0 0 0,-1-2 1,0 0 1,-2 0-1,3 0 1,0 2-1,1 0 0,0 1 1,0 0-1,1 0 1,-1 0 0,1 0 0,-1 0-1,0 0 0,1 0 0,-1 0-1,1 0 1,-1 0 0,1 0 0,-1 0 0,1-2-1,-1 0 0,0-1 0,1-1 0,-1 2 0,1 0 2,-1 2 1,0 0 0,-1 0 0,-1 0 0,-1 0-2,0 0 1,1 0 0,1 0 0,1 0 0,0 0-1,-1 0 1,-1 0-1,-1 0 1,0 0-2,1 0 1,1 0-1,1 0 0,0 0-1,1 0 1,-1 0 0,1 0 0,-1 0 1,0 0 0,1 0 0,-1 0 1,1 0 0,-1 0-1,0 0 1,1 0-1,-1 0 0,1 0-1,-1 0 0,1 0-1,-1 0 0,1 0 2,-1 0 0,1 0 1,-1 0 0,0 0 0,1 0-1,-1 0 0,1 0 0,-1 0-2,0 0 1,1 0-1,0 0 0,1 0 0,1 0 1,1 0 0,-1 0 0,0 0 0,-1 0-1,-1 0 1,-1 0-1,1 0 1,-1 0-1,1 0 1,-1-1 0,1 0-1,-1-2-1,1 0 1,-2 0-1,0 0 0,-1 1 1,0 2 0,-2 0 0,1 0-1,-1 0-1,1 0-1,-2 0 1,0 0 1,-1 0 0,0 0 2,-1 0 0,1 0 0,1 0-1,1 0 0,1 0 1,-1 0-1,1 0 1,-1 0 1,0 0-1,-1 0 1,-1 0 1,-1 0-1,0 0 1,1 0 0,1 0-1,2 0 1,-1 0-1,1 0 0,-1 0 0,1 0 0,-1 0-1,1 0 0,-1 0-1,1 0 0,-1 0-1,1 0 2,-1 0 1,1 0 1,-1 0 1,1 0-1,-1 0 1,1 0-2,-1 0 1,-1 2 0,-1 1-1,-1 0 0,0 0 1,1 0-1,1-2 1,1 0 0,1-1 0,-1 2 0,1 0 1,-1 2 0,1-1 0,-1-1-2,1 0-2,-1-2-1,0 1-1,-1 0 0,-1 2 1,0 0 1,-1 0 0,1 0 1,1-2 0,1 0 1,0-1 0,-1 0 0,-1 0 0,-1 0 0,-1 0 0,1 0 1,0 0 0,-1 0 1,1 0 0,1 0 0,1 0-1,2 0 0,-1 0 0,-2 0-1,0 0-1,0 0 0,-2 0-1,1 0 1,-1 0 0,1 0 0,0 0 0,-1 0 2,1 0 0,0 0 0,-1 0 1,1 0-1,-1 0-1,1 0-1,0-1-1,3 0 2,1-2 0,3 0 0,0-1 1,1 0-1,-1 0 1,1 1-1,-1-1 0,1 2 0,-1 0 0,1 2-1,-2 0 1,0 0 0,-1 0-1,-1 0 1,-1 0 0,-3 0 0,-1 0-1,-2 0 0,-1 0-1,1 0 1,1 0 1,1 0-1,0 0 1,-1 0 0,0 0-1,-2 0 1,0 0-1,1 0 1,1 0-1,1 0 1,1-1-1,0 0 1,-1-2-1,1 0 1,-1-1-1,1 0 1,-1 0 0,1 0-1,0 1 0,-1 0-1,1 2-1,0 1-2,-2 0 1,1 0 0,-2 0 2,-1 0 0,0 0 1,1 0 0,2 0 1,0 0 1,0 0 0,-1 0 0,-1 0 0,-1 0 0,0 0-1,0 0 0,-1 0-1,1 0 0,0 0-1,1 0 0,1 0 1,2 0 0,-1-1 0,1-1 0,-1 0-1,1-1-1,-2-1 1,-1 2 0,-2 0 0,-2 2 1,-1 0 0,1 0 1,1 0-1,1 0 0,1 0 0,0 0-2,0 0-1,-1 0 0,0 0 0,-1 0 2,0 0 4,-2 0 2,2 0 2,3 0-1,5 0-1,3 0 0,1 0-1,-5 0 0,-3 0-1,-4 0 1,-3 0-2,1 0-1,0 0-2,0 0 0,0 0-2,3 0 1,2 0-2,2 0 1,-1 0-1,-1 0 1,-3 0 0,-1 0 1,-1 0 0,0 0 0,-1 0 1,1 0-1,1 0 0,0 0 0,1 0-2,1 0 0,0 0 0,-1 0 0,0 0-1,-2 0 1,0 0-2,0 0-2,-1 0-4,1 0-2,-3 0-9,-6 0-14,-6 0-13,-6 0-14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5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105100 2597 999,'0'-15'-6,"0"2"-12,0 3-12,0 1-12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2:50"/>
    </inkml:context>
    <inkml:brush xml:id="br0">
      <inkml:brushProperty name="width" value="0.04475" units="cm"/>
      <inkml:brushProperty name="height" value="0.04475" units="cm"/>
      <inkml:brushProperty name="color" value="#F2395B"/>
    </inkml:brush>
  </inkml:definitions>
  <inkml:trace contextRef="#ctx0" brushRef="#br0">104909 1924 491,'8'-21'-3,"0"5"0,-1 5-1,1 5-2,-1 3 13,-2 3 26,-3 4 24,0 2 26,-3 5 5,0 6-17,-2 5-16,0 7-16,-1 0-12,0-2-5,0-3-6,0-3-6,1 0-3,0 1-3,2 3-2,1 1-1,-1 2-2,-1-1 1,0 0 1,-1 1 1,-1-2-1,2 0-2,0-1-2,2 0-1,0-3-1,0 0 1,0-1-1,0 0 1,0-2 0,0 1-1,0-1 1,0 1-2,0-1 1,0-1 0,0-1-1,0-1 1,0 0 0,0 0 1,0-1 0,0 1 1,0 0-1,0-1-2,0 1-2,0 0-1,0-1-2,0-1 0,0-1-2,0-1 0,-1 1-1,-2 0 0,-2 1 1,-2 1 0,0 1-2,-1 0-3,0-1-3,0 1-4,0 0-2,1 3-1,-1 2-1,0 1-2,1 0 0,0-3 1,2-3 2,1-2 1,0-3 2,2-1 5,0-1 3,2 0 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14"/>
    </inkml:context>
    <inkml:brush xml:id="br0">
      <inkml:brushProperty name="width" value="0.05097" units="cm"/>
      <inkml:brushProperty name="height" value="0.05097" units="cm"/>
      <inkml:brushProperty name="color" value="#F2395B"/>
    </inkml:brush>
  </inkml:definitions>
  <inkml:trace contextRef="#ctx0" brushRef="#br0">31250 48600 431,'-35'-4'8,"32"-5"15,31-7 16,32-5 16,16-1 1,4 6-11,3 7-11,3 6-12,-1 4-7,-2 4-1,-3 3-1,-3 3-2,-7 6 1,-9 9 4,-10 10 2,-8 10 3,-11 13 2,-8 19-1,-10 19 0,-9 19-1,-13 10-2,-16 4-4,-15 3-3,-15 3-3,-9-4-2,1-8-1,-1-10-1,1-9 0,1-13-4,3-16-9,3-15-9,4-15-7,2-32-12,4-47-12,3-47-14,3-46-13,14-31-3,25-11 9,25-14 9,25-11 7,10 5 10,-2 26 10,-3 24 9,-3 26 9,-6 21 7,-5 19 2,-7 19 2,-5 19 3,-9 15 13,-9 13 22,-10 12 23,-8 13 23,-14 15 5,-15 19-14,-15 19-13,-16 19-14,-12 12-11,-5 6-9,-7 7-9,-5 6-9,-4 1-9,0-3-9,0-3-7,0-2-9,7-12-5,17-19-2,15-18-1,16-19-2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03"/>
    </inkml:context>
    <inkml:brush xml:id="br0">
      <inkml:brushProperty name="width" value="0.03525" units="cm"/>
      <inkml:brushProperty name="height" value="0.03525" units="cm"/>
      <inkml:brushProperty name="color" value="#F2395B"/>
    </inkml:brush>
  </inkml:definitions>
  <inkml:trace contextRef="#ctx0" brushRef="#br0">72950 1395 624,'16'-15'8,"1"1"1,1 0-2,2 2 0,-2 1-1,-1 3-1,-3 1-1,-1 2-1,0 0-1,3 0-1,4-1 0,2-2-1,1 1 0,1 1 0,-1 0-1,1 2 0,0-2 1,3-2 0,1-3 0,3-3 1,1-2 0,2 2 1,2 1 0,3 1 1,0 0 0,2 0-1,1 1 1,0-1-1,1 1 0,1 0 0,-1 2 0,0 1-1,0 0 1,2 0 0,0 0 0,2 1 0,0-1-1,0 0 1,0 0-1,0 0 0,-1 0 0,-4 1 0,-2-1 0,-3 0 0,-2 0 1,0 2 0,1 1-1,-1 0 1,0 1 0,1-2 0,-1 0-1,0-1 1,0-1 0,1 2 0,-1 1 1,0 0 0,1 1 0,1 1 0,0-1 0,2 0 0,1 0 0,0 0-1,2 0 1,1 0 0,-1 0-1,0 0-1,-1 0 0,-2 0-2,1 0-1,1-2 2,0 0-1,2-1 1,0-1 0,0 2-1,0 1 1,0 0-1,-1 2 1,-1 1-2,-3 0 1,-2 2-1,-1-1 1,-1-1-1,-1 0 0,-1-1 1,-2-1 0,0 2 1,-1 0 1,-1 2 0,-1 0 2,1 0-1,-1 0 2,1 0-1,-1 0 1,1 0 0,-1 0-1,1 0 0,-2 0 0,0 2 0,-1 0 0,-1 2 0,0 0 0,0 0 0,-1-1-1,1 1 0,-1 1 0,2 0 0,2 1-1,-1 2 0,2-1 0,1-1 0,1 0 0,1-2 0,1 0 0,1-2 1,1 0-1,0-2 1,2 0 0,1-2 0,0 0-2,2-2 1,0 1-1,1 1 0,-1 0 0,0 2 0,-1 0 0,-2 0-1,-1 0 0,-3 0 0,0 0-1,-1 0 1,0 0 0,1 0-1,-1 0 1,2 0 0,1 0 0,1 0 0,-1 0 1,0 0 0,-1 0 1,-1 0 0,0 0 2,1 0-1,1 0 2,0 0 0,1 0 0,1 0 0,-1 0 0,0 0 0,1 0 0,-1 0-1,0 0 0,1 0 0,-1 0-1,0 0 0,0 0-1,1 0 0,-1 0 0,0 0-1,0 0 0,1 0-1,0 0-1,2 0 1,2 0 1,3 0-1,-1 0 1,0 0 0,-2 0 0,0 0 1,-1 0 0,1 0-1,-1 0 1,0 0 0,0 0-1,0 0 0,1 0 0,-1 0-1,0 0-1,2 2 1,1 0-1,0 1 1,1 2 0,-2 0-1,0 1-1,-1 2 0,-1 0 0,-2 0-1,0-1 1,-1 1 0,-1-1 0,0 0 1,1-2 1,-1 0-1,0-1 1,-2 1 1,0 2-1,-1 0 0,0 0 1,1-2 0,1-2 0,1-2 0,0-1 2,2 2 0,1 0 1,1 2 2,0-1 0,0 2-1,0-2-1,0 1 0,0 0-1,-2 0 0,0 0 0,-1 0 1,0 0-1,1 0 1,0 0-1,2 0 0,0-1-1,1 2 0,-1-2 0,0 1-1,0 0 0,-2 0 0,0 0 0,-1 0 0,0 0 0,0 0 1,2 0 1,1 0 0,0 0 1,0 1 0,0 2 0,1 0 0,-2 1-1,-2 0 0,-2 0-1,-1-1-1,-2 1-1,2-2 1,1-1-1,1 0 1,-1-1 0,0 2 0,-1 0 0,-1 1 0,0 1 1,-1 0 1,0 0 1,1 0 2,-1-1 0,2-1-1,1 0-1,1-2 0,0-1-1,0 0 1,1-2 0,-1 0 0,0-1 0,1 2 0,-1 0 0,0 2 0,0 0 0,-1 2-1,-2 0 1,0 1 0,0 2-1,-1 0 1,0 1-2,1 2 0,-1-1 0,-2-1 0,0-1 1,-1 0-1,0-1 1,-1-1-1,1 1-1,-1 0-1,0 0 0,-3 2 0,-1 0 1,-3 1 0,-1 1 0,-1 2 1,-1 0 1,0 1 1,-2 1 0,1-1 1,0 1 0,0 0 1,-1-1 0,-1 1-1,-1 0 0,-1-1-1,-1 1-1,0 0-2,-2-1-1,0 1-2,-1-1-1,1-1-3,1-1-1,2 0-1,0-3-5,1-1-6,1-2-7,2-2-6,-2-1-4,-1 0-2,-2 0 0,-2 0-2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05"/>
    </inkml:context>
    <inkml:brush xml:id="br0">
      <inkml:brushProperty name="width" value="0.03901" units="cm"/>
      <inkml:brushProperty name="height" value="0.03901" units="cm"/>
      <inkml:brushProperty name="color" value="#F2395B"/>
    </inkml:brush>
  </inkml:definitions>
  <inkml:trace contextRef="#ctx0" brushRef="#br0">90321 110 563,'22'7'88,"-3"1"-19,-3 0-20,-3 0-18,-1 0-12,0 0-2,-1-1-3,1 1-3,-1 0-4,-2 2-5,-2 0-6,-2 1-6,-3 2-5,-1 0-5,-2 1-5,-1 1-5,-4 1-3,-2 1-4,-3 2-2,-3 0-2,-2-1 1,2-1 7,1-3 6,1-1 6,0-2 6,0-2 4,0-2 4,1-2 5,0-1 3,2 1 5,2 2 4,2 0 4,2 1 4,0 0 2,2 0 2,1-1 3,0 2 0,0 0 0,0 1-1,0 2-2,0 0 1,0 1-2,0 1 0,0 1 0,0 1-2,0 2-2,0 0-1,0 1-3,-1 0-1,-1 1-2,0-1-1,-1 1 0,-1-2-2,0-3-1,0-3-1,0-2-2,1-5-3,2-2-10,2-6-9,2-2-8,4-7-5,5-7-2,7-9-2,6-7 0,3-6-1,0-4 1,2-4 1,1-4 1,0-2 4,-1 0 5,-2 1 5,1-1 7,-3 2 3,0 6 2,-1 4 3,-1 6 1,-2 4 4,-3 7 4,-3 5 5,-2 7 3,-5 6 9,-5 8 11,-4 8 12,-5 7 12,-4 6-1,-2 1-12,-2 3-13,-1 1-12,-2 1-8,0-3-3,1-1-4,-1-3-3,4-5-7,8-8-10,8-10-11,8-8-9,3-3 1,-3 3 13,-1 2 13,-2 4 13,-2 3 7,0 2 3,-2 3 1,0 4 3,-3 3 2,-3 3 0,-2 5 1,-3 4 1,-2 1 0,0 0-1,0 1-1,0-1 0,1-1-3,-1-3-2,0-3-3,0-2-3,4-6-8,8-8-13,8-8-13,7-8-13,4-3-3,-1-1 4,-1 0 6,0 1 5,-2 0 4,1 1 4,-1 0 4,1 3 3,-4 3 9,-7 8 14,-6 8 14,-8 8 15,-4 3 2,-1 1-8,-3-1-10,-2 1-9,1-1-4,1-3-1,2-1-1,2-2 0,4-2-7,6 0-12,6-2-12,6 0-12,1-2-3,-1-1 8,-2 0 6,-2-2 9,-4 2 4,-6 4 4,-6 4 3,-6 4 3,-4 1 2,-1-1-1,-3-1-1,-1 0 0,-1-2-1,-1 1 1,1 0-1,-1 0 0,2-2 1,1 1 2,2-2 2,3 0 3,1-2 4,4 1 6,3 0 7,3 0 6,3-1 2,7-2-5,6-3-3,6 0-5,4-4-3,3 0-4,3-3-4,3-2-4,1-1-4,0-2-6,1 0-5,-1-1-6,-2 0-3,-3 0 0,-5 2 0,-3 1-1,-4 0 0,-1 2 2,-2 1 1,-2 0 1,-2 0-3,-2-2-7,-3-1-6,0-3-8,-4 0 2,0 0 7,-3 2 10,-2 1 8,-1 1 6,-2 2 4,0 2 5,-1 2 4,0 3 8,0 4 11,2 4 12,1 3 10,0 3 6,0 0-3,0-1-2,0 1-1,-1 0-5,-1 1-4,-3 1-6,-2 1-5,-2 1-5,-1 0-4,-3-1-3,-1 1-5,-1-1-1,-1 1 1,1-1 1,-1 1 0,2-1-8,3-3-15,3-1-17,3-2-16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05"/>
    </inkml:context>
    <inkml:brush xml:id="br0">
      <inkml:brushProperty name="width" value="0.03348" units="cm"/>
      <inkml:brushProperty name="height" value="0.03348" units="cm"/>
      <inkml:brushProperty name="color" value="#F2395B"/>
    </inkml:brush>
  </inkml:definitions>
  <inkml:trace contextRef="#ctx0" brushRef="#br0">91750 2000 657,'15'7'53,"-1"-1"-5,-1 0-4,0-2-5,-1 1-3,3 0-4,1 1-3,3 1-3,0 1-6,1 2-8,0 0-9,-1 1-8,0 0-5,-3-1-2,-1-1-2,-2 0-2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05"/>
    </inkml:context>
    <inkml:brush xml:id="br0">
      <inkml:brushProperty name="width" value="0.02563" units="cm"/>
      <inkml:brushProperty name="height" value="0.02563" units="cm"/>
      <inkml:brushProperty name="color" value="#F2395B"/>
    </inkml:brush>
  </inkml:definitions>
  <inkml:trace contextRef="#ctx0" brushRef="#br0">92300 1250 858,'14'28'98,"-3"-6"-55,-3-5-53,-2-6-54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06"/>
    </inkml:context>
    <inkml:brush xml:id="br0">
      <inkml:brushProperty name="width" value="0.05258" units="cm"/>
      <inkml:brushProperty name="height" value="0.05258" units="cm"/>
      <inkml:brushProperty name="color" value="#F2395B"/>
    </inkml:brush>
  </inkml:definitions>
  <inkml:trace contextRef="#ctx0" brushRef="#br0">93011 166 418,'-6'-12'25,"2"8"8,4 8 5,3 8 7,0 5 1,-1 5-6,0 3-6,-2 5-6,0 1-3,-2 2-2,0 1-1,-1 1-2,-2 0-1,0 2-2,-2 0-2,0 2-2,0 0-3,2-2-2,2 0-4,2-1-3,1-2-2,0-2-1,0-1-2,0-3-2,0-2-2,0-3-2,0-3-2,0-3-3,-2-5-3,-3-6-8,-5-8-5,-4-6-6,-1-6-1,-1-6 7,0-3 5,1-6 7,-2-2 3,0-1 1,-1 1 2,-1 0 0,1 0 3,5 3 1,3 2 3,4 1 1,3 3 4,0 1 4,2 3 4,0 1 4,3 1 1,4 1 0,4-1 0,4 0-1,1 2 0,-1 1-1,-1 2-1,-1 2 0,-1 4-1,0 6 2,-2 6 0,0 6 1,-5 5 0,-7 3-2,-6 5 0,-7 3-1,-4 2-1,-1-2 0,-1 0-1,-1-1 0,1-2-1,1-3-2,2-3-2,3-3-1,8-6-5,16-10-8,15-10-9,16-9-8,7-6-3,-2 1 2,-2-1 1,-1 1 3,-1-1 2,2-1 3,2-1 4,2-1 4,-3 1 4,-6 3 6,-7 3 6,-7 3 5,-8 6 11,-7 8 16,-8 10 17,-8 8 15,-4 4 2,1-1-13,-1-1-14,0-1-13,1 0-7,3 0-3,1-1-2,2 1-2,2-1-3,2-1-1,2-1-3,2 0-1,4-2-1,5-1 1,7-1 1,6 0 2,3-3-1,4-1 0,3-2 0,3-2 0,-1 0-1,-2 0-1,-3 2-1,-3 0-1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10"/>
    </inkml:context>
    <inkml:brush xml:id="br0">
      <inkml:brushProperty name="width" value="0.05215" units="cm"/>
      <inkml:brushProperty name="height" value="0.05215" units="cm"/>
    </inkml:brush>
  </inkml:definitions>
  <inkml:trace contextRef="#ctx0" brushRef="#br0">86900 2355 421,'0'-13'9,"2"6"18,0 6 18,1 6 17,0 4 4,0 3-11,-2 4-10,0 2-11,-1 2-8,2 1-2,0 1-5,1 1-3,0 2-1,0 5 0,-2 3 1,0 4 1,-1 2-2,0 0-2,0 0-3,0 1-3,0-2 0,0 0 0,0-2 1,0 0 2,0-1-3,0 1-4,0-1-4,0 0-5,0-1-5,0-2-4,0-1-5,0-3-5,0 0-6,0 1-8,0 1-7,0 1-8,0-3 0,0-4 9,0-5 9,0-4 9,0-4 2,0 1-6,0 0-6,0 0-5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11"/>
    </inkml:context>
    <inkml:brush xml:id="br0">
      <inkml:brushProperty name="width" value="0.03364" units="cm"/>
      <inkml:brushProperty name="height" value="0.03364" units="cm"/>
    </inkml:brush>
  </inkml:definitions>
  <inkml:trace contextRef="#ctx0" brushRef="#br0">76500 2016 653,'28'-7'98,"-5"2"-20,-7 2-19,-5 2-19,-2 2-13,3 2-6,4 2-6,2 2-7,1 0-8,-1-1-9,-1-1-11,-1 0-11,-2 0-1,-2 2 4,-4 1 5,-3 3 6,-3 1-2,-6 2-10,-4 0-8,-5 1-10,-2-1-1,2-1 8,3-2 7,1-2 8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12"/>
    </inkml:context>
    <inkml:brush xml:id="br0">
      <inkml:brushProperty name="width" value="0.03965" units="cm"/>
      <inkml:brushProperty name="height" value="0.03965" units="cm"/>
    </inkml:brush>
  </inkml:definitions>
  <inkml:trace contextRef="#ctx0" brushRef="#br0">75821 2777 554,'-26'7'13,"10"-2"10,12-3 10,10 0 10,8-4 1,6 0-6,3-3-9,6-2-7,3-1-5,-1 0-4,0 1-4,1-1-3,-3 0-4,-2 2-4,-3 1-3,-3 0-3,-5 4-7,-8 6-9,-8 6-9,-8 6-10,-6 1-2,-2 0 4,-3 0 4,-3-2 4,-1-2 6,0-3 7,-1-3 7,1-2 7,0-2 6,4 2 5,3 0 7,3 1 4,1 2 4,1 0 1,-1 1 0,0 2 1,1 0 2,3 1 2,1 1 3,2 1 2,0 2 0,0 1-1,-1 3-2,-1 2-1,-1 1-2,0 2-3,0 3-2,0 1-2,0 2-3,-2 2-2,0 3-3,-1 1-3,-1-1 0,1-2 1,-1-3 0,0-3 2,1-4-14,3-2-27,1-3-28,2-2-27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12"/>
    </inkml:context>
    <inkml:brush xml:id="br0">
      <inkml:brushProperty name="width" value="0.03535" units="cm"/>
      <inkml:brushProperty name="height" value="0.03535" units="cm"/>
    </inkml:brush>
  </inkml:definitions>
  <inkml:trace contextRef="#ctx0" brushRef="#br0">76281 3453 622,'8'-16'0,"0"-1"0,0-2 0,0 1 0,-1 0 6,-1 4 11,-1 4 11,0 5 13,-1 5 2,0 8-3,0 7-4,0 9-3,-2 2-7,-4 0-6,-4-1-8,-4-1-7,-1-2-4,2-3-1,2-3-2,3-3-1,2-2-1,4-2-2,3-2-1,5-2-1,4-3-2,4-4-1,3-4-3,5-4-2,0-2-3,0-2-1,-1 0-3,-1-1-2,-2 0 0,-1 1 1,-2 1 2,-3 1 2,-2 0 1,-4 0-1,-4 0 0,-4 1 1,-3-1 0,0 0 5,-2 1 3,0-1 4,-2 1 5,0 2 6,-1 2 6,-2 3 7,1 0 2,-1 0-2,0 0-2,0 0-1,0 2 2,1 4 7,-1 4 6,0 4 7,-1 3 3,0 5-2,-1 3 0,-1 5 0,-2 2-5,-2 0-5,-1 2-6,-3 1-5,-1 0-7,1 0-5,-1 1-5,1-1-5,0-1-8,3-2-11,1-1-10,2-3-11,3-3-6,3-3-2,2-4-3,4-4-1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12"/>
    </inkml:context>
    <inkml:brush xml:id="br0">
      <inkml:brushProperty name="width" value="0.02948" units="cm"/>
      <inkml:brushProperty name="height" value="0.02948" units="cm"/>
    </inkml:brush>
  </inkml:definitions>
  <inkml:trace contextRef="#ctx0" brushRef="#br0">76463 4352 746,'9'-8'0,"3"-1"0,3-2-1,3 0 1,2 0-1,0 1 1,-1 0 0,1 2-1,0 0 4,1 1 6,1-1 6,1 0 6,-1 0 1,-3 2-2,-3 1-4,-3 1-3,-2 1-2,-2 3-1,-2 4-1,-2 2-1,-3 4-1,-4 4 1,-4 3 0,-4 5 0,-2 1-1,-2-1 0,0-1 0,-1-1-2,-3 0-2,-3 1-2,-5 1-4,-3 1-2,-1-1-4,1-3-5,3-3-4,2-3-4,1-3-4,4-2-2,3-4-2,3-2-1,2-5-2,2-2 2,3-5 1,1-4 0,1-2 5,2-1 4,0-1 7,2-1 5,1 1 4,4 3 1,2 2 1,4 4 1,1 2 6,1 2 10,1 3 10,1 1 10,2 2 7,3 1 3,3 3 3,3 2 2,2 2-1,-1 2-7,1 2-6,-1 1-7,-2 0-10,-5-2-13,-5-4-14,-4-3-13,-3-1-4,1 0 3,2 0 5,0 0 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0:52"/>
    </inkml:context>
    <inkml:brush xml:id="br0">
      <inkml:brushProperty name="width" value="0.0357" units="cm"/>
      <inkml:brushProperty name="height" value="0.0357" units="cm"/>
      <inkml:brushProperty name="color" value="#F2395B"/>
    </inkml:brush>
  </inkml:definitions>
  <inkml:trace contextRef="#ctx0" brushRef="#br0">91550 26050 616,'29'-68'43,"10"17"4,10 15 4,9 16 4,-1 13-2,-8 14-10,-10 11-11,-9 14-9,-7 10-9,-3 9-10,-3 10-9,-2 10-9,-12 7-8,-19 6-9,-18 7-7,-19 6-8,-13 4-4,-6 4 0,-6 3 1,-6 3-1,-2-4 5,3-8 9,3-10 10,4-9 9,1-7 7,0-3 1,0-3 3,0-2 3,4-8 3,10-8 4,10-10 6,9-9 4,10-7 7,14-3 10,11-3 9,14-2 9,10-8 2,9-8-5,10-10-5,10-9-5,13-15-8,19-18-9,19-19-9,19-18-9,4-6-7,-9 10-2,-10 10-3,-8 9-2,-12 10-2,-12 14-1,-13 11 1,-12 14-2,-13 10 3,-12 9 2,-13 10 4,-12 10 3,-12 10 5,-8 13 6,-10 12 7,-9 13 6,-7 9 4,-3 6 3,-3 7 3,-2 6 2,-5 3 0,-2 0-4,-3 0-4,-3 0-4,-1-2-6,4-3-9,3-3-7,3-2-8,6-9-11,9-12-12,10-13-12,10-12-13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15"/>
    </inkml:context>
    <inkml:brush xml:id="br0">
      <inkml:brushProperty name="width" value="0.05329" units="cm"/>
      <inkml:brushProperty name="height" value="0.05329" units="cm"/>
      <inkml:brushProperty name="color" value="#F2395B"/>
    </inkml:brush>
  </inkml:definitions>
  <inkml:trace contextRef="#ctx0" brushRef="#br0">34150 47750 412,'48'53'135,"-3"6"-27,-3 7-25,-2 6-26,0 4-16,7 4-4,6 3-6,7 3-6,-1 1-4,-6 1-3,-6-1-4,-6 1-4,-7 8-4,-6 20-4,-6 18-5,-6 20-5,-13 3-1,-19-8 2,-18-10 1,-19-9 1,-13-13-4,-6-16-10,-6-15-11,-6-15-11,-2-15-3,3-12 3,3-13 3,4-12 3,4-15 6,6-15 5,7-15 8,6-16 6,7-16 5,10-16 3,10-15 4,9-15 4,20-15 0,31-12 0,32-13-1,31-12-2,18-2-1,7 9-3,6 10-4,7 10-3,-3 10-5,-8 13-4,-10 12-7,-9 13-5,-10 10-2,-9 10 3,-10 10 1,-8 9 3,-9 7 2,-6 7 1,-6 6 2,-6 7 1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13"/>
    </inkml:context>
    <inkml:brush xml:id="br0">
      <inkml:brushProperty name="width" value="0.02787" units="cm"/>
      <inkml:brushProperty name="height" value="0.02787" units="cm"/>
    </inkml:brush>
  </inkml:definitions>
  <inkml:trace contextRef="#ctx0" brushRef="#br0">77237 3000 789,'-6'10'49,"6"5"-3,4 5-5,6 5-4,1 3-10,-1-1-17,-1 0-16,0 1-16,-2-3-10,-1-5 0,-1-5-1,0-5-2,-1-3 0,0 0 1,0-2-1,0 0 1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13"/>
    </inkml:context>
    <inkml:brush xml:id="br0">
      <inkml:brushProperty name="width" value="0.0445" units="cm"/>
      <inkml:brushProperty name="height" value="0.0445" units="cm"/>
    </inkml:brush>
  </inkml:definitions>
  <inkml:trace contextRef="#ctx0" brushRef="#br0">77869 2841 494,'-7'-4'9,"2"8"16,2 8 19,2 7 16,1 6 5,0 3-11,0 3-10,0 3-10,-1 2-6,0 2-2,-2 2-2,0 2-3,-1 1-2,0 0-3,0 0-3,0 0-3,1-1-3,1-2-3,0-2-1,2-1-4,0-5-1,0-4 1,0-5 0,0-5 1,-3-7-7,-4-8-16,-6-10-14,-3-8-16,-3-6-2,2-5 10,2-3 9,3-4 11,1-2 5,0 0 2,2-1 1,1 1 2,1 1 2,2 3 4,2 4 4,2 2 4,2 2 3,4 1 1,2 1 3,4 1 2,0 1 0,1 2 1,0 3 0,0 1-1,-2 5 1,-1 8-1,-2 8 1,-2 8-1,-4 5-1,-4 3-1,-5 3-1,-6 3-2,-2 0 0,-1-2-1,-1-2-1,-1-1-1,-1-3 0,1-1 0,-1-3-1,1-1 1,5-5-5,14-8-6,12-8-9,13-8-7,8-5-1,5-3 2,3-3 4,4-3 3,1 0 4,-1 3 2,0 3 3,-1 3 3,-4 3 4,-4 3 3,-5 2 4,-5 4 3,-6 4 5,-7 4 7,-7 5 5,-6 6 6,-6 1 3,-2 1-3,-3-1-1,-3 1-2,-1 0-2,2-1-1,2 1 0,3 0-1,1-1-3,4-1-5,2-1-3,4-1-4,2-1-6,3 0-4,4-2-6,2 0-4,4-3-5,3-1-2,4-2-3,5-2-2,1-1-4,-2-2-4,0-1-4,-1 0-4,-3-1-2,-5 1 1,-5-2 1,-4 2 1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14"/>
    </inkml:context>
    <inkml:brush xml:id="br0">
      <inkml:brushProperty name="width" value="0.03258" units="cm"/>
      <inkml:brushProperty name="height" value="0.03258" units="cm"/>
    </inkml:brush>
  </inkml:definitions>
  <inkml:trace contextRef="#ctx0" brushRef="#br0">80150 2527 675,'8'-14'78,"0"5"-16,-1 3-16,1 4-15,3 1-9,7-2 0,7-2-1,7-1-1,3-2-4,-2 2-10,0 1-8,-1 1-9,-3 0-6,-3 2-5,-5 0-5,-3 2-4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14"/>
    </inkml:context>
    <inkml:brush xml:id="br0">
      <inkml:brushProperty name="width" value="0.03462" units="cm"/>
      <inkml:brushProperty name="height" value="0.03462" units="cm"/>
    </inkml:brush>
  </inkml:definitions>
  <inkml:trace contextRef="#ctx0" brushRef="#br0">80561 2100 635,'-20'4'39,"6"8"7,5 7 7,6 8 7,3 5-4,-2-1-11,0 0-13,-1 0-11,-1-1-11,2-3-8,0-3-6,2-3-9,2-5-9,4-7-11,3-6-12,5-8-12,0-2-4,-2-1 6,-1 0 4,-2 0 5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14"/>
    </inkml:context>
    <inkml:brush xml:id="br0">
      <inkml:brushProperty name="width" value="0.04011" units="cm"/>
      <inkml:brushProperty name="height" value="0.04011" units="cm"/>
    </inkml:brush>
  </inkml:definitions>
  <inkml:trace contextRef="#ctx0" brushRef="#br0">80511 1990 548,'12'-5'8,"-8"8"16,-8 6 17,-8 7 15,-5 5 4,-1 3-11,-3 3-10,-1 3-10,-2 1-10,-1 2-8,-1 1-8,0 1-10,-1-1-5,1-2-5,1-1-4,1-3-4,1-2-1,1-1 1,1-3 1,1-1 3,2-3 3,3-3 5,3-3 5,3-2 5,4-4 5,8-3 4,6-2 4,7-3 4,5-4 2,3-2-3,3-3-1,3-4-1,1 0-3,0 1 1,0 1-2,0 1 0,-1 1-3,-3 2-4,-3 2-5,-3 2-3,-6 1-9,-7-2-13,-8 0-12,-8-1-12,-3-1-1,-1 2 10,0 1 11,1 0 11,-1 1 11,2 1 13,1-1 11,1 0 12,0 2 10,0 4 8,0 3 8,0 5 8,2 5 0,1 5-9,2 7-7,2 5-9,1 4-5,0 1-3,0 0-2,0 2-4,-1 1-3,0 4-4,-2 2-3,0 4-6,0 2-5,0 1-9,1 3-10,2 2-8,0-2-5,0-7-1,0-4-2,0-7-1,0-6-2,0-6-1,0-5-1,0-6-3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15"/>
    </inkml:context>
    <inkml:brush xml:id="br0">
      <inkml:brushProperty name="width" value="0.03409" units="cm"/>
      <inkml:brushProperty name="height" value="0.03409" units="cm"/>
    </inkml:brush>
  </inkml:definitions>
  <inkml:trace contextRef="#ctx0" brushRef="#br0">80380 3577 645,'-9'-6'5,"0"2"9,-1 4 10,-1 2 9,-2 5 5,-2 4 1,-1 5 0,-3 5 1,-1 3-3,-1 3-6,-1 1-7,-1 2-7,1 0-6,1-1-8,3-3-9,1-2-8,3-2-7,2-5-9,4-3-8,3-4-7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15"/>
    </inkml:context>
    <inkml:brush xml:id="br0">
      <inkml:brushProperty name="width" value="0.0325" units="cm"/>
      <inkml:brushProperty name="height" value="0.0325" units="cm"/>
    </inkml:brush>
  </inkml:definitions>
  <inkml:trace contextRef="#ctx0" brushRef="#br0">81150 3731 676,'14'-14'7,"-1"5"11,-2 3 12,-2 4 13,-1 3 4,1 2-4,2 2-4,0 2-3,0 1-7,1 3-10,0 2-8,0 1-10,-2 2-8,-1-1-8,-2 1-8,-2-1-9,-2 0-3,-2-1 2,-2-1 1,-2 0 2,-2-2 0,0-1-5,-1-1-4,-1 0-3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15"/>
    </inkml:context>
    <inkml:brush xml:id="br0">
      <inkml:brushProperty name="width" value="0.03355" units="cm"/>
      <inkml:brushProperty name="height" value="0.03355" units="cm"/>
    </inkml:brush>
  </inkml:definitions>
  <inkml:trace contextRef="#ctx0" brushRef="#br0">80241 4595 655,'-16'0'4,"0"0"5,1 0 7,-1 0 7,6 0 7,12 0 10,12 0 8,11 0 10,7-1-4,-1 0-17,0-2-16,0 0-17,1-2-11,-1 0-6,0-1-6,1-1-7,-4-1-1,-4 2 4,-5 1 4,-4 0 3,-4 1-3,-1 1-14,-1-1-13,0 0-13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15"/>
    </inkml:context>
    <inkml:brush xml:id="br0">
      <inkml:brushProperty name="width" value="0.02908" units="cm"/>
      <inkml:brushProperty name="height" value="0.02908" units="cm"/>
    </inkml:brush>
  </inkml:definitions>
  <inkml:trace contextRef="#ctx0" brushRef="#br0">81850 2620 756,'8'-8'0,"1"-2"0,2 0 0,0-1 0,2 0 4,1 1 9,3 1 8,2 1 8,0 0 4,2 2 1,1 1-1,1 0 0,0 3-5,-3 2-14,-1 4-12,-3 2-14,-2 4-5,-4 3 0,-5 5 0,-2 3 0,-5 1-5,-2-3-12,-4-4-12,-2-1-11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16"/>
    </inkml:context>
    <inkml:brush xml:id="br0">
      <inkml:brushProperty name="width" value="0.04104" units="cm"/>
      <inkml:brushProperty name="height" value="0.04104" units="cm"/>
    </inkml:brush>
  </inkml:definitions>
  <inkml:trace contextRef="#ctx0" brushRef="#br0">81994 3350 536,'-15'8'3,"4"2"6,3 0 6,3 1 6,1 1 6,0 1 2,0 2 5,0 0 3,1 1 0,0 3-2,2 2-2,0 1-3,0 1-3,-2-1-3,-2-1-3,-1-1-4,-1-2-1,2-1-1,2-2 0,2-2-1,3-5-9,4-5-21,4-6-19,3-5-19,3-6-8,1-2 3,2-3 5,0-3 4,-1 0 5,-1 3 7,-3 3 7,-1 3 8,-2 2 3,-1 0 2,0 2 1,-2 1 1,-1 3 14,-2 6 25,-2 6 26,-2 5 26,-2 4 5,0 2-14,-2 0-16,0 1-14,-2 0-10,-2-1-2,-2-1-3,-1-1-3,-1-1-6,0-3-9,2-1-9,1-2-10,0-4-11,2-4-11,1-6-14,0-4-11,2-5-3,0-5 9,2-5 9,0-5 8,1-2 8,0 2 7,0 0 8,0 1 6,0 2 5,0 5 3,0 3 1,0 5 3,0 3 8,0 6 15,0 4 13,0 6 15,0 4 4,0 3-8,0 5-6,0 3-7,-1 2-7,-2-1-5,-2-1-5,-1-1-6,-1-1-3,2-2 0,2-3-2,2-1 0,2-3-9,4-4-17,2-4-18,4-4-17,2-5-5,3-4 6,3-5 7,3-5 6,0-2 7,-3 3 5,-3 1 7,-3 3 5,-1 0 7,0 2 7,-1 1 7,1 1 6,-1 3 10,-2 6 9,-2 6 11,-3 6 10,-1 3 1,-4 1-6,-2 1-8,-3 2-6,-2-1-8,2-1-7,1-1-7,0-1-8,1-1-7,-2-2-7,0-2-8,-1-2-7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18"/>
    </inkml:context>
    <inkml:brush xml:id="br0">
      <inkml:brushProperty name="width" value="0.04013" units="cm"/>
      <inkml:brushProperty name="height" value="0.04013" units="cm"/>
      <inkml:brushProperty name="color" value="#F2395B"/>
    </inkml:brush>
  </inkml:definitions>
  <inkml:trace contextRef="#ctx0" brushRef="#br0">36850 46450 548,'21'-38'7,"-5"26"13,-7 24 15,-5 26 14,-9 19 2,-9 17-9,-10 15-10,-8 16-9,-11 12-6,-8 9-1,-10 10-3,-9 10-2,-4-4-3,4-16-6,3-15-4,3-15-6,4-11-4,7-2-3,6-3-3,7-3-4,7-9-1,9-11-2,10-14-2,10-11 0,7-12-1,6-9 0,7-10 0,6-8-1,7-11 2,10-8 3,10-10 3,9-9 3,1-5 4,-6 0 6,-6 0 7,-6 0 6,-7 4 5,-6 10 5,-6 10 4,-6 9 4,-6 12 8,-2 16 9,-3 15 11,-3 17 11,-2 14 0,0 17-9,0 15-8,0 16-9,0 18-8,0 22-6,0 22-6,0 23-7,0 17-5,0 17-5,0 15-3,0 16-5,3 7-7,6 1-13,7-1-12,6 1-12,1-24-4,-3-47 6,-3-47 5,-2-46 5,-5-24 4,-2 0 1,-3 0 2,-3 0 1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16"/>
    </inkml:context>
    <inkml:brush xml:id="br0">
      <inkml:brushProperty name="width" value="0.04074" units="cm"/>
      <inkml:brushProperty name="height" value="0.04074" units="cm"/>
    </inkml:brush>
  </inkml:definitions>
  <inkml:trace contextRef="#ctx0" brushRef="#br0">83200 2250 539,'14'0'6,"-1"2"11,-2 0 10,-2 2 12,1 1 5,3 3 2,5 3 0,3 4 1,4 1-2,1 3-6,2 2-4,3 1-6,-1 1-7,-2-1-9,-2-1-7,-1-1-10,-3 0-7,-3 1-7,-3 1-6,-3 1-6,-3 0-8,-2-1-8,-4-1-8,-2-1-9,-4-3 0,0-3 9,-3-4 7,-2-4 9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16"/>
    </inkml:context>
    <inkml:brush xml:id="br0">
      <inkml:brushProperty name="width" value="0.04097" units="cm"/>
      <inkml:brushProperty name="height" value="0.04097" units="cm"/>
    </inkml:brush>
  </inkml:definitions>
  <inkml:trace contextRef="#ctx0" brushRef="#br0">83024 3524 536,'-12'-1'9,"8"0"16,8-2 16,8 0 17,4 0 3,1 2-12,1 2-11,1 2-11,0 2-7,-2 2-3,-3 1-3,-1 3-3,-2 2-2,-2 2 0,-3 1 1,-1 3-1,-2 1-1,-4 3 0,-2 1-2,-3 3 0,-4-2-2,-2-2 0,-3-3-1,-3-2-1,-1-3-2,0-1-1,2-1-1,1-1-3,1-2-3,1-2-6,1-4-6,0-2-5,3-4-7,3-4-8,2-4-8,4-3-7,2-5-2,4-4 6,2-3 5,3-4 6,3-2 7,0 3 5,1 2 7,1 1 5,0 4 7,-1 3 6,0 4 5,-2 5 6,-3 5 15,-4 8 25,-6 7 25,-4 9 25,-5 4 2,-6 3-19,-4 1-19,-5 2-21,-2 2-16,1-1-16,1 0-16,2 1-15,0-4-16,4-6-19,3-5-17,3-6-18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27"/>
    </inkml:context>
    <inkml:brush xml:id="br0">
      <inkml:brushProperty name="width" value="0.06674" units="cm"/>
      <inkml:brushProperty name="height" value="0.06674" units="cm"/>
      <inkml:brushProperty name="color" value="#FED406"/>
    </inkml:brush>
  </inkml:definitions>
  <inkml:trace contextRef="#ctx0" brushRef="#br0">52381 30559 329,'-53'-8'53,"20"2"2,19 1 1,20 0 1,13 2-3,7 1-7,7 0-8,7 2-7,1 0-6,-2 0-3,-3 0-4,-4 0-4,3 0-1,7 0-1,6 0 1,8 0-1,2-1-1,1-1 0,0 0-2,0-1-2,-1-2 0,1 0 0,0-1-1,0-1 0,-2-1 0,-2 2-2,-4 1-1,-2 0-2,-3 1-1,-1 1-1,0-2-3,-1 2-1,-3-1-1,-2 2 0,-3 0 0,-3 2 1,-2 0-1,0 2 2,1 0 0,-1 2 1,0-1 1,-1-1 0,-1 0 0,-1-1 1,0-1 0,2 0 0,3 0 2,1 0 0,1 0 0,-1 0 2,-2 0 1,0 0 0,-1 0 1,-1 1 0,-1 2 0,-1 0-1,0 1 0,1 0 0,0 0-1,3 0 1,-2-1-1,0-1-2,-1 0 0,-1-1-2,0-1 0,3 0-1,1 0-1,3 0 0,0-1 0,0-1 1,0 0 1,1-1 1,-2-1 1,0 0 0,-1 0 0,-1 0 0,-2 1 0,-2 0 0,-1 2 0,-2 1 0,-2 0 1,2 0-1,1 0 0,1 0 0,1 0 0,-1 0-1,1 0-1,-1 0 0,1 0-2,1 0 1,1 0 0,1 0 0,1 0 0,2 0-1,3 0 0,1 0 0,1 0-1,2 0 0,1 0 1,0 0-1,1 0 0,-2 0 0,0 0 1,-1 0 1,-1 0-1,-2 0 1,0 0-1,-1 0 1,-2 0-1,0 0 1,-1 0-1,-1 0 1,-1 0-1,-1 0 1,-1 0 1,-1 0 0,-1 0 0,1 0 0,-1 0-1,0 0 1,0 0-1,-1 0 0,-1 0 0,-1 0-1,0 0 1,-1 0-1,1 0 0,-1 0 1,0 0 0,-1 0-1,-1 0 1,0 0 1,-1 0-1,1 0 0,1 0 0,1 0 1,0 0-1,-1 1 0,-1 2 0,-1 0 1,0 0-1,-1 0 0,1-2 0,-1 0-1,0-1 0,-1 2 1,0 0-1,-2 2 1,0 0-1,-1 0-2,1-1 0,0 1-2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30"/>
    </inkml:context>
    <inkml:brush xml:id="br0">
      <inkml:brushProperty name="width" value="0.05835" units="cm"/>
      <inkml:brushProperty name="height" value="0.05835" units="cm"/>
      <inkml:brushProperty name="color" value="#FED406"/>
    </inkml:brush>
  </inkml:definitions>
  <inkml:trace contextRef="#ctx0" brushRef="#br0">69780 35014 377,'-15'0'4,"2"0"7,3 0 9,1 0 8,3 0 5,4 0 3,4 0 3,4 0 3,3 0-1,1 0-5,3 0-4,2 0-6,1 0-3,1 1-1,1 2-1,1 0-2,0 1-2,-1 0-2,0 0-3,-2 0-2,0-1-1,1 1-1,1 0 0,1 0-1,2-1 0,0 0 0,0-2-1,3 0-1,-1-1 1,1 0-1,-1 0 0,1 0 0,0 0 0,2 0 0,3 0-1,1 0 1,1 0 0,-1 0-1,-1 0 0,-1 0-1,0-1 1,3 0-1,1-2 1,2 0 0,1 0-1,-1 0 0,-1 2-2,-1 0-2,-1 1 1,2-2-1,1 0 1,1-1 0,-1-1 0,0 2 0,-1 0 1,-1 2 0,-1 0-1,-1 0 0,-2 0 1,1 0-2,-3 0 1,0 2 0,-1 0-1,-1 2 1,0-1 0,-1-1-1,1 0 0,0-2 1,-1 0-1,1 0 0,-1 0 1,1 0 0,-1 0-1,1 0 1,-1 0 0,1 0 0,0 0 0,2 0 0,3 0 0,1 0 0,2 0 0,1 0-1,1 0-1,1 0 0,1 0-1,4 0 1,2 0-1,4 0 0,1 0 0,2 0 1,1 0 0,0 0 0,1-1-1,0-2 0,0-2 0,0-1-1,-1-1 0,-2 2 1,-2 2 2,-2 3 0,-3-1 2,-2-1-1,-3 0 1,-3-1 0,-3-1 0,-2 2 0,-1 0 0,-2 2 0,-2 0 0,1 2-1,-1 0 1,1 2 1,-1-1-3,1-1-1,-1 0-3,1-1-3,-2-1-2,-1 0-1,-3 0-1,-1 0-2,-1-1-3,-1-1-5,1 0-5,0-1-5,-2-2-10,-1-2-13,-2-2-13,-2-1-14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35"/>
    </inkml:context>
    <inkml:brush xml:id="br0">
      <inkml:brushProperty name="width" value="0.0497" units="cm"/>
      <inkml:brushProperty name="height" value="0.0497" units="cm"/>
      <inkml:brushProperty name="color" value="#FED406"/>
    </inkml:brush>
  </inkml:definitions>
  <inkml:trace contextRef="#ctx0" brushRef="#br0">88675 3348 442,'37'-8'107,"-3"2"-24,-5 1-24,-3 0-23,-3 2-15,2 0-3,2 2-5,-1 0-4,0 1-3,-3-2-3,-3 0-1,-2-2-3,-2 1-2,1 1-3,1 0-2,1 2-2,-3-4-11,-8-6-17,-8-7-18,-8-7-17,-4-2-2,2 3 17,1 3 17,1 3 16,0 1 11,0 2 5,0 1 5,0 1 6,1 1 3,0 2 5,2 2 4,1 3 4,0 3 8,0 7 12,0 7 11,0 8 12,1 3 2,0 1-7,2 1-7,0 1-6,1 0-7,0 2-4,0 1-5,0 1-5,0-1-4,0-3-2,0-4-4,0-1-3,0-3-1,0 1 0,0-1 0,0 1 1,0-1-5,0 1-10,0 0-10,0-1-9,-1 0-5,-2-3 1,-2-1 2,-1-2 0,-3-2 1,0-3-1,-2-1-1,0-2-1,-1-2 1,-1-2 3,-1-2 3,-1-2 3,-1-2 3,2-4 2,1-2 3,1-3 3,1-2 2,2-1 2,2-2 1,2 1 3,3-1 2,4 0 3,4 2 5,4 1 2,3 2 4,1 3 1,3 2 2,2 4 2,1 1-1,1 0 0,1 0-1,1 0-1,-1 1 0,-3 2-2,-3 2 1,-3 2-1,-2 2-3,0 0-3,-2 1-5,0 2-4,-3 1-4,-1 1-5,-2 3-6,-2 2-4,-2 0-4,-4-1-5,-2-1-3,-3 0-5,-3-2-1,0-1 1,-1-1 1,-1 0 1,-1-3 2,1-1 0,-1-2 1,0-2 1,0-1 3,-1-2 6,-1 0 4,-1-1 5,-2-1 4,-1 2 1,-3 0 3,-1 2 1,-1 0 1,1 2 1,1 0-1,1 2 0,1 0 3,3 1 7,1 2 8,3 0 6,4 2 11,8 2 14,8 1 14,8 3 13,5 0 1,5-1-15,3-1-14,5 0-13,2-2-11,2 1-7,2 0-6,3 0-6,0 0-8,2 1-6,0 1-7,2 2-7,-1-2-4,0-3-1,-1-3-1,-1-2-1,-3-4 1,0-4 3,-3-4 2,-1-4 3,-5-1-2,-4 1-6,-5 0-6,-4 2-6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36"/>
    </inkml:context>
    <inkml:brush xml:id="br0">
      <inkml:brushProperty name="width" value="0.05106" units="cm"/>
      <inkml:brushProperty name="height" value="0.05106" units="cm"/>
      <inkml:brushProperty name="color" value="#FED406"/>
    </inkml:brush>
  </inkml:definitions>
  <inkml:trace contextRef="#ctx0" brushRef="#br0">90621 3065 430,'-7'-8'4,"2"-2"5,2 0 7,2-1 6,1 0 2,0 0 0,0 2-1,0 1-2,1 2 1,2 4 2,2 4 3,2 4 1,0 3-1,-2 3-4,-3 3-4,0 4-5,-3 1-4,-1 2-4,0 3-3,-1 1-4,-2 1-3,0-1-3,-1-1-3,-2-1-3,3-10-8,6-18-13,6-19-12,6-19-13,4-7-1,1 5 11,3 2 10,1 5 12,0 4 9,-1 6 7,-2 3 9,-3 7 7,-1 2 7,-4 4 6,-3 3 6,-2 3 7,-3 2 2,-1 3 2,0 4-1,-2 2 0,-1 5-1,-4 6-5,-2 5-4,-3 7-4,-3 1-4,0 0-3,-1-1-3,-1-1-2,0-2-3,1-3-4,1-3-2,0-3-3,6-5-7,9-7-9,8-6-9,9-7-10,4-3-2,-1 2 8,-1 2 7,-1 2 7,-2 1 4,-1 1 1,-2-1 1,-2 0 2,-3 2 3,-3 4 7,-3 3 7,-2 5 7,-4 3 4,-4 2-2,-4 1-2,-3 3-1,-5 0 0,-2-1 0,-3-1 0,-2-1 0,-2-1-1,1 0-1,1-2-1,1-1-1,1-1-1,3-1 0,1 0 0,3-2-1,3-1 1,6 0 0,6-2 1,6 0 1,5-2 1,5-2-2,5-2 0,6-2 0,0-1-1,0 0-3,-1 0-1,-1 0-2,-2 1-2,-3 0-2,-3 2 0,-2 0-2,-6 2-1,-5 2 2,-6 2 1,-5 2 1,-5 1 1,-2 1 0,-2 2 0,-1 0 0,-1 1 0,1 0 0,1-1 0,1 1-1,1-1 3,2-1 2,2 0 2,3-2 3,2-1 2,6-2-3,4-3 0,6 0-2,3-2 0,3 0-1,3 0 0,3 0-1,1 0-1,-1 0-3,-1 0-3,-1 0-3,-2-1-1,-1 0 0,-2-2 0,-2 0 1,-5 0-2,-5 4-1,-6 2-2,-5 4-2,-6 1 1,-2 3 0,-3 2 2,-3 2 2,-1 0 1,-1-1 1,1-1 2,-1-1 1,0 1 2,-3 2 2,-1 1 1,-2 3 2,-1-1 1,3-3 2,2-3-1,1-2 2,3-2 3,3-1 5,3 1 5,3 0 5,6-2 5,10-2 5,10-4 4,9-2 5,7-3-2,3 0-7,2-1-7,4-2-6,3 1-9,4 1-8,4 0-10,4 2-10,0 1-7,-1 2-7,-2 2-8,-2 2-6,-4 1-4,-8 2-1,-6 0 1,-7 1-1,-4 1 0,-3 0 0,-1 0 1,-2 0-1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36"/>
    </inkml:context>
    <inkml:brush xml:id="br0">
      <inkml:brushProperty name="width" value="0.04414" units="cm"/>
      <inkml:brushProperty name="height" value="0.04414" units="cm"/>
      <inkml:brushProperty name="color" value="#FED406"/>
    </inkml:brush>
  </inkml:definitions>
  <inkml:trace contextRef="#ctx0" brushRef="#br0">92583 3959 498,'-6'-8'6,"2"0"13,4 0 12,2 0 13,4 2 6,2 2 0,3 4 0,3 3 0,2 1-3,0 1-6,-1 1-6,1 2-6,-1 0-7,-1 1-6,-1 2-7,0 0-6,-2 1-14,-3 1-19,-1 1-20,-2 2-19,-4-1-5,-4 1 9,-5 0 9,-5-1 9,-4 0 7,-4-1 5,-2-1 4,-2 0 5,-2-2 6,1-1 5,1 0 5,1-2 6,1 0 5,1 0 4,1 0 6,1-1 4,1 1 2,2-2-1,3-1-1,1 0-1,5-2 7,6-1 16,7 0 16,8-1 15,4-1 2,5 0-11,3 0-13,5 0-13,2 0-7,2 0-6,3 0-4,1 0-6,0 1-7,-2 1-9,-2 3-11,-1 2-9,-4 0-14,-3 0-16,-5-2-16,-3 0-17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38"/>
    </inkml:context>
    <inkml:brush xml:id="br0">
      <inkml:brushProperty name="width" value="0.04071" units="cm"/>
      <inkml:brushProperty name="height" value="0.04071" units="cm"/>
      <inkml:brushProperty name="color" value="#FED406"/>
    </inkml:brush>
  </inkml:definitions>
  <inkml:trace contextRef="#ctx0" brushRef="#br0">94187 3389 540,'8'-5'75,"-1"6"-14,1 6-12,0 6-14,-1 2-12,-2 1-10,-3 0-10,0-1-10,-2 1-7,0 0-5,0-1-4,0 1-5,-2 0-3,0-1-1,-3 1-3,-2-1-2,-1 0 2,0-2 6,1-3 5,-1-1 6,0-1 5,0-2 3,0-1 3,1 0 4,-1-1 3,2 2 5,0 0 3,2 1 5,1 2 3,0 0 4,2 1 3,0 2 3,1 0 2,0 3 0,0 1-1,0 3 0,0 0 2,0-1 2,0-1 2,0 0 3,-1-1-1,-2 3-2,-2 1-4,-1 3-3,-2 0-3,2-1-4,1-1-4,0-1-4,1-1-3,0 1-1,0 0-1,1-1-3,0-6-10,3-12-21,4-14-22,2-11-20,3-10-6,4-5 10,2-4 10,3-6 9,0 3 8,-3 8 5,-3 9 5,-2 9 5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38"/>
    </inkml:context>
    <inkml:brush xml:id="br0">
      <inkml:brushProperty name="width" value="0.03693" units="cm"/>
      <inkml:brushProperty name="height" value="0.03693" units="cm"/>
      <inkml:brushProperty name="color" value="#FED406"/>
    </inkml:brush>
  </inkml:definitions>
  <inkml:trace contextRef="#ctx0" brushRef="#br0">94709 3037 595,'7'-15'1,"-1"2"2,0 2 3,-2 3 1,-2 3 7,-4 7 10,-4 8 11,-3 6 10,-4 5 2,-2 5-8,-1 3-9,-3 4-7,0 1-6,-1-3-2,0-3-2,1-3-2,1-4 0,3-1 0,2-5 2,4-1 0,4-5-9,6-7-19,6-4-19,6-7-18,4-4-5,3 0 10,3-1 10,3-1 10,-1 1 8,-3 3 4,-5 2 7,-3 4 4,-5 5 9,-6 8 12,-6 8 13,-6 7 12,-5 4 4,-3-1-4,-5-1-6,-3-1-5,-1-3-4,3-1-5,3-5-5,3-1-4,4-4-5,8-1-7,7-2-4,6-2-7,6-2-3,3-2-1,5-2-1,3-2 0,3-1 0,1 0 1,1 0 2,1 0 1,-3 1 1,-4 1 0,-5 0 0,-4 2 0,-6 1 1,-3 3 2,-4 4 2,-4 2 1,-4 2 1,-6 0-1,-4-1 0,-4 1 0,-3-1 0,2-3 0,3-1 1,1-2 1,3-1 1,1 0-1,2 0 1,2 0 0,-1 0-1,-3 2 1,-5 0-2,-3 1 0,-2 1 1,1 0 1,1 0 2,1 0 1,2-1 3,2-1 4,4-1 3,3 0 4,6-2 3,10-2 3,9-2 2,11-2 2,5-2-1,2 0-4,3-1-6,1-1-5,0-2-5,0 0-3,-2-2-5,0 0-3,-3 1-5,-5 3-5,-5 2-5,-5 4-5,-5 0-9,-5-2-12,-4-2-13,-6-2-12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39"/>
    </inkml:context>
    <inkml:brush xml:id="br0">
      <inkml:brushProperty name="width" value="0.03678" units="cm"/>
      <inkml:brushProperty name="height" value="0.03678" units="cm"/>
      <inkml:brushProperty name="color" value="#FED406"/>
    </inkml:brush>
  </inkml:definitions>
  <inkml:trace contextRef="#ctx0" brushRef="#br0">94827 4300 598,'-23'9'71,"4"3"-8,3 4-8,3 2-8,1 2-7,-1 1-6,-1 1-5,-1 1-6,-2 0-5,-2 2-5,-1 1-6,-3 1-6,0-1-3,0-1-4,-1-3-3,1-1-3,1-3-7,7-3-9,3-3-8,6-2-10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18"/>
    </inkml:context>
    <inkml:brush xml:id="br0">
      <inkml:brushProperty name="width" value="0.04665" units="cm"/>
      <inkml:brushProperty name="height" value="0.04665" units="cm"/>
      <inkml:brushProperty name="color" value="#F2395B"/>
    </inkml:brush>
  </inkml:definitions>
  <inkml:trace contextRef="#ctx0" brushRef="#br0">36900 48600 471,'1'-69'2,"4"13"3,3 12 4,3 13 3,9 6 3,16 0 0,15 0 0,17 0 1,10 3-1,6 6-1,7 7-1,6 6-2,-1 3-3,-5 0-3,-7 0-4,-5 0-4,-9 0-3,-9 0-2,-10 0-4,-8 0-3,-14-2-4,-15-3-6,-15-3-5,-16-2-6,-10-6 1,-3-6 8,-3-6 8,-2-6 7,-3-4 5,1 1 2,-1-1 1,1 1 1,-1 2 4,1 7 2,-1 6 4,1 7 4,2 2 5,7 1 7,6-1 8,7 1 8,4 7 3,3 16 0,3 15-1,4 17 0,1 11-1,0 10-4,0 10-3,0 9-3,-2 6-3,-3 3-2,-3 3-3,-2 4-1,-1 4-3,3 6-1,3 7-1,4 6-2,2-2-1,4-9-3,3-10-1,3-8-3,10-18-6,20-25-12,18-25-12,20-25-11,10-30-7,3-34 3,3-35 0,4-33 1,1-23 1,0-9 2,0-10 1,0-8 1,-5 0 1,-9 14 2,-10 11 0,-8 14 2,-6 8 4,1 7 7,-1 6 6,1 7 6,-4 7 4,-6 9-1,-6 10-1,-6 10-1,-7 10 4,-6 13 9,-6 12 10,-6 13 9,-6 13 9,-2 17 12,-3 15 10,-3 16 10,-9 18 0,-11 22-11,-14 22-12,-11 23-11,-12 11-8,-9 4-6,-10 3-5,-8 3-5,-6 1-6,1 1-3,-1-1-6,1 1-4,4-6-7,9-8-10,10-10-10,10-9-9,8-12-6,10-11 0,10-14-1,9-11 0,6-17 1,3-18 2,3-19 3,4-18 2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39"/>
    </inkml:context>
    <inkml:brush xml:id="br0">
      <inkml:brushProperty name="width" value="0.03574" units="cm"/>
      <inkml:brushProperty name="height" value="0.03574" units="cm"/>
      <inkml:brushProperty name="color" value="#FED406"/>
    </inkml:brush>
  </inkml:definitions>
  <inkml:trace contextRef="#ctx0" brushRef="#br0">95250 5200 615,'7'7'1,"-1"-1"3,0 0 3,-2-2 2,1 1 3,0 2 3,1 2 5,2 2 3,0 2 3,1 3 5,1 3 4,1 3 3,1-1 0,0-2-4,-1-3-4,1-2-4,0-3-6,-1-1-8,1-1-9,0 0-7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39"/>
    </inkml:context>
    <inkml:brush xml:id="br0">
      <inkml:brushProperty name="width" value="0.02988" units="cm"/>
      <inkml:brushProperty name="height" value="0.02988" units="cm"/>
      <inkml:brushProperty name="color" value="#FED406"/>
    </inkml:brush>
  </inkml:definitions>
  <inkml:trace contextRef="#ctx0" brushRef="#br0">95750 4000 736,'7'22'132,"-1"-1"-44,0-3-44,-2-1-45,0-3-24,0-1-1,0-2-2,0-2-2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40"/>
    </inkml:context>
    <inkml:brush xml:id="br0">
      <inkml:brushProperty name="width" value="0.05103" units="cm"/>
      <inkml:brushProperty name="height" value="0.05103" units="cm"/>
      <inkml:brushProperty name="color" value="#FED406"/>
    </inkml:brush>
  </inkml:definitions>
  <inkml:trace contextRef="#ctx0" brushRef="#br0">95814 3600 431,'-1'24'120,"0"3"-22,-2 1-23,0 2-22,0 2-13,0-1-4,2 0-4,0 1-3,1-2-5,0 0-4,0-1-4,0-1-5,0 0-3,0 1-3,0 0-4,0 2-2,0-2-3,0-3-3,0-5-3,0-3-2,-2-6-8,-4-8-13,-4-8-15,-3-8-13,-2-5-1,1-3 11,0-3 10,2-3 12,1-2 5,1-1 3,0-1 2,2 0 1,1 0 5,2 5 5,2 3 6,3 5 6,0 2 5,0 0 1,0 2 3,0 1 3,1 1 0,3 2 0,4 3-2,2 1 0,1 1-1,-1 0 2,0 0 1,-2 0 1,-1 3 0,-2 4-3,-3 5-3,0 6-2,-6 3-2,-6 3-2,-7 3-1,-7 3-2,-4 0-2,-1-2-1,-1-1-3,0-2-1,0-4-1,5-1 1,3-4 0,5-3 1,6-3-1,8-6-4,9-4-5,10-6-3,6-2-2,6-1-2,6-1 0,7-1-1,4-2 0,6-2-2,4-1-1,5-2 0,-2 0 2,-9 4 6,-8 5 6,-9 3 7,-7 2 3,-5 2 4,-5 1 2,-5 1 3,-4 1 6,-6 3 12,-4 4 11,-6 2 11,-1 2 2,-1 0-7,0 0-7,1 0-8,-1 0-4,2 1-3,1 1-3,0 2-2,4 0-3,6 3-2,6 1-3,6 3-3,3-1-2,1-3-2,1-2-2,1-4-3,2-1-6,1 2-12,3 0-11,1 1-13,0-1-2,-5-2 8,-3-4 8,-4-2 8,-3-2 1,-1 1-8,-1 2-6,0 0-7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56"/>
    </inkml:context>
    <inkml:brush xml:id="br0">
      <inkml:brushProperty name="width" value="0.04638" units="cm"/>
      <inkml:brushProperty name="height" value="0.04638" units="cm"/>
    </inkml:brush>
  </inkml:definitions>
  <inkml:trace contextRef="#ctx0" brushRef="#br0">89512 7750 474,'-8'13'173,"2"11"-42,1 11-41,1 10-42,0 4-24,0-2-3,0-4-5,0-2-4,0-3-4,0-2-6,0-2-4,1-1-5,-1-3-3,2-2 0,0-2 0,2-1-1,0-3-2,0-3-3,0-3-3,0-3-3,0-7-8,0-14-9,0-12-11,0-12-10,0-6-1,2 3 7,0 4 7,2 2 6,-1 2 8,-1 3 5,0 1 6,-2 3 6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56"/>
    </inkml:context>
    <inkml:brush xml:id="br0">
      <inkml:brushProperty name="width" value="0.03954" units="cm"/>
      <inkml:brushProperty name="height" value="0.03954" units="cm"/>
    </inkml:brush>
  </inkml:definitions>
  <inkml:trace contextRef="#ctx0" brushRef="#br0">89574 7500 556,'16'0'72,"1"0"-9,2 0-8,0 0-8,-1 0-6,-1 2-6,-3 0-5,-1 2-5,-3 1-5,-2 5-5,-4 4-5,-2 4-5,-5 3-6,-4 3-4,-6 3-6,-3 3-6,-5 0-2,0 0 0,-1-1 0,0-1 1,0-3 2,5-5 3,3-5 3,4-4 5,7-6 2,10-3 3,9-4 3,11-3 2,4-3 3,-2 0 1,0 0 1,-1 0 2,-3 2 1,-3 4 0,-4 4 2,-5 4 0,-3 4 0,-2 4-3,-4 3-1,-2 5-3,-4 1-1,0-1-1,-3-1 0,-2-1-2,-2 0-1,-2-1 0,-1 1-2,-3-1-1,-2 1 0,-1 0 0,-3-1 1,-1 1 1,0-2-4,1-3-8,3-3-7,1-2-7,3-7-11,5-9-14,3-8-14,4-9-13,3-4-1,3 0 15,4-1 13,2 1 15,1 2 10,-1 5 5,0 4 5,-2 6 6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56"/>
    </inkml:context>
    <inkml:brush xml:id="br0">
      <inkml:brushProperty name="width" value="0.04224" units="cm"/>
      <inkml:brushProperty name="height" value="0.04224" units="cm"/>
    </inkml:brush>
  </inkml:definitions>
  <inkml:trace contextRef="#ctx0" brushRef="#br0">90100 8262 520,'44'-22'26,"-8"5"-1,-6 3 0,-7 4 1,-4 4 0,-3 2 3,-1 4 1,-2 3 3,-2 3 0,-1 5 0,-1 5-2,0 5-1,-2 4-3,-1 1-3,0 3-5,-2 1-3,-1 1-4,-4-2-3,-2 0-1,-3-1-3,-2-2-2,2-5 1,0-3-1,2-5 0,3-7-6,4-14-8,5-12-9,6-12-10,3-11-3,7-4 4,4-7 3,4-6 3,1 4 3,-7 13 2,-5 12 3,-7 13 1,-3 8-5,-2 6-14,-2 4-15,-2 6-12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57"/>
    </inkml:context>
    <inkml:brush xml:id="br0">
      <inkml:brushProperty name="width" value="0.03505" units="cm"/>
      <inkml:brushProperty name="height" value="0.03505" units="cm"/>
    </inkml:brush>
  </inkml:definitions>
  <inkml:trace contextRef="#ctx0" brushRef="#br0">91600 8850 627,'28'0'80,"-6"0"-12,-5 0-11,-6 0-11,-4 2-12,1 4-13,0 3-12,0 5-12,-3 3-5,-5 1 2,-4 3 1,-5 1 3,-3 0 1,1-1 1,-1-3 1,0-1 2,1-2 1,3-1 3,1-1 3,2 0 3,3-3 1,2-1-3,4-2-2,2-2-2,2-2-3,1 0-7,2-2-6,0 0-7,1-2-6,1 0-8,1-2-7,1 0-9,-1-2-4,-1 0-1,-2-1 0,-2-1-1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57"/>
    </inkml:context>
    <inkml:brush xml:id="br0">
      <inkml:brushProperty name="width" value="0.03799" units="cm"/>
      <inkml:brushProperty name="height" value="0.03799" units="cm"/>
    </inkml:brush>
  </inkml:definitions>
  <inkml:trace contextRef="#ctx0" brushRef="#br0">92300 8846 579,'24'-1'147,"3"0"-37,1-2-36,2 0-36,2-1-20,1 0-3,0 1-4,2-1-4,-2 0-7,-4 0-10,-3 0-12,-5 1-11,-2-1-11,-3 2-11,-1 0-12,-2 2-11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57"/>
    </inkml:context>
    <inkml:brush xml:id="br0">
      <inkml:brushProperty name="width" value="0.04257" units="cm"/>
      <inkml:brushProperty name="height" value="0.04257" units="cm"/>
    </inkml:brush>
  </inkml:definitions>
  <inkml:trace contextRef="#ctx0" brushRef="#br0">92813 8000 516,'-7'9'146,"4"3"-33,3 4-33,2 2-32,1 4-20,0 5-5,-2 4-4,0 6-4,-1 4-6,0 4-6,0 4-7,0 4-5,-1-1-10,-2-5-11,-2-4-12,-1-5-12,-2-7-6,2-6-2,1-7-2,1-6-2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58"/>
    </inkml:context>
    <inkml:brush xml:id="br0">
      <inkml:brushProperty name="width" value="0.03831" units="cm"/>
      <inkml:brushProperty name="height" value="0.03831" units="cm"/>
    </inkml:brush>
  </inkml:definitions>
  <inkml:trace contextRef="#ctx0" brushRef="#br0">94562 7750 574,'-8'25'115,"2"3"-26,1 2-25,1 4-27,0 3-13,0 2-1,0 4-2,0 2-2,0 2-3,0 0-5,0 0-5,1 0-6,-1-2-6,2-4-10,0-4-10,2-4-9,0-3-9,0-3-8,0-4-9,0-1-9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19"/>
    </inkml:context>
    <inkml:brush xml:id="br0">
      <inkml:brushProperty name="width" value="0.05384" units="cm"/>
      <inkml:brushProperty name="height" value="0.05384" units="cm"/>
      <inkml:brushProperty name="color" value="#F2395B"/>
    </inkml:brush>
  </inkml:definitions>
  <inkml:trace contextRef="#ctx0" brushRef="#br0">39100 47050 408,'28'-18'91,"6"17"-20,7 15-19,6 16-20,-1 5-10,-5-2-3,-7-3-2,-5-3-3,-1-1 1,6 4 6,7 3 5,6 3 6,4-1 0,4-2-2,3-3-2,3-3-3,3-1-3,3 4-5,3 3-4,4 3-4,1 1-6,0 1-5,0-1-8,0 1-5,-4-3-8,-5-2-8,-7-3-7,-5-3-8,-4-4-5,0-3-1,0-3-2,0-2 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58"/>
    </inkml:context>
    <inkml:brush xml:id="br0">
      <inkml:brushProperty name="width" value="0.02739" units="cm"/>
      <inkml:brushProperty name="height" value="0.02739" units="cm"/>
    </inkml:brush>
  </inkml:definitions>
  <inkml:trace contextRef="#ctx0" brushRef="#br0">94822 8380 803,'7'-15'2,"-1"2"6,0 3 5,-2 1 5,-1 3 4,-2 4 3,-2 4 2,-2 4 2,-2 4-2,-5 7-10,-4 6-8,-3 5-10,-3 2-3,2-3 2,1-4 0,1-1 2,2-4-3,1-1-8,2-3-9,2-1-8,2-2-1,1-1 5,0 0 4,2-2 5,0 0 4,2 2 3,0 0 3,2 1 4,2 0 2,6 0 0,4-2 1,5-1 1,3 0-2,1-2-2,1-1-3,1 0-4,0-2-3,-1-1-7,-1 0-5,-1-1-7,-1-1 0,-3 0 6,-1 0 5,-2 0 5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58"/>
    </inkml:context>
    <inkml:brush xml:id="br0">
      <inkml:brushProperty name="width" value="0.03732" units="cm"/>
      <inkml:brushProperty name="height" value="0.03732" units="cm"/>
    </inkml:brush>
  </inkml:definitions>
  <inkml:trace contextRef="#ctx0" brushRef="#br0">96150 7666 589,'30'-7'35,"-3"2"-2,-4 2-3,-1 2-1,-4 2-9,-1 2-18,-3 2-16,-1 2-17,-3 0-7,-2 1 3,-4 0 3,-2 0 3,-2 0 4,0 0 4,0-1 3,0 1 5,-3 1 5,-2 2 7,-5 1 8,-4 3 8,0 1 7,3-1 6,3 1 5,2 0 6,2 1 5,0 3 3,0 3 3,1 3 3,-1 1-3,2 1-8,0-1-9,2 0-9,0 0-7,0-3-4,0-1-6,0-3-4,0 0-10,0-1-13,0 1-12,0-1-14,-1-1-8,0-2-5,-2-4-4,0-3-3,-2-2 4,0 0 14,-1-2 13,-1 0 14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3:58"/>
    </inkml:context>
    <inkml:brush xml:id="br0">
      <inkml:brushProperty name="width" value="0.03453" units="cm"/>
      <inkml:brushProperty name="height" value="0.03453" units="cm"/>
    </inkml:brush>
  </inkml:definitions>
  <inkml:trace contextRef="#ctx0" brushRef="#br0">95653 9765 637,'-18'0'-4,"14"0"20,12 0 21,13 0 20,8 0 7,5-2-9,3 0-8,4-1-8,1-1-10,0 2-12,-2 0-11,0 2-13,-3 0-14,-4 2-14,-3 0-14,-5 2-16,-4-1-3,-3 1 8,-4 0 8,-4 0 9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4:02"/>
    </inkml:context>
    <inkml:brush xml:id="br0">
      <inkml:brushProperty name="width" value="0.03809" units="cm"/>
      <inkml:brushProperty name="height" value="0.03809" units="cm"/>
    </inkml:brush>
  </inkml:definitions>
  <inkml:trace contextRef="#ctx0" brushRef="#br0">97550 8477 577,'45'-28'128,"-4"8"-27,-4 6-27,-4 7-27,-2 3-17,-1 2-8,-2 0-8,0 2-7,-2 0-8,-5 0-6,-3 0-7,-4 0-5,-3 0-12,-1 2-14,-1 0-15,0 2-14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4:02"/>
    </inkml:context>
    <inkml:brush xml:id="br0">
      <inkml:brushProperty name="width" value="0.04059" units="cm"/>
      <inkml:brushProperty name="height" value="0.04059" units="cm"/>
    </inkml:brush>
  </inkml:definitions>
  <inkml:trace contextRef="#ctx0" brushRef="#br0">97455 9130 541,'-13'0'51,"6"0"-5,6 0-3,6 0-4,5-1-2,3 0 1,5-2 1,4 0 1,2 0-3,4 1-7,3 0-5,3 2-7,0-1-6,0 0-9,-1-2-6,-1 0-9,-1 0-8,-2 1-12,0 0-11,-1 2-11,-3 0-6,-5 2 0,-5 0-1,-4 1 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4:03"/>
    </inkml:context>
    <inkml:brush xml:id="br0">
      <inkml:brushProperty name="width" value="0.05079" units="cm"/>
      <inkml:brushProperty name="height" value="0.05079" units="cm"/>
    </inkml:brush>
  </inkml:definitions>
  <inkml:trace contextRef="#ctx0" brushRef="#br0">99579 7481 433,'8'-13'62,"0"3"-11,0 4-10,0 4-12,0 2-6,1 0-3,1 0-3,2 0-3,-1 1-3,1 4-3,-1 2-3,1 3-3,-3 3 1,-4 2 4,-6 1 5,-4 3 5,-2 0 2,0-1-1,2-1 1,1-1-1,0-1 0,0-1-1,0 0 0,0-2-1,0 2 0,0 3 1,0 5-1,1 3 1,-2 2-2,2-1-4,-1-1-4,0-1-3,0-1-6,2-1-6,0-1-7,2-1-5,0-2-6,0-1-2,0-2-2,0-2-4,-1-3-6,-4 1-11,-2-2-11,-3 0-11,-1-2 2,0-1 12,2-1 14,1 0 13,-1-2 9,-2 0 5,-2-2 6,-1 0 4,-1-1 3,3 0 2,1 0 0,2 0 2,1 0 5,1 0 12,-1 0 11,0 0 10,3 0 9,6 0 4,6 0 5,6 0 5,5 0-5,6 0-13,7 0-14,5 0-12,1 0-12,-4 0-10,-4 0-11,-3 0-10,-5 0-10,-2 2-7,-3 0-10,-2 2-7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4:03"/>
    </inkml:context>
    <inkml:brush xml:id="br0">
      <inkml:brushProperty name="width" value="0.0474" units="cm"/>
      <inkml:brushProperty name="height" value="0.0474" units="cm"/>
    </inkml:brush>
  </inkml:definitions>
  <inkml:trace contextRef="#ctx0" brushRef="#br0">100816 8775 464,'7'-8'0,"1"0"0,0 0 0,0 1 0,1-1 8,1 2 16,3 1 17,2 0 17,-1 3 3,-1 4-7,-2 4-8,-2 4-7,-2 2-5,-1 1-4,-1 1-2,0 2-2,-2-1-5,0 3-4,-2 0-4,0 1-5,-3 0-2,-4 1 0,-4-1 0,-3 1 0,-4-2-3,0-1-4,-1-2-5,-1-3-6,1-1-1,1 0-2,2-2 0,3 0 0,4-2 0,8-1 3,8-1 1,7 0 3,8-2 2,7-2 3,6-2 2,8-2 2,1-1-1,-6 0-6,-4 0-7,-5 0-6,-5 1-10,-4 0-18,-3 2-15,-4 1-17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4:04"/>
    </inkml:context>
    <inkml:brush xml:id="br0">
      <inkml:brushProperty name="width" value="0.04107" units="cm"/>
      <inkml:brushProperty name="height" value="0.04107" units="cm"/>
    </inkml:brush>
  </inkml:definitions>
  <inkml:trace contextRef="#ctx0" brushRef="#br0">93366 8150 535,'36'0'124,"-6"0"-23,-6 0-24,-5 0-22,-4 3-16,-1 6-9,-1 5-10,0 7-8,-4 5-7,-6 5-4,-6 4-3,-6 6-3,-4-1-3,-2-4-2,-1-5-2,-3-5-1,1-4 0,3-3 2,3-3 1,3-3 3,0-1 1,-2 0 0,-2-1 1,-1 1 1,2-1 0,8-2 3,8-3 1,8-1 3,5-1-3,7 0-6,4 0-7,4 0-5,1-1-3,-5 0 2,-5-2 3,-5 0 1,-2-1-5,-1 2-14,1 0-15,0 2-13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4:04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102430 8615 999,'-13'-1'-86,"3"-2"22,5-2 22,3-1 21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4:05"/>
    </inkml:context>
    <inkml:brush xml:id="br0">
      <inkml:brushProperty name="width" value="0.04252" units="cm"/>
      <inkml:brushProperty name="height" value="0.04252" units="cm"/>
    </inkml:brush>
  </inkml:definitions>
  <inkml:trace contextRef="#ctx0" brushRef="#br0">101809 8480 517,'-15'-1'3,"4"0"6,3-2 7,3 0 6,2 0 1,3 1-3,4 0-3,2 2-3,3-1 3,2 0 8,2-2 8,1 0 8,2 0 3,-1 1-3,1 0-4,0 2-2,0 0-5,1 0-6,1 0-7,1 0-6,0 0-8,-1 0-7,-1 0-10,-1 0-7,0 0-9,0 0-7,-1 0-8,1 0-7,-2 0-1,-1 0 4,-2 0 5,-2 0 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20"/>
    </inkml:context>
    <inkml:brush xml:id="br0">
      <inkml:brushProperty name="width" value="0.0574" units="cm"/>
      <inkml:brushProperty name="height" value="0.0574" units="cm"/>
      <inkml:brushProperty name="color" value="#F2395B"/>
    </inkml:brush>
  </inkml:definitions>
  <inkml:trace contextRef="#ctx0" brushRef="#br0">39050 48200 383,'-68'-2'5,"17"-3"12,15-3 12,16-2 10,21-3 1,29 1-9,28-1-11,28 1-10,12-1-6,-3 1 0,-3-1 0,-2 1-1,-9 1-4,-12 3-8,-13 3-8,-12 4-7,-16 11-2,-19 23 3,-18 22 4,-19 22 3,-16 12 3,-12 3 4,-13 3 4,-12 4 5,-5-3 0,3-5 0,3-7-1,4-5-1,8-11 3,17-11 5,15-14 5,16-11 6,18-17 1,22-18-1,22-19-3,23-18-1,11-7-2,4 6-4,3 7-3,3 6-3,-4 7-2,-8 10 0,-10 10 0,-9 9 0,-10 10 1,-9 14 1,-10 11 1,-8 14 2,-8 5 1,-2 1 4,-3-1 3,-3 1 2,-4-3 2,-3-2-2,-3-3-2,-2-3-1,0-20-8,7-33-15,6-35-15,7-34-15,11-35-5,20-34 4,18-35 5,20-33 4,5-9 6,-6 19 5,-6 19 5,-6 19 6,-4 15 5,1 13 4,-1 12 6,1 13 5,-3 9 5,-2 6 7,-3 7 7,-3 6 6,-6 10 3,-5 17 0,-7 15-1,-5 16 0,-6 16-1,-3 20 0,-3 18-1,-2 20 1,-6 10-4,-6 3-5,-6 3-6,-6 4-5,-4-1-5,1-3-4,-1-3-3,1-2-4,5-9-3,14-12-4,11-13-4,14-12-4,10-9-2,9-2 2,10-3 0,10-3 1,5-7 1,4-9 1,3-10 1,3-8 1,-5-4 0,-12 3 0,-13 3 0,-12 4 0,-10-3 1,-6-5 0,-6-7 3,-6-5 0,-7-6 2,-6-3 2,-6-3 1,-6-2 2,-6-5 2,-2-2-1,-3-3 2,-3-3 0,-1 1 2,4 6 2,3 7 3,3 6 2,1 6 4,1 6 5,-1 7 6,1 6 6,1 15 5,3 26 6,3 24 6,4 26 6,1 16-3,0 10-11,0 10-11,0 9-11,1 7-8,4 7-4,3 6-4,3 7-5,-1 2-5,-2 1-7,-3-1-6,-3 1-8,-6-4-3,-5-6-2,-7-6 0,-5-6 0,-6-10 0,-3-12 4,-3-13 4,-2-12 3,-8-12 4,-8-8 2,-10-10 2,-9-9 3,-4-12 2,4-11 1,3-14 2,3-11 1,4-14 1,7-11 2,6-14 1,7-11 1,11-12 3,20-9 4,18-10 5,20-8 5,19-4 1,22 3-1,22 3-2,23 4 0,14 1-4,10 0-5,10 0-6,9 0-5,4 3-1,1 6 0,-1 7 2,1 6 1,-7 7 2,-12 10 3,-13 10 3,-12 9 2,-12 9 2,-8 9 1,-10 10 3,-9 10 0,-12 13 1,-11 19 0,-14 19 0,-11 19 0,-11 12 0,-5 6 2,-7 7 2,-5 6 2,-4 3 0,0 0-2,0 0-1,0 0-3,1-5-1,4-9-2,3-10-3,3-8-3,1-8-1,1-2-1,-1-3-2,1-3-1,-1 2-3,1 10-6,-1 10-5,1 9-5,-10 1-3,-19-6 0,-18-6-1,-19-6 1,-15-6 0,-8-2 1,-10-3 1,-9-3 2,-4-9 0,4-11-1,3-14-1,3-11 0,6-18-2,9-22-1,10-22-1,10-21 0,8-21-2,10-19-1,10-18-1,9-19-1,7-4 2,7 14 4,6 11 5,7 14 4,5 13 4,7 16 3,6 15 2,7 17 3,-6 17 12,-15 23 22,-15 22 21,-16 22 22,-12 13 2,-5 7-14,-7 6-17,-5 7-15,-4 2-13,0 1-10,0-1-11,0 1-10,9-6-10,19-8-8,19-10-8,19-9-8,15-13-3,13-16 3,12-15 5,13-15 3,7-9 4,4 1 5,3-1 4,3 1 5,-5 2 6,-12 7 8,-13 6 8,-12 7 7,-10 5 7,-6 7 5,-6 6 5,-6 7 6,-7 8 4,-6 14 3,-6 11 4,-6 14 3,-10 10-1,-12 9-6,-13 10-7,-12 10-5,-10 5-7,-6 4-4,-6 3-6,-6 3-6,-2-1-6,3-2-10,3-3-10,4-3-8,7-12-3,13-18 5,12-19 4,13-18 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4:05"/>
    </inkml:context>
    <inkml:brush xml:id="br0">
      <inkml:brushProperty name="width" value="0.0446" units="cm"/>
      <inkml:brushProperty name="height" value="0.0446" units="cm"/>
    </inkml:brush>
  </inkml:definitions>
  <inkml:trace contextRef="#ctx0" brushRef="#br0">102330 7683 493,'-7'-6'11,"2"4"23,3 4 23,1 4 23,0 3 4,0 1-16,-2 3-15,0 2-16,0 5-9,1 8-6,0 10-5,2 9-6,0 2-7,0-1-8,0-2-11,0-2-8,0-3-4,0-2 1,0-3 2,0-3 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4:06"/>
    </inkml:context>
    <inkml:brush xml:id="br0">
      <inkml:brushProperty name="width" value="0.04671" units="cm"/>
      <inkml:brushProperty name="height" value="0.04671" units="cm"/>
    </inkml:brush>
  </inkml:definitions>
  <inkml:trace contextRef="#ctx0" brushRef="#br0">103804 7616 470,'7'-12'27,"-2"8"16,-3 8 16,0 8 17,-3 4 1,0 4-14,-2 4-14,0 2-14,-1 3-8,0 4-4,0 4-3,1 4-3,-1 1-6,0 0-8,0-1-9,0-2-9,0-2-7,1-3-10,-1-5-7,0-4-10,1-4-3,2-3 2,2-4 0,2-4 1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4:07"/>
    </inkml:context>
    <inkml:brush xml:id="br0">
      <inkml:brushProperty name="width" value="0.03634" units="cm"/>
      <inkml:brushProperty name="height" value="0.03634" units="cm"/>
    </inkml:brush>
  </inkml:definitions>
  <inkml:trace contextRef="#ctx0" brushRef="#br0">104107 7850 605,'-31'30'132,"3"-4"-34,2-2-32,1-3-33,2-1-19,1-1-6,1 1-6,1-1-6,2 0-2,1-3-1,2-1 1,3-2 1,3-1 1,6 1 5,6 1 3,6 1 5,5-1 3,5-4-1,5-4 1,5-4-1,1-2-2,0 0-5,-1 0-4,-1 0-7,-1 0-2,-1 0-2,-1 0-2,-1 0-2,-2-1-7,-2 0-13,-1-2-13,-2 0-13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4:07"/>
    </inkml:context>
    <inkml:brush xml:id="br0">
      <inkml:brushProperty name="width" value="0.04682" units="cm"/>
      <inkml:brushProperty name="height" value="0.04682" units="cm"/>
    </inkml:brush>
  </inkml:definitions>
  <inkml:trace contextRef="#ctx0" brushRef="#br0">105294 7550 469,'-7'30'140,"2"-3"-30,2-4-31,2-1-30,0-2-16,0 3-4,-2 1-3,0 3-4,-1 0-4,-2 0-5,0 1-5,-1-1-5,-1-1-6,2-1-8,1-3-7,0-1-8,1-2-7,-2-3-8,0-1-8,-1-2-7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4:07"/>
    </inkml:context>
    <inkml:brush xml:id="br0">
      <inkml:brushProperty name="width" value="0.03957" units="cm"/>
      <inkml:brushProperty name="height" value="0.03957" units="cm"/>
    </inkml:brush>
  </inkml:definitions>
  <inkml:trace contextRef="#ctx0" brushRef="#br0">105619 7395 555,'15'-7'5,"-3"0"11,-1 2 9,-2 1 10,-3 2 4,-4 5 0,-4 6-1,-4 4-1,-3 3-4,-2 1-9,-1 1-7,-3 1-8,0 0-7,-1-2-8,0-3-7,1-1-7,2-2-7,8-3-6,6-1-7,8-2-6,4-2 2,3-2 12,3-2 11,3-2 11,0 0 10,-1 0 9,-2 2 9,-3 1 9,-2 1 4,-2 3-2,-4 4-3,-3 2-1,-2 2-1,-4 1 3,-2 1 2,-3 2 2,-3 0-1,-2 1-3,-2 1-3,-1 1-4,-2 1-4,-2-1-4,0 1-4,-1-1-4,1 0-4,1-2-8,2-3-6,3-1-6,3-4-11,6-6-16,6-6-15,6-6-16,2-3-1,-1 1 14,0-1 15,-2 0 13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4:08"/>
    </inkml:context>
    <inkml:brush xml:id="br0">
      <inkml:brushProperty name="width" value="0.0505" units="cm"/>
      <inkml:brushProperty name="height" value="0.0505" units="cm"/>
    </inkml:brush>
  </inkml:definitions>
  <inkml:trace contextRef="#ctx0" brushRef="#br0">106450 7578 435,'8'-8'1,"2"1"0,0-1 2,1 0 0,0 1 5,-1 2 9,0 2 7,-2 2 8,0 2 5,0 0 0,0 2 0,0 0 1,-1 2-2,-1 2-4,-1 2-3,0 1-4,-2 5-2,0 6 2,-2 5 0,0 6 3,-3 3-3,-2-1-2,-3-1-5,-4-1-3,-1-2-3,-1-2-5,-1-2-4,-1-1-3,6-11-7,15-20-12,15-20-11,15-18-10,7-9-4,-2 6 5,0 4 4,-1 5 5,-3 5 1,-6 4-1,-4 3-1,-5 5-1,-5 3-3,-6 2-3,-6 4-4,-6 3-4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4:08"/>
    </inkml:context>
    <inkml:brush xml:id="br0">
      <inkml:brushProperty name="width" value="0.05167" units="cm"/>
      <inkml:brushProperty name="height" value="0.05167" units="cm"/>
    </inkml:brush>
  </inkml:definitions>
  <inkml:trace contextRef="#ctx0" brushRef="#br0">102586 7727 425,'29'-6'44,"-3"2"1,-5 4 1,-3 3 1,-2 1 0,1 3-3,1 2-2,1 2-3,-1 1-4,-3 1-4,-2 1-6,-4 1-4,-2 2-5,-2 3-3,-3 3-5,0 3-3,-5 2-4,-4-1-1,-6 0-2,-3 1-2,-3-3-1,4-3-2,3-5-1,3-3-2,0-2-1,0-1 0,-1 1-1,-1 0-2,-2-1 1,-2 1 0,-1 0 1,-3 0 0,0-1 2,1-1 3,1-1 2,1 0 3,3-1 7,6-1 11,6 1 10,6 0 12,6-1 1,7-2-6,7-3-6,7 0-7,3-2-7,0 0-7,1 0-6,-1 0-8,2-1-1,6 0 2,4-2 3,6 0 2,-3-1-15,-10 0-31,-10 0-33,-9 0-32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4:43"/>
    </inkml:context>
    <inkml:brush xml:id="br0">
      <inkml:brushProperty name="width" value="0.04253" units="cm"/>
      <inkml:brushProperty name="height" value="0.04253" units="cm"/>
      <inkml:brushProperty name="color" value="#F2395B"/>
    </inkml:brush>
  </inkml:definitions>
  <inkml:trace contextRef="#ctx0" brushRef="#br0">89843 12116 517,'0'15'64,"2"-1"-14,0-1-14,2 0-15,-1-2-9,0-1-1,-2 0-3,0-2-1,-1 3-1,0 5 1,0 7 2,0 5 2,-1 4 0,0-1-1,-2 0-1,0 1 0,-1-1-1,2 2-1,0 1 0,2 1-1,0 0 0,0 0-1,0 0 0,0 0 0,0 1-2,0 1-3,0 0-2,0 2-3,0-2 0,0-6 1,0-4 0,0-4 2,0-3 0,2 2 1,0 3-1,2 2 0,-1 0 0,0 2 0,-2 1 0,0 1 0,-1 0-1,2 1-1,0-1 0,2 0 0,-1 0-1,-1 1-1,0-1-1,-2 0-2,1 1 0,0-1 0,2 0 0,0 1 0,0-2 0,-2-2-1,-2-2 1,-2-1 0,-1-3-1,-2-1 0,0-2 0,-1-3-1,-1-1-1,2 0 1,1-2-1,0-1 1,1-1-1,0 0 1,0-2 0,1-1 1,0 0 6,3-2 14,4-1 12,2 0 14,2-2 2,0-1-6,0 0-7,0-1-8,1-2-4,5-1-1,4 0-2,3-1-2,4-1-1,1 0 1,3 0-1,1 0 0,2 0 0,1-2-1,1 0-1,0-1 0,1 0 0,1 2-1,-1 2-1,0 2 0,0 0-1,-1 0 0,-1-2 0,-1 0-1,-1 0 0,0 0-2,1 2 0,-1 0-1,2 1-1,2 0 1,4 0 1,3 0 1,2 0 0,0 0 1,2 0-1,0 0 1,1 0 0,0 0 1,0 0 2,0 0 1,1 0 0,0-2 0,2 0-2,0-1-2,1-1 1,-2 0-1,0 0 0,-2 0 0,0 0 0,0 2-1,0 0 0,0 2-1,0-1 1,0 0-1,0-2 1,1 0 1,-2-1 0,-1 0 0,0 0 1,-1 1 0,-2-1 0,0 2 1,-1 0 0,-2 2 1,-1 0 0,-1 0-1,-3 0 0,-2 0 0,0 0 0,1 0 0,1 0 0,1 0 0,0 0 0,2 0-1,1 0 0,1 0-1,-1 0 1,-2 2-1,-2 0 2,-1 2 0,-2-1 0,2-1 0,1 0-1,1-2 1,1 1-1,0 0 0,2 2-1,1 0 1,-1 0 0,-2 0-1,-2-2 2,-1 0-1,-2-1 1,1 0-1,-1 0 0,0 0-1,0 0 0,-1 0 0,-1 0 0,-1 0 1,-1 0-1,1 0 1,-1 0 0,1 0 0,-2 0 0,0 0 0,-1 0-1,0 0-1,-3-1 1,0 0 0,-1-2 0,0 0 0,-1 0-1,1 0 1,1 2-2,1 0 0,0 1 0,-1 0 0,-1 0 0,-1 0 1,0 0-1,1 0 1,1 0-1,1 0-1,0 0 1,-1 0-1,-1 0 0,0 0 1,-2 0-2,1 0 1,-1 0-1,1 0 0,-1 0-1,1 0 1,0 0 0,-1 0 0,1 0 0,0 0 1,-1 0 1,1 0 0,-1 0 0,-1 0 1,-1 0-1,-1 0 1,0 0-1,0 0 1,-1 0-1,1 0 0,0 0 1,1-2 0,1 0 0,2-1 0,-1-1 1,1 2-1,-1 0 0,1 2-1,-1 0 0,-1 0 0,-1 0 0,-1 0 0,-1 0 0,0 0 1,-2 0-1,-1 0 0,0 0 0,0 0 0,-1 0 0,1 0 1,0 0 0,0 0 1,-1 0 0,1 0 1,0 0-1,0 0 0,-1 0-1,1 0-1,1 0 0,0 0 0,1 0 0,1 0 0,0 0 0,-1 0 1,0 0 0,-2 0-1,0 0 1,2 0-2,0 0 0,1 0-2,-1-1 1,-1-2 3,-2-2 1,-2-2 3,-2-2 0,-2-2 0,-3-1-1,0-3-1,-4 0 0,0-1-1,-3 0 1,-2 1 0,-1-2-1,0 0 1,1-1-1,-1-1 0,0-3 0,0-5-1,0-5-1,0-4-1,1-5-1,1-2-3,0-4-1,2-2-3,0-4-1,2-2 1,0-3-1,2-3-1,-1-3 1,0-2-1,-2-1 1,0-2 0,-1-1-1,0 4 1,0 3 0,0 3 0,0 3-2,1 5-4,-1 3-6,0 4-4,0 1-2,0-2 1,0-2 1,0-2 1,1 2 1,0 8-1,2 6 1,0 7-1,1 5 2,-2 1 3,0 3 4,-2 1 3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4:45"/>
    </inkml:context>
    <inkml:brush xml:id="br0">
      <inkml:brushProperty name="width" value="0.03638" units="cm"/>
      <inkml:brushProperty name="height" value="0.03638" units="cm"/>
      <inkml:brushProperty name="color" value="#F2395B"/>
    </inkml:brush>
  </inkml:definitions>
  <inkml:trace contextRef="#ctx0" brushRef="#br0">92651 16550 604,'-8'16'112,"0"-1"-27,0 1-24,1 0-27,-2 0-13,0 4-1,-1 4-2,-1 2-1,-1 0-4,0 0-4,0-1-4,1-1-4,-1 0-5,-2-1-3,0 0-5,-1 1-2,1-2-5,1-1-4,3-3-3,1-1-5,3-5-4,4-8-7,4-8-7,4-8-6,2-4 1,1-1 11,1-2 10,2 1 10,-2-1 7,-1 2 2,-2 3 3,-2 1 2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4:45"/>
    </inkml:context>
    <inkml:brush xml:id="br0">
      <inkml:brushProperty name="width" value="0.03554" units="cm"/>
      <inkml:brushProperty name="height" value="0.03554" units="cm"/>
      <inkml:brushProperty name="color" value="#F2395B"/>
    </inkml:brush>
  </inkml:definitions>
  <inkml:trace contextRef="#ctx0" brushRef="#br0">93000 16308 619,'7'-15'0,"-1"2"2,0 3 0,-2 1 2,0 5 7,0 8 15,0 8 14,0 7 14,0 4 3,2-1-11,0-1-11,2-1-10,-1 1-7,-1 1-5,-1 3-4,0 1-5,-1 1-2,0-1 1,0-1 0,0-1 0,-1-2 0,-1-3 0,0-3-2,-2-3-1,2-3-1,2-4 2,4-4 0,2-4 1,1-4 0,1-4 0,0-4-1,0-3 1,1-6 0,3-5-1,3-6 1,3-6-1,0-2-1,-1 3-1,-3 4-3,-1 2-1,-3 3-3,-2 3-4,-4 4-2,-3 2-3,-1 2-2,0 4-1,0 3 0,0 3-1,-1 3-6,-2 4-13,-2 4-11,-2 4-12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20"/>
    </inkml:context>
    <inkml:brush xml:id="br0">
      <inkml:brushProperty name="width" value="0.05113" units="cm"/>
      <inkml:brushProperty name="height" value="0.05113" units="cm"/>
      <inkml:brushProperty name="color" value="#F2395B"/>
    </inkml:brush>
  </inkml:definitions>
  <inkml:trace contextRef="#ctx0" brushRef="#br0">46700 44600 430,'-4'-57'13,"-5"39"27,-7 36 26,-5 39 26,-8 21 4,-5 6-21,-7 7-20,-5 6-21,-8 6-11,-5 6-5,-7 7-3,-5 6-5,2-2-2,13-9 0,12-10-2,13-8 1,10-6-4,10 1-2,10-1-5,9 1-4,9-3-3,9-2 0,10-3-3,10-3 0,2-4-1,-3-3 2,-3-3 1,-2-2 2,-6-1 2,-6 3 0,-6 3 1,-6 4 2,-10 4 0,-12 6 2,-13 7 0,-12 6 2,-12 1-1,-8-3-1,-10-3-3,-9-2-1,-5-3-4,0 1-7,0-1-7,0 1-6,3-3-2,6-2 2,7-3 3,6-3 3,6-7 0,6-9-2,7-10-3,6-8-1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4:46"/>
    </inkml:context>
    <inkml:brush xml:id="br0">
      <inkml:brushProperty name="width" value="0.03383" units="cm"/>
      <inkml:brushProperty name="height" value="0.03383" units="cm"/>
      <inkml:brushProperty name="color" value="#F2395B"/>
    </inkml:brush>
  </inkml:definitions>
  <inkml:trace contextRef="#ctx0" brushRef="#br0">94169 16665 650,'14'-7'-1,"-3"-1"-1,-3 0-2,-2 0-1,-2 0 2,2-2 5,0 0 5,1-1 5,1 0 2,-2 1 0,-1 0-1,0 2 0,-2-1-2,-1-3-3,0-4-1,-1-1-3,-1-2-1,0 2 1,0 3 0,0 1 2,-2 2-1,0 2 0,-3 2-1,-2 3 0,-1 0 0,0 2 0,1 0 0,-1 2 1,-1 1 0,0 4 0,-1 2 0,-1 3 1,-2 4 2,-2 4 6,-1 3 4,-3 5 5,0 1 1,1 2-4,1 1-5,1 1-2,1-1-4,2-2 0,3-2 0,1-1-2,2-3 0,0-1-2,2-3-2,1-1-1,3-4-2,7-7-5,7-5-4,8-5-4,2-5-4,2-2-1,1-2-2,1-1-2,-1-1 0,-3 2 4,-3 3 4,-3 1 3,-2 2 6,-3 4 12,-1 3 10,-2 2 10,-2 3 3,-2 4-4,-3 2-5,0 3-4,-2 1-7,0-1-9,0-1-7,0 0-9,0-2-8,0 1-6,0 0-7,0 0-6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4:46"/>
    </inkml:context>
    <inkml:brush xml:id="br0">
      <inkml:brushProperty name="width" value="0.04031" units="cm"/>
      <inkml:brushProperty name="height" value="0.04031" units="cm"/>
      <inkml:brushProperty name="color" value="#F2395B"/>
    </inkml:brush>
  </inkml:definitions>
  <inkml:trace contextRef="#ctx0" brushRef="#br0">94950 16561 545,'29'-28'18,"-5"7"1,-5 7 0,-5 6 1,-3 5-1,-1 1-3,0 0-2,-2 2-4,0 0-2,0 2 0,0 0 0,0 1 0,-2 2 0,-1 2 0,-2 2 2,-2 2 0,-1 1-1,0 3-3,0 1-3,0 3-3,-1 1-2,-2-1-1,-2 1-1,-1-1-1,2-6-3,11-12-7,10-13-5,10-13-6,5-9-2,2-2 0,2-6 2,2-2 2,-1-2 1,-3 2 1,-5 2 2,-3 2 1,-4 3 3,-3 5 5,-3 6 4,-3 4 4,-2 4 6,-2 2 4,-3 4 6,0 3 5,-4 4 10,-3 6 16,-2 6 16,-3 6 15,-2 3 0,2 3-13,1 1-14,0 3-14,1 0-10,0-2-5,0 0-4,1 0-6,-1-1-4,2 1-1,0 0-3,2 3-3,1-3-1,1-2 0,3-3-1,2-2-1,1-2-1,-2 1-2,-1 1-2,0 1-3,-5 1 0,-8 2-1,-8 0 1,-7 1-1,-5-2-1,1-3-2,0-4-3,-1-4-2,2-3-3,1-1-6,3 0-4,1-2-5,3-1-1,5-2 0,3-2 1,4-1 2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4:47"/>
    </inkml:context>
    <inkml:brush xml:id="br0">
      <inkml:brushProperty name="width" value="0.04918" units="cm"/>
      <inkml:brushProperty name="height" value="0.04918" units="cm"/>
      <inkml:brushProperty name="color" value="#F2395B"/>
    </inkml:brush>
  </inkml:definitions>
  <inkml:trace contextRef="#ctx0" brushRef="#br0">97100 16144 447,'14'0'4,"-1"-2"7,-2 0 8,-2-2 8,0 0 2,1 1-4,3-1-4,2 0-3,1 0-2,-1 2 1,1 0 2,0 2 1,-2 1-1,-1 2-3,-3 2-4,0 2-3,-4 2-4,-3 5-3,-2 4-4,-4 3-2,-2 3-2,-3-1-1,-4 1 1,-2-1 0,0-1-1,1-1 2,2-3-1,2-1 1,4-4 2,4-6 2,6-6 2,4-6 3,5-5-2,3-3-4,5-5-6,3-4-5,2-1-2,-3-1-1,-1 1-1,-3 0 0,0-3 0,-1-1 0,1-4 1,0-3 0,-2 1 2,-3 4 4,-3 3 5,-3 5 3,-1 2 2,-2 2 2,-1 3 2,0 1 1,-3 7 11,-2 14 20,-4 12 21,-2 13 20,-2 4 3,0-2-17,1-3-16,-1-3-16,0 0-10,2 2-3,1 4-4,0 3-3,3-2-3,2-6-3,4-5-2,2-7-1,3-6-5,3-8-4,4-8-4,2-8-6,2-7-1,1-7-1,1-7-1,1-6 1,-1-5-1,-1 0 2,-3-2 0,-1 0 0,-3 1 2,-4 6 0,-5 4 2,-2 5 1,-4 4 2,-1 3 5,0 3 5,-1 3 4,-4 4 3,-6 3 0,-5 4-1,-7 4-1,0 3-1,3 2-4,4 2-4,5 2-3,0 2-5,-2 5-9,-1 4-7,-3 3-8,1 1 0,5-5 7,3-3 8,4-4 7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4:48"/>
    </inkml:context>
    <inkml:brush xml:id="br0">
      <inkml:brushProperty name="width" value="0.05003" units="cm"/>
      <inkml:brushProperty name="height" value="0.05003" units="cm"/>
      <inkml:brushProperty name="color" value="#F2395B"/>
    </inkml:brush>
  </inkml:definitions>
  <inkml:trace contextRef="#ctx0" brushRef="#br0">98495 16744 439,'8'-8'5,"1"2"11,2 1 9,0 0 11,0 3 4,-1 4-4,0 4-4,-2 4-3,-1 3-3,-2 5-3,-3 3-4,0 5-4,-4 1-1,0-1-3,-3-1-2,-2-1-1,-1-1-1,-2 1 0,0-1 1,-1 1-1,0-2 1,0-3-1,2-3-1,1-3 0,2-1-1,6 0 1,4-1 0,5 1 1,5-2-1,2-2 1,3-4-1,3-2-1,1-2 0,1 2 1,-1 0-1,1 2 1,-3 1 1,-3 3 1,-4 3 1,-4 4 1,-4 2 0,-3 3-1,-2 3-1,-4 3-2,-3 4 0,-7 6 0,-6 6-1,-5 6 0,-6 5-4,-5 4-6,-5 3-7,-4 5-7,-5 2-9,-4-1-8,-4 1-9,-3-1-8,3-5-7,12-12-3,11-12-3,13-11-3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5:33"/>
    </inkml:context>
    <inkml:brush xml:id="br0">
      <inkml:brushProperty name="width" value="0.05718" units="cm"/>
      <inkml:brushProperty name="height" value="0.05718" units="cm"/>
      <inkml:brushProperty name="color" value="#F2395B"/>
    </inkml:brush>
  </inkml:definitions>
  <inkml:trace contextRef="#ctx0" brushRef="#br0">28756 44739 384,'-16'-8'0,"2"1"0,1-1 0,1 0 0,1 1 4,2 1 8,2 0 7,3 2 9,1 1 6,3 0 8,4 2 6,2 0 7,2 2-1,2 2-9,0 2-9,2 2-9,0 0-5,1 1-1,1 0 0,1 0-2,1-1-1,2 1-2,0 0-2,1 0-2,0-1-2,1-1-3,0-1-2,-1 0-3,1-2-1,1 0-1,1-2-1,1 0 0,1-1 0,0 0-1,-1 0 0,1 0 1,0 0-1,2 0 2,3 0 0,1 0 2,2-2 0,-1 0-1,0-3-1,1-2 0,-2-1-1,0-1-1,-1-2 0,-1 0 0,-1 0-1,1 1 1,-1 1 1,1 1-1,-2 1 1,-3 2 0,-3 2 1,-3 2-1,-1 2 0,-1 0 1,1 2 1,0 0 0,0 1 1,-1 2 2,1 0 1,0 1 1,1 1 2,5 0-1,3-1-1,5 1 1,0-1-2,-2-2-1,-1-3-1,-3 0-2,1-2 0,1 0-2,3 0 0,1 0-1,2-1-1,1 0-1,0-2-1,2 0-2,0-1 1,-1 0 0,-2 0 0,0 0 1,0 1 1,-1 1-1,0 0 1,1 2 1,-1-1-1,1 0 0,-1-2 1,0 0-1,0 0 0,-1 0 2,-1 2 1,-1 0 1,-2 1 1,-1 0 0,-3 0 0,-1 0 0,-1 1 1,1 0 0,1 2 1,1 0 0,0 0 1,-1 0 0,-1-2 0,-1 0 1,0-1 0,-1 2 0,1 0-1,0 1 0,0 1-1,3-2 0,1 0 0,3-2-1,0 0 0,1 0-1,-1 0 1,0 0-2,2 0 1,1 0-1,2 0 0,3 0-1,1 0 0,0-2 1,2 0-1,1-2 0,0 0 0,0-1 0,0-2-1,0 0 0,1 0 0,-1 1 1,0 0 1,0 2 1,0 0 1,-2 0 0,0 0-1,-1 0 1,-2 2 0,-1 2 0,-3 4-1,-2 2 1,-2 1 0,-3 0-1,-3-2 0,-2-1-1,-2 0-2,3 0-3,1 0-3,3 0-4,1 0 1,-1 0 4,1-1 4,-1 1 4,2 0 4,3 0 0,3 0 2,3 0 1,1-1 0,0 0-1,0-2 0,1 0-1,-1-1 0,2 0-3,1 0 0,1 0-2,0-2-2,0 0-1,0-3-1,0-2-1,0-1-1,-1 1 0,-2-1 1,0 0-1,-2 1 1,-3 1 0,-3 0 1,-3 2 1,-2 1 0,-1 0 1,-1 2 0,-1 0 1,-2 2-16,-1 4-34,-2 2-32,-2 3-35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5:58"/>
    </inkml:context>
    <inkml:brush xml:id="br0">
      <inkml:brushProperty name="width" value="0.0427" units="cm"/>
      <inkml:brushProperty name="height" value="0.0427" units="cm"/>
      <inkml:brushProperty name="color" value="#F2395B"/>
    </inkml:brush>
  </inkml:definitions>
  <inkml:trace contextRef="#ctx0" brushRef="#br0">79946 23183 515,'-7'-6'8,"2"4"17,2 4 16,2 4 18,1 3 2,0 3-9,0 3-10,0 4-9,0-1-8,0 0-2,0 0-4,0-2-3,0 0-2,-2 1-1,0 1 1,-1 1-1,0 1-1,0 1-4,2 1-3,0 1-3,1 1-3,0-1 0,0 0 0,0 1-1,0-1 0,-2-1 2,0-1 0,-1-1 2,-1-1-3,2 1-7,0-1-7,2 1-5,0-6-13,0-12-16,0-12-16,0-12-16,0-4-1,0 1 16,0 3 14,0 2 15,0 1 11,2 2 5,0 3 5,2 1 6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5:59"/>
    </inkml:context>
    <inkml:brush xml:id="br0">
      <inkml:brushProperty name="width" value="0.04293" units="cm"/>
      <inkml:brushProperty name="height" value="0.04293" units="cm"/>
      <inkml:brushProperty name="color" value="#F2395B"/>
    </inkml:brush>
  </inkml:definitions>
  <inkml:trace contextRef="#ctx0" brushRef="#br0">79782 22881 512,'2'-13'7,"3"3"16,5 4 14,4 4 16,1 2 2,-1 0-11,-1 0-10,0 0-10,-1 1-6,1 2-2,1 2-1,1 2-1,-1 1-3,-4 1-3,-5 1-3,-3 2-4,-5 2-3,-7 5-4,-7 5-5,-7 5-3,-3 1-2,1-4 2,1-2 2,1-3 1,1-2 2,1-2 0,1-3 2,1-1 1,2-2 1,1-1 1,2 0 1,3-2 1,3-2 1,6-2-1,6-4 0,6-2 0,4-4 0,5-2 2,3-3 1,5-3 2,1-1 1,1 0 2,-1 2 2,0 1 2,0 2 1,-3 2 0,-2 4 1,-1 3 0,-3 3 1,-5 3 2,-3 5 2,-4 4 1,-3 2 1,-1 1-1,0 1-2,-1 1-2,-3 1-1,0 1-3,-3 1-2,-2 1-2,-1 0-1,-2-1-1,0-1-1,-1-1 0,-1 0-1,1 0-2,-1-1-2,0 1-2,0-2-3,-1-1-2,-2-3-3,0-1-3,0-4-7,1-4-12,1-6-13,1-4-13,2-5-2,4-3 6,4-5 8,4-4 6,2 1 7,0 5 5,0 5 6,0 5 6,0 1 3,0 0 1,-1-2 1,1 0 2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5:59"/>
    </inkml:context>
    <inkml:brush xml:id="br0">
      <inkml:brushProperty name="width" value="0.04761" units="cm"/>
      <inkml:brushProperty name="height" value="0.04761" units="cm"/>
      <inkml:brushProperty name="color" value="#F2395B"/>
    </inkml:brush>
  </inkml:definitions>
  <inkml:trace contextRef="#ctx0" brushRef="#br0">80850 23262 462,'7'-8'0,"-1"2"0,0 0 0,-2 2 0,1-1 0,2 0 2,2-1 0,2-1 2,0-1 4,-1 2 10,-1 1 8,0 0 10,-1 2 3,1 0-2,2 2-3,0 0-1,0 3-3,-1 2-1,-1 4-1,0 2-2,-2 2-1,-1 1-2,0 1-1,-2 2-3,-1 0-1,0 3-2,-1 1-1,-2 3-3,0 1-1,-2 2-2,-1 3-2,0 1-2,-1 0-3,-2-2 0,0-1-3,-1-3-2,0-6-2,2-10-5,2-12-4,2-10-4,4-9-2,6-7 2,6-6 2,5-8 2,5-2 0,1 2 0,2 3-1,3 1-1,-2 3 1,-2 5 2,-3 5 2,-3 5 2,-3 4-1,-3 3-1,-2 3-3,-4 3-2,-4 4-5,-2 8-9,-6 6-10,-2 7-8,-3 2-2,0-3 7,0-3 7,1-2 7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6:00"/>
    </inkml:context>
    <inkml:brush xml:id="br0">
      <inkml:brushProperty name="width" value="0.04391" units="cm"/>
      <inkml:brushProperty name="height" value="0.04391" units="cm"/>
      <inkml:brushProperty name="color" value="#F2395B"/>
    </inkml:brush>
  </inkml:definitions>
  <inkml:trace contextRef="#ctx0" brushRef="#br0">82000 23924 501,'14'0'2,"-1"0"4,-2 0 5,-2 0 5,0-1 6,5 0 8,4-2 8,3 0 8,1 0 2,-3 2-6,-3 2-6,-3 2-6,-2 2-4,-2 3-6,-2 4-5,-2 2-6,-3 2-2,-2 1-3,-4 1-1,-2 1-2,-3 1-2,-2 1-1,-2 1-2,-1 1-1,-2-1-1,1-3-1,-1-3 0,1-3-1,0-1 4,2 0 5,3-1 8,1 1 5,4-2 4,8-4 1,6-4 1,7-4 0,4-3-2,-1 0-9,1-1-7,-1-2-7,0 2-2,-1 1 1,-1 2 2,-1 2 1,0 1-6,0 0-18,-1 0-16,1 0-17,-2 0-8,-1 0 1,-2 0 2,-2 0 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6:00"/>
    </inkml:context>
    <inkml:brush xml:id="br0">
      <inkml:brushProperty name="width" value="0.05635" units="cm"/>
      <inkml:brushProperty name="height" value="0.05635" units="cm"/>
      <inkml:brushProperty name="color" value="#F2395B"/>
    </inkml:brush>
  </inkml:definitions>
  <inkml:trace contextRef="#ctx0" brushRef="#br0">83381 23919 390,'-13'-2'49,"3"0"-7,4-3-7,4-2-7,3-1-4,2-2-3,2 0-2,2-1-2,1-1-3,3 1-3,2-1-3,2 0-3,1 0-1,1 1 0,1-1 1,1 0 1,1 1 0,-1 1 1,1 0 0,0 2 1,-1 1 0,1 0 0,-1 2 1,1 1-1,-1 0 1,-1 2 1,-1 0 1,-1 2 1,-1 0 1,-1 2 0,0 0 0,-2 2 1,0 0-1,2 1 0,0 2 0,1 0-1,1 1 0,-1 2 0,1 0-1,0 1 1,-1 1-1,-1 0-1,-1-1 0,0 1 0,-1 0-1,1 0-2,1-1-3,1 1-1,1-1-4,0-3-2,-1-1-4,1-2-4,0-2-4,-1 0-5,1-2-6,0 0-6,0-2-5,3-2-5,1-2-5,3-2-5,-1 0 3,-3 1 10,-3 0 10,-2 2 10,-4-1 0,1-2-9,-2-2-8,0-1-9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21"/>
    </inkml:context>
    <inkml:brush xml:id="br0">
      <inkml:brushProperty name="width" value="0.04915" units="cm"/>
      <inkml:brushProperty name="height" value="0.04915" units="cm"/>
      <inkml:brushProperty name="color" value="#F2395B"/>
    </inkml:brush>
  </inkml:definitions>
  <inkml:trace contextRef="#ctx0" brushRef="#br0">45500 48850 447,'70'4'61,"-9"10"-8,-10 10-7,-8 9-8,-4 10-3,3 14 0,3 11 0,4 14 1,-3 14-2,-5 20-5,-7 18-3,-5 20-6,-6 11-2,-3 7-4,-3 6-2,-2 7-2,-5 8-2,-2 14 1,-3 11 0,-3 14 0,-4 11-1,-3 14-3,-3 11-3,-2 14-2,-1-4-8,3-19-12,3-18-13,4-19-12,1-15-6,0-8 1,0-10 1,0-9 0,-2-21 1,-3-31-1,-3-31-2,-2-31 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6:01"/>
    </inkml:context>
    <inkml:brush xml:id="br0">
      <inkml:brushProperty name="width" value="0.05394" units="cm"/>
      <inkml:brushProperty name="height" value="0.05394" units="cm"/>
      <inkml:brushProperty name="color" value="#F2395B"/>
    </inkml:brush>
  </inkml:definitions>
  <inkml:trace contextRef="#ctx0" brushRef="#br0">87090 22578 407,'1'-15'4,"2"3"8,2 1 8,1 2 8,4 2 5,6 1 0,4 0 1,5 2 0,1 0-3,-2 2-7,-1 0-7,-3 2-8,-1 0-4,-3 2-1,-1 0-3,-2 2-1,-3 1-1,-1 1 0,-2 3 0,-2 2 0,-2 1 1,-2 1 4,-2 1 5,-2 2 4,-2-1 2,0 1 4,-1 0 2,-1-1 2,-1 1 1,2 0 0,1-1-1,0 1-1,1-1-1,0 1-4,0 0-2,1-1-4,-1 1-1,0 0 0,0-1 1,0 1-1,1 0-5,0 3-9,1 2-9,2 1-11,0 1-10,-2-1-11,-1-1-11,0-1-11,-2-2-1,-2-3 11,-1-3 10,-3-2 10,-1-2 5,1-1 0,-1 1 0,0 0 0,0-1 2,-1-2 7,-1-3 6,-1 0 6,-1-2 4,0 0 1,1 0 2,-1 0 2,1 0 2,3 0 4,1 0 5,2 0 3,3-1 9,2 0 12,4-2 12,3 0 13,2-1 1,3 0-9,3 0-8,4 0-9,1 0-6,3 0-3,1 0-4,3 1-2,0-1-4,0 2-4,1 0-5,-1 2-3,1 0-8,-1 2-12,1 0-11,-1 2-11,-2-1-3,-3 1 3,-5 0 3,-3 0 5,-2-1 0,0 0-1,0-2-2,0 0-2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6:01"/>
    </inkml:context>
    <inkml:brush xml:id="br0">
      <inkml:brushProperty name="width" value="0.04293" units="cm"/>
      <inkml:brushProperty name="height" value="0.04293" units="cm"/>
      <inkml:brushProperty name="color" value="#F2395B"/>
    </inkml:brush>
  </inkml:definitions>
  <inkml:trace contextRef="#ctx0" brushRef="#br0">88750 23866 512,'36'-7'50,"-6"2"0,-5 2-1,-7 2-1,-2 1-1,0 2-3,-1 0-4,1 2-3,-2 1-5,-3 3-6,-3 3-5,-2 4-7,-3 1-4,-2 1-2,-2 1-3,-2 1-2,-3 1-1,-4 1-1,-3 1 0,-5 1-2,-2 0 0,1-1-3,-1-2-2,1 1-2,0-3-1,1-1 1,1-3 0,1-1 1,6-3-1,14-4 0,12-4-2,13-4 0,5-3-5,0 0-8,-1-1-9,-1-2-9,-4 2-1,-4 1 5,-5 2 6,-4 2 5,-4 0 0,-1 0-6,-1-2-5,0 0-6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6:02"/>
    </inkml:context>
    <inkml:brush xml:id="br0">
      <inkml:brushProperty name="width" value="0.06035" units="cm"/>
      <inkml:brushProperty name="height" value="0.06035" units="cm"/>
      <inkml:brushProperty name="color" value="#F2395B"/>
    </inkml:brush>
  </inkml:definitions>
  <inkml:trace contextRef="#ctx0" brushRef="#br0">90100 23556 364,'30'-29'108,"-3"5"-26,-3 5-27,-3 5-27,-2 3-14,1 1-1,-1 0-2,1 2-2,-1 1 0,-1 1 1,-1 0 1,0 2 1,-2 0 1,-1 2 0,-1 0 1,0 2 0,-1 1 1,1 4 0,1 2 2,1 3 0,1 2 0,0 0 0,-1-1-2,1 1-1,0-1 0,1 0-1,1-2-1,2-1 0,0 0-2,1 0 0,1 0-3,1 0-1,0-1-1,1 1-2,-1 0-3,1 0 0,-1-1-4,1-1-4,-1 0-4,1-2-5,-1 0-3,1 0-3,-1 0-2,1 0-3,-1-1-5,-1-2-6,-1-2-5,-1-2-6,-2-1-5,-1 0-1,-2 0-3,-2 0-3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6:03"/>
    </inkml:context>
    <inkml:brush xml:id="br0">
      <inkml:brushProperty name="width" value="0.04737" units="cm"/>
      <inkml:brushProperty name="height" value="0.04737" units="cm"/>
      <inkml:brushProperty name="color" value="#F2395B"/>
    </inkml:brush>
  </inkml:definitions>
  <inkml:trace contextRef="#ctx0" brushRef="#br0">94102 22830 464,'4'-15'11,"8"2"21,7 3 23,9 1 21,1 3 4,-3 4-13,-5 4-15,-3 4-13,-4 2-11,-3 1-5,-3 2-8,-2 0-5,-3 1-6,-2 1-2,-2 1-3,-2 2-2,-4 1-3,-4 3-1,-5 3-1,-5 3-1,-2 0-1,-1-2 0,1-1 0,-1-3 0,1 0 1,-1 0 0,1-1 2,0 1 0,0-2 1,2-1 1,3-3 1,1-1 1,7-3 5,10-4 10,12-4 9,10-4 10,3-2 1,-1 2-6,-4 0-6,-3 2-7,-2 0-6,1 0-6,0 0-4,-1 0-7,1 0-1,0 0 1,-1 0 2,1 0 1,0 0-7,-1 0-18,1 0-17,-1 0-18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6:04"/>
    </inkml:context>
    <inkml:brush xml:id="br0">
      <inkml:brushProperty name="width" value="0.04505" units="cm"/>
      <inkml:brushProperty name="height" value="0.04505" units="cm"/>
      <inkml:brushProperty name="color" value="#F2395B"/>
    </inkml:brush>
  </inkml:definitions>
  <inkml:trace contextRef="#ctx0" brushRef="#br0">95699 22531 488,'6'30'69,"-4"-3"-10,-4-3-11,-4-3-10,-3-1-6,-2 3-3,-2 1-1,-1 3-2,-3 0-4,-1 0-3,-3 1-5,-1-1-4,-1 0-3,1 1 0,1-1-2,1 0 0,1 0-4,4-1-5,3-1-4,3-1-6,3-5-8,4-9-12,4-8-12,4-10-11,3-6-2,3-7 8,3-5 9,4-6 8,1-4 5,1 1 2,1 0 2,1 0 3,-1 2 3,-3 4 5,-3 3 4,-3 5 6,-2 3 3,0 2 4,-2 4 3,-1 3 5,0 1 5,-2 2 9,-1 1 8,0 0 9,-1 3 3,0 2 0,-1 4-1,2 2-1,-2 3-2,1 2-3,0 1-3,0 3-4,0 1-4,0 1-2,0 1-4,0 2-3,0-1-3,0 1-1,-1-1-2,2 1-2,-2-1-2,1 1-3,0-1-4,0 1-2,2-4-4,4-5-3,3-6-2,5-6-2,2-6-2,-1-7 2,1-7 0,-1-7 1,1-5 1,0-1 2,-1-2 1,1-2 1,-2 0 2,-1 2 1,-2 2 1,-3 1 2,-1 3 1,-2 2-1,-2 1-1,-2 3 1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6:05"/>
    </inkml:context>
    <inkml:brush xml:id="br0">
      <inkml:brushProperty name="width" value="0.04268" units="cm"/>
      <inkml:brushProperty name="height" value="0.04268" units="cm"/>
      <inkml:brushProperty name="color" value="#F2395B"/>
    </inkml:brush>
  </inkml:definitions>
  <inkml:trace contextRef="#ctx0" brushRef="#br0">97816 23102 515,'7'-7'42,"1"-1"-6,0 0-6,0 0-6,0 0-6,-1 1-2,1-1-4,0 0-4,-1 0-1,-2 0-2,-3 0 0,0 1-2,-4-1 0,0 0 0,-3 0-1,-2 0 0,-2 2 1,-2 2 3,-1 4 3,-3 3 2,0 1 3,-1 3 1,0 2 1,1 2 2,-2 1 1,0 1-1,-1 1-1,-1 2 0,1-1 0,3 1-2,3-1-2,3 1 0,1-1-2,2-1-1,1-1-1,0 0-2,3-2-1,4-1-3,4-1-1,4 0-4,2-3-3,3-2-6,2-4-4,1-2-7,1-3-2,-1 0-1,-1-2 0,0 0-2,-3 2 3,-3 6 5,-3 6 4,-2 6 6,-4 2 1,-2-1 0,-4-1-2,-2 0 0,-2-2-4,2-1-6,1-1-8,0 0-5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6:05"/>
    </inkml:context>
    <inkml:brush xml:id="br0">
      <inkml:brushProperty name="width" value="0.04657" units="cm"/>
      <inkml:brushProperty name="height" value="0.04657" units="cm"/>
      <inkml:brushProperty name="color" value="#F2395B"/>
    </inkml:brush>
  </inkml:definitions>
  <inkml:trace contextRef="#ctx0" brushRef="#br0">98850 22825 472,'14'-6'38,"-3"6"2,-2 4 2,-4 6 1,-2 2-4,-2 1-9,-2 1-10,-2 1-9,-2 0-6,0-2-2,-1-3-2,-1-1-1,2-2-3,6-4-5,5-3-3,7-2-4,4-4-2,3-6 0,3-4-2,3-5 1,1-3-3,-1-1-2,-1-1-4,-1 0-3,-1-1 2,-1 3 3,-1 1 5,-1 3 4,-2 1 5,-3 0 4,-2 2 3,-4 1 5,-2 1 2,-2 1 1,-3 1 2,0 0 2,-2 2 8,0 1 13,0 0 15,0 2 13,-2 2 4,0 2-8,-3 4-8,-2 3-8,-1 3-6,-2 5-3,0 5-4,-1 5-4,-1 2-2,0-1-2,1-1 0,-1-1-1,2-1-2,2-3-3,4-1-1,2-2-3,3-1-2,0-1-3,2 1-1,0 0-2,3 0-3,2 1 0,3 1-2,3 2 0,0-1-3,-6 1-2,-5 0-2,-4-1-2,-4 0-1,-2-1 1,-2 0 2,-1-2 1,-3-1-2,-2-1-3,-2 0-4,-1-2-5,0-1-2,2 0-4,4-2-2,3 0-3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6:06"/>
    </inkml:context>
    <inkml:brush xml:id="br0">
      <inkml:brushProperty name="width" value="0.05301" units="cm"/>
      <inkml:brushProperty name="height" value="0.05301" units="cm"/>
      <inkml:brushProperty name="color" value="#F2395B"/>
    </inkml:brush>
  </inkml:definitions>
  <inkml:trace contextRef="#ctx0" brushRef="#br0">100153 22625 415,'29'-14'52,"-4"4"-7,-3 4-5,-4 4-6,-3 3-6,-1 0-3,-1 2-4,-1 0-3,-2 3-4,-4 2-4,-4 3-4,-4 3-3,-3 2-3,-4 2-1,-2 0-3,-3 1-1,-2 0-1,-2-1 1,0-1 0,-1-1 0,1-1 0,1-1 0,2 0 1,3-2-1,2-2 0,6-4 3,4-4 0,6-4 2,5-4-1,5-4-5,7-4-4,5-3-4,3-2-3,-1 1 1,-1 0 0,-1 2 1,-2 1-1,-1-1 0,-3 0 0,-1 1-1,-1-2 1,1-2 2,1-1 2,1-3 2,-2 1 3,-5 3 1,-5 3 2,-4 3 1,-3 2 2,0 0-1,-1 2 2,2 1-1,-3 0 10,-1 0 19,-2 0 19,-1 1 19,-4 3 5,-4 9-8,-4 10-7,-4 8-8,0 3-8,1 0-6,2-1-7,3-1-7,1-1-4,2-1-3,2-1-2,2 0-2,1-2-2,1 1-1,-1-1 0,0 1-1,2-2-3,6-1-6,4-2-5,5-3-6,4-2-1,1-6 1,3-4 2,2-6 1,0-3-1,-2-3-5,0-4-6,0-1-4,-2-5-1,-1-2 3,-1-2 4,-1-4 3,-2-2 2,-4-1 3,-5-1 1,-2 0 2,-3 0 2,0 3 2,0 3 2,0 3 2,-3 3 2,-2 3 0,-5 3 1,-4 3 0,-1 2-1,-1 2-3,0 2-2,1 3-4,-1 1-4,2 3-5,1 4-5,1 2-6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36:06"/>
    </inkml:context>
    <inkml:brush xml:id="br0">
      <inkml:brushProperty name="width" value="0.05061" units="cm"/>
      <inkml:brushProperty name="height" value="0.05061" units="cm"/>
      <inkml:brushProperty name="color" value="#F2395B"/>
    </inkml:brush>
  </inkml:definitions>
  <inkml:trace contextRef="#ctx0" brushRef="#br0">101588 23416 434,'8'-7'45,"1"2"-1,1 2 2,2 2 0,-1 2-3,-1 2-5,-1 2-7,0 2-5,-3 1-5,-1 1-4,-2 2-3,-2 0-4,-1 1-3,-2 3-1,0 2-2,-1 1-1,-2 2-1,-2 0-2,-2-1-1,-2 1-1,-1-2-1,1 1-1,-1-2-2,0-1 0,2-1 0,5-1 3,3-1 2,4 0 3,4-3 2,5-1 3,5-2 3,5-2 3,2 0 1,-1 0-1,-1 1-1,-1 2-1,-1 0 0,-3 3 2,-1 2 2,-2 2 2,-2 2-1,-1 5-3,0 3-3,-2 4-2,-3 4-3,-6 1-5,-6 2-2,-6 2-4,-5 1-3,-5 1-2,-5-1-1,-4 0-2,-5 0-8,-4 2-15,-4 1-14,-4 0-15,2-3-6,10-7 4,8-9 4,9-7 4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7:31"/>
    </inkml:context>
    <inkml:brush xml:id="br0">
      <inkml:brushProperty name="width" value="0.03983" units="cm"/>
      <inkml:brushProperty name="height" value="0.03983" units="cm"/>
      <inkml:brushProperty name="color" value="#00BFF3"/>
    </inkml:brush>
  </inkml:definitions>
  <inkml:trace contextRef="#ctx0" brushRef="#br0">95077 26350 552,'15'0'106,"-1"0"-27,-1 0-27,0 0-27,-2 0-15,-1 2-1,-1 0-2,0 2-2,-1 0-1,1 2 2,2 0 1,0 1 1,-1 1 0,-3 2-1,-2 0-1,-4 1-1,-1 2 0,-2 0 1,0 1 0,-2 1 1,-1 1-3,-1 1-4,-3 1-5,-2 2-5,-1-2-1,1 0 0,-1 0 0,0-2 1,0-1 1,1-1 1,-1-1 0,0 0 0,0-3 2,1-1 0,-1-2 2,0-2 0,1-1 2,1 0 0,0 0 1,2 0 0,0 0 3,0 1 3,1 2 4,-1 0 4,2-1 2,4-2 2,4-4 2,4-2 2,3-3-2,3 0-3,3-1-5,4-2-4,-1 2-2,-1 1 0,-3 2-1,-1 2 0,-1 1 0,0 2-1,-1 0 1,1 2-1,0-1-1,2-1 0,0 0-1,1-2 0,0 1-1,-1 0 0,-1 2 1,0 0-2,-2 0 1,1 0 0,0-2 0,0 0 0,-1-1-1,1 2 0,0 0 0,0 2 0,-1-1-1,1-1-2,0 0 0,0-1-2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23"/>
    </inkml:context>
    <inkml:brush xml:id="br0">
      <inkml:brushProperty name="width" value="0.04448" units="cm"/>
      <inkml:brushProperty name="height" value="0.04448" units="cm"/>
      <inkml:brushProperty name="color" value="#F2395B"/>
    </inkml:brush>
  </inkml:definitions>
  <inkml:trace contextRef="#ctx0" brushRef="#br0">48750 44000 494,'46'0'7,"-5"0"13,-7 0 14,-5 0 13,0 3 4,10 6-5,10 7-4,9 6-6,1 3-8,-6 0-11,-6 0-11,-6 0-11,-9 4-10,-8 10-6,-10 10-7,-9 9-6,-12 2-3,-11-2 2,-14-3 3,-11-3 1,-7-6 3,0-5 4,0-7 2,0-5 4,3-8 3,6-5 4,7-7 4,6-5 4,9 0 4,13 10 7,12 10 4,13 9 7,7 6 3,4 3 3,3 3 3,3 4 2,-2 5-1,-6 10-5,-6 10-6,-6 9-4,-10 7-3,-12 7-1,-13 6 1,-12 7-1,-9-1 0,-2-6 1,-3-6 1,-3-6 1,-2-4 1,0 1 1,0-1 1,0 1 3,9-15 0,19-28 1,19-28 1,19-27 0,18-31-2,19-31-6,19-31-7,19-31-6,9-20-5,0-5-2,0-7-3,0-5-3,-4-9-6,-5-9-8,-7-10-8,-5-8-9,-11-4-4,-11 3 0,-14 3 0,-11 4 0,-7 10 4,0 19 9,0 19 8,0 19 8,-2 18 7,-3 19 5,-3 19 4,-2 19 6,0 12 3,7 6 5,6 7 3,7 6 4,5 4 4,7 4 4,6 3 5,7 3 4,2 3 0,1 3-2,-1 3-3,1 4-3,-4 2-1,-6 4-1,-6 3 0,-6 3 0,-7 6-2,-6 9-3,-6 10-3,-6 10-3,-7 5-4,-6 4-6,-6 3-4,-6 3-5,-9 4-7,-8 7-5,-10 6-8,-9 7-6,-7-1-3,-3-6-1,-3-6 0,-2-6 0,0-9 0,7-8 1,6-10 0,7-9 2,4-9 4,3-5 6,3-7 6,4-5 6,2 2 10,4 13 13,3 12 12,3 13 13,1 10 5,1 10-4,-1 10-3,1 9-4,-3 2-4,-2-2-4,-3-3-3,-3-3-4,-1-7-2,4-9-2,3-10-1,3-8-2,12-15-7,22-19-14,22-18-14,23-19-15,14-19-4,10-19 5,10-18 6,9-19 4,-2-5 5,-12 9 4,-13 10 4,-12 10 4,-12 10 5,-8 13 6,-10 12 5,-9 13 7,-13 15 7,-16 19 9,-15 19 8,-15 19 10,-9 10 1,1 4-9,-1 3-7,1 3-8,8-7-13,20-15-15,18-15-18,20-16-16,6-4-1,-2 10 18,-3 10 16,-3 9 16,-7 10 11,-9 14 2,-10 11 2,-8 14 3,-8 3 0,-2-2 0,-3-3-2,-3-3-1,-1-2-2,4 0-4,3 0-3,3 0-3,3-4-5,3-5-2,3-7-5,4-5-2,7-11-7,13-11-9,12-14-10,13-11-8,9-12-4,6-9 2,7-10 3,6-8 2,1-9 4,-3-6 3,-3-6 5,-2-6 3,-9-1 5,-12 7 5,-13 6 3,-12 7 6,-15 5 5,-15 7 9,-15 6 7,-16 7 9,-15 7 1,-11 9-5,-14 10-5,-11 10-6,-9 5-4,-3 4-4,-3 3-5,-2 3-4,-3-1-3,1-2 0,-1-3-2,1-3-1,4-1 3,9 4 5,10 3 5,10 3 6,8-1 3,10-2-1,10-3 0,9-3 0,9-1-1,9 4 0,10 3 0,10 3 0,18 3 0,28 3-1,28 3 1,29 4 0,21 2-4,16 4-9,15 3-7,17 3-10,5 1-5,-3 1-3,-3-1-4,-2 1-4,-3-4-3,1-6-4,-1-6-5,1-6-3,-13-9-1,-25-8 4,-25-10 4,-25-9 4,-16-5 4,-6 0 5,-6 0 5,-6 0 5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7:32"/>
    </inkml:context>
    <inkml:brush xml:id="br0">
      <inkml:brushProperty name="width" value="0.04793" units="cm"/>
      <inkml:brushProperty name="height" value="0.04793" units="cm"/>
      <inkml:brushProperty name="color" value="#00BFF3"/>
    </inkml:brush>
  </inkml:definitions>
  <inkml:trace contextRef="#ctx0" brushRef="#br0">80912 26200 459,'-1'43'125,"0"-8"-24,-2-8-24,0-7-25,0-4-14,0-1-8,2 1-6,0 0-7,1 1-3,-2 6-1,0 5 1,-1 5 0,-1 1-2,0-2-5,0-1-5,0-3-3,0-1-5,0 1-4,0-1-4,1 0-4,-1 0-3,2-3-2,0-1-3,2-3-2,1-1-9,2-3-14,2-1-16,1-2-15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02"/>
    </inkml:context>
    <inkml:brush xml:id="br0">
      <inkml:brushProperty name="width" value="0.03285" units="cm"/>
      <inkml:brushProperty name="height" value="0.03285" units="cm"/>
      <inkml:brushProperty name="color" value="#00BFF3"/>
    </inkml:brush>
  </inkml:definitions>
  <inkml:trace contextRef="#ctx0" brushRef="#br0">93747 30638 669,'0'-15'6,"2"2"12,0 2 12,2 3 12,-3 3 4,-2 7-4,-5 8-3,-4 6-4,-1 3-6,2-3-7,2-1-8,3-2-8,0-1-5,2 3-1,0 1-3,2 3-3,1-1-1,2-5-1,2-3-2,2-4-2,1-3 1,3-2 2,2-2 1,1-2 2,1-2 1,-1 0 0,-1-1 0,0-1 0,-2-1 0,1 0 0,0 0 1,0 0 0,-2 0 0,1-2 1,-2 0 0,0-1 0,-2-2 1,-1-1 1,-1-3 1,0-1 1,-2-2 0,0 1 0,-2-1 0,0 1-1,-1 0 1,0 2 0,0 3 1,0 1-1,-2 2 1,-2 2-1,-4 3 0,-2 1 0,-1 1-1,1 2-1,0 0-1,2 2-1,0 1-2,-1 2-1,-2 2-3,0 2-2,0 1-2,-1 3-3,0 2-3,1 2-3,0 0-2,2-1-4,2-1-3,3-1-3,-1-1 1,2-1 5,-1 0 5,0-2 5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02"/>
    </inkml:context>
    <inkml:brush xml:id="br0">
      <inkml:brushProperty name="width" value="0.02788" units="cm"/>
      <inkml:brushProperty name="height" value="0.02788" units="cm"/>
      <inkml:brushProperty name="color" value="#00BFF3"/>
    </inkml:brush>
  </inkml:definitions>
  <inkml:trace contextRef="#ctx0" brushRef="#br0">94500 31050 789,'21'7'2,"-3"-1"5,-5 0 6,-3-2 4,-2 1 4,0 0 4,-1 1 4,1 1 3,0 1-3,1 0-8,2 0-9,0-1-10,0 1-13,-1-2-20,-1-1-19,0 0-20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03"/>
    </inkml:context>
    <inkml:brush xml:id="br0">
      <inkml:brushProperty name="width" value="0.03991" units="cm"/>
      <inkml:brushProperty name="height" value="0.03991" units="cm"/>
      <inkml:brushProperty name="color" value="#00BFF3"/>
    </inkml:brush>
  </inkml:definitions>
  <inkml:trace contextRef="#ctx0" brushRef="#br0">95600 30319 551,'7'-5'28,"-2"8"14,-3 6 12,0 7 15,-3 3-1,-1-1-12,0-1-14,-1 0-13,-1-2-8,2-1-5,0-1-4,2-1-4,1 0-5,4 0-3,2-1-6,3 1-4,3-2-2,0-4-1,1-4-1,1-4 0,1-3-1,1-2 1,2-2 0,0-1 0,-1-4 1,1-2 1,-2-3 1,-1-3 1,-2-1 1,-1-1 1,-2 1 1,-2-1 1,-2 1 1,-2 1 2,-3 1 1,0 1 2,-4 2 0,-2 3 0,-4 3-2,-2 3 1,-2 1-1,-1 2 2,-2 1 1,0 0 2,0 3-1,-1 4-3,0 4-3,1 4-3,0 1-5,0 1-5,2 0-7,1 0-5,1-1-3,2 1 0,2 0 0,3 0 1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03"/>
    </inkml:context>
    <inkml:brush xml:id="br0">
      <inkml:brushProperty name="width" value="0.04553" units="cm"/>
      <inkml:brushProperty name="height" value="0.04553" units="cm"/>
      <inkml:brushProperty name="color" value="#00BFF3"/>
    </inkml:brush>
  </inkml:definitions>
  <inkml:trace contextRef="#ctx0" brushRef="#br0">96900 29633 483,'8'-6'8,"0"4"18,-1 4 17,1 4 17,-1 2 3,-2 1-10,-3 2-11,0 0-11,-2 1-5,0 1-3,0 1-1,0 2-2,0 1-1,0 3-3,0 3-1,0 3-3,0-1-1,0-1-2,0-4-1,0-3-3,-1 2-1,0 7-3,-2 7-3,0 6-2,-1 4-5,2 0-7,0 0-5,2 0-8,0 0-4,0 1-4,0-2-4,0 2-3,0-6 2,0-8 7,0-9 9,0-9 7,0-4 0,0 0-8,0 0-10,0 0-8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05"/>
    </inkml:context>
    <inkml:brush xml:id="br0">
      <inkml:brushProperty name="width" value="0.03537" units="cm"/>
      <inkml:brushProperty name="height" value="0.03537" units="cm"/>
      <inkml:brushProperty name="color" value="#00BFF3"/>
    </inkml:brush>
  </inkml:definitions>
  <inkml:trace contextRef="#ctx0" brushRef="#br0">98160 30442 621,'-10'-3'8,"-4"8"14,-4 9 16,-3 10 14,0 1 3,5-4-8,5-3-10,4-4-8,1 0-6,-3 5-3,-5 5-3,-4 5-3,-1 1-4,-1 0-5,1-1-4,-1-1-4,2-2-4,1-2-3,2-1-4,3-2-3,0-4-6,2-3-8,1-4-10,1-4-8,1-4-3,2-3 1,2-2 3,2-3 2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05"/>
    </inkml:context>
    <inkml:brush xml:id="br0">
      <inkml:brushProperty name="width" value="0.03673" units="cm"/>
      <inkml:brushProperty name="height" value="0.03673" units="cm"/>
      <inkml:brushProperty name="color" value="#00BFF3"/>
    </inkml:brush>
  </inkml:definitions>
  <inkml:trace contextRef="#ctx0" brushRef="#br0">97900 30489 599,'0'-14'3,"0"1"7,0 2 6,0 2 7,1 6 6,4 8 7,2 9 6,3 10 6,2 3 0,0 0-8,0 1-7,-1-1-7,2 0-7,2 1-5,1-1-5,3 1-4,0-2-9,1 0-9,0-1-11,-1-1-9,0-2-8,-1-3-3,-1-3-5,0-2-3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06"/>
    </inkml:context>
    <inkml:brush xml:id="br0">
      <inkml:brushProperty name="width" value="0.04026" units="cm"/>
      <inkml:brushProperty name="height" value="0.04026" units="cm"/>
      <inkml:brushProperty name="color" value="#00BFF3"/>
    </inkml:brush>
  </inkml:definitions>
  <inkml:trace contextRef="#ctx0" brushRef="#br0">99716 29759 546,'-7'-8'5,"2"0"9,2 0 11,2 0 9,1 3 5,0 4 0,0 6 2,0 4-1,1 4-1,2 3-6,2 3-4,2 4-5,0 0-5,-1 2-2,-1 1-2,0 1-4,-1 0-2,0-1-1,0-1-3,0-1-1,-1-1-2,1-1-1,0-1-1,0-1-1,1-1-1,0-1-1,1-1-2,2-1 0,1-5-1,3-8 0,3-10 2,3-8 1,2-6-1,-1-4 0,1-5 0,-1-3 0,1-5-2,1-4-1,1-6-2,1-4-2,0-1-1,-3 4 0,-1 4-1,-3 4-1,-1 5-1,-2 4-1,-3 5-3,-1 5-2,-4 6-5,-8 7-10,-6 6-9,-7 8-10,-2 2 0,5-1 11,3-1 9,4 0 10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06"/>
    </inkml:context>
    <inkml:brush xml:id="br0">
      <inkml:brushProperty name="width" value="0.04065" units="cm"/>
      <inkml:brushProperty name="height" value="0.04065" units="cm"/>
      <inkml:brushProperty name="color" value="#00BFF3"/>
    </inkml:brush>
  </inkml:definitions>
  <inkml:trace contextRef="#ctx0" brushRef="#br0">101179 31050 541,'7'9'107,"-2"1"-19,-3 3-19,0 2-20,-2 1-12,0 1-5,0 1-5,0 1-5,-1 1-7,0-1-5,-2 1-7,0-1-7,-1 1-3,0-1 2,0 1 2,0-1 1,0 1-8,-1 1-15,-2 1-17,0 1-15,0-2-8,1-3 1,0-4 2,2-4 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07"/>
    </inkml:context>
    <inkml:brush xml:id="br0">
      <inkml:brushProperty name="width" value="0.03434" units="cm"/>
      <inkml:brushProperty name="height" value="0.03434" units="cm"/>
      <inkml:brushProperty name="color" value="#00BFF3"/>
    </inkml:brush>
  </inkml:definitions>
  <inkml:trace contextRef="#ctx0" brushRef="#br0">102526 30377 640,'5'-6'32,"-2"2"7,-6 4 8,-2 3 7,-4 3-2,0 5-9,-1 5-10,-1 5-11,-2 2-6,0-1-5,-1-1-4,-1-1-4,-1 1-3,-2 1 0,0 3-1,-1 1-1,0 1-1,1-1-2,1-1-2,1-1-2,0-1-2,1 1 1,-1-1 1,0 1 0,2-2-5,1-3-9,2-3-10,2-3-9,1-3-5,1-2 0,-1-4-1,0-2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23"/>
    </inkml:context>
    <inkml:brush xml:id="br0">
      <inkml:brushProperty name="width" value="0.05249" units="cm"/>
      <inkml:brushProperty name="height" value="0.05249" units="cm"/>
      <inkml:brushProperty name="color" value="#F2395B"/>
    </inkml:brush>
  </inkml:definitions>
  <inkml:trace contextRef="#ctx0" brushRef="#br0">52000 44500 419,'32'-68'64,"17"17"-10,15 15-9,16 16-9,15 7-7,16 1-5,15-1-4,17 1-5,3-4-5,-5-6-3,-7-6-4,-5-6-4,-14-2-5,-18 3-4,-19 3-5,-18 4-4,-15 1-4,-9 0-1,-10 0 0,-8 0-1,-12-2 0,-12-3 0,-13-3 1,-12-2 0,-10-6 1,-6-6 2,-6-6 4,-6-6 2,-6-6 2,-2-2 2,-3-3 3,-3-3 2,2 1 1,10 6 0,10 7-1,9 6-1,6 4 6,3 4 9,3 3 10,4 3 11,4 15 12,6 29 16,7 28 16,6 28 15,4 20-1,4 13-16,3 12-18,3 13-17,1 29-11,1 47-2,-1 47-5,1 48-2,-3 6-6,-2-30-6,-3-32-8,-3-30-6,-2-29-2,0-25 1,0-25 1,0-25 2,-8-33-9,-16-41-21,-15-40-19,-15-40-21,-7-34-3,3-24 17,3-26 14,4-24 17,4-13 9,6 0 4,7 0 4,6 0 4,6 9 6,6 19 7,7 19 8,6 19 8,4 16 4,4 17 3,3 15 2,3 16 2,6 12 0,9 9-2,10 10-3,10 10-2,10 2-6,13-3-8,12-3-9,13-2-8,7-8-4,4-8 2,3-10 1,3-9 1,-5-2-5,-12 6-9,-13 7-11,-12 6-10,-12 6 0,-8 6 10,-10 7 10,-9 6 10,-16 9 7,-22 13 3,-22 12 4,-21 13 4,-17 9 6,-8 6 10,-10 7 9,-9 6 10,-4 3 3,4 0-1,3 0-3,3 0-2,4 3-2,7 6-4,6 7-5,7 6-2,5 1-7,7-3-5,6-3-8,7-2-6,5-5-8,7-2-7,6-3-8,7-3-9,7-10-5,9-16-4,10-15-4,10-15-4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07"/>
    </inkml:context>
    <inkml:brush xml:id="br0">
      <inkml:brushProperty name="width" value="0.04101" units="cm"/>
      <inkml:brushProperty name="height" value="0.04101" units="cm"/>
      <inkml:brushProperty name="color" value="#00BFF3"/>
    </inkml:brush>
  </inkml:definitions>
  <inkml:trace contextRef="#ctx0" brushRef="#br0">102366 30321 536,'-7'-8'3,"2"0"7,2 1 6,2-1 7,1 3 6,2 8 6,0 6 6,2 7 6,-1 5-1,2 3-7,-2 3-8,1 3-7,0 1-5,0 0-3,0 1-2,0-1-2,0 0-2,0 0 2,-1 1 0,1-1 0,1 0-2,0 0-8,1 1-6,2-1-7,-1 0-8,-1 2-7,-1 1-8,0 1-8,-2 0-4,0 0-3,-2 0-2,0 0-4,-1-3 4,0-7 9,0-7 8,0-7 8,0-3 6,0 0 2,0 0 2,0 0 3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08"/>
    </inkml:context>
    <inkml:brush xml:id="br0">
      <inkml:brushProperty name="width" value="0.0348" units="cm"/>
      <inkml:brushProperty name="height" value="0.0348" units="cm"/>
      <inkml:brushProperty name="color" value="#00BFF3"/>
    </inkml:brush>
  </inkml:definitions>
  <inkml:trace contextRef="#ctx0" brushRef="#br0">103506 30476 632,'7'-8'0,"-2"0"0,-3 0 0,0 1 0,-4 4 9,0 11 19,-3 11 18,-2 11 19,-2 5 2,-2 1-14,-1-1-14,-3 0-14,1 0-10,1-2-4,2 0-4,2-1-5,1 0-6,-1 1-9,-2 0-9,0 2-9,1-2-6,3-3-3,2-5-3,4-3-4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08"/>
    </inkml:context>
    <inkml:brush xml:id="br0">
      <inkml:brushProperty name="width" value="0.03667" units="cm"/>
      <inkml:brushProperty name="height" value="0.03667" units="cm"/>
      <inkml:brushProperty name="color" value="#00BFF3"/>
    </inkml:brush>
  </inkml:definitions>
  <inkml:trace contextRef="#ctx0" brushRef="#br0">104158 30844 599,'8'-22'4,"-2"7"8,-1 3 7,0 6 7,-2 4 5,-2 6 1,-2 4 1,-2 5 2,-2 3-3,0 2-3,-1 0-4,-2 1-5,1 1-2,1 1-1,0 1-1,2 1-2,0-1-1,0-1-3,0-3-3,0-1-1,2-3-4,2-1-5,4-2-4,2-2-4,3-3-3,4-3-1,2-2 0,3-3-1,0-3 1,-1-2 1,-2-2 3,-3-2 1,-1-2 1,0-1-2,-2-3 0,-1-1-2,0-3 1,0 1 2,0-2 3,-1-1 1,1 0 2,-2 1 1,-1 1-1,0 1 2,-2 1 1,0 3 2,-2 1 2,0 2 3,-3 3 0,-4 3 0,-4 2 0,-4 4 0,-2 2-3,-1 4-7,-1 2-5,-1 3-7,1 1-5,1 0-6,2-2-5,3-1-6,1 0 0,0-2 3,2-1 3,1 0 4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09"/>
    </inkml:context>
    <inkml:brush xml:id="br0">
      <inkml:brushProperty name="width" value="0.02518" units="cm"/>
      <inkml:brushProperty name="height" value="0.02518" units="cm"/>
      <inkml:brushProperty name="color" value="#00BFF3"/>
    </inkml:brush>
  </inkml:definitions>
  <inkml:trace contextRef="#ctx0" brushRef="#br0">104900 30014 873,'21'-7'2,"-3"2"5,-4 2 3,-4 2 5,-3 1 2,1 0-2,0 0-1,0 0-1,0 0-3,-1 0-1,1 0-1,0 0-3,0 0-4,0-2-4,0 0-7,-1-2-5,1 0-5,0 1-4,0-1-5,0 0-5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09"/>
    </inkml:context>
    <inkml:brush xml:id="br0">
      <inkml:brushProperty name="width" value="0.03705" units="cm"/>
      <inkml:brushProperty name="height" value="0.03705" units="cm"/>
      <inkml:brushProperty name="color" value="#00BFF3"/>
    </inkml:brush>
  </inkml:definitions>
  <inkml:trace contextRef="#ctx0" brushRef="#br0">105213 28776 593,'14'-14'0,"-3"3"0,-3 3 0,-2 2 0,-2 2 3,3 0 7,2 0 5,2 1 7,0 1 3,-3 5-1,-1 6-1,-2 4 0,-2 3-3,-2 1-4,-2 1-4,-2 1-5,-2 1 0,-2 0 0,-1-1 0,-3 1 2,-1-1-4,0-1-7,1-1-8,-1-1-6,2-1-3,2-3 3,4-1 3,3-2 3,2-1 4,5 2 5,4 0 6,4 1 6,1 0 2,-1-2 0,-1-2 0,0-2 1,-2-2 0,1 1 0,0 0 2,-1 0 0,0 1 0,0 0-2,-2 1-1,-1 2-1,0 0-2,-2 1-1,-1 2 0,0 0-1,-2 2 0,-2 3 0,-2 3 1,-2 3 1,-3 2-3,-4 1-5,-3 1-4,-5 1-5,-4 2-6,-3 2-4,-4 4-6,-4 3-5,-6 3-6,-6 4-6,-8 4-6,-6 4-6,2-3 0,13-10 4,10-10 5,13-9 5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12"/>
    </inkml:context>
    <inkml:brush xml:id="br0">
      <inkml:brushProperty name="width" value="0.0369" units="cm"/>
      <inkml:brushProperty name="height" value="0.0369" units="cm"/>
      <inkml:brushProperty name="color" value="#00BFF3"/>
    </inkml:brush>
  </inkml:definitions>
  <inkml:trace contextRef="#ctx0" brushRef="#br0">78130 31924 596,'-15'-1'5,"2"-1"11,3 0 10,1-1 10,3 0 5,4 2-1,4 2 0,4 2-2,3 1-3,1 0-5,3-1-6,2 1-5,1 1-4,3 0-3,2 1-2,1 1-3,3 0-2,3-3-1,3-1-4,3-2-1,3-1 0,4 0-1,4 0 1,4 0-1,2 0 0,0 0-2,0 0-2,0 0-2,-1 0-1,1 0 0,0 0 1,0 0-1,-2 0 0,-2-2 0,-3 0 0,-4-1-1,-2-1 0,-1 2 1,-3 0 0,-2 2 0,-2 0-2,-3 0-1,-3 0-4,-3 0-2,-2 0-1,-3 2-1,-1 0 0,-2 2 1,-2-1-1,-1-1-2,0 0 1,-2-2-2,-1 1-1,-2 2-1,-3 2-2,0 2-1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13"/>
    </inkml:context>
    <inkml:brush xml:id="br0">
      <inkml:brushProperty name="width" value="0.03425" units="cm"/>
      <inkml:brushProperty name="height" value="0.03425" units="cm"/>
      <inkml:brushProperty name="color" value="#00BFF3"/>
    </inkml:brush>
  </inkml:definitions>
  <inkml:trace contextRef="#ctx0" brushRef="#br0">79434 32831 642,'-13'0'5,"6"-2"11,6 0 11,6-2 10,5 0 3,6 1-6,4-1-5,5 0-5,1 0-4,0 2-2,0 0-4,-2 2-2,-2 0-1,-1 2-1,-3 0 0,-1 2-1,-3 1-3,-3 5-6,-2 4-6,-4 4-5,-4 3-4,-4 3 1,-5 2-1,-5 5 0,-4-2 1,0-2 1,-1-3 2,-1-3 2,-2-1 1,-5 1 1,-3 1 1,-5 1 1,1-1 2,4-4 1,3-5 2,5-3 1,7-5 6,14-4 8,12-6 10,13-4 7,9-3 3,5-1-7,4-2-6,6 0-5,2 1-9,0 1-14,-1 2-13,1 2-12,-3 3-6,-7 1 3,-8 2 2,-6 2 2,-4 1-1,-3 2-7,-1 0-6,-2 2-6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14"/>
    </inkml:context>
    <inkml:brush xml:id="br0">
      <inkml:brushProperty name="width" value="0.03217" units="cm"/>
      <inkml:brushProperty name="height" value="0.03217" units="cm"/>
      <inkml:brushProperty name="color" value="#00BFF3"/>
    </inkml:brush>
  </inkml:definitions>
  <inkml:trace contextRef="#ctx0" brushRef="#br0">77928 30890 683,'-8'-5'7,"0"6"12,0 5 12,1 7 14,-1 3 1,2-1-6,1 1-8,0-1-8,1 0-4,1-2-2,-1-3-3,0-1-2,3-2-6,6-2-12,5-3-12,7 0-10,1-4-4,-1-4 5,-3-4 4,-1-3 5,-2-3 2,-1 2 3,0 1 1,-2 1 1,-1 0 2,-2-1 1,-3-1 2,0-1 0,-3 0 2,0 2 1,-2 3 2,0 1 1,-2 1 0,-2 2 1,-2 1-1,-1 0-1,-2 3 1,0 2-1,1 4 1,-1 2 0,1 3-1,1 2-5,0 1-2,2 3-4,1 0-5,0-1-4,2-1-4,1-1-5,0-1-1,2 0 3,0-2 4,2-1 3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14"/>
    </inkml:context>
    <inkml:brush xml:id="br0">
      <inkml:brushProperty name="width" value="0.029" units="cm"/>
      <inkml:brushProperty name="height" value="0.029" units="cm"/>
      <inkml:brushProperty name="color" value="#00BFF3"/>
    </inkml:brush>
  </inkml:definitions>
  <inkml:trace contextRef="#ctx0" brushRef="#br0">78750 31200 758,'14'7'54,"-1"-1"-9,-2 0-8,-2-2-9,-1 1-5,-1 2-4,1 2-3,0 2-3,0-1-6,0 1-11,-1-2-10,1 0-10,-1-2-7,0 1-2,-2 0-4,0 0-3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15"/>
    </inkml:context>
    <inkml:brush xml:id="br0">
      <inkml:brushProperty name="width" value="0.03187" units="cm"/>
      <inkml:brushProperty name="height" value="0.03187" units="cm"/>
      <inkml:brushProperty name="color" value="#00BFF3"/>
    </inkml:brush>
  </inkml:definitions>
  <inkml:trace contextRef="#ctx0" brushRef="#br0">79613 30881 690,'-9'-5'7,"0"6"15,-2 6 14,0 6 15,1 2 3,3-1-10,2-1-8,4-1-10,1 0-8,2 0-7,0-1-7,2 1-6,1-2-7,5-4-6,4-4-7,4-4-6,0-4-2,-1-2 4,-3-3 2,-1-3 3,-3-1 4,-2 0 2,-4 2 4,-2 1 3,-2 1 2,0 1-2,0 0 0,0 2 0,-2 1 1,-2 0 5,-4 2 3,-2 1 5,-1 0 0,1 2 0,0 0-3,2 2-1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24"/>
    </inkml:context>
    <inkml:brush xml:id="br0">
      <inkml:brushProperty name="width" value="0.02937" units="cm"/>
      <inkml:brushProperty name="height" value="0.02937" units="cm"/>
      <inkml:brushProperty name="color" value="#F2395B"/>
    </inkml:brush>
  </inkml:definitions>
  <inkml:trace contextRef="#ctx0" brushRef="#br0">53600 44550 749,'73'-19'7,"-3"13"14,-3 12 16,-2 13 13,-8 7 2,-8 4-13,-10 3-12,-9 3-13,-7 1-11,-3 1-9,-3-1-11,-2 1-10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15"/>
    </inkml:context>
    <inkml:brush xml:id="br0">
      <inkml:brushProperty name="width" value="0.03746" units="cm"/>
      <inkml:brushProperty name="height" value="0.03746" units="cm"/>
      <inkml:brushProperty name="color" value="#00BFF3"/>
    </inkml:brush>
  </inkml:definitions>
  <inkml:trace contextRef="#ctx0" brushRef="#br0">80500 30350 587,'6'10'136,"-1"3"-32,-2 5-33,-2 3-33,-1 4-18,0 3-6,0 3-5,0 3-6,0 3-2,0 6 1,0 4 1,0 5 0,0-2 0,0-8-1,0-9 0,0-9-1,-1-5-14,0 1-28,-2-1-28,0 1-28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16"/>
    </inkml:context>
    <inkml:brush xml:id="br0">
      <inkml:brushProperty name="width" value="0.02806" units="cm"/>
      <inkml:brushProperty name="height" value="0.02806" units="cm"/>
      <inkml:brushProperty name="color" value="#00BFF3"/>
    </inkml:brush>
  </inkml:definitions>
  <inkml:trace contextRef="#ctx0" brushRef="#br0">81304 30800 784,'-23'17'81,"3"1"-20,1 3-20,3 1-21,1 1-11,1-1-5,1-2-5,1 1-4,0-2-5,0 1-7,0-1-6,1 1-7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16"/>
    </inkml:context>
    <inkml:brush xml:id="br0">
      <inkml:brushProperty name="width" value="0.02737" units="cm"/>
      <inkml:brushProperty name="height" value="0.02737" units="cm"/>
      <inkml:brushProperty name="color" value="#00BFF3"/>
    </inkml:brush>
  </inkml:definitions>
  <inkml:trace contextRef="#ctx0" brushRef="#br0">81027 30783 803,'-6'-6'5,"2"4"9,4 4 8,3 4 11,1 3 0,3 3-4,2 3-6,2 4-6,1 1-5,1 1-5,1 0-5,1 3-6,0-1-5,0 1-7,-2-1-6,-1 1-7,-1-2-2,-1-2 0,0-1 1,-2-2 1,-1-3 0,0-1 1,-2-2 1,0-2 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17"/>
    </inkml:context>
    <inkml:brush xml:id="br0">
      <inkml:brushProperty name="width" value="0.03114" units="cm"/>
      <inkml:brushProperty name="height" value="0.03114" units="cm"/>
      <inkml:brushProperty name="color" value="#00BFF3"/>
    </inkml:brush>
  </inkml:definitions>
  <inkml:trace contextRef="#ctx0" brushRef="#br0">81900 30159 706,'0'-14'0,"0"1"2,0 2 0,0 3 1,1 4 6,2 11 12,2 10 11,2 9 12,0 5 2,1-1-10,0-2-8,0 1-10,-2-3-5,-1 0-2,-2-1-2,-1-1-2,-2-1-2,0-1-3,0-1-3,0-1-3,0-2 0,1-3 0,2-2 0,0-4 1,2-3 1,0-4 2,1-4 2,2-4 2,1-4 0,3-6 0,3-4 0,4-4-1,0-6 0,1-1-1,-1-4-1,1-2-1,-1-2 0,1 1-3,-1 2-1,1 0-2,-2 2-3,-3 4-4,-3 2-5,-2 3-4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17"/>
    </inkml:context>
    <inkml:brush xml:id="br0">
      <inkml:brushProperty name="width" value="0.03459" units="cm"/>
      <inkml:brushProperty name="height" value="0.03459" units="cm"/>
      <inkml:brushProperty name="color" value="#00BFF3"/>
    </inkml:brush>
  </inkml:definitions>
  <inkml:trace contextRef="#ctx0" brushRef="#br0">83200 31050 636,'0'14'116,"2"-1"-26,0-2-25,1-2-27,0 0-16,0 5-5,-2 4-6,0 3-6,-1 1-8,2-1-7,0-3-8,1-1-8,0-2-10,0-1-13,-2-1-12,0 0-13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19"/>
    </inkml:context>
    <inkml:brush xml:id="br0">
      <inkml:brushProperty name="width" value="0.0314" units="cm"/>
      <inkml:brushProperty name="height" value="0.0314" units="cm"/>
      <inkml:brushProperty name="color" value="#00BFF3"/>
    </inkml:brush>
  </inkml:definitions>
  <inkml:trace contextRef="#ctx0" brushRef="#br0">83783 30405 700,'-2'-13'5,"0"6"11,-3 6 10,-2 6 11,-1 3 3,0 1-6,1 2-5,-1 0-5,-1 2-3,0 3-4,-1 3-3,-1 3-2,-2 3-3,0 1-3,-1 2-2,-1 3-3,0-1-1,-1-2 1,0-2 0,1-1 2,0-3-5,4-3-10,3-3-9,3-3-10,1-4-7,0-4-6,0-6-5,0-4-7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19"/>
    </inkml:context>
    <inkml:brush xml:id="br0">
      <inkml:brushProperty name="width" value="0.03322" units="cm"/>
      <inkml:brushProperty name="height" value="0.03322" units="cm"/>
      <inkml:brushProperty name="color" value="#00BFF3"/>
    </inkml:brush>
  </inkml:definitions>
  <inkml:trace contextRef="#ctx0" brushRef="#br0">83527 30300 662,'-6'9'6,"2"3"13,4 4 13,2 2 13,4 3 4,2 2-6,3 4-5,3 3-5,2 0-6,0-1-6,-1-3-7,1-1-6,-1-2-6,-1 1-3,-1-1-5,-1 1-3,0-2-6,-1-2-6,1-1-5,0-2-7,-1-3-2,-1-1 2,-1-2 1,0-2 2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19"/>
    </inkml:context>
    <inkml:brush xml:id="br0">
      <inkml:brushProperty name="width" value="0.03352" units="cm"/>
      <inkml:brushProperty name="height" value="0.03352" units="cm"/>
      <inkml:brushProperty name="color" value="#00BFF3"/>
    </inkml:brush>
  </inkml:definitions>
  <inkml:trace contextRef="#ctx0" brushRef="#br0">84798 30350 656,'0'16'77,"0"1"-15,0 1-14,0 1-14,0 3-9,0 3-4,0 4-3,0 5-4,-1 0-2,0 0-2,-2-2 0,0 0-2,-1-2-3,1-1-6,-1-3-6,0-1-5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20"/>
    </inkml:context>
    <inkml:brush xml:id="br0">
      <inkml:brushProperty name="width" value="0.03738" units="cm"/>
      <inkml:brushProperty name="height" value="0.03738" units="cm"/>
      <inkml:brushProperty name="color" value="#00BFF3"/>
    </inkml:brush>
  </inkml:definitions>
  <inkml:trace contextRef="#ctx0" brushRef="#br0">85261 30847 588,'-7'14'51,"2"-1"-3,2-3-5,2-1-3,1 0-5,0 2-3,0 2-6,0 1-3,0 3-4,0 1 0,0 3-3,0 1 0,0 0-3,0-3-1,0-3-3,0-3-3,2-3-2,4-4-5,4-4-4,3-4-3,2-4-3,-3-2-2,-1-3-1,-2-3-3,-2-2 1,-1 1-1,0-1 2,-2 1-1,0-1 2,0 0 3,0 1 2,0-1 3,-1 1 2,0-1-1,-2 0 1,0 1 0,-3 0 1,0 2 4,-3 3 3,-2 1 3,-1 2 0,-2 0-2,0 2-2,-1 1-3,-1 0-1,-1 2-3,-1 0-1,-1 2-1,-1 1-2,2 2 0,1 2-1,1 2 0,1 0-3,3 1-6,1 0-5,2 0-6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20"/>
    </inkml:context>
    <inkml:brush xml:id="br0">
      <inkml:brushProperty name="width" value="0.03322" units="cm"/>
      <inkml:brushProperty name="height" value="0.03322" units="cm"/>
      <inkml:brushProperty name="color" value="#00BFF3"/>
    </inkml:brush>
  </inkml:definitions>
  <inkml:trace contextRef="#ctx0" brushRef="#br0">86050 30096 662,'8'-14'69,"1"3"-11,2 3-10,0 3-11,0 1-7,1 2-3,0 0-4,-1 2-3,2 0-6,0 0-5,1 0-7,1 0-5,-1 1-15,-3 2-22,-3 2-22,-2 1-24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0:52"/>
    </inkml:context>
    <inkml:brush xml:id="br0">
      <inkml:brushProperty name="width" value="0.03661" units="cm"/>
      <inkml:brushProperty name="height" value="0.03661" units="cm"/>
      <inkml:brushProperty name="color" value="#F2395B"/>
    </inkml:brush>
  </inkml:definitions>
  <inkml:trace contextRef="#ctx0" brushRef="#br0">91400 28200 600,'46'-24'4,"-5"4"6,-7 3 6,-5 3 7,-4 4 5,0 7 4,0 6 5,0 7 3,0 7 0,0 9-4,0 10-6,0 10-3,-4 7-5,-5 6-4,-7 7-3,-5 6-5,-8 4-2,-5 4-5,-7 3-2,-5 3-5,-8-1-4,-5-2-9,-7-3-6,-5-3-7,-4-7-5,0-9-1,0-10 0,0-8-2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24"/>
    </inkml:context>
    <inkml:brush xml:id="br0">
      <inkml:brushProperty name="width" value="0.0338" units="cm"/>
      <inkml:brushProperty name="height" value="0.0338" units="cm"/>
      <inkml:brushProperty name="color" value="#F2395B"/>
    </inkml:brush>
  </inkml:definitions>
  <inkml:trace contextRef="#ctx0" brushRef="#br0">54600 43400 650,'70'-66'111,"-9"19"-26,-10 19-27,-8 19-25,-1 7-15,9-3-2,10-3-3,10-2-3,-1 3-5,-9 14-7,-10 11-9,-8 14-7,-9 8-7,-6 7-3,-6 6-3,-6 7-5,-9 7 0,-8 9 1,-10 10 2,-9 10 2,-7-3 2,-3-11 3,-3-14 4,-2-11 4,-1-11 2,3-5-2,3-7 1,4-5-2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20"/>
    </inkml:context>
    <inkml:brush xml:id="br0">
      <inkml:brushProperty name="width" value="0.03406" units="cm"/>
      <inkml:brushProperty name="height" value="0.03406" units="cm"/>
      <inkml:brushProperty name="color" value="#00BFF3"/>
    </inkml:brush>
  </inkml:definitions>
  <inkml:trace contextRef="#ctx0" brushRef="#br0">86611 29216 645,'8'-7'5,"-1"2"11,1 2 9,0 2 10,0 1 4,0 2-4,-1 0-2,1 2-4,-1 1-3,-2 3-3,-2 4-3,-2 2-4,-1 2-2,0 1-3,0 1-3,0 1-3,-1 1-1,-2-1-1,-2 1 1,-2 0-2,1-2 0,4 0-4,4 0-3,4-2-2,2-3-1,2-3 1,0-4 0,1-4 1,1-1 2,2 0 2,0 2 3,1 0 3,-1 2 1,-3 2 1,-3 1-1,-2 3 0,-3 2 0,-2 2-1,-2 1 0,-2 3-1,-2-1 0,0-3-3,-1-3-1,-1-2-2,-4 1-5,-4 7-7,-5 7-8,-5 7-8,-2 2-3,0 0 1,-1-1 0,1-1 0,1-4-1,5-4-4,3-5-3,5-4-3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21"/>
    </inkml:context>
    <inkml:brush xml:id="br0">
      <inkml:brushProperty name="width" value="0.04071" units="cm"/>
      <inkml:brushProperty name="height" value="0.04071" units="cm"/>
      <inkml:brushProperty name="color" value="#00BFF3"/>
    </inkml:brush>
  </inkml:definitions>
  <inkml:trace contextRef="#ctx0" brushRef="#br0">82445 32031 540,'-13'-1'25,"4"-2"11,6-2 12,5-2 11,2 1 1,3 1-10,2 2-9,2 2-11,0 1-6,1 0-3,0 0-4,0 0-3,1 0-3,3 2-2,3 0-3,3 2-2,2-1-1,1-1-2,1 0-1,1-2-1,1 1-1,3 0-3,1 2 0,2 0-3,3 0-1,3 0 0,2-2-1,4 0-1,1-1 0,0 0 0,0 0-2,0 0 1,0 0-2,2 0 0,0 0-2,2 0-2,0 0 0,3 0 0,2 0 0,2 0-1,-1 0 1,-4 0 2,-5 0 1,-2 0 2,-4 1 0,0 2-1,-2 2-1,0 1-2,-2 2-2,-4 0-3,-2 0-3,-3-1-4,-4 1 0,-5-2 5,-5-1 4,-4 0 3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28"/>
    </inkml:context>
    <inkml:brush xml:id="br0">
      <inkml:brushProperty name="width" value="0.05829" units="cm"/>
      <inkml:brushProperty name="height" value="0.05829" units="cm"/>
      <inkml:brushProperty name="color" value="#FED406"/>
    </inkml:brush>
  </inkml:definitions>
  <inkml:trace contextRef="#ctx0" brushRef="#br0">26008 48869 377,'-24'-1'7,"-1"0"13,-1-2 13,-1 0 14,6 0 4,11 4-9,12 2-6,12 4-8,5-1-5,1-1-3,-1-2-2,1-2-3,0-1-2,-1 0 0,1 0-1,-1 0-1,2 0 0,0 0-1,0 0 0,3 0-2,0 1 0,1 0 0,1 2-1,1 0-1,0 0-1,2 0-1,1-2-1,1 0 0,1-3-2,1-4-1,1-4 1,0-3-2,2-3 0,1 0 0,0 1-1,2-1 0,-1 1 0,-1 1 0,-3 1 1,-2 1 0,-1 1 0,-3 4 1,-2 2 0,-1 4 0,-1 2 1,-1 2-1,1 2 0,-1 2 0,0 1 0,-1-1 0,-1 1 0,-1 0-1,-1 0 2,-1 0 0,0-1 0,-2 1 1,-1 0 1,-1 0-1,-1 0 0,0-1 0,0 1 0,3-2-1,3-1 1,3 0-2,2-1 0,-1 2-1,1 0-2,-1 1-1,1 0-2,0-4 0,-1-3-2,1-2 0,0-3-2,2-2-1,3-1-1,1-3-1,1-1 1,-1 0 1,-1 1 2,-1-1 2,-2 2 2,-1 4 0,-3 4 0,-1 4 1,-2 4 3,1 2 5,0 3 6,-1 3 6,1 2 2,0 2 0,-1 0-1,1 1 0,-1-1 0,-1-3-2,-1-3-1,-1-3 0,1-2-4,3-2-2,3-2-4,3-2-3,3-3-3,1-6-2,2-4-2,3-5-3,2-4 0,2-1-1,4-2 1,3-3 0,-1 2 1,0 3 3,-3 5 3,-2 3 2,-3 4 2,-3 2 0,-5 4 1,-4 3 0,-2 2 0,-1 1 1,-1 3 1,0 2 1,-3 1 0,1 2 0,-2 0 0,-1 1-1,0 0 1,1-2-2,2-2 0,0-2 0,0-2-2,1 1 1,-1 0-1,1 0 0,0-1 0,3 0 0,2-2 0,1 0 1,1 0 0,1 2 0,-1 2 1,1 2 0,-1 1 0,-1 3 0,-1 2 0,-1 2 0,-1 0-1,1-1 0,-1-1 0,1-1-1,1-2-1,3-2-1,3-4-3,2-2-1,4-5-3,5-4-2,3-5-2,4-5-4,3-4 0,2 0 0,1 0 2,3-2 1,-1 1 2,-2 5 3,-4 3 1,-2 4 3,-4 4 3,-4 2 1,-4 4 3,-3 2 2,-4 4 1,-2 2 0,-1 3 1,-2 3 0,-3 1 0,-2 0 1,-1-2 0,-2-1 1,-1-1-1,-1-2 0,1-3-2,0-1 0,0-1-1,1-2-1,1 0-1,1-2-1,2 0-1,1-2 1,3 0 0,1-2 1,3 0-1,3-2-1,3 0-2,2-1-1,3 0-1,-1 4 1,0 3 1,0 2 1,-1 3 0,-3 0 0,-4 1 0,-1 2-1,-3-2 0,2-1 0,1-2-2,1-2 1,1-1-1,1 0-1,1 0 0,0 0-1,1-2 0,1-4-1,-1-4 0,0-3-1,1-3 0,1 1 1,1-1 0,0 0 0,0 3 2,-3 3 2,-4 4 2,-1 4 2,-4 4 1,-2 4 1,-1 4 1,-2 3 1,-3 3-1,-3 2-1,-3 0-1,-2 1-2,-2-1 0,1-3 0,1-3 0,2-3 1,1-3 0,5-4-2,3-4-2,5-4-1,4-4-2,7-7-2,5-6-1,6-5-1,3-3-1,2 0 2,0 0 1,2-1 1,-3 3 1,-3 6 3,-4 3 1,-3 6 2,-6 4 1,-4 3 0,-5 2 0,-5 4-1,-4 2 1,-2 4 2,-4 2 2,-3 3 2,-1 2 0,0 0 0,0-1-3,-1 1 0,4-1-2,6-2 1,5-2 1,7-2-1,1-2 0,-1-1-2,-3 0-2,-1-2-2,-2 0-2,1 0-1,-1 0-1,1 0-2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8:32"/>
    </inkml:context>
    <inkml:brush xml:id="br0">
      <inkml:brushProperty name="width" value="0.04794" units="cm"/>
      <inkml:brushProperty name="height" value="0.04794" units="cm"/>
      <inkml:brushProperty name="color" value="#FED406"/>
    </inkml:brush>
  </inkml:definitions>
  <inkml:trace contextRef="#ctx0" brushRef="#br0">14481 49144 458,'-13'-6'5,"3"4"9,4 4 8,4 4 10,2 2 2,2 1-5,0 2-4,2 0-4,1 1-4,1 1 0,3 1 0,2 2-1,1-1-2,0-1-1,-1-1-2,1-1-2,0 0-1,0 2 0,-1 0-1,1 1 0,0 1 0,0-1 0,-1 1 0,1 0 1,0-2-1,0-1-3,-1-3-4,1-1-2,1-1-1,0-2 1,1-1 0,1 0 1,0-2 1,-1 0-1,-1-2 0,0 0 0,-1-3-2,0 0-1,-1-3-3,1-2-1,2-3-1,5-6 1,5-4 0,5-4 0,2-2 2,-1 3 1,-1 3 1,-1 3 1,-2 2 2,-3 4 2,-3 3 1,-3 3 1,-1 2 2,1 2-2,1 2 1,2 2-1,-2 1 0,1 3 1,-2 2-1,-1 2 1,-1 0-1,-1 1 0,-1 0-1,0 0-1,-1-1 0,0 1 0,-1 0 0,1 0 0,0-2 0,0-1-1,-1-2 0,1-2 0,0-2 0,1 0-1,2-2 0,0 0-1,2-2-1,1 0 0,3-2-1,1 0-1,3-3 0,1-2-2,3-3-2,1-3-1,1-1 0,1 2 1,-1 3 2,0 1 1,0 2 2,-3 0 1,-2 2 1,-1 1 1,-1 0 1,-1 3-1,1 2 1,-1 3 0,0 0 0,-1 1 2,-1 2 2,-1 0 1,0 1 1,0 2 2,-1 0 1,1 1 0,-1 0 1,1-3-1,-1-1-1,1-2 0,-1 0-2,-3 0 0,-1 1-1,-2 2-1,-1-1-1,1-1-1,1 0-1,2-2 0,-1-1-1,1 0-1,0-2-1,0 0 0,1-2-1,5-2-1,3-2 0,5-2-1,2-2-1,2-1 0,2-3-1,3-1 0,0-3-1,0 0 1,0-1 0,0-1 0,-1 0 1,-1 3 2,-3 1 1,-2 3 1,0 1 2,1 2 0,1 2 2,1 2 1,-2 2 1,-2 2-1,-3 2-1,-3 2-1,-1 2 2,-1 2 3,1 2 3,-1 2 3,0 1 1,-1 1-1,-1 1 0,0 1-2,-2 0 0,1-2-1,-1-3-1,1-1-1,-1-2-1,1 0-1,0-2 0,-1 0-1,1-2-1,1-1-1,1 0-1,2-1 0,-1-4-2,2-2-1,1-5-3,1-4-1,2-3 0,3-3-1,3-3 2,3-3 0,0-1 1,0 1 0,-1 1 1,-1 2 0,-2 1 1,-2 5 2,-2 3 2,-1 4 2,-2 3 1,-1 0 0,-1 2 0,-1 1 0,-1 0 1,-1 2-1,-1 0 0,-1 2 1,0 1-1,-1 2 2,1 2 0,0 2 1,-1 1 1,1 3 0,-1 2-1,1 1 1,-1 2 0,-1 0 0,-1-1 1,-1 1 0,0-2-1,0-1-1,-1-2-2,1-2-1,0-2-1,1-1-1,2 0 1,0-2-1,0-1-1,1 0-3,-1-2-2,1 0-3,1-2-2,3-4-1,3-2-1,3-3-3,1-4 0,1-2-1,-1-3-2,0-3 0,1 0 0,-1 1 2,0 3 1,1 1 2,-2 2 2,0 3 3,-1 1 4,-1 2 4,-1 3 2,-1 4 3,-1 4 1,-1 4 3,-1 4 0,-3 4 1,-1 3 0,-2 5 0,-1 0-1,3-1-1,1-3 0,3-1-2,1-2 0,-1-1-2,1-1-2,-1 0 0,2-3-3,3-3-1,3-2-3,3-4-3,2-2-2,2-4-3,2-2-3,2-3-3,2-4-2,0-2 0,2-3 0,1-3 0,0-1 0,0 1 4,0 1 2,0 1 3,0 2 3,0 3 4,0 3 4,0 3 3,-1 2 3,0 2 0,-2 2 1,0 2 1,-2 2 0,-2 2 0,-1 2 0,-3 2-1,-2 0-1,0 1-2,-1 0 0,-1 0-2,0 0-3,-1 0-4,0-1-3,1 1-5,-2 0-5,0 2-5,-1 0-7,-1 1-6,-3 0-6,-5-1-6,-5 0-4,-4-2-7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9:37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32150 53825 333,'49'20'167,"16"14"-1,15 14 1,17 16 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9:37"/>
    </inkml:context>
    <inkml:brush xml:id="br0">
      <inkml:brushProperty name="width" value="0.03344" units="cm"/>
      <inkml:brushProperty name="height" value="0.03344" units="cm"/>
      <inkml:brushProperty name="color" value="#FED406"/>
    </inkml:brush>
  </inkml:definitions>
  <inkml:trace contextRef="#ctx0" brushRef="#br0">32092 53750 657,'0'15'106,"0"-1"-26,0-1-25,0 0-24,0-2-15,0 1-2,0 0-2,0 0-3,0-1-3,0 1 0,0-1-3,0 1 0,0 1-2,0 2-1,0 1 0,0 3-1,-1 0-1,0 1 0,-2-1-1,0 1 1,-1-1-1,1-1 0,-1-1 1,0-1 1,2-4-12,2-6-24,4-8-23,2-6-24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9:40"/>
    </inkml:context>
    <inkml:brush xml:id="br0">
      <inkml:brushProperty name="width" value="0.04404" units="cm"/>
      <inkml:brushProperty name="height" value="0.04404" units="cm"/>
    </inkml:brush>
  </inkml:definitions>
  <inkml:trace contextRef="#ctx0" brushRef="#br0">32013 53100 499,'0'23'118,"0"1"-25,0-1-26,0 1-25,0-1-14,0 1-4,0-1-4,0 1-2,0-1-4,0-2-2,0 0-1,0 0-3,0-2-1,0-1 1,0-1 1,0-1 1,0 1-2,0 3-4,0 3-5,0 3-3,-1 1-2,0-1 0,-2-1 2,0-1 0,0-1 0,0 1 1,2-1 0,1 1 0,0-2-1,0-3-3,0-3-4,0-3-3,-1-4-8,0-6-13,-2-6-14,0-6-14,0-3-1,0-2 7,2 0 9,1-1 9,-1 1 5,-1 3 5,0 3 3,-1 2 4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9:44"/>
    </inkml:context>
    <inkml:brush xml:id="br0">
      <inkml:brushProperty name="width" value="0.0397" units="cm"/>
      <inkml:brushProperty name="height" value="0.0397" units="cm"/>
    </inkml:brush>
  </inkml:definitions>
  <inkml:trace contextRef="#ctx0" brushRef="#br0">31750 54890 554,'36'0'75,"-6"1"-16,-5 2-18,-6 0-16,-4 1-10,1-2-1,0 0-1,-1-2-2,1 1 0,0 0-2,-1 2-1,1 0-2,0 0 0,0 0 1,-1-2 0,1 0 1,0-1 0,-1 0-2,1 0 0,0 0-1,-1 0 0,1 0-1,0 0 0,-1 0 0,1-1-1,0 0 0,-1-2-1,1 0 0,0 0-1,-1 2-2,1 2-1,0 2-2,-1 0 0,1 0 1,0-2 1,-1 0 2,1-1 0,0 2 0,-1 0 1,1 2-1,-1-1 1,-1-1-1,-1 0 1,0-2 0,-1 0-1,1 0 0,1 0 0,2 0 0,0 0 0,-1-2 0,1 0 0,0-1 0,-1-1 0,-1 2 0,-1 0 1,-1 2 0,0 0 1,0 0 0,0 0-1,-1 0 1,2 0 0,0 2-1,1 0 1,1 2 0,1-1-1,0 1 0,-1 0-1,1 0 1,0-1-1,1 0 0,1-2 0,2 0 0,-2-1 0,1 0 0,-2 0 0,-1 0 1,0 0 0,1 0 0,2 0 1,0 0 1,1 0 0,1 0-1,1 0 1,1 0-1,0 0 1,1 2-1,-1 0 0,1 2 0,0-1 0,1-1 0,1 0 0,1-1-1,0-1 1,1 0-3,-1 0 0,1 0-3,-1-1 1,0-1 0,1 0 1,-1-1 1,0-1 0,-1 2 1,-1 0 0,-1 2 1,0 0 0,-1 0-1,1 0 1,-1 0-1,1 0 1,-1 2 0,1 0 1,-1 2 0,1-1 0,-1-1 0,1 0 0,-1-1-1,1-1-1,1 0 1,1 0-1,1 0 0,1 0 1,-1 0-1,0 0 1,1 0-1,-1 0 1,1 0-1,-1 0 1,1 0-1,-2 0 0,0 1 1,-1 2 1,0 0 1,-2 0 0,1 0 0,-1-2 0,1 0-1,-1-1 0,3 2-1,0 0-1,1 2-1,-1-1 0,0 0 0,-1-2-1,-1 0 0,0-2 0,1 0 0,1-2 1,1 0 0,1-2 0,-1 0 0,1-1 1,-1-1 0,0 0 0,1 2 0,-1 2 1,1 2 0,-2 1 0,1 0 1,-2 0-1,-1 0 1,-1 0-1,-1 2 1,-1 0-1,-1 2 1,-1-1-1,1-1-1,0 0 0,-1-1 0,1-1-1,0 0 1,-1 0 1,1 0-1,-1 0 2,1 0-1,-1 0 0,1 0 1,0 0 0,-1 0-1,1 0-1,-1 0 1,1 0-2,0 0 1,-1 0 0,1 0 0,0-1-1,1-1 1,1 0 0,1-1 0,0-1-1,-1 2-1,-1 0-2,-1 2 0,-1-1-3,-1 0-1,0-2-3,-2 0-1,0 0-1,-1 0 0,1 2 2,0 0 1,-1 1 3,-1 0 4,-1 0 4,-1 0 4,0 1 0,0 0-2,0 2-4,-1 0-4,1 0 0,0 0-1,0-2 1,-1 0 0,2-1 1,0 0 0,1 0 0,1 0 1,0 0-1,0 0-2,-2 0-1,-1 0-3,-1 0 1,0 2 1,-2 0 1,-1 2 2,1-1 1,0-1-1,1 0-2,2-1 0,-1-1 0,1 0 1,0 0 2,0 0 0,-1-1 2,1-1 2,0 0 1,0-1 2,-1-1 0,-1 2 1,-1 0-1,0 2 1,-1 0-1,1 0 0,2 0-2,0 0-2,1-1 1,0 0 0,-1-2 1,1 0 0,0 0 1,1 0 1,2 2 0,0 0 1,2 1 1,1-2 2,3 0 0,1-1 2,1-1-1,-3 0-3,-1 0-3,-2 0-4,-2 1-1,1 0-1,0 2 0,-1 0 0,0 1-1,0 0 2,-2 0-1,-1 0 2,1 0-1,0-2 1,1 0-1,1-2-1,1 0 2,-1 1 4,1-1 3,0 0 3,0 0 2,-1 2 0,1 0 0,0 2 0,-1 0 0,1 0-2,0 0-1,-1 0-3,1 0 0,0 0 0,-1 0-1,1 0 0,0 0-1,1 2-2,1 0-1,2 2-2,0-1 0,1-1-2,1 0 1,1-1-1,0-2 0,-1-1 1,-1 0 1,-1-1 1,0-1 0,1 2 1,1 0 0,1 2 1,1-1 0,-1 0-1,1-2 1,-1 0-1,0 0 1,-1 0 0,-1 2 1,-1 0 0,1 1 0,0 0 0,0 0 0,3 0 0,-1 0-1,1 0 0,-1 0 1,1 0-1,-1 0 0,-1-2 0,-1 0 0,-1-1-1,-1-1 1,1 2 0,0 0 0,-1 2 1,1 0-1,0 0 1,-1 0 1,1 0-1,-1 0 1,-1 0-1,-1 0 1,-1 0-1,0 0 1,0 0-1,-1 0 0,1 0 0,0 0 0,1 0 0,1 0 0,2 0 1,-1-1-1,1 0 0,-1-2-1,1 0 1,-1 0-1,1 0-1,0 2 1,-1 0-1,1 1 0,-1 0 1,1 0 0,0 0 2,-1 1-1,1 0 1,-1 2 0,1 0-1,-1 0 1,1 0 1,0-2-1,-1 0 0,1-1 0,0 0-1,-1 0 1,1 0-1,0 0 0,1 0 0,1 0 0,1 0-1,0 0 0,-1 0 0,-1 0 0,-1 0 0,0 0 0,-1 0 0,1 0 1,0 0-1,-1 0 1,1 2 0,-1 0 1,1 2 0,-1-1 0,1-1 0,0 0-1,-1-2 0,1 0 0,0 0 0,-1 0-1,1 0 1,0 0-1,1 0 0,1 0 0,1 0 0,-1 0-1,-1 0 1,-3 0 0,-1 0 0,-1 0 0,0 0 0,-1 0 1,1 0-1,-1 0 0,-1 0 0,-1 0 0,0 0 1,-1 0-1,1 0 0,1 0 0,2 0 0,-1 1 0,-1 0 0,-1 2 0,0 0 1,-1 0 1,1 0-1,1-2 0,2 0 1,-1-1-1,1 0 1,0 0-1,-1 0-1,1 0 1,1 0-1,2 0 1,0 0 0,0 0 0,-1 0-2,-1 0-2,-1 0-1,0 0 0,0 0 0,-1 0 1,1 0 1,-1 0 0,-1 0 0,-1 0 0,0 0 1,-1 0 0,-1 0 1,1 0 0,0 0 1,0 0 0,-1 0-1,1 0 0,0 0-1,0 0 0,-1 0 0,1 0-1,0 0 1,0-1-1,0 0 2,-1-2 0,1 0 2,0 0-1,0 0-3,-1 2-1,1 0-2,0 0 0,1-2 1,2-2 1,0-1 1,0-1 1,-1 2 1,-1 2 2,0 2 0,-2 1 1,1-2 0,0 0 0,0-2 1,-1 2-1,1 2 1,0 4-2,0 2 1,0 1-1,1 0 0,1-2-1,2 0-1,-1-2-1,1-1 0,0 0-1,-1-2-1,0 0 0,0 0 0,-2 0 0,-1 0 1,0 1 0,0 0 1,-1 2 0,1 0 1,1 0-1,0 0 0,1-2-1,1 0 0,1-1-1,1 0 0,2 0-2,0 0 0,-1 0 0,-1 0 1,-2 0 0,-3 0 1,1 0 0,0 0 0,1 0-1,1 0 0,-2 1-10,-6 2-20,-6 2-20,-6 2-19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9:44"/>
    </inkml:context>
    <inkml:brush xml:id="br0">
      <inkml:brushProperty name="width" value="0.04637" units="cm"/>
      <inkml:brushProperty name="height" value="0.04637" units="cm"/>
    </inkml:brush>
  </inkml:definitions>
  <inkml:trace contextRef="#ctx0" brushRef="#br0">60415 51924 474,'0'-14'0,"0"1"0,0 2 0,0 2 0,0 3 7,2 2 16,0 4 15,1 3 14,0 2 5,0 5-9,-2 4-7,0 3-7,-1 4-6,0-1-4,0 2-2,0 2-4,0 0-3,0 2-1,0 3-3,0 1-2,0 1 0,0 1 0,0-1 1,0 0 1,0 1 0,0 1-1,0 1-2,0 0 0,0 1-3,0-1-2,0-1-2,0-2-4,-1 2-2,0 1-1,-2 2-3,0 2-1,-1 1-5,1 1-8,-1-1-7,0 0-9,1-2-2,1-2 0,0-3 0,2-3 1,0-4 3,0-5 3,0-5 4,0-5 5,0-2 0,0 0-3,0 0-1,0 0-3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9:46"/>
    </inkml:context>
    <inkml:brush xml:id="br0">
      <inkml:brushProperty name="width" value="0.03141" units="cm"/>
      <inkml:brushProperty name="height" value="0.03141" units="cm"/>
    </inkml:brush>
  </inkml:definitions>
  <inkml:trace contextRef="#ctx0" brushRef="#br0">32047 51124 700,'0'-11'5,"0"10"10,0 10 9,0 10 11,0 5 2,0 2-4,0 3-5,0 1-3,0 4-4,0 5-2,0 4-3,0 6-1,-1 2-3,0 3-4,-2 2-3,0 2-3,-1 0-5,0-1-5,0-1-5,0 0-6,0-2-4,1-1-5,-1 0-5,0-2-5,0-5 0,2-10 5,0-9 5,2-10 5,0-6 1,2-1-1,0-1-3,2 0-1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24"/>
    </inkml:context>
    <inkml:brush xml:id="br0">
      <inkml:brushProperty name="width" value="0.04542" units="cm"/>
      <inkml:brushProperty name="height" value="0.04542" units="cm"/>
      <inkml:brushProperty name="color" value="#F2395B"/>
    </inkml:brush>
  </inkml:definitions>
  <inkml:trace contextRef="#ctx0" brushRef="#br0">54400 44700 484,'117'-24'104,"-16"4"-23,-15 3-22,-15 3-24,-12 1-13,-6 1-5,-6-1-5,-6 1-4,-7 7-1,-6 16 2,-6 15 4,-6 17 2,-7 10 2,-6 6 0,-6 7 1,-6 6 0,-6 6-2,-2 6-2,-3 7-3,-3 6-2,-4-1-3,-3-5-2,-3-7-1,-2-5-3,-3-8-2,1-5-5,-1-7-4,1-5-4,-1-17-7,1-24-10,-1-26-9,1-24-10,5-24-3,14-22 4,11-22 3,14-21 3,8-10 4,7 3 4,6 3 3,7 4 3,0 10 5,-2 19 9,-3 19 7,-3 19 8,-4 13 9,-3 10 7,-3 10 10,-2 9 8,-5 10 5,-2 14 2,-3 11 2,-3 14 2,-6 11-2,-5 14-5,-7 11-5,-5 14-4,-6 3-5,-3-2-2,-3-3-3,-2-3-2,-3-6-6,1-5-10,-1-7-8,1-5-10,-1-9-14,1-9-17,-1-10-18,1-8-17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9:48"/>
    </inkml:context>
    <inkml:brush xml:id="br0">
      <inkml:brushProperty name="width" value="0.0307" units="cm"/>
      <inkml:brushProperty name="height" value="0.0307" units="cm"/>
    </inkml:brush>
  </inkml:definitions>
  <inkml:trace contextRef="#ctx0" brushRef="#br0">32305 50709 716,'-7'-8'0,"0"2"0,2 1 0,1 0 0,0 1-1,0 0-1,0 0-3,0 1-1,1-2 2,2-2 5,2-2 6,2-2 6,3-1 1,4-1 0,3-2-3,5 0 0,2-1-1,3-1 0,2-1 1,1-1-1,2-1 1,3-1-3,1-1-1,3-1-3,0 0 0,2 1-2,1 1-2,1 1 0,0 1-2,0 0 0,0 2 0,0 1-1,-1 1-1,-1-1 1,-3 0-1,-2 1-1,0-1 1,1 0 1,1 1 1,1-1 0,0 0 1,2 1 0,1-1 1,1 0 1,-1 1-1,0 1 1,-1 1-1,-1 1 0,-1 0 0,2 2 1,1 1 0,1 0 0,-1 2 1,0-1-1,-2 0 0,1 0 1,-2 0-2,2 0 1,1 1-1,0-1 1,1 0-2,-1 0 0,-2 0 0,0 0-1,0 1-1,3-1 1,1 0 1,2 0 0,1 0 0,-2 1 0,0-1 0,-1 0 1,0 0 0,2 0-1,2 0 1,2 1 0,0-1 0,-2 2 0,-2 0-1,-1 2 0,-2-1 0,2 0 0,1-1 0,0-1 0,2-1 0,0 0 0,2 0 0,1 0 0,0 0 1,0 1-2,0-1 1,0 0 0,0 0-1,2 2 1,0 1 1,2 0-1,0 1 1,0-2-1,-1 0 1,2-1 0,-2-1-1,2 0 1,-2 0 0,1 1 1,1-1-2,2 0 0,2 0-1,2 0-1,0 1-1,-1 1 1,0 0 1,-2 2 0,0 0 1,0 2 1,0 0 0,0 2 0,-2 0 1,-1 0 0,-2 0 1,-1 0 0,-1 0 0,1 0-1,3 0 1,2 0-1,1 1 0,-2 2 1,-1 2 0,0 2 1,-1 0 0,0-1 1,0-1 0,0 0-1,0-2 1,0 0 0,0-2 0,0 0 0,0-1-1,0 2 0,-1 0-1,2 2 0,-2-1-1,1-1 0,0 0 1,0-1-1,-1 0-1,-2 1 0,-2 3-2,-2 2-1,-1 1 1,1 0 3,-1 0 3,0 0 2,1-1 2,4-1 1,2-1 1,4 0 0,1-1 0,2 0-1,0 0-1,1 0-1,1 0 0,0 0-2,0-1 0,-1 1-1,2 0 0,0 0-1,1 0 0,1 0-1,2 0 0,0 2-1,1 0-1,1 2-2,-2 0 1,-5 1-1,-4 1 1,-5 2 0,-4 0 1,-1 1 0,0 1 2,-1 2 0,-2-1 1,0 3 0,-1 0 0,-2 1 2,-1 0-1,-1-1 0,-3-1 0,-1-1 0,-1-1-1,2 0 1,2-2 0,3-1 0,0 0-1,2 2 1,1 0-1,0 1-1,1 1 0,-2 1-2,0 1 0,-1 1-2,-2 0 0,-2-1 0,-2 0 0,-1-2 1,-2 0 0,-1-1 0,-2 1 1,1 0-1,-4-1 1,-1 1-1,-4 0 1,-3-1 0,-1 0 0,-1-3 0,1-1 0,0-2 0,-1-1 0,-1 2 0,-1 0-1,-1 1 0,0 0 0,0 0-1,0-2 0,-1-1 1,0 0-2,-2 0 1,-2 0 0,-2 0-1,-1-1 0,2-1 1,0 0 1,1-2-1,1 0 2,0 0-1,0 0 1,0 0 0,0 0 0,-1 2-1,1 0 1,0 1-1,-3 1-7,-4-2-14,-6-1-15,-4 0-14,-2-2-4,1 0 5,0-2 6,2 0 5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9:53"/>
    </inkml:context>
    <inkml:brush xml:id="br0">
      <inkml:brushProperty name="width" value="0.03242" units="cm"/>
      <inkml:brushProperty name="height" value="0.03242" units="cm"/>
    </inkml:brush>
  </inkml:definitions>
  <inkml:trace contextRef="#ctx0" brushRef="#br0">36025 52446 678,'-4'-13'5,"8"3"8,8 4 9,8 4 9,2 2 3,-2 2-2,-1 0-3,-2 2-2,1-1-4,5 0-3,5-2-5,5 0-4,3-2-4,2 0-4,2-2-5,2 0-5,-1-1-1,-2 0 1,-3 0 1,-3 0 2,-4 1-3,-3 0-5,-5 2-7,-3 0-5,-5 2-4,-5 2-3,-5 2-4,-4 2-2,-4 1 0,-4 0 6,-2 0 4,-3-1 4,-2 0 4,1-2 3,-1-2 2,0-2 2,1-2 3,-1-2 2,0-2 2,1-2 2,-1-2 1,-2-1 2,0-3 2,-1-2 1,0 0 0,1-1 0,1 1 0,1-1 0,1 1 1,1 0 4,0 2 3,2 1 3,1 0 2,2 1 3,3-1 2,1 0 2,1 4 4,2 8 8,0 8 6,2 8 8,0 5-3,0 3-11,0 2-12,0 5-13,0-1-6,0 0-5,0-1-3,0-1-3,0-3-4,0-3-2,0-5-2,0-3-3,1-3-2,2-3-1,2-1-1,2-2-2,1-2 0,1-4-2,2-2-1,0-3 0,1-5 0,1-4 3,1-5 2,2-5 2,-1-3 4,-1-3 3,-1-1 4,-1-2 4,-1 0 1,0 1 2,-2 3 0,0 2 1,-3 6 9,-3 10 17,-2 12 18,-4 10 18,-1 6 2,1 1-13,-2 2-12,2 0-12,-3 2-9,-2 2-5,-3 4-5,-3 3-5,-2 0-4,2-3-2,1-3-4,1-3-2,1-2-1,0-3 0,2-1 1,1-2 0,2-3 1,4-1 0,4-2 0,4-2 1,0 0 3,-1 2 4,-2 1 5,-2 3 5,-1 1 2,0 0-1,0-1-1,0 1-2,0 0 0,0 0 0,0-1 0,0 1-1,1 1 1,0 1 0,2 3 0,0 2 1,0 0 0,0-1-1,-2-1 1,0-1 1,-1-1-2,2-3-2,0-1-1,2-2-2,-2-2-5,-4-2-8,-4-2-6,-4-2-9,-2-3-1,1-4 2,-1-4 3,0-3 2,0-4 2,-2-2 3,0-2 1,-1-1 1,0 0 3,1 3 4,1 3 2,1 3 4,0 2 3,0 2 3,0 2 3,1 3 4,-1 0 3,2 2 4,1 0 3,0 2 3,4 0-2,6 0-5,6 0-7,6 0-7,3 0-2,-1 0-2,1 0-1,0 0 0,0 0-2,1 0 0,1 0 0,1 0-1,0 0 0,-3 0-1,-1 0 0,-2 0-1,-2 0-3,1 2-7,0 0-6,0 2-7,0-1-1,1-1 7,1 0 6,2-2 6,-2 1 7,-1 0 8,-3 2 8,0 0 8,-3 2 1,-1 2-4,-1 2-3,0 2-5,-3 1-3,-2 1 0,-4 1-3,-2 1 0,-3 0-2,-2-2 0,-1-3-2,-3-1 0,-3 0-1,-3 3 1,-5 4 0,-3 2 1,-2 0-2,2-3-1,0-3-1,1-2-3,-1-2 1,-1-1 3,-2 1 4,-2 0 3,0-1 1,3-2 0,3-3 1,3 0 0,4-3-1,3-1 1,4 0 0,5-1 0,2-2 0,2 0 1,2-1 2,2-2 0,2 2 0,2 0-3,2 4-1,2 1-2,1 2 0,1 1-2,2 4 1,0 0 0,4 1 1,9-2 2,7-2 3,8-2 3,3-1-1,-2 0-2,-1 0-2,-3 0-3,1-1-2,2 0 0,4-2-3,2 0 0,1 0-7,-4 0-11,-2 2-13,-3 0-11,-5 1-2,-6 0 9,-5 0 8,-6 0 9,-4 0 0,-1-2-7,-1 0-8,0-1-7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19:55"/>
    </inkml:context>
    <inkml:brush xml:id="br0">
      <inkml:brushProperty name="width" value="0.04129" units="cm"/>
      <inkml:brushProperty name="height" value="0.04129" units="cm"/>
    </inkml:brush>
  </inkml:definitions>
  <inkml:trace contextRef="#ctx0" brushRef="#br0">38644 52054 532,'0'-16'0,"0"2"0,0 1 0,0 1 0,0 3 5,0 6 10,0 6 9,0 6 10,-3 4 1,-2 5-9,-5 4-7,-4 3-9,-2 2-4,-1 1-3,-1-1-3,-1 1-1,1-2-2,2-1 1,4-3 0,3-1 1,3-4-2,6-3-4,4-4-2,6-4-4,4-5-1,5-5-1,5-4-1,5-5 1,2-3 0,-2-1 2,0-1 1,-1-1 1,-3 2 2,-5 4 2,-4 6 2,-6 5 1,-4 3 2,-4 3 1,-4 4 3,-4 2 0,-4 4 2,-6 3 0,-4 5-1,-5 3 0,-1 2-1,0-1-1,0-1-1,3-1-1,0-2 0,4-1-1,3-2 0,3-3 0,4-2 0,4-4 1,6-4 0,4-4 2,3-2 0,0 0 1,0 0 1,0 0 2,-1 3 2,-1 5 3,-1 7 3,0 6 4,-2 2 0,0 3-3,-2 0-2,0 0-3,-2 1-1,0-3-2,-2-1 0,0-3-2,0-2-1,0-2 0,2-4-1,0-3 0,3-5-2,6-8-3,4-8-2,5-7-2,4-8-4,1-5-4,3-6-5,1-6-3,2-4-3,-1-2 1,1-2 0,-1-2 1,-1 1 2,-1 2 6,-2 4 4,-3 3 6,-1 2 5,-3 5 5,-1 4 5,-2 4 5,-2 4 4,-3 5 2,-1 4 1,-2 6 2,-2 5 1,0 6 1,-2 6-1,0 6 0,-1 3-2,2-1-6,0 1-4,2 0-5,1-1-4,3-1-3,4-1-2,2-1-4,2-2 0,-1-2 0,1-4 0,0-2-1,-2-2 1,-1 2 0,-2 0 0,-2 2 1,-3 0-1,-1 3 0,-2 2 1,-2 2-1,-4 2 1,-7 3-1,-8 3 1,-5 4-1,-6-1 1,1-2 1,-2-1 0,-1-2 0,0-2 0,1-1 1,1-1-1,2 0 1,1-3 0,2-3 2,4-2 2,3-4 1,5-2 9,9 0 14,6-2 14,9 0 15,2 2 2,-2 4-10,-4 5-11,-2 6-10,-3 2-7,-1 1-4,0 1-4,-2 1-4,0 1-2,-2 1-2,0 1 0,-1 1-2,-2 1-1,2 1-3,-1 1-1,0 1-4,-1-2-1,0-3-2,-1-4-2,-2-5-1,4-7-3,6-12-4,8-11-3,6-13-4,4-6-1,3 0 1,1-2 1,3 0 1,0 0 3,1 5 8,-1 4 7,1 3 6,-3 5 6,-3 3 6,-5 5 4,-3 3 5,-3 3 4,-1 4-1,0 2 1,-2 4 0,-1 2 0,-2 3-3,-3 4-2,0 2-2,-4 3-4,-4 3-4,-4 3-4,-4 3-4,-2 1-4,-1-1-3,-1-1-3,-1-1-3,0-3-1,2-3 2,3-4 0,1-4 1,2-7-2,2-9-5,3-8-6,1-9-6,3-4 1,4 0 6,3-1 5,6 1 7,-1 2 5,-1 5 6,-2 4 4,-2 6 5,-1 4 5,0 5 1,-1 2 2,2 5 2,-3 4 1,-1 2-1,-2 3 0,-1 3-2,-3 1-1,2-1-3,-1-1-1,0 0-3,0-2-2,2-1-2,0-1 0,2-1-3,1-2-3,4-4-7,2-4-7,4-4-6,1-4-3,1-4 0,1-3 1,1-5-1,2-2 1,1-1 1,3-1 1,2-1 1,0-2 1,1-1 2,-1-2 3,1-3 3,-1-1 2,-1-2 3,-1-3 2,-1 0 3,-2-1 2,-1 5 1,-2 4 2,-2 3 1,-3 4 2,-1 3 6,-2 3 3,-2 3 5,-2 5 7,0 8 7,-2 8 9,0 7 9,-1 6 0,2 0-8,0 0-6,2 3-8,-1-1-5,-1 1-2,0-1-3,-2 1-2,1 0-3,0 2 0,2 3 0,0 1-2,0 2 0,0 3-2,-2 1-1,0 2-1,-1 2-2,0 4-3,0 3-3,0 2-2,0 1-3,0 0-2,0-2-3,0 0-3,0-3-2,0-2 0,0-4-3,0-2 0,0-4 0,0-5 1,0-5 0,0-5 2,-1-5-2,-4-5-5,-2-4-4,-3-6-6,-2-5-2,0-7 3,0-7 2,1-7 3,-2-6 1,0-5 4,-1-4 1,-1-5 3,-2-3 3,0 4 3,-1 1 2,-1 2 4,1 3 4,3 7 7,2 6 7,4 5 7,3 5 3,0 3-1,4 3 0,1 3 0,2 0-1,1 0-1,4-2-1,0 1-1,3-2-2,4 2-3,2 1-3,3 0-2,1 2-3,-3-1-2,-1 0-2,-2 0-2,-5 5-1,-6 10 0,-8 9-1,-6 11 0,-5 4-1,-1 1 1,-3-1 0,-1 0 0,-1-2 0,4-3-1,3-5 1,3-3 0,2-3-1,2-3 0,3-1-1,1-2 0,5-4-2,10-6-3,8-6-1,9-5-3,5-7-1,2-4-1,3-5 0,1-4 0,1-2 0,0 3 4,0 3 3,0 3 3,-1 2 2,-1 1 0,-3 1 2,-2 1 1,-2 2 2,-5 3 3,-3 3 5,-5 2 3,-5 5 6,-8 6 7,-8 6 7,-8 6 7,-3 3-1,1 1-8,1 1-7,1 2-9,0-2-5,2 1-2,1-2-3,0-1-2,3 0-1,1-1 0,2 1 1,2 0 1,2-1 1,2-1 1,2-1 2,1-1 3,4 0-1,2 0 0,3 0-2,3-1-1,3 0-1,1-2-1,3-2 0,1-2 0,2-1-4,-1 1-6,0 2-6,1 0-5,-2 0-7,-1 0-5,-3-2-7,-1 0-5,-2-3-6,-3-2-8,-1-4-6,-2-2-7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00"/>
    </inkml:context>
    <inkml:brush xml:id="br0">
      <inkml:brushProperty name="width" value="0.02809" units="cm"/>
      <inkml:brushProperty name="height" value="0.02809" units="cm"/>
    </inkml:brush>
  </inkml:definitions>
  <inkml:trace contextRef="#ctx0" brushRef="#br0">47150 48750 783,'21'0'92,"-3"0"-26,-5 0-24,-3 0-25,-4 1-23,-3 2-17,-2 2-17,-3 1-19,-2 2-4,0-1 10,0 1 10,0 0 9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01"/>
    </inkml:context>
    <inkml:brush xml:id="br0">
      <inkml:brushProperty name="width" value="0.03854" units="cm"/>
      <inkml:brushProperty name="height" value="0.03854" units="cm"/>
    </inkml:brush>
  </inkml:definitions>
  <inkml:trace contextRef="#ctx0" brushRef="#br0">47100 48603 570,'8'15'23,"2"-1"-7,0-1-7,1 0-8,0-1-2,-2 1-1,-3 1 0,-1 2 0,-2-1 0,-2 1 0,-2 0-1,-2-1 1,-1 1 0,1-1-1,-1 1 1,0 0 1,-1-1 0,0-1 1,-2-1 1,0-1 1,0 0 1,1 0 1,0-1 1,2 1 1,0 0 0,2 0 0,0-1-1,2 1 0,0-1 1,0-1 0,0 0 2,0-2 1,0-3 2,0-8 5,0-6 5,0-7 4,3-7-5,7-5-12,8-6-13,6-6-12,4-5-7,0-2 0,2-3 1,1-4 0,0 0 1,-1 1 2,-2 1 2,1 0 1,-3 4 3,-2 6 4,-1 6 3,-3 6 3,-1 4 5,-2 3 4,-3 3 5,-1 3 5,-6 7 7,-8 12 9,-10 12 10,-7 11 9,-6 5-1,3-1-13,0-3-12,0-1-13,3-3-7,1-1-4,2-3-4,3-1-2,3-6-4,6-6-1,6-10-1,6-6-3,2-4 2,1 4 5,0 3 4,0 3 5,-2 3 5,-1 4 5,-2 3 5,-2 5 5,-2 4 0,-2 2-4,-2 3-3,-2 3-4,-2 2-3,-2 2-1,-2 3-2,-1 1-1,-1-1-3,0-3-1,2-5-2,1-3-2,4-10-5,8-16-7,7-15-6,9-17-8,3-5 1,1 4 5,-1 4 8,1 4 6,-2 4 7,-1 5 7,-3 5 9,-1 5 7,-3 6 4,-4 6 0,-5 7 1,-3 8-1,-4 4-2,-3 3-3,-5 3-5,-4 3-4,-1 1-4,-1 1-2,0-1-4,1 0-2,-1-1-1,2-3-1,1-3 1,1-3 0,3-4-3,6-6-5,6-6-6,6-6-5,3-3 0,3-2 4,2 0 6,1-1 4,0 1 2,-2 2 2,-4 4-1,-3 2 1,-4 4-1,-4 4-4,-6 4-3,-4 4-3,-4 2-1,-3 1 3,-3 1 3,-3 1 2,-2 0 2,1-1 1,-1-1 2,1-1 0,0 0 2,-1 0 0,1-1 0,-1 1 1,1-2 4,1-1 9,1-2 7,1-2 9,4-2 5,6-1 4,8 0 3,7-2 3,5-1-1,7-4-6,5-2-6,7-3-7,3-2-6,2 0-5,2 0-6,3 0-7,0 0-3,0-2-4,0 0-2,0-1-4,-3 1-3,-5 2-3,-7 4-2,-5 3-4,-5 1-6,-1 2-13,-2 0-13,-2 2-11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01"/>
    </inkml:context>
    <inkml:brush xml:id="br0">
      <inkml:brushProperty name="width" value="0.03069" units="cm"/>
      <inkml:brushProperty name="height" value="0.03069" units="cm"/>
    </inkml:brush>
  </inkml:definitions>
  <inkml:trace contextRef="#ctx0" brushRef="#br0">47953 49883 716,'-15'-6'14,"4"4"11,3 4 10,3 4 11,-1 4 2,-2 7-9,-3 6-7,-4 5-9,-1 4-8,-3 0-9,-2 2-6,-1 1-9,-1-1-7,-1-2-3,1-2-6,-1-1-3,1-4-3,1-1-1,1-4 0,1-3 0,3-3 2,3-3 3,4-3 3,5-2 4,2-4 2,3-4-1,4-4 0,2-4 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01"/>
    </inkml:context>
    <inkml:brush xml:id="br0">
      <inkml:brushProperty name="width" value="0.03335" units="cm"/>
      <inkml:brushProperty name="height" value="0.03335" units="cm"/>
    </inkml:brush>
  </inkml:definitions>
  <inkml:trace contextRef="#ctx0" brushRef="#br0">48250 50647 659,'14'-8'0,"-1"0"0,-2 0 0,-2 1 0,-1 0 3,-1 2 7,1 2 6,0 2 7,0 2 4,0 4 3,0 2 3,-1 3 4,2 2-1,4 2-4,2 0-3,3 1-3,0 0-6,-1 1-7,-2-1-8,-3 1-6,-1-1-5,0-1-2,-2-1-1,-1-1-3,0-2-10,0-2-18,0-4-20,0-2-18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01"/>
    </inkml:context>
    <inkml:brush xml:id="br0">
      <inkml:brushProperty name="width" value="0.02653" units="cm"/>
      <inkml:brushProperty name="height" value="0.02653" units="cm"/>
    </inkml:brush>
  </inkml:definitions>
  <inkml:trace contextRef="#ctx0" brushRef="#br0">48740 49509 829,'-5'-25'53,"7"11"-10,8 12-8,6 12-10,2 5-12,-1 1-11,-2 0-14,-3-1-12,-1-1-5,-2-1 5,-2-2 3,-2-2 5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02"/>
    </inkml:context>
    <inkml:brush xml:id="br0">
      <inkml:brushProperty name="width" value="0.03479" units="cm"/>
      <inkml:brushProperty name="height" value="0.03479" units="cm"/>
    </inkml:brush>
  </inkml:definitions>
  <inkml:trace contextRef="#ctx0" brushRef="#br0">49613 48539 632,'-6'-5'8,"1"6"16,2 6 16,2 6 17,1 3 1,2 1-14,0 1-13,2 1-14,-1 2-7,-1 1 1,0 2 0,-2 3 0,0 2 0,0 3-2,0 2-1,0 4-3,0 2 0,0 2-1,0 2-2,0 3-1,0-2 0,0-1-2,0-2-1,0-1-1,0-4-1,0-2-1,0-3-2,0-3-1,0-4-2,0-3-1,0-5-3,0-3-1,-2-5-1,-6-4 2,-4-6 1,-5-4 1,-2-4 0,-1-4 0,0-2-1,1-3 0,0-3-1,1-5 0,0-3-1,2-4 1,2-1 2,3 3 5,3 3 6,2 3 5,2 3 3,0 1 3,0 2 2,1 3 2,-1 1 2,3 2-2,2 3 1,3 1-1,0 0-3,3 0-5,2-1-6,2-1-5,0-1-3,1 2-3,0 1-1,0 1-2,-3 4-1,-7 9-1,-4 10-1,-7 8 0,-4 4 0,-2 1 5,-1-1 2,-3 0 4,0-1 4,1-3 2,1-3 3,1-3 3,4-3-1,8-4-5,8-4-5,8-4-5,7-5-3,9-6-1,7-6-1,8-5-1,3-4-1,0-1-1,-2-1 1,0-1-1,-2 0 1,-3 1 1,-4 1 3,-2 1 1,-3 1 4,-1 1 6,-3 1 5,-1 1 7,-6 4 12,-9 9 18,-8 7 18,-10 7 18,-5 7-1,-3 2-19,-3 3-21,-3 3-19,0 0-12,2-3-5,4-3-3,3-3-4,2-1-3,3 0 0,1-1-1,2 1-1,2-1 2,0 0 2,1-2 3,2 0 3,1-2 2,2 1-1,2 0 1,2 0-1,3-1 2,7-1 1,6 0 2,5-2 2,5-1 2,3 0 3,2-1 3,4-2 2,0 0 0,0 0-4,-1 0-4,-1 0-3,-3 1-8,-4 2-8,-4 2-10,-3 2-9,-5 0-2,-3-1 4,-4 0 5,-4-2 5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07"/>
    </inkml:context>
    <inkml:brush xml:id="br0">
      <inkml:brushProperty name="width" value="0.0314" units="cm"/>
      <inkml:brushProperty name="height" value="0.0314" units="cm"/>
    </inkml:brush>
  </inkml:definitions>
  <inkml:trace contextRef="#ctx0" brushRef="#br0">40089 56405 700,'0'-13'36,"0"6"-3,0 6-4,0 6-4,0 5-2,0 3 0,0 5-2,0 4-1,0 0-2,0 0-3,0-1-3,0 0-4,0-1 0,0 2-1,0 3 0,0 1-1,-1 1 0,0-1-4,-2-1-2,0-1-2,0 0-3,0-1 1,2 1-1,1-1-1,-1-1-1,-1-3-2,0-3-3,-1-3-3,0-7-8,2-14-12,2-12-14,2-12-13,0-4-1,-1 9 13,0 7 12,-1 9 13,-1 2 7,0 0 5,0-1 3,0-1 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24"/>
    </inkml:context>
    <inkml:brush xml:id="br0">
      <inkml:brushProperty name="width" value="0.03733" units="cm"/>
      <inkml:brushProperty name="height" value="0.03733" units="cm"/>
      <inkml:brushProperty name="color" value="#F2395B"/>
    </inkml:brush>
  </inkml:definitions>
  <inkml:trace contextRef="#ctx0" brushRef="#br0">54300 43950 589,'-2'-22'13,"-3"56"26,-3 57 27,-2 56 26,-9 26 0,-12-3-28,-13-3-28,-12-2-28,-4-12-12,7-19 2,6-18 1,7-19 3,2-15-14,1-8-28,-1-10-29,1-9-27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08"/>
    </inkml:context>
    <inkml:brush xml:id="br0">
      <inkml:brushProperty name="width" value="0.03165" units="cm"/>
      <inkml:brushProperty name="height" value="0.03165" units="cm"/>
    </inkml:brush>
  </inkml:definitions>
  <inkml:trace contextRef="#ctx0" brushRef="#br0">40202 56177 695,'16'-6'28,"0"2"-2,-1 4-3,1 3-4,-1 1-2,1 1-2,-1 1-2,1 2-2,-2 0-2,-3 0-2,-3-1-1,-2 1-3,-3 1 0,0 2-1,-2 2-1,0 1-1,-3 2-1,-4 1-2,-4 2-4,-3 0-3,-3-1-1,2 1 1,1-2 0,1-1 0,0-2 1,-1-3 0,-1-2 2,-1-4 0,0-1 1,2 0 2,3 0 1,1 0 2,3-2 5,6-2 6,4-4 9,6-2 6,2-1 2,1 0-3,1 2-4,1 1-3,-1 0-4,-1 3 0,-2 2-3,-2 3-1,-1 0-2,-1 1-1,1 2 0,0 0-3,-1 3 1,-2 3-1,-3 5 0,0 4-1,-4 1 1,-2 2-2,-4 1-1,-2 1 0,-2 0-1,1-3-2,-1-1 0,1-3-2,-1-1-1,2-1 0,1-1-1,1 0 0,1-7-10,2-11-16,2-10-19,2-11-16,1-3-3,2 5 15,0 5 13,2 5 14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08"/>
    </inkml:context>
    <inkml:brush xml:id="br0">
      <inkml:brushProperty name="width" value="0.03294" units="cm"/>
      <inkml:brushProperty name="height" value="0.03294" units="cm"/>
    </inkml:brush>
  </inkml:definitions>
  <inkml:trace contextRef="#ctx0" brushRef="#br0">40850 56399 667,'14'-21'0,"-3"3"0,-3 5 0,-2 3 0,-2 4 5,0 6 9,0 4 8,0 6 10,-1 3 2,1 3-2,0 3-4,0 3-4,0 3-2,0 3-2,0 3-3,0 2-2,-1 2-2,0 1 0,-2-1-1,0 0 0,-1-1-2,0 0-5,0-1-2,0-1-5,-1-3-1,0-2 1,-2-3 2,0-3 0,-1-5-1,0-8-3,0-8-4,0-8-4,1-6 0,0-6 3,2-3 2,0-6 4,3-4 3,4-1 2,4-2 3,4-2 2,2 1 1,1 2-1,1 3-1,1 4 0,0 2-2,-1 5-3,-1 3-2,-1 4-4,-1 3-3,-2 3-6,-3 1-3,-1 2-6,-2 3-8,0 2-11,-2 3-13,0 4-11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08"/>
    </inkml:context>
    <inkml:brush xml:id="br0">
      <inkml:brushProperty name="width" value="0.03325" units="cm"/>
      <inkml:brushProperty name="height" value="0.03325" units="cm"/>
    </inkml:brush>
  </inkml:definitions>
  <inkml:trace contextRef="#ctx0" brushRef="#br0">41500 57674 661,'15'-14'24,"-1"3"-4,-1 2-4,0 4-3,-1 1-2,1 0 3,1 0 1,1 0 2,1 2 0,0 2 1,-1 4-1,1 2 0,-2 3 0,-3 2-1,-2 1 0,-4 3 0,-2 2-2,-2 1-2,-2 3-1,-2 1-2,-2 1-2,0-1-2,-1-1-3,-1-1-2,-2-3-3,0-3-1,-1-4-2,-1-4-1,2-4 1,8-4 6,6-4 5,7-4 6,4-1 0,2 3-3,0 1-3,1 2-4,0 2-2,1 0-1,-1 2 1,1 0-1,-2 1-6,-1 0-12,-2 0-13,-2 0-13,-2 1-6,-1 0-2,-1 2 0,0 0-2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09"/>
    </inkml:context>
    <inkml:brush xml:id="br0">
      <inkml:brushProperty name="width" value="0.03047" units="cm"/>
      <inkml:brushProperty name="height" value="0.03047" units="cm"/>
    </inkml:brush>
  </inkml:definitions>
  <inkml:trace contextRef="#ctx0" brushRef="#br0">43500 56900 721,'17'0'90,"1"0"-21,3 0-19,1 0-19,2 0-13,1 0-6,1 0-5,1 0-6,-1 0-5,-3 2-8,-3 0-6,-3 2-6,-1-1-4,-1 1 1,1 0-1,0 0 1,-2 0 2,-1 0 1,-2 0 2,-2 0 2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09"/>
    </inkml:context>
    <inkml:brush xml:id="br0">
      <inkml:brushProperty name="width" value="0.02997" units="cm"/>
      <inkml:brushProperty name="height" value="0.02997" units="cm"/>
    </inkml:brush>
  </inkml:definitions>
  <inkml:trace contextRef="#ctx0" brushRef="#br0">43896 56400 734,'-8'32'82,"2"2"-15,1 3-18,1 1-17,0 1-12,0 2-8,0 0-8,1 2-9,-1-1-7,2 0-8,0-2-9,2 0-7,0-5-6,2-8-3,0-7-3,2-8-2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10"/>
    </inkml:context>
    <inkml:brush xml:id="br0">
      <inkml:brushProperty name="width" value="0.03173" units="cm"/>
      <inkml:brushProperty name="height" value="0.03173" units="cm"/>
    </inkml:brush>
  </inkml:definitions>
  <inkml:trace contextRef="#ctx0" brushRef="#br0">45397 56450 693,'22'14'33,"-1"-1"0,-3-2 2,-1-2-1,-1-1-1,-1 1-5,1 2-5,0 0-6,-3 1-3,-3-1-4,-4 1-3,-4 0-4,-3 0-1,0 3-1,-2 2 0,0 2 0,-3 1-2,-4 1-5,-3 0-3,-5 3-4,-2-3-2,1-1 1,-1-5 0,1-1 2,-2-3 1,0-3 2,-1-1 2,0-2 2,0-1 4,4 0 3,5 0 3,3 0 4,4-1 4,6-1 4,4 0 2,6-1 5,3-1-2,3 0-4,3 0-7,3 0-4,3-2-5,1 0-4,3-3-4,1-2-3,0 0-4,-3 0-3,-4 2-3,-1 1-3,-3-1-3,1-2-4,-1-2-2,1-2-4,-1-1-1,-3 1 0,-1-1 1,-2 0 0,-3 1 2,-1 3 7,-2 1 6,-2 2 6,-1 1 4,0 0 2,0 0 3,0 0 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10"/>
    </inkml:context>
    <inkml:brush xml:id="br0">
      <inkml:brushProperty name="width" value="0.03965" units="cm"/>
      <inkml:brushProperty name="height" value="0.03965" units="cm"/>
    </inkml:brush>
  </inkml:definitions>
  <inkml:trace contextRef="#ctx0" brushRef="#br0">47050 56080 554,'0'-15'3,"0"2"7,0 3 5,0 1 6,0 3 5,0 4 4,0 4 4,0 4 4,0 3-1,0 1-3,0 3-6,0 2-3,0 2-4,0 5-2,0 3-1,0 5-3,0 2 0,0 2-2,0 2 1,0 2-2,0 3-2,0 2-4,0 4-4,0 2-5,0-1-5,0-4-6,0-6-6,0-4-5,0-5-7,0-5-4,0-5-6,0-5-5,0-5-3,2-6 1,0-6 1,2-6 1,-1-2 5,1 1 8,0 0 8,0 2 9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10"/>
    </inkml:context>
    <inkml:brush xml:id="br0">
      <inkml:brushProperty name="width" value="0.03534" units="cm"/>
      <inkml:brushProperty name="height" value="0.03534" units="cm"/>
    </inkml:brush>
  </inkml:definitions>
  <inkml:trace contextRef="#ctx0" brushRef="#br0">47296 56559 622,'8'-14'0,"-2"3"0,-1 3 0,0 2 0,-1 2 0,0-2 0,-1 0 0,2-1 0,-1 0 2,1 0 5,1 2 4,2 1 4,-2 3 3,-2 7 3,-4 7 2,-2 8 3,-4 1-2,-4 0-2,-4-1-4,-3 0-4,-3-2-3,1 1-3,-1-1-4,1 1-4,-2-3 0,0-1 0,0-4 1,-2-3 0,1-2 2,5-2 1,3-2 3,4-2 2,7 0 1,10 2 5,9 2 2,11 1 3,4 3 0,-2 0-3,0 1-3,-1 1-3,-1 0-7,-1 0-10,-1-2-12,-1-1-11,-1 0-7,-1-2-3,-1-1-3,-1 0-2,-2-2-2,-3 0 1,-3-2 0,-2 0 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11"/>
    </inkml:context>
    <inkml:brush xml:id="br0">
      <inkml:brushProperty name="width" value="0.03861" units="cm"/>
      <inkml:brushProperty name="height" value="0.03861" units="cm"/>
    </inkml:brush>
  </inkml:definitions>
  <inkml:trace contextRef="#ctx0" brushRef="#br0">48605 55966 569,'-13'-7'5,"6"2"7,6 2 9,6 2 8,3 1 2,0 0-6,-1 0-5,1 0-5,1 0-4,1 0-1,3 0-2,2 0-1,-1 0-1,-1 0 0,-2 0 1,-2 0 0,-2 0-1,1 2-4,0 0-4,0 2-3,-2 0 0,-3 2 2,-2 0 2,-3 1 4,-3 1 1,0 2 0,-2 0 2,0 1 1,0 1 0,0 0 2,2-1 2,1 1 1,0 1 1,0 1 0,0 3 1,0 2 0,1-1 1,0 1-2,2-2-2,0-1 0,1 0-1,0-1 1,0 1 0,0 0-1,0-1-2,0-1-7,0-1-6,0-1-7,0 1-9,0 3-13,0 3-12,0 4-12,0-2-3,-2-1 9,0-5 7,-1-1 8,-2-2 4,0 1 3,-2 1 1,0 2 2,0-2 4,1-3 5,0-3 5,2-2 5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11"/>
    </inkml:context>
    <inkml:brush xml:id="br0">
      <inkml:brushProperty name="width" value="0.03839" units="cm"/>
      <inkml:brushProperty name="height" value="0.03839" units="cm"/>
    </inkml:brush>
  </inkml:definitions>
  <inkml:trace contextRef="#ctx0" brushRef="#br0">48346 57770 573,'-14'0'0,"1"0"0,2 0 0,2 0 0,2 0-1,-1 0 0,0 0 0,0 0-2,0 0 3,1 0 6,-1 0 5,0 0 6,2-2 9,6 0 11,4-3 11,6-2 12,3 0 0,3 1-10,3 1-11,3 0-10,2 1-8,-1 1-6,0-1-6,1 0-5,-1 1-4,-1 2-2,-1 2-3,-1 2-3,-1 1-1,1 0 0,-1-1 1,1 1 1,-1 1-12,-3 0-23,-1 1-24,-2 1-23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25"/>
    </inkml:context>
    <inkml:brush xml:id="br0">
      <inkml:brushProperty name="width" value="0.03954" units="cm"/>
      <inkml:brushProperty name="height" value="0.03954" units="cm"/>
      <inkml:brushProperty name="color" value="#F2395B"/>
    </inkml:brush>
  </inkml:definitions>
  <inkml:trace contextRef="#ctx0" brushRef="#br0">49900 48300 556,'28'-40'4,"6"23"10,7 22 8,6 22 10,-4 12 3,-11 3 1,-14 3-1,-11 4 1,-17 11-4,-18 23-4,-19 22-6,-18 22-5,-12 7-5,-3-6-5,-3-6-4,-2-6-6,0-9-4,7-8-1,6-10-3,7-9-1,16-15-3,29-18 0,28-19-2,28-18-1,18-12 2,10-3 3,10-3 5,9-2 2,-1-3 6,-8 1 3,-10-1 6,-9 1 3,-10 4 4,-9 9 0,-10 10 1,-8 10 1,-12 11 1,-12 17-1,-13 15 0,-12 16 0,-9 9-1,-2 3 0,-3 3-2,-3 4-1,-1-4-1,4-9-4,3-10-3,3-8-4,17-23-10,31-34-20,32-35-18,31-33-20,12-28-4,-6-18 13,-6-19 12,-6-18 13,-2-21 4,3-22-1,3-22-3,4-21-1,4 2 2,6 29 10,7 28 8,6 28 9,-5 24 7,-16 23 8,-15 22 6,-15 22 8,-11 13 4,-2 7 1,-3 6 1,-3 7 2,-2 5-1,0 7-3,0 6-1,0 7-3,-4 8-5,-5 14-7,-7 11-7,-5 14-7,-6 10-9,-3 9-9,-3 10-10,-2 10-9,-3-6-4,1-18 2,-1-19 1,1-18 1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13"/>
    </inkml:context>
    <inkml:brush xml:id="br0">
      <inkml:brushProperty name="width" value="0.03066" units="cm"/>
      <inkml:brushProperty name="height" value="0.03066" units="cm"/>
    </inkml:brush>
  </inkml:definitions>
  <inkml:trace contextRef="#ctx0" brushRef="#br0">40196 58843 717,'0'14'75,"2"-1"-18,0-2-19,2-2-18,-1-1-10,-1-1 0,0 1-2,-2 0 0,2-2-6,4-2-12,4-4-10,4-2-13,2-4-3,1-2 3,1-3 3,1-3 4,0-1 2,-3 2 5,-1 3 3,-2 1 4,-2 1 4,-1 2 5,-1 1 5,0 1 4,-3 1 5,-3 3 4,-2 4 5,-4 2 4,-1 3 1,-3 2 0,-2 2-2,-2 1-2,-1 1-1,-1-3-3,-1-1-3,-1-2-2,0-2-3,2 0-3,2-2-2,3 0-3,2-2-3,4-1-1,4 0-3,4-2-3,1 0 0,1 0 1,0 0 0,0 0 0,-2 1 3,-4 0 4,-4 2 3,-4 0 3,-3 2 3,0 4 1,-1 2 1,-1 3 1,-2 2 1,-2 1-1,-1 1-1,-3 2 0,-1 0-2,-1 1 0,-1 0 0,-1 3-2,1-2 0,1 0-3,3-1-2,1-1-1,3-1-3,3-3-3,2-1-4,4-2-4,2-2 0,2-1 0,2 0 1,2-2 2,2-1-2,2-2-4,1-3-5,3 0-4,0-4-5,0 0-4,-2-3-5,-1-2-5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13"/>
    </inkml:context>
    <inkml:brush xml:id="br0">
      <inkml:brushProperty name="width" value="0.03561" units="cm"/>
      <inkml:brushProperty name="height" value="0.03561" units="cm"/>
    </inkml:brush>
  </inkml:definitions>
  <inkml:trace contextRef="#ctx0" brushRef="#br0">40800 59797 617,'7'15'60,"-1"1"-11,0 0-11,-2-1-10,1 1-7,2-1 0,2 1-2,2-1-1,-1 0-1,-1-1-1,-2 0 0,-2-2 0,-1-1-2,2-1 0,0 0-3,1-2 0,0-3-3,-2-6-3,-2-6-5,-2-6-2,-1-3-4,0-3-3,0-1-2,0-3-3,1 0-1,2 2 1,2 0 1,2 1 1,1 1 2,1 3 2,1 1 1,2 2 3,0 3 0,1 3 1,1 2 1,1 4-1,0 1 1,-1 0-1,0 0 1,-2 0-1,-1 1-2,-1 2-1,0 2-2,-2 2-2,-1 2-4,-2 3-2,-3 3-4,0 3-3,-3 1 0,0-3 3,-2-1 3,0-2 4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13"/>
    </inkml:context>
    <inkml:brush xml:id="br0">
      <inkml:brushProperty name="width" value="0.02677" units="cm"/>
      <inkml:brushProperty name="height" value="0.02677" units="cm"/>
    </inkml:brush>
  </inkml:definitions>
  <inkml:trace contextRef="#ctx0" brushRef="#br0">40861 59677 821,'-14'-15'5,"3"1"8,3 1 10,2 1 8,5 2 2,6 3-9,6 2-7,5 4-8,5 2-4,1 2 1,2 2 0,3 1 0,-3 1-10,-4 0-21,-5-2-21,-4-1-22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19"/>
    </inkml:context>
    <inkml:brush xml:id="br0">
      <inkml:brushProperty name="width" value="0.04816" units="cm"/>
      <inkml:brushProperty name="height" value="0.04816" units="cm"/>
    </inkml:brush>
  </inkml:definitions>
  <inkml:trace contextRef="#ctx0" brushRef="#br0">50636 56215 456,'-15'0'6,"2"0"10,3 0 11,1 0 10,4 0 7,6 0 2,6 0 1,6 0 1,2 1-2,1 0-7,0 2-7,-1 0-7,1 0-5,0-2-2,-1-2-2,1-2-2,0 0-1,1 0-1,1 2-1,1 0-1,0 1-1,-1-2-4,0 0-2,-2-1-4,0-1-3,-1 2-3,1 0-4,0 2-3,-1 0-3,-1 2-3,-1 0-2,-1 2-4,0-1-6,0-1-8,-1 0-10,1-2-8,-1 1-3,-2 2 5,-2 2 4,-2 2 4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19"/>
    </inkml:context>
    <inkml:brush xml:id="br0">
      <inkml:brushProperty name="width" value="0.04779" units="cm"/>
      <inkml:brushProperty name="height" value="0.04779" units="cm"/>
    </inkml:brush>
  </inkml:definitions>
  <inkml:trace contextRef="#ctx0" brushRef="#br0">50630 56981 460,'-15'0'11,"2"0"-1,3 0-2,1 0-2,3-1 9,4 0 17,4-2 18,4 0 18,3-1 3,3 0-13,3 0-11,4 1-12,-1-1-8,1 2-5,-2 0-4,-1 2-5,0 0-3,-1 0 1,1 0 0,0 0-1,-1 0-3,1 2-8,0 0-7,-1 2-6,1 0-7,-1 1-3,1 2-4,0 0-5,-1 0-2,-1-1-3,-1 0-3,0-2-1,-2 0 1,-1 0 8,-1 0 7,0 0 7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21"/>
    </inkml:context>
    <inkml:brush xml:id="br0">
      <inkml:brushProperty name="width" value="0.03859" units="cm"/>
      <inkml:brushProperty name="height" value="0.03859" units="cm"/>
    </inkml:brush>
  </inkml:definitions>
  <inkml:trace contextRef="#ctx0" brushRef="#br0">54350 55877 570,'15'-6'117,"-1"2"-29,-1 4-29,0 3-30,-2 1-16,1 1-2,0 1-2,0 2-2,-2 1-5,-1 3-5,-2 4-5,-2 2-7,-2 0 0,-1-1 3,0-2 3,-1-3 3,-1 0 3,0 0 2,0-1 3,0 1 3,-1 1 2,-1 2 2,0 1 1,-1 3 1,-1 0 2,0-1 0,0-1 1,0-1 1,1 0 0,0 0-1,2-1-1,0 1-1,1 0-3,-2-1-4,0 1-6,-1 0-5,-1-1-2,2-1-1,0-1 0,2-1 0,-1 1-4,0 0-6,-2 1-7,0 1-6,-2 1-5,0 0-3,-1-1-2,-1 1-4,-1-2 2,0-3 4,0-3 5,0-2 4,1-2 5,1 0 4,0 0 5,2 0 3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21"/>
    </inkml:context>
    <inkml:brush xml:id="br0">
      <inkml:brushProperty name="width" value="0.03209" units="cm"/>
      <inkml:brushProperty name="height" value="0.03209" units="cm"/>
    </inkml:brush>
  </inkml:definitions>
  <inkml:trace contextRef="#ctx0" brushRef="#br0">54086 58015 685,'-15'0'0,"-1"0"1,0 0 1,1 0 1,4-1 8,10 0 20,10-2 17,9 0 19,6 0-1,-1 1-18,1 0-20,-1 2-19,-1 0-13,-1 0-9,-3 0-9,-1 0-8,-2 0-4,-1 2 2,-1 0 1,0 1 2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21"/>
    </inkml:context>
    <inkml:brush xml:id="br0">
      <inkml:brushProperty name="width" value="0.03542" units="cm"/>
      <inkml:brushProperty name="height" value="0.03542" units="cm"/>
    </inkml:brush>
  </inkml:definitions>
  <inkml:trace contextRef="#ctx0" brushRef="#br0">55240 57405 621,'16'-13'98,"0"6"-23,-1 6-24,1 6-22,-2 4-13,-1 1-3,-2 3-4,-2 2-1,-3 1-3,-1 1-1,-2 1-1,-2 1-2,-3 1 0,-4 3-1,-4 1 0,-3 3-2,-3-1 0,-1-2-1,-1-1-1,-1-3-1,0-2 1,3-3 2,1-2 2,2-4 2,2-1 4,3-1 3,1 1 5,2 0 3,3-1 1,4-2-6,4-3-5,4 0-4,3-2-5,3 0-1,3 0-3,3 0-3,1 0-4,1 0-7,-1 0-8,1 0-7,-2-2-4,-2 0-3,-1-3-1,-2-2-2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21"/>
    </inkml:context>
    <inkml:brush xml:id="br0">
      <inkml:brushProperty name="width" value="0.03097" units="cm"/>
      <inkml:brushProperty name="height" value="0.03097" units="cm"/>
    </inkml:brush>
  </inkml:definitions>
  <inkml:trace contextRef="#ctx0" brushRef="#br0">56455 57362 710,'-14'-14'0,"2"2"0,4 4 0,3 3 0,2 1 5,2 0 11,2 0 11,2 1 10,3-1 3,4 2-4,3 0-4,5 2-5,2 0-4,3 0-5,1 0-5,2 0-4,1 0-4,-3 2-3,-2 0-5,-1 2-3,-3-1-3,-1-1 0,-2 0-2,-3-2 0,-1 1-5,-2 2-6,-2 2-6,-2 2-7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22"/>
    </inkml:context>
    <inkml:brush xml:id="br0">
      <inkml:brushProperty name="width" value="0.03906" units="cm"/>
      <inkml:brushProperty name="height" value="0.03906" units="cm"/>
    </inkml:brush>
  </inkml:definitions>
  <inkml:trace contextRef="#ctx0" brushRef="#br0">56928 56524 563,'-15'-14'0,"2"3"0,3 2 0,1 4 0,2 1 6,0 0 13,2 0 13,1 1 13,0 0 5,2 3-1,0 4-2,2 2-1,0 4-5,2 6-8,0 4-8,2 5-8,-1 5-5,-1 6-4,0 6-3,-1 6-4,-1 4-3,0 2-6,0 2-4,0 2-5,0-2-7,0-3-9,0-4-8,0-4-9,0-6-5,0-7 0,0-9 0,0-7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25"/>
    </inkml:context>
    <inkml:brush xml:id="br0">
      <inkml:brushProperty name="width" value="0.03267" units="cm"/>
      <inkml:brushProperty name="height" value="0.03267" units="cm"/>
      <inkml:brushProperty name="color" value="#F2395B"/>
    </inkml:brush>
  </inkml:definitions>
  <inkml:trace contextRef="#ctx0" brushRef="#br0">50300 50250 673,'278'-5'129,"-44"-9"-33,-43-10-33,-44-8-33,-29-6-22,-11 1-8,-14-1-9,-11 1-9,-12-1-7,-9 1-3,-10-1-4,-8 1-3,-12 1-4,-12 3-4,-13 3-5,-12 4-3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22"/>
    </inkml:context>
    <inkml:brush xml:id="br0">
      <inkml:brushProperty name="width" value="0.03923" units="cm"/>
      <inkml:brushProperty name="height" value="0.03923" units="cm"/>
    </inkml:brush>
  </inkml:definitions>
  <inkml:trace contextRef="#ctx0" brushRef="#br0">58943 56489 560,'57'-5'118,"-12"6"-25,-12 6-25,-11 6-24,-9 3-15,-2 1-7,-6 1-6,-3 1-7,-4 1-5,-6 3-3,-4 1-3,-5 3-3,-3 0-5,1 1-3,-1-1-5,1 0-4,-1 0-2,-1-3 3,-1-1 1,-1-3 2,0-2 4,1-3 4,1-2 5,1-4 5,2-2 4,2-2 5,4-3 4,3 0 4,3-2 3,6 0 4,4 0 2,6 0 4,3-1-2,5-1-7,3 0-7,5-1-5,2-1-7,3 0-3,1 0-6,2 0-4,0 0-5,-1-2-5,-3 0-5,-1-1-4,-3-2-4,-2 0 1,-1-1-1,-3-1 0,-2-2-1,-2 0 0,-4-1-1,-3-1-1,-2 1 2,0 2 3,-2 4 5,0 3 3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22"/>
    </inkml:context>
    <inkml:brush xml:id="br0">
      <inkml:brushProperty name="width" value="0.04941" units="cm"/>
      <inkml:brushProperty name="height" value="0.04941" units="cm"/>
    </inkml:brush>
  </inkml:definitions>
  <inkml:trace contextRef="#ctx0" brushRef="#br0">60483 56570 445,'6'-21'-2,"-1"3"-2,-2 4-2,-2 5-4,-1 0 1,0 0 2,0-1 2,0-1 3,0-1 3,0 0 1,0 0 3,0 1 1,0 0 7,0 0 8,0 2 10,0 1 10,0 2 5,0 4 5,0 4 3,0 4 4,0 4-3,0 5-8,0 5-9,0 5-8,0 3-6,0 3-3,0 1-3,0 2-3,-1 2-3,0 0-5,-2 2-3,0 1-5,0-2-5,0 0-5,2-3-5,1-2-6,-1-2-1,-1-3 1,0-4 2,-1-1 1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23"/>
    </inkml:context>
    <inkml:brush xml:id="br0">
      <inkml:brushProperty name="width" value="0.03008" units="cm"/>
      <inkml:brushProperty name="height" value="0.03008" units="cm"/>
    </inkml:brush>
  </inkml:definitions>
  <inkml:trace contextRef="#ctx0" brushRef="#br0">60650 56843 731,'7'-22'3,"-1"5"7,0 3 7,-2 5 6,1 1 3,0 2 0,1 1 0,1 1-1,1 0 0,2 2-2,0 0-1,1 2-2,0 1-5,-3 4-8,-1 2-7,-2 3-8,-2 1-5,0-1-5,-2-1-3,0 0-4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23"/>
    </inkml:context>
    <inkml:brush xml:id="br0">
      <inkml:brushProperty name="width" value="0.0415" units="cm"/>
      <inkml:brushProperty name="height" value="0.0415" units="cm"/>
    </inkml:brush>
  </inkml:definitions>
  <inkml:trace contextRef="#ctx0" brushRef="#br0">60620 56637 530,'-9'-6'93,"-2"6"-20,-2 4-21,-1 6-21,-2 1-12,-1 1-2,-1 0-4,-1 0-3,-1-1-3,1 1 0,-1 0-3,1-1-1,0 1-2,1 0-1,1-1-1,1 1-1,3-1 2,6 0 9,6-2 6,6-1 8,3 0 2,1-2-5,2-1-3,0 0-5,1 0-3,3 1-2,2 3-3,1 2-2,2 1-3,-1 0-3,1-1-3,-1 1-2,0 0-5,-3-1-5,-1 1-4,-2 0-6,-2-1-4,1 1-3,0 0-2,0 0-2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24"/>
    </inkml:context>
    <inkml:brush xml:id="br0">
      <inkml:brushProperty name="width" value="0.04544" units="cm"/>
      <inkml:brushProperty name="height" value="0.04544" units="cm"/>
    </inkml:brush>
  </inkml:definitions>
  <inkml:trace contextRef="#ctx0" brushRef="#br0">61860 56190 484,'-14'-19'11,"5"10"21,3 10 23,4 10 21,1 5 4,0 3-14,-2 2-13,0 1-14,-1 2-10,1 1-5,-1 1-5,0 1-7,0 0-3,0 2-3,0 1-2,0 1-3,1 0-5,1 0-7,0 1-5,2-1-7,-1-2-6,0-3-5,-2-5-5,0-3-4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24"/>
    </inkml:context>
    <inkml:brush xml:id="br0">
      <inkml:brushProperty name="width" value="0.03717" units="cm"/>
      <inkml:brushProperty name="height" value="0.03717" units="cm"/>
    </inkml:brush>
  </inkml:definitions>
  <inkml:trace contextRef="#ctx0" brushRef="#br0">62000 56059 591,'8'-15'4,"1"1"8,2 1 8,0 1 8,0 0 4,1 2-2,0 1-1,-1 1-1,0 1 0,-1 2 0,0 2 0,-2 2 1,-1 3-3,-2 6-5,-3 4-6,0 5-5,-4 3-4,-2 3-1,-4 1-1,-2 3-3,-1 0-3,-1-1-6,0-1-5,1-1-7,0-2-2,0-3 1,2-3 0,1-3 2,2-3 2,6-2 3,4-4 4,6-3 3,2-1 5,3 0 6,1 0 8,3 0 7,-1 1 2,-3 2 0,-3 2-2,-3 2 0,-2 2-2,-2 3-1,-3 4-3,0 2-1,-4 2-2,0 3-2,-3 1-3,-2 3-1,-2-1-4,-1-2-2,-3-1-3,-1-2-3,-2-3-4,2 0-5,1 0-5,1-2-4,1-2-4,1-1-5,1-2-3,1-2-4,1-3-1,2-4 5,2-4 4,2-4 4,1-3 3,0 0 1,0-1 1,0-1 2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24"/>
    </inkml:context>
    <inkml:brush xml:id="br0">
      <inkml:brushProperty name="width" value="0.04775" units="cm"/>
      <inkml:brushProperty name="height" value="0.04775" units="cm"/>
    </inkml:brush>
  </inkml:definitions>
  <inkml:trace contextRef="#ctx0" brushRef="#br0">62500 56467 460,'22'-36'-6,"-1"8"7,-3 6 9,-1 7 9,-2 4 3,-1 2 2,-1 2 0,0 2 2,-1 2-2,-1 0 0,1 2-3,0 1-1,-1 1-1,-3 5 0,-1 4 1,-2 4-1,-1 2 0,0 3 0,0 2 0,0 1 0,-1 2-1,-1 3-3,0 1 0,-1 2-3,-3 2-1,0-1-2,-3 0-2,-2 0-2,-1-1 0,0-3 1,1-3 1,-1-3 0,2-7 1,6-12 1,4-12 0,6-12 0,3-8 0,3-6-2,3-6-2,3-6 0,1-1-6,1 2-8,-1 4-8,1 2-8,-2 4-8,-3 4-5,-3 4-6,-3 3-5,-3 4-6,-2 3-2,-4 3-4,-2 3-4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25"/>
    </inkml:context>
    <inkml:brush xml:id="br0">
      <inkml:brushProperty name="width" value="0.03252" units="cm"/>
      <inkml:brushProperty name="height" value="0.03252" units="cm"/>
    </inkml:brush>
  </inkml:definitions>
  <inkml:trace contextRef="#ctx0" brushRef="#br0">60682 56550 676,'-23'0'99,"4"0"-21,3 0-23,3 0-22,1 0-14,-1 2-3,-1 0-5,-2 2-3,1 1-4,-1 1-4,1 3-2,-1 2-4,1 1-2,0 1 0,2 1 0,1 2-1,1 0-4,2 1-7,3 1-7,1 1-7,1 0-5,2-3-6,0-1-3,2-2-6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26"/>
    </inkml:context>
    <inkml:brush xml:id="br0">
      <inkml:brushProperty name="width" value="0.03556" units="cm"/>
      <inkml:brushProperty name="height" value="0.03556" units="cm"/>
    </inkml:brush>
  </inkml:definitions>
  <inkml:trace contextRef="#ctx0" brushRef="#br0">60498 55939 618,'-7'-5'9,"2"6"17,2 6 17,3 6 17,0 7 4,0 8-10,0 10-9,0 8-11,0 3-9,0-2-10,0-4-8,0-2-11,-1-5-16,-1-4-23,0-5-24,-1-5-24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33"/>
    </inkml:context>
    <inkml:brush xml:id="br0">
      <inkml:brushProperty name="width" value="0.03945" units="cm"/>
      <inkml:brushProperty name="height" value="0.03945" units="cm"/>
    </inkml:brush>
  </inkml:definitions>
  <inkml:trace contextRef="#ctx0" brushRef="#br0">60359 55725 557,'-15'0'-34,"4"2"9,3 0 7,3 2 8,1-2 4,2-2 2,0-4 2,2-2 1,0-2 3,0 0 2,0 0 3,0 1 3,-1-1 10,0 2 15,-2 1 18,0 0 15,-1 3 4,1 4-11,-1 4-8,0 4-11,0 1-8,0 1-6,0 0-6,0 0-7,0 1-5,1 5-4,-2 3-6,2 5-3,-1 3-5,2 4-2,0 4-4,2 4-2,0 2-1,0-2 2,0 0 2,0-2 1,0-3-8,0-5-20,0-7-20,0-5-19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26"/>
    </inkml:context>
    <inkml:brush xml:id="br0">
      <inkml:brushProperty name="width" value="0.041" units="cm"/>
      <inkml:brushProperty name="height" value="0.041" units="cm"/>
      <inkml:brushProperty name="color" value="#F2395B"/>
    </inkml:brush>
  </inkml:definitions>
  <inkml:trace contextRef="#ctx0" brushRef="#br0">51350 49250 536,'-91'-22'6,"19"6"11,19 7 11,19 6 11,12 10 6,6 17 1,7 15 0,6 16-1,4 15-2,4 16-7,3 15-7,3 17-7,3 27-4,3 41-2,3 40-1,4 42-3,-1 44-12,-3 51-24,-3 49-25,-2 51-24,-5-24-8,-2-97 7,-3-97 7,-3-96 8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34"/>
    </inkml:context>
    <inkml:brush xml:id="br0">
      <inkml:brushProperty name="width" value="0.03493" units="cm"/>
      <inkml:brushProperty name="height" value="0.03493" units="cm"/>
    </inkml:brush>
  </inkml:definitions>
  <inkml:trace contextRef="#ctx0" brushRef="#br0">60724 56427 629,'-7'-6'118,"-1"2"-28,0 4-29,0 3-28,0 1-16,1 1-3,-1 1-2,0 2-3,0 0-3,0 0-2,0-1-1,1 1-2,-2 0-2,0 0 0,-2 0-2,1-1 0,-3 2-1,0 2 0,-1 2-1,-1 1-1,-1 1 0,2-1 2,1-1 1,1 0 2,1-2 0,0 1 1,2 0 1,1 0 0,0-1 0,2-1 0,1-1 0,1 0 0,1-2 0,3-1 1,4 0 1,2-2 1,3 0 0,4 0 0,2 0 0,3 0 0,1 1 0,1 1-1,0 3 0,-1 2-1,1 2-2,-1 1-1,1 3-3,-1 2-2,0-1-5,-1 0-7,0 0-6,-2-2-8,-1-1-5,-1-1-4,-1-1-3,0-1-3,-2-1 0,-1-2 4,-1-2 5,0-2 4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0:35"/>
    </inkml:context>
    <inkml:brush xml:id="br0">
      <inkml:brushProperty name="width" value="0.03582" units="cm"/>
      <inkml:brushProperty name="height" value="0.03582" units="cm"/>
    </inkml:brush>
  </inkml:definitions>
  <inkml:trace contextRef="#ctx0" brushRef="#br0">60248 55850 614,'0'21'107,"0"-3"-26,0-4-24,0-4-26,0 1-13,0 7 0,0 7-1,0 7-1,0 3-2,0 0-2,0 0-4,0 0-2,-1 3-6,0 6-5,-2 6-7,0 6-7,0 2-3,0-1-2,2 0 0,1-2-2,-1-5-6,-1-10-11,0-10-10,-1-9-12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2:21"/>
    </inkml:context>
    <inkml:brush xml:id="br0">
      <inkml:brushProperty name="width" value="0.03711" units="cm"/>
      <inkml:brushProperty name="height" value="0.03711" units="cm"/>
      <inkml:brushProperty name="color" value="#F2395B"/>
    </inkml:brush>
  </inkml:definitions>
  <inkml:trace contextRef="#ctx0" brushRef="#br0">72900 50068 592,'0'-36'2,"0"7"2,0 7 2,0 7 3,1 4 4,4 1 6,2 0 5,3 2 5,2 2 3,0 2 0,0 4-2,-1 2 0,2 3-1,0 0 0,1 1-2,1 2-1,0 0-3,-1-1-4,-1 1-4,0 0-6,-5 0-14,-6 0-27,-8-1-25,-6 1-27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2:22"/>
    </inkml:context>
    <inkml:brush xml:id="br0">
      <inkml:brushProperty name="width" value="0.04418" units="cm"/>
      <inkml:brushProperty name="height" value="0.04418" units="cm"/>
      <inkml:brushProperty name="color" value="#F2395B"/>
    </inkml:brush>
  </inkml:definitions>
  <inkml:trace contextRef="#ctx0" brushRef="#br0">72946 50221 497,'-14'-8'4,"5"0"7,3 0 8,4 1 7,2 2 8,0 8 8,0 6 8,0 7 8,0 3-1,-2 1-10,0-1-10,-1 1-10,-1 0-7,2 1-1,0 1-1,2 1-3,0 0-3,0-1-6,0-2-6,0 1-5,0-2-4,0-1-4,0-1-2,0-1-4,0-6-11,0-12-21,0-12-21,0-11-19,0-4-1,0 7 20,0 5 19,0 7 21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2:23"/>
    </inkml:context>
    <inkml:brush xml:id="br0">
      <inkml:brushProperty name="width" value="0.04088" units="cm"/>
      <inkml:brushProperty name="height" value="0.04088" units="cm"/>
      <inkml:brushProperty name="color" value="#F2395B"/>
    </inkml:brush>
  </inkml:definitions>
  <inkml:trace contextRef="#ctx0" brushRef="#br0">72918 50009 538,'1'-34'1,"2"8"2,2 9 3,2 8 2,1 5 4,1 1 6,2-1 4,0 0 6,1 0 2,1 2-2,2 0-2,0 2-1,0 1-1,-1 2-2,-1 2-2,0 2-1,-2 1-2,-1 1-3,-1 1-1,0 2-3,-1-1-1,-1-1-2,1-1 0,0 0-2,-1-1 0,-2 1 0,-2 2 1,-2 0 0,-2 0-1,-2 1-5,-2 0-5,-2 0-3,-2 0-4,-3 1-2,-4 1-1,-2 2-3,-1-2 0,-1-1 1,0-3 1,1-1 0,0-1 3,1-2 2,1-1 3,1 0 3,4-2 5,8 0 7,8-2 7,8 0 6,4-2 3,3 0-1,1-2-3,3 0-2,-1 2 0,-1 6-2,-3 5-1,-1 7-1,-3 3-1,-4-1-3,-5 1-2,-3-1-3,-3 2-1,-2 1-2,-2 3 0,-1 1-1,-3 0-1,-2-3 0,-2-3 0,-1-3-1,-2-1 0,1-1-2,-1 1-1,0 0 0,1-2-1,-1-1 2,0-2 1,1-2 1,-1-3-3,2-3-5,1-2-6,1-4-6,2-4-9,6-7-11,4-7-12,6-7-12,3-2 0,1 1 10,3 3 11,2 2 10,1 1 8,-1 1 6,1 1 6,0 1 6,-1 0 4,1 1 1,0-1 1,-1 0 1,1 1 2,-1 1 2,1 1 2,0 1 3,-1 1 2,1 3 2,0 1 3,-1 2 1,1 2 3,0 0 3,-1 2 1,1 1 3,0 1 1,-1 2 1,1 2 1,0 2 0,-1 1 1,-1 3-1,-1 2 0,0 2 1,-3 2-3,1 1-2,-2 3-4,0 2-2,-2 0-2,-1 1 1,-1-1 0,0 1 1,-2-1-1,0-1-3,-2-1-2,0-1-3,-1 0-3,0-1-3,0 1-2,0 0-4,-1-4-2,0-7-3,-2-6-3,0-8-3,1-4 1,2-5 2,3-3 2,4-5 3,2-1 2,1 0 0,3-1 1,2 1 0,1 0 2,-1 3 1,1 1 1,0 3 2,-1 2-1,-1 5-2,-1 3-4,-1 4-2,-1 4-11,-2 4-19,-2 4-21,-2 4-18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2:23"/>
    </inkml:context>
    <inkml:brush xml:id="br0">
      <inkml:brushProperty name="width" value="0.0408" units="cm"/>
      <inkml:brushProperty name="height" value="0.0408" units="cm"/>
      <inkml:brushProperty name="color" value="#F2395B"/>
    </inkml:brush>
  </inkml:definitions>
  <inkml:trace contextRef="#ctx0" brushRef="#br0">75250 50981 539,'22'-1'3,"-3"-2"7,-3-2 6,-3-1 6,-1-1 4,0 2-1,0 2-1,-1 2 0,0 1-3,0 2-4,-2 0-5,0 2-3,-3 1-4,-1 3-1,-2 4-1,-2 2-2,-2 2 0,-2 1-1,-2 1 0,-1 1 0,-2 1 0,0-1-1,0 1 1,0-1 1,1-1 0,1-2 4,0-4 2,2-3 3,0-1 2,2 2 1,0 0 2,2 1 2,3-1 0,6-2 2,5-4 0,7-2 1,1-4 0,-1-2-2,-3-4-2,-1-2-2,-1-1-3,0 1-7,-1 0-7,1 2-5,-1 1-10,-1 0-10,-1 2-10,0 1-12,-2 0-3,1 0 4,0 0 3,0 0 5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2:25"/>
    </inkml:context>
    <inkml:brush xml:id="br0">
      <inkml:brushProperty name="width" value="0.04154" units="cm"/>
      <inkml:brushProperty name="height" value="0.04154" units="cm"/>
      <inkml:brushProperty name="color" value="#F2395B"/>
    </inkml:brush>
  </inkml:definitions>
  <inkml:trace contextRef="#ctx0" brushRef="#br0">73502 53752 529,'15'-25'98,"-4"11"-18,-3 12-17,-2 12-18,-3 5-11,1-1-6,0-1-8,0 0-5,1-1-8,0 1-5,1 1-7,2 1-6,0 0-8,3-4-9,2-3-9,2-2-10,0-5 0,1-2 5,0-5 8,-1-4 5,1-3 5,-1 0 3,1-1 2,0-1 4,-1 0 2,-1 1 2,-1 1 3,0 0 2,-3 2 3,1 3 4,-2 1 3,0 2 4,-2 0 4,1 0 3,0-1 5,0-1 4,-3 2 2,-6 8 0,-6 6 0,-6 7 0,-4 4-4,-3 3-6,-3 1-7,-3 3-6,-2 0-4,-1-1-1,0-1 0,-2-1-2,2-2 0,3 0 1,5-1 1,3 0 0,6-6 1,8-7-1,8-8-2,8-8 0,3-3-1,-1 1 2,-1 0 2,0 2 1,-2 1 1,-1 0 2,-1 2 1,0 1 0,-4 3 3,-6 7 1,-6 8 3,-6 6 2,-2 3 0,-1-1-1,0-1-1,1-1-2,-1-1-1,0 1-2,1-1-1,-1 1-2,1-1-1,1 1 1,1 0-1,0-1 0,1 0-1,-1-1-2,-1-1-2,-1 0-3,0-2-2,4-1-5,3-1-3,3-1-4,2-2-4,3-2-4,4-4-4,2-2-5,3-3-1,2-2 2,2-2 1,1-2 2,2-1 4,1 1 6,2-1 7,0 0 6,-1 1 6,-1 4 3,-3 3 5,-1 2 3,-2 2 5,-2 0 4,-2 0 5,-2 0 4,-2 0 4,1 1 1,0 2 2,0 0 2,1 1 0,2 2-1,1 0-1,3 1-2,1 1-2,0 0-3,-1-1-4,1 1-3,0-1-1,0-1 1,-1 0 0,1-2 0,-1-3-4,0-8-10,-2-6-10,-1-7-10,0-3-3,0 1 2,0 0 2,0 2 3,-1 1 3,-1 1 5,-1 1 5,0 1 5,0 0 3,2 2 2,2 1 1,1 1 1,3 1 2,0 2-1,1 2 0,1 2 1,1 1-2,0 0-1,-1 0-2,1 0-1,-1 0-3,-1 2-3,-1 0-4,0 2-3,-2 1-6,-1 1-8,-1 3-9,0 2-9,-3 0-5,-3-1-2,-2 0-3,-4-2-2,-2-1 1,-3 0 3,-4-2 4,-2 0 3,-3-3 4,-1-2 4,-3-4 5,-1-2 4,-2-4 5,-1-4 3,-1-3 3,-1-5 4,1-1 2,1 1 1,3 1 0,2 1 1,1 1 3,4 3 4,3 1 6,3 3 4,2 0 5,2 2 4,2 1 5,2 1 3,2 1 1,2 2-2,2 2-2,2 2-3,3 2-2,3 2-3,5 2-1,3 2-3,4 2-8,3 3-14,3 3-14,3 3-15,-2 0-7,-6-3-3,-5-2-1,-6-4-1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2:26"/>
    </inkml:context>
    <inkml:brush xml:id="br0">
      <inkml:brushProperty name="width" value="0.04492" units="cm"/>
      <inkml:brushProperty name="height" value="0.04492" units="cm"/>
      <inkml:brushProperty name="color" value="#F2395B"/>
    </inkml:brush>
  </inkml:definitions>
  <inkml:trace contextRef="#ctx0" brushRef="#br0">76805 51012 489,'-14'1'0,"3"0"0,2 2 0,4 0 0,2-1 7,2-2 12,2-3 13,2-4 14,1 0 1,2 1-9,0 0-8,2 2-10,1-1-5,3 0 0,3-1-2,3-1 0,2 0-1,1 2-1,1 2-1,1 2-1,1 1 0,1 0-1,1 0 0,1 0-1,-1 1 0,-1 2 1,-3 2 0,-1 2 0,-1 0-1,1 1 0,1 0-2,1 0-1,1 0 0,-1-1 1,1 1 0,-1 0 1,0 0 0,-1 0 1,-1-1 0,-1 1 1,0 0 0,1 0-1,1 0 0,1-1 0,0 1-1,-1 0-3,-1 0-2,-1 0-1,0-1-4,1-1-5,1-1-4,1 0-5,0-2-4,-1 0-4,-1-2-3,0 0-3,-1-1-4,1 0-1,0 0-2,3 0-3,-2-2 2,0 0 6,-1-3 4,0-2 5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2:27"/>
    </inkml:context>
    <inkml:brush xml:id="br0">
      <inkml:brushProperty name="width" value="0.04388" units="cm"/>
      <inkml:brushProperty name="height" value="0.04388" units="cm"/>
      <inkml:brushProperty name="color" value="#F2395B"/>
    </inkml:brush>
  </inkml:definitions>
  <inkml:trace contextRef="#ctx0" brushRef="#br0">81212 50047 501,'-5'-14'6,"4"2"11,6 4 12,4 3 12,4 1 1,3 2-6,3 0-8,3 2-7,1 0-6,-1 0-6,-1 0-5,-1 0-6,-1 0-2,-3 2-1,-1 0 1,-2 2-1,-3 1-1,-1 1-1,-2 3 0,-2 2-3,-2 1 4,-2 1 6,-2 1 6,-2 2 6,-2-1 4,0 1 1,-1 0 1,-2-1 0,1 1 2,-1 0 0,0-1 3,0 1 1,1-1-1,2 1-1,3 0-2,1-1-2,1 1-3,0 0-2,0-1-3,0 1-3,0 0-3,0-1-3,0 1-4,0-1-3,-1 0-2,-1 0-2,0-2-2,-1-1-2,-2 0-4,0 0-7,-1-1-8,-2 1-6,0-1-3,-1-3 1,-2-1 1,0-2 1,-1-1 1,-1 0 3,-1 0 1,-1 0 4,-1 0 3,1 0 7,-1 0 5,0 0 7,1 0 6,1 1 4,1 2 6,1 0 5,4 0 9,8-2 16,8-3 14,7 0 14,5-4 1,1 0-14,1-3-13,1-2-15,1 0-9,-1 2-6,0 2-5,1 2-6,-2 1-5,-1-2-9,-3 0-6,-1-1-8,-3-1-4,-1 0 0,-2 0 0,-2 0-1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2:27"/>
    </inkml:context>
    <inkml:brush xml:id="br0">
      <inkml:brushProperty name="width" value="0.04017" units="cm"/>
      <inkml:brushProperty name="height" value="0.04017" units="cm"/>
      <inkml:brushProperty name="color" value="#F2395B"/>
    </inkml:brush>
  </inkml:definitions>
  <inkml:trace contextRef="#ctx0" brushRef="#br0">82473 51197 547,'1'-14'5,"0"2"11,2 4 10,0 3 10,2 1 5,2 2 2,1 0 1,3 2 0,2 0-2,2 0-8,1 0-7,3 0-7,-1 1-4,-1 2-2,-2 2-3,-3 2-1,-2 1-3,-2 1-1,-4 1-2,-2 2-2,-3 1-1,-2 3-1,-2 3-2,-2 3-1,-3 1-1,-3 1-2,-5-1-2,-3 1-2,-3-2-1,1-1 0,-1-3-1,1-1 1,0-2 1,3-1 5,1-1 5,3 0 4,3-3 4,8-1 6,7-2 3,6-2 6,5-2-3,3-2-10,3-2-9,3-2-11,2-2-7,-1 0-5,1-1-7,-1-2-5,0 2-5,1 1-3,-1 2-3,1 2-4,-3 0 3,-3 0 7,-5-2 10,-3 0 7,-3-1 4,0 0-3,-2 0-1,0 0-3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27"/>
    </inkml:context>
    <inkml:brush xml:id="br0">
      <inkml:brushProperty name="width" value="0.04572" units="cm"/>
      <inkml:brushProperty name="height" value="0.04572" units="cm"/>
      <inkml:brushProperty name="color" value="#F2395B"/>
    </inkml:brush>
  </inkml:definitions>
  <inkml:trace contextRef="#ctx0" brushRef="#br0">53800 48450 481,'-4'-52'6,"-5"47"14,-7 47 12,-5 48 13,-9 24-1,-9 3-17,-10 3-16,-8 4-16,0-6-8,14-11 0,11-14 1,14-11 0,7-14 0,3-11-1,3-14 0,4-11-1,4-9 0,6-3-1,7-3 1,6-2-1,6 0 4,6 7 9,7 6 7,6 7 8,-2 5 6,-9 7 2,-10 6 4,-8 7 2,-8 5 1,-2 7 0,-3 6-1,-3 7 0,-6 0 0,-5-2 2,-7-3 2,-5-3 1,-3-7-2,4-9-5,3-10-7,3-8-5,9-15-10,16-19-11,15-18-12,17-19-11,11-27-9,10-34-3,10-35-5,9-33-3,4-28 1,1-18 6,-1-19 8,1-18 7,-6 2 4,-8 26 2,-10 24 1,-9 26 1,-7 21 5,-3 19 11,-3 19 8,-2 19 11,-6 15 7,-6 13 8,-6 12 6,-6 13 6,-7 16 6,-6 23 1,-6 22 2,-6 22 3,-6 12-7,-2 3-16,-3 3-16,-3 4-15,-1-3-11,4-5-7,3-7-4,3-5-7,7-14-5,14-18-3,11-19-4,14-18-4,7-12 3,3-3 10,3-3 10,4-2 9,-1 2 9,-3 9 5,-3 10 7,-2 10 7,-8 8 3,-8 10 4,-10 10 3,-9 9 2,-9 9 1,-5 9 1,-7 10-1,-5 10-1,-8 5-1,-5 4-4,-7 3-5,-5 3-3,-1-4-6,6-8-5,7-10-6,6-9-5,4-9-5,4-5 0,3-7-3,3-5 0,7-9-1,14-9 1,11-10 1,14-8 2,8-8-1,7-2 1,6-3 0,7-3 0,-1 1 4,-6 6 11,-6 7 9,-6 6 10,-13 12 6,-19 19 3,-18 19 2,-19 19 3,-13 7-3,-6-3-7,-6-3-7,-6-2-8,-2-6-4,3-6-2,3-6-2,4-6-2,13-15-7,26-21-10,24-22-11,26-22-12,15-7 1,6 10 8,7 10 10,6 9 10,-2 6 7,-9 3 5,-10 3 6,-8 4 5,-11 5 5,-8 10 7,-10 10 4,-9 9 7,-12 6-2,-11 3-8,-14 3-9,-11 4-8,-9-1-6,-3-3-4,-3-3-3,-2-2-4,-5-1-2,-2 3 1,-3 3-1,-3 4 0,-2-1 4,0-3 5,0-3 5,0-2 7,4-5 4,10-2 5,10-3 5,9-3 4,17-4 3,25-3 2,25-3 1,25-2 2,20-8-5,16-8-10,15-10-10,17-9-9,11-7-10,10-3-9,10-3-7,9-2-8,1-5-6,-6-2-1,-6-3-2,-6-3-1,-10 1 2,-12 6 6,-13 7 7,-12 6 7,-15 4-1,-15 4-6,-15 3-7,-16 3-7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2:28"/>
    </inkml:context>
    <inkml:brush xml:id="br0">
      <inkml:brushProperty name="width" value="0.04637" units="cm"/>
      <inkml:brushProperty name="height" value="0.04637" units="cm"/>
      <inkml:brushProperty name="color" value="#F2395B"/>
    </inkml:brush>
  </inkml:definitions>
  <inkml:trace contextRef="#ctx0" brushRef="#br0">84181 51059 474,'-13'-2'6,"3"-2"12,4-3 11,4-3 12,4-2 2,6 2-7,4 1-8,5 1-8,3 0-5,-1 0-1,1 0-3,-1 1-2,2 0 0,0 2-1,0 2-1,3 2 1,-1 1 0,1 0 1,-1 0 0,1 0 2,-1 1 0,1 2 0,-1 2-1,1 2 1,-2 0 0,0 1 1,-1 0 1,0 0 1,-2 0 0,1 1-2,-1 1-1,1 2-2,-1-2 0,-1 1-2,-1-2 0,0-1-2,0 0 0,7 0 0,4 0-1,4 0-1,3-1 0,-3-1-4,-2-1-2,-1 0-2,-1-2-4,0 0-7,2-2-7,1 0-6,2-2-5,3 0-4,2-2-4,4 0-4,0-2-1,-2-2 2,-2-2 3,-1-1 3,-5-1 1,-6 0 3,-5 2 3,-6 1 2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2:28"/>
    </inkml:context>
    <inkml:brush xml:id="br0">
      <inkml:brushProperty name="width" value="0.04207" units="cm"/>
      <inkml:brushProperty name="height" value="0.04207" units="cm"/>
      <inkml:brushProperty name="color" value="#F2395B"/>
    </inkml:brush>
  </inkml:definitions>
  <inkml:trace contextRef="#ctx0" brushRef="#br0">89664 50171 522,'8'-15'6,"2"4"12,0 3 11,1 3 11,1 1 4,1 0-5,2 0-5,0 0-5,1 1-3,3 2-3,2 2-1,1 2-2,0 2-3,-1 2-2,-3 1-2,-1 3-3,-3 1-2,-2 0 0,-4-1-1,-3 1-1,-2 1-1,-4 1-2,-2 3-1,-3 2-2,-4 1-1,-4 3-2,-4 1 0,-3 3-2,-4-1-1,-1-2-2,-2-1-2,-2-3-1,-1 0-1,3 0 0,1-1 2,3 1-1,2-3 2,1-1 1,2-4 0,3-3 1,1-1 2,2 0 1,3 0 1,1 0 2,4-2 5,6-3 11,6-2 11,6-3 10,4-3 1,5-2-8,3-2-7,4-2-8,4 0-8,1 1-5,2 0-5,2 2-7,1 1-7,0 0-6,0 2-8,1 1-8,-3 0-4,0 0-2,-3 0-3,-2 0-1,-4 0 2,-5 0 8,-7 0 7,-5 0 7,-3 0 5,0 1 0,0-1 1,0 0 1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2:29"/>
    </inkml:context>
    <inkml:brush xml:id="br0">
      <inkml:brushProperty name="width" value="0.04737" units="cm"/>
      <inkml:brushProperty name="height" value="0.04737" units="cm"/>
      <inkml:brushProperty name="color" value="#F2395B"/>
    </inkml:brush>
  </inkml:definitions>
  <inkml:trace contextRef="#ctx0" brushRef="#br0">91892 49927 464,'1'-16'4,"0"2"7,2 1 9,0 1 7,0 4 7,0 8 7,-2 8 7,0 8 7,-3 5-1,-4 2-11,-4 4-9,-3 3-11,-4 2-6,0-1-1,-1 0-3,-1 0-2,0-1-3,1-1-4,1-3-3,1-1-4,1-4-5,2-3-5,3-4-6,1-4-6,4-7-8,6-9-11,6-8-12,6-9-10,3-5 0,1-1 10,1 0 11,1-2 10,-1 1 9,-1 1 6,-2 3 7,-2 2 5,-2 1 6,1 4 5,0 3 4,-1 3 6,0 2 5,0 2 6,-2 3 7,0 1 6,-2 3 6,1 4 3,0 4 4,0 4 4,-2 3-2,-1 5-8,-2 3-8,-2 5-9,-1 1-6,0 1-3,0-1-3,0 0-4,0 0-2,0-1 1,0-1 0,0-1 0,2-3 0,4-5-4,4-5-2,4-4-3,2-7-3,1-8-1,1-8-2,1-7-2,1-5-1,1-1 2,1-1-1,1-1 2,1-2-1,3-4 1,1-4-2,3-4 1,-3 1-2,-6 8-6,-5 6-3,-6 7-5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2:30"/>
    </inkml:context>
    <inkml:brush xml:id="br0">
      <inkml:brushProperty name="width" value="0.04549" units="cm"/>
      <inkml:brushProperty name="height" value="0.04549" units="cm"/>
      <inkml:brushProperty name="color" value="#F2395B"/>
    </inkml:brush>
  </inkml:definitions>
  <inkml:trace contextRef="#ctx0" brushRef="#br0">93917 50190 483,'8'-16'4,"-1"-1"9,1-1 7,0-1 9,0-2 2,1-1-1,2-2-4,0-3-1,0 1-4,-1 3-5,0 3-5,-2 3-4,-1 2-3,-2 1 0,-3 1-1,0 1 0,-5 2 0,-6 4 1,-6 4 3,-5 4 0,-3 4 3,1 6 1,1 4 2,1 5 2,0 3 0,-1 1 1,-1 0-1,-1 2-1,1 0 0,3-3-1,3-2-1,3-1-1,2-3 0,2-1 0,2-2 0,3-3 0,2-2-5,5-2-10,6-4-10,4-2-10,2-4-6,-1-2-2,-1-4-2,0-2-1,-2-1 0,1 1 4,0 0 4,-1 2 3,0 1 3,0 3 3,-2 1 2,0 2 3,-1 3 11,1 4 19,1 3 20,2 5 20,-2 1 4,-3-1-8,-3-1-8,-2 0-10,-2-2-7,0 1-3,0 0-3,0-1-5,0 1-15,0 0-25,0-1-27,0 1-27,1-3-8,2-4 6,2-6 7,2-4 8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2:30"/>
    </inkml:context>
    <inkml:brush xml:id="br0">
      <inkml:brushProperty name="width" value="0.03712" units="cm"/>
      <inkml:brushProperty name="height" value="0.03712" units="cm"/>
      <inkml:brushProperty name="color" value="#F2395B"/>
    </inkml:brush>
  </inkml:definitions>
  <inkml:trace contextRef="#ctx0" brushRef="#br0">94950 50696 592,'15'-7'8,"-1"1"15,-1 0 15,0 2 15,-2 1 5,-1 0-7,-1 2-7,0 0-7,-2 2-6,1 2-6,0 2-5,0 2-7,-1 1-6,-1 1-11,0 1-8,-2 1-9,2-3-12,4-8-12,3-8-14,5-7-12,0-3-1,-3 3 12,-3 3 12,-2 3 12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2:30"/>
    </inkml:context>
    <inkml:brush xml:id="br0">
      <inkml:brushProperty name="width" value="0.04838" units="cm"/>
      <inkml:brushProperty name="height" value="0.04838" units="cm"/>
      <inkml:brushProperty name="color" value="#F2395B"/>
    </inkml:brush>
  </inkml:definitions>
  <inkml:trace contextRef="#ctx0" brushRef="#br0">96275 49128 454,'-15'-1'10,"2"0"20,3-2 20,1 0 19,0 1 4,0 4-16,-1 4-14,-1 4-16,-2 3-8,0 5-2,-1 3-3,-1 5-3,-1 1-1,-1 1 1,-1-1 0,-1 0 0,0 0 0,3-1-1,1-1-1,2-1-1,3-2-1,3-3 1,2-3-1,4-3 0,2-2-1,4-2-1,2-2-2,3-2-2,4-2-1,4 2-2,3-2-1,5 1-3,0 0-1,0 0-1,-1 0-2,-1 0 0,-2 0-1,-3 2 0,-3 0 0,-3 1 0,-3 2 1,-2 0 2,-4 1 1,-2 2 2,-3 0 1,-1 1 1,0 1 1,-1 1 0,-3 0 0,-4-1 0,-3-1 0,-5 0-1,-3-1-1,-3 1-2,-3 1-3,-2 2-3,-3-1-3,1-1-4,0-1-5,0-1-3,1-1-4,5-2-2,3-2-2,5-2-2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2:31"/>
    </inkml:context>
    <inkml:brush xml:id="br0">
      <inkml:brushProperty name="width" value="0.05251" units="cm"/>
      <inkml:brushProperty name="height" value="0.05251" units="cm"/>
      <inkml:brushProperty name="color" value="#F2395B"/>
    </inkml:brush>
  </inkml:definitions>
  <inkml:trace contextRef="#ctx0" brushRef="#br0">97500 49765 418,'56'-12'98,"-14"5"-24,-14 6-22,-13 6-24,-9 4-13,-2 3-3,-4 3-3,-2 3-3,-3 2-2,-2 0-1,-2-1 1,-1 1-2,-2-2 0,2-1 1,1-2-1,0-3 1,5-3-2,8-6-6,8-6-5,8-6-5,4-3-3,2-3 0,3-2 0,1-1 0,0-3 0,-1 0-1,-3 0 0,-1-2-1,-2 0 1,-1 4 2,-1 3 3,-1 3 2,-2 2 3,-4 1 4,-5 0 3,-3 2 4,-3 1 5,-4 2 10,-2 2 9,-4 2 8,-2 3 7,-1 4 3,-3 4 4,-2 4 4,1 2-4,3 1-8,3 1-8,2 1-10,3 1-6,0-1-3,2 1-4,0-1-4,3-1-4,2-2-6,4-4-5,2-3-7,2-3-2,1-6 1,1-5 1,2-4 1,-1-4 1,1-3 0,0-3 1,-1-3 0,1-4 1,0-3 2,0-4 1,-1-4 2,0-3 2,-3-1 0,-1 0 3,-2-2 1,-2 3 1,-2 6 1,-2 5 1,-2 7 0,-3 6-1,-4 7-2,-4 6-4,-3 8-3,-2 4-3,4 3-4,3 3-2,2 3-4,3 1-1,0-1 0,2 0 1,1-2 0,2-2 1,5-3 4,5-3 3,6-2 3,2-3 3,1 0 3,1-2 2,1 0 3,0-1 3,1 2 5,-1 0 4,1 2 4,-3 0 2,-3 3 0,-4 2-2,-4 2 0,-4 2-2,-3 1-3,-2 3-2,-4 2-3,-1-1-2,-2 1-1,0-2-1,-1-1-2,0 0 2,2-1 5,2 1 5,2 0 6,3-2 3,6-1 1,4-2 2,5-2 1,2-1 1,-1 1-1,0 1 0,-2 2-1,0 0-2,-1 3-2,1 2-3,0 1-2,-2 3-2,-1 3 0,-2 3-2,-2 3 0,-3 3-1,-3 2-2,-2 4-3,-4 3-2,-2-1-6,-5-4-8,-4-4-8,-4-3-9,-5-3-9,-8 0-10,-9 1-9,-7-1-11,0-2-2,6-5 4,7-5 4,8-4 4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2:32"/>
    </inkml:context>
    <inkml:brush xml:id="br0">
      <inkml:brushProperty name="width" value="0.03578" units="cm"/>
      <inkml:brushProperty name="height" value="0.03578" units="cm"/>
      <inkml:brushProperty name="color" value="#F2395B"/>
    </inkml:brush>
  </inkml:definitions>
  <inkml:trace contextRef="#ctx0" brushRef="#br0">94771 50759 614,'8'-8'0,"-1"2"0,1 0 0,0 2 0,1 0 7,3 0 14,3 0 13,4 0 14,-2 2 4,-1 2-3,-4 4-5,-3 2-4,-2 2-6,-2 2-10,-3 0-8,0 1-10,-4 2-4,0 0 1,-3 1-1,-2 1 0,-2 1 0,-3-1-3,-4 1-2,-1-1-1,-2 1-2,0 0 2,2-1-1,1 1 1,2-2 1,1-3 2,2-3 1,3-2 2,3-3-2,7-2-4,8-2-5,6-2-4,5-2-5,5-2-7,3-2-7,4-1-6,-1-2-5,-6 2-4,-5 1-4,-6 1-4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3:00"/>
    </inkml:context>
    <inkml:brush xml:id="br0">
      <inkml:brushProperty name="width" value="0.04003" units="cm"/>
      <inkml:brushProperty name="height" value="0.04003" units="cm"/>
      <inkml:brushProperty name="color" value="#F2395B"/>
    </inkml:brush>
  </inkml:definitions>
  <inkml:trace contextRef="#ctx0" brushRef="#br0">91731 53000 549,'15'14'76,"-1"-1"-16,0-2-18,-2-2-15,0-2-11,-1-1-1,1 0-2,0-2-1,-1 1-2,1 0-1,0 1 0,0 2-1,-2 0 0,-1-1-2,-2 1 0,-2 0-2,-1 0-1,0 1-1,0 2 0,0 0-1,-2 1 0,-4-1-2,-4 1-1,-4 0-2,-3 0 0,-1 3 0,-3 2 0,-1 1 0,-2 1 0,0-1 1,1-1 0,-1 0 1,2-2 0,1-1 0,2-1 1,3-1 0,4-2 4,8-2 8,8-4 7,7-2 8,5-2 1,0 0-5,-1 0-6,1 0-4,-1-1-4,1 0-1,-1-2-2,1 0-1,-1-1-2,1 0-2,-1 0-1,1 0-3,-1 0-1,-1 0 0,-1 0-1,-1 1 0,-1-1 0,-1 2 0,0 0 2,-2 2 1,-3 0-13,-6 2-26,-6 0-25,-6 2-27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3:01"/>
    </inkml:context>
    <inkml:brush xml:id="br0">
      <inkml:brushProperty name="width" value="0.04832" units="cm"/>
      <inkml:brushProperty name="height" value="0.04832" units="cm"/>
      <inkml:brushProperty name="color" value="#F2395B"/>
    </inkml:brush>
  </inkml:definitions>
  <inkml:trace contextRef="#ctx0" brushRef="#br0">75600 52454 455,'0'-16'0,"0"2"0,0 1 0,0 1 0,1 3 8,2 6 16,2 6 16,1 6 16,2 3 4,-2 1-7,-1 1-9,0 2-7,-2-1-6,1 1-3,0-1-3,0 1-3,-1 0-2,0-1-1,-2 1-2,0 0 0,-2-1-3,0 1-2,-2-1-3,0 1-3,-1 0-4,0 1-5,0 1-6,1 1-6,-1 0-2,0-1 1,0-1 1,0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27"/>
    </inkml:context>
    <inkml:brush xml:id="br0">
      <inkml:brushProperty name="width" value="0.03642" units="cm"/>
      <inkml:brushProperty name="height" value="0.03642" units="cm"/>
      <inkml:brushProperty name="color" value="#F2395B"/>
    </inkml:brush>
  </inkml:definitions>
  <inkml:trace contextRef="#ctx0" brushRef="#br0">56300 48400 604,'-18'-29'5,"17"-5"13,15-7 10,16-5 12,10 0 5,7 10-3,6 10-3,7 9-2,8 4-3,14 1-3,11-1-3,14 1-2,-3 1-8,-15 3-14,-15 3-13,-16 4-13,-13-3-13,-9-5-12,-10-7-11,-8-5-12,-9-4 0,-6 0 12,-6 0 11,-6 0 11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3:11"/>
    </inkml:context>
    <inkml:brush xml:id="br0">
      <inkml:brushProperty name="width" value="0.04402" units="cm"/>
      <inkml:brushProperty name="height" value="0.04402" units="cm"/>
      <inkml:brushProperty name="color" value="#F2395B"/>
    </inkml:brush>
  </inkml:definitions>
  <inkml:trace contextRef="#ctx0" brushRef="#br0">90528 57050 499,'-8'9'126,"1"3"-28,-1 4-27,0 2-27,0 2-16,0 1-2,0 1-5,1 1-2,0-1-3,2-3-1,2-3-2,2-3-2,1-1-3,0 2-4,0 0-4,0 1-4,1-1-2,2-1 1,2-2 2,2-2 2,1-2-1,1-1-1,2 0-3,0-2-2,1-1-1,1-4 0,1-2 2,2-3 0,0-5-1,1-4-2,1-5-2,1-5-2,-1-1-1,-3 1 3,-2 3 2,-4 1 1,-2 3 2,-1 1 2,0 2 1,-2 3 1,-2-1 1,-6 0 0,-4-1-1,-5-1 1,-3 1-1,1 4 0,-1 5-1,0 3 0,1 2-1,1 0-4,1 0-3,0 0-2,2 0-4,1 2-5,0 0-4,2 1-3,1 2-5,2 0-1,3 1-3,1 2-3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3:12"/>
    </inkml:context>
    <inkml:brush xml:id="br0">
      <inkml:brushProperty name="width" value="0.03585" units="cm"/>
      <inkml:brushProperty name="height" value="0.03585" units="cm"/>
      <inkml:brushProperty name="color" value="#F2395B"/>
    </inkml:brush>
  </inkml:definitions>
  <inkml:trace contextRef="#ctx0" brushRef="#br0">91850 57350 613,'14'29'130,"-1"-4"-32,-2-4-31,-2-3-30,-2-2-18,1-1-3,0 1-5,0-1-2,-1 0-18,1-1-28,0-1-29,0 0-29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3:12"/>
    </inkml:context>
    <inkml:brush xml:id="br0">
      <inkml:brushProperty name="width" value="0.04628" units="cm"/>
      <inkml:brushProperty name="height" value="0.04628" units="cm"/>
      <inkml:brushProperty name="color" value="#F2395B"/>
    </inkml:brush>
  </inkml:definitions>
  <inkml:trace contextRef="#ctx0" brushRef="#br0">92763 56728 475,'-15'30'148,"4"-3"-34,3-3-34,3-3-34,0-2-18,2 1-3,-1-1-3,0 1-4,0-1-2,2-1-4,0-1-4,2-1-2,3-2-4,7-4-4,8-5-3,6-2-4,2-6-2,0-6-3,0-6-2,-2-5-1,-2-4-2,-3 1 0,-3-1-1,-3 1 1,-2 0 1,-2 1 4,-3 1 3,-1 1 3,-2 1 3,-4 1 2,-2 1 0,-3 1 2,-4 1 1,-2 2 0,-3 2-1,-3 3 1,-1 1 0,1 2 0,0 2 0,2 2 0,1 2-2,1 2-5,1 2-4,0 2-5,3 0-9,5 1-12,3 0-14,4 0-13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3:12"/>
    </inkml:context>
    <inkml:brush xml:id="br0">
      <inkml:brushProperty name="width" value="0.05072" units="cm"/>
      <inkml:brushProperty name="height" value="0.05072" units="cm"/>
      <inkml:brushProperty name="color" value="#F2395B"/>
    </inkml:brush>
  </inkml:definitions>
  <inkml:trace contextRef="#ctx0" brushRef="#br0">94014 56166 433,'0'-12'12,"0"8"24,0 8 25,0 8 23,0 3 5,0 1-16,0 0-16,0-1-14,0 2-11,0 3-6,0 3-4,0 3-5,0 3-7,0 5-6,0 3-6,0 4-6,-1 4-5,0 4-3,-2 4-2,0 4-3,-1 1-6,0-1-10,0-1-11,0 0-11,0-7-4,1-10 1,-1-12 1,0-9 2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3:13"/>
    </inkml:context>
    <inkml:brush xml:id="br0">
      <inkml:brushProperty name="width" value="0.03977" units="cm"/>
      <inkml:brushProperty name="height" value="0.03977" units="cm"/>
      <inkml:brushProperty name="color" value="#F2395B"/>
    </inkml:brush>
  </inkml:definitions>
  <inkml:trace contextRef="#ctx0" brushRef="#br0">95450 56683 553,'6'-6'11,"-4"4"22,-4 4 22,-4 4 22,-3 3 3,-4 5-16,-2 4-16,-3 3-16,-1 2-11,1-1-6,1-1-7,1-1-5,0 1-8,-1 5-8,-2 3-8,1 4-8,0 0-4,2-6-2,4-3 0,3-6-1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3:13"/>
    </inkml:context>
    <inkml:brush xml:id="br0">
      <inkml:brushProperty name="width" value="0.045" units="cm"/>
      <inkml:brushProperty name="height" value="0.045" units="cm"/>
      <inkml:brushProperty name="color" value="#F2395B"/>
    </inkml:brush>
  </inkml:definitions>
  <inkml:trace contextRef="#ctx0" brushRef="#br0">95139 56840 488,'-5'-5'12,"6"7"23,6 8 23,6 6 23,2 4 3,1 3-16,0 1-18,-1 3-16,1 0-10,1 0-3,1 1-2,1-1-2,1 0-9,-1 1-11,1-1-14,0 0-12,-3 0-10,-1-3-7,-4-2-8,-3-1-7,-2-3-2,0-3 4,-2-3 3,0-2 4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3:14"/>
    </inkml:context>
    <inkml:brush xml:id="br0">
      <inkml:brushProperty name="width" value="0.04596" units="cm"/>
      <inkml:brushProperty name="height" value="0.04596" units="cm"/>
      <inkml:brushProperty name="color" value="#F2395B"/>
    </inkml:brush>
  </inkml:definitions>
  <inkml:trace contextRef="#ctx0" brushRef="#br0">96927 56400 478,'-6'30'120,"2"-1"-23,4-3-23,3-1-23,1-1-15,1 2-5,1 3-6,2 1-5,-1 1-5,-1 1-1,0-1-4,-2 0-1,0-1-3,-2-1-1,0-3 0,-2-1-3,1-3 0,0-3-4,2-3-2,0-3-3,3-6-1,6-12-2,4-10-1,5-11-1,1-6 1,-3-1 2,-3 0 3,-3-2 2,0-1 1,2-2 1,1-2 1,3-2 0,0 1-3,-3 5-6,-1 5-7,-2 6-6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3:14"/>
    </inkml:context>
    <inkml:brush xml:id="br0">
      <inkml:brushProperty name="width" value="0.03532" units="cm"/>
      <inkml:brushProperty name="height" value="0.03532" units="cm"/>
      <inkml:brushProperty name="color" value="#F2395B"/>
    </inkml:brush>
  </inkml:definitions>
  <inkml:trace contextRef="#ctx0" brushRef="#br0">97900 57131 622,'8'-7'0,"0"2"0,-1 3 0,1 1 0,0 0 4,0-1 6,0 0 8,-1-1 6,1-1 5,0 2 1,0 0 1,0 2 2,0 1-1,3 2-4,2 2-3,2 2-4,-1 2-4,-3 3-3,-3 3-3,-2 3-4,-4 3-1,-2 3 2,-4 3 1,-2 3 1,-3 0-2,-2 0-6,-2-1-5,-1-1-7,-1-3-4,1-3 1,0-5-2,2-3 0,1-3 2,3-1 6,1-1 6,2 0 5,4-3 5,6-4 2,5-4 5,7-4 2,3-2-2,1 0-10,1 0-9,1 1-9,1-1-9,-1 0-9,1 0-10,-1 0-8,-2 2-1,-3 1 9,-5 2 7,-3 2 10,-2 0 1,0 0-3,0-2-5,0 0-4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3:14"/>
    </inkml:context>
    <inkml:brush xml:id="br0">
      <inkml:brushProperty name="width" value="0.04595" units="cm"/>
      <inkml:brushProperty name="height" value="0.04595" units="cm"/>
      <inkml:brushProperty name="color" value="#F2395B"/>
    </inkml:brush>
  </inkml:definitions>
  <inkml:trace contextRef="#ctx0" brushRef="#br0">100507 56140 478,'-15'-8'0,"2"2"0,3 0 0,1 2 0,0 1 1,0 2 0,-1 2 2,-1 2 0,-1 2 10,0 4 16,0 2 17,1 3 17,-1 3 4,2 1-8,1 3-8,1 1-8,-1 3-6,-2 1-7,-2 2-5,-1 3-6,-3 1-5,0 4-4,-1 3-4,-1 2-4,0 1-4,1 0-3,1-1-3,1-2-3,1-3-10,2-5-16,3-7-17,1-5-17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3:14"/>
    </inkml:context>
    <inkml:brush xml:id="br0">
      <inkml:brushProperty name="width" value="0.04987" units="cm"/>
      <inkml:brushProperty name="height" value="0.04987" units="cm"/>
      <inkml:brushProperty name="color" value="#F2395B"/>
    </inkml:brush>
  </inkml:definitions>
  <inkml:trace contextRef="#ctx0" brushRef="#br0">100100 56511 441,'0'-15'8,"2"4"16,0 3 17,2 3 15,1 3 7,1 5-3,3 6-4,2 4-3,1 4-7,0 3-6,-1 3-8,1 3-8,0 3-6,0 3-5,-1 2-5,1 4-4,-1 2-3,-1 2 2,0 2 1,-2 2 1,0-1-9,0-4-18,0-4-18,0-3-18,-1-5-6,-1-3 7,-1-5 6,0-3 7,-1-4 2,0-1-2,0-2-1,0-2-3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28"/>
    </inkml:context>
    <inkml:brush xml:id="br0">
      <inkml:brushProperty name="width" value="0.04851" units="cm"/>
      <inkml:brushProperty name="height" value="0.04851" units="cm"/>
      <inkml:brushProperty name="color" value="#F2395B"/>
    </inkml:brush>
  </inkml:definitions>
  <inkml:trace contextRef="#ctx0" brushRef="#br0">57300 47350 453,'23'-135'-21,"-3"32"6,-3 31 4,-2 32 6,-5 21 13,-2 13 20,-3 12 20,-3 13 21,-10 20 5,-16 28-11,-15 28-9,-15 29-9,-14 15-8,-8 3-5,-10 3-5,-9 4-5,-2-4-4,6-9-5,7-10-4,6-8-6,9-15-3,13-19-2,12-18-4,13-19-2,23-18-8,34-15-14,35-15-12,35-16-14,16-13-2,1-9 9,-1-10 9,1-8 9,-9 0 8,-15 14 4,-15 11 6,-16 14 6,-27 18 8,-37 25 13,-38 25 12,-37 25 12,-18 9 3,4-6-5,3-6-7,3-6-5,4-6-6,7-2-5,6-3-5,7-3-4,24-9-6,44-11-3,44-14-4,44-11-4,21-12-2,1-9 3,-1-10 0,1-8 2,-10-3 2,-19 7 1,-18 6 1,-19 7 1,-19 7 2,-19 9 0,-18 10 1,-19 10 0,-13 7-1,-6 6-1,-6 7-1,-6 6-3,-2 3 0,3 0-1,3 0 0,4 0 0,2-4 1,4-5 5,3-7 3,3-5 4,6-4 6,9 0 7,10 0 6,10 0 8,11 1 2,17 4 0,15 3-1,16 3-1,5 3-3,-2 3-4,-3 3-6,-3 4-4,-6 1-4,-5 0 1,-7 0-1,-5 0-1,-8 1 0,-5 4 0,-7 3-1,-5 3-1,-8 1-2,-5 1-5,-7-1-3,-5 1-4,-8-3-3,-5-2-2,-7-3-2,-5-3-2,-4-6 0,0-5 1,0-7 0,0-5 2,-2-8 0,-3-5 0,-3-7 0,-2-5-1,2-11 3,9-11 6,10-14 7,10-11 5,11-14 4,17-11 1,15-14 0,16-11 0,18-7 0,22 0-2,22 0-1,23 0-3,16-4-6,13-5-14,12-7-13,13-5-12,-2 3-5,-16 17 4,-15 15 4,-15 16 3,-15 12 0,-12 9-6,-13 10-6,-12 10-5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3:15"/>
    </inkml:context>
    <inkml:brush xml:id="br0">
      <inkml:brushProperty name="width" value="0.04214" units="cm"/>
      <inkml:brushProperty name="height" value="0.04214" units="cm"/>
      <inkml:brushProperty name="color" value="#F2395B"/>
    </inkml:brush>
  </inkml:definitions>
  <inkml:trace contextRef="#ctx0" brushRef="#br0">101675 56422 522,'0'-19'10,"0"7"22,0 8 22,0 8 20,-1 7 5,0 5-13,-2 7-13,0 5-12,-2 5-12,-2 1-7,-2 2-9,-1 2-9,-2 2-4,0 0-2,0 2-2,1 0-1,0-1-9,2-3-14,2-5-13,3-4-15,0-4-8,2-5 1,0-5-2,2-4 0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3:15"/>
    </inkml:context>
    <inkml:brush xml:id="br0">
      <inkml:brushProperty name="width" value="0.05007" units="cm"/>
      <inkml:brushProperty name="height" value="0.05007" units="cm"/>
      <inkml:brushProperty name="color" value="#F2395B"/>
    </inkml:brush>
  </inkml:definitions>
  <inkml:trace contextRef="#ctx0" brushRef="#br0">102386 56781 439,'-14'1'94,"3"4"-14,2 2-13,4 4-15,1 2-8,0 5-5,0 3-5,1 5-5,-1 1-3,0 0-4,0 1-3,0-1-4,1 0-2,2 1-3,2-1-2,2 0-2,2-1-4,3-3-4,4-3-5,2-3-4,1-5-4,-1-6-2,-1-8-2,-1-6-3,1-6 0,0-3 1,1-5 1,1-3 1,-1-3 1,-3-3 2,-3-1 2,-2-2 2,-3 0 1,0 2 4,-2 1 2,0 3 2,-3 2 3,0 3 0,-3 3 2,-2 3 1,-2 3 0,-2 5 0,-1 3 0,-3 4 0,-1 2-4,-1 2-11,-1 0-9,-1 2-9,2 0-9,3 1-5,4 2-5,5 0-6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3:15"/>
    </inkml:context>
    <inkml:brush xml:id="br0">
      <inkml:brushProperty name="width" value="0.03704" units="cm"/>
      <inkml:brushProperty name="height" value="0.03704" units="cm"/>
      <inkml:brushProperty name="color" value="#F2395B"/>
    </inkml:brush>
  </inkml:definitions>
  <inkml:trace contextRef="#ctx0" brushRef="#br0">103450 55820 593,'1'-14'0,"4"3"0,2 3 0,3 2 0,3 2 11,1 1 21,3-1 21,2 0 21,-2 1 2,-1 2-16,-4 2-16,-3 2-17,0 1-11,2 2-6,1 0-6,3 1-7,-1 1-8,-1-1-10,-2 1-12,-2 0-11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3:16"/>
    </inkml:context>
    <inkml:brush xml:id="br0">
      <inkml:brushProperty name="width" value="0.0477" units="cm"/>
      <inkml:brushProperty name="height" value="0.0477" units="cm"/>
      <inkml:brushProperty name="color" value="#F2395B"/>
    </inkml:brush>
  </inkml:definitions>
  <inkml:trace contextRef="#ctx0" brushRef="#br0">103965 54906 461,'15'-21'3,"-1"3"7,-1 4 6,0 5 6,-2 1 6,-1 2 3,-1 1 4,0 0 4,-1 3 0,0 4-4,-1 4-4,1 4-3,-1 3-3,-2 3-5,-2 3-4,-2 3-3,-3 2-5,-4-1-3,-4 1-4,-3-1-3,-3 0-3,2-1-2,1-1-1,1-1-2,2-1 0,4-1-1,4 0 0,4-2-1,3-2 2,4-3 5,2-3 4,3-2 4,2-2 4,0 0 2,-1 0 3,1 0 2,-2 0 2,-1 1 2,-2 2 1,-2 0 1,-2 2 0,-1 1 0,0 3-3,-2 2 0,-2 2-3,-6 1-4,-4 3-3,-5 1-5,-5 3-6,-5 3-12,-5 3-11,-5 3-11,-5 4-3,-4 6 3,-6 6 5,-4 6 3,2-4 5,10-10 4,9-13 5,11-11 5,4-7-5,2-1-15,1-1-13,1 0-16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2T08:29:40.3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22636 1005 0,'0'0'0,"0"0"15,0 0-15,0 0 0,0 0 16,0 0-16,0 0 0,0 0 15,0 0-15,-8 25 0,8-25 16,0 0-16,-10 21 0,10-21 16,-1 22-16,1-22 0,0 24 0,0-12 15,0 2-15,0 0 16,0 1-16,1 0 0,1 5 16,-1-2-16,0 0 0,-1 7 0,-2 2 15,0-1-15,0-1 0,-1 0 16,-3-2-16,1-2 0,-1-3 15,1 0-15,-1 0 0,0-3 16,2 1-16,2 0 0,1-2 16,0-1-16,1-3 0,2-1 15,1 0-15,2-1 0,0 0 0,1-1 16,-1-4-16,1 1 0,-1 0 16,1-1-16,0-2 15,0 2-15,-1-2 0,3 0 0,1 1 16,0 0-16,-1-2 0,5 0 15,3 0-15,1 0 0,1 3 0,8-3 16,0 0-16,1 0 16,0-2-16,1 1 0,2-1 15,-2 2-15,2 2 0,8 1 16,0-1-16,-3-2 0,-3-2 0,7 2 16,4 1-16,-4-2 0,-5-2 15,10 0-15,2 1 16,-2 3-16,-2 1 0,3-3 0,3-2 15,-3-1-15,-1 2 0,9-3 16,1-2-16,-4 2 0,-4 0 0,9-3 16,1-1-16,-12 8 15,-2 3-15,9-1 0,1-2 16,-7 2-16,-4 2 0,3-4 16,2-2-16,-4 6 0,-5 1 0,3-1 15,2-2-15,-2 0 0,-3 2 16,4-3-16,2-1 0,-3-3 15,-3 0-15,6 3 0,5 2 16,-5 0-16,-3 1 0,6 1 16,3 2-16,-7-3 0,-4-2 0,7 4 15,5 5-15,-8-8 0,-6-5 16,7 4-16,3 3 16,-6-2-16,-5 0 0,5 0 15,4-1-15,-7 0 0,-4-1 0,6 0 16,2 0-16,-3 1 0,-1 0 15,2 0-15,3 2 0,-3-1 16,-3 1-16,3 0 0,2-1 16,-4-1-16,-2 0 0,2 0 15,0 3-15,0-2 0,-1 1 0,0-3 16,1 0-16,-1 0 0,-1 2 16,1-1-16,0 0 15,-4 2-15,-3 3 0,5-3 0,4-2 16,-8 2-16,-1 1 0,3 0 15,2-1-15,-3 1 0,-2 0 0,0 0 16,1-2-16,-1 0 16,-3-1-16,2 0 0,-1 1 15,-2-1-15,-3 1 0,3 1 16,4 0-16,-7-2 0,-2 0 0,-1 2 16,2 0-16,-1 0 0,-1 2 15,0-3-15,0-1 0,-1 1 16,-1-1-16,-2 1 0,-1 0 15,-4-1-15,-1-1 0,1 2 16,1 0-16,-1-1 0,-1 0 0,-1 0 16,-1 0-16,0 0 15,0 0-15,-1 0 0,2-1 16,-2 1-16,1 2 0,-1-1 16,-2 0-16,0-1 0</inkml:trace>
  <inkml:trace contextRef="#ctx0" brushRef="#br0" timeOffset="175.0612">27200 1655 0,'0'0'0,"0"0"16,0 0-16,0 0 0,0 0 15,0 0-15,0 0 0,0 0 16</inkml:trace>
  <inkml:trace contextRef="#ctx0" brushRef="#br0" timeOffset="1449.5833">26788 1622 0,'0'0'0,"0"0"15,0 0-15,0 0 0,28-3 16,-28 3-16,25-3 0,-13 2 16,0-2-16,3 2 0,3 0 15,-1 0-15,0 0 0,5-1 16,2 0-16,-1 0 0,1 1 0,1-2 16,4-2-16,-1 1 0,1 2 15,10-1-15,1-1 16,-2 0-16,-3-1 0,4 3 0,3-2 15,-5 1-15,-3 0 0,11 0 16,4 0-16,-5-1 0,-4 2 0,3 1 16,2-1-16,-4 0 15,-5-1-15,12 1 0,3 0 16,-7 1-16,-4 0 0,3 1 16,3-2-16,-4 0 0,-3 0 0,4 2 15,2 0-15,-3 0 0,-3-1 16,8 1-16,3 0 15,-11-1-15,0 1 0,7 1 0,3 1 16,-5-2-16,-2-1 0,3 0 16,3 1-16,-2 1 0,-3-1 0,3-1 15,2-1-15,-1 2 16,-3 0-16,3 0 0,3 0 16,-5 2-16,-3 1 0,23-2 15,-2-3-15,-29 0 0,-1 0 0,29-1 16,2 3-16,-30-1 0,0 0 15,27 0-15,-1 1 0,-27 0 16,1 1-16,25 0 0,2 2 16,-11-3-16,-4-2 0,4 2 15,5 2-15,-4-1 0,-3 2 0,0-2 16,-1-2-16,-1 1 0,-4 1 16,5 0-16,5 0 15,-8 2-15,-4-1 0,6-1 16,3 0-16,-7 0 0,-4 0 0,8 1 15,6-1-15,-7-2 0,-4-2 16,6 2-16,6 1 16,-6 1-16,-8 0 0,4 2 0,2-3 15,-5 0-15,-5 0 0,6 0 16,4 3-16,-6-3 0,-5 0 0,8 1 16,4 0-16,-20-1 0,-1-1 15,26 0-15,1 1 16,-25 0-16,0 1 0,11 0 0,6 1 15,-11-2-15,-4-2 0,7 1 16,6 3-16,-6-1 0,-5-1 16,4 2-16,3 0 0,-3-1 15,-5 1-15,6 0 0,1 0 16,-6 2-16,-4-1 0,2 0 16,3-3-16,-5-1 0,-2-2 0,2 4 15,0 2-15,-6-2 0,-3-2 16,-1 1-16,1 3 15,-4-2-15,-2 0 0,1 0 0,0 0 16,-3 0-16,-3-1 0,0 2 16</inkml:trace>
  <inkml:trace contextRef="#ctx0" brushRef="#br0" timeOffset="3049.2636">22491 1231 0,'0'0'0,"0"0"0,0 0 16,0 0-16,0 0 0,-4-19 15,4 19-15,0 0 0,9-21 0,-9 21 16,9-24-16,-3 11 0,1-1 16,6-2-16,6 0 15,-1-1-15,1-1 0,12-9 0,5-3 16,1 4-16,0 3 0,16-9 15,5-1-15,8-3 0,-3 4 16,13-6-16,1 1 16,-8 4-16,-4 3 0,17-3 0,3 1 15,-9 4-15,-6 6 0,44-18 16,0-2-16,-17 6 0,-11 6 0,14-2 16,9-3-16,-10 8 0,-7 5 15,10 2-15,7 1 16,-15 3-16,-10 4 0,16-3 0,12 1 15,-15-5-15,-10-6 0,13 2 16,9-1-16,-11 7 0,-7 6 0,16 3 16,12 1-16,-11 0 0,-8 3 15,9 0-15,6 1 16,-14-10-16,-40-4 0,6 5 16,20 4-16,-2 1 0,47 4 0,5 4 15,3 2-15,-22-3 0,-14-2 16,8 1-16,7 1 0,-13 0 15,-10 1-15,12-2 0,7-1 16,-15-1-16,-8 3 0,5 0 16,4 3-16,-13 8 0,-8 7 0,11-3 15,10-1-15,-15-4 0,-8-3 16,7 2-16,5 4 0,-10 0 16,-5-1-16,12 13 0,9 6 15,-12-5-15,-8-3 0,8-8 16,5-5-16,-10 0 0,-8 1 0,8 13 15,3 7-15,-8-8 16,-7-6-16,13-2 0,6-1 16,-12 5-16,-10 3 0,8 6 15,8 3-15,-8-6 0,-2-2 0,5 0 16,4-1-16,-7-2 16,-6-2-16,6 5 0,3 1 15,-11-4-15,-7-2 0,7 3 0,5 6 16,-12-1-16,-11-2 0,8-1 15,4 0-15,-6-2 0,-6-1 16,5 8-16,2 5 0,-4-8 16,-4-2-16,4-4 0,4-2 15,-5-4-15,-4-2 0,-1 9 16,-2 8-16,-6-2 0,-4-1 0,7-3 16,5-2-16,-5-5 0,-4-1 15,3 8-15,4 6 16,-4-8-16,-4-3 0,4 4 0,4 1 15,-8-4-15,-4-5 0,2 2 16,2-1-16,-5-1 0,-2-2 0,-2 3 16,-1 2-16,-3-5 15,-1-3-15,-1 0 0,0-1 16,-9-4-16,0 1 0,2 1 16,1 2-16,-3-3 0,-2-2 0,-1 3 15,-2 0-15,-3 0 16,-1-1-16,-13-2 0,-9-2 0,4 0 15,5 0-15,2 0 0</inkml:trace>
  <inkml:trace contextRef="#ctx0" brushRef="#br0" timeOffset="5003.3496">25942 2036 0,'0'0'0,"0"0"16,0 0-16,0 0 0,0 0 0,0 0 16,0 0-16,0 0 0,0 0 15,0 0-15,0 0 0,0 0 16,0 0-16,0 0 0,0 0 0,0 0 16,0 0-16,0 0 0</inkml:trace>
  <inkml:trace contextRef="#ctx0" brushRef="#br0" timeOffset="5580.7108">25913 2198 0,'0'0'0,"0"0"16,0 0-16,0 0 0,0 0 0,0 0 15,0 0-15,0 0 0,0 0 16,0 0-16,-10 25 0,10-25 16,0 0-16,0 0 0,0 0 15,-9 18-15,9-18 0,0 0 16,0 0-16,0 0 0,0 21 0,0-21 15,0 0-15,0 0 0,0 0 16,0 0-16,0 0 0,0 0 16,0 0-16,0 0 0</inkml:trace>
  <inkml:trace contextRef="#ctx0" brushRef="#br0" timeOffset="7365.7546">27700 1448 0,'0'0'0,"0"0"15,0 0-15,0 0 0,0 0 0,-27-3 16,27 3-16,-23 6 0,23-6 15,-26 9-15,12-3 0,-2 1 16,-2 1-16,-3 5 0,-1 0 16,-7 6-16,2 2 0,-3 3 15,0 4-15,-1 0 0,-1 1 0,-11 6 16,-1 0-16,1 1 0,2 0 16,-9 10-16,-1 1 0,4-1 15,1-1-15,-7 6 0,2-3 16,5-2-16,7-4 0,-5 9 15,1-1-15,3-8 0,2-4 16,0 0-16,-1 0 0,7-1 16,5-4-16,-4 5 0,2-1 15,9-7-15,4 1 0,2-5 16,0-3-16,4-6 0,4-5 0,1-3 16</inkml:trace>
  <inkml:trace contextRef="#ctx0" brushRef="#br0" timeOffset="9638.6042">25875 1826 0,'0'0'0,"0"0"0,0 0 0,0 0 15,0 0-15,0 0 0,0 0 16,0 0-16,0 0 0,0 0 16,0 0-16,0 0 0,0 0 0,0 0 15</inkml:trace>
  <inkml:trace contextRef="#ctx0" brushRef="#br0" timeOffset="12566.0211">29363 3392 0,'0'0'16,"0"0"-16,0 0 0,0 0 0,0 0 0,30 4 15,-30-4-15,0 0 0,29 1 16,-16-1-16,1-1 16,2 1-16,3 0 0,1 0 15,0 0-15,2 0 0,2 0 0,9 0 16,1 0-16,2 1 0,0-1 16,4 0-16,2 0 0,7 1 15,0-1-15,-1 0 0,1 0 16,7 1-16,-1 4 0,-2-2 15,-1 0-15,-2 1 0,-2-2 0,10 2 16,2 2-16,-8-1 0,-5-3 16,1 0-16,0 2 0,-3-1 15,-2-1-15,3 2 0,1 0 16,-4-4-16,-3-2 0,2-2 16,2 0-16,-4-3 0,0-1 15,0-4-15,-1-1 0,-3-2 16,-4 1-16,-2-4 0,-2-1 15,-1 2-15,-3 1 0,-3 2 16,-2 0-16,-5 3 0,-3 1 0,-2 1 16,-3 2-16,-1 1 0,-1 0 15,-1 1-15,0 0 0,-2-2 16,0-4-16,-1-1 0,0 0 16,0-4-16,0-3 0,0-1 15,0-1-15,-2-3 0,-2-2 0,0-5 16,-3-2-16,-3-1 15,-3 0-15,2 6 0,2 6 16,2 2-16</inkml:trace>
  <inkml:trace contextRef="#ctx0" brushRef="#br0" timeOffset="13000.1881">30919 2207 0,'0'0'0,"-7"-8"16,-3-2-16,-2-2 0,-1-2 15,-6-4-15,-2-1 0,-7-7 16,0 0-16,-2 3 0,-1 0 15,1 2-15,2 2 0,-10-6 16,-2 1-16,4 3 0,2 2 0,-1 2 16,-2 1-16,2 4 0,1 1 15,-3 2-15,0 2 0,1 2 16,-1 3-16,-1 2 0,-3 4 16,1 2-16,0 0 0,-7 7 15,-3 1-15,5 5 0,2 2 16,-1 4-16,-2 2 0,4-2 15,4 0-15,0 3 0,-2 3 16,-3 4-16,2-2 0,6 2 0,3 1 16,1-1-16,0 0 0,4 2 15,1 2-15,6 0 0,3 1 16,6-5-16,4-5 0,3 3 16,2 2-16,4 3 0,3 2 15,2-2-15,0-1 0,3 3 16,2 4-16,1-1 0,1 1 0,5-2 15,2 0-15,-2-2 16,-2-3-16,7 1 0,3-2 16,3-2-16,1-3 0,5-3 0,4-3 15,2 0-15,1-1 0,8-5 16,6-1-16,-17-5 0,-10-4 16,-9-3-16</inkml:trace>
  <inkml:trace contextRef="#ctx0" brushRef="#br0" timeOffset="15034.0171">21475 9638 0,'0'0'0,"0"-9"0,-1-3 15,0-1-15,-2-2 0,0-5 16,-1-3-16,-2-1 0,0 1 0,-7-5 16,-1 1-16,-5 1 0,-3 2 15,-6 6-15,-7 3 16,-6 4-16,-7 2 0,-17 5 0,-5 6 16,-4 9-16,-3 5 0,-16 10 15,-1 1-15,-7 9 0,6 1 16,-32 21-16,17 0 0,16 0 15,12 0-15,1 6 0,2 4 16,6 3-16,5 3 0,7 11 16,5 7-16,7-1 0,6-1 0,11 9 15,7 5-15,9-9 0,9-5 16,8-1-16,8 0 16,4-10-16,3-5 0,13-6 0,9-4 15,2-8-15,2-6 0,12-9 16,10-7-16,5-3 0,3-4 15,10-3-15,5-3 0,0-8 16,1-6-16,9-7 0,7-4 16,-5-4-16,-3-2 0,23-12 15,16-7 1,15-18-16,11-11 0,-40 8 0,-26 6 16,5-12-16,5-9 0,-14 8 15,-8 5-15,5-7 0,4-7 16,-19 1-16,-11 0 0,-4 0 15,-4 0-15,-15 8 0,-8 6 0,-12-4 16,-8-4-16,-7 5 0,-4 3 16,-10-5-16,-5-4 0,-4 10 15,-1 8-15,-8-13 0,-7-6 16,4 8-16,1 6 0,-3-3 16,-3 0-16,2 3 0,0 3 0,-9-1 15,-5 1-15,-4 5 16,-3 3-16,-12 7 0,-8 5 15,4 8-15,2 7 0,-12 4 0,-10 5 16,7 7-16,2 6 0,-8 3 16,-7 0-16,7 9 0,5 6 0,1 6 15,0 7-15,7-5 16,5-2-16,6 3 0,4 2 16,14-2-16,9-3 0,8 7 15,5 4-15,15-6 0,11-3 0,0-13 16,0-8-16,0-4 0</inkml:trace>
  <inkml:trace contextRef="#ctx0" brushRef="#br0" timeOffset="16133.454">30561 3461 0,'0'0'0,"0"0"16,0 0-16,0 0 0,0 0 16,0 0-16,0 0 0,0 0 15,0 0-15,0 0 16,15 21-16,-15-21 0,0 0 0,33 8 15,-33-8-15,39 6 0,-15-4 16,3 1-16,5 2 0,2-2 16,2-2-16,12-1 0,3 0 0,9-3 15,-1-1-15,-1 2 0,0 2 16,6-3-16,-5-1 0,0 1 16,-2 1-16,6 0 0,-4-1 15,-3 3-15,0 3 0,-5-3 16,0-2-16,1 1 0,0 1 15,-5 0-15,-3 0 0,6 0 16,-2-1-16,-2 2 0,-3 2 0,0-2 16,0-1-16,-3 0 0,0 1 15,0-1-15,-1-1 16,1 1-16,1-1 0,0-1 16,-1 0-16,-5 1 0,-1 2 0,3 0 15,0 0-15,-5 1 0,0-2 16,-3-2-16,0 0 0,-4 1 15,-3 1-15,1 1 0,-3 3 16,1-3-16,-1-1 0,-4 0 16,-1-1-16,1 1 0,0 1 0,1 0 15,-1-1-15,-2-1 0,0 0 16,-3-2-16,0 0 0,1 0 16,0 2-16,0-3 0,-1-1 15,0 1-15,-1 3 0,0-1 16,1 1-16,-3 0 0,0-2 15,-2 1-15,0 0 0,-1-2 16,1 1-16,-2 1 0,-1 1 16,1-2-16,-1 2 0,-3 1 15,0 0-15,0 3 0,-2 0 0,-3-1 16,-2 0-16,0-2 0,2 1 16,-1-1-16</inkml:trace>
  <inkml:trace contextRef="#ctx0" brushRef="#br0" timeOffset="21249.8852">13905 4048 0,'0'0'0,"0"0"15,0 0-15,0 0 0,-20-13 0,20 13 16,0 0-16,-22-10 0,22 10 16,0 0-16,-19-5 0,13 4 15,1-1-15,0 1 0,3-1 16,2 2-16,0-2 0,5 2 15,4 1-15,1 0 0,1 1 0,4-1 16,1-1-16,4 2 0,2 3 16,3 1-16,3-1 0,8-1 15,1 0-15,0 0 0,2-1 16,8 3-16,1 2 0,2-2 16,4 0-16,-3-1 0,-3 1 15,14 2-15,2 0 0,-2-2 16,-1 0-16,11-1 0,1-2 15,-7 0-15,-5-2 0,11-1 0,-1 0 16,-6 1-16,-3 2 0,26 0 16,-6 1-16,-14 0 0,-9 0 15,2 3-15,3 0 0,-8-2 16,-5 0-16,-2 3 0,-1 3 16,-3-2-16,-3-1 0,-1 0 15,0-2-15,-9-8 0,-7-5 16,3 5-16,-1 5 0,-13-3 15,-1-1-15,0 2 0,0 4 16,-4-3-16,-3 0 0,-2-2 16,-1 0-16,-3 0 0,2 3 0,-2-3 15,-1-3-15,-1 1 0,-1 2 16,1-1-16,-1 1 0,1-1 16</inkml:trace>
  <inkml:trace contextRef="#ctx0" brushRef="#br0" timeOffset="21739.6722">12044 4093 0,'0'0'0,"0"0"15,0 0-15,0 0 0,0 0 0,0 0 16,0 0-16,0 0 15,0 0-15,0 0 0,0 0 16,0 0-16,0 0 0,0 0 0,7 23 16,-7-23-16,0 0 0,11 17 15,-11-17-15,0 0 0,0 0 0,17 16 16,-14-14-16,-1 1 16</inkml:trace>
  <inkml:trace contextRef="#ctx0" brushRef="#br0" timeOffset="22048.4135">12689 3634 0,'0'0'0,"0"0"0,0 0 0,0 0 16,0 0-16,0 0 0,0 0 15,0 0-15,22 11 0,-22-11 16,22 7-16,-22-7 0,31 5 0,-31-5 15,27 6-15,-27-6 0</inkml:trace>
  <inkml:trace contextRef="#ctx0" brushRef="#br0" timeOffset="22572.3606">15448 3939 0,'0'0'0,"0"0"16,0 0-16,0 0 0,0 0 15,0 0-15,0 0 0,0 0 16,0 0-16,0 0 0,0 0 15,24 7-15,-24-7 0,0 0 16,0 0-16,25 13 0,-25-13 0,0 0 16</inkml:trace>
  <inkml:trace contextRef="#ctx0" brushRef="#br0" timeOffset="24067.4636">19256 3252 0,'0'0'15,"0"0"-15,0 0 0,0 0 0,0 0 16,-2 20-16,2-20 16,0 22-16,0-22 0,2 27 0,0-8 15,-1-1-15,0 1 0,0 12 16,0 5-16,0-2 0,-1 1 15,0 5-15,0 5 0,0 11 0,1-3 16,0 12-16,1 1 16,0-7-16,0-5 0,1 14 15,2 1-15,-2-8 0,0-8 0,4 6 16,2 0-16,-3-12 0,-1-5 16,1-2-16,2 0 0,-1-8 15,-1-5-15,1-5 16,0-3-16,-3-5 0,-1-4 0,0-3 15,-1-4-15,3-5 0,4-6 16,-3 2-16,-2 3 0,-1-1 16</inkml:trace>
  <inkml:trace contextRef="#ctx0" brushRef="#br0" timeOffset="24450.0052">19000 4010 0,'0'0'0,"0"0"15,0 0-15,0 0 0,0 0 0,0 0 16,0 27-16,0-27 0,2 36 16,1-13-16,3 4 0,-1 3 15,1 0-15,3 14 0,1 3 16,0-3-16,-2-1 0,2 9 15,0 2-15,-1-7 0,-1-2 16,-1 6-16,1-4 0,1-4 16,1-6-16,0 2 0,-1-6 15,-2-9-15,0-3 0,1-4 16,-1-4-16,0-4 0,-1-1 0,1-6 16,2-2-16,1-5 0,1-7 15,8-8-15,5-9 0,2-4 16,2-4-16,15-14 0,8-6 15,-2 1-15,0-1 0,14-11 16,11-10-16,-22 22 0,-14 15 16,-10 13-16</inkml:trace>
  <inkml:trace contextRef="#ctx0" brushRef="#br0" timeOffset="24614.6422">20107 3923 0,'0'0'0,"0"0"16,0 0-16,0 0 0,0 0 0,0 0 15,0 0-15,0 0 0,0 0 16,21 11-16,-21-11 0,0 0 16</inkml:trace>
  <inkml:trace contextRef="#ctx0" brushRef="#br0" timeOffset="25083.9111">17282 5256 0,'0'0'0,"0"0"0,0 0 15,0 0-15,23 3 0,-23-3 16,27 5-16,-10-2 0,2 0 0,5 2 15,7 1-15,9 2 0,1 1 0,-7-3 16,-5 0-16,-5-2 0</inkml:trace>
  <inkml:trace contextRef="#ctx0" brushRef="#br0" timeOffset="25315.1994">22721 3925 0,'0'0'0,"0"0"15,0 0-15,25 6 0,-25-6 0,22 4 16,-13-2-16,-1 0 16</inkml:trace>
  <inkml:trace contextRef="#ctx0" brushRef="#br0" timeOffset="34513.8972">27148 7942 0,'0'0'0,"0"0"0,0 0 16,0 0-16,0 0 0,0 0 0,0 0 16,0 0-16,0 0 0,0 0 15,0 0-15,0 0 0</inkml:trace>
  <inkml:trace contextRef="#ctx0" brushRef="#br0" timeOffset="37050.9639">30454 6515 0,'0'0'16,"0"0"-16,0 0 0,-19-13 0,9 8 0,-6 1 15,-4 1-15,-4 2 16,-5 1-16,-14 3 0,-5 2 15,-11 8-15,2 1 0,-6 7 16,-4 3-16,-10 9 0,4 1 0,-12 8 16,3 1-16,-2 1 0,11-2 15,-17 25-15,15 0 16,10-11-16,7-6 0,8 3 0,5 4 16,7-7-16,4-5 0,4 3 15,2 4-15,10-8 0,4-1 16,7 3-16,4 2 0,2-7 15,2-4-15,3 6 0,1 4 16,3-2-16,1-4 0,1 4 16,1 1-16,1-3 0,2-3 0,9 3 15,6-1-15,-4-3 0,0-2 16,8 2-16,5 4 0,3-10 16,1-6-16,9-4 0,7-2 15,-4-9-15,-2-9 0,9 2 16,6 2-16,-3 0 0,-2 0 0,7-5 15,6-3-15,-1 3 0,-2 2 16,5-6-16,4-2 16,-5-1-16,-4 2 0,4-3 0,3-1 15,-5-1-15,-2-3 0,7-3 16,6-3-16,-6 2 0,-6 0 0,12-3 16,7-2-16,-6-2 15,-2-2-15,4-6 0,3-4 16,-4 1-16,-3 2 0,7-4 15,3-4-15,-9 6 0,-5 2 0,2-5 16,4-4-16,-10 4 0,-6 3 16,-1-6-16,0-4 15,-13 7-15,-8 4 0,0-5 16,-1-2-16,-6 1 0,-4 2 0,-5-3 16,-2-1-16,-7 1 0,-3 2 15,-3 1-15,-4 1 0,-4-1 16,-4-1-16,-5-2 0,-4-2 15,-4 2-15,-2 1 0,-6 0 16,-5-2-16,-4 2 0,-1 4 0,-5-3 16,-3 1-16,-1 0 0,1-1 15,-8-6-15,-5-3 0,2 7 16,2 6-16,-5-1 0,-3-1 16,0 5-16,0 2 0,-7-2 15,-5-3-15,6 5 0,3 4 0,-11 4 16,-7 5-16,1-2 15,-1 1-15,-4-2 0,-4-1 16,3 4-16,1 4 0,-9 4 16,-4 5-16,5 6 0,5 3 0,-15 0 15,-8 1-15,7 2 0,5 2 16,-8 10-16,-5 6 0,2 1 16,4 3-16,-6 6 0,-6 5 15,5 2-15,6 1 0,-7 13 16,-4 9-16,34-20 0,23-16 0,17-10 15</inkml:trace>
  <inkml:trace contextRef="#ctx0" brushRef="#br0" timeOffset="40763.7303">30058 3798 0,'0'0'0,"0"0"16,0 0-16,0 0 0,0 0 0,0 0 16,0 0-16,0 0 0,0 0 0,-27 10 15</inkml:trace>
  <inkml:trace contextRef="#ctx0" brushRef="#br0" timeOffset="41500.9349">25432 8351 0,'0'0'0,"0"0"15,0 0-15,0 0 0,0 0 0,0 0 16,0 0-16,0 0 0,-8 23 16,8-23-16,0 0 0,-9 26 15,9-26-15,-7 20 0,4-10 16,1-1-16,0 0 0,-1 0 15,1 0-15,0 0 0,1-1 16,0-1-16,1 0 0,0 0 16,0-3-16,-1 1 0,0 0 15,0-1-15,-1-1 0,1 0 16,1-3-16,-2 4 0,2-4 0,-1 3 16,1-3-16,0 2 0,0-2 15,0 2-15,0-2 0,0 0 16,0 0-16,0 0 0,0 0 15,0 0-15,0 0 0,0 0 16,0 0-16,0 0 0,0 0 16,0 0-16,0 0 0,0 0 15,0 0-15,7-1 0,-3-2 16,4-1-16,2-3 0,-1 3 0,-2-2 16,0 2-16</inkml:trace>
  <inkml:trace contextRef="#ctx0" brushRef="#br0" timeOffset="42431.0479">31491 9576 0,'0'0'0,"0"0"16,0 0-16,0 0 0,0 0 0,0 0 15,0 0-15,0 0 0,0 0 0,-4 24 16,4-24-16,0 0 0,0 0 15,0 0-15,0 0 0,-17 15 16</inkml:trace>
  <inkml:trace contextRef="#ctx0" brushRef="#br0" timeOffset="44650.7729">29202 10296 0,'0'0'15,"0"0"-15,0 0 0,0 0 16,0 0-16,0 0 0,0 0 15,0 0-15,30-4 0,-30 4 16,22 2-16,-22-2 0,27 3 0,-27-3 16,39 3-16,-18 0 0,0-2 15,3 2-15,4 0 16,5-1-16,-1 0 0,3 0 0,4 1 16,-3-1-16,-1 0 0,13-1 15,0 1-15,-3-2 0,-4 1 0,13-1 16,5-1-16,-8 1 15,-2-1-15,13 1 0,2 1 16,-6 0-16,-3-1 0,5 0 16,4 0-16,-8-1 0,-5-1 0,13 0 15,3 1-15,-7 2 0,-4 2 16,30-2-16,-4-1 0,-12 1 16,-11 2-16,4 3 0,2 2 15,-9-5-15,-5-3 0,7 1 16,6 1-16,-6 3 0,-6 2 0,6 0 15,6 0-15,-10-5 0,-7-4 16,10 4-16,5 0 16,-9 2-16,-5 0 0,5-3 15,4-3-15,-6 2 0,-5 3 0,5-5 16,2-2-16,-5 3 0,-4 3 16,3 0-16,1 0 0,-7 1 15,-6 0-15,1-2 0,1-1 16,-6 0-16,-3 0 0,-2-2 15,-3 0-15,-2 0 0,-2 2 0,-1-2 16,2 0-16,-11 2 0,-1 0 16,1 0-16,2-2 15,-4 2-15,0 1 0,0-1 0,-1-1 16,-1 1-16,-1 0 0,0-1 16,1-3-16,-2 3 0,-1 1 15,0 0-15,-2 0 0,3 0 16</inkml:trace>
  <inkml:trace contextRef="#ctx0" brushRef="#br0" timeOffset="45250.2998">30443 10083 0,'0'0'0,"0"0"0,0 0 15,0 0-15,0 0 0,0 0 0,41-1 16,-41 1-16,39-8 0,-22 2 16,-1 2-16,-3 1 0</inkml:trace>
  <inkml:trace contextRef="#ctx0" brushRef="#br0" timeOffset="45512.7133">31958 10132 0,'0'0'0,"0"0"0,0 0 0,0 0 16,0 0-16,0 0 0,0 0 15,0 0-15</inkml:trace>
  <inkml:trace contextRef="#ctx0" brushRef="#br0" timeOffset="46201.8862">30919 9019 0,'0'0'0,"-17"4"16,-4 3-16,-8 2 0,-7 1 0,-15 2 15,-4 2-15,6-1 0,11-4 0,-23 5 16,-18 4-16,5-1 16,6-2-16,-8 10 0,3 7 0,-17 6 15,15-6-15,12-7 0,9-3 16,4 1-16,4 1 0,0-2 15,0-2-15,8 3 0,4 3 16,-1 4-16,1 4 0,0 0 16,-1-1-16,11 2 0,6 1 15,7 3-15,4 1 0,2 3 16,0-1-16,4-4 0,3-4 0,7-2 16,4-2-16,-1-13 0,1 1 15,3 2-15,4 2 0,7 2 16,3-2-16,6-2 0,2-2 15,3-1-15,1-1 0,8-2 16,5-1-16,-16-3 0,-10-3 0,-8-1 16</inkml:trace>
  <inkml:trace contextRef="#ctx0" brushRef="#br0" timeOffset="46399.1034">31396 9756 0,'0'0'0,"0"0"0,0 0 16,0 0-16,-21-20 0,21 20 0,-13-18 15,6 11-15,2-1 0,0 1 16</inkml:trace>
  <inkml:trace contextRef="#ctx0" brushRef="#br0" timeOffset="48015.0791">25974 9991 0,'0'0'16,"0"0"-16,0 0 0,0 0 0,0 0 15,0 0-15,0 0 0,0 0 16,0 0-16,0 0 0,23 6 16,-23-6-16,0 0 0,0 0 0,27-4 15,-27 4-15</inkml:trace>
  <inkml:trace contextRef="#ctx0" brushRef="#br0" timeOffset="52785.3403">10095 16064 0,'0'0'16,"0"0"-16,0 0 0,0 0 15,0 0-15,0 23 0,0-23 0,2 19 16,-2-19-16,1 28 0,-2-11 15,1 3-15,1 2 0,-1 3 16,-2 2-16,0 11 0,1-1 16,0 4-16,0 3 0,0 9 15,-2-2-15,1-2 16,1-2-16,1-5 0,1-5 0,0 3 16,0-3-16,3-4 0,0-4 0,1-1 15,0-3-15,0 1 0,-1-1 16,-1-2-16,1-2 0,0 0 15,3 0-15,-2 3 0,1 2 16,-2-5-16,0 0 0,1-2 16,-1 1-16,1 1 0,-2 1 15,0-1-15,-1 1 0,1-5 16,-1-3-16,-1-2 0,-1-2 16,1-2-16,0-2 0,-1-1 15,0-2-15,0-3 0,0 3 0,0-3 16,0 2-16,0-2 0,0 0 15,0-3-15,0 3 0,1-4 16,0 1-16,0 1 0,-1 2 16,3-4-16,-1 0 0,0 1 15,1 0-15,1 0 0,-1 1 0,1-1 16,3 1-16,0 1 0,-1-1 16,1 1-16,0 0 15,0 0-15,2 0 0,1 1 0,1-1 16,-1 0-16,0 1 0,0-2 15,1 1-15,1 0 0,1-1 16,3 0-16,1 0 0,0 1 16,-1-1-16,2 0 0,1 1 15,1 0-15,0 0 0,8-1 16,1 0-16,-1 1 0,0 1 0,2-1 16,3 0-16,-2 2 0,-1 2 15,11 0-15,2 0 0,-2 0 16,-2 0-16,1-1 0,2 0 15,-2-1-15,-1 0 0,10 1 16,3 0-16,-3-1 0,-4 1 16,1-1-16,1 2 0,0-2 15,-2-1-15,8 0 0,0 0 16,0 1-16,1 0 0,-1 1 16,-2 0-16,2 2 0,1-1 0,10 2 15,0 1-15,-6-3 0,-5-3 16,2 2-16,2 1 0,1 0 15,3 1-15,0 0 0,2-1 16,21 2-16,-9-1 0,-4-4 16,-3-1-16,2 0 0,-1-1 15,9 2-15,6 1 16,-14-1-16,-12-2 0,5 1 0,2-1 16,3 1-16,2 1 0,-1 0 15,1-1-15,-2-1 0,0 2 16,26 1-16,18 1 15,-10 0-15,-6 0 16,-23-1-16,-16 0 0,16-1 0,11 0 16,-9 1-16,-6 3 0,6-1 15,5 1-15,-5-1 0,-3-1 0,4 0 16,4 1-16,-10-3 0,-5-1 16,10-3-16,8-1 15,-13 3-15,-7 1 0,11 2 0,9 1 16,-13 0-16,-7-1 0,11 2 15,7-1-15,-11 4 0,-6 1 0,7 0 16,4-1 0,-4-4-16,-1-2 0,4 2 0,4 3 15,-10-6-15,-6-2 0,5 2 16,4 3-16,-11 0 0,-6 1 0,16-1 16,10 0-16,-7 1 0,-5 1 15,4 3-15,2 2 0,-9-2 16,-5 1-16,2-2 0,4 1 15,-6-5-15,-6 0 0,9-3 16,5 0-16,-6 0 0,-5 2 16,3-1-16,2 1 0,-6-1 15,-4 1-15,7-1 0,5 0 16,-10 0-16,-6-1 0,4 2 16,6 2-16,-8-3 0,-3 0 0,0-1 15,3-2-15,-5 3 0,-4 1 16,0-1-16,-1-2 0,-2 3 15,-2 1-15,-4-1 0,-1-2 16,-6-1-16,-1-1 0,2 4 16,3 4-16,-6-1 0,-4-1 0,-5-2 15,-3 1-15,-7-1 16,0 1-16,1 2 0,2 1 16,-2-2-16,1 0 0,2-4 0,0-2 15,-2 1-15,-2 1 0,0-1 16</inkml:trace>
  <inkml:trace contextRef="#ctx0" brushRef="#br0" timeOffset="53168.8598">19095 15630 0,'0'0'16,"0"0"-16,0 0 0,0 0 15,-8 26-15,6-12 0,-2 4 0,1 3 16,1 1-16,0 15 0,1 5 15,-2 2-15,1 1 0,0 17 16,0 3-16,0 0 0,-1-2 16,0 17-16,0 13 0,-2-8 15,0-4-15,1 11 0,4-1 16,2-1-16,0-9 0,-4 17 16,-3-9-16,7-21 0,6-14 0,1 1 15,2 0-15,-3-17 0,-4-12 16,-1-8-16</inkml:trace>
  <inkml:trace contextRef="#ctx0" brushRef="#br0" timeOffset="54654.4913">13231 15434 0,'0'0'15,"0"0"-15,0 0 0,0 0 0,0 0 16,17 11-16,-17-11 0,0 0 15,27 4-15,-27-4 0,32 9 16,-14-3-16,1 1 0,4 4 16,4 4-16,-2 0 15,-1 3-15,8 9 0,1 3 16,-2-1-16,-2 0 0,5 8 16,-2 0-16,1 6 0,-4-1 0,-1-2 15,1 0-15,-1 1 0,-2-1 16,-2 0-16,-2 0 0,-1 7 15,-3-1-15,-2 0 0,-2 2 16,-1-1-16,0 1 0,-7 5 16,-6 4-16,-2-3 0,-2-1 0,-1 7 15,-2-2-15,-3-2 0,-1-2 16,-10 3-16,-6 2 16,-11 16-16,6-14 0,1-5 0,1-2 15,-6-8-15,-1-7 0,1-2 16,2-2-16,-3-9 0,-3-5 15,3-2-15,0-2 0,-5 5 16,-3 3-16,1-1 0,0 0 16,-2-3-16,-4-1 0,-3 1 15,-2 1-15,4 4 0,5 2 0,-7-4 16,-4-3-16,3 0 0,2 0 16,1 4-16,2 3 0,-8-6 15,-4-5-15,1-2 0,2-1 16,5 4-16,4 2 0,-8 1 15,-5 0-15,2-1 0,-1-5 16,4-3-16,1-4 0,4 0 16,0 0-16,-2-4 0,-3-4 15,6-4-15,3-2 0,-5-2 16,-3-2-16,3-3 0,2-4 0,3 0 16,2 0-16,-4 2 0,-2 1 15,2 0-15,0-1 0,4 1 16,2 2-16,-2 0 0,1 0 15,3-11-15,3-7 0,-1 0 16,1 0-16,3 0 0,1 1 0,2-4 16,1-5-16,1-1 0,0 1 15,1-4-15,0-2 0,5 4 16,3 3-16,-2-1 0,-2 1 16,3 5-16,2 3 0,4-7 15,2-5-15,3 8 0,2 3 16,2-7-16,2-6 0,4 18 15,-1-2-15,2-7 0,2-6 16,3 2-16,1 1 16,2-3-16,1-2 0,1 1 0,2 0 0,6 1 15,4-3-15,4 2 16,4 1-16,0 1 0,-1 1 0,7-3 16,2 0-16,19-16 0,-4 7 15,0 7-15,1 4 0,3 1 16,2-1-16,-4 3 15,-3 3-15,3-5 0,2-2 0,3 1 16,1 2-16,-3 1 0,-4 2 16,-2 6-16,0 6 0,2 7 15,2 3-15,-6 1 0,-5 2 0,3 9 16,4 6-16,-5 6 0,-3 2 16,2 3-16,2 2 0,-1 3 15,0 2-15,-14-7 0,-10-6 16,-7-3-16</inkml:trace>
  <inkml:trace contextRef="#ctx0" brushRef="#br0" timeOffset="58952.5379">25697 655 0,'0'0'0,"-10"-3"0,-1-2 0,-13 0 15,-11-2-15,0 0 0,-1 0 0,-20 0 16,-9 2-16,-8 1 16,6 1-16,-31 6 0,-14 4 15,2 0-15,15 2 0,-57 18 0,2 5 16,29-2-16,21-3 0,-11 8 16,-5 7-16,16-6 0,13-6 0,-5 16 15,-4 9-15,18-8 16,11-7-16,-5 10 0,-4 5 15,19-5-15,15-3 0,1 1 16,-1 3-16,12-7 0,10-6 0,9 7 16,7 5-16,6-10 15,3-6-15,18 12 0,14 9 16,-1-7-16,1-2 0,24 1 16,18-2-16,-2-7 0,0-6 0,27 3 15,17 1-15,-6-3 16,-4-2-16,54-1 15,38 1-15,-33-10 0,-25-7 0,-5-1 16,-4-2-16,3-1 0,1-1 0,-1-2 16,-1-1-16,-14-6 0,-9-6 15,-3-6-15,-1-6 0,-10 0 16,-6 2-16,2-12 0,1-5 16,-2-7-16,-4-5 0,0-5 15,-1-4-15,-5 2 0,-2 1 0,0-1 16,1 1-16,-10 1 0,-7 1 15,-5-6-15,-3-6 0,-12 5 16,-7 2-16,-8 0 0,-4 1 16,-13-1-16,-7 0 0,-12 0 15,-9-2-15,-8 1 0,-6 2 16,-11 3-16,-9 0 0,-5 4 16,-3-1-16,-11 6 0,-7 4 15,-4 8-15,-2 4 0,-9 1 0,-5 3 16,-4 5-16,-1 1 0,-9 7 15,-5 4-15,-7 7 0,-3 1 16,-4 9-16,-1 5 0,-1 3 16,1 1-16,4 10 0,3 7 15,7 2-15,6 2 0,11 0 16,5-1-16,13 0 0,10 0 16,5-4-16,5-3 0,14 3 15,9 2-15,5-4 0,5-1 16,5-2-16,6-1 0,12 4 15,9 3-15,12-3 0,9-1 0,-9-10 16,-7-10-16,-4-4 0</inkml:trace>
  <inkml:trace contextRef="#ctx0" brushRef="#br0" timeOffset="59149.9291">25888 1556 0,'0'0'0,"0"0"16,0 0-16,0 0 0,0 0 0,0 0 16,7 27-16,-7-27 0,-1 39 15,1-39-15,-3 33 0,3-33 16</inkml:trace>
  <inkml:trace contextRef="#ctx0" brushRef="#br0" timeOffset="60285.8494">14137 15442 0,'0'0'0,"0"0"0,0 0 15,0 0-15,12 21 0,-12-21 16,21 30-16,-9-12 0,0 0 0,7 8 16,2 3-16,0 2 0,1-1 15,2 12-15,-1 3 0,-3 1 16,-2 1-16,-1 7 15,1 7-15,-1 5 0,-4-6 0,0 6 16,-2-5-16,-5-5 0,-4-4 16,-2 8-16,-2 1 0,-4-6 15,-2-4-15,-2-2 0,-1-2 16,-1 4-16,-1 1 0,-7-2 16,-5-2-16,1-5 0,-1-4 0,-17 16 15,2-6-15,1-4 0,3-4 16,4-5-16,3-4 15,-5-3-15,-3-1 0,-1 0 0,-2 0 16,10-13-16,-5 0 0,-16 4 16,3-3-16,12-4 0,-7 3 15,-27 9-15,-3 1 0,14-4 16,8-5-16,-6-3 0,-4-5 16,-3 1-16,-3 0 0,-1 2 15,-3 0-15,22-2 0,16-4 0,10-1 16</inkml:trace>
  <inkml:trace contextRef="#ctx0" brushRef="#br0" timeOffset="60619.1082">12376 17626 0,'0'0'0,"-19"1"0,-4 1 16,0-1-16,-4 0 0,-14-1 15,-3-1-15,-13 0 0,1-1 0,-9-1 16,3 1-16,4-5 16,2-2-16,-6-5 0,4-1 15,4-1-15,3-3 0,1-1 16,2-3-16,-3-4 0,6 0 0,1-1 15,1 1-15,4-5 0,4-3 16,2-1-16,2-1 0,2-2 16,1-1-16,0-1 0,2-1 15,4-3-15,3-2 0,3 0 16,2 2-16,1-1 0,1 0 0,-3-25 16,5 3-16,6 12 15,4 10-15,6-4 0,2-3 0,4 5 16,2 3-16,4 1 15,5 2-15,4 3 0,6 1 16,1 1-16,2 2 0,8 8 16,6 8-16,12-2 0,8-1 15,1 4-15,3 3 0,9 1 0,6 2 16,-27 4-16,-20 3 0,-14 0 16</inkml:trace>
  <inkml:trace contextRef="#ctx0" brushRef="#br0" timeOffset="69321.5508">10360 16748 0,'0'0'0,"0"0"16,0 0-16,0 0 0,0 0 0,0 0 15,0 0-15,0 0 0,0 0 16,-17-15-16,17 15 0,0 0 16,0 0-16,15-27 0,-15 27 15,21-24-15,-8 9 0,1 0 16,3-3-16,1-1 0,3-3 16,9-6-16,3-1 0,1 1 15,2 1-15,8-6 0,0 3 16,-1 1-16,0 2 0,9-4 15,1 2-15,-1-1 0,1 1 0,8-5 16,-1 3-16,-2-2 0,-1-1 16,12-5-16,-1 0 0,-1 6 15,-1 4-15,5-1 0,2-2 16,25-8-16,-13 4 0,2 5 16,1 2-16,-2 3 0,-3 1 15,-3 1-15,1-1 0,-5 5 0,-1 4 16,7-3-16,7-4 15,-3 1-15,-2 0 0,2 0 16,3-2-16,-1 5 0,1 3 0,0 2 16,1 1-16,-4 0 0,-1 1 15,3-1-15,3 0 0,-4 4 16,-3 3-16,6 5 0,2 2 16,-4-1-16,-3-4 0,4 1 15,4 1-15,-4-5 0,-2-1 0,5 1 16,2 2-16,-4 0 0,-3 1 15,3 1-15,1 0 16,-4 3-16,-2 2 0,4 6 0,3 4 16,-5-4-16,-2-2 0,1 4 15,0 3-15,-4 1 0,0 1 16,3-2-16,2-2 0,-5 1 16,-5-1-16,3 4 0,3 3 15,-4-2-15,0 0 0,-1 4 16,0 3-16,-1 4 0,-2 2 0,7-2 15,4-2-15,-7 2 0,-4 0 16,1 1-16,0 0 0,-5 1 16,-3 1-16,1 4 0,-1 4 15,1-2-15,1-2 0,3 6 16,3 4-16,-11-2 0,-7-1 16,-2-1-16,1 2 0,-1 0 15,0-1-15,1-1 0,1-2 16,-2 4-16,-1 4 0,-4-8 15,-4-4-15,-2-4 0,1-3 0,-1 4 16,0 2-16,-3-3 0,-1-2 16,-4 1-16,-2 3 0,-4-1 15,-2-3-15,-3-1 0,0 0 16,-2-2-16,0 0 0,-5-1 16,-5 0-16,0-5 0,-2-4 0,-1-3 15,-1-2-15,-3-1 0,0 1 16,-3-3-16,2 3 15,1-6-15,-1-4 0,5-14 0,4-11 16,-4 7-16,-4 4 0,0 3 16</inkml:trace>
  <inkml:trace contextRef="#ctx0" brushRef="#br0" timeOffset="75752.8917">12484 17504 0,'0'0'0,"0"0"16,0 0-16,0 0 0,0 0 0,-19 12 15,19-12-15,-16 13 0,6-5 16,0 0-16,0 1 0,-1 1 16,0-1-16,0 1 0,0 0 15,1-1-15,0 1 0,0 1 0,0 2 16,0 1-16,1 0 0,-5 5 15,0 0-15,1-1 0,1-1 16,1 2-16,2 1 0,0-1 16,1 0-16,-1 1 0,1 1 15,2 1-15,3 1 0,1 0 16,-1-1-16,2 0 0,1 2 0,4 5 16,1 1-1,1-3-15,-1-2 0,3 0 0,1 0 16,-1-1-16,1-2 0,3 4 15,2 4-15,-1-3 16,0-1-16,-1-4 0,-1-4 0,5-1 16,2 0-16,-1-1 15,-2-2-15,2 3 0,1 2 16,-1-3-16,1-2 0,4 1 16,2 2-16,-1-3 0,-2-2 0,7 1 15,2-2-15,-2 0 0,0-1 0,0-4 16,1-2-1,-2-2-15,-3 0 0,5-4 0,1-2 16,-2 0-16,-4 0 0,3 0 16,0-1-16,-1 0 0,-2-1 0,3-3 15,3-3-15,-2 0 0,-1 1 16,4-6-16,2-4 16,-4 2-16,-4 3 0,7-13 0,2-8 15,-3 5-15,-2 4 0,0-10 16,-2-6-16,1 0 0,-2 1 15,1-1-15,-2 0 0,-1-1 16,-4 4-16,-2-2 0,-2-1 16,-1 5-16,-2 4 0,-1-5 15,-1-3-15,-1 4 0,-1 3 0,-5-2 16,-2 0-16,-1 4 16,-1 4-16,-3-2 0,-3-2 0,-2 4 15,-1 2-15,-1 0 0,-1-1 16,-1 3-16,0 1 0,-8 3 15,-5 3-15,4 4 0,1 3 16,-3-1-16,-2 0 0,1 1 16,1 0-16,-5 0 0,-1 1 15,2 1-15,4 2 0,-7 2 16,-6 1-16,5 0 0,5 1 0,-6 5 16,-4 3-16,4 2 0,3 3 15,-3 1-15,-1 2 16,1 0-16,2-2 0,-2 3 0,-1 3 15,4-1-15,4 1 0,-6 4 16,-4 3-16,6-2 0,6-1 0,-4 9 16,-1 8-16,2-4 0,3-3 15,1 8-15,0 5 16,3-4-16,3-3 0,1-6 0,6-8 16,1-6-16</inkml:trace>
  <inkml:trace contextRef="#ctx0" brushRef="#br0" timeOffset="75852.869">12445 18178 0,'0'0'0,"2"9"0,1 1 16,1 0-16,2 2 0,3 4 16,3 6-16,1 2 0,-2-4 15,-1-4-15</inkml:trace>
  <inkml:trace contextRef="#ctx0" brushRef="#br0" timeOffset="79707.1614">31051 2521 0,'0'0'0,"-3"-7"0,-3-2 15,-1-1-15,0 0 0,-7-6 0,-2 0 16,-1 0-16,1 0 0,-4-2 16,-2-3-16,0 2 0,-1 1 0,-8-3 15,-2 2-15,1 1 0,1 2 16,-12-3-16,-4 1 16,2 3-16,4 4 0,-9 1 0,-5 1 15,3 4-15,2 1 0,-15 1 16,-4-1-16,5 4 0,4 3 15,-10 5-15,-1 3 0,11-3 16,6-2-16,-31 9 0,2 3 16,13-2-16,9 0 0,-1 6 15,0 5-15,12 0 0,8 0 16,-1-2-16,0-2 0,3-1 0,4 0 16,-1 5-16,2 7 0,5-7 15,3-2-15,-1 10 0,1 5 16,1-6-16,3-5 0,-3 4 15,-3 3-15,9-3 0,7-2 16,3 3-16,2 2 0,5-5 0,4-2 16,1 1-1,2 0-15,-2-13 0,1 0 0,5 7 0,3 6 16,-1-1-16,0-1 16,8 7-16,9 5 0,-5-5 15,-3-6-15,4 0 0,2-3 0,2 2 16,-1 0-16,4-2 0,1 0 15,2 1-15,0-1 0,3-2 16,4-3-16,3-3 0,1-4 16,1 4-16,2 1 0,-1-4 15,0-3-15,6 0 0,3-1 16,-1-5-16,-2-5 0,4-4 0,4-3 16,-3-3-16,-1-2 0,31-7 15,-3-1-15,-8 1 0,-5-2 16,3-8-16,2-7 0,-5 2 15,-2 1-15,-3-4 0,0-1 16,-4-1-16,-3 1 0,-1-2 16,-3-2-16,-7 3 0,-3 2 0,0-2 15,-2 2-15,-5 0 16,-4 4-16,-2-8 0,-2-4 0,-2 2 16,-2 3-16,-2-9 0,-1-4 15,-6 6-15,-5 5 0,-1 0 16,-1-1-16,-2 0 0,-2-2 15,-4 3-15,-5 2 16,-2 2-16,-3 1 0,-3-1 0,-1-1 16,-2 5-16,-3 5 0,-8-2 15,-7-1-15,0 5 0,0 5 16,4 5-16,-7-4 0,3 6 16,-1 0-16,-8 3 0,-6 3 15,-1 2-15,0-1 0,-6 3 0,1 4 16,2 3-16,-2 2 0,-26 12 15,5 4-15,6 0 0,5-1 16,-3 6-16,-2 3 0,22-9 16,15-6-16,9-4 0</inkml:trace>
  <inkml:trace contextRef="#ctx0" brushRef="#br0" timeOffset="84871.7703">27111 16479 0,'0'0'0,"0"0"0,0 0 16,0 0-16,8 24 0,-8-24 16,14 14-16,-7-8 0,2 0 15,2-2-15,1-1 0,2-2 16,-1 1-16,-1-1 0,-2 0 0,-1 1 16</inkml:trace>
  <inkml:trace contextRef="#ctx0" brushRef="#br0" timeOffset="86670.718">29257 14774 0,'0'0'0,"0"0"0,0 0 16,0 0-16,0 0 0,-25-9 0,25 9 15,0 0-15,-29-6 0,17 5 16,-2 1-16,-2 0 0,0 3 16,-4 1-16,-2 4 0,-2 2 0,-2 1 15,-9 10-15,-3 3 16,-2 2-16,-6 4 0,-10 10 16,0 2-16,4-1 0,5-4 15,-9 13-15,-7 9 0,5-4 16,7-2-16,-11 11 15,0 2-15,11-7 0,9-4 0,-14 16 16,8-11-16,6-5 0,3-4 0,12 5 16,6 3-16,3-6 0,3-4 15,-3-1-15,-1-1 0,7 3 16,6 3-16,1-5 0,3-2 16,6-7-16,5-3 0,5-3 15,5-2-15,0-6 0,1-2 0,2 3 16,2 3-16,1-1 15,1-1-15,-4-10 16,8 3-16,7 3 0,7 3 16,-9-6-16,-5-5 0,10 0 15,7 2-15,-4-2 0,-3 0 16,24 8-16,-2-2 0,-26-11 0,3-1 16,4-1-16,4 1 0,-4 2 15,-2 2-15,26 2 0,0-5 16,-6-4-16,-5-2 0,7-4 15,4-1-15,-5 1 0,-5 1 16,4 0-16,2-1 16,-8-1-16,-4 1 0,10-1 0,8 0 15,-7-4-15,-6 0 0,7-3 16,4-4-16,-5 6 0,-4 3 0,7-5 16,5-4-16,4-1 15,6-3-15,-5-3 0,-2-1 16,-13 2-16,-7 2 0,9-7 15,7-3-15,-1-4 0,-3-1 0,4 6 16,4 3-16,-7-1 0,-2-1 16,-5-6-16,-2-3 0,-1 8 15,-1 6-15,1-2 0,1-2 16,-6 0-16,-3-1 0,0-1 16,1 0-16,-5-5 0,-2-3 0,-3-2 15,-1 0-15,-1-1 0,0 1 16,-2-2-16,-2 0 0,-4 3 15,-4 3-15,-4-5 0,-1-3 16,-5 0-16,-1 0 0,0 2 16,1 2-16,-6 2 0,-6 0 15,1-4-15,-2-2 0,-4 5 16,-3 5-16,-1-7 0,-1-3 16,-1 14-16,-3-2 0,0 1 15,-2-4-15,-2 0 0,-2 1 16,0 0-16,-2 0 0,-1-3 15,-1-3-15,-2 6 0,-2 4 16,-3-1-16,0 1 0,-2-1 0,-2-1 16,-3 2-16,1-2 0,-7 1 15,-3 0-15,4 2 16,2 4-16,-4-2 0,-2-1 0,1 4 16,0 3-16,0-2 0,0-2 15,1 3-15,2 1 0,0-2 16,-3-1-16,-3 2 0,0 2 0,-1-1 15,-1 0-15,3 1 0,2 1 16,-6 4-16,1 3 0,5 1 16,-1 2-16,1 1 0,0 3 15,0 0-15,-1 2 0,-1-2 16,-2-1-16,4 2 0,4 0 16,-2 2-16,-2 1 0,1 2 0,1 3 15,-2 1-15,0 2 16,4 1-16,2 1 0,-7 5 15,-4 4-15,6 0 0,5-2 16,2 0-16,0-2 0,1 1 0,-1 0 16,6-1-16,2 0 15,1 0-15,2 1 0,-3-3 16,1-1-16,4 0 0,3 0 0,1 2 16,-1 3-1,-3 0-15,-2 2 0,4-6 16,4-4-16,0 2 0,3 2 15,0-5-15,1-2 0,1 1 16,1-1-16,2 1 0,0 0 0,0 0 16,-2-1-16,1 0 0,1-2 0,-1-1 15,-2 0-15,1 0 16,0 0-16,0 1 0,1 3 16,0-1-16,1 1 0,-2-1 15,-1 0-15,1 0 0,0 2 0,1-3 16,1 2-16,1-4 0,0 1 15,-1-1-15,-2-2 0,1 0 16,0 0-16,1-1 0,1 0 16,-1 0-16,0 0 0,0 0 15,1 1-15,1 0 0,2 1 0,-1-1 16,1-1-16,1-2 16,-1 0-16,1 0 0,1 1 15,0-1-15,-1-2 0,1 1 16,0 0-16,2-1 0,-2 1 0,2-1 15,-2 4-15,2-4 0,-3 3 0,3-3 16,-2 4 0,0-2-16,0 1 0,0 1 15,-2 2-15,1 0 0,0 1 0,-2 0 16,0 1-16,-1 1 0,0-1 0,-2-1 16,-1 1-16,1-1 15,1 0-15,0 2 0,0 3 16,1-1-16,0-1 0,1 0 0,0-3 15,1 0-15</inkml:trace>
  <inkml:trace contextRef="#ctx0" brushRef="#br0" timeOffset="88375.7475">28270 16188 0,'0'0'0,"-5"6"0,-3 3 16,-1-1-16,1 0 0,-3 2 15,-1 1-15,3-2 0,0-2 0,1 0 16,0-2-16,3 2 16,-1 0-16,2-1 0,1-2 15,1 2-15,1 1 0,2-1 0,2-1 16,1-1-16,3 0 0,3-2 15,2-2-15,2-1 0,3-1 16,6-1-16,1 1 0,4 0 16,2-2-16,2 0 0,2-1 15,1 2-15,1 1 0,10-1 16,1 1-16,0 1 0,1 2 16,8-2-16,1-1 0,-4-1 15,-2 0-15,2 0 0,1 0 16,7 1-16,0 1 0,-1-1 15,-1 1-15,-2 1 0,-1-1 0,9 0 16,1 1-16,-6 0 0,-3 0 16,1 1-16,4 0 0,-2 3 15,1 1-15,26 2 0,-7-1 16,-10-1-16,-5 0 0,0 0 16,0-1-16,-3-5 0,-2-6 0,2 6 15,2 2-15,-3 2 0,-4-1 16,2 0-16,-1-1 0,-3-2 15,-2-2-15,-3-2 0,-3-2 16,5 6-16,1 3 0,1 0 16,0-1-16,-6-1 0,-2-1 15,-1-5-15,0-2 16,-2 1-16,-2 0 0,3 2 0,2 1 0,-6-1 16,-4-1-16,4 1 0,2 1 15,-3-5-15,-2-2 0,-1 1 16,-1 3-16,-17 3 0,2-1 15,2-1-15,1 1 0,0-2 16,0 0-16,-3 3 0,1 2 16,-4 1-16,-3-2 0,1 2 15,-2-1-15,-2 1 0,-1 0 16,-2 0-16,-1-1 0,-1 1 16,-3 0-16,-1 0 0,0 0 15,1 1-15,-3 0 0,0 0 16,0 0-16,0 0 0,0 0 0,0 0 15,-3-1-15,1 0 0,0 1 16,0-1-16,0-1 0,-2 1 16,1 0-16,0 1 0,-1-1 15,1 0-15,-1 1 0,-3 0 16,-1 0-16,1 1 0,0 0 0,2-1 16</inkml:trace>
  <inkml:trace contextRef="#ctx0" brushRef="#br0" timeOffset="91442.1202">24192 14508 0,'0'0'0,"-12"-2"16,-4-3-16,-3 1 0,-2 1 0,-12-5 15,-13-2-15,2 2 0,2 1 16,-15 0-16,-4 0 16,4 1-16,7 3 0,-10-1 15,2 2-15,2 3 0,0 4 16,-10 5-16,0 4 16,15-1-16,5 2 0,-9 2 0,-1 1 0,6 2 15,6 3-15,-26 16 0,0 3 16,8-4-16,6-3 0,3-2 15,4 1-15,0-4 0,2-2 0,3 8 16,3 4-16,2-2 16,2-2-16,-1-1 0,2 1 15,2-2-15,2 3 0,-2 7 16,-2 4-16,4-3 0,4-1 0,-1-3 16,0-1-16,3 2 0,0 1 15,2 3-15,0 2 0,5-6 16,4-3-16,-4 1 0,0 2 15,5-3-15,2-2 0,0 3 16,0 3-16,4-4 0,5 0 0,-1 0 16,1 3-16,2-1 15,2 0-15,3 2 0,4 0 0,-1-14 16,0 2-16,1 3 16,1 4-16,2 1 0,3 3 0,1 1 15,-1-4-15,-2-2 0,-1 0 16,5 5-16,0 1 0,0 1 15,-2 1-15,6-1 0,3-5 16,-3-6-16,0 0 0,2-2 16,1-2-16,1-1 0,1-1 15,1 0-15,-2 2 0,1-5 0,2-2 16,5-4-16,4-1 16,-1 1-16,1 1 0,1-1 0,4-2 15,-1-2-15,-2-2 0,3-1 16,2-1-16,-2-2 0,-2-2 15,6-2-15,1 0 0,-1-1 16,-2-2-16,2-1 0,0 1 16,3-1-16,0-1 0,3-1 15,1-1-15,-5 0 0,-1 1 0,1-3 16,3-2-16,-4-1 0,-2-2 16,0-2-16,0 0 15,-1 0-15,0 0 0,2-1 0,3-1 16,-3-1-16,-1-3 0,1 0 15,3-2-15,-5-3 0,-3-2 16,7-3-16,3-1 16,-4 2-16,-6 2 0,19-14 0,-7 2 15,-4-5-15,-1-4 0,-2-4 16,0-3-16,-5 1 0,-4 2 16,4-7-16,0-3 0,-6 6 0,-7 3 15,3-2-15,1 0 16,0-6-16,-2-4 0,-3-1 0,-2-1 15,-4 9-15,-4 5 0,0-5 16,-1-1-16,2-2 0,-1-1 16,-1-5-16,-2-5 0,-1 3 15,-1 2-15,0-3 0,0-2 16,-1 0-16,-1 1 0,-1-4 16,-1-2-16,0 6 0,-1 4 0,0-2 15,0-2-15,-5 5 0,-4 2 16,-1 3-16,-3 2 0,-1 0 15,-3 1-15,-6 1 16,-5 1-16,-1 7 16,0 2-16,-2 9 0,1 5 0,-2-5 15,-3-5-15,5 5 0,3 4 0,-7-3 16,-4-3 0,5 6-16,1 5 0,-5-4 0,-2-2 15,3 2-15,0 1 0,-4 5 0,-4 2 16,2 1-16,2 3 0,-5-1 15,-2-1-15,3 5 16,1 1-16,-4 1 0,-4-3 16,4 6-16,2 2 0,-5 2 0,-3 1 15,5 0-15,3-1 0,-1 5 16,-1 4-16,2-4 0,1-1 0,-7 1 16,-4 5-16,20 0 0,-1 1 15,-22 6-15,-2 2 16,22-3-16,-2 0 0,-27 9 0,1 0 15,9 1-15,7-1 0,-7 2 16,-3 3-16,11-4 0,8 0 16,-5 4-16,-3 4 0,2-3 15,4 1-15,-11 4 0,-6 3 16,13-1-16,7-1 16,-3-3-16,-4-2 0,6 2 0,3 1 0,-3 7 15,-2 4-15,5-4 0,4-5 16,0 3-16,2 2 0,-4-6 15,-2-4-15,3 7 0,3 7 16,6-4-16,4-3 0,0 1 16,-3 0-16,-1 1 15,0 0-15,1 3 0,0 1 0,2-1 16,4-1-16,0 1 0,0 3 16,3-17-16,-2 2 0,-8 21 15,1-2-15,10-19 0,2 0 0,-1 7 16,1 3-16,-2-1 15,-2 0-15,4 0 0,1 2 0,-1-4 16,2-1-16,-1 1 0,1 3 16,1-3-16,0-2 0,2 2 15,0-1-15,0-9 0,1-4 16,-1 0-16,2-1 0,0 2 0,2 2 16,-2 2-16,0 0 0,0-3 15,0-3-15,0-5 0,0-2 16,1 1-16,0 0 0,0 2 15,0 1-15,-1-4 0,0-2 16,1 1-16,0 0 0,0 1 16,0-1-16,0 0 0,1-1 15,-1-1-15,0-3 0,0 1 16,0 1-16,0-1 0,1-1 0,-1 0 16,0 0-16,1-1 0,-1-1 15,0 0-15,0 1 0,0-1 16,-1-2-16,2 3 0,-2-3 15,2 4-15,-2-2 0,0-2 16,3 4-16,-3-4 0,2 2 0,-2-2 16,0 0-16,1 2 15,-1-2-15,0 0 0,0 0 16,0 0-16,2 1 0,-2-1 16,2 0-16,-2 0 0,3 0 15,-3 0-15,0 0 0,0 0 0,0 0 16,0 0-16,0 0 0,0 0 15,0 0-15,0 0 0,0 0 16,0 0-16,0 0 0,0 0 16,6 1-16,-6-1 0,0 0 0,0 0 15,0 0-15,0 0 0,0 0 16,0 0-16,0 0 16,0 0-16,0 0 0,0 0 15,0 0-15,0 0 0,0 0 0,0 0 16,0 0-16,0 0 0,0 0 15,0 0-15,0 0 16,0 0-16,0 0 0,0 0 16,0 0-16,0 0 0,0 0 15,0 0-15,0 0 0,0 0 0,0 0 16,0 0-16,0 0 0,0 0 16,0 0-16,0 0 0,0 0 15,0 0-15,0 0 0,0 0 16,0 0-16,0 0 0,0 0 0,0 0 15,0 0-15,0 0 16,0 0-16,0 0 0,0 0 16,0 0-16,0 0 0,0 0 15,0 0-15,0 0 0,0 0 0,0 0 16,0 0-16,2-5 0,-2 5 16,0 0-16,0 0 0,0 0 15,0 0-15,0 0 0,0 0 16,0 0-16,0 0 0,0 0 15,0 0-15,0 0 0,0 0 0,0 0 16,0 0-16,0 0 16,0 0-16,0 0 0,0 0 15,0 0-15,0 0 0,0 0 16,6 2-16,-6-2 0,0 0 0,0 0 16,0 0-16,0 0 0,0 0 15,0 0-15,0 0 0,0 0 16,0 0-16,0 0 0,0 0 15,0 0-15,0 0 0,0 0 16,0 0-16,0 0 0,0 0 0,0 0 16,0 0-16,0 0 0,0 0 15,0 0-15,0 0 0,0 0 16,0 0-16,0 0 16,0 0-16,0 0 0,0 0 0,0 0 15,0 0-15,0 0 0,0 0 0,0 0 16,0 0-16,0 0 15,0 0-15,0 0 0,0 0 16,0 0-16,0 0 0,0 0 16,3 4-16,-3-4 0,0 0 0,0 0 15,0 0-15,0 0 0,7 1 16,-7-1-16,0 0 16,0 0-16,0 0 0,0 0 0,6 2 15,-6-2-15,0 0 0,0 0 16,5 5-16,-5-5 0,2 6 15,-2-6-15,2 6 0,-2-6 16,2 5-16,-2-5 0</inkml:trace>
  <inkml:trace contextRef="#ctx0" brushRef="#br0" timeOffset="92970.4237">22046 16420 0,'0'0'16,"0"0"-16,0 0 0,0 0 0,0 0 15,0 0-15,0 0 16,12-22-16,-12 22 0,0 0 0,9-26 16,-9 26-16,6-23 0,-1 10 15,1 0-15,1-4 0,1-1 0,0-3 16,-1-2-16,1-2 16,1-1-16,2-11 0,0 0 15,2 0-15,3 1 0,3-10 0,2 0 16,-1-2-16,0-2 0,2-8 15,-1 4-15,1 2 0,1 3 16,5-10-16,0 1 0,-2 6 16,-4 4-16,2-3 0,1-4 15,6-7-15,1 4 0,-1 3 16,-1 3-16,-3 0 0,0 0 0,17-28 16,1 2-16,-6 13 15,-5 10-15,5-2 0,2-2 0,0 2 16,-1 1-16,2-1 15,2 0-15,-5 1 0,-4 2 0,6 0 16,5 0-16,0 1 0,2 1 16,-1 3-16,2 0 0,-2-1 15,-2-3-15,6 3 0,3 3 16,-2 2-16,-3 2 0,4-2 16,2-2-16,-4 2 0,-2 2 0,5-2 15,4 0-15,-3 5 0,-2 5 16,3 0-16,3 2 15,-3 2-15,-2 3 0,2-6 0,0-4 16,-4 3-16,-3 3 0,7 1 16,6 3-16,-1 0 0,1 1 15,-3-2-15,-4 0 0,-1 1 0,1 1 16,1 2-16,3-1 16,-9 1-16,-5 2 0,5 1 15,3-1-15,0 2 0,0-1 0,-5 0 16,-2-1-16,1 7 0,3 4 15,2-5-15,5-3 0,-7 5 16,-2 3-16,4-2 0,2 0 16,-4 0-16,-1 0 0,2 1 15,1 1-15,-4 1 0,-3-1 16,4 1-16,2-1 0,0 1 16,-1 1-16,-1 0 0,0 2 15,-4 1-15,-1 3 0,0-1 16,3 0-16,-3 2 0,0-2 0,3 2 15,3 1-15,-4 1 0,-1 0 16,3 0-16,1-1 0,-1 1 16,-2 0-16,0-2 0,1 0 15,-1 4-15,-1 2 0,3 0 16,-1 0-16,-17-2 16,5 0-16,19 6 0,-6 2 0,-1-1 15,-3-2-15,-2 1 0,-1 0 16,-16-1-16,4 0 0,4 2 15,3 0-15,0-1 0,1 0 0,-2 0 16,0-1-16,4 0 16,3 0-16,-1 2 0,-1 2 15,-1 2-15,-1 2 0,-2-1 0,0 1 16,1-3-16,-1-3 0,2 5 16,0 2-16,1 1 0,1 0 15,0-3-15,0-1 0,-2 1 16,0 0-16,1 1 0,0 0 15,0 1-15,-3 2 0,4-2 16,2-1-16,-5 4 0,-1 3 0,-1 3 16,1 4-16,-3-4 15,-3-3-15,10 3 16,5 1-16,-3-3 0,3 3 16,-6-1-16,-6-3 0,9 6 15,3 1-15,-7-2 0,-2 0 0,4 2 16,5 3-16,-8-4 0,-4-3 15,6 8-15,-1 3 16,-7-11-16,-2-3 0,19 19 0,1 1 16,-25-17-16,-3-2 0,22 18 15,4-3-15,-22-17 0,-2 2 0,15 13 16,-2 0-16,-13-15 16,1 2-16,14 20 0,-5 4 15,-12-21-15,2 2 0,13 13 16,-2-5-16,-18-17 0,-3 2 15,6 10-15,-5-1 0,-6-9 0,-1 3 16,0-1-16,0 1 0,-3-5 16,-1-1-16,0-7 0,-1-2 15,-1-3-15</inkml:trace>
  <inkml:trace contextRef="#ctx0" brushRef="#br0" timeOffset="101327.3076">30130 17348 0,'0'0'0,"0"0"16,0 0-16,0 0 0,0 0 0,0 0 15,0 0-15,0 0 0,0 0 16,0 0-16,0 0 15,0 0-15,0 0 0,0 0 0,0 0 16,0 0-16,0 0 0,0 0 16,0 0-16,0 0 0,0 0 0,0 0 15,0 0-15,0 0 0,0 0 16,0 0-16,0 0 16,0 0-16,0 0 0,0 0 0,0 0 15,0 0-15,0 0 0,0 0 16,0 0-16,0 0 0,0 0 0,0 0 15,12-20-15,-12 20 16,0 0-16,0 0 0</inkml:trace>
  <inkml:trace contextRef="#ctx0" brushRef="#br0" timeOffset="102420.2515">32458 1370 0,'0'0'0,"0"0"16,0 0-16,0 0 0,0 0 0,0 0 15,0 0-15,19-14 16,-19 14-16,0 0 0,0 0 16,21-9-16,-21 9 0,0 0 15,0 0-15,17-16 0,-14 11 0,-1 0 16,1-1-16,-2 0 0,-1 0 16,-2-2-16,-2-2 15,-1-1-15,-1-1 0,-3 1 16,-1 1-16,-1 0 0,-1 1 0,-2 0 15,-3-1-15,0 1 0,-2 2 0,-7-4 16,-2 0-16,2 0 16,0 0-16,-1-2 0,-2-2 15,0 3-15,0 1 0,-11-4 16,-2 0-16,2 4 0,4 1 0,-12-2 16,-1-1-16,6 0 0,4 1 15,10 2-15,5 3 0,7 2 16</inkml:trace>
  <inkml:trace contextRef="#ctx0" brushRef="#br0" timeOffset="105054.5281">30502 806 0,'0'0'0,"0"0"0,0 0 16,-24-5-16,13 4 0,-5-3 0,-4-1 15,-3 1-15,2 1 0,-4 0 16,-4 0-16,0-3 0,1-1 15,-14-2-15,-6 2 0,3 0 16,2 0-16,-18 5 0,-9 6 16,6-1-16,4 1 0,-18 7 15,-4 3-15,-1-2 0,9-2 0,-38 11 16,3 0-16,21-6 16,17-1-16,-6 0 0,-5 2 15,14 0-15,8-2 0,-6 8 0,-5 4 16,9 0-16,3 1 0,-8 3 15,-7 4-15,15-5 0,9-4 16,-6-3-16,-5-2 0,8 0 16,7 1-16,-3 11 0,0 7 15,3-9-15,5-6 0,-1 11 16,1 7-16,6-11 0,3-7 0,-7 1 16,-4-3-16,14 3 0,11-2 15,-3 6-15,-1 4 0,3-15 16,1-10-16,6 20 0,4 11 15,1-8-15,0-7 0,-1 2 16,1 0-16,0-1 0,2-1 16,7 0-16,5 2 0,-2-12 15,-1 3-15,4 7 0,2 5 16,-2-2-16,-1-2 0,7 1 16,3 2-16,-1-4 0,-1-1 0,8 0 15,6-1-15,-5 1 0,-3 0 16,11 5-16,9 5 0,-5-9 15,-2-3-15,9-4 0,6-4 16,-7 4-16,-6 1 0,35 10 16,4 1-16,-31-16 0,0 1 0,41 1 15,3-4-15,-16 0 0,-11 1 16,13-8-16,9-4 16,-15 0-16,-9 3 0,15-5 15,8 1-15,-10-3 0,-8-1 0,14 4 16,9 4-16,-1014 0 0,1991-1 15,-985-2-15,12-2 0,-14 0 16,-8 0-16,17 0 16,14 1-16,-14-2 0,-10-2 0,18-1 15,15-3-15,-21 5 0,-12 3 16,15 2-16,13 2 0,-15-2 16,-8-2-16,5 4 0,5 4 15,-16-1-15,-11 2 0,8-3 0,6-3 16,-14 1-16,-10 2 0,7 0 15,3 0-15,-6-3 0,-4-1 0,8-4 16,5-5-16,-12-2 16,-9-3-16,10-2 0,4-4 15,-7 1-15,-5 2 0,7-5 16,4-5-16,-4 3 0,-3 2 0,1-4 16,0-2-16,-11 2 0,-8 0 15,6 0-15,4-2 16,-9 0-16,-5 0 0,-5-4 0,-2-1 15,-6 4-15,-4 3 0,-1-5 16,2-4-16,-7 4 0,-3 2 0,-3-9 16,-2-5-16,-6 5 15,-3 5-15,-4-11 0,-4-5 16,1 5-16,1 4 0,-2 1 0,0 0 16,-6 4-16,-1 3 0,-6-6 15,-4-3-15,0 4 0,-2 2 16,-4-2-16,-4-1 0,-1 5 15,0 1-15,-8 2 0,-5 1 16,1-2-16,-1-2 0,-7 7 16,-4 5-16,1 1 0,2-2 0,-1 0 15,-2 0-15,3 4 16,2 2-16,-5 4 0,-2 3 0,2 0 16,3 1-16,-5 3 0,-2 0 15,2 0-15,-1 0 0,-1 3 16,0 1-16,5 1 0,3 1 15,3 3-15,1 2 0,5 0 16,4 2-16,-2-6 0,-2-4 16,6 4-16,1 1 0,4 10 15,2 6-15,1-6 0,2-3 0,2-3 16,4-1-16,2 1 16,1 1-16,-1 3 0,0 2 0,0-4 15,1-2-15,-1 15 0,0 7 16,2-2-16,1-3 0,10-7 15,6-7-15,4-3 0</inkml:trace>
  <inkml:trace contextRef="#ctx0" brushRef="#br0" timeOffset="105225.8078">29139 1382 0,'0'0'0,"0"0"16,0 0-16,-15 13 0,15-13 0,0 0 16,0 0-16,-18 16 15,18-16-15,0 0 0</inkml:trace>
  <inkml:trace contextRef="#ctx0" brushRef="#br0" timeOffset="105809.6199">25741 2159 0,'0'0'0,"0"0"15,0 0-15,0 0 0,30 8 0,-30-8 16</inkml:trace>
  <inkml:trace contextRef="#ctx0" brushRef="#br0" timeOffset="116540.4406">31429 8320 0,'0'0'0,"0"0"0,0 0 15,0 0-15,0 0 0,0 0 16,0 0-16,0 0 0,0 0 0,0 0 16,0 0-16,20-12 15,-20 12-15,0 0 0,0 0 16,0 0-16,20-8 0,-20 8 0,0 0 16,0 0-16,0 0 0,0 0 15,0 0-15,15-13 0,-15 13 0,0 0 16,0 0-16,0 0 0</inkml:trace>
  <inkml:trace contextRef="#ctx0" brushRef="#br0" timeOffset="117275.5002">25543 8170 0,'0'0'0,"0"0"15,0 0-15,0 0 0,0 0 0,0 0 16,-23 10-16,23-10 16,0 0-16,-17 16 0,17-16 15,0 0-15,-13 17 0,12-12 16,3 3-16,3-3 0,1 0 0,4-4 16,3-4-16,4-1 15,2-1-15,-3 1 0,-2 0 16,0 1-16</inkml:trace>
  <inkml:trace contextRef="#ctx0" brushRef="#br0" timeOffset="117921.7494">31766 8647 0,'0'0'0,"0"0"0,0 0 15,0 0-15,0 0 0,0 0 0,0 0 16,0 0-16,0 0 0,0 0 15,0 0-15,0 0 0,0 0 16,0 0-16,0 0 0,0 0 16,0 0-16,11-23 0,-11 23 15,0 0-15,0 0 0,18-13 16,-18 13-16,0 0 0,0 0 16,25-9-16,-25 9 0,0 0 15,27-8-15,-15 4 0,2 0 16,-1 0-16,-1 1 0,-3 2 0</inkml:trace>
  <inkml:trace contextRef="#ctx0" brushRef="#br0" timeOffset="120182.779">13381 4594 0,'0'0'0,"0"0"16,0 0-16,0 0 0,-20 4 0,20-4 15,0 0-15,-21 7 0,14-5 16,2 1-16,0-2 0,2-1 16,1 1-16,2-3 0,2-3 15,2-1-15,2 1 0,5-4 16,4-4-16,4 0 0,3 0 0,1-2 15,-3 3-15,-3 1 16</inkml:trace>
  <inkml:trace contextRef="#ctx0" brushRef="#br0" timeOffset="120523.278">15504 3709 0,'0'0'0,"0"0"0,0 0 0,0 0 16,-27 4-16,27-4 0,-26 7 15,26-7-15,-27 9 0,14-5 16,0 0-16,1-1 0,1-1 0,3 1 16,4 0-16,0-1 0,4-2 15,4 0-15,3-2 16,1-1-16,-1 1 0,-2 1 0</inkml:trace>
  <inkml:trace contextRef="#ctx0" brushRef="#br0" timeOffset="121820.7116">13172 4570 0,'0'0'0,"0"0"15,0 0-15,0 0 0,0 0 0,0 0 16,0 0-16,0 0 0</inkml:trace>
  <inkml:trace contextRef="#ctx0" brushRef="#br0" timeOffset="122493.9663">13484 4459 0,'0'0'15,"0"0"-15,0 0 0,-15 21 0,8-13 16,-3 1-16,-2 0 0,-1-2 15,-1 0-15,-5 5 0,1 3 16,0-1-16,2 2 0,-2 1 16,0 1-16,-1 0 0,1-3 0,2-1 15,0-5-15,5 6 0,3 3 16,0-3-16,-2-3 16,1-3-16,0 0 0,-1-3 0,-1-2 15,1-1-15,3 1 0,-1-2 16,1 0-16,2-1 0,1 1 0,2-1 15,0 1-15,2-2 0,0 0 16,0 0-16,0 0 0,4-5 16,2 3-16,0-3 0,2 0 15,3-3-15,4-1 0,-3 1 16,-1 1-16,-1 1 0</inkml:trace>
  <inkml:trace contextRef="#ctx0" brushRef="#br0" timeOffset="123056.8955">15513 3813 0,'0'0'0,"0"0"0,0 0 16,0 0-16,-22 4 0,22-4 0,0 0 15,-24 3-15,24-3 0,-14 4 16,9-2-16,0-1 0,2-1 0,3 0 16,0 0-16,0 0 0,5-2 15,2 1-15,1 0 0,2-1 16,2 1-16,1-1 0,1-2 15,0 2-15,-3-2 0,-1 2 0</inkml:trace>
  <inkml:trace contextRef="#ctx0" brushRef="#br0" timeOffset="125571.585">17173 3431 0,'0'0'0,"-2"7"0,1 4 16,-2 2-16,1 3 0,-2 9 15,-1 6-15,-1 5 0,-1 1 16,3 2-16,2 6 0,4-4 16,2-1-16,1 11 0,-2 0 15,4-5-15,1-4 0,2 12 16,1 1-16,1-5 0,3-6 0,1 3 15,3 3-15,-2-4 16,-2-2-16,7 7 0,3 1 16,0-7-16,-2-3 0,8 1 0,4 3 15,-2-9-15,-2-5 0,5 6 16,4 7-16,-5-7 0,-4-7 16,22 23-16,0-1 0,-11-5 15,-7-1-15,7-7 0,5-3 16,-4-9-16,-3-6 0,5 5 0,5 2 15,2-2-15,1-3 0,4-5 16,4-3-16,-5-5 0,-3-4 16,5 2-16,5-2 0,-8 2 15,-4-2-15,3 2 0,3 0 16,-4-3-16,-3-2 0,3-9 16,1-3-16,-2 3 0,-4 3 0,4 0 15,1-2 1,-7-4-16,-4-4 0,3-2 0,3-2 15,-9 4-15,-3 2 0,2-7 0,4-2 16,-3-1-16,-2 0 0,0-5 16,0-2-16,-5 1 0,-3-1 15,5-1-15,3-3 0,-3-3 16,-2 1-16,5-5 0,3-1 16,-1 8-16,0 5 0,-4-10 15,-2-6-15,-3 3 0,-4 3 16,6-6-16,5-4 0,-8 6 15,-3 1-15,2-3 0,4-2 16,-5 4-16,-3 4 0,-3-7 16,-1-2-16,-2 2 0,-3 0 0,-1-1 15,1 0-15,-6 2 0,-3 1 16,2-2-16,0-3 0,-3 4 16,-1 1-16,0-5 0,-1-2 15,-2 4-15,0 4 0,-2-2 0,-1-3 16,0 5-16,1 2 0,-3-6 15,0-4-15,0 6 0,-1 3 16,0-2-16,-3-2 0,1 18 16,0-3-16,-8-18 0,-1 0 15,6 20-15,-1 0 0,-2-8 16,-2-3-16,2 7 0,0-1 0,-5-4 16,-2-3-16,0 5 15,1 3-15,-1-2 0,0 1 0,-1-1 16,0-1-16,-3 0 0,-2-2 15,2 3-15,1 1 0,-3 1 16,-3-1-16,2 5 16,3 2-16,-2-4 0,-2-3 15,2 1-15,-1 0 0,-4-1 0,-4 0 16,4 2-16,4 0 0,-5 1 16,-4 1-16,3 5 0,1 2 0,-4-5 15,-4-3-15,4 3 0,2 2 16,-5-1-16,-2-2 15,3 3-15,1 3 0,0-2 16,-2 1-16,5 1 0,3 1 0,-1 5 16,-1 3-16,1-3 0,1 0 15,-2-7-15,-2-3 0,3 2 16,2 5-16,-2 1 0,-1 3 16,5 0-16,2-1 0,-1-1 15,-3-4-15,5 7 0,-2 1 0,2-2 16,0-3-16,0 4 0,0 1 15,-4 3-15,-1 1 0,3 0 16,0 0-16,-4 0 0,-4-3 16,3 6-16,1 4 0,-4 0 15,-2-1-15,1 0 0,3 0 16,-2 0-16,-1 0 0,1 1 0,3 1 16,0-3-16,0-1 15,3 4-15,0 1 0,-3 3 0,-2 1 16,1-1-16,2 0 0,-7 1 15,-3 3-15,1-1 0,2 3 16,-1 4-16,-2 6 16,1-3-16,3-2 0,-5 0 0,-3 0 15,4 0-15,4-1 0,1 7 16,-1 5-16,5-6 0,3-3 0,-7 0 16,-3 0-16,10 1 15,3 4-15,-4 3 0,1 1 0,5-5 16,1-1-16,-2 5 0,-2 2 15,6-1-15,4 0 0,-4 1 16,-2 0-16,-1 0 0,1 0 16,1 3-16,0 5 0,1-3 15,1-1-15,0 2 0,1 3 16,-1-4-16,1-2 0,-2 5 16,1 2-16,5-8 0,0-1 0,-1 9 15,1 3-15,0-9 16,1-5-16,-5 7 0,-2 5 15,1-5-15,3-3 0,-3 10 16,2 1-16,1-5 0,0-5 0,-2 3 16,-1-1-16,6 2 0,4-2 15,0 0-15,-1 0 0,4-2 16,1 1-16,-1 1 0,0 0 16,0-5-16,0 1 0,2 3 15,1 5-15,-2-2 0,-1-3 0,4 3 16,3 2-16,-2-4 0,0-2 15,2 3-15,1 2 16,0-1-16,0-1 0,2 0 0,1 2 16,-1-1-16,-1-1 0,5 3 15,4 3-15,-2-4 0,-1-4 16,3 2-16,3 3 0,-1-9 0,-1-6 16,2 5-16,3 4 15,1-1-15,-1-1 0,2 0 0,1 1 16,-3-1-16,0-1 0,3 2 15,2-2-15,-3-5 0,-3-3 16,3 2-16,2 2 16,-1-3-16,-1-2 0,2 1 0,1 2 15,-1-1-15,-2-1 0,4 1 16,5 1-16,-5-3 0,-2-1 0,2-4 16,2 0-16,-1-4 0,-2 0 15,2 0-15,3 2 16,-1-5-16,0-2 0,4-2 0,3-1 15,-1 0-15,-1 1 0,-7-1 16,-4 0-16,-4-2 0</inkml:trace>
  <inkml:trace contextRef="#ctx0" brushRef="#br0" timeOffset="129494.1485">17110 4948 0,'0'0'0,"-3"5"16,0 2-16,-1-3 0,2-1 0,8-6 15,7-3-15,3-3 0,6-1 16,3-2-16,-6 1 0,-2 2 16</inkml:trace>
  <inkml:trace contextRef="#ctx0" brushRef="#br0" timeOffset="130697.9008">17855 4564 0,'0'0'0,"0"0"0,0 0 0,0 0 16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3:57"/>
    </inkml:context>
    <inkml:brush xml:id="br0">
      <inkml:brushProperty name="width" value="0.04279" units="cm"/>
      <inkml:brushProperty name="height" value="0.04279" units="cm"/>
      <inkml:brushProperty name="color" value="#F2395B"/>
    </inkml:brush>
  </inkml:definitions>
  <inkml:trace contextRef="#ctx0" brushRef="#br0">47515 27000 514,'0'24'147,"0"1"-33,0 1-34,0 1-32,0-1-19,0-2-6,0-1-5,0-3-6,0 0-4,0 1-3,0 1-3,0 1-4,-1 0 0,0-1 0,-2-1 0,0-1 1,0-1-1,1-1 0,0-1-2,2 0 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01"/>
    </inkml:context>
    <inkml:brush xml:id="br0">
      <inkml:brushProperty name="width" value="0.03611" units="cm"/>
      <inkml:brushProperty name="height" value="0.03611" units="cm"/>
      <inkml:brushProperty name="color" value="#F2395B"/>
    </inkml:brush>
  </inkml:definitions>
  <inkml:trace contextRef="#ctx0" brushRef="#br0">47528 27060 609,'0'-15'-53,"0"2"14,0 2 13,0 3 14,-1 1 17,-2 4 22,-2 2 22,-1 4 22,-2 1 4,2 3-14,0 2-14,2 2-13,0 1-10,0 0-4,0-1-3,0 1-5,0 0-3,1 1-1,-1 1-1,0 2-2,0-1 0,2 1-2,0 0-1,2-1 0,0 1-1,0 0 1,0-1-1,0 1 1,0-1 1,0-1-2,0-1 1,0 0 0,0-2 0,0 1 0,0 0 0,0 0 1,0-1-1,0 1 1,0 0 0,0 0 0,1-2-1,4-1-1,2-2-1,3-2-1,2-2-1,0-2 0,-1-2 0,1-2 1,-1-2-1,0 0 0,-2-1-1,-1-2 0,0-1 0,0-1-2,0-3 0,0-1-1,-1-3 0,-1-2 0,0-2-1,-2-1 1,0-1-1,0-1 2,0 1-1,0-1 2,-1 1 0,0 1 1,-2 1 1,0 1 1,-1 2 1,0 1 0,0 2 1,0 3 1,0-1 0,0 0 2,0-1 1,0-1 1,-2 1 1,0 2 0,-3 4 1,-2 3 0,-1 1-2,-2 2-4,0 0-3,-1 2-3,-2 1-6,0 4-7,-1 2-6,-1 3-7,1 2-4,1 0 0,2 0 0,2-1-2,2 1 0,1 0-2,0-1-1,2 1-2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02"/>
    </inkml:context>
    <inkml:brush xml:id="br0">
      <inkml:brushProperty name="width" value="0.04322" units="cm"/>
      <inkml:brushProperty name="height" value="0.04322" units="cm"/>
      <inkml:brushProperty name="color" value="#F2395B"/>
    </inkml:brush>
  </inkml:definitions>
  <inkml:trace contextRef="#ctx0" brushRef="#br0">48750 27850 509,'8'9'144,"1"1"-32,2 3-32,0 2-32,0-1-19,-1-1-3,-1-3-4,0-1-4,-2 0-7,1 1-11,0 3-12,0 2-11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02"/>
    </inkml:context>
    <inkml:brush xml:id="br0">
      <inkml:brushProperty name="width" value="0.04581" units="cm"/>
      <inkml:brushProperty name="height" value="0.04581" units="cm"/>
      <inkml:brushProperty name="color" value="#F2395B"/>
    </inkml:brush>
  </inkml:definitions>
  <inkml:trace contextRef="#ctx0" brushRef="#br0">49731 27112 480,'-7'23'129,"2"-3"-29,3-1-28,1-2-29,0-1-17,-1 4-2,0 4-4,-1 2-2,-1 0-3,2 0 0,0-1-1,2-1-1,0-2-1,0-1-3,0-3-3,0-1-3,2-2-3,4-1-6,4-1-6,3 0-5,4-5-2,1-8 1,3-8 2,1-8 1,1-5 1,-1-5-4,-1-3-1,-1-4-3,-2-1 0,-3 1 2,-2 3 3,-4 2 2,-2 1 3,-2 1 2,-3 1 4,0 1 3,-4 2 2,-4 1 1,-4 3 0,-4 1 2,-1 3 0,-1 5 0,1 3 1,-1 4 1,0 2-1,1 0 0,-1 0 1,0 0 0,1 1-4,-1 2-5,1 2-6,-1 2-6,2 0-6,4 1-5,5 0-4,3 0-6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03"/>
    </inkml:context>
    <inkml:brush xml:id="br0">
      <inkml:brushProperty name="width" value="0.04603" units="cm"/>
      <inkml:brushProperty name="height" value="0.04603" units="cm"/>
      <inkml:brushProperty name="color" value="#F2395B"/>
    </inkml:brush>
  </inkml:definitions>
  <inkml:trace contextRef="#ctx0" brushRef="#br0">51089 26440 477,'7'-5'12,"-2"8"21,-3 6 22,0 7 23,-2 4 4,0-1-15,0 1-13,0-1-15,-1 3-10,0 5-4,-2 5-6,0 5-5,-1 3-4,0 2-5,0 2-5,0 2-3,0 0-7,1 0-10,-1-2-10,0 0-8,1-3-6,2-2 0,2-3-1,2-4-1,1-3-1,0-7-1,-1-5-3,1-6-1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2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61275 48950 333,'157'63'167,"51"46"-1,49 47 1,51 47 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03"/>
    </inkml:context>
    <inkml:brush xml:id="br0">
      <inkml:brushProperty name="width" value="0.04589" units="cm"/>
      <inkml:brushProperty name="height" value="0.04589" units="cm"/>
      <inkml:brushProperty name="color" value="#F2395B"/>
    </inkml:brush>
  </inkml:definitions>
  <inkml:trace contextRef="#ctx0" brushRef="#br0">52805 26487 479,'-8'-6'62,"0"6"2,0 4 2,0 6 3,-1 2-5,-1 3-12,-3 2-12,-1 1-12,-3 3-7,0 1-3,-1 3-4,-1 1-2,-1 3-4,-3 2-6,-1 4-3,-3 3-5,1 1-7,2 0-7,1 0-7,3 0-8,1-3-6,2-5-4,3-7-5,1-5-3,2-5-2,3-1 3,1-2 2,2-2 2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03"/>
    </inkml:context>
    <inkml:brush xml:id="br0">
      <inkml:brushProperty name="width" value="0.04712" units="cm"/>
      <inkml:brushProperty name="height" value="0.04712" units="cm"/>
      <inkml:brushProperty name="color" value="#F2395B"/>
    </inkml:brush>
  </inkml:definitions>
  <inkml:trace contextRef="#ctx0" brushRef="#br0">52416 26700 466,'-12'2'46,"8"4"9,8 4 9,8 3 9,4 4-1,1 1-13,1 3-12,1 2-12,-1-1-8,-3-2-5,-3-1-5,-2-2-4,0 4-9,5 10-14,5 12-12,5 11-13,1-1-4,-5-9 6,-3-10 5,-4-9 7,-3-6-6,-1-3-17,-1-1-15,0-2-17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04"/>
    </inkml:context>
    <inkml:brush xml:id="br0">
      <inkml:brushProperty name="width" value="0.05118" units="cm"/>
      <inkml:brushProperty name="height" value="0.05118" units="cm"/>
      <inkml:brushProperty name="color" value="#F2395B"/>
    </inkml:brush>
  </inkml:definitions>
  <inkml:trace contextRef="#ctx0" brushRef="#br0">55462 26281 429,'-21'-13'34,"3"3"7,4 4 7,5 4 9,1 3-1,0 2-8,0 2-9,1 2-8,-2 2-5,0 5-3,-2 4-2,1 3-3,-2 3-1,0 1 0,0 1 0,1 1-1,-1 1 0,2 2-2,1 3-3,1 1-1,0 2-3,2 0-4,1 2-3,0 1-3,3-2-3,4-4-4,4-4-4,4-3-2,3-4-9,5-3-13,3-3-12,5-3-12,0-3-3,0-2 8,-1-4 8,-1-2 8,-2-3 4,-3-1 2,-3 0 0,-2-1 2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04"/>
    </inkml:context>
    <inkml:brush xml:id="br0">
      <inkml:brushProperty name="width" value="0.0532" units="cm"/>
      <inkml:brushProperty name="height" value="0.0532" units="cm"/>
      <inkml:brushProperty name="color" value="#F2395B"/>
    </inkml:brush>
  </inkml:definitions>
  <inkml:trace contextRef="#ctx0" brushRef="#br0">57213 26166 413,'-21'-12'34,"8"8"12,7 8 12,7 8 12,2 4 0,-1 3-10,0 1-11,-2 3-11,0 1-7,0 1-3,0 1-4,0 0-5,0 3-2,0 3-3,0 3-3,0 2-2,1 2-3,0 1-4,2-1-2,0 0-4,0-3-3,0-6-3,-2-6-4,0-5-2,0-7-3,4-6 1,2-8-1,3-6-1,4-8 3,1-9 4,4-9 4,4-8 4,1-4 2,2 2 0,3 2 0,1 2 0,0 3 1,-4 3-1,-2 5 1,-3 4 0,-2 3-4,-3 5-9,-1 3-7,-2 4-9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04"/>
    </inkml:context>
    <inkml:brush xml:id="br0">
      <inkml:brushProperty name="width" value="0.04527" units="cm"/>
      <inkml:brushProperty name="height" value="0.04527" units="cm"/>
      <inkml:brushProperty name="color" value="#F2395B"/>
    </inkml:brush>
  </inkml:definitions>
  <inkml:trace contextRef="#ctx0" brushRef="#br0">58400 27000 485,'9'7'2,"1"-2"4,3-3 3,2 0 5,1-2 6,-1 2 10,1 0 11,0 1 9,-1 2 3,-1 2-7,-1 2-5,-1 2-6,-2 1-6,-2 3-5,-4 2-4,-2 1-6,-4 2-3,0 1 0,-3 1-1,-2 1 0,-1 1-1,-2 1-2,0 1-1,-1 1-2,0-2 0,0-3-1,2-5 0,1-3 0,4-3-4,10-2-6,8-3-6,9-1-6,4-2-6,1-4-5,-1-2-5,0-3-5,1-3 0,-1 0 3,0-1 4,1-1 3,-3-1 4,-5 2 6,-5 1 4,-5 0 5,-2 2-3,0 1-8,0 0-11,0 2-8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05"/>
    </inkml:context>
    <inkml:brush xml:id="br0">
      <inkml:brushProperty name="width" value="0.04233" units="cm"/>
      <inkml:brushProperty name="height" value="0.04233" units="cm"/>
      <inkml:brushProperty name="color" value="#F2395B"/>
    </inkml:brush>
  </inkml:definitions>
  <inkml:trace contextRef="#ctx0" brushRef="#br0">60200 27050 519,'30'6'185,"-2"-1"-47,-1-2-46,-3-2-48,1-1-29,1 2-8,2 0-11,3 1-9,-1 0-7,-2 0-5,-2-2-5,-1 0-4,-4-2-9,-3 0-11,-4-2-10,-4 0-12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05"/>
    </inkml:context>
    <inkml:brush xml:id="br0">
      <inkml:brushProperty name="width" value="0.06365" units="cm"/>
      <inkml:brushProperty name="height" value="0.06365" units="cm"/>
      <inkml:brushProperty name="color" value="#F2395B"/>
    </inkml:brush>
  </inkml:definitions>
  <inkml:trace contextRef="#ctx0" brushRef="#br0">62116 26137 345,'-7'-6'36,"2"6"14,2 4 16,2 6 14,1 2 1,0 3-16,0 2-15,0 1-15,0 1-9,0-1-1,0-1-1,0 0-3,0-1-1,2 1-2,0 1-3,2 1-2,-1 1-2,-1 3-2,0 1-4,-1 3-2,-1 0-2,2 1-1,0-1-3,1 0-1,1 0-2,0-1-4,0-1-2,0-1-4,0-2-4,2-1-3,0-3-5,2-1-4,0-4 3,1-6 10,1-6 10,2-6 11,0-6 6,3-7 1,1-7 3,3-7 1,3-8 1,5-10-3,4-10-2,6-9-1,0 0-5,-3 11-8,-5 10-7,-4 12-7,-3 6-6,-3 5-8,-3 3-7,-2 5-7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05"/>
    </inkml:context>
    <inkml:brush xml:id="br0">
      <inkml:brushProperty name="width" value="0.04859" units="cm"/>
      <inkml:brushProperty name="height" value="0.04859" units="cm"/>
      <inkml:brushProperty name="color" value="#F2395B"/>
    </inkml:brush>
  </inkml:definitions>
  <inkml:trace contextRef="#ctx0" brushRef="#br0">63898 27000 452,'0'36'161,"0"-8"-38,0-6-38,0-7-39,0-1-18,0 4-1,0 3-1,0 4-1,-1 2-6,0-1-12,-2-1-11,0-1-13,-1-2-10,1-2-9,-1-1-9,0-2-9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06"/>
    </inkml:context>
    <inkml:brush xml:id="br0">
      <inkml:brushProperty name="width" value="0.0537" units="cm"/>
      <inkml:brushProperty name="height" value="0.0537" units="cm"/>
      <inkml:brushProperty name="color" value="#F2395B"/>
    </inkml:brush>
  </inkml:definitions>
  <inkml:trace contextRef="#ctx0" brushRef="#br0">64850 25850 409,'21'1'81,"-3"4"-15,-4 2-15,-4 3-14,-2 5-6,3 4 0,2 4 2,2 7 0,-1 1 1,-1 2-1,-3 1-2,0 1 0,-3-1-3,1-2-5,0-2-4,0-1-5,-1-1-5,-1 3-4,0 1-4,-2 2-6,-3 2-3,-8 2-6,-6 3-5,-7 1-6,-3-2-1,1-6-1,1-5-1,1-7 1,1-3-9,1-3-15,1-1-16,1-2-17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07"/>
    </inkml:context>
    <inkml:brush xml:id="br0">
      <inkml:brushProperty name="width" value="0.0425" units="cm"/>
      <inkml:brushProperty name="height" value="0.0425" units="cm"/>
      <inkml:brushProperty name="color" value="#F2395B"/>
    </inkml:brush>
  </inkml:definitions>
  <inkml:trace contextRef="#ctx0" brushRef="#br0">66961 26042 517,'5'-3'10,"-4"8"21,-6 9 20,-4 10 20,-3 2 4,1 0-14,-1-1-14,0-1-13,-1 3-9,-5 5-4,-3 6-5,-5 6-5,0 1-3,3-2-2,3-4-3,3-2-2,1-1-1,-1 1 2,-1 0 2,-1 2 2,1-3-14,5-8-28,3-6-29,4-6-27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0:52"/>
    </inkml:context>
    <inkml:brush xml:id="br0">
      <inkml:brushProperty name="width" value="0.04019" units="cm"/>
      <inkml:brushProperty name="height" value="0.04019" units="cm"/>
      <inkml:brushProperty name="color" value="#F2395B"/>
    </inkml:brush>
  </inkml:definitions>
  <inkml:trace contextRef="#ctx0" brushRef="#br0">92800 26550 547,'26'-24'28,"4"4"7,3 3 5,3 3 6,-2 9-1,-6 16-8,-6 15-9,-6 17-8,-10 14-5,-12 17-1,-13 15-1,-12 16 0,-9 10-8,-2 7-13,-3 6-13,-3 7-13,1-6-5,6-15 0,7-15 2,6-16 1,4-13 2,4-9 6,3-10 4,3-8 4,6-4 8,9 3 9,10 3 9,10 4 9,4-1 7,0-3 6,0-3 5,0-2 5,-4-1 2,-5 3-3,-7 3-3,-5 4-2,-4 1-3,0 0-4,0 0-3,0 0-2,-2-2-3,-3-3-1,-3-3-1,-2-2 0,-3-14-10,1-21-20,-1-22-19,1-22-19,2-13-9,7-3 3,6-3 3,7-2 2,2-3 4,1 1 6,-1-1 6,1 1 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29"/>
    </inkml:context>
    <inkml:brush xml:id="br0">
      <inkml:brushProperty name="width" value="0.02531" units="cm"/>
      <inkml:brushProperty name="height" value="0.02531" units="cm"/>
      <inkml:brushProperty name="color" value="#F2395B"/>
    </inkml:brush>
  </inkml:definitions>
  <inkml:trace contextRef="#ctx0" brushRef="#br0">46050 53500 869,'-66'54'-27,"19"10"17,19 10 16,19 9 18,10 13 5,4 20-4,3 18-4,3 20-4,1 14-4,1 14-1,-1 11-3,1 14-2,-1 2-2,1-6-6,-1-6-5,1-6-5,-3-4-4,-2 1-5,-3-1-4,-3 1-4,-2-4-2,0-6 1,0-6 1,0-6 1,-2-20 1,-3-30 4,-3-32 4,-2-30 2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08"/>
    </inkml:context>
    <inkml:brush xml:id="br0">
      <inkml:brushProperty name="width" value="0.04568" units="cm"/>
      <inkml:brushProperty name="height" value="0.04568" units="cm"/>
      <inkml:brushProperty name="color" value="#F2395B"/>
    </inkml:brush>
  </inkml:definitions>
  <inkml:trace contextRef="#ctx0" brushRef="#br0">66550 26400 481,'23'32'151,"-1"0"-32,-1 2-31,-1 1-33,0 2-20,1 2-9,1 4-9,1 2-8,0 2-5,-1 0 1,-1 0 0,-1 0-1,-2-2-9,-1-4-20,-2-4-22,-2-4-19,-2-4-10,-1-7 3,-1-5 2,0-6 2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08"/>
    </inkml:context>
    <inkml:brush xml:id="br0">
      <inkml:brushProperty name="width" value="0.0437" units="cm"/>
      <inkml:brushProperty name="height" value="0.0437" units="cm"/>
      <inkml:brushProperty name="color" value="#F2395B"/>
    </inkml:brush>
  </inkml:definitions>
  <inkml:trace contextRef="#ctx0" brushRef="#br0">68528 26350 503,'-14'1'78,"4"4"-3,4 2-5,5 3-4,1 3-7,0 2-12,0 1-10,0 3-11,-1 5-9,-1 7-4,0 8-6,-1 8-5,-2 4-8,0 0-10,-1-1-10,-1 1-10,0-4-6,2-10-6,2-8-4,2-9-5,2-6 0,2-4 4,2-5 4,2-2 3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08"/>
    </inkml:context>
    <inkml:brush xml:id="br0">
      <inkml:brushProperty name="width" value="0.04757" units="cm"/>
      <inkml:brushProperty name="height" value="0.04757" units="cm"/>
      <inkml:brushProperty name="color" value="#F2395B"/>
    </inkml:brush>
  </inkml:definitions>
  <inkml:trace contextRef="#ctx0" brushRef="#br0">69362 26402 462,'-7'8'43,"-1"0"2,0-1 0,0 1 1,1 1-1,0 2-3,2 1-1,1 3-3,0 2-4,2 1-4,0 3-4,2 1-6,0 2-2,0 1-4,0 1-2,0 1-2,0-2-2,2-2-1,0-3-1,2-3 0,2-3-4,5-4-7,5-4-7,5-4-6,2-6-4,-3-6 1,-1-7 1,-3-7 1,0-5-1,0-3 0,-1-2-2,1-4 0,-2 1 1,-3 2 3,-3 3 4,-2 4 3,-3 1 3,-2 3 2,-2 1 2,-2 3 2,-2 2 2,-2 5 1,-2 3 2,-1 4 1,-2 3-1,0 2-2,0 2-3,1 2-2,-2 2-4,0 2-3,-1 1-5,-1 3-3,1 0-5,1 0-3,2-2-4,2-1-5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08"/>
    </inkml:context>
    <inkml:brush xml:id="br0">
      <inkml:brushProperty name="width" value="0.04322" units="cm"/>
      <inkml:brushProperty name="height" value="0.04322" units="cm"/>
      <inkml:brushProperty name="color" value="#F2395B"/>
    </inkml:brush>
  </inkml:definitions>
  <inkml:trace contextRef="#ctx0" brushRef="#br0">70500 26046 508,'2'-14'68,"6"3"4,4 3 4,5 3 5,2 1-7,-1 2-18,-1 0-18,-1 2-17,0 0-15,0 2-13,-1 0-13,1 2-11,-1-1-9,-1 1-2,-1 0-4,0 0-2,-2 0-2,-1-1-3,-1 1 0,0 0-3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09"/>
    </inkml:context>
    <inkml:brush xml:id="br0">
      <inkml:brushProperty name="width" value="0.04355" units="cm"/>
      <inkml:brushProperty name="height" value="0.04355" units="cm"/>
      <inkml:brushProperty name="color" value="#F2395B"/>
    </inkml:brush>
  </inkml:definitions>
  <inkml:trace contextRef="#ctx0" brushRef="#br0">71475 25190 505,'8'-28'70,"-1"7"-6,1 7-6,0 7-6,0 4-6,2 3-3,0 4-4,1 2-4,-1 2-5,-2 2-7,-4 0-7,-3 1-7,-1 3-4,-2 4-2,0 3-2,-1 5 0,-2-1-4,0-4-1,-2-3-4,0-4-3,0-3-3,1 1-3,0 0-5,2 0-3,3-2 2,8-1 7,6-2 8,7-2 8,1 0 5,-3 5 4,-5 4 4,-3 4 4,-5 1 0,-8 1-4,-6-1-4,-7 1-4,-6 2-8,-5 6-10,-5 7-10,-4 5-12,1-2-1,7-8 5,9-9 6,7-9 6,4-4-3,1 0-14,-1 0-12,0 0-13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09"/>
    </inkml:context>
    <inkml:brush xml:id="br0">
      <inkml:brushProperty name="width" value="0.05268" units="cm"/>
      <inkml:brushProperty name="height" value="0.05268" units="cm"/>
      <inkml:brushProperty name="color" value="#F2395B"/>
    </inkml:brush>
  </inkml:definitions>
  <inkml:trace contextRef="#ctx0" brushRef="#br0">73923 26600 417,'-8'8'142,"0"0"-32,0-1-34,0 1-33,-1 0-15,-1 2 0,-3 0 1,-2 1 1,-1 3-2,-1 1-4,-1 5-6,-1 2-5,-2 3-4,-1 2-4,-3 4-6,-1 3-3,-1 2-4,1 0-3,1 2-3,1 1-2,2-2-7,1-2-8,3-3-9,1-3-8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10"/>
    </inkml:context>
    <inkml:brush xml:id="br0">
      <inkml:brushProperty name="width" value="0.06556" units="cm"/>
      <inkml:brushProperty name="height" value="0.06556" units="cm"/>
      <inkml:brushProperty name="color" value="#F2395B"/>
    </inkml:brush>
  </inkml:definitions>
  <inkml:trace contextRef="#ctx0" brushRef="#br0">73500 26495 335,'1'-13'46,"2"4"9,2 6 7,2 5 9,0 3-2,1 3-8,0 3-10,0 4-10,0 1-6,1 3-6,2 1-5,0 3-5,1 1-3,1 1-1,1 1-2,2 1-1,-1 1-1,3 2-1,0 2 0,1 3-1,0-2-3,-1-2-9,-1-3-6,-1-3-9,-1-2-8,-1-1-12,-1-1-12,0-1-10,-2-2-9,-1-3-3,-1-3-4,0-2-4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13"/>
    </inkml:context>
    <inkml:brush xml:id="br0">
      <inkml:brushProperty name="width" value="0.05837" units="cm"/>
      <inkml:brushProperty name="height" value="0.05837" units="cm"/>
      <inkml:brushProperty name="color" value="#00BFF3"/>
    </inkml:brush>
  </inkml:definitions>
  <inkml:trace contextRef="#ctx0" brushRef="#br0">75695 26678 376,'-2'-7'11,"12"2"20,11 2 21,13 2 21,3 1 4,-4-2-10,-3-1-12,-5 0-11,2-1-8,9-2-3,7 0-3,8-1-3,1 0-5,-6 0-3,-6 2-4,-6 1-5,-3 0-2,-1 2-2,-1 0-1,-1 2-3,2 0-1,8 0-5,7 0-3,6 0-3,2 1-1,-4 2 1,-4 2 1,-4 2 2,-3 0-7,-3-1-14,-4-1-16,-1 0-16,-5-2-7,-2-2-3,-3-2-3,-2-2-1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13"/>
    </inkml:context>
    <inkml:brush xml:id="br0">
      <inkml:brushProperty name="width" value="0.04976" units="cm"/>
      <inkml:brushProperty name="height" value="0.04976" units="cm"/>
      <inkml:brushProperty name="color" value="#00BFF3"/>
    </inkml:brush>
  </inkml:definitions>
  <inkml:trace contextRef="#ctx0" brushRef="#br0">76870 27400 442,'44'0'163,"-7"0"-38,-8 0-38,-5 0-38,-6 1-21,-1 4-3,-3 2-4,-1 3-4,-2 3-3,-2 2-3,-2 1-2,-2 3-2,-4 2-5,-5 5-10,-4 3-7,-5 5-9,-4 0-3,-1-2 3,-3-2 4,-1-1 3,-2-4-1,1-1-5,-1-4-3,1-3-5,0-2 0,1-1 7,1-1 6,1 0 5,1-3 7,2-1 4,3-2 6,1-2 5,5-2 6,6-1 9,7 0 8,8-1 9,4-3 0,5 0-6,3-3-7,5-2-7,1-1-4,2 0-1,1 1-2,1-1-1,0 0-3,0 2-5,1 1-5,-1 0-5,-2 2-6,-2 0-7,-3 2-6,-3 0-7,-2 1-5,-3 0-4,-1 0-6,-2 0-4,-3-1-3,-1-2-2,-2-2-2,-2-1-2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13"/>
    </inkml:context>
    <inkml:brush xml:id="br0">
      <inkml:brushProperty name="width" value="0.05954" units="cm"/>
      <inkml:brushProperty name="height" value="0.05954" units="cm"/>
      <inkml:brushProperty name="color" value="#00BFF3"/>
    </inkml:brush>
  </inkml:definitions>
  <inkml:trace contextRef="#ctx0" brushRef="#br0">77631 23518 369,'-8'-17'3,"2"-2"5,1-1 7,1-2 5,0-1 5,2 2 3,0 3 5,2 1 4,1 3 2,4 3 3,2 3 1,3 2 3,1 5-2,-3 6-4,-1 6-5,-2 6-4,-2 4-5,0 6-2,-2 5-4,0 5-3,-2 5-2,0 6-1,-2 5-2,0 7-1,-1 5-9,0 3-16,0 4-16,1 5-17,-1-5-5,0-10 3,0-10 4,0-12 5,1-6-3,0-3-8,2-3-9,0-3-9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33"/>
    </inkml:context>
    <inkml:brush xml:id="br0">
      <inkml:brushProperty name="width" value="0.0431" units="cm"/>
      <inkml:brushProperty name="height" value="0.0431" units="cm"/>
      <inkml:brushProperty name="color" value="#F2395B"/>
    </inkml:brush>
  </inkml:definitions>
  <inkml:trace contextRef="#ctx0" brushRef="#br0">50650 53750 510,'-40'-2'3,"23"-3"8,22-3 6,22-2 8,24-5 1,29-2-1,28-3-3,28-3-2,10-1-2,-5 4-1,-7 3 0,-5 3-1,-11 4-2,-11 7-3,-14 6-2,-11 7-4,-12 2-1,-9 1-3,-10-1-3,-8 1-1,-12 1-4,-12 3-4,-13 3-3,-12 4-5,-12 5 1,-8 10 4,-10 10 5,-9 9 4,-5 7 3,0 7 2,0 6 2,0 7 2,1 2 0,4 1-2,3-1-1,3 1-1,4-7-1,7-12-1,6-13 0,7-12-2,2-18-2,1-21-2,-1-22-3,1-22-3,2-15 0,7-5 1,6-7 2,7-5 1,2-1 3,1 6 4,-1 7 4,1 6 5,-1 17 4,1 28 4,-1 28 5,1 29 5,-4 18 0,-6 9-5,-6 10-5,-6 10-5,-2-3-3,3-11-2,3-14-1,4-11-1,-1-9-3,-3-3-3,-3-3-4,-2-2-3,6-15-3,20-25 0,18-25-1,20-25 0,13-15 0,9-2 2,10-3 1,10-3 1,-1 2 2,-9 10 2,-10 10 0,-8 9 2,-15 13 1,-19 20-1,-18 18 0,-19 20-1,-19 8 1,-19 1 2,-18-1 2,-19 1 1,-10-3 2,1-2-1,-1-3 0,1-3-1,1-6 0,3-5 0,3-7 0,4-5 0,1-8-1,0-5 1,0-7-1,0-5 1,6-4 1,13 0 2,12 0 3,13 0 4,6 1 1,0 4 4,0 3 1,0 3 4,-2 14 2,-3 25 3,-3 25 4,-2 25 3,-5 14-1,-2 3-5,-3 3-5,-3 4-5,-4-1-5,-3-3-2,-3-3-3,-2-2-2,-1-6-4,3-6-1,3-6-4,4-6-1,21-21-9,41-34-14,40-35-14,42-33-15,22-22-1,7-5 9,6-7 12,7-5 10,4 3 9,3 17 7,3 15 8,4 16 7,-3 9 6,-5 3 4,-7 3 6,-5 4 3,-8 4 3,-5 6-2,-7 7 1,-5 6-2,-14 4-1,-18 4-5,-19 3-3,-18 3-4,-17 6-3,-11 9-2,-14 10-2,-11 10-1,-15 8-4,-16 10-4,-15 10-4,-15 9-4,-11 1-2,-2-6 1,-3-6 0,-3-6 1,-2-7 1,0-6 1,0-6 1,0-6 1,3-7 3,6-6 4,7-6 5,6-6 4,9-4 4,13 1 3,12-1 2,13 1 3,18-7 3,26-12 2,24-13 4,26-12 2,15-9-1,6-2-8,7-3-6,6-3-7,-4 2-5,-11 10 0,-14 10-2,-11 9-1,-14 12-1,-11 16 0,-14 15-2,-11 17 0,-12 10 0,-9 6 1,-10 7 1,-8 6 1,-8-1 1,-2-5 1,-3-7-1,-3-5 1,1-8-1,6-5 1,7-7-1,6-5 1,4-12-1,4-16 0,3-15 0,3-15 0,7-14 0,14-8 0,11-10 0,14-9 0,5-9-4,1-5-7,-1-7-9,1-5-7,-6-3-1,-8 4 5,-10 3 4,-9 3 6,-5 7 4,0 14 5,0 11 4,0 14 5,-2 16 8,-3 22 12,-3 22 12,-2 23 11,-3 16 4,1 13-6,-1 12-6,1 13-5,-1 6-4,1 0-4,-1 0-5,1 0-2,-1-4-4,1-5-3,-1-7-3,1-5-2,1-8-4,3-5-2,3-7-4,4-5-3,10-14-6,19-18-11,19-19-10,19-18-11,10-18-5,4-16 1,3-15 1,3-15 1,1-3 5,1 14 7,-1 11 8,1 14 9,-6 11 6,-8 14 5,-10 11 6,-9 14 5,-10 10 3,-9 9 1,-10 10 2,-8 10 0,-6 4 3,1 0 2,-1 0 3,1 0 2,1-7-1,3-11-6,3-14-4,4-11-6,4-11-6,6-5-9,7-7-8,6-5-8,6-12-5,6-16 1,7-15 0,6-15 1,-4-3 2,-11 14 4,-14 11 4,-11 14 5,-6 5 3,4 1 2,3-1 1,3 1 1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18"/>
    </inkml:context>
    <inkml:brush xml:id="br0">
      <inkml:brushProperty name="width" value="0.044" units="cm"/>
      <inkml:brushProperty name="height" value="0.044" units="cm"/>
      <inkml:brushProperty name="color" value="#00BFF3"/>
    </inkml:brush>
  </inkml:definitions>
  <inkml:trace contextRef="#ctx0" brushRef="#br0">53777 3248 499,'3'-17'58,"-9"11"5,-8 12 3,-9 11 5,-4 7-4,0 1-13,-1 1-13,1 1-13,0-1-8,-1-2-5,1-1-4,0-3-5,0-1-6,3-3-7,1-1-9,3-2-8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18"/>
    </inkml:context>
    <inkml:brush xml:id="br0">
      <inkml:brushProperty name="width" value="0.05278" units="cm"/>
      <inkml:brushProperty name="height" value="0.05278" units="cm"/>
      <inkml:brushProperty name="color" value="#00BFF3"/>
    </inkml:brush>
  </inkml:definitions>
  <inkml:trace contextRef="#ctx0" brushRef="#br0">54600 3200 416,'8'8'6,"0"0"13,-1-1 11,1 1 12,0-1 5,2 0-4,0-2-4,1 0-4,2-1-4,2 1-6,1 2-5,3 0-5,1 1-4,1 0 0,1 0-1,1 0 0,0 0-3,-1 1-2,-1 1-3,-1 2-3,-2-1-3,-1 1-3,-2 0-2,-2 0-3,-3-1-1,-1 1 1,-2 0 3,-2-1 0,-2 1 3,-1 0 2,0 0 3,-1-1 3,-2 2 5,-1 0 8,0 1 7,-1 1 9,-1 1 2,2-1-4,0 1-4,2 0-4,0-1-4,0 1 0,0 0-3,0-1-1,0 2-3,0 3-4,0 3-6,0 3-3,0 2-5,0 1-2,0 1-3,0 1-3,0-1-5,0 0-6,0-1-6,0-1-7,0-2-4,0-1-4,0-3-2,0-1-4,0-3 0,2-3 4,0-3 4,2-2 3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19"/>
    </inkml:context>
    <inkml:brush xml:id="br0">
      <inkml:brushProperty name="width" value="0.04823" units="cm"/>
      <inkml:brushProperty name="height" value="0.04823" units="cm"/>
      <inkml:brushProperty name="color" value="#00BFF3"/>
    </inkml:brush>
  </inkml:definitions>
  <inkml:trace contextRef="#ctx0" brushRef="#br0">53331 4483 456,'-13'-6'28,"3"4"9,4 4 11,4 4 9,3 2 2,2 1-7,2 2-6,2 0-8,0 3-5,-1 5-6,-1 5-5,0 5-5,-2 4-4,0 6-1,-2 5-2,0 4-1,-2 2-1,0 0 0,-2-2-1,0 0 1,0-3-3,0-2-9,2-4-6,0-2-7,1-4-4,-2-5 0,0-5 1,-2-5 0,2-6 2,2-5 4,4-6 3,2-6 4,3-2 3,2 1 4,2 0 2,1 2 4,2 0 2,2 0 4,0 0 2,1 0 2,2 2 2,5 4-1,3 4-1,4 4-1,1 1-4,-5-1-5,-4 0-6,-3-2-6,-2 0-1,3 0 5,1 0 3,3-1 5,0 1 2,1-2-2,-1-1 0,1 0-2,-2-2-1,0-1-1,-1 0-1,-1-1-1,-1-1-1,-1 0-1,-1 0-2,0 0-1,-4-2-1,-1-2 0,-4-4 0,-3-2-1,-1-3-1,-2-1-2,-1-3-1,0-1-2,-2-4 0,-1-1-3,0-4 0,-1-3-1,-1-3-4,0-1-3,0-2-6,0-2-4,-2 1-3,0 6-2,-3 4-3,-2 5-1,-1 4 0,0 4 4,1 4 3,-1 5 5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19"/>
    </inkml:context>
    <inkml:brush xml:id="br0">
      <inkml:brushProperty name="width" value="0.04948" units="cm"/>
      <inkml:brushProperty name="height" value="0.04948" units="cm"/>
      <inkml:brushProperty name="color" value="#00BFF3"/>
    </inkml:brush>
  </inkml:definitions>
  <inkml:trace contextRef="#ctx0" brushRef="#br0">54697 4880 444,'0'14'70,"0"-1"-12,0-3-13,0-1-11,-1 4-7,-2 9 0,-2 11 1,-2 9 0,0 3-2,0-3-2,2-2-3,1-3-3,0-5 0,2-4 2,0-5 2,2-5 3,3-6-3,7-8-4,8-8-5,6-8-5,2-7-5,0-5-4,-1-6-6,-1-6-4,-2-3-7,-3 2-8,-3 0-8,-3 2-8,-3 1-2,-4 5 4,-4 3 4,-4 5 4,-4 3 2,-4 1 1,-4 2 0,-3 3 1,-2 1 0,1 2 1,1 2 1,1 3 0,1 0 1,2 0 2,3 0 1,1 0 2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20"/>
    </inkml:context>
    <inkml:brush xml:id="br0">
      <inkml:brushProperty name="width" value="0.03691" units="cm"/>
      <inkml:brushProperty name="height" value="0.03691" units="cm"/>
      <inkml:brushProperty name="color" value="#00BFF3"/>
    </inkml:brush>
  </inkml:definitions>
  <inkml:trace contextRef="#ctx0" brushRef="#br0">54548 1977 596,'-1'-21'6,"0"5"13,-2 4 14,0 6 12,0 5 6,0 6-2,2 6-1,1 5-2,0 5-6,0 1-9,0 2-10,0 3-9,0 0-10,0 0-8,0 1-10,0-1-9,-1-1-10,-1-3-10,0-3-10,-1-3-11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20"/>
    </inkml:context>
    <inkml:brush xml:id="br0">
      <inkml:brushProperty name="width" value="0.04321" units="cm"/>
      <inkml:brushProperty name="height" value="0.04321" units="cm"/>
      <inkml:brushProperty name="color" value="#00BFF3"/>
    </inkml:brush>
  </inkml:definitions>
  <inkml:trace contextRef="#ctx0" brushRef="#br0">54075 709 509,'-21'-21'15,"3"5"8,4 5 10,5 5 8,1 4 2,2 6-5,1 4-5,0 5-6,0 5-2,0 3 0,-1 5 0,-1 3 1,0 2-2,2-2-2,2 0-3,2-1-2,1-1-1,0-3-3,0-1-2,0-3-1,2-2-5,6-3-9,4-2-8,5-4-8,3-5-6,-1-8-1,1-8-3,-1-7-2,0-6 0,-1-1 2,0-3 2,-2-1 3,-2-1 2,-3 1 3,-3 2 4,-2 0 3,-3 1 3,-2 1 4,-2 1 3,-2 1 3,-2 3 5,0 5 3,-1 5 3,-1 4 4,-1 4 2,0 1 1,0 0-1,0 2 1,4-1-6,6-1-11,7 0-10,8-1-11,1-1-3,-3 2 5,-3 0 5,-3 2 5,0 0 4,2 2 3,2 0 4,1 2 2,1 1 3,-2 3 1,-3 4 1,-1 2 2,-2 2 3,-2 1 4,-2 1 4,-2 1 5,-2 1 1,0 1-1,-2 1 0,0 1-1,-1 1-4,-2 1-5,0 1-6,-1 1-6,-1-1-3,2-3-2,1-3-1,0-3-1,2-5-9,2-6-14,2-8-15,2-6-15,3-6-3,4-2 9,3-3 10,5-3 9,1-1 6,-1 1 5,-1 1 4,0 1 5,-2 2 1,1 3 1,0 3 1,-1 3 0,0 1 0,-1 0-3,0 0-1,-2 0-3,-1 2 0,-1 1 1,0 2 2,-2 2 1,-1 0 0,0 0-4,-2-2-3,0 0-3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20"/>
    </inkml:context>
    <inkml:brush xml:id="br0">
      <inkml:brushProperty name="width" value="0.04663" units="cm"/>
      <inkml:brushProperty name="height" value="0.04663" units="cm"/>
      <inkml:brushProperty name="color" value="#00BFF3"/>
    </inkml:brush>
  </inkml:definitions>
  <inkml:trace contextRef="#ctx0" brushRef="#br0">55760 448 471,'-21'-17'35,"5"11"15,5 12 17,5 11 15,2 10 1,2 5-16,0 6-14,2 6-14,-1 3-13,0 0-8,-2 0-9,0 0-10,0 1-10,1 1-14,0 3-14,2 2-13,-1-4-10,0-8-5,-2-9-5,0-9-4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21"/>
    </inkml:context>
    <inkml:brush xml:id="br0">
      <inkml:brushProperty name="width" value="0.04919" units="cm"/>
      <inkml:brushProperty name="height" value="0.04919" units="cm"/>
      <inkml:brushProperty name="color" value="#00BFF3"/>
    </inkml:brush>
  </inkml:definitions>
  <inkml:trace contextRef="#ctx0" brushRef="#br0">57200 4580 447,'-16'1'0,"2"0"0,1 2 0,1 0 0,2 0 10,6 0 19,4-2 21,6 0 19,4-2 5,5 0-10,5-2-10,5 0-11,4-1-7,3 0-5,3 1-6,2-1-6,2 0-3,-2 0-3,0 0-3,-1 1-2,-2-1-7,-3 2-7,-4 0-10,-2 2-9,-2 0-8,-3 0-11,-1 0-9,-2 0-9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21"/>
    </inkml:context>
    <inkml:brush xml:id="br0">
      <inkml:brushProperty name="width" value="0.05252" units="cm"/>
      <inkml:brushProperty name="height" value="0.05252" units="cm"/>
      <inkml:brushProperty name="color" value="#00BFF3"/>
    </inkml:brush>
  </inkml:definitions>
  <inkml:trace contextRef="#ctx0" brushRef="#br0">58275 3616 418,'-23'-7'3,"3"2"7,1 2 5,3 2 6,1 2 11,4 4 15,3 2 13,3 3 16,1 5 0,2 4-14,0 4-14,2 7-13,0 1-9,0 2-4,0 1-2,0 1-5,0 2-4,0 4-8,0 4-8,0 4-8,0 2-10,0 3-12,0 2-12,0 2-13,0-6-7,0-10-1,0-13-3,0-11-2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22"/>
    </inkml:context>
    <inkml:brush xml:id="br0">
      <inkml:brushProperty name="width" value="0.0483" units="cm"/>
      <inkml:brushProperty name="height" value="0.0483" units="cm"/>
      <inkml:brushProperty name="color" value="#00BFF3"/>
    </inkml:brush>
  </inkml:definitions>
  <inkml:trace contextRef="#ctx0" brushRef="#br0">62169 3277 455,'28'-6'26,"-5"2"-3,-7 4-4,-5 3-4,-3 2 2,2 3 8,0 3 9,1 4 8,-1 2 2,-2 3-8,-4 3-6,-2 3-7,-5 1-4,-4 0-3,-6 1-2,-3-1-3,-5 0-5,-2-1-6,-1-1-8,-2-1-7,-2-2-3,1-3 1,0-3 2,-1-3 1,3-2 3,3 0 4,5-2 5,3-1 4,6-1 4,8-2 6,8-2 5,8-2 5,4-1 1,3 0-1,1 0-3,3 0-2,-1 0-2,-2 2-3,-1 0-2,-3 2-3,-2 2 0,-2 5 0,-4 5 2,-3 6 0,-4 0 1,-4 0-2,-6-1-2,-4 0 0,-4-1-3,-5 1-1,-4 1-1,-3 1-3,-2-1-4,1-1-4,1-3-7,1-1-4,2-3-5,3-1-1,3-2-3,3-2-1,2-4-8,1-2-13,0-6-13,2-2-12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34"/>
    </inkml:context>
    <inkml:brush xml:id="br0">
      <inkml:brushProperty name="width" value="0.05373" units="cm"/>
      <inkml:brushProperty name="height" value="0.05373" units="cm"/>
      <inkml:brushProperty name="color" value="#F2395B"/>
    </inkml:brush>
  </inkml:definitions>
  <inkml:trace contextRef="#ctx0" brushRef="#br0">54250 54600 409,'78'-111'1,"6"-22"4,7-22 2,6-21 3,-4 5 3,-11 35 0,-14 35 2,-11 34 1,-22 31 3,-27 28 8,-28 28 6,-28 29 6,-18 19 1,-6 14-9,-6 11-7,-6 14-8,-2 2-5,3-6-1,3-6-3,4-6-1,8-9-3,17-8-1,15-10-2,16-9-2,16-13-5,20-16-10,18-15-9,20-15-9,6-7 1,-2 3 9,-3 3 11,-3 4 10,-7 13 9,-9 26 5,-10 24 6,-8 26 7,-14 13 2,-15 4 0,-15 3 0,-16 3-1,-7-1-1,4-2-4,3-3-2,3-3-4,17-23-10,31-40-18,32-40-16,31-41-18,15-27-5,1-12 8,-1-13 9,1-12 7,-4-1 7,-6 14 5,-6 11 6,-6 14 6,-9 11 4,-8 14 3,-10 11 1,-9 14 3,-5 7 2,0 3 0,0 3 2,0 4 0,1-1 0,4-3-2,3-3-2,3-2-1,4-9-3,7-12-5,6-13-5,7-12-5,4-13-4,3-12-3,3-13-4,4-12-4,1-9 1,0-2 4,0-3 4,0-3 3,-5-1 6,-9 4 5,-10 3 7,-8 3 5,-6 7 6,1 14 5,-1 11 6,1 14 5,1 8 5,3 7 3,3 6 4,4 7 4,2 4-2,4 3-4,3 3-6,3 4-5,-1 4-4,-2 6-4,-3 7-4,-3 6-4,-6 7-3,-5 10-5,-7 10-3,-5 9-4,-8 4-5,-5 1-4,-7-1-6,-5 1-4,-11 1-4,-11 3-3,-14 3-2,-11 4-2,-12-1 0,-9-3 5,-10-3 3,-8-2 5,-4-6 3,3-6 2,3-6 4,4-6 3,4-4 5,6 1 7,7-1 6,6 1 8,6-1 6,6 1 4,7-1 6,6 1 4,9 10 3,13 22 1,12 22 2,13 23 0,4 10-2,-3 0-7,-3 0-7,-2 0-6,-5 23-4,-2 47 0,-3 47 0,-3 48 0,-6 22-1,-5 1-2,-7-1-2,-5 1-3,-3-3-3,4-2-9,3-3-7,3-3-7,1-13-8,1-22-8,-1-22-7,1-21-7,-3-26 0,-2-28 6,-3-28 8,-3-27 7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24"/>
    </inkml:context>
    <inkml:brush xml:id="br0">
      <inkml:brushProperty name="width" value="0.05001" units="cm"/>
      <inkml:brushProperty name="height" value="0.05001" units="cm"/>
      <inkml:brushProperty name="color" value="#00BFF3"/>
    </inkml:brush>
  </inkml:definitions>
  <inkml:trace contextRef="#ctx0" brushRef="#br0">64071 3800 439,'0'22'182,"0"-3"-46,0-3-44,0-3-44,-2 2-24,0 4-3,-3 4-3,-2 7-2,-1 1-4,1 0-4,-1 0-4,0 1-5,0-1-4,0 0-5,1 1-3,-1-1-5,0-1-4,2-1-4,1-3-3,0-1-4,3-6-9,2-7-13,4-8-13,2-8-13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24"/>
    </inkml:context>
    <inkml:brush xml:id="br0">
      <inkml:brushProperty name="width" value="0.04344" units="cm"/>
      <inkml:brushProperty name="height" value="0.04344" units="cm"/>
      <inkml:brushProperty name="color" value="#00BFF3"/>
    </inkml:brush>
  </inkml:definitions>
  <inkml:trace contextRef="#ctx0" brushRef="#br0">64307 3259 506,'8'-16'1,"1"-1"4,1-1 2,2-1 3,-1 2 7,-1 5 11,-1 4 10,0 6 10,-1 4 5,1 6-3,2 4-3,0 5-2,-1 3-6,-5 3-11,-3 1-10,-4 3-10,-3-1-7,-3 0-4,-4-1-5,-2 0-4,-1-3-3,1-2-3,1-1-4,1-2-2,3-4-1,6-5 2,6-5 1,6-4 2,3-2 4,1 0 8,1 2 8,1 0 8,1 2 4,0 0 0,-1 2 1,1 0-1,-2 3 1,-3 4 2,-3 3 1,-2 5 0,-3 1 2,-2 1-1,-2 0 1,-2-1-1,-2 1-1,0-1-2,-1 1-3,-1-1-3,-3 1-1,-2 0 0,-3-1 0,-3 1-1,-1-2-3,1 1-5,0-2-5,3-1-6,-1-3-10,2-5-13,1-4-14,1-6-14,3-5-3,6-9 6,6-7 7,6-9 6,1 0 7,-1 7 8,-2 7 9,-2 7 7,-1 3 6,2-2-1,0 0 1,2-1 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24"/>
    </inkml:context>
    <inkml:brush xml:id="br0">
      <inkml:brushProperty name="width" value="0.04662" units="cm"/>
      <inkml:brushProperty name="height" value="0.04662" units="cm"/>
      <inkml:brushProperty name="color" value="#00BFF3"/>
    </inkml:brush>
  </inkml:definitions>
  <inkml:trace contextRef="#ctx0" brushRef="#br0">64850 4042 471,'36'-28'20,"-8"5"2,-6 7 4,-6 5 2,-5 4 2,1 2 0,0 2 1,0 2 0,-1 3 0,-1 2 1,-1 4 0,0 2 1,-2 3 0,-1 3-4,-1 3-2,0 3-3,-1 2-4,0-1-3,0 0-4,0 1-4,-1-2-3,-2-1-2,-2-3-3,-2-1-3,1-7-4,4-12-5,3-12-5,5-11-6,5-8-1,6-3 1,5-2 3,6-4 2,1 4-1,-7 8-2,-6 9-2,-5 9-3,-5 6-7,-4 4-11,-4 4-13,-4 4-12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25"/>
    </inkml:context>
    <inkml:brush xml:id="br0">
      <inkml:brushProperty name="width" value="0.04136" units="cm"/>
      <inkml:brushProperty name="height" value="0.04136" units="cm"/>
      <inkml:brushProperty name="color" value="#00BFF3"/>
    </inkml:brush>
  </inkml:definitions>
  <inkml:trace contextRef="#ctx0" brushRef="#br0">66400 4350 531,'14'1'28,"-1"2"2,-2 2 2,-2 2 3,-2 2 0,-1 3-1,0 3-1,-2 3-2,-1 2-5,0-1-6,-2 1-8,0-1-8,-2 0-2,-2-1-1,-2-1 1,-2 0 0,0-2 3,1-1 3,0-1 4,2-1 4,3-2 2,6-4 0,5-4-1,7-4 0,4-4-2,5-4-5,3-4-5,4-3-5,1-2-6,-3 3-8,-3 1-9,-4 3-9,-2 1-6,-3 4-5,-3 2-7,-2 4-4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25"/>
    </inkml:context>
    <inkml:brush xml:id="br0">
      <inkml:brushProperty name="width" value="0.03878" units="cm"/>
      <inkml:brushProperty name="height" value="0.03878" units="cm"/>
      <inkml:brushProperty name="color" value="#00BFF3"/>
    </inkml:brush>
  </inkml:definitions>
  <inkml:trace contextRef="#ctx0" brushRef="#br0">65296 4500 567,'6'9'114,"-1"1"-22,-2 3-25,-2 2-22,0 1-15,0-1-5,2 1-5,0-1-4,0 3-5,-2 3-3,-2 5-4,-2 3-3,-2 4-8,-2 5-9,-1 2-10,-3 5-9,0-2-11,1-10-10,1-8-10,1-8-10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26"/>
    </inkml:context>
    <inkml:brush xml:id="br0">
      <inkml:brushProperty name="width" value="0.04288" units="cm"/>
      <inkml:brushProperty name="height" value="0.04288" units="cm"/>
      <inkml:brushProperty name="color" value="#00BFF3"/>
    </inkml:brush>
  </inkml:definitions>
  <inkml:trace contextRef="#ctx0" brushRef="#br0">68450 4462 513,'18'-8'120,"5"0"-25,5 1-27,5-1-26,4 1-15,2 2-3,4 2-3,2 2-3,3 1-3,2 0-1,2 0-2,2 0-2,0 0-1,-2 0-3,-2 0-2,-2 0-3,2 0-1,5-2-2,7 0-1,6-1-2,-1-1-4,-7 2-8,-7 0-6,-6 2-8,-6 0-5,-2 0-2,-3 0-3,-3 0-2,-3 0 0,-3 0 2,-4 0 4,-1 0 2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26"/>
    </inkml:context>
    <inkml:brush xml:id="br0">
      <inkml:brushProperty name="width" value="0.05031" units="cm"/>
      <inkml:brushProperty name="height" value="0.05031" units="cm"/>
      <inkml:brushProperty name="color" value="#00BFF3"/>
    </inkml:brush>
  </inkml:definitions>
  <inkml:trace contextRef="#ctx0" brushRef="#br0">72106 3500 437,'24'8'126,"-1"2"-28,1 0-26,-1 1-27,1 1-16,1 0-3,1-1-4,1 1-4,0 0-1,1-1-2,-1 1-1,1 0-1,-2 0-1,-2 1 0,-1 1 0,-2 2-1,-3-1-2,-1 1-2,-3 0-3,-1-1-4,-4 1 0,-6 0-2,-6-1 0,-6 1-1,-5-1-1,-3 1-2,-5 0-1,-3-1-1,-6 3-4,-9 5-6,-6 5-4,-9 5-6,-2 1-4,4-2-4,4-1-3,4-3-3,6-2 1,6-5 6,7-3 7,7-5 5,4-2 0,2-2-7,3-2-7,1-2-8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27"/>
    </inkml:context>
    <inkml:brush xml:id="br0">
      <inkml:brushProperty name="width" value="0.04611" units="cm"/>
      <inkml:brushProperty name="height" value="0.04611" units="cm"/>
      <inkml:brushProperty name="color" value="#00BFF3"/>
    </inkml:brush>
  </inkml:definitions>
  <inkml:trace contextRef="#ctx0" brushRef="#br0">77404 2711 477,'12'-13'27,"-6"8"18,-8 7 17,-6 6 17,-7 4 1,-5 3-15,-7 2-17,-5 1-14,-3 2-11,1 1-2,2 1-5,0 1-2,0 0-6,-1-1-7,-1-1-8,0-1-6,1-1-8,5-3-7,5-1-7,5-2-7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27"/>
    </inkml:context>
    <inkml:brush xml:id="br0">
      <inkml:brushProperty name="width" value="0.06172" units="cm"/>
      <inkml:brushProperty name="height" value="0.06172" units="cm"/>
      <inkml:brushProperty name="color" value="#00BFF3"/>
    </inkml:brush>
  </inkml:definitions>
  <inkml:trace contextRef="#ctx0" brushRef="#br0">78700 2650 356,'9'7'93,"1"-1"-18,3 0-17,2-2-19,2 1-11,1 2-4,3 2-4,1 2-4,3 1-3,3 3-3,3 2-3,3 1-4,0 1-1,0-1-3,-1 0-2,-1-2-2,-3 0-1,-3-1-1,-5 1-1,-3 0 0,-4-1 0,-2-1 2,-4-1 3,-3-1 2,-2 1 5,-4 2 9,-2 1 8,-3 3 8,-2 0 4,0-1-2,0-1-1,0-1-2,1 0-2,0 0-3,2-1-3,1 1-4,0 1-2,2 3-4,0 3-2,2 3-4,-1 2-3,0 1-1,-2 1-3,0 1-3,0 0-3,0 2-4,2 1-5,0 1-5,1-1-2,0-2 0,0-1 0,0-3 0,0-2-3,0-1-7,0-3-6,0-1-8,0-2-3,0-3-3,0-1-2,0-2-2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28"/>
    </inkml:context>
    <inkml:brush xml:id="br0">
      <inkml:brushProperty name="width" value="0.06346" units="cm"/>
      <inkml:brushProperty name="height" value="0.06346" units="cm"/>
      <inkml:brushProperty name="color" value="#00BFF3"/>
    </inkml:brush>
  </inkml:definitions>
  <inkml:trace contextRef="#ctx0" brushRef="#br0">77175 3787 346,'-7'-6'11,"2"6"20,2 4 20,2 6 21,2 3 5,0 3-14,2 3-12,0 3-13,1 2-9,0 1-5,0 1-6,0 1-4,-1 0-4,-1 1 0,0-1-2,-1 0 0,-2 1-3,-1 1-5,0 1-5,-1 1-5,-1 0-4,0 0-3,0 1-1,0-1-3,-1-1-1,0-3 2,-1-4 0,-1-1 1,-1-4 1,2-1 3,1-2 1,0-3 3,3-1 10,4-2 16,4-2 18,4-2 16,2-2 5,3-1-8,2 0-8,2-2-9,1 2-5,1 2-4,1 4-4,1 2-4,0 2-3,3 1-2,0 1-3,1 2-2,0-1-2,0 1-1,1 0-3,-1-1-1,0 1-1,-1 0-1,-1-1 0,-1 1 0,-2-2-1,-1-1-2,-3-2-2,-1-2-1,-1-4 1,2-2 6,0-6 6,1-2 5,0-6 2,1-6-1,-1-5-2,1-6-1,1-7-4,5-7-9,3-6-8,5-7-8,0-2-5,-2 4-3,-1 4-3,-3 4-2,-3 5-3,-5 4-4,-5 5-4,-4 5-4,-5 4 1,-3 3 6,-2 3 6,-4 3 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35"/>
    </inkml:context>
    <inkml:brush xml:id="br0">
      <inkml:brushProperty name="width" value="0.04694" units="cm"/>
      <inkml:brushProperty name="height" value="0.04694" units="cm"/>
      <inkml:brushProperty name="color" value="#F2395B"/>
    </inkml:brush>
  </inkml:definitions>
  <inkml:trace contextRef="#ctx0" brushRef="#br0">55800 54550 468,'56'-158'5,"13"34"10,12 35 10,13 35 9,12 19 5,13 7-2,12 6-1,13 7-1,2 2-5,-5 1-6,-7-1-6,-5 1-7,-11-1-7,-11 1-5,-14-1-5,-11 1-7,-12-1-1,-9 1 0,-10-1 3,-8 1 1,-9-6-4,-6-8-10,-6-10-10,-6-9-9,-7-5-2,-6 0 7,-6 0 5,-6 0 6,-4 1 7,1 4 5,-1 3 6,1 3 6,-1 4 4,1 7 3,-1 6 3,1 7 3,-6 16 12,-8 29 20,-10 28 20,-9 28 20,-10 18 3,-9 10-16,-10 10-14,-8 9-15,-6 2-11,1-2-5,-1-3-7,1-3-6,5-9-4,14-11 2,11-14-1,14-11 0,14-23-10,20-31-22,18-31-23,20-31-21,11-20-5,7-5 12,6-7 14,7-5 12,0 2 10,-2 13 6,-3 12 7,-3 13 5,-7 12 6,-9 13 7,-10 12 5,-8 13 6,-9 13 6,-6 17 3,-6 15 4,-6 16 5,-6 9 0,-2 3-2,-3 3-2,-3 4-3,-1-3-3,4-5-6,3-7-5,3-5-5,1-9-3,1-9 1,-1-10 0,1-8 0,7-25-9,16-36-19,15-39-19,17-36-20,8-22-5,4-2 7,3-3 7,3-3 8,-1 2 7,-2 10 7,-3 10 7,-3 9 7,-4 12 8,-3 16 6,-3 15 6,-2 17 7,-3 11 8,1 10 9,-1 10 8,1 9 10,-3 12 2,-2 16-4,-3 15-6,-3 17-4,-9 10-6,-11 6-5,-14 7-6,-11 6-5,-12 3-3,-9 0 0,-10 0 0,-8 0 0,-6-4-5,1-5-8,-1-7-9,1-5-9,2-12-7,7-16-5,6-15-5,7-15-5,4-14-2,3-8 2,3-10 1,4-9 2,5-10 3,10-9 5,10-10 5,9-8 5,6-3 5,3 7 5,3 6 5,4 7 5,-1 5 7,-3 7 7,-3 6 9,-2 7 8,-9 15 6,-12 25 6,-13 25 5,-12 25 5,-9 10-2,-2-2-10,-3-3-9,-3-3-9,-4-4-7,-3-3 0,-3-3-2,-2-2-1,2-8-11,9-8-19,10-10-20,10-9-19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28"/>
    </inkml:context>
    <inkml:brush xml:id="br0">
      <inkml:brushProperty name="width" value="0.05015" units="cm"/>
      <inkml:brushProperty name="height" value="0.05015" units="cm"/>
      <inkml:brushProperty name="color" value="#00BFF3"/>
    </inkml:brush>
  </inkml:definitions>
  <inkml:trace contextRef="#ctx0" brushRef="#br0">78478 4328 438,'-15'3'70,"3"6"-1,1 5 1,2 7-1,2 3-5,0 1-11,2 1-10,1 1-10,0-1-9,2-2-3,0-1-6,2-3-3,2-2-4,6-3-3,4-2-1,5-4-3,3-5-6,3-8-13,1-8-11,3-7-13,-3-5-4,-4 1 4,-4-1 3,-6 1 4,-3 1 5,-2 3 4,-3 3 5,0 3 4,-4-2 1,-2-6-4,-4-5-3,-2-6-5,-1 0-2,3 7-1,1 7-1,2 7-2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29"/>
    </inkml:context>
    <inkml:brush xml:id="br0">
      <inkml:brushProperty name="width" value="0.03938" units="cm"/>
      <inkml:brushProperty name="height" value="0.03938" units="cm"/>
      <inkml:brushProperty name="color" value="#00BFF3"/>
    </inkml:brush>
  </inkml:definitions>
  <inkml:trace contextRef="#ctx0" brushRef="#br0">78664 1000 558,'-7'43'171,"2"-6"-44,2-7-42,2-7-44,1-4-27,-2 1-11,0-1-9,-2 1-12,0-1-14,1-3-20,-1-1-20,0-2-20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30"/>
    </inkml:context>
    <inkml:brush xml:id="br0">
      <inkml:brushProperty name="width" value="0.04799" units="cm"/>
      <inkml:brushProperty name="height" value="0.04799" units="cm"/>
      <inkml:brushProperty name="color" value="#00BFF3"/>
    </inkml:brush>
  </inkml:definitions>
  <inkml:trace contextRef="#ctx0" brushRef="#br0">78210 100 458,'-15'1'48,"2"2"-5,2 2-4,3 2-5,0 3-1,0 5 1,0 5 2,0 5 0,1 2 0,1-1-3,0-1-5,2-1-2,0-2-4,2 0-3,0-1-4,2 0-3,1-3-3,4-1 0,2-3-2,3-1-1,3-3-6,2-2-12,1-4-13,3-2-11,0-4-5,-1 0 0,-1-3 3,0-2 0,-3-1 4,-1-2 5,-3 0 4,0-1 6,-4-3 2,-1-3 2,-2-5 2,-2-3 1,-2-1 2,-2 3 3,-2 3 4,-1 3 2,-3 2 3,0 4 2,-2 3 1,0 3 1,0 1 2,1 2 0,0 0 0,2 2 1,4-1-5,8-2-9,8-2-10,8-2-8,2 0-4,-1 0 5,-3 2 4,-1 1 4,-1 0 5,1 2 6,1 0 5,1 2 6,-1 1 4,-2 2 3,-4 2 3,-3 2 2,-2 0 3,0 1 4,-2 0 4,0 0 3,-2 1 2,-1 1-4,0 3-2,-1 2-3,-2 0-3,-1-1-3,0-1-4,-1-1-3,-1 1-6,0 0-7,0 1-6,0 1-8,2 0-10,2-3-9,3-1-12,4-2-11,2-3 1,3-2 9,3-4 11,4-2 11,-2-2 6,-1 2 4,-4 0 3,-3 2 3,0-1 3,2-2-2,2-2 1,1-2-1,2 0-1,2-1-1,0 0-2,1 0-2,-1 0-1,-1-2 0,-2 0-2,-2-1-1,-3-1 2,-1 1 2,-2-1 4,-2 0 3,-2 0 3,-1 1-1,0-1 2,-1 0 0,-2 1 0,-1 1 1,0 0-1,-1 2 1,-2 1 10,0 2 21,-1 2 21,-2 3 20,1 0 6,1 3-9,0 2-9,2 2-9,-1 3-6,0 6-5,-1 4-4,-2 5-5,1 3-4,1 2-6,0 2-5,2 3-6,-1 2-7,0 4-6,-1 4-8,-2 4-6,1 0-3,1-1 2,0-2 4,2-2 2,0-5-10,0-7-25,0-9-24,0-7-24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30"/>
    </inkml:context>
    <inkml:brush xml:id="br0">
      <inkml:brushProperty name="width" value="0.04068" units="cm"/>
      <inkml:brushProperty name="height" value="0.04068" units="cm"/>
      <inkml:brushProperty name="color" value="#00BFF3"/>
    </inkml:brush>
  </inkml:definitions>
  <inkml:trace contextRef="#ctx0" brushRef="#br0">78613 1511 540,'0'-13'31,"0"8"14,0 7 17,0 6 15,0 5 0,0 3-15,0 3-16,0 3-14,-1 3-13,0 1-10,-2 2-11,0 2-10,-1 0-6,1-1-4,-1-3-2,0-1-4,0-3-8,1-2-15,-1-1-13,0-2-14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30"/>
    </inkml:context>
    <inkml:brush xml:id="br0">
      <inkml:brushProperty name="width" value="0.04124" units="cm"/>
      <inkml:brushProperty name="height" value="0.04124" units="cm"/>
      <inkml:brushProperty name="color" value="#00BFF3"/>
    </inkml:brush>
  </inkml:definitions>
  <inkml:trace contextRef="#ctx0" brushRef="#br0">80263 3221 533,'-21'-2'56,"8"0"1,7-3 3,7-2 2,5-2-4,7-1-10,5-3-8,7-1-10,3-2-7,1 1-6,0-1-6,2 1-7,0 0-6,-1 4-7,-1 3-9,-1 3-8,-3 1-9,-2 2-10,-3 0-11,-2 2-10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31"/>
    </inkml:context>
    <inkml:brush xml:id="br0">
      <inkml:brushProperty name="width" value="0.05101" units="cm"/>
      <inkml:brushProperty name="height" value="0.05101" units="cm"/>
      <inkml:brushProperty name="color" value="#00BFF3"/>
    </inkml:brush>
  </inkml:definitions>
  <inkml:trace contextRef="#ctx0" brushRef="#br0">81791 2000 431,'-14'23'173,"2"1"-40,4-1-39,3 1-40,1 0-22,0 1-6,0 1-4,0 1-6,0 0-4,0 1-6,0-1-6,0 0-4,-1 2-7,-1 3-10,-3 3-9,-2 2-10,0-1-6,2-7-3,3-7-3,1-7-4,1-9 0,2-12 2,0-12 1,2-11 2,2-7 6,4-2 10,4-2 10,3-2 10,3-1 6,2 3 2,0 2 2,1 2 2,0 3 3,1 5 4,-1 5 5,1 5 3,-2 4 5,-3 3 4,-3 2 4,-2 4 6,-5 4 3,-2 4 3,-6 5 3,-2 6 4,-4 2-4,0 1-9,-1 1-10,-1 1-10,-1-1-6,2-3-5,1-3-4,1-2-5,1-1-2,4 1-1,2 3-1,4 2-2,1 1 2,1-1 2,2 1 3,0-1 2,0 1 3,0-2 0,-2-1 2,0-1 1,-2 1 1,-1 2 2,0 1 0,-1 3 1,-3 0 1,-2 1-1,-4-1-1,-2 1-1,-3-2-3,-2-3-4,-1-2-5,-3-4-6,1-2-1,1-1 0,2 0 0,3-2 1,1-1-2,2-4-5,2-2-4,2-3-6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31"/>
    </inkml:context>
    <inkml:brush xml:id="br0">
      <inkml:brushProperty name="width" value="0.04278" units="cm"/>
      <inkml:brushProperty name="height" value="0.04278" units="cm"/>
      <inkml:brushProperty name="color" value="#00BFF3"/>
    </inkml:brush>
  </inkml:definitions>
  <inkml:trace contextRef="#ctx0" brushRef="#br0">83050 2242 514,'14'2'7,"-1"2"13,-2 3 13,-2 4 15,-1 3 5,-1 5-3,1 5-2,0 5-2,-2 2-4,-2 2-5,-4 1-5,-2 1-6,-3-1-6,-2-2-6,-2-2-6,-1-1-7,-2-4-2,2-5 0,1-5 2,1-5 0,1-5-1,2-8-3,2-6-5,2-7-4,5-8-3,8-9-2,7-9-2,8-8-3,5-3-5,-1 2-7,0 4-7,0 3-8,-1 3-3,-3 7 3,-4 6 1,-1 6 2,-5 3 4,-5 2 8,-5 3 8,-4 1 7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32"/>
    </inkml:context>
    <inkml:brush xml:id="br0">
      <inkml:brushProperty name="width" value="0.04567" units="cm"/>
      <inkml:brushProperty name="height" value="0.04567" units="cm"/>
      <inkml:brushProperty name="color" value="#00BFF3"/>
    </inkml:brush>
  </inkml:definitions>
  <inkml:trace contextRef="#ctx0" brushRef="#br0">76170 3137 481,'-11'-6'28,"8"6"22,9 4 22,10 6 23,3 1 0,1 1-20,-1 0-20,1 0-20,-1-2-21,1 1-21,-1-2-20,1-1-21,-2 0-7,-3 0 7,-3 0 6,-2 0 7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32"/>
    </inkml:context>
    <inkml:brush xml:id="br0">
      <inkml:brushProperty name="width" value="0.04655" units="cm"/>
      <inkml:brushProperty name="height" value="0.04655" units="cm"/>
      <inkml:brushProperty name="color" value="#00BFF3"/>
    </inkml:brush>
  </inkml:definitions>
  <inkml:trace contextRef="#ctx0" brushRef="#br0">74631 2100 472,'7'17'173,"0"1"-39,-2 3-41,0 1-39,-2 3-24,-1 3-8,0 3-8,-2 2-7,-1 3-7,-2 3-1,-2 1-4,-1 2-1,-2-2-8,0-4-11,0-5-12,1-5-10,0-8-10,2-7-6,2-10-7,2-8-7,2-8 5,4-5 16,2-7 16,3-5 16,3-3 11,0 0 4,1 0 4,1 0 5,1 2 4,-1 5 3,1 5 4,0 5 3,-2 4 4,-1 2 6,-3 4 5,-1 3 6,-1 2 3,-2 4 3,-1 2 2,0 4 3,-3 2-4,-2 3-9,-4 3-10,-2 3-9,-2 2-5,0-1-4,1 1-1,-1 0-3,1-2-2,2-1 0,2-3 0,2-1-1,1-1-1,0 0-5,0-1-3,0 1-3,1 0-1,4-1 3,2 1 3,4 0 3,-1-1 3,-1 1 1,-2 0 1,-2 0 3,-2-1-1,0 1 1,-2 0 0,0 0-1,-3-1-1,-4 1-5,-4 0-3,-4 0-4,-1-1-5,-1-1-6,1-1-4,-1 0-6,1-3-2,2-3-1,3-2 0,1-3-1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33"/>
    </inkml:context>
    <inkml:brush xml:id="br0">
      <inkml:brushProperty name="width" value="0.04613" units="cm"/>
      <inkml:brushProperty name="height" value="0.04613" units="cm"/>
      <inkml:brushProperty name="color" value="#00BFF3"/>
    </inkml:brush>
  </inkml:definitions>
  <inkml:trace contextRef="#ctx0" brushRef="#br0">75550 2631 476,'9'-7'3,"1"0"5,3 2 5,2 1 5,-1 1 7,-1 2 8,-2 2 8,-2 2 8,-1 2 1,-1 5-5,1 4-5,0 4-4,-1 3-6,-2 5-5,-3 3-5,0 4-5,-4 1-3,0 0-2,-3-1-3,-2-1-1,-1-3-1,0-2 2,1-3 2,-1-3 1,1-7-4,4-10-7,2-12-9,4-10-9,4-8-5,7-6-2,7-6-4,7-6-2,3-1-2,-1 6-3,-2 4-1,0 6-3,-2 3 1,-5 5 5,-3 3 4,-4 4 4,-3 4 1,-1 3-2,-1 2-1,0 4-3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35"/>
    </inkml:context>
    <inkml:brush xml:id="br0">
      <inkml:brushProperty name="width" value="0.03415" units="cm"/>
      <inkml:brushProperty name="height" value="0.03415" units="cm"/>
      <inkml:brushProperty name="color" value="#F2395B"/>
    </inkml:brush>
  </inkml:definitions>
  <inkml:trace contextRef="#ctx0" brushRef="#br0">57400 56000 644,'54'-19'9,"10"13"19,10 12 18,9 13 19,2 10 2,-2 10-12,-3 10-13,-3 9-13,-7 2-14,-9-2-16,-10-3-14,-8-3-15,-8-6-13,-2-5-9,-3-7-11,-3-5-11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33"/>
    </inkml:context>
    <inkml:brush xml:id="br0">
      <inkml:brushProperty name="width" value="0.04982" units="cm"/>
      <inkml:brushProperty name="height" value="0.04982" units="cm"/>
      <inkml:brushProperty name="color" value="#00BFF3"/>
    </inkml:brush>
  </inkml:definitions>
  <inkml:trace contextRef="#ctx0" brushRef="#br0">78765 6900 441,'0'24'162,"2"1"-33,0 1-33,1 1-34,0 1-20,-2 2-10,-2 2-10,-2 3-10,0-1-11,1-2-10,0-2-12,2-1-12,-1-3-8,0 0-7,-2-1-6,0-1-5,0-2-1,1-3 7,0-3 6,2-2 6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33"/>
    </inkml:context>
    <inkml:brush xml:id="br0">
      <inkml:brushProperty name="width" value="0.04878" units="cm"/>
      <inkml:brushProperty name="height" value="0.04878" units="cm"/>
      <inkml:brushProperty name="color" value="#00BFF3"/>
    </inkml:brush>
  </inkml:definitions>
  <inkml:trace contextRef="#ctx0" brushRef="#br0">77714 8793 451,'-14'-3'77,"4"10"2,5 9 4,3 11 2,2 4-7,0-2-17,0 0-18,0-1-17,0-1-13,0-1-10,0-1-8,0-1-10,0-1-10,0-1-10,0-1-10,0-1-10,-1-2-3,0-3 5,-2-3 4,0-2 4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3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77995 8850 999,'-15'20'-19,"2"-4"-4,3-5-2,1-5-3,2-2 1,1 0 2,0 0 3,2 0 3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34"/>
    </inkml:context>
    <inkml:brush xml:id="br0">
      <inkml:brushProperty name="width" value="0.03916" units="cm"/>
      <inkml:brushProperty name="height" value="0.03916" units="cm"/>
      <inkml:brushProperty name="color" value="#00BFF3"/>
    </inkml:brush>
  </inkml:definitions>
  <inkml:trace contextRef="#ctx0" brushRef="#br0">77950 8828 561,'15'-14'2,"-1"3"4,-1 2 4,0 4 4,-2 0 5,1 0 7,0-1 7,0-1 7,-2 0 2,1 2-5,-2 2-3,0 2-5,-2 3-1,-1 6-1,-1 4-1,0 5 0,-4 3-6,-4-1-10,-5 1-10,-5-1-11,-3 0-6,0-1-3,1 0-2,-1-2-2,0-2-1,1-1 3,-1-2 1,1-2 2,3-4 6,10-5 8,8-4 9,9-5 9,5-2 4,1 2-1,1 2 0,1 3-1,-1 2 0,-5 5 1,-3 6 2,-4 4 1,-4 3-1,-4 1-4,-4 1-2,-4 1-4,-4 0-2,-2-1-4,-3 0-4,-3-2-2,-1-2-5,1-1-5,1-2-5,1-2-5,1-4-7,4-2-11,3-6-10,3-2-9,2-3-2,2 0 7,2 0 8,2 1 8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34"/>
    </inkml:context>
    <inkml:brush xml:id="br0">
      <inkml:brushProperty name="width" value="0.04776" units="cm"/>
      <inkml:brushProperty name="height" value="0.04776" units="cm"/>
      <inkml:brushProperty name="color" value="#00BFF3"/>
    </inkml:brush>
  </inkml:definitions>
  <inkml:trace contextRef="#ctx0" brushRef="#br0">78950 7997 460,'14'1'5,"-1"1"9,-2 4 10,-2 0 9,-1 3 7,2 2 6,0 2 5,1 1 5,0 3 0,-1 3-6,0 4-6,-2 2-5,-1 0-7,-2 0-8,-2-1-9,-2-1-7,-3 0-6,-2-1-3,-3 1-3,-3-1-4,-3 0-2,0-3-1,-1-1 0,-1-2-1,0-7-2,4-11-3,3-10-3,3-11-2,5-10-3,11-9-2,10-8-2,9-9-2,9-7-2,8-5-2,8-5-1,8-5-1,4 0 0,1 4 1,1 3 1,1 5 2,-6 8 4,-13 14 4,-12 13 7,-13 15 4,-7 6 4,-1 0 2,-1 1 1,0-1 3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34"/>
    </inkml:context>
    <inkml:brush xml:id="br0">
      <inkml:brushProperty name="width" value="0.04743" units="cm"/>
      <inkml:brushProperty name="height" value="0.04743" units="cm"/>
      <inkml:brushProperty name="color" value="#00BFF3"/>
    </inkml:brush>
  </inkml:definitions>
  <inkml:trace contextRef="#ctx0" brushRef="#br0">84300 4762 463,'40'-14'173,"4"2"-40,3 4-40,2 3-40,2 1-24,2 0-5,0 0-8,1 1-5,-1-1-7,-4 2-4,-4 0-4,-4 2-5,-4 0-11,-5 0-17,-5 0-17,-5 0-17,-6 0-6,-7 0 5,-6 0 6,-8 0 4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35"/>
    </inkml:context>
    <inkml:brush xml:id="br0">
      <inkml:brushProperty name="width" value="0.04505" units="cm"/>
      <inkml:brushProperty name="height" value="0.04505" units="cm"/>
      <inkml:brushProperty name="color" value="#00BFF3"/>
    </inkml:brush>
  </inkml:definitions>
  <inkml:trace contextRef="#ctx0" brushRef="#br0">85423 3896 488,'-8'-8'2,"0"2"4,0 1 5,1 0 4,-1 4 11,2 6 17,1 6 17,0 6 17,2 5 1,0 6-13,2 6-15,1 7-15,-1 1-11,-1-2-10,0-2-9,-1-2-9,-2 4-11,-2 10-13,-2 9-14,-1 11-12,-1-2-4,2-13 9,2-13 8,3-12 7,0-8 2,0-3-5,0-3-4,0-2-6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35"/>
    </inkml:context>
    <inkml:brush xml:id="br0">
      <inkml:brushProperty name="width" value="0.04255" units="cm"/>
      <inkml:brushProperty name="height" value="0.04255" units="cm"/>
      <inkml:brushProperty name="color" value="#00BFF3"/>
    </inkml:brush>
  </inkml:definitions>
  <inkml:trace contextRef="#ctx0" brushRef="#br0">88408 3350 517,'29'1'156,"-3"4"-35,-5 2-36,-3 3-36,-4 3-22,-3 0-6,-3 1-7,-2 1-7,-5 2-5,-6 3-2,-6 3-4,-6 3-2,-3 0-3,-3-1-3,-1-3-1,-2-1-2,0-3-1,5-3 3,3-3 1,5-2 3,3-1 1,4 3 2,4 3 1,4 4 3,4-1 1,4-1 2,3-3 0,5-1 2,1-1 0,1 1 0,-1 1-1,1 2-1,-3-1 0,-3-1 0,-4-1-1,-4 0 0,-3 0 0,-2 3 4,-2 3 2,-2 3 2,-4 1 1,-6 1-4,-5-1-3,-7 1-3,-1-3-1,1-3 0,3-5 1,2-3 0,1-5-10,4-8-21,3-6-19,3-7-21,3-3-3,4 1 16,4 0 14,4 2 15,2 1 8,-1 1 1,1 1 0,0 1 1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35"/>
    </inkml:context>
    <inkml:brush xml:id="br0">
      <inkml:brushProperty name="width" value="0.05207" units="cm"/>
      <inkml:brushProperty name="height" value="0.05207" units="cm"/>
      <inkml:brushProperty name="color" value="#00BFF3"/>
    </inkml:brush>
  </inkml:definitions>
  <inkml:trace contextRef="#ctx0" brushRef="#br0">89858 3650 422,'6'16'86,"-2"1"-9,-4 1-11,-2 1-9,-2 2-8,2 1-3,0 2-5,2 3-4,-1 1-5,0 1-7,-2 0-7,0 2-8,-2 1-2,-2 1 0,-2 0 0,-1 2 1,-2-2-8,0-4-17,0-3-15,1-5-16,0-5-10,0-8-7,2-8-5,1-8-5,2-6 3,4-3 13,4-5 13,4-3 13,3-3 10,3 1 5,3 0 7,4-1 5,1 2 6,2 2 6,3 1 4,1 3 6,1 2 4,-1 4 1,-1 4 3,-1 5 1,-1 1 1,1 2-2,-1 0-1,1 2-2,-2 0-9,-3 0-16,-3 0-18,-3 0-15,-3-1-7,-4-2 3,-4-2 4,-4-2 4,-2 0 4,0 1 7,0 0 5,0 2 7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36"/>
    </inkml:context>
    <inkml:brush xml:id="br0">
      <inkml:brushProperty name="width" value="0.05376" units="cm"/>
      <inkml:brushProperty name="height" value="0.05376" units="cm"/>
      <inkml:brushProperty name="color" value="#00BFF3"/>
    </inkml:brush>
  </inkml:definitions>
  <inkml:trace contextRef="#ctx0" brushRef="#br0">90559 3100 409,'0'-22'-15,"0"4"11,0 5 11,0 3 10,-1 4 12,0 6 13,-2 4 13,0 6 12,-1 3 3,0 5-9,0 3-7,0 5-8,-1 5-7,-2 6-6,-1 8-6,-3 6-5,-2 5-6,-2 4-3,-1 2-5,-3 3-4,0 3-6,-1 3-6,1 3-6,-1 3-7,2-1-7,1-4-8,2-3-8,3-5-8,1-5-1,2-8 6,2-8 6,3-8 5,1-7 1,3-7-4,4-7-4,2-6-3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35"/>
    </inkml:context>
    <inkml:brush xml:id="br0">
      <inkml:brushProperty name="width" value="0.02442" units="cm"/>
      <inkml:brushProperty name="height" value="0.02442" units="cm"/>
      <inkml:brushProperty name="color" value="#F2395B"/>
    </inkml:brush>
  </inkml:definitions>
  <inkml:trace contextRef="#ctx0" brushRef="#br0">60000 55800 900,'-2'-47'5,"-3"6"9,-3 7 10,-2 6 9,2 6-9,9 6-29,10 7-27,10 6-28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36"/>
    </inkml:context>
    <inkml:brush xml:id="br0">
      <inkml:brushProperty name="width" value="0.04962" units="cm"/>
      <inkml:brushProperty name="height" value="0.04962" units="cm"/>
      <inkml:brushProperty name="color" value="#00BFF3"/>
    </inkml:brush>
  </inkml:definitions>
  <inkml:trace contextRef="#ctx0" brushRef="#br0">91473 3850 443,'-1'18'166,"0"7"-36,-2 5-37,0 7-36,-2 2-23,0 2-6,-1 0-7,-1 2-6,-2-2-6,0-2-5,-1-3-6,-1-4-4,-1-2-10,0-5-16,1-3-16,-1-5-15,1-4-9,3-6 1,1-6 0,2-6 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36"/>
    </inkml:context>
    <inkml:brush xml:id="br0">
      <inkml:brushProperty name="width" value="0.0408" units="cm"/>
      <inkml:brushProperty name="height" value="0.0408" units="cm"/>
      <inkml:brushProperty name="color" value="#00BFF3"/>
    </inkml:brush>
  </inkml:definitions>
  <inkml:trace contextRef="#ctx0" brushRef="#br0">91969 3642 539,'15'-9'0,"-1"-2"0,-1-2 0,0-1 0,-3 1 9,-1 4 17,-2 6 19,-2 5 18,-3 3 1,-4 5-12,-4 4-14,-4 3-13,-3 3-7,-1-1-2,-3 1-1,-1 0-2,0-2-6,4-2-11,4-1-10,5-2-11,3-3-2,4-3 6,3-2 5,5-4 6,2 0 3,0 2 0,-1 2 1,1 2 0,-1 2 3,0 3 3,-2 4 4,-1 2 3,-2 2 4,-4 1 4,-4 0 3,-4 3 4,-3-1 0,-1 2-1,-3 1-3,-2 1-1,-1-1-2,-1-3-1,-1-3-1,-1-3-1,-1-3-5,1-1-9,-1-2-7,1-2-9,0-3-8,3-4-9,1-4-8,2-4-9,3-3-3,3-4 3,2-2 4,4-3 3,2 0 4,2 3 5,2 3 4,2 3 6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37"/>
    </inkml:context>
    <inkml:brush xml:id="br0">
      <inkml:brushProperty name="width" value="0.05723" units="cm"/>
      <inkml:brushProperty name="height" value="0.05723" units="cm"/>
      <inkml:brushProperty name="color" value="#00BFF3"/>
    </inkml:brush>
  </inkml:definitions>
  <inkml:trace contextRef="#ctx0" brushRef="#br0">93239 3319 384,'21'-6'3,"-3"2"7,-4 4 6,-4 2 7,-3 3 2,1 0-4,0 1-2,0 2-2,-1 2 2,-1 3 10,0 5 8,-2 4 10,-1 2 3,-2 2-4,-2 3-3,-2 1-3,-2 2-5,-3 1-4,-4 1-6,-2 0-6,-3 1-3,-3-1-4,-3-1-4,-3-1-3,0-3-2,3-2 2,3-3 0,3-3 0,4-6-4,4-8-9,6-10-10,5-8-11,6-9-2,9-7 4,9-8 4,9-8 4,5-5 0,2-2 0,2-2-2,2-2-2,0 0 0,0 2 1,-2 3 0,0 1 1,-4 3-3,-4 5-5,-5 6-6,-5 4-5,-6 5 1,-5 5 7,-6 4 7,-6 6 7,-2 2 2,2 1-2,2-1-1,2 0-2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38"/>
    </inkml:context>
    <inkml:brush xml:id="br0">
      <inkml:brushProperty name="width" value="0.05077" units="cm"/>
      <inkml:brushProperty name="height" value="0.05077" units="cm"/>
      <inkml:brushProperty name="color" value="#00BFF3"/>
    </inkml:brush>
  </inkml:definitions>
  <inkml:trace contextRef="#ctx0" brushRef="#br0">83129 4250 433,'-6'10'120,"4"5"-19,4 5-19,4 5-19,1 4-14,-2 1-6,-3 2-8,0 3-8,-3 2-6,0 7-6,-2 6-7,0 6-6,-1 3-6,0 0-7,0-1-7,0 1-7,0-3-7,-1-5-7,-2-4-6,0-6-8,0-4-3,1-5 2,0-6-1,2-3 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38"/>
    </inkml:context>
    <inkml:brush xml:id="br0">
      <inkml:brushProperty name="width" value="0.05299" units="cm"/>
      <inkml:brushProperty name="height" value="0.05299" units="cm"/>
      <inkml:brushProperty name="color" value="#00BFF3"/>
    </inkml:brush>
  </inkml:definitions>
  <inkml:trace contextRef="#ctx0" brushRef="#br0">82590 5933 415,'-8'-4'79,"2"8"-7,0 8-5,2 7-6,1 5-8,2 1-10,2 1-9,2 1-10,0 0-7,0 1-3,-2-1-3,0 1-3,-1-3-1,2-2 1,0-3 0,2-2 2,2-4 0,7-3 0,6-3 1,5-2 0,5-8-1,3-8-3,3-11-1,2-9-3,7-9-5,10-8-11,10-8-9,9-7-10,2-2-7,-9 6-4,-7 6-5,-8 7-3,-7 3-4,-4 6-3,-5 2-3,-5 5-3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42"/>
    </inkml:context>
    <inkml:brush xml:id="br0">
      <inkml:brushProperty name="width" value="0.04271" units="cm"/>
      <inkml:brushProperty name="height" value="0.04271" units="cm"/>
      <inkml:brushProperty name="color" value="#00BFF3"/>
    </inkml:brush>
  </inkml:definitions>
  <inkml:trace contextRef="#ctx0" brushRef="#br0">19345 33100 515,'0'20'134,"0"11"-30,0 9-29,0 10-31,-2 6-16,-2 3-3,-4 3-3,-2 3-3,0-3-4,3-10-5,2-10-3,4-10-6,1-5-2,-2 1-5,0-1-2,-2 1-4,1-7-11,1-13-18,0-13-20,2-12-18,0-8-3,0-4 12,0-5 13,0-3 12,-1 1 10,0 6 8,-2 5 6,0 7 8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43"/>
    </inkml:context>
    <inkml:brush xml:id="br0">
      <inkml:brushProperty name="width" value="0.0393" units="cm"/>
      <inkml:brushProperty name="height" value="0.0393" units="cm"/>
      <inkml:brushProperty name="color" value="#00BFF3"/>
    </inkml:brush>
  </inkml:definitions>
  <inkml:trace contextRef="#ctx0" brushRef="#br0">19361 32475 559,'0'-35'-6,"2"8"9,0 7 7,2 8 9,0 5 3,1 1-1,2 0 0,0 2-1,2 0 1,3 2 2,4 0 3,2 2 2,0 0 1,1 0-1,-2 0-2,-1 0-1,-1 0-2,-1 2-4,-1 0-3,0 2-3,-2 1-2,-1 3 0,-1 4-1,0 2 0,-3 3-2,-3 3-4,-2 3-6,-3 3-4,-4 2-4,-4 1-6,-4 0-5,-3 2-5,-2 0-1,0-1 2,2-2 3,1 1 1,-1-4 4,-1-2 1,-3-3 3,-1-2 1,0-3 3,3-1 2,3-1 1,3-1 1,5-2 4,6-4 5,7-4 4,8-4 6,3-2 0,3 0-3,1 0-3,3 0-2,-1 1-3,-1 0-1,-3 2-1,-1 1-1,-3 0 0,-1 1 0,-2 2 0,-2 0 0,-1 2 0,-1 2 0,1 2-1,0 2 0,-1 0 1,0-1 1,-2-1 2,0 0 1,-3 0 1,-3 5 1,-2 4 1,-3 3 2,-4 4-1,-4 3-2,-4 3-1,-3 3-2,-2-2-1,1-4 0,1-5 0,1-5 0,2-3-1,1-2-2,2-3-2,3-1-1,2-4-10,2-8-14,4-6-17,2-7-15,3-3-3,2 2 9,2 3 9,2 1 8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43"/>
    </inkml:context>
    <inkml:brush xml:id="br0">
      <inkml:brushProperty name="width" value="0.03742" units="cm"/>
      <inkml:brushProperty name="height" value="0.03742" units="cm"/>
      <inkml:brushProperty name="color" value="#00BFF3"/>
    </inkml:brush>
  </inkml:definitions>
  <inkml:trace contextRef="#ctx0" brushRef="#br0">20600 33561 587,'15'-6'2,"-1"6"22,-1 4 23,0 6 21,-2 2 5,-1 3-16,-1 1-13,0 3-16,-2 2-8,-1 3-5,0 3-2,-2 3-4,-1 0-3,0-2-2,-2-2-2,0-1-1,-1-3-5,0-3-7,0-3-7,0-3-6,-1-4 0,0-6 11,-2-6 9,0-6 9,2-8 3,4-9-3,5-10-5,6-10-4,2-3-2,1 5 0,1 2-2,1 6 0,0 3-1,-3 5-3,-1 5-2,-2 5-3,-2 4-2,-1 2-1,-1 4-3,0 3-1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43"/>
    </inkml:context>
    <inkml:brush xml:id="br0">
      <inkml:brushProperty name="width" value="0.03506" units="cm"/>
      <inkml:brushProperty name="height" value="0.03506" units="cm"/>
      <inkml:brushProperty name="color" value="#00BFF3"/>
    </inkml:brush>
  </inkml:definitions>
  <inkml:trace contextRef="#ctx0" brushRef="#br0">21700 34350 627,'29'0'31,"-3"0"1,-5 0 0,-3 0 1,-3 0-1,-1 2-4,-1 0-5,0 2-4,-3 0-3,-1 2-2,-2 0-2,-2 1-3,-2 1-1,0 2-1,-2 0-2,0 1 0,-3 2-1,-4 0-2,-4 1 0,-3 1-2,-2 0 0,2-3 0,2-1 1,3-2-1,3-2 3,5-1 5,7 0 5,6-2 4,3-1-3,1-4-12,2-2-11,0-3-12,0-2-8,1 2 0,-1 1-3,1 0-1,-2 1-4,-3-2-7,-3 0-6,-2-1-8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44"/>
    </inkml:context>
    <inkml:brush xml:id="br0">
      <inkml:brushProperty name="width" value="0.04278" units="cm"/>
      <inkml:brushProperty name="height" value="0.04278" units="cm"/>
      <inkml:brushProperty name="color" value="#00BFF3"/>
    </inkml:brush>
  </inkml:definitions>
  <inkml:trace contextRef="#ctx0" brushRef="#br0">23500 34052 514,'31'-42'57,"-2"10"-11,0 9-12,-1 11-11,0 4-6,-1 2-2,1 1 0,-1 0-2,0 3 0,-1 2 0,-1 4 2,-1 2 0,-1 2 1,1 2-1,-1 0 0,1 1 0,-2 1 0,-1 0-1,-3-1 0,-1 1-1,0 0 1,1 3-1,3 2 2,2 1-1,-1 1-1,0-3-3,-1-1-2,0-2-4,-1-3-2,1-1-3,1-2-2,1-2-2,1-1-4,1 0-7,1-1-8,1 1-7,1-2-5,2-6-6,3-4-4,1-5-6,2-3-1,0-1 3,2-1 3,1-1 2,-3 1 6,-8 3 7,-6 2 7,-6 4 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37"/>
    </inkml:context>
    <inkml:brush xml:id="br0">
      <inkml:brushProperty name="width" value="0.04343" units="cm"/>
      <inkml:brushProperty name="height" value="0.04343" units="cm"/>
      <inkml:brushProperty name="color" value="#F2395B"/>
    </inkml:brush>
  </inkml:definitions>
  <inkml:trace contextRef="#ctx0" brushRef="#br0">65950 53250 506,'23'-90'10,"-3"23"20,-3 22 20,-2 22 20,6 19 5,20 20-10,18 18-9,20 20-10,6 6-9,-2-2-10,-3-3-9,-3-3-10,-4-4-7,-3-3-2,-3-3-5,-2-2-3,-9-3-9,-12 1-15,-13-1-16,-12 1-15,-18 2-5,-21 7 7,-22 6 6,-22 7 5,-22 0 8,-22-2 5,-22-3 8,-21-3 6,-9-1 5,7 4 4,6 3 5,7 3 4,4 1 2,3 1 1,3-1 1,4 1 1,2 2 0,4 7 2,3 6 0,3 7 0,7-3 5,14-8 6,11-10 8,14-9 6,10-10 3,9-9-1,10-10-1,10-8-1,14-8-1,23-2 1,22-3 0,22-3 1,26-4 0,31-3 0,32-3 0,31-2 1,18-8-3,7-8-5,6-10-3,7-9-6,-1-2-3,-6 6-6,-6 7-4,-6 6-5,-16 4-2,-25 4 2,-25 3 1,-25 3 2,-29-1-10,-30-2-20,-32-3-21,-30-3-19,-15-1-3,3 4 17,3 3 17,4 3 16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44"/>
    </inkml:context>
    <inkml:brush xml:id="br0">
      <inkml:brushProperty name="width" value="0.04305" units="cm"/>
      <inkml:brushProperty name="height" value="0.04305" units="cm"/>
      <inkml:brushProperty name="color" value="#00BFF3"/>
    </inkml:brush>
  </inkml:definitions>
  <inkml:trace contextRef="#ctx0" brushRef="#br0">29380 33000 511,'21'0'71,"-3"0"-16,-5 0-16,-3 0-16,-1 1-5,4 4 4,2 2 5,3 3 4,1 3 2,-3 0-4,-1 1-4,-2 1-3,-3 2-4,-3 1-3,-2 3-4,-4 1-3,-4 3-5,-6 3-2,-5 3-3,-7 3-3,-3 0-3,-1-2-3,-1-2-3,0-1-4,-2-4 0,1-2 0,-1-3 1,1-2 1,0-4 2,1-1 4,1-3 4,1-1 3,2-1 5,3-2 2,3-1 3,3 0 4,5-2 3,6-2 5,7-2 4,8-2 6,4-2-1,5 0-4,3-1-6,5-2-5,2 0-8,2-1-8,2-2-11,2 0-9,2 0-8,-1-1-9,0 0-7,0 1-8,-3-1 0,-4 2 10,-5 1 10,-5 0 8,-3 2 4,-3-1-5,-1 0-5,-2 0-3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45"/>
    </inkml:context>
    <inkml:brush xml:id="br0">
      <inkml:brushProperty name="width" value="0.0443" units="cm"/>
      <inkml:brushProperty name="height" value="0.0443" units="cm"/>
      <inkml:brushProperty name="color" value="#00BFF3"/>
    </inkml:brush>
  </inkml:definitions>
  <inkml:trace contextRef="#ctx0" brushRef="#br0">31264 32805 496,'0'-13'31,"0"6"9,0 6 9,0 6 9,-2 6-1,0 5-7,-3 7-9,-2 5-7,-2 5-7,-3 3-2,-4 2-4,-2 4-2,-1 0-3,-1 0-3,1-1-3,-1-2-2,1 0-4,1-2-5,1 0-7,1-1-5,3-7-13,4-11-20,6-12-20,5-12-20,2-6-3,1 1 15,1-1 15,2 0 15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45"/>
    </inkml:context>
    <inkml:brush xml:id="br0">
      <inkml:brushProperty name="width" value="0.0525" units="cm"/>
      <inkml:brushProperty name="height" value="0.0525" units="cm"/>
      <inkml:brushProperty name="color" value="#00BFF3"/>
    </inkml:brush>
  </inkml:definitions>
  <inkml:trace contextRef="#ctx0" brushRef="#br0">31550 32847 419,'14'-36'0,"-1"7"0,-2 8 0,-2 6 0,-2 4 5,-1 2 12,0 2 12,-2 2 10,1 4 6,0 4-3,1 5-2,2 6-3,0 3-1,-1 5-2,1 3-3,0 5-1,-1 1-2,-1 0-4,0 0-2,-2 1-4,0-2-1,-2-2-2,0-2-3,-2-1 0,1-3-3,0-1 0,2-3-2,0-1-1,3-4-2,4-6 0,3-6-2,5-6-1,1-6 0,1-6 0,-1-5 1,1-6 0,2-9-4,5-10-6,4-12-7,6-9-7,-1-2-4,-5 10-5,-7 11-2,-5 9-5,-5 7-1,-1 5-1,-2 5-1,-2 5-1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46"/>
    </inkml:context>
    <inkml:brush xml:id="br0">
      <inkml:brushProperty name="width" value="0.04911" units="cm"/>
      <inkml:brushProperty name="height" value="0.04911" units="cm"/>
      <inkml:brushProperty name="color" value="#00BFF3"/>
    </inkml:brush>
  </inkml:definitions>
  <inkml:trace contextRef="#ctx0" brushRef="#br0">33302 32818 447,'15'-1'1,"0"0"-1,-2-2 1,-1 0-1,-1-2 4,-2-2 3,-2-1 4,-2-3 5,-1-2 3,3 0 2,2-1 2,2-1 3,0-1 0,-3-1-2,-1-2 0,-2 1-2,-2-1-2,0 0-1,-1 2-1,-2 1-2,-1 2-1,-4 3-1,-2 2-1,-3 4 0,-3 3-2,-2 2-3,-2 3-2,-1 4-3,-3 3-1,-1 5-1,-3 5-1,-1 5 0,0 3-1,3 1 1,3 1-1,3 1 0,2-1 1,2-4 0,3-2 2,1-2 1,1-4 0,2 0 0,1 0-1,0-2-1,4-3-4,6-3-6,6-4-6,6-4-6,3-4-4,3-4 3,1-4 1,3-3 2,-1-3 1,-2 1 1,-1-1 1,-2 0 1,-3 3 5,-1 3 7,-3 4 9,-1 4 7,-3 3 3,-2 4 0,-4 2-1,-2 4 0,-3 2 0,-2 3 1,-2 3 1,-2 3 0,-1 0-1,-2-1-4,0-3-4,-1-1-3,4-6-13,10-8-20,10-10-20,9-8-19,5-5-4,-1-1 12,-1-1 13,-1-1 12,-2 1 11,-1 3 8,-2 3 8,-2 3 9,-3 3 8,-1 2 5,-3 4 8,0 2 5,-3 3 4,-1 2-2,-1 2 0,0 2-1,-2 2-2,0 1-2,-2 3-2,0 2-3,-2 0-3,0-1-6,-2-1-5,0 0-5,1-3-9,6-3-13,4-2-11,6-4-13,2-4-4,3-6 4,1-5 5,3-7 5,1-5 4,1-7 6,1-5 5,1-6 6,-1-3 4,0 1 2,-1-1 2,0 0 3,-4 2 2,-3 4 4,-5 3 4,-3 5 3,-3 5 5,-2 5 5,-2 6 6,-2 7 6,-3 4 6,-4 4 10,-4 4 10,-3 4 9,-2 4-2,2 3-10,2 5-12,3 3-11,0 3-8,2 1-3,0 1-3,2 1-4,1 0-3,0 1 0,2-1-1,0 1-2,2-3-1,0-1-2,2-4-2,0-3-2,2-3-1,4-1 0,2-2 1,3-2 0,1-2 0,-1-1-2,0 0 0,-2-2-2,-1 2-1,-2 4-3,-3 3-3,-1 5-2,-3 2-4,-6-1-1,-4 1-3,-5-1-2,-4 1-4,-1 0-4,-3-1-6,-1 1-4,0-3-2,4-3 2,5-4 0,3-4 3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4:47"/>
    </inkml:context>
    <inkml:brush xml:id="br0">
      <inkml:brushProperty name="width" value="0.05537" units="cm"/>
      <inkml:brushProperty name="height" value="0.05537" units="cm"/>
      <inkml:brushProperty name="color" value="#00BFF3"/>
    </inkml:brush>
  </inkml:definitions>
  <inkml:trace contextRef="#ctx0" brushRef="#br0">36350 32615 397,'16'-7'3,"-1"-1"6,1 0 6,0 0 5,-1 1 6,-1 2 4,-1 2 3,-1 2 5,-1 2-1,0 2-4,-2 2-5,0 2-4,-3 3-4,-1 4-4,-2 3-5,-2 5-3,-1 1-2,-2 3-1,0 0 1,-2 0-1,0 1 0,-2-3-2,0-1-2,-1-3 0,4-7-8,12-14-12,10-14-11,11-13-13,4-9-3,0-2 3,-1-4 4,-1-2 5,-3 0 5,-2 4 6,-3 3 7,-3 5 6,-3 4 3,-2 5 0,-4 5 1,-3 5 0,-4 6 11,-6 8 21,-6 8 22,-5 8 21,-3 5 4,4 2-13,3 4-13,2 3-13,2 1-7,1-3 2,-1-2 2,0-1 0,0-2-2,2-1-3,0-1-5,2-1-3,2-1-8,4-3-9,4-1-11,3-2-9,3-7-4,2-8 3,0-11 1,1-10 3,1-8-2,1-8-2,1-8-3,1-8-4,-1-1 0,-3 5 2,-3 4 2,-3 6 3,-2 4 3,-2 5 4,-2 5 4,-2 5 4,-5 6 2,-6 7 2,-7 6 2,-8 8 2,0 4-1,5 3 1,5 3-2,5 3 1,2 1-2,2-1 2,0 0-1,2-2 0,1-2 0,2-1 0,2-2 0,2-2-1,1 0 1,1 1 2,1 3 1,2 2 2,-2 2 2,-1 3 0,-2 3 0,-2 3 2,-2 2-1,0 2 0,-2 3 0,0 1 0,-1 0 0,0-1-1,0-3 0,0-2 0,2-2 0,5-3 1,6-3 1,4-2 1,3-3 0,1-1 2,1-1-1,1-1 2,1-1 0,-1 0 0,0-2 0,1-1 1,-3 1-1,-5 2-2,-5 2-2,-4 1-2,-6 5-3,-6 7-4,-6 7-3,-6 7-4,-9 8-7,-12 11-10,-14 11-10,-12 11-11,0-3-1,13-17 8,12-17 8,13-16 8,6-8-5,-1 0-15,-1-1-16,-1 1-16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10"/>
    </inkml:context>
    <inkml:brush xml:id="br0">
      <inkml:brushProperty name="width" value="0.022" units="cm"/>
      <inkml:brushProperty name="height" value="0.022" units="cm"/>
      <inkml:brushProperty name="color" value="#6ADCAB"/>
    </inkml:brush>
  </inkml:definitions>
  <inkml:trace contextRef="#ctx0" brushRef="#br0">90476 30182 999,'-47'-1'-78,"14"0"19,15-1 17,15-1 20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12"/>
    </inkml:context>
    <inkml:brush xml:id="br0">
      <inkml:brushProperty name="width" value="0.05638" units="cm"/>
      <inkml:brushProperty name="height" value="0.05638" units="cm"/>
      <inkml:brushProperty name="color" value="#6ADCAB"/>
    </inkml:brush>
  </inkml:definitions>
  <inkml:trace contextRef="#ctx0" brushRef="#br0">81556 26320 390,'-3'-11'84,"-2"8"-4,-5 9-6,-4 10-4,-2 4-9,-1 1-12,-1 1-12,-1 1-11,-3 3-7,-5 6 1,-5 6 0,-5 7 0,-2 3-2,-2 1-4,-1 3-4,0 2-5,-1-1-3,2-2-2,0-4-4,1-2-2,3-5-3,4-4-4,3-5-2,5-5-3,6-7-12,9-9-21,8-8-21,10-10-20,3-4-2,1-3 18,0-2 18,0-1 19,-2-1 11,1 2 4,-2 3 4,0 1 5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12"/>
    </inkml:context>
    <inkml:brush xml:id="br0">
      <inkml:brushProperty name="width" value="0.06722" units="cm"/>
      <inkml:brushProperty name="height" value="0.06722" units="cm"/>
      <inkml:brushProperty name="color" value="#6ADCAB"/>
    </inkml:brush>
  </inkml:definitions>
  <inkml:trace contextRef="#ctx0" brushRef="#br0">81331 26458 327,'-7'-29'13,"1"5"4,0 5 4,2 5 4,0 3 4,2 0 3,0 2 4,2 1 3,2 2 4,4 4 3,4 4 3,3 4 3,2 3-1,-2 3-6,-3 3-7,-1 4-5,-1 1-6,2 1-5,0 1-4,2 1-5,-1 2-4,1 5-2,0 3-2,0 4-2,-2 2-4,1 0-4,-2 0-3,0 1-4,-1 1-5,3 4-8,2 4-8,2 3-7,1 1-4,1-4 3,1-4 1,1-4 2,0-3 3,-1-3 5,-1-4 5,0-2 5,-3-3-3,-1-5-11,-2-3-10,-2-4-12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16"/>
    </inkml:context>
    <inkml:brush xml:id="br0">
      <inkml:brushProperty name="width" value="0.05824" units="cm"/>
      <inkml:brushProperty name="height" value="0.05824" units="cm"/>
    </inkml:brush>
  </inkml:definitions>
  <inkml:trace contextRef="#ctx0" brushRef="#br0">84881 26889 377,'-27'-20'74,"23"5"-6,23 7-5,25 5-6,7 3-5,-5 0-6,-5 0-7,-7 0-6,2-2-4,8-2-2,10-3-3,8-3-2,2-1-2,-3 2-3,-4 2-1,-4 3-3,-2-1-3,0 0-2,0-1-4,0-2-3,-3 2-4,-5 1-3,-4 2-3,-5 2-3,-1 1-4,3 0-4,2 0-3,4 0-4,-2 1-3,-6 4-1,-5 2-1,-7 3-1,-5 2 2,-6 1 3,-6 1 3,-6 1 5,-5 0-4,-2-1-7,-3-1-10,-3 0-8,-1-3-1,2-1 8,2-2 8,3-2 6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17"/>
    </inkml:context>
    <inkml:brush xml:id="br0">
      <inkml:brushProperty name="width" value="0.05328" units="cm"/>
      <inkml:brushProperty name="height" value="0.05328" units="cm"/>
    </inkml:brush>
  </inkml:definitions>
  <inkml:trace contextRef="#ctx0" brushRef="#br0">85930 27847 412,'-14'-8'0,"5"0"0,3 0 0,4 1 0,3 0 7,4 2 13,2 2 13,3 2 13,5 1 3,5 0-4,7 0-7,5 0-5,2 1-4,-2 2-4,-1 2-3,-3 2-3,-3 0-3,-3 1-1,-5 0 0,-3 0-2,-5 1-1,-4 3-1,-6 4-1,-4 2-1,-6 3-3,-5 2-3,-7 4-4,-5 3-3,-3 0-2,-1-1-1,1-3-1,0-1-1,1-3 0,1-3 0,3-3 2,2-3 0,6-3 3,14-2 5,12-4 4,13-2 6,7-2 2,1 0-2,1 0 0,1 0-1,-1 0 0,-2 0-1,-2 0 0,-1 0-1,-4 3 1,-3 5 2,-5 7 1,-3 6 1,-5 2 0,-8 1-2,-6-1-4,-7 1-2,-5 0-2,-1 2-3,-3 3-1,-1 1-2,-1 1-2,0-1 2,-1-2-1,1 1 1,0-3-3,1-2-9,1-1-8,1-3-7,2-2-6,1-4-1,3-5-2,1-3-1,3-4-1,3-6-1,2-4 0,4-5-1,2-2 3,2 1 7,2 0 6,2 2 7,1 0 1,0 1 0,0-1-3,0 0-1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37"/>
    </inkml:context>
    <inkml:brush xml:id="br0">
      <inkml:brushProperty name="width" value="0.04522" units="cm"/>
      <inkml:brushProperty name="height" value="0.04522" units="cm"/>
      <inkml:brushProperty name="color" value="#F2395B"/>
    </inkml:brush>
  </inkml:definitions>
  <inkml:trace contextRef="#ctx0" brushRef="#br0">66100 54200 486,'-47'-24'0,"6"4"0,7 3 0,6 3 0,6 6 10,6 9 20,7 10 21,6 10 20,3 13 4,0 19-11,0 19-13,0 19-11,-7 13-8,-11 10-5,-14 10-6,-11 9-4,-12 7-4,-9 7-5,-10 6-4,-8 7-5,-1-7-6,9-19-7,10-18-7,10-19-7,-1-15-7,-9-8-4,-10-10-5,-8-9-5,0-10-4,14-9 0,11-10-3,14-8-1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17"/>
    </inkml:context>
    <inkml:brush xml:id="br0">
      <inkml:brushProperty name="width" value="0.05033" units="cm"/>
      <inkml:brushProperty name="height" value="0.05033" units="cm"/>
    </inkml:brush>
  </inkml:definitions>
  <inkml:trace contextRef="#ctx0" brushRef="#br0">87263 23283 437,'-8'-22'2,"2"3"3,1 3 5,0 3 3,1 7 14,-2 14 21,0 12 23,-1 12 21,-2 8 2,0 2-20,-1 2-19,-1 2-19,-2 3-14,-2 4-11,-1 4-8,-3 3-11,0 3-7,1 1-5,1 1-5,1 1-5,0-4-6,2-9-7,1-8-7,1-9-7,1-7-2,1-3 1,0-5 3,2-3 1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27"/>
    </inkml:context>
    <inkml:brush xml:id="br0">
      <inkml:brushProperty name="width" value="0.0433" units="cm"/>
      <inkml:brushProperty name="height" value="0.0433" units="cm"/>
    </inkml:brush>
  </inkml:definitions>
  <inkml:trace contextRef="#ctx0" brushRef="#br0">91619 26550 508,'-8'9'134,"0"1"-31,0 3-30,0 2-31,0 1-16,-1 1-4,-2 1-4,0 1-2,-1 2-4,-3 1-2,-2 3-1,-1 1-3,-2 2-1,-1 1 0,-1 0 0,-1 2-1,0 0-3,-1-1-5,1-1-7,-1-1-6,2-2-4,1-2-2,3-1-2,1-2-3,2-3 0,3-1-1,1-3 1,2-1 0,2-4-4,1-6-6,0-6-7,2-6-7,0-3 2,2 1 8,0-1 10,2 0 8,0 0 7,2 1 3,0-1 5,2 0 3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28"/>
    </inkml:context>
    <inkml:brush xml:id="br0">
      <inkml:brushProperty name="width" value="0.05424" units="cm"/>
      <inkml:brushProperty name="height" value="0.05424" units="cm"/>
    </inkml:brush>
  </inkml:definitions>
  <inkml:trace contextRef="#ctx0" brushRef="#br0">91168 26326 405,'-22'-7'0,"7"1"0,3 0 0,6 2 0,1 0 0,0 0 0,-1 0 0,-1 0 0,-1 0 3,2 0 6,0 0 7,2 1 5,1 1 10,2 5 11,2 6 12,2 4 11,1 3 1,2 1-12,0 1-11,2 1-12,0 2-7,1 1-1,1 3-2,2 1-1,-1 2-2,1 1-3,0 1-3,0 1-2,-1 0-2,1 2-3,0 1-2,0 1-3,-1-1-3,1 0-9,0-1-6,0-1-7,0-1-5,1-2-2,1 0-3,1-1-1,0-1-4,-2-1-6,-3-1-4,-1-1-6,-2-3 1,0-3 4,-2-4 5,0-4 5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29"/>
    </inkml:context>
    <inkml:brush xml:id="br0">
      <inkml:brushProperty name="width" value="0.05039" units="cm"/>
      <inkml:brushProperty name="height" value="0.05039" units="cm"/>
    </inkml:brush>
  </inkml:definitions>
  <inkml:trace contextRef="#ctx0" brushRef="#br0">94423 26132 436,'6'-22'55,"-1"5"-10,-2 3-10,-2 4-11,0 2-7,0 1-2,2-1-3,0 0-3,1-1-2,0-2-1,0-2 0,0-1-1,-1-1-1,0 0 0,-2 2 0,0 1 0,-2 0 0,0 1-1,-2-1-1,0 0-1,-2 1 0,-2 2 2,-2 3 2,-1 1 1,-4 1 0,-2 2 2,-3 0 1,-3 2 0,-1 1 1,-1 4 0,1 2 2,-1 3 0,1 3 0,-1 2-1,1 1-1,-1 3 0,2 1-1,1 3 0,3 1-1,1 3-1,2-1 0,0-1-1,2-3-1,1-1-1,1-2 0,2 1-2,3 0 0,1-1-2,1 0 0,2-3-1,0-1 0,2-2 0,4-3-4,8-3-4,7-2-5,9-4-4,3-3-3,2-3 1,1-6 0,1-2 1,-2-3 0,-4 1 1,-3-1 1,-5 0 1,-3 1 1,-3 1 3,-2 1 2,-4 1 2,-2 0 6,0 2 8,-2 1 10,0 0 9,-3 5 6,-1 8 2,-2 8 4,-1 8 3,-3 4-1,-2 1-8,-2 1-5,-2 1-7,-1 1-5,1 2-2,-1 2-2,0 3-3,0 2-3,-1 4-3,-1 4-5,-2 4-2,0 1-5,-3-2-6,-2-2-6,-1-2-6,0-3-4,3-2-2,3-3-3,3-3-3,2-5-1,2-4 0,2-5 1,2-4-1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30"/>
    </inkml:context>
    <inkml:brush xml:id="br0">
      <inkml:brushProperty name="width" value="0.05168" units="cm"/>
      <inkml:brushProperty name="height" value="0.05168" units="cm"/>
    </inkml:brush>
  </inkml:definitions>
  <inkml:trace contextRef="#ctx0" brushRef="#br0">96067 25432 425,'8'-19'36,"0"9"5,0 8 5,-1 10 4,0 4-1,-2 1-5,-2 1-6,-2 1-7,-3 1-3,-4 1-4,-4 2-2,-3 0-3,-5 3-2,-6 5 2,-4 4 1,-4 6 0,-3 1-1,1-4-4,1-2-3,2-3-4,1-2-3,3 1 0,3-1-3,3 1 0,3-3-1,2-1-1,4-4 1,3-3 0,5-2-3,8 1-4,8 0-5,7-1-3,6-1-2,3-4 2,3-5 2,3-2 2,0-5 1,0 0 0,-1-3-1,-1-2 0,-2 0 0,-3 2 0,-3 2 1,-3 2 1,-1 1-1,1-2-2,1 0-2,1-1-1,-2-2-10,-3 0-16,-4-2-17,-4 0-15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30"/>
    </inkml:context>
    <inkml:brush xml:id="br0">
      <inkml:brushProperty name="width" value="0.05871" units="cm"/>
      <inkml:brushProperty name="height" value="0.05871" units="cm"/>
    </inkml:brush>
  </inkml:definitions>
  <inkml:trace contextRef="#ctx0" brushRef="#br0">96733 25759 374,'-1'-15'2,"0"4"4,-2 3 4,0 3 4,-1 2 9,2 3 16,0 4 16,2 2 16,-1 3 2,0 4-11,-2 2-10,0 3-11,-1 2-6,-2 3-5,0 1-4,-1 3-5,-1 1-2,0 3-3,0 1-3,1 2-3,-2 3-3,0 5-7,-2 2-4,1 5-6,-3 3-2,0 0 2,-1 1 2,-1 2 1,0-2-5,2-1-12,3-2-14,1-2-13,2-4-3,0-6 8,2-6 6,1-5 7,0-6 0,0-3-8,0-4-9,0-4-7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32"/>
    </inkml:context>
    <inkml:brush xml:id="br0">
      <inkml:brushProperty name="width" value="0.04507" units="cm"/>
      <inkml:brushProperty name="height" value="0.04507" units="cm"/>
    </inkml:brush>
  </inkml:definitions>
  <inkml:trace contextRef="#ctx0" brushRef="#br0">98901 25859 488,'-3'-14'7,"-2"3"15,-5 3 14,-4 2 16,-1 4 2,1 4-6,1 4-8,1 4-7,-2 3-4,-2 3-1,-3 3-1,-3 3 0,-3 2-3,-1 1-3,-2 1-3,-3 1-3,0 1-4,0 3-2,0 1-2,-1 2-4,1 1-3,0 1-4,-1-1-4,1 0-5,1-1-5,3-3-5,3-4-6,3-1-5,3-5-2,3-1 0,2-4 2,4-3 0,3-5-3,2-6-6,4-8-6,3-6-7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32"/>
    </inkml:context>
    <inkml:brush xml:id="br0">
      <inkml:brushProperty name="width" value="0.04707" units="cm"/>
      <inkml:brushProperty name="height" value="0.04707" units="cm"/>
    </inkml:brush>
  </inkml:definitions>
  <inkml:trace contextRef="#ctx0" brushRef="#br0">98627 26100 467,'0'-22'16,"-2"4"-2,0 5 0,-2 3-2,2 4 6,2 6 13,4 4 12,2 6 12,3 4 4,2 7-6,1 5-4,3 7-5,0 1-7,-1 0-6,-1-1-7,0-1-7,-2-1-6,1 0-7,0 0-5,-1 1-6,1-2-3,0 0 1,-1-1 2,1-1 2,-1-2-8,-3-1-16,-1-3-17,-2-1-14,0-4-6,0-3 7,1-4 6,2-4 7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32"/>
    </inkml:context>
    <inkml:brush xml:id="br0">
      <inkml:brushProperty name="width" value="0.04892" units="cm"/>
      <inkml:brushProperty name="height" value="0.04892" units="cm"/>
    </inkml:brush>
  </inkml:definitions>
  <inkml:trace contextRef="#ctx0" brushRef="#br0">100308 25661 449,'0'-13'10,"0"8"21,0 7 19,0 6 21,0 6 5,0 5-11,0 5-9,0 5-10,-1 3-8,0 0-6,-2 2-6,0 1-6,-2 1-5,-2 0-6,-2 2-4,-1 1-5,-3-1-6,0 0-11,-1-2-9,-1 0-9,1-3-7,2-3-4,4-5-3,3-3-3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33"/>
    </inkml:context>
    <inkml:brush xml:id="br0">
      <inkml:brushProperty name="width" value="0.05642" units="cm"/>
      <inkml:brushProperty name="height" value="0.05642" units="cm"/>
    </inkml:brush>
  </inkml:definitions>
  <inkml:trace contextRef="#ctx0" brushRef="#br0">101157 26197 389,'-16'23'154,"2"1"-36,1-1-35,1 1-34,0 0-19,0 3-2,0 1-2,1 3-3,0 0-2,0 0-3,2 1-3,1-1-3,1-1-3,2-3 0,2-4-2,2-1 0,5-4-5,8-3-10,7-3-9,9-2-10,4-7-5,2-9-1,2-8-2,3-9-2,-2-5 2,-2-2 5,-4-3 5,-1-1 4,-6-1 5,-4 1 3,-4 2 4,-6 0 3,-3 2 1,-2 1-1,-3 3 0,0 1 0,-4 3 2,-2 1 9,-4 3 6,-2 1 8,-3 3 2,-1 2-2,-3 4-1,-1 3-3,-3 1-2,0 2-7,-1 0-4,-1 2-5,0 1-7,0 2-8,-1 2-8,1 2-8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37"/>
    </inkml:context>
    <inkml:brush xml:id="br0">
      <inkml:brushProperty name="width" value="0.03496" units="cm"/>
      <inkml:brushProperty name="height" value="0.03496" units="cm"/>
      <inkml:brushProperty name="color" value="#F2395B"/>
    </inkml:brush>
  </inkml:definitions>
  <inkml:trace contextRef="#ctx0" brushRef="#br0">66350 55700 629,'48'6'5,"-3"13"9,-3 12 9,-2 13 10,0 7 7,7 4 2,6 3 4,7 3 3,0-1-3,-2-2-12,-3-3-10,-3-3-11,-1-6-11,4-5-12,3-7-11,3-5-12,-4-8-10,-8-5-10,-10-7-9,-9-5-10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33"/>
    </inkml:context>
    <inkml:brush xml:id="br0">
      <inkml:brushProperty name="width" value="0.04203" units="cm"/>
      <inkml:brushProperty name="height" value="0.04203" units="cm"/>
    </inkml:brush>
  </inkml:definitions>
  <inkml:trace contextRef="#ctx0" brushRef="#br0">101760 23697 523,'16'-21'17,"1"7"12,1 5 12,1 6 13,1 3 2,-1 2-4,1 0-5,-1 2-6,-1 1-5,-3 1-5,-2 3-6,-4 2-6,-2 2-4,-2 1-6,-3 3-4,0 2-6,-6 1-2,-6 1 0,-7 1 0,-7 1-1,-5 0-1,-1 1-2,-2-1-4,-2 1-2,1-2-1,5-3 0,5-3 2,5-3 0,4-1 2,5 0 5,3-1 4,4 1 4,5-1 2,5-1 0,7 0 1,6-2 1,2 0-1,-1 2 0,-2 0 0,1 1 0,-4 1 0,-5 2 1,-5 0 2,-4 1 0,-7 1-1,-8 1-3,-7 1-4,-9 1-4,-4 1-6,-4 0-7,-3-1-7,-2 1-7,-1-1-8,3 1-5,4-1-7,2 1-5,5-2-2,5-3 6,7-3 4,5-2 5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35"/>
    </inkml:context>
    <inkml:brush xml:id="br0">
      <inkml:brushProperty name="width" value="0.05533" units="cm"/>
      <inkml:brushProperty name="height" value="0.05533" units="cm"/>
    </inkml:brush>
  </inkml:definitions>
  <inkml:trace contextRef="#ctx0" brushRef="#br0">103195 26591 397,'7'-8'0,"0"2"0,-2 1 0,0 0 0,0 0 4,3-2 6,3-1 7,4-3 7,-1 1 7,-1 4 5,-2 4 7,-2 4 5,-3 5 0,-3 6-6,-2 5-7,-4 7-6,-2 2-5,-3 1-3,-4-1-3,-2 1-3,-1-2-3,-1 0-1,0-1-1,1-1-3,0-1-4,4-3-9,3-1-7,3-2-9,3-4-4,5-5-1,6-5 1,4-4 0,4-5 0,1-4 0,3-3 2,1-5 0,1 0 2,-1 3 3,-1 2 3,-1 4 4,-3 3 8,-6 5 12,-6 2 12,-6 5 14,0 2-4,7-2-16,8-1-17,6 0-17,3-3-8,1-4 1,-1-4 1,1-4 1,-3-1 9,-3 2 15,-5 3 17,-3 1 15,-1 1 3,2 0-10,2 0-11,1 0-10,3-2-8,3-6-5,4-4-5,1-5-5,2-3-2,-3-1 0,-1-1-1,-3 0 1,-2 1 1,-4 5 4,-5 4 3,-3 6 4,-2 2 4,-2 1 4,0-1 4,-2 0 3,-1 0 7,-2 0 7,-2 0 7,-1 1 9,-3 0 2,0 2-2,-2 2-2,0 2-1,0 2-4,1 2-6,0 2-5,2 2-4,1 1-5,2 1 0,3 2-2,1 0-2,1 0 0,0 1-1,0 0 0,0 0 0,1-1-3,3 1-6,4 0-5,2 0-6,2-1-5,0-1-4,-1-1-5,1 0-4,-2-1 7,-2 1 21,-4 2 20,-2 0 20,-2 3 8,0 5-5,0 5-4,0 5-4,-1 2-3,-1 1-3,0-1-3,-1 0-2,-1 1-3,0-1-1,0 0-3,0 0-1,-1 4 0,-2 7 0,-2 6 0,-1 7 1,-2 3-1,2-2 0,1-2-1,1-2-1,-1-2-2,0-1-2,-2 0-5,0-2-2,0-2-3,-1-4 0,0-4-2,1-3-1,-1-5 0,0-3 0,0-5 1,1-3 0,-2-4 2,0-3 0,-1-3 1,-1-2 1,-2-3 1,0-1 1,-1 0 1,-1-1 1,1-3 1,1-2 0,2-4 2,3-2 1,0-3 2,2-1-1,1-3 2,1-1 0,3-5 0,5-5 1,7-7-2,6-5 0,9-6-2,11-7-7,12-8-5,12-6-5,10-8-9,10-8-13,10-10-11,11-8-13,-4 3-1,-13 14 10,-13 15 9,-14 15 9,-10 10 3,-4 6-3,-5 5-3,-5 7-3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43"/>
    </inkml:context>
    <inkml:brush xml:id="br0">
      <inkml:brushProperty name="width" value="0.04505" units="cm"/>
      <inkml:brushProperty name="height" value="0.04505" units="cm"/>
    </inkml:brush>
  </inkml:definitions>
  <inkml:trace contextRef="#ctx0" brushRef="#br0">47106 31355 488,'-29'-14'0,"7"3"0,5 2 0,6 4 0,5 2 6,2 2 13,4 2 12,3 2 13,1 1 4,3 2-6,2 0-4,2 2-6,1-2-3,1-1-3,1-2-3,2-2-3,0-1-2,3 0-1,2 0-2,1 0-2,3 0-1,3 0 0,3 0-1,3 0-1,2 0-1,2 2-1,2 1-1,2 0 0,2 1-2,1 0-2,0 0 0,2 0-2,1 0-1,2 1 1,2 2 0,2 0-1,1 0 1,1 0-3,2-2 0,0 0-2,1-2-1,1-1 0,2 0 0,0-2 0,0 0 1,-1 0 0,-1 0 1,0 0 1,-2 1 0,-1 0 0,0 2-1,-2 0 1,0 1-1,0 0 0,0 0 0,0 0 0,-1 0 0,-1 0 1,0-1-1,-2 1 2,0 0-1,-2-2 0,0 0 1,-2-2 0,0 0 0,0 0 0,0 0 1,0 0 0,1 0 0,-1 0 1,0 0 0,0 0 1,-1 0 1,-1-2 0,0 0 1,-1-2 0,0 1 0,2 1-1,2 0 0,2 2-1,0 0-1,-2 0-2,-2 0 0,-2 0-2,0 0 0,2 0 0,2 0-1,2 0 1,4 0 0,4 0 1,5 0 2,5 0 1,2-1 1,-1-1-1,-1 0-1,0-1-1,-2-1 1,1 0 0,-1 0 0,1 0 1,0 0 0,-1 0-1,1 0 1,0 1-1,-1-1 1,1 2-1,-1 0-1,1 2 1,0 0-1,1 0 1,1 0-1,2 0 0,-1 1 0,-2 1 0,1 3-1,-2 2 0,-2 1 0,-1-2 1,-2-1 0,-2 0 1,-1-1 0,3 0 1,2-1 0,2 1 0,2 0 1,3-2 1,3 0-1,3-2 2,1-1-1,2-2 0,1-2 1,1-1-1,0-1 0,-2 2 0,0 2 0,-1 2 0,0 1-1,1 0 0,1 0 1,1 0-1,-2 0-1,-2 2 1,-3 0 0,-2 2 0,-3 0-1,1 0 0,-1-1-2,1 1-2,-1 1 1,1 0 0,-1 1 1,1 2 0,-1-1 0,-1-1 1,-1 0-1,-1-2 1,1 0 0,1-2-1,3 0 1,2-2 0,-1 1 0,0 0 0,-1 2 0,0 0 0,-3 1 0,-1 0 0,-3 0 0,-1 0-1,-1-1 1,-1 1 0,1 0 0,0 0 0,0 0-1,1 0 0,1 0-1,2 0-1,-2-1 0,1 0-1,-2-2 2,-1 0-1,1-1 0,1 0 1,3 0-1,2 0 1,0 0 0,1 0 1,-1 0 0,1 0 0,-1 0 2,-1 0-1,-1 0 2,-1 0 0,-1 0 0,-2 0 0,-3 0-1,-1 0 0,-1 0 0,2 0 0,0 0-1,1 0 1,0 0-1,-1 0 0,0 0 0,-2 0 0,1-1 0,2 0 1,1-2-1,3 0 0,1-1 0,3 0 0,2 0 0,1 0-1,2 0 2,1 0 0,1 0 1,1 1 2,1-1-1,1 0 2,0 0-1,2 0 1,0 1-1,-1 0 0,-1 2-1,-1 0 0,-2 2-1,-3 0 0,-4 2-2,-1 0 0,-1 1-1,5 0-2,3 0 0,5 0-2,0-1 1,0 1-1,-1 0 2,-1 0 0,-1 0 0,1 0 0,-1 0 1,1 0-1,-1 0 1,2 2 0,1 0 0,1 1-1,0 1 0,1-2 0,-1-1-2,0 0-1,0-2 0,-1-1 1,-1 0 0,-1-1 0,-2 0 0,0 1 0,-1 3 0,-1 2-1,1 0 0,3-2 1,3-2 1,3-2 1,1 0 1,2 2 1,1 2 1,0 2 1,3 0 0,5 1-2,2 0-3,5 0-1,1 0-1,-2 0 0,-2-1 0,-2 1 1,-1 0-1,0 2 0,0 0-1,0 1-1,-2 1 0,-4 0 0,-4-1 0,-3 1 0,-3 0 0,0 0-3,0-1-1,1 1-2,0-1-1,0-1 0,2 0 0,1-2-1,1 0-1,2 2-1,2 0-2,2 1-1,-5 0 0,-13 0 2,-13-2 2,-12-1 2,-12 0-1,-8 0-2,-9 0-2,-8 0-3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45"/>
    </inkml:context>
    <inkml:brush xml:id="br0">
      <inkml:brushProperty name="width" value="0.04206" units="cm"/>
      <inkml:brushProperty name="height" value="0.04206" units="cm"/>
    </inkml:brush>
  </inkml:definitions>
  <inkml:trace contextRef="#ctx0" brushRef="#br0">70431 33694 523,'0'-22'4,"2"3"10,0 3 9,2 2 9,0 4 4,3 3-2,2 2-3,2 4-2,3 1-1,5 2 1,5 0-1,5 2 1,1 1-2,-1 5-1,-3 4-3,-1 4-2,-4 2-3,-5 1-3,-5 1-5,-5 1-4,-4 1-2,-6 1-1,-4 1 1,-5 1-2,-5 0-2,-5 0-7,-5 1-7,-5-1-6,-2 0-3,0 1 3,-1-1 1,1 1 3,1-3 2,0-2 2,1-2 2,1-4 2,3-3 3,3-1 1,5-2 1,3-2 3,8-3 4,10-3 7,12-2 8,10-4 8,6-2-1,2-1-8,3-3-8,1-2-8,2-1-7,0 1-7,2-1-7,1 0-6,-1 1-5,0 1-1,-1 0-1,-1 2-2,-2-1-3,-2-2-4,-2-1-5,-1-3-5,-5 1 2,-3 3 10,-6 2 10,-5 4 9,-3 0 6,0 0 4,-2-1 2,0-1 4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45"/>
    </inkml:context>
    <inkml:brush xml:id="br0">
      <inkml:brushProperty name="width" value="0.04397" units="cm"/>
      <inkml:brushProperty name="height" value="0.04397" units="cm"/>
    </inkml:brush>
  </inkml:definitions>
  <inkml:trace contextRef="#ctx0" brushRef="#br0">72658 34141 500,'13'-12'11,"-6"8"17,-6 8 17,-6 8 16,-2 3 3,0 1-11,2 0-10,1-1-11,0 2-6,0 1-3,0 3-2,0 1-3,0 2-2,0-1-1,0 1-1,0-1-1,2-2-3,2-3-5,4-4-4,2-4-4,3-4-3,3-3 0,4-2 0,2-3-1,1-5-1,1-6 0,-1-6-2,1-5 0,-1-4-1,-1 1 0,-1 0 0,-1 0 1,-2-1 1,-3 1 1,-3-1 3,-2 1 1,-3 1 1,-2 3-2,-2 3-1,-2 3-2,-2 2-2,0 1-2,-1 1-4,-1 0-2,-2 3-1,-2 3 0,-2 2-1,-1 4 0,-1 1-2,0 2-6,2 0-7,1 2-4,1 0-2,3 2 5,1 0 5,2 1 5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45"/>
    </inkml:context>
    <inkml:brush xml:id="br0">
      <inkml:brushProperty name="width" value="0.0366" units="cm"/>
      <inkml:brushProperty name="height" value="0.0366" units="cm"/>
    </inkml:brush>
  </inkml:definitions>
  <inkml:trace contextRef="#ctx0" brushRef="#br0">73600 34700 601,'8'8'34,"1"0"8,2-1 6,0 1 8,0 0-1,1 2-8,0 0-6,0 1-8,-1 1-9,-1 0-10,-1-1-9,0 1-11,-2-1-8,-1 1-9,-1 0-7,0 0-8,-2-1-2,0-1 3,-2-1 3,0 0 4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46"/>
    </inkml:context>
    <inkml:brush xml:id="br0">
      <inkml:brushProperty name="width" value="0.04781" units="cm"/>
      <inkml:brushProperty name="height" value="0.04781" units="cm"/>
    </inkml:brush>
  </inkml:definitions>
  <inkml:trace contextRef="#ctx0" brushRef="#br0">75060 34209 460,'-8'-14'2,"2"3"6,0 3 5,2 2 5,-1 6 6,-2 6 10,-2 7 8,-1 7 9,-1 3 0,2-1-6,2-1-8,2-1-7,1-1-5,1-3-2,-1-1-3,0-2-3,0-2-1,2 1-2,0 0-1,2 0-1,2-2-5,4-1-9,4-2-8,3-2-8,3-4-3,1-4 1,2-5 1,0-6 1,0-1 2,1-1 0,-1 1 0,1-1 1,-2 0 1,-3-1-1,-3-2 1,-2 1 1,-4-2 0,-3 1 4,-2-1 3,-3 1 3,-4 0 1,-2 2-1,-3 3 0,-4 1-1,0 2 1,-1 2 4,1 2 2,-1 3 4,1 0 0,0 2-1,2 0-1,1 2-3,3 2-6,6 4-13,6 3-12,6 5-13,5 0-4,7-4 4,5-5 5,7-3 5,2-2 4,0 0 4,0 0 5,1 0 4,-3 0 4,-2 0 2,-3 0 3,-3 0 3,-3 0 1,-5 0 2,-3 0 2,-4 0 2,-4 1 9,-2 0 17,-4 2 15,-2 0 16,-2 2 5,0 0-8,0 1-8,0 2-7,0 0-7,0 1-4,0 2-5,0 0-4,1 0-3,0 1-2,2 0 0,1 0-1,0 0-2,0 3-1,0 1-2,0 3-2,0 0-1,0-1-1,0-1-2,0-1-1,1-1-2,3 0-3,4-2-3,2-1-3,2-3-4,1-6-1,1-6-4,2-6-1,0-4-2,1-1 0,1-3 0,1-1 1,-1-3 0,-3 0 3,-2 0 2,-4-2 1,-2 0 3,-2 1 0,-3 1 0,0 1 2,-5 2-1,-2 5-1,-5 3-1,-4 4-2,-3 2-2,-1 2-3,-3 0-2,-1 2-2,0 1-2,1 4-1,2 2-1,3 4 0,1 0-3,2 1-2,3 0-4,1-1-4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47"/>
    </inkml:context>
    <inkml:brush xml:id="br0">
      <inkml:brushProperty name="width" value="0.04556" units="cm"/>
      <inkml:brushProperty name="height" value="0.04556" units="cm"/>
    </inkml:brush>
  </inkml:definitions>
  <inkml:trace contextRef="#ctx0" brushRef="#br0">78718 34427 482,'-9'-6'9,"-2"2"18,-2 4 18,-1 3 18,-2 1 3,2 3-11,1 2-11,1 2-12,-1 1-6,-2 1 0,-1 1-1,-3 1-1,-1 3-2,-3 4-4,-1 3-4,-2 4-4,-1 2-3,1-1-3,1-2-4,1 0-2,2-2-5,5-3-8,3-3-9,4-3-7,3-2-9,-1-1-12,0 0-11,0-2-10,1-3 0,0-6 14,2-6 13,1-6 14,0-3 8,0 1 4,0-1 2,0 0 3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47"/>
    </inkml:context>
    <inkml:brush xml:id="br0">
      <inkml:brushProperty name="width" value="0.04876" units="cm"/>
      <inkml:brushProperty name="height" value="0.04876" units="cm"/>
    </inkml:brush>
  </inkml:definitions>
  <inkml:trace contextRef="#ctx0" brushRef="#br0">78150 34342 451,'0'-42'1,"2"10"15,0 9 14,2 11 13,0 6 7,3 4-2,2 4-3,2 4-2,0 3-2,-1 3-4,0 3-3,-2 4-4,0 1-2,2 1-4,0 0-3,1 3-2,1-1-4,0 2-4,-1 1-3,1 1-4,-1 1-3,-3 1-7,-1 1-4,-2 0-6,0 1-6,0-3-6,1-2-7,2-1-6,-1-2-5,-1-1 0,-1-1-2,0-1-1,-1-2 0,0-3 2,0-3 2,0-2 2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47"/>
    </inkml:context>
    <inkml:brush xml:id="br0">
      <inkml:brushProperty name="width" value="0.04931" units="cm"/>
      <inkml:brushProperty name="height" value="0.04931" units="cm"/>
    </inkml:brush>
  </inkml:definitions>
  <inkml:trace contextRef="#ctx0" brushRef="#br0">80178 34275 446,'14'-41'57,"-1"10"-6,-2 11-6,-2 11-5,-2 8-2,-1 7 4,-1 7 4,0 8 4,-2 3-3,-2 2-6,-2 3-8,-2 1-7,-3 2-7,-2 2-6,-3 3-8,-3 1-5,-1 1-7,1 0-5,1 0-6,1 0-5,0-1-6,2-2-6,1-2-7,1-1-6,1-5-1,2-4 7,2-5 5,2-4 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38"/>
    </inkml:context>
    <inkml:brush xml:id="br0">
      <inkml:brushProperty name="width" value="0.04981" units="cm"/>
      <inkml:brushProperty name="height" value="0.04981" units="cm"/>
      <inkml:brushProperty name="color" value="#F2395B"/>
    </inkml:brush>
  </inkml:definitions>
  <inkml:trace contextRef="#ctx0" brushRef="#br0">68550 53150 441,'3'-66'4,"6"19"9,7 19 8,6 19 8,1 16 3,-3 17-3,-3 15-3,-2 16-4,-5 13-1,-2 14-1,-3 11 0,-3 14-2,-10 3-1,-16-2-5,-15-3-5,-15-3-3,-9-4-4,1-3-2,-1-3-2,1-2-3,2-9-4,7-12-4,6-13-6,7-12-5,5-18-2,7-21-1,6-22-1,7-22 0,10-18 1,16-11 1,15-14 2,17-11 2,8-6 2,4 4 3,3 3 5,3 3 3,-1 7 7,-2 14 9,-3 11 10,-3 14 9,-2 10 5,0 9 2,0 10 2,0 10 2,-4 10 0,-5 13-1,-7 12-1,-5 13-1,-6 9-3,-3 6-1,-3 7-3,-2 6-3,-8 7-2,-8 10-3,-10 10-3,-9 9-3,-10 6-3,-9 3-2,-10 3-3,-8 4-2,-8-1 0,-2-3 1,-3-3 2,-3-2 2,1-14-5,6-21-10,7-22-10,6-22-11,6-22-5,6-22 1,7-22 1,6-21 0,10-24 2,17-25 2,15-25 2,16-25 1,15-10 4,16 7 3,15 6 5,17 7 4,5 13 5,-3 22 6,-3 22 7,-2 23 6,-8 16 5,-8 13 3,-10 12 4,-9 13 2,-10 10 2,-9 10-1,-10 10 1,-8 9 0,-14 10-2,-15 14-3,-15 11-3,-16 14-2,-12 7-5,-5 3-2,-7 3-5,-5 4-3,0-6-4,10-11-3,10-14-4,9-11-3,15-22-5,22-27-9,22-28-6,23-28-8,14-13 0,10 3 6,10 3 8,9 4 6,4 4 7,1 6 5,-1 7 6,1 6 6,-9 7 3,-15 10 1,-15 10 0,-16 9 0,-12 9 1,-5 9 0,-7 10-1,-5 10 1,-14 8-1,-18 10-1,-19 10 0,-18 9-1,-14 4-2,-5 1-3,-7-1-3,-5 1-3,-4-3-2,0-2-3,0-3-2,0-3-1,0-4-1,0-3 1,0-3 1,0-2 2,1-3 4,4 1 7,3-1 6,3 1 7,7-4 3,14-6 2,11-6 0,14-6 2,25-9 1,42-8 2,40-10 1,41-9 2,26-7-2,13-3-6,12-3-7,13-2-5,9-5-8,6-2-6,7-3-7,6-3-7,-1-1-7,-5 4-5,-7 3-6,-5 3-5,-11 1 0,-11 1 5,-14-1 5,-11 1 6,-18-1-2,-22 1-11,-22-1-11,-21 1-10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47"/>
    </inkml:context>
    <inkml:brush xml:id="br0">
      <inkml:brushProperty name="width" value="0.04986" units="cm"/>
      <inkml:brushProperty name="height" value="0.04986" units="cm"/>
    </inkml:brush>
  </inkml:definitions>
  <inkml:trace contextRef="#ctx0" brushRef="#br0">81056 34747 441,'0'-15'5,"-2"4"11,0 3 10,-1 3 11,-3 6 8,-4 9 5,-4 11 5,-3 9 6,-2 5-2,2 1-9,3-1-9,1 0-10,2-1-6,2-2-6,3-2-4,1-1-4,1-4-5,2-2-1,0-3-4,2-2-1,6-9-7,11-13-9,13-12-11,11-12-9,3-7-2,-6 1 9,-6 1 7,-5 2 9,-6 1 5,-3 3 5,-5 3 5,-3 3 4,-3 2 3,-2 1 0,-3 1 0,0 1 0,-4 1-1,-4 3-5,-4 1-4,-4 2-5,-2 2-2,-1 0-4,-1 2-1,-1 1-3,-1 0-7,1 2-12,-1 0-11,1 2-12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48"/>
    </inkml:context>
    <inkml:brush xml:id="br0">
      <inkml:brushProperty name="width" value="0.04032" units="cm"/>
      <inkml:brushProperty name="height" value="0.04032" units="cm"/>
    </inkml:brush>
  </inkml:definitions>
  <inkml:trace contextRef="#ctx0" brushRef="#br0">82550 34012 545,'1'-15'7,"2"3"14,2 1 13,2 2 14,2 3 6,3 1-2,3 2-2,3 2-2,1 1-6,-1 0-7,-1 0-9,0 0-7,-2 1-8,1 2-4,-1 2-7,1 1-4,-1 1-7,-1-2-10,-1-2-9,0-2-10,-2-1-8,-1 2-9,-1 0-8,0 2-9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48"/>
    </inkml:context>
    <inkml:brush xml:id="br0">
      <inkml:brushProperty name="width" value="0.04267" units="cm"/>
      <inkml:brushProperty name="height" value="0.04267" units="cm"/>
    </inkml:brush>
  </inkml:definitions>
  <inkml:trace contextRef="#ctx0" brushRef="#br0">83385 33152 515,'27'-35'-19,"-6"9"5,-7 9 5,-6 9 5,-4 5 12,2 2 20,0 2 21,1 2 20,0 3 4,-2 4-15,-2 3-14,-2 5-14,-2 1-10,-4 1-4,-2-1-4,-3 1-4,-2 0-3,2-1 2,1 1 0,1-1 1,0 0-2,2-3-4,0-1-6,2-2-4,2-2-3,2-1 0,3 0 1,4-2-1,2-1 1,3-1 2,3 0 3,4-2 1,-1 1 3,-1 0 2,-3 1 2,-1 2 1,-3 0 3,-4 1 1,-4 2 2,-4 0 2,-5 2 1,-4 1 1,-5 3 0,-5 2 2,-4 1-1,-1 2 0,-2 3-2,-2 1-1,-1 2-5,3-1-10,2 0-10,1 1-9,3-1-3,1 1 1,3-1 3,1 0 3,2-2-3,2-5-7,3-5-7,1-4-6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49"/>
    </inkml:context>
    <inkml:brush xml:id="br0">
      <inkml:brushProperty name="width" value="0.05618" units="cm"/>
      <inkml:brushProperty name="height" value="0.05618" units="cm"/>
    </inkml:brush>
  </inkml:definitions>
  <inkml:trace contextRef="#ctx0" brushRef="#br0">88171 34695 391,'8'-13'8,"-1"4"16,1 6 16,0 5 16,-1 4 5,0 5-7,-2 5-6,0 5-6,-3 3-6,-1-1-4,-2 1-6,-1-1-5,-4 2-3,-4 3-2,-4 3-2,-3 2-2,-5 3-3,-3 2-2,-5 2-4,-3 3-1,-1-2-3,3-4-1,3-4-1,4-4-2,2-3 0,4-3 0,5-3 0,3-3-1,5-3 2,6-4 3,6-4 2,6-4 2,4-2 2,3 0 0,3 0-1,3 0-1,2-1 3,0 0 3,2-2 5,1 0 5,1-1-1,1 0-4,0 0-4,2 0-5,-1 1-5,-1 0-7,-3 2-7,-2 0-7,-1 1-6,-1 0-5,-1 0-5,-1 0-5,-2 1-2,-3 0 0,-3 2-1,-2 0 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51"/>
    </inkml:context>
    <inkml:brush xml:id="br0">
      <inkml:brushProperty name="width" value="0.04837" units="cm"/>
      <inkml:brushProperty name="height" value="0.04837" units="cm"/>
    </inkml:brush>
  </inkml:definitions>
  <inkml:trace contextRef="#ctx0" brushRef="#br0">88765 41765 454,'-21'0'0,"5"-2"0,5 0 0,4-1 0,3-1 4,-2 2 5,0 0 8,-1 2 5,1 0 8,6 0 7,4 0 8,6 0 7,3 0 1,5 2-4,3 0-5,5 2-5,2-1-4,3 1-5,1 0-5,2 0-4,1 0-5,1 0-5,-1 0-5,0 0-5,-2-1-8,-2 1-9,-3 0-11,-3 0-9,-5 1-11,-7 4-12,-6 2-10,-8 3-12,-4 0 2,-2-3 14,-1-3 15,-3-2 14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51"/>
    </inkml:context>
    <inkml:brush xml:id="br0">
      <inkml:brushProperty name="width" value="0.03972" units="cm"/>
      <inkml:brushProperty name="height" value="0.03972" units="cm"/>
    </inkml:brush>
  </inkml:definitions>
  <inkml:trace contextRef="#ctx0" brushRef="#br0">88328 42600 553,'-22'0'0,"3"0"0,3 0 0,3 0 0,5 0 10,8 0 21,8 0 19,7 0 20,8 0 3,5 0-14,6 0-15,7 0-15,2 0-8,3 0-2,2 0-1,2 0-3,-1 0-8,-4 0-16,-4 0-16,-4 0-16,-3 0-10,-5 2-3,-4 0-4,-3 2-3,-4-1 2,-3 1 8,-3 0 8,-2 0 8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51"/>
    </inkml:context>
    <inkml:brush xml:id="br0">
      <inkml:brushProperty name="width" value="0.04877" units="cm"/>
      <inkml:brushProperty name="height" value="0.04877" units="cm"/>
    </inkml:brush>
  </inkml:definitions>
  <inkml:trace contextRef="#ctx0" brushRef="#br0">92219 40191 451,'7'-29'7,"-1"8"13,0 7 15,-1 7 14,-4 5 4,-2 4-3,-5 4-4,-4 4-4,-5 4-5,-6 7-4,-5 5-4,-6 7-5,-3 2-3,1 2-4,1 0-4,2 2-2,0-1-3,3-2 0,1-2-2,3-1 0,2-4-2,5-3 1,3-5 0,4-3-1,4-3 0,2-1 0,4-1-1,3 0 0,3-3-1,7-1-4,5-2-2,7-2-4,4-2-2,5-1-3,3 0-2,4-1-4,1-2-3,-2-1-3,-1 0-4,-3-1-4,-3-1 0,-2 0 0,-3 0 0,-3 0 1,-3 0 0,-4 0-3,-5 0-3,-3 1-2,-3-2 2,-2 0 3,-3-2 4,0 0 5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52"/>
    </inkml:context>
    <inkml:brush xml:id="br0">
      <inkml:brushProperty name="width" value="0.04613" units="cm"/>
      <inkml:brushProperty name="height" value="0.04613" units="cm"/>
    </inkml:brush>
  </inkml:definitions>
  <inkml:trace contextRef="#ctx0" brushRef="#br0">92920 40427 476,'-15'-23'0,"4"4"0,3 3 0,3 3 0,1 2 10,0 3 20,0 1 18,0 2 21,0 6 5,0 11-8,0 12-8,1 9-9,-1 6-7,0 0-10,0 1-8,0-1-9,-1 0-8,-2 0-9,-2 0-6,-1 0-9,-2-1-8,1-2-9,-1-2-8,0-1-9,1-5-3,3-6 6,1-5 5,2-6 4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52"/>
    </inkml:context>
    <inkml:brush xml:id="br0">
      <inkml:brushProperty name="width" value="0.05773" units="cm"/>
      <inkml:brushProperty name="height" value="0.05773" units="cm"/>
    </inkml:brush>
  </inkml:definitions>
  <inkml:trace contextRef="#ctx0" brushRef="#br0">94097 39547 381,'-6'-21'1,"6"7"5,4 5 3,6 6 4,3 4 5,3 2 9,3 2 8,3 2 9,2 1-2,1 3-11,1 2-10,1 2-10,-1-1-8,-3-1-1,-3-2-4,-3-2-1,-3-1 0,-2 1 4,-4 2 3,-3 0 5,-2 0 5,-4 1 7,-2 0 8,-3 0 6,-2 0 3,2 3-1,1 2-4,0 1-1,0 4-3,0 3-4,-1 5-5,-1 3-4,-2 5-5,-2 6-4,-2 6-5,-1 6-4,-3 3-6,-2 1-6,-1 1-7,-3 2-6,-1-1-10,-1 1-12,-1 0-13,-1-1-13,2-5-2,5-10 7,5-11 8,5-11 7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52"/>
    </inkml:context>
    <inkml:brush xml:id="br0">
      <inkml:brushProperty name="width" value="0.04555" units="cm"/>
      <inkml:brushProperty name="height" value="0.04555" units="cm"/>
    </inkml:brush>
  </inkml:definitions>
  <inkml:trace contextRef="#ctx0" brushRef="#br0">89571 44309 483,'-35'-8'0,"8"2"0,7 1 0,8 0 0,6 1 6,2-2 15,4 0 14,3-1 13,5-1 6,9 1-4,9-1-5,9 0-3,9 1-5,9 0-5,11 2-6,10 1-6,5 0-3,4 2-1,3 0 0,2 2-1,3 1-2,2 2-3,2 2-2,2 2-2,-1 0-8,-4-1-10,-4-1-11,-3 0-10,-7-1-7,-6 0 0,-6-1 0,-8 1 0,-8 0-1,-8 0 0,-9 0 0,-9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0:53"/>
    </inkml:context>
    <inkml:brush xml:id="br0">
      <inkml:brushProperty name="width" value="0.04255" units="cm"/>
      <inkml:brushProperty name="height" value="0.04255" units="cm"/>
      <inkml:brushProperty name="color" value="#F2395B"/>
    </inkml:brush>
  </inkml:definitions>
  <inkml:trace contextRef="#ctx0" brushRef="#br0">93100 27250 517,'28'-30'2,"6"-9"5,7-10 4,6-8 5,4-1 5,4 9 2,3 10 5,3 10 3,3 4 2,3 0-2,3 0-2,4 0 0,1 1-3,0 4-2,0 3-3,0 3-3,-5 1-4,-9 1-10,-10-1-8,-8 1-8,-17-7-13,-21-12-19,-22-13-18,-22-12-18,-10-4 0,4 7 19,3 6 18,3 7 18,4 2 13,7 1 8,6-1 7,7 1 8,2 10 11,1 22 14,-1 22 14,1 23 15,-3 14 2,-2 10-9,-3 10-8,-3 9-9,-7 7-6,-9 7-4,-10 6-4,-8 7-5,-9 5-4,-6 7-4,-6 6-4,-6 7-5,1-4-4,9-12-4,10-13-5,10-12-5,30-26-6,54-36-9,53-39-8,53-36-9,20-18 1,-12 3 9,-13 3 8,-12 4 10,-15 5 4,-15 10 2,-15 10 1,-16 9 1,-13 12 2,-9 16 4,-10 15 3,-8 17 3,-17 11 5,-21 10 10,-22 10 9,-22 9 8,-13 2 3,-3-2-4,-3-3-2,-2-3-3,0-4-4,7-3-3,6-3-5,7-2-3,5-8-4,7-8-4,6-10-5,7-9-4,16-5-8,29 0-10,28 0-10,28 0-9,14-5-3,0-9 7,0-10 6,0-8 7,0-6 2,0 1-1,0-1-1,0 1-1,-5 1-2,-9 3-2,-10 3-1,-8 4-1,-8-1 0,-2-3 3,-3-3 3,-3-2 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39"/>
    </inkml:context>
    <inkml:brush xml:id="br0">
      <inkml:brushProperty name="width" value="0.05226" units="cm"/>
      <inkml:brushProperty name="height" value="0.05226" units="cm"/>
      <inkml:brushProperty name="color" value="#F2395B"/>
    </inkml:brush>
  </inkml:definitions>
  <inkml:trace contextRef="#ctx0" brushRef="#br0">70700 53550 421,'-19'-44'0,"13"13"0,12 12 0,13 13 0,26 2 3,41-5 8,40-7 7,42-5 8,17-4 3,-2 0 1,-3 0-1,-3 0 0,-18 1-5,-31 4-10,-31 3-11,-31 3-11,-21-1-5,-9-2-1,-10-3-1,-8-3-1,-12-4-1,-12-3-1,-13-3-1,-12-2 0,-10-8 0,-6-8 2,-6-10 1,-6-9 3,-6-4 3,-2 4 1,-3 3 3,-3 3 2,2 4 4,10 7 6,10 6 5,9 7 7,6 5 5,3 7 6,3 6 5,4 7 5,2 8 2,4 14-2,3 11-2,3 14-2,3 14 0,3 20-2,3 18 0,4 20 0,2 14-2,4 14-3,3 11-3,3 14-2,1 13-5,1 16-5,-1 15-5,1 17-5,-3 24-3,-2 34-3,-3 35-1,-3 35-4,-2 14 0,0-2 1,0-3 1,0-3 0,1-15-12,4-24-23,3-26-23,3-24-24,1-40-4,1-53 12,-1-53 14,1-52 14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53"/>
    </inkml:context>
    <inkml:brush xml:id="br0">
      <inkml:brushProperty name="width" value="0.05571" units="cm"/>
      <inkml:brushProperty name="height" value="0.05571" units="cm"/>
    </inkml:brush>
  </inkml:definitions>
  <inkml:trace contextRef="#ctx0" brushRef="#br0">92277 44863 394,'-15'-8'6,"2"2"11,3 1 11,1 0 11,1 1 7,0 0 0,0 0 1,1 1 1,-2 2-3,-2 7-8,-2 7-6,-1 8-7,-3 3-5,-3 2 0,-3 3 0,-3 1-2,-2 2 0,1 2-1,0 3 0,0 1-2,0 0 0,3 0-2,1-1-2,3-2-1,2-2-2,5-5-5,3-5-3,4-5-4,3-2-3,2-1-4,2 1-2,2 0-4,4-2-2,5-3-2,7-3-1,6-2-1,4-5-1,4-6 0,4-6 1,4-6 0,0-2 1,-4-1 4,-4 1 2,-3-1 4,-7 1 2,-6 1 2,-6 1 2,-8 1 2,-4 1 2,-4 1 4,-2 0 2,-3 2 4,-6 0 1,-7 1-2,-8-1-3,-8 0-1,-4 1-3,3 3-6,2 1-5,2 2-5,4 1-3,4 0-3,5 0-1,5 0-3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54"/>
    </inkml:context>
    <inkml:brush xml:id="br0">
      <inkml:brushProperty name="width" value="0.04754" units="cm"/>
      <inkml:brushProperty name="height" value="0.04754" units="cm"/>
    </inkml:brush>
  </inkml:definitions>
  <inkml:trace contextRef="#ctx0" brushRef="#br0">96544 41555 462,'-8'-14'0,"2"3"0,1 2 0,0 4 0,-1 2 8,-3 2 15,-5 2 15,-4 2 15,0 2 4,3 2-9,3 1-9,3 3-9,-2 4-2,-4 7 1,-5 7 3,-5 7 2,-1 2-1,3 0-6,3-1-4,3-1-5,3-1-6,1 2-7,2 0-6,3 2-7,1 0-7,2-2-6,2 0-7,2-1-7,3-4-6,6-4-3,4-5-3,5-5-4,1-4 1,-1-4 9,-2-4 7,-2-4 8,-3-3 3,1 0-3,-2-2-3,0 0-2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54"/>
    </inkml:context>
    <inkml:brush xml:id="br0">
      <inkml:brushProperty name="width" value="0.05182" units="cm"/>
      <inkml:brushProperty name="height" value="0.05182" units="cm"/>
    </inkml:brush>
  </inkml:definitions>
  <inkml:trace contextRef="#ctx0" brushRef="#br0">97544 41469 424,'-8'-18'9,"0"11"17,0 10 18,1 11 18,-1 8 5,2 3-8,0 4-7,2 5-8,-1 0-6,0 0-5,-1-1-6,-1-1-5,0-2-3,2 0-2,2-1-2,2-1-2,2-2-3,2-3-1,2-3-3,2-3-3,2-5-3,3-6-2,3-8-5,3-6-2,3-7-2,3-5 1,3-7 1,3-5 0,2-5 0,4-4-1,3-4-1,2-4-1,1-1 0,-4 0 0,-2 2 1,-3 1 0,-4 2 0,-6 7-4,-4 6-3,-4 6-2,-7 5-6,-8 8-5,-8 7-8,-8 7-6,-3 3-3,3 1 1,1 2-1,3 0 2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54"/>
    </inkml:context>
    <inkml:brush xml:id="br0">
      <inkml:brushProperty name="width" value="0.04261" units="cm"/>
      <inkml:brushProperty name="height" value="0.04261" units="cm"/>
    </inkml:brush>
  </inkml:definitions>
  <inkml:trace contextRef="#ctx0" brushRef="#br0">98744 42581 516,'15'-13'6,"-1"3"13,-1 4 13,-1 4 13,1 2 4,1 0-2,3 0-4,1 0-2,0 1-4,-3 2-3,-2 2-3,-4 2-3,-2 1-5,-1 3-4,0 2-6,-2 1-4,-3 2-4,-8 2-3,-6 0-1,-7 1-4,-3 0-1,0 1-1,-1-1-1,1 1 0,1-2-1,3-1-1,3-2-1,3-3 0,3 0 2,4 0 2,4-1 3,4 1 2,4-2 2,6-2-1,4-4-1,5-2-1,2-3-6,0 0-12,1-2-12,-1 0-11,-1-1-6,-1 0 1,-3 0 0,-1 0 1,-2-1 2,-1-2 3,-1-1 4,0-3 3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54"/>
    </inkml:context>
    <inkml:brush xml:id="br0">
      <inkml:brushProperty name="width" value="0.03867" units="cm"/>
      <inkml:brushProperty name="height" value="0.03867" units="cm"/>
    </inkml:brush>
  </inkml:definitions>
  <inkml:trace contextRef="#ctx0" brushRef="#br0">100377 42228 568,'-6'-22'8,"2"5"14,4 3 14,3 5 15,3 2 6,7 2-3,5 2-2,7 2-3,3 1-6,3 2-12,1 0-11,2 2-11,0 0-12,-1 0-10,-3-1-11,-1 1-11,-4 0-5,-2 0 0,-3 0 0,-2 0 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55"/>
    </inkml:context>
    <inkml:brush xml:id="br0">
      <inkml:brushProperty name="width" value="0.05836" units="cm"/>
      <inkml:brushProperty name="height" value="0.05836" units="cm"/>
    </inkml:brush>
  </inkml:definitions>
  <inkml:trace contextRef="#ctx0" brushRef="#br0">102044 41049 376,'-7'-18'13,"4"12"24,3 12 25,2 12 25,1 6 4,0 2-17,-2 3-17,0 1-17,-2 2-11,0 2-2,-2 3-3,0 1-3,-2 0-3,0 0-4,-1-2-2,-1 0-5,-1-1-1,2-3-3,1-2-2,0-1-1,1-4-3,0-2-5,0-3-3,1-2-5,2-8-1,7-11 0,7-10 0,8-11 0,2-6 1,2-3 3,1-1 2,1-2 3,1-2 1,1-2 0,1-2 0,1-2 1,-1 0-1,-2 3 0,-2 4 0,-1 2-1,-1 0 0,1-1 0,1-2 0,1-2 0,-3 2-1,-4 6-4,-4 5-4,-6 7-3,-5 5-8,-2 6-13,-6 6-13,-2 6-14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55"/>
    </inkml:context>
    <inkml:brush xml:id="br0">
      <inkml:brushProperty name="width" value="0.04989" units="cm"/>
      <inkml:brushProperty name="height" value="0.04989" units="cm"/>
    </inkml:brush>
  </inkml:definitions>
  <inkml:trace contextRef="#ctx0" brushRef="#br0">103480 42500 441,'0'16'131,"0"1"-21,0 1-22,0 1-21,0 1-16,0-1-10,0 1-11,0-1-11,0 2-7,0-1-5,0 2-5,0 1-4,0 1-6,0-1-9,0 1-8,0-1-7,-1-1-8,0-3-4,-2-3-6,0-2-4,-1-3-3,-1-1 0,-1-1 1,-1 0 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56"/>
    </inkml:context>
    <inkml:brush xml:id="br0">
      <inkml:brushProperty name="width" value="0.05574" units="cm"/>
      <inkml:brushProperty name="height" value="0.05574" units="cm"/>
    </inkml:brush>
  </inkml:definitions>
  <inkml:trace contextRef="#ctx0" brushRef="#br0">103606 40566 394,'43'-12'64,"-7"8"-5,-9 8-4,-7 8-5,-4 5-4,1 5-4,1 3-4,1 5-4,1 1-4,-1 2-3,1 1-3,-1 1-4,-1 0-2,-2 0-2,-4 0-1,-3 1-2,-1-1-1,-2 0-1,-1 0-2,0 0 0,-3 1-2,-4 1-3,-4 0-2,-4 2-2,-6 1-4,-9 2-5,-9 2-5,-8 2-6,-12 5-6,-12 6-7,-13 7-8,-12 7-7,-6 1-5,4-7-3,2-5-3,4-6-3,7-8 2,13-8 9,12-10 9,14-7 8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5:56"/>
    </inkml:context>
    <inkml:brush xml:id="br0">
      <inkml:brushProperty name="width" value="0.04251" units="cm"/>
      <inkml:brushProperty name="height" value="0.04251" units="cm"/>
    </inkml:brush>
  </inkml:definitions>
  <inkml:trace contextRef="#ctx0" brushRef="#br0">94809 44430 517,'-24'0'3,"-3"0"6,-1 0 6,-2 0 6,4 0 7,10 0 7,12 0 8,11 0 6,7 0 1,7 0-6,5 0-7,7 0-7,4 0-3,4 0-4,4 0-3,4 0-2,4 0-4,6 0-4,4 0-5,5 0-4,6-1-3,9 0-3,7-2-3,8 0-3,6 0-2,3 1-3,5 0-2,4 2-2,2 0-2,3 2-2,1 0-2,3 1-2,2 0-1,4 0-1,4-2-2,5 0 0,0-2-1,-1 0 1,0-2 0,-1 0 1,-4-1 2,-6 1 2,-5-1 3,-6 0 3,-9 1 4,-9 1 3,-10 0 5,-9 2 3,-10 0 3,-7 2 0,-8 0 1,-8 1 0,-9 1 0,-8 0 0,-9-1 1,-8 1 1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6:07"/>
    </inkml:context>
    <inkml:brush xml:id="br0">
      <inkml:brushProperty name="width" value="0.02533" units="cm"/>
      <inkml:brushProperty name="height" value="0.02533" units="cm"/>
      <inkml:brushProperty name="color" value="#00BFF3"/>
    </inkml:brush>
  </inkml:definitions>
  <inkml:trace contextRef="#ctx0" brushRef="#br0">67839 9162 868,'-52'-22'8,"8"5"17,7 4 16,6 3 17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41"/>
    </inkml:context>
    <inkml:brush xml:id="br0">
      <inkml:brushProperty name="width" value="0.0487" units="cm"/>
      <inkml:brushProperty name="height" value="0.0487" units="cm"/>
      <inkml:brushProperty name="color" value="#F2395B"/>
    </inkml:brush>
  </inkml:definitions>
  <inkml:trace contextRef="#ctx0" brushRef="#br0">72300 54450 451,'-25'-110'4,"0"32"9,0 31 8,0 32 8,-4 18 4,-5 6-1,-7 7 0,-5 6-1,-11 12-3,-11 19-6,-14 19-7,-11 19-5,-9 10-4,-3 4 1,-3 3 0,-2 3 0,2-2 1,9-6 1,10-6 0,10-6 2,8-10 0,10-12-1,10-13 1,9-12 1,26-21-7,44-28-9,44-28-12,44-27-10,27-33-4,14-33 2,11-35 4,14-34 2,7-16-1,3 3-5,3 3-6,4 4-4,-1 5 1,-3 10 10,-3 10 9,-2 9 9,-14 13 8,-21 20 6,-22 18 4,-22 20 6,-21 16 4,-18 16 4,-19 15 5,-18 17 3,-10 17 6,0 23 9,0 22 10,0 22 8,1 7-4,4-6-18,3-6-18,3-6-18,-11 1-16,-25 9-12,-25 10-13,-25 10-12,-18-1-5,-8-9 7,-10-10 4,-9-8 6,-5-8 6,0-2 4,0-3 6,0-3 4,4-4 4,10-3 1,10-3 2,9-2 0,9-5 5,9-2 4,10-3 7,10-3 5,8 5 11,10 17 14,10 15 16,9 16 15,-4 10 1,-15 7-12,-15 6-12,-16 7-12,-8 0-9,0-2-6,0-3-5,0-3-7,25-26-11,50-46-21,50-47-19,50-47-20,17-18-3,-16 14 12,-15 11 13,-15 14 12,-9 7 9,1 3 5,-1 3 5,1 4 6,-17 13 6,-30 26 10,-32 24 9,-30 26 9,-22 13 4,-8 4-3,-10 3-2,-9 3-2,-5 1-4,0 1-4,0-1-4,0 1-5,4-6-4,10-8-4,10-10-4,9-9-4,20-7-5,31-3-6,32-3-6,31-2-5,13-11-4,-2-15 2,-3-15 0,-3-16 1,-6-8 2,-5 0 1,-7 0 3,-5 0 3,-11 3 2,-11 6 6,-14 7 4,-11 6 6,-12 4 6,-9 4 11,-10 3 9,-8 3 11,-8 7 5,-2 14-1,-3 11-1,-3 14 0,-6 10-4,-5 9-6,-7 10-8,-5 10-6,-6 5-6,-3 4-2,-3 3-4,-2 3-2,-1-2-2,3-6 1,3-6-1,4-6 1,5-7 0,10-6-1,10-6-1,9-6-1,24-9-1,42-8-2,40-10-2,41-9-3,18-5-1,-3 0 3,-3 0 0,-2 0 3,-8 4 1,-8 10 3,-10 10 3,-9 9 3,-13 6 3,-16 3 4,-15 3 3,-15 4 4,-11 4 3,-2 6 4,-3 7 3,-3 6 3,-7 4 0,-9 4-4,-10 3-4,-8 3-4,-6-2-2,1-6-4,-1-6-3,1-6-2,-1-6-4,1-2-4,-1-3-3,1-3-4,-1-7-1,1-9 0,-1-10 2,1-8 1,-1-25-5,1-36-12,-1-39-12,1-36-12,7-23-2,16-6 8,15-6 8,17-6 8,8 7 8,4 22 5,3 22 6,3 23 6,-4 16 4,-8 13 0,-10 12 0,-9 13 1,-16 20 5,-22 28 9,-22 28 10,-21 29 9,-10 10 1,3-6-8,3-6-8,4-6-7,5-9-5,10-8-3,10-10-1,9-9-3,15-9-4,22-5-4,22-7-5,23-5-5,17-12-3,17-16-3,15-15-1,16-15-3,4-4-2,-6 9 0,-6 10 0,-6 10-1,-10 7 1,-12 6 5,-13 7 4,-12 6 4,-12 6 3,-8 6 2,-10 7 3,-9 6 2,-7 3 3,-3 0 1,-3 0 4,-2 0 1,-5-2 2,-2-3-1,-3-3-2,-3-2 0,4-5-2,13-2-3,12-3-3,13-3-3,13-10-1,17-16-1,15-15 0,16-15-1,12-14 1,9-8-2,10-10 1,10-9-2,5-4 4,4 4 8,3 3 7,3 3 7,-8 9 6,-19 16 6,-18 15 4,-19 17 5,-22 19 3,-25 26 2,-25 24 2,-25 26 2,-19 10-2,-12-3-6,-13-3-7,-12-2-7,-2-3-4,9 1-3,10-1-3,10 1-3,8-4-3,10-6 0,10-6-1,9-6-1,15-6-6,22-2-11,22-3-12,23-3-11,13-7-4,6-9 5,7-10 5,6-8 5,-1-9 0,-5-6-3,-7-6-2,-5-6-4,-9-2-2,-9 3-3,-10 3-2,-8 4-2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6:11"/>
    </inkml:context>
    <inkml:brush xml:id="br0">
      <inkml:brushProperty name="width" value="0.04161" units="cm"/>
      <inkml:brushProperty name="height" value="0.04161" units="cm"/>
      <inkml:brushProperty name="color" value="#00BFF3"/>
    </inkml:brush>
  </inkml:definitions>
  <inkml:trace contextRef="#ctx0" brushRef="#br0">36500 18131 528,'29'0'67,"-3"0"-14,-5 0-14,-3 0-14,-3 0-8,-1 0-3,-1 0-3,0 0-3,0 0-2,3 0-1,3 0-3,3 0-1,2 0-2,-1 0 2,1 0-1,0 0 1,-1-1 1,1 0-1,-1-2 0,1 0-1,-1-1 1,1 0 0,-1 0 0,1 1 0,-1-1 0,1 2 1,-1 0 0,1 2 1,-1 0 1,-1 0-1,-1 0 1,-1 0 1,-1 0-1,1 0 0,0 0 0,-1 0 0,0 0 0,-1 2 1,0 0 0,-2 2 1,0-1 0,1-1-1,1 0 0,1-2 0,1 0-1,0 0 0,-1 0-1,1 0 1,-1 0-2,1 0 1,-1 0-1,1 0 0,0 0 0,1 0 0,1 0 0,1 0-1,0 0 1,-1 0-1,-1 0 0,0 0 0,-2 0-1,1 0-1,-1 0 0,1 0 0,-1 0-1,1 0 1,0 0 0,-1 0 1,1 0 0,1 0 1,1 0 0,2 0 1,-2 0 0,0 0-1,-1 0 1,0 0 0,-1 0-1,1 0 0,1 0 0,1 0 0,1 0 0,-1 0 0,1 0 0,-1 0 0,2 0 0,1 0 0,2 0-1,3 0-1,0 0 1,1 0-1,-1 0 1,0 0 0,0 0 1,-1 0-1,-1 0 1,-1 0 0,-1 0 1,1 0 0,-1 0 1,1 0 1,-1 0 0,2 0 0,1 0-1,1 0 0,1 0-1,1 0-2,1 0-1,0 0-1,2 0-1,1 0 1,0 0 0,2 0 2,-1 0-1,-1 0 1,-3 0-1,-2 0 1,0 0-1,1 0-1,1 0 1,1 0-2,0 0 1,0 0 1,0 0 1,1 0 1,0 0 1,2 0 0,2 0 1,2 0 2,1 0-1,-2 0 0,0 0 0,-1 0 0,0 0-1,0 0 0,2 0-1,1 0 0,-1 0-1,0 0 1,-2 0-1,0 0 1,-1 0-1,1 0 0,-1 0 0,0 0-2,-1 0 1,-2 0 0,-1 0 1,-3 0 0,-1 0 1,1 0-1,-1 0 1,1 0-1,-1 0 0,0 0 0,1 0 0,-1 0-1,-1 0 0,-1 0 0,-3 0 0,-1 0 0,-2 0 0,-1 0 0,-1 0 1,-1 0 0,-1 0 1,1 0-1,0 0 1,-1 0 0,0 0 0,-1 0 0,0 0 0,-2 0 0,-1 0-1,-1 0 0,-1 0-1,0 0 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6:1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65900 10501 999,'9'-27'0,"3"-5"-1,3-6-1,3-5-1,0 2-2,-3 13-5,-2 13-5,-4 13-4,-1 6-4,1 2-1,1 0-2,2 1-2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6:15"/>
    </inkml:context>
    <inkml:brush xml:id="br0">
      <inkml:brushProperty name="width" value="0.04324" units="cm"/>
      <inkml:brushProperty name="height" value="0.04324" units="cm"/>
      <inkml:brushProperty name="color" value="#F2395B"/>
    </inkml:brush>
  </inkml:definitions>
  <inkml:trace contextRef="#ctx0" brushRef="#br0">50271 13250 508,'-16'24'141,"0"1"-34,1 1-34,-1 1-32,-2 3-18,-5 8 0,-5 6-1,-5 8 0,0 1-4,2-4-5,3-4-6,3-4-6,3-4-5,1-4-5,2-4-6,3-3-5,3-7-13,8-9-21,7-8-19,6-10-21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6:16"/>
    </inkml:context>
    <inkml:brush xml:id="br0">
      <inkml:brushProperty name="width" value="0.04614" units="cm"/>
      <inkml:brushProperty name="height" value="0.04614" units="cm"/>
      <inkml:brushProperty name="color" value="#F2395B"/>
    </inkml:brush>
  </inkml:definitions>
  <inkml:trace contextRef="#ctx0" brushRef="#br0">49989 13216 476,'-5'-12'47,"6"8"7,6 8 9,6 8 8,2 5-1,-1 3-11,-1 3-11,-1 3-11,0 1-8,2 2-8,0 1-7,1 1-7,2 1-5,1 2-1,3 2-1,1 3-1,1-2-6,-1-2-12,-1-4-11,-1-1-10,-2-5-12,-3-4-10,-3-3-12,-2-4-10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6:22"/>
    </inkml:context>
    <inkml:brush xml:id="br0">
      <inkml:brushProperty name="width" value="0.05104" units="cm"/>
      <inkml:brushProperty name="height" value="0.05104" units="cm"/>
      <inkml:brushProperty name="color" value="#F2395B"/>
    </inkml:brush>
  </inkml:definitions>
  <inkml:trace contextRef="#ctx0" brushRef="#br0">39529 3728 431,'-13'1'5,"4"0"11,6 2 11,4 0 10,5 1 4,2 0-4,3 0-4,4 0-3,1-1-6,1-1-6,1 0-5,1-1-7,1-3-2,-1-2-2,1-4 1,-1-2-2,0 0-2,-3 2-8,-1 4-5,-2 3-7,-4 3 0,-6 7 5,-6 6 5,-6 6 5,-4 2 4,-3 1 3,-3-1 3,-3 1 3,0-3 1,4-3-1,5-5-2,3-3-1,1-1 0,0 2 1,-1 1 0,-1 3 2,-2 2 0,-2 1-1,-1 3 0,-3 1 0,0 1-1,3-3-1,1-1 0,3-2-1,4-6-4,10-7-6,8-8-6,9-7-6,4-5-3,1 2 1,-1 1 1,1 1 2,-2 2 2,-3 2 5,-3 4 3,-3 2 5,-2 4 3,-2 4 3,-2 4 3,-2 4 2,-3 3 3,-2 5 1,-4 3 2,-2 5 1,-3 0 2,0 0-1,-1-1 0,-1-1 0,0-2-1,0-3-1,2-3-3,1-3-1,3-7-10,7-10-14,8-11-16,6-11-15,3-6-4,-3 1 7,-1-1 7,-2 1 7,0-5 3,3-10 2,3-10 0,3-10 1,0 1 2,-1 10 4,-2 12 4,-2 10 3,-2 6 2,1 1 2,0 1 0,-1 1 1,3-1 4,3-1 5,5-3 6,3-1 5,1 0 6,-1 3 3,-3 3 5,-1 3 4,-3 3 2,-3 5-3,-3 3 0,-3 4-3,-3 4-2,-2 4-4,-4 3-3,-2 5-4,-5 3-2,-4 3-1,-6 3-1,-3 3-1,-3 0-2,2-1-3,2-3-4,3-1-3,4-4-8,10-7-10,8-5-12,9-6-10,3-3-3,-4 1 9,-5-1 6,-3 0 9,-7 3 5,-8 7 6,-9 8 6,-9 6 6,-3 2 3,3-1 5,3-3 3,3-1 4,2-2 1,4-3-2,3-1-1,3-2-3,2-3-3,3-2-5,4-4-5,2-2-6,3-3-2,2 0 0,2-1 0,1-2 0,1 2 0,0 1 2,-2 2 1,-1 2 0,-3 5 4,-6 9 4,-6 9 5,-6 9 4,-4 3 4,-1-1 1,-3-3 2,-1-1 2,-1-4 1,2-2 0,2-3 1,3-2 0,1-3-1,2-1-5,2-1-3,3-1-5,1-3-4,6-4-3,2-5-5,5-6-3,2-3-3,0-3-3,-1-4-3,1-2-1,1-3-3,0-3-2,1-3-2,1-2-2,1-4 0,-1-3 0,1-3 1,0-2 1,-1-2 0,-1 0 1,-1 0 1,0 0 0,-3 1 1,-3 5 3,-3 4 1,-2 4 1,-2 2 3,0 1 3,0 1 2,0 1 3,-1 1 1,0-1-2,-2 1-1,0-1-2,0 2-1,0 1 2,2 3 0,0 1 1,1 2 9,0 2 15,0 3 15,0 1 16,1 3 6,2 6-1,2 4-1,2 6-2,2 4-5,1 5-7,3 5-7,2 5-7,1 4-5,-1 4-3,1 4-4,0 4-2,0 5-4,1 6-1,1 6-3,1 5-2,1 5-4,1 3-3,1 3-5,1 3-4,1-1-5,-1-4-6,1-4-6,-1-3-7,-1-5-4,-3-7-3,-3-5-2,-2-6-3,-4-6 0,-1-8 3,-2-6 4,-2-6 4,-1-6 4,0-3 4,0-3 6,0-2 4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6:23"/>
    </inkml:context>
    <inkml:brush xml:id="br0">
      <inkml:brushProperty name="width" value="0.04414" units="cm"/>
      <inkml:brushProperty name="height" value="0.04414" units="cm"/>
      <inkml:brushProperty name="color" value="#F2395B"/>
    </inkml:brush>
  </inkml:definitions>
  <inkml:trace contextRef="#ctx0" brushRef="#br0">42444 4411 498,'-1'-16'10,"0"14"18,-2 15 20,0 15 19,-3 8 5,-2 2-10,-3 2-11,-3 3-10,-3 1-8,-1 3-5,-3 4-7,-1 2-6,-2 1-5,1-2-2,-1-3-3,1-1-3,0-4-4,3-8-9,1-6-7,3-7-8,1-8-11,4-10-13,3-10-13,3-10-15,1-4 1,2 1 11,0 1 14,2 1 12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6:23"/>
    </inkml:context>
    <inkml:brush xml:id="br0">
      <inkml:brushProperty name="width" value="0.03767" units="cm"/>
      <inkml:brushProperty name="height" value="0.03767" units="cm"/>
      <inkml:brushProperty name="color" value="#F2395B"/>
    </inkml:brush>
  </inkml:definitions>
  <inkml:trace contextRef="#ctx0" brushRef="#br0">42750 2647 583,'15'-21'64,"-1"7"-7,-1 5-6,0 6-5,-1 4-6,1 2-5,1 2-5,1 2-4,1 3-5,0 5-4,-1 5-2,1 5-4,-2 3-8,-3 2-12,-3 2-13,-2 2-13,-3-2-11,0-6-10,-2-5-11,0-6-10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6:23"/>
    </inkml:context>
    <inkml:brush xml:id="br0">
      <inkml:brushProperty name="width" value="0.03898" units="cm"/>
      <inkml:brushProperty name="height" value="0.03898" units="cm"/>
      <inkml:brushProperty name="color" value="#F2395B"/>
    </inkml:brush>
  </inkml:definitions>
  <inkml:trace contextRef="#ctx0" brushRef="#br0">40990 4221 564,'-19'-35'93,"10"8"-16,10 7-15,10 9-15,8 2-10,9 0-1,7-1-3,8-1-3,5 0-10,4 2-20,2 2-19,3 3-19,-4 0-8,-10 2 6,-11 0 6,-11 2 6,-6 0-3,-1 0-8,-1 0-10,0 0-10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6:23"/>
    </inkml:context>
    <inkml:brush xml:id="br0">
      <inkml:brushProperty name="width" value="0.04213" units="cm"/>
      <inkml:brushProperty name="height" value="0.04213" units="cm"/>
      <inkml:brushProperty name="color" value="#F2395B"/>
    </inkml:brush>
  </inkml:definitions>
  <inkml:trace contextRef="#ctx0" brushRef="#br0">43800 4309 522,'19'-15'82,"9"2"-7,7 3-8,8 1-7,3 1-9,0 1-8,-2-1-8,0 0-9,-2 1-7,0 0-6,-2 2-7,0 1-5,-3 0-8,-3 2-8,-5 0-7,-4 2-8,-3 0-6,-3 0-4,-3 0-5,-2 0-5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6:24"/>
    </inkml:context>
    <inkml:brush xml:id="br0">
      <inkml:brushProperty name="width" value="0.04238" units="cm"/>
      <inkml:brushProperty name="height" value="0.04238" units="cm"/>
      <inkml:brushProperty name="color" value="#F2395B"/>
    </inkml:brush>
  </inkml:definitions>
  <inkml:trace contextRef="#ctx0" brushRef="#br0">43488 4897 519,'-24'5'65,"16"-2"-4,16-6-7,16-2-5,7-3-7,0 0-9,1 0-8,-1 1-8,-2 0-6,-3 2-2,-5 2-3,-3 2-1,-7 4-3,-7 7-1,-8 8 0,-7 6-2,-7 3 0,-3 2 0,-5 1 0,-3 1 1,-2-1 0,-1 0 0,1-1 1,0-1 0,0-2 0,3-2 1,2-1 1,1-3 0,3-2 2,3-3 3,3-2 3,3-4 3,5-3 0,8-4-1,8-4-1,7-4-2,7-4-5,3-4-8,5-3-9,3-5-9,3-2-6,2-1-4,2 0-3,2-2-4,0 0-2,-3 1 0,-4 1-1,-2 2 0,-3-1 1,-3 1 1,-4-1 2,-1 1 2,-5 1 3,-3 5 6,-4 3 6,-4 5 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41"/>
    </inkml:context>
    <inkml:brush xml:id="br0">
      <inkml:brushProperty name="width" value="0.03717" units="cm"/>
      <inkml:brushProperty name="height" value="0.03717" units="cm"/>
      <inkml:brushProperty name="color" value="#F2395B"/>
    </inkml:brush>
  </inkml:definitions>
  <inkml:trace contextRef="#ctx0" brushRef="#br0">76350 52550 591,'21'-27'0,"-5"-3"0,-7-3 0,-5-2 0,-3 0 9,4 7 15,3 6 17,3 7 17,-1 13 4,-2 22-9,-3 22-8,-3 23-8,-9 13-7,-11 6-8,-14 7-6,-11 6-7,-6-4-7,4-11-4,3-14-6,3-11-6,9-20-5,16-24-5,15-26-5,17-24-6,5-12 5,-3 4 12,-3 3 13,-2 3 13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6:24"/>
    </inkml:context>
    <inkml:brush xml:id="br0">
      <inkml:brushProperty name="width" value="0.04672" units="cm"/>
      <inkml:brushProperty name="height" value="0.04672" units="cm"/>
      <inkml:brushProperty name="color" value="#F2395B"/>
    </inkml:brush>
  </inkml:definitions>
  <inkml:trace contextRef="#ctx0" brushRef="#br0">44897 3315 470,'-8'-22'2,"0"3"3,0 3 4,1 3 3,0 3 7,2 6 10,2 4 10,2 6 9,2 5 3,2 7-4,2 7-4,2 7-5,1 5-2,3 2-4,2 4-1,2 2-3,1 5-4,3 6-6,1 5-6,3 7-5,0 6-10,1 6-10,-1 8-10,1 7-11,0-2-6,1-7-3,1-7-3,0-9-2,0-9 0,-3-10 5,-3-12 4,-2-10 4,-4-8 2,-3-3 0,-3-4 0,-2-4 1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6:24"/>
    </inkml:context>
    <inkml:brush xml:id="br0">
      <inkml:brushProperty name="width" value="0.03434" units="cm"/>
      <inkml:brushProperty name="height" value="0.03434" units="cm"/>
      <inkml:brushProperty name="color" value="#F2395B"/>
    </inkml:brush>
  </inkml:definitions>
  <inkml:trace contextRef="#ctx0" brushRef="#br0">45500 2605 640,'0'-14'5,"2"3"11,0 2 9,2 4 11,1 2 6,3 2 1,4 2 3,2 2 1,3 4-5,1 7-12,3 7-10,1 7-12,0 3-9,-3-1-5,-3-1-5,-2-1-5,-3-3-12,-1-2-17,-1-3-17,0-2-18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6:27"/>
    </inkml:context>
    <inkml:brush xml:id="br0">
      <inkml:brushProperty name="width" value="0.04249" units="cm"/>
      <inkml:brushProperty name="height" value="0.04249" units="cm"/>
      <inkml:brushProperty name="color" value="#F2395B"/>
    </inkml:brush>
  </inkml:definitions>
  <inkml:trace contextRef="#ctx0" brushRef="#br0">28940 13759 517,'-1'-15'5,"-1"4"8,0 3 10,-1 3 9,-2 2 5,-2 3 4,-2 4 3,-1 2 3,-3 4-2,-2 6-7,-2 4-7,-1 5-6,-2 4-4,1 2-2,-1 4-2,1 3-1,-2 0-3,0-2-4,0-2-4,-2-1-4,0-3-5,4 0-9,3-1-9,3-1-8,2-3-3,1-3 4,0-5 3,2-3 4,1-5-5,0-4-13,2-6-13,1-4-13,0-4 0,2-2 13,0-1 14,2-3 13,-1 0 9,0 1 3,-2 1 4,0 0 4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6:27"/>
    </inkml:context>
    <inkml:brush xml:id="br0">
      <inkml:brushProperty name="width" value="0.04613" units="cm"/>
      <inkml:brushProperty name="height" value="0.04613" units="cm"/>
      <inkml:brushProperty name="color" value="#F2395B"/>
    </inkml:brush>
  </inkml:definitions>
  <inkml:trace contextRef="#ctx0" brushRef="#br0">28500 13705 476,'0'-50'6,"0"12"3,0 10 2,0 11 3,0 6 3,0 0 2,0 2 3,0 1 3,1 2 3,4 4 4,2 4 4,3 4 4,4 3 1,2 3-2,3 3-3,3 3-2,1 3-4,-1 3-5,-1 3-6,-1 3-6,0 2-3,3 0-2,1 2-2,3 1-3,1 1-5,0 2-10,2 2-10,1 2-10,-3-3-6,-5-10-2,-7-8 0,-5-8-3,-3-5-2,0 1-6,0 1-6,0 2-5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6:30"/>
    </inkml:context>
    <inkml:brush xml:id="br0">
      <inkml:brushProperty name="width" value="0.0436" units="cm"/>
      <inkml:brushProperty name="height" value="0.0436" units="cm"/>
      <inkml:brushProperty name="color" value="#F2395B"/>
    </inkml:brush>
  </inkml:definitions>
  <inkml:trace contextRef="#ctx0" brushRef="#br0">65800 14828 504,'8'-6'118,"2"6"-23,0 4-23,1 6-24,0 3-14,-1 3-6,0 3-5,-2 3-7,0 2-3,-2 1-4,-1 1-1,0 1-4,-1 0-2,0 0 0,-1 1-2,2-1-1,-2-1-1,1-3 0,0-3 0,0-3 0,2-3 0,2-4 2,3-5 0,3-2 1,3-9 1,1-12 0,3-11 1,2-12-1,3-10 1,6-6-1,7-7 1,5-7 0,5-3 0,4-1 0,3 1 1,5 0-1,0 2-9,-2 7-23,-4 5-21,-3 6-22,-6 8-8,-10 10 6,-9 10 6,-10 9 6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6:31"/>
    </inkml:context>
    <inkml:brush xml:id="br0">
      <inkml:brushProperty name="width" value="0.05147" units="cm"/>
      <inkml:brushProperty name="height" value="0.05147" units="cm"/>
      <inkml:brushProperty name="color" value="#F2395B"/>
    </inkml:brush>
  </inkml:definitions>
  <inkml:trace contextRef="#ctx0" brushRef="#br0">84377 14490 427,'-6'-6'11,"2"2"22,4 4 23,3 2 22,0 3 3,1 2-16,0 2-15,0 2-16,1 2-10,2 3-3,2 3-4,1 3-3,1 1-3,0-1-2,-2-1-1,0-1-1,-2-1-1,1-3 0,0-1-1,0-2 1,0-2-2,1-1 0,2 0 0,0-2-1,2-3 0,1-4 0,3-6-1,2-4 0,2-6-1,5-9 0,3-7 1,4-8-1,3-5 0,1-1-2,0 0-1,2-1-1,5-8-11,10-14-19,9-13-20,11-14-19,-4 3-4,-15 18 15,-16 19 14,-15 18 14,-9 10 5,-1 3-6,-1 1-4,0 3-6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2T08:31:59.0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24955 7193 0,'0'0'0,"-9"-8"15,-3-5-15,-2 0 0,-3-2 0,-7-4 16,-3 0-16,-9-5 0,1-1 16,-7-3-16,1 1 0,3 3 15,1 1-15,-2 4 0,-3 3 16,0 1-16,0 2 0,-8 4 16,1 5-16,3 3 0,3 2 15,-3 2-15,-1 0 0,3 2 0,3 1 16,-3 4-16,-2 4 15,3 0-15,2 2 0,-4 9 0,1 7 16,1-1-16,1 1 0,-1 7 16,-1 4-16,4 2 0,4 3 15,-24 28-15,2 2 0,5-8 16,4-4-16,2 3 0,-1 4 16,11-2-16,6-2 0,-2 6 0,-2 5 15,4-6-15,2-3 0,2 8 16,-1 4-16,7-6 0,4-5 15,2 4-15,1 2 0,-1-6 16,2-2-16,2 3 16,2 2-16,5-7 0,3-7 0,4 10 15,5 5-15,-3-11 0,0-8 0,5 6 16,4 5-16,1-6 16,2-4-16,3 4 0,3 3 15,-2-9-15,-1-4 0,6-1 16,6 2-16,0-6 0,1-3 0,4 2 15,0 3-15,-1-6 0,1-3 16,6-2-16,4-1 0,0-4 16,-1-5-16,1 1 0,2-1 15,-4-6-15,-2-5 0,9-2 16,5-2-16,-2-3 0,0-4 16,4-1-16,4-1 0,-7 2 15,-3 0-15,3-11 0,2-9 16,3 1-16,1 1 0,6-10 0,4-6 15,-10-3-15,-6-2 0,11-9 16,8-5-16,-9 1 0,-5 1 16,4-10-16,2-7 0,-1 3 15,0 3-15,4-10 0,2-7 16,-10 3-16,-4 4 0,3-7 16,3-3-16,-10 3 0,-5 2 0,3-7 15,3-4-15,-8 8 16,-5 6-16,0-7 0,0-5 15,-5 6-15,-1 5 0,-4-9 0,-3-5 16,-4 7-16,-5 6 0,-2-6 16,0-2-16,-5 4 0,-4 4 15,-2-3-15,-2-2 0,-5 7 16,-3 6-16,-9-6 0,-6-5 16,3 6-16,0 5 0,-1-1 15,-3 4-15,-4 2 0,-1 4 0,-12-5 16,-7-3-16,8 9 0,4 5 15,-12 0-15,-9 1 16,0 5-16,0 3 0,-11 3 0,-8 2 16,7 3-16,6 4 0,-8 2 15,-4 4-15,6 3 0,5 4 16,-10-2-16,-7-2 0,7 5 16,4 4-16,-5 4 0,-4 2 15,9 2-15,5 0 0,-5 6 16,-4 4-16,1 6 0,1 5 0,-11 8 15,-7 4-15,9-1 0,6 0 16,-3 11-16,-1 10 0,7 0 16,4 1-16,1 10 0,-1 5 15,9-2-15,5-2 0,1 6 16,0 3-16,7-8 0,6-4 0,16-1 16,12-1-16,1-18 0,3-14 15,1-8-15</inkml:trace>
  <inkml:trace contextRef="#ctx0" brushRef="#br0" timeOffset="1083.6866">27945 6917 0,'0'0'0,"-26"-2"0,-4 0 16,-3 1-16,-2 0 0,-19 0 16,-17-2-16,-7 3 0,5 4 0,-13 9 15,0 8-15,7-1 0,4 0 16,-38 17-16,6 0 0,18 1 15,13 1-15,1 8 0,1 4 16,13-5-16,10-2 0,0 3 16,1 2-16,10 0 0,6 0 15,5 0-15,2-1 0,2-6 16,1-6-16,-2 10 0,1 8 16,2 4-16,2 2 0,-7 3 15,-5-1-15,6 3 0,2-2 0,2 9 16,2 4-16,-1-9 0,0-7 15,-3 16-15,-2 10 0,4 1 16,3 2-16,0 8 0,2 4 16,-1-11-16,0-8 0,1 7 15,-2 7-15,5-11 16,4-6-16,6 2 0,4 3 16,6-10-16,5-8 0,6 0 0,3 1 15,-3-5-15,-4-2 0,9-4 16,6-1-16,5-7 0,3-5 15,1 0-15,1 3 0,1-8 0,-1-4 16,3-4-16,2-4 16,-2-3-16,-2-4 0,6-1 0,5-2 15,-2-5-15,-1-2 0,6-1 16,6-2-16,-8-8 0,-3-4 16,4-7-16,3-7 0,-2 3 15,-2 2-15,12-10 0,8-5 16,-11-6-16,-10-5 0,5-5 15,5-3-15,0 1 0,1 4 0,4-13 16,3-7-16,-8 2 16,-7 1-16,8-7 0,4-5 15,0 8-15,-1 7 0,0-11 0,-1-8 16,-4 4-16,-5 3 0,5-13 16,5-7-16,-5 6 0,0 5 0,-5 2 15,-3 2-15,-3 6 0,-4 3 16,-3-8-16,0-4 15,-9 3-15,-5 1 0,-2 2 16,-3 1-16,-3 5 0,-2 2 0,-6-7 16,-3-8-16,-2 11 0,-2 6 15,-4-1-15,-3 0 16,-2 8-16,-2 3 0,-5-4 0,-6-4 16,1 7-16,-2 4 0,-9 1 15,-4 2-15,-2 9 0,-1 5 0,-9-4 16,-5-3-16,2 3 0,2 3 15,-7 5-15,-6 4 16,0 7-16,-2 4 0,-8 5 0,-7 4 16,5 5-16,5 3 0,-7 6 15,-3 3-15,23-3 0,17-4 0,12-1 16</inkml:trace>
  <inkml:trace contextRef="#ctx0" brushRef="#br0" timeOffset="2180.5251">24534 9153 0,'0'0'0,"-11"8"16,0 1-16,1-1 0,-2 0 0,-7 4 15,-3 1-15,2 2 0,4 2 16,4-4-16,7-6 0,2-2 16,1-1-16,0-1 0</inkml:trace>
  <inkml:trace contextRef="#ctx0" brushRef="#br0" timeOffset="4466.7326">28636 6761 0,'0'0'0,"-7"-5"15,-5-2-15,-2 0 0,0 0 0,-11-5 0,-7-5 16,0 3-16,-1 1 15,-15 2-15,-4 3 0,-2 3 0,0 2 16,-17 9-16,-4 9 16,-6 5-16,7-1 0,-14 9 0,0 3 15,12 1-15,9 1 0,-27 13 16,10-3-16,18-1 0,12-2 0,-4 3 16,-5 4-16,5 0 15,6-1-15,-6 10 0,-1 6 16,1-2-16,3-1 0,-4 11 15,-4 8-15,-3-4 0,-2-4 0,3 11 16,3 9-16,6-4 0,8-2 16,-8 8-16,-6 6 15,10-10-15,8-7 0,1 5 0,1 5 16,13-28-16,10-19 0,5-15 16</inkml:trace>
  <inkml:trace contextRef="#ctx0" brushRef="#br0" timeOffset="4884.2302">25774 9714 0,'0'0'0,"-2"17"16,0 1-16,0 0 0,0 1 0,-1 14 16,1 14-16,1-1 15,1 0-15,1 11 0,1-1 0,6-6 16,4-3-16,6 3 0,3-4 16,0-9-16,0-6 0,3-2 15,2-1-15,2 0 0,1-1 16,-2-1-16,1-4 0,2-1 15,0-2-15,2-2 0,0-1 16,0 1-16,0-1 0,1-2 0,2-2 16,-5-3-16,0-1 0,3-5 15,5-3-15,-3-5 0,-1-6 16,1-5-16,1-3 0,1-7 16,1-2-16,0-7 0,2-2 15,1-6-15,1-3 0,6-13 16,0-3-16,-5-5 0,-4-2 0,20-42 15,-4 3-15,-1 13 0,0 8 16,0-3-16,-1-2 16,-4 0-16,-1 2 0,5-3 0,3-3 15,-2 1-15,-2 1 0,2-6 16,2-5-16,-3 11 0,-2 9 0,7-3 16,6-2-16,-8 7 15,-5 3-15,-17 25 0,-10 18 16,-7 11-16</inkml:trace>
  <inkml:trace contextRef="#ctx0" brushRef="#br0" timeOffset="5088.0424">27705 7410 0,'0'0'0,"-14"7"16,-1 3-16,4-2 0,1 2 0,-2 3 16,1 0-16,3 1 0,6-1 15,14-11-15,13-6 0,-6-1 16,-2 2-16,-4 0 0</inkml:trace>
  <inkml:trace contextRef="#ctx0" brushRef="#br0" timeOffset="8468.9637">30607 9003 0,'0'0'0,"0"0"0,0 0 16,0 0-16,0 0 0,0 0 0,0 0 15,0 0-15,0 0 0,0 0 16,0 0-16,22 1 0,-22-1 15,24-1-15,-24 1 0,33-3 16,-33 3-16,44-1 0,-15-2 16,3 1-16,2-2 0,14 0 15,5 1-15,0-2 0,0 1 16,13-1-16,1 1 0,7-2 0,-6 0 16,10-1-16,-2 1 15,-10 3-15,-6-1 0,8 3 16,-2 0-16,-11 2 0,-6 0 0,-3-1 15,-2-1-15,-6 2 0,-5 1 16,-4 1-16,-1-1 0,-5 1 16,-4-2-16,-6 1 0,-2 1 15,-2-2-15,-1-1 0,-4 0 16,-2 3-16,-2-3 0,0 0 0,-2-4 16,-4 1-16,-3 0 0,-2 2 15,-4-4-15,-2 0 0,-2 1 16,-2 1-16,-4-2 0,-5 0 15,-2 0-15,-2 2 0,-7 2 16,-4 1-16,1 0 0,1 0 16,-15 3-16,-3 2 0,5 0 15,6 2-15,-9 2 0,2 1 16,7 1-16,7 0 0,7-2 0,10-2 16,7-3-16</inkml:trace>
  <inkml:trace contextRef="#ctx0" brushRef="#br0" timeOffset="9606.0885">27234 6567 0,'0'0'15,"0"0"-15,0 0 0,0 0 0,0 0 16,0 0-16,20 2 16,-20-2-16,0 0 0,23-7 0</inkml:trace>
  <inkml:trace contextRef="#ctx0" brushRef="#br0" timeOffset="14350.5561">31906 7045 0,'0'0'0,"0"0"0,0 0 15,0 0-15,-22-2 0,22 2 16,0 0-16,-34 3 0,20-2 0,-1 1 16,0-1-16,-2 2 0,1 1 15,-3 0-15,-2 3 16,-4 2-16,2 0 0,0 1 0,1 3 15,-1 0-15,1 0 0,1 1 16,1 1-16,0-1 0,1 1 16,-2 5-16,2 1 0,2-1 0,-1 1 15,0 1-15,1 0 16,-1-1-16,0 0 0,0 3 0,-2 3 16,0-1-16,0 0 0,-1 2 15,-2 2-15,2 0 0,1-4 16,-3 7-16,2-1 0,6 0 15,4 0-15,1-1 0,1 1 16,3 0-16,3 0 0,-1 1 16,-2-1-16,1-1 0,-1-1 15,-2 3-15,0 5 0,-2-4 0,-1 2 16,-5 8-16,-1 0 16,2-4-16,3-4 0,1 2 0,2 2 15,3-4-15,-1-3 0,5 1 16,2-1-16,1-4 0,1-3 0,2 2 15,0 1-15,-2-3 16,-1-2-16,5 5 0,4 2 16,-3-1-16,1-1 0,2-1 15,1-2-15,-2-5 0,1-3 0,-1 3 16,-1 2-16,1-2 0,-1 0 16,3 0-16,2 2 0,0-3 15,1-1-15,0 3 0,1 5 16,0-2-16,0-3 0,1-1 15,-1 0-15,2-2 0,0-2 0,2 0 16,1 0 0,0-1-16,1-1 0,0-4 0,2-2 15,-1-1-15,0-4 0,4 0 16,4 0-16,-2-2 0,-2-1 0,3-1 16,2-1-16,-4-1 15,-1-2-15,0 1 0,2-1 0,-2-2 16,-1-2-16,4-3 0,2-2 15,-2-1-15,-3 0 0,3-3 16,0-1-16,-1-2 0,-2 0 0,1-4 16,1-4-16,-3 2 15,-2 4-15,3-4 0,3-2 16,-4 2-16,0 3 0,2-8 0,1-3 16,-5 3-16,-3 2 0,0 0 15,-2 0-15,-2-1 16,-3 0-16,3-2 0,0-1 15,-2 2-15,-1 0 0,2-1 0,4-2 16,-5 1-16,-2 0 0,0-2 16,0-1-16,-1 5 0,-1 3 15,-3-3-15,-1-3 0,-3 1 0,-1 3 16,0-3-16,0 1 16,-2 3-16,0 2 0,-2-2 0,-1 0 15,-1 1-15,-1 2 0,1-2 16,-1-2-16,0 0 0,-2 2 15,1-2-15,-1-2 0,-1 7 16,-2 2-16,-1-6 0,1 1 16,2 3-16,-2 2 0,0-3 15,0-2-15,0 4 0,1 2 0,-2-1 16,-2-2-16,1 2 0,-2 1 16,-1 0-16,-3 1 15,1 1-15,0 0 0,-2 0 0,0-2 16,-1 3-16,1-1 0,-3 3 15,-3 1-15,1 1 0,3 1 16,-3 1-16,-2 0 0,0 0 16,2 0-16,-1 1 0,-2 0 15,0 1-15,-1 1 0,-3 0 16,-2 1-16,2 3 0,3 3 0,5 2 16,5-1-16,5 1 0</inkml:trace>
  <inkml:trace contextRef="#ctx0" brushRef="#br0" timeOffset="21684.5187">21819 11175 0,'0'0'16,"0"0"-16,0 0 0,0 0 16,0 0-16,0 0 0,21-6 0,-21 6 15,0 0-15,23 2 0,-23-2 16,20 5-16,-20-5 0,25 14 15,-11-6-15,1-2 0,-1 1 16,4 0-16,4 1 0,0-1 16,0 2-16,8-1 0,1-1 15,0 2-15,1-1 0,3 1 16,0 0-16,9 3 0,0 1 0,1 2 16,1 0-16,-2 3 0,-1 0 15,10 7-15,-1 0 0,-1 2 16,-2 0-16,12 5 0,3 0 15,-5-4-15,-6 0 0,10 3 16,-1 1-16,-2-4 0,-3-3 16,13 3-16,1-1 0,15 6 15,-11-1-15,10 1 16,7 1-16,-17-9 0,-12-4 0,-1-6 16,1-2-16,4 1 0,3 2 0,4-2 15,2-1-15,-1-6 0,0-2 16,3 2-16,1 1 0,0-1 15,-2-1-15,3-4 0,5-3 16,-3 0-16,-3 0 0,8 4 16,6 5-16,-5 2 15,-2 3-15,-7 3 0,-4 3 0,-5-3 16,-4-1-16,-2 0 0,-1-2 16,-6 2-16,-4 2 0,3 0 15,3 1-15,-6 0 0,-5-2 16,-2 0-16,-1-1 0,-4-2 15,-1-2-15,3-2 0,2 1 16,3-11-16,0-5 0,-14 1 16,-10 1-16,-9 2 0</inkml:trace>
  <inkml:trace contextRef="#ctx0" brushRef="#br0" timeOffset="24451.3572">24535 5373 0,'0'0'16,"0"0"-16,0 0 0,-22-5 15,17 5-15,-4-1 0,-1-4 16,-1 1-16,0 0 0,-5 0 16,-3-1-16,-3 0 0,3 1 0,-5 3 15,-4 1-15,0 1 0,1 1 16,-5-1-16,-4 1 0,-6 0 15,3 3-15,-4-2 0,-3 0 16,2 4-16,3 2 0,-13 4 16,-5 3-16,11 1 0,6-1 0,-13 5 15,-4 0-15,7-4 0,2-3 16,-8 5-16,-1 5 16,15-5-16,5 3 0,-10 5 0,-4-1 15,3-2-15,4-3 16,-9 10-16,-7 8 0,9-1 0,5-1 15,-15 20-15,12-4 0,3-4 16,1-4-16,7 0 0,3-2 16,5-4-16,2-3 0,5 3 15,2 3-15,6-2 0,4-1 0,4-2 16,3-1-16,0-2 16,3 1-16,2-2 0,3 1 15,-1 0-15,0-1 0,4-12 0,2 4 16,0 4-16,-2 1 0,6 5 15,5 3-15,-1-4 0,1-3 16,7 7-16,4 3 0,0-3 16,-2-2-16,6-3 0,4-4 15,3-4-15,3-1 0,3-5 16,2-5-16,0 1 0,1-1 0,0 3 16,2 3-16,1-4 0,4-3 15,9-2-15,1-3 0,19-3 16,-7-3-16,0-7 0,-1-4 15,-5 5-15,-2 2 0,1 3 16,3 0-16,-3-1 0,-1-3 16,-2-3-16,-1-4 0,-1 1 15,-1 1-15,0 1 0,1 0 16,-2-1-16,-1 0 0,1-2 16,1 0-16,-5-5 0,-4-1 0,2-2 15,2-1-15,4 0 0,2-1 16,0-1-16,0-1 0,-8-6 15,-5-2-15,5-5 0,5-3 16,-8 1-16,-6 0 0,2 6 16,-1 3-16,-4-3 0,-2-2 15,0-5-15,1-4 0,-2 1 16,-3 2-16,2-2 0,0-1 16,-2-1-16,-1 1 0,-4-2 15,-2 0-15,-10 3 0,-7 1 0,1 0 16,2-1-16,-5 2 0,-4-1 15,1 4-15,-2 1 0,-2-5 16,-2-4-16,-4 10 0,-2 6 16,-5 0-16,-3 1 0,0-4 15,0-5-15,4 17 0,1-2 0,-4-3 16,-3-3-16,-4 0 0,-2 0 16,-3-1-16,-2-1 15,1 2-15,0 4 0,-4-1 0,0-1 16,-2-1-16,-1 2 0,-4-1 15,-2 0-15,-2 2 0,0 2 16,-3 1-16,0 1 0,2 3 16,2 2-16,-6-2 0,-3-2 15,0 2-15,2 3 0,-2-1 16,-1-1-16,1 2 0,2 2 0,-3 0 16,-4 4-16,2-2 0,0 2 15,-2-2-15,-2 0 16,-1 5-16,-1 1 0,-6 2 15,1 0-15,-13-3 0,10-3 16,1 9-16,-1 5 0,1 2 16,1 1-16,-1 0 0,-2 0 15,1 3-15,0 3 0,-4 7 0,-2 7 16,-6 3-16,-4 2 0,-2 7 16,1 6-16,-3 2 0,-2 3 0,3 4 15,1 2-15,16-5 16,10-3-16,9-1 0,7 1 0,17-9 15,10-7-15,8-10 0,4-6 16,3-3-16,1-4 0,10 2 16,4 2-16,-6-5 0,-3-3 15,-3-3-15</inkml:trace>
  <inkml:trace contextRef="#ctx0" brushRef="#br0" timeOffset="25201.4214">26997 9724 0,'0'0'0,"-14"-1"0,-3 0 15,3 1-15,-2-1 0,-9 1 16,-5 0-16,1 0 0,0 0 0,-12 1 15,-2 0-15,3 2 0,4 4 16,-10 4-16,-2 3 0,3-1 16,1-1-16,-7 4 0,-4 3 15,2-1-15,3 0 0,-11 10 16,1 7-16,6-5 0,5-3 0,-4 7 16,4 0-16,7-6 0,5-5 15,-15 15-15,6-1 16,19-12-16,1 1 0,-19 22 0,-1 2 15,18-15-15,0 2 0,-24 20 16,-5 0-16,13-5 0,9-3 0,-2 4 16,1 3-16,12-17 15,6-12-15,6-9 0</inkml:trace>
  <inkml:trace contextRef="#ctx0" brushRef="#br0" timeOffset="38485.4175">5102 6813 0,'0'0'0,"-9"-3"16,-2 0-16,-4-1 0,2 0 0,-13 0 15,-4-3-15,-1 3 0,-3 0 0,-3 2 16,-5-1-16,-8 3 15,0 0-15,-1 3 0,1 0 16,0 2-16,-2 2 0,-8 3 0,2 0 16,3-1-16,4 0 0,-3 6 15,0 4-15,4 1 0,3 1 16,-4 7-16,4 1 0,3-3 16,0-4-16,2 4 0,-2 2 15,7 3-15,5 2 0,0 3 16,0 3-16,4 3 0,0 0 0,5 1 15,-1 0-15,5-3 0,4-2 16,4 0-16,4 1 0,1 0 16,4 0-16,3-1 0,4-1 15,1 0-15,3 0 0,8 3 16,4 2-16,4-2 0,4-1 16,2-2-16,2-1 0,4-1 15,4-4-15,3 3 0,0 2 16,5 1-16,0-5 0,19 4 15,0-5-15,-8-5 0,0-2 0,-3-5 16,3-3-16,-2-5 0,4-2 16,0-4-16,3-1 0,-2-5 15,0-2-15,4-5 0,3-4 16,0-6-16,0-2 0,1-5 16,-4-4-16,2-2 0,0-2 15,0-7-15,1-4 0,-9 3 16,-5 2-16,-6-3 0,-5 1 15,-6 3-15,-2 2 0,-7-1 16,-2-1-16,-4-1 0,-3 0 0,-4-3 16,-4-3-16,1 2 0,3 0 15,-3 0-15,1 0 0,-3-4 16,-2-2-16,0-4 0,-1-4 16,-2 7-16,-4 6 0,-4-4 15,-2-2-15,-7 4 0,-2 5 16,-6-1-16,-3 2 0,0 3 0,2 2 15,-7 2-15,1 3 16,-7 0-16,-2 0 0,-3 1 0,4 1 16,-6 3-16,-2 3 0,-6 0 15,-2 4-15,-2 2 0,0 3 16,-3 0-16,1 2 0,5 7 16,2 5-16,-6-1 0,-4-1 15,-2 3-15,-1 2 0,1 3 16,1 2-16,-1 2 0,-2 2 0,-7 12 15,-5 12-15,-4 2 0,-3 3 16,-3 7-16,-2 4 0,1 12 16,-1 8-16,-7 12 0,-1 8 15,0 6-15,1 5 0,6 11 16,6 6-16,9-5 0,11-6 16,18-33-16,12-25 0,9-17 15</inkml:trace>
  <inkml:trace contextRef="#ctx0" brushRef="#br0" timeOffset="40329.6901">28903 5043 0,'0'0'0,"0"0"0,24 12 15,-11-6-15,0 1 0,2 4 0,3 5 16,2 5-16,-4 2 0,-7 6 16,-7 4-16,-5 7 0,-6-3 0,1-5 15,3-8-15,1-4 16</inkml:trace>
  <inkml:trace contextRef="#ctx0" brushRef="#br0" timeOffset="40568.8836">28700 5709 0,'0'0'0,"0"0"0,0 0 16,0 0-16,0 0 0,0 0 0,0 0 15,27 10-15,-27-10 0,27 8 16,-27-8-16,37 14 0,-13-3 16,-2 3-16,-1 2 0,-1 4 15,-2 5-15,-2 8 0,-4 4 16,-4-1-16,-5 2 0,-1 4 16,-2-1-16,-2-4 0,-1-4 15,1-5-15,1-4 0,-1-5 16,1-2-16,1-4 0,1 0 15,4-7-15,2-4 0,1-1 0,4-2 16,2-6-16,2-5 0,-1 2 16,-3 2-16,-2 1 0</inkml:trace>
  <inkml:trace contextRef="#ctx0" brushRef="#br0" timeOffset="40735.7973">29136 5725 0,'0'0'0,"0"0"16,0 0-16,0 0 0,5-19 0,-5 19 15,26-12-15,-6 6 0,3-1 0,5 0 16,7 1-16,10-3 16,1 1-16,-1 0 0,-1 0 15,6 1-15,-5 2 0,-4 0 16,-6 0-16,1-1 0,-9 1 0,-8 1 16,-4 0-16,-3 2 0</inkml:trace>
  <inkml:trace contextRef="#ctx0" brushRef="#br0" timeOffset="40952.3201">29440 5288 0,'0'0'0,"0"0"0,0 0 16,1 35-16,1-15 0,2 8 15,-1 7-15,1 16 0,2 5 16,-1 20-16,0 6 0,0 19 15,2 0-15,4 26 0,1 4 16,7 13-16,4-8 0,17 49 16,1-25-16,-3-44 0,-1-29 15,-12-29-15,-7-17 0,-6-13 16</inkml:trace>
  <inkml:trace contextRef="#ctx0" brushRef="#br0" timeOffset="41602.5761">30286 5121 0,'0'0'0,"0"0"0,0 0 16,0 0-16,0 0 0,0 0 15,25 12-15,-25-12 0,41 11 16,-12-1-16,4 5 15,-3 1-15,-1-1 0,2 9 0,-5 1 16,-6 2-16,-6 1 0,0 0 16,-3-6-16,-22 12 0,-18 9 0,-5-6 15,-5-2-15,-7 4 0,0-4 16,-10 1-16,-1-3 16,13-8-16,8-5 0,7-2 0,9-3 15,8-6-15,5-4 0,3-1 16,4-4-16,5 2 0,3-1 15,9 1-15,5 1 0,1 0 16,0-2-16,3 0 0,-1 1 16,2 2-16,-1 2 0,-3 2 15,-3 1-15,-7 4 0,-3 4 0,-11 0 16,-7 4-16,-6 5 0,-5 5 16,-12 9-16,-5 3 0,-1-4 15,-1 0-15,2-6 0,1-5 16,6-2-16,8-7 0,6-6 15,7-5-15,10-9 0,9-6 16,12-10-16,10-9 0,9-3 16,6-4-16,8-2 0,4-2 15,11-4-15,-3 2 0,5 3 16,-6 6-16,-13 9 0,-11 8 0,0 5 16,-17 6-16,-17 8 0,-4 5 15,-16 10-15,-10 8 0,-13 10 16,-9 5-16,-11 5 0,-8 0 15,5-5-15,3-5 0,-14 8 16,18-12-16,21-13 0,15-11 0,10-6 16,8-4-16,8-7 15,7-2-15,20-14 0,16-6 16,6-5-16,10-6 0,-13 7 0,-15 8 16,-12 8-16</inkml:trace>
  <inkml:trace contextRef="#ctx0" brushRef="#br0" timeOffset="41807.9588">30547 5648 0,'0'0'15,"0"0"-15,0 0 0,-2 30 16,2-30-16,5 42 0,2-8 0,-2-6 16,0-3-16,-1-3 0</inkml:trace>
  <inkml:trace contextRef="#ctx0" brushRef="#br0" timeOffset="42018.8373">30969 5634 0,'0'0'0,"0"0"0,6 23 16,-6-23-16,13 36 0,-6-19 0,-2-1 0,1-3 15</inkml:trace>
  <inkml:trace contextRef="#ctx0" brushRef="#br0" timeOffset="44853.594">29482 11295 0,'0'0'0,"-12"1"0,-6 3 0,1 0 16,-1 3-16,-8-1 0,-3 1 15,-9 2-15,-1 1 0,-5 2 0,-5 2 16,-8 4-16,1 2 0,-3 1 16,-2 2-16,-8 7 0,2 1 15,-4 1-15,0 2 16,-1 1-16,-1 4 0,-27 18 0,1 3 15,17-3-15,14-3 0,-1 3 16,2 2-16,0 1 0,1 2 16,2 5-16,2 2 0,6 2 15,5-1-15,-2 4 0,-2 3 16,2-3-16,2 0 0,6 9 16,4 5-16,6-9 0,4-4 0,-4 3 15,-4 4-15,10-10 0,4-7 16,1 5-16,0 4 0,2-5 15,2-5-15,2 5 0,3 3 16,4-5-16,4-3 0,4 0 16,2 0-16,2-3 0,1-2 15,2 1-15,2 2 0,2 0 16,1-1-16,0 5 0,4 3 16,1-4-16,4-3 0,-1 1 15,1-1-15,-4-5 0,-1 0 0,0 2 16,-1 2-16,6-5 15,7-4-15,1-3 0,4-3 16,-5 3-16,-3 3 0,4-1 0,3 0 16,4-7-16,3-5 0,5 3 15,3 2-15,-1 1 0,-1 1 0,-1 1 16,1 0-16,2-7 0,1-5 16,3 3-16,3 3 0,-5-5 15,-3-2-15,9 1 16,6 0-16,8-1 15,7-1-15,-20-6 0,-14-3 0,19 9 16,13 5 0,-6-9-16,-4-7 0,-2 3 0,-4 2 15,-5-5-15,-4-3 0,6-1 16,4 1-16,-2-2 0,-1 0 0,0 3 16,1 2-16,-1-6 15,1-4-15,-1 1 0,-1 0 0,-3-1 16,-1-2-16,7-3 0,5-2 15,-1-1-15,-3-1 0,0 1 16,-1 1-16,0-2 0,2 2 0,-1-5 16,0-3-16,-4 2 0,-2 1 15,6 1-15,3 1 16,-4-4-16,-3-2 0,1-4 0,0-2 16,0-1-16,1 0 0,3-5 15,3-3-15,-7 1 0,-6 0 16,2 0-16,0 0 0,-1 1 15,-2 2-15,9-9 16,6-6-16,-9 2 0,-5 0 0,-3 4 16,-2 4-16,4-7 0,3-5 15,-3-3-15,-1-1 0,1-2 16,-1 0-16,2-2 0,2-2 16,-2-5-16,0-2 0,1-5 15,0-1-15,-4 0 0,-3 0 0,1-2 16,1-2-16,-4 3 0,-4 2 15,2-4-15,2-3 16,-7 6-16,-5 5 0,1-7 0,1-6 16,0-3-16,0-5 0,-2-1 15,-2-2-15,-2 4 0,-1 3 16,0-2-16,0-2 0,-5 4 16,-5 3-16,-2-6 0,-1-4 15,-4 3-15,-1 3 0,-4-3 16,-1-3-16,2 5 0,2 3 0,-2-8 15,-1-7-15,-2 8 0,-3 5 16,2-3-16,0-5 0,-2 2 16,1 1-16,-6-3 0,-3-2 15,0 5-15,-1 1 0,1 3 16,-1 1-16,-1 3 0,2 1 16,-1-1-16,-2 0 0,-1 6 15,-2 5-15,-6-5 0,-5-4 16,5 5-16,4 3 0,-2 0 0,-2-1 15,-6 2-15,-4 3 0,1-2 16,1-2-16,3 2 0,4 2 16,-9 5-16,-3 2 0,-4 6 15,-2 1-15,0-3 0,0-3 16,-5 7-16,0 6 0,-2-1 16,1-2-16,0 1 0,-1-1 0,-1 0 15,-1 2-15,5 1 0,2 2 16,-7 3-16,-5 2 0,-2 3 15,1 2-15,1-1 16,0 0-16,3 2 0,2 3 0,-6-1 16,-6 2-16,6 3 0,5 2 0,-2-1 15,-1-1-15,-4 0 16,-2 1-16,-1 3 0,-1 4 16,2-2-16,3-4 0,-3 6 15,0 4-15,1 1 0,2 1 0,-7 0 16,-3 4-16,-3 4 0,-2 4 15,-3 4-15,-2 3 0,4 2 16,3 0-16,-8 5 0,-4 3 16,8 5-16,5 3 0,-3 6 15,-1 7-15,-4-3 0,-5 0 0,27-15 16,18-12-16,12-8 16</inkml:trace>
  <inkml:trace contextRef="#ctx0" brushRef="#br0" timeOffset="47529.8173">28104 15191 0,'0'0'0,"0"0"16,0 0-16,-10 18 0,10-18 0,-10 28 15,1-2-15,-1 5 16,-1 6-16,-9 20 0,-3 10 0,-6 19 15,-1 2-15,-7 27 16,-1 7-16,-1 3 0,6-15 0,-5 43 16,3 4-16,11-37 0,7-25 15,5-35-15,6-26 0,4-20 16,2-14-16,3-22 0,2-16 16,-1-5-16,-1-4 0,4-11 0,2-11 15,4 9-15,3 4 0,2 17 16,0 12-16,-4 12 0,-2 9 15,-1 8-15,-1 5 16,0 6-16,-1 4 0,-5 6 0,1 10 16,0-1-16,2 5 0,2 10 15,2 10-15,2 9 0,1 2 0,4 11 16,3 8-16,7 27 16,-2-20-16,0-12 0,2-10 15,-3-18-15,-2-12 0,0-19 16,1-14-16,-7-16 0,-4-12 0,-4 6 15,-2 5-15,-3 2 0</inkml:trace>
  <inkml:trace contextRef="#ctx0" brushRef="#br0" timeOffset="47769.5711">28091 16574 0,'0'0'0,"0"0"0,0 0 16,0 0-16,0 0 0,29-19 15,-29 19-15,29-28 0,-11 9 0,2-3 16,3-3-16,2-2 0,3 1 16,7-10-16,0-1 0,7-5 15,-2 3-15,6-5 0,-1 3 16,-5 5-16,-4 2 0,-4 3 16,-3 2-16,-6 3 0,-3 3 0,-6-2 15,-4 0-15,-3 0 0,-3 2 16,0 5-16,-1 4 15,-1 3-15</inkml:trace>
  <inkml:trace contextRef="#ctx0" brushRef="#br0" timeOffset="48052.7523">28267 15834 0,'0'0'0,"0"0"16,0 0-16,-12 16 0,12-16 0,-4 18 15,4-6-15,3 3 0,3 2 0,2 4 16,2 2-16,4 9 15,3 3-15,4 3 0,3 4 16,7 11-16,1 2 0,10 16 16,2 3-16,0 0 0,0-2 0,11 17 15,4 3-15,6 2 0,-2-8 16,25 37-16,-9-8 0,-13-17 16,-8-11-16,-2-12 0,0-8 15,-11-17-15,-7-12 0,-4-12 16,-2-6-16,-7-11 0,-3-7 15,-11-13-15,-6-11 0,-2 8 16,-1 4-16,-1 3 16</inkml:trace>
  <inkml:trace contextRef="#ctx0" brushRef="#br0" timeOffset="48285.5414">28168 15727 0,'0'0'0,"0"0"16,0 0-16,0 0 0,0 0 0,24-5 15,-24 5-15,33-9 0,-13 4 16,4 1-16,5 0 15,-4-1-15,-3 1 0,-2 1 0</inkml:trace>
  <inkml:trace contextRef="#ctx0" brushRef="#br0" timeOffset="49119.4252">28676 15980 0,'0'0'0,"0"0"0,0 0 16,0 0-16,27-21 0,-27 21 0,28-29 16,-9 7-16,2-3 0,2-3 15,2-2-15,6-8 0,0 1 16,1-7-16,-3 3 0,-6 5 16,-3 6-16,-1 1 0,-5 6 15,-5 6-15,-3 2 0,-3-1 16,-3-1-16,-4-1 0,-2 1 0,-3-1 15,-3 0-15,-2 2 0,-1 3 16,-3 0-16,0 3 16,-2 2-16,0 1 0,2 2 0,2 0 15,0 3-15,2 0 0,1 1 16,2 2-16,3 2 0,2 1 16,4 7-16,1 3 0,1 3 15,1 4-15,3 5 0,1 5 16,3 11-16,1 3 0,1-1 15,1 2-15,3 8 0,1 1 0,0-4 16,-2-1-16,0 0 0,-3-7 16,-6-5-16,-2-5 0,-2-9 15,0-4-15,-5-7 0,0-5 16,-1-12-16,1-9 0,-2-12 16,-1-9-16,-2-7 0,-1-4 0,4-8 15,1-5-15,2-8 16,2 4-16,0 6 0,4 3 15,-4 6-15,1 9 0,2 8 16,3 5-16,-1 4 0,0 5 0,0 5 16,-1 2-16,1 3 0,1 3 15,2 6-15,3 5 0,-3 3 16,-1 3-16,-5 6 0,-3 7 16,0 2-16,1 6 0,-1 12 15,-1 2-15,-1 3 0,-3 3 0,1 11 16,-1 1-16,2-4 15,2-4-15,3 4 0,2-5 16,0-10-16,0-8 0,0-13 0,1-9 16,1-9-16,0-7 0,-1-7 15,1-6-15,2-1 0,-1 0 16,2 4-16,0 2 0,0 5 16,-2 4-16,4 6 0,2 6 15,-1-2-15,1 0 0,0 4 16,0 4-16,2 2 0,1 1 0,5 1 15,1 1-15,3 0 0,2 1 16,5 4-16,1 1 0,3-2 16,2-1-16,1-2 0,0-1 15,-2-3-15,-1-3 0,2-5 16,-6-7-16,-6-8 0,-5-7 16,-8-7-16,-6-5 0,1 3 15,-2 4-15,-1 3 0</inkml:trace>
  <inkml:trace contextRef="#ctx0" brushRef="#br0" timeOffset="49719.1643">29191 15955 0,'0'0'0,"0"0"0,0 0 16,0 0-16,-11 21 0,11-21 16,-7 26-16,5-7 0,0 3 0,0 4 15,-2 6-15,0 11 0,-2 1 16,1 5-16,-2 2 0,-3 12 15,1-3-15,-5 8 0,1-4 16,-1-1-16,-1-1 0,-1-1 16,-1-9-16,3-14 0,1-10 15,-2-12-15,1-10 0,-2-12 16,-1-9-16,0-15 0,2-13 16,5-8-16,5-7 0,2-12 15,5-8-15,5-15 0,6-1 16,5-12-16,2 3 0,8-21 0,-1 17 15,5 13-15,4 6 16,-8 15-16,-6 9 0,1 15 0,0 9 16,-3 11-16,-2 8 15,-6 14-15,-3 9 0,-2 11 0,0 7 16,1 7-16,0 7 0,-2-1 16,0 2-16,-2-17 0,3 1 15,-1-3-15,2-1 0,5-1 16,3-2-16,1-6 0,3-2 15,3-5-15,3-2 0,-1-3 0,1-3 16,3-1-16,3 1 0,-4 1 16,-4 1-16,0 3 0,2 2 15,-7 2-15,1 1 0,-1 6 16,0 5-16,-5 8 0,-2 7 0,-4 11 16,-3 9-16,-2 3 15,-4 2-15,-5 18 0,-2 7 16,-2-5-16,-1-3 0,-4 3 15,-2-5-15,2-15 0,2-9 0,-7-4 16,1-19-16,3-23 0,-4-13 16,4-11-16,1-10 0,-1-10 15,1-5-15,3-11 0,2-6 16,3 19-16,3 15 0,1 9 16</inkml:trace>
  <inkml:trace contextRef="#ctx0" brushRef="#br0" timeOffset="49853.1579">29603 15697 0,'0'0'0,"0"0"0,0 0 15,0 0-15,21 23 0,-21-23 16,28 23-16,-11-8 0,2 2 0,5 1 16,6 1-16,8-2 15,-1-5-15,8-4 0,1-5 0,-7-8 16,-2-6-16,-8 2 0,-4 2 16,-5 1-16</inkml:trace>
  <inkml:trace contextRef="#ctx0" brushRef="#br0" timeOffset="50203.1463">29998 15037 0,'0'0'0,"0"0"0,0 0 0,0 0 16,28-7-16,-28 7 0,24-11 16,-9 3-16,3-2 0,3-2 15,2-3-15,8-5 0,1-2 0,2-2 16,2-1-16,-1 0 15,-2-1-15,7-5 0,0 1 0,2-4 16,-6 3-16,-5 1 0,-3 2 16,-6 5-16,-5 3 0,-2 6 15,-4 1-15,-2 4 0</inkml:trace>
  <inkml:trace contextRef="#ctx0" brushRef="#br0" timeOffset="50553.3326">29876 15657 0,'0'0'0,"0"0"0,0 0 16,0 0-16,0 0 0,0 0 0,0 0 16,25-16-16,-25 16 0,22-23 15,-8 5-15,2 0 16,0 1-16,1-4 0,0-1 0,3-7 16,-2 1-16,0 1 0,-2 4 15,0 2-15,-1 4 0,-4 5 16,-2 3-16,-3 5 0,0 3 0,-3 7 15,-2 5-15,-3 5 0,-2 4 16,0-5-16,1-1 0,1-2 16</inkml:trace>
  <inkml:trace contextRef="#ctx0" brushRef="#br0" timeOffset="50686.3153">29968 16084 0,'0'0'0,"-1"11"0,0 3 16,1 0-16,0 2 0,2 3 15,3-2-15,1 0 0,2-4 0,4-8 16,4-7-16,-2-9 0,0-7 15,-1-7-15,0-7 0,-2-4 16,-2-3-16,-1 6 0,-1 7 16,-2 4-16</inkml:trace>
  <inkml:trace contextRef="#ctx0" brushRef="#br0" timeOffset="51019.0825">29585 14725 0,'0'0'0,"0"0"16,0 0-16,15 22 0,-15-22 16,21 28-16,-2-6 0,1 4 15,2 6-15,14 17 0,7 7 16,13 14-16,4 0 0,23 25 16,23 25-16,12 3 0,-4-12 15,51 33-15,-10-22 0,-26-24 16,-18-14-16,-35-27 0,-23-18 0,-17-12 15</inkml:trace>
  <inkml:trace contextRef="#ctx0" brushRef="#br0" timeOffset="51405.7033">29893 15451 0,'0'0'16,"0"0"-16,15 15 0,-7-8 0,2 0 15,-1-1-15,-1-1 0,-2-1 16</inkml:trace>
  <inkml:trace contextRef="#ctx0" brushRef="#br0" timeOffset="54870.4735">29641 17365 0,'0'0'0,"0"0"16,0 0-16,0 0 0,0 0 0,-20 8 16,20-8-16,0 0 15,0 0-15,0 0 0</inkml:trace>
  <inkml:trace contextRef="#ctx0" brushRef="#br0" timeOffset="61595.9019">29948 16736 0,'0'0'0,"0"0"16,0 0-16,0 0 0,0 0 15,0 0-15,0 0 0,0 0 16,0 0-16,0 0 0,0 0 16,0 0-16</inkml:trace>
  <inkml:trace contextRef="#ctx0" brushRef="#br0" timeOffset="64238.9761">30060 13861 0,'0'0'0,"0"0"0,0 0 15,0 0-15,0 0 0,0 0 16,0 0-16,0 0 0,0 0 0,0 0 16,0 0-16,27-2 0,-27 2 15,0 0-15,0 0 16,0 0-16,0 0 0,22 0 0,-22 0 15,0 0-15,0 0 0,0 0 16,0 0-16,0 0 0,0 0 16,0 0-16,0 0 0,0 0 15,0 0-15,25-4 0,-25 4 16,0 0-16,0 0 0,0 0 16,0 0-16,0 0 0,17-16 0,-17 16 15</inkml:trace>
  <inkml:trace contextRef="#ctx0" brushRef="#br0" timeOffset="65287.2889">30078 13873 0,'0'0'0,"0"0"0,0 0 15,0 0-15,0 0 0,0 0 0,26-9 16,-26 9-16</inkml:trace>
  <inkml:trace contextRef="#ctx0" brushRef="#br0" timeOffset="66485.4696">31108 9153 0,'0'0'16,"29"5"-16,11 3 0,14 1 0,13 0 16,-8 0-16,-8-2 0,-15-2 15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7:52"/>
    </inkml:context>
    <inkml:brush xml:id="br0">
      <inkml:brushProperty name="width" value="0.05259" units="cm"/>
      <inkml:brushProperty name="height" value="0.05259" units="cm"/>
      <inkml:brushProperty name="color" value="#F2395B"/>
    </inkml:brush>
  </inkml:definitions>
  <inkml:trace contextRef="#ctx0" brushRef="#br0">17700 15690 418,'0'-15'4,"0"1"7,0 0 8,0 2 7,1 3 9,4 6 9,2 6 10,4 6 9,1 5-1,1 5-11,1 5-12,1 5-11,1 4-7,0 3-2,-1 2-3,1 4-2,-1 0-1,-1-2-1,-1-2-1,0-1 0,-1-5-1,1-4-2,1-5-3,2-4-1,0-5-3,1-3-3,1-3-3,1-2-4,2-6-1,3-8 0,3-8 1,3-7 0,4-13 0,7-14 1,5-17 1,6-15 1,5-7-5,5 1-8,5 3-9,5 2-9,-4 9-1,-12 15 6,-14 16 7,-12 16 6,-7 8-4,-3 2-13,-1 3-15,-2 1-14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7:52"/>
    </inkml:context>
    <inkml:brush xml:id="br0">
      <inkml:brushProperty name="width" value="0.04786" units="cm"/>
      <inkml:brushProperty name="height" value="0.04786" units="cm"/>
      <inkml:brushProperty name="color" value="#F2395B"/>
    </inkml:brush>
  </inkml:definitions>
  <inkml:trace contextRef="#ctx0" brushRef="#br0">35649 14852 459,'-18'-3'69,"12"10"0,12 9-1,12 11-1,5 5-5,1 0-13,-1 2-11,1 1-12,-2 0-7,0-2-3,-1 0-3,0-1-3,-2-3-2,1-3 0,-1-5-2,1-3-1,-1-4-2,-1-2-1,-1-4-3,0-3-1,1-4 0,8-8 0,7-6 0,7-7 1,7-14 2,6-22 1,7-21 1,7-22 3,8-15-6,7-9-9,8-9-11,8-8-10,-5 7-15,-17 25-16,-19 24-17,-16 25-18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7:59"/>
    </inkml:context>
    <inkml:brush xml:id="br0">
      <inkml:brushProperty name="width" value="0.02586" units="cm"/>
      <inkml:brushProperty name="height" value="0.02586" units="cm"/>
      <inkml:brushProperty name="color" value="#F2395B"/>
    </inkml:brush>
  </inkml:definitions>
  <inkml:trace contextRef="#ctx0" brushRef="#br0">38772 18697 850,'-19'-21'25,"7"7"1,8 5-1,8 6 0,4 3-3,2 0-7,0 0-6,1 0-6,0 1-7,0 2-4,-2 2-6,-1 2-4,0 2-5,-2 3-4,-1 3-2,0 3-5,-2 1 1,-2-1 1,-2-1 3,-2 0 2,-1-3 3,0-1 6,0-2 5,0-2 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42"/>
    </inkml:context>
    <inkml:brush xml:id="br0">
      <inkml:brushProperty name="width" value="0.044" units="cm"/>
      <inkml:brushProperty name="height" value="0.044" units="cm"/>
      <inkml:brushProperty name="color" value="#F2395B"/>
    </inkml:brush>
  </inkml:definitions>
  <inkml:trace contextRef="#ctx0" brushRef="#br0">76200 52950 499,'1'-40'88,"4"23"-12,3 22-13,3 22-12,3 19-8,3 20-6,3 18-6,4 20-5,-1 11-5,-3 7-4,-3 6-3,-2 7-4,-12 5-2,-19 7-2,-18 6-1,-19 7-1,-13 0-5,-6-2-13,-6-3-11,-6-3-11,4-18-3,16-31 4,15-31 5,17-31 5,7-23 1,0-11 0,0-14-2,0-11-1,3-12 1,6-9 1,7-10 3,6-8 0,4-6 0,4 1-4,3-1-4,3 1-4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7:59"/>
    </inkml:context>
    <inkml:brush xml:id="br0">
      <inkml:brushProperty name="width" value="0.02554" units="cm"/>
      <inkml:brushProperty name="height" value="0.02554" units="cm"/>
      <inkml:brushProperty name="color" value="#F2395B"/>
    </inkml:brush>
  </inkml:definitions>
  <inkml:trace contextRef="#ctx0" brushRef="#br0">38800 18728 861,'7'9'10,"-1"3"-3,0 3-3,-1 3-3,-2 3-3,-1 1-3,0 3-3,-2 2-4,0-1-2,0 0 1,0-1 0,0-1 1,1-1-1,0-1 0,2-1-1,0 0 1,0-4 0,0-1 3,-2-4 4,0-3 2,-2-1 1,0-2 0,-2-1-1,0 0 0,-1-2 6,0-2 14,0-2 14,1-2 14,-1-4 4,3-4-8,2-5-7,3-5-7,1-4-6,3-3-4,3-3-5,4-2-3,2-5-7,3-5-6,3-4-8,3-6-8,0-1-5,-3 0-2,-3 2-4,-3 1-3,-2 4 1,-2 8 4,-3 7 4,-1 9 4,-1 4 4,0 2 3,0 3 3,0 1 3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00"/>
    </inkml:context>
    <inkml:brush xml:id="br0">
      <inkml:brushProperty name="width" value="0.02887" units="cm"/>
      <inkml:brushProperty name="height" value="0.02887" units="cm"/>
      <inkml:brushProperty name="color" value="#F2395B"/>
    </inkml:brush>
  </inkml:definitions>
  <inkml:trace contextRef="#ctx0" brushRef="#br0">39531 17731 762,'1'-13'-27,"2"3"18,2 4 19,2 4 16,1 3 7,-1 2-7,1 2-7,0 2-6,-1 1-6,-1 3-3,0 2-5,-1 2-3,-2 0-2,-1 1 1,0 0 1,-2-1 0,0 0-2,0-1-6,0 0-7,0-2-5,0-1-3,-2-1 1,0 0 1,-1-2 1,-2-1 2,-1-2 5,0-2 5,-1-2 4,-1-2 3,2 0 4,1-2 2,1 0 3,1-2 2,3-2 0,4-2 0,2-1 1,2-2 1,2 2 0,0 1 2,2 1 1,-1 1 0,1 2-1,0 2 0,0 2-1,-2 2-2,-1 2-1,-2 2-2,-2 2-2,-3 2-1,-2 3 0,-4 3-1,-2 3-1,-3 2-1,-2 1 1,-2 1-2,-1 2 1,-1-2-1,1 0 0,0-1 1,2 0 0,2-5 1,2-7 0,4-6 1,3-8-1,2-2 2,3 0 1,4 2 1,2 1 2,1 0 0,-1 0 2,0 0 2,-2 0 1,0 2 1,0 6 0,0 4 0,0 6 0,-1 2-1,-1 3 1,-1 1-1,0 3 0,-2 1 0,0 1 0,-2 1 0,0 1 0,-2-1 0,0 0-1,-2-1-1,0-1 0,0-1-1,0-3-1,2-1-2,0-2 0,1-3-2,0-1 0,0-2-2,0-2-1,2-5-3,4-4-5,4-7-4,4-6-5,1-5-2,1-5 0,0-5 0,-1-5 1,0-1 2,-1 2 3,0 1 3,-2 3 3,-2 1 2,-2 3-1,-4 1-1,-2 3 0,-5 4 3,-4 6 8,-6 8 7,-3 7 8,-5 4 3,0 5-5,-1 4-2,-1 3-4,-1 3-2,-1 1-2,-1 1-1,0 1-3,-2 0 1,1-1-1,-1-1 2,1-1-1,0-1 2,3-1-1,1-1 1,3-1 1,1-2-1,1-3 1,0-3 1,2-2-1,6-3 3,10-1 1,12 0 3,10-2 3,9 2-1,8 4-2,8 3-4,8 5-3,1 1-3,-6-3-6,-6-1-4,-6-2-5,-1-1-5,5 1-5,2 1-6,6 2-6,-1-2-1,-3-3 0,-2-3 1,-3-2 1,-6-3 2,-8-1 3,-7 0 4,-8-1 3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01"/>
    </inkml:context>
    <inkml:brush xml:id="br0">
      <inkml:brushProperty name="width" value="0.03436" units="cm"/>
      <inkml:brushProperty name="height" value="0.03436" units="cm"/>
      <inkml:brushProperty name="color" value="#F2395B"/>
    </inkml:brush>
  </inkml:definitions>
  <inkml:trace contextRef="#ctx0" brushRef="#br0">41288 18452 640,'-27'0'22,"10"0"0,11 0-2,9 0-2,6 0 0,5-2-3,4 0-1,3-2-3,4 0 1,3-2 0,3 0 2,3-1 0,0-1-2,-2 0-6,-1 0-7,-3 1-6,-2-1-6,-3 0-4,-3 0-4,-2 0-5,-4 0-2,-1 1-1,-2-1-1,-2 0-1,-3 0 1,-3-2 3,-2 0 3,-4-1 2,-2-2 4,-3 0 5,-4-1 3,-2-1 4,-2-1 2,-1 1 3,-1-1 1,-1 0 1,0 1 3,0-1 1,2 0 1,1 1 3,1-1 1,1 2-1,1 1 1,0 1-1,2 2 2,1 2 5,0 4 3,2 2 3,0 2 4,0-2 0,1 0 2,-1-1 2,1 1-2,2 5-2,2 6-2,2 4-3,1 4-1,0 3-1,0 3-1,0 3-1,0 4 0,2 7-2,1 5-1,0 6-1,1 4-2,0 3-2,0 4-2,0 2-2,-1-1-3,-1-3-2,0-4-4,-2-4-3,0-5-1,0-6 1,0-5 2,0-7 1,-1-10-6,-2-14-13,-2-15-13,-1-15-13,-3-9-3,0-3 9,-1-2 7,-1-4 9,-2-3 5,0-6 1,-1-4 2,-1-5 1,0 2 2,2 10 3,3 10 3,1 10 2,2 6 6,2 3 7,2 3 8,2 3 7,2 3 5,4 2 4,2 4 4,4 3 3,0 1-3,1 2-8,0 0-8,0 2-9,0 0-3,3 2 1,1 0 0,3 2 1,2-1-6,1-1-14,3 0-13,1-1-13,0-1-5,-3 2 4,-3 0 3,-2 2 5,-4-1 5,-1-1 4,-2 0 5,-2-2 5,-4 1 4,-3 2 2,-4 2 3,-3 2 2,-4 1 5,-2 2 6,-2 0 6,-1 1 7,-2 1 4,0 0 1,1-1 3,-1 1 2,0 1 0,-2 3-4,0 3-2,-1 4-4,0 1-1,-1 4-1,0 3 0,1 3-1,-1 2-3,1 2-5,-1 2-4,1 3-5,0-3-7,2-4-7,2-5-10,3-5-7,2-7-7,4-7-4,4-8-6,4-8-4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01"/>
    </inkml:context>
    <inkml:brush xml:id="br0">
      <inkml:brushProperty name="width" value="0.02663" units="cm"/>
      <inkml:brushProperty name="height" value="0.02663" units="cm"/>
      <inkml:brushProperty name="color" value="#F2395B"/>
    </inkml:brush>
  </inkml:definitions>
  <inkml:trace contextRef="#ctx0" brushRef="#br0">42250 19033 826,'28'-6'-29,"-5"4"13,-7 4 10,-5 4 12,-4 3 8,-2 1 5,-2 3 7,-2 2 5,-1 0 1,2-1-3,0-1-4,2-1-4,0 0-6,2 0-9,0 0-7,1-1-10,1 0-6,0-2-8,0-2-6,0-2-7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02"/>
    </inkml:context>
    <inkml:brush xml:id="br0">
      <inkml:brushProperty name="width" value="0.02966" units="cm"/>
      <inkml:brushProperty name="height" value="0.02966" units="cm"/>
      <inkml:brushProperty name="color" value="#F2395B"/>
    </inkml:brush>
  </inkml:definitions>
  <inkml:trace contextRef="#ctx0" brushRef="#br0">42647 19088 741,'0'-15'-5,"0"2"12,0 3 12,0 1 11,0 5 6,0 8-2,0 8-1,0 7-1,0 4-4,0-1-8,0-1-5,0-1-8,-1 0-5,0-1-3,-2 1-3,0-1-4,-1 0-2,0-3-3,0-1-2,0-2-1,0-5-8,1-6-11,-1-8-11,0-6-12,0-3 0,2 3 12,0 1 12,2 2 12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02"/>
    </inkml:context>
    <inkml:brush xml:id="br0">
      <inkml:brushProperty name="width" value="0.03893" units="cm"/>
      <inkml:brushProperty name="height" value="0.03893" units="cm"/>
      <inkml:brushProperty name="color" value="#F2395B"/>
    </inkml:brush>
  </inkml:definitions>
  <inkml:trace contextRef="#ctx0" brushRef="#br0">43100 17803 565,'8'-30'1,"0"5"3,0 3 3,-1 5 2,2 2 4,0 4 3,1 3 4,2 3 3,-1 2 1,1 3-1,0 4-1,0 2-1,-1 4 0,1 6 0,0 4 0,0 5 1,-1 2-1,1 1-2,0-1-1,0 1-2,0-1-1,3 0 0,2 1-1,1-1 1,2 0-2,1-3-3,1-1-3,2-3-4,-1-1-4,3-1-9,0-1-8,1 0-8,-1-3-5,-2-3-3,-1-3-4,-2-2-2,-3-3-3,-1-1 0,-3 0-2,-1-1 0,-2-3 2,-2 0 7,-2-3 6,-2-2 5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03"/>
    </inkml:context>
    <inkml:brush xml:id="br0">
      <inkml:brushProperty name="width" value="0.03678" units="cm"/>
      <inkml:brushProperty name="height" value="0.03678" units="cm"/>
      <inkml:brushProperty name="color" value="#F2395B"/>
    </inkml:brush>
  </inkml:definitions>
  <inkml:trace contextRef="#ctx0" brushRef="#br0">42735 19216 598,'-15'6'0,"-1"-1"1,0-2 0,1-2 0,2-1 6,6 0 12,6 0 10,6 0 11,5 0 3,5 0-5,5 0-6,5 0-6,3-1-5,1-2-7,1-2-6,1-1-6,-1-1-4,-1 2-3,-3 2 0,-1 2-3,-3 1-1,-3 2 0,-3 0-1,-3 2 0,-2 1 1,-2 5 1,-2 4 3,-2 4 0,-3 2 3,-4 1 1,-4 1 2,-4 1 1,-2 1 4,-2 1 3,0 1 6,-1 1 4,0-1 2,1-2-2,1-1 0,0-3-2,1 0 0,1 0-2,-1-1 0,0 1-2,1-2-2,1-1-5,0-2-4,2-3-4,1-5-12,0-10-20,2-10-20,1-9-20,0-6-3,2-3 12,0-1 12,2-2 13,0 0 8,2 3 6,0 3 5,2 3 5,-1 3 8,-1 3 8,0 3 9,-2 3 9,0 4 9,0 4 10,0 6 8,0 4 10,-1 5 1,-2 4-6,-2 3-7,-1 5-7,-4 3-5,-2 2-5,-3 4-6,-3 3-5,-3 1-6,0-2-5,-1 0-7,0-1-6,-3 0-4,0-1-4,-1 0-3,0 0-3,0-2-8,6-7-13,5-5-12,5-6-13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20"/>
    </inkml:context>
    <inkml:brush xml:id="br0">
      <inkml:brushProperty name="width" value="0.05533" units="cm"/>
      <inkml:brushProperty name="height" value="0.05533" units="cm"/>
      <inkml:brushProperty name="color" value="#F2395B"/>
    </inkml:brush>
  </inkml:definitions>
  <inkml:trace contextRef="#ctx0" brushRef="#br0">56066 25881 397,'-12'0'64,"8"0"-5,8 0-7,8 0-5,4 1-6,1 0-6,1 2-7,1 0-5,2 1-4,1 0-2,3 0-3,1 0-1,3 0-1,1 0-2,2-1-1,3 2-1,0-2-1,2-1-3,1 0-1,1-2-2,1-1-1,2-2-1,2-2-2,2-1-1,-2-2-1,-6 2 0,-5 1-1,-7 0 1,-1 2-1,1 0 2,3 2 2,1 0 0,0 1 2,-3 0 0,-3 0 1,-3 0 0,-2 0 1,1 0 0,0 0 0,-1 0 1,1 0-1,1 0 1,1 0 0,2 0 0,-1 0 0,1-2 0,-1 0 0,1-1 0,-1-1 1,3 2 2,0 0 2,0 2 2,2 1 2,-1 1-1,1 3 1,-1 2 0,0 1-1,-1-2-1,-1-1 0,-1 0-2,1-1 0,1 0-1,2-1-1,3 2-1,0-2-1,1-1-2,-1 0-4,0-2-2,2-1-1,1-2-1,2-2-1,2-1-1,3-2 0,1 2 0,2 1 1,2 0 0,0 0 1,0 0 0,-2-1 2,0-1 0,-2 0 1,-2 2-1,-1 2 1,-3 2 0,-2 1 0,-3 0 0,-4 0 2,-1 0 0,-4 1 1,0 2 1,-1 2 1,0 2 1,-2 0 0,-1-1 0,-1-1 0,-1 0-1,0 0 1,2 0 2,0 1 2,1 2 2,1 0 0,1-1-2,1 1-3,1 0-2,0-1-2,-1-2-2,-1-3-2,-1 0-3,1-2 0,1 0 0,3 0 0,1 0 0,2 0-1,1 0-2,1 0-2,1 0-1,1 0-1,1 0 2,0 0 2,2 0 1,0 0 2,1 0 4,-1 0 3,0 0 4,0-1 2,1-1 2,-1 0 1,0-1 2,0-2 0,-3 0-2,-2-1-3,-1-2-2,-2 1-2,-1 2-2,-1 3-2,-1 1-2,-1 0 0,-1-1 1,-1 0 1,-1-1 1,-1-1 0,-1 2 1,-1 0 1,0 2-1,-2 0 1,1 0-1,0 0-1,-1 0 0,1 0 1,0 0 1,-1 0 2,1 0 2,0 0 0,-1 0-1,1 0 0,0 0-2,-1 0-1,1 2-1,0 0-3,-1 2-2,1 0-2,-2 0-5,-1-1-3,-1 2-4,-1-1-12,-2 3-19,-2 2-20,-2 2-19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21"/>
    </inkml:context>
    <inkml:brush xml:id="br0">
      <inkml:brushProperty name="width" value="0.04463" units="cm"/>
      <inkml:brushProperty name="height" value="0.04463" units="cm"/>
      <inkml:brushProperty name="color" value="#F2395B"/>
    </inkml:brush>
  </inkml:definitions>
  <inkml:trace contextRef="#ctx0" brushRef="#br0">60447 27950 492,'7'45'141,"-2"-4"-32,-3-4-31,0-3-32,-3-4-17,-1-2-4,0-2-3,-1-1-4,-1-1-3,0 1-3,0 1-5,0 1-3,1 0-2,0 1-3,2-1-1,0 0-1,0 2-1,-2 3 0,-2 3-1,-1 2 0,-1-1-3,2-5-8,2-7-6,2-5-8,1-7-8,2-8-7,0-8-9,2-8-7,0-5 2,0-3 11,-1-3 12,2-3 12,-2-1 5,1 3-2,0 1-2,0 3-1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21"/>
    </inkml:context>
    <inkml:brush xml:id="br0">
      <inkml:brushProperty name="width" value="0.03921" units="cm"/>
      <inkml:brushProperty name="height" value="0.03921" units="cm"/>
      <inkml:brushProperty name="color" value="#F2395B"/>
    </inkml:brush>
  </inkml:definitions>
  <inkml:trace contextRef="#ctx0" brushRef="#br0">60859 27728 561,'14'-28'29,"-1"7"5,-2 7 4,-2 7 4,-1 3 2,1 2-3,2 0-3,0 2-2,0 1-4,-1 2-3,0 2-5,-2 2-3,-1 2-6,0 5-5,-2 4-4,0 3-7,-3 4-3,-4 1-2,-4 3-2,-4 1-2,-3 1-2,-2-2-1,-1 0-1,-3-1-1,1-2-1,1-3-3,2-3-3,3-2-2,0-5 0,2-3 3,1-4 2,0-4 3,5-2 5,6 0 6,8 0 8,6 0 6,3 0 3,-1 0 1,-1 0 1,0 0 0,-3 1 1,-1 2 1,-3 2 2,0 2 0,-3 2 0,-1 3-1,-1 3-3,0 3-2,-3 3-1,-2 0 0,-3 0 0,-4 3 0,-2-1-2,-2 1-2,-1-1-4,-3 1-3,0-1-4,-1-2-4,0 0-5,0 0-4,2-5-10,1-7-14,2-6-15,2-8-15,3-3-2,2 1 11,4-1 11,3 0 10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42"/>
    </inkml:context>
    <inkml:brush xml:id="br0">
      <inkml:brushProperty name="width" value="0.05647" units="cm"/>
      <inkml:brushProperty name="height" value="0.05647" units="cm"/>
      <inkml:brushProperty name="color" value="#F2395B"/>
    </inkml:brush>
  </inkml:definitions>
  <inkml:trace contextRef="#ctx0" brushRef="#br0">76450 53000 389,'50'-50'3,"0"0"4,0 0 5,0 0 6,-2 3 1,-3 6-1,-3 7-2,-2 6-1,-3 6-3,1 6-2,-1 7-4,1 6-3,-3 6 0,-2 6 5,-3 7 5,-3 6 3,-6 7 4,-5 10 0,-7 10 1,-5 9 1,-4 9 1,0 9 0,0 10 1,0 10 1,1 5 0,4 4 0,3 3-2,3 3 1,1 4-2,1 7-3,-1 6-2,1 7-2,-3 8-2,-2 14-1,-3 11 0,-3 14-1,-2-1-1,0-12-2,0-13-1,0-12-1,-4-15-2,-5-15-3,-7-15-4,-5-16-4,-8-18-5,-5-18-8,-7-19-8,-5-18-8,-3-23-3,4-24 1,3-26 1,3-24 1,3-28 2,3-27 2,3-28 3,4-28 3,4-10 3,6 9 3,7 10 4,6 10 2,9 16 4,13 26 3,12 24 4,13 26 4,6 18 3,0 13 3,0 12 5,0 13 3,-5 16 2,-9 23 1,-10 22 1,-8 22 1,-20 16-1,-28 14-3,-28 11-3,-27 14-3,-12 5-2,6 1-4,7-1-4,6 1-2,9-7-3,13-12 0,12-13 1,13-12-2,20-27 1,28-41-2,28-40 1,29-40-2,10-18-4,-6 6-10,-6 7-8,-6 6-9,-6 6-4,-2 6 2,-3 7 2,-3 6 2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21"/>
    </inkml:context>
    <inkml:brush xml:id="br0">
      <inkml:brushProperty name="width" value="0.04518" units="cm"/>
      <inkml:brushProperty name="height" value="0.04518" units="cm"/>
      <inkml:brushProperty name="color" value="#F2395B"/>
    </inkml:brush>
  </inkml:definitions>
  <inkml:trace contextRef="#ctx0" brushRef="#br0">61800 28559 486,'21'-14'33,"-3"3"5,-4 3 4,-4 2 5,-2 4 1,-1 4-3,1 4-4,0 4-2,-1 3-3,0 3-6,-2 3-4,0 3-5,-2 3-3,-1 1-3,0 3-3,-1 1-2,-3 2-3,-2 2-3,-4 3-3,-2 1-2,-2-1-4,0-2-2,1-3-3,-1-3-3,3-11-4,8-19-5,6-18-5,8-18-4,3-9 0,1 3 5,1 4 6,1 2 6,2 1 4,1 0 6,3-2 5,2 0 5,-2 2 1,-3 9-3,-5 7-2,-3 9-3,-5 7-9,-6 8-14,-6 7-14,-6 9-15,-2 1-4,2-3 7,2-4 6,3-4 8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22"/>
    </inkml:context>
    <inkml:brush xml:id="br0">
      <inkml:brushProperty name="width" value="0.0437" units="cm"/>
      <inkml:brushProperty name="height" value="0.0437" units="cm"/>
      <inkml:brushProperty name="color" value="#F2395B"/>
    </inkml:brush>
  </inkml:definitions>
  <inkml:trace contextRef="#ctx0" brushRef="#br0">62550 29366 503,'15'-1'3,"-1"-1"5,-1 0 6,0-1 6,-1-1 4,1 2 3,1 0 5,2 2 2,-2 1 2,-1 4-3,-3 2-1,0 3-3,-4 4-3,-1 2-3,-2 3-4,-2 3-4,-2 1-2,-2 1 0,-2-1-1,-1 1-1,-2-1 1,0-1 0,0-2 0,0 1 1,3-5-1,6-7-4,6-6-5,6-8-3,5-5-7,5-5-12,5-5-12,5-5-11,0-1-6,-2 3 0,-3 3 1,-3 3 0,-4 2 1,-3 2-1,-4 3 0,-4 1-1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25"/>
    </inkml:context>
    <inkml:brush xml:id="br0">
      <inkml:brushProperty name="width" value="0.04482" units="cm"/>
      <inkml:brushProperty name="height" value="0.04482" units="cm"/>
      <inkml:brushProperty name="color" value="#F2395B"/>
    </inkml:brush>
  </inkml:definitions>
  <inkml:trace contextRef="#ctx0" brushRef="#br0">64622 26950 490,'14'10'110,"-1"3"-21,-2 5-22,-2 4-22,-2 4-13,-2 6-3,-3 6-5,0 7-4,-3 4-3,-1 5-1,0 6-1,-1 4-2,-3 3-2,-4 1-1,-4 1-4,-3 1-2,-2 2-3,1 3-3,0 3-5,3 2-4,-1-1-2,2-9-1,1-7-1,1-8-1,1-7-2,2-6-3,2-6-3,2-6-3,1-5-2,1-5-1,-1-5 0,0-4-1,0-9-2,2-12-3,0-12-3,2-11-3,0-4 1,0 6 6,0 4 6,0 5 6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25"/>
    </inkml:context>
    <inkml:brush xml:id="br0">
      <inkml:brushProperty name="width" value="0.03854" units="cm"/>
      <inkml:brushProperty name="height" value="0.03854" units="cm"/>
      <inkml:brushProperty name="color" value="#F2395B"/>
    </inkml:brush>
  </inkml:definitions>
  <inkml:trace contextRef="#ctx0" brushRef="#br0">64756 26722 570,'7'-7'2,"-2"-1"4,-3 0 3,0 0 5,-4 4 7,-2 8 13,-4 8 11,-2 7 13,-1 5 1,1-1-8,0 1-10,2-1-8,0 1-9,-2 1-6,0 1-7,-1 1-8,0-1-5,1-1-8,0-3-5,2-1-8,0-3-1,1-3 2,-1-3 1,0-2 2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25"/>
    </inkml:context>
    <inkml:brush xml:id="br0">
      <inkml:brushProperty name="width" value="0.04305" units="cm"/>
      <inkml:brushProperty name="height" value="0.04305" units="cm"/>
      <inkml:brushProperty name="color" value="#F2395B"/>
    </inkml:brush>
  </inkml:definitions>
  <inkml:trace contextRef="#ctx0" brushRef="#br0">65300 26550 511,'1'15'98,"2"-1"-21,2-1-20,2 0-20,1-1-10,1 1 2,2 1 3,0 1 2,1 0-2,1-1-6,1 0-5,2-2-6,-2 0-11,-1 1-18,-2 1-16,-2 2-18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26"/>
    </inkml:context>
    <inkml:brush xml:id="br0">
      <inkml:brushProperty name="width" value="0.04768" units="cm"/>
      <inkml:brushProperty name="height" value="0.04768" units="cm"/>
      <inkml:brushProperty name="color" value="#F2395B"/>
    </inkml:brush>
  </inkml:definitions>
  <inkml:trace contextRef="#ctx0" brushRef="#br0">67394 27273 461,'-21'-14'2,"5"2"8,4 4 6,6 3 8,4 2 4,2 0 3,3 1 1,4 2 2,3-1 0,3 0-4,5-2-1,4 0-4,1 0-3,1 0-4,-1 2-5,1 0-4,-1 0-5,3-2-6,0-2-6,1-1-7,-2-2-2,-3 2 0,-5 1-1,-3 0 1,-5-2-6,-5-7-14,-4-7-12,-5-7-14,-3-4 1,0 1 14,0 0 13,0-1 14,0 3 9,-2 4 4,0 3 3,-1 4 4,-1 5 11,1 3 18,-1 4 18,0 4 18,1 4 5,2 6-8,3 4-8,1 5-8,1 5-6,0 5-5,0 5-3,0 5-5,1 3-3,0 2-2,2 2-1,0 2-2,1 1-2,-2 0-4,0 0-2,-1 0-4,-2 0-3,2-2-3,-1 0-3,0-2-4,0-1-2,0-3-2,0-4-1,0-2-1,0-4-1,0-3-4,0-5-2,0-3-3,-1-5-3,-5-6-4,-4-6-5,-3-6-4,-2-4 1,2-2 6,2-2 7,3-1 6,1-2 4,0 1 4,2-1 4,1 0 4,1 1 4,2 1 5,2 1 5,2 0 5,2 2 2,2-1-2,2 0-1,2 0-2,2 0 0,5-1 0,4-1 0,3-1 1,3-2-3,1-2-4,1-2-4,1-1-4,0-2-7,-1-1-9,-1-1-10,-1-1-9,0-1-6,-1-3 0,1-1-2,-1-2-1,-2 1 4,-3 5 9,-4 5 8,-4 5 8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26"/>
    </inkml:context>
    <inkml:brush xml:id="br0">
      <inkml:brushProperty name="width" value="0.04093" units="cm"/>
      <inkml:brushProperty name="height" value="0.04093" units="cm"/>
      <inkml:brushProperty name="color" value="#F2395B"/>
    </inkml:brush>
  </inkml:definitions>
  <inkml:trace contextRef="#ctx0" brushRef="#br0">68921 26850 537,'0'16'120,"0"-1"-25,0 1-25,0 0-24,-1 1-15,-1 7-5,0 4-4,-1 4-5,-2 3-4,0-3-2,-1-2-4,-2-1-3,1-4-4,1-3-6,0-5-7,2-3-7,1-6-11,2-6-17,2-8-17,2-6-18,1-4 0,0 1 15,0-1 16,0 1 16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27"/>
    </inkml:context>
    <inkml:brush xml:id="br0">
      <inkml:brushProperty name="width" value="0.04838" units="cm"/>
      <inkml:brushProperty name="height" value="0.04838" units="cm"/>
      <inkml:brushProperty name="color" value="#F2395B"/>
    </inkml:brush>
  </inkml:definitions>
  <inkml:trace contextRef="#ctx0" brushRef="#br0">68876 26484 454,'22'-15'0,"-3"2"0,-3 3 0,-3 1 0,-2 3 8,0 6 15,-2 4 16,-1 6 15,-2 3 3,-4 3-12,-4 3-11,-4 3-12,-4 3-8,-3 3-6,-5 3-7,-3 3-6,-2-1-2,3-2 0,1-3 1,2-3 1,2-3-3,-1-1-8,0-2-9,1-3-8,2-3-3,6-6 3,6-6 3,6-6 2,5-3 4,4-2 3,3 0 4,5-1 3,0 0 4,-1 2 3,-3 2 2,-1 3 3,-2 1 2,-3 2 2,-1 2 1,-2 2 3,-3 2 0,-2 3 0,-4 3 1,-2 4 0,-5 2 0,-6 3-1,-5 3 0,-7 3 0,-2 1-1,-1 1 1,1-1 0,0 1 0,-1-2 1,1-2 0,-1-1 2,1-2 0,0-4 1,3-1-2,1-4-1,3-3 0,5-2 2,12-4 7,11-3 6,10-2 6,6-4-1,4-3-8,3-5-10,3-4-8,1-1-5,-1 1-1,-2 1-2,0 1-2,-2 0-3,-5 2-4,-3 1-4,-5 1-5,-2 1-1,-2 2 1,-3 2 1,-1 3 0,-2-1 2,-4 0-1,-2-2 2,-4 0 0,-1-1 2,-2-2 4,0 0 3,-1-1 4,-1 0 4,0 2 5,0 2 3,0 3 5,1 0 7,-1 2 9,0 0 10,0 2 9,1 1 1,0 3-6,2 4-5,1 2-8,-1 3 0,-2 3 1,-2 4 4,-2 2 3,-2 2-1,-1 3-4,-3 1-4,-1 2-4,-3 1-3,0-1-1,-1-1-1,-1-1-3,1-2-1,1 0-3,3 0-3,1-2-3,3-2-2,2-3-2,4-3-1,3-3-1,7-5-2,12-6-5,11-7-4,12-8-4,5-2-2,-2-1-1,-1 0 0,-3 1 0,-3-1-2,-2 2 0,-3 1-1,-3 1-1,-3 1-1,-2 2 1,-4 2 1,-3 3-1,-5-1 0,-6-2-3,-8-2-2,-6-2-2,-3 0 1,1 1 4,1 0 6,0 2 4,2 1 7,3 0 8,1 2 8,2 1 7,0-1 7,0 0 4,-1-2 5,-2 0 4,2 2 7,1 6 9,2 6 9,2 6 10,1 4-1,0 3-11,0 3-12,0 3-10,-1 5-10,0 8-6,-2 8-8,0 8-7,-2 11-3,0 13-2,-1 14-2,-2 14-1,1 5-7,-1 1-13,0-2-14,0-1-13,1-4-7,2-8 0,2-8 0,2-8-1,1-11 5,0-15 5,0-14 8,0-15 7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28"/>
    </inkml:context>
    <inkml:brush xml:id="br0">
      <inkml:brushProperty name="width" value="0.05072" units="cm"/>
      <inkml:brushProperty name="height" value="0.05072" units="cm"/>
      <inkml:brushProperty name="color" value="#F2395B"/>
    </inkml:brush>
  </inkml:definitions>
  <inkml:trace contextRef="#ctx0" brushRef="#br0">70484 27800 433,'-8'36'131,"0"-6"-31,0-5-30,0-6-31,0-3-16,-1 4-1,-2 4-3,0 2-1,0 0-2,1-2-4,0-1-3,2-3-3,1-1-2,2-2-2,2-3 0,2-1-1,4-2-3,6-3-3,6-1-4,5-2-4,4-3-1,1-6-2,1-4-2,1-5 0,0-2-1,-3 0 2,-1 2 2,-3 1 0,-2 1 2,-2 1-1,-4 0 0,-3 2 0,-1 0 1,-2 0 0,-1 1 2,0-1 0,-2-1 0,-1-2-3,0-2-3,-1-1-3,-3-2 1,0 0 4,-3 1 3,-2-1 4,-1 1 2,2 3 0,1 1-1,0 2-1,1 2 4,-2 2 5,0 3 7,-1 1 6,-2 3 11,0 5 14,-1 5 16,-1 6 14,-2 2 1,0 1-12,-1 1-12,-1 1-11,-1 1-10,-2 2-3,0 3-5,-1 1-5,-1 2-5,-1-1-7,-1 0-5,-1 0-7,0 0-8,1-1-13,1-1-12,1-1-11,1-2-3,2-2 7,3-1 8,1-2 7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29"/>
    </inkml:context>
    <inkml:brush xml:id="br0">
      <inkml:brushProperty name="width" value="0.04908" units="cm"/>
      <inkml:brushProperty name="height" value="0.04908" units="cm"/>
      <inkml:brushProperty name="color" value="#F2395B"/>
    </inkml:brush>
  </inkml:definitions>
  <inkml:trace contextRef="#ctx0" brushRef="#br0">70550 29234 448,'37'-22'4,"-4"3"7,-3 3 8,-5 3 8,-1 2 3,1 0-2,1 2-2,1 1-1,0 0-2,1 0 0,-1 0 0,1 1 0,-2-1-2,-1 2-2,-3 1-2,-1 0-2,-4 3-1,-3 4 0,-4 4 0,-4 4 0,-5 2-1,-4 1-2,-6 1-2,-4 2-3,-5 0-2,-3 3-3,-5 1-1,-3 3-3,-2-1-4,0-1-8,-1-3-7,1-1-8,2-3-3,3-3-1,5-2 1,3-4-1,3-2 2,2-2 0,3-2 2,1-2 2,1-3 0,2-3-1,1-5 0,0-4-1,2-1 4,1 3 6,0 1 7,2 3 6,0 0 4,2 2 0,0 1-1,1 1 0,1 0 5,0 2 12,0 0 11,0 2 11,1 1 8,4 0 4,2 2 3,3 0 3,2 2 0,2 4-2,0 2-3,1 4-3,1 1-3,3 3-5,1 2-3,3 1-5,1 2-6,2 1-9,3 1-9,1 1-10,1 0-10,1-3-13,-1-1-13,0-2-13,-2-4-3,-5-3 9,-5-4 8,-5-4 8,-3-2 0,-1 2-6,-1 0-8,0 2-8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43"/>
    </inkml:context>
    <inkml:brush xml:id="br0">
      <inkml:brushProperty name="width" value="0.04985" units="cm"/>
      <inkml:brushProperty name="height" value="0.04985" units="cm"/>
      <inkml:brushProperty name="color" value="#F2395B"/>
    </inkml:brush>
  </inkml:definitions>
  <inkml:trace contextRef="#ctx0" brushRef="#br0">78450 52100 441,'21'-47'1,"-5"6"2,-7 7 3,-5 6 1,-1 6 9,6 6 15,7 7 14,6 6 15,1 13 1,-3 23-11,-3 22-12,-2 22-11,-14 16-9,-21 14-7,-22 11-7,-22 14-7,-15 2-5,-5-6-3,-7-6-3,-5-6-3,-3-10-2,4-12 3,3-13 1,3-12 1,9-12 3,16-8 4,15-10 3,17-9 5,24-12 3,34-11 3,35-14 3,35-11 3,16-12-3,1-9-8,-1-10-8,1-8-10,-9 0-3,-15 14 0,-15 11 0,-16 14 1,-13 10 7,-9 9 17,-10 10 15,-8 10 17,-8 8 6,-2 10-2,-3 10-1,-3 9-2,1 4-4,6 1-4,7-1-6,6 1-5,6-4-5,6-6-4,7-6-5,6-6-5,1-6-2,-3-2 2,-3-3 1,-2-3 2,-22-4-17,-36-3-32,-39-3-32,-36-2-34,-11-8-4,20-8 23,18-10 24,20-9 23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29"/>
    </inkml:context>
    <inkml:brush xml:id="br0">
      <inkml:brushProperty name="width" value="0.03618" units="cm"/>
      <inkml:brushProperty name="height" value="0.03618" units="cm"/>
      <inkml:brushProperty name="color" value="#F2395B"/>
    </inkml:brush>
  </inkml:definitions>
  <inkml:trace contextRef="#ctx0" brushRef="#br0">72183 27112 608,'-6'-27'98,"4"8"-15,4 7-16,4 8-16,2 6-13,1 4-10,2 3-9,0 5-11,1 5-9,1 7-6,1 7-7,2 6-7,-2 0-12,-3-7-15,-3-9-18,-2-7-15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29"/>
    </inkml:context>
    <inkml:brush xml:id="br0">
      <inkml:brushProperty name="width" value="0.04338" units="cm"/>
      <inkml:brushProperty name="height" value="0.04338" units="cm"/>
      <inkml:brushProperty name="color" value="#F2395B"/>
    </inkml:brush>
  </inkml:definitions>
  <inkml:trace contextRef="#ctx0" brushRef="#br0">67822 29186 507,'-19'-8'19,"7"2"19,8 1 19,8 0 20,6 1 3,4-2-14,3 0-14,5-1-14,4-2-10,8 0-8,7-1-7,7-1-8,3 0-8,3 0-8,2 2-8,2 1-9,4-1-5,7-2-4,7-2-5,7-1-4,-6 0-3,-17 2-3,-18 4-4,-17 3-3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36"/>
    </inkml:context>
    <inkml:brush xml:id="br0">
      <inkml:brushProperty name="width" value="0.04867" units="cm"/>
      <inkml:brushProperty name="height" value="0.04867" units="cm"/>
    </inkml:brush>
  </inkml:definitions>
  <inkml:trace contextRef="#ctx0" brushRef="#br0">77800 28067 452,'0'-16'0,"0"2"2,0 1 1,0 1 1,1 6 12,2 12 22,2 12 23,2 11 23,0 6 2,-1 0-18,-1 1-17,0-1-18,0-1-10,0 0-3,1-1-2,2-1-2,-2-2-4,-1-1-4,-2-3-4,-2-1-3,0-3-3,0-1 0,2-3 0,0-1 0,2-6 1,4-10 0,2-10 0,3-10 1,2-6-1,-1-4 1,1-5-1,0-3 0,1-3 0,3-2-2,3-2-2,3-2 0,0 0-3,-2 3-1,-1 4-3,-2 2-1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36"/>
    </inkml:context>
    <inkml:brush xml:id="br0">
      <inkml:brushProperty name="width" value="0.0382" units="cm"/>
      <inkml:brushProperty name="height" value="0.0382" units="cm"/>
    </inkml:brush>
  </inkml:definitions>
  <inkml:trace contextRef="#ctx0" brushRef="#br0">79000 28916 575,'16'-7'47,"-1"2"-5,1 2-4,0 2-4,-1 1-3,-1 2-1,-1 0 0,-1 2-1,-1 1-3,-2 1-3,-2 3-4,-2 2-4,-2 2-3,-3 3 0,0 3-1,-3 4-1,-3-1-1,-2 0-4,-3-1-4,-3 0-2,-2-3-3,2-1-1,1-3-1,1-1-2,4-4 2,8-4 5,8-6 5,7-4 5,6-3-2,1-2-8,3 0-7,1-1-8,2 0-4,-1 0-2,0 2-2,1 1-2,-3 0 0,-5 2 3,-5 1 2,-5 0 2,-1 1-1,0 0-7,1 0-6,2 1-6,-1-2-1,-1 0 3,-1-2 4,0 0 2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37"/>
    </inkml:context>
    <inkml:brush xml:id="br0">
      <inkml:brushProperty name="width" value="0.04938" units="cm"/>
      <inkml:brushProperty name="height" value="0.04938" units="cm"/>
    </inkml:brush>
  </inkml:definitions>
  <inkml:trace contextRef="#ctx0" brushRef="#br0">81400 26082 445,'1'-19'49,"4"9"-2,2 8-1,3 10-2,0 5-2,-2 5-2,-4 3-4,-2 5-3,-2 2-1,0 2-2,0 3-1,0 1-2,0 3-2,0 4-4,0 4-5,0 4-3,0 1-3,0-2-3,0-2-2,0-2-3,-1 1-2,0 2-4,-2 4-3,0 2-4,-1 0-3,2-6-5,0-5-5,2-4-4,0-4-3,0-5-3,0-4-2,0-3-3,0-3-1,-2-3 0,-1-1-1,0-2 1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37"/>
    </inkml:context>
    <inkml:brush xml:id="br0">
      <inkml:brushProperty name="width" value="0.04648" units="cm"/>
      <inkml:brushProperty name="height" value="0.04648" units="cm"/>
    </inkml:brush>
  </inkml:definitions>
  <inkml:trace contextRef="#ctx0" brushRef="#br0">80733 28549 473,'-6'-14'67,"4"5"-10,4 3-9,4 4-9,2 3-6,0 3-4,-1 4-4,1 2-3,0 3-2,0 3 0,0 4-1,0 2 1,-2 2-2,-1 1-2,-2 1-2,-2 1-2,0 0-1,0 0-2,2 1-1,0-1-2,1-1-1,0-3 0,0-3-1,0-3-1,0-3 0,3-4 0,2-5-1,2-2 0,2-7 1,3-8-2,3-8 1,4-7-2,2-8-2,6-6-8,5-8-7,5-6-7,3-5-8,4-2-9,2-1-8,4-3-8,-5 6-5,-8 11 2,-11 11 2,-9 13 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41"/>
    </inkml:context>
    <inkml:brush xml:id="br0">
      <inkml:brushProperty name="width" value="0.03478" units="cm"/>
      <inkml:brushProperty name="height" value="0.03478" units="cm"/>
    </inkml:brush>
  </inkml:definitions>
  <inkml:trace contextRef="#ctx0" brushRef="#br0">90428 26327 632,'-23'-6'47,"4"2"-5,3 4-7,3 3-6,2 1-4,1 3-4,0 2-3,2 2-3,-1 3-2,0 5 1,-1 5 0,-1 5 1,-1 3 0,2 0-3,1 2-1,1 1-3,0 1 0,2 0-1,0 2-1,2 1 0,1-1-2,2-2-1,2-2-4,2-1-2,3-4-1,4-3 0,3-5 0,5-3-1,2-4-6,1-3-12,1-3-13,1-2-11,0-3-5,-3-1 3,-1 0 3,-2-1 2,-3-2 5,-1-1 5,-2 0 5,-2-1 4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41"/>
    </inkml:context>
    <inkml:brush xml:id="br0">
      <inkml:brushProperty name="width" value="0.03692" units="cm"/>
      <inkml:brushProperty name="height" value="0.03692" units="cm"/>
    </inkml:brush>
  </inkml:definitions>
  <inkml:trace contextRef="#ctx0" brushRef="#br0">91500 26451 595,'14'9'78,"-3"3"-16,-2 4-16,-4 2-17,-1 3-9,0 3-1,0 3-3,0 3-2,-1 2-1,-1 2-1,0 2 0,-1 3-2,-1-3 0,0-2-1,0-5-1,0-3-1,0-4-1,0-3-2,0-3-2,0-3-1,1-4-1,3-4 1,4-6 2,2-4 1,3-7 0,1-9 0,3-9-1,2-9-1,1-5 0,3 0-1,1-1 0,3-2-1,-1 2 0,0 4 0,-1 4 0,0 4 0,-3 3 0,-3 5 0,-3 3 1,-3 5 0,-4 6-13,-6 8-24,-6 9-26,-6 10-24,-2 1-4,2-1 18,2-4 19,3-3 19,-1-1 10,0-2 4,-2-1 4,0 0 4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41"/>
    </inkml:context>
    <inkml:brush xml:id="br0">
      <inkml:brushProperty name="width" value="0.03558" units="cm"/>
      <inkml:brushProperty name="height" value="0.03558" units="cm"/>
    </inkml:brush>
  </inkml:definitions>
  <inkml:trace contextRef="#ctx0" brushRef="#br0">92400 27266 618,'36'-7'25,"-7"2"1,-7 2-1,-7 2 0,-3 2-1,-1 4-3,1 2-4,0 3-3,-2 3-3,-2 0-1,-4 1-2,-3 1-2,-2 2 0,-2 1 0,-2 3 0,-1 1 2,-3 1-1,-2-1 1,-2-1 0,-1 0-1,-1-3 2,2-1 0,3-3 0,1-1 2,5-3 1,8-4 2,7-4 3,9-4 2,4-3-5,1-2-16,1-2-14,1-1-16,-1-2-7,-1 2-2,-3 1-2,-1 0-1,-2 2-1,-1-1 2,-1 0 1,0 0 1,-3 1 4,-1 0 7,-2 2 7,-2 1 7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42"/>
    </inkml:context>
    <inkml:brush xml:id="br0">
      <inkml:brushProperty name="width" value="0.03217" units="cm"/>
      <inkml:brushProperty name="height" value="0.03217" units="cm"/>
    </inkml:brush>
  </inkml:definitions>
  <inkml:trace contextRef="#ctx0" brushRef="#br0">93800 26981 683,'10'-7'93,"5"2"-22,5 2-20,5 2-21,3 1-12,1-2-1,1 0-2,1-1-2,0-1-5,-2 2-7,0 0-10,-1 2-7,-2 0-8,-5 0-8,-3 0-7,-4 0-8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43"/>
    </inkml:context>
    <inkml:brush xml:id="br0">
      <inkml:brushProperty name="width" value="0.04518" units="cm"/>
      <inkml:brushProperty name="height" value="0.04518" units="cm"/>
      <inkml:brushProperty name="color" value="#F2395B"/>
    </inkml:brush>
  </inkml:definitions>
  <inkml:trace contextRef="#ctx0" brushRef="#br0">78300 53700 486,'-24'-25'3,"4"0"5,3 0 5,3 0 6,3 9 6,3 19 7,3 19 7,4 19 7,-4 12 1,-9 6-4,-10 7-5,-8 6-4,-11 6-6,-8 6-6,-10 7-7,-9 6-7,-2-2-6,6-9-5,7-10-5,6-8-5,17-18-11,28-25-17,28-25-19,29-25-16,19-16-2,14-6 14,11-6 15,14-6 15,-3 2 11,-15 14 10,-15 11 9,-16 14 9,-8 8 6,0 7 5,0 6 4,0 7 5,-7 8 5,-11 14 7,-14 11 7,-11 14 7,-14 10 3,-11 9-2,-14 10-3,-11 10-2,-11 4-4,-5 0-9,-7 0-6,-5 0-9,-8-4-7,-5-5-8,-7-7-7,-5-5-9,-4-9-4,0-9 0,0-10 0,0-8-1,1-9-8,4-6-14,3-6-16,3-6-15,9-6-2,16-2 8,15-3 9,17-3 9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42"/>
    </inkml:context>
    <inkml:brush xml:id="br0">
      <inkml:brushProperty name="width" value="0.04723" units="cm"/>
      <inkml:brushProperty name="height" value="0.04723" units="cm"/>
    </inkml:brush>
  </inkml:definitions>
  <inkml:trace contextRef="#ctx0" brushRef="#br0">95100 26303 465,'0'-13'31,"2"8"8,0 6 9,2 8 9,0 3 0,0 3-7,-1 2-7,2 1-8,-2 3-5,-1 1-3,0 3-5,-2 1-3,0 3-3,0 3-1,0 3-2,0 2-2,0 1-1,0-1-4,0-3-2,0-2-3,0-2-2,0-1-4,0-3-4,0-1-4,3-9-1,4-16 0,5-16 0,6-15-1,2-10 1,1-3 1,1-2 1,1-3 1,0-1 0,-1 6 1,-1 2 1,-1 5 0,-2 4 0,-1 6 1,-2 3 0,-2 7 0,-3 1-3,-1 2-8,-2 1-8,-2 1-8,-2 2-5,-2 6-4,-2 4-4,-2 6-5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42"/>
    </inkml:context>
    <inkml:brush xml:id="br0">
      <inkml:brushProperty name="width" value="0.03594" units="cm"/>
      <inkml:brushProperty name="height" value="0.03594" units="cm"/>
    </inkml:brush>
  </inkml:definitions>
  <inkml:trace contextRef="#ctx0" brushRef="#br0">96250 27000 612,'0'22'27,"0"-3"-6,0-3-6,0-3-6,0 0 2,2 0 11,0 1 11,2 1 10,-1 1 2,-1 1-5,0 1-5,-1 2-6,-1-2-5,0 0-7,0 0-6,0-2-5,0-1-14,0-1-18,0-1-19,0 0-18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42"/>
    </inkml:context>
    <inkml:brush xml:id="br0">
      <inkml:brushProperty name="width" value="0.04183" units="cm"/>
      <inkml:brushProperty name="height" value="0.04183" units="cm"/>
    </inkml:brush>
  </inkml:definitions>
  <inkml:trace contextRef="#ctx0" brushRef="#br0">96282 25777 525,'29'-6'48,"-3"2"-4,-5 4-6,-3 3-4,-2 2-2,2 3-3,0 3-1,1 4-2,0 1-3,1 1-2,0 1-3,-1 1-3,0 1-1,-3 1-1,-1 1 0,-2 1 0,-2 1-1,-2 1-3,-3 1-1,-1 1-3,-3 1 0,-6 3 1,-4 1 1,-5 2 1,-5 3-3,-3 2-8,-5 4-8,-3 3-8,-7 1-10,-7 2-10,-8 0-12,-7 1-11,-2-2 0,8-8 7,6-6 9,8-7 7,4-5 7,3-3 2,3-3 2,3-2 3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43"/>
    </inkml:context>
    <inkml:brush xml:id="br0">
      <inkml:brushProperty name="width" value="0.0462" units="cm"/>
      <inkml:brushProperty name="height" value="0.0462" units="cm"/>
    </inkml:brush>
  </inkml:definitions>
  <inkml:trace contextRef="#ctx0" brushRef="#br0">99000 24255 476,'2'-13'18,"4"6"7,4 6 9,3 6 7,2 4 3,-3 3-4,-1 4-4,-2 2-3,-1 3-4,0 5-2,0 3-3,-1 5-4,1 1-1,-2 2-1,-1 0 0,0 2-2,-2 1 0,-1-1-2,0 0-1,-1 0-2,-1 1-1,0 2-2,0 2-3,0 2-1,0 0-4,0-2-2,0-2-5,0-1-2,-2-1-4,0 2-3,-3 2-2,-2 2-3,-1-1-4,0-2-4,1-3-5,-1-3-4,0-4-3,0-2 0,0-3 1,1-3 1,-1-4 1,0-3 5,0-4 3,0-4 5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44"/>
    </inkml:context>
    <inkml:brush xml:id="br0">
      <inkml:brushProperty name="width" value="0.05035" units="cm"/>
      <inkml:brushProperty name="height" value="0.05035" units="cm"/>
    </inkml:brush>
  </inkml:definitions>
  <inkml:trace contextRef="#ctx0" brushRef="#br0">98400 27071 436,'1'-14'8,"2"4"17,2 4 16,2 4 18,0 4 3,1 4-9,0 4-8,0 4-9,0 2-6,0 3-3,-1 2-4,1 1-4,0 2-3,-2-1-1,-1 1-1,0-1-3,-2 1 0,-1-1-2,0 1 0,-1-1-2,-1-1-1,2-1-2,0-3-3,1-1-2,1-1-1,-2 0 0,0-1 2,-2 1 0,3-3 2,4-5 1,5-4 2,5-6 3,4-5-1,1-7-1,3-7-2,1-7-2,4-6-2,3-7-3,4-5-5,4-5-4,2-5-6,-2 0-10,0-1-9,-1-1-9,-4 4-9,-8 10-7,-6 9-9,-6 11-8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8:49"/>
    </inkml:context>
    <inkml:brush xml:id="br0">
      <inkml:brushProperty name="width" value="0.05807" units="cm"/>
      <inkml:brushProperty name="height" value="0.05807" units="cm"/>
    </inkml:brush>
  </inkml:definitions>
  <inkml:trace contextRef="#ctx0" brushRef="#br0">19280 26003 378,'-27'2'27,"9"4"6,8 4 8,10 4 7,5 2 1,2 3-8,1 1-6,3 3-6,1 1-5,0 1-3,-1 1-1,1 1-4,1 1 0,2 2-2,1 3-1,3 1-1,0 0-1,-1-3-1,-1-3-3,0-3 0,-2-2-2,1 3 0,0 0 0,-1 1-1,0 0 0,0 0-1,-2 1-1,-1-1 0,0-1 0,0-3 0,-1-3-1,1-3 1,2-3 0,4-4 3,3-5 1,5-2 3,0-5 1,0 0-1,-1-3 1,0-2 1,0-5-1,4-7-1,5-9 0,3-7-1,7-14-1,10-18-3,9-18-2,11-19-3,12-19-4,16-17-3,16-18-3,15-17-5,6-4-2,-6 11-3,-4 11-1,-5 11-2,-13 17-11,-20 23-21,-21 24-21,-20 23-20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29:58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69500 10100 333,'49'20'167,"16"14"-1,15 14 1,17 16 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01"/>
    </inkml:context>
    <inkml:brush xml:id="br0">
      <inkml:brushProperty name="width" value="0.04327" units="cm"/>
      <inkml:brushProperty name="height" value="0.04327" units="cm"/>
      <inkml:brushProperty name="color" value="#00BFF3"/>
    </inkml:brush>
  </inkml:definitions>
  <inkml:trace contextRef="#ctx0" brushRef="#br0">6787 18844 508,'0'-22'0,"0"5"0,0 3 0,0 4 0,-1 4 9,-2 4 19,-2 4 18,-1 4 18,-2 3 3,2 2-13,1 2-13,0 1-13,1 2-8,-2 1-3,0 2-4,-1 0-2,-1 0-2,0 1 0,1-1-1,-1 1-1,0-2 0,2-1-2,1-2-1,0-2-2,0 0 0,-2 3 0,-1 3 2,-3 3 0,0 0 0,2-1 1,2-3-1,3-1 0,0-2 0,2-1-1,0-1 0,2 0-2,0-1 0,0-1 0,0 1-1,0 0 0,1-1 0,2-1-1,2 0 0,2-2-2,2-3-1,3-4-2,3-6-2,3-4-3,0-2 0,-3 1 2,-2 0 1,-4 2 2,-1 0 1,0-2-2,-1 0 0,1-1-2,0-2 0,2-2 0,0-1-1,1-3 1,0 1 0,-2 1 0,-2 2 2,-2 3 1,-1 1 1,1 0 0,1 2 0,2 1 1,0-2 1,0-2-1,-1-3 0,1-3 0,0 0-1,0 2 2,0 4-1,-1 3 0,1 0 1,-2-2 0,-1-1 0,0-3 0,-2 0 0,0 1-1,-2 1 0,0 0-1,-1 1 2,0 1 3,0-1 3,0 0 3,-1 1 3,0 1 2,-2 0 3,0 2 1,-2 1 2,-2 1-2,-2 0-1,-1 2-2,-2 0-1,0 2-3,0 0-2,1 2-3,0 1-6,0 2-8,2 2-8,1 2-8,0 0-4,2 1 0,1 0 0,0 0 1,1 0 1,0 0 1,0-1 2,1 1 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01"/>
    </inkml:context>
    <inkml:brush xml:id="br0">
      <inkml:brushProperty name="width" value="0.03968" units="cm"/>
      <inkml:brushProperty name="height" value="0.03968" units="cm"/>
      <inkml:brushProperty name="color" value="#00BFF3"/>
    </inkml:brush>
  </inkml:definitions>
  <inkml:trace contextRef="#ctx0" brushRef="#br0">7950 19600 554,'8'7'45,"2"-1"0,0 0 2,1-2 1,1 1-3,1 0-7,2 1-5,0 2-8,-1 0-4,-1 1-4,-2 2-4,-2 0-4,-3 1-5,-1 1-6,-2 1-8,-2 2-6,-2 0-1,-4 1 2,-2 1 3,-3 1 3,-1 0 1,0-3 1,2-1 1,1-2 0,0-2 1,0-1-1,0-1 0,1 0 0,-1-2 1,0-1 4,0 0 3,0-2 3,2 0 6,4 0 8,4 0 9,4 0 8,3-1 0,2-1-8,2 0-10,1-1-9,1-1-8,-1 0-9,-1 0-8,0 0-7,-1 0-6,1 0-1,1 0-3,2 0-1,-2-1 0,-1-1 2,-2 0 3,-2-1 2,-2-1 3,1 2 4,0 0 3,0 2 4,0-1 1,0 0-3,-1-2-3,1 0-2,-1-1-1,0 0 0,-2 0 0,0 1 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02"/>
    </inkml:context>
    <inkml:brush xml:id="br0">
      <inkml:brushProperty name="width" value="0.03779" units="cm"/>
      <inkml:brushProperty name="height" value="0.03779" units="cm"/>
      <inkml:brushProperty name="color" value="#00BFF3"/>
    </inkml:brush>
  </inkml:definitions>
  <inkml:trace contextRef="#ctx0" brushRef="#br0">9199 19062 582,'-18'7'66,"12"-2"-4,12-3-5,12 0-4,6-2-6,4 0-8,3 0-6,3 0-8,1-2-6,1-2-7,-1-4-8,0-2-6,-1-1-4,-2 1-1,-1 1-1,-3 1-2,-2 1-11,-5 2-24,-3 2-22,-4 2-22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43"/>
    </inkml:context>
    <inkml:brush xml:id="br0">
      <inkml:brushProperty name="width" value="0.04314" units="cm"/>
      <inkml:brushProperty name="height" value="0.04314" units="cm"/>
      <inkml:brushProperty name="color" value="#F2395B"/>
    </inkml:brush>
  </inkml:definitions>
  <inkml:trace contextRef="#ctx0" brushRef="#br0">76900 54750 509,'50'-90'83,"0"23"-17,0 22-16,0 22-17,10 18-6,23 16 5,22 15 4,22 17 4,16 19 0,14 26-8,11 24-7,14 26-7,8 12-10,7 0-11,6 0-13,7 0-11,-17-15-3,-36-27 7,-39-28 7,-36-28 7,-22-15-8,-2 1-22,-3-1-23,-3 1-22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02"/>
    </inkml:context>
    <inkml:brush xml:id="br0">
      <inkml:brushProperty name="width" value="0.04549" units="cm"/>
      <inkml:brushProperty name="height" value="0.04549" units="cm"/>
      <inkml:brushProperty name="color" value="#00BFF3"/>
    </inkml:brush>
  </inkml:definitions>
  <inkml:trace contextRef="#ctx0" brushRef="#br0">9920 18244 483,'-21'-18'30,"5"10"16,5 11 15,5 12 15,3 7 2,2 5-13,2 4-13,2 6-13,0 5-10,0 8-8,-2 6-7,0 7-9,-1 4-4,2-1-5,0 1-3,1-1-3,1-4-8,0-9-12,0-8-11,0-9-12,-1-8-7,1-4-3,0-5-3,0-4-4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04"/>
    </inkml:context>
    <inkml:brush xml:id="br0">
      <inkml:brushProperty name="width" value="0.05105" units="cm"/>
      <inkml:brushProperty name="height" value="0.05105" units="cm"/>
      <inkml:brushProperty name="color" value="#00BFF3"/>
    </inkml:brush>
  </inkml:definitions>
  <inkml:trace contextRef="#ctx0" brushRef="#br0">10900 18372 430,'14'-29'18,"-1"7"5,-2 5 6,-2 7 7,-1 3-1,0 2-4,-1 2-5,1 2-5,1 0-3,2 0 0,2-2 0,1 0-1,1 1-1,-1 4 0,0 4-3,-2 4 0,-2 3-2,-2 3-2,-4 3-2,-2 3-2,-4 2-2,-1 3-1,-2 1-1,-1 2-2,-3 2-1,-2 1-2,-2 1-1,-1 0-1,-2 0-1,1-1 1,-1-3 0,0-2 0,1-1 1,1-1 2,1-1 0,0-1 2,4-3 4,7-5 6,4-5 6,7-4 7,3-5 1,0-3-5,0-2-3,-1-3-5,3-4-4,4-2-2,3-3-2,5-3-3,2-3-2,0-1-2,2-2-2,1-3-2,-1 1-2,-3 1-1,-3 3-1,-3 2-2,-2 0-1,-1 0 0,-1 1-2,-1-1 0,-2 2 0,-4 1 1,-4 2 2,-4 3 1,-3 1 2,-2 0 2,-2 2 2,-2 1 2,-1 0 3,-2 0 1,0 0 3,-1 1 1,-2 0 0,0 2 0,-1 2-1,-1 2-1,0 1 1,3 2 5,1 0 4,2 2 5,1 1 2,-2 3 1,0 3 3,-1 4 1,0 1 1,0 1-1,2 1 1,1 1-1,1 1-2,2-1-2,2 1-4,2-1-2,1 1-2,0-1-1,0 1 1,0-1 0,1 2-1,4 1 1,2 3-1,4 1 1,2-1-3,3-5-3,3-5-3,3-5-5,0-3-1,-1-2 1,-2-2 1,-3-2 1,0-1 1,0 0 1,-1 0 1,1 0 1,1-1-10,1-2-18,3-2-19,1-2-19,1 0-6,-3-1 10,-1 0 8,-2 0 9,-3 0 3,-1 1 0,-2-1-1,-2 0-1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05"/>
    </inkml:context>
    <inkml:brush xml:id="br0">
      <inkml:brushProperty name="width" value="0.0382" units="cm"/>
      <inkml:brushProperty name="height" value="0.0382" units="cm"/>
      <inkml:brushProperty name="color" value="#00BFF3"/>
    </inkml:brush>
  </inkml:definitions>
  <inkml:trace contextRef="#ctx0" brushRef="#br0">12166 17440 575,'-7'-8'0,"2"0"0,2 0 0,2 1 0,1-1 5,2 0 8,0 0 9,2 1 10,0-1 3,1 2 0,2 1-1,0 0 1,1 1-2,2-2-3,0 0-2,1-1-3,2 0-3,3 0-7,3 2-4,3 1-6,0 0-3,-1 2 2,-3 0 1,-1 2 1,-2 0 1,-1 0 0,-1 0 0,0 0 0,-2 1-16,1 4-30,0 2-30,0 3-32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06"/>
    </inkml:context>
    <inkml:brush xml:id="br0">
      <inkml:brushProperty name="width" value="0.04552" units="cm"/>
      <inkml:brushProperty name="height" value="0.04552" units="cm"/>
      <inkml:brushProperty name="color" value="#00BFF3"/>
    </inkml:brush>
  </inkml:definitions>
  <inkml:trace contextRef="#ctx0" brushRef="#br0">13255 18762 483,'-13'-2'9,"6"0"20,6-3 20,6-2 19,4 0 3,1 1-10,3 0-12,2 2-11,0 1-9,-1 0-3,-1 2-6,0 0-3,-1 1-4,1-2-3,1 0-1,1-1-2,1-1-2,1 2-1,1 0-2,2 2-1,-2 0-2,-1 0 0,-3 0 0,-1 0-1,-1 0-2,0 0-2,-1 0-4,1 0-2,0 0-2,-1 0 0,1 0 0,0 0 1,-1 0 0,1 0 1,0 0 0,0 0 2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06"/>
    </inkml:context>
    <inkml:brush xml:id="br0">
      <inkml:brushProperty name="width" value="0.04923" units="cm"/>
      <inkml:brushProperty name="height" value="0.04923" units="cm"/>
      <inkml:brushProperty name="color" value="#00BFF3"/>
    </inkml:brush>
  </inkml:definitions>
  <inkml:trace contextRef="#ctx0" brushRef="#br0">13780 18068 446,'-7'-8'2,"1"1"1,1-1 2,0 0 3,2 2 11,1 6 20,0 4 20,2 6 21,0 2 1,2 3-16,0 2-16,1 1-17,1 1-10,0-1-3,-1-1-4,1 0-4,-1-1-2,0 1 0,-2 1-2,0 1 0,-1 3-1,0 5-3,0 5 0,0 4-2,0 2-6,0-3-8,0-4-8,0-2-10,0-3 0,0-5 5,0-3 5,0-4 6,0-2 1,0 1-1,0 1-2,0 1-2,0 0 0,0 0 2,0-2 2,0-1 1,0 0 2,0 0 0,0-1 1,0 1 1,0 1-6,0 1-13,0 3-13,0 2-12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06"/>
    </inkml:context>
    <inkml:brush xml:id="br0">
      <inkml:brushProperty name="width" value="0.04731" units="cm"/>
      <inkml:brushProperty name="height" value="0.04731" units="cm"/>
      <inkml:brushProperty name="color" value="#00BFF3"/>
    </inkml:brush>
  </inkml:definitions>
  <inkml:trace contextRef="#ctx0" brushRef="#br0">14775 17781 465,'22'-13'71,"-5"3"-13,-3 4-11,-4 4-13,-1 2-6,1 2-3,3 0-1,2 2-3,0 0-1,1 0-1,0-1-2,-1 1-1,-1 2-2,-2 2-4,-4 3-3,-2 4-5,-4 1 0,-3 4-1,-2 4 1,-3 2 0,-4 2-3,-4 2-5,-4 2-7,-3 3-5,-2-1-4,-1-2 1,1-2 0,-1-1 0,3-5 2,3-3 2,4-6 3,5-5 2,0-2 2,0 2 0,-2 0 1,0 1 0,-1 1 2,-1 0 4,-1-1 2,-1 1 3,3-2 8,8-4 13,8-4 11,8-4 13,4-3 3,1 0-8,1-1-8,1-2-7,2 1-6,3 1-5,3 0-5,3 2-4,0 0-2,-4 0 0,-2 0 2,-2 0 0,-2 1-8,2 0-18,3 2-18,1 0-18,0 0-9,-3-4 0,-3-2-1,-2-3 1,-4-1 3,-3 0 9,-3 2 9,-2 1 9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07"/>
    </inkml:context>
    <inkml:brush xml:id="br0">
      <inkml:brushProperty name="width" value="0.05047" units="cm"/>
      <inkml:brushProperty name="height" value="0.05047" units="cm"/>
      <inkml:brushProperty name="color" value="#00BFF3"/>
    </inkml:brush>
  </inkml:definitions>
  <inkml:trace contextRef="#ctx0" brushRef="#br0">16362 17811 435,'0'-13'57,"0"8"8,0 7 8,0 6 9,0 5-3,0 5-17,0 4-14,0 3-16,0 4-10,0 3-5,0 2-3,0 4-4,-2 3-6,0 4-10,-3 4-8,-2 4-8,0 0-9,-1-3-8,0-2-9,0-4-7,2-4-3,1-7 1,2-7 2,2-7 1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07"/>
    </inkml:context>
    <inkml:brush xml:id="br0">
      <inkml:brushProperty name="width" value="0.03458" units="cm"/>
      <inkml:brushProperty name="height" value="0.03458" units="cm"/>
      <inkml:brushProperty name="color" value="#00BFF3"/>
    </inkml:brush>
  </inkml:definitions>
  <inkml:trace contextRef="#ctx0" brushRef="#br0">16250 18868 636,'14'-36'27,"-1"5"1,-2 7 0,-2 6 1,-1 3 2,1 2 2,2 3 1,0 1 2,1 1-1,3 1-6,2-1-7,2 0-4,-1 1-8,0 0-7,0 2-6,-2 1-8,-1 0-8,-1 2-8,-1 0-8,0 2-8,-2 0-5,-1 0-3,-1 0-2,0 0-3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07"/>
    </inkml:context>
    <inkml:brush xml:id="br0">
      <inkml:brushProperty name="width" value="0.0564" units="cm"/>
      <inkml:brushProperty name="height" value="0.0564" units="cm"/>
      <inkml:brushProperty name="color" value="#00BFF3"/>
    </inkml:brush>
  </inkml:definitions>
  <inkml:trace contextRef="#ctx0" brushRef="#br0">17200 17477 390,'0'-33'54,"0"15"10,0 13 9,0 14 9,0 9-2,0 5-13,0 5-13,0 5-12,0 4-10,0 6-7,0 4-6,0 6-6,0 7-9,0 13-9,0 11-10,0 12-10,0 5-9,0 1-9,0 0-9,0-1-8,0-9 1,0-19 10,0-21 10,0-18 11,0-11 2,2 1-7,0-1-7,1 1-7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07"/>
    </inkml:context>
    <inkml:brush xml:id="br0">
      <inkml:brushProperty name="width" value="0.036" units="cm"/>
      <inkml:brushProperty name="height" value="0.036" units="cm"/>
      <inkml:brushProperty name="color" value="#00BFF3"/>
    </inkml:brush>
  </inkml:definitions>
  <inkml:trace contextRef="#ctx0" brushRef="#br0">17450 16971 611,'3'-36'68,"6"7"-3,5 8-6,7 6-4,3 4-8,3 0-9,1 2-9,2 1-10,1 1-11,-1 0-11,-1 2-12,-1 1-13,-3 0-5,-1 2-2,-4 0 0,-3 2 0,-3 0 2,-1 0 5,-2 0 5,-2 0 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45"/>
    </inkml:context>
    <inkml:brush xml:id="br0">
      <inkml:brushProperty name="width" value="0.02204" units="cm"/>
      <inkml:brushProperty name="height" value="0.02204" units="cm"/>
      <inkml:brushProperty name="color" value="#F2395B"/>
    </inkml:brush>
  </inkml:definitions>
  <inkml:trace contextRef="#ctx0" brushRef="#br0">46300 57750 998,'-90'10'0,"23"23"0,22 22 1,22 22 0,26 30-3,31 42-4,32 40-4,31 41-5,28 1 0,25-37 4,25-38 5,25-37 4,12-27 4,1-16 1,-1-15 2,1-15 2,-10-14-5,-19-8-13,-18-10-12,-19-9-13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08"/>
    </inkml:context>
    <inkml:brush xml:id="br0">
      <inkml:brushProperty name="width" value="0.04208" units="cm"/>
      <inkml:brushProperty name="height" value="0.04208" units="cm"/>
      <inkml:brushProperty name="color" value="#00BFF3"/>
    </inkml:brush>
  </inkml:definitions>
  <inkml:trace contextRef="#ctx0" brushRef="#br0">18212 16150 522,'-21'1'33,"5"2"18,5 2 17,5 2 18,2 5 0,2 9-20,0 9-18,2 8-20,0 7-17,0 4-12,0 4-14,0 4-14,0-3-5,0-7 0,0-8 1,0-7 2,0-7-5,2-2-11,0-3-10,2-2-11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08"/>
    </inkml:context>
    <inkml:brush xml:id="br0">
      <inkml:brushProperty name="width" value="0.045" units="cm"/>
      <inkml:brushProperty name="height" value="0.045" units="cm"/>
      <inkml:brushProperty name="color" value="#00BFF3"/>
    </inkml:brush>
  </inkml:definitions>
  <inkml:trace contextRef="#ctx0" brushRef="#br0">17898 18712 488,'-17'-1'51,"11"-2"6,12-2 6,11-2 5,7 0-2,1 1-9,1 1-11,1 0-9,1 1-9,-1 0-7,0 0-8,1 1-8,-1-1-8,-1 2-7,-1 0-8,-1 2-7,-2 1-8,-3 4-10,-3 2-10,-3 3-8,-3 2-4,-4-1 5,-4 1 4,-4 0 4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08"/>
    </inkml:context>
    <inkml:brush xml:id="br0">
      <inkml:brushProperty name="width" value="0.04564" units="cm"/>
      <inkml:brushProperty name="height" value="0.04564" units="cm"/>
      <inkml:brushProperty name="color" value="#00BFF3"/>
    </inkml:brush>
  </inkml:definitions>
  <inkml:trace contextRef="#ctx0" brushRef="#br0">17874 19411 482,'-14'1'0,"1"0"0,2 2 0,2 0 0,3-1 10,2-4 23,4-4 21,3-3 22,4-2 3,7 0-13,7 2-14,7 1-14,4 2-8,2 1-4,3 2-3,1 2-4,1 1-8,0 0-13,0 0-15,0 0-13,-3 0-9,-7 0-2,-8 0-3,-5 0-2,-5 0-4,1 2-4,0 0-4,0 2-3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11"/>
    </inkml:context>
    <inkml:brush xml:id="br0">
      <inkml:brushProperty name="width" value="0.04861" units="cm"/>
      <inkml:brushProperty name="height" value="0.04861" units="cm"/>
      <inkml:brushProperty name="color" value="#00BFF3"/>
    </inkml:brush>
  </inkml:definitions>
  <inkml:trace contextRef="#ctx0" brushRef="#br0">20131 17948 452,'8'-17'64,"0"11"6,0 12 4,-1 11 5,0 7-4,-2 1-14,-2 1-14,-2 1-13,-2 3-12,-2 6-7,-2 6-8,-2 7-9,1-1-7,1-3-8,2-4-6,2-3-9,1-6-4,0-4-4,0-5-3,0-5-4,-1-7-1,0-8-3,-2-10-2,0-8-2,-1-5 4,0-3 10,0-1 8,0-2 11,0-1 5,1 3 5,-1 1 3,0 3 3,0 1 5,2 1 3,0 0 4,2 2 4,1 2 6,4 1 8,2 2 7,3 2 9,3 2 2,0-1-2,1 0-3,1 0-2,1 1-2,-1 0-3,1 2-2,-1 1-3,1 0-5,0 2-8,-1 0-7,1 2-8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11"/>
    </inkml:context>
    <inkml:brush xml:id="br0">
      <inkml:brushProperty name="width" value="0.06462" units="cm"/>
      <inkml:brushProperty name="height" value="0.06462" units="cm"/>
      <inkml:brushProperty name="color" value="#00BFF3"/>
    </inkml:brush>
  </inkml:definitions>
  <inkml:trace contextRef="#ctx0" brushRef="#br0">20805 17271 340,'0'-29'9,"0"7"1,0 5 0,0 6 3,1 8 6,0 8 16,2 9 15,0 10 14,0 3 1,0 0-11,-2 1-12,0-1-13,-1 1-5,0 3 0,0 1 0,0 2 1,-1 3-2,0 4-3,-2 4-4,0 4-2,-2 3-5,0 2-6,-1 1-6,-1 3-5,-1-2-5,2-4-4,0-6-3,2-4-4,1-12-7,2-17-9,2-18-10,2-18-11,2-9 1,4-4 9,2-3 9,3-2 10,2 0 8,-1 4 6,1 3 7,0 5 7,-2 4 6,-1 5 5,-2 5 5,-2 5 5,-1 2 6,1 2 4,2 1 6,0 0 4,-1 3 1,-1 4-6,-2 4-6,-2 4-5,-2 3-3,0 3 0,-2 3-1,0 3 0,-1 1-2,0-1-2,0-1-3,0-1-3,3-5-8,6-10-12,5-10-13,7-10-12,2-6-5,-1-5 2,-1-3 2,-1-4 3,0-2 2,1 3 5,1 2 5,1 2 5,-2 3 4,-3 5 4,-4 4 4,-4 6 4,-5 5 12,-5 6 20,-4 6 21,-5 6 19,-2 3 5,0-1-14,2 1-11,1-1-14,0 2-7,2 1-5,1 3-4,0 2-5,2 0-1,0-2 1,2 0 1,0 0 1,2-2-1,2 1-1,2-1-2,2 1-1,2-4-4,1-7-9,3-6-8,2-8-9,2-5-3,1-5-1,3-5-1,1-5-1,1-3 0,-1-1 0,-1-1-1,-1 0 0,-2-2 2,-3 1 3,-2 0 3,-4 0 4,-2 0 3,-2 3 1,-3 1 3,0 3 1,-5 2 1,-2 5 0,-5 3-1,-4 4 0,-2 4 1,-1 1 1,-1 2 3,-1 2 2,-1 3 1,1 6-1,-1 4 1,1 5-1,0 2-5,0 1-10,2-1-9,1 1-10,2-2-5,3-3-3,3-3-2,2-2-2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12"/>
    </inkml:context>
    <inkml:brush xml:id="br0">
      <inkml:brushProperty name="width" value="0.05786" units="cm"/>
      <inkml:brushProperty name="height" value="0.05786" units="cm"/>
      <inkml:brushProperty name="color" value="#00BFF3"/>
    </inkml:brush>
  </inkml:definitions>
  <inkml:trace contextRef="#ctx0" brushRef="#br0">23350 18550 380,'37'0'73,"-6"2"-7,-4 0-6,-5 2-8,-2 0-6,1 0-4,1-1-6,1 1-5,-1 1-3,-5 2-4,-3 2-2,-4 2-3,-4 2-3,-2 3-4,-4 3-3,-2 3-4,-5 3-3,-4 2-3,-5 4-1,-5 3-3,-2 0-1,1 0 0,1-1 1,1-1 0,1-3-1,3-4-1,1-3-1,2-5-2,5-3 4,6-4 9,8-4 9,6-4 8,6-5 4,3-6-2,5-6-2,3-5-2,3-4-4,0 1-6,2 0-5,1-1-8,-2 3-7,-2 3-9,-3 4-10,-3 5-10,-3 2-4,-3 2 3,-3 2 1,-2 2 2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37"/>
    </inkml:context>
    <inkml:brush xml:id="br0">
      <inkml:brushProperty name="width" value="0.02341" units="cm"/>
      <inkml:brushProperty name="height" value="0.02341" units="cm"/>
      <inkml:brushProperty name="color" value="#F2395B"/>
    </inkml:brush>
  </inkml:definitions>
  <inkml:trace contextRef="#ctx0" brushRef="#br0">66273 11100 939,'-17'-36'3,"-3"7"6,-3 8 6,-3 6 6,2 6-9,5 6-21,7 6-22,5 6-23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40"/>
    </inkml:context>
    <inkml:brush xml:id="br0">
      <inkml:brushProperty name="width" value="0.04158" units="cm"/>
      <inkml:brushProperty name="height" value="0.04158" units="cm"/>
      <inkml:brushProperty name="color" value="#F2395B"/>
    </inkml:brush>
  </inkml:definitions>
  <inkml:trace contextRef="#ctx0" brushRef="#br0">5872 25791 529,'-1'-14'9,"-2"4"18,-2 4 18,-1 5 18,-2 2 3,2 3-12,0 4-14,2 2-12,-1 3-7,-2 1-3,-2 3-2,-1 2-3,-2 1-2,0 3-2,0 1-3,1 3-3,0-1 0,0 0-1,2-1 2,1-1 0,1-1-1,2-3 1,2-1-1,2-2-1,1-2 0,0 1 0,0 0 1,0-1 0,1 0-1,4-1 0,2 0-1,3-2 0,3-3 0,2-6-2,1-6-2,3-6 0,1-4-1,3-1-1,1-3-1,3-2-1,0-1-1,-1-3 2,-1-1 1,-1-2 1,-2-1-2,-1 3-3,-3 1-4,-1 3-4,-3 0 0,-1 0 4,-2 1 3,-2-1 3,-2 1 4,-2-1 3,-3 0 3,0 1 2,-2-1 3,0 1 0,0-1 2,0 1 1,-2 1 0,0 2 1,-3 4-1,-2 3 1,-1 1-1,-2 0-2,0 0-2,-1 1-1,-2 0-2,0 2 0,-1 2-1,-1 2-1,-1 1-1,1 2-3,-1 0-2,0 2-3,1 0-3,1 2-5,1 0-4,1 1-5,1 1-5,2 2-4,2 0-6,2 1-5,2 0 1,0 0 8,2-2 7,1 0 7,-1-2 1,-1 1-5,0 0-7,-1 0-6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40"/>
    </inkml:context>
    <inkml:brush xml:id="br0">
      <inkml:brushProperty name="width" value="0.05151" units="cm"/>
      <inkml:brushProperty name="height" value="0.05151" units="cm"/>
      <inkml:brushProperty name="color" value="#F2395B"/>
    </inkml:brush>
  </inkml:definitions>
  <inkml:trace contextRef="#ctx0" brushRef="#br0">6887 26600 427,'1'14'48,"4"-3"-2,2-3-3,3-2-3,3-2-3,0 0-1,1 0-3,1 0-1,1-1-3,-1-1-3,1 0-3,0-2-2,-1 1-4,-1 0-1,-1 2-3,-1 0-2,-1 4-1,-2 7 0,-2 7 1,-2 7 0,-4 2-4,-5-1-7,-4-3-8,-5-1-7,-3-3-3,-1 0 2,-1-1 3,-1-1 1,-1-1 2,1-3 2,-1-1 0,1-2 2,1-2 1,2-1 3,4-1 1,3 0 3,3-3 5,6-4 8,4-4 8,6-4 9,3-3 0,3-2-8,3-2-8,3-1-9,2-1-3,-1 3 0,0 1 0,1 2 1,-1 2-8,1 1-15,-1 0-14,1 2-15,-1 0-8,-2 0 0,0 0 0,0 0-1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43"/>
    </inkml:context>
    <inkml:brush xml:id="br0">
      <inkml:brushProperty name="width" value="0.0469" units="cm"/>
      <inkml:brushProperty name="height" value="0.0469" units="cm"/>
      <inkml:brushProperty name="color" value="#F2395B"/>
    </inkml:brush>
  </inkml:definitions>
  <inkml:trace contextRef="#ctx0" brushRef="#br0">8450 26756 469,'1'-16'97,"4"2"-18,2 1-20,3 1-19,3 1-11,0 1-4,1 0-3,1 2-3,2 1-3,1 1-1,3 0-1,1 2-1,1 1-1,-3 2-1,-1 2-1,-2 2-1,-2 1-1,1 2 1,0 0-1,-1 1-1,2 1 1,1 2-1,3 0-1,1 1 0,1 0-4,-1-1-8,-1 0-8,-1-2-6,0-3-10,1-6-10,1-6-10,1-5-11,-1-5-2,-4 0 4,-5-1 4,-3-1 5,-3 1 5,-2 3 8,-3 3 6,0 3 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51"/>
    </inkml:context>
    <inkml:brush xml:id="br0">
      <inkml:brushProperty name="width" value="0.04716" units="cm"/>
      <inkml:brushProperty name="height" value="0.04716" units="cm"/>
      <inkml:brushProperty name="color" value="#F2395B"/>
    </inkml:brush>
  </inkml:definitions>
  <inkml:trace contextRef="#ctx0" brushRef="#br0">57050 25350 466,'-2'-46'3,"-3"10"8,-3 10 6,-2 9 7,-3 12 11,1 16 13,-1 15 13,1 17 15,-7 14-2,-12 17-14,-13 15-16,-12 16-14,-9 10-9,-2 7-6,-3 6-5,-3 7-6,-2 8-4,0 14-4,0 11-6,0 14-5,3 5-2,6 1-1,7-1-1,6 1-1,6-15-2,6-28-7,7-28-5,6-27-5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43"/>
    </inkml:context>
    <inkml:brush xml:id="br0">
      <inkml:brushProperty name="width" value="0.04837" units="cm"/>
      <inkml:brushProperty name="height" value="0.04837" units="cm"/>
      <inkml:brushProperty name="color" value="#F2395B"/>
    </inkml:brush>
  </inkml:definitions>
  <inkml:trace contextRef="#ctx0" brushRef="#br0">10450 25959 454,'15'-15'94,"-1"4"-18,-1 3-19,0 2-18,-2 4-10,1 2-3,0 4-2,0 2-2,-2 3-3,-1 2-2,-2 1-3,-2 3-2,-2 2-2,-2 1-1,-2 3-2,-2 1 0,-2 2-3,0 1-1,-1 1-1,-1 1-3,-1-1-2,0-2 0,0-1-3,0-2 0,1-3-1,0-1 1,2-3 0,1-1 1,1-2 2,4-1 2,2 0 2,4-2 2,2-3 2,3-4 0,3-6 0,3-4 0,2-4-2,-1-1-1,1-3-3,0-1-2,-1-2-2,1 1 0,-1-1-2,1 1 0,-1 0-1,-1 0 1,-1 2-1,-1 1 0,-1 2 0,-3 1-1,-1 2-1,-2 3-2,-3-2 0,-2 0-1,-4-3-1,-2-1 0,-3-1 0,-2 2 3,-2 3 2,-1 1 4,-3 2 3,-2 4 3,-1 2 5,-3 4 4,1 2 2,3 2 1,2 1-1,4 3 1,2 1 1,1 2 1,0 0 2,2 1 1,0 1 1,2 1-1,0 1 0,2 1-1,1 0-1,2-3-2,2-1-1,2-2-2,1-2-1,3 1-3,2 0-1,2 0-2,1-2-3,1 1-6,1-2-5,1 0-5,0-2-5,1-1-6,0-1-6,-1 0-5,1-2-1,1 0 2,1-2 3,1 0 3,-1-2-2,-3-2-10,-3-2-9,-2-2-8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43"/>
    </inkml:context>
    <inkml:brush xml:id="br0">
      <inkml:brushProperty name="width" value="0.03658" units="cm"/>
      <inkml:brushProperty name="height" value="0.03658" units="cm"/>
      <inkml:brushProperty name="color" value="#F2395B"/>
    </inkml:brush>
  </inkml:definitions>
  <inkml:trace contextRef="#ctx0" brushRef="#br0">11846 24930 601,'-8'-7'4,"2"1"7,1 1 7,0 0 9,4 2 8,6 1 10,6 0 11,5 2 11,5 0-5,3 2-18,3 0-20,3 1-18,0 0-10,0 0 0,-1-2 1,-1 0 1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45"/>
    </inkml:context>
    <inkml:brush xml:id="br0">
      <inkml:brushProperty name="width" value="0.05368" units="cm"/>
      <inkml:brushProperty name="height" value="0.05368" units="cm"/>
      <inkml:brushProperty name="color" value="#F2395B"/>
    </inkml:brush>
  </inkml:definitions>
  <inkml:trace contextRef="#ctx0" brushRef="#br0">12695 26050 409,'-13'-2'40,"4"-1"2,6-2 3,5-1 4,2-2-4,1 0-7,2 1-9,0-1-9,2 0-4,1 0-1,3 0-2,2 1-1,0-1-1,-1 2 1,-1 1-1,0 0 1,-2 2-1,1 2 0,0 2 0,0 2 1,-1 1-1,1 0-1,0 0 1,0 0-1,0-1 0,1 2 0,1-2-1,1 1 0,1 1-1,0 0 1,-1 1 0,1 2 1,-1 0-2,-1-1-2,-1 1-2,0 0-2,-1 0-3,1 0-1,1-1-2,2 1-2,-1-1-3,1-2-5,0-3-5,-1 0-5,1-2-4,1 0-3,2 0-2,0 0-2,0-2-2,1-2 2,-1-4 2,1-2 1,-1-2 3,-1-3 4,-1-2 3,-1-1 4,0-3-2,0-1-5,-1-2-6,1-3-6,-2 2 1,-3 5 6,-3 5 8,-2 5 6,-2 2 5,0 1 3,0-1 2,0 0 2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45"/>
    </inkml:context>
    <inkml:brush xml:id="br0">
      <inkml:brushProperty name="width" value="0.05481" units="cm"/>
      <inkml:brushProperty name="height" value="0.05481" units="cm"/>
      <inkml:brushProperty name="color" value="#F2395B"/>
    </inkml:brush>
  </inkml:definitions>
  <inkml:trace contextRef="#ctx0" brushRef="#br0">15515 25200 401,'0'16'165,"0"-1"-37,0 1-37,0 0-36,0 0-20,0 4-5,0 4-5,0 2-4,0 0-3,0 0-5,0-1-3,0-1-4,-1 0-5,0 1-4,-2 1-6,0 1-4,0-2-8,1-2-8,0-3-9,2-2-9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45"/>
    </inkml:context>
    <inkml:brush xml:id="br0">
      <inkml:brushProperty name="width" value="0.03675" units="cm"/>
      <inkml:brushProperty name="height" value="0.03675" units="cm"/>
      <inkml:brushProperty name="color" value="#F2395B"/>
    </inkml:brush>
  </inkml:definitions>
  <inkml:trace contextRef="#ctx0" brushRef="#br0">15550 25960 598,'1'-21'52,"4"5"5,2 5 4,3 5 6,2 2-5,0 0-15,-1 0-15,1 0-14,0 1-13,-1 1-11,1 0-11,0 2-12,-1-1-12,-1 0-12,-1-2-13,0 0-13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46"/>
    </inkml:context>
    <inkml:brush xml:id="br0">
      <inkml:brushProperty name="width" value="0.06369" units="cm"/>
      <inkml:brushProperty name="height" value="0.06369" units="cm"/>
      <inkml:brushProperty name="color" value="#F2395B"/>
    </inkml:brush>
  </inkml:definitions>
  <inkml:trace contextRef="#ctx0" brushRef="#br0">16166 24444 345,'0'-18'15,"0"10"25,0 11 25,0 12 25,0 6 5,0 5-17,0 3-16,0 4-17,0 3-10,0 2-5,0 2-4,0 3-5,0 1-4,0 3-3,0 4-4,0 2-2,-1 2-5,-1 0-3,0-1-3,-1 1-5,-1-1-5,2-1-8,0 0-7,2-2-7,0-2-5,2-4-2,0-4-2,2-4-2,-1-13-3,-1-22-3,0-23-3,-1-23-3,-1-9 3,2 2 9,0 4 11,1 3 9,3 2 7,2 1 3,3 3 3,4 2 4,1 2 5,1 2 9,1 1 10,1 3 8,0 3 7,-1 3 6,-1 4 4,0 5 4,-2 2 2,-1 2-2,-1 2-3,-1 3-2,-1 2-3,-2 8-3,-2 4-3,-2 7-3,-2 4-3,-1 3-3,0 3-3,-1 3-3,-2-1-2,-1-2-2,0-3-2,-1-3-2,1-5-7,7-8-14,6-8-14,6-8-13,3-7-5,3-7 3,1-7 2,3-7 4,-1-1 2,-3 6 4,-3 4 3,-3 5 3,-2 4 5,-3 3 4,-1 2 7,-2 4 4,-4 4 14,-4 4 20,-6 6 21,-4 4 21,-2 4 3,3 1-14,1 3-14,2 2-13,2 1-8,0 1-3,1 1-2,2 1-2,0 0-3,2-2-3,1 0-3,0 0-4,2-4-1,3-5-4,4-5-1,2-4-4,2-7-3,1-8-5,1-8-5,2-7-6,-2-5-2,1-1-1,-2 0-1,-1-2 1,-2 0 1,-1 0 4,-2 0 5,-2 0 4,-2 1 3,-2 3 1,-3 3 3,0 3 1,-4 3 0,-2 3-1,-4 3 0,-2 3-2,-2 3 1,-1 6 2,-2 4 1,0 6 2,-1 5 1,-1 5-1,-1 7 1,-1 5-1,1 1-3,2-3-6,4-5-6,3-3-6,1-3-7,0-1-7,1-1-6,-1 0-7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1T05:30:46"/>
    </inkml:context>
    <inkml:brush xml:id="br0">
      <inkml:brushProperty name="width" value="0.0593" units="cm"/>
      <inkml:brushProperty name="height" value="0.0593" units="cm"/>
      <inkml:brushProperty name="color" value="#F2395B"/>
    </inkml:brush>
  </inkml:definitions>
  <inkml:trace contextRef="#ctx0" brushRef="#br0">18750 26066 371,'16'-7'82,"1"2"-7,1 2-8,1 2-6,0 2-9,-1 4-7,-1 2-9,0 3-8,-3 3-6,-3 0-4,-3 1-5,-2 1-3,-3 1-4,-1 1-1,0 1-3,-2 1-1,-2 1-3,-3 1-2,-5 1-3,-4 1-3,-1 0-3,-1-1 0,0-1-2,1-1-1,5-5 7,14-10 15,12-10 16,13-10 15,4-3 5,-4 3-8,-3 3-7,-5 3-7,0 1-14,3 2-18,3 1-21,3 0-18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29:57"/>
    </inkml:context>
    <inkml:brush xml:id="br0">
      <inkml:brushProperty name="width" value="0.05679" units="cm"/>
      <inkml:brushProperty name="height" value="0.05679" units="cm"/>
      <inkml:brushProperty name="color" value="#F2385B"/>
    </inkml:brush>
  </inkml:definitions>
  <inkml:trace contextRef="#ctx0" brushRef="#br0">49250 9369 387,'0'-22'-1,"0"3"-1,0 3-3,0 3-1,0 1 1,0 1 1,0-1 3,0 1 3,0-1 1,2 2 2,0 1 1,2 1 1,-1 0 2,-1 0 0,0 1 1,-1-1 1,1 2 7,4 4 10,3 4 12,5 4 11,1 2 1,-1-1-9,-1 1-10,0 0-10,-2 0-5,1-1-4,0 1-2,0 0-3,0-1-3,-1-1-1,1 0-3,0-2-1,0 0-1,-1 0-1,1 0 0,0 0-1,0-1 0,1-1 0,1 0 0,2-2-1,0 0 0,1 0 1,1 0 0,1 0 1,1 0 1,1 0-1,1 0 0,2 0 0,-2 0 0,0-2 1,-1 0-1,0-1 1,-2-1-1,-1 2 1,-1 0 0,-1 2 0,-1 0 0,0 0 0,-2 0 0,-1 0 0,0 0 1,0 0 1,-1 0 0,1 0 2,0 0 0,0 0 1,-1 0-1,1 0 1,1 1 1,3 2 2,4 2 2,2 1 2,0 2 0,-1 0-1,-3 0-1,-1 0-2,-1-1-1,0-1 0,-1-1-1,1 0 1,0-2-2,1-1-1,1 0-2,1-1-1,1-1-2,0 0 0,-1 0 0,1 0-2,0-2-1,1 0-1,1-3-2,1-2-1,1-1-1,1-2 1,1 0 1,1-1 0,-1 0 2,-3 3 1,-3 1 0,-3 2 3,-1 1-1,0 0 1,-1 0 0,1 1 1,-1-1 0,-1 2 0,-1 0 2,0 2 1,-1 1-1,1 3 1,1 4-1,2 2-1,-1 1 2,1-1 2,0 0 4,-1-2 2,0 0 3,-1 1 0,0 2 1,-2 0 1,0-1-1,2-1-3,0-2-3,1-2-2,1-2-3,-1 0-3,1-2-1,0 0-3,0-1-1,1 0-2,1 0-1,1 0-2,1-2-1,1-2 1,1-4-1,2-2-1,0-1 1,2-1 1,3 0 2,1 1 0,2-1 2,-1 0 1,0 1 1,1-1 2,-2 1 0,0 1 0,-1 0 0,-1 2-1,-1 2 1,-1 1 2,-1 2 2,-1 2 1,-2 2 3,-1 3 3,-2 4 2,-2 2 2,-2 1 2,1-1-2,0 0 0,-1-2-1,0 0-1,-1-1-2,0 1-1,-2 0-1,3-1-2,5-1-4,7 0-3,5-2-3,2-1-2,-3 0-1,-3-2 1,-3 0-1,-1-2 1,1 0-1,1-2 1,1 0 0,-1 0 0,0 0 1,-1 2 0,0 1 1,-2-1 1,1-1-1,-1 0 2,1-1-1,-2-1 2,0 2 1,-1 0 1,0 2 2,-1 0 0,1 2 2,1 0 0,1 2 1,1 0 0,-1 0-2,1-1 0,-1 1 0,0-1-2,-1 0 1,-1-2-1,-1 0 1,3-2-2,5-2-3,6-2-3,7-1-3,-1-2-1,-4 2 1,-5 1 1,-5 0 1,-4 2 2,-1 2-1,-3 2 2,-1 2 1,-2 2 0,-1 0 0,0 1 0,-2 2 0,0-2 0,2-1-2,0-2-2,1-2-2,3-2-1,3-2 2,5-2 0,3-1 0,2-2 2,1 0 0,-1 0 2,1 0 1,-2 1 0,-2 1 1,-2 1 1,-1 0-1,-3 2 2,-3 0 0,-3 2 3,-2 0 0,-2 1 2,1 0 0,1 0 1,2 0 0,0 1 1,1 0 0,1 2-1,1 0 1,0 0 0,-1 0 1,-1-2 0,0 0 1,-1-1-1,1 0 0,1 0-2,1 0-1,1 1-9,-1 2-17,1 2-16,0 1-16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01"/>
    </inkml:context>
    <inkml:brush xml:id="br0">
      <inkml:brushProperty name="width" value="0.022" units="cm"/>
      <inkml:brushProperty name="height" value="0.022" units="cm"/>
      <inkml:brushProperty name="color" value="#F2385B"/>
    </inkml:brush>
  </inkml:definitions>
  <inkml:trace contextRef="#ctx0" brushRef="#br0">68050 19450 999,'0'22'-3,"0"-1"-2,0-3-4,0-1-2,0-2-3,0-1 0,0-1-3,0 0 0,0-2-2,0-1-1,0-1-1,0 0-2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02"/>
    </inkml:context>
    <inkml:brush xml:id="br0">
      <inkml:brushProperty name="width" value="0.02433" units="cm"/>
      <inkml:brushProperty name="height" value="0.02433" units="cm"/>
      <inkml:brushProperty name="color" value="#F2385B"/>
    </inkml:brush>
  </inkml:definitions>
  <inkml:trace contextRef="#ctx0" brushRef="#br0">67997 20700 904,'-8'8'0,"2"0"1,1-1 0,0 1 0,1 0 2,1 0 2,-1 0 2,0 0 3,0-1 2,2 1 0,0 0 1,2 0 2,0 0-4,0 1-6,0 2-8,0 0-6,0 1-6,2-1-2,0 1-3,2 0-3,-1 0-2,-1 1 0,0 1-2,-1 2-1,-1-1 2,0-1 3,0-1 4,0-1 4,0 0 3,0 0 2,0 0 4,0-1 2,0 0 1,0 0 1,0-2 1,0 0 0,0-2 2,1-1 1,2-1 2,0 0 3,0 0-1,0 2 0,-2 1-2,0 3 0,-1 1 1,0 0 6,0-1 6,0 1 5,-1 0 3,0 0-1,-2-1 0,0 1-1,0 0-1,0 0-5,2-1-3,1 1-4,0 0-3,0 1-3,0 2-3,0 0-3,0 0-3,0-1-5,0-1-4,0 0-4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0:53"/>
    </inkml:context>
    <inkml:brush xml:id="br0">
      <inkml:brushProperty name="width" value="0.03956" units="cm"/>
      <inkml:brushProperty name="height" value="0.03956" units="cm"/>
      <inkml:brushProperty name="color" value="#F2395B"/>
    </inkml:brush>
  </inkml:definitions>
  <inkml:trace contextRef="#ctx0" brushRef="#br0">94650 28350 556,'28'75'119,"6"0"-22,7 0-22,6 0-21,1 0-16,-3 0-9,-3 0-9,-2 0-9,-5-4-11,-2-5-10,-3-7-12,-3-5-10,-4-8-13,-3-5-12,-3-7-12,-2-5-12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6:52"/>
    </inkml:context>
    <inkml:brush xml:id="br0">
      <inkml:brushProperty name="width" value="0.04372" units="cm"/>
      <inkml:brushProperty name="height" value="0.04372" units="cm"/>
      <inkml:brushProperty name="color" value="#F2395B"/>
    </inkml:brush>
  </inkml:definitions>
  <inkml:trace contextRef="#ctx0" brushRef="#br0">55900 26000 503,'-91'-25'4,"19"0"8,19 0 8,19 0 8,10 0 5,4 0 0,3 0 1,3 0 1,14 7 2,25 17 8,25 15 5,25 16 7,14 15-5,3 16-17,3 15-16,4 17-16,4 14-10,6 17-1,7 15-1,6 16-1,-8-2 0,-22-19 1,-22-18 3,-21-19 0,-12-12-11,1-2-27,-1-3-26,1-3-26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02"/>
    </inkml:context>
    <inkml:brush xml:id="br0">
      <inkml:brushProperty name="width" value="0.0229" units="cm"/>
      <inkml:brushProperty name="height" value="0.0229" units="cm"/>
      <inkml:brushProperty name="color" value="#F2385B"/>
    </inkml:brush>
  </inkml:definitions>
  <inkml:trace contextRef="#ctx0" brushRef="#br0">67980 23450 960,'0'22'0,"0"-3"-2,0-3-1,0-3-1,0-1 1,0 0 1,0-1 2,0 1 2,0 0 1,0 0 0,0-1 0,0 1 0,0 2-3,0 4-7,0 3-8,0 5-6,0-1-4,0-2 0,0-3 0,0-2 1,0-2 1,0 1 5,0 1 3,0 1 5,-1 1 3,0-1 1,-2 1 2,0-1 1,0 1 2,1 0 0,0-1 0,2 1 0,0-2 1,0 1 1,0-2 1,0-1 1,0-1 2,0-1 5,0-1 4,0 0 5,0-2 2,0 1-2,0 0-1,0 0-1,-1 0 1,0 1 0,-2 1 2,0 2 2,0 0-2,1 1-3,0 1-4,2 1-4,0 0-3,0 1-7,0 0-4,0-1-5,0 2-3,0 1-2,0 3-1,0 1-2,0 2-2,0 1-1,0 1-2,0 1-1,0-1 0,0 0 4,0-1 4,0-1 3,0-3 3,0-5 2,0-5 2,0-5 3,0-2 1,0 0 0,0 0 1,0 0 1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02"/>
    </inkml:context>
    <inkml:brush xml:id="br0">
      <inkml:brushProperty name="width" value="0.02468" units="cm"/>
      <inkml:brushProperty name="height" value="0.02468" units="cm"/>
      <inkml:brushProperty name="color" value="#F2385B"/>
    </inkml:brush>
  </inkml:definitions>
  <inkml:trace contextRef="#ctx0" brushRef="#br0">67862 28050 891,'-1'22'-1,"0"-3"-4,-2-3-2,0-3-3,-1-1 1,0 2 6,0 0 5,1 1 5,-2 0 5,0-1 2,-1-1 4,-2 0 2,2-1 1,1 1-4,2 1-3,2 1-4,1 0-3,0-1-5,0 0-5,0-2-5,0 0-3,0-1-5,0 1-3,0 0-3,0 0-2,2 3 2,0 2 2,2 1 1,-1 1 0,1-1-1,0-1-3,0 0-1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03"/>
    </inkml:context>
    <inkml:brush xml:id="br0">
      <inkml:brushProperty name="width" value="0.02255" units="cm"/>
      <inkml:brushProperty name="height" value="0.02255" units="cm"/>
      <inkml:brushProperty name="color" value="#F2385B"/>
    </inkml:brush>
  </inkml:definitions>
  <inkml:trace contextRef="#ctx0" brushRef="#br0">67931 30750 975,'-1'42'-18,"0"-8"5,-2-9 5,0-9 5,0-3 3,0 0 1,2 1 2,0 1 1,1 0 1,-2-1 0,0-1-1,-1 0-1,-1-2 1,2 1 2,0 0 3,2 0 1,0 0-1,0 3-5,0 2-6,0 1-6,0 3-4,2 1-3,0 3-5,2 1-2,-1-1-3,-1-5-1,0-5 1,-2-4-2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03"/>
    </inkml:context>
    <inkml:brush xml:id="br0">
      <inkml:brushProperty name="width" value="0.02302" units="cm"/>
      <inkml:brushProperty name="height" value="0.02302" units="cm"/>
      <inkml:brushProperty name="color" value="#F2385B"/>
    </inkml:brush>
  </inkml:definitions>
  <inkml:trace contextRef="#ctx0" brushRef="#br0">67778 33500 955,'-22'29'6,"5"-5"-4,3-5-3,5-5-4,2-2 1,2-1 7,2 1 6,2 0 7,1-1-1,0-1-12,0-1-9,0 0-11,0-1-4,2 0 1,0-1 0,2 1 1,-1 0 1,-1 0-2,0 0-1,-1-1 0,-1 1 0,1 0 4,2 0 3,0 0 3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03"/>
    </inkml:context>
    <inkml:brush xml:id="br0">
      <inkml:brushProperty name="width" value="0.02618" units="cm"/>
      <inkml:brushProperty name="height" value="0.02618" units="cm"/>
      <inkml:brushProperty name="color" value="#F2385B"/>
    </inkml:brush>
  </inkml:definitions>
  <inkml:trace contextRef="#ctx0" brushRef="#br0">67612 35050 840,'-8'22'2,"0"-1"3,1-3 4,-1-1 4,0-2 2,2-1 1,1-1 1,1 0 1,0-2 0,2 1-3,0 0-1,2 0-3,0-1-4,2 1-9,0 0-6,2 0-9,-1-1-4,1 1-3,0 0-2,0-1-3,0 0 0,0 0 2,0-2 3,0-1 1,-1 0 2,-1 0 1,0 0 1,-2 0 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03"/>
    </inkml:context>
    <inkml:brush xml:id="br0">
      <inkml:brushProperty name="width" value="0.02899" units="cm"/>
      <inkml:brushProperty name="height" value="0.02899" units="cm"/>
      <inkml:brushProperty name="color" value="#F2385B"/>
    </inkml:brush>
  </inkml:definitions>
  <inkml:trace contextRef="#ctx0" brushRef="#br0">67545 36800 758,'-8'7'6,"0"-1"10,0 0 10,1-2 11,-1 0 4,0 2-5,0 0-3,1 1-5,1 1-10,4 2-18,4 0-17,4 1-17,1-1-11,1-1-4,0-2-3,0-2-3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04"/>
    </inkml:context>
    <inkml:brush xml:id="br0">
      <inkml:brushProperty name="width" value="0.02228" units="cm"/>
      <inkml:brushProperty name="height" value="0.02228" units="cm"/>
      <inkml:brushProperty name="color" value="#F2385B"/>
    </inkml:brush>
  </inkml:definitions>
  <inkml:trace contextRef="#ctx0" brushRef="#br0">67881 12083 987,'0'-36'-32,"0"7"8,0 7 8,0 8 7,0 2 8,0 2 6,0 1 7,0 0 6,-1 6 2,0 8-4,-2 9-4,0 10-3,0 4-7,0 2-7,2 2-10,0 2-8,1-2-3,-2-7 4,0-7 2,-1-7 3,-1-3 2,2 0-2,0 0 0,2 0-1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04"/>
    </inkml:context>
    <inkml:brush xml:id="br0">
      <inkml:brushProperty name="width" value="0.02303" units="cm"/>
      <inkml:brushProperty name="height" value="0.02303" units="cm"/>
      <inkml:brushProperty name="color" value="#F2385B"/>
    </inkml:brush>
  </inkml:definitions>
  <inkml:trace contextRef="#ctx0" brushRef="#br0">67846 14900 955,'-1'16'-1,"0"-1"1,-2 1-1,0 0 0,-1-1 0,0-1 3,1-1 1,-1-1 3,0 1 0,0 2 1,0 1 1,1 3-1,-1 2 0,2 5-4,0 3-4,2 4-2,0 2-4,0 1-2,0-1-3,0 0-2,0 0-3,0-2-4,0 0-3,0-1-4,0-4 1,0-5 4,0-7 4,0-5 5,0-3 3,2 0 1,0 0 2,2 0 0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04"/>
    </inkml:context>
    <inkml:brush xml:id="br0">
      <inkml:brushProperty name="width" value="0.022" units="cm"/>
      <inkml:brushProperty name="height" value="0.022" units="cm"/>
      <inkml:brushProperty name="color" value="#F2385B"/>
    </inkml:brush>
  </inkml:definitions>
  <inkml:trace contextRef="#ctx0" brushRef="#br0">67848 17750 999,'-7'29'-3,"2"-3"-8,2-5-7,3-3-7,0-4 1,0-1 9,0-2 8,0-2 10,0-2 5,0 1 1,0 0 0,0 0 2,0 0-2,0 1-2,0 2-2,0 0-2,0 1-4,0 3-4,0 2-4,0 1-4,0 1-1,0-3 1,0-1 3,0-2 3,-1-2-2,-1 1-4,0 0-5,-1 0-3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05"/>
    </inkml:context>
    <inkml:brush xml:id="br0">
      <inkml:brushProperty name="width" value="0.022" units="cm"/>
      <inkml:brushProperty name="height" value="0.022" units="cm"/>
      <inkml:brushProperty name="color" value="#F2385B"/>
    </inkml:brush>
  </inkml:definitions>
  <inkml:trace contextRef="#ctx0" brushRef="#br0">67865 20550 999,'-7'36'-3,"3"-2"-7,1-6-7,2-2-8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00"/>
    </inkml:context>
    <inkml:brush xml:id="br0">
      <inkml:brushProperty name="width" value="0.04039" units="cm"/>
      <inkml:brushProperty name="height" value="0.04039" units="cm"/>
      <inkml:brushProperty name="color" value="#F2395B"/>
    </inkml:brush>
  </inkml:definitions>
  <inkml:trace contextRef="#ctx0" brushRef="#br0">40050 4700 544,'-49'75'27,"4"0"5,3 0 5,3 0 6,-1 4-1,-2 10-8,-3 10-7,-3 9-9,-9 10-6,-11 14-5,-14 11-5,-11 14-6,-3-4-3,10-19-1,10-18-2,9-19-1,9-19-2,9-19-5,10-18-4,10-19-5,8-18-2,10-15-1,10-15-2,9-16 0,12-23 0,16-27 3,15-28 4,17-28 3,7-10 3,0 9 5,0 10 4,0 10 3,-5 13 5,-9 19 1,-10 19 3,-8 19 3,-8 13 3,-2 10 3,-3 10 5,-3 9 3,-2 12 8,0 16 11,0 15 12,0 17 10,0 10 2,0 6-10,0 7-9,0 6-9,0 6-7,0 6-3,0 7-3,0 6-3,-4 4-4,-5 4-3,-7 3-4,-5 3-3,-3-5-3,4-12 0,3-13 0,3-12-1,12-32 0,22-49-3,22-51-1,23-49-2,8-31 0,-3-8 2,-3-10 2,-2-9 2,-6 2 1,-6 17 1,-6 15-1,-6 16 0,-1 7 1,7 1 2,6-1 1,7 1 3,-6 8-1,-15 20 0,-15 18-2,-16 20 0,-15 17-14,-11 20-24,-14 18-24,-11 20-25,-6 6-6,4-2 13,3-3 12,3-3 13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05"/>
    </inkml:context>
    <inkml:brush xml:id="br0">
      <inkml:brushProperty name="width" value="0.022" units="cm"/>
      <inkml:brushProperty name="height" value="0.022" units="cm"/>
      <inkml:brushProperty name="color" value="#F2385B"/>
    </inkml:brush>
  </inkml:definitions>
  <inkml:trace contextRef="#ctx0" brushRef="#br0">67815 34650 999,'0'36'-14,"0"-8"2,0-6 1,0-6 2,0-4 3,0 1 3,0 1 3,0 1 3,0 2 2,0 2-1,0 1 0,0 3-1,0 0-1,0-2-2,0 0-2,0 0-1,0-2-2,0 1-2,0-1-1,0 1-1,0 0-1,0 3 2,0 1 1,0 3 2,0 0 0,0 1-1,0-1 0,0 0-1,0-1 0,0-3 0,0-3 1,0-3 0,0-2 1,0-2 0,0-3 2,0-1 0,-1 0 1,0 0 0,-2 1 0,0 2 0,0-1 1,1 1 3,0 0 3,2-1 2,0 1 1,0 0 2,0 0 0,0-1 1,0 0 0,0 0-1,0-2-2,0 0 0,0-1-1,0 1 0,0 1 0,0 2 0,0-1-3,2 1-8,0 0-8,1 0-8,0-1-4,0-1 1,-2-1 1,0 0 0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06"/>
    </inkml:context>
    <inkml:brush xml:id="br0">
      <inkml:brushProperty name="width" value="0.022" units="cm"/>
      <inkml:brushProperty name="height" value="0.022" units="cm"/>
      <inkml:brushProperty name="color" value="#F2385B"/>
    </inkml:brush>
  </inkml:definitions>
  <inkml:trace contextRef="#ctx0" brushRef="#br0">67950 38950 999,'0'22'-1,"0"-1"-4,0-3-3,0-1-3,0-1 1,0 1 5,0 1 4,0 1 4,0 0 3,2 1-1,0-1-1,2 1-1,-1-2 0,1-3-3,0-3 0,0-2-2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17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84797 12464 999,'-9'-9'-1,"-2"0"-4,-2-1-3,-1-1-3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19"/>
    </inkml:context>
    <inkml:brush xml:id="br0">
      <inkml:brushProperty name="width" value="0.03291" units="cm"/>
      <inkml:brushProperty name="height" value="0.03291" units="cm"/>
      <inkml:brushProperty name="color" value="#FED406"/>
    </inkml:brush>
  </inkml:definitions>
  <inkml:trace contextRef="#ctx0" brushRef="#br0">28394 18800 668,'-8'8'53,"2"0"-11,1-1-9,0 1-10,2 1-6,0 2 0,2 2-2,0 1 0,1 3-2,-2 1 0,0 3-1,-1 2-2,-1 1 0,0 2-2,0 3 0,0 1-2,0 2-1,0-1 1,0 0 0,0 1-1,0-2 1,1 0-2,-1-1-2,0-1 0,0-1-2,2 1 0,0-1 0,2 1-1,0-1 0,0 1 0,0-1 0,0 0 0,0 1 1,0-1-1,0 1 1,0-1 0,0 2 0,2 3 0,0 2-1,2 4 0,0 1-1,0-2-1,-1 0 0,1-1 0,0-2-1,-2-1 1,0-3 1,-2-2 0,0-1 0,0-1 0,0-1-2,0-1 0,0 0 0,0 1 1,0 1 1,0 1 1,0 0 2,-2 1 0,0-1 1,-2 1 1,1-1 0,0 1-1,2-1-1,1 0 0,0 1-2,0 1 0,0 1-1,0 1-1,0 0 0,1 1-1,2-1-1,0 0-2,1 0 1,-2-1 0,0-1 1,-2-1 0,0-2 1,0-2 1,0-1 0,0-2 2,0-3-1,0-3 0,0-3-2,0-2 0,0-7-6,0-9-11,0-8-12,0-9-11,1-3-5,0 1 5,2 3 3,0 1 4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21"/>
    </inkml:context>
    <inkml:brush xml:id="br0">
      <inkml:brushProperty name="width" value="0.04179" units="cm"/>
      <inkml:brushProperty name="height" value="0.04179" units="cm"/>
      <inkml:brushProperty name="color" value="#FED406"/>
    </inkml:brush>
  </inkml:definitions>
  <inkml:trace contextRef="#ctx0" brushRef="#br0">29200 18250 526,'23'0'40,"-1"0"-8,-1 0-6,-1 0-8,-1 0-3,-1 0-3,-1 0-1,0 0-2,0 0-2,5 0-1,3 0-3,5 0-1,0 0-1,-2 2 0,-1 0 0,-3 2-1,0 0 1,1 0 0,1-1 0,1 1 2,1 0-1,1-2 1,1 0 0,1-2 1,0 1-1,-2 0 1,0 2-1,-1 0 1,0 0 0,-1 0-1,1-2 0,-1 0 0,1-1 0,1 0 0,1 0-1,1 0 0,-1 0 0,-2 0-1,-1 0 1,-3 0-1,0 0 0,-1 2 0,1 0 0,-1 2 1,1 0 0,-1 0 0,1-1 1,-1 1 0,1 0 0,-1 0 1,1 0-1,0 0 0,-1-1-1,2 0 1,1-2-1,1 0 0,1-1 0,-1 0 0,1 0 0,-1 0-1,0 0 1,-1 0-1,-1 0-1,-1 0 1,-1 0-1,1 0 0,-1 0 0,1 0 0,0 0 0,1 0 0,1 0 1,1 0 0,0 0 0,1 0 1,-1 0-1,1 0 0,-1-1 1,0 0-1,1-2-1,-1 0 1,0-1-1,-1 0 0,-1 0 1,-1 0-1,0 1 0,1 1 1,1 0 0,1 2 1,-1 0 0,-1 0 0,-3 0 0,-1 0 0,-1-1 0,1-1 0,1 0 0,1-1 1,1-1 0,-1 2-1,1 0 0,-1 2 0,0-1 0,-1 0-1,-1-2 1,0 0 1,-1-1-2,1 0 0,1 0-1,1 0-2,0 1 1,-1 1 0,-1 0 1,-1 2 1,-1 0 0,1 0 0,0 0 0,-1 0 1,0 0 0,-1 0-1,-1 0 1,0 0-1,-1 0 0,1 0 1,1 0 0,1 0 0,1 0 1,1 0-2,1 0 1,2 0-1,-2 0 0,-2 0 0,-1 0-1,-2 0 0,-1 0 1,1 2-1,1 0 0,1 1 1,0 1 0,-1-2-1,0 0-1,-2-2 0,0 1 1,1 0 1,1 2 2,1 0 0,1 0 1,0 0-2,-1-2-1,1 0-2,-1-1-1,1 0 0,-1 0 0,1 0 0,-1 0-1,-1 0 0,-1 0-1,0 0 0,-2 0-1,-1 0 0,-1 0 1,0 0 0,-3 1 3,-1 4 7,-2 2 7,-2 3 7,-2 3 0,-2 2-5,-2 1-5,-2 3-6,-1 1-2,0 3 0,0 1 1,0 3 0,1 1 0,0 1-1,2 0 1,0 2-1,1 2 0,-2 1 0,0 2 0,-1 2 0,-1 0 0,2-1-1,0-3 0,2-2 1,0 0-1,0-1 0,0 0 1,0 1 0,0-1 0,0 2-1,0 1 0,0 1-2,0-1-1,0 0 2,0-1-1,0-1 2,0 0-1,2 2 0,0 2 0,2 3-1,-1 0 0,-1 0 1,0 0-1,-2 0 1,0-1 0,0-2-1,0-1 1,0-3 0,0-2 0,0-1-1,0-3-1,0-1 0,0-2 0,0 1 0,0-1 0,0 1 1,0-2-1,0-3-1,0-3-1,0-3-1,1-1-3,0 0-4,2-1-5,0 1-4,0-3-10,-2-6-19,-2-6-17,-2-6-17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22"/>
    </inkml:context>
    <inkml:brush xml:id="br0">
      <inkml:brushProperty name="width" value="0.04716" units="cm"/>
      <inkml:brushProperty name="height" value="0.04716" units="cm"/>
      <inkml:brushProperty name="color" value="#FED406"/>
    </inkml:brush>
  </inkml:definitions>
  <inkml:trace contextRef="#ctx0" brushRef="#br0">28337 24917 466,'-6'-7'-17,"6"0"19,4 2 19,6 1 18,2 0 6,1 0-8,1 0-7,2 0-8,0 0-5,3 0-3,1 0-1,3 1-3,1-1-2,1 0 0,1 0-1,1 0-1,1 0-1,1 0 1,0 0-2,3 1 1,-1-1-1,0 0 1,1 0-1,-1 0 1,0 1-1,-2 2 0,0 2-2,0 2 0,-2 1-1,0 0 0,1 0-1,-1 0 1,0-1-2,-3 1 1,-1 0 0,-3 0 0,1 0 0,3 0 1,3 0 0,3 0 0,0-1 1,-1-1-1,-3 0 1,-1-2 1,-1 0-1,1 0 0,1 0 1,1 0-1,0 1 0,-1 0 1,-1 2-1,-1 0 0,0 1 0,1 0 1,1 0-1,1 0 1,1-1 0,0-1 0,2 0-1,1-1 0,1-1 0,-1 0-1,0 0 1,1 0 1,-1-1-2,0-1 1,1 0-1,-1-1-1,0-1 1,-1 2-1,-2 0 1,1 2 0,-1 0 0,0 0 0,2 0 1,1 0-1,0 0 1,-1 2-1,-1 0 0,-1 2 0,-1-1 0,1-1 0,-1 0 0,1-1 0,-2-2 1,0-1-1,-1 0 1,-1-1 0,0-1 0,0 2 0,-1 0 0,1 2-1,-1 0 1,1 0 0,-1 0 0,1 0 0,-1 1 1,3 2 0,0 2 1,1 2 0,-1 0 0,0-1-1,-1-1 1,-1 0-1,-1-2 0,-1 0-2,-1-2-1,0 0-2,-1-1 0,1 0 0,1 0 0,1 0 0,-1-1 1,-3 0-2,-3-2-1,-3 0-1,-1-1-1,0 2 1,0 0 0,-1 2 0,2 0 1,0 0 2,1 0 1,1 0 3,3 0 2,5 2 5,5 0 4,5 2 6,2-1 0,-1-2-1,-2-2-3,0-2-1,0-1-3,1 0-3,1 0-3,1 0-4,-1 0-1,0-2-1,-1 0-1,-1-1 0,-1 0-3,-2 0 0,0 2-2,0 1-2,-3 0-1,0 2 1,-1 0 0,-1 2 0,0 0 2,-1 0 1,1 0 2,0 0 2,-2 0 2,0 0 3,-1 0 1,0 0 3,-2 0 0,1 0-1,-1 0-1,1 0 0,-1 0-1,-1 0-1,-1 0 0,0 0-1,-2 0 0,1 0-2,0 0-1,-1 0 0,1 0-2,0 0 1,-1 0-1,1 0 1,-1 0 0,-1 2 0,-1 0 1,0 2 0,-5-1-14,-6-3-29,-8 0-30,-6-3-30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23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40700 23800 999,'0'14'-60,"2"-1"17,0-2 18,1-2 19,1-1 8,0-1 2,-1 1 1,1 0 0,-1 1 1,0 1-1,-2 3 1,0 2-1,-1 2 0,0 3 1,0 3 1,0 3 0,0 0 0,0 0-3,0-1-1,0-1-3,0-3-5,0-3-9,0-4-9,0-4-10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26"/>
    </inkml:context>
    <inkml:brush xml:id="br0">
      <inkml:brushProperty name="width" value="0.02996" units="cm"/>
      <inkml:brushProperty name="height" value="0.02996" units="cm"/>
      <inkml:brushProperty name="color" value="#FED406"/>
    </inkml:brush>
  </inkml:definitions>
  <inkml:trace contextRef="#ctx0" brushRef="#br0">29450 22396 734,'8'-14'24,"0"5"4,-1 3 4,1 4 5,0 2-1,0 0-6,0 0-5,-1 0-5,1 0-6,0-2-3,0 0-5,-1-1-3,2-1-4,0 2-2,1 0-1,1 2-1,0 0-10,0 2-15,-2 0-16,-1 2-16,-1-2-3,0-1 11,-2-2 11,0-1 10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26"/>
    </inkml:context>
    <inkml:brush xml:id="br0">
      <inkml:brushProperty name="width" value="0.04442" units="cm"/>
      <inkml:brushProperty name="height" value="0.04442" units="cm"/>
      <inkml:brushProperty name="color" value="#FED406"/>
    </inkml:brush>
  </inkml:definitions>
  <inkml:trace contextRef="#ctx0" brushRef="#br0">30250 21700 495,'7'8'140,"-1"1"-30,0 2-32,-2 0-30,-1 1-18,0 1-4,-2 1-4,0 2-4,-1-1-4,2-1-4,0-1-4,2-1-3,-1 1-5,-1 1-4,0 3-3,-2 2-5,1 1-4,0 1-3,2 0-6,0 2-3,0-1-3,0-3-3,-2-3-3,0-2-1,-1-3-4,0-1-2,0-1-3,0 0-3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87575 16800 333,'49'20'167,"16"14"-1,15 14 1,17 16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01"/>
    </inkml:context>
    <inkml:brush xml:id="br0">
      <inkml:brushProperty name="width" value="0.04839" units="cm"/>
      <inkml:brushProperty name="height" value="0.04839" units="cm"/>
      <inkml:brushProperty name="color" value="#F2395B"/>
    </inkml:brush>
  </inkml:definitions>
  <inkml:trace contextRef="#ctx0" brushRef="#br0">41550 5650 454,'93'-5'4,"-11"-9"6,-14-10 7,-11-8 7,-9-6 3,-3 1 1,-3-1 0,-2 1 0,-3-3-1,1-2-3,-1-3-1,1-3-3,-4-1-2,-6 4-2,-6 3-2,-6 3-2,-6 1-2,-2 1-1,-3-1-2,-3 1-2,-7 4-1,-9 9-3,-10 10-1,-8 10-3,-9 7-1,-6 6 1,-6 7 1,-6 6 0,-7 7 1,-6 10 2,-6 10 1,-6 9 1,-4 9 0,1 9 1,-1 10-1,1 10 0,2 4 1,7 0 1,6 0 2,7 0 2,8-5 0,14-9-1,11-10-2,14-8-2,13-12-1,16-12-3,15-13-1,17-12-3,10-18-2,6-21-2,7-22-2,6-22-3,4-10-1,4 4-2,3 3-2,3 3-1,-5 6 2,-12 9 4,-13 10 5,-12 10 4,-9 13 5,-2 19 3,-3 19 5,-3 19 3,-6 9 4,-5 0 2,-7 0 3,-5 0 2,-4 0 0,0 0-3,0 0-4,0 0-3,0-2-10,0-3-17,0-3-17,0-2-17,1-11-6,4-15 5,3-15 4,3-16 6,3-15 3,3-11 1,3-14 1,4-11 1,2-9 4,4-3 5,3-3 6,3-2 6,1 2 6,1 9 6,-1 10 5,1 10 6,-1 5 2,1 4-2,-1 3 0,1 3-2,1 4 5,3 7 9,3 6 10,4 7 10,-3 7 2,-5 9-7,-7 10-6,-5 10-6,-8 10-5,-5 13-5,-7 12-5,-5 13-4,-6 6-3,-3 0-1,-3 0-2,-2 0-1,-3-4-1,1-5 0,-1-7-2,1-5 0,15-25-6,31-40-11,32-40-11,31-41-11,12-21-2,-6 1 5,-6-1 6,-6 1 6,-6 1 4,-2 3 3,-3 3 2,-3 4 3,-6 4 3,-5 6 3,-7 7 4,-5 6 2,-8 7 6,-5 10 5,-7 10 7,-5 9 7,-9 13 10,-9 20 15,-10 18 15,-8 20 16,-9 16-1,-6 16-14,-6 15-16,-6 17-13,-1 5-11,7-3-3,6-3-4,7-2-5,4-6-2,3-6-1,3-6-2,4-6-1,7-7-2,13-6-1,12-6-4,13-6-1,6-6-1,0-2 2,0-3 1,0-3 1,-2-2-1,-3 0-4,-3 0-3,-2 0-3,-8 4-2,-8 10-1,-10 10 0,-9 9 0,-12 6 0,-11 3 0,-14 3 0,-11 4 1,-11 1-1,-5 0-2,-7 0-1,-5 0-2,-4-5-3,0-9-3,0-10-5,0-8-4,6-9-3,13-6-5,12-6-4,13-6-4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36"/>
    </inkml:context>
    <inkml:brush xml:id="br0">
      <inkml:brushProperty name="width" value="0.03737" units="cm"/>
      <inkml:brushProperty name="height" value="0.03737" units="cm"/>
    </inkml:brush>
  </inkml:definitions>
  <inkml:trace contextRef="#ctx0" brushRef="#br0">6244 36305 588,'-8'-5'100,"0"4"-24,0 6-21,0 4-24,1 3-12,1-1-2,0 1-4,2 0-2,-1 0-2,0 3 2,-1 2-1,-1 1 2,0 1-2,2-1-2,2-1-1,2 0-3,1-2-1,0-1 1,0-1 0,0-1 0,0 0-1,0 0-2,0-1-4,0 1-3,1 0-1,2 0 1,2-1 0,2 1 1,0 0 1,1 1 0,0 2 1,0 0 0,1-1 1,1-3-1,3-3 0,2-2 0,0-3 0,-1-2 1,-1-2 1,-1-2 0,1-2 1,0-2-2,1-2-2,1-1 0,1-3-1,-1-2-1,1-1-1,0-3 0,-2 0-1,-1 1 1,-3 1-1,-1 1 1,-1 0 0,-2 1 1,-1-1 1,0 0 1,-2 1 2,0-1 2,-2 0 1,0 1 2,-2-1 2,0 1-2,-2-1 1,0 0-1,-2 1 0,0-1 0,-1 0 1,-2 1-1,0 0 1,-1 4 1,-2 3 0,0 3 1,0 1-1,-1 0 0,0 0-1,1 0-1,-2 1-1,0 2 0,-1 2 0,-1 2 0,-1 2-2,1 2-1,-1 1-2,0 3-2,1 1-5,-1 0-8,0-1-8,1 1-8,0-1-6,2-1-7,3 0-5,1-2-6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36"/>
    </inkml:context>
    <inkml:brush xml:id="br0">
      <inkml:brushProperty name="width" value="0.04202" units="cm"/>
      <inkml:brushProperty name="height" value="0.04202" units="cm"/>
    </inkml:brush>
  </inkml:definitions>
  <inkml:trace contextRef="#ctx0" brushRef="#br0">7796 35350 523,'-7'30'138,"2"-2"-31,2-1-31,2-3-31,1 1-17,-2 3-5,0 3-5,-1 3-5,-1 0-3,0 0-2,0-1-2,1-1-3,-1-1-2,2 0-1,0 1-1,2-1-2,0-1-3,0-2-6,0-1-5,0-3-6,0-2-4,0-3-4,0-3-3,0-2-4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36"/>
    </inkml:context>
    <inkml:brush xml:id="br0">
      <inkml:brushProperty name="width" value="0.0353" units="cm"/>
      <inkml:brushProperty name="height" value="0.0353" units="cm"/>
    </inkml:brush>
  </inkml:definitions>
  <inkml:trace contextRef="#ctx0" brushRef="#br0">7750 36659 623,'2'-15'24,"4"2"10,3 3 9,5 1 9,2 1 0,-1 1-8,1-1-8,0 0-8,-1 1-7,-1 0-4,-1 2-3,-1 1-4,0 0-9,2 2-10,0 0-12,1 2-12,-1 0-8,-1 2-8,-2 0-6,-2 2-7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37"/>
    </inkml:context>
    <inkml:brush xml:id="br0">
      <inkml:brushProperty name="width" value="0.05239" units="cm"/>
      <inkml:brushProperty name="height" value="0.05239" units="cm"/>
    </inkml:brush>
  </inkml:definitions>
  <inkml:trace contextRef="#ctx0" brushRef="#br0">8815 34842 419,'7'-7'0,"-2"-1"0,-2 0 0,-2 0 0,-1-1 0,2-2 0,0-1 0,2-3 0,-1 1 2,1 2 3,0 4 5,0 3 3,-2 5 10,-2 10 12,-4 8 15,-2 9 13,-1 4 3,1 0-8,0 1-7,2-1-8,0 1-6,0 1-6,0 0-6,1 2-5,-1 1-5,2 2-2,0 2-4,2 3-3,0 0-3,2 2-1,0 0-1,2 2-3,-1 3-6,1 9-13,0 8-11,0 7-12,0 2-6,0-3-1,0-5-1,0-3 0,-1-6 4,1-5 7,0-6 8,0-6 7,-1-5 2,0-5-3,-2-6-4,0-3-3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37"/>
    </inkml:context>
    <inkml:brush xml:id="br0">
      <inkml:brushProperty name="width" value="0.03549" units="cm"/>
      <inkml:brushProperty name="height" value="0.03549" units="cm"/>
    </inkml:brush>
  </inkml:definitions>
  <inkml:trace contextRef="#ctx0" brushRef="#br0">5058 37246 619,'12'-1'126,"-8"-2"-38,-8-2-38,-8-1-38,0-1-14,7 2 9,6 2 9,7 2 10,3 2 0,-1 2-7,0 2-9,-2 2-8,-3 0-4,-6-1-3,-6-1-1,-5 0-3,-3-3 0,2-3 2,3-2 1,1-3 1,3-2 4,2 1 5,4-1 5,2 0 5,3 2-3,2 1-11,2 2-11,1 2-12,1 1-13,-1 2-13,0 0-15,-2 2-15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38"/>
    </inkml:context>
    <inkml:brush xml:id="br0">
      <inkml:brushProperty name="width" value="0.04552" units="cm"/>
      <inkml:brushProperty name="height" value="0.04552" units="cm"/>
    </inkml:brush>
  </inkml:definitions>
  <inkml:trace contextRef="#ctx0" brushRef="#br0">9870 36359 483,'-11'-2'48,"8"-3"-4,9-5-3,10-4-5,2-1-4,1 3-5,-2 1-4,-1 2-5,0 2-3,1 0-1,1 2 1,2 1-1,-2 0 0,-1 2-1,-3 0-1,-1 2-2,-1 1 1,0 2-1,-1 2-1,1 2 1,-1 1-1,0 3 0,-2 2 0,-1 1 0,0 1-1,0-2-1,0-3-1,0-1 0,1-1-2,1 2 1,3 0 0,2 1 0,0 0 0,1 0-1,0-2-2,-1-1 0,1 0-1,0-2 0,-1-1 0,1 0 1,0-2-2,1-1 0,1 0 0,2-1-2,-1-1-1,1 0-4,-1 0-2,1 0-3,0-1-4,1-1-6,1 0-5,1-1-5,1-1-6,-1 0-4,1 0-5,-1 0-4,-2 0-2,-3 0 3,-4 0 3,-4 1 2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44"/>
    </inkml:context>
    <inkml:brush xml:id="br0">
      <inkml:brushProperty name="width" value="0.04395" units="cm"/>
      <inkml:brushProperty name="height" value="0.04395" units="cm"/>
    </inkml:brush>
  </inkml:definitions>
  <inkml:trace contextRef="#ctx0" brushRef="#br0">13869 34938 500,'0'-29'41,"0"7"-7,0 5-7,0 7-8,-1 1-3,0 0 1,-2-2 0,0 0 0,-2 0 0,0 3-2,-1 1-1,-2 2-1,1 0-2,-1 0 1,0-1 0,0-1 0,-1 0-1,-1 2 0,-3 2-1,-2 2-1,0 2 0,1 2-3,1 2-1,1 2-2,-1 2-1,0 3 1,-1 3-1,-1 3 1,-1 3 0,-1 1 1,-2 3 1,1 1 0,-1 1 0,2-1 1,3-1 0,1-1 0,1 1 0,1 5 2,-1 3 0,0 4 1,1 1 0,1-4 0,0-2 0,2-3-1,1-1-1,0 1-1,2 0-2,1 2-1,0-1-1,2-5-1,0-4 1,2-3-2,0-3 1,2-1-2,0 0 0,2-2-1,0 0 0,1 1 0,2 1 1,0 2 0,1-1-1,2 1-1,0 0-2,1-1-1,1-1-3,2-4-4,0-5-5,1-2-3,2-4-6,3-1-7,3 0-5,3-1-7,1-2 0,1-2 5,-1-2 5,0-1 5,-1-2 2,-5 2-2,-3 1-2,-5 0-2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45"/>
    </inkml:context>
    <inkml:brush xml:id="br0">
      <inkml:brushProperty name="width" value="0.04034" units="cm"/>
      <inkml:brushProperty name="height" value="0.04034" units="cm"/>
    </inkml:brush>
  </inkml:definitions>
  <inkml:trace contextRef="#ctx0" brushRef="#br0">15068 35783 545,'-7'-6'37,"0"4"-3,2 4-3,1 4-3,0 4-2,0 3-3,0 5-2,0 3-2,-1 3-2,-2 1-1,-2 1-1,-1 1-1,-1 0 0,0 1 0,2-1 0,1 1-1,0-2 0,0 0 0,1-1-1,-1-1-1,0-2 0,2-1-1,1-3 1,0-1-1,3-2-1,2-1-1,4 0-2,2-2-2,4-3-6,6-6-11,3-6-11,6-6-12,0-3-3,-5 1 3,-5-1 3,-5 0 3,-2 1 3,-2 1 3,-1 0 3,0 2 2,-4 1 4,-6 0 5,-6 2 5,-5 1 4,-4 0 4,1 2 2,-1 0 3,1 2 3,0 0 0,3 2-2,1 0-2,2 2-3,2-1-3,1-1-7,1 0-7,1-2-5,1-1-2,2-2 3,2-2 5,2-1 3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45"/>
    </inkml:context>
    <inkml:brush xml:id="br0">
      <inkml:brushProperty name="width" value="0.03879" units="cm"/>
      <inkml:brushProperty name="height" value="0.03879" units="cm"/>
    </inkml:brush>
  </inkml:definitions>
  <inkml:trace contextRef="#ctx0" brushRef="#br0">15933 35011 567,'1'-13'71,"1"8"-9,3 7-10,2 6-10,0 6-6,-1 5-6,-1 5-4,0 5-5,-2 4-3,0 4 0,-2 4-2,0 4 0,-2 2-3,0-2-5,-2-1-4,0 0-6,-2-3-6,0-2-8,-1-3-8,-1-3-8,0-5-10,1-4-12,0-5-11,2-4-13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45"/>
    </inkml:context>
    <inkml:brush xml:id="br0">
      <inkml:brushProperty name="width" value="0.03137" units="cm"/>
      <inkml:brushProperty name="height" value="0.03137" units="cm"/>
    </inkml:brush>
  </inkml:definitions>
  <inkml:trace contextRef="#ctx0" brushRef="#br0">16050 36008 701,'1'-15'16,"2"2"-2,2 3-1,2 1-2,1 1 2,1 0 9,2 0 7,0 1 9,1-1 0,1 2-5,1 1-7,2 0-6,0 1-5,1 0-7,1 0-6,1 1-5,0-1-5,-3 0-5,-1 0-4,-2 0-4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02"/>
    </inkml:context>
    <inkml:brush xml:id="br0">
      <inkml:brushProperty name="width" value="0.03812" units="cm"/>
      <inkml:brushProperty name="height" value="0.03812" units="cm"/>
      <inkml:brushProperty name="color" value="#F2395B"/>
    </inkml:brush>
  </inkml:definitions>
  <inkml:trace contextRef="#ctx0" brushRef="#br0">45250 5100 577,'-69'21'4,"13"-5"9,12-7 8,13-5 10,20-3 6,28 4 5,28 3 6,29 3 4,15-1 0,3-2-9,3-3-9,4-3-7,-1-4-11,-3-3-14,-3-3-12,-2-2-13,-8-1-6,-8 3-1,-10 3-1,-9 4 0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46"/>
    </inkml:context>
    <inkml:brush xml:id="br0">
      <inkml:brushProperty name="width" value="0.04977" units="cm"/>
      <inkml:brushProperty name="height" value="0.04977" units="cm"/>
    </inkml:brush>
  </inkml:definitions>
  <inkml:trace contextRef="#ctx0" brushRef="#br0">16950 34466 442,'0'-12'12,"2"8"24,0 8 24,2 8 25,-1 6 3,-1 7-15,0 5-17,-2 6-15,0 6-11,0 6-5,0 6-5,0 6-6,0 3-4,-2 3-4,0 2-4,-1 1-5,-1 1-2,2-1-2,0-1-2,2-1-2,0 0-7,2-1-9,0 1-11,2-1-10,-1-1-6,1-4 1,0-5 1,0-3 0,-1-7 1,0-10 5,-2-9 3,0-10 5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46"/>
    </inkml:context>
    <inkml:brush xml:id="br0">
      <inkml:brushProperty name="width" value="0.04148" units="cm"/>
      <inkml:brushProperty name="height" value="0.04148" units="cm"/>
    </inkml:brush>
  </inkml:definitions>
  <inkml:trace contextRef="#ctx0" brushRef="#br0">17593 35805 530,'6'-13'6,"-2"6"13,-4 6 13,-2 6 12,-3 6 4,0 5-4,-1 7-6,-1 5-5,-1 2-4,0-1-3,0-3-3,1-1-3,-1-2-2,0 0-2,0 1-1,1-1-1,0 0-2,2-3-2,2-1-2,2-3-1,2-1-2,2 0-3,2-2-2,2-1-2,1-2-4,1-4-3,1-4-5,1-4-3,1-3-4,0 0-5,-1-1-4,1-2-3,-2 1-1,-1-1 4,-2 0 5,-2 0 4,-2 0 4,0 0 7,-2 1 5,0-1 6,-3 0 3,0 2 2,-3 1 1,-2 0 2,-1 2 0,-2 0 1,0 2 0,-1 1 0,0 0-2,-1 0-5,0 0-3,1 0-4,0-1-10,0-1-17,2 0-16,1-1-17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47"/>
    </inkml:context>
    <inkml:brush xml:id="br0">
      <inkml:brushProperty name="width" value="0.04613" units="cm"/>
      <inkml:brushProperty name="height" value="0.04613" units="cm"/>
    </inkml:brush>
  </inkml:definitions>
  <inkml:trace contextRef="#ctx0" brushRef="#br0">18528 34884 476,'-1'-11'78,"-2"12"-7,-2 10-7,-2 11-7,0 6-7,-1 1-9,0 1-7,0 1-9,1-1-5,0 0-3,2-1-2,1-1-3,0-2-2,2 0-1,0-1-2,2 0-1,0-3-1,0-2-3,0-1-2,0-2-1,2-3-3,6-1-4,4-2-3,5-2-4,2-3-1,-1-3 0,-1-2 0,-1-4 0,0-2 0,1-5 1,1-4 1,1-3-1,0-4 2,-1-2 1,-1-1 1,0-2 2,-2-3 2,-1-1 1,-1-2 3,-1-2 1,-2-2 2,-2 1-1,-4 0 1,-2 0-1,-4 0 0,0 1-1,-3 1-1,-2 2-1,-2 2 0,-2 5 0,-1 5 0,-3 5 1,0 3 2,-1 2 1,0 2 2,1 3 2,-1 1-1,-2 3-6,0 4-5,0 2-4,-1 3-5,0 4 0,2 2-2,1 3-1,2 0-5,1-3-7,2-3-8,3-2-7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55"/>
    </inkml:context>
    <inkml:brush xml:id="br0">
      <inkml:brushProperty name="width" value="0.0446" units="cm"/>
      <inkml:brushProperty name="height" value="0.0446" units="cm"/>
      <inkml:brushProperty name="color" value="#F2395B"/>
    </inkml:brush>
  </inkml:definitions>
  <inkml:trace contextRef="#ctx0" brushRef="#br0">5020 34615 493,'-11'-5'25,"8"3"13,9 4 13,10 3 14,2 2 1,-1-2-10,-3-3-10,-1 0-9,-1-2-8,1 0-5,2 0-4,0 0-5,0-1-3,1 0-2,0-2-3,-1 0-3,1-1-2,0 0-6,-1 0-4,1 1-4,-1-1-15,-1 2-25,-1 0-26,0 2-24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55"/>
    </inkml:context>
    <inkml:brush xml:id="br0">
      <inkml:brushProperty name="width" value="0.04598" units="cm"/>
      <inkml:brushProperty name="height" value="0.04598" units="cm"/>
      <inkml:brushProperty name="color" value="#F2395B"/>
    </inkml:brush>
  </inkml:definitions>
  <inkml:trace contextRef="#ctx0" brushRef="#br0">6513 33400 478,'-7'23'136,"2"-1"-29,3-1-30,1-1-29,1 0-17,0 1-3,0 1-4,0 1-4,0 1-4,0 1-3,0 1-5,0 1-4,-1 2-2,0 2 0,-2 4 1,0 3-1,0 1-4,0 0-11,2 0-11,1 0-11,-1-3-12,-1-5-14,0-7-15,-1-5-13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0:58"/>
    </inkml:context>
    <inkml:brush xml:id="br0">
      <inkml:brushProperty name="width" value="0.049" units="cm"/>
      <inkml:brushProperty name="height" value="0.049" units="cm"/>
      <inkml:brushProperty name="color" value="#F2395B"/>
    </inkml:brush>
  </inkml:definitions>
  <inkml:trace contextRef="#ctx0" brushRef="#br0">13400 37971 448,'8'7'109,"2"-2"-24,0-3-26,1 0-24,1-2-14,0 0-3,-1 0-3,1 0-3,0-1-1,2 0-2,0-2-2,1 0 0,1-1-1,1 0 1,1 0-1,2 0 0,-1 0 0,1 1-2,-1-1 0,1 0-2,-1 0-1,-1 2 0,-1 0-1,-1 2-1,0 0 0,2 0 0,0 0 0,1 0 0,0-1 1,1 0 1,-1-2 0,1 0 1,0-1 0,-1 0 0,1 0-1,0 1 1,-2-1 0,-1 2 0,-3 0 0,-1 2 1,-1 0 0,0 0-1,-1 0-1,1 0 0,0 0-1,2 0 1,0 0-1,1 0 1,1 0 1,-1 0 1,1 0 2,0 0 2,0 0 0,1 0-1,1 0-2,1 0 0,0 0 0,-1 0 0,-1 0 0,0 0 1,-2-1-1,1 0 0,0-2 0,-1 0-1,1 0-1,0 0 0,-1 2-1,1 0 0,0 1-1,-1 0 2,1 0-1,0 0 1,0 0 0,1 0-1,1 0-1,1 0-1,1 0-1,1 0 1,1 0-2,1 0 0,0 0 1,-3 0 1,-1 0 2,-2 0 2,-1 0 0,1-2 1,1 0-2,1-1 1,1-1-1,-1 0-1,1 0 1,0 0-2,-1 0 1,1 0 0,-1 0 0,1 0 0,-1 0-1,1 1 0,0-1-2,-1 0-2,0 0 0,-1 2 0,0 0 1,-2 2-1,1 0 1,3 0 0,3 0 0,3 0-1,0-1 2,-3 0 0,-3-2 0,-3 0 1,-2 0 1,-1 0 0,-1 2 0,0 1 0,-1 0 0,1 0 0,1 0-1,2 0 0,0-1-1,-1-1 1,1 0 0,0-1 0,-1-1 1,3 2-1,0 0 1,1 2-1,0 0 0,-3 0-3,-1 0-3,-2 0-2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1:02"/>
    </inkml:context>
    <inkml:brush xml:id="br0">
      <inkml:brushProperty name="width" value="0.03536" units="cm"/>
      <inkml:brushProperty name="height" value="0.03536" units="cm"/>
      <inkml:brushProperty name="color" value="#F2395B"/>
    </inkml:brush>
  </inkml:definitions>
  <inkml:trace contextRef="#ctx0" brushRef="#br0">6081 39900 622,'-7'8'25,"0"0"1,2-1 1,1 1 0,0 0 0,2 0-3,0 0-4,2 0-3,0 0-2,0 1 1,0 2-1,0 0 1,0 1-1,2 1-1,0 1-1,2 2 0,-1-1-2,-1 1-1,0 0-1,-1-1-3,-1 2 0,1 3-1,2 3 0,0 3-1,0 3-1,0 1 0,-1 2-1,-2 3 0,0-1-1,2-2-1,0-2-1,2-1-2,-1-1 0,0 1-1,-2 0-1,0 2-1,-1-1 1,0-1-1,0-3 2,0-1 0,0-1 0,0-1 0,0 0 0,0 1 1,0-1 0,0-1 0,0-1 1,0-1 1,0-1 0,0-1 0,0-1-1,0 0 0,-1-1 1,0 1-1,-2 1 1,0 1 0,-1 0-2,2-3-3,0-1-3,2-2-3,0-2-3,0 1 0,0 0-2,0 0-2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1:02"/>
    </inkml:context>
    <inkml:brush xml:id="br0">
      <inkml:brushProperty name="width" value="0.04089" units="cm"/>
      <inkml:brushProperty name="height" value="0.04089" units="cm"/>
      <inkml:brushProperty name="color" value="#F2395B"/>
    </inkml:brush>
  </inkml:definitions>
  <inkml:trace contextRef="#ctx0" brushRef="#br0">5550 42900 538,'7'16'110,"-1"-1"-24,0 1-25,-2 0-25,0 0-13,0 1-3,0 1-2,0 1-2,0 2-2,0 5-1,0 3 0,0 4-1,-1 2-2,-1-1-2,0-2-3,-1 0-2,-1-2-2,1-1 0,2-3 0,0-1 0,1-3 0,0-3 0,0-3 0,0-3 1,1-3 0,4-2-1,2-4 0,3-2 0,3-8-2,1-10 0,3-11 0,1-10-2,3-8-3,3-2-7,3-4-8,3-2-6,-1 1-5,-2 6-2,-3 6-1,-3 6-3,-4 6-4,-3 5-5,-4 7-5,-4 5-6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1:04"/>
    </inkml:context>
    <inkml:brush xml:id="br0">
      <inkml:brushProperty name="width" value="0.0439" units="cm"/>
      <inkml:brushProperty name="height" value="0.0439" units="cm"/>
      <inkml:brushProperty name="color" value="#F2395B"/>
    </inkml:brush>
  </inkml:definitions>
  <inkml:trace contextRef="#ctx0" brushRef="#br0">8650 41250 501,'0'17'169,"2"3"-42,0 3-41,1 3-42,0 2-22,0 0-5,-2 2-4,0 1-3,-1-1-4,0-1-3,0-3-1,0-2-4,0-1-2,0-3-1,0-1-3,0-2-2,0-2-2,0 1-2,0 0-2,0-1-3,0 0-2,0-1-3,0-1-3,0 0-4,0-2-3,0 1-4,0 0-4,0 0-4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1:05"/>
    </inkml:context>
    <inkml:brush xml:id="br0">
      <inkml:brushProperty name="width" value="0.04436" units="cm"/>
      <inkml:brushProperty name="height" value="0.04436" units="cm"/>
      <inkml:brushProperty name="color" value="#F2395B"/>
    </inkml:brush>
  </inkml:definitions>
  <inkml:trace contextRef="#ctx0" brushRef="#br0">15462 39900 495,'0'31'140,"0"1"-33,0-1-30,0 0-33,0 2-17,0 3-4,0 2-5,0 4-5,-1 2-2,0 4 0,-2 2-2,0 4 0,-1 0-2,0-1-2,0-1-2,1 0-3,-1-3-1,0-2-5,0-4-3,0-2-3,1-2-3,0-2-3,2 0-2,0-1-2,1-2 0,0 0 3,0-1 2,0-1 3,0-2-1,-2-3-6,0-4-5,-1-1-5,-1-4-1,2-3 3,0-3 4,2-2 3,0-7 0,0-9-2,0-8-2,0-9-2,0-3 0,2 3 3,0 3 3,2 3 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02"/>
    </inkml:context>
    <inkml:brush xml:id="br0">
      <inkml:brushProperty name="width" value="0.04408" units="cm"/>
      <inkml:brushProperty name="height" value="0.04408" units="cm"/>
      <inkml:brushProperty name="color" value="#F2395B"/>
    </inkml:brush>
  </inkml:definitions>
  <inkml:trace contextRef="#ctx0" brushRef="#br0">45700 4500 499,'-66'-41'47,"19"19"7,19 19 5,19 19 6,10 15-2,4 13-10,3 12-11,3 13-9,1 12-8,1 13-4,-1 12-4,1 13-4,-4 15-6,-6 19-6,-6 19-5,-6 19-7,-4 2-7,1-11-10,-1-14-8,1-11-10,2-22-7,7-27-7,6-28-6,7-28-6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1:06"/>
    </inkml:context>
    <inkml:brush xml:id="br0">
      <inkml:brushProperty name="width" value="0.0359" units="cm"/>
      <inkml:brushProperty name="height" value="0.0359" units="cm"/>
      <inkml:brushProperty name="color" value="#F2395B"/>
    </inkml:brush>
  </inkml:definitions>
  <inkml:trace contextRef="#ctx0" brushRef="#br0">15320 39727 612,'-16'-6'30,"2"2"10,1 4 9,1 2 11,1 4-1,1 4-10,0 4-11,2 3-9,0 4-10,-2 3-8,0 3-8,-1 3-7,0-1-9,1-2-7,0-3-8,2-3-8,1-3-5,1-3-2,0-3-3,2-2-2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1:06"/>
    </inkml:context>
    <inkml:brush xml:id="br0">
      <inkml:brushProperty name="width" value="0.04095" units="cm"/>
      <inkml:brushProperty name="height" value="0.04095" units="cm"/>
      <inkml:brushProperty name="color" value="#F2395B"/>
    </inkml:brush>
  </inkml:definitions>
  <inkml:trace contextRef="#ctx0" brushRef="#br0">15750 39850 537,'15'8'31,"-1"0"7,-1-1 4,0 1 7,-1 1-1,1 1-5,1 3-6,1 2-6,1-1-4,0 0-2,-1-1-1,1 0-1,-2-2-4,-1-1-6,-2-1-4,-2 0-5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1:07"/>
    </inkml:context>
    <inkml:brush xml:id="br0">
      <inkml:brushProperty name="width" value="0.04104" units="cm"/>
      <inkml:brushProperty name="height" value="0.04104" units="cm"/>
      <inkml:brushProperty name="color" value="#F2395B"/>
    </inkml:brush>
  </inkml:definitions>
  <inkml:trace contextRef="#ctx0" brushRef="#br0">17249 41131 536,'2'-13'48,"4"3"-2,3 4-4,5 4-3,2 2-3,-1 2-2,1 0-2,0 2-3,-2 2-3,-1 5-4,-3 5-4,-1 6-3,-2 1-4,-2 0 0,-2 1-2,-2-1-2,-2 1-1,-4 1-1,-2 1-2,-3 1-2,-3-1-1,0-3-3,-1-3-2,-1-3-3,-1-2 0,1-1-1,-1-1 1,1 0-1,-1-3 4,2-1 4,1-2 6,1-2 4,5-2 4,10 0 0,10-2 1,9 0 1,5-3-4,1 0-12,-1-3-10,0-2-11,1-1-7,-1-2-6,0 0-6,1-1-4,-2 0-4,0 2-1,-1 2-1,-1 3-2,-3 0 5,-3 0 7,-4 0 8,-4 0 9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1:07"/>
    </inkml:context>
    <inkml:brush xml:id="br0">
      <inkml:brushProperty name="width" value="0.04502" units="cm"/>
      <inkml:brushProperty name="height" value="0.04502" units="cm"/>
      <inkml:brushProperty name="color" value="#F2395B"/>
    </inkml:brush>
  </inkml:definitions>
  <inkml:trace contextRef="#ctx0" brushRef="#br0">18769 40725 488,'0'-29'2,"0"3"2,0 5 3,0 3 2,0 3 6,0-1 7,0 0 7,0 1 8,0-1 1,0 0-5,0 1-5,0-1-5,-1 1-3,0 1-4,-2 1-2,0 0-3,-3 3-1,-2 1-1,-3 2 1,-3 2-1,-1 3-1,1 4 0,0 4 0,2 4-1,1 2-1,1 1 1,0 1-1,2 2 0,1 0 1,0 3 1,2 1 3,1 3 1,1 0 1,2 1-2,2-1-1,2 1-1,1-2-2,3 0-1,2-1-1,2 0-1,1-3-1,-1 1-1,1-2-1,0-1-1,-1 0 0,1 1-2,0 1-1,0 1-1,-1 0 1,-1-1 1,-1 0 1,0-2 2,-2 0 0,-1 1 1,0 1 0,-2 1-1,-1 0 1,-2-1-2,-2-1 1,-2 0-2,-2-2 0,-3 1 0,-4-1-1,-2 1-1,-2-1-1,-1-3 0,-1-1-2,-1-2 1,0-2-1,1-2 0,0-3 2,3 0-1,0-4 2,2 0 1,2-3 2,3-2 1,1-4 0,2-5-2,2-7-1,2-5-2,4-6-3,6-5-4,5-4-3,7-5-3,3-4-5,3 0-4,1-1-5,2-2-4,1 3-2,-1 5 1,-2 4 3,1 6 1,-4 4-1,-4 5-1,-3 5-3,-4 5-3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1:14"/>
    </inkml:context>
    <inkml:brush xml:id="br0">
      <inkml:brushProperty name="width" value="0.03748" units="cm"/>
      <inkml:brushProperty name="height" value="0.03748" units="cm"/>
      <inkml:brushProperty name="color" value="#F2395B"/>
    </inkml:brush>
  </inkml:definitions>
  <inkml:trace contextRef="#ctx0" brushRef="#br0">1944 37195 587,'8'-13'71,"1"4"-11,2 6-12,0 5-13,0 2-7,1 1-4,0 2-3,0 0-4,-2 1-3,-1 2 0,-2 0-2,-2 1-1,-2 1 0,0 1-3,-2 2-1,0 0-3,-2 2 0,-2 3-3,-2 3-1,-2 3-2,-2 0-1,-2-1-3,-1-3-3,-3-1-1,0-2-2,1-1 2,1-1-1,0-1 2,3-1 0,1-3 2,2-1 1,2-2 1,3-2 5,4-2 7,4-3 8,4 0 8,2-4 2,3 0-4,2-3-4,1-2-5,3 0-10,1 0-21,3 2-19,1 1-20,0-1-6,-5 0 9,-3-2 9,-4 0 8,-3 0 4,-1 0 1,-1 2-1,0 1 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1:14"/>
    </inkml:context>
    <inkml:brush xml:id="br0">
      <inkml:brushProperty name="width" value="0.04865" units="cm"/>
      <inkml:brushProperty name="height" value="0.04865" units="cm"/>
      <inkml:brushProperty name="color" value="#F2395B"/>
    </inkml:brush>
  </inkml:definitions>
  <inkml:trace contextRef="#ctx0" brushRef="#br0">3211 36896 452,'0'-36'13,"0"8"5,0 6 6,0 7 5,0 3 1,0 2-4,0 1-3,0 1-3,-1-1-3,-2 0 0,-2-2-2,-1 0-1,-3 0-1,0 3 1,-1 1 0,-1 2 0,-2 1 1,0 0 0,-1 0 1,-1 1 1,0 0-2,3 3-2,1 4-2,2 2-4,2 2-1,-1 2 0,0 0 0,0 1-1,1 1 0,2 0-2,2-1-1,3 1-1,0 0-1,0 0 0,0-1-1,0 1 1,0 0-1,1 0 2,2-1 0,0 1 1,2 0 1,2 1-1,2 2 0,2 0 0,0 1 0,1-1 0,-1 1 2,1-1 0,0 1 1,0 2-2,-1 0 0,1 1 0,-1-1-2,-2-1 1,-3-2-1,-1-3-1,-1 2 1,-2 1 0,0 5 0,-2 2 2,0 1-1,-2-2 0,0 0 0,-2 0 0,0-2 0,-2-1-2,0-1 0,-1-1-2,-2-1 1,-4-3-1,-2-1 0,-3-2 1,-1-2 0,1-2 2,1-3 2,1 0 1,1-4 1,3-2 2,1-4 1,2-2 1,3-3-1,2-3-2,4-3-3,2-3-2,3-3-1,2-1-2,2-3-1,2-1-2,2-2 0,3 0 0,3-2 1,3-1-1,2 1-3,3 2-6,1 2-7,2 1-5,0 3-5,-1 3-1,-3 3-2,-2 3 0,-2 2-6,-3 1-9,-3 1-9,-2 1-9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1:21"/>
    </inkml:context>
    <inkml:brush xml:id="br0">
      <inkml:brushProperty name="width" value="0.06129" units="cm"/>
      <inkml:brushProperty name="height" value="0.06129" units="cm"/>
      <inkml:brushProperty name="color" value="#F2395B"/>
    </inkml:brush>
  </inkml:definitions>
  <inkml:trace contextRef="#ctx0" brushRef="#br0">20209 25909 358,'-14'0'9,"3"-2"18,3 0 18,2-2 17,4 0 3,4-2-12,4 0-12,4-1-12,1-1-8,1 0-4,0 1-3,0-1-3,-1 0-2,1 2 0,0 1 1,0 0-1,-1 1 0,1 1-1,0-1-1,0 0-1,1 0-1,3 2 0,3 0 0,3 2 0,2 0-1,-1 0 2,1 0 0,-1 0 0,-1 2 2,-1 4 3,-3 3 1,-1 5 3,-2 2 0,-1-1-1,0 1-2,-2 0-1,0-1-1,0-1-1,-1-1-2,1-1-2,0-1-1,1-2-1,1-3-1,2-1-2,0 0-1,1 2 1,1 2 1,1 2-1,1-1 0,1-1-1,1-2-2,1-2-2,-1-2-2,-1 0-1,-2-2-3,-3 0-1,0-3-7,2-2-10,0-4-12,1-2-10,-1-1-9,-3 1-8,-3 0-6,-2 2-8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1:22"/>
    </inkml:context>
    <inkml:brush xml:id="br0">
      <inkml:brushProperty name="width" value="0.04808" units="cm"/>
      <inkml:brushProperty name="height" value="0.04808" units="cm"/>
      <inkml:brushProperty name="color" value="#F2395B"/>
    </inkml:brush>
  </inkml:definitions>
  <inkml:trace contextRef="#ctx0" brushRef="#br0">24394 25481 457,'-15'22'127,"4"-1"-27,3-3-29,3-1-27,0-1-16,0 1-4,-2 1-4,0 1-3,0 0-3,0-1-1,2-1-1,1 0-1,0-2-1,2-1 1,0-1-1,2-1 2,0 1-3,2 1-2,0 3-4,2 2-4,1-3-3,3-5-4,3-6-3,4-6-3,0-4-2,-1 0 0,-1-1 0,0-2 0,-2-1 1,1-1-1,0-3 1,-1-1 1,0-2 0,0 0 0,-2 1 2,-1-1-1,0 0 2,-2-1 0,-1-1 0,0-1 1,-2-1 1,0 1 0,-2-1 1,0 1 1,-3 0 2,0 1 1,-3 1 3,-2 1 1,-1 1 2,0 4 0,1 3 1,-1 3 2,-1 1-1,0 2-1,-1 0-1,-1 2-1,-1 1-1,0 2-3,0 2-3,1 2-3,0 0-3,2 1-4,2 0-3,3 0-4,1-1-5,3-1-5,4 0-6,2-2-6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1:23"/>
    </inkml:context>
    <inkml:brush xml:id="br0">
      <inkml:brushProperty name="width" value="0.05011" units="cm"/>
      <inkml:brushProperty name="height" value="0.05011" units="cm"/>
      <inkml:brushProperty name="color" value="#F2395B"/>
    </inkml:brush>
  </inkml:definitions>
  <inkml:trace contextRef="#ctx0" brushRef="#br0">25513 24800 438,'0'22'112,"0"-1"-24,0-3-23,0-1-24,0-1-13,0 1-2,0 1-3,0 2-1,0 0-2,0 2-1,0 3 0,0 1-2,-1 1-2,0-1-2,-2-1-3,0-1-2,-1 0-2,1 1 2,-1 1 1,0 1 1,0-2-8,1-2-13,-1-3-15,0-2-15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1:23"/>
    </inkml:context>
    <inkml:brush xml:id="br0">
      <inkml:brushProperty name="width" value="0.03458" units="cm"/>
      <inkml:brushProperty name="height" value="0.03458" units="cm"/>
      <inkml:brushProperty name="color" value="#F2395B"/>
    </inkml:brush>
  </inkml:definitions>
  <inkml:trace contextRef="#ctx0" brushRef="#br0">25450 25780 636,'21'-36'18,"-5"7"4,-5 7 2,-4 7 4,-3 4-1,2 1-1,0 1-2,1 0-3,1 2 2,2 1 4,0 0 5,1 2 4,2 1-4,2 2-13,1 2-15,3 2-13,0 1-16,-3 0-21,-1 0-20,-2 0-19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02"/>
    </inkml:context>
    <inkml:brush xml:id="br0">
      <inkml:brushProperty name="width" value="0.04404" units="cm"/>
      <inkml:brushProperty name="height" value="0.04404" units="cm"/>
      <inkml:brushProperty name="color" value="#F2395B"/>
    </inkml:brush>
  </inkml:definitions>
  <inkml:trace contextRef="#ctx0" brushRef="#br0">47500 4450 499,'3'51'155,"6"4"-34,7 3-35,6 3-36,-1 6-19,-5 9-8,-7 10-5,-5 10-6,-4 5-8,0 4-7,0 3-8,0 3-8,-5-5-10,-9-12-10,-10-13-10,-8-12-11,-4-18-4,3-21 2,3-22 2,4-22 3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1:23"/>
    </inkml:context>
    <inkml:brush xml:id="br0">
      <inkml:brushProperty name="width" value="0.0618" units="cm"/>
      <inkml:brushProperty name="height" value="0.0618" units="cm"/>
      <inkml:brushProperty name="color" value="#F2395B"/>
    </inkml:brush>
  </inkml:definitions>
  <inkml:trace contextRef="#ctx0" brushRef="#br0">26665 24324 355,'-7'-11'43,"3"10"16,1 10 16,2 10 17,1 5 0,0 2-17,0 3-16,0 1-18,0 3-11,0 5-5,0 3-4,0 4-6,0 2-4,0 1-5,0 2-5,0 0-5,0 2-6,0 2-6,0 2-7,0 1-7,0 4-4,2 2-4,0 3-3,2 3-4,-1-3-2,1-7-3,0-8 0,0-8-3,-1-7 2,1-8 4,0-6 4,0-6 4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1:24"/>
    </inkml:context>
    <inkml:brush xml:id="br0">
      <inkml:brushProperty name="width" value="0.04517" units="cm"/>
      <inkml:brushProperty name="height" value="0.04517" units="cm"/>
      <inkml:brushProperty name="color" value="#F2395B"/>
    </inkml:brush>
  </inkml:definitions>
  <inkml:trace contextRef="#ctx0" brushRef="#br0">23277 26099 487,'1'-13'78,"2"3"-1,2 4-3,2 4-1,0 3-8,-1 4-12,-1 2-13,0 4-12,-3-1-13,-4-1-12,-4-2-14,-4-2-12,0-4-3,1-6 4,2-6 6,2-5 4,3-3 6,2 4 7,4 3 7,2 3 6,2 3 4,0 6 0,-1 4 1,1 6 1,-3 1-4,-4-1-8,-6-1-7,-4 0-9,-1-4-6,3-5-5,2-4-3,4-5-5,2-2 3,2 0 6,2 2 9,2 1 7,0 2 9,-1 6 6,-1 4 9,0 6 7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1:43"/>
    </inkml:context>
    <inkml:brush xml:id="br0">
      <inkml:brushProperty name="width" value="0.0499" units="cm"/>
      <inkml:brushProperty name="height" value="0.0499" units="cm"/>
      <inkml:brushProperty name="color" value="#00BFF3"/>
    </inkml:brush>
  </inkml:definitions>
  <inkml:trace contextRef="#ctx0" brushRef="#br0">6357 29650 440,'9'14'111,"1"-1"-22,3-2-22,2-2-21,-1-1-13,-1 0-7,-2-1-6,-2 1-6,-2 0-4,-1 2-2,0 0-1,-2 1-1,0 2-2,0 1 0,0 3-2,0 2 0,-2 1-2,-2 1-2,-4 1-2,-2 1-2,-3 0-2,-3 1-3,-4-1-1,-2 0-2,-1 0-1,-1-1 2,1-1 1,-1-1 2,1-1 1,-1-1 1,0 0 2,1-2-1,0-2 3,3-1 1,1-2 2,3-2 2,4-3 7,10-3 10,8-2 12,9-4 11,4-1 2,-1 1-8,-1-1-8,-1 0-7,-1 0-6,1 2-4,-1 0-4,1 2-3,-1 0-5,1 0-3,0 0-5,-1 0-3,0-1-5,-3-2-4,-1-2-6,-2-2-4,-2 0-7,1 1-11,0 0-8,0 2-10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1:44"/>
    </inkml:context>
    <inkml:brush xml:id="br0">
      <inkml:brushProperty name="width" value="0.04696" units="cm"/>
      <inkml:brushProperty name="height" value="0.04696" units="cm"/>
      <inkml:brushProperty name="color" value="#00BFF3"/>
    </inkml:brush>
  </inkml:definitions>
  <inkml:trace contextRef="#ctx0" brushRef="#br0">7975 29482 468,'1'-23'18,"1"2"2,3 3 4,2 1 2,1 2 1,-2-1-2,-1 0-1,0 1-2,-2-1-2,-1 2 0,0 1-2,-1 1 0,-3 0-1,-2 1 1,-4-1 0,-2 0 1,-2 1-1,1 2-4,-1 3-2,0 1-3,0 1-2,1 2 1,-1 0 0,0 2 0,0 2 0,1 4-1,-1 4-1,0 3-2,1 3 0,3 0 0,1-1 0,2 1 0,2 0 0,0-1 0,2 1 0,0-1 0,2 1-1,0 0 1,2-1-1,0 1 0,1 0 1,2-1 1,0 1 0,2 0 2,0-1-1,3 1-1,2 0-1,1-1-1,1 1-1,0 0-1,-2-1 0,-1 1-1,-1 0 0,-1 1 0,0 1 0,-2 1 0,0 1-1,-2 1-2,-1 1 0,0 1-3,-2 0 1,-1-1 0,0-1 2,-1-1 0,-3 0 2,0 0-1,-3-1 1,-2 1-1,-3-2 1,-4-1-2,-3-3 0,-5-1-1,-1-3 1,-1-2 0,1-4 2,0-2 0,1-7 1,4-8-1,5-9 0,3-9 0,4-3-1,6 3 0,4 4-1,6 2 1,5-4-4,9-11-4,7-10-5,8-11-6,3-2-1,-2 6 2,-2 8 1,-1 7 1,-5 6 3,-6 7 1,-5 7 2,-6 7 3,-4 4-8,-1 0-17,-1 2-17,0 1-17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1:45"/>
    </inkml:context>
    <inkml:brush xml:id="br0">
      <inkml:brushProperty name="width" value="0.04473" units="cm"/>
      <inkml:brushProperty name="height" value="0.04473" units="cm"/>
      <inkml:brushProperty name="color" value="#00BFF3"/>
    </inkml:brush>
  </inkml:definitions>
  <inkml:trace contextRef="#ctx0" brushRef="#br0">23604 29495 491,'16'-13'127,"1"4"-26,2 6-24,0 5-25,-1 1-16,0 1-6,0 0-6,-2 0-6,-2 1-4,-1 2-3,-2 2-3,-2 1-2,-3 4-3,-1 2-2,-2 3-1,-2 3-2,-3 3-3,-4 5-2,-4 3-3,-3 4-3,-5 1-3,-3-2-1,-5-2-1,-3-1-2,-1-4 0,2-2 2,2-3 1,1-3 2,3-3 2,3-3 2,3-2 1,3-4 3,5-4 6,6-6 10,7-6 10,8-6 10,3-2 1,3 1-8,1 1-8,3 1-8,0 0-8,1 2-10,-1 1-8,0 1-9,1 0-7,-1 2-4,1 0-5,-1 2-4,-2 0 2,-3 0 9,-5 0 7,-3 0 9,-2 0 3,0 1-2,0-1-2,0 0-2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1:45"/>
    </inkml:context>
    <inkml:brush xml:id="br0">
      <inkml:brushProperty name="width" value="0.04856" units="cm"/>
      <inkml:brushProperty name="height" value="0.04856" units="cm"/>
      <inkml:brushProperty name="color" value="#00BFF3"/>
    </inkml:brush>
  </inkml:definitions>
  <inkml:trace contextRef="#ctx0" brushRef="#br0">24969 29188 453,'-1'-29'20,"-1"5"2,0 5 2,-1 5 2,-1 2 0,0 2 0,0 1-1,0 1-2,-1 0 0,0 0-3,-1 0-2,-1 0-2,-2 1-1,0 1-1,-1 0 0,-1 2-1,-1 0 0,0 2 1,0 0 1,1 2-1,-1 0 1,0 2-2,0 0-1,1 2-2,0 1-1,0 1-1,2 3-1,1 2-2,0 1 0,2 1-1,1 2 0,0 0 0,1 1 0,1 1-1,-1 1 1,0 1-1,0 1 0,2-1 1,0 1 0,2 0 0,1 0 1,2 1 0,2 0 1,2 3 0,1-1 1,3 2-3,2 1 0,1 1-2,1 0-1,-2-1 0,-3-1-2,-1-1-1,-1 0 0,0-1-1,0 1-2,0-1 1,-2 0-2,-3 1 1,-2-1 0,-4 1 0,-3-1 0,-3 1-2,-5-1-1,-3 1-1,-3-2 0,0-3 0,1-3 1,-1-3 1,1-3 0,-1-2 2,1-4 1,-1-2 2,2-4 0,1-2 3,2-4 1,3-2 2,2-4 1,4-3 1,4-5 0,4-3 1,5-6-1,6-7-2,5-6-2,7-7-3,4-5-2,4 0-3,4-1-1,4-1-2,2 1-5,0 4-6,0 4-8,0 4-6,-4 6-3,-10 8 1,-8 7 1,-8 9 1,-5 3-1,1 2-4,1 1-5,2 1-4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2:13"/>
    </inkml:context>
    <inkml:brush xml:id="br0">
      <inkml:brushProperty name="width" value="0.05612" units="cm"/>
      <inkml:brushProperty name="height" value="0.05612" units="cm"/>
      <inkml:brushProperty name="color" value="#00BFF3"/>
    </inkml:brush>
  </inkml:definitions>
  <inkml:trace contextRef="#ctx0" brushRef="#br0">74683 49351 392,'-6'29'79,"4"-4"-14,4-3-14,4-4-15,2-3-9,1-1-4,2-1-4,0-1-3,2 1-2,1 0 0,3 1-1,2 1 1,0 1 0,-1 1 2,-1 1 0,-1 2 2,1 0 0,1 2-1,3 3-1,2 1-2,-1 3-1,-1 1-2,-3 2-2,-1 3-1,0 1-2,1 2 0,3 2-2,1 2-1,1-2-1,-1-4-1,-1-5-2,-1-5 0,-1-4-1,-1-3 1,0-3 0,-2-3 1,0-2-1,1-2 0,1-2 0,2-2-1,0-4 1,1-6 3,0-6 3,3-6 3,0-4 1,4-4-1,3-5-1,3-3-1,2-5-1,1-4-1,0-6-2,2-4-1,2-4-2,2-2-2,4-1-1,2-3-2,3 1-3,2 1-4,2 2-5,2 3-4,1-1-6,1-2-7,1-2-5,2-1-8,-4 0 2,-7 2 6,-6 4 8,-8 3 7,-6 5-1,-7 10-9,-7 8-9,-6 9-10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2:19"/>
    </inkml:context>
    <inkml:brush xml:id="br0">
      <inkml:brushProperty name="width" value="0.04916" units="cm"/>
      <inkml:brushProperty name="height" value="0.04916" units="cm"/>
      <inkml:brushProperty name="color" value="#00BFF3"/>
    </inkml:brush>
  </inkml:definitions>
  <inkml:trace contextRef="#ctx0" brushRef="#br0">13498 49213 447,'-1'-28'30,"-2"9"5,-2 7 5,-1 8 6,-2 5-1,2 4-5,1 2-5,0 3-5,1 3-4,-2 2-2,0 1-2,-1 3-2,-1 1-1,1 1-2,-1 1-1,0 1-2,0 0-2,2 1-1,1-1-1,1 1-2,0-2 0,0-1 1,0-3 1,0-1 0,1-2-1,2 1-4,2 0-3,2-1-5,3-1-2,4-2-3,3-4-2,5-3-2,0-3-1,0-6 2,0-4 1,-2-5 1,-1-5 1,-1-3 0,-1-5 1,-1-3-1,-1-2 1,-1 0 2,0-1 1,-2 1 1,-1 1 1,-2 3 1,-3 4 0,0 2 1,-4 2 1,0 2 3,-3 3 2,-2 1 2,-2 2-2,-3 2-6,-4 2-6,-1 3-6,-2 1-7,2 4-6,3 2-7,1 4-6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2:19"/>
    </inkml:context>
    <inkml:brush xml:id="br0">
      <inkml:brushProperty name="width" value="0.04065" units="cm"/>
      <inkml:brushProperty name="height" value="0.04065" units="cm"/>
      <inkml:brushProperty name="color" value="#00BFF3"/>
    </inkml:brush>
  </inkml:definitions>
  <inkml:trace contextRef="#ctx0" brushRef="#br0">14550 49950 541,'8'8'23,"0"0"4,-1-1 3,1 1 4,0 0 2,0 2 3,0 0 2,-1 1 2,2 0-2,2-3-4,1-1-6,3-2-5,0 0-6,-1 0-4,-1 1-6,0 2-5,-2-1-15,-1 1-22,-1 0-24,0 0-23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2:20"/>
    </inkml:context>
    <inkml:brush xml:id="br0">
      <inkml:brushProperty name="width" value="0.06052" units="cm"/>
      <inkml:brushProperty name="height" value="0.06052" units="cm"/>
      <inkml:brushProperty name="color" value="#00BFF3"/>
    </inkml:brush>
  </inkml:definitions>
  <inkml:trace contextRef="#ctx0" brushRef="#br0">15850 47830 363,'0'-15'2,"0"2"4,0 3 5,0 1 3,0 3 13,2 4 19,0 4 19,2 4 20,-1 4 1,-1 3-16,0 5-15,-1 3-17,-1 7-9,1 7-4,2 8-3,0 8-5,0 4-2,0 0-4,-2-1-3,0 1-4,-1 5-4,0 13-5,0 11-6,0 12-6,1 10-2,2 9 2,2 9 2,2 8 0,0-3-2,1-17-8,0-17-7,0-16-9,-1-13-8,1-11-10,0-9-10,0-9-11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02"/>
    </inkml:context>
    <inkml:brush xml:id="br0">
      <inkml:brushProperty name="width" value="0.03357" units="cm"/>
      <inkml:brushProperty name="height" value="0.03357" units="cm"/>
      <inkml:brushProperty name="color" value="#F2395B"/>
    </inkml:brush>
  </inkml:definitions>
  <inkml:trace contextRef="#ctx0" brushRef="#br0">47500 5300 655,'26'-69'15,"4"13"4,3 12 4,3 13 3,1 7 4,1 4 2,-1 3 1,1 3 3,1 1-2,3 1-4,3-1-5,4 1-4,1 1-7,0 3-8,0 3-7,0 4-9,-4-1-10,-5-3-10,-7-3-12,-5-2-12,-4-3-3,0 1 3,0-1 3,0 1 4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06"/>
    </inkml:context>
    <inkml:brush xml:id="br0">
      <inkml:brushProperty name="width" value="0.04838" units="cm"/>
      <inkml:brushProperty name="height" value="0.04838" units="cm"/>
      <inkml:brushProperty name="color" value="#00BFF3"/>
    </inkml:brush>
  </inkml:definitions>
  <inkml:trace contextRef="#ctx0" brushRef="#br0">41878 4950 454,'-16'7'1,"-2"-1"-1,0 0 2,-1-2-1,1 1 3,1 0 4,2 1 4,3 2 4,2-2 8,6-1 16,4-2 14,6-2 15,4-1 0,3 0-14,5 0-13,4 0-15,-1 0-7,-1 0-4,-4 0-2,-3 0-2,-1 1-3,-1 0-2,1 2-2,0 0-2,0 0-1,-1 0-1,1-2 0,0 0 0,0-1 0,-1 0-1,1 0-1,0 0 1,0-1-2,1 0 1,1-2 0,2 0 0,-1-1-1,-1 0 1,-1 0-1,-1 0-1,0 2 1,0 4 0,0 4 1,-1 4 0,0 2 0,-2-1 1,-2 1 1,-2 0 0,-1-2 0,3-1 1,2-2 0,2-2-1,1-2 1,1-1 0,1 0 0,2-1 0,0-1 0,1 1 0,1 2 0,1 0 0,2 0 0,3-4 1,3-2 0,3-3 0,0-2 1,-3 2-2,-4 1 1,-1 0-2,-3 2 1,-1 0-1,-1 2 0,-1 0 0,0 2-1,0 2-3,-1 2-4,1 2-2,-1 1-6,1 0-6,0-1-7,-1 1-7,1-1-4,2-2-1,0-3 0,1 0-2,-1-3-2,-3 0-5,-3-2-3,-2 0-4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07"/>
    </inkml:context>
    <inkml:brush xml:id="br0">
      <inkml:brushProperty name="width" value="0.05096" units="cm"/>
      <inkml:brushProperty name="height" value="0.05096" units="cm"/>
      <inkml:brushProperty name="color" value="#00BFF3"/>
    </inkml:brush>
  </inkml:definitions>
  <inkml:trace contextRef="#ctx0" brushRef="#br0">48059 5197 431,'-14'-2'3,"3"0"4,3-3 6,2-2 4,4 0 5,4 2 4,4 2 3,4 3 4,1 0 0,1 0-6,0 0-4,0 0-4,1 0-3,5 1 2,3 2 1,5 0 1,0 0-1,-1 0-2,-3-2-3,-1 0-2,-1-2-2,1 0 0,1-2-1,1 0-2,1 0 1,-1 0-1,1 2 0,-1 1-1,1 0 0,1 0-2,1 0 0,1 0-1,0 0-1,1 0 0,-1 0 0,1 0 0,-2-1 0,0-1-1,-1 0 1,-1-1 0,-1-1 0,-3 2-1,-1 0 0,-2 2-1,-2 0 0,-1 2 1,-1 0 1,-1 2 0,0 0 2,0 3 0,-1 2 0,1 2 2,0 0 0,0 1 1,-1 0-1,1-1 1,1-1 0,0-2-1,1-4 0,1-2-1,1-2-1,1 0-1,1 0-2,2 0-1,0-1-1,2 0-3,3-2-1,2 0-3,-1-2 0,0 0 1,-1-1 0,-1-1 1,-1 0 1,-3 2 1,-1 2 1,-2 2 0,-1 1 2,1 0 2,1 0 1,1 0 2,0-1-6,-3 0-13,-1-2-15,-2 0-13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07"/>
    </inkml:context>
    <inkml:brush xml:id="br0">
      <inkml:brushProperty name="width" value="0.04226" units="cm"/>
      <inkml:brushProperty name="height" value="0.04226" units="cm"/>
      <inkml:brushProperty name="color" value="#00BFF3"/>
    </inkml:brush>
  </inkml:definitions>
  <inkml:trace contextRef="#ctx0" brushRef="#br0">45871 5543 520,'-8'-8'6,"0"2"13,0 1 13,1 1 13,0 1 3,2 3-4,2 4-4,2 2-4,0 5-4,-2 6-4,-2 5-2,-1 7-4,-2 2-2,0 2-2,0 1-3,1 0-2,-2 1-2,0-3-2,-1-2-2,-1-1-1,0-2-3,2 0-4,2 0-4,3 1-4,0-3-4,2-3-6,0-5-7,2-3-5,1-4-10,4-4-13,2-4-13,3-4-13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08"/>
    </inkml:context>
    <inkml:brush xml:id="br0">
      <inkml:brushProperty name="width" value="0.03278" units="cm"/>
      <inkml:brushProperty name="height" value="0.03278" units="cm"/>
      <inkml:brushProperty name="color" value="#00BFF3"/>
    </inkml:brush>
  </inkml:definitions>
  <inkml:trace contextRef="#ctx0" brushRef="#br0">46950 5750 671,'22'22'80,"-1"-3"-10,-3-3-10,-1-3-9,0-1-13,1-1-15,3 1-17,1 0-14,-1 0-13,-5 1-6,-5 1-8,-4 1-7,-4 0-5,0-1-1,-2-1-3,0 0-1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08"/>
    </inkml:context>
    <inkml:brush xml:id="br0">
      <inkml:brushProperty name="width" value="0.03673" units="cm"/>
      <inkml:brushProperty name="height" value="0.03673" units="cm"/>
      <inkml:brushProperty name="color" value="#00BFF3"/>
    </inkml:brush>
  </inkml:definitions>
  <inkml:trace contextRef="#ctx0" brushRef="#br0">46859 6766 599,'-15'-1'1,"4"-1"4,3 0 3,2-1 3,4-1 9,2 2 14,4 0 15,2 2 13,4 1 1,4 4-16,3 2-14,5 3-15,0 2-7,-1 0 1,-3-1-1,-1 1 1,-1-1-9,-1 1-17,1 0-18,-1 0-17,0-2-9,-2-3 2,-3-3 1,-1-2 2,-2-2 5,0 2 6,-2 0 7,0 2 6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08"/>
    </inkml:context>
    <inkml:brush xml:id="br0">
      <inkml:brushProperty name="width" value="0.05801" units="cm"/>
      <inkml:brushProperty name="height" value="0.05801" units="cm"/>
      <inkml:brushProperty name="color" value="#00BFF3"/>
    </inkml:brush>
  </inkml:definitions>
  <inkml:trace contextRef="#ctx0" brushRef="#br0">49028 5561 379,'0'-21'46,"0"3"3,0 4 5,0 5 3,0 8 3,0 15 2,0 15 2,0 15 1,-2 6-5,0 2-14,-3-2-14,-2 1-14,-1 2-11,1 2-6,-1 3-8,0 3-8,1 2-2,2 1 1,2 2 0,3 0 1,-1-2-4,-1-5-10,0-5-8,-1-4-10,-1-6-8,2-6-7,0-6-6,2-5-7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17"/>
    </inkml:context>
    <inkml:brush xml:id="br0">
      <inkml:brushProperty name="width" value="0.03321" units="cm"/>
      <inkml:brushProperty name="height" value="0.03321" units="cm"/>
      <inkml:brushProperty name="color" value="#00BFF3"/>
    </inkml:brush>
  </inkml:definitions>
  <inkml:trace contextRef="#ctx0" brushRef="#br0">67950 21350 662,'13'8'102,"-3"2"-20,-4 0-19,-4 1-19,-2 1-17,0 2-11,0 0-13,0 1-11,0 0-7,0-1-1,0-1-2,0 0-1,0 0-2,0 3-4,0 3-3,0 3-4,0 0-1,0-1 0,0-2 0,0-2-1,0-2 2,2-1 4,0-1 4,2-1 2,-1-1 5,0 0 3,-2-2 4,0-1 4,-1 1 2,0 0 3,0 1 1,0 2 2,0-1 2,0-1 3,0-1 4,0 0 2,0-1 1,0 1 0,0 2-1,0 0-1,0 0 0,0-1-2,0 0-1,0-2-2,0 0-1,0 0-4,0 0-2,0-1-3,0 2-4,0 2-5,0 2-6,0 1-5,0 1 0,0-1 3,0 0 5,0-2 3,0 0 4,0 0 1,0-1 3,0 1 1,0 0 2,0 0 0,0-1 0,0 1 0,0 0 3,0 0 5,0-1 5,0 1 6,0 0 2,0 0 1,0-1-1,0 1 2,-1 0-2,0 1-1,-2 2-2,0 0-2,-1 1-2,2-1-3,0 1-2,2-1-3,0 1-3,0 0 0,0-1-2,0 1-2,-1 1-3,0 1-7,-2 3-6,0 1-7,0 1-2,0-3 1,2-1 1,1-2 1,0-3 2,0-1 6,0-2 4,0-2 5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18"/>
    </inkml:context>
    <inkml:brush xml:id="br0">
      <inkml:brushProperty name="width" value="0.03041" units="cm"/>
      <inkml:brushProperty name="height" value="0.03041" units="cm"/>
      <inkml:brushProperty name="color" value="#00BFF3"/>
    </inkml:brush>
  </inkml:definitions>
  <inkml:trace contextRef="#ctx0" brushRef="#br0">67896 25850 723,'0'28'-9,"0"-5"4,0-7 4,0-5 3,0-2 3,0 2 3,0 2 3,0 1 3,0 2 0,0 0-2,0-1-2,0 1-2,0 0-1,0-1-3,0 1-1,0 0-3,0-1-2,0-1-6,0-1-5,0-1-5,0 1-2,0 0-1,0 1 1,0 1 1,0 1-1,0 0 0,0-1 1,0 1-1,0-1 3,0 1 3,0 0 4,0-1 4,-1 1 3,0 0 0,-2-1 1,0 1 1,-1-1 1,1-1 1,-1-1 1,0 0 2,1-1 1,0-1 4,2 1 4,0 0 4,1 0 3,0-1 3,0 1 4,0 0 2,0-1 2,0-1-2,0 0-2,0-2 0,0 0-3,0 2-3,0 0-4,0 1-4,0 1-4,0 2-4,0 0-5,0 1-5,0 0-4,0-1-6,0-1-5,0 0-5,0-1-1,0 1 1,0 1 2,0 2 2,1-1 1,0 1-2,2 0 0,0-1-2,0 0 2,0-2 3,-2-3 4,0-1 3,-1-1 3,2 0 2,0 0 2,1 0 2,0 0 3,0 1 7,-2 1 5,0 2 6,-2-1 3,0 1 0,-2 0 1,0 0 0,-1 0 2,1 1 3,-1 1 3,0 2 2,1 0 0,0 1-3,2 1-3,0 1-2,1 0-3,-2 1-1,0 0-1,-1-1-2,-1 1-3,2 1-7,0 1-6,2 1-7,0 0-4,0-1-5,0-1-4,0 0-4,0-2-4,2 1 0,0-1-1,2 1-2,-1 0-1,1 1 1,0 1 0,0 1 1,0 1 1,0-1 3,-1 0 3,1 1 3,-1-1 3,0-1 3,-2-1 5,0-1 2,-1-1 3,0-1 1,0-1 0,0 0 1,0-1 0,0 1 1,0 1-1,0 1 1,0 0 0,0 1 0,0 0 0,0-1 0,-1 2 0,0 1 1,-2 3 1,0 1 1,0 1 0,1-1 0,0-1 0,2-1 0,0-1 0,2-1 0,0-1-1,1-1 1,0 1-2,0 1-1,-2 3-3,0 1-2,-1-1-1,2-5 2,0-5 0,2-4 2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18"/>
    </inkml:context>
    <inkml:brush xml:id="br0">
      <inkml:brushProperty name="width" value="0.02354" units="cm"/>
      <inkml:brushProperty name="height" value="0.02354" units="cm"/>
      <inkml:brushProperty name="color" value="#00BFF3"/>
    </inkml:brush>
  </inkml:definitions>
  <inkml:trace contextRef="#ctx0" brushRef="#br0">67900 35700 934,'0'22'1,"0"-1"1,0-3 1,0-1 2,0-1 2,0 3 1,0 1 3,0 3 2,0-1-2,0-4-7,0-2-5,0-2-6,0-3-7,2-1-5,0-1-7,1 0-5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22"/>
    </inkml:context>
    <inkml:brush xml:id="br0">
      <inkml:brushProperty name="width" value="0.04425" units="cm"/>
      <inkml:brushProperty name="height" value="0.04425" units="cm"/>
      <inkml:brushProperty name="color" value="#00BFF3"/>
    </inkml:brush>
  </inkml:definitions>
  <inkml:trace contextRef="#ctx0" brushRef="#br0">44765 44311 497,'-7'-15'7,"0"4"13,2 3 15,1 3 13,-1 3 6,0 5-3,-2 6-4,0 4-2,-2 5-7,-1 5-8,-3 5-9,-2 5-10,0 1-3,1 0-1,1-1 1,0-1 0,2-3-2,1-2-3,0-3-4,2-3-3,2-2 0,2-3 4,4-1 4,3-2 4,2-2 1,3-3 1,3-1-1,4-2-1,1-1 0,1 0-3,1 0-2,1 0-3,1-1-2,-1-1-5,1 0-3,-1-1-5,1-1-1,0 0 1,-1 0 1,1 0 1,-2-2-4,-1 0-9,-2-3-8,-3-2-9,-1-1-4,-2 0 0,-2 1-1,-2-1 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03"/>
    </inkml:context>
    <inkml:brush xml:id="br0">
      <inkml:brushProperty name="width" value="0.0537" units="cm"/>
      <inkml:brushProperty name="height" value="0.0537" units="cm"/>
      <inkml:brushProperty name="color" value="#F2395B"/>
    </inkml:brush>
  </inkml:definitions>
  <inkml:trace contextRef="#ctx0" brushRef="#br0">48350 4050 409,'-2'-69'1,"-3"13"1,-3 12 2,-2 13 1,-1 6 4,3 0 6,3 0 7,4 0 5,1 10 7,0 23 8,0 22 7,0 22 7,0 13 0,0 7-8,0 6-10,0 7-7,0 4-7,0 3-4,0 3-3,0 4-4,-2 4-2,-3 6-3,-3 7-2,-2 6-2,-3 4-3,1 4-4,-1 3-5,1 3-3,1 1-5,3 1-3,3-1-5,4 1-3,-1-9-1,-3-15 3,-3-15 2,-2-16 3,-1-24-5,3-31-11,3-31-11,4-31-11,7-29-1,13-24 8,12-26 10,13-24 9,6-9 7,0 10 7,0 10 7,0 9 7,-2 12 6,-3 16 6,-3 15 5,-2 17 6,-5 10 5,-2 6 3,-3 7 4,-3 6 4,-4 9 0,-3 13-2,-3 12-4,-2 13-2,-6 13-2,-6 17-3,-6 15-2,-6 16-2,-7 10-1,-6 7-2,-6 6-1,-6 7-2,1-6-1,9-15-2,10-15-2,10-16-2,13-24-5,19-31-8,19-31-8,19-31-9,9-21-4,0-9-1,0-10-2,0-8-2,-2-1 3,-3 9 5,-3 10 6,-2 10 4,-8 11 7,-8 17 6,-10 15 7,-9 16 5,-9 15 11,-5 16 15,-7 15 14,-5 17 15,-6 8 2,-3 4-13,-3 3-11,-2 3-12,-1 3-8,3 3-3,3 3-2,4 4-4,4-4-3,6-9-1,7-10-1,6-8-2,6-11-2,6-8-6,7-10-5,6-9-5,4-15-3,4-18-4,3-19-2,3-18-4,-4-12 0,-8-3 1,-10-3 1,-9-2 2,-7-3 2,-3 1 0,-3-1 2,-2 1 0,-9 4 2,-12 9 1,-13 10 2,-12 10 0,-10 8-1,-6 10-1,-6 10-4,-6 9-2,-6 10-1,-2 14-1,-3 11 2,-3 14-1,4 2-2,13-6-3,12-6-4,13-6-5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22"/>
    </inkml:context>
    <inkml:brush xml:id="br0">
      <inkml:brushProperty name="width" value="0.04205" units="cm"/>
      <inkml:brushProperty name="height" value="0.04205" units="cm"/>
      <inkml:brushProperty name="color" value="#00BFF3"/>
    </inkml:brush>
  </inkml:definitions>
  <inkml:trace contextRef="#ctx0" brushRef="#br0">45016 44866 523,'-8'-7'0,"0"2"0,0 2 0,0 2 0,1 1 9,-1 0 18,0 0 19,0 0 18,1 2 3,2 4-11,2 4-11,3 3-12,-1 4-7,-1 1-4,0 3-3,-1 2-4,-2 2-3,-2 6 0,-2 5-2,-2 5-1,-1 6-4,-3 11-8,-2 10-8,-1 9-6,-1 6-9,3 4-7,1 2-10,2 4-8,3-9 1,3-19 8,2-21 8,4-18 9,1-10 2,0-1-7,0 1-6,0 0-7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23"/>
    </inkml:context>
    <inkml:brush xml:id="br0">
      <inkml:brushProperty name="width" value="0.04145" units="cm"/>
      <inkml:brushProperty name="height" value="0.04145" units="cm"/>
      <inkml:brushProperty name="color" value="#00BFF3"/>
    </inkml:brush>
  </inkml:definitions>
  <inkml:trace contextRef="#ctx0" brushRef="#br0">46197 45241 530,'-1'-11'11,"0"8"16,-2 9 16,0 10 16,-1 3 3,0 1-11,0-1-10,0 1-11,1 0-5,1 1-4,0 1-1,2 1-3,0 0-3,0-1-1,0-1-2,0-1-2,1-1-2,1-1-2,3-1-2,2-1-2,1-2-2,2-2-1,0-4-1,1-3-1,2-3-3,1-6-4,3-4-4,2-5-5,0-5-1,1-3 0,-1-5 1,1-3 1,-1-2 1,-1 0 3,-1-1 3,-1 1 2,-1 1 2,-3 1 2,-1 3 1,-2 1 2,-2 2 1,-2 1 2,-3 1 2,0 1 0,-4 2 3,0 3 1,-3 3 2,-2 3 1,-2 2 1,-2 2-2,-1 2-2,-3 2-1,-2 2-4,-1 2-4,-3 2-6,-1 2-5,-1 1-5,-1 1-8,1 1-7,-1 2-7,2-1-2,3 1 4,3 0 5,3 0 3,2-1 3,1-1 4,0-1 2,2 0 4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30"/>
    </inkml:context>
    <inkml:brush xml:id="br0">
      <inkml:brushProperty name="width" value="0.04158" units="cm"/>
      <inkml:brushProperty name="height" value="0.04158" units="cm"/>
      <inkml:brushProperty name="color" value="#00BFF3"/>
    </inkml:brush>
  </inkml:definitions>
  <inkml:trace contextRef="#ctx0" brushRef="#br0">82581 15577 529,'6'-10'43,"-4"10"10,-4 12 10,-4 10 11,-3 6-2,-2 2-14,-2 3-14,-1 1-14,-3 3-11,-3 4-8,-3 4-8,-3 4-7,0-1-5,3-4-1,3-5-2,4-6 0,1-4-5,4-5-7,3-5-7,3-5-7,4-6-6,7-10-4,7-8-6,8-9-4,1-4 2,-2 1 10,-1 1 9,-2 1 9,-3 2 7,-1 5 7,-3 3 6,-1 4 7,-2 4 13,-2 6 22,-2 4 21,-2 5 21,-1 4 5,0 3-13,0 3-13,0 3-13,0 2-9,0-1-7,0 0-5,0 1-7,-1-1-6,0 1-4,-2-1-6,0 0-4,0-1-3,0-5 1,2-3 0,0-4 2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31"/>
    </inkml:context>
    <inkml:brush xml:id="br0">
      <inkml:brushProperty name="width" value="0.04833" units="cm"/>
      <inkml:brushProperty name="height" value="0.04833" units="cm"/>
      <inkml:brushProperty name="color" value="#00BFF3"/>
    </inkml:brush>
  </inkml:definitions>
  <inkml:trace contextRef="#ctx0" brushRef="#br0">83456 14797 455,'6'52'88,"-2"-6"-24,-4-6-25,-2-6-23,-3-3-16,0-1-4,-2-1-5,0-1-4,-1-4-4,0-4-2,1-4 0,-1-6-2,1-8-2,4-10-2,2-11-3,4-11-1,2-5 1,3 0 5,4-1 5,2 1 6,2 1 4,-1 2 2,1 1 4,0 3 3,-1 2 4,-1 5 6,-1 3 6,0 5 5,-3 5 8,-1 8 7,-2 8 8,-2 7 8,-2 6-3,0 0-11,-2 0-12,0 3-11,-2-2-8,0-3-2,-2-3-3,0-3-2,1-3-6,6-2-11,4-4-11,5-2-10,1 0-2,-6 5 6,-5 6 8,-4 4 6,-5 2 5,-4 1 5,-4-1 4,-3 1 4,-4 0 3,-1 1 1,-3 1 2,-1 1 0,-1 0 1,3-1 2,1-1 2,3-1 0,-2 1 3,-3 3 3,-4 3 3,-5 3 3,1-1 2,4-3-1,3-5 0,5-3-1,6-4 2,10-1 0,10-2 3,10-2 1,7-5-2,5-6-5,4-7-4,6-7-6,3-4-3,0 2-2,2 1-2,1 1-2,-1 1-1,-2 1-2,-2 0-2,-2 2-2,-3 1-3,-5 3-4,-5 1-3,-5 2-4,-6-1-6,-8-2-11,-8-3-10,-8-3-10,-4-1 1,-1 4 12,-2 3 12,1 3 13,-1 1 7,4 0 6,3 0 5,3 0 4,1 1 8,0 0 13,0 1 10,0 2 13,2 2 3,1 6-2,2 4-4,2 5-2,1 6-5,0 5-7,0 6-5,0 7-6,-1 4-5,0 5-2,-2 6-2,0 4-2,-1 5-5,0 5-4,0 5-6,0 5-4,0 3-8,0 4-6,0 2-9,1 4-6,-1-5-6,2-10-1,0-11-3,2-10-1,0-10 1,0-8 5,0-8 4,0-7 5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31"/>
    </inkml:context>
    <inkml:brush xml:id="br0">
      <inkml:brushProperty name="width" value="0.03699" units="cm"/>
      <inkml:brushProperty name="height" value="0.03699" units="cm"/>
      <inkml:brushProperty name="color" value="#00BFF3"/>
    </inkml:brush>
  </inkml:definitions>
  <inkml:trace contextRef="#ctx0" brushRef="#br0">83782 16792 594,'-17'-3'88,"0"8"-14,-1 9-13,-1 10-14,0 5-9,-1 4-6,0 4-6,1 4-5,-1 1-8,1-2-7,-1-1-10,1-3-7,1-4-9,2-6-9,4-5-9,3-6-9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31"/>
    </inkml:context>
    <inkml:brush xml:id="br0">
      <inkml:brushProperty name="width" value="0.03652" units="cm"/>
      <inkml:brushProperty name="height" value="0.03652" units="cm"/>
      <inkml:brushProperty name="color" value="#00BFF3"/>
    </inkml:brush>
  </inkml:definitions>
  <inkml:trace contextRef="#ctx0" brushRef="#br0">84450 17316 602,'22'-7'6,"-3"2"14,-3 2 13,-3 2 13,-1 3 4,0 4-2,-1 4-3,1 3-4,0 3-4,0-1-8,-1 1-7,1 0-7,-1-1-10,0-1-11,-2-1-13,-1-1-12,0-1-12,0-2-11,0-2-12,0-2-10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31"/>
    </inkml:context>
    <inkml:brush xml:id="br0">
      <inkml:brushProperty name="width" value="0.03217" units="cm"/>
      <inkml:brushProperty name="height" value="0.03217" units="cm"/>
      <inkml:brushProperty name="color" value="#00BFF3"/>
    </inkml:brush>
  </inkml:definitions>
  <inkml:trace contextRef="#ctx0" brushRef="#br0">86000 15237 683,'8'-6'134,"-1"6"-37,1 4-36,0 6-36,-1 4-27,-1 5-14,-1 5-15,0 5-14,-3 2-8,-4 0 2,-4 0 0,-4 1 2,-1-4 4,1-6 8,1-5 8,1-6 7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31"/>
    </inkml:context>
    <inkml:brush xml:id="br0">
      <inkml:brushProperty name="width" value="0.04262" units="cm"/>
      <inkml:brushProperty name="height" value="0.04262" units="cm"/>
      <inkml:brushProperty name="color" value="#00BFF3"/>
    </inkml:brush>
  </inkml:definitions>
  <inkml:trace contextRef="#ctx0" brushRef="#br0">85395 16670 516,'-7'7'0,"0"0"0,2-2 0,1 0 0,2-3 5,5-1 9,6-2 10,4-1 10,4-4 1,1-4-5,3-4-7,1-3-5,0-1-5,-1 2 0,-3 4-1,-1 3-2,-2 3 0,-3 2-1,-1 4-1,-2 2-1,-2 4 1,-2 4 0,-3 3 2,0 5 1,-4 2 1,0 3 3,-3 1 3,-2 3 2,-1-1 1,0-2-1,1-1 0,-1-2-2,1-3-1,2 0-6,2 0-4,2-2-4,1-1-5,0-1 0,0-1-3,0 0-1,1-6-10,4-9-15,2-8-15,4-9-17,2-11-5,3-14 5,3-14 5,3-13 6,-1 1 6,-3 15 9,-5 16 8,-3 16 8,-2 7 6,0 2 3,0 1 1,0 1 4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32"/>
    </inkml:context>
    <inkml:brush xml:id="br0">
      <inkml:brushProperty name="width" value="0.04796" units="cm"/>
      <inkml:brushProperty name="height" value="0.04796" units="cm"/>
      <inkml:brushProperty name="color" value="#00BFF3"/>
    </inkml:brush>
  </inkml:definitions>
  <inkml:trace contextRef="#ctx0" brushRef="#br0">86750 15719 458,'15'-17'1,"-1"0"1,-1-1 2,0-1 2,-3 1 2,-1 3 7,-2 3 6,-2 3 5,0 1 4,0 2 2,1 1 2,2 0 2,0 3 0,-1 4-3,1 4-3,0 4-3,-1 3-2,-2 3-4,-3 3-4,0 3-2,-3 2-2,-1 1-1,0 1 0,-1 1-1,-1 1 0,0 0-1,0 2-1,0 1-1,1 0-1,0-2 0,2 0 1,0-1 0,2-2-3,0-3-4,2-3-4,0-3-5,2-3-3,2-4-1,2-5-2,1-2-1,2-4-2,0-1-3,0 0-3,0-1-3,-2-4-3,1-6-5,-2-5-4,0-7-4,-3-1-3,-3 3 2,-2 3 0,-4 3 0,-1 3 4,1 1 5,-1 2 5,0 2 6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32"/>
    </inkml:context>
    <inkml:brush xml:id="br0">
      <inkml:brushProperty name="width" value="0.04848" units="cm"/>
      <inkml:brushProperty name="height" value="0.04848" units="cm"/>
      <inkml:brushProperty name="color" value="#00BFF3"/>
    </inkml:brush>
  </inkml:definitions>
  <inkml:trace contextRef="#ctx0" brushRef="#br0">86491 16650 453,'-36'13'2,"7"-3"2,7-4 4,7-4 4,5 0 7,2 4 14,4 4 13,3 4 14,1 2 3,0 3-10,0 1-7,0 3-9,0 1-7,0 4-2,0 3-5,0 3-3,-1 2-3,-1 0-3,0 2-3,-1 1-3,-1-3-3,2-4-1,0-5-1,2-5-2,4-4-4,10-5-3,7-3-5,10-4-4,5-3 0,-1-2 2,0-2 3,0-2 4,0-1 3,1 2 4,-1 0 5,0 2 4,-1 0-1,-1 0-8,-3 0-6,-2 0-7,-2 0-3,-3 2 3,-3 0 3,-2 2 2,-3-2-6,-1-2-15,-1-4-15,-1-2-16,-1-2-5,-2-2 2,-2 0 4,-2-1 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03"/>
    </inkml:context>
    <inkml:brush xml:id="br0">
      <inkml:brushProperty name="width" value="0.03805" units="cm"/>
      <inkml:brushProperty name="height" value="0.03805" units="cm"/>
      <inkml:brushProperty name="color" value="#F2395B"/>
    </inkml:brush>
  </inkml:definitions>
  <inkml:trace contextRef="#ctx0" brushRef="#br0">51350 4950 578,'56'-24'80,"13"4"-10,12 3-9,13 3-11,10 1-8,10 1-7,10-1-8,9 1-8,7 1-5,7 3-3,6 3-3,7 4-3,-6 1-7,-15 0-8,-15 0-9,-16 0-9,-13 0-9,-9 0-8,-10 0-8,-8 0-9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32"/>
    </inkml:context>
    <inkml:brush xml:id="br0">
      <inkml:brushProperty name="width" value="0.03866" units="cm"/>
      <inkml:brushProperty name="height" value="0.03866" units="cm"/>
      <inkml:brushProperty name="color" value="#00BFF3"/>
    </inkml:brush>
  </inkml:definitions>
  <inkml:trace contextRef="#ctx0" brushRef="#br0">89450 15348 569,'16'-7'104,"-1"2"-20,1 3-21,0 1-19,-1 1-12,1 0-4,-1 0-4,1 0-4,1-1-4,1 0-6,3-2-4,1 0-7,-2 3-12,-7 8-22,-6 7-21,-8 8-21,-4 2-4,-2-7 14,-1-5 14,-3-7 13,0-1 10,2 0 3,3 1 5,1 2 3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33"/>
    </inkml:context>
    <inkml:brush xml:id="br0">
      <inkml:brushProperty name="width" value="0.05086" units="cm"/>
      <inkml:brushProperty name="height" value="0.05086" units="cm"/>
      <inkml:brushProperty name="color" value="#00BFF3"/>
    </inkml:brush>
  </inkml:definitions>
  <inkml:trace contextRef="#ctx0" brushRef="#br0">89322 15850 432,'-42'9'23,"11"3"14,11 4 14,11 2 13,6 3 2,0 5-8,2 3-10,0 4-8,1 5-7,-2 5-4,0 4-3,-1 5-3,-1 3-4,0 0-2,0 0-4,0 0-3,0-3-3,0-5-4,0-4-3,0-5-4,1-4-5,0-2-5,2-2-5,1-1-4,0-3-2,0-3 3,0-3 2,0-3 3,-2-5-9,0-8-21,-3-8-20,-2-8-20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33"/>
    </inkml:context>
    <inkml:brush xml:id="br0">
      <inkml:brushProperty name="width" value="0.05141" units="cm"/>
      <inkml:brushProperty name="height" value="0.05141" units="cm"/>
      <inkml:brushProperty name="color" value="#00BFF3"/>
    </inkml:brush>
  </inkml:definitions>
  <inkml:trace contextRef="#ctx0" brushRef="#br0">89300 16666 427,'8'-15'40,"2"2"-3,0 3-3,1 1-3,3 0-2,5 0-2,5-1-1,5-1-2,3-1-2,1 2-2,0 1-2,2 1-2,0 0-2,-2 2-2,0 1-4,-1 0-1,-3 2-4,-5 0-2,-5 2-4,-5 0-2,-6-1-7,-6-3-11,-8-5-11,-6-4-10,-5-1-1,-1 1 9,-3 1 10,-1 0 9,0 3 7,1 3 8,2 2 6,3 4 7,0 2 6,1 2 4,-1 2 5,0 2 5,2 1 2,3 1 0,2 1 0,4 2 0,1 2-1,0 5-5,0 5-3,1 5-3,-1 3-3,2 4 0,0 3 0,2 2 0,0 0-2,0-4-4,0-4-3,0-3-4,2-6-4,4-4-6,3-4-5,5-6-5,4-3-4,3-2-4,4-3-2,5 0-4,1-5-4,2-4-6,1-5-6,1-5-5,-3-2-4,-6 2 0,-5 3-1,-6 1 0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33"/>
    </inkml:context>
    <inkml:brush xml:id="br0">
      <inkml:brushProperty name="width" value="0.04251" units="cm"/>
      <inkml:brushProperty name="height" value="0.04251" units="cm"/>
      <inkml:brushProperty name="color" value="#00BFF3"/>
    </inkml:brush>
  </inkml:definitions>
  <inkml:trace contextRef="#ctx0" brushRef="#br0">91099 14531 517,'8'-13'56,"1"3"-11,2 4-11,0 4-10,1 4-4,-1 6 4,1 4 3,0 5 5,-2 3-1,-3 1-6,-2 1-5,-4 1-6,-2 1-3,-4 1-1,-2 1-1,-3 1-2,-4-1-3,-2-2-5,-3-1-4,-2-3-6,-2-1-3,2-1 0,3 0-2,2-2-1,1-2 2,2-3 6,2-3 4,3-2 6,3-3 5,8 0 8,6-2 6,7 0 7,4-3 3,3 0-3,1-3-2,3-2-2,-1 0-6,-2 0-10,-1 2-11,-3 1-10,-1 0-6,-1 0-4,-1 0-4,0 0-4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34"/>
    </inkml:context>
    <inkml:brush xml:id="br0">
      <inkml:brushProperty name="width" value="0.03412" units="cm"/>
      <inkml:brushProperty name="height" value="0.03412" units="cm"/>
      <inkml:brushProperty name="color" value="#00BFF3"/>
    </inkml:brush>
  </inkml:definitions>
  <inkml:trace contextRef="#ctx0" brushRef="#br0">91850 15062 644,'9'-8'24,"1"0"10,3 1 8,2-1 10,1 0 0,3 2-8,1 1-7,3 1-9,0 0-7,1 2-7,-1 0-7,0 2-6,-1 0-9,-3 2-8,-3 0-10,-2 2-8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34"/>
    </inkml:context>
    <inkml:brush xml:id="br0">
      <inkml:brushProperty name="width" value="0.04237" units="cm"/>
      <inkml:brushProperty name="height" value="0.04237" units="cm"/>
      <inkml:brushProperty name="color" value="#00BFF3"/>
    </inkml:brush>
  </inkml:definitions>
  <inkml:trace contextRef="#ctx0" brushRef="#br0">92326 14136 519,'-8'-15'2,"2"2"5,1 3 4,0 1 5,1 4 8,1 6 13,-1 6 11,0 6 13,0 5 2,0 6-8,0 7-8,0 5-9,0 4-8,1 2-8,-1 2-8,0 2-8,0 0-11,0-1-12,0 0-12,0-1-13,0-5-10,1-6-9,-1-7-9,0-7-9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35"/>
    </inkml:context>
    <inkml:brush xml:id="br0">
      <inkml:brushProperty name="width" value="0.03789" units="cm"/>
      <inkml:brushProperty name="height" value="0.03789" units="cm"/>
      <inkml:brushProperty name="color" value="#00BFF3"/>
    </inkml:brush>
  </inkml:definitions>
  <inkml:trace contextRef="#ctx0" brushRef="#br0">93900 14900 580,'28'29'140,"-5"-6"-33,-7-4-32,-5-4-32,-3-4-19,0-1-7,-1-1-7,1 0-6,-1 0-16,0 1-23,-2 3-24,0 2-23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35"/>
    </inkml:context>
    <inkml:brush xml:id="br0">
      <inkml:brushProperty name="width" value="0.03575" units="cm"/>
      <inkml:brushProperty name="height" value="0.03575" units="cm"/>
      <inkml:brushProperty name="color" value="#00BFF3"/>
    </inkml:brush>
  </inkml:definitions>
  <inkml:trace contextRef="#ctx0" brushRef="#br0">92678 16412 615,'-10'8'0,"-3"2"0,-5 0 0,-3 1 0,5-2 10,16-4 21,16-6 21,15-4 20,9-3 2,4-2-16,2 0-16,4-1-16,-2 0-13,-5 1-6,-4 0-9,-5 2-6,-5 1-9,-3 2-7,-5 3-8,-3 1-8,-4-1-7,-3 0-4,-3-3-6,-2-2-5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35"/>
    </inkml:context>
    <inkml:brush xml:id="br0">
      <inkml:brushProperty name="width" value="0.0472" units="cm"/>
      <inkml:brushProperty name="height" value="0.0472" units="cm"/>
      <inkml:brushProperty name="color" value="#00BFF3"/>
    </inkml:brush>
  </inkml:definitions>
  <inkml:trace contextRef="#ctx0" brushRef="#br0">93590 15766 466,'-15'-7'8,"2"2"17,3 2 17,1 2 17,2 3 4,0 4-9,2 4-9,1 3-8,0 6-6,0 5-3,0 7-3,0 5-4,0 6-2,1 8-3,-1 6-4,0 7-2,-1 5-2,0 1 1,-1 2 0,-1 3 0,0 0-6,2 1-10,2-1-13,2 1-11,1-4-8,2-4-7,0-4-6,2-6-6,-1-7 0,2-10 4,-2-10 6,1-9 5,0-7 5,0-1 4,0-2 5,0-2 5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36"/>
    </inkml:context>
    <inkml:brush xml:id="br0">
      <inkml:brushProperty name="width" value="0.04196" units="cm"/>
      <inkml:brushProperty name="height" value="0.04196" units="cm"/>
      <inkml:brushProperty name="color" value="#00BFF3"/>
    </inkml:brush>
  </inkml:definitions>
  <inkml:trace contextRef="#ctx0" brushRef="#br0">93130 16450 524,'-15'1'3,"1"2"7,1 2 8,1 2 5,-2 2 6,-2 5 0,-3 4 2,-3 3 1,-2 3 0,-1 1-3,-1 1-1,-1 1-4,-2 2 0,-2 4-1,-4 4 0,-3 4 0,2-1-1,6-8-1,5-6-3,7-7-1,5-5-5,8-2-7,7-4-9,6-3-6,9-4-7,9-8-4,10-6-4,10-7-5,4-3-1,0-1 1,-2 1 3,0 0 2,-4 1 4,-6 5 4,-6 3 6,-5 4 4,-7 5 8,-5 4 10,-6 6 11,-6 4 10,-4 3 3,0-1-2,-2 1-4,0 0-2,2-3-6,8-5-9,6-4-10,7-5-9,4-3-4,-1 0 1,1 0 0,-1 0 0,-1 2-1,-3 1-3,-3 2-3,-3 2-3,-2 2 4,-2 2 8,-2 2 9,-2 1 10,-2 2 5,2 2 4,-2 0 2,1 1 5,1-1-18,2-4-34,2-4-36,2-4-35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04"/>
    </inkml:context>
    <inkml:brush xml:id="br0">
      <inkml:brushProperty name="width" value="0.03611" units="cm"/>
      <inkml:brushProperty name="height" value="0.03611" units="cm"/>
      <inkml:brushProperty name="color" value="#F2395B"/>
    </inkml:brush>
  </inkml:definitions>
  <inkml:trace contextRef="#ctx0" brushRef="#br0">53100 4300 609,'28'-22'66,"6"6"-6,7 7-6,6 6-6,9 7-6,13 10-6,12 10-5,13 9-5,4 4-8,-3 1-9,-3-1-9,-2 1-8,-8-3-4,-8-2 2,-10-3 1,-9-3 3,-10-2-8,-9 0-15,-10 0-16,-8 0-16,-11 0-4,-8 0 7,-10 0 6,-9 0 7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36"/>
    </inkml:context>
    <inkml:brush xml:id="br0">
      <inkml:brushProperty name="width" value="0.03981" units="cm"/>
      <inkml:brushProperty name="height" value="0.03981" units="cm"/>
      <inkml:brushProperty name="color" value="#00BFF3"/>
    </inkml:brush>
  </inkml:definitions>
  <inkml:trace contextRef="#ctx0" brushRef="#br0">96474 16033 552,'-7'-6'33,"2"4"7,2 4 7,2 4 7,1 4 0,0 5-7,0 5-5,0 5-7,-1 4-6,-2 5-4,-2 3-7,-1 4-4,-2 2-6,0 0-6,1 0-7,-1 0-6,0-2-7,0-2-9,1-3-8,-1-3-9,1-5-1,0-6 5,2-5 4,1-6 5,0-6 1,2-2-5,0-6-5,2-2-5,0-3 3,2 0 10,0 0 8,2 1 10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36"/>
    </inkml:context>
    <inkml:brush xml:id="br0">
      <inkml:brushProperty name="width" value="0.02769" units="cm"/>
      <inkml:brushProperty name="height" value="0.02769" units="cm"/>
      <inkml:brushProperty name="color" value="#00BFF3"/>
    </inkml:brush>
  </inkml:definitions>
  <inkml:trace contextRef="#ctx0" brushRef="#br0">96650 16920 794,'14'-42'-48,"-1"10"21,-2 9 20,-2 11 21,-1 4 12,1 0 5,2 0 4,0 1 4,0 0 0,1 2-8,0 2-6,0 2-7,-1 1-5,1 0-4,-1 0-3,1 0-5,-1 0-8,0 0-15,-2 0-14,-1 0-14,-1-1-5,-2-2 6,-2-2 7,-2-2 6,-1 0 5,2 1 8,0 0 6,2 2 7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37"/>
    </inkml:context>
    <inkml:brush xml:id="br0">
      <inkml:brushProperty name="width" value="0.0484" units="cm"/>
      <inkml:brushProperty name="height" value="0.0484" units="cm"/>
      <inkml:brushProperty name="color" value="#00BFF3"/>
    </inkml:brush>
  </inkml:definitions>
  <inkml:trace contextRef="#ctx0" brushRef="#br0">97344 15706 454,'0'-22'-28,"0"5"8,0 3 10,0 4 9,0 7 14,0 10 19,0 9 19,0 11 19,-1 5 5,0 0-11,-2 2-10,0 1-11,-1 2-7,0 2-5,0 4-6,1 2-4,-2 1-6,0-2-5,-2-2-6,0-2-6,0-3-5,0-3-5,2-5-6,1-4-4,3-8-13,7-12-16,7-13-19,8-13-18,2-6 1,-1 3 19,-2 1 20,1 3 19,-2 2 15,-1 4 10,-1 4 10,-1 5 10,-1 2 4,-2 2-3,-3 2-3,-1 2-3,-2 2 2,-2 3 11,-2 4 9,-2 2 9,-1 2 2,0-1-8,0 1-5,0-1-8,2 0-9,4-4-13,3-3-14,5-2-12,4-6-7,5-6 0,5-7-1,5-8-1,3-4 1,2-4 2,2-5 2,3-3 1,-3 0 4,-6 2 5,-6 3 3,-5 3 6,-5 3 3,-1 3 6,-2 3 6,-3 3 4,-2 3 6,-2 1 7,-4 2 8,-2 2 6,-4 6 10,-4 8 12,-4 9 12,-3 10 12,-2 4-3,2 4-16,2 3-16,3 3-17,0-1-11,2-2-5,0-4-6,2-2-4,2-3-3,2-5-3,3-3-1,4-4-2,2-4-2,1-1-3,3-2-3,2-2-3,1-4-3,1-4-3,1-5-1,1-6-2,1-4-2,1-5 1,1-5-1,1-4 0,-1-4 1,-4-3 3,-5-1 2,-3-2 4,-3 1 1,-2 2 2,-3 3 1,0 4 3,-5 3 1,-2 5 2,-5 5 2,-4 5 2,-3 3-1,-3 2-2,-3 2-2,-3 3-2,-1 2-3,-1 5-2,1 6-2,0 4-3,2 3 0,6 1 1,7 1 2,5 1 3,3-1 0,0-2 2,0-4 0,0-3 2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37"/>
    </inkml:context>
    <inkml:brush xml:id="br0">
      <inkml:brushProperty name="width" value="0.03925" units="cm"/>
      <inkml:brushProperty name="height" value="0.03925" units="cm"/>
      <inkml:brushProperty name="color" value="#00BFF3"/>
    </inkml:brush>
  </inkml:definitions>
  <inkml:trace contextRef="#ctx0" brushRef="#br0">100400 16900 560,'23'0'-3,"-1"0"-6,-1 0-6,-1 0-6,-2 0 3,-3 0 12,-2 0 10,-4 0 12,1 1 8,4 4 5,3 2 5,5 3 5,0 3 1,-3 2-4,-3 1-4,-3 3-3,-3 0-3,-4 1-1,-4-1 0,-4 1-2,-5 0-1,-6-1-3,-5 1-2,-7-1-4,-1 0-3,1-1-4,3 0-2,1-2-5,6-2 0,9-3 1,8-3 0,9-2 2,7-3 1,5-1 2,5 0 0,5-1 2,3-2-1,1-1-1,0 0-3,2-1-1,-2-1-1,-3 0 1,-5 0 0,-3 0 1,-4 1-6,-3 0-14,-3 2-14,-3 0-14,-4 2-10,-4 0-5,-6 2-5,-4 0-5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38"/>
    </inkml:context>
    <inkml:brush xml:id="br0">
      <inkml:brushProperty name="width" value="0.05217" units="cm"/>
      <inkml:brushProperty name="height" value="0.05217" units="cm"/>
      <inkml:brushProperty name="color" value="#00BFF3"/>
    </inkml:brush>
  </inkml:definitions>
  <inkml:trace contextRef="#ctx0" brushRef="#br0">87175 21274 421,'0'-15'3,"0"3"3,0 1 6,0 2 4,0 3 6,0 4 8,0 4 8,0 4 8,0 4 1,0 6-8,0 4-7,0 5-8,-1 3-3,0 2-2,-2 2-2,0 3-1,-2-2-2,0-2-4,-1-3-3,-1-3-3,-1-2-4,2-3-5,1-1-5,0-2-4,3-5-8,4-5-11,4-6-11,4-6-11,2-8-4,3-9 7,1-10 5,3-10 6,0-7 6,-1 0 7,-1-3 5,-1-2 6,-1 2 5,-3 4 3,-1 6 2,-2 4 3,-1 4 2,0 1 0,-1 3 0,1 2 2,-1 2 0,-2 3 2,-3 3 3,0 3 1,-2 2 4,0 2 4,0 3 6,0 1 5,0 3 9,0 4 15,0 4 14,0 4 13,0 2 1,0 1-15,0 2-15,0 0-14,0 3-9,0 7-3,0 5-1,0 7-4,-2 4-1,0 6-1,-3 4-2,-2 6-2,0 4-1,0 5-2,2 5-2,1 5-2,-1 4-5,-2 5-6,-2 3-6,-1 4-6,-1 5-7,2 6-6,2 5-6,2 7-6,2-3-3,0-11 3,2-10 2,1-11 1,0-11 2,0-9-2,0-10-1,0-10 0,-1-8 2,-1-7 9,0-7 9,-1-6 7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39"/>
    </inkml:context>
    <inkml:brush xml:id="br0">
      <inkml:brushProperty name="width" value="0.03793" units="cm"/>
      <inkml:brushProperty name="height" value="0.03793" units="cm"/>
      <inkml:brushProperty name="color" value="#00BFF3"/>
    </inkml:brush>
  </inkml:definitions>
  <inkml:trace contextRef="#ctx0" brushRef="#br0">87400 22572 579,'1'-19'44,"4"7"6,2 8 8,3 8 6,5 5-2,4 3-15,4 4-14,6 2-14,2 1-7,-1 1-1,-2-1-1,1 1-1,-3-3-7,0-1-18,-1-4-15,-1-3-16,-3-2-9,-3-2-2,-4-3-1,-4 0-2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39"/>
    </inkml:context>
    <inkml:brush xml:id="br0">
      <inkml:brushProperty name="width" value="0.04377" units="cm"/>
      <inkml:brushProperty name="height" value="0.04377" units="cm"/>
      <inkml:brushProperty name="color" value="#00BFF3"/>
    </inkml:brush>
  </inkml:definitions>
  <inkml:trace contextRef="#ctx0" brushRef="#br0">88800 20989 502,'-8'-5'12,"2"6"23,1 6 24,0 6 22,0 4 5,-4 5-18,-2 3-15,-3 5-18,-3 3-11,-1 4-5,-3 4-5,-1 4-6,-2 2-4,1 0-7,0 0-4,-1 0-5,2-3-3,3-8-2,3-6-2,3-7-1,3-9-10,6-10-19,4-12-20,6-10-18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39"/>
    </inkml:context>
    <inkml:brush xml:id="br0">
      <inkml:brushProperty name="width" value="0.04797" units="cm"/>
      <inkml:brushProperty name="height" value="0.04797" units="cm"/>
      <inkml:brushProperty name="color" value="#00BFF3"/>
    </inkml:brush>
  </inkml:definitions>
  <inkml:trace contextRef="#ctx0" brushRef="#br0">89450 20950 458,'9'8'104,"1"0"-18,3-1-17,2 1-18,1 1-10,1 4-4,1 2-5,1 3-3,2 2-5,1 3-5,3 1-6,1 3-6,1-1-2,-1-2 1,-1-1 1,-1-3 1,-2-1-5,-3-1-9,-3 0-11,-3-2-9,-3-1-9,-2-1-4,-4-1-5,-2-1-5,-5 0-3,-4 0 1,-6-1 0,-3 1 1,-5 0 2,-2 0 7,-1-1 6,-2 1 5,0-2 7,5-2 5,3-4 4,5-2 7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39"/>
    </inkml:context>
    <inkml:brush xml:id="br0">
      <inkml:brushProperty name="width" value="0.04016" units="cm"/>
      <inkml:brushProperty name="height" value="0.04016" units="cm"/>
      <inkml:brushProperty name="color" value="#00BFF3"/>
    </inkml:brush>
  </inkml:definitions>
  <inkml:trace contextRef="#ctx0" brushRef="#br0">89275 22262 547,'-9'6'0,"-2"-1"0,-2-2 0,-1-2 0,4-2 14,12-3 25,12-4 27,11-2 27,7-1 1,1 1-24,0 1-23,2 0-24,-2 3-16,-3 1-9,-5 2-8,-4 2-7,-6 5-15,-8 9-19,-10 9-18,-8 9-20,-4 1 0,1-6 18,1-6 19,1-5 19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40"/>
    </inkml:context>
    <inkml:brush xml:id="br0">
      <inkml:brushProperty name="width" value="0.04895" units="cm"/>
      <inkml:brushProperty name="height" value="0.04895" units="cm"/>
      <inkml:brushProperty name="color" value="#00BFF3"/>
    </inkml:brush>
  </inkml:definitions>
  <inkml:trace contextRef="#ctx0" brushRef="#br0">89063 23150 449,'-15'0'3,"2"2"7,2 0 6,3 2 7,1 2 9,2 5 12,2 5 12,2 5 11,1 3 0,0-1-14,0 1-14,0-1-13,0-1-9,0-1-5,0-3-3,0-1-5,3-6-10,7-10-14,8-10-16,6-9-14,4-6-3,0 1 10,2-1 10,1 1 9,-2 1 8,-3 5 5,-5 3 4,-3 4 6,-5 6 9,-3 8 14,-4 8 15,-4 8 13,-5 2 4,-4 0-7,-5-1-7,-5 0-7,-2-2-6,3 1-4,1-1-6,2 1-4,7-3-11,10-3-17,12-5-15,9-3-17,8-5-8,1-8 1,2-6 0,2-7 1,-1-2 3,-6 1 5,-4 3 7,-5 1 5,-3 2 3,-1 1 2,-1 1 1,0 1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0:54"/>
    </inkml:context>
    <inkml:brush xml:id="br0">
      <inkml:brushProperty name="width" value="0.02367" units="cm"/>
      <inkml:brushProperty name="height" value="0.02367" units="cm"/>
      <inkml:brushProperty name="color" value="#F2395B"/>
    </inkml:brush>
  </inkml:definitions>
  <inkml:trace contextRef="#ctx0" brushRef="#br0">55750 30750 929,'-25'21'-2,"0"-5"-2,0-7-3,0-5-2,9-4 0,19 0 4,19 0 4,19 0 5,24-4 3,32-5 4,31-7 3,32-5 2,30-8 1,32-5-2,31-7-4,32-5-3,22-1-4,17 6-5,15 7-7,16 6-6,-15 4-5,-43 4-3,-44 3-4,-43 3-3,-34 3-2,-21 3 3,-22 3 2,-22 4 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04"/>
    </inkml:context>
    <inkml:brush xml:id="br0">
      <inkml:brushProperty name="width" value="0.03842" units="cm"/>
      <inkml:brushProperty name="height" value="0.03842" units="cm"/>
      <inkml:brushProperty name="color" value="#F2395B"/>
    </inkml:brush>
  </inkml:definitions>
  <inkml:trace contextRef="#ctx0" brushRef="#br0">51900 5400 572,'-46'20'5,"10"-9"11,10-10 9,9-8 11,17-6 5,25 1 2,25-1 1,25 1 2,20 1-3,16 3-5,15 3-6,17 4-6,8 1-6,4 0-10,3 0-7,3 0-10,-2 0-7,-6 0-6,-6 0-7,-6 0-7,-15 0 0,-21 0 6,-22 0 6,-22 0 4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40"/>
    </inkml:context>
    <inkml:brush xml:id="br0">
      <inkml:brushProperty name="width" value="0.05151" units="cm"/>
      <inkml:brushProperty name="height" value="0.05151" units="cm"/>
      <inkml:brushProperty name="color" value="#00BFF3"/>
    </inkml:brush>
  </inkml:definitions>
  <inkml:trace contextRef="#ctx0" brushRef="#br0">91134 21456 427,'7'-10'0,"-2"0"0,-2-3 0,-2-1 0,-1-1 4,2 4 8,1 3 9,0 3 9,1 2 5,0 3 6,0 4 4,0 2 4,-1 4 0,-1 6-5,0 4-5,-2 5-6,-1 4-5,-2 4-3,-2 4-3,-1 4-4,-3 2-3,0-2-1,-1 0-1,-1-1-2,-1-2-1,0 0-4,0-2-2,1 0-4,0-2-2,2-3-4,2-4-2,2-2-4,2-2-1,0-1 2,2-1 1,1 0 1,1-3 2,3-1 0,4-3 2,2-1 0,2-2 2,1-3-1,1-1 1,2-2 0,-1-1-2,-1 0-5,-1 0-5,0 0-4,-2-4-9,-1-8-13,-1-7-13,0-9-13,-3-4 0,-1-3 13,-2-1 13,-2-2 13,1-5 7,2-6 1,4-7 0,2-8 1,1 2 3,-1 7 3,0 8 4,-2 8 3,-1 5 5,0 5 6,-2 3 6,0 5 6,-2 4 12,-1 8 20,0 7 18,-2 6 19,0 7 3,-2 5-15,0 6-14,-1 7-15,-1 1-10,0 0-6,0-1-6,0-1-6,-1-1-4,0-2-4,-1 0-3,-2-1-4,0-1-4,-1-1-6,-2-1-6,0-1-7,-1-2-4,-1-1-1,-1-3-2,-2-1-2,0-3-1,-3-1 2,-2-2 0,-1-2 1,-2-2 3,-1-2 2,-1-3 2,-1 0 3,0-3 3,1-1 2,1 0 2,2-1 3,1-2 2,4-2 1,5-2 0,3-1 2,4-4 1,6-2 2,4-3 3,6-3 2,5-2 2,7-1 0,7-1 0,7-1 0,4 0 1,2 0-1,2-1-1,2 1 0,0 2 1,-2 7 2,-2 5 2,-2 6 2,-2 5 2,-4 4 1,-2 4 2,-3 4 2,-3 4 0,-3 5 0,-3 5 0,-3 5 1,-2 2-2,-2-2-1,-3 0-1,-1-1-2,-2 0-2,-2-1-1,-2 0-2,-2 1-2,-3-2-1,-2 0-2,-3-1-2,-4 0 0,-1-3-3,-1-2-3,-1-1-2,-1-2-2,-1-3-2,2-3 0,1-3 0,1-2-1,1-4 0,0-4 0,2-4 0,1-4-1,2-5-2,4-5-3,4-6-5,4-7-3,5-6-3,9-8 0,7-7 0,9-9 0,4-2-1,4 3-2,2 3-1,4 3-2,-4 5 0,-8 10 4,-9 8 1,-9 9 4,-5 6 2,-1 3 2,-1 2 2,0 4 2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41"/>
    </inkml:context>
    <inkml:brush xml:id="br0">
      <inkml:brushProperty name="width" value="0.03474" units="cm"/>
      <inkml:brushProperty name="height" value="0.03474" units="cm"/>
      <inkml:brushProperty name="color" value="#00BFF3"/>
    </inkml:brush>
  </inkml:definitions>
  <inkml:trace contextRef="#ctx0" brushRef="#br0">95200 20589 633,'7'-7'0,"-1"1"0,0 0 0,-2 2 0,3 1 8,4 2 17,5 2 17,5 2 16,1 2 4,-1 3-9,-3 4-9,-1 2-10,-1 2-9,-1-1-12,1 1-11,-1-1-10,-1 1-12,-4 1-8,-4 1-10,-4 1-10,-4 0-5,-2-3 0,-4-1 0,-2-2-2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41"/>
    </inkml:context>
    <inkml:brush xml:id="br0">
      <inkml:brushProperty name="width" value="0.04288" units="cm"/>
      <inkml:brushProperty name="height" value="0.04288" units="cm"/>
      <inkml:brushProperty name="color" value="#00BFF3"/>
    </inkml:brush>
  </inkml:definitions>
  <inkml:trace contextRef="#ctx0" brushRef="#br0">94720 21650 513,'-8'8'42,"2"1"7,1 2 4,1 0 6,0 2-1,2 5-9,0 4-9,2 3-9,0 5-5,0 4-4,0 6-2,0 4-4,-1 1-4,0-6-5,-2-4-5,0-5-4,-1-5-10,1-3-13,-1-5-12,0-3-12,1-6-9,2-8-4,2-8-4,2-8-4,1-2 4,2 1 15,0 2 13,1 3 14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42"/>
    </inkml:context>
    <inkml:brush xml:id="br0">
      <inkml:brushProperty name="width" value="0.0509" units="cm"/>
      <inkml:brushProperty name="height" value="0.0509" units="cm"/>
      <inkml:brushProperty name="color" value="#00BFF3"/>
    </inkml:brush>
  </inkml:definitions>
  <inkml:trace contextRef="#ctx0" brushRef="#br0">95085 21127 432,'50'-42'3,"-9"11"6,-8 11 6,-9 11 6,-6 6 4,-3 0 2,-2 2 3,-4 0 2,-2 3-1,-2 4-4,-3 4-5,0 4-5,-5 3-3,-6 5-3,-6 3-4,-5 4-3,-5 4-3,-1 1-2,-3 2-2,-1 2-3,-1-1-3,0-3-4,-1-5-5,1-3-4,2-5-2,3-3 2,5-5 1,3-3 2,8-5 5,12-8 7,12-6 7,11-7 8,9-5 3,3-1-1,4-3-2,4-1-1,1 0-1,-2 3 0,-2 3 0,-2 3 0,-4 3-1,-7 4 0,-8 4-2,-5 4 0,-7 4-2,-5 4 0,-4 4 0,-5 4-1,-7 4 0,-8 5 0,-7 5 1,-8 5-1,-5 1 1,-1-2 0,0-2-1,-2-1 0,2-3 1,4-2 1,4-1 1,3-2 2,5-4 0,5-3 1,5-4-1,5-4 0,8-4-2,12-4-4,11-4-4,13-4-4,4-2-2,0 1 0,-2-1-1,0 0 0,-2 1 0,-5 2 2,-4 2 1,-3 3 2,-6 2 3,-9 7 4,-7 6 5,-7 6 4,-7 2 2,-4 1-1,-3 0-1,-5-1-2,-1 0-1,1-3-2,1-1-1,2-2-3,0-2-1,2-1-2,3 0-1,1-2-1,5-1-2,9-2 1,6-3-2,9 0 0,4-2 3,1 2 7,2 0 7,0 2 7,0 1 4,1 3 3,-1 3 1,1 4 3,-1 0-1,1 1-2,0 0-4,-1-1-3,1-1-3,1-2-4,1-4-5,1-3-4,1-3-5,1-6-6,1-4-5,1-5-6,0-5-5,1-5-3,-1-5-4,1-5-4,-3-3-2,-1 0 1,-4-2-1,-3-1 0,-3-2 3,-1-6 5,-2-4 5,-2-5 5,-1-4 5,-1-2 3,1-1 3,0-3 5,1 3 2,1 7 0,3 6 1,2 8 1,1 5 1,-1 5 2,1 5 2,0 6 2,-1 3 4,-1 4 6,-1 4 7,-1 5 5,-1 3 10,-2 5 12,-2 6 12,-2 4 12,-4 5 1,-6 3-12,-6 5-11,-6 3-12,-3 4-8,-1 2-4,-1 4-5,-1 3-5,-1 1-5,-3 2-4,-1 0-5,-2 2-4,-1-2-6,3-4-6,2-4-7,1-4-6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43"/>
    </inkml:context>
    <inkml:brush xml:id="br0">
      <inkml:brushProperty name="width" value="0.04975" units="cm"/>
      <inkml:brushProperty name="height" value="0.04975" units="cm"/>
      <inkml:brushProperty name="color" value="#00BFF3"/>
    </inkml:brush>
  </inkml:definitions>
  <inkml:trace contextRef="#ctx0" brushRef="#br0">97675 21366 442,'22'-7'4,"-1"2"8,-2 2 9,-2 2 8,-1 2 6,3 2 4,1 2 2,3 2 4,0 1-1,1 3-3,-1 2-2,1 2-4,-1 1-4,-2 4-5,0 4-5,0 2-5,-4 0-5,-3 0-5,-4-1-5,-4-1-6,-4-1-8,-4-1-12,-4-1-12,-4-1-11,-4-1-4,-5-3 3,-5-1 3,-5-2 3,-4-2 2,-1-3 2,-2-1 2,-2-2 1,1-3 4,6-2 6,4-3 5,5-4 5,4-2 4,2-1 3,4-3 3,3-2 2,2 0 2,4 1 0,3 1 1,2 1 0,3 0 5,4 2 8,2 1 9,3 1 8,2 1 6,0 2 3,-1 2 3,1 2 2,0 3-1,-1 6-3,1 4-4,-1 5-3,-1 4-5,-4 3-2,-4 3-3,-4 3-3,-3 0-3,-2 0-3,-2-1-3,-2-1-4,-3-1-4,-6 1-4,-4-1-6,-4 1-4,-3-4-4,1-4-2,1-4-3,1-6-2,2-4-2,3-1 3,3-2 1,2-1 1,4-5 2,3-2 0,2-5 2,4-4 1,4-3 0,7-3 1,8-3 2,6-3-1,4 0 3,2 1 5,3 3 3,1 1 4,0 3 5,0 3 4,-1 3 4,-1 3 6,-3 3 1,-3 4 0,-5 4-1,-3 4 1,-4 3-1,-3 3 1,-3 3 0,-2 3 1,-5 2-1,-6 1-4,-6 1-4,-5 1-4,-5 1-3,-1-1-3,-3 1-3,-1-1-2,-2-1-3,-1-1-1,-1-2-1,0-3-1,-1-1-1,1 0-1,1-2 1,1-1-1,7-2 6,13-2 11,12-4 11,13-2 12,10-4 3,5 0-1,6-3-3,6-2-2,4-1-5,2 0-7,2 1-8,2-1-7,-1 0-4,-1 2-3,-2 1-2,-2 0-2,-3 2-7,-4 0-13,-4 2-12,-3 0-13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44"/>
    </inkml:context>
    <inkml:brush xml:id="br0">
      <inkml:brushProperty name="width" value="0.05286" units="cm"/>
      <inkml:brushProperty name="height" value="0.05286" units="cm"/>
      <inkml:brushProperty name="color" value="#00BFF3"/>
    </inkml:brush>
  </inkml:definitions>
  <inkml:trace contextRef="#ctx0" brushRef="#br0">89110 26778 416,'7'-8'1,"-1"1"1,-1-1 3,0 0 1,1 0 5,4 2 11,3 1 10,5 0 9,3 2 4,3 1-3,3 0-4,3 2-3,1-1-5,2-1-6,1 0-6,1-1-5,-2-1-8,-4 2-7,-3 0-7,-5 2-7,-6 2-11,-8 6-11,-10 4-12,-8 5-11,-6 2-2,-3-1 11,-3-1 11,-3 0 10,-1-3 8,1-1 5,1-3 5,1 0 4,1-3 4,-1-1 1,1-1 1,-1 0 2,2-1 3,3 0 6,3 0 6,3 0 5,2 0 5,2 1 3,2 2 3,3 0 3,0 2 3,2 2 3,0 1 4,2 3 4,0 2-1,0 3-3,0 3-4,0 3-4,-1 3-3,0 3-3,-2 2-3,0 4-3,-2 3-2,0 5-3,-1 2-2,-1 5-3,-3 7-3,0 9-4,-3 11-5,-1 9-6,-1 4-6,2-1-9,2 0-11,3-1-9,1-7-7,2-12-3,2-11-5,2-12-3,1-11 2,0-8 6,0-9 8,0-8 8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44"/>
    </inkml:context>
    <inkml:brush xml:id="br0">
      <inkml:brushProperty name="width" value="0.04451" units="cm"/>
      <inkml:brushProperty name="height" value="0.04451" units="cm"/>
      <inkml:brushProperty name="color" value="#00BFF3"/>
    </inkml:brush>
  </inkml:definitions>
  <inkml:trace contextRef="#ctx0" brushRef="#br0">89663 28244 494,'8'-15'7,"3"0"13,2 2 14,2 1 13,1 1 5,1 2-6,1 3-5,1 1-5,1 1-6,3 2-3,1 0-4,3 2-4,-1 2-3,-3 4-2,-3 4-2,-3 3-1,-3 4-1,-4 3-2,-5 3-2,-3 3-1,-5 2-2,-5-1-3,-7 0-1,-6 1-4,-4-1-1,-2 1-1,-4-1-2,-3 0-2,0-2-4,3-5-10,3-5-8,4-4-9,1-7-5,2-8-2,3-8 0,1-8-3,4-3 5,3 1 9,4 1 10,4 1 9,3 2 8,2 1 7,2 2 7,2 3 8,1 2 8,1 2 8,2 4 9,0 2 9,1 4 1,1 2-4,1 4-5,2 2-5,1 2-1,3 1 1,3 1 2,3 2 1,1 0-1,1 1-6,-1 1-6,0 1-6,0 0-9,-1-1-15,-1-1-15,-1-1-14,-2-2-8,-3-4-1,-3-5-2,-2-2-1,-4-3-1,1 0-2,-2 0 0,0 0-2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44"/>
    </inkml:context>
    <inkml:brush xml:id="br0">
      <inkml:brushProperty name="width" value="0.05087" units="cm"/>
      <inkml:brushProperty name="height" value="0.05087" units="cm"/>
      <inkml:brushProperty name="color" value="#00BFF3"/>
    </inkml:brush>
  </inkml:definitions>
  <inkml:trace contextRef="#ctx0" brushRef="#br0">90962 26200 432,'7'-8'0,"0"2"0,-2 0 0,0 2 0,-1-1 4,3-2 9,2-2 7,2-1 10,0 0 1,-1 6-4,0 4-5,-2 6-3,-2 4-7,-2 3-9,-4 5-8,-2 4-8,-5 2-4,-4 2-1,-5 3 1,-5 1 0,-3 2 0,-1 1 0,-1 0-1,-1 2 0,0-2 3,1-3 6,1-5 7,2-3 5,1-3 6,4 1 6,5-1 5,3 1 6,7-4 4,12-5 2,10-6 4,11-6 2,6-6-3,2-6-9,2-5-9,2-6-9,0-2-4,-4 2-3,-2 4-2,-3 4-1,-3 1-1,-3 4-1,-3 3 0,-3 2 1,-5 5 2,-7 6 9,-6 6 6,-8 6 8,-5 3 4,-3 3 0,-5 1 1,-3 3 0,-3 1-1,-1 2-3,-1 2-3,-1 3-3,-2 2-3,-3 4-1,-3 4-2,-2 4-2,-4 3-5,-1 5-6,-2 4-6,-1 4-8,-2 3-4,0 6-5,0 5-4,0 5-3,3-4-4,5-10 0,7-11-3,6-10-1,5-11 1,5-8 0,4-9 1,6-8 1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45"/>
    </inkml:context>
    <inkml:brush xml:id="br0">
      <inkml:brushProperty name="width" value="0.05173" units="cm"/>
      <inkml:brushProperty name="height" value="0.05173" units="cm"/>
      <inkml:brushProperty name="color" value="#00BFF3"/>
    </inkml:brush>
  </inkml:definitions>
  <inkml:trace contextRef="#ctx0" brushRef="#br0">91400 28470 425,'1'-11'89,"2"8"-13,2 9-14,2 10-13,1 3-9,3 1-3,2-1-4,2 1-3,1-1-5,1-1-4,1-1-5,1-1-6,0-1-4,-3-2-4,-1-3-4,-2-1-5,-1-2-4,-1-2-2,1-2-3,0-2-3,-1-2-6,-1-2-10,0-2-11,-2-2-10,0-1-1,0-2 5,0 0 7,-1-1 7,0 0 7,-2 1 7,-2 0 7,-2 2 8,-1 3 12,2 8 17,1 6 18,0 7 18,0 3 5,0-2-8,-2-3-7,0-1-7,0-2-9,3-2-11,4-3-11,2-1-10,3-3-9,0-4-7,1-4-9,1-3-7,2-5-2,3-2 0,3-3 2,3-3 1,0 1 3,-5 3 7,-3 4 5,-4 5 6,-3 2 7,-1 2 6,-1 2 6,0 2 8,-3 2 10,-4 2 13,-4 2 14,-4 2 15,-4 2-1,-4 5-13,-3 4-15,-5 3-13,-3 4-8,-3 1-6,-3 3-3,-2 1-4,-4 1-3,-3 1-3,-2-1-2,-4 0-2,1-1 0,4-1 0,4-3 3,3-1 0,5-3 3,5-3 2,5-3 3,5-3 2,6-3 1,8-4 1,8-4 0,8-4 0,7-4 0,7-2 0,6-3-2,8-3 0,4-1 0,2 2-1,2 2-1,2 3-1,1 0 1,1 0 0,2 0 1,0 0 0,-2 2-1,-4 1-7,-6 2-5,-4 2-6,-5 1-3,-6 0-2,-4 0-2,-4 0-1,-7-2-12,-3-2-21,-6-4-22,-4-2-20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46"/>
    </inkml:context>
    <inkml:brush xml:id="br0">
      <inkml:brushProperty name="width" value="0.05032" units="cm"/>
      <inkml:brushProperty name="height" value="0.05032" units="cm"/>
      <inkml:brushProperty name="color" value="#00BFF3"/>
    </inkml:brush>
  </inkml:definitions>
  <inkml:trace contextRef="#ctx0" brushRef="#br0">97531 27000 437,'-7'16'78,"2"-1"-10,2 1-9,2 0-9,1 2-6,0 8-3,0 7-3,0 7-2,0 2-4,0-2-5,0-2-5,0-2-4,0-1-3,0-1-3,0-1-1,0-2-3,0 0-5,0-3-7,0-2-7,0-1-8,-1-6-16,-2-9-24,-2-8-23,-1-10-23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04"/>
    </inkml:context>
    <inkml:brush xml:id="br0">
      <inkml:brushProperty name="width" value="0.03856" units="cm"/>
      <inkml:brushProperty name="height" value="0.03856" units="cm"/>
      <inkml:brushProperty name="color" value="#F2395B"/>
    </inkml:brush>
  </inkml:definitions>
  <inkml:trace contextRef="#ctx0" brushRef="#br0">52300 5500 570,'-40'0'41,"23"0"4,22 0 5,22 0 3,16 4-1,14 10-11,11 10-9,14 9-10,8 7-5,7 7-3,6 6 0,7 7-3,-6-1-1,-15-6 0,-15-6-1,-16-6-1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46"/>
    </inkml:context>
    <inkml:brush xml:id="br0">
      <inkml:brushProperty name="width" value="0.05501" units="cm"/>
      <inkml:brushProperty name="height" value="0.05501" units="cm"/>
      <inkml:brushProperty name="color" value="#00BFF3"/>
    </inkml:brush>
  </inkml:definitions>
  <inkml:trace contextRef="#ctx0" brushRef="#br0">97559 26466 399,'8'-7'49,"0"2"6,0 2 7,0 2 6,0 2-2,1 4-10,1 2-10,2 3-10,-1 3-7,1 2-5,0 1-3,0 3-5,-2 1-3,-1 3 0,-2 1-3,-2 3 0,-2 2-2,0 2-1,-2 4-1,0 3-2,-4 1-2,-4 2-7,-5 1-5,-5 0-6,-4 0-6,0 0-8,-1-1-8,0-2-8,-1-1-5,1-3-3,1-4-1,1-2-3,2-4 2,2-5 5,4-5 4,3-4 6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3:47"/>
    </inkml:context>
    <inkml:brush xml:id="br0">
      <inkml:brushProperty name="width" value="0.04599" units="cm"/>
      <inkml:brushProperty name="height" value="0.04599" units="cm"/>
      <inkml:brushProperty name="color" value="#00BFF3"/>
    </inkml:brush>
  </inkml:definitions>
  <inkml:trace contextRef="#ctx0" brushRef="#br0">97616 30150 478,'-1'37'61,"-1"-4"-8,0-4-7,-1-3-8,-1-3-4,2-1 1,0-1 0,2-1 1,0-1-2,0-1-5,0-1-4,0-1-5,2-1-3,6-3-1,4-1-2,5-2-2,2-4-2,-1-6-5,-1-6-4,-1-6-3,0-4-3,0-3 0,-1-3 0,1-3 0,-2 0 1,-1 0 0,-2 1 0,-2 1 2,-3 2 0,-3 3 0,-2 3 2,-3 3-1,-3 2 2,-2 2 1,-2 2 1,-2 2 1,-1 3-1,-1 2-5,-1 4-5,-1 2-4,-1 2-7,0 2-7,1 0-8,-1 1-9,2 0-7,2 0-8,4-2-8,3-1-7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2T08:33:48.0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5797 10237 0,'0'0'0,"-10"-4"0,-6-3 16,0 1-16,-2 0 0,-11-4 0,-2 0 15,-14-1-15,1 2 0,-5 3 16,-3 2-16,-10 2 0,5 2 0,-3 5 15,-1 2-15,-11 2 16,1 1-16,2 7 0,-3 6 16,-4 5-16,6 1 0,0 6 15,-2 2-15,-26 19 0,9-3 0,6 3 16,8 1-16,13-4 0,8-2 16,-3 3-16,0 0 0,4 3 15,2 2-15,7 4 0,5 1 16,1-10-16,1-5 0,1 7 15,4 7-15,9-4 0,7-1 16,2 1-16,-1 1 0,2 4 16,0 0-16,4 3 0,2 2 15,2-4-15,1-1 0,10 1 0,4 0 16,2-5-16,4-4 0,0-5 16,3-2-16,-1-2 0,2-1 15,7-5-15,6-3 0,-1-5 16,-3-1-16,11-3 0,2-1 15,2-5-15,2-2 0,5-1 16,6 0-16,4-4 0,2-2 16,6 0-16,6 0 0,-5-7 15,-6-3-15,9-8 0,6-3 16,-1 0-16,-1 1 0,4-1 0,1-1 16,0-2-16,-3-1 0,1-5 15,-1-5-15,1 1 0,-1 4 16,5-5-16,4-4 0,-8-6 15,-2-5-15,2 0 0,4 0 16,-4-4-16,-1-2 0,2-5 16,6-3-16,-5-4 0,-4-2 0,-2-7 15,4-5-15,-5-2 16,-2-1-16,2-3 0,-2-3 16,-3 3-16,-8 2 0,0 0 15,0-3-15,-15 2 0,-10 0 0,-4 0 16,-3-2-16,-1 5 0,1 3 15,-11-2-15,-7-1 0,-11 9 16,-4 6-16,-12-1 0,-6-1 16,-2 2-16,-1 2 0,-5 0 15,-1-1-15,-6 6 0,-2 3 0,-1-2 16,2-2-16,-4 4 0,-5 2 16,0 3-16,-1 2 0,-6 2 15,-1 3-15,-3 1 0,-6 3 16,2 7-16,2 4 0,-9 5 15,-2 3-15,-1 1 0,1 1 0,-7 4 16,-4 2-16,1 3 16,-1 3-16,-7 8 0,-6 8 15,2 4-15,1 1 0,-3 10 0,-1 6 16,-2 8-16,-2 5 0,2 10 16,-3 6-16,4 9 0,1 5 15,1 11-15,0 9 0,12 2 16,8 2-16,9 7 0,7 6 15,18-39-15,14-25 0,6-18 16</inkml:trace>
  <inkml:trace contextRef="#ctx0" brushRef="#br0" timeOffset="478.6948">5847 13891 0,'0'0'0,"-5"5"16,2 1-16,1-1 0,2-1 0,4 1 15,0-1-15,5-1 0,3-1 0,-1 0 16,0 0-16,-3 0 0</inkml:trace>
  <inkml:trace contextRef="#ctx0" brushRef="#br0" timeOffset="16750.8532">21462 4455 0,'0'0'0,"0"0"16,0 0-16,-7 22 0,7-11 0,0 1 15,0 2-15,1 4 0,0 3 16,1 11-16,1 5 0,-2 2 15,-1 3-15,-3 14 0,0 5 16,-1 1-16,-1 3 0,0 16 16,0 3-16,-1 12 0,-1-5 0,2 13 15,0-3-15,1 30 16,2-16-16,-3-4 0,0-1 16,4-4-16,3-2 0,-4 3 15,-4 1-15,2 0 0,0-2 0,0 9 16,0 5-16,-1-9 0,1-4 15,2 5-15,3 5 0,1-9 16,1-6-16,0 7 0,0 4 16,-3-3-16,-3-2 0,-1 10 15,-4 3-15,-2-3 0,-3-2 0,-6 11 16,-5 9-16,0-10 0,-1-4 16,4 8-16,3 8 15,5-13-15,3-8 0,1 0 16,1-2-16,4-14 0,2-10 0,7-2 15,6-1-15,-1-8 0,0-5 16,1 9-16,1 7 0,3-4 16,1-2-16,-2 8 0,-1 4 15,-5 1-15,-3 1 0,-2 4 16,0 3-16,0-10 0,-1-5 0,-2-3 16,-1 0-16,1-11 0,1-5 15,2-13-15,0-5 0,3-13 16,1-7-16,1-14 0,2-8 15,-3-4-15,-3-3 0,0 0 16</inkml:trace>
  <inkml:trace contextRef="#ctx0" brushRef="#br0" timeOffset="16933.7228">21605 10501 0,'0'0'15,"0"11"-15,5 4 0,3-3 0,2 0 16,1 3-16,-1-3 0,-2-3 16</inkml:trace>
  <inkml:trace contextRef="#ctx0" brushRef="#br0" timeOffset="21617.9671">26409 6364 0,'0'0'0,"0"0"0,0 0 16,0 0-16,0 0 0,0 0 0,26 0 16,-26 0-16,22 0 0,-22 0 15,30-4-15,-12 2 0,3-2 16,4 1-16,2 0 0,5-2 15,3 1-15,16-1 0,3-1 16,2 0-16,2 1 0,17-2 16,1 0-16,12 0 0,-3 1 0,12-2 15,-2 3-15,1-5 0,-10 0 16,-2 3-16,1 1 0,27 0 16,-15 4-16,-7 2 0,-5 2 15,-3-1-15,-2 3 0,2-3 16,-1-2-16,-7 0 0,-7-1 15,6 0-15,3-1 0,-6 6 16,-5 2-16,0-4 0,1-2 16,-2 3-16,-2 4 0,3-4 15,2-1-15,-2-1 0,-1-2 0,-4-4 16,-1-1-16,-4 2 0,-2 3 16,3-1-16,4 1 0,-14-3 15,-7-2-15,-3 3 0,-1 3 16,-7 0-16,-6 1 0,-8-2 15,-4 2-15,-2 0 0</inkml:trace>
  <inkml:trace contextRef="#ctx0" brushRef="#br0" timeOffset="21828.2466">30248 6017 0,'0'0'0,"0"0"0,0 0 16,0 0-16,24 13 0,-24-13 0,0 0 15,20 11-15</inkml:trace>
  <inkml:trace contextRef="#ctx0" brushRef="#br0" timeOffset="22618.1069">28597 5881 0,'0'0'0,"0"0"0,0 0 0,0 0 0</inkml:trace>
  <inkml:trace contextRef="#ctx0" brushRef="#br0" timeOffset="22801.2912">28764 5926 0,'0'0'15,"0"0"-15,0 0 0,0 0 0</inkml:trace>
  <inkml:trace contextRef="#ctx0" brushRef="#br0" timeOffset="22947.4822">28838 6003 0,'0'0'0,"0"0"16,0 0-16,0 0 0</inkml:trace>
  <inkml:trace contextRef="#ctx0" brushRef="#br0" timeOffset="30318.0478">9389 10386 0,'0'0'0,"-12"-4"0,-2-2 0,-6 1 0,0-1 16,-9-2-16,-4-2 0,-8 0 16,-1 1-16,-4-1 0,-4 0 15,-1 5-15,2 1 0,-13 1 16,2 1-16,1 2 0,-1 1 0,-8 2 16,0 0-16,4 3 15,3 2-15,-1-2 0,-1-1 0,1 2 16,-1 2-16,-32 7 0,5 1 15,14 2-15,8 1 0,0 3 16,-2 2-16,8 3 0,3 3 16,5 4-16,1 4 0,8 0 15,1-1-15,1 5 0,0 2 16,9-1-16,4-2 0,4 11 16,1 5-16,3-3 0,2 0 0,5 1 15,2 3-15,5-3 0,6 0 16,-4-2-16,1 1 0,3-4 15,3 0-15,8 4 0,5 4 16,5-2-16,2-1 0,6 1 16,4-2-16,5-2 0,5-4 15,4-1-15,5-1 0,3-7 16,5-3-16,4 1 0,2 1 16,-4-11-16,-3-7 0,9 2 15,7 2-15,-5-7 0,-4-3 0,4-7 16,4-3-16,0-3 0,0-1 15,3-6-15,3-4 0,-4-4 16,-2-4-16,1-2 0,1-4 16,2-3-16,2-3 0,1-5 15,1-5-15,-5-4 0,-2-2 16,1-5-16,-1-2 16,-2 2-16,-4 1 0,3-9 0,1-6 15,-3 1-15,-4 2 0,-6-6 16,-3-4-16,-7 7 0,-4 5 0,-6-3 15,-4-2-15,-3 4 0,-2 2 16,-9 3-16,-6-1 0,-8 4 16,-6 3-16,-3-3 0,-1-3 15,-4 5-15,-2 3 0,-8 2 16,-7 1-16,0 0 0,-1 2 0,-4 1 16,-2 2-16,-3 5 15,-2 3-15,-3-1 0,-1 1 16,-7 2-16,-1 1 0,-7 1 15,-1 1-15,4 5 0,5 2 0,-6 0 16,-4 1-16,-1 3 0,-2 1 16,-2 4-16,-1 4 0,0 5 15,5 5-15,-7 3 0,-4 3 16,1 1-16,-3 1 0,-4 10 16,-2 6-16,-3 2 0,0 5 0,-2 5 15,0 5-15,2 2 0,1 1 16,-3 6-16,-3 2 0,4 5 15,5 1-15,-4 10 16,2 5-16,5 4 0,1 2 0,5 10 16,2 8-16,7 7 0,7 4 15,-1 16-15,1 12 0,14-44 16,13-30-16,7-21 0</inkml:trace>
  <inkml:trace contextRef="#ctx0" brushRef="#br0" timeOffset="49185.5576">23733 14664 0,'0'0'0,"0"0"0,-29 1 0,17 0 16,1-1-16,-10 3 0,-4 0 15,-1 1-15,2 1 0,-5 4 16,-3 2-16,-5 6 0,0 2 16,-1 6-16,-3 5 0,2 3 15,3 1-15,-8 14 0,0 6 16,0 1-16,5-5 0,0 14 0,3 4 16,4-8-16,4-5 0,-7 13 15,1 1-15,0 13 0,9-10 16,2 9-16,2 4 15,-1-8-15,-2-7 0,7 4 0,4 4 16,6-5-16,6-4 0,5 1 16,5 1-16,7-5 0,2-5 15,4-2-15,1 1 0,-1-11 0,-1-8 16,15 4-16,8 2 16,-4-8-16,-4-6 0,7-2 0,5-2 15,5 0-15,4-1 0,0-4 16,1-5-16,-3-6 0,-2-3 0,11 4 15,9 4-15,-8-4 16,-5-1-16,12 4 0,9 3 16,-14-8-16,-8-7 0,16-1 15,11-2-15,-13-7 0,-8-4 0,10-7 16,7-3-16,-8 1 0,-6 3 16,9-5-16,7-3 0,-7 0 15,-5 0-15,4-6 0,3-5 16,-6 5-16,-6 3 0,8-14 15,6-10-15,-12 11 0,-8 5 0,6-10 16,6-10-16,-12 1 16,-7 1-16,6-15 0,6-10 15,-6 10-15,-5 5 0,-2-15 16,0-10-16,-9 9 0,-5 6 0,-4-11 16,-3-9-16,-2 7 0,-2 5 15,2-2-15,1-1 16,-10 9-16,-7 9 0,-5-6 0,-3-4 15,-5 10-15,-2 5 0,-4-8 16,-1-7-16,-2 15 0,-1 11 0,-11-7 16,-6-5-16,-1 11 15,2 7-15,-4-3 0,-2-1 16,0 5-16,1 3 0,-7-1 0,-2-2 16,-1 7-16,0 3 0,-7-2 15,-5-2-15,2 9 0,2 7 16,-8-2-16,-6-1 0,7 3 15,4 3-15,-13 4 0,-10 2 16,5-2-16,1 1 0,-10 5 16,-7 2-16,8 4 0,5 1 0,-9 1 15,-8 2-15,8 4 16,7 4-16,-15 9 0,-10 6 16,12-2-16,8-1 0,-17 7 15,-10 6-15,7 0 0,7 0 0,-6 7 16,-4 4-16,12 0 0,6-1 0,-13 11 15,-10 9-15,16-1 16,10 0-16,-18 9 0,-12 7 16,17-3-16,13-1 0,-5 18 15,-3 12-15,15-9 0,11-8 0,20-28 16,14-20-16,8-12 0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5:02"/>
    </inkml:context>
    <inkml:brush xml:id="br0">
      <inkml:brushProperty name="width" value="0.06244" units="cm"/>
      <inkml:brushProperty name="height" value="0.06244" units="cm"/>
      <inkml:brushProperty name="color" value="#00BFF3"/>
    </inkml:brush>
  </inkml:definitions>
  <inkml:trace contextRef="#ctx0" brushRef="#br0">24850 39744 352,'17'0'118,"1"0"-27,3 0-26,1 0-26,2 0-16,-1 0-2,1 0-4,-1 0-4,1 0-2,-1 0-2,1 0-4,0 0-1,-1 0-2,1 0-1,-1 0-1,1 0 0,-1 0-1,1 0 1,-1 0 0,1 0 1,-1-1 0,1 0 0,-1-2-1,1 0 0,-2 0 1,-1 0 0,-3 2 1,-1 0 1,-1 2 1,-1 2-1,1 2 1,0 2 0,0 0 1,3-1 1,2 0 0,1-2 1,1-1 0,-3 0-1,-1-1-2,-2-2-2,-2 0 0,1 0-1,0 0 1,-1 0 0,1 0-1,2 0 0,0 0 0,1 0 0,0 0 0,-1 2 1,-1 1-1,-1 0 1,0 1 0,2 0 0,0 0-1,1 0 0,1-1-1,1-1-1,1 0 0,1-2-1,2 0-1,1 0 0,3 0 0,1 0 0,1-1 0,1-2 0,-1-2 0,0-1 1,1-1 1,-1 2-1,0 2 0,1 2 1,-2 1-1,-2 2 2,-1 1 1,-2 0 0,-3 1 1,0 2 1,-1 0 0,0 1 1,-2 1 0,1-2 0,-1-1 0,1 0 0,-1-2-1,-1 0-1,-1-2 0,0 0-2,-1-1 0,3 0-1,2 0-1,1 0-1,3-1 0,1 0 0,2-2 0,3 0-1,-1-1 1,-3 0-2,-4 0 1,-1 0-2,-3 1 1,1 0 0,-1 2 0,1 0 1,0 1 0,-1-2 0,1 0 1,0-1-1,-2-1 2,1 0-1,-2 0 1,-1 0 1,0 0-1,1 0 1,2 0-1,0 0 1,0 0 0,1 1 1,-1-2 2,1 2 1,0-1 1,-1 2 0,1 0-1,-1 2 0,2 0-1,0 0 1,1 0 0,1 0-1,1 0 1,1 0-2,1 0 1,1 0-1,-1 0-1,0 0 1,-1 0-1,0 0 1,-1 0 0,2 0 0,3 0 1,1 0 0,2 0-1,1 0 1,1 0 0,1 0-1,0 0 0,2 2 0,1 0 0,1 2-1,-1-1 0,0-1 0,-2 0-2,0-1 0,0-1 0,1 1-1,1 2 1,0 0 0,0 2 1,-3 0 0,-4 1 0,-1 2 0,-4-1 1,-2-1 1,-1 0 0,-2-2 0,-1 0 0,1 0 0,1 0 0,1 0-1,0 0 1,1 0-1,0-1 0,-1 2 1,1-2-1,3-1 0,1 0 1,3-2-1,1 0 0,4 0 0,3 0 0,3 0 0,1 0 0,2 0-1,0 0 1,2 0-1,-1 0 0,0 0 1,-2 0-1,0 0 0,-1 0 0,-2 0 1,0 0 1,-1 0 0,-1 0 0,-2 0 0,0 0 1,-1 0-1,-2 1 1,0 0-1,-1 2 0,-1 0 1,0 0-1,-1 0 1,0-2 0,1 0 1,-1-1-1,2 0 1,1 0 0,1 0 0,0 0-1,0 0 1,1 0-2,-1 0 1,-1 0-1,-2 0 1,-1 0 0,-3 0 0,0 0 0,-1 0 1,1 0 0,-1 0 1,0 0 0,-1 2-1,-1 0 0,-1 2 0,1 0 0,3 0 0,3-1-1,3 1 0,2-1-1,4-4-1,2-2-1,4-3-1,2-3-1,2 0-1,2-1 0,2-1-1,1-1 0,0 2 0,0 1-1,0 0 1,-2 2 1,-3 1 0,-2 0 1,-3 2 1,-3 1 1,0 0 2,-2 1 2,0 2 2,-1 0 1,-2 0 0,0 0 1,-1 0 0,-1 0 0,-2 0 0,0 0-1,-1 0-1,1 0 0,1-2 1,2-1-1,2 0 0,2 0 0,-1 0 0,0 2 0,0 1-1,0 0 0,-2 0-2,0 0 0,-1 0-2,-1 0 0,1 3 0,-1 2 0,0 2 1,0 0-1,-3 0 1,-2-2-1,-1 0-1,-1-2 1,1 1-2,0 0 0,2 0 0,1-1-2,1 0 0,1-2-1,1 0 0,1-2-1,2 0 1,2-2 1,2 0 0,1-1 1,1 0-1,-1 0 1,0 1-1,-1-1 1,0 0 1,-1 0 1,-2 0 1,1 1 1,-1 0 2,0 1 1,0 2 2,-1 0 0,-1 2 0,-3 1-1,-2 0 0,1 0-1,3 0 0,3-2 0,2 0-1,2-2-1,-2 0 0,0-2-1,-1 0-1,-1-1 0,2 0 0,1 0 0,1 0 0,-1 0-1,0 1 1,-2-2 0,0 2 0,-1-1-1,1 2 1,-1 0 0,0 2 0,-1 0 0,-4 0 0,-2 0 0,-3 0 1,-1 0 0,1 2 0,1 0 0,1 2 0,0-1 0,1-1 0,-1 0 0,0-1 0,2-1 0,1 0-1,2 0 0,2 0 0,2 0 0,1 0 0,0 0 0,2 0-1,1 0 0,0 0 0,2 0 0,0 0 0,2 0-1,2 0 0,2 0 0,2 0 0,1 0 0,2 0-1,0 0 1,1 0 0,1-1-1,0-1 0,0 0-1,0-1 0,-1-1-1,-1 0 1,-1 0 0,0 0 1,-3 0-1,-4 0 2,-4 0-1,-4 0 1,-2 1 1,-2 2 2,0 2 3,-1 2 3,-1 1 1,1 0 1,-1 0 2,0 0-1,1-1 1,2 0-2,3-2-2,1 0-1,2-2-1,4 0 0,2-2 0,4 0-1,1-2 0,2-2-2,0-2-2,1-1-1,-1-1-2,-2 2-1,-4 2 0,-2 2-1,-4 2-1,-2 1 2,-3 0 0,-3 2 0,-4 0 1,-2 0 0,-3 0 0,-3 0 0,-2 0 1,-1 0 1,-1 0 2,-1 0 1,0 0 0,0 2 2,-1 0-1,1 1 2,-1 1-1,-1-2-2,-1 0 0,-1-2-2,0 0-1,0 0-1,-1 0-2,1 0-1,-4-2-17,-8-4-33,-8-4-33,-8-3-32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5:07"/>
    </inkml:context>
    <inkml:brush xml:id="br0">
      <inkml:brushProperty name="width" value="0.06286" units="cm"/>
      <inkml:brushProperty name="height" value="0.06286" units="cm"/>
      <inkml:brushProperty name="color" value="#FED406"/>
    </inkml:brush>
  </inkml:definitions>
  <inkml:trace contextRef="#ctx0" brushRef="#br0">22530 39369 349,'-28'-22'-23,"7"7"6,7 3 4,7 6 5,2 2 3,-2 0 2,-2 0 0,-2 0 2,0 1 6,1 2 11,0 2 12,2 2 11,3 2 5,6 0-1,6 1 0,6 2-1,3-2-4,3-1-5,2-2-5,1-2-6,3-1-4,1 0-1,2 0-2,3 0-2,1 0-2,2-2 0,3 0-2,1-1-1,2-2-1,2-2 0,2-2 1,2-2-2,2-1 1,0-1-1,2-1 0,0-1-1,1 0-1,0 4-1,0 3-1,0 3-2,-3 1 1,-4 2-1,-5 0 1,-5 2 0,-3 2 0,2 6 1,1 4 1,1 5 1,-2 1 0,-3-3-1,-5-3 1,-3-2 0,-3-3-1,-1-1-1,-1-1 0,-1 0-2,1-1 0,3 0 0,4 0 1,2 0 0,-1-1 1,-1-1-1,-4 0 1,-3-2 0,-1 0 1,3 0-1,2 0-1,1 0 1,2 0-1,-1 0-1,1 0-1,-1 0 0,2 0-2,1 0 1,3 0-1,1 0-1,2 0 1,1 0-1,1 0 0,0 0 0,2 0 0,3 0 1,1 0-1,2 0 0,0 0 1,-2 0 2,-1 0 2,-3 0 1,-2 1 2,0 0-1,-1 2 0,-1 0 1,-1 1-2,-1 0 1,-1 0 0,-1 0-1,-1-1 0,1-1 0,-1 0-1,0-1 1,1-1-1,-1 0-1,1 0-1,-1 0-1,1-1 0,3-1 0,1 0 0,3-1 0,0-2 0,2 0 0,1-1 1,1-2 0,0 1 1,0 1 0,0 0 0,0 2 1,0 0 0,-1 0 0,-2 0-1,0 0 1,-1 1-1,1 0 1,-1 2 0,0 1 1,1 0 0,-1 0-1,0 0 1,1 0-1,-1 0 0,2 0 2,1 0-1,0 0 1,4-2 1,3-2-1,4-4-1,4-2 0,3-2 0,3-1 0,3-2-1,4 0 0,-1 1-1,1 3 1,-2 3-2,-1 2 1,-1 3-1,-2 0 0,-3 2 0,0 1-1,-5 1 1,-3 3 0,-4 4 0,-3 2 1,-4 1-1,-2-1 1,-2 0 0,-1-2 1,-1-1 0,2 0-1,3-2 1,1 0-1,1-2 1,0-1-1,0 0 1,1-2-1,-1 0 1,0 0-1,0 0 1,0 0 1,1 1-1,1 0 0,0 2 0,2 0-1,0 0 0,0 0 0,0-2-1,1 0 0,-2-1 0,0 0-1,-2 0 1,0 0-1,0 0 0,2 0 0,3 0 0,1 0 0,2-1 1,1-2 0,3-2-1,2-2 1,0 0 0,-4-1 0,-2 0 0,-4 0 1,-2 1-1,-1 2 1,-3 2-1,-2 2 1,-1 1 0,-1 0 1,-2 0 1,0 0 2,0 1-1,-1 0 2,1 2-1,-1 0 1,0 1 0,-2 0-2,0 0-1,-1 0 0,0-1-1,-1 0 0,1-2 0,-1 0 1,0-1 0,1 2 0,-1 0 0,1 2 0,0-1 0,1-1-1,1 0 1,1-2-1,0 1 0,0 0 0,1 2 0,-1 0 0,0 1-1,1 0 1,-1 0-1,0 0 0,1-1 0,-1-1 0,0 0 0,1-1 0,-1-1 0,-2 0 0,0 0-1,-1 0 1,-1 0 0,-1 0 0,-1 0 0,-1 0 1,0 0 0,1 0 0,1 0 0,1 0 1,1 0 0,-1 1 0,0 2 0,1 0-1,0 1 1,3 0-1,1 0 0,2 0 1,4-1-1,7-2-1,4-2 1,8-2-2,2-3 1,3-2-1,2-3-1,1-3 1,3-1-1,3 1 0,3 0 1,3 2 0,2 0 0,1 1 0,1-1 0,1 0 0,-2 2-1,-6 3 1,-3 2 0,-6 4-1,-4 1 1,-1 0 0,-2 0 0,-2 0 1,-2 0 0,0 0 2,-2 0 2,0 0 0,-1 0 1,0 2 0,-1 0-2,2 2 0,-3 0-1,-1 0 1,-2-1 0,-1 1 1,-4 0 0,-2 0 0,-3 0-1,-3 0 1,-3 0-1,0 2 0,-1 0-1,-1 1 1,-1 1-1,-3 0 0,-1 0 1,-3 0-1,-1-1 0,-1-1 1,0-1-1,-2 0 0,0-2-1,3 0 0,2-2-2,1 0 0,3-1-1,1 2 0,3 0 0,1 2-1,2-1 0,2-1 1,3 0-1,1-1 1,2-1-1,0 0 1,2 0 0,1 0-1,0 0 1,0 0-2,0 0 0,0 0 0,0 0-1,-2 0 1,0 0 0,-1 0 1,-1 0 0,2 0 1,1 0 1,0 0 1,1-1 0,-2-1 0,0 0 0,-1-1 1,-1-1 0,-2 2 1,0 0 0,-1 2 2,-2 0-1,0 2 1,-1 0-1,-1 2 0,0 0 0,1 0 0,1-1 1,1 1-1,0 0 0,0 0-2,0 0 0,1 0-1,0-1 0,4 0-1,2-2 0,4 0-1,2-1 1,0 0 0,2 0 0,0 0 0,1-1 1,0 0-1,0-2 1,0 0-1,-2 0 0,-4 0-1,-4 2-1,-3 0 0,-4 1 0,-2 0 1,-2 0 1,-1 0 1,-2 1 1,1 2 0,-1 2 0,1 2-1,-2-1 1,0-1 0,-1-2 0,0-2 1,-2 0 0,3 0-1,0 2 1,1 0-1,0 0 0,2 0 1,1-2-1,1 0 1,1-1-1,1 0 0,1 0-1,0 0-1,1 0 0,-3 0-1,-2 0 1,-1 0-1,-3 0 0,0 2 0,0 0 0,-2 2 0,-1-1-1,1-1 1,-1 0 1,1-1-1,-1-1 1,1 0 0,-1 0 0,1 0 1,-1 0 0,-1 0 0,-1 0 1,-1 0 0,0 0 1,-1 0-1,1 0-1,-1 0 0,0 0-1,-1 0-1,0 0-2,-2 0-1,-4 0-17,-8 0-31,-8 0-32,-8 0-31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5:10"/>
    </inkml:context>
    <inkml:brush xml:id="br0">
      <inkml:brushProperty name="width" value="0.03976" units="cm"/>
      <inkml:brushProperty name="height" value="0.03976" units="cm"/>
      <inkml:brushProperty name="color" value="#FED406"/>
    </inkml:brush>
  </inkml:definitions>
  <inkml:trace contextRef="#ctx0" brushRef="#br0">7500 2150 553,'-23'37'114,"1"-4"-30,1-4-30,1-3-29,-1-3-16,0-1-2,0-1-2,-2-1-1,0 0-2,3-1-2,1 1-3,2-1-3,2-1 1,1-2 2,1-4 3,1-3 2,2-2 4,6 0 4,4-2 5,6 0 4,3-2 2,1-1-3,3 0-2,2-2-3,1 1-2,1 0-1,1 2-2,1 0-2,0 2-2,-1 0-4,-1 1-2,0 2-4,-3-1-1,-1 1 1,-3 0 1,0 0 2,-3 0-3,1 0-7,0-1-7,0 1-6,0-1-10,-1 0-14,1-2-15,0 0-14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5:10"/>
    </inkml:context>
    <inkml:brush xml:id="br0">
      <inkml:brushProperty name="width" value="0.04168" units="cm"/>
      <inkml:brushProperty name="height" value="0.04168" units="cm"/>
      <inkml:brushProperty name="color" value="#FED406"/>
    </inkml:brush>
  </inkml:definitions>
  <inkml:trace contextRef="#ctx0" brushRef="#br0">8807 2200 527,'-8'8'95,"1"0"-20,-1-1-20,0 1-20,-1 1-12,0 2-4,-1 2-5,-1 1-5,-3 2-2,-2 1-2,-3 2 0,-3 0-1,0-1-2,1 1 0,3-2 0,1-1-1,2-2 0,2-1 1,3-2 1,1-2 2,5-1 3,8 0 3,8-1 4,7 1 3,5 0 1,1-2-4,1-1-4,1 0-3,0-1-4,-1 1-7,-1 2-5,-1 0-6,-1 1-6,-1 2-7,-1 0-7,-1 1-7,-1 0-7,-3-2-8,-1-2-6,-2-2-7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5:11"/>
    </inkml:context>
    <inkml:brush xml:id="br0">
      <inkml:brushProperty name="width" value="0.04564" units="cm"/>
      <inkml:brushProperty name="height" value="0.04564" units="cm"/>
      <inkml:brushProperty name="color" value="#FED406"/>
    </inkml:brush>
  </inkml:definitions>
  <inkml:trace contextRef="#ctx0" brushRef="#br0">10643 2250 482,'-21'44'181,"5"-4"-44,5-6-43,5-4-45,1-1-25,0 1-8,-1 2-6,-2 2-8,2 1-3,1 1 2,2-1 1,2 0 1,1-2-10,2-6-20,0-3-21,2-6-20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5:11"/>
    </inkml:context>
    <inkml:brush xml:id="br0">
      <inkml:brushProperty name="width" value="0.05448" units="cm"/>
      <inkml:brushProperty name="height" value="0.05448" units="cm"/>
      <inkml:brushProperty name="color" value="#FED406"/>
    </inkml:brush>
  </inkml:definitions>
  <inkml:trace contextRef="#ctx0" brushRef="#br0">11316 2731 403,'-7'8'7,"2"0"14,2 0 13,2-1 13,2 2 5,4 0-6,2 1-6,3 1-5,3 2-5,0 0-3,1 1-3,1 1-3,1 1-2,0-1-1,-1 1 1,1 0-1,1 0 0,1 3-2,3 1-1,1 3 0,2-1-2,-1 0-1,1-1-1,-1 0-2,0-3-1,-3-1-1,-1-3 0,-2-1-2,-3-5-2,-3-6-4,-3-8-2,-2-6-3,-3-7-1,-2-5 0,-2-6 1,-2-6 0,-1-4-3,0 0-8,0-2-7,0 0-7,1 2-3,2 6 4,2 5 3,2 7 3,3 5 4,4 5 5,3 4 6,5 6 5,1 4 5,-3 4 4,-1 3 3,-2 5 3,-2 2 4,1-1 2,0 1 3,0 0 2,0 0 1,1 1-2,1 1-1,2 1-2,-1-1-2,1-1-3,0-2-5,-1-3-3,0 1-8,-1 0-15,0 1-14,-2 1-14,-3-2-6,-6-3 1,-6-4 1,-6-4 2,-3-2 0,1 0 0,-1 0 0,0 0-1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5:11"/>
    </inkml:context>
    <inkml:brush xml:id="br0">
      <inkml:brushProperty name="width" value="0.03402" units="cm"/>
      <inkml:brushProperty name="height" value="0.03402" units="cm"/>
      <inkml:brushProperty name="color" value="#FED406"/>
    </inkml:brush>
  </inkml:definitions>
  <inkml:trace contextRef="#ctx0" brushRef="#br0">11020 1354 646,'-12'-12'75,"10"5"-5,8 6-7,10 6-7,3 4-10,1 1-16,-1 3-17,1 2-15,-2-1-14,0 0-11,0-1-11,-2 0-11,-2-2-6,-1-1 1,-2-1 0,-2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04"/>
    </inkml:context>
    <inkml:brush xml:id="br0">
      <inkml:brushProperty name="width" value="0.03784" units="cm"/>
      <inkml:brushProperty name="height" value="0.03784" units="cm"/>
      <inkml:brushProperty name="color" value="#F2395B"/>
    </inkml:brush>
  </inkml:definitions>
  <inkml:trace contextRef="#ctx0" brushRef="#br0">56800 4150 581,'-24'-41'10,"4"19"21,3 19 20,3 19 20,-2 18 4,-6 19-15,-6 19-15,-6 19-13,-7 7-12,-6-3-5,-6-3-8,-6-2-5,-13 8-7,-19 22-6,-18 22-5,-19 23-5,1-1-5,22-22-3,22-22-3,23-21-4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5:11"/>
    </inkml:context>
    <inkml:brush xml:id="br0">
      <inkml:brushProperty name="width" value="0.04857" units="cm"/>
      <inkml:brushProperty name="height" value="0.04857" units="cm"/>
      <inkml:brushProperty name="color" value="#FED406"/>
    </inkml:brush>
  </inkml:definitions>
  <inkml:trace contextRef="#ctx0" brushRef="#br0">11383 900 452,'-9'47'172,"-2"0"-41,-2 0-38,-1 0-40,-4 2-23,-2 6-5,-3 4-6,-2 5-5,-5 6-6,-3 6-6,-4 8-4,-4 7-7,-2 0-3,3-6-4,2-6-3,2-5-4,5-11-2,7-13-5,8-14-4,9-13-4,2-8-6,-1-1-9,0-1-8,-1 0-8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5:12"/>
    </inkml:context>
    <inkml:brush xml:id="br0">
      <inkml:brushProperty name="width" value="0.04717" units="cm"/>
      <inkml:brushProperty name="height" value="0.04717" units="cm"/>
      <inkml:brushProperty name="color" value="#FED406"/>
    </inkml:brush>
  </inkml:definitions>
  <inkml:trace contextRef="#ctx0" brushRef="#br0">13684 913 466,'7'-15'5,"1"2"9,0 2 10,0 3 10,1 1 2,3 2-4,4 2-4,2 2-4,2 1 0,3 2 6,1 0 6,3 2 5,-2 1 0,-1 1-5,-4 3-4,-3 2-5,-3 2-5,-1 1-4,-2 3-4,-2 2-6,-4 0-3,-2-1-3,-6-1-4,-2-1-3,-6 2-4,-8 3-4,-6 5-3,-6 3-4,-4 1-2,1-3 2,1-3 0,2-3 2,0-3 2,3-3 2,1-3 4,3-2 2,7-5 7,12-5 11,13-4 12,14-5 10,6-3 2,2 0-9,3 1-9,1-1-9,-1 2-4,-3 2-3,-5 4-2,-3 2-1,-4 2-5,1 0-7,-2 0-7,-1 0-8,-5 0-9,-10 0-14,-10 0-14,-9 0-14,-6-1 2,1-2 17,-1-2 16,1-1 16,-1-4 11,1-2 4,-1-3 4,1-3 5,1-1 2,6 1 1,5 1 1,5 1 0,2 1 10,2 2 18,0 2 18,2 3 17,0 2 5,2 4-6,0 4-9,2 4-6,-1 5-5,-1 7-1,0 7 0,-1 7-2,-3 2-2,-2 0-6,-4-1-4,-2-1-6,-4 4-5,-6 12-7,-3 10-8,-6 11-6,-2 3-8,1-7-8,1-5-9,1-6-8,3-7-5,3-8-2,4-8-1,5-7-1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5:13"/>
    </inkml:context>
    <inkml:brush xml:id="br0">
      <inkml:brushProperty name="width" value="0.05777" units="cm"/>
      <inkml:brushProperty name="height" value="0.05777" units="cm"/>
      <inkml:brushProperty name="color" value="#FED406"/>
    </inkml:brush>
  </inkml:definitions>
  <inkml:trace contextRef="#ctx0" brushRef="#br0">14200 2459 380,'14'9'41,"-3"1"-7,-2 3-7,-4 2-6,-1 1 0,0 1 7,0 1 8,0 1 6,0 1 1,2 1-7,0 1-5,1 1-8,0 0-6,-2-1-8,-2-1-8,-2-1-8,-2-1-8,-2-3-7,-2-1-8,-2-2-7,0-5-6,-1-6-5,0-8-4,0-6-4,1-4 4,4-1 13,3-1 12,2-1 14,4-2 7,6 0 1,4 0 2,5-2 1,4-1 5,3-1 6,3-1 8,3-1 7,1 0 5,2 3 1,0 1 2,2 3 2,-1 2-1,-1 3-1,-3 2-3,-2 4-2,-3 2-2,-3 2-3,-5 3-2,-3 1-4,-4 2-1,-4 5-1,-5 4-2,-2 4-1,-5 2 0,-2 1 0,-4 1 2,-2 1 0,-3 2 1,-1 1-2,-3 3 0,-1 1-2,-3 0-1,0-3-3,-1-3-4,-1-3-2,1-3-3,1-4-4,3-5-4,1-2-4,2-5-3,1 0-1,0-3-3,2-2-2,1-4-1,2-7 0,3-7 0,1-7 0,2-4 1,2-3 2,2-1 3,2-2 2,1 2 3,2 4 1,0 5 4,1 5 1,0 5 4,-2 3 4,-2 4 4,-2 5 3,-1 4 10,0 8 13,0 6 13,0 7 14,0 5 3,0 3-10,0 3-8,0 3-9,0 2-6,0 4-4,0 3-2,0 3-4,0 2-3,0 6-4,0 2-5,0 5-3,0 1-3,0-1 2,0 0 1,0-2 2,0-2-3,0-4-6,0-4-5,0-4-5,1-5-17,2-8-28,2-6-28,2-6-27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5:13"/>
    </inkml:context>
    <inkml:brush xml:id="br0">
      <inkml:brushProperty name="width" value="0.04529" units="cm"/>
      <inkml:brushProperty name="height" value="0.04529" units="cm"/>
      <inkml:brushProperty name="color" value="#FED406"/>
    </inkml:brush>
  </inkml:definitions>
  <inkml:trace contextRef="#ctx0" brushRef="#br0">16800 2100 485,'0'24'171,"2"1"-40,0 1-41,1 0-40,0 1-24,0-1-5,-2-1-6,0-1-6,-1-1-7,0 1-8,0-1-8,0 0-7,0-1-9,0-3-10,0-3-9,0-2-10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5:13"/>
    </inkml:context>
    <inkml:brush xml:id="br0">
      <inkml:brushProperty name="width" value="0.06775" units="cm"/>
      <inkml:brushProperty name="height" value="0.06775" units="cm"/>
      <inkml:brushProperty name="color" value="#FED406"/>
    </inkml:brush>
  </inkml:definitions>
  <inkml:trace contextRef="#ctx0" brushRef="#br0">17350 1144 324,'0'-18'23,"0"10"23,0 11 23,0 12 23,0 4 2,2 1-17,0-1-19,2 1-19,-1 0-10,-1 3-4,0 1-3,-1 3-4,-1 1-1,1 3-2,2 1-1,0 2-2,1 3-1,-2 5-4,0 2-2,-2 6-2,1 4-4,2 9-1,2 7-2,2 9-2,1 6-1,-1 8 1,1 6 0,0 7 1,0 3-9,0-2-18,-1-3-19,1-1-17,-1-11-11,0-19 1,-2-21-1,0-18 0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5:14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18975 2275 333,'49'20'167,"16"14"-1,15 14 1,17 16 0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5:15"/>
    </inkml:context>
    <inkml:brush xml:id="br0">
      <inkml:brushProperty name="width" value="0.05445" units="cm"/>
      <inkml:brushProperty name="height" value="0.05445" units="cm"/>
      <inkml:brushProperty name="color" value="#FED406"/>
    </inkml:brush>
  </inkml:definitions>
  <inkml:trace contextRef="#ctx0" brushRef="#br0">18790 2000 404,'-5'7'99,"8"-1"-18,6 0-18,7-2-18,3 1-11,-1 0-3,-1 1-3,-1 2-2,0 1-3,0 1-3,-1 3-2,1 2-2,0 2-2,1 3 0,1 3-1,1 3-1,0-1-1,-1-3 0,-1-5-2,0-3 0,-2-3-1,-1-1-3,-1 0-1,-1-2-2,-3 0-3,-4 2-2,-6 0-2,-4 1-2,-4 2-2,-3 2 2,-4 1 1,-2 3 0,-2 1-1,-1 3-2,-1 1-4,-1 3-2,0-2-3,0-1-6,-1-4-5,1-3-5,1-3-2,5-1 2,3-2 0,4-2 1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5:15"/>
    </inkml:context>
    <inkml:brush xml:id="br0">
      <inkml:brushProperty name="width" value="0.06354" units="cm"/>
      <inkml:brushProperty name="height" value="0.06354" units="cm"/>
      <inkml:brushProperty name="color" value="#FED406"/>
    </inkml:brush>
  </inkml:definitions>
  <inkml:trace contextRef="#ctx0" brushRef="#br0">20306 1850 346,'-14'0'3,"1"0"9,2 0 7,2 0 7,4 1 9,5 4 11,4 2 9,5 3 12,4 2-2,0 0-11,1-1-12,1 1-12,1-1-8,-1 0-2,1-2-3,0-1-2,0 0-3,1 0-1,1 0-1,1 0-1,0 0-1,-1 1-2,-1 2 0,-1 0-1,-1 2-1,-1 3-2,0 3 0,-2 3-2,-3 1 1,-6-1 2,-6-1 2,-6-1 2,-3-1 1,-2-3-1,0-1 0,-1-2-1,-2-1-1,-1 1-4,-3 1-2,-1 1-3,-3 2-4,-1 2-5,-2 1-6,-2 3-4,-1 0-6,1 2-8,1 1-6,1 1-8,3-2-7,5-5-6,5-5-6,5-4-7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6:05"/>
    </inkml:context>
    <inkml:brush xml:id="br0">
      <inkml:brushProperty name="width" value="0.02325" units="cm"/>
      <inkml:brushProperty name="height" value="0.02325" units="cm"/>
      <inkml:brushProperty name="color" value="#F2395B"/>
    </inkml:brush>
  </inkml:definitions>
  <inkml:trace contextRef="#ctx0" brushRef="#br0">68800 11200 946,'14'28'36,"-3"-6"-19,-3-5-18,-2-7-20,-2-2-10,1-2-3,1-1-3,2 0-2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6:08"/>
    </inkml:context>
    <inkml:brush xml:id="br0">
      <inkml:brushProperty name="width" value="0.03691" units="cm"/>
      <inkml:brushProperty name="height" value="0.03691" units="cm"/>
      <inkml:brushProperty name="color" value="#F2395B"/>
    </inkml:brush>
  </inkml:definitions>
  <inkml:trace contextRef="#ctx0" brushRef="#br0">16804 16605 595,'0'-13'-28,"0"6"21,0 6 22,0 6 23,0 3 6,0 0-8,0-1-9,0 1-8,0 2-5,0 6 0,0 4 0,0 5 1,0 1-2,0-1-3,0-3-1,0-1-3,0-2-2,0-1-1,0-1-2,0-1-1,0 0-1,0 0 1,0-1 1,0 1 1,0 0 0,0-1 1,0 1 0,0-1 0,0 1 1,0 0-1,0-1 1,0 1-1,0 0 0,0 1 0,0 1 0,0 2 0,0-2 0,0 1-1,0-2-1,0-1 0,0 0-1,0 1 1,0 1 1,0 2 0,-1-1 0,0 1 1,-2-1 0,0 1 1,0-1 0,0 1 1,1-1 0,2 1 1,0 0-1,-2 1 0,-1 1 0,0 1-1,0 0-1,0-1 0,2-1-2,1-1 0,0-1-1,0-1 0,0 0 1,0-2-1,0-1 0,1 1-2,2 0-1,0-1-1,0 2 0,0 2 1,-1 1 1,-2 3 1,0 0 1,0-1-1,0-1 1,0-1-1,0 0 1,-2 1 1,-1 1 3,0 1 2,-1 0 0,1-1 1,-1-1-1,0-1 0,0 0 0,2-1-1,0 1 0,2-1-1,0 1 0,0 0-1,0-1-1,0 1-2,0-2 0,0 1 0,0-2-1,0-1-1,0 0 0,0-1 2,0 1 0,0 0 1,0 0 0,0 1 1,0 1-1,0 1-1,0 1 1,0-1-1,0 1 1,0 0-1,0-2 0,0 1 0,0-2 0,0-1-1,0-1 0,0-1 0,0-1 0,0 0 1,-1-2-1,0 1 0,-2 0 1,0 0-1,0 0 1,0 3-1,2 2 1,1 1 0,0 1-1,0-2 1,0-3-2,0-1 1,-1-1 0,-1 0 0,0-1 0,-1 1 0,-1 0 1,2 0 0,0-1 0,2 1-1,0 0 1,0 0 0,0-1 0,0 1 0,0 1-1,0 3 0,0 3-2,0 3 0,-1 1-2,0-1 0,-2-1-2,0 0-1,0-3-1,0-1 0,2-3 0,0-1 0,1-1-3,0 0-7,0-1-5,0 1-6,-1-2-2,-3-2-2,-4-4 1,-2-2-1,-1-4 2,1 0 3,0-3 4,2-2 2,1-1 3,1 0 0,0 1 0,2-1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05"/>
    </inkml:context>
    <inkml:brush xml:id="br0">
      <inkml:brushProperty name="width" value="0.04422" units="cm"/>
      <inkml:brushProperty name="height" value="0.04422" units="cm"/>
      <inkml:brushProperty name="color" value="#F2395B"/>
    </inkml:brush>
  </inkml:definitions>
  <inkml:trace contextRef="#ctx0" brushRef="#br0">56650 4500 497,'46'-41'32,"-5"19"11,-7 19 11,-5 19 11,-6 10-1,-3 4-9,-3 3-12,-2 3-9,-3 4-8,1 7-3,-1 6-3,1 7-4,-3 15-3,-2 25-4,-3 25-4,-3 25-5,-2-4-1,0-30 0,0-32-1,0-30 1,4-23-3,10-12-4,10-13-5,9-12-4,7-19-2,7-25 2,6-25 2,7-25 0,-1-11 2,-6 3 0,-6 3-1,-6 4 1,-1-3 0,7-5-1,6-7 0,7-5 0,-4 5-1,-12 19-2,-13 19-2,-12 19-1,-9 18-6,-2 19-9,-3 19-9,-3 19-9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6:09"/>
    </inkml:context>
    <inkml:brush xml:id="br0">
      <inkml:brushProperty name="width" value="0.04449" units="cm"/>
      <inkml:brushProperty name="height" value="0.04449" units="cm"/>
      <inkml:brushProperty name="color" value="#F2395B"/>
    </inkml:brush>
  </inkml:definitions>
  <inkml:trace contextRef="#ctx0" brushRef="#br0">16016 23537 494,'-12'-6'23,"8"6"12,8 4 11,8 6 12,2 2 2,-1 3-11,-3 2-8,0 1-10,-3 2-6,1 1-3,0 1-4,0 1-2,0 1-3,-1 1 0,1 1-2,0 1 0,0 0-2,0 1-2,-1-1-2,1 0-3,-1-1-2,0-3 0,-2-3-2,0-2-1,-1-3 0,1-1 0,2-1 1,0-1-1,1 0 2,0 0 2,0-1 1,-1 1 1,3-2 2,2-4-1,3-4-1,3-4 0,1-5 0,-3-4-1,-1-5-1,-2-5 0,0-6-3,3-7-2,3-6-4,3-8-3,1-2-3,-1 3-5,-1 1-3,-1 2-5,-2 4-10,-3 7-15,-3 7-17,-2 8-15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6:10"/>
    </inkml:context>
    <inkml:brush xml:id="br0">
      <inkml:brushProperty name="width" value="0.04298" units="cm"/>
      <inkml:brushProperty name="height" value="0.04298" units="cm"/>
      <inkml:brushProperty name="color" value="#F2395B"/>
    </inkml:brush>
  </inkml:definitions>
  <inkml:trace contextRef="#ctx0" brushRef="#br0">19350 20600 511,'1'14'99,"2"-1"-19,2-2-18,2-2-17,1-1-11,1 1-2,1 2-3,2 0-2,-1 0-4,1-1-2,-1-1-4,1 0-3,-1-1-9,-1-1-13,0 1-14,-2 0-14,-1 1-9,0 1-7,-2 3-6,0 2-6,-3-1 0,-3-3 8,-2-3 6,-3-2 8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6:10"/>
    </inkml:context>
    <inkml:brush xml:id="br0">
      <inkml:brushProperty name="width" value="0.04398" units="cm"/>
      <inkml:brushProperty name="height" value="0.04398" units="cm"/>
      <inkml:brushProperty name="color" value="#F2395B"/>
    </inkml:brush>
  </inkml:definitions>
  <inkml:trace contextRef="#ctx0" brushRef="#br0">18363 22100 500,'-12'0'35,"8"0"3,8 0 1,8 0 2,4 0 0,3 0-3,2 0-2,1 0-3,2 0-4,1 2-5,1 0-5,1 2-6,1 0-3,1 0-3,1-1-2,1 1-2,-1 0-2,-2-2-1,-1 0 0,-3-2-2,-1 0-3,-3 0-7,-1 0-6,-2 0-7,-7 4-7,-11 8-4,-10 7-7,-11 9-4,-5 2 1,1-3 8,1-4 9,1-1 9,1-5 7,1-3 3,1-4 5,1-4 3,4-5 7,9-5 6,7-4 7,7-5 7,6-2 1,0 1-3,1 1-4,1 0-4,0 3-3,-1 3-2,0 2-3,-2 4-2,-2 2-2,-2 4-3,-4 2-2,-2 3-2,-5 4-4,-4 4-2,-6 3-4,-4 5-3,-2-1-1,-1-3-1,0-5 0,1-3 1,-1-3 0,1-3 1,-1-1 2,1-2 0,0-2 3,0 0 1,2-2 3,1 0 3,1-1 2,1 0 5,0 0 3,2 0 4,0 1 9,1 4 13,-1 2 12,0 4 13,1 1 3,1 3-7,0 1-8,2 3-8,1 0-5,0-1-3,2-1-5,1 0-3,-1-1-2,2 3-3,-1 1-2,0 3-2,0 0-3,2-1-6,0-1-4,2-1-5,1-2-10,2-3-17,2-3-14,2-2-17,0-5-1,-1-2 14,-1-6 11,0-2 14,0-3 4,0 0-7,1 0-5,2 1-6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6:11"/>
    </inkml:context>
    <inkml:brush xml:id="br0">
      <inkml:brushProperty name="width" value="0.04891" units="cm"/>
      <inkml:brushProperty name="height" value="0.04891" units="cm"/>
      <inkml:brushProperty name="color" value="#F2395B"/>
    </inkml:brush>
  </inkml:definitions>
  <inkml:trace contextRef="#ctx0" brushRef="#br0">19100 23337 449,'45'-22'48,"-4"5"-9,-4 3-7,-3 4-7,-2 2-5,4 1-1,3-1-1,2 0-2,1 0-2,-2 2 0,-2 1-2,-1 1-1,-4 1-1,-2 3-1,-3 4 1,-3 2-2,-4 2 1,-3 2 1,-4 0-1,-4 1 2,-2 1 0,-1 0 2,1-1 1,0 1 2,-1 0 1,-2 0-1,-3-1-1,0 1 0,-4 1-1,0 1-1,-3 3-1,-2 2 0,-1 0-1,0 1-2,1-1-2,-1 1-2,0 0-2,0 1 0,0 1-3,0 1 0,1 0-2,-1-2 0,0 0-1,0 0-1,0-4-3,-2-1-2,0-4-4,-1-3-3,-2-1-1,0-2-1,-1-1-1,-1 0 1,-2-3-3,-3-4-4,-3-4-3,-3-4-5,-1-4 0,1-3 1,1-5 3,1-3 1,3-3 3,3-1 2,4-1 4,5 0 3,3 0 3,4 3 4,4 3 2,4 3 5,3 3 3,1 1 5,3 2 6,2 3 4,0 1 4,1 2 1,0 2 2,-1 3 2,0 1 1,-2 6-1,-3 2 0,-1 5 0,-2 3-1,-2 1-3,-2 3-3,-2 2-2,-4 1-2,-4 2-3,-5 3-3,-5 1-2,-3 1-2,1-3 0,-1-1-1,1-3 0,-1-2-2,2-3-1,1-3-2,1-2-2,1-5-1,3-2-1,1-6 0,2-2-2,3-7-1,2-7-4,4-9-2,2-7-3,4-3-1,4 4 1,3 2 0,5 3 1,1 3-6,-1 1-14,-1 3-14,0 2-13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6:15"/>
    </inkml:context>
    <inkml:brush xml:id="br0">
      <inkml:brushProperty name="width" value="0.04092" units="cm"/>
      <inkml:brushProperty name="height" value="0.04092" units="cm"/>
      <inkml:brushProperty name="color" value="#F2395B"/>
    </inkml:brush>
  </inkml:definitions>
  <inkml:trace contextRef="#ctx0" brushRef="#br0">33170 9500 537,'5'32'133,"-4"2"-30,-6 3-28,-4 1-29,-4 1-18,-1 2-4,-3 1-4,-1 0-5,-1 0-5,1-2-4,1-2-3,1-1-5,1-3-2,2-2 2,3-2 0,1-1 1,3-7-14,4-9-26,4-10-28,4-10-27,3-7-4,1-5 21,3-5 20,2-5 21,0 1 12,-1 5 7,-1 6 4,-1 7 7,-1 6 12,-2 8 19,-3 7 20,-1 9 19,-1 5 7,0 5-8,0 3-6,0 4-7,-1 2-6,0 1-7,-2-1-4,0 0-7,-1-2-4,2-2-5,0-3-4,2-3-5,-1-3-4,-1-2-3,0-1-3,-2-2-3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6:15"/>
    </inkml:context>
    <inkml:brush xml:id="br0">
      <inkml:brushProperty name="width" value="0.03283" units="cm"/>
      <inkml:brushProperty name="height" value="0.03283" units="cm"/>
      <inkml:brushProperty name="color" value="#F2395B"/>
    </inkml:brush>
  </inkml:definitions>
  <inkml:trace contextRef="#ctx0" brushRef="#br0">34400 9762 670,'1'-14'45,"4"5"-5,2 3-5,3 4-3,4 1-3,2 0 0,3-2 1,3 0 1,1-1-4,1 0-9,-1 0-7,1 1-9,-2-1-7,-3 2-7,-3 0-8,-3 2-7,-4 2-7,-6 4-7,-6 3-6,-6 5-7,-2 0 0,1-3 8,0-3 7,2-2 8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6:16"/>
    </inkml:context>
    <inkml:brush xml:id="br0">
      <inkml:brushProperty name="width" value="0.05919" units="cm"/>
      <inkml:brushProperty name="height" value="0.05919" units="cm"/>
      <inkml:brushProperty name="color" value="#F2395B"/>
    </inkml:brush>
  </inkml:definitions>
  <inkml:trace contextRef="#ctx0" brushRef="#br0">34121 10250 371,'-7'16'13,"1"1"8,0 1 8,2 1 8,0 1 1,0-1-5,0 1-5,0 0-4,-1 2-4,0 8-2,-1 7-2,-1 6-2,-1 3-2,2-4 0,1-2-1,0-3-1,1-4-2,0-4-3,0-3-5,1-5-3,0-6-10,3-10-18,4-10-16,2-10-16,1-4-3,-2 1 14,-2 1 13,-2 1 14,-1 0 9,2 2 5,0 1 6,2 1 5,0 1 6,0 0 4,-1 2 6,1 1 5,1-1 4,2 0 2,2-1 4,2-1 3,1-2 0,3 0-4,2-1-4,1-1-3,3-1-2,3-1-2,3-1 0,3-1-2,1-1-1,-1 1-4,-2-1-4,1 1-2,-4 1-4,-2 4 0,-2 4-3,-4 5-1,-6 1-8,-7 2-16,-8 0-15,-7 2-15,-5 0-4,0 0 9,1 0 6,-1 0 9,1-1 7,3-2 5,1-2 5,2-2 6,2 0 4,0 0 2,2 2 4,1 1 2,0 0 5,0 0 4,0 0 6,0 0 5,1 2 10,0 2 14,1 3 15,2 4 15,1 2 2,2 3-12,2 4-11,2 2-11,1 2-7,1 1-4,2 1-4,0 1-3,2 1-4,1 2-3,3 3-4,2 1-3,0 3-2,1 2-1,-1 4 0,1 3 0,0 0-2,3-2-2,1-2-3,3-2-3,1-2-2,1 0-6,0-1-4,2-1-5,1-1-6,-1 0-9,0 1-7,1-1-9,-4-1 2,-4-3 8,-5-4 11,-4-1 8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6:16"/>
    </inkml:context>
    <inkml:brush xml:id="br0">
      <inkml:brushProperty name="width" value="0.04581" units="cm"/>
      <inkml:brushProperty name="height" value="0.04581" units="cm"/>
      <inkml:brushProperty name="color" value="#F2395B"/>
    </inkml:brush>
  </inkml:definitions>
  <inkml:trace contextRef="#ctx0" brushRef="#br0">34750 11950 480,'1'15'153,"2"-1"-34,2-1-33,2 0-33,1-1-19,1 1-7,1 1-5,2 1-7,-1 0-6,1-1-7,0-1-8,-1 0-7,0-2-16,-2 1-26,-2 0-24,-2 0-25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6:23"/>
    </inkml:context>
    <inkml:brush xml:id="br0">
      <inkml:brushProperty name="width" value="0.05303" units="cm"/>
      <inkml:brushProperty name="height" value="0.05303" units="cm"/>
      <inkml:brushProperty name="color" value="#F2395B"/>
    </inkml:brush>
  </inkml:definitions>
  <inkml:trace contextRef="#ctx0" brushRef="#br0">42950 21576 414,'36'-8'121,"-6"0"-28,-5 0-28,-6 1-27,-4-1-15,1 2-3,0 1-3,-1 0-4,1 2-1,0 1-1,-1 0 0,1 2-2,-1 0 0,-1 0-1,-1 0-1,0 0 0,-1 0-1,1 0-1,1 0-1,2 0 0,-1 0 0,1 2 0,0 0 2,-1 1-1,2 1 1,3-2-3,4 0-1,2-2-2,-1 1 0,-1 0 0,-4 2 2,-3 0 1,-1 0 0,1 0 1,1-2 0,1 0 1,0-1-1,-1 0 0,0 0-1,-2 0-1,0-1-1,3 0 0,2-2 0,1 0-1,2-1 1,-1 0 0,1 0 0,-1 0 1,0 1-1,-1 1 1,-1 0 0,-1 2-1,-1 0 1,-1 0 0,0 0 0,-2 0 1,1 0 0,3 0-1,3 0 0,3 0 0,0 0-1,-1 0 0,-2 0 1,-3 0-1,0-1 0,1 0-1,1-2 0,1 0-2,0 0 0,-1 0 1,-1 2 0,0 0 0,-3 1 1,1 0 0,-2 0 1,-1 0-1,0 1 0,1 0 1,1 2-1,2 0 0,-2 0 0,1 0 0,-2-2-1,-1 0 0,0-2-1,1 0 1,2-2-1,0 0 0,-1-1 0,1 0 1,-2 0 0,-1 0 0,0 0 0,1 1 1,2-1 0,0 0 1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6:24"/>
    </inkml:context>
    <inkml:brush xml:id="br0">
      <inkml:brushProperty name="width" value="0.05892" units="cm"/>
      <inkml:brushProperty name="height" value="0.05892" units="cm"/>
      <inkml:brushProperty name="color" value="#F2395B"/>
    </inkml:brush>
  </inkml:definitions>
  <inkml:trace contextRef="#ctx0" brushRef="#br0">49183 18900 373,'-9'16'122,"0"1"-24,-1 1-24,-1 1-24,-2 3-15,0 3-5,-1 4-6,-1 5-6,-1 2-2,1 0 3,-1 2 3,1 1 3,-1-1-1,2-2-4,1-2-2,1-2-4,0 1-4,-2 1-4,0 2-5,-1 2-3,0 2-3,-1 2 1,1 2 0,-1 2 0,2-2-3,2-6-8,4-5-6,3-7-8,2-8-10,2-10-15,2-12-13,2-10-15,1-5-1,2 3 12,0 1 12,1 3 12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05"/>
    </inkml:context>
    <inkml:brush xml:id="br0">
      <inkml:brushProperty name="width" value="0.04745" units="cm"/>
      <inkml:brushProperty name="height" value="0.04745" units="cm"/>
      <inkml:brushProperty name="color" value="#F2395B"/>
    </inkml:brush>
  </inkml:definitions>
  <inkml:trace contextRef="#ctx0" brushRef="#br0">58600 4850 463,'21'-27'26,"-5"-3"3,-7-3 3,-5-2 3,-4-3 2,0 1-3,0-1-2,0 1-1,-5 2-3,-9 7-2,-10 6-1,-8 7-3,-12 13-2,-12 22-3,-13 22-4,-12 23-2,-5 11-3,3 4-2,3 3-1,4 3-2,4-1-1,6-2-1,7-3-1,6-3 1,7-7-2,10-9 0,10-10 0,9-8 0,17-14-5,25-15-9,25-15-9,25-16-9,12-15-3,1-11 2,-1-14 3,1-11 1,-6-3 4,-8 10 3,-10 10 5,-9 9 3,-9 7 8,-5 7 12,-7 6 12,-5 7 12,-9 8 6,-9 14 4,-10 11 2,-8 14 2,-4 7-2,3 3-6,3 3-6,4 4-8,2-1-3,4-3-4,3-3-2,3-2-4,6-8-2,9-8-5,10-10-2,10-9-5,8-7-2,10-3-2,10-3 0,9-2-1,4-6-4,1-6-2,-1-6-5,1-6-4,-6-4-3,-8 1-5,-10-1-4,-9 1-5,-10-1-3,-9 1-4,-10-1-3,-8 1-3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6:24"/>
    </inkml:context>
    <inkml:brush xml:id="br0">
      <inkml:brushProperty name="width" value="0.06645" units="cm"/>
      <inkml:brushProperty name="height" value="0.06645" units="cm"/>
      <inkml:brushProperty name="color" value="#F2395B"/>
    </inkml:brush>
  </inkml:definitions>
  <inkml:trace contextRef="#ctx0" brushRef="#br0">50000 18787 331,'7'-6'105,"-1"6"-20,0 4-22,-2 6-21,0 2-12,0 3 0,0 2-2,0 1-1,0 4-1,0 3-2,0 5-1,0 3-2,-1 2-1,2 1 0,-2-1 0,1 0 0,0 1-1,0 0-3,0 2-3,0 1-3,0-1-2,0 0-1,0-1-2,0-1-2,-1-1-1,1 0 0,0 0-3,0 1 0,0-3-2,0-4-5,0-3-4,0-5-3,-1-2-8,-1-1-10,0-1-10,-1 0-10,-3-8-6,-2-13-1,-4-12 1,-2-13-1,-1-2 2,3 5 6,1 8 4,2 7 6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6:24"/>
    </inkml:context>
    <inkml:brush xml:id="br0">
      <inkml:brushProperty name="width" value="0.04643" units="cm"/>
      <inkml:brushProperty name="height" value="0.04643" units="cm"/>
      <inkml:brushProperty name="color" value="#F2395B"/>
    </inkml:brush>
  </inkml:definitions>
  <inkml:trace contextRef="#ctx0" brushRef="#br0">49472 20647 473,'-19'-8'33,"7"2"25,8 1 25,8 0 25,6 2-3,3 0-29,5 2-29,4 1-30,1-1-21,2-1-10,1 0-11,1-1-11,0-1-7,-1 2-6,-1 0-6,-1 2-5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6:25"/>
    </inkml:context>
    <inkml:brush xml:id="br0">
      <inkml:brushProperty name="width" value="0.06995" units="cm"/>
      <inkml:brushProperty name="height" value="0.06995" units="cm"/>
      <inkml:brushProperty name="color" value="#F2395B"/>
    </inkml:brush>
  </inkml:definitions>
  <inkml:trace contextRef="#ctx0" brushRef="#br0">50997 19928 314,'-7'-10'39,"2"12"9,2 12 11,2 11 8,0 6 1,-2-1-8,-2-2-8,-1 0-9,-1-1-7,2-1-6,2-1-6,2-1-5,1-1-5,0-1-2,0-1-2,0-1-3,0-1-4,2-1-8,0-1-8,2-1-8,2-5-5,7-10-4,6-10-4,5-9-3,3-6 1,-1-1 5,-1-1 6,-1-1 6,-2 0 2,-1-1-1,-3 1-2,-1 0-1,-3 1 0,-1 3 5,-2 3 2,-2 3 4,-2 2 2,-1 2 1,0 3 0,-2 1 1,-1 3 13,0 6 24,-1 4 25,-2 6 25,0 3 5,0 3-16,0 3-16,0 3-16,0 1-11,0 1-5,0-1-5,0 1-5,0-1-3,2-2-1,1 0-1,0 0 0,1-2-3,0 1-3,0-1-5,0 1-4,1 0-11,3 1-19,3 1-18,4 1-18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7:03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73900 6975 333,'49'20'167,"16"14"-1,15 14 1,17 16 0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7:07"/>
    </inkml:context>
    <inkml:brush xml:id="br0">
      <inkml:brushProperty name="width" value="0.04525" units="cm"/>
      <inkml:brushProperty name="height" value="0.04525" units="cm"/>
      <inkml:brushProperty name="color" value="#FED406"/>
    </inkml:brush>
  </inkml:definitions>
  <inkml:trace contextRef="#ctx0" brushRef="#br0">12962 8266 486,'-14'-12'44,"5"8"7,3 8 6,4 8 6,2 6-2,0 7-11,0 5-11,0 6-10,0 3-8,0-2-2,0 0-3,0-1-2,0-2-3,0 0-2,0-1-3,0-1-1,0-2-2,0 0 0,0-1-1,0-1 1,0-1-1,0 1-1,0-1 1,0 1 0,0-1-2,0 0 0,0 1 0,0-1-2,-1 1 0,0 1 0,-2 0 1,0 2-1,0 1 1,0-1-1,2 0 0,0 1-1,1-2 1,-2-2 0,0-2 0,-1-1 1,-1-3-1,2-3-4,0-3-5,2-3-3,0-5-8,2-10-11,0-8-11,2-9-11,-1-5-1,-1-1 11,0-1 12,-2-1 10,1 1 3,0 3-8,2 3-7,0 3-7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7:08"/>
    </inkml:context>
    <inkml:brush xml:id="br0">
      <inkml:brushProperty name="width" value="0.06141" units="cm"/>
      <inkml:brushProperty name="height" value="0.06141" units="cm"/>
      <inkml:brushProperty name="color" value="#FED406"/>
    </inkml:brush>
  </inkml:definitions>
  <inkml:trace contextRef="#ctx0" brushRef="#br0">12977 8363 358,'-6'-22'-2,"2"6"5,4 5 3,3 5 5,1 2 1,1 2 0,1 0 1,2 2-1,0 0 0,2 0 0,0 0-1,1 0-1,1 0-1,0 2 1,-1 0-1,1 2 1,-1 0-1,0 0 2,-2-1 1,-1 1 0,1 0 1,0-2 0,1 0 0,2-2-1,0 0 1,1-2-1,1 0 0,1-2-1,1 1 0,0 1 0,0 0-1,-1 2 0,1 0 0,1 0-1,2 0-1,0 0 1,1 0-2,1 2 1,1 0 0,1 1 0,0 1-1,1-2-1,-1 0 0,1-2-1,0 1-1,-1 0 0,1 2-2,-1 0 0,1 0 0,-1 0 1,1-2 0,-1 0 1,1-1 0,-1 2-1,1 0-1,-1 2-1,1-1-1,-1-1 1,1 0 1,-1-1-1,0-1 1,-1 2 0,-1 0 0,-1 1-1,0 2 1,0 0-1,-1 1 1,1 2-1,-1-1 0,-1-1 1,-1 0 0,-1-2 0,0 0 0,2 0-1,0 0 1,1 0-2,1-1 1,1 0-1,1-2 0,1 0 0,0-1 0,-1 0 0,-1 0-1,-1 0 1,1 0 0,1 0 0,3 0 0,1 0 0,1 0 0,-3 0 1,-1 0 0,-3 0 0,1 0 0,0 0 0,0 0 1,3 0 0,-1 0 0,1 0 0,-1 0 0,1 0-1,-1 0 1,1 0-1,-1 0 0,1 0 0,-1 0 0,-1 0-1,-1 0 1,-1 0-1,0 0 0,1 0 0,1 0 0,1 0 0,-1-1 0,-1 0 0,-2-2-1,-2 0 1,-2 0-1,1 0 0,0 2-1,-1 0 0,-1 3 2,-4 4 4,-5 4 4,-2 4 4,-5 3 2,0 3 0,-3 3-1,-2 3 1,-1 0-2,2-1-1,1-3-2,0-1-2,2-2-2,1 1-1,0-1-2,2 1-2,0 0 0,0-1 0,0 1 1,0-1 0,0 1 0,2 0 0,0-1 0,1 1 0,1-1 0,0-1-1,0-1 0,0-1-2,1 0 1,0 1-1,1 2 0,2 0 1,-1 2-1,-1 3 1,-1 3-1,0 3 1,-1 0-2,0 0-1,0-1-2,0-1-1,-1-1-2,-1-1-2,0-1-1,-1-1-3,-2-2-5,-1-1-10,0-3-8,-1-1-10,-2-6-4,0-8-3,-1-10-1,-2-8-1,0-3 1,1 3 6,-1 3 7,0 3 5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37:09"/>
    </inkml:context>
    <inkml:brush xml:id="br0">
      <inkml:brushProperty name="width" value="0.05555" units="cm"/>
      <inkml:brushProperty name="height" value="0.05555" units="cm"/>
      <inkml:brushProperty name="color" value="#FED406"/>
    </inkml:brush>
  </inkml:definitions>
  <inkml:trace contextRef="#ctx0" brushRef="#br0">12904 12006 396,'-16'0'1,"2"0"4,1 0 4,1 0 3,3-2 4,6 0 5,6-3 6,6-2 5,3 0 1,-1 0-5,1 2-3,0 1-5,0 0-3,1 2-1,1 0-2,2 2-2,0 0 0,3 0 0,2 0-1,1 0 1,2 0 0,-1 0 1,1 0-1,-1 0 1,1 0 0,-1 0-1,1 0-1,-1 0 0,2 0 0,1 2-1,2 0-1,3 2 1,0-1-2,2-1 1,1 0-1,1-1-1,0-1 0,0 0 1,1 0-2,-1 0 1,-1-1-1,0-1-2,-1 0-2,-1-1-2,-1-1 0,-1 0 0,-2 0 0,1 0 1,-2 1 0,1 0 1,-1 2 1,0 0 0,1 1 1,-1-2 0,0 0 1,1-1-1,-1-1 1,1 2-1,-1 0 0,1 2 0,-1 0 0,1 0-1,-1 0-1,0 0-1,1 0 0,-1 0 0,1 0 0,-1 0 0,1 0-1,1 0 1,1 0-1,1 0 0,-1 0 0,0 0 0,-1 0 0,-1 0 0,-1-1-1,-1 0 1,-1-2-1,-1 0-1,-1-1 0,-1 0 0,-1 0 0,-1 0-1,0 0 0,1-1-1,1-2 1,1 0-1,0 0 0,-3 0 0,-1 2 1,-2 1 0,-1 0 0,3 2 0,1 0 0,3 2 0,0 0 0,-1 2 1,-1 0 0,-1 2 1,-1-1 0,-1-1-1,-1 0-1,0-1 0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0:27"/>
    </inkml:context>
    <inkml:brush xml:id="br0">
      <inkml:brushProperty name="width" value="0.05461" units="cm"/>
      <inkml:brushProperty name="height" value="0.05461" units="cm"/>
      <inkml:brushProperty name="color" value="#F2395B"/>
    </inkml:brush>
  </inkml:definitions>
  <inkml:trace contextRef="#ctx0" brushRef="#br0">65789 1050 402,'-13'1'26,"8"2"2,6 2 4,8 2 3,2 0-1,1-1-5,0-1-6,0 0-4,-1-1-4,1 2-2,0 0-2,0 2-1,-1-1-1,1-1-2,0-1-1,0 0-2,-1-1 0,-1 2 0,-1 0-1,0 2-1,-1 0 0,0 3-2,-1 2-2,1 1-2,-2 1-1,-4 0 2,-4-2 1,-4-1 1,-2 0 1,-2 0-1,0-1 0,-1 1-1,-3 1 1,-3 3-3,-5 3 0,-3 4-1,-3 0-1,-1 1 0,-1-1 1,-1 0 1,0 1-1,0-1 0,-1 1-1,1-1-1,2 0 0,3-3 3,5-1 0,3-2 3,3-3 1,2-1 2,3-3 3,1-1 1,5-2 2,8-2-1,8-2 1,7-2-1,8-3 0,5-4-3,6-4-2,6-3-2,1-3-4,-6-2-5,-4 0-4,-5-1-5,-1 0-2,3-1-1,2 1 1,4-1-2,-1 2 2,-6 3 2,-4 3 3,-4 2 2,-6 5 9,-5 5 16,-5 4 16,-4 5 16,-4 3 4,0 2-7,-2 0-9,0 1-7,0 0-6,0-1-5,1-1-5,2 0-4,0-1-5,0 1-1,0 1-2,0 2-3,0-1-1,0 1 0,0-1-1,0 1 0,1-4-3,4-8-7,2-8-6,4-8-7,1-6-1,1-3 5,1-5 3,1-3 5,1-1 4,0 3 2,-1 4 3,1 2 3,-2 2 4,-1 4 3,-2 3 3,-2 3 5,-1 3 8,0 4 13,0 4 15,-1 4 13,1 3 2,-2 1-9,-1 3-9,0 2-9,-2 2-6,-1 3-3,0 3-2,-1 3-3,-1 1-3,0 1 0,0-1-2,0 0-1,0 0-2,0-1-1,0-1-2,0-1-1,-2-5-18,-2-9-38,-4-8-36,-2-10-37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0:29"/>
    </inkml:context>
    <inkml:brush xml:id="br0">
      <inkml:brushProperty name="width" value="0.04326" units="cm"/>
      <inkml:brushProperty name="height" value="0.04326" units="cm"/>
      <inkml:brushProperty name="color" value="#F2395B"/>
    </inkml:brush>
  </inkml:definitions>
  <inkml:trace contextRef="#ctx0" brushRef="#br0">70083 1566 508,'-6'-7'9,"4"2"16,4 2 18,4 2 17,3 1 3,3 2-8,3 0-10,4 2-9,-1 0-7,-1 0-6,-3-1-4,-1 1-5,0 0-3,1 0-2,3 0 0,2 0-1,0 0 0,-1 0-2,-1 0 0,-1 0 0,1-1-2,1 2-2,3-2-1,1 1-2,2 0-1,1 0-1,1 0 0,1 0-2,-1 0-1,-1 0 1,-3 0-1,-1 0-1,-3 0 1,-3 1 0,-3 2 2,-2 0 0,-4 1 2,-4 2 5,-4 0 3,-4 1 5,-4 0 1,-2-1-3,-3 0-2,-3-2-2,-2 0-1,1 0-2,-1 0-1,1 0-1,-2 0 0,-1 1-1,-3 1 0,-1 2-1,-1 0 1,1 1 0,1 1-1,1 1 1,1 1 0,1 0 0,1-1 0,1 1-1,1-2 1,3-1-1,1-2 0,3-2 0,4-5-13,10-8-24,8-8-24,9-7-25,2-3-5,-3 5 16,-4 3 16,-4 4 16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0:30"/>
    </inkml:context>
    <inkml:brush xml:id="br0">
      <inkml:brushProperty name="width" value="0.04608" units="cm"/>
      <inkml:brushProperty name="height" value="0.04608" units="cm"/>
      <inkml:brushProperty name="color" value="#F2395B"/>
    </inkml:brush>
  </inkml:definitions>
  <inkml:trace contextRef="#ctx0" brushRef="#br0">73231 1355 477,'0'-13'10,"0"6"21,0 6 23,0 6 21,0 4 4,0 1-15,0 3-13,0 2-14,0 2-9,0 3-5,0 3-3,0 3-4,-1 2-3,0 1-4,-2 1-1,0 1-4,-1 0-4,0 2-4,0 1-5,1 1-6,-1-1-1,2-2 1,0-2 2,2-1 2,0-4-3,0-3-5,0-5-6,0-3-6,0-5-7,0-6-10,0-6-7,0-6-10,0-4 1,0-1 12,0-3 11,0-2 11,0 0 8,0 1 5,0 1 5,0 1 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06"/>
    </inkml:context>
    <inkml:brush xml:id="br0">
      <inkml:brushProperty name="width" value="0.05252" units="cm"/>
      <inkml:brushProperty name="height" value="0.05252" units="cm"/>
      <inkml:brushProperty name="color" value="#F2395B"/>
    </inkml:brush>
  </inkml:definitions>
  <inkml:trace contextRef="#ctx0" brushRef="#br0">60250 4450 418,'-115'29'51,"23"10"-7,22 10-6,22 9-6,12 2-4,3-2-4,3-3-2,4-3-4,2 1-1,4 6-1,3 7 1,3 6 0,4-2-2,7-9-1,6-10-3,7-8-3,8-11-2,14-8-3,11-10-2,14-9-3,7-12-1,3-11 0,3-14 0,4-11 0,-1-11-2,-3-5-7,-3-7-5,-2-5-6,-9-3-1,-12 4 1,-13 3 3,-12 3 2,-12 3 3,-8 3 3,-10 3 2,-9 4 4,-10 5 2,-9 10 5,-10 10 2,-8 9 4,-4 6 2,3 3 1,3 3 2,4 4 0,16-3-4,32-5-8,31-7-8,32-5-9,21-6-4,13-3 2,12-3 0,13-2 2,-1 2 2,-11 9 4,-14 10 3,-11 10 4,-12 7 5,-9 6 6,-10 7 5,-8 6 6,-9 4 4,-6 4 5,-6 3 3,-6 3 4,-6 4 1,-2 7-2,-3 6-3,-3 7-2,-4 0-4,-3-2-3,-3-3-4,-2-3-5,-5-2-3,-2 0-4,-3 0-4,-3 0-5,-1 0-3,4 0-5,3 0-4,3 0-5,4-11-6,7-22-10,6-22-11,7-21-9,5-14 2,7-2 11,6-3 14,7-3 11,2-1 8,1 4 2,-1 3 2,1 3 2,1 3 3,3 3 4,3 3 3,4 4 5,-1 2 0,-3 4-3,-3 3-3,-2 3-3,-3 1-4,1 1-1,-1-1-2,1 1-2,-3-3-3,-2-2-5,-3-3-3,-3-3-3,-6-2-2,-5 0 4,-7 0 4,-5 0 3,-4-4 3,0-5 5,0-7 4,0-5 4,0-8 3,0-5-1,0-7 1,0-5 1,0-4 0,0 0 2,0 0 2,0 0 1,1 3 2,4 6 4,3 7 2,3 6 4,-1 21 9,-2 39 15,-3 36 16,-3 39 15,-2 22 0,0 10-16,0 10-16,0 9-16,-4 7-9,-5 7-3,-7 6-3,-5 7-3,-6 11-6,-3 20-7,-3 18-10,-2 20-7,0 6-11,7-2-10,6-3-12,7-3-11,4-24-1,3-44 6,3-43 8,4-44 7,-1-24 4,-3-3-1,-3-3-1,-2-2 0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0:30"/>
    </inkml:context>
    <inkml:brush xml:id="br0">
      <inkml:brushProperty name="width" value="0.0546" units="cm"/>
      <inkml:brushProperty name="height" value="0.0546" units="cm"/>
      <inkml:brushProperty name="color" value="#F2395B"/>
    </inkml:brush>
  </inkml:definitions>
  <inkml:trace contextRef="#ctx0" brushRef="#br0">73235 844 402,'0'-15'1,"2"1"2,0 0 1,2 2 1,1 1 4,1 2 2,3 3 5,2 1 3,1 1 2,2 2-2,0 0-1,1 2 0,0 1-1,-1 4-1,-1 2 1,0 3-1,-2 3 0,1 2 0,0 1-2,0 3 1,-2 1-3,-3 1-1,-2 1-2,-4 1-2,-2 1-2,-4-1-2,-2 1-1,-3-1-3,-3 1 0,-2-1-2,-1 1-1,-3-1-1,-1 1-1,-1-1-1,-1 1-1,-1-1-2,0-1-1,1-1 2,1-2 1,1-3 1,2-1 1,2-4 0,4-3 0,3-2 2,5-5 0,8-2 3,8-5 2,7-4 3,5-2 0,1 0-2,1 1-1,1-1-2,0 1-1,-1 0 0,-1 2-1,-1 1 1,-2 0 0,-3 2 1,-3 1-1,-3 0 0,-4 4 3,-4 6 5,-5 6 4,-6 6 6,-3 3 1,-2 1-2,-1 1 0,-3 1-3,-1 1-1,-1 1-2,-1 1-4,-1 1-1,0-1-2,2 0 1,3-1-1,1-1 0,2-2 0,2-3 0,3-3-1,1-2 0,4-6-4,7-8-5,8-8-5,6-8-6,4-4-3,1 1 2,1-1 1,1 1 1,0-2 1,1-1 0,-1-3 1,0-1 0,1-1 1,-1 3 1,0 1 1,1 3 0,-3 1 2,-3 3 3,-5 1 2,-3 2 3,-4 4 11,-2 5 20,-4 4 18,-2 5 21,-3 4 2,-1 2-10,0 2-13,-1 1-12,-1 3-7,0 2-3,0 1-4,0 3-3,1 0-3,0 1 0,2-1-1,0 1-1,1 0-2,-2 2-2,0 3-3,-1 1-2,-1 0-2,2-3-5,0-3-2,2-3-5,0-7-13,2-10-26,0-12-24,2-10-26,-1-4-3,-1 1 17,0 3 19,-2 1 18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0:31"/>
    </inkml:context>
    <inkml:brush xml:id="br0">
      <inkml:brushProperty name="width" value="0.05036" units="cm"/>
      <inkml:brushProperty name="height" value="0.05036" units="cm"/>
      <inkml:brushProperty name="color" value="#F2395B"/>
    </inkml:brush>
  </inkml:definitions>
  <inkml:trace contextRef="#ctx0" brushRef="#br0">74850 504 436,'1'-12'7,"4"5"12,2 6 14,3 6 13,2 4 7,0 3 1,-1 3 1,1 3 2,0 1-3,0-1-8,-1-1-7,1-1-7,-1-2-7,1-1-5,0-2-6,0-2-4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0:44"/>
    </inkml:context>
    <inkml:brush xml:id="br0">
      <inkml:brushProperty name="width" value="0.05629" units="cm"/>
      <inkml:brushProperty name="height" value="0.05629" units="cm"/>
      <inkml:brushProperty name="color" value="#F2395B"/>
    </inkml:brush>
  </inkml:definitions>
  <inkml:trace contextRef="#ctx0" brushRef="#br0">70062 9000 390,'8'8'73,"2"0"-16,0-1-15,1 1-15,0 0-8,0 0-3,-2 0-2,-1 0-2,1-1-3,0 1-1,1 0-2,2 0-3,0-1-2,1-1-2,1 0-4,1-2-2,0 1-1,-2 0 2,-3 1 1,-1 2 2,-1-1-2,2-1-4,0-1-5,1 0-4,0-2 0,0 0 4,-2-2 5,0 0 5,-2-1 2,1 2 2,0 0 2,0 2 1,-2 0 2,-2 2 1,-4 0 2,-2 1 1,-3 0 1,-2 0-2,-2-2-1,-2 0-1,0-1-1,-1 3 1,0 2 0,0 2 0,1 0 0,1-1-1,0 0 1,2-2-2,-1 1 1,-3 3-1,-4 4 1,-1 2-1,-3 1 0,2-1-1,1-1-1,1-1-1,1-1-1,1-1 0,1-1 0,0 0 0,1-2 0,1 1 0,-1 0 1,0 0-1,0-1 2,1-1 0,-1-1 1,0 0 1,1-1 0,1 0-1,0-1-1,2 1-1,0 0-1,1 2-1,-1 0-1,0 1 0,2-1-4,6-2-6,4-4-7,6-2-5,2-4-2,1-2 5,1-4 3,2-2 5,0-2 2,3-1 1,1-1 2,3-1 2,0 0 0,-1 2 3,-1 2 0,-1 3 2,-2 0 1,-3 2 0,-3 1-1,-2 0 1,-2 1 1,-1 0 5,1 0 4,0 1 4,0-2 2,0 2-4,-1-1-1,1 0-3,0 1 2,-2 4 7,-1 2 7,0 4 7,-2 1 1,-2 3-2,-2 2-2,-2 2-4,-1 0-3,2-1-6,0-1-5,2-1-6,0 1-2,0 0-1,0 1-1,0 1 0,0 1 0,0-1-1,0 1 0,0 0 1,1-5-7,2-7-13,2-8-12,2-7-12,0-5-3,-1 2 9,-1 1 7,0 1 8,-1 0 6,2 0 3,0 1 2,2-1 3,0-1 1,3-3-2,2-3 0,2-3-2,0-1 0,-1 2 2,-1 3 3,-1 1 2,-1 3 2,0 3 2,-2 3 3,-1 2 2,0 2 7,0 1 12,0-2 10,0 2 13,0 1 3,-1 4-1,1 3-4,0 5-1,-1 2-5,0 0-8,-2-1-6,0 1-7,-2 1-3,1 1-2,0 3 0,0 2 0,-1 0-2,0 1 0,-2-1-1,0 1 0,-1-1-2,0 1 0,0-1 0,0 1-1,0 0-2,2 1-2,0 1-3,2 1-3,-1-7-10,0-14-19,-2-15-18,0-15-19,-2-5-8,0 7 0,-2 5 2,0 7 1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0:46"/>
    </inkml:context>
    <inkml:brush xml:id="br0">
      <inkml:brushProperty name="width" value="0.04248" units="cm"/>
      <inkml:brushProperty name="height" value="0.04248" units="cm"/>
      <inkml:brushProperty name="color" value="#F2395B"/>
    </inkml:brush>
  </inkml:definitions>
  <inkml:trace contextRef="#ctx0" brushRef="#br0">49462 8199 517,'0'-15'2,"0"1"2,0 1 3,0 1 2,0 2 7,0 6 9,0 4 10,0 6 10,0 3 2,0 3-6,0 4-4,0 2-6,0 2-3,0 3-3,0 1-3,0 2-3,-1 2-1,0 1-3,-2 1 0,0 1-2,0 0-3,0 0-2,2 1-2,0-1-3,1-1-1,-2-2-3,0-1 0,-1-3-2,-1-1-1,2-1-2,0-1-1,2-1-2,0-1 0,0-3 0,0-1 0,0-2 1,-1-5-8,-2-8-17,-2-8-17,-2-8-17,1-2-2,1 3 11,2 3 12,2 3 11,1-1 6,0 0 3,0-3 1,0-1 2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0:47"/>
    </inkml:context>
    <inkml:brush xml:id="br0">
      <inkml:brushProperty name="width" value="0.0518" units="cm"/>
      <inkml:brushProperty name="height" value="0.0518" units="cm"/>
      <inkml:brushProperty name="color" value="#F2395B"/>
    </inkml:brush>
  </inkml:definitions>
  <inkml:trace contextRef="#ctx0" brushRef="#br0">49326 7663 424,'8'-22'9,"1"6"5,1 5 5,2 5 7,-1 2 1,1 2-3,0 0-3,0 2-3,1 0-1,3 2 0,3 0 0,3 2 0,0 1-1,-3 1-1,-3 3-2,-2 2-2,-4 1-1,1 0-2,-2-1 0,0 1-3,-2 1 1,-1 1-1,-1 3 1,0 2 0,-3 2 0,-4 3-3,-4 2-2,-4 4-3,-2 1 0,-1-1 0,-1-1 0,-1-1 1,-4 1-1,-6 5 0,-5 2 1,-6 6-1,-1-2-1,4-6 0,3-5 0,5-7-1,3-4 0,5-3 1,3-3 0,4-2 1,9-7 0,14-10 1,13-10 1,15-9 0,3-3 1,-2 5 0,-5 5 0,-4 5 1,-3 3-1,-1 0 1,-3 2-1,-1 1-1,-4 2 1,-3 6 0,-5 4 0,-3 5 0,-4 4 1,-6 0 1,-4 1 1,-6 1 1,-2 2 0,-1 3 0,-1 3-1,-1 3-1,-2 1-1,-2-1 0,-1-1 0,-3-1 0,1-2-1,3-1 1,3-2 0,3-3 0,2-1 0,0 0-1,2-2 0,1-1 0,2-3-1,4-4 1,4-6 0,4-4 0,3-5-2,5-3-3,4-5-3,3-4-3,4-1-3,1-1-1,3 1-2,1-1 0,0 1-1,-1 1 2,-3 1 1,-1 1 1,-4 2 2,-1 1 1,-4 2 1,-3 3 2,-2 1 1,-1 2-1,0 2-1,-2 2 0,-1 3 7,-2 2 17,-2 4 15,-2 2 17,-1 2 4,0 2-9,0 0-7,0 1-9,0 1-5,0 0-2,0-1-2,0 1-2,0 1-2,2 0 0,0 1-2,2 1 1,-1 1-3,1 1-1,0 2-3,0 0-2,0-1-1,0 1-3,0-2-1,0-1-1,-1-5-18,-2-8-32,-2-10-33,-2-8-32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0:47"/>
    </inkml:context>
    <inkml:brush xml:id="br0">
      <inkml:brushProperty name="width" value="0.04693" units="cm"/>
      <inkml:brushProperty name="height" value="0.04693" units="cm"/>
      <inkml:brushProperty name="color" value="#F2395B"/>
    </inkml:brush>
  </inkml:definitions>
  <inkml:trace contextRef="#ctx0" brushRef="#br0">51250 7550 468,'15'9'110,"-1"1"-22,-1 3-21,-1 2-20,0 0-12,0-1-1,-1-1-1,1-1-2,-1 0-2,-1-1-5,-1 1-5,0 0-4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2:22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79775 20950 333,'49'20'167,"16"14"-1,15 14 1,17 16 0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2:23"/>
    </inkml:context>
    <inkml:brush xml:id="br0">
      <inkml:brushProperty name="width" value="0.04242" units="cm"/>
      <inkml:brushProperty name="height" value="0.04242" units="cm"/>
      <inkml:brushProperty name="color" value="#FED406"/>
    </inkml:brush>
  </inkml:definitions>
  <inkml:trace contextRef="#ctx0" brushRef="#br0">24965 26133 518,'-7'-6'-2,"3"4"23,1 4 21,2 4 22,1 2 4,0 1-12,0 2-14,0 0-13,0 1-8,0 1-3,0 1-3,0 2-4,0 0 0,0 3 0,0 1 2,0 3 1,0 0-1,0-1-5,0-1-3,0-1-4,0-1-2,0 1 1,0-1 2,0 1 0,0 0 1,0 1 0,0 1-1,0 1 0,0 1-1,0 1 0,0 1-1,0 1-1,0 0 0,2-2 0,0 1 0,1-2-1,0-2 0,0 0 1,-2-1 0,0 0 1,-1-2 0,0 1 1,0-1-1,0 1 1,0-1 0,0-1 1,0-1-1,0-1 1,0 0-1,0 0 1,0-1-1,0 1-1,0-1 1,0-1 0,0-1-1,0 0 1,0-1-1,0 1-2,0 1-3,0 1-2,0 0-3,0-1-1,0 0-1,0-2-2,0-5-8,0-10-15,0-10-14,0-9-14,0-4-5,0 5 8,0 3 7,0 5 6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2:25"/>
    </inkml:context>
    <inkml:brush xml:id="br0">
      <inkml:brushProperty name="width" value="0.05483" units="cm"/>
      <inkml:brushProperty name="height" value="0.05483" units="cm"/>
      <inkml:brushProperty name="color" value="#FED406"/>
    </inkml:brush>
  </inkml:definitions>
  <inkml:trace contextRef="#ctx0" brushRef="#br0">25350 25555 401,'0'-13'18,"2"6"1,0 6 1,2 6 2,0 3 0,2 0-3,0-1-2,1 1-2,1 0-1,0-2-2,0-1-2,0 0-1,0-1 0,3 0-1,2-1 0,2 1 1,0 0-2,1-2 1,0 0-2,-1-2 0,1 0-1,2 0 1,0 0 0,1 0 0,0 0-1,1 0-2,0 0-2,-1 0-2,1 0 0,1 0 0,1 0 1,2 0 1,-1 0 0,1 0 2,-1 0-1,1 0 2,-1 0-1,1 0 1,-1 0-1,1 0 0,-2 0 1,-1 0-1,-3 0 1,-1 0 0,-1 1 0,1 0-1,1 2 0,1 0 1,1 0-1,0 0 0,-1-2 0,1 0 1,-1-1-1,1 2 1,-1 0-1,1 2 0,0-1 0,-1 2 0,1-2 0,0 1 0,-1 0 0,1-2 0,-1 0 0,1-2 0,-1 0-1,-1 0 0,-1 0-1,-1 0-1,0 0 0,2 0-1,0 0 1,1 0-1,0 1 0,-1 0 0,-1 2 0,0 0 1,-1 0-1,1 0 1,1-2 1,1 0 1,0-1 0,1 0 0,0 0 0,-1 0 1,1 0-1,0 0 0,-1 0 0,1 0 0,0 0-1,1 0 0,1 0 1,1 0-1,1 0 1,-1 0-1,1 0 1,-1 0-1,0 0 0,-1 2 0,-1 0 0,-1 2 1,0-1-1,-1 2 1,1-2 0,0 1 0,0-1 0,1 0 0,1-1 0,1-2-1,-1 0 0,-1 0-1,-3 0 0,-1 0-1,-1 0 0,1 0 0,2 0 1,0 0-1,1 0 0,1 0 1,1 0 1,1 0-1,-1 0 1,-1 0-1,-3 0 0,-1 0 0,-1 0 1,0-2-1,-1-1 1,1 0 0,0 0 0,-1 0-1,1 2 1,0 1 0,0 0-1,1 0 1,1 0-1,1 0 1,1 0 0,1 1 0,1 2 2,1 0 0,1 1 1,1 0-1,1 0 0,1 0-1,0-1-1,-1 0 0,-1-2-1,-1 0 0,-2-2-1,-3 0-1,-3-2 0,-2 0-1,-3 1 3,-1 4 5,-1 4 5,0 4 6,-4 3 3,-2 3-1,-6 3 0,-2 3 0,-2 2-3,2-1-4,2 0-5,2 1-4,1 0-2,0 1-2,0 1 1,0 1-1,0-1-1,0 0 2,0-1-1,0-1 1,0-1 1,-2-1 0,-1-1 0,0-1 1,-1 0 0,1 0 0,-2-1 1,2 1-1,-1-1 1,2 1 0,0-1 0,2 1-1,0-1-1,0-1 1,0-1-2,0-1 0,0 1-1,0 1-2,0 3-1,0 2-2,0-1-1,0 0-1,0-1 0,0 0 0,0-1 0,0 1 2,0 1 1,0 1 2,0-1 0,0-1-2,0-3-2,0-1-3,-1-5-8,0-8-14,-2-8-14,0-8-14,-1-3-6,0 1 3,0 0 2,0 2 3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2:26"/>
    </inkml:context>
    <inkml:brush xml:id="br0">
      <inkml:brushProperty name="width" value="0.05789" units="cm"/>
      <inkml:brushProperty name="height" value="0.05789" units="cm"/>
      <inkml:brushProperty name="color" value="#FED406"/>
    </inkml:brush>
  </inkml:definitions>
  <inkml:trace contextRef="#ctx0" brushRef="#br0">24710 29270 380,'-35'-15'-28,"9"4"9,9 3 7,9 3 7,3 0 5,2 0 1,-1-1 2,0-2 1,0 1 4,2-1 7,0 0 6,2 0 6,1 1 4,2 2 1,2 3 1,2 1 1,1 1-3,1 0-5,2 0-5,0 0-6,1 0-3,3 0-3,2 0-2,2 0-1,0 0-2,1 0 0,-1 0 0,1 0 0,0-1 1,3-1-1,1 0-1,3-1 1,0-1 0,-1 2-1,-1 0 0,-1 2 0,-1-1 0,1 0 1,-1-2-1,1 0 0,-1 0 1,-1 0 0,-1 2 1,-1 1-1,-1 0 0,1 1 0,0 2 0,-1 0-1,1 0 0,-1 0 0,1-2 0,0 0 1,-2-1 0,1 0-1,-2 0 1,-1 0 0,0 0 0,1 2 0,2 0-1,0 2 1,0 0 0,-1 0 0,-1-1 0,-1 1 0,0 0 0,1-2 0,2 0 0,0-2 1,1 1-1,1 0 0,1 2 0,1 0 0,1 0 1,3 0-1,1-2 2,3 0 0,-1-2 0,0 0-1,-1-2 1,-1 0-1,-1-1 0,1 0 1,-1 0 2,1 0 0,-1 0 1,1 1-1,-1-1 0,1 0-1,-2 0-1,0 0 1,-1 0 0,-1 0 0,0 0-2,1 1-2,1-2-1,1 2-3,0-1-1,-1 0 0,-1 0 1,-1 0 1,-1 1 0,-1 0 0,-1 2 0,-1 0 1,-1 1-1,-1 0 1,0 0 1,-2 0-1,0 0 1,1 0-1,1 0 0,1 0-1,1 0 1,1 0 0,1 0 1,1 0 0,0 0 1,-3 0-2,-1 0 0,-2 0 0,-1 0-1,-1 0 0,1 0 0,0 0-1,-1 0 1,1 0 0,0 0 1,-1 0 0,1 0 1,0 0-3,-1 0-1,1 0-1,1 0-1,3 0 1,3 0 1,3 0 2,0 1 0,-3 0 0,-3 2 1,-3 0-1,-1 0 1,0 0 0,-1-2 1,1 0 0,0-2 1,1 0-1,1-2-1,1 0 1,1-1-1,0 0 0,-1 0 0,1 1 1,-1-1-1,-1 2 0,-1 0 0,-1 2-1,1-1 0,1 0 0,3-2 0,2 0-1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07"/>
    </inkml:context>
    <inkml:brush xml:id="br0">
      <inkml:brushProperty name="width" value="0.03637" units="cm"/>
      <inkml:brushProperty name="height" value="0.03637" units="cm"/>
      <inkml:brushProperty name="color" value="#F2395B"/>
    </inkml:brush>
  </inkml:definitions>
  <inkml:trace contextRef="#ctx0" brushRef="#br0">63300 4450 604,'-38'-2'9,"26"-3"18,24-3 17,26-2 18,19-1 4,17 3-11,15 3-9,16 4-10,12-1-9,9-3-11,10-3-8,10-2-11,-1-1-6,-9 3-3,-10 3-4,-8 4-3,-12 1-3,-12 0-2,-13 0-2,-12 0-2,-12 0-5,-8 0-5,-10 0-7,-9 0-6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2:28"/>
    </inkml:context>
    <inkml:brush xml:id="br0">
      <inkml:brushProperty name="width" value="0.04212" units="cm"/>
      <inkml:brushProperty name="height" value="0.04212" units="cm"/>
      <inkml:brushProperty name="color" value="#FED406"/>
    </inkml:brush>
  </inkml:definitions>
  <inkml:trace contextRef="#ctx0" brushRef="#br0">24940 25993 522,'-8'-8'-2,"2"2"2,0 1 2,2 1 1,1-1 8,2 0 13,2-2 13,2 0 14,3 1 2,6 1-6,4 2-7,5 2-7,1 1-5,-3 0-5,-3 0-6,-3 0-5,-1 0-3,0 2-2,-1 0-1,1 2-3,0-1 0,0-1-2,-1 0 0,1-2-1,0 0 0,0 0-1,-1 0 0,1 0-1,0 0 1,2 0-1,0 0 0,1 0 0,1 0 1,1 0 0,1 0 2,1 0 0,0 1 0,-1 0 1,0 2 0,-2 0-1,0 0 2,-1 0-1,1-2 2,0 0 0,-1-1-1,-1 0 1,-1 0-1,-1 0-1,1-1 0,0-2 1,1-2-1,1-2 0,0 0 0,-1 1 0,-1 1 0,0 0-1,-1 1 1,-1 0 0,1 0 0,0 1 1,-1-1-1,1 2 1,0 0-1,0 2 1,0 0-1,1 2 1,1 0-1,2 2 0,-1-1 0,1-1 0,0 0-2,-1-2 0,0 0-1,-1 0-3,0 0-3,-2 0-2,0 0-5,1 0-7,2 0-5,0 0-8,0 0-9,-1 0-11,-1 0-11,0 0-12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2:38"/>
    </inkml:context>
    <inkml:brush xml:id="br0">
      <inkml:brushProperty name="width" value="0.04265" units="cm"/>
      <inkml:brushProperty name="height" value="0.04265" units="cm"/>
      <inkml:brushProperty name="color" value="#00BFF3"/>
    </inkml:brush>
  </inkml:definitions>
  <inkml:trace contextRef="#ctx0" brushRef="#br0">32364 32705 515,'0'-13'19,"0"6"14,0 6 16,0 6 14,-1 6 2,-2 5-11,-2 7-11,-1 5-11,-3 4-8,0 3-2,-1 1-4,-1 2-3,0-1-2,0-4-3,2-4-1,1-3-3,0-2-1,0 1-3,0 1-3,0 1-1,1-2-3,1-3-1,0-5-2,2-3-1,1-9-10,2-14-18,2-14-19,2-13-18,1-6-3,2 2 10,0 2 11,1 2 10,1 2 10,0 3 6,0 3 7,0 4 7,-1 1 4,-1 3 3,-1 1 3,0 2 2,-1 3 3,0 3 5,0 3 3,0 2 5,0 4 9,3 4 15,2 4 16,2 4 15,0 2 2,-3 1-12,-1 1-12,-2 2-11,0 0-8,0 1 0,1 1-2,2 1-2,-1 1-2,-1-1-2,-1 1-4,0-1-2,-1 1-3,0-1-1,0 1-1,0 0-1,-1-1-2,2 1-2,-2-1-2,1 1-1,1-2-2,0-3-2,1-3-3,2-2-2,1-5-1,1-3 1,3-4 1,2-3 1,0-5 2,-1-2 0,-1-3 2,-1-3 2,0-3 1,0-3 0,-1-3 0,1-3 1,-1-1 1,-1 1-1,0 2 1,-2 0-1,0 1 1,0 1 0,0 1 1,-1 1 0,1 2 0,-2 3-1,-1 3-1,0 3-1,-2 0-3,0 0-5,-2-1-6,0-1-6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2:39"/>
    </inkml:context>
    <inkml:brush xml:id="br0">
      <inkml:brushProperty name="width" value="0.0415" units="cm"/>
      <inkml:brushProperty name="height" value="0.0415" units="cm"/>
      <inkml:brushProperty name="color" value="#00BFF3"/>
    </inkml:brush>
  </inkml:definitions>
  <inkml:trace contextRef="#ctx0" brushRef="#br0">34069 33146 530,'14'-8'29,"-3"1"0,-3-1 2,-2 0-1,-3 0-1,0 0-6,-2 1-4,0-1-6,-2-1-3,0 0-1,-2-1-1,0-1-1,-1-2-2,0 0-3,0-1-2,0-1-3,0 1-1,0 1-1,0 2-1,1 3 0,-2 0 1,0 2 2,-2 1 1,0 0 2,-1 3 1,-2 4 1,0 4 1,-1 4 1,-1 3 1,-2 5 3,0 3 2,-1 5 3,0 1 0,1 0 1,1 0 0,1 1 1,0-2-1,2-2-1,1-1-1,1-3-2,1-1 0,2-3-2,2-1-1,2-2-1,4-4-6,6-3-8,5-4-10,7-4-8,1-3-4,-3-2 3,-3-1 2,-3-3 3,-2 0 2,-1 1 2,0 0 2,-2 2 2,-1 3 9,0 4 18,-2 6 19,0 4 17,-1 2 6,1 1-9,2 0-8,0 0-8,1-1-8,0-1-7,0-1-8,-1 0-9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2:40"/>
    </inkml:context>
    <inkml:brush xml:id="br0">
      <inkml:brushProperty name="width" value="0.05078" units="cm"/>
      <inkml:brushProperty name="height" value="0.05078" units="cm"/>
      <inkml:brushProperty name="color" value="#00BFF3"/>
    </inkml:brush>
  </inkml:definitions>
  <inkml:trace contextRef="#ctx0" brushRef="#br0">34950 33069 433,'8'-7'52,"2"2"-7,0 2-9,1 2-7,1 1-5,0 0-4,-1 0-2,1 0-3,-1 2-3,-1 4 0,0 4-3,-2 3 0,-1 3-3,-2 2-1,-2 0-1,-2 1-3,-2 0-1,-2 1-4,-2-1-3,-2 1-3,-1-2-1,1-3 0,-1-3-1,0-2 0,2-4 2,4-3 3,4-2 3,4-3 3,3-3 2,3-1-1,4 0 0,2-1 0,1-2-1,1-2-1,-1-1 1,1-3-1,0-2-3,-1-3-7,1-3-7,-1-3-6,1-1-4,1-1 1,1 1 0,2 0 1,-3 0 2,-1 3 4,-4 1 4,-3 3 3,-2 2 4,-3 5 6,-1 3 6,-2 4 5,-2 2 10,-2 0 15,-2 0 14,-2 0 15,-1 2 3,-2 4-10,0 4-10,-1 4-10,-2 3-7,0 3-1,-1 3-4,-1 3-2,-1 2-2,2 1-1,1 1-3,1 1 0,0 0-3,0-1-1,0-1-3,0-1-2,1-2-1,0 0 0,2-1-1,1 0-1,4-6-5,9-7-11,10-8-12,8-8-10,3-5-5,-2-1 5,-2-3 3,-1-1 5,-2-2 3,-1 1 5,-1-1 5,-1 1 5,-2 0 3,-3 4 4,-2 3 2,-4 3 4,-3 5 9,-2 8 16,-4 7 16,-2 9 15,-2 2 1,2-3-11,0-3-14,2-3-12,0 0-8,0 0-3,0 1-2,0 1-3,1 0-3,2-1-7,2-1-5,2 0-5,2-4-4,1-5-2,3-4-3,2-5-1,0-5 1,-1-2 3,-1-3 2,0-3 4,-2-3 3,1-3 1,0-3 3,0-3 2,-2-1 2,-1 2 2,-2 0 2,-2 1 3,-2 2 1,-1 1-1,0 3 0,-1 1-1,-3 3 1,0 3 2,-3 3 2,-2 3 1,-1 2 0,-2 2-6,0 2-4,-1 2-4,-2 2-6,0 2-4,-1 2-5,-1 2-5,0 2-3,1 3-2,0 3-1,2 3-2,1 2 2,1-1 3,0 1 3,2-1 4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2:40"/>
    </inkml:context>
    <inkml:brush xml:id="br0">
      <inkml:brushProperty name="width" value="0.04959" units="cm"/>
      <inkml:brushProperty name="height" value="0.04959" units="cm"/>
      <inkml:brushProperty name="color" value="#00BFF3"/>
    </inkml:brush>
  </inkml:definitions>
  <inkml:trace contextRef="#ctx0" brushRef="#br0">37503 33466 443,'29'-7'32,"-7"2"-1,-5 2-2,-6 2 0,-4 1-2,1 2-2,0 0-1,0 2-1,-1 1-3,-1 3-2,0 4-2,-2 2-3,-1 2-2,-2 1-3,-2 1-3,-2 1-2,-1 0-1,-2-1 1,0-1 0,-1 0 2,-1-3-1,0-1 0,0-2-3,1-2 0,-1-1 0,2 3 3,1 2 1,0 2 4,4-1 0,6-3 0,6-3 1,5-2 0,3-2-1,-2 1-3,-3 2-1,-1 0-2,-1 1 0,0 0 1,-1 0 1,1-1 2,-1 2 1,-3 0 1,-1 1 0,-2 1 1,-1 1 1,0 0-1,0 0 1,0-1 0,-1 2-1,-2 0-1,-2 1-1,-2 1 0,-3 2-3,-4 3-4,-3 3-2,-5 3-5,-3 3-5,-3 5-5,-3 3-7,-3 4-7,-2 2-3,-2 0-3,-3 0-2,-1 0-3,2-3 1,6-6 1,5-5 3,7-7 2,3-3 0,2-3-3,3-1-2,1-2-2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2:51"/>
    </inkml:context>
    <inkml:brush xml:id="br0">
      <inkml:brushProperty name="width" value="0.04029" units="cm"/>
      <inkml:brushProperty name="height" value="0.04029" units="cm"/>
      <inkml:brushProperty name="color" value="#00BFF3"/>
    </inkml:brush>
  </inkml:definitions>
  <inkml:trace contextRef="#ctx0" brushRef="#br0">36946 22637 546,'-8'-6'90,"2"6"-18,1 4-21,0 6-18,1 3-12,0 3-2,0 3-1,1 3-2,-2 1-1,0-1-1,-2-1 0,0-1-1,-1 0 0,1 1-2,-1 1-2,0 1-2,0 1 0,0 1 0,1 1 0,-1 1 1,0 0-2,0-1-3,0-1-4,0-1-4,1-2-2,1-3-3,0-3-2,2-3-3,1-4-9,2-6-16,2-6-17,2-6-16,1-2-1,0 1 14,0 0 15,0 2 15,-1 0 7,1 0 2,0 1 1,0-1 2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2:51"/>
    </inkml:context>
    <inkml:brush xml:id="br0">
      <inkml:brushProperty name="width" value="0.04753" units="cm"/>
      <inkml:brushProperty name="height" value="0.04753" units="cm"/>
      <inkml:brushProperty name="color" value="#00BFF3"/>
    </inkml:brush>
  </inkml:definitions>
  <inkml:trace contextRef="#ctx0" brushRef="#br0">37433 22639 462,'7'-18'14,"1"9"14,0 10 14,-1 10 15,0 4 2,-2-1-10,-3-1-9,0 0-9,-2 0-6,0 3-1,0 3-3,0 3-1,0 3-2,0 2-1,0 4-2,0 3 0,0 0-2,0-2-2,0-1 0,0-3-2,0-1-1,0-2-2,0 0-3,0 0-1,0-3-3,0 0-2,0-1-2,0-1-3,-2-5-12,0-8-24,-3-10-24,-2-8-24,0-4-2,1 1 17,1 1 19,0 1 17,1 0 11,1 2 5,-1 1 3,0 1 5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2:52"/>
    </inkml:context>
    <inkml:brush xml:id="br0">
      <inkml:brushProperty name="width" value="0.03597" units="cm"/>
      <inkml:brushProperty name="height" value="0.03597" units="cm"/>
      <inkml:brushProperty name="color" value="#00BFF3"/>
    </inkml:brush>
  </inkml:definitions>
  <inkml:trace contextRef="#ctx0" brushRef="#br0">36944 23627 611,'-19'-2'11,"12"0"18,10-3 19,12-2 19,4 0 2,1 1-13,-1 1-14,1 0-14,-1 1-9,-1 1-7,-1-1-5,-1 0-7,-1 1-6,-1 0-11,-1 2-9,0 0-10,-2 1-4,1 0-2,0 0 1,0 0-2,-1-1 1,-1-2 0,-1-2 1,0-1 1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2:52"/>
    </inkml:context>
    <inkml:brush xml:id="br0">
      <inkml:brushProperty name="width" value="0.04971" units="cm"/>
      <inkml:brushProperty name="height" value="0.04971" units="cm"/>
      <inkml:brushProperty name="color" value="#00BFF3"/>
    </inkml:brush>
  </inkml:definitions>
  <inkml:trace contextRef="#ctx0" brushRef="#br0">37944 23348 442,'0'-12'31,"1"7"4,2 6 5,0 8 4,1 3 0,-2 3-6,0 1-6,-2 3-5,-1 0-3,-2 1-2,-2-1-2,-1 1-1,-2 0-2,2-1-2,1 1-2,0-1-2,3-2-5,4-5-9,4-4-8,4-6-10,2-4-5,3-6-4,2-4-2,1-5-3,2-3 0,-1-1 4,1-1 2,-1-1 3,0 0 4,-3 1 2,-1 1 3,-2 1 4,-3 2 1,-1 3 2,-2 3 0,-2 3 2,-2 3 10,-2 4 22,-2 4 20,-2 4 20,0 3 6,0 1-13,1 3-11,2 2-11,0 0-8,0-1-3,0-1-4,0-1-4,0 0-2,0 2 0,0 0-1,0 1-1,0 1-1,0-1-2,0 1-4,0-1-2,0 1-11,2 2-22,1 0-20,0 1-22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2:54"/>
    </inkml:context>
    <inkml:brush xml:id="br0">
      <inkml:brushProperty name="width" value="0.05201" units="cm"/>
      <inkml:brushProperty name="height" value="0.05201" units="cm"/>
      <inkml:brushProperty name="color" value="#00BFF3"/>
    </inkml:brush>
  </inkml:definitions>
  <inkml:trace contextRef="#ctx0" brushRef="#br0">40047 22377 422,'-2'-25'25,"-2"13"10,-3 12 10,-3 14 11,-3 7 2,0 2-9,-1 4-8,-1 3-7,-1 2-7,2-1-3,1 0-5,1 0-3,1-1-2,0-1-1,2-3-2,1-1 0,0-2-5,0 1-6,0-1-6,1 1-8,-1-2-4,2-1-5,1-3-5,0-1-3,3-7-4,4-12-2,4-12-3,4-11-1,2-7-1,1-1 1,1-1 0,2 0 0,-1-2 5,-1 1 6,-1 0 6,-1 0 7,0 1 5,0 3 2,-1 3 3,1 4 3,-1 1 2,-2 2 0,-2 3 0,-2 1 2,-2 3 2,1 3 8,0 3 6,0 2 7,1 5 9,0 6 11,1 6 10,2 6 12,-2 3 0,-1 2-9,-2 3-10,-2 1-9,-1 1-6,0-1-4,0-1-4,0-1-3,0 0-4,0-1-1,0 1-2,0-1-3,0 0 0,-2-1-1,0-1 1,-2-1-1,0-1-3,-2-1-6,0-1-6,-1 0-6,-1-3-11,-2-3-17,0-3-16,-1-2-16,0-5-4,0-6 12,2-6 10,1-6 11,0-2 7,2-1 6,1 1 6,0-1 5,1 1 5,1 3 3,-2 1 5,2 3 3,-1 1 2,0 2-1,0 2-1,0 2-2,2 2 9,2 0 16,3 2 17,4 0 18,2 1 1,1-2-10,3 0-13,2-1-10,1-2-9,3 2-5,1-1-3,3 0-6,0 0-1,-1 0 1,-1 0 1,-1 0 1,-1 0-3,1 0-6,0 0-7,-1 1-6,-1-1-3,-3 0 2,-2 0 2,-4 0 2,-2-1 2,-1 0 3,0-1 3,-1-1 4,-3-1 3,-3 0 6,-2 0 5,-3 0 6,-2 3 6,0 4 8,0 6 9,0 4 8,1 3 0,-1 1-7,0 1-8,0 2-7,1-1-7,2-1-7,2-1-6,2 0-7,3-4-7,4-3-11,4-4-10,4-4-9,0-2-3,-1 0 5,-2 0 6,-2 1 5,-3 0 13,-3 6 24,-2 2 23,-3 5 22,-3 3 6,2 1-11,-1 3-12,0 2-10,0 0-7,2 1-1,0-1-1,2 1-2,-1 1 0,0 3-3,-2 3-3,0 3-2,-1 2-2,0 2-3,0 2-1,1 3-4,-1-3-1,2-4-1,0-5-2,2-5-2,-1-3 0,0-1-1,-2-1 0,0-1-1,-3-2-2,-4-2-7,-3-4-5,-5-3-6,0-2 0,3-4 7,2-2 6,4-3 8,1-3 3,1-2 3,-1-2 2,0-1 3,0-3 0,2-2 1,1-1-1,0-3 1,3 0 0,4 0-1,4-1 0,4 1-2,3-2-2,1-1-5,3-3-4,2-1-6,1-1-4,1 1-7,1 2-7,1 0-6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07"/>
    </inkml:context>
    <inkml:brush xml:id="br0">
      <inkml:brushProperty name="width" value="0.03805" units="cm"/>
      <inkml:brushProperty name="height" value="0.03805" units="cm"/>
      <inkml:brushProperty name="color" value="#F2395B"/>
    </inkml:brush>
  </inkml:definitions>
  <inkml:trace contextRef="#ctx0" brushRef="#br0">64650 3800 578,'-27'-49'0,"-3"4"1,-3 3 0,-2 3 1,0 15 10,7 29 20,6 28 20,7 28 20,4 20 3,3 13-14,3 12-13,4 13-14,-3 9-13,-5 6-10,-7 7-12,-5 6-10,-4 1-5,0-3 1,0-3 1,0-2 1,3-15-10,6-25-20,7-25-20,6-25-21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2:56"/>
    </inkml:context>
    <inkml:brush xml:id="br0">
      <inkml:brushProperty name="width" value="0.0483" units="cm"/>
      <inkml:brushProperty name="height" value="0.0483" units="cm"/>
      <inkml:brushProperty name="color" value="#00BFF3"/>
    </inkml:brush>
  </inkml:definitions>
  <inkml:trace contextRef="#ctx0" brushRef="#br0">42516 22516 455,'15'-7'72,"-1"2"-14,-1 2-14,-1 2-14,-1 1-8,0 2-4,-2 0-1,-1 2-4,1 1 0,0 1-1,1 3 1,2 2 0,-2 1 0,-1 0-3,-2-1-1,-2 1-1,-1 0-2,0 0-1,-1-1-2,1 1 0,-1 1-1,-4 1 0,-2 3 0,-3 2 0,-3-1 0,-2 1-4,-2-2-2,-1-1-3,-2-1-3,2-1-2,1-1-3,1 0-3,0-3-3,1-4-6,-1-5-5,0-2-6,2-4 1,2-2 4,4-2 5,3-2 6,1-1 3,0-1 2,0-2 2,0 0 2,0 0 3,2-1 2,0 0 4,1 1 3,1 0 0,-2 2 0,0 3-1,-2 1 0,0 3 10,0 4 21,0 4 22,0 4 20,0 3 6,0 3-10,0 4-11,0 2-10,0 1-8,-2 1-7,0-1-5,-2 1-7,1 0-5,1 3-4,0 1-4,2 3-3,-1 3-4,-1 4-2,0 6-2,-1 5-3,-1 3-5,2 3-8,0 4-9,2 2-8,0-1-3,2-7 3,0-5 2,2-5 2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2:56"/>
    </inkml:context>
    <inkml:brush xml:id="br0">
      <inkml:brushProperty name="width" value="0.04729" units="cm"/>
      <inkml:brushProperty name="height" value="0.04729" units="cm"/>
      <inkml:brushProperty name="color" value="#00BFF3"/>
    </inkml:brush>
  </inkml:definitions>
  <inkml:trace contextRef="#ctx0" brushRef="#br0">43295 22059 465,'0'-15'2,"-2"4"4,0 3 5,-2 3 5,1 2 2,0 3 1,2 4 0,1 2 2,0 4-1,0 6-2,0 4-1,0 5-3,0 3 0,0 0 3,0 2 3,0 1 1,-1 1 1,-1 0-1,0 2-2,-1 1-1,-1-1-2,0-2-2,0-1-3,0-3-2,1-2-2,0-1-4,2-3-2,0-1-4,2-7-10,0-10-16,2-12-16,0-10-16,2-4-2,0 1 13,1 3 12,2 1 14,0 2 8,1 2 7,1 3 6,2 1 6,-1 2 3,-1 0-2,-1 2-3,0 1-1,-2 0 7,1 4 16,0 0 17,0 4 16,-1 0 3,-1 3-10,0 2-9,-2 2-10,0 0-7,0 1-2,0 0-3,0 0-2,0-1-2,0 1 0,-1 0-1,1 0 1,-2 0-2,-6 1-1,-4 1-2,-5 1-1,-3 0-4,1-2-7,-1-3-4,1-1-7,-2-1-7,0-2-8,-1-1-9,-1 0-9,1-2-5,1-1-2,2 0-1,3-1-1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14"/>
    </inkml:context>
    <inkml:brush xml:id="br0">
      <inkml:brushProperty name="width" value="0.05105" units="cm"/>
      <inkml:brushProperty name="height" value="0.05105" units="cm"/>
    </inkml:brush>
  </inkml:definitions>
  <inkml:trace contextRef="#ctx0" brushRef="#br0">25516 50741 430,'6'-18'11,"-6"10"19,-4 12 21,-5 10 20,-3 6 3,0 1-15,0 1-15,1 1-16,-2 3-9,0 3-3,-1 4-3,-1 5-5,-1 0-1,2 0-2,1-2-1,1 0-1,0-1-2,0 1-4,0-1-4,1 0-3,0-2-3,0-3-1,2-5 0,1-3-1,1-6-5,2-9-8,2-7-9,2-7-8,3-10-2,4-10 3,4-9 4,3-10 4,4-5 4,1-2 4,3 0 4,2-1 5,-1 2 3,-1 6 2,-3 6 3,-1 6 2,-2 4 3,-1 3 1,-1 3 1,0 3 2,-3 2 2,-1 3 3,-2 1 3,-2 2 3,-1 2 3,0 1 2,0 0 2,0 2 3,0 1 4,2 0 7,0 2 7,1 1 7,1 3 3,0 7-2,0 7-2,0 8-1,-2 3-4,-1 1-5,-2 1-5,-2 1-5,-1 0-4,0 2-2,0 1-1,0 1-2,0 2-2,-2 4-1,0 4-2,-1 5-1,-2-1-2,2-1-1,-1-2-3,0-1-1,0-5-1,2-4 1,0-5 0,2-5 0,-2-4-6,-2-3-16,-3-2-14,-3-4-15,-2-5-4,0-6 8,0-8 6,1-5 7,-1-7 5,0-2 2,0-2 1,1-4 1,-1-1 3,0 3 2,0 2 4,1 1 3,-1 4 3,2 3 4,0 4 5,2 5 4,2 1 7,2 0 11,4 0 9,3 0 10,2 1 0,3 0-10,3 2-10,4 1-10,1 1-7,3 2-4,1 2-3,3 2-4,1 1-4,1 1-2,1 2-4,1 0-3,-1 0-1,0 0 1,0-2 2,-2 0 0,-1-2 1,-2-1-1,0 0-1,0-1-1,-3-2 0,-1-1 4,-2 0 3,-2-1 2,-3-3 3,1-2 1,-2-3 3,0-3 2,-3-2 2,-1 2 2,-2 1 3,-2 1 3,-1 0 2,0 2 2,0 1 2,0 1 2,-2 2 2,-3 4 3,-6 4 3,-2 4 1,-2 3 3,1 3 2,0 3 2,2 3 1,0 2 0,1 0-4,-1-1-4,0 1-3,1-2-3,2 1-3,3-2-2,1-1-3,2 0-3,2-1-4,2 1-4,2 0-4,2-3-3,1-3-4,3-4-2,2-4-4,1-3-2,2-2-2,0-2-2,1-2-2,0-2-1,-1-3 0,-1-4-1,0-1 2,-2-2 1,-3 2 6,-1 3 6,-2 1 4,-3 5 14,-2 8 19,-3 8 20,-4 8 19,0 4 5,2 3-14,3 1-12,1 3-13,1-1-9,0 0-2,0-1-4,0-1-4,0 0-2,0 1-1,0 1-1,0 1-2,0 1-3,0 3-2,0 1-3,0 2-3,-2 1-2,0-3 0,-3-2 0,-2-1 1,-1-4-2,2-1-1,1-4-2,1-3-2,-2-3-3,-4-3-3,-4-3-5,-3-2-3,-2-3 0,2-2 4,2-2 4,3-2 6,-1-2 1,0-2 2,-1-2 0,-1-1 0,1-3 3,2 0 2,4-1 4,3-1 2,2-1 2,2-2 2,2 0 1,2-1 1,2-1 1,6-3 0,2-1 2,5-3 1,2 0-3,3 1-3,1 1-5,3 2-5,-1-1-3,0 3-5,0 0-4,-2 1-4,-1 0-2,-2 2 1,0 1 1,0 1 2,-3 1-3,-3 3-6,-3 1-5,-2 2-5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15"/>
    </inkml:context>
    <inkml:brush xml:id="br0">
      <inkml:brushProperty name="width" value="0.05448" units="cm"/>
      <inkml:brushProperty name="height" value="0.05448" units="cm"/>
    </inkml:brush>
  </inkml:definitions>
  <inkml:trace contextRef="#ctx0" brushRef="#br0">28253 51212 403,'-15'0'76,"-1"3"-11,0 2-12,1 2-10,-1 2-8,2 2-4,1 1-5,1 3-5,0 2-3,0 3-2,1 3-2,-1 3-2,1 2-2,2 1 0,2 0-2,3 2 0,0-1-1,2-3-1,0-3-1,2-3-1,0-3-1,2-1-3,0-2-2,2-2-2,0-3-2,3-1-2,2-2-3,2-2-1,1-2-3,1-1-2,1 0-2,2-1-4,0-3 0,3 0-1,1-3 0,3-2-1,0-3 1,1-3 2,-1-5 2,1-4 1,-2-2 1,-2-2 2,-1-3 2,-2-1 0,-2-1 2,-1-1 1,-1 1 1,-1 0 1,-1 0 0,0 1 2,-2 1-1,0 2 1,-3 1 2,-1 3 3,-2 3 4,-2 3 2,-1 1 2,2 2-2,1 1-2,0 1 0,0 5 12,-2 10 27,-2 10 27,-2 9 27,-1 6 3,0 1-20,0 0-21,0 2-20,1 1-14,0-1-6,2 0-6,1 1-6,0-1-3,0 0-3,0 0 0,0 1-2,0-1-4,0 0-8,0 0-6,0 1-7,0-1-6,1 0-5,2 1-4,0-1-6,1-2-5,0-3-4,0-5-5,0-3-5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16"/>
    </inkml:context>
    <inkml:brush xml:id="br0">
      <inkml:brushProperty name="width" value="0.04414" units="cm"/>
      <inkml:brushProperty name="height" value="0.04414" units="cm"/>
    </inkml:brush>
  </inkml:definitions>
  <inkml:trace contextRef="#ctx0" brushRef="#br0">25700 54747 498,'1'-21'51,"2"7"-7,2 5-9,2 6-7,2 3-5,3 0-1,3 0 0,3 0-2,0 0 0,-1 2-3,-3 0-1,-1 2-2,-2 1-1,-1 3-2,0 4 0,-2 2-1,-1 2-2,-2-1 0,-3 1-2,0 0-2,-3-1 0,0 3-1,-2 0 0,0 1-1,-2-1-2,0-3-3,-1-3-3,-1-2-3,-3-3-6,-2-1-6,-3-1-6,-3 0-7,0-4-2,3-4 4,3-5 4,3-5 3,1-4 3,2 0 4,1-1 3,0-1 4,2 0 2,0 1 3,2 1 1,1 1 3,0 1 5,1 2 6,2 3 8,0 1 6,1 3 6,0 6 4,0 4 5,0 6 4,-1 3 0,-1 5-4,0 3-5,-1 5-5,-1 2-4,0 1-3,0 0-5,0 2-3,-1 1-3,-1 1-3,0 1-3,-1 0-3,-1 2-4,0 1-4,0 0-4,0 2-5,1-1-4,0-2-6,2-2-6,1-1-6,0-4-1,1-4 3,2-3 3,0-4 2,2-4-1,0-3-7,1-3-6,2-2-6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17"/>
    </inkml:context>
    <inkml:brush xml:id="br0">
      <inkml:brushProperty name="width" value="0.04459" units="cm"/>
      <inkml:brushProperty name="height" value="0.04459" units="cm"/>
    </inkml:brush>
  </inkml:definitions>
  <inkml:trace contextRef="#ctx0" brushRef="#br0">26878 54150 493,'-7'31'139,"0"1"-32,2-1-31,1 0-32,0 1-18,0 2-2,0 3-4,0 1-3,1 1-2,0 0-4,2 0-3,0 0-3,1 0-1,-2-2 0,0 0-1,-2-1 0,0-3-3,1-4-3,-1-3-4,0-5-5,0-5-6,2-8-7,0-8-8,2-8-8,1-6 0,2-3 7,2-5 6,2-3 8,2-2 5,3 1 2,3 1 4,3 1 3,1 2 1,-1 1 0,-1 2-1,-1 3 0,-1 1 3,-2 4 6,-3 3 5,-1 3 7,-1 3 4,2 4 4,0 3 3,1 5 4,-1 3 0,-2 0-5,-4 1-4,-2 1-4,-4 1-4,0 1-1,-3 1-2,-2 1-2,-2 0-3,-2-1-3,-1 0-3,-3-2-3,0-1-5,-1-1-5,0-1-4,1 0-6,0-2-1,2-1 1,3-1 3,1 0 0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17"/>
    </inkml:context>
    <inkml:brush xml:id="br0">
      <inkml:brushProperty name="width" value="0.05025" units="cm"/>
      <inkml:brushProperty name="height" value="0.05025" units="cm"/>
    </inkml:brush>
  </inkml:definitions>
  <inkml:trace contextRef="#ctx0" brushRef="#br0">28151 54812 437,'-8'-7'25,"0"0"1,0 2 0,0 1 1,1 0-2,-1 2-2,0 0-4,0 2-3,0 0-1,-2 0 0,0 0 0,-1 0 0,-1 1-1,0 2 1,0 2 0,1 1 0,-1 3 0,0 0 0,0 1-1,1 2 0,0 0-1,0 3 0,2 1-1,1 3 0,1 1-1,2-1-1,2 1 0,2-1-2,1 1 1,0 0-1,0-1 0,0 1 0,1-2-2,4-3-1,2-3-3,4-3-2,1-1-4,1-2-5,1-1-4,1 0-5,2-2-2,3-2-1,3-2 0,4-2 0,0-3-1,0-4-1,1-3-2,-1-5-1,0-2 1,-1-1 0,-1-1 1,-1-1 2,-1-1 1,-1-1 2,-1-1 2,-1-1 2,-2-1 1,-3-3 1,-2-1 0,-4-2 2,-2 0 0,-2 3 4,-3 3 1,0 4 3,-2 1 4,0 2 5,0 3 4,0 1 6,0 7 10,0 10 15,0 12 16,0 10 15,-2 6 0,0 0-13,-3 2-13,-2 1-14,0 0-9,0 1-2,2-1-3,1 0-2,-1 1-5,2-1-6,-1 0-5,0 1-5,0-3-8,0-2-6,0-3-8,0-3-8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18"/>
    </inkml:context>
    <inkml:brush xml:id="br0">
      <inkml:brushProperty name="width" value="0.03956" units="cm"/>
      <inkml:brushProperty name="height" value="0.03956" units="cm"/>
    </inkml:brush>
  </inkml:definitions>
  <inkml:trace contextRef="#ctx0" brushRef="#br0">29900 55336 556,'7'-14'3,"-1"1"6,0 2 7,-2 2 7,1 2 3,0 1 2,1 0 1,2 2 1,0 1 0,1 2 0,2 2-1,0 2-1,0 2-2,-1 3-2,0 4-4,-2 2-2,-1 3-4,-2 1-2,-3 3-3,0 1-4,-4 1 0,0-1 1,-3-1 1,-2-1 0,0-2 0,0-1-5,2-2-2,1-3-4,0 0-2,0 0-1,0-1 1,0 1-1,3-2 1,8-4 3,6-4 3,7-4 3,4-3 1,3-2 0,1-2-1,2-1 0,1-1-1,-1 2-2,-2 2-1,1 2-2,-4 2-1,-4 0 2,-3 2 1,-4 1 2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19"/>
    </inkml:context>
    <inkml:brush xml:id="br0">
      <inkml:brushProperty name="width" value="0.04058" units="cm"/>
      <inkml:brushProperty name="height" value="0.04058" units="cm"/>
    </inkml:brush>
  </inkml:definitions>
  <inkml:trace contextRef="#ctx0" brushRef="#br0">27478 57033 542,'-8'-6'59,"0"4"-6,0 4-7,0 4-7,0 4-6,-1 5-2,-2 5-3,0 5-4,-1 3-3,-1 3-1,-1 1-3,-1 2-1,0 0-2,0-3 0,2-3-1,1-3 0,1-3-3,3-3-5,1-3-4,2-3-4,0-1-6,0 1-6,-1 2-6,-1 0-7,-1 1-4,2 1-2,1 1-1,0 1-2,3-4-2,4-10-2,4-10-3,4-10-3,0-3 3,-1 3 6,-2 3 6,-2 3 7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19"/>
    </inkml:context>
    <inkml:brush xml:id="br0">
      <inkml:brushProperty name="width" value="0.04338" units="cm"/>
      <inkml:brushProperty name="height" value="0.04338" units="cm"/>
    </inkml:brush>
  </inkml:definitions>
  <inkml:trace contextRef="#ctx0" brushRef="#br0">27654 57147 507,'8'-7'0,"-2"0"2,-1 2 2,0 1 1,-2 3 7,-1 7 15,0 7 14,-1 8 13,-1 3 3,0 2-8,0 3-9,0 1-8,0 2-6,0-1-1,0 0-3,0 0-2,0 1-1,0-1-3,0 0-3,0 1-1,0-2-3,0 0-4,0-1-3,0-1-3,0-3-3,0-3-5,0-5-3,0-3-5,-3-5-7,-2-4-12,-5-6-13,-4-4-11,-1-5-2,-1-3 6,1-5 7,-1-4 7,0 0 6,1 1 6,-1 3 4,1 1 6,0 3 5,2 1 7,3 2 5,1 2 7,3 2 12,4 1 17,4 0 17,4 2 17,3-1 1,5 0-17,4-1-18,3-2-17,4 1-9,1 1-4,2 0-3,2 2-3,-1 0-5,-3 0-9,-5 0-7,-3 0-9,-3 0-4,-1-2-1,-1 0 0,0-1-1,-2-1 2,-1 0 5,-1 0 7,0 0 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08"/>
    </inkml:context>
    <inkml:brush xml:id="br0">
      <inkml:brushProperty name="width" value="0.04425" units="cm"/>
      <inkml:brushProperty name="height" value="0.04425" units="cm"/>
      <inkml:brushProperty name="color" value="#F2395B"/>
    </inkml:brush>
  </inkml:definitions>
  <inkml:trace contextRef="#ctx0" brushRef="#br0">67400 3850 497,'-91'-21'53,"19"10"-4,19 10-5,19 9-6,5 9-2,-5 9-4,-7 10-1,-5 10-3,-3 7-4,4 6-4,3 7-6,3 6-4,-4 4-6,-8 4-3,-10 3-6,-9 3-3,-2-4-4,6-8-3,7-10-4,6-9-2,4-7-3,4-3-2,3-3-3,3-2-3,14-20-2,25-34-4,25-35-4,25-33-4,15-17 3,7 4 9,6 3 9,7 3 9,0 6 5,-2 9 3,-3 10 2,-3 10 2,-7 7 3,-9 6 4,-10 7 2,-8 6 4,-8 7 8,-2 10 12,-3 10 14,-3 9 12,-4 9 5,-3 9-5,-3 10-5,-2 10-4,-5 8-5,-2 10-4,-3 10-4,-3 9-5,-2 2-3,0-2-5,0-3-3,0-3-4,0-7-3,0-9-2,0-10-2,0-8-1,4-12-3,10-12-2,10-13-2,9-12-3,9-19-2,9-25-2,10-25-3,10-25-1,4-16-2,0-6 0,0-6 0,0-6-1,-4 1-2,-5 9-1,-7 10-2,-5 10-2,-9 10-2,-9 13 0,-10 12-2,-8 13-1,-9 15-4,-6 19-6,-6 19-7,-6 19-6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20"/>
    </inkml:context>
    <inkml:brush xml:id="br0">
      <inkml:brushProperty name="width" value="0.04735" units="cm"/>
      <inkml:brushProperty name="height" value="0.04735" units="cm"/>
    </inkml:brush>
  </inkml:definitions>
  <inkml:trace contextRef="#ctx0" brushRef="#br0">28947 57300 464,'-8'37'95,"2"-4"-18,1-4-18,0-3-18,2-2-11,0 1-2,2 1-4,1 0-2,-1 2-3,-1-1-1,0 0-1,-1 1-1,-1-2-3,2 0-3,0-1-3,2-1-3,1-4-9,4-7-12,2-6-14,3-8-12,3-5-6,2-6 3,1-3 4,3-6 3,0-3 3,-1 1 5,-1-1 4,-1 1 5,-2 0 4,-1 3 5,-2 1 4,-2 3 4,-3 1 4,-1 2 0,-2 3 1,-2 1 2,-1 3 9,0 4 21,0 4 20,0 4 20,0 4 3,0 3-12,0 5-13,0 3-13,0 3-9,0-1-5,0 1-4,0-1-6,1-1-4,0-1-5,2-3-4,0-1-5,2-1-1,0-1 0,1 1 2,2 0 0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21"/>
    </inkml:context>
    <inkml:brush xml:id="br0">
      <inkml:brushProperty name="width" value="0.04531" units="cm"/>
      <inkml:brushProperty name="height" value="0.04531" units="cm"/>
    </inkml:brush>
  </inkml:definitions>
  <inkml:trace contextRef="#ctx0" brushRef="#br0">32178 50900 485,'7'9'72,"-1"3"-16,0 4-16,-2 2-15,-1 3-8,-2 2-2,-2 4 0,-2 3-1,-1 3-1,-2 1 1,0 2-1,-1 2 1,-1 1-1,-2 0 1,0 0-1,-1 1-1,0-3 1,2-2 1,2-4 0,3-1 1,0-4 0,2 0 0,0-1-1,2-1 0,1-1-2,2-1-2,2-1-2,2-1-3,1-1-1,3-1-3,2-1-1,1 0-1,2-2-4,0 1-4,-1 0-4,1-1-4,-1 0-4,-1-1-2,-1-1-3,-1 0-2,-1-2-3,0-1-2,-2 0-4,-1-2-3,0-1-2,0-2-4,0-3-2,0 0-4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21"/>
    </inkml:context>
    <inkml:brush xml:id="br0">
      <inkml:brushProperty name="width" value="0.05056" units="cm"/>
      <inkml:brushProperty name="height" value="0.05056" units="cm"/>
    </inkml:brush>
  </inkml:definitions>
  <inkml:trace contextRef="#ctx0" brushRef="#br0">32046 54150 435,'-8'8'0,"0"0"0,0-1 0,0 1 0,1 0 2,-1 2 7,0 0 5,0 1 6,1 3 5,0 2 3,2 3 3,1 3 4,0 2-1,2 1-3,0 1-4,2 1-4,0 1-2,0 0-1,0 2-1,0 1-1,-1 1 0,0-1 0,-2 0-1,0 0 0,-1 1 0,0-1-1,0 0-2,0 1 0,1-2-2,0 0-1,2-1 0,1-1-1,0-1-2,0 1 0,0-1-2,0 1 0,0-1-3,1 1-1,2-1-4,0 0-1,0 1-2,0-1 1,-1 0 0,-2 1 0,0-2 0,0-1 0,0-3 0,0-1 0,-1-1-1,-2 3-4,-2 1-2,-1 3-2,-3-1-3,0-3 1,-2-3 0,0-3 0,-1-1-2,-3 1-5,-2 1-6,-1 2-4,-1-1-4,3 1-2,1-1-3,2 1-2,2-2-1,3-3 2,1-3 2,2-2 2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22"/>
    </inkml:context>
    <inkml:brush xml:id="br0">
      <inkml:brushProperty name="width" value="0.04347" units="cm"/>
      <inkml:brushProperty name="height" value="0.04347" units="cm"/>
    </inkml:brush>
  </inkml:definitions>
  <inkml:trace contextRef="#ctx0" brushRef="#br0">34850 53928 506,'22'0'113,"-3"0"-25,-3 0-26,-2 0-26,-1 0-13,3 1-3,3 2-3,3 0-3,2 0-1,1 0-2,1-1 0,1-2-1,-1 0-3,-1 0-6,-3 0-4,-1 0-6,0 1-3,3 2 0,3 2-1,3 2 0,0 0-1,-3-1 1,-4-1 1,-1 0 0,-2-2 4,1 0 8,1-2 7,1 0 8,2-1 4,5 0 0,3 0 1,4 0 1,1 0 0,-1 0-3,-3 0-3,-2 0-1,0 0-4,-1 0-3,0 0-5,1 0-3,-1 0-3,0 0-3,1 0-4,-1 0-2,-1 0-2,-1 0 0,-3 0-1,-1 0-1,-2 0 1,-1 0 3,-1 0 2,-1 0 2,-1 0 2,-3 0 2,-1 0 1,-2 0 2,-1 0 0,1 0 0,1 0-1,2 0-1,-1 0 2,1 0 3,0 0 4,-1 0 3,1 0 1,0 0-2,-1 0-1,1 0-1,0-1-2,1 0 0,1-2 0,2 0-1,-1-1-1,1 0-1,-1 0 0,1 0-2,-1 0-1,1 1 0,0-1-1,-1 0-1,1 0 0,0 0 0,-1 0 0,1 0-1,-1 0 2,1 1 0,-1-1 1,1 0 0,-1 0 2,-1 2-1,-1 0 1,0 2 1,-2 0 0,1 0-1,0 0 0,-1 0-1,2 0 1,1 0 2,3 0 1,2 0 2,0-1 0,-2 0-1,0-2 0,0 0-1,-2 0-1,1 0 0,-1 2-2,1 1 0,-1 0 0,-1 0-1,-1 0 1,0 0 0,-1 0-1,1 0 2,1 0-1,1 0 1,1 0 1,1 0 0,1 0 0,2 0 1,-1-1-1,2-1 0,1 0 0,1-1-1,1-1-1,-1 0 1,1 0 0,-1 0 1,-1 0-1,-1 1 0,-3-2 0,-1 2 0,-1-1 0,-1 2-1,1 0 1,0 2 0,-2 0-1,1 0 1,-2 0-1,-1 0 0,0 0 0,1 0 1,1 0-1,2 0 1,-2 0 0,1 0-1,-2 0 1,-1 0 0,0 0-1,-1 0 0,1 0-1,0 0-1,-1 0-1,-1 0-1,-1 0-2,0 0-1,-2 0-1,1 0 0,0 0-2,0 0 0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23"/>
    </inkml:context>
    <inkml:brush xml:id="br0">
      <inkml:brushProperty name="width" value="0.03609" units="cm"/>
      <inkml:brushProperty name="height" value="0.03609" units="cm"/>
    </inkml:brush>
  </inkml:definitions>
  <inkml:trace contextRef="#ctx0" brushRef="#br0">45428 52900 609,'9'22'104,"2"-3"-23,1-3-22,3-3-22,0-2-12,-1-2-2,-1-2-2,0-2-2,-1-1-5,1 1-7,1 1-7,2 2-6,-1 0-3,1 1 3,0 2 3,-1 0 3,1 1-1,0 1-2,-1 1-2,1 2-3,-1-2-1,-1-1 0,-1-3 0,0 0 0,-2-3 1,-1-1 1,-1-1 1,0 0 2,-3-1 1,-4 2 1,-4 0 1,-4 1 1,-4 1 0,-2 0-3,-3 0-3,-3 0-3,-4 1-3,-5 5-3,-5 4-3,-4 3-3,-5 3-5,-1 3-7,-2 1-7,-1 2-6,2-2-1,11-7 9,10-7 6,9-6 9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24"/>
    </inkml:context>
    <inkml:brush xml:id="br0">
      <inkml:brushProperty name="width" value="0.03791" units="cm"/>
      <inkml:brushProperty name="height" value="0.03791" units="cm"/>
    </inkml:brush>
  </inkml:definitions>
  <inkml:trace contextRef="#ctx0" brushRef="#br0">51409 50177 580,'-8'-6'29,"0"2"-2,0 4-3,1 3-3,-1 2-1,2 3 1,0 3 0,2 4 2,-1 1-1,0 1-1,-1 1 0,-1 1-2,-2 1 0,0 1-3,-1 1-1,-1 1-1,-1 1-1,0 3 1,0 1 0,1 3 0,-1 0-1,1 2-4,-1 1-2,0 0-4,0 1-4,1-1-3,-1-1-3,0-2-4,1-2-2,3-5 0,1-5-2,2-5 0,3-6-8,4-10-16,4-8-15,4-9-15,0-3-3,-1 5 14,-2 3 11,-2 4 12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25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51927 50489 999,'-6'-8'-4,"2"2"-11,4 1-9,2 1-10,2 1-2,0 2 5,0 2 6,0 2 5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25"/>
    </inkml:context>
    <inkml:brush xml:id="br0">
      <inkml:brushProperty name="width" value="0.04418" units="cm"/>
      <inkml:brushProperty name="height" value="0.04418" units="cm"/>
    </inkml:brush>
  </inkml:definitions>
  <inkml:trace contextRef="#ctx0" brushRef="#br0">52033 50355 497,'1'-13'7,"2"6"15,2 6 13,1 6 14,2 3 3,0 0-7,0-1-7,0 1-8,-1 1-5,-1 2-2,-1 2-1,0 1-2,-2 2-1,0 1-1,-2 2-2,0 0 0,-1 1-2,0 1-2,0 1 0,0 1-2,0 0-2,0 1-2,0-1-3,0 1-3,0-1-1,0 1-3,0-1-1,0 0-3,0 0-1,0-1-2,0-1-1,0 0-2,0-3-1,0-1 0,0-3 0,0-1 0,-2-4-8,-2-6-13,-4-6-14,-2-6-14,-1-4-2,1-3 10,0-3 9,2-3 11,1-1 6,1 4 6,0 3 5,2 3 6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25"/>
    </inkml:context>
    <inkml:brush xml:id="br0">
      <inkml:brushProperty name="width" value="0.03457" units="cm"/>
      <inkml:brushProperty name="height" value="0.03457" units="cm"/>
    </inkml:brush>
  </inkml:definitions>
  <inkml:trace contextRef="#ctx0" brushRef="#br0">51659 51100 636,'-15'7'5,"4"-1"11,3 0 11,3-2 10,2-1 3,3 0-4,4-2-6,2 0-4,2-1-4,2 0-1,0 0-1,1 0-1,2 0-3,2 0-3,1 0-2,3 0-4,0 0-2,1 2 0,0 0-1,-1 2-1,1-1-3,-1 1-9,1 0-7,-1 0-7,2-1-4,-1 0 3,2-2 0,2 0 3,-2-1-3,-2 0-7,-1 0-8,-2 0-6,-3-2-2,-1 0 7,-2-3 4,-2-2 6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26"/>
    </inkml:context>
    <inkml:brush xml:id="br0">
      <inkml:brushProperty name="width" value="0.05296" units="cm"/>
      <inkml:brushProperty name="height" value="0.05296" units="cm"/>
    </inkml:brush>
  </inkml:definitions>
  <inkml:trace contextRef="#ctx0" brushRef="#br0">53009 50845 415,'-8'-13'30,"0"4"0,0 6 0,0 5 0,1 2-2,-1 1-4,0 2-4,0 0-4,0 1-1,-2 2 1,0 0 1,-1 1 1,0 1 0,0 0-1,2-1-1,1 1-3,0 0 0,2 0-2,1-1-2,0 1-2,4-1-5,6-2-12,6-3-9,6-1-12,1-2-3,1-4 1,-2-2 2,-1-3 3,-1-2 2,-3 0 5,-1 0 3,-2 0 5,-2 0 3,0 1 1,-2-1 2,0 0 2,-2 0 6,-1 0 8,0 0 9,-2 1 9,0 3 8,-2 8 8,0 7 8,-1 9 8,-1 3-1,2 1-11,0-1-9,2 1-10,0 0-7,0 1-3,0 1-3,0 1-3,0-2-3,0-2-5,0-2-2,0-4-5,-1 2 0,0 7 2,-2 6 3,0 8 3,-2 1-1,0-4-3,-1-3-4,-2-5-3,1-3-1,1-1 2,0-3 0,2-1 2,0-2 0,0-1-3,0-1-2,0-1-1,0-1-4,-2 0-3,0-2-3,-1-1-5,-2-2 0,0-2 2,-1-4 3,-1-2 1,-1-4 3,0 0 2,0-3 2,1-2 2,-1-2 2,2-4 0,1-2 1,1-3 1,0-1 0,2 1 2,0 1 1,2 1 1,1 0 2,2 0 1,2 1 2,2-1 2,3-2-1,6-3 0,4-5-2,5-3-1,3-2-2,3 0-4,1-1-3,2 1-4,1 1-4,-3 1-5,-2 3-5,-1 1-5,-3 5 0,-3 5 4,-3 6 6,-2 6 4,-3 2 0,-1-3-7,-1-4-5,0-2-7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09"/>
    </inkml:context>
    <inkml:brush xml:id="br0">
      <inkml:brushProperty name="width" value="0.05076" units="cm"/>
      <inkml:brushProperty name="height" value="0.05076" units="cm"/>
      <inkml:brushProperty name="color" value="#F2395B"/>
    </inkml:brush>
  </inkml:definitions>
  <inkml:trace contextRef="#ctx0" brushRef="#br0">69250 4500 433,'-24'-71'32,"4"10"0,3 10 0,3 9 1,1 6-1,1 3-4,-1 3-2,1 4-4,-10 5-2,-19 10-2,-18 10-1,-19 9-2,-5 9-2,9 9 1,10 10-1,10 10 0,4 4-1,0 0-2,0 0-2,0 0-1,1 0-1,4 0 0,3 0 0,3 0 1,6-2-4,9-3-8,10-3-8,10-2-8,10-9-3,13-12 0,12-13 0,13-12 2,9-10-1,6-6 0,7-6 0,6-6 1,1-4 0,-3 1 5,-3-1 3,-2 1 3,-11 10 9,-15 22 13,-15 22 14,-16 23 13,-8 10 5,0 0-4,0 0-5,0 0-4,3-2-4,6-3-5,7-3-4,6-2-4,9-8-4,13-8-5,12-10-4,13-9-5,9-12-4,6-11-2,7-14-4,6-11-3,3-11-3,0-5-4,0-7-3,0-5-3,-8-6 0,-16-3 2,-15-3 3,-15-2 2,-12-3 5,-6 1 4,-6-1 6,-6 1 5,-6 7 4,-2 16 3,-3 15 2,-3 17 2,-1 16 11,4 19 16,3 19 18,3 19 17,-1 9 1,-2 0-13,-3 0-13,-3 0-15,-2 3-8,0 6-6,0 7-4,0 6-4,-4 3-8,-5 0-8,-7 0-9,-5 0-8,-6-5-5,-3-9-1,-3-10 0,-2-8-1,5-17-4,16-21-5,15-22-8,17-22-5,8-11 3,4 0 12,3 0 14,3 0 12,3 3 8,3 6 2,3 7 1,4 6 2,-3 6 4,-5 6 4,-7 7 6,-5 6 6,-3 3 0,4 0-3,3 0-3,3 0-3,1-2-5,1-3-6,-1-3-7,1-2-6,-3-3-3,-2 1-1,-3-1 0,-3 1 0,-1-4-1,4-6-2,3-6 0,3-6-1,-1-7 1,-2-6 3,-3-6 4,-3-6 4,-4-4 3,-3 1 4,-3-1 3,-2 1 3,-5 4 3,-2 9 3,-3 10 2,-3 10 3,-6 13 11,-5 19 21,-7 19 21,-5 19 21,-4 13 2,0 10-15,0 10-17,0 9-16,0 6-11,0 3-8,0 3-7,0 4-6,1 1-8,4 0-6,3 0-8,3 0-6,3-4-3,3-5 1,3-7 2,4-5 0,4-11-9,6-11-20,7-14-20,6-11-20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28"/>
    </inkml:context>
    <inkml:brush xml:id="br0">
      <inkml:brushProperty name="width" value="0.04629" units="cm"/>
      <inkml:brushProperty name="height" value="0.04629" units="cm"/>
    </inkml:brush>
  </inkml:definitions>
  <inkml:trace contextRef="#ctx0" brushRef="#br0">50966 53809 475,'15'-15'76,"3"4"-16,0 3-14,1 3-15,-1 2-10,-2 3-1,-1 4-2,-2 2-3,-3 2-2,-1 2-2,-2 0-2,-2 1-3,-2 3 0,0 2 1,-2 3 1,0 3 2,-3 1-1,0-1-3,-3-1-4,-2-1-2,-1-1-2,-2 1-2,0-1-1,-1 1-1,0-2-1,1-3-2,0-2 0,2-4-2,0-3-3,-1-4-7,-2-4-6,0-4-6,1-4-1,3-4 2,2-3 4,4-5 2,1-1 4,2-1 1,0 1 2,2-1 2,0 2 2,2 1 2,0 3 3,1 1 2,0 3 2,0 3 4,-2 2 2,0 4 4,-3 4 13,-3 8 22,-2 6 24,-3 7 23,-2 4 2,2 1-17,1 1-19,0 1-18,1 1-10,1 2-2,-1 3-4,0 1-1,0 3-6,0 4-5,0 4-8,0 4-5,0 0-6,1-2-7,-1-3-5,0-4-6,0-2-4,2-3-6,0-4-3,2-2-5,0-4 0,0-5 5,0-5 4,0-4 5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28"/>
    </inkml:context>
    <inkml:brush xml:id="br0">
      <inkml:brushProperty name="width" value="0.04544" units="cm"/>
      <inkml:brushProperty name="height" value="0.04544" units="cm"/>
    </inkml:brush>
  </inkml:definitions>
  <inkml:trace contextRef="#ctx0" brushRef="#br0">51921 53344 484,'0'-18'8,"0"10"18,0 11 18,0 12 17,0 5 4,0 3-11,0 1-9,0 3-10,-1 0-7,-2 2-4,-2 1-2,-2 1-4,0 1-2,1 2-3,0 2-3,2 3-3,-1 0-2,0 2-4,-1 0-4,-1 2-3,-1-3-2,0-6-1,0-6-1,0-5-1,2-9-3,2-9-5,4-10-7,3-9-4,1-7-2,3-3 5,2-3 4,2-3 5,1 0 3,1 3 1,1 3 3,1 4 1,2 0 3,1 2 3,3 1 3,2 1 3,-1 2 3,-2 3 5,-1 2 2,-2 4 5,-3 2 1,-1 2 0,-3 2 1,-1 2 0,-1 2 0,-2 2-1,-1 1-1,0 3 0,-2 2-1,0 0 0,-2 1-1,0 1 0,-2 0-1,0-1-1,-2-1-1,0 0-2,-2-2-1,0 1-2,-1 0-1,-2 0-2,-1-1-1,-3 1-3,-3 0-1,-3 0-3,-2-1-4,1 1-6,-1 0-7,1 0-6,0-1-7,1 1-7,0 0-8,2-1-6,2 0-4,1-2 3,2-2 1,3-2 2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29"/>
    </inkml:context>
    <inkml:brush xml:id="br0">
      <inkml:brushProperty name="width" value="0.04504" units="cm"/>
      <inkml:brushProperty name="height" value="0.04504" units="cm"/>
    </inkml:brush>
  </inkml:definitions>
  <inkml:trace contextRef="#ctx0" brushRef="#br0">50717 56750 488,'-15'16'158,"2"-1"-36,3 1-38,1 0-36,0 0-21,-2 3-5,-2 1-4,-1 3-4,-2 2-5,-2 6-3,0 5-2,0 5-5,-1 0-1,0-2-1,2-4 0,1-2-2,1-1-3,-1 0-10,0 2-7,1 1-9,3-7-10,10-13-12,8-14-11,10-14-12,1-5 2,-3 3 15,-4 3 16,-5 2 15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30"/>
    </inkml:context>
    <inkml:brush xml:id="br0">
      <inkml:brushProperty name="width" value="0.05483" units="cm"/>
      <inkml:brushProperty name="height" value="0.05483" units="cm"/>
    </inkml:brush>
  </inkml:definitions>
  <inkml:trace contextRef="#ctx0" brushRef="#br0">50938 56920 401,'0'-11'20,"2"8"15,0 9 14,2 10 14,-1 4 2,-1 2-10,0 3-12,-1 1-11,-1 3-6,0 3-2,0 3-2,0 2-3,0 1-1,0-1-3,0-3-2,0-2-3,0-2-4,2-1-6,0-3-5,2-1-6,-1-2-6,-1-1-7,0-2-7,-2 1-7,-2-5-6,-6-7-5,-4-6-7,-5-8-5,-2-4 3,3-1 9,1-3 10,3-2 10,-1 0 7,0-1 5,-1 0 4,-1 1 5,0 0 4,2 2 2,2 3 3,3 1 3,1 1 3,2 0 5,2 0 5,2 1 5,3-3 5,6 0 5,4-3 6,5-1 5,3-2-1,1 2-7,1 1-7,1 1-7,1 1-5,1 0-5,1 2-4,1 1-4,-1 1-3,-1 2-1,-3 2-3,-1 2-1,-2 0-4,-1 0-4,-1-2-6,0 0-3,-2-1-3,1-2 0,0 0 2,-1-1 0,0-2 0,-1-2-4,0-2-2,-2-1-2,-1-2 1,-2 1 7,-2-1 6,-2 0 6,-3 6 17,-1 10 26,-2 12 27,-1 10 26,-3 6 5,2 0-18,-1 2-16,0 1-17,0-1-11,0-1-4,0-3-3,0-1-5,1-3-5,2-2-5,2-1-7,2-2-6,3-5-5,4-5-5,3-6-4,5-6-6,2-5-2,1-7-2,1-6-1,1-5-1,0-3 0,-1 2 3,-1 0 4,0 1 2,-4 1 4,-1 3 3,-4 1 3,-3 3 2,-2 2 5,-2 3 3,-2 2 3,-2 4 5,-2 5 12,0 6 21,-2 7 21,0 8 22,0 2 2,0-1-16,2-1-16,0-1-16,1 2-10,0 3-4,0 5-4,0 3-4,1 1-5,0-3-5,2-4-7,0-1-7,2-3-7,0-1-10,1-1-11,2-1-10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38"/>
    </inkml:context>
    <inkml:brush xml:id="br0">
      <inkml:brushProperty name="width" value="0.0434" units="cm"/>
      <inkml:brushProperty name="height" value="0.0434" units="cm"/>
      <inkml:brushProperty name="color" value="#F2395B"/>
    </inkml:brush>
  </inkml:definitions>
  <inkml:trace contextRef="#ctx0" brushRef="#br0">25473 49230 506,'-22'0'5,"3"0"11,3 0 9,3 0 10,5 0 6,6 0 2,7 0 2,8 0 2,4-1-3,3 0-6,3-2-7,3 0-6,1 0-5,1 1-1,-1 0-2,0 2-2,0-1-3,-1 0-3,-1-2-4,-1 0-3,-2 0-6,-1 1-7,-3 0-7,-1 2-6,-2 0-9,-1 2-8,-1 0-10,0 1-8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39"/>
    </inkml:context>
    <inkml:brush xml:id="br0">
      <inkml:brushProperty name="width" value="0.0394" units="cm"/>
      <inkml:brushProperty name="height" value="0.0394" units="cm"/>
      <inkml:brushProperty name="color" value="#F2395B"/>
    </inkml:brush>
  </inkml:definitions>
  <inkml:trace contextRef="#ctx0" brushRef="#br0">26240 48579 558,'-15'0'3,"1"-2"8,1 0 6,1-1 7,2 1 9,4 5 9,4 6 10,4 4 10,1 4-2,0 1-11,-2 3-12,0 1-13,-1 2-8,2 1-7,0 1-6,2 1-8,-1 0-5,-1 2-8,0 1-6,-2 1-8,0-1-5,-2-2-6,0-1-4,-1-3-6,-1-3 0,0-3 4,0-4 4,0-4 3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39"/>
    </inkml:context>
    <inkml:brush xml:id="br0">
      <inkml:brushProperty name="width" value="0.04422" units="cm"/>
      <inkml:brushProperty name="height" value="0.04422" units="cm"/>
      <inkml:brushProperty name="color" value="#F2395B"/>
    </inkml:brush>
  </inkml:definitions>
  <inkml:trace contextRef="#ctx0" brushRef="#br0">27332 48300 497,'0'23'170,"0"1"-40,0-1-42,0 1-41,0 0-23,0 2-7,0 3-7,0 1-5,0 3-4,0 4 2,0 4 0,0 4 2,0 0-6,0-6-12,0-4-11,0-5-12,-1-5-12,0-1-13,-1-4-13,-1-3-12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40"/>
    </inkml:context>
    <inkml:brush xml:id="br0">
      <inkml:brushProperty name="width" value="0.04074" units="cm"/>
      <inkml:brushProperty name="height" value="0.04074" units="cm"/>
      <inkml:brushProperty name="color" value="#F2395B"/>
    </inkml:brush>
  </inkml:definitions>
  <inkml:trace contextRef="#ctx0" brushRef="#br0">53181 49002 540,'-1'-12'38,"-2"8"13,-2 8 12,-1 8 12,-1 3-1,2 1-14,2-1-14,2 1-13,4-2-15,6-3-16,5-3-16,7-2-16,1-4-4,-3-4 9,-4-4 8,-1-4 8,-4-2 5,-1-3 2,-2-2 0,-2-1 3,-2-1 0,0 1 0,-2 1 0,0 1 1,-3 1 0,0 1 3,-3 1 2,-2 1 3,-2 1-5,-1 2-11,-3 2-9,-2 2-11,0 3-4,1 2 2,1 4 1,1 2 3,1 2-4,0 0-8,2 0-8,1-1-9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41"/>
    </inkml:context>
    <inkml:brush xml:id="br0">
      <inkml:brushProperty name="width" value="0.02983" units="cm"/>
      <inkml:brushProperty name="height" value="0.02983" units="cm"/>
      <inkml:brushProperty name="color" value="#F2395B"/>
    </inkml:brush>
  </inkml:definitions>
  <inkml:trace contextRef="#ctx0" brushRef="#br0">24740 54044 737,'-5'-13'8,"7"5"16,8 5 16,6 4 16,4 3 0,1 0-16,1-1-14,1 1-16,0-1-8,-1 0-1,-2-2-2,1 0 1,-3-1-9,1 0-12,-2 0-15,-1 0-12,-2 0-6,-1 0 3,-2 0 3,-2 0 3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41"/>
    </inkml:context>
    <inkml:brush xml:id="br0">
      <inkml:brushProperty name="width" value="0.03342" units="cm"/>
      <inkml:brushProperty name="height" value="0.03342" units="cm"/>
      <inkml:brushProperty name="color" value="#F2395B"/>
    </inkml:brush>
  </inkml:definitions>
  <inkml:trace contextRef="#ctx0" brushRef="#br0">25146 53593 658,'-8'-8'0,"2"2"0,1 1 0,1 0 0,1 3 7,0 2 14,2 4 15,0 2 14,1 4 3,0 4-8,0 3-8,0 5-9,0 1-6,-2 0-4,0 1-4,-1-1-4,-1 0-10,2-1-18,0-1-17,2-1-18,0-2-7,0-3 1,0-3 2,0-2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0:56"/>
    </inkml:context>
    <inkml:brush xml:id="br0">
      <inkml:brushProperty name="width" value="0.03055" units="cm"/>
      <inkml:brushProperty name="height" value="0.03055" units="cm"/>
      <inkml:brushProperty name="color" value="#F2395B"/>
    </inkml:brush>
  </inkml:definitions>
  <inkml:trace contextRef="#ctx0" brushRef="#br0">86350 6100 720,'-111'68'57,"28"-11"-14,28-14-12,29-11-15,7 2-5,-12 19 1,-13 19 2,-12 19 1,-2 5 0,9-5 0,10-7-1,10-5 0,7-3-3,6 4-3,7 3-5,6 3-3,7 1-4,10 1-5,10-1-5,9 1-4,9 2-5,9 7-4,10 6-3,10 7-4,4-6-1,0-15 0,0-15 1,0-16 1,-7-15 2,-11-11 3,-14-14 4,-11-11 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09"/>
    </inkml:context>
    <inkml:brush xml:id="br0">
      <inkml:brushProperty name="width" value="0.04956" units="cm"/>
      <inkml:brushProperty name="height" value="0.04956" units="cm"/>
      <inkml:brushProperty name="color" value="#F2395B"/>
    </inkml:brush>
  </inkml:definitions>
  <inkml:trace contextRef="#ctx0" brushRef="#br0">72800 3450 443,'0'-72'4,"0"6"9,0 7 7,0 6 9,-5 7 6,-9 10 6,-10 10 5,-8 9 6,-8 13-1,-2 20-8,-3 18-9,-3 20-7,-1 13-6,4 9-3,3 10-2,3 10-3,4 2-1,7-3-1,6-3 0,7-2-1,4-6-1,3-6-2,3-6-2,4-6-2,5-7-3,10-6-2,10-6-2,9-6-2,10-1-2,14 7 0,11 6-1,14 7-1,2-1 1,-6-6 2,-6-6 1,-6-6 2,-7-4 1,-6 1-1,-6-1 1,-6 1-1,-12 2 5,-15 7 6,-15 6 9,-16 7 6,-23 0 2,-27-2-5,-28-3-5,-28-3-6,-38 1-7,-47 6-9,-47 7-9,-46 6-10,2-4-2,54-11 7,53-14 5,53-11 6,29-7-9,7 0-24,6 0-23,7 0-25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42"/>
    </inkml:context>
    <inkml:brush xml:id="br0">
      <inkml:brushProperty name="width" value="0.03337" units="cm"/>
      <inkml:brushProperty name="height" value="0.03337" units="cm"/>
      <inkml:brushProperty name="color" value="#F2395B"/>
    </inkml:brush>
  </inkml:definitions>
  <inkml:trace contextRef="#ctx0" brushRef="#br0">25515 53550 659,'29'8'100,"-5"0"-23,-5-1-22,-5 1-22,-3 1-14,-2 2-4,-3 1-5,-1 3-5,-2 1-1,-4 1 1,-2 1 0,-3 1 2,-3 1-2,-2 1-5,-2 1-4,-1 1-4,-2-1-4,0-1 0,1-3-2,-1-1 0,1-3 2,1-1 3,1-2 5,1-2 5,5-3 0,11-4-2,12-4-3,10-4-2,7-3-6,6-2-9,4-2-9,6-1-9,-4 0-5,-8 2 1,-11 4 0,-9 3 0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3:43"/>
    </inkml:context>
    <inkml:brush xml:id="br0">
      <inkml:brushProperty name="width" value="0.03367" units="cm"/>
      <inkml:brushProperty name="height" value="0.03367" units="cm"/>
      <inkml:brushProperty name="color" value="#F2395B"/>
    </inkml:brush>
  </inkml:definitions>
  <inkml:trace contextRef="#ctx0" brushRef="#br0">51247 52924 653,'-15'9'64,"4"1"-9,3 3-10,3 2-7,1-1-8,2-1-2,0-3-5,2-1-3,0-1-4,2 2-4,0 0-3,2 1-5,2-2-2,5-4-2,5-6-1,5-4-3,0-3-1,-3-2-2,-5 0-2,-3-1-1,-3-1 0,-2 1 2,-3-1 1,0 0 1,-3 1 3,0 1 2,-2 1 2,0 0 2,-2 2 1,0 1 1,-1 0-1,-1 2 0,-2 1-7,-2 2-10,-2 2-13,-1 2-11,0 2-3,1 2 5,2 1 6,3 3 6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03"/>
    </inkml:context>
    <inkml:brush xml:id="br0">
      <inkml:brushProperty name="width" value="0.04484" units="cm"/>
      <inkml:brushProperty name="height" value="0.04484" units="cm"/>
      <inkml:brushProperty name="color" value="#F2395B"/>
    </inkml:brush>
  </inkml:definitions>
  <inkml:trace contextRef="#ctx0" brushRef="#br0">31396 46127 490,'-8'-6'6,"2"2"10,1 4 11,1 3 11,0 3 4,0 7-3,0 5-2,1 7-2,-1 5-3,2 5-3,0 4-2,2 6-4,0 2-1,2 0-3,0 0-1,2 0-3,-1-1-2,1-1 0,0 0-2,0-1 0,-1-1-2,-1 2 0,0 0-2,-2 2-2,0 0-1,0 0-2,0 0-2,0 0-2,0 0-2,0 0-4,0-1-2,0 1-3,0-3 0,0-6 0,0-5 2,0-7 0,0-8-10,0-10-23,0-12-24,0-10-22,0-4-1,0 3 18,0 2 21,0 4 18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03"/>
    </inkml:context>
    <inkml:brush xml:id="br0">
      <inkml:brushProperty name="width" value="0.0467" units="cm"/>
      <inkml:brushProperty name="height" value="0.0467" units="cm"/>
      <inkml:brushProperty name="color" value="#F2395B"/>
    </inkml:brush>
  </inkml:definitions>
  <inkml:trace contextRef="#ctx0" brushRef="#br0">30913 48499 471,'-21'2'3,"8"4"24,7 3 25,7 5 24,3 3 5,1 1-14,2 3-14,0 1-13,1 1-10,2-1-6,0-1-5,1-1-5,0 0-4,-1 1-1,0 1-2,-2 1-1,0 0-2,0-1 0,0-1-2,0-1-1,-1-1-2,-1-2 0,-1-3-1,0-1-2,2-7-1,5-12-4,7-12-4,6-11-3,4-12-3,4-14-4,4-12-2,4-12-4,1-4-1,-2 9-3,-1 8 0,-3 7-3,-4 10-2,-6 10-7,-5 11-5,-6 11-6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06"/>
    </inkml:context>
    <inkml:brush xml:id="br0">
      <inkml:brushProperty name="width" value="0.03593" units="cm"/>
      <inkml:brushProperty name="height" value="0.03593" units="cm"/>
      <inkml:brushProperty name="color" value="#F2395B"/>
    </inkml:brush>
  </inkml:definitions>
  <inkml:trace contextRef="#ctx0" brushRef="#br0">38170 52194 612,'-1'-19'12,"0"12"16,-2 10 14,0 12 15,-1 4 2,0 1-11,0-1-12,0 1-11,0 0-7,-2 3-1,0 1-3,-1 3-1,-1-1-3,1-2-4,-1-1-4,0-3-3,0 0-3,-2-1 0,0 1 0,-1-1-1,0-1 0,3-3-2,1-2-2,2-4-2,4-5-10,6-8-21,6-8-20,5-7-21,2-3 0,-5 5 18,-3 3 19,-4 4 18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06"/>
    </inkml:context>
    <inkml:brush xml:id="br0">
      <inkml:brushProperty name="width" value="0.04059" units="cm"/>
      <inkml:brushProperty name="height" value="0.04059" units="cm"/>
      <inkml:brushProperty name="color" value="#F2395B"/>
    </inkml:brush>
  </inkml:definitions>
  <inkml:trace contextRef="#ctx0" brushRef="#br0">38600 52220 542,'0'-12'13,"2"6"14,0 8 14,2 6 13,-1 7 4,-1 5-9,0 6-7,-1 7-7,-1 0-8,2-4-4,0-3-5,1-5-6,1-3-3,0-1-3,0-2-3,0-3-2,0 0-2,0 0 0,0-1-1,0 1-1,1-3 1,3-4 0,3-6 0,4-4 2,-1-5 0,-1-3 0,-2-5 1,-2-3 1,-1-3 0,1-1 1,2-1 1,0-1 0,1 0 1,-1 2 0,1 0-1,0 1 1,-1 1 0,-3 1-2,-1 1-1,-2 1-1,0 1 0,0 1 0,1 1 1,2 1 0,-2 3-14,-3 8-31,-2 7-30,-3 6-31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07"/>
    </inkml:context>
    <inkml:brush xml:id="br0">
      <inkml:brushProperty name="width" value="0.03918" units="cm"/>
      <inkml:brushProperty name="height" value="0.03918" units="cm"/>
      <inkml:brushProperty name="color" value="#F2395B"/>
    </inkml:brush>
  </inkml:definitions>
  <inkml:trace contextRef="#ctx0" brushRef="#br0">39634 52396 561,'14'-8'23,"-2"-2"2,-4 0 1,-3-1 1,-1 0 0,0 0-4,0 2-3,0 1-2,-1 0-3,0-2-2,-2 0-2,0-1-1,-2-1-2,0 0-1,-2 1-1,0-1-1,-2 1-1,0 0-2,-1 2 0,-2 1 0,1 0-1,-1 2 1,0 1 1,0 1 2,0 1 1,-2 3 1,0 4 1,-1 2 1,-1 3 1,1 2 0,-1 2 0,0 1-1,0 3-1,-1 1 0,-1 3 0,-1 1-1,-1 1-1,2-3 1,1-1 0,1-2 0,1-2-1,2-1-1,2-1 0,3-1-1,0 0-1,2 0-1,0-1-1,2 1 0,2-1-3,4-3-3,3-1-3,5-2-4,3-3-2,1-6-4,3-4-3,1-5-2,0-2-3,-1 1-1,-2 0-1,-3 2-1,-1 1 1,-1 3 5,0 1 5,-2 2 5,-2 3 7,-2 6 10,-4 4 12,-3 5 10,-1 2 5,0-1-1,0 0-1,0-2-2,1 0-1,0 0-1,2-1-1,0 1-1,1 0-6,0 1-13,0 1-11,0 2-13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08"/>
    </inkml:context>
    <inkml:brush xml:id="br0">
      <inkml:brushProperty name="width" value="0.05038" units="cm"/>
      <inkml:brushProperty name="height" value="0.05038" units="cm"/>
      <inkml:brushProperty name="color" value="#F2395B"/>
    </inkml:brush>
  </inkml:definitions>
  <inkml:trace contextRef="#ctx0" brushRef="#br0">40650 52227 436,'8'-13'4,"0"3"6,-1 4 7,1 4 7,0 2 2,0 0-2,0 0-3,0 0-1,-1 1-4,1 0-2,0 2-3,0 0-3,-1 2-2,-1 3-1,0 4-1,-2 2-1,-1 2-1,-2 1-2,-2 1-2,-2 1-1,-1 1-1,-2 0 1,0-1 2,-1 1 0,-1-2 2,0-1 0,0-3 2,1-1 0,1-2 3,4-2 2,4-3 3,4-1 2,3-3-3,3-6-7,3-4-9,3-5-8,2-4-2,1-3 0,1-3 3,2-3 1,-1-2-2,2 1-6,1 0-6,1 0-5,0-1-1,-1 1 5,-1-1 4,-1 1 4,-2 1 5,-1 1 5,-3 3 5,-1 1 5,-2 3 4,-2 3 4,-3 3 4,-1 3 3,-2 3 7,-4 6 8,-3 4 9,-2 5 9,-3 5 1,-4 1-8,-2 5-8,-3 2-6,-1 2-6,1 1 0,0 0 0,2 2-2,0 0-1,1-3-3,-1-1-2,0-3-3,1-1-2,3-1-1,1-1-1,2 0-1,3-3-4,4-3-4,4-3-4,4-2-4,3-5-5,3-6-3,3-6-4,3-6-3,2-2-3,-1-1 1,0 1-1,1-1 0,-1 0 2,1 1 2,-1-1 4,1 1 2,-2 0 3,-3 3 0,-3 1 1,-3 2 2,-4 4 10,-4 7 20,-5 4 20,-6 7 21,-2 4 5,1 0-10,-1 1-10,0 1-9,0 1-7,2 1-3,1 1-5,0 2-4,2-2-4,0 0-2,2 0-2,1-2-4,3-3-3,7-5-7,7-4-5,7-6-6,2-4-3,-5-3-2,-3-5-1,-4-4-1,-3-2 0,1-1 3,0-1 2,0-1 2,-2-1 2,-1-1 1,-2-1 0,-2 0 2,-2-1 2,-2 3 7,-2 1 4,-2 3 7,-2 2 2,0 3 0,-1 2 0,-2 4-1,0 3-1,-1 2-5,-2 4-3,0 3-4,-1 2-3,-1 5-3,-1 4-3,-1 3-2,0 4-4,2 1-5,2 3-6,3 1-5,0 0-4,2-5-1,0-3-2,2-5-2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08"/>
    </inkml:context>
    <inkml:brush xml:id="br0">
      <inkml:brushProperty name="width" value="0.04577" units="cm"/>
      <inkml:brushProperty name="height" value="0.04577" units="cm"/>
      <inkml:brushProperty name="color" value="#F2395B"/>
    </inkml:brush>
  </inkml:definitions>
  <inkml:trace contextRef="#ctx0" brushRef="#br0">43182 52566 480,'15'-7'16,"-1"2"-2,-1 2 0,0 2-1,-3 2-1,-1 2-2,-2 2-1,-2 2-2,-2 1-1,0 1 2,-2 2 1,0 0 1,-3 1 0,0 3-1,-3 2-1,-2 1 0,-1 1-1,0-1 0,1 0 1,-1-2 0,0-2 0,0-1 2,0-2 0,0-2 1,2-1 1,2 0-1,4-1 1,3 1-1,2 0-1,5 0 0,4 0-2,4 0-2,0-1 1,-1 1-1,-3 0 1,-1 0 1,-1 0 2,0 1 3,-1 2 3,1 0 3,-2 1 1,-2 0-2,-4-1-3,-2 1-2,-2 0-2,0-1-1,0 1-1,0 0-1,-2 1-1,-2 3-2,-4 3-3,-2 3-1,-3 2-1,-1-1 0,-3 1 1,-1-1 0,-6 5-4,-5 9-12,-8 8-9,-7 10-11,-1 1-6,4-5 1,4-4 0,4-5-1,4-5-1,3-2-3,5-3-4,3-3-3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13"/>
    </inkml:context>
    <inkml:brush xml:id="br0">
      <inkml:brushProperty name="width" value="0.03641" units="cm"/>
      <inkml:brushProperty name="height" value="0.03641" units="cm"/>
      <inkml:brushProperty name="color" value="#F2395B"/>
    </inkml:brush>
  </inkml:definitions>
  <inkml:trace contextRef="#ctx0" brushRef="#br0">59420 53596 604,'-12'-2'7,"10"0"15,8-3 15,10-2 14,4 0 4,2 1-8,3 1-9,1 1-7,2 0-6,1 2-3,1 0-4,1 2-4,0 0-3,2 2-2,1 0-3,1 2-4,-1-1-4,0 1-7,-1 0-8,-1 0-8,-2-1-4,-2-1-2,-2 0-1,-1-2-2,-4 0-1,-3 0 1,-4 0 1,-4 0 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12"/>
    </inkml:context>
    <inkml:brush xml:id="br0">
      <inkml:brushProperty name="width" value="0.04201" units="cm"/>
      <inkml:brushProperty name="height" value="0.04201" units="cm"/>
      <inkml:brushProperty name="color" value="#F2395B"/>
    </inkml:brush>
  </inkml:definitions>
  <inkml:trace contextRef="#ctx0" brushRef="#br0">41700 13200 523,'68'-68'4,"-11"17"7,-14 15 8,-11 16 8,-12 12 5,-9 9 5,-10 10 4,-8 10 4,-14 13 0,-15 19-6,-15 19-6,-16 19-6,-10 15-4,-3 13-5,-3 12-3,-2 13-4,-6 13-2,-6 17 1,-6 15 1,-6 16 1,-4 2-4,1-8-10,-1-10-7,1-9-10,7-15-6,16-18-5,15-19-5,17-18-5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13"/>
    </inkml:context>
    <inkml:brush xml:id="br0">
      <inkml:brushProperty name="width" value="0.04033" units="cm"/>
      <inkml:brushProperty name="height" value="0.04033" units="cm"/>
      <inkml:brushProperty name="color" value="#F2395B"/>
    </inkml:brush>
  </inkml:definitions>
  <inkml:trace contextRef="#ctx0" brushRef="#br0">60321 52780 545,'-15'-15'2,"2"2"5,3 3 5,1 1 5,2 3 5,0 4 10,2 4 7,1 4 9,0 4 0,2 3-8,0 5-7,2 3-7,0 4-4,0 1 0,0 3 1,0 1 0,-1 2-3,0 2-7,-2 3-8,0 1-6,-2 2-6,-1 4-4,-3 2-5,-2 4-4,0 0-5,1 1-5,1 0-5,1 0-5,1-4 0,2-8 4,2-8 4,2-7 5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14"/>
    </inkml:context>
    <inkml:brush xml:id="br0">
      <inkml:brushProperty name="width" value="0.04987" units="cm"/>
      <inkml:brushProperty name="height" value="0.04987" units="cm"/>
      <inkml:brushProperty name="color" value="#F2395B"/>
    </inkml:brush>
  </inkml:definitions>
  <inkml:trace contextRef="#ctx0" brushRef="#br0">63068 52486 441,'0'-16'2,"2"-2"4,0 0 5,2-1 5,-1 1 3,-1 1 3,0 2 4,-1 3 3,-5 4 3,-6 6 4,-7 7 2,-7 8 4,-4 4-2,1 5-8,-1 3-7,1 5-7,0 1-4,-1 0-2,1 0-1,0 1-1,0-1-2,2 0 0,3 0-1,2 1-1,1-2-1,2-2 0,2-2-2,3-1 0,1-3-2,2-3 0,2-3-1,3-3-1,2-2 0,5-2 0,6-3 2,4-1 0,6-3-2,5-6-4,6-4-5,7-5-5,4-5-3,4-5-2,4-5-2,4-5-1,1-1-2,-1 0 2,-1 1 1,0 2 1,-3 1 2,-4 3 3,-4 3 3,-4 3 3,-4 3 2,-7 3 3,-5 2 2,-7 4 2,-5 4 5,-4 4 10,-6 6 10,-4 4 9,-3 3 3,0 2-3,1 0-4,-1 1-3,0 0-3,0-1-2,0-1-2,1 0-2,-1-1-3,0 3-2,0 1-2,0 3-2,1 0-2,2-1 1,2-1-1,3-1 0,1 0-3,3 0-3,4-1-5,2 1-4,2-3-2,1-5 1,1-4-1,2-6 1,0-3 0,1-3 0,1-4-1,1-2 1,0-2 0,-1-1 2,0-1 0,-2-1 2,-1 0 1,-1 1 0,-1 1 0,0 1 2,-3-1-1,-1-2-1,-2-1 1,-2-2-2,-2-1 0,-2 2 1,-2 3-1,-2 1 1,-2 3 1,-2 1 1,-2 2 1,-1 3 1,-3 0 2,0 2-1,-1 0 1,-1 2 1,-1 1-3,-2 2-3,0 2-5,-1 2-4,0 2-4,-1 4-7,0 2-5,1 3-7,1 1-2,2-1 2,4-1 0,3 0 2,2-2 1,2 1 2,2 0 2,3 0 3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14"/>
    </inkml:context>
    <inkml:brush xml:id="br0">
      <inkml:brushProperty name="width" value="0.04818" units="cm"/>
      <inkml:brushProperty name="height" value="0.04818" units="cm"/>
      <inkml:brushProperty name="color" value="#F2395B"/>
    </inkml:brush>
  </inkml:definitions>
  <inkml:trace contextRef="#ctx0" brushRef="#br0">66060 53250 456,'28'14'123,"-4"-1"-28,-5-2-29,-4-2-27,-5 0-15,-1 3-3,-2 4-3,-2 2-3,-2 1-1,0 1-3,-2-1-2,0 1-1,-3 0-2,-4 1-2,-4 1-2,-3 1-1,-4 0-2,0-1 0,-1-1-2,-1-1-1,0-2-1,1-1 1,1-2 0,1-2 0,0-3 0,2-1 0,1-2 0,1-2 0,4-2 5,8 0 7,8-2 9,7 0 8,6-1 1,1 0-5,3 0-6,1 0-6,2 0-4,-1 0-3,0 0-2,1 0-4,-1 0-1,1 0-3,-1 0-1,1 0-1,-2 0-4,0 0-6,-1 0-6,-1 0-5,-1-2-5,-3 0-4,-1-3-5,-2-2-3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27"/>
    </inkml:context>
    <inkml:brush xml:id="br0">
      <inkml:brushProperty name="width" value="0.0418" units="cm"/>
      <inkml:brushProperty name="height" value="0.0418" units="cm"/>
      <inkml:brushProperty name="color" value="#00BFF3"/>
    </inkml:brush>
  </inkml:definitions>
  <inkml:trace contextRef="#ctx0" brushRef="#br0">43311 50315 526,'-13'-1'29,"8"0"17,7-2 16,6 0 16,4 0 2,1 1-16,1 0-14,1 2-15,0 0-14,-1 0-12,0 0-13,-2 0-12,0 1-17,-1 2-22,1 1-20,0 3-22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28"/>
    </inkml:context>
    <inkml:brush xml:id="br0">
      <inkml:brushProperty name="width" value="0.04779" units="cm"/>
      <inkml:brushProperty name="height" value="0.04779" units="cm"/>
      <inkml:brushProperty name="color" value="#00BFF3"/>
    </inkml:brush>
  </inkml:definitions>
  <inkml:trace contextRef="#ctx0" brushRef="#br0">44050 49700 460,'30'0'74,"-3"2"-15,-4 0-17,-1 2-17,-4 0-8,1 0-3,-2-1-1,-1 1-4,0 1 0,-1 0-1,1 1-1,0 2-1,-2 1-1,-3 3-2,-3 3-1,-2 4-3,-5 0-1,-4 1 1,-6-1 0,-4 1 0,-3-1-1,-1 1-2,-1-1-4,-1 1-2,0-1-1,3-1 1,1-1 1,2-1 0,2-1 2,1-3 2,0-1 2,2-2 2,5-4 7,8-4 12,9-6 12,9-4 13,5-2 1,-1 1-7,0 0-7,1 2-8,-2 1-5,-1 0-1,-3 2-1,-1 1-1,-3 0-2,1 2-1,-2 0-2,-1 2-2,0 0-13,-1 0-28,1 0-27,0 0-26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29"/>
    </inkml:context>
    <inkml:brush xml:id="br0">
      <inkml:brushProperty name="width" value="0.043" units="cm"/>
      <inkml:brushProperty name="height" value="0.043" units="cm"/>
      <inkml:brushProperty name="color" value="#00BFF3"/>
    </inkml:brush>
  </inkml:definitions>
  <inkml:trace contextRef="#ctx0" brushRef="#br0">28500 50329 511,'15'-8'140,"-1"2"-31,-1 1-32,0 1-31,-1 0-18,1 0-4,1 0-2,1 0-4,0 0-4,-1 1-6,-1-1-6,0 0-4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29"/>
    </inkml:context>
    <inkml:brush xml:id="br0">
      <inkml:brushProperty name="width" value="0.04508" units="cm"/>
      <inkml:brushProperty name="height" value="0.04508" units="cm"/>
      <inkml:brushProperty name="color" value="#00BFF3"/>
    </inkml:brush>
  </inkml:definitions>
  <inkml:trace contextRef="#ctx0" brushRef="#br0">29500 49350 488,'0'37'148,"0"-4"-32,0-4-32,0-3-33,0-3-20,0 1-7,0-1-7,0 1-6,0-1-3,0 0-1,0 1 0,0-1 1,0 1-9,0 1-16,0 1-15,0 1-16,0-2-11,2-4-8,0-3-6,1-4-8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30"/>
    </inkml:context>
    <inkml:brush xml:id="br0">
      <inkml:brushProperty name="width" value="0.03862" units="cm"/>
      <inkml:brushProperty name="height" value="0.03862" units="cm"/>
      <inkml:brushProperty name="color" value="#00BFF3"/>
    </inkml:brush>
  </inkml:definitions>
  <inkml:trace contextRef="#ctx0" brushRef="#br0">28750 54244 569,'23'-14'165,"-1"3"-41,-2 3-42,1 3-41,-3 1-26,-1 0-11,-3 0-12,-1 0-11,-2 0-14,1 1-16,0-1-16,0 0-17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30"/>
    </inkml:context>
    <inkml:brush xml:id="br0">
      <inkml:brushProperty name="width" value="0.04459" units="cm"/>
      <inkml:brushProperty name="height" value="0.04459" units="cm"/>
      <inkml:brushProperty name="color" value="#00BFF3"/>
    </inkml:brush>
  </inkml:definitions>
  <inkml:trace contextRef="#ctx0" brushRef="#br0">29665 53650 493,'-1'44'177,"0"-6"-42,-2-6-45,0-6-43,0-1-24,1 1-6,0 2-5,2 3-6,0 1-10,0 2-11,0 2-13,0 2-12,0-2-12,0-7-10,0-8-12,0-5-10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33"/>
    </inkml:context>
    <inkml:brush xml:id="br0">
      <inkml:brushProperty name="width" value="0.03808" units="cm"/>
      <inkml:brushProperty name="height" value="0.03808" units="cm"/>
      <inkml:brushProperty name="color" value="#00BFF3"/>
    </inkml:brush>
  </inkml:definitions>
  <inkml:trace contextRef="#ctx0" brushRef="#br0">73781 53077 577,'-36'0'1,"7"0"1,7 0 1,7 0 2,4 0 3,0 0 2,2 0 5,1 0 3,3 0 6,8 0 6,6 0 8,7 0 7,5 0 0,1 0-7,2 0-5,3 0-7,1-1-5,3 0-3,1-2-3,2 0-3,2-2-4,3 0-2,1-1-4,2-1-4,0-1 0,0 1-1,-2-1 2,0 0 0,-3 2-4,-3 1-7,-5 2-9,-4 2-7,-3 2-8,-4 2-9,-5 2-7,-3 1-8,-5 2 0,-4 0 8,-6-1 7,-4 1 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12"/>
    </inkml:context>
    <inkml:brush xml:id="br0">
      <inkml:brushProperty name="width" value="0.03672" units="cm"/>
      <inkml:brushProperty name="height" value="0.03672" units="cm"/>
      <inkml:brushProperty name="color" value="#F2395B"/>
    </inkml:brush>
  </inkml:definitions>
  <inkml:trace contextRef="#ctx0" brushRef="#br0">40050 14000 599,'-24'-30'1,"4"-9"4,3-10 4,3-8 3,12 5 9,22 22 14,22 22 15,23 23 14,13 19 2,6 19-14,7 19-12,6 19-13,6 15-13,6 13-9,7 12-12,6 13-11,4 6-9,4 0-10,3 0-8,3 0-10,-11-15-2,-25-27 2,-25-28 3,-25-28 2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34"/>
    </inkml:context>
    <inkml:brush xml:id="br0">
      <inkml:brushProperty name="width" value="0.04108" units="cm"/>
      <inkml:brushProperty name="height" value="0.04108" units="cm"/>
      <inkml:brushProperty name="color" value="#00BFF3"/>
    </inkml:brush>
  </inkml:definitions>
  <inkml:trace contextRef="#ctx0" brushRef="#br0">75106 51858 535,'-14'-34'18,"4"13"16,4 11 16,5 12 17,1 9 2,0 7-12,0 7-12,0 7-11,-1 5-9,-1 2-4,0 4-4,-1 3-4,-2 1-4,-2 3-4,-2 2-5,-1 2-3,-2 3-3,0 3 1,0 5 0,1 3 1,0-1-8,2-9-15,2-7-16,3-8-14,0-6-7,2-5 0,0-6 2,2-3 1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34"/>
    </inkml:context>
    <inkml:brush xml:id="br0">
      <inkml:brushProperty name="width" value="0.05221" units="cm"/>
      <inkml:brushProperty name="height" value="0.05221" units="cm"/>
      <inkml:brushProperty name="color" value="#00BFF3"/>
    </inkml:brush>
  </inkml:definitions>
  <inkml:trace contextRef="#ctx0" brushRef="#br0">83756 51452 421,'-15'-23'2,"1"4"6,1 3 4,0 3 5,1 3 4,1 2 4,-1 4 3,0 3 3,0 2 0,1 2-4,-1 2-5,0 2-5,0 2-2,-1 3 0,-1 3-2,-1 3-1,-1 3 0,0 1 0,1 2-1,-1 3 0,1 1 0,2 1 0,3 0 0,1 2 0,1 1-2,2-1-1,1 0-3,1 0-2,1-2-1,3-3-1,4-5-1,2-3-1,4-4-1,4-3 1,3-2-1,5-4 1,2-2-3,3-2-3,1-2-4,3-2-4,0-3-3,2-6-2,1-4-1,1-4-2,0-6-1,0-3 0,0-5 0,1-3 1,-2-4 0,-2-4 2,-2-4 2,-1-3 2,-3-4 1,-3 0 2,-3-1 1,-3-1 0,-3 3 3,-1 9 2,-2 6 3,-2 9 3,-2 6 4,-2 3 9,-3 4 6,0 5 8,-2 5 8,0 6 9,0 7 8,0 8 10,-2 4-1,-2 5-11,-4 3-8,-2 5-11,-2 2-6,1 2-3,-1 2-3,0 2-2,1 2-2,2 0-2,3 2-2,1 0-1,0 1-2,0 0-1,-1 0-3,-2 0 0,1 0-4,1-2-4,0 0-3,2-1-4,0-3-6,0-4-8,0-4-8,0-3-8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35"/>
    </inkml:context>
    <inkml:brush xml:id="br0">
      <inkml:brushProperty name="width" value="0.03963" units="cm"/>
      <inkml:brushProperty name="height" value="0.03963" units="cm"/>
      <inkml:brushProperty name="color" value="#00BFF3"/>
    </inkml:brush>
  </inkml:definitions>
  <inkml:trace contextRef="#ctx0" brushRef="#br0">86200 52812 555,'0'-21'2,"2"5"3,0 5 5,2 5 3,1 2 8,1 2 9,3 0 9,2 2 10,1 1 2,0 4-6,-1 2-7,1 3-6,-2 4-7,-2 1-5,-4 4-6,-3 4-5,-1 0-3,-2 2 1,0 1 1,-1 1 1,-2-1-1,-2-1-4,-2-3-5,-2-1-3,5-4-5,8-5-5,11-5-4,10-4-6,6-7-6,6-6-9,5-7-9,4-7-7,1-2-2,-4 3 6,-4 3 6,-3 3 6,-6 2 6,-4 1 6,-5 1 4,-4 1 5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35"/>
    </inkml:context>
    <inkml:brush xml:id="br0">
      <inkml:brushProperty name="width" value="0.04889" units="cm"/>
      <inkml:brushProperty name="height" value="0.04889" units="cm"/>
      <inkml:brushProperty name="color" value="#00BFF3"/>
    </inkml:brush>
  </inkml:definitions>
  <inkml:trace contextRef="#ctx0" brushRef="#br0">87092 48205 450,'7'-21'0,"-2"3"0,-3 5 0,0 3 0,-4 2 7,0 2 16,-3 1 16,-2 1 15,-1 1 4,-2 3-7,0 4-8,-1 2-6,-3 4-5,-2 6-3,-3 4-3,-3 5-2,-2 4-3,-3 4-3,-1 4-2,-2 4-2,-2 4-2,-1 2 0,-1 3 0,0 4-1,-1 0-2,1-1-8,1-1-5,2 0-8,0-3-2,3-4 1,1-4 1,3-4 1,3-5-8,7-6-18,5-5-18,6-6-18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36"/>
    </inkml:context>
    <inkml:brush xml:id="br0">
      <inkml:brushProperty name="width" value="0.04504" units="cm"/>
      <inkml:brushProperty name="height" value="0.04504" units="cm"/>
      <inkml:brushProperty name="color" value="#00BFF3"/>
    </inkml:brush>
  </inkml:definitions>
  <inkml:trace contextRef="#ctx0" brushRef="#br0">86824 47881 488,'-21'-36'38,"5"9"-5,5 8-6,5 7-5,3 6 2,3 6 9,4 4 9,2 6 10,3 4 0,4 7-7,2 5-6,3 7-8,2 5-6,3 8-4,1 6-6,3 7-5,1 5-8,0 3-11,2 3-12,1 3-12,-1-2-3,-2-5 2,-1-6 4,-3-7 3,-3-7-5,-3-10-13,-4-9-13,-4-10-13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37"/>
    </inkml:context>
    <inkml:brush xml:id="br0">
      <inkml:brushProperty name="width" value="0.03837" units="cm"/>
      <inkml:brushProperty name="height" value="0.03837" units="cm"/>
      <inkml:brushProperty name="color" value="#00BFF3"/>
    </inkml:brush>
  </inkml:definitions>
  <inkml:trace contextRef="#ctx0" brushRef="#br0">90974 52724 573,'-21'-15'0,"5"4"0,5 3 0,5 3 0,3 1 7,3 0 13,4 0 14,2 1 13,5-1 4,6 2-3,5 0-5,7 2-4,4-1-5,6 0-5,5-2-5,4 0-5,3-1-4,0 0-5,0 0-5,0 1-3,-1-1-6,-1 0-4,0 0-6,-2 0-4,-2 0-3,-3 0-1,-6 0-1,-2 1-1,-5-1-3,-5 2-5,-5 0-5,-5 2-6,-5 0-2,-6 2 2,-6 0 0,-6 2 2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38"/>
    </inkml:context>
    <inkml:brush xml:id="br0">
      <inkml:brushProperty name="width" value="0.04373" units="cm"/>
      <inkml:brushProperty name="height" value="0.04373" units="cm"/>
      <inkml:brushProperty name="color" value="#00BFF3"/>
    </inkml:brush>
  </inkml:definitions>
  <inkml:trace contextRef="#ctx0" brushRef="#br0">92556 51309 503,'-8'-15'0,"2"4"0,1 3 0,0 3 0,0 2 6,-1 3 15,-3 4 13,-2 2 13,0 4 5,1 4-7,0 3-5,2 5-5,1 3-5,2 5-2,3 3-2,1 4-3,1 2-3,0 2-2,0 1-3,0 0-4,0 0-1,0 0 0,0-1 0,0-2 1,-2 0-6,0 1-11,-3-1-11,-2 0-10,0-1-10,0-2-7,2-2-8,1-2-8,0-3-1,2-7 2,0-5 4,2-6 4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38"/>
    </inkml:context>
    <inkml:brush xml:id="br0">
      <inkml:brushProperty name="width" value="0.03791" units="cm"/>
      <inkml:brushProperty name="height" value="0.03791" units="cm"/>
      <inkml:brushProperty name="color" value="#00BFF3"/>
    </inkml:brush>
  </inkml:definitions>
  <inkml:trace contextRef="#ctx0" brushRef="#br0">95860 51454 580,'-15'-15'0,"4"4"0,3 3 0,3 2 0,0 3-1,0 0-2,-2 2-2,0 1-3,0 1 7,0 1 13,2 3 13,1 2 14,-1 2 4,0 4-3,-2 2-4,0 3-5,-2 3-3,-2 3-2,-1 3-5,-3 3-2,0 1-2,-1 2 0,0 1 0,1 1 0,0-2-2,2-2-2,2-3-4,3-3-3,0-2-3,2-1 0,1-1-3,0 0 0,3-4-2,4-3-1,4-4-1,4-5-1,4-2-2,5-4-2,5-2-3,5-3-2,4-5-2,2-6-3,4-5-1,3-7-4,0-4 0,-2-4-1,-2-4 0,-2-4-1,-4-2 1,-5 0 2,-7 0 2,-5 0 3,-5 2 2,-4 4 4,-4 3 4,-4 5 3,-5 4 5,-4 3 3,-5 5 4,-5 3 4,-3 5 2,-1 3-3,-1 4-1,-1 4-1,0 3-4,-1 4-4,1 2-5,0 3-5,0 5-4,1 4-5,1 4-4,1 7-6,3-2 0,5-4 2,4-5 3,6-4 3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39"/>
    </inkml:context>
    <inkml:brush xml:id="br0">
      <inkml:brushProperty name="width" value="0.03888" units="cm"/>
      <inkml:brushProperty name="height" value="0.03888" units="cm"/>
      <inkml:brushProperty name="color" value="#00BFF3"/>
    </inkml:brush>
  </inkml:definitions>
  <inkml:trace contextRef="#ctx0" brushRef="#br0">97285 52731 565,'1'-13'0,"4"3"0,2 4 0,3 4 0,2 2 3,0 2 6,0 0 5,-1 2 7,2 1 1,2 1-1,1 3 0,3 2-3,0 1 1,-3 1 2,-1 2 0,-2 0 2,-3 1-1,-3 3-2,-2 2-2,-4 1-1,-3 2-3,-6-1-2,-4 0-1,-5 1-3,-4-1-2,-1-1-1,-3-1-1,-1-1-3,-1-1 0,1-1-1,1-1-2,1-1 1,2-2 0,3-4 2,3-4 3,3-4 2,4-2 2,6 0 1,6 0 1,6 0 1,5 0 0,7 0-2,5 0-1,7 0-3,2-1-1,0 0-4,0-2-1,1 0-3,-2-1-2,-2 2 0,-2 0-1,-1 2 0,-3 0 1,-3 0 0,-3 0 2,-3 0 2,-5-1-10,-8 0-20,-8-2-19,-8 0-19,-2-1-5,2-2 10,4 0 11,3-1 9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39"/>
    </inkml:context>
    <inkml:brush xml:id="br0">
      <inkml:brushProperty name="width" value="0.05282" units="cm"/>
      <inkml:brushProperty name="height" value="0.05282" units="cm"/>
      <inkml:brushProperty name="color" value="#00BFF3"/>
    </inkml:brush>
  </inkml:definitions>
  <inkml:trace contextRef="#ctx0" brushRef="#br0">100303 50950 416,'-16'2'1,"2"4"3,1 4 2,1 3 2,2 2 7,2-1 10,4 0 10,3-2 11,0 3 4,0 7-1,-2 7 0,0 7-1,0 5-4,0 6-4,1 4-6,2 6-4,0 2-5,0 1-4,0 1-3,0 1-5,-1 1-2,-2 2-4,-2 0-3,-1 1-3,-2 1-3,0 3-2,0 1-2,0 3-2,1-4-1,-1-5-2,0-8-1,0-7-1,1-5 0,0-3 0,2-6 2,1-2 0,0-5-3,2-5-6,0-5-7,2-5-6,0-5-4,0-6-1,0-6-2,0-6 0,0-3 0,0-2 3,0 0 3,0-1 3,0 0 2,2-1 1,0 0 2,2 1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13"/>
    </inkml:context>
    <inkml:brush xml:id="br0">
      <inkml:brushProperty name="width" value="0.03189" units="cm"/>
      <inkml:brushProperty name="height" value="0.03189" units="cm"/>
      <inkml:brushProperty name="color" value="#F2395B"/>
    </inkml:brush>
  </inkml:definitions>
  <inkml:trace contextRef="#ctx0" brushRef="#br0">45100 12950 689,'-32'64'141,"-11"28"-42,-14 28-43,-11 29-42,-12 13-24,-9 1-6,-10-1-7,-8 1-6,2-13-3,16-25 1,15-25 0,17-25 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40"/>
    </inkml:context>
    <inkml:brush xml:id="br0">
      <inkml:brushProperty name="width" value="0.03798" units="cm"/>
      <inkml:brushProperty name="height" value="0.03798" units="cm"/>
      <inkml:brushProperty name="color" value="#00BFF3"/>
    </inkml:brush>
  </inkml:definitions>
  <inkml:trace contextRef="#ctx0" brushRef="#br0">100144 50581 579,'-2'-14'7,"0"5"15,-3 3 13,-2 4 16,-2 4 4,-3 4-5,-4 3-4,-2 5-6,-2 3-5,-1 3-6,-1 3-6,-1 3-7,0 0-6,1 0-8,2-1-8,0-1-8,1-2-2,2-3 3,3-3 2,1-2 3,2-4-10,0-1-22,2-2-23,1-2-22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40"/>
    </inkml:context>
    <inkml:brush xml:id="br0">
      <inkml:brushProperty name="width" value="0.04881" units="cm"/>
      <inkml:brushProperty name="height" value="0.04881" units="cm"/>
      <inkml:brushProperty name="color" value="#00BFF3"/>
    </inkml:brush>
  </inkml:definitions>
  <inkml:trace contextRef="#ctx0" brushRef="#br0">100900 50850 450,'22'2'74,"-1"4"-6,-3 3-6,-1 5-6,-1 2-4,1 1-5,1 1-5,1 1-3,0-1-6,-3 0-3,-1 0-5,-2-2-4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41"/>
    </inkml:context>
    <inkml:brush xml:id="br0">
      <inkml:brushProperty name="width" value="0.04928" units="cm"/>
      <inkml:brushProperty name="height" value="0.04928" units="cm"/>
      <inkml:brushProperty name="color" value="#00BFF3"/>
    </inkml:brush>
  </inkml:definitions>
  <inkml:trace contextRef="#ctx0" brushRef="#br0">69724 51374 446,'0'-11'9,"0"10"18,0 10 19,0 10 17,0 6 4,0 6-9,0 5-12,0 5-10,0 2-6,0 2-2,0 0-2,0 2-2,0 0-3,0 0-2,0 0-3,0 0-2,-1-1-3,0 1-4,-2 0-2,0 0-5,-2 0-2,0-2-6,-1 0-3,-1-2-5,-1-1-3,0-3-3,1-4-3,-1-2-3,0-4-2,2-5-1,1-5-1,1-5-2,0-5 0,0-4 0,0-6 0,0-4 0,0-5 1,0-6 2,0-4 1,1-4 1,-1-2 3,2 2 2,0 4 3,2 4 2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41"/>
    </inkml:context>
    <inkml:brush xml:id="br0">
      <inkml:brushProperty name="width" value="0.04036" units="cm"/>
      <inkml:brushProperty name="height" value="0.04036" units="cm"/>
      <inkml:brushProperty name="color" value="#00BFF3"/>
    </inkml:brush>
  </inkml:definitions>
  <inkml:trace contextRef="#ctx0" brushRef="#br0">69651 50979 545,'-21'-22'4,"5"3"10,4 3 8,6 2 10,2 7 8,-2 9 7,0 8 7,-1 9 7,-2 4-3,-2 1-11,-2-1-12,-1 1-12,-1-2-10,1 0-8,1-1-9,1-1-7,0-1-11,0-1-15,1-1-15,-1 0-14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41"/>
    </inkml:context>
    <inkml:brush xml:id="br0">
      <inkml:brushProperty name="width" value="0.04266" units="cm"/>
      <inkml:brushProperty name="height" value="0.04266" units="cm"/>
      <inkml:brushProperty name="color" value="#00BFF3"/>
    </inkml:brush>
  </inkml:definitions>
  <inkml:trace contextRef="#ctx0" brushRef="#br0">70450 50900 515,'21'1'124,"-5"2"-28,-5 2-28,-4 2-27,-3 0-15,3 1 0,2 0-1,2 0-1,0 0-3,-1 1-5,0 2-5,-2 0-4,0 0-9,0-1-10,-1-1-9,1 0-12,-1-1-11,0 1-14,-2 1-15,0 2-13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41"/>
    </inkml:context>
    <inkml:brush xml:id="br0">
      <inkml:brushProperty name="width" value="0.02536" units="cm"/>
      <inkml:brushProperty name="height" value="0.02536" units="cm"/>
      <inkml:brushProperty name="color" value="#00BFF3"/>
    </inkml:brush>
  </inkml:definitions>
  <inkml:trace contextRef="#ctx0" brushRef="#br0">72677 50808 867,'-6'-8'6,"2"0"13,4 1 12,2-1 12,3 2-10,0 2-33,1 4-32,1 2-33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51"/>
    </inkml:context>
    <inkml:brush xml:id="br0">
      <inkml:brushProperty name="width" value="0.04908" units="cm"/>
      <inkml:brushProperty name="height" value="0.04908" units="cm"/>
      <inkml:brushProperty name="color" value="#00BFF3"/>
    </inkml:brush>
  </inkml:definitions>
  <inkml:trace contextRef="#ctx0" brushRef="#br0">74843 32050 448,'-2'14'125,"0"-1"-29,-3-2-31,-2-2-30,-2 2-16,-2 5 0,-1 7-2,-3 5 0,0 3-2,-1 1-3,0-1-3,1 0-3,-1 0-3,2-1-2,1-1-4,1-1-2,1-2-2,2-2-1,2-1 0,3-2-2,0-3-3,0-1-7,0-3-6,0-1-8,1-4-4,2-6-4,2-6-4,2-6-3,1-5 2,2-3 5,0-5 7,2-3 6,0-3 5,1 1 6,1 0 4,2-1 4,-1 2 4,-1 3 2,-1 3 0,0 3 2,-2 2 2,-1 1 1,-1 1 2,0 1 2,-1 0 2,2 2 2,0 1 1,2 0 3,0 3 5,1 1 11,1 2 9,2 2 11,-2 2 2,-1 2-6,-2 2-6,-2 1-6,-1 3-3,2 0-1,0 1-1,1 2-1,0 0-1,-2 3-1,-2 1-1,-2 3-2,-1 1-2,2-1-2,0 1-4,2-1-2,-1 1-3,-1-1-1,0 1-2,-1 0-2,-1-2-1,1-1-1,2-3-3,0-1-1,3-6-2,4-10-4,3-10-3,5-9-3,2-8 0,-1-3 3,1-4 2,-1-4 3,0-1 1,-1 4 1,0 2-1,-2 3 1,-2 3 0,-1 4 1,-2 2-1,-2 3 1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52"/>
    </inkml:context>
    <inkml:brush xml:id="br0">
      <inkml:brushProperty name="width" value="0.05322" units="cm"/>
      <inkml:brushProperty name="height" value="0.05322" units="cm"/>
      <inkml:brushProperty name="color" value="#00BFF3"/>
    </inkml:brush>
  </inkml:definitions>
  <inkml:trace contextRef="#ctx0" brushRef="#br0">76300 32123 413,'15'-13'7,"-1"3"15,-1 4 14,0 4 15,-2 3 2,1 2-9,0 2-10,0 2-9,-2 2-7,-3 5-4,-2 4-5,-4 3-4,-3 4-5,-4 1-3,-4 2-3,-3 2-5,-2 0 0,2-5 0,3-4 1,1-3 1,1-3 3,2-3 4,1-1 4,0-2 4,4-4 3,4-4 1,6-6 1,4-4 2,3-3-2,1 1-2,1-1-4,1 0-3,1 1-4,0-1-3,-1 0-4,1 1-3,0-2-5,1 0-5,1-1-4,1-1-5,-1-2-3,-3-1-1,-3-3 1,-3-1-2,-2-2 3,0 1 5,-2-1 4,-1 1 5,0 0 3,0-1 4,0 1 2,0-1 3,-2 2 4,-1 3 3,-2 3 5,-2 3 2,-1 2 3,0 0-2,0 2-1,0 1-1,1 3 13,2 6 27,2 6 28,2 6 26,0 3 3,-2 4-19,-3 4-21,0 2-20,-3 1-13,-1 2-5,0 1-4,-1 1-6,-2 2-7,-2 6-9,-2 4-9,-1 6-11,-1-4-3,2-8-1,2-11 1,2-9 0,2-11-8,0-9-16,2-9-16,0-11-16,2-3 0,0 3 19,2 3 19,0 3 17,2 2 13,0-1 3,1 1 5,2-1 4,0 1 6,3 3 8,2 1 8,2 2 8,0 2 3,1 0-2,0 2 0,-1 1-3,1 0-2,0 0-3,-1 0-5,1 0-3,-1 0-5,-1 0-6,-1 0-6,0 0-7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52"/>
    </inkml:context>
    <inkml:brush xml:id="br0">
      <inkml:brushProperty name="width" value="0.06091" units="cm"/>
      <inkml:brushProperty name="height" value="0.06091" units="cm"/>
      <inkml:brushProperty name="color" value="#00BFF3"/>
    </inkml:brush>
  </inkml:definitions>
  <inkml:trace contextRef="#ctx0" brushRef="#br0">78274 31472 361,'0'-19'42,"0"7"6,0 8 5,0 8 6,0 5-2,0 1-10,0 3-9,0 2-9,0 2-4,0 1 1,0 3 0,0 1 2,-1 4-2,0 3-1,-2 4-1,0 5-3,-2 4-1,0 7-5,-1 8-2,-1 6-4,-2 4-3,0 3-4,-1 1-5,-1 3-3,0 1-6,1 0-6,1 2-8,0 1-6,3-1-9,1-2-11,2-1-10,2-3-11,1-7-2,2-14 8,0-14 7,2-13 7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53"/>
    </inkml:context>
    <inkml:brush xml:id="br0">
      <inkml:brushProperty name="width" value="0.04925" units="cm"/>
      <inkml:brushProperty name="height" value="0.04925" units="cm"/>
      <inkml:brushProperty name="color" value="#00BFF3"/>
    </inkml:brush>
  </inkml:definitions>
  <inkml:trace contextRef="#ctx0" brushRef="#br0">79255 32264 446,'7'-8'0,"-2"0"0,-3 1 0,0-1 0,-2 2 4,0 4 9,0 4 8,0 4 8,-2 4 10,-2 5 8,-4 5 10,-2 5 10,-2 3-3,-1 1-11,-1 0-13,-1 2-13,0-1-7,2-3-4,2-4-3,3-1-4,0-4-2,2 0-1,1 0 0,0-2 0,4-2-1,6-1-2,6-2-2,5-2-1,4-3-2,1-3-2,1-2-2,1-3-2,0-3-1,-3 2 1,-1-1 1,-3 0 2,0-1-4,2 0-5,0-1-6,1-2-6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13"/>
    </inkml:context>
    <inkml:brush xml:id="br0">
      <inkml:brushProperty name="width" value="0.035" units="cm"/>
      <inkml:brushProperty name="height" value="0.035" units="cm"/>
      <inkml:brushProperty name="color" value="#F2395B"/>
    </inkml:brush>
  </inkml:definitions>
  <inkml:trace contextRef="#ctx0" brushRef="#br0">44800 13250 628,'50'3'29,"0"6"8,0 7 9,0 6 9,0 10 0,0 17-9,0 15-9,0 16-9,-5 10-8,-9 7-7,-10 6-7,-8 7-8,-6-4-4,1-12-3,-1-13-2,1-12-3,5-29-1,14-43-2,11-44-1,14-43 0,7-28 1,3-8 4,3-10 5,4-9 4,-1-2 2,-3 6 0,-3 7 1,-2 6 0,-6 10 1,-6 17 0,-6 15 2,-6 16-1,-9 18-6,-8 22-15,-10 22-14,-9 23-15,-9 10-5,-5 0 8,-7 0 6,-5 0 7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4:53"/>
    </inkml:context>
    <inkml:brush xml:id="br0">
      <inkml:brushProperty name="width" value="0.05641" units="cm"/>
      <inkml:brushProperty name="height" value="0.05641" units="cm"/>
      <inkml:brushProperty name="color" value="#00BFF3"/>
    </inkml:brush>
  </inkml:definitions>
  <inkml:trace contextRef="#ctx0" brushRef="#br0">79828 32492 389,'-15'-3'40,"2"8"19,3 9 19,1 10 19,2 4 0,2 4-18,2 3-19,3 3-18,0 3-14,0 4-9,0 4-10,0 4-9,-1 1-3,-1-1 2,0-1 3,-1 0 2,-1-5-16,2-6-38,0-7-38,2-7-36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5:15"/>
    </inkml:context>
    <inkml:brush xml:id="br0">
      <inkml:brushProperty name="width" value="0.06243" units="cm"/>
      <inkml:brushProperty name="height" value="0.06243" units="cm"/>
      <inkml:brushProperty name="color" value="#00BFF3"/>
    </inkml:brush>
  </inkml:definitions>
  <inkml:trace contextRef="#ctx0" brushRef="#br0">55924 24290 352,'-7'-5'51,"1"8"-7,0 6-7,2 7-9,-1 5-4,0 5-3,-1 3-3,-2 5-2,-1 2-3,-1 2 0,-3 2-1,-1 2-1,-2-1-2,2-2 1,1-3-2,1-3 0,-1-2-2,-2 2-4,-1 1-3,-3 0-4,1-1-2,5-7-2,3-5-2,4-7-1,3-5-4,2-6-7,2-6-6,2-6-6,2-5-3,2-7 4,1-5 3,3-7 3,1-3 3,0 0 2,-1-2 3,1 0 2,-1 0 2,0 3 4,-2 4 4,0 2 3,-2 2 2,1 1 0,0 1 2,0 1 0,0 2 2,0 3 5,-1 3 4,1 3 4,-1 2 5,0 2 4,-2 2 4,0 3 5,-1 1 2,3 4 0,2 2 1,2 4-1,0 2-3,-3 3-4,-1 3-6,-2 3-4,-2 4-3,0 3 0,-1 4-1,-2 5 1,0 1-1,0 2-1,0 0 0,0 2-1,0-1-1,0-3-2,0-4-1,0-2-3,0-3-2,-2-3-5,-1-3-5,0-3-4,-2-3-7,-2-2-8,-1-4-7,-3-3-7,-2-3-2,0-6 7,-1-4 5,-1-5 6,0-4 4,1-3 3,1-4 2,0-1 2,2-1 4,1 3 2,0 3 4,2 3 4,4 3 4,6 4 7,7 4 8,8 5 6,2 1 0,1 1-7,-1 2-9,1 0-7,3-1-8,9-6-9,7-4-8,8-5-8,-1-2-1,-8 1 4,-9 0 6,-9 2 4,-5 0 5,-1 1 2,-1-1 3,0 0 3,-3 0 1,-3 1-1,-2-1 1,-4 0-1,-3 2 6,-3 3 12,-5 2 11,-4 4 13,-1 1 2,2 2-3,3 0-6,1 2-4,2 0-3,0 3-4,2 2-2,1 2-4,0 1-1,0-1-2,0 1 0,0 0-2,0 0-2,2 1-2,0 1-2,2 2-3,2-3-4,4-3-6,4-4-4,3-4-6,2-4-2,0-4 1,-2-4 1,-1-3 1,-1-2 3,0 2 1,-2 2 4,-1 3 1,-2 2 9,-4 4 15,-4 4 13,-4 4 15,-1 2 4,1 3-7,0 2-7,2 2-6,0 2-4,0 5-2,0 3-1,0 4-2,1 2-2,0-1-2,2-1-2,0-1-1,1 0-2,-2 0-2,0 2-1,-1 1-2,-1 0-1,2 1-1,0-1-1,2 0-2,-1-1-1,0-1-2,-2-3-3,0-1-1,-1-4-2,0-1 1,0-4-1,0-3 1,0-2 0,-2-1-2,0 0-1,-1-2-1,-2-1-1,0-2-1,-1-3-1,-1 0-1,-2-5 1,0-6 1,-1-6 3,-1-5 0,0-5 3,4-1 1,3-3 3,3-1 1,2-1 2,3 0 1,4-1-1,2 1 2,4 0-1,4 0-1,3-1-2,5 1-1,3 0-2,3 0-1,3-1-2,3 1-2,1 0 0,0-1 1,0 1 2,1 0 1,-3 1 1,-4 3 2,-3 3 1,-5 3 1,-3 3 2,-3 3 2,-2 3 3,-4 3 1,-3 1 8,-2 2 14,-4 0 12,-2 2 14,-3 2 4,-2 2-5,-2 3-4,-2 4-5,0 2-4,1 3-7,0 3-6,2 4-7,1 1-3,1 2-2,0 3-2,2 1-1,0 1-2,0-3-1,0-1 0,0-3-1,1 0-2,0-1-1,2 1-2,0-1-2,3-1-3,4-2-5,4-4-4,4-3-6,2-4-3,1-8-1,1-6-2,1-7-1,1-6 0,1-3 2,1-5 0,1-3 3,1-4 1,-1-4 2,1-4 3,-1-4 1,-1-1 3,-3 2 3,-3 2 2,-2 3 2,-4 3 4,-3 7 4,-2 7 5,-4 7 5,-1 10 12,-2 12 19,-1 13 19,0 13 19,0 7 1,0 1-17,2 0-17,1 2-17,0 0-11,0 2-3,0 1-4,0 0-4,0 0-4,1-2-8,2-2-7,0-1-6,1-2-10,0 2-11,0 0-13,0 2-11,0-3-8,0-7-4,0-8-3,0-5-4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04"/>
    </inkml:context>
    <inkml:brush xml:id="br0">
      <inkml:brushProperty name="width" value="0.03569" units="cm"/>
      <inkml:brushProperty name="height" value="0.03569" units="cm"/>
      <inkml:brushProperty name="color" value="#00BFF3"/>
    </inkml:brush>
  </inkml:definitions>
  <inkml:trace contextRef="#ctx0" brushRef="#br0">66112 23950 616,'-15'16'90,"2"1"-20,3 1-19,1 1-20,1 2-10,0 1-2,0 3-1,1 1-2,-1 2-1,0-1-2,0 0-2,0 1-2,0 0-1,-2 3-4,0 1-2,-1 2-2,-1 1-1,1-1 1,-1-2 2,0 0 2,1-2-4,1-5-8,0-4-10,2-3-9,2-5-11,2-6-13,4-6-12,3-6-14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05"/>
    </inkml:context>
    <inkml:brush xml:id="br0">
      <inkml:brushProperty name="width" value="0.04366" units="cm"/>
      <inkml:brushProperty name="height" value="0.04366" units="cm"/>
      <inkml:brushProperty name="color" value="#00BFF3"/>
    </inkml:brush>
  </inkml:definitions>
  <inkml:trace contextRef="#ctx0" brushRef="#br0">66315 23695 503,'0'-13'5,"2"4"5,0 6 8,2 5 5,0 2 3,0 3-3,-1 2-2,2 2-3,-2 1-1,-1 3-1,0 2 1,-2 1-1,0 3 1,0 3-1,0 3 0,0 3 1,0 1-1,0 1-1,0-1-1,0 0 0,0 1-1,0-1-3,0 0-1,0 1-3,0-2-2,0 0-3,0-1-4,0-1-3,0-3-4,-2-3-4,0-5-6,-1-3-3,-3-5-5,-2-6-1,-3-6-3,-4-6-3,-1-4 2,-1-1 3,-1-3 5,-1-1 3,0-2 3,1 1 4,1-1 1,1 0 4,1 2 3,4 3 3,3 3 4,3 3 4,2 1 6,3 2 7,4 1 8,2 0 7,4 0 1,4 0-9,3-1-8,5-1-7,1 0-5,1 2-1,-1 2-1,1 2 0,-1 1-2,-1 0-4,-2 0-4,1 0-3,-3 0-3,-1 0-3,-2 0-2,-3 0-4,-1-1 1,0-2 3,-2-2 4,0-2 3,-2-1 3,-1-1 2,-1-2 2,0 0 3,-2 0 1,0 1 3,-2 0 2,0 2 3,-2 0 2,0 0 4,-2 1 4,0-1 4,-3 4 3,-2 8 3,-3 7 3,-3 9 4,-1 4-2,2-1-4,3 1-4,1-1-5,1 0-3,2-1-2,1-1-1,0-1-3,1-1-2,1-3-1,-1-1-1,0-2-1,2-3-5,6-3-7,4-2-6,5-4-7,3-3-4,0-4 1,-1-4 2,1-3 0,-2-2 0,-1 0 2,-2 2 0,-2 1 0,-2-1 2,-1-1 2,0-3 2,-2-2 2,-1 1 3,0 3 2,-2 3 3,0 3 2,-2 3 8,-2 4 11,-2 4 12,-2 4 12,1 2 3,1 1-6,2 2-5,2 0-5,1 2-4,0 5-3,0 3-2,0 5-4,-1 1-1,0-1-1,-2-1-2,0-1-1,0 0-1,0 3-2,1 1-1,2 2-2,0 2-1,-2 1-2,-1 1-1,0 0-3,-1 2 0,1 1-1,-2 0 2,2 2-1,-2 0 0,0 0-2,-2 0-1,0 1-2,0-3-1,0-4 1,2-4 0,1-3 0,-1-4-1,0-3-3,-2-3-2,0-3-4,-1-3 0,-2-2 1,0-4 2,-1-2 0,-1-5 2,1-4 1,-1-6 0,0-3 1,1-5 2,1-2 3,0-1 2,2-2 4,1-2 2,2 1 0,2-1 1,2 1 2,4-2-2,4-3-2,5-2-3,6-4-2,3-1-3,2 0-5,4 0-4,3 0-5,2 0-4,-1 1-5,0 2-4,0 0-5,-2 4 0,-7 7 1,-5 7 3,-6 7 2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05"/>
    </inkml:context>
    <inkml:brush xml:id="br0">
      <inkml:brushProperty name="width" value="0.03929" units="cm"/>
      <inkml:brushProperty name="height" value="0.03929" units="cm"/>
      <inkml:brushProperty name="color" value="#00BFF3"/>
    </inkml:brush>
  </inkml:definitions>
  <inkml:trace contextRef="#ctx0" brushRef="#br0">67940 24183 559,'-14'-6'77,"1"4"-15,2 4-16,3 4-15,0 4-8,0 3-3,0 5-1,0 3-2,1 4 0,-1 1 0,0 3 0,0 1 1,1 1 0,0-2-2,2 0-2,1-1-2,0-2-3,2-1-3,0-3-4,2-1-4,1-2-4,4-1-3,2-1-4,3-1-4,3-2-5,2-4-7,1-5-7,3-2-8,-1-5-2,-3 0 1,-3-3 1,-3-2 3,-1 0 1,0 0 4,0 2 3,0 1 3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06"/>
    </inkml:context>
    <inkml:brush xml:id="br0">
      <inkml:brushProperty name="width" value="0.04288" units="cm"/>
      <inkml:brushProperty name="height" value="0.04288" units="cm"/>
      <inkml:brushProperty name="color" value="#00BFF3"/>
    </inkml:brush>
  </inkml:definitions>
  <inkml:trace contextRef="#ctx0" brushRef="#br0">68355 24400 513,'-1'30'90,"-2"-3"-21,-2-4-21,-2-1-21,-2-2-12,-1 4 0,-3 3-2,-2 3 0,0 0-3,-1-2-2,0-1-2,1-3-3,0-2-2,2-5-3,3-3-3,1-4-2,3-8-8,4-12-11,4-12-11,4-11-11,4-5-2,3 2 8,5 2 9,3 2 9,1 2 6,-3 5 6,-3 4 4,-2 3 5,-3 4 6,-1 5 5,0 3 5,-2 4 7,-1 3 2,-1 3 2,0 4 2,-1 2 1,-2 3 2,-1 3 2,0 3 1,-2 4 1,0-1 0,0 0-3,0-1-3,0-1-3,0-1-4,0-3-2,0-1-4,0-2-3,2-5-9,2-6-15,3-8-15,4-6-14,0-5-6,1-3 6,0-3 4,0-3 6,-1 0 4,-1 1 5,-1 3 4,0 2 5,-2 1 4,-1 2 3,0 3 3,-2 1 4,1 2 9,0 2 13,1 2 15,2 3 13,-2 2 4,-1 4-9,-2 3-7,-1 5-9,-2 4-5,0 1-3,0 5-3,0 2-3,-1 1-3,-1 2-3,0 1-1,-1 1-2,-2 0-3,0-1-4,-2-1-4,0-1-3,1-6-7,2-7-11,4-10-10,2-8-10,4-6-2,2-3 8,3-3 7,4-3 9,0-1 5,-1 3 2,-1 1 3,-1 3 2,-1 1 3,0 4 2,-2 3 3,-1 3 2,0 0-4,-2 0-12,-1-1-12,0-2-11,-2 1-1,-2 1 9,-2 0 8,-2 2 9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06"/>
    </inkml:context>
    <inkml:brush xml:id="br0">
      <inkml:brushProperty name="width" value="0.05745" units="cm"/>
      <inkml:brushProperty name="height" value="0.05745" units="cm"/>
      <inkml:brushProperty name="color" value="#00BFF3"/>
    </inkml:brush>
  </inkml:definitions>
  <inkml:trace contextRef="#ctx0" brushRef="#br0">69746 23863 382,'6'-9'1,"-1"-2"1,-2-2 1,-2-1 1,0 2 12,0 8 23,2 8 24,0 8 22,0 4 4,0 1-15,-2 1-15,0 1-16,-2 3-9,0 5-7,-2 5-6,0 4-5,-2 5-4,0 5-2,-1 2-1,-1 5-2,0 1-4,1 0-6,0-2-6,2 0-7,0-3-7,0-1-8,0-2-7,1-2-9,-1-3-4,2-3-1,0-5-2,2-4 0,0-4 4,0-5 9,0-5 9,0-4 11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07"/>
    </inkml:context>
    <inkml:brush xml:id="br0">
      <inkml:brushProperty name="width" value="0.03813" units="cm"/>
      <inkml:brushProperty name="height" value="0.03813" units="cm"/>
      <inkml:brushProperty name="color" value="#00BFF3"/>
    </inkml:brush>
  </inkml:definitions>
  <inkml:trace contextRef="#ctx0" brushRef="#br0">70133 24484 576,'7'-9'4,"-1"0"6,0-1 6,-2-1 8,1 1 6,0 6 9,1 4 8,2 6 9,-2 4-3,-1 3-11,-2 5-11,-2 4-13,-2 1-5,-2 0-1,-2 1 0,-1-1-1,-2 0-5,0-3-11,0-1-10,0-2-11,4-4-4,6-3 1,8-4 0,6-4 1,2-2 6,-1 2 10,-3 0 11,-1 2 9,-3 0 6,-2 3 1,-4 2 1,-2 2 2,-3 1-1,0 1-1,-2 1-1,0 2-1,-2-1-2,-2 1-3,-2 0-1,-1-1-3,-2 0-4,0-2-7,0-3-5,1-1-6,-1-2-7,0 0-7,1-2-8,-1 0-7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07"/>
    </inkml:context>
    <inkml:brush xml:id="br0">
      <inkml:brushProperty name="width" value="0.05147" units="cm"/>
      <inkml:brushProperty name="height" value="0.05147" units="cm"/>
      <inkml:brushProperty name="color" value="#00BFF3"/>
    </inkml:brush>
  </inkml:definitions>
  <inkml:trace contextRef="#ctx0" brushRef="#br0">70650 23497 427,'22'-21'54,"-3"7"-10,-3 5-10,-3 6-9,0 4-3,2 2 4,1 2 4,3 2 4,1 2 0,-1 3-1,1 3-3,-1 3-2,-1 3-2,-2 1 0,-4 3-1,-3 1-1,-2 3-2,0 1-4,-2 2-4,0 3-3,-4 1-3,-6 4-4,-6 2-3,-6 4-4,-5 2-2,-5 2 1,-4 2 0,-6 2 1,2-5-1,7-10 1,9-12 1,7-9 1,3-7-17,-2 1-31,-2 0-32,-1 0-32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10"/>
    </inkml:context>
    <inkml:brush xml:id="br0">
      <inkml:brushProperty name="width" value="0.04078" units="cm"/>
      <inkml:brushProperty name="height" value="0.04078" units="cm"/>
      <inkml:brushProperty name="color" value="#00BFF3"/>
    </inkml:brush>
  </inkml:definitions>
  <inkml:trace contextRef="#ctx0" brushRef="#br0">71739 25266 539,'-13'-1'6,"5"-1"13,4 0 11,6-1 13,3-1 4,2 2-5,1 0-5,3 2-4,0 0-4,-1 2-3,0 0-1,-2 2-2,-1 0-3,0 3-1,-2 2-3,0 2-1,-2 1-3,-1 1-3,0 1-3,-2 1-3,-1 0-2,-2-1-4,-2 0-3,-1-2-2,-2 0-2,0-1 0,0 1 1,1 0 1,-2-2 0,-2-1 3,-2-2 1,-1-2 2,3-2 2,10 0 4,10-2 4,9 0 3,5-2-3,-1 0-11,-1-2-10,-1 0-11,0-1-4,-1 0 2,1 0 1,-1 0 2,0 0-1,-3 1-4,-1-2-3,-2 2-3,-2-1-3,-1 0-2,-1 0-2,0 0-1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14"/>
    </inkml:context>
    <inkml:brush xml:id="br0">
      <inkml:brushProperty name="width" value="0.04381" units="cm"/>
      <inkml:brushProperty name="height" value="0.04381" units="cm"/>
      <inkml:brushProperty name="color" value="#F2395B"/>
    </inkml:brush>
  </inkml:definitions>
  <inkml:trace contextRef="#ctx0" brushRef="#br0">46850 13600 502,'46'-10'3,"-5"-18"6,-7-19 5,-5-18 7,-6-6 2,-3 10-3,-3 10-2,-2 9-2,-5 4-1,-2 1 0,-3-1-1,-3 1 0,-6 2-1,-5 7-2,-7 6-2,-5 7-2,-9 7 0,-9 9-2,-10 10 0,-8 10 0,-8 10-1,-2 13 1,-3 12 0,-3 13 0,1 6 1,6 0-1,7 0 0,6 0 1,6 0-1,6 0 0,7 0-1,6 0 0,6-5-1,6-9 0,7-10-2,6-8-1,7-9 0,10-6 1,10-6 1,9-6 1,9-13-4,9-19-8,10-18-8,10-19-8,5-13-4,4-6 1,3-6 2,3-6 2,-2 1 3,-6 9 6,-6 10 6,-6 10 5,-9 8 4,-8 10 3,-10 10 1,-9 9 2,-9 10 5,-5 14 11,-7 11 10,-5 14 10,-4 7 0,0 3-8,0 3-8,0 4-9,10-3-8,23-5-11,22-7-8,22-5-11,8-17-5,-2-24-4,-3-26-3,-3-24-2,-6-10 0,-5 6 3,-7 7 4,-5 6 4,-8 4 4,-5 4 6,-7 3 4,-5 3 5,-11 4 11,-11 7 14,-14 6 17,-11 7 14,-9 11 7,-3 20-5,-3 18-3,-2 20-4,2 10-6,9 3-8,10 3-8,10 4-8,4-1-4,0-3-3,0-3-3,0-2-2,1-6-2,4-6-2,3-6-1,3-6-3,7-15-4,14-21-5,11-22-5,14-22-6,3-18-2,-2-11 1,-3-14 1,-3-11 1,-7-7 1,-9 0 1,-10 0 2,-8 0 1,-8 7 4,-2 17 5,-3 15 5,-3 16 6,2 9 8,10 3 11,10 3 12,9 4 12,4 4-1,1 6-11,-1 7-11,1 6-13,-1 7-6,1 10-4,-1 10-4,1 9-3,-3 7-1,-2 7 1,-3 6 1,-3 7 0,-6-1 1,-5-6 1,-7-6-1,-5-6 1,-8-6-1,-5-2-3,-7-3-3,-5-3-2,3-6-5,17-5-4,15-7-4,16-5-6,7-6 2,1-3 4,-1-3 7,1-2 4,1-6 3,3-6 0,3-6-1,4-6 0,1-9-2,0-8-2,0-10-2,0-9-2,-5-5 0,-9 0 2,-10 0 1,-8 0 2,-6 0 2,1 0 3,-1 0 3,1 0 3,-3 3 2,-2 6 0,-3 7 2,-3 6 1,-1 4 2,4 4 5,3 3 5,3 3 5,1 3 4,1 3 3,-1 3 5,1 4 2,1 15 8,3 28 11,3 28 10,4 29 11,-1 16-2,-3 7-14,-3 6-13,-2 7-15,-5 15-9,-2 25-5,-3 25-7,-3 25-4,-2 35-4,0 48 1,0 47 0,0 47 0,-4 27-6,-5 10-15,-7 10-13,-5 9-13,-1-35-5,6-78 5,7-78 5,6-77 5,3-45 1,0-9 1,0-10-1,0-8 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10"/>
    </inkml:context>
    <inkml:brush xml:id="br0">
      <inkml:brushProperty name="width" value="0.04189" units="cm"/>
      <inkml:brushProperty name="height" value="0.04189" units="cm"/>
      <inkml:brushProperty name="color" value="#00BFF3"/>
    </inkml:brush>
  </inkml:definitions>
  <inkml:trace contextRef="#ctx0" brushRef="#br0">72220 23061 525,'-12'1'9,"10"0"21,8 2 18,10 0 20,3 0 4,1 0-12,-1-2-12,1 0-12,0-2-7,1 0-6,0-2-4,3 0-5,-2 0-4,0 0-4,-1 2-3,0 0-5,-5 0-15,-5-3-30,-6-4-28,-6-2-30,-4-1-2,0 1 24,-1 1 23,-2 1 25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11"/>
    </inkml:context>
    <inkml:brush xml:id="br0">
      <inkml:brushProperty name="width" value="0.04936" units="cm"/>
      <inkml:brushProperty name="height" value="0.04936" units="cm"/>
      <inkml:brushProperty name="color" value="#00BFF3"/>
    </inkml:brush>
  </inkml:definitions>
  <inkml:trace contextRef="#ctx0" brushRef="#br0">72812 22481 445,'-15'-22'-10,"3"5"5,1 3 3,2 4 4,3 2 4,1 1 0,2-1 2,2 0 2,1 2 9,0 6 19,0 4 18,0 6 19,0 2 3,0 3-11,0 1-11,0 3-11,0 2-10,0 3-6,0 3-7,0 3-7,0 1-11,2 0-12,0 0-14,2 1-14,-1-3-3,-1-2 6,0-3 5,-2-3 6,0-2-5,0-3-18,0-1-16,0-2-18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14"/>
    </inkml:context>
    <inkml:brush xml:id="br0">
      <inkml:brushProperty name="width" value="0.04061" units="cm"/>
      <inkml:brushProperty name="height" value="0.04061" units="cm"/>
      <inkml:brushProperty name="color" value="#00BFF3"/>
    </inkml:brush>
  </inkml:definitions>
  <inkml:trace contextRef="#ctx0" brushRef="#br0">74394 24739 541,'-18'-1'85,"10"0"-13,11-2-12,12 0-13,4-2-9,1 0-6,-1-1-6,1-1-7,1-1-4,1 2-1,3 0-2,1 2-2,2 0-1,3 0-3,1 0-1,3 1-1,0-1-2,2 2-1,1 0 0,0 2 0,2 0-2,1 0 1,0 0-1,2 0-1,1-1 0,0 0-2,2-2-1,0 0-2,0 0 0,-2 0-1,-2 1-1,-1 2 1,-3 0-1,0 0 1,-2 0 0,1 0 1,-3 0 0,0 0 0,-1 0-1,-1 0 1,-1 0-1,0-2 1,1-1 0,-1 0 1,0-1-2,-1 1 0,-2-1-1,1 0-1,-2 0-1,0 0 0,1 0-1,-1 0 0,0 0 0,-1 0-2,-1 0-2,-1 1-1,-2-1-1,-3 0 0,-3 0-1,-2 0 0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15"/>
    </inkml:context>
    <inkml:brush xml:id="br0">
      <inkml:brushProperty name="width" value="0.04842" units="cm"/>
      <inkml:brushProperty name="height" value="0.04842" units="cm"/>
      <inkml:brushProperty name="color" value="#00BFF3"/>
    </inkml:brush>
  </inkml:definitions>
  <inkml:trace contextRef="#ctx0" brushRef="#br0">79450 23900 454,'29'28'135,"-3"-5"-30,-5-7-31,-3-5-30,-2-3-16,1 0-4,1 0-5,1-1-2,0 1-3,1-2-1,-1-1 0,1 0 0,-2 0-1,-1 3-2,-3 4 0,-1 2-1,-4 2-3,-4 3-7,-6 2-6,-4 1-5,-5 1-5,-3-1-1,-5-1-3,-3-1-2,-3 0-3,-1 1-6,-1 1-6,-1 1-6,1 0-2,1-1 0,3-1 0,2-1 0,2-2 3,4-3 4,4-3 4,5-2 4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15"/>
    </inkml:context>
    <inkml:brush xml:id="br0">
      <inkml:brushProperty name="width" value="0.04971" units="cm"/>
      <inkml:brushProperty name="height" value="0.04971" units="cm"/>
      <inkml:brushProperty name="color" value="#00BFF3"/>
    </inkml:brush>
  </inkml:definitions>
  <inkml:trace contextRef="#ctx0" brushRef="#br0">81778 23111 442,'-8'-14'7,"2"3"16,1 3 13,0 2 16,0 5 7,-2 6-2,-1 6 0,-3 6-2,-2 3-4,-3 4-9,-3 3-7,-3 3-10,-2 3-5,-1 5-4,-1 3-5,-1 4-3,0 2-4,1 1-6,1 2-4,1 0-5,3-2-5,3-4-5,5-5-5,3-6-5,4-7-11,6-11-15,4-10-17,6-12-15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16"/>
    </inkml:context>
    <inkml:brush xml:id="br0">
      <inkml:brushProperty name="width" value="0.06288" units="cm"/>
      <inkml:brushProperty name="height" value="0.06288" units="cm"/>
      <inkml:brushProperty name="color" value="#00BFF3"/>
    </inkml:brush>
  </inkml:definitions>
  <inkml:trace contextRef="#ctx0" brushRef="#br0">82046 22841 349,'-7'-4'32,"2"8"8,3 8 9,1 7 8,1 6 1,0 1-9,0 3-8,0 1-8,0 1-6,0 1-3,0-1-3,0 0-3,-1 1-2,-1 1-3,0 1-3,-1 0-1,-2 2-4,0 3-1,-2 1-4,0 2-1,0-2-5,0-4-5,2-5-5,1-5-6,-2-5-6,-2-3-6,-3-4-6,-3-4-7,-3-7 0,0-6 5,-1-9 6,-1-8 6,0-4 4,1-3 3,1-1 2,1-2 4,1 0 3,2 3 5,2 3 4,2 3 5,2 3 3,1 2 0,0 4 0,2 3 0,4 1 6,10 0 10,8 1 9,9-1 11,4 0 0,1 2-8,-1 1-9,0 0-10,1 1-6,3-2-8,1 0-6,2-1-6,-1-2-5,-3 0-1,-5-1-1,-3-1-2,-4-1 0,-1 2 2,-3 1 2,-1 1 1,-3 0 4,-3 0 4,-3 0 4,-2 0 5,-4 1 2,-2 0 3,-3 2 1,-4 1 3,-1 0 5,-2 2 6,0 0 7,-1 2 6,-1 1 5,1 2 1,-1 2 1,0 2 2,0 2-2,1 3-4,-1 3-6,0 3-4,2 2-6,4 1-4,4 1-4,4 2-6,4-4-5,2-5-6,3-7-6,4-5-7,1-3-2,1-2 0,1 0 2,1-1 1,1-3-2,-1-2-6,1-3-4,-1-3-6,-1-2 0,-2 0 4,-4 1 5,-3-1 3,-2 1 9,-4 2 10,-3 3 12,-2 1 10,-3 5 12,-2 8 10,-2 7 10,-1 9 12,-1 4 0,2 1-10,2 1-8,2 1-10,2 2-5,1 5-4,0 3-3,2 4-4,-1 2-2,-1 0-2,0 0-3,-1 0-3,-1 1-1,0 0-1,0 2 0,0 0-1,1 0-2,0-4-2,2-2-1,0-3-3,0-3-3,-2-2-2,-2-2-4,-1-1-3,-2-3-1,2-1 0,0-3-1,2-1 0,-3-5 0,-6-7-2,-5-6 0,-7-8-2,0-6 1,3-7 3,5-7 3,3-7 3,5-5 1,4-2 1,6-4 2,4-2 0,8-5 0,9-6-3,11-6-2,9-5-3,6-3-3,2 1-4,2 1-5,2 1-3,-5 6-4,-8 14-2,-11 12-2,-9 14-3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17"/>
    </inkml:context>
    <inkml:brush xml:id="br0">
      <inkml:brushProperty name="width" value="0.0479" units="cm"/>
      <inkml:brushProperty name="height" value="0.0479" units="cm"/>
      <inkml:brushProperty name="color" value="#00BFF3"/>
    </inkml:brush>
  </inkml:definitions>
  <inkml:trace contextRef="#ctx0" brushRef="#br0">59872 25271 459,'-19'0'10,"7"0"22,8 0 20,8 0 21,5 0 4,1 0-14,3 0-14,2 0-13,2-1-8,3 0-4,3-2-4,3 0-3,2 0-3,1 0-2,1 1-1,1 2-3,0 0-1,0-2-3,1 0-1,-1-2-3,0 0-1,-1 1 1,-2-1 1,1 0 0,-2 0-2,0 0-3,1 0-4,-1 0-4,0 1-1,-3 0 0,-1 2 0,-3 1 1,0 0 0,1 1 2,1 2 2,1 0 2,2 0 1,1 0 0,3-1 0,1-2 0,2-1-1,1-2 1,1-2-1,0-1 0,2-3 0,1 0 0,0-1 0,2-1 1,0 0 0,-2 2-1,0 2 0,-1 3 0,-2 0 0,-3 0 0,-4 0 0,-1 0 0,-4 1-1,0 0-1,-1 2-3,0 1-1,-3 0-5,-1 0-7,-3 0-8,-1 0-6,-2-2-3,-2-1 0,-2-1 1,-2-3 0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17"/>
    </inkml:context>
    <inkml:brush xml:id="br0">
      <inkml:brushProperty name="width" value="0.05823" units="cm"/>
      <inkml:brushProperty name="height" value="0.05823" units="cm"/>
      <inkml:brushProperty name="color" value="#00BFF3"/>
    </inkml:brush>
  </inkml:definitions>
  <inkml:trace contextRef="#ctx0" brushRef="#br0">63885 24500 377,'-13'1'12,"8"2"24,7 2 24,6 2 23,4 1 5,-1 1-13,1 2-15,0 0-14,0 0-9,-1 1-6,1 0-5,0 0-6,0-1-4,1 1-4,1 0-2,2 0-3,-2 0-4,-3 1-3,-3 1-2,-2 1-4,-4 0 0,-4 0-1,-4-2 1,-4-1 0,-5 3-2,-5 5-6,-7 7-4,-5 5-5,-3 3-6,2-2-3,0 0-5,1-1-5,2-2 0,3-3 4,3-3 4,3-3 4,2-3-2,1-3-6,1-3-8,1-2-6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2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83250 32400 999,'14'13'-76,"-1"-3"17,-2-4 20,-2-4 18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29"/>
    </inkml:context>
    <inkml:brush xml:id="br0">
      <inkml:brushProperty name="width" value="0.02877" units="cm"/>
      <inkml:brushProperty name="height" value="0.02877" units="cm"/>
      <inkml:brushProperty name="color" value="#F2395B"/>
    </inkml:brush>
  </inkml:definitions>
  <inkml:trace contextRef="#ctx0" brushRef="#br0">75832 34411 764,'-19'8'5,"9"-1"9,8 1 9,10 0 10,3-1 2,1-2-7,0-3-6,0 0-5,1-2-5,3 0-1,3 0-2,3 0-2,2 0-1,-1 0-1,1 0-1,-1 0-2,1 0 0,1 0-2,1 0 0,1 0-1,1-1-1,1 0-1,0-2 0,2 0-1,1-1 0,-1 2-1,1 0 2,-1 2-1,1 0 1,0 0 1,2 0 0,1 0 2,-1 0 0,-1 0 0,-3 0 0,-2 0 1,0-1 0,1 0 0,1-2 1,1 0 0,0-1 0,-2-2 1,0 0 0,0-1 0,-3-1 0,0 0 0,-1 0 0,-1 1 0,-1 0-2,-1 2-2,-1 2-2,0 2-2,-3 1-2,1 2-1,-2 0-2,-1 2 0,-1-1-1,-1-1 0,-1 0 0,0-1 0,-2-1-1,-1 2-2,0 0-2,-2 1-2,0 0-1,2-2 0,0-2 0,1-2-1,1-2-1,0-1 1,-1-3 1,1-2-1,-1 0 1,-2 3 1,-2 1 2,-2 2 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18"/>
    </inkml:context>
    <inkml:brush xml:id="br0">
      <inkml:brushProperty name="width" value="0.0397" units="cm"/>
      <inkml:brushProperty name="height" value="0.0397" units="cm"/>
      <inkml:brushProperty name="color" value="#F2395B"/>
    </inkml:brush>
  </inkml:definitions>
  <inkml:trace contextRef="#ctx0" brushRef="#br0">73900 11700 554,'-27'26'82,"-3"4"-17,-3 3-20,-2 3-17,-8 10-12,-8 20-1,-10 18-3,-9 20-1,-5 6-3,0-2-1,0-3-1,0-3-1,1-7-3,4-9-5,3-10-5,3-8-4,7-9-3,14-6-2,11-6 0,14-6-2,16-20-3,22-30-2,22-32-4,23-30-4,11-17 1,4 1 5,3-1 4,3 1 5,-5 7 4,-12 16 5,-13 15 3,-12 17 5,-10 8 3,-6 4-2,-6 3 1,-6 3-1,-4 4 5,1 7 7,-1 6 9,1 7 9,-1 5 3,1 7 1,-1 6 1,1 7 0,-3 2-2,-2 1-5,-3-1-6,-3 1-5,1-1-3,6 1-3,7-1-2,6 1-1,9-4-4,13-6-6,12-6-6,13-6-5,4-10-2,-3-12 0,-3-13-1,-2-12 1,-1-13 1,3-12 0,3-13 1,4-12 2,-6-7-1,-11 1-2,-14-1-1,-11 1-1,-9 2-1,-3 7 3,-3 6 3,-2 7 2,-5 15 10,-2 25 16,-3 25 17,-3 25 16,-2 17 3,0 9-12,0 10-10,0 10-11,0 4-6,0 0-2,0 0-2,0 0-2,-4 0-3,-5 0-2,-7 0-5,-5 0-2,-3-5-4,4-9-4,3-10-5,3-8-4,1-15-7,1-19-12,-1-18-12,1-19-11,4-15 0,9-8 15,10-10 12,10-9 14,5-1 12,4 10 9,3 10 10,3 9 10,-1 6 4,-2 3-3,-3 3 0,-3 4-3,-1 4 1,4 6 1,3 7 1,3 6 2,1 1-1,1-3-4,-1-3-3,1-2-4,-3-3-6,-2 1-10,-3-1-8,-3 1-10,-6-3-9,-5-2-11,-7-3-10,-5-3-10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30"/>
    </inkml:context>
    <inkml:brush xml:id="br0">
      <inkml:brushProperty name="width" value="0.03671" units="cm"/>
      <inkml:brushProperty name="height" value="0.03671" units="cm"/>
      <inkml:brushProperty name="color" value="#F2395B"/>
    </inkml:brush>
  </inkml:definitions>
  <inkml:trace contextRef="#ctx0" brushRef="#br0">84249 31600 599,'23'13'99,"-1"-3"-22,-1-4-22,-1-4-21,-1-2-15,-1 0-5,0 0-5,-2 0-6,-2 0-5,-1-2-3,-2 0-2,-2-2-4,-1 1-1,-1 2 3,1 2 2,0 2 2,-3 3 3,-6 4 3,-6 4 4,-6 3 2,-2 2 4,-1-1 2,0-1 2,1 0 2,-1-1 1,-2 3-3,0 1-2,-1 3-2,1 0-2,1-1-3,2-1-1,3-1-2,0-1-2,0 1 0,1-1-2,-1 1 0,1-2-1,0-3-1,2-3 0,1-2-1,2-2-4,6 0-5,4-1-8,6 1-5,0 2 0,-3 4 7,-2 3 8,-4 5 8,-1 0 3,-2-3-1,0-3 1,-2-3-1,2-7-9,4-12-14,4-12-17,4-11-16,2-5-2,-1 3 8,1 4 9,0 2 9,0 3 8,-1 3 5,1 3 6,0 2 5,-2 4 5,-1 1 4,-2 2 4,-2 2 3,-2 2 2,-2 2-1,-2 2-2,-2 2-1,-1 1-3,0 0-4,0 0-4,0 0-4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31"/>
    </inkml:context>
    <inkml:brush xml:id="br0">
      <inkml:brushProperty name="width" value="0.04204" units="cm"/>
      <inkml:brushProperty name="height" value="0.04204" units="cm"/>
      <inkml:brushProperty name="color" value="#F2395B"/>
    </inkml:brush>
  </inkml:definitions>
  <inkml:trace contextRef="#ctx0" brushRef="#br0">84600 32577 523,'8'-6'8,"0"2"17,0 4 16,-1 3 17,1 1 4,-2 3-10,-1 2-8,0 2-11,-2 2-5,-1 3-4,0 3-2,-1 3-5,-1 2-2,2-1-3,0 1-2,1-1-3,0 1-1,-2-1-1,-2 1-1,-2-1-1,0-1-2,1-3-6,0-3-5,2-3-6,0-5-9,0-10-14,0-8-14,0-9-15,1-5-3,1-1 8,3-1 6,2-1 8,1 1 7,-2 3 10,-1 3 7,0 3 10,-1 2 6,2 1 4,0 1 4,1 0 5,1 2 4,0 3 2,0 1 2,0 2 4,0 3 7,1 2 13,2 3 13,0 4 13,0 1 1,-1 1-9,0 2-10,-2 0-10,0 1-6,2 0-4,0-1-4,1 1-4,1-1-4,2-3-5,0-1-6,1-2-5,-5-2-12,-12 0-18,-12-1-19,-11-2-18,-6 0-3,1-2 14,1-1 13,1 0 14,2-1 7,5 0 3,3 0 1,5 1 1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31"/>
    </inkml:context>
    <inkml:brush xml:id="br0">
      <inkml:brushProperty name="width" value="0.04303" units="cm"/>
      <inkml:brushProperty name="height" value="0.04303" units="cm"/>
      <inkml:brushProperty name="color" value="#F2395B"/>
    </inkml:brush>
  </inkml:definitions>
  <inkml:trace contextRef="#ctx0" brushRef="#br0">83475 32700 511,'-29'0'3,"5"2"6,5 0 6,5 2 7,3 1 3,2 1 2,3 3 0,1 2 3,1 3 0,2 3 0,0 5 1,2 3 0,0 3-1,2 1-1,0 1-3,2 1-1,2-1-3,5-2-2,5-2-4,6-1-2,2-2-2,4-1-4,3-1-3,3-1-3,2-2-5,2-3-4,2-3-5,3-2-4,0-2-7,2-1-5,0 1-6,2 0-6,-2-1-4,-2-2-2,-4-3-1,-2 0-2,-4-3 1,-6 0 5,-3-2 3,-6 0 5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32"/>
    </inkml:context>
    <inkml:brush xml:id="br0">
      <inkml:brushProperty name="width" value="0.0426" units="cm"/>
      <inkml:brushProperty name="height" value="0.0426" units="cm"/>
      <inkml:brushProperty name="color" value="#F2395B"/>
    </inkml:brush>
  </inkml:definitions>
  <inkml:trace contextRef="#ctx0" brushRef="#br0">85999 31147 516,'-6'-7'8,"6"2"16,4 2 16,6 2 16,6 1 3,7-2-9,8 0-9,8-2-10,3 0-7,-3 1-7,-4-1-7,-2 0-7,-3 0-6,-3 2-8,-3 0-8,-3 2-8,-8 3-8,-10 7-10,-13 8-11,-12 6-9,-5 1 1,0-5 13,-1-5 14,1-5 13,-1-3 9,1 0 3,-1-2 3,1 0 4,1-2 2,1 2 1,3-2 0,1 1 1,2 0 3,3 0 7,1 0 6,3 0 6,0 0 6,2 0 3,1 0 5,0 0 3,3 0 2,0 1-3,4 2-1,1 0-3,1 2-2,0 3-3,0 4-3,0 2-3,0 4-2,0 5 2,0 4 0,0 6 1,0 7-1,0 10-2,0 10-3,0 9-3,-2 5-3,-2 1-6,-4-1-4,-2 0-4,-2 0-8,-1-1-7,-2-2-10,0 1-7,0-4-6,-1-2-3,0-3-2,1-3-3,0-8 1,4-14 6,3-13 5,3-15 6,1-6 3,0 0 1,0 0 2,0 0 1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33"/>
    </inkml:context>
    <inkml:brush xml:id="br0">
      <inkml:brushProperty name="width" value="0.04872" units="cm"/>
      <inkml:brushProperty name="height" value="0.04872" units="cm"/>
      <inkml:brushProperty name="color" value="#F2395B"/>
    </inkml:brush>
  </inkml:definitions>
  <inkml:trace contextRef="#ctx0" brushRef="#br0">86960 31550 451,'-14'8'39,"2"0"-6,4-1-6,3 1-6,-1 1-4,-2 2-2,-3 2-3,-3 1-2,-2 2-2,-2 1-2,0 2-3,-1 0-2,1-1-3,1-1 0,2-2-3,3-3 0,3-2-3,6-4-4,6-4-3,6-4-3,1-1 2,-1 4 8,-2 2 8,-2 4 8,-2 2 5,0 3 3,-2 3 2,0 4 3,-3 2 1,-2 2-2,-4 4 0,-2 3-2,-1 1-2,1-1-3,0-1-4,2-1-3,4-8-6,6-15-12,7-14-10,8-15-11,3-8-3,1-1 3,1-1 5,1 0 4,0 1 4,1 5 4,-1 5 6,1 5 5,-2 4 5,-3 2 6,-3 4 7,-3 3 7,-4 3 4,-4 4 3,-6 4 4,-4 4 4,-4 4-2,-4 5-6,-2 5-6,-3 5-5,-1 1-7,1-4-5,1-2-6,1-2-5,1-5-5,2-1-4,3-4-4,1-3-4,4-3-2,6-4-1,6-4-1,5-4-1,3-1 2,-2 2 5,-3 3 4,-1 1 5,-2 2 4,-4 3 2,-3 4 1,-2 2 2,-2 2 1,-2 0 1,0-1 0,-1 1 0,0 0 8,2 0 16,2-1 14,2 1 17,1 0 3,2 1-6,1 2-8,0 0-7,0 1-5,0 1-2,-2 1-3,0 1-2,-1 1-3,0-1-1,0 1-3,0 0-1,-1-2-3,-2 1 0,-2-2-2,-2-1-1,0 0-3,2-1-5,2 1-3,2 0-4,-1-6-9,-6-11-14,-4-10-14,-5-11-13,-2-6-5,1-1 5,1-1 5,1 0 4,0 0 6,1 5 3,-1 3 4,0 5 4,2 2 6,1 4 6,2 3 8,2 3 7,2 2 7,1 4 9,0 2 8,2 4 9,0 1 2,2 3 0,0 2-3,2 1-1,0 2-4,0-2-4,0-1-6,0-1-6,0-1-1,2 0 0,0-2 1,2-1 0,1-1-10,3-2-22,4-2-22,2-2-23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33"/>
    </inkml:context>
    <inkml:brush xml:id="br0">
      <inkml:brushProperty name="width" value="0.0451" units="cm"/>
      <inkml:brushProperty name="height" value="0.0451" units="cm"/>
      <inkml:brushProperty name="color" value="#F2395B"/>
    </inkml:brush>
  </inkml:definitions>
  <inkml:trace contextRef="#ctx0" brushRef="#br0">88250 33500 487,'14'2'8,"-1"4"16,-2 3 16,-2 5 15,-1 2 6,1 1-5,1 1-6,2 1-5,-1 0-5,-1-1-4,-1-1-5,0-1-5,-2-1-6,-1-1-6,-1 0-8,0-2-6,-2-4-11,-2-6-17,-2-8-16,-2-6-16,-2-2-8,0 1-1,-1 2 0,-1 2-1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34"/>
    </inkml:context>
    <inkml:brush xml:id="br0">
      <inkml:brushProperty name="width" value="0.0459" units="cm"/>
      <inkml:brushProperty name="height" value="0.0459" units="cm"/>
      <inkml:brushProperty name="color" value="#F2395B"/>
    </inkml:brush>
  </inkml:definitions>
  <inkml:trace contextRef="#ctx0" brushRef="#br0">90993 31455 479,'0'-13'90,"0"6"-20,0 6-20,0 6-20,-1 4-11,0 1 0,-2 3 0,0 2 0,-3 2 0,-2 5-2,-3 3 0,-3 5-1,-2 2-1,1 4 0,-1 3-1,1 2-1,-2 3 0,0 2 1,-1 2-1,0 2 1,-1-2-1,2-4-5,3-5-4,1-6-5,2-4-4,3-5-5,1-5-5,2-5-5,3-7-10,4-12-12,4-10-14,4-11-12,2-8-2,3-8 7,1-7 9,3-6 8,-2 2 8,-3 10 6,-4 12 7,-4 10 7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35"/>
    </inkml:context>
    <inkml:brush xml:id="br0">
      <inkml:brushProperty name="width" value="0.05312" units="cm"/>
      <inkml:brushProperty name="height" value="0.05312" units="cm"/>
      <inkml:brushProperty name="color" value="#F2395B"/>
    </inkml:brush>
  </inkml:definitions>
  <inkml:trace contextRef="#ctx0" brushRef="#br0">91241 31605 414,'14'-22'1,"-1"5"2,-2 3 3,-2 4 2,-1 7 7,-1 8 15,1 9 14,0 10 13,-1 3 4,-2 2-8,-2 1-8,-2 1-6,-1 1-7,0 2-4,0 3-5,0 1-5,-1 1-3,0 0-3,-2 0-2,0 0-4,-1-1-1,0-2 1,0-1 1,0-3 0,-1-3-8,-3-5-15,-4-5-16,-2-5-15,-1-7-6,1-8 5,1-10 5,0-7 4,1-7 5,-1-3 3,-1-3 4,-1-3 4,0 1 5,2 6 4,2 3 4,3 7 6,1 2 4,2 2 5,2 2 4,2 3 5,4 1 4,6 2 1,5 2 3,7 2 1,3 0-2,1 0-7,1-2-8,1 0-6,1-2-6,2-4-4,2-2-5,3-3-3,-2-2-3,-2 1 0,-3-1-2,-3 0 0,-3 1 1,-5 1 2,-3 1 2,-4 1 2,-4 0 8,-4 2 11,-4 1 11,-4 1 12,-3 1 7,0 2 2,-1 2 2,-1 2 2,-1 2-2,2 4-3,1 2-5,1 3-4,0 3-4,2 2-2,1 1-3,0 3-3,1 0-2,0-1-2,0-1-3,0-1-1,2-1-4,4-2-8,4-3-8,4-1-7,2-3-3,0-4 0,-1-4 2,1-4 0,0-2 0,0-1-1,-1-2-2,1 0-1,-1-1 2,-3 1 5,-1-1 5,-2 0 5,-2 1 4,0 1 3,-1 0 3,-2 2 3,-1 3 10,-2 6 15,-2 6 16,-1 6 16,-2 4 1,2 3-11,0 3-11,2 3-12,1 3-6,0 2-2,2 4-1,0 3-2,1 1-2,-2 2 0,0 1-3,-2 0 0,0 2-3,1 0-1,-1 2-3,0 0-2,0 0-2,0-4-1,0-2-2,0-4-1,0-2-3,0-3-4,0-3-5,0-3-4,0-3-2,-2-3 1,0-3 0,-1-3 1,-2-3-1,-4-2 0,-2-4-1,-3-2 0,-1-4 1,3-2 6,1-4 4,3-2 5,0-3 4,0-1 3,0-3 2,1-1 3,0-4 2,4-3-2,2-5-1,4-3-1,4-4-3,6-4-6,5-4-6,7-4-5,4-2-4,5 0 0,3 0-2,4 1-1,2 0-2,-2 3-2,0 4-3,-1 3-1,-3 4 0,-6 7 5,-3 7 4,-6 7 5,-4 4 3,-1 0-2,-2 2 1,-2 1 0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35"/>
    </inkml:context>
    <inkml:brush xml:id="br0">
      <inkml:brushProperty name="width" value="0.04844" units="cm"/>
      <inkml:brushProperty name="height" value="0.04844" units="cm"/>
      <inkml:brushProperty name="color" value="#F2395B"/>
    </inkml:brush>
  </inkml:definitions>
  <inkml:trace contextRef="#ctx0" brushRef="#br0">93433 31766 454,'-1'-12'26,"-4"8"11,-2 8 11,-3 8 11,-2 5 1,1 3-8,-1 3-9,0 3-9,0 2-5,1 2-3,-1 2-2,0 3-2,1-1-3,1 0-1,0-1-2,2-1-2,2-2-3,2-2-5,4-2-4,3-1-6,2-4-8,5-5-10,4-5-12,3-4-10,4-7-7,3-8 1,3-8-2,3-7 1,1-7 0,0-5 3,0-4 4,1-6 3,-4 3 4,-6 8 7,-5 9 6,-6 9 6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36"/>
    </inkml:context>
    <inkml:brush xml:id="br0">
      <inkml:brushProperty name="width" value="0.04498" units="cm"/>
      <inkml:brushProperty name="height" value="0.04498" units="cm"/>
      <inkml:brushProperty name="color" value="#F2395B"/>
    </inkml:brush>
  </inkml:definitions>
  <inkml:trace contextRef="#ctx0" brushRef="#br0">94197 31818 489,'7'-8'2,"0"1"6,-2-1 5,0 0 5,-3 2 6,-3 6 10,-2 4 8,-3 6 8,-3 3 2,0 3-7,-1 3-6,-1 3-7,-2 2-6,0 1-4,-1 1-3,-1 1-5,-1 0-3,-2 1-1,0-1-1,-1 0-2,1-1-2,1-3-4,2-3-4,3-3-3,2-6-9,4-8-17,4-10-15,4-8-16,4-7-3,6-7 7,4-5 8,5-6 8,1 1 7,-1 6 7,-3 7 5,-1 7 6,-2 4 6,-1 3 7,-1 1 5,0 2 7,-2 3 6,-3 2 8,-1 4 8,-2 2 7,-1 3 5,0 2 4,0 2 2,0 2 4,-1 2-2,0 3-7,-2 3-6,0 3-7,-1 1-4,0-1-5,0-1-3,0-1-5,0-1-3,0-1-3,0-1-4,0-1-5,2-6-8,4-10-14,3-11-16,5-11-14,2-5-3,-1 1 8,1 1 8,0 1 9,-1 2 6,1 1 3,0 3 4,-1 1 3,0 2 6,-1 3 9,0 1 10,-2 2 8,-1 2 7,-1 0 5,0 2 4,-2 1 6,0 2-2,0 7-5,0 6-5,-1 6-7,0 1-4,-2-1-5,-2-2-5,-2-3-3,-1 1-3,0 0 0,0 1-1,0 1 1,-1 1-1,-4 0-1,-2-1-3,-3 1-1,1-4 0,8-5-1,6-6-1,7-6 1,4-1-4,-2 1-5,-1 2-7,-1 2-6,-1-2-3,-2-4 2,-2-5 2,-2-5 1,-2-2 1,-1 0 1,0 2 1,-2 1 0,0 1 3,0-1 3,0 0 4,0 1 3,1 0 3,0 2 2,2 3 2,0 1 2,0 1 4,0 0 7,-2 0 5,0 1 7,0 0-1,2 2-11,2 2-11,2 2-9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18"/>
    </inkml:context>
    <inkml:brush xml:id="br0">
      <inkml:brushProperty name="width" value="0.04463" units="cm"/>
      <inkml:brushProperty name="height" value="0.04463" units="cm"/>
      <inkml:brushProperty name="color" value="#F2395B"/>
    </inkml:brush>
  </inkml:definitions>
  <inkml:trace contextRef="#ctx0" brushRef="#br0">75400 11250 492,'0'-54'1,"0"-5"0,0-7 1,0-5 1,1-1 1,4 6 2,3 7 2,3 6 2,1 6 5,1 6 9,-1 7 10,1 6 8,-3 15 5,-2 26-2,-3 24-1,-3 26-2,-2 22-2,0 23-5,0 22-6,0 22-4,-2 19-6,-3 20-4,-3 18-4,-2 20-6,-6 10-5,-6 3-10,-6 3-7,-6 4-9,-2 15-9,3 28-8,3 28-8,4 29-9,2-23-3,4-71 4,3-72 3,3-72 3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36"/>
    </inkml:context>
    <inkml:brush xml:id="br0">
      <inkml:brushProperty name="width" value="0.04049" units="cm"/>
      <inkml:brushProperty name="height" value="0.04049" units="cm"/>
      <inkml:brushProperty name="color" value="#F2395B"/>
    </inkml:brush>
  </inkml:definitions>
  <inkml:trace contextRef="#ctx0" brushRef="#br0">96315 31334 543,'6'-15'3,"-1"2"5,-2 3 6,-2 1 5,-2 3 7,0 6 9,-2 4 7,0 6 9,-1 2 1,1 1-8,-1 1-8,0 2-7,1 0-5,1 1-3,0 1-4,2 1-3,0 0-3,2 1-4,0-1-3,1 1-5,0 3-1,0 7-1,-2 6 0,0 8-1,-1 5 1,0 6 1,0 4 2,0 5 2,0 0 0,0-7-1,0-5 1,0-6-1,0-5-4,0-2-8,0-3-10,0-3-8,-1-4-5,0-3-3,-2-5-1,0-3-3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37"/>
    </inkml:context>
    <inkml:brush xml:id="br0">
      <inkml:brushProperty name="width" value="0.03841" units="cm"/>
      <inkml:brushProperty name="height" value="0.03841" units="cm"/>
      <inkml:brushProperty name="color" value="#F2395B"/>
    </inkml:brush>
  </inkml:definitions>
  <inkml:trace contextRef="#ctx0" brushRef="#br0">96447 32466 572,'28'-7'120,"-4"2"-27,-5 2-26,-5 2-27,-3 2-16,-2 4-3,-3 2-4,-1 3-5,-2 4-2,-4 2-3,-2 3-3,-3 3-2,-4 1-4,-2-1-5,-3-2-4,-3 1-5,-1-3-1,-1-1 1,1-2 2,-1-3 1,5-1 4,7-2 5,8-2 6,8-2 6,5-2 2,3-1-2,3 0 0,3-2-2,0 1-1,-3 2-2,-4 2-2,-1 2-2,-4 2-1,-1 1 2,-2 3 2,-2 2 1,-2 0 1,-2-1 2,-2-1 2,-2 0 1,-2-2 0,-2-1 1,-2-1-2,-1 0 0,-3-1-4,0-1-5,-1 1-7,-1 0-5,-1-1-11,-3-2-12,-1-3-13,-2 0-14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37"/>
    </inkml:context>
    <inkml:brush xml:id="br0">
      <inkml:brushProperty name="width" value="0.04886" units="cm"/>
      <inkml:brushProperty name="height" value="0.04886" units="cm"/>
      <inkml:brushProperty name="color" value="#F2395B"/>
    </inkml:brush>
  </inkml:definitions>
  <inkml:trace contextRef="#ctx0" brushRef="#br0">97244 31228 450,'1'-21'5,"2"3"12,2 4 10,1 5 12,3 2 3,0 2-2,1 2-3,2 2-3,0 2-3,1 4-1,1 2-3,1 3-2,1 4-1,1 2-1,2 3-1,0 3-1,-1 2-1,-1 1-3,-3 1-2,-1 0-3,-3 2-1,-4 1-1,-4 1-1,-4 1-1,-5 0-4,-6 2-10,-5 1-8,-7 1-8,-4 0-9,-2 2-7,-4 0-7,-3 2-8,2-3-2,6-8 3,5-6 3,7-6 4,3-5 2,2-1 3,3-1 3,1 0 4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37"/>
    </inkml:context>
    <inkml:brush xml:id="br0">
      <inkml:brushProperty name="width" value="0.03966" units="cm"/>
      <inkml:brushProperty name="height" value="0.03966" units="cm"/>
      <inkml:brushProperty name="color" value="#F2395B"/>
    </inkml:brush>
  </inkml:definitions>
  <inkml:trace contextRef="#ctx0" brushRef="#br0">98195 32450 554,'15'0'8,"-2"0"17,-3 0 16,-1 0 17,0 1 3,0 2-7,1 2-8,2 2-8,-2 1-6,-1 3-7,-2 2-4,-2 2-7,-3 1-4,-2 3-3,-4 1-3,-2 3-4,-3 0-1,-4 1 0,-2-1 0,-3 1-1,-2-2 0,1-2-1,-1-1-1,1-2-2,1-2 1,5-1 3,3-1 3,4 0 3,6-3 1,8-1 0,7-2 1,9-2-1,5-3-3,2-4-6,4-4-8,3-4-6,-1-2-8,-4-1-7,-3-2-9,-5 0-6,-3 1-5,-3 1-2,-3 2-1,-2 3-2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38"/>
    </inkml:context>
    <inkml:brush xml:id="br0">
      <inkml:brushProperty name="width" value="0.04868" units="cm"/>
      <inkml:brushProperty name="height" value="0.04868" units="cm"/>
      <inkml:brushProperty name="color" value="#F2395B"/>
    </inkml:brush>
  </inkml:definitions>
  <inkml:trace contextRef="#ctx0" brushRef="#br0">99063 30333 451,'-21'0'10,"8"1"19,7 2 20,7 0 19,4 0 4,5 0-10,4-2-10,4 0-10,2-1-7,2 0-3,3 0-3,1 0-4,1-1-4,1 0-7,-1-2-6,1 0-7,-3-1-4,-2 1-1,-3-1 0,-2 0-1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38"/>
    </inkml:context>
    <inkml:brush xml:id="br0">
      <inkml:brushProperty name="width" value="0.05506" units="cm"/>
      <inkml:brushProperty name="height" value="0.05506" units="cm"/>
      <inkml:brushProperty name="color" value="#F2395B"/>
    </inkml:brush>
  </inkml:definitions>
  <inkml:trace contextRef="#ctx0" brushRef="#br0">99564 29597 399,'-8'-7'2,"2"0"4,1 2 3,0 1 5,2 3 12,1 7 22,0 7 23,2 8 21,0 3 2,0 2-18,0 3-18,0 1-18,0 3-13,0 2-7,0 4-7,0 3-8,0 0-9,0 0-11,0-2-9,0 0-11,-1-4 0,0-8 7,-2-6 7,0-6 8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45"/>
    </inkml:context>
    <inkml:brush xml:id="br0">
      <inkml:brushProperty name="width" value="0.05271" units="cm"/>
      <inkml:brushProperty name="height" value="0.05271" units="cm"/>
      <inkml:brushProperty name="color" value="#FED406"/>
    </inkml:brush>
  </inkml:definitions>
  <inkml:trace contextRef="#ctx0" brushRef="#br0">88460 35567 417,'-158'-15'13,"46"2"7,44 3 8,46 1 6,24 1 4,6 2 1,4 1-1,5 1 1,4-1-2,5 2-5,3-1-6,5 0-3,2 1-5,2 0-1,2 1-2,3 2-1,-1 0-2,0 2 1,-2 1-1,0 0 0,-1 1 0,1 2-1,-1 0-1,0 1 0,0 0-1,0-2-1,1-2-2,-1-2-1,0-2-1,0-2-1,0-2-3,0-2-1,2 0 0,1-1 0,2 0 1,2 0 1,1 1 0,0 0-1,0 2 0,0 1 0,1 0 0,2 0-1,2 0 1,2 0 0,0 0 0,-1 0 1,0 0 1,-2 1 1,-1-1 1,-2 2 0,-2 0-1,-2 2 1,0-1-1,0 0-1,2-2-2,1 0 0,-1-1-1,-1 0-1,0 0-1,-1 0 0,-1 1 0,0 0 0,0 2 1,0 1 0,0 0 0,0 1 1,0 2 0,1 0 0,-2 2 1,0 0 0,-2 1 1,0 2 0,-1-2 1,1-1-1,-1-2 0,0-2 0,1-1-1,0 0 1,2 0-1,1 0-1,-1 0 1,0-2 0,-2 0 0,0-1-1,-1-2 1,1 2 0,-1-1 0,0 0 0,-1 1 0,-4 0 0,-2 1-1,-3 2 1,0 0 0,3 0 1,2 0 0,4 0-1,0 0 2,-1-2-1,-3-1 0,-2 0-1,1-1 1,1 1 0,2-1-1,2 0 0,1 0 0,-1 0 0,-2 0 0,0 0 0,-1 1 0,-3 0-1,-2 2-1,-1 0 0,-4 1-1,-1-2 1,-4 0 0,-3-1-1,-1-1 1,-1 0-3,1 0-1,0 0-2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47"/>
    </inkml:context>
    <inkml:brush xml:id="br0">
      <inkml:brushProperty name="width" value="0.06226" units="cm"/>
      <inkml:brushProperty name="height" value="0.06226" units="cm"/>
      <inkml:brushProperty name="color" value="#FED406"/>
    </inkml:brush>
  </inkml:definitions>
  <inkml:trace contextRef="#ctx0" brushRef="#br0">91658 38790 353,'7'-22'0,"0"5"0,-2 3 0,0 4 0,-2 4 7,-2 2 14,-2 4 14,-2 3 15,-2 3 2,-2 5-9,-2 5-8,-2 5-9,-1 4-4,-1 1-1,-1 3 1,-1 1 0,-2 2-2,-2 0-3,-1 2-3,-3 1-4,0 1-1,1 0-2,1 2-1,1 1-2,1 0-2,1 0-3,1 0-2,1 0-4,3-4-7,8-9-12,7-9-11,6-9-11,5-10-4,3-11 5,3-13 5,3-11 5,2-7 3,-1-2 4,1-2 1,-1-2 3,-1 1 4,-3 4 3,-3 4 3,-2 4 5,-3 3 2,1 5 3,0 4 3,0 3 2,-2 4 3,-1 1 3,-2 2 5,-2 3 2,-1 1 5,0 2 5,0 2 5,0 2 4,0 2 1,1 2-2,2 2-3,0 2-2,0 3-1,0 4 0,-2 4 2,0 3-1,-2 4 1,2 1-1,-2 3-1,1 1 0,-1 3-3,-2 1-1,-2 2-3,-2 3-2,-1 0-3,-2 2 0,0 1-3,-1 0 0,-1 0-2,0-1 1,0-3 1,1-2-1,-1-3-4,0-3-9,0-5-9,0-3-9,0-5-6,-2-5-1,0-4-3,-1-5-1,-1-6 1,1-6 3,-1-6 3,0-5 4,1-4 2,1-1 2,0-1 2,2 0 2,1 0 2,0 5 6,2 3 5,1 5 4,2 2 6,7 4 8,6 3 6,6 3 8,3 1 1,3 3-4,1 2-5,3 3-5,3-2-7,4-3-8,6-2-10,5-3-9,0-3-4,-1 0 0,-2-1 1,-1-1 0,-4-1 1,-2 2-1,-3 1 0,-3 0 1,-5 2 0,-5-1 3,-7 0 2,-5 0 4,-5 1 2,-4 2 5,-4 2 4,-3 2 4,-6 2 6,-6 2 8,-5 2 8,-6 2 7,-3 2 4,1 2-2,1 1-2,2 3 0,1 0-3,5-1-2,3-1-2,5 0-2,2-1-3,2 1-3,3 1-2,1 2-2,4-1-5,6 1-5,6 0-6,6-1-5,2-2-5,3-4-1,0-6-1,1-4-3,1-4-3,1-2-3,1-2-6,1-2-3,-1 0 0,-3-1 3,-3 0 5,-3 1 4,-2-1 6,0 2 6,-2 1 7,0 0 8,-3 4 6,-3 6 6,-2 6 6,-4 6 6,-1 4 2,1 1-3,-1 3-1,0 1-2,-1 4-3,0 3-2,-1 4-3,-2 5-2,0 3-2,1 4-2,-1 4-2,0 3-2,0 3-2,-2 0 1,0 0-1,-1 0 1,0-2-2,0-3-1,2-2-2,1-4 0,-1-2-4,0-2-2,-1-1-3,-1-3-3,0-3 0,2-4 0,2-3 1,2-5 2,-1-4-2,-3-6-5,-5-6-5,-4-6-5,-1-8-2,1-10 2,1-9 1,1-10 2,1-6 2,4 0 0,3-2 2,3 0 1,3-1 2,6 2 0,4 0 1,5 2 1,6-1-1,5-2-3,6-2-3,7-2-2,4-1-4,4 0 0,4 0-3,4 0-1,-4 6 2,-10 10 4,-11 11 4,-11 11 5,-6 4 0,1 0-8,0-1-7,0-1-6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48"/>
    </inkml:context>
    <inkml:brush xml:id="br0">
      <inkml:brushProperty name="width" value="0.046" units="cm"/>
      <inkml:brushProperty name="height" value="0.046" units="cm"/>
      <inkml:brushProperty name="color" value="#FED406"/>
    </inkml:brush>
  </inkml:definitions>
  <inkml:trace contextRef="#ctx0" brushRef="#br0">95381 38300 478,'-8'14'194,"0"-1"-43,1-2-41,-1-2-43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48"/>
    </inkml:context>
    <inkml:brush xml:id="br0">
      <inkml:brushProperty name="width" value="0.04847" units="cm"/>
      <inkml:brushProperty name="height" value="0.04847" units="cm"/>
      <inkml:brushProperty name="color" value="#FED406"/>
    </inkml:brush>
  </inkml:definitions>
  <inkml:trace contextRef="#ctx0" brushRef="#br0">94213 38643 453,'-21'-1'10,"8"0"18,7-2 18,7 0 19,5-2 3,7 0-12,5-1-11,7-1-12,2-1-7,1 0-2,-1 1-2,1-1-1,-2 0-1,0 2-2,-1 1 0,-1 1-1,-1 0-2,-1 2-6,-1 0-4,-1 2-5,-1 0-3,-1 0-2,-1 0-3,0 0-1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19"/>
    </inkml:context>
    <inkml:brush xml:id="br0">
      <inkml:brushProperty name="width" value="0.03188" units="cm"/>
      <inkml:brushProperty name="height" value="0.03188" units="cm"/>
      <inkml:brushProperty name="color" value="#F2395B"/>
    </inkml:brush>
  </inkml:definitions>
  <inkml:trace contextRef="#ctx0" brushRef="#br0">76250 12300 690,'-72'6'84,"6"13"-16,7 12-17,6 13-17,3 7-12,0 4-7,0 3-7,0 3-7,3-4-2,6-8 2,7-10 1,6-9 2,12-5 0,19 0 0,19 0 1,19 0-1,12-4-1,6-5-2,7-7-4,6-5-3,1-4-2,-3 0-3,-3 0-2,-2 0-3,-5 0-2,-2 0-1,-3 0 0,-3 0 0,-4-2-2,-3-3-2,-3-3-3,-2-2-2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48"/>
    </inkml:context>
    <inkml:brush xml:id="br0">
      <inkml:brushProperty name="width" value="0.05912" units="cm"/>
      <inkml:brushProperty name="height" value="0.05912" units="cm"/>
      <inkml:brushProperty name="color" value="#FED406"/>
    </inkml:brush>
  </inkml:definitions>
  <inkml:trace contextRef="#ctx0" brushRef="#br0">95125 37802 372,'-8'-15'0,"2"4"2,1 3 2,0 2 1,1 2 2,1-2 4,-2 0 3,2-1 3,-1 2 11,0 6 18,0 6 16,0 6 19,0 4 0,0 5-15,0 3-15,1 5-15,-2 3-8,0 4-2,-2 4-1,0 4-2,0 1-8,0-2-17,2-2-16,1-2-15,0-1-8,2-2 0,0 0 1,2-1 1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51"/>
    </inkml:context>
    <inkml:brush xml:id="br0">
      <inkml:brushProperty name="width" value="0.06568" units="cm"/>
      <inkml:brushProperty name="height" value="0.06568" units="cm"/>
    </inkml:brush>
  </inkml:definitions>
  <inkml:trace contextRef="#ctx0" brushRef="#br0">95814 39397 334,'7'-9'7,"0"0"13,-2-1 12,0-1 14,-4 3 3,-6 8-4,-6 8-6,-6 7-4,-2 4-6,1-3-5,1-1-6,1-2-5,1-1-4,1-1-1,0 1-2,2 0-2,-2 1 3,-5 5 8,-5 3 7,-5 5 6,-4 3 5,-4 5-1,-5 3 0,-3 4-1,-2 4-3,-2 4-7,0 3-6,-1 5-8,1-1-3,8-6-2,4-6 1,7-6-2,4-3-4,3 0-10,3 0-10,3 1-10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52"/>
    </inkml:context>
    <inkml:brush xml:id="br0">
      <inkml:brushProperty name="width" value="0.06579" units="cm"/>
      <inkml:brushProperty name="height" value="0.06579" units="cm"/>
    </inkml:brush>
  </inkml:definitions>
  <inkml:trace contextRef="#ctx0" brushRef="#br0">95500 39887 334,'0'-15'2,"0"2"5,0 2 4,0 3 5,2 3 10,4 8 15,4 6 16,3 7 16,2 4 2,-1 1-9,0 1-10,-2 1-10,1 2-8,1 3-6,3 3-7,2 2-6,2 4-4,5 4-1,3 4-2,4 4-1,2 1-2,-2-2-2,0-2-2,-1-2-2,-2-2-12,-3-2-21,-3-2-21,-3-2-22,-3-3-10,-3-6-1,-3-3 1,-2-6-1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6:54"/>
    </inkml:context>
    <inkml:brush xml:id="br0">
      <inkml:brushProperty name="width" value="0.05211" units="cm"/>
      <inkml:brushProperty name="height" value="0.05211" units="cm"/>
    </inkml:brush>
  </inkml:definitions>
  <inkml:trace contextRef="#ctx0" brushRef="#br0">88940 35493 422,'-18'1'0,"-2"0"2,-3 2 0,-3 0 2,1 2 2,5 0 4,5 1 4,5 2 4,4-1 4,4-1 5,4-1 4,4 0 4,3-2 1,1 0-3,3-2-3,2 0-3,1-2-4,1 0-3,1-2-5,1 0-4,1-1-2,0 0-1,-1 0-1,1 0-1,0 1-1,3 0 0,1 2-2,3 1 0,-1 0-1,0 0 0,0 0-1,-2 0 0,-1 0 0,1 0 0,-1 0-1,1 0 0,-1 0 1,1 1-1,-1 2 1,1 0-1,-1 0 1,-1 0-1,-1-1 0,-1-2 0,-1 0 0,1-2 0,0-1 1,-1 0 1,0 0 1,-1 0 0,0 2 0,-2 1 1,-1 0 0,-1 0 0,-1 0-1,0 0 0,-2 0-1,1 0 1,0 0 0,0 0 0,0 0-1,1 0 1,1 0 0,2 0 0,0-1 0,3-1 0,1 0-1,3-1-1,0-1 0,-1 0 1,-1 0-1,-1 0 0,0 0 1,-1 0-1,1 0-1,0 1 1,-1-1-1,1 2 0,-1 0-1,1 2 1,-1 0-1,-1 0 0,-1 0 2,0 0-1,-2 0 1,1 0 0,0 0 0,-1 0 1,1 0-1,0 0 1,-1 0 1,1 0 0,1 0 0,3 2 0,3 0 2,3 2-1,1-1 0,-1-1 0,-1 0-1,-1-2 0,-1 0-1,-1 0 0,-1 0 0,-1 0-1,0 0 0,1 0 0,1 0 0,1 0-1,1 0 0,0 0-1,-1 0 1,1 0 0,-2 0 0,0 0 0,-1 0 1,0 0 1,-1 0-1,3 0 0,1 0 1,3 0-1,0 0 0,1 0-1,-1 0 1,1 0-1,-1 0 1,0-2-1,1 0 0,-1-1 0,0-1 0,-1 2 0,-1 0 0,-1 2 0,-1-1 0,-1 0 1,-1-2 0,-1 0 1,0 0 0,1 0-1,1 2 1,2 0 0,-1 1 0,1 0-1,-1 0 0,1 0-1,-1 0 0,3-2 0,0 0-1,1-2 0,-1 0-1,0 1 0,-1-1 0,-1 0-1,-1 0 0,-3 2 2,-1 0 0,-2 2 1,-2 0 1,1 0 0,0 0 1,-1 0 0,3 0 0,4-2 0,3-1 0,5 0-1,0 0 1,-2 0-1,-2 2 1,-1 1-1,-2 0 0,-1 0 0,-1 0-1,-1 0-1,0 0 0,0 0 0,-1 0 0,1 0 1,-1 0-1,1 0 1,-1 0 1,1 0-1,0 0 1,-1 0 0,1 0 0,0 0 0,-1 0 0,1 0 0,-1 0 0,1 0-1,0-1 0,1-1 0,1 0 0,1-1 0,0-1 0,-1 2 0,-1 0 0,-1 2 0,0 0-1,0 0 0,-1 0 0,1 0 0,-1 0-1,-1 0 1,-1 0 0,-1 0 0,1 0-1,1 2-1,3 0-3,2 2-2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7:06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68925 16050 333,'49'20'167,"16"14"-1,15 14 1,17 16 0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7:07"/>
    </inkml:context>
    <inkml:brush xml:id="br0">
      <inkml:brushProperty name="width" value="0.05991" units="cm"/>
      <inkml:brushProperty name="height" value="0.05991" units="cm"/>
      <inkml:brushProperty name="color" value="#FED406"/>
    </inkml:brush>
  </inkml:definitions>
  <inkml:trace contextRef="#ctx0" brushRef="#br0">42794 8049 367,'-8'-15'0,"0"-1"1,0 0 1,0 1 0,1 0 4,1 2 10,0 2 7,2 3 9,1 3 7,0 8 6,2 6 6,0 7 5,1 5 0,-2 1-9,0 3-8,-2 1-8,1 3-6,0 3-3,2 2-4,1 4-3,-1 1-3,-1-2 0,0 0-2,-1-1 0,-1-1-1,2 0 0,0 0-1,2 1-1,0-1 1,0 0-2,0 0-1,0 1-1,0-2 0,0 0-2,0-1-1,0-1-2,0 0 0,2 0 1,0 2-1,2 1 0,0-1 0,1 0-1,2-1-3,0-1 0,0-2-1,-2-1-2,-2-3 1,-2-1-2,-1-2 0,2-2 0,0 0 0,2 0 0,-2-2-2,-1-1-6,-2-1-4,-1-1-6,-2-5-8,0-8-9,0-10-11,0-8-9,1-3 0,0 1 10,2 2 12,0 3 11,1-1 6,-2 0 0,0-1 0,-2-1 0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7:08"/>
    </inkml:context>
    <inkml:brush xml:id="br0">
      <inkml:brushProperty name="width" value="0.06857" units="cm"/>
      <inkml:brushProperty name="height" value="0.06857" units="cm"/>
      <inkml:brushProperty name="color" value="#FED406"/>
    </inkml:brush>
  </inkml:definitions>
  <inkml:trace contextRef="#ctx0" brushRef="#br0">43061 6947 320,'-13'-15'24,"8"1"4,7 1 2,6 1 3,4 1 0,0 2-4,-1 2-4,1 2-4,1 1-2,1-2 1,3 0 1,2-1-1,1-1 1,3 2-3,1 1-1,3 0-1,1 1-2,2 0-1,3 0-2,1 1-1,3-2 0,5 0-1,2-2-1,6 0 1,1 0-1,1 0-2,2 2-1,0 1-1,0 0-1,-2 0-1,-2 0 0,-2 0 0,-2 0-1,0 0-1,-2 0 0,0 0 0,-1 1-1,0 0 1,0 2 0,1 1 1,-2 0 0,0 0 0,-2 0 1,0 0 1,-1 0-1,1 0 0,-1 0 1,0 0 0,1-1-1,2-1 1,2 0 0,2-1 0,0-1 0,-2 0 0,-2 0 0,-1 0 0,-2 1 0,0 0 0,0 2 0,0 0 0,1 1-1,-1 0-1,0 0-2,0 0-2,-1 0 0,-2 0 0,-1 0 1,-3 0 1,0 0 0,1 0-1,1 0 2,0 0-1,1 0 0,-3-2-1,-2 0 0,-1-2-1,-1 1 1,1 1-1,0 0 1,2 2 0,0-1 1,-1-1-1,-1 0 1,-1-1-1,-1-1 1,-1 2 0,-1 0 0,-1 2 0,0 1 1,1 2-1,1 2 2,1 2 0,-1-1-1,-2-1 1,-1-2-1,-2-2 0,-2-1 0,-1 0-1,-1 0 0,-1 0-1,0 0 1,0 0-1,-1 0 1,1 0 0,0 0 0,1 0-1,1 0-1,2 0 0,-4 2 2,-5 6 6,-6 4 5,-6 5 6,-3 3 2,0 0-1,0-1 0,0 1-1,-1 1-1,-2 2-2,-2 4-1,-1 3-2,-1 0-1,4-1-1,3-3-1,2-1-1,2-1-2,0 3-1,0 1-1,0 2-1,0 2-1,0 1 0,0 1 0,0 1 1,1 0 0,0 2 0,2 0-1,0 2 1,1 0-1,0-2 0,0 0-1,0-1 0,0-2-1,0 0-2,-1-1-1,2-1-1,-2-1-2,1-2 0,0 0-3,0-1 0,0-1-2,0 1-1,0-1 0,0 1-1,-1-2-1,-1-2 0,0-1-2,-1-2 0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7:09"/>
    </inkml:context>
    <inkml:brush xml:id="br0">
      <inkml:brushProperty name="width" value="0.06283" units="cm"/>
      <inkml:brushProperty name="height" value="0.06283" units="cm"/>
      <inkml:brushProperty name="color" value="#FED406"/>
    </inkml:brush>
  </inkml:definitions>
  <inkml:trace contextRef="#ctx0" brushRef="#br0">42853 11837 350,'-22'0'0,"2"0"0,4 0 0,3 0 0,2 0 4,1 0 8,0 0 8,2 0 9,5 0 6,10 0 4,10 0 5,9 0 4,6-1-1,1 0-6,1-2-6,0 0-7,2-1-3,1 2-2,0 0-2,2 2-1,2 0-2,2 0-3,4 0-1,2 0-4,2 0 0,-2 0 0,0 0-1,-2 0 0,1 0 0,0-2-3,2-1 0,0 0-3,1-1 0,0 1-1,0-1-1,0 0 0,0 0 0,2 0-1,0 0 0,2 0-1,-1 0 0,-1 0 1,-1 0 0,0 1 0,0-1 1,2 2 0,2 0 1,1 2 0,1-1 0,-2 0 1,-2-2-1,-2 0 0,-1-1 0,2 0 0,0 0 0,1 1 1,1-1-1,-2 0 0,-1 0-2,0 0 0,-2 1 0,-2 0-1,-2 2 0,-2 0 0,-2 1-1,-2 0 2,-2 0-1,-1 0 1,-3 0 1,0 0 1,-1 0 0,-1 0 1,-1-1 1,1-2-1,-1-2 0,0-1-1,0-2 0,-1 2 0,-1 1-1,-1 0 0,0 1-1,1 1 1,0-1 1,2 0-1,0 0 0,-3 2-1,-2 0-2,-1 2-2,-2 0-1,-1 0-1,-1 0-1,-1 0 0,0 0 0,0 0 0,-1 0 0,1 0 1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7:10"/>
    </inkml:context>
    <inkml:brush xml:id="br0">
      <inkml:brushProperty name="width" value="0.06075" units="cm"/>
      <inkml:brushProperty name="height" value="0.06075" units="cm"/>
      <inkml:brushProperty name="color" value="#FED406"/>
    </inkml:brush>
  </inkml:definitions>
  <inkml:trace contextRef="#ctx0" brushRef="#br0">63329 7955 362,'-13'-13'10,"5"6"22,4 6 22,6 6 21,1 4 4,1 3-13,0 4-13,0 2-13,-1 4-8,0 6-3,-2 7-1,0 5-4,-1 4-2,0 0-3,0 1-2,0 2-3,-1-1-2,0-2-2,-2-2-2,0-2-3,0 0-1,0 0-1,2 2-1,0 0-3,1 1 0,-2 1-1,0-2-1,-1 2-1,-1-1-1,0 0 1,0 0 0,0 0 0,1-1 0,1 0 0,0-2-2,2 0-1,0-3 0,0-3-2,0-5-1,0-4-2,0-2-4,0-3-9,0-1-8,0-2-8,0-8-7,0-13-9,0-12-6,0-13-8,-1-4 2,0 4 12,-2 3 12,0 5 12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7:11"/>
    </inkml:context>
    <inkml:brush xml:id="br0">
      <inkml:brushProperty name="width" value="0.07239" units="cm"/>
      <inkml:brushProperty name="height" value="0.07239" units="cm"/>
      <inkml:brushProperty name="color" value="#FED406"/>
    </inkml:brush>
  </inkml:definitions>
  <inkml:trace contextRef="#ctx0" brushRef="#br0">63700 7557 303,'1'-15'5,"2"2"10,2 2 9,2 3 11,2 1 1,3 2-4,3 2-6,4 2-5,2 1-3,2 0-3,4 0-1,3 0-3,3 0 0,3 2 2,3 0 2,2 2 2,2 0 1,1 0-2,-1-1-1,0 1-1,2 0-1,4-2-2,4 0 0,4-2-2,1 0-1,1-2 0,0 0 0,0-2-1,-1 0-1,1-2 0,0 0-1,0-1 0,0-1-1,1 0-1,2 0-1,0 1-1,1-1 0,-1 2 1,1 1-1,0 0 0,-2 1 0,-1 0 2,-2 0 0,-2 0 1,-2 0 0,0 1 0,-2-1-1,0 0 1,-2 0 0,-3 2-2,0 0 0,-3 2-1,-1 0 0,0 0-1,0 0 1,0 0 0,-1 0 0,-2 0 0,-1 0-1,-3 0 0,-3 0 0,-3 2 0,-5 0-1,-3 2-1,-3-1 1,-1-1-1,-1 0 1,-1-1 0,0-1-1,0 2-2,-1 0-1,1 1-1,0 1-2,-1-2 0,1 0-1,0-2 0,-2 2 4,-3 4 8,-3 4 9,-2 4 8,-3 1 3,-2 1-2,-2 0-3,-2-1-2,-1 1-1,2 1-3,0 2 0,2 0-2,-1 1-2,0 1 0,-2 1-2,0 1-1,0 1 0,0 3 1,2 1 0,0 3 0,1 0 0,-2 2-1,0 1-1,-1 1-1,-2 0-1,2 0 0,-1 0 0,0 1-1,0-2-1,0-2 0,0-2 0,0-1 0,1-1-1,0 1 0,2 0-1,0 2-1,2 0 0,0-1 1,2-1 1,0-1 0,0 0-1,0 2-3,-2 3-4,0 1-3,-1 1-2,0-2 1,0 0 0,0-1 0,0-2 0,0-1 1,0-3-1,0-1 1,-1-3-3,0-1-6,-2-3-6,0-1-5,-2-6-10,-4-8-14,-2-10-15,-3-8-14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19"/>
    </inkml:context>
    <inkml:brush xml:id="br0">
      <inkml:brushProperty name="width" value="0.03049" units="cm"/>
      <inkml:brushProperty name="height" value="0.03049" units="cm"/>
      <inkml:brushProperty name="color" value="#F2395B"/>
    </inkml:brush>
  </inkml:definitions>
  <inkml:trace contextRef="#ctx0" brushRef="#br0">76350 12550 721,'-44'-10'10,"13"32"19,12 31 19,13 32 20,6 13-3,0-3-24,0-3-23,0-2-25,-2-3-16,-3 1-6,-3-1-8,-2 1-8,-3-9-2,1-15 1,-1-15 1,1-16 1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7:12"/>
    </inkml:context>
    <inkml:brush xml:id="br0">
      <inkml:brushProperty name="width" value="0.06348" units="cm"/>
      <inkml:brushProperty name="height" value="0.06348" units="cm"/>
      <inkml:brushProperty name="color" value="#FED406"/>
    </inkml:brush>
  </inkml:definitions>
  <inkml:trace contextRef="#ctx0" brushRef="#br0">63246 12462 346,'-22'0'0,"4"0"0,5 0 0,3 0 0,4 0 8,4 0 17,4 0 17,4 0 16,4 0 4,3 2-10,5 1-8,4 0-9,1 0-6,2 0-2,1-2-3,1 0-3,1-1-2,1 0-2,1 0-1,1 0-1,1 0-2,3 0 0,1 0-1,2 0-1,2 0-1,0 0-2,2 0-1,1 0-3,0 0 0,0 0 0,0 0-1,0 0-1,0 0 0,0 0 0,0 0-2,1 0 0,-1-1-1,0 0 0,0-2 1,0 0-1,0-1 1,0 0 0,0 0 0,1 0 0,-2 0 1,-2 1 0,-2-1-1,-2 0 1,0 0 1,1 2-1,0 0 0,2 2 1,0 0-1,1 0 2,-1 0-1,0 0 2,0 0-1,0 0 1,1 0 0,-1 0 0,0-1-1,0 0-1,0-2-1,1 0-2,-1-1 0,0 1 1,0-2 1,0 2 0,-1-1 0,-1 2 1,-3 0-1,-2 2 1,0 0-1,-1 0 0,0 0 0,1 0 0,-2 0-1,-2 0 1,-1 0-1,-2 0 0,-2 0 0,1 0 1,-1 0 0,1 0-1,-1 0 1,1 0 0,-1 0 0,1 0-1,-1 0 1,1 0-1,-1 0-1,1 0 1,0 0-1,1 0 2,1 0 2,1 0 1,-1 0-1,-2 0-2,-1 0-1,-2 0-3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2T08:34:50.6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15139 4005 0,'0'0'0,"0"0"15,0 0-15,0 0 0,0 0 0,0 0 16,26 13-16,-26-13 0,30 13 16,-30-13-16,27 12 0,-16-7 15</inkml:trace>
  <inkml:trace contextRef="#ctx0" brushRef="#br0" timeOffset="826.2066">17338 2725 0,'0'0'0,"11"-6"15,7-1-15,1-1 0,1 2 16,13-4-16,6 0 0,11 0 15,0-1-15,7 2 0,-2 5 16,-6 0-16,-6 4 0,2 2 16,-4 3-16,-8 4 0,-6 2 0,-5 1 15,-3 1-15,-7-2 16,-2 1-16,-6 8 0,-2 6 16,-6-3-16,-1-1 0,-10 6 15,-6 5-15,-4-1 0,-4 3 0,-7 6 16,-5 6-16,-5 9 0,2 0 15,-7 10-15,0 5 0,11-5 16,7-3-16,-5 9 0,13-24 16,7-13-16</inkml:trace>
  <inkml:trace contextRef="#ctx0" brushRef="#br0" timeOffset="992.559">17580 4275 0,'0'0'0,"0"0"0,0 0 16,9 23-16,-9-23 0,11 25 16,-4-6-16,1 2 0,1 3 0,3 10 15,2 2-15,3-1 0,1 0 16,0 1-16,-2-7 0,-4-6 16</inkml:trace>
  <inkml:trace contextRef="#ctx0" brushRef="#br0" timeOffset="1626.1786">22811 2431 0,'0'0'16,"0"0"-16,20-13 0,-6 4 15,2 1-15,3-2 0,5-1 0,9-2 16,3-2-16,5 3 0,3-1 15,13-1-15,3 2 0,16 0 16,3 4-16,0 3 0,-2 4 0,5 2 16,-4 1-16,0 6 0,-9 2 15,-10 4-15,-10 2 0,-6 0 16,-5-1-16,-7 4 0,-5 1 16,-5 2-16,-3 2 0,-7 3 15,-5 3-15,0 1 0,-2 1 0,-3-2 16,-2 4-16,-3 0 0,-3 4 15,-2 0-15,0 0 0,-5 2 16,-1 2-16,-6 5 0,-1 3 16,-7-2-16,-3 1 0,-5 3 15,-4 3-15,-6 0 0,-6 0 0,-28 31 16,4-4-16,24-25 16,17-18-16,10-12 0</inkml:trace>
  <inkml:trace contextRef="#ctx0" brushRef="#br0" timeOffset="1875.8148">23767 4641 0,'0'0'0,"0"0"0,0 0 0,0 0 16,17 19-16,-17-19 0,30 24 16,-11-8-16,0 1 0,1 4 15,-1 4-15,3 7 0,-2 0 0,-6 13 16,-9 2-16,-8-2 0,-7-2 16,1-1-16,1-9 0,3-9 15</inkml:trace>
  <inkml:trace contextRef="#ctx0" brushRef="#br0" timeOffset="2093.2147">23675 5134 0,'0'0'0,"0"0"0,-38-2 16,6 1-16,-7 0 0,-4-1 15,0 1-15,8-1 0</inkml:trace>
  <inkml:trace contextRef="#ctx0" brushRef="#br0" timeOffset="2444.1908">17173 4021 0,'0'0'0,"0"0"16,0 0-16,0 0 0</inkml:trace>
  <inkml:trace contextRef="#ctx0" brushRef="#br0" timeOffset="10244.0842">6603 12819 0,'0'0'0,"0"0"0,16-7 15,-4 3-15,4-1 0,7-1 16,8-3-16,4 2 0,5 1 0,15-1 15,5-1-15,0 3 0,-1 2 16,16 1-16,3 2 0,12 0 16,-1 2-16,20 5 15,4 5-15,-33-4 0,-22-3 0,-16 0 16</inkml:trace>
  <inkml:trace contextRef="#ctx0" brushRef="#br0" timeOffset="10493.701">12128 12783 0,'8'-1'0,"26"-1"16,23 0-16,17 0 0,14 1 0,60 1 15,18 1-15,7 2 0,-14 0 16,-12 1-16,-8 3 15,-9-2-15,-5 0 0,-1 1 0,1 1 16,-11 3-16,-7-1 0,3 4 16,0 4-16,-2 0 0,0 1 0,0 5 15,1 2 1,-16-4-16,-12-3 0,-25-5 0,-17-4 16,-12-3-16</inkml:trace>
  <inkml:trace contextRef="#ctx0" brushRef="#br0" timeOffset="10694.7866">15103 12587 0,'0'0'0,"0"0"16,0 0-16,0 0 0</inkml:trace>
  <inkml:trace contextRef="#ctx0" brushRef="#br0" timeOffset="10880.7119">15119 12575 0,'0'0'0,"0"0"16,0 0-16,0 0 0,0 0 0,0 0 15</inkml:trace>
  <inkml:trace contextRef="#ctx0" brushRef="#br0" timeOffset="11054.1265">15054 12554 0,'0'0'0,"0"0"0,0 0 15,0 0-15,0 0 0,-19 16 16,19-16-16,0 0 0</inkml:trace>
  <inkml:trace contextRef="#ctx0" brushRef="#br0" timeOffset="11243.1384">14763 12734 0,'0'0'0,"0"0"16,-23-2-16,23 2 0,-41-19 0,17 6 16,3 2-16,3 1 0</inkml:trace>
  <inkml:trace contextRef="#ctx0" brushRef="#br0" timeOffset="15976.6741">8037 5775 0,'0'0'16,"0"0"-16,0 0 0,26-4 0,-26 4 16,31-4-16,-7 2 0,2 0 15,0 0-15,13 0 0,3-1 16,1 0-16,1-2 0,14 1 15,3 1-15,6-1 0,-5 2 16,5 1-16,4 0 0,7-1 16,-4-3-16,2 0 0,1-1 15,4 0-15,-9 1 0,34-2 16,-10 1-16,-12-1 0,-10-2 0,2 1 16,3 1-16,-7 4 0,-5 2 15,6-3-15,3 1 0,-6 1 16,-3 1-16,5 3 0,6 1 15,-9-2-15,-5-1 0,7 0 16,5 0-16,-7 4 0,-5 1 0,2 0 16,1-1-16,-5 1 15,-3-1-15,-3 2 0,-2 0 16,-6-5-16,-4-4 0,-2 0 0,-1-3 16,-5 10-16,-1 3 0,-2 0 15,-1-1-15,-3-5 0,0-1 16,-2-1-16,-2 0 0,-6 1 15,-5 0-15,-2 0 0,-1 1 16,-4 0-16,2 1 0,1-5 16,1-4-16,-5 4 0,-1 3 15,-2 1-15,0 0 0,1-3 0,-1 0 16,-1 1-16,0-1 16,-2 2-16,0 0 0,0 0 0,1-2 15,-1 2-15,0-3 0,0 3 16,0 0-16,-1-3 0,1 3 15,-3-3-15,1 4 0,-2-1 16,0 0-16,-3 0 0,0 0 16,-1-1-16,-1-1 0,-2-1 15,-3-2-15,2 0 0,1 2 0,2 0 16</inkml:trace>
  <inkml:trace contextRef="#ctx0" brushRef="#br0" timeOffset="17326.9586">7005 8154 0,'0'0'16,"-2"-8"-16,0-5 0,-2 0 0,-1-1 15,-12-10-15,-8-5 0,-16-10 16,-6-3-16,-26-9 0,-12-1 15,-3 5-15,-4 2 0,-29-5 16,-28-2-16,-48-8 0,23 13 0,-4 7 16,-2 5-16,22 12 0,12 7 15,-10 7-15,-8 4 16,18 4-16,11 2 0,-4 11 0,-2 6 16,12 7-16,9 2 0,-12 18 15,-8 13-15,10-2 0,6 1 16,7 16-16,4 12 0,15-2 15,11 1-15,4 11 0,4 7 16,11-6-16,12-4 0,9 16 16,8 11-16,8-11 0,9-9 15,3 16-15,6 10 0,10-12 0,10-8 16,8 6-16,8 6 16,5-13-16,1-8 0,16 1 15,11 1-15,0-12 0,5-6 0,15-4 16,13-2-16,-1-16 0,-1-10 0,15-11 15,8-6-15,-2-6 16,-4-4-16,16-10 0,10-9 16,-4-5-16,-2-5 0,21-6 15,9-4-15,-7-3 0,-6-1 0,17-7 16,13-5-16,-16-7 0,-15-3 0,4-10 16,2-5-16,-20 2 15,-11 2-15,-4-14 0,-3-8 16,-15 0-16,-10 0 0,-1-15 15,1-10-15,-12 4 0,-11 2 0,-6-12 16,-3-9-16,-11 9 16,-7 4-16,-8-10 0,-5-7 15,-10 13-15,-6 9 0,-12 3 16,-11 0-16,-11 7 0,-5 7 0,-21 5 16,-13 6-16,-3 11 0,-1 10 15,-23 8-15,-16 5 0,5 8 16,-1 5-16,-18 13 0,-16 9 15,12 9-15,7 6 0,4 10 16,3 6-16,37-10 0,24-6 0,17-3 16</inkml:trace>
  <inkml:trace contextRef="#ctx0" brushRef="#br0" timeOffset="17679.213">4881 6991 0,'0'0'0,"0"0"0,0 0 16,0 0-16,6 27 0,-6-27 15,9 29-15,-9-29 0,7 25 0,-4-13 16</inkml:trace>
  <inkml:trace contextRef="#ctx0" brushRef="#br0" timeOffset="17934.2583">4865 7636 0,'0'0'16,"0"0"-16,0 0 0,0 0 0,0 0 16,0 0-16,0 0 15,0 0-15,0 0 0,0 0 0,9 26 16,-9-26-16,0 0 0,0 0 15,-3 21-15,3-21 0,0 0 16,0 0-16,-17 14 0,17-14 0</inkml:trace>
  <inkml:trace contextRef="#ctx0" brushRef="#br0" timeOffset="18710.708">9615 5457 0,'0'0'16,"19"1"-16,10 1 0,12-1 0,13-2 16,20 5-16,17 2 15,-6 0-15,-4-1 0,34 6 0,6-1 16,-23-3-16,-16-2 0,-3-1 15,-3 1-15,-8 0 0,-5 0 16,2-1-16,2-1 0,-8 2 16,-8 1-16,3 0 0,2-1 15,-7 4-15,-3 1 0,0 1 16,-1 1-16,-8-2 0,-4-3 0,-1 0 16,-1-1-16,-5-8 0,-3-1 15,2-7-15,0-3 0,-7 14 16,-6 10-16,-7-6 0,0-1 15,1-2-15,-2-2 0,2-1 16,-1 0-16,0-1 0,-2 2 0,-1-1 16,0 0-16,0-1 15,0 0-15,0 0 0,2-1 16,-1 1-16,0-1 0,-2 1 16,0-1-16,-1 3 0,2-3 0,-2 3 15,2-2-15,-2 2 16,0 0-16,0-3 0,0 3 0,0 0 15,0 0-15,0 0 0,0 0 16,-3-1-16,0 2 0,-2 1 16,0-1-16,-1 0 0,2 0 0,1 0 15</inkml:trace>
  <inkml:trace contextRef="#ctx0" brushRef="#br0" timeOffset="19976.7475">5254 2382 0,'0'0'0,"-13"0"0,-6 3 15,-3 0-15,-1-1 0,-20 2 16,-18 0-16,-2 1 0,-3 3 15,-22 5-15,-5 0 0,-10 7 16,7 1-16,-17 10 0,-4 6 16,-32 17-16,23-2 0,8 4 15,5 2-15,12-2 0,10-3 0,3 10 16,3 5-16,12-4 0,11-2 16,3 10-16,5 8 0,6-4 15,8-1-15,2 1 0,4 0 16,7-6-16,5-3 0,6 2 15,4 3-15,5-9 0,5-3 16,8 2-16,7 2 0,2-5 16,0-3-16,8-3 0,2 1 15,1-6-15,0-3 0,10 5 16,7 2-16,-3-8 0,-5-7 0,9 2 16,7 1-16,0-7 0,-1-4 15,10-1-15,6-3 0,0-8 16,0-7-16,17-8 0,13-6 15,-5-3-15,0-2 0,10-13 16,11-7-16,-8-3 0,-3 1 16,11-8-16,9-6 0,-10 0 15,-8-1-15,9-7 0,6-6 16,-9 5-16,-5 3 0,3-9 16,2-6-16,-10 4 0,-8 3 0,5-8 15,2-5-15,-13 9 0,-10 5 16,-4-9-16,-2-8 0,-5 7 15,-7 5-15,-7 0 0,-6 0 16,-8 4-16,-5 2 0,-9 2 16,-3 1-16,-8 4 0,-2 3 0,-9 1 15,-6 0-15,-2 9 16,-3 3-16,-9 6 0,-10 4 16,1 7-16,-1 6 0,-10-4 0,-8-2 15,-4 4-15,-3 2 0,-21 12 16,-13 9-16,-5 1 0,2 2 0,-19 15 15,-9 9-15,7 6 16,5 2-16,-8 13 0,-2 9 16,18-5-16,14-4 0,11 8 15,11 5-15,18-23 0,16-14 0,9-12 16</inkml:trace>
  <inkml:trace contextRef="#ctx0" brushRef="#br0" timeOffset="20193.5884">5544 4859 0,'0'0'0,"20"6"0,2 0 16,3 1-16,3 1 0,19 7 0,11 2 15,7 1-15,-7-1 0,18 4 16,5 1-16,-11-3 0,-4-2 15,14 1-15,0 2 0,23 3 16,-16-4-16,-26-6 16,-19-3-16,-14-4 0</inkml:trace>
  <inkml:trace contextRef="#ctx0" brushRef="#br0" timeOffset="21010.1084">8869 5507 0,'0'0'0,"27"4"16,4 2-16,3 0 0,3 0 0,21 5 16,19 3-16,9 3 0,-7-2 15,18 2-15,3 0 0,3-2 16,-10-4-16,28 3 0,-6 0 15,-14-1-15,-8-1 0,2 3 16,2 0-16,-8-1 0,-8-4 16,9-3-16,5-3 0,-6 6 15,-7 4-15,10 1 0,5 4 16,-8-7-16,-5-3 0,5 2 16,5 1-16,-9-1 15,-7 1-15,6-2 0,2-1 0,-5-6 0,-2-3 16,3 4-16,4 3 0,-6-5 15,-6-5-15,3-3 0,3-1 16,-9-1-16,-8 3 0,6-5 16,4-4-16,-8 1 0,-4-3 15,-5-2-15,-1-3 0,-10 0 0,-6 0 16,-4-7-16,-1-2 0,-8-4 16,-5-1-16,-6-4 0,-2 0 15,-13 1-15,-8 1 0,-7-14 16,-4-9-16,-5 8 0,-2 6 15,-10-8-15,-4-5 0,-5 4 16,-1 4-16,-10-2 0,-7 0 16,4 6-16,2 2 0,-11 0 15,-8-1-15,5 6 0,4 4 0,-10 3 16,-7 3-16,1 3 0,2 3 16,-6-1-16,-4 3 0,4 15 15,2 12-15,-11 4 0,-6 3 16,9 5-16,8 2 0,-11 6 15,-7 4-15,5 2 0,4-2 0,-4 14 16,-4 9-16,15-2 16,9 0-16,3 8 0,2 7 15,13-2-15,7 0 0,13 4 0,10 3 16,12-6-16,7-2 0,14 5 16,9 4-16,8-10 15,5-5-15,18-1 0,13 0 0,7-5 16,5-2-16,18-1 0,14-1 15,2-3-15,2-4 0,16 0 16,11 1-16,-9-7 0,-8-7 0,12-1 16,6-4-16,-16-1 15,-12-1-15,2 0 0,0-1 16,-15-3-16,-11-4 0,-4 0 0,-1 0 16,-16-3-16,-12-5 0,-14 1 15,-10-3-15,-7 0 0</inkml:trace>
  <inkml:trace contextRef="#ctx0" brushRef="#br0" timeOffset="21218.2008">11854 6148 0,'0'0'0,"0"0"0,0 0 0,-33 9 15,33-9-15,-39 2 0,24-2 0,0 1 16</inkml:trace>
  <inkml:trace contextRef="#ctx0" brushRef="#br0" timeOffset="21706.9697">8015 5869 0,'0'0'0,"0"0"0,0 0 15,0 0-15</inkml:trace>
  <inkml:trace contextRef="#ctx0" brushRef="#br0" timeOffset="21872.7807">8079 5893 0,'0'0'16,"0"0"-16,0 0 0,0 0 16,0 0-16,0 0 0,0 0 0,0 0 15</inkml:trace>
  <inkml:trace contextRef="#ctx0" brushRef="#br0" timeOffset="22045.4254">8015 5866 0,'0'0'0,"0"0"16,0 0-16,0 0 0,0 0 0,6 18 15,-6-18-15,0 0 16</inkml:trace>
  <inkml:trace contextRef="#ctx0" brushRef="#br0" timeOffset="22214.0085">7930 5860 0,'0'0'0,"0"0"16,0 0-16,0 0 0,0 0 0,12 17 15,-12-17-15,0 0 0</inkml:trace>
  <inkml:trace contextRef="#ctx0" brushRef="#br0" timeOffset="24210.8094">5345 4470 0,'0'0'0,"0"0"0,0 0 16,0 0-16,0 0 0,10 22 0,-10-22 15,0 0-15</inkml:trace>
  <inkml:trace contextRef="#ctx0" brushRef="#br0" timeOffset="24378.9491">5174 4737 0,'0'0'0,"0"0"0,0 0 16,0 0-16,0 0 0,0 24 0,0-24 15,0 0-15</inkml:trace>
  <inkml:trace contextRef="#ctx0" brushRef="#br0" timeOffset="24539.6412">5280 4968 0,'0'0'0,"0"0"0,0 0 16,0 0-16,2 23 0,-2-23 15,0 0-15,0 0 0</inkml:trace>
  <inkml:trace contextRef="#ctx0" brushRef="#br0" timeOffset="24721.5668">5485 5166 0,'0'0'0,"0"0"16,0 0-16,17 1 0,-10 2 0,-4 1 16,-3 3-16,-2 0 15,-5 1-15,2-1 0,1-1 0,0-1 16</inkml:trace>
  <inkml:trace contextRef="#ctx0" brushRef="#br0" timeOffset="24882.9267">5298 5329 0,'0'0'16,"0"0"-16,0 0 0,0 0 0,0 0 0,0 0 15</inkml:trace>
  <inkml:trace contextRef="#ctx0" brushRef="#br0" timeOffset="27321.1926">5839 7036 0,'0'0'16,"-2"16"-16,0 9 0,-2 13 0,-2 2 15,-4 32-15,-5 28 16,0 9-16,1-7 0,-10 62 16,1 20-16,1-30 0,3-22 0,-3 3 15,-3 2-15,2-24 0,1-16 16,-3 9-16,1 6 0,6-15 15,3-10-15,5 3 0,2 2 16,7-11-16,1-8 0,0-22 16,0-17-16,0-10 0</inkml:trace>
  <inkml:trace contextRef="#ctx0" brushRef="#br0" timeOffset="32344.1576">9938 11096 0,'0'0'0,"0"0"0,32 6 16,-15-2-16,4 2 0,12 3 16,5 2-16,4 4 0,2 2 0,15 9 15,5 3-15,13 5 0,0-2 16,12 2-16,-3-2 0,-4-7 16,-1-1-16,13-5 15,-1-6-15,30 0 0,-18-5 0,-4-6 16,-3-4-16,-4-9 0,-3-5 15,-2-9-15,-2-8 0,-4-2 16,-3-1-16,-3-4 0,-1-3 16,-6-3-16,-2-1 0,-4 1 15,-3 3-15,-6-4 0,-5-2 0,-6-5 16,-2-4-16,-10 2 16,-6 2-16,-5-5 0,-3-2 0,-9-1 15,-7 0-15,-9-1 0,-4-1 16,-6-1-16,-4 2 0,-9 1 15,-7 1-15,-2-2 0,-2 3 16,-10 2-16,-7 3 0,-1 9 16,-2 6-16,-7 4 0,-6 2 15,-2 1-15,-3-1 0,-4 4 16,-5 1-16,-3 5 0,-4 4 0,-4 0 16,-4 1-16,-4 7 0,-2 5 15,-8 8-15,-4 5 0,3 3 16,2-1-16,0 14 0,-2 8 15,5 4-15,5 1 0,7 11 16,5 8-16,18 3 0,12 4 16,12 3-16,7 2 0,16 1 0,10 1 15,11 4-15,8 0 16,3-2-16,3-4 0,4-2 16,6-1-16,9-3 0,6-1 0,8-3 15,4-2-15,5-3 0,5-1 16,15 5-16,12 3 0,4-2 15,1-2-15,12 1 0,8 1 16,4 2-16,2 2 0,4 8 16,3 5-16,-35-23 0,-26-16 0,-18-10 15</inkml:trace>
  <inkml:trace contextRef="#ctx0" brushRef="#br0" timeOffset="32544.0782">10801 11620 0,'0'0'0,"0"0"0,-29 15 16,16-6-16,-1 2 0,-3 2 15,4-3-15,2-1 0</inkml:trace>
  <inkml:trace contextRef="#ctx0" brushRef="#br0" timeOffset="35910.8446">22495 15017 0,'0'0'0,"-3"-10"0,-1-4 0,-4-2 16,-2 0-16,-14-9 0,-8-4 15,-22-8-15,-12-2 0,-17 0 16,-13 0-16,-18 0 0,-16 2 0,-73 1 16,-23 10-16,25 18 0,18 11 15,-2 20-15,-1 14 0,9 11 16,7 7-16,5 16 16,3 12-16,33-11 0,23-6 0,-6 19 15,-4 12-15,13-3 0,11-2 16,6 18-16,4 14 15,14-10-15,9-6 0,13 2 0,6 2 16,15-15-16,10-10 0,7 10 16,6 6-16,4-12 0,3-9 0,14 3 15,10 2-15,6-7 0,6-3 16,13 5-16,10 4 0,-1-9 16,-3-6-16,18 6 0,9 3 15,-6-6-15,-4-5 0,17 5 16,11 3-16,-6-15 0,-2-11 15,10-11-15,7-7 0,-10-7 16,-4-5-16,9-9 0,8-5 16,-14-3-16,-7-2 0,9-5 0,6-4 15,-2-7-15,-1-5 16,-8-6-16,-8-3 0,-10-4 0,-9-4 16,6-18-16,5-13 0,-4-9 15,-2-6-15,5-24 0,4-14 16,-6 1-16,-6 2 0,4-18 15,4-12-15,-5 12 0,-3 8 16,-7 2-16,-5 1 0,-20 13 0,-12 10 16,-16-1-16,-9-2 15,-6 13-15,-2 7 0,-8-3 16,-6-5-16,-7 4 0,-7 3 0,-4 0 16,-2 0-16,-4 8 0,-1 5 15,-8-3-15,-7-2 0,2 7 16,2 5-16,-13 0 0,-8 0 15,-1 13-15,0 6 0,-15 6 16,-10 1-16,1 12 0,-1 5 0,-23 15 16,-16 8-16,4 11 0,1 9 15,-19 17-15,-14 12 16,12 8-16,7 5 0,-21 33 0,-14 22 16,12 8-16,5 6 0,-1 34 15,-2 23-15,54-60 0,34-40 16,26-27-16</inkml:trace>
  <inkml:trace contextRef="#ctx0" brushRef="#br0" timeOffset="42028.4905">31244 14595 0,'0'0'0,"0"0"15,-28-7-15,14 5 0,-4 0 16,-9 5-16,-10 3 0,-17 2 16,-4 3-16,-20 7 15,-5 4-15,-8 6 0,9 2 0,-22 18 16,-15 17-16,12 0 0,10 0 0,-41 52 15,12 8-15,17-12 16,15-6-16,1 15 0,3 11 16,18-10-16,12-8 0,5 11 15,4 9-15,15-16 0,12-10 0,15 3 16,13 3-16,2-11 0,4-9 16,22 3-16,15 1 0,0-13 15,-2-8-15,9-6 0,5-1 16,4-8-16,1-5 0,13-3 15,9-3-15,0-3 0,0-2 0,9 1 16,7 1-16,-6-10 0,-4-9 16,14-3-16,9-3 15,-10-5-15,-6-3 0,11-11 0,9-8 16,-12-5-16,-9-4 0,-1-12 16,0-9-16,-7-4 0,-6-4 0,1-12 15,0-8-15,-11-6 16,-7-4-16,-4-17 0,-4-11 15,-8-1-15,-5 0 0,2-15 16,0-10-16,-11 9 0,-7 7 16,-12-8-16,-7-6 0,-2 12 0,-2 10 15,-7-10-15,-4-7 16,-3 13-16,-3 9 0,-10-3 0,-6-1 16,-5 12-16,-5 9 0,-7 1 15,-5-2-15,2 10 0,0 7 16,-12-2-16,-10 0 0,6 12 15,5 8-15,-13-2 0,-8-1 16,-1 11-16,1 7 0,-8 7 16,-5 5-16,4 6 0,2 5 0,-11 8 15,-8 6-15,4 4 0,3 1 16,-20 11-16,-12 7 0,9 11 16,5 6-16,-9 21 0,-8 14 15,13 1-15,9 0 0,35-26 16,23-17-16,17-13 0</inkml:trace>
  <inkml:trace contextRef="#ctx0" brushRef="#br0" timeOffset="42394.488">27937 14077 0,'0'0'0,"-22"21"16,-4 5-16,-8 9 0,-1 4 0,-21 30 15,-19 30-15,-5 13 0,5-4 16,-47 93-16,1 16 16,21-33-16,14-20 0,2 9 15,3 6-15,2-15 0,6-10 0,3 22 16,4 17-16,15-21 16,10-14-16,6 3 0,3 2 0,12-31 15,7-21-15,4-34 0,3-24 16,1-17-16</inkml:trace>
  <inkml:trace contextRef="#ctx0" brushRef="#br0" timeOffset="42845.0662">25793 14818 0,'0'0'16,"0"0"-16,22 19 0,-22-19 15,27 28-15,-5-5 0,8 7 16,10 9-16,3 1 0,14 22 16,1 11-16,7 8 0,-3-2 0,13 17 15,10 14-15,23 30 0,-15-19 16,-2-5-16,-3-5 16,-9-8-16,-6-6 0,10 8 0,7 5 15,-9-12-15,-9-7 0,8 9 16,4 6-16,-9-12 0,-5-10 15,5 1-15,3 0 0,-8-9 16,-7-6-16,4-4 0,3-2 16,-9-15-16,-7-13 0,-16-11 0,-13-7 15,-7-7-15</inkml:trace>
  <inkml:trace contextRef="#ctx0" brushRef="#br0" timeOffset="43067.7946">27522 16495 0,'0'0'0,"-1"6"16,2-2-16,0-1 0,0 0 0,0-1 16</inkml:trace>
  <inkml:trace contextRef="#ctx0" brushRef="#br0" timeOffset="50695.0532">27864 14483 0,'0'0'0,"0"0"15,0 0-15,0 0 0,-16 20 0,16-20 16,-30 34-16,8-9 0,-2 4 16,-17 20-16,-7 11 0,-15 17 15,-2 5-15,-24 32 16,-23 30-16,-3 15 0,10-8 0,-44 78 16,11-9-16,25-25 0,16-16 15,6-11-15,6-6 0,15-27 16,8-21-16,12 1 0,8 0 15,7-22-15,3-15 0,8-9 16,5-6-16,6-19 0,4-14 0,4-10 16</inkml:trace>
  <inkml:trace contextRef="#ctx0" brushRef="#br0" timeOffset="51228.6534">25684 15152 0,'0'0'0,"0"0"16,20 9-16,-8-5 0,2 0 16,8 6-16,6 7 0,13 9 15,3 2-15,16 10 0,4 6 16,-2 1-16,-3-1 0,11 14 15,11 13-15,5 4 0,-6-5 0,31 29 16,-8-8-16,-13-10 0,-7-6 16,0 3-16,1 2 15,-4-2-15,-1-1 0,3 6 16,2 4-16,-5-5 0,-4-4 0,3 8 16,2 6-16,-6-4 0,-5-2 15,1 12-15,-1 7 0,-5-7 16,-5-4-16,3 4 0,1 4 15,0 2-15,0 2 0,0 1 16,1 3-16,-7-6 0,-4-3 16,1 1-16,2 0 0,-10 2 0,-8 2 15,-12-34-15,-8-22 0,22 60 16</inkml:trace>
  <inkml:trace contextRef="#ctx0" brushRef="#br0" timeOffset="62628.7626">31318 14697 0,'0'0'0,"-10"-1"0,-2-1 0,-3 2 15,-1 0-15,-10 1 0,-1 1 16,-5-1-16,-3 1 0,-10 2 16,1 0-16,-2 4 0,-1 1 0,-13 4 15,-1 1-15,4 3 0,2 3 16,-12 2-16,-2 1 0,1 6 16,0 5-16,-11 7 0,1 3 15,5 0-15,4 3 0,-23 20 16,13-5-16,11-5 0,5-4 0,-5 15 15,-5 11 1,13-1-16,9-2 0,3 6 0,2 6 16,3-1-16,2-1 0,2 3 15,2 0-15,7-5 0,6-5 0,5 4 16,4 3-16,3-9 16,2-6-16,4-2 0,4-1 15,7-6-15,6-5 0,2 4 16,0 1-16,0-1 0,1-2 0,6 0 15,6-1-15,0-5 0,2-4 16,-1 6-16,2 5 0,7-2 16,5 0-16,0-4 0,1-3 15,-4-1-15,0-1 0,9-3 16,8-4-16,-2-5 0,-2-3 0,2-2 16,2-2-16,-2-3 0,0-2 15,4-3-15,3 0 0,0-5 16,2-5-16,4-6 0,2-4 15,-2-3-15,-3 0 0,7-11 16,5-7-16,-16-4 0,-10-3 16,-8-5-16,-7-5 0,9-12 15,5-8-15,-2-6 0,-3-4 16,-5-4-16,-3-2 0,-10 22 16,-9 16-16,-5 11 0</inkml:trace>
  <inkml:trace contextRef="#ctx0" brushRef="#br0" timeOffset="63197.6773">30439 14468 0,'0'0'0,"0"0"15,0 0-15,-19 16 0,11-10 0,1 1 16,-2 1-16,0 0 0,0 1 16,3 2-16,1 3 0,1 1 15,1 0-15,-1 5 0,3 0 16,2-1-16,1-1 0,5-3 16,2-2-16,1-1 0,0-1 15,2-2-15,2-4 0,1-1 16,-1-2-16,4-3 0,2-1 0,1-4 15,-1-2-15,2-4 0,1-2 16,0-2-16,-1 0 0,3-5 16,-2 0-16,-3 3 0,-5 1 15,-1 1-15,-5 0 0,-1 2 16,-2 1-16,-4 0 0,-3 1 16,-4 3-16,-3 1 0,-7 3 15,-2 4-15,0 0 0,-1 2 0,-12 5 16,-9 4-1,0 3-15,2 4 0,-9 8 0,-1 5 16,1 5-16,0 4 0,4-4 16,11-10-16,8-6 0</inkml:trace>
  <inkml:trace contextRef="#ctx0" brushRef="#br0" timeOffset="67829.3236">23613 3068 0,'0'0'0,"5"-6"16,4-1-16,2-2 0,1 1 0,10-6 16,6 0-16,6-2 15,5 0-15,18-2 0,6 2 16,3 0-16,2 3 0,16 3 15,0 4-15,6 5 0,-6 5 0,1 7 16,-10 2-16,-14 6 0,-10 5 16,3 13-16,-16 0 0,-13-6 15,-7-3-15,-12-9 0,-2 4 16,-6 4-16,-2 4 0,-11 6 16,-9 7-16,1-4 0,0-4 15,-3 5-15,-3 3 0,-1 3 0,2 1 16,-13 26-16,7-4 0,8 0 15,5 1-15,5 3 0,1 3 16,2-5-16,1-6 0,4-20 16,3-15-16,2-9 0</inkml:trace>
  <inkml:trace contextRef="#ctx0" brushRef="#br0" timeOffset="68007.7171">24216 4922 0,'0'0'0,"0"0"16,0 0-16,0 0 0,17 17 0,-17-17 15,31 19-15,-12-4 0,1 2 16,-2 6-16,1 2 0,-5 5 16,-3 4-16,1 4 0,-3-5 15,0-7-15</inkml:trace>
  <inkml:trace contextRef="#ctx0" brushRef="#br0" timeOffset="68829.3178">17204 2914 0,'0'0'0,"10"-9"0,6-5 16,3-2-16,2 0 0,13-6 16,14-6-16,-3 0 0,0 1 0,7-4 15,0-1-15,2 4 0,-6 6 16,1 2-16,-1 4 0,-4 2 15,-3 2-15,0 5 0,-1 4 16,-5 4-16,-3 3 0,-4 7 16,-1 4-16,-4 2 0,-2 1 15,-6 6-15,-2 3 0,-6 2 16,-1 2-16,-7 5 0,-4 3 16,-6 0-16,-4 0 0,-5 9 15,-4 4-15,-2-1 0,0-3 0,-10 17 16,-4 5-16,7-8 15,4-7-15,-12 38 0,7-1 0,4-10 16,5-7-16,7-24 0,6-15 16,5-12-16</inkml:trace>
  <inkml:trace contextRef="#ctx0" brushRef="#br0" timeOffset="69014.5073">18106 4635 0,'0'0'0,"0"0"0,0 0 15,0 0-15,18 15 0,-18-15 16,22 18-16,-9-1 0,-1 5 0,-6 8 16,-3 7-16,-1-5 0,0-3 15,0-4-15</inkml:trace>
  <inkml:trace contextRef="#ctx0" brushRef="#br0" timeOffset="87080.2699">10040 14478 0,'0'0'0,"0"0"16,0 0-16,0 0 0,0 0 0,0 0 16,0 0-16,0 0 0,0 0 0,0 0 15,0 0-15,0 0 0,0 0 16,0 0-16,0 0 0,0 0 15,0 0-15,0 0 0,0 0 16,0 0-16,0 0 0,-25 9 16,25-9-16,0 0 0,0 0 15,0 0-15,-23 6 0,23-6 16,0 0-16,-21 2 0,21-2 16,-19 3-16,9-2 0,-2 0 15,-3 1-15,-2 0 0,-3 2 0,-6 0 16,-8 2-16,-6 3 0,-7 4 15,-28 14-15,-12 10 0,-1 1 16,16-8-16,14-5 0</inkml:trace>
  <inkml:trace contextRef="#ctx0" brushRef="#br0" timeOffset="90913.6978">26061 11710 0,'0'0'0,"0"0"15,0 0-15,0 0 0,0 0 0,0 0 16,0 0-16,0 0 0,29 0 16,-29 0-16,33 4 0,-10-2 0,5-1 15,6 4-15,5 2 16,5 0-16,4 2 0,21 4 15,22 7-15,-1 0 0,1 1 16,29 7-16,9 2 0,4-1 0,2-2 16,53 8-16,-14-5 0,-22-7 15,-14-3-15,0-5 0,-1-2 16,-10-3-16,-8-3 0,11-6 16,6-3-16,-12-2 0,-9-4 0,11-4 15,9-5-15,-8-1 16,-6-1-16,8-1 0,5-1 15,-11 1-15,-9 2 0,11-6 0,8-2 16,-9 0-16,-7 2 0,5 1 16,6 2-16,-12-2 0,-7-2 15,9 0-15,5 0 0,-11 2 16,-10 3-16,5-6 0,2-6 16,-11-3-16,-7-1 0,4-7 15,4-4-15,-13 1 0,-8 0 16,-2-13-16,-1-8 0,-13 3 0,-9 1 15,-8-7-15,-4-6 0,-8 9 16,-6 6-16,-10-7 0,-7-5 16,-6 5-16,-4 4 0,-14-16 15,-10-12-15,-5 8 0,-2 7 0,-14-12 16,-9-7-16,-1 7 16,-1 3-16,-11-3 0,-6-4 15,-6 6-15,-1 3 0,-18 1 16,-13-2-16,6 12 0,2 9 0,-15-4 15,-11-4-15,6 7 0,4 6 16,-18 4-16,-12 2 0,9 9 16,6 8-16,-20 2 0,-12 2 15,8 5-15,7 3 0,-19 10 16,-12 7-16,16 9 0,11 6 0,-16 9 16,-10 7-16,12 4 15,8 2-15,-15 18 0,-13 12 16,13-1-16,8-2 0,-15 10 15,-10 10-15,25 3 0,16 5 0,-4 3 16,-1 5-16,19-5 0,13-1 16,7 9-16,5 8 0,18-11 15,14-6-15,6 5 0,6 4 16,10-7-16,9-8 0,13 3 16,10 1-16,12-8 0,10-4 0,13 1 15,8 0-15,10-5 0,4-7 16,12 1-16,9-1 0,3-8 15,3-4-15,13 2 0,9 2 16,1-9-16,-1-3 0,8-2 16,7 2-16,-3-9 0,1-3 0,17 0 15,13-1-15,-10-4 16,-8-3-16,20 0 0,13 0 16,-5-4-16,-2-5 0,30 4 15,22 3-15,-32 0 0,-22 3 0,-40-8 16,-28-4-16,-18-4 0</inkml:trace>
  <inkml:trace contextRef="#ctx0" brushRef="#br0" timeOffset="91089.2692">29312 11751 0,'0'0'0,"0"0"16,0 0-16,-12 18 0,12-18 0,0 0 15</inkml:trace>
  <inkml:trace contextRef="#ctx0" brushRef="#br0" timeOffset="91287.0111">28621 12407 0,'0'0'0,"0"0"0,0 0 15,0 0-15</inkml:trace>
  <inkml:trace contextRef="#ctx0" brushRef="#br0" timeOffset="91454.4416">28419 12724 0,'0'0'16,"0"0"-16,0 0 0,0 0 0,0 24 0,0-24 16,0 0-16,-3 22 0</inkml:trace>
  <inkml:trace contextRef="#ctx0" brushRef="#br0" timeOffset="91647.702">28290 12891 0,'0'0'0,"0"0"16,0 0-16,0 0 0,0 0 0,-17 27 16,17-27-16,-21 21 0,21-21 15,-17 16-15</inkml:trace>
  <inkml:trace contextRef="#ctx0" brushRef="#br0" timeOffset="91819.4455">28292 13216 0,'0'0'0,"0"0"0,0 0 15,0 0-15,26 12 0,-17-1 0,2 3 16,-1-1-16,-2-2 0,0-1 16</inkml:trace>
  <inkml:trace contextRef="#ctx0" brushRef="#br0" timeOffset="93248.1119">23771 10881 0,'0'0'0,"0"0"16,0 0-16,0 0 0,0 0 0,0 0 16,0 0-16,0 0 0,0 0 15,2 24-15,-2-24 0,0 0 16,0 0-16,0 0 0,-1 21 15,1-21-15,0 0 0,0 0 16,0 0-16,0 0 0,0 0 16,0 0-16,0 0 0,0 0 15,0 0-15,0 0 0,0 0 16,0 0-16,0 0 0,0 0 16,0 0-16,0 0 0,0 0 0,0 0 15,0 0-15,0 0 0,0 0 16,0 0-16,0 0 0,0 0 15,0 0-15,0 0 0,-4 22 16,4-22-16,0 0 0,0 0 16,0 0-16,0 0 0,0 0 0,0 0 15,0 0-15,0 0 16,0 0-16,0 0 0,0 0 16,0 0-16,0 0 0,0 0 15,0 0-15,0 0 0,0 0 0,0 0 16,0 0-16,0 0 0,0 0 15,0 0-15,0 0 0,4 18 16,-4-18-16,0 0 0,0 0 16,-2-6-16,2 6 0,0-7 15,0 7-15,1-9 0,-1 9 0,-1-8 16,1 8-16,1-9 16,-1 9-16,0-6 0</inkml:trace>
  <inkml:trace contextRef="#ctx0" brushRef="#br0" timeOffset="94981.0055">30742 12083 0,'0'0'0,"-1"-8"0,-2-3 15,-1-1-15,0 0 0,-5-10 0,-2-6 16,-1 3-16,-1 0 0,-6-8 15,-3-2-15,-1 2 0,-1 2 16,-7-3-16,-6-1 0,-5-4 16,2 5-16,-8-1 0,-5 0 15,-3 2-15,5 5 0,-14 0 16,-4 3-16,6 5 0,5 2 0,-9 5 16,-3 3-16,7 1 0,7 2 15,-39 2-15,0 2 16,11 6-16,8 2 0,-3 5 0,-4 1 15,8 1-15,5 0 0,-8 0 16,-5 0-16,12 4 0,8 3 0,-10 8 16,-8 7-16,11-3 15,7-2-15,-5 3 0,-2 3 16,8 0-16,5-3 0,-4 15 16,-3 8-16,14-10 0,8-7 0,-5 4 15,-2 4-15,9-3 0,8-3 16,0 9-16,1 6 15,1-5-15,3-3 0,4 7 0,2 4 16,4-5-16,4-4 0,0 6 16,1 4-16,4-8 0,4-5 0,1 7 15,2 5-15,3-8 16,2-7-16,3 5 0,4 3 16,3-3-16,0-2 0,4 2 15,0 4-15,2-11 0,1-8 0,12 11 16,9 9-16,-1-10 0,-1-8 15,6 7-15,5 4 16,-3-4-16,0-3 0,6 5 0,4 5 16,-5-10-16,-5-9 0,14 4 15,9 2-15,-8-7 0,-5-4 0,12 3 16,6 1-16,-10-4 16,-6-2-16,15-6 0,10-4 15,-10-5-15,-6-4 0,9-3 16,6-3-16,-11-3 0,-5-1 0,4-7 15,5-4-15,-9-1 0,-6 2 16,4-9-16,3-4 0,-13 2 16,-8 1-16,6-12 0,4-6 15,-6-1-15,-6 2 0,4-8 16,3-6-16,-7 7 0,-4 2 0,2-6 16,1-5-16,-3 5 0,-3 4 15,-2-3-15,0-3 16,-6 3-16,-4 2 0,5-4 0,3-3 15,-8 7-15,-6 6 0,2-10 16,2-7-16,-7 12 0,-5 8 16,-4-5-16,-2-3 0,-4 4 15,-2 3-15,-4-6 0,-4-3 16,-2 6-16,-3 6 0,-8-8 16,-6-5-16,-2 4 0,1 1 0,-14 0 15,-9-2-15,1 0 0,-1 2 16,-15 0-16,-10 1 0,6 8 15,3 6-15,-17-4 0,-12-3 16,4 10-16,0 6 0,-9 9 16,-7 4-16,8 4 0,5 3 0,30 2 15,20 0-15,13 1 16</inkml:trace>
  <inkml:trace contextRef="#ctx0" brushRef="#br0" timeOffset="95364.2935">28087 12246 0,'0'0'0,"0"0"0,0 0 0,-16 24 16,16-24-16,-23 24 0,0-7 15,-5 2-15,-4 2 0,-22 10 16,-11 3-16,-17 8 0,1 1 0,-24 10 16,-20 10-16,-1 2 0,13-7 15,-46 28-15,14-4 0,19-10 16,16-7-16,9 3 15,7 2-15,26-13 0,17-10 0,3-8 16,3-4-16,4-1 0,3 0 16,3-10-16,3-5 0,7-11 15,7-9-15,4 0 16,6 0-16,2 1 0</inkml:trace>
  <inkml:trace contextRef="#ctx0" brushRef="#br0" timeOffset="95732.5791">26530 11508 0,'0'0'0,"0"0"0,0 0 16,17 29-16,-17-29 0,23 34 15,-4-8-15,1 2 0,0 2 0,12 18 16,4 5-16,11 14 16,-1-1-16,11 19 0,2 3 15,6 11-15,-3-6 0,33 43 16,9 9-16,-13-16 0,-7-10 0,10 12 15,5 6-15,-5-10 16,-5-9-16,8 26 0,6 18 0,-15-13 16,-8-9-16,-5 24 0,-2 17 15,-23-57-15,-16-39 0,-10-26 16</inkml:trace>
  <inkml:trace contextRef="#ctx0" brushRef="#br0" timeOffset="99831.548">28180 8746 0,'0'0'0,"-30"5"0,-3 5 16,-11 1-16,-2 1 0,-24 10 16,-19 13-16,10-1 0,7 1 0,-31 30 15,2 13-15,23-9 0,17-7 16,3 14-16,1 7 15,13-5-15,9-6 0,1 11 0,1 9 16,5-13-16,5-7 0,2 12 16,1 9-16,5-11 0,3-8 15,-1 6-15,-1 5 0,7-9 16,2-7-16,12-1 0,7 0 16,5-8-16,2-4 0,10 2 15,5 3-15,8-9 0,4-5 16,16-1-16,10-1 0,4-6 0,1-4 15,16-1-15,12-1 0,-4-6 16,-1-3-16,14 0 0,9-1 16,-8-3-16,-6-4 0,12-2 15,7-3-15,-8 2 0,-5 3 16,12-5-16,10-2 0,-15-2 16,-11-3-16,12-3 0,7-2 15,-12-3-15,-8-3 0,8-4 0,5-2 16,-10 0-16,-8 1 0,5-8 15,4-4-15,-10-4 0,-8-2 16,5-5-16,1-4 0,-12 3 16,-11 2-16,2-9 0,1-5 15,-12-2-15,-8 0 0,-3-10 16,0-6-16,-7 11 0,-6 10 0,-1-4 16,-4-4-16,-8 1 15,-5 0-15,-4-9 0,0-4 16,-7 2-16,-2 4 0,-9-4 15,-6-2-15,-5 4 0,-4 2 0,-15-12 16,-10-8-16,0 5 0,0 4 16,-8-1-16,-5 0 0,-4 2 15,-4 2-15,-14-7 0,-6-3 16,-2 8-16,0 5 0,-10-5 16,-6-3-16,5 10 0,3 7 0,-16 2 15,-9 0-15,6 9 0,5 7 16,-14 1-16,-10 1 15,13 10-15,8 4 0,-9 8 0,-7 7 16,5-1-16,4 3 0,-9 7 16,-5 5-16,14-3 0,9 2 15,0 6-15,-1 8 0,15 1 16,8 2-16,-1 8 0,2 4 16,12 2-16,6 3 0,5 2 15,3 3-15,7-3 0,6-2 0,6 5 16,4 4-16,8-3 0,3-2 15,0 1-15,-2 0 0,9-8 16,3-6-16,3-9 0,0-9 16,1-3-16</inkml:trace>
  <inkml:trace contextRef="#ctx0" brushRef="#br0" timeOffset="104364.6603">23362 10797 0,'0'0'16,"-10"1"-16,0 0 0,2-1 15,-2 1-15,-4 0 0,-3 2 16,-5-1-16,1-1 0,-1 2 16,-1 1-16,-1-1 0,2 1 0,0-1 15,0-2-15,1 2 0,3 1 16,-6 4-16,2 3 15,7-2-15,1-2 0,3 4 0,3 0 16,3 1-16,3-1 0,6 3 16,2 0-16,5 1 0,4-1 15,10 5-15,7-2 0,3 2 16,4-1-16,5-2 0,5 1 16,8 0-16,-3-2 0,5-3 15,4 0-15,11 1 0,-1-2 0,15-1 16,2-4-16,-5 1 0,-3 0 15,40-9-15,-5-5 16,-14 0-16,-12-2 0,7-4 0,4-4 16,-8-5-16,-3-1 0,0-6 15,3-2-15,-13 1 0,-10 2 0,6-8 16,5-4-16,-14 2 0,-9 1 16,1-5-16,2-3 15,-12 2-15,-8 0 0,-6-8 0,-4-8 16,-7 6-16,-4 2 0,-9-10 15,-6-8-15,-4 6 0,-3 3 16,-10-6-16,-8-3 0,-4 8 16,-2 5-16,-7 0 0,-5 0 15,-3 3-15,-5 2 0,-10-2 16,-8-4-16,0 13 0,-1 8 0,-16 0 16,-10 1-16,-1 5 0,2 5 15,-16 4-15,-10 6 16,4 3-16,6 4 0,-17 3 0,-9 4 15,8 7-15,5 7 0,-9 13 16,-4 6-16,7 4 0,5 1 0,-7 7 16,-4 6-16,16 1 15,10 0-15,-1 13 0,-1 6 16,17-4-16,11-3 0,6 8 16,6 4-16,11-9 0,9-6 0,9 11 15,8 9-15,9-9 0,5-4 16,9 4-16,6 4 15,5-10-15,5-5 0,9 4 0,5 5 16,6-9-16,4-6 0,14 2 16,8 1-16,2-2 0,1-1 0,17 10 15,12 7-15,-4-6 0,-3-4 16,-25-19-16,-17-14 16,-12-8-16</inkml:trace>
  <inkml:trace contextRef="#ctx0" brushRef="#br0" timeOffset="118648.7198">25264 11257 0,'-1'-2'0,"-7"-7"0,-3-1 16,2 2-16,-1 1 0,-2-5 15,0 0-15,0-3 0,-1 0 0,-6-2 16,-2 2-16,2 1 16,2 3-16,0 2 0,1 1 15,0 6-15,1 4 0,3 0 0,2-1 16,2 0-16</inkml:trace>
  <inkml:trace contextRef="#ctx0" brushRef="#br0" timeOffset="120531.9329">30430 11773 0,'0'0'0,"0"0"16,0 0-16,0 0 0,0 0 15,0 0-15,0 0 0,16 17 16,-16-17-16,0 0 0,0 0 16,0 0-16,0 0 0,0 0 15,0 0-15,15 13 0,-15-13 16,0 0-16,0 0 0,0 0 16,0 0-16,0 0 0,-11-17 15,11 17-15,0 0 0,0 0 0,0 0 16,0 0-16</inkml:trace>
  <inkml:trace contextRef="#ctx0" brushRef="#br0" timeOffset="122281.8289">14041 16046 0,'0'0'0,"0"0"0,0 0 0,0 0 15,-29-14-15,29 14 0,-33-14 16,13 7-16,-2 0 0,-3 0 16,-5 0-16,-8-2 0,-1 1 0,-5 1 15,-6 2-15,-11-2 0,-1 1 16,-23 3-16,-8 2 16,1 5-16,-1 2 0,-34 20 0,-30 17 15,0 18-15,2 14 0,-18 10 16,53-26-16,38-18 0</inkml:trace>
  <inkml:trace contextRef="#ctx0" brushRef="#br0" timeOffset="123282.2741">13203 15016 0,'0'0'0,"0"0"0,0 0 16,0 0-16,-26 6 0,26-6 0,-26 7 15,11-2-15,-2 2 0,-3-1 16,-3 2-16,-1 1 0,-1 0 16,-13 4-16,-3 0 0,-1 0 15,-1 0-15,-18 5 0,-8 1 16,-1 1-16,-4 2 0,-30 12 16,-27 14-16,-6 9 0,-3 7 0,-19 9 15,31-15-15,41-17 0</inkml:trace>
  <inkml:trace contextRef="#ctx0" brushRef="#br0" timeOffset="173135.3802">18844 10834 0,'0'0'0,"0"0"16,0 0-16,0 0 0,0 0 0,0 0 16,0 0-16,0 0 15,6 27-15,-6-27 0,0 0 16,3 29-16,-3-29 0,0 23 0,0-10 16,-1 1-16,0 1 0,0 0 15,0 2-15,0-1 0,0-1 16,-2 2-16,0 1 0,0 0 15,-1-2-15,-1 8 0,-2-1 16,1-2-16,-1-2 0,0 0 16,1 0-16,-1-2 0,2-2 0,-1-1 15,1 0-15,0-3 16,2-2-16,0-1 0,0 0 0,1-2 16,1-2-16,0 0 0,0-2 15,1-2-15,-2 2 0,2-2 16,0 0-16,0 0 0,0 0 15,0-2-15,0-3 0,0 0 16,0-1-16,1-2 0,0-1 16,0-2-16,0 0 0,1-2 15,2-1-15,-1-2 0,0 0 0,1-1 16,-1 0-16,0-1 0,1 1 16,0-5-16,0 0 0,0 2 15,-1 1-15,0 0 0,1 1 16,-2 1-16,-1 0 0,0 0 15,1 1-15,0 0 0,1 2 16,0-1-16,0 0 0,2 1 16,-1 1-16,3-1 0,0 0 15,2 1-15,0 1 0,2 2 16,3-1-16,1 0 0,-1 0 0,1 1 16,2 2-16,0 0 0,-1 1 15,1 1-15,0 0 0,0 2 16,-1 2-16,1 1 0,-1-1 15,-1 2-15,-1 0 0,-1 1 16,-1 1-16,-2 2 0,-1-2 0,-1 5 16,-2 1-16,0 1 15,-2-1-15,-1 3 0,-3 0 16,-3 2-16,-1 0 0,-4 2 16,-2 2-16,-1-1 0,-1 0 0,0 0 15,-1 1-15,0-1 0,0-2 0,1 1 16,0 0-16,1-2 15,1 0-15,1-1 0,2-2 16,1-1-16,1-1 0,0-1 16,2-2-16,1 0 0,1-1 0,2 0 15,1 0-15,1-1 16,1-2-16,1 1 0,3-1 16,1 0-16,-1 0 0,4 0 0,0 0 15,0 2-15,-1-2 0,0 1 16,0 1-16,-1 0 0,0 2 15,0 0-15,-2 1 0,0 0 16,-1 0-16,-2 1 0,-1 0 16,-1 1-16,-1-1 0,-3 2 15,-1 2-15,-3-1 0,0 0 0,-2 0 16,-2 1-16,-1-2 0,1 1 16,-5 2-16,1-1 0,1-1 15,1-2-15,0 0 0,0-1 16,2-1-16,1-1 0,2-2 15,0-1-15,3 0 0,0-1 16,-1 0-16,2 0 0,-1-1 16,0-2-16,-2 0 0,-2-1 15,2 0-15,1-2 0,1-2 16,3-2-16,0 0 0,1-3 0,1 3 16,-2 1-16,0 0 15</inkml:trace>
  <inkml:trace contextRef="#ctx0" brushRef="#br0" timeOffset="173485.0981">19403 10692 0,'0'0'0,"0"0"0,0 0 0,0 0 0,0 0 16,0 0-16,0 0 0,0 0 16,0 0-16,0 0 0,0 29 15,0-29-15,0 23 0,-1-7 16,-1 1-16,0 2 0,0 1 0,-1 1 16,0 3-16,0-2 0,-1 0 15,1 8-15,0 0 16,0-2-1,0-2-15,1-1 0,0-1 0,1-2 0,0-1 0,1 1 16,0-2-16,0-6 0,1-3 16,0-1-16,0-1 0,0-4 0,1-2 15,-1-1-15,1 1 0,-2-3 16</inkml:trace>
  <inkml:trace contextRef="#ctx0" brushRef="#br0" timeOffset="173785.2626">19425 10964 0,'0'0'0,"0"0"16,0 0-16,0 0 0,0 0 0,0 0 16,0 0-16,0 0 0,0 0 15,29-10-15,-29 10 0,0 0 16,28-7-16,-28 7 0,24-6 15,-11 3-15,0 1 0,3-1 16,0 0-16,0 0 0,-1 1 0,2-1 16,-1 1-16,1 1 0,-2-1 15,-1 2-15,1 0 16,-2 0-16,-1-2 0,-1 1 0,-1-1 16,-2 0-16,-3 0 0,-1-2 15,-2-1-15,-1 0 0,0 1 0,0 0 16</inkml:trace>
  <inkml:trace contextRef="#ctx0" brushRef="#br0" timeOffset="174118.7851">19813 10703 0,'0'0'0,"0"0"0,0 0 15,0 0-15,0 0 0,0 0 16,0 0-16,0 0 0,0 0 0,4 22 16,-4-22-16,0 19 0,0-19 15,-1 25-15,0-9 16,-1 0-16,0 1 0,0 2 0,-1 4 16,-1-3-16,1 1 0,-2 7 15,-1 1-15,1-2 0,-1-4 16,1 1-16,-1 1 0,0-2 15,2-2-15,-1 3 0,0-1 16,2-5-16,0-1 0,-1 2 16,2-2-16,1-4 0,0-2 0,1-3 15,0-2-15,0-2 0,0-2 16,0 1-16,0-3 0,0 3 16</inkml:trace>
  <inkml:trace contextRef="#ctx0" brushRef="#br0" timeOffset="174551.6995">20076 10979 0,'0'0'0,"0"0"0,0 0 16,0 0-16,21-12 0,-14 9 15,3 0-15,0 0 0,1 0 16,0 1-16,0 2 0,-2-1 16,0 1-16,-2 2 0,-2 3 15,-2 0-15,0 3 0,-4 1 16,-3 2-16,0 1 0,-2 0 0,0 1 16,-2 2-16,-1 2 0,1 0 15,3-1-15,1 0 0,1-3 16,2-1-16,3-1 0,3-2 15,1 0-15,2-1 0,3-1 16,2 0-16,1-2 0,-1 1 0,-2 0 16,0 0-16,-2 0 15,-2 1-15,-1 1 0,-3 2 16,-3 1-16,-2 0 0,-7 3 16,-4 3-16,-2 1 0,-3 0 0,-6 4 15,-5 3-15,-1 0 0,1 0 16,-2 1-16,5-5 0,6-4 15</inkml:trace>
  <inkml:trace contextRef="#ctx0" brushRef="#br0" timeOffset="179568.6764">18091 10636 0,'0'0'0,"0"0"16,0 0-16,0 0 0,-10 21 15,10-21-15,-8 24 0,3-9 16,1 0-16,-2 3 0,0 2 15,-1 0-15,0 1 0,-1 7 16,0 1-16,-1-2 0,0-2 0,0 0 16,1 2-16,-1-2 15,1-1-15,-1 4 0,0 0 16,2-4-16,-1-2 0,1-1 0,1-1 16,-1-2-16,2-1 0,-2-3 15,0-2-15,2-4 0,-1-2 16,2-2-16,-2-4 0,2-3 0,0-2 15,-1 0-15,2 1 16,1 0-16</inkml:trace>
  <inkml:trace contextRef="#ctx0" brushRef="#br0" timeOffset="180051.9512">18002 10650 0,'0'0'0,"0"0"0,0 0 15,0 0-15,0 0 0,0 0 16,0 0-16,0 0 0,0 0 0,0 0 16,0 0-16,0 0 15,0 0-15,0 0 0,0 0 0,0 0 16,0 0-16,13 15 0,-13-15 16,10 25-16,-10-25 0,12 31 15,-3-12-15,0 1 0,0-1 16,1 3-16,0 2 0,2 6 15,0-2-15,0 0 0,0-1 16,-1-1-16,0-2 0,2 5 16,0-2-16,-2-4 0,-1-3 0,-1-1 15,0-2-15,0-3 16,-1-1-16,-2-3 0,1-1 16,-3-3-16,0-2 0,-1 0 0,0-1 15,1-3-15,-2 0 0,0 0 16,-1-3-16,1 1 0,2-1 15,1-3-15,2-2 0,-1-2 16,0-1-16,-1-2 0,1-3 0,-1 0 16,1 1-16,1-8 0,-2-2 15,0 1-15,-1 0 0,-1-1 16,1-1-16,-2 1 0,0 1 16,-1-6-16,-1 2 0,-1 2 15,0 1-15,-2 0 0,-2 0 16,-1 2-16,-2 3 0,1 4 15,2 2-15,0 3 0</inkml:trace>
  <inkml:trace contextRef="#ctx0" brushRef="#br0" timeOffset="180468.6311">17119 10715 0,'0'0'0,"0"0"0,0 0 0,0 0 15,0 0-15,0 0 0,0 0 16,0 0-16,0 0 0,0 0 0,-8 22 16,8-22-16,0 0 0,-10 32 15,7-16-15,0-1 0,-1 2 16,1 2-16,0 1 0,0 2 16,-1-1-16,0 8 0,-1 0 15,1 0-15,1-1 0,-1 1 16,1 0-16,0-1 0,-1-4 15,2 4-15,1-2 0,0-4 16,0-3-16,2-4 0,1-4 0,-1-3 16,0-2-16,1-1 15</inkml:trace>
  <inkml:trace contextRef="#ctx0" brushRef="#br0" timeOffset="180718.372">17160 10972 0,'0'0'0,"0"0"16,0 0-16,0 0 0,0 0 0,0 0 15,0 0-15,0 0 0,0 0 16,0 0-16,27-15 0,-27 15 16,0 0-16,30-10 0,-30 10 15,27-8-15,-13 3 0,1 0 16,1 0-16,-1 0 0,1 0 15,-1 0-15,1 0 0,-2 0 16,-1-1-16,0-1 0,-1 0 16,-1-1-16,-2 0 0,-1 0 0,-1 3 15,-1-1-15</inkml:trace>
  <inkml:trace contextRef="#ctx0" brushRef="#br0" timeOffset="180968.1378">17577 10659 0,'0'0'0,"0"0"16,0 0-16,0 0 0,0 0 0,-12 32 16,12-32-16,-9 29 0,3-12 15,-1 1-15,-1 4 0,-1 1 16,0 1-16,-2 7 0,-1 3 15,1-3-15,2-1 0,0-2 16,0-1-16,1 2 0,0-5 0,2-4 16,2-5-16,-1-2 0</inkml:trace>
  <inkml:trace contextRef="#ctx0" brushRef="#br0" timeOffset="181185.6376">17583 11069 0,'0'0'0,"0"0"15,0 0-15,0 0 0,0 0 0,0 0 16,0 0-16,0 0 16,0 0-16,0 0 0,0 0 15,0 0-15,17 27 0,-17-27 0,10 17 16,-10-17-16,12 17 0,-5-7 16,2-2-16,1 1 0,1-2 0,4-1 15,1-2-15,2 0 16,0-2-16,2-1 0,1 0 15,-2-1-15,-2 0 0,-3 0 16</inkml:trace>
  <inkml:trace contextRef="#ctx0" brushRef="#br0" timeOffset="182485.6311">19100 10049 0,'0'0'0,"0"0"0,0 0 16,0 0-16,0 0 0,0 0 0,0 0 16,0 0-16,0 0 0,0 0 15,0 0-15,0 0 0,0 0 16,0 0-16,0 0 0,0 0 16,-27 13-16,27-13 0,0 0 15,-26 25-15,26-25 0,-19 23 16,8-10-16,0 1 0,0 0 15,0 2-15,1-1 0,2 0 16,0 0-16,1-1 0,1 1 0,-1 2 16,2-1-16,1-1 0,3-1 15,1-1-15,1-2 0,3-2 16,0 2-16,1-2 0,3 0 0,1-1 16,1 1-16,1-2 15,0 0-15,4 0 0,2 1 0,-1-3 16,1 0-16,-2-2 0,1-2 15,-2 0-15,-1-2 0,2-2 16,-1-1-16,-1-1 0,1-1 0,-2-2 16,-1-4-16,-2 2 15,-2 2-15,0 1 0</inkml:trace>
  <inkml:trace contextRef="#ctx0" brushRef="#br0" timeOffset="182772.9614">19519 9906 0,'0'0'0,"0"0"15,0 0-15,0 0 0,0 0 0,0 0 16,0 0-16,0 29 0,0-29 0,-2 25 15,2-25-15,-2 32 16,-1-16-16,1 3 0,-1 2 16,0-1-16,-1 0 0,1 6 15,0-1-15,0-2 0,1 0 16,1-2-16,1-1 0,0-3 0,1-2 16,-1-4-16,0-4 0,0 0 15,0-1-15,0-1 0</inkml:trace>
  <inkml:trace contextRef="#ctx0" brushRef="#br0" timeOffset="183035.7737">19576 10137 0,'0'0'0,"0"0"0,0 0 16,0 0-16,0 0 0,0 0 15,0 0-15,0 0 0,0 0 0,18-12 16,-18 12-16,0 0 0,23-10 0,-14 7 15,1 1-15,0-1 16,0 1-16,0 0 0,1-1 16,0 1-16,1 1 0,0-1 15,1 0-15,0 1 0,0-1 0,0 0 16,0-1-16,-1 0 0,-1 0 16,0-1-16,-1 0 0,-1-2 15,-1-2-15,-2 2 0,1 1 16,-2-1-16</inkml:trace>
  <inkml:trace contextRef="#ctx0" brushRef="#br0" timeOffset="183302.256">19833 9923 0,'0'0'16,"0"0"-16,0 0 0,0 0 0,0 0 15,0 0-15,0 0 0,0 0 16,4 18-16,-4-18 0,0 0 15,-2 27-15,2-27 0,-2 25 16,0-10-16,0 1 0,0 1 0,-1 2 16,1 0-16,0 1 15,-1-2-15,-1 7 0,1 0 16,1-2-16,0-2 0,1-1 0,-1-1 16,2-2-16,0-3 0,0-2 15,2-2-15,-1-2 0,0-3 16,0-2-16,1 0 0,-2-3 0,2 4 15,-2-4-15</inkml:trace>
  <inkml:trace contextRef="#ctx0" brushRef="#br0" timeOffset="183687.5034">20103 10107 0,'0'0'0,"0"0"0,0 0 0,0 0 16,0 0-16,24-14 0,-24 14 16,0 0-16,28-7 0,-18 6 15,0 0-15,-1 2 0,0 1 0,-2 1 16,0 1-16,-1 1 16,-2 0-16,-1 1 0,-1 2 15,1-1-15,-2 1 0,-1 0 0,-1 2 16,0 1-16,1-1 0,0-1 15,1 0-15,0 0 0,1-1 16,0 0-16,1 1 0,1-2 16,0-1-16,1 1 0,-1-1 15,0 1-15,1-2 0,-2 2 16,0-1-16,0 1 0,-2 0 0,-2 1 16,-3 1-16,-1 0 0,-2-1 15,-2 2-15,-2 1 0,-1 0 16,0 1-16,-1-1 0,-1 1 15,-4 0-15,1-2 0,3-1 16,2-2-16,2-2 0</inkml:trace>
  <inkml:trace contextRef="#ctx0" brushRef="#br0" timeOffset="185795.5624">19052 11333 0,'0'0'0,"0"0"0,0 0 15,0 0-15,0 0 0,0 0 0,0 0 16,0 0-16,0 0 0,0 0 16,0 0-16,0 0 0,0 0 15,0 0-15,0 0 0,0 0 16,0 0-16,0 0 0,0 0 15,-25 4-15</inkml:trace>
  <inkml:trace contextRef="#ctx0" brushRef="#br0" timeOffset="186122.2015">19157 10475 0,'0'0'0,"0"0"0,0 0 16,0 0-16,0 0 0,0 0 0,0 0 16,0 0-16</inkml:trace>
  <inkml:trace contextRef="#ctx0" brushRef="#br0" timeOffset="191202.4742">19927 10599 0,'0'0'0,"0"0"0,0 0 16,0 0-16,0 0 0,0 0 0,0 0 16,0 0-16,0 0 0,0 0 15,29 9-15,-29-9 0,0 0 16,24 2-16,-24-2 16,20 2-16,-10 1 0,1-1 0,0 2 15,0-1-15,1 0 0,0 0 16,0 1-16,0-1 0,-1 1 15,-1-3-15,0-1 0,-1-1 16,-1 0-16,-2 1 0</inkml:trace>
  <inkml:trace contextRef="#ctx0" brushRef="#br0" timeOffset="191360.2873">19250 10152 0,'0'0'0,"0"0"0,0 0 15,0 0-15,0 0 0,0 0 0,0 0 16,0 0-16,0 0 0,-21 11 15,21-11-15,0 0 0,0 0 0,0 0 16,0 0-16,0 0 16,0 0-16,0 0 0,0 0 0,0 0 15,0 0-15,3 31 0,-3-31 16,0 0-16</inkml:trace>
  <inkml:trace contextRef="#ctx0" brushRef="#br0" timeOffset="191585.5165">20323 10480 0,'0'0'0,"0"0"0,0 0 15,0 0-15,0 0 0,0 0 16,0 0-16,0 0 0,0 0 16,0 0-16,0 0 0,-5 21 0,5-21 15,-4 18-15,4-18 16,-6 24-16,2-12 0,0 4 16,-2 0-16,1 1 0,-1 1 0,1-1 15,-2 1-15,0 0 0,1 0 16,-3 5-16,-1 0 0,1-1 15,1-2-15,1-3 0,0-3 16,2-2-16,0-2 0,2-2 16</inkml:trace>
  <inkml:trace contextRef="#ctx0" brushRef="#br0" timeOffset="193052.5433">19738 10660 0,'0'0'0,"0"0"0,0 0 0,0 0 16,0 0-16,21-4 0,-21 4 15,0 0-15,30-2 0,-30 2 16,27 1-16,-13 1 0,0 1 16,2 0-16,0 1 0,1 0 15,-1 1-15,1 0 0,1 0 16,-3 0-16,0 0 0,3 0 0,-1-1 16,-3 0-16,0-2 0,-1-2 15,0-2-15,-6 0 0,1-1 16,-1 0-16,-2 1 0,0 0 15</inkml:trace>
  <inkml:trace contextRef="#ctx0" brushRef="#br0" timeOffset="193369.5809">20240 10461 0,'0'0'16,"0"0"-16,0 0 0,0 0 15,0 0-15,0 0 0,0 0 16,0 0-16,0 0 0,0 0 16,-9 24-16,9-24 0,0 0 0,-10 26 15,10-26-15,-8 24 0,3-12 16,1 2-16,-1 1 0,1-1 15,-1 1-15,1 1 0,0 0 16,-1 1-16,1 0 0,-2 2 16,1 0-16,-2 0 0,1 0 0,-4 4 15,0 0-15,1-4 0,1-3 16,2-2-16,0-2 0,1-2 16</inkml:trace>
  <inkml:trace contextRef="#ctx0" brushRef="#br0" timeOffset="194185.6482">19283 10983 0,'0'0'16,"0"0"-16,0 0 0,0 0 16,0 0-16,0 0 0,0 0 0,0 0 15,10-21-15,-10 21 0,0 0 16,11-21-16,-11 21 0,10-16 16,-10 16-16,13-20 0,-5 9 15,1 0-15,1-1 0,0-1 16,1 0-16,1 1 0,1 0 0,0-2 15,2 1-15,1 1 0,3 0 16,4-3-16,-1 0 0,1 3 16,1 0-16,2 1 0,-1 2 15,2 0-15,0 1 0,0 1 16,-1 2-16,7 1 0,0 0 16,-2 1-16,-1 1 0,-1 1 15,-1 1-15,0 0 0,-3 1 0,-1 1 16,0 0-16,-2-1 0,-1 1 15,-2 0-15,0-1 0,-1 0 16,-2 1-16,0-1 0,-2 0 16,-2 1-16,-1 0 0,0 0 15,0-1-15,-1 1 0,-1-1 16,-1 1-16,-1 0 0,0 1 16,-1 1-16,-2 0 0,0 1 15,-1-1-15,-2 1 0,-1-2 0,0 1 16,-1 0-16,-2-3 0,1 1 15,2-2-15,-2 2 0</inkml:trace>
  <inkml:trace contextRef="#ctx0" brushRef="#br0" timeOffset="194602.8952">20090 10535 0,'0'0'16,"0"0"-16,0 0 0,0 0 0,0 0 16,28 1-16,-28-1 15,21 2-15,-10-1 0,2 1 16,1 1-16,-1 1 0,1-1 0,-2 1 15,0-1-15,0 0 0,-1 0 16,-1 0-16,-1 1 0,-1-1 16,-2 1-16,1 0 0,-2-1 15,0 0-15,-2 2 0,-1-2 16,-1 1-16,-1 0 0,0-1 0,-1 1 16,-2-1-16,-2 1 0,1 2 15,-3-1-15,1 1 0,-3 1 16,-1 0-16,-1 0 0,-1 2 15,-1 2-15,-2 0 0,-1 2 16,-3 1-16,-6 7 0,-1-2 16,-2 3-16,-3-2 0,4-2 15,5-4-15,4-1 16</inkml:trace>
  <inkml:trace contextRef="#ctx0" brushRef="#br0" timeOffset="194834.6119">19838 10873 0,'0'0'0,"0"0"0,0 0 0,0 0 16,0 0-16,0 0 0,0 0 15,0 0-15,0 0 0,-22 10 16,22-10-16,-30 4 0,30-4 16,-33 3-16,20-2 0,2 0 0</inkml:trace>
  <inkml:trace contextRef="#ctx0" brushRef="#br0" timeOffset="195861.0093">19512 11523 0,'0'0'15,"0"0"-15,0 0 0,0 0 0,0 0 16,0 0-16</inkml:trace>
  <inkml:trace contextRef="#ctx0" brushRef="#br0" timeOffset="196026.0621">19582 11420 0,'0'0'0,"0"0"0,0 0 16,0 0-16</inkml:trace>
  <inkml:trace contextRef="#ctx0" brushRef="#br0" timeOffset="197403.2872">19413 10649 0,'0'0'0,"0"0"0,0 0 15,0 0-15,0 0 0,0 0 16,0 0-16,0 0 0,4 20 16,-4-20-16,2 20 0,-2-20 15,2 22-15,-2-7 0,0 2 16,0 0-16,-1 1 0,0 2 16,-1 1-16,-1 2 0,0-1 15,-1 7-15,-1 0 0,1-3 16,-1-2-16,2 0 0,0-2 15,1-3-15,-1 0 0,1-1 16,1-2-16,0-2 0,1 0 0,0-2 16,0-2-16,1-1 0,0 0 15,1-4-15,1 0 0,-1-3 16,0 0-16,-2-2 0,1-3 16,0-2-16,1-1 0,1 0 15,-1 1-15,0 0 0</inkml:trace>
  <inkml:trace contextRef="#ctx0" brushRef="#br0" timeOffset="197553.256">19487 10841 0,'0'0'0,"0"0"15,0 0-15,0 0 0,0 0 16,22-8-16,-22 8 0,20-3 16,-20 3-16,23-2 0,-10 0 15,1 2-15,0-1 0,0 0 16,1-2-16,-1 0 0,-1-1 0,-2 1 15,-1 0-15,-1 1 0</inkml:trace>
  <inkml:trace contextRef="#ctx0" brushRef="#br0" timeOffset="197719.4262">19837 10697 0,'0'0'0,"0"0"0,0 0 16,0 0-16,0 0 0,-15 18 0,15-18 15,0 0-15,-20 25 16,10-16-16,-2 2 0,0-2 0,0 1 16,2-2-16,1-1 0,2 0 15</inkml:trace>
  <inkml:trace contextRef="#ctx0" brushRef="#br0" timeOffset="198271.1119">18978 11004 0,'0'0'16,"0"0"-16,0 0 0,0 0 15,0 0-15,0 0 0,0 0 0,0 0 16,0 0-16,0 0 0,0 0 15,0 0-15,0 0 0,0 0 16,0 0-16,0 0 0,23-4 0,-23 4 16,0 0-16,0 0 15,0 0-15,0 0 0,0 0 16,0 0-16,0 0 0,0 0 16,0 0-16,0 0 0,0 0 0,0 0 15,16-15-15,-16 15 0</inkml:trace>
  <inkml:trace contextRef="#ctx0" brushRef="#br0" timeOffset="200403.0009">18478 10842 0,'0'0'0,"0"0"16,0 0-16,0 0 0,0 0 0,0 0 16,0 0-16,0 0 15,28 14-15,-28-14 0,0 0 16,22 22-16,-22-22 0,13 16 16,-7-6-16,-2-2 0,0-2 0,0-2 15,-1 0-15,-1 1 0</inkml:trace>
  <inkml:trace contextRef="#ctx0" brushRef="#br0" timeOffset="200628.103">18337 11217 0,'0'0'0,"0"0"0,0 0 0,0 0 16,0 0-16,0 0 0,0 0 16,0 0-16,0 0 0,0 0 15,20 15-15,-20-15 0,0 0 16,0 0-16,18 15 0,-18-15 0,0 0 16,0 0-16</inkml:trace>
  <inkml:trace contextRef="#ctx0" brushRef="#br0" timeOffset="201382.7723">18300 11340 0,'0'0'0,"0"0"0,0 0 16,0 0-16,0 0 0,0 0 16,0 0-16,21 14 0,-21-14 15,0 0-15,23 13 0,-23-13 16,0 0-16,21 12 0,-21-12 16,14 4-16,-8-2 0,-2-1 0</inkml:trace>
  <inkml:trace contextRef="#ctx0" brushRef="#br0" timeOffset="201665.1953">18514 11243 0,'0'0'0,"0"0"16,0 0-16,0 0 0,0 0 16,0 0-16,0 0 0,11 25 15,-11-25-15,0 0 0,10 26 0,-10-26 16,0 0-16,6 20 0</inkml:trace>
  <inkml:trace contextRef="#ctx0" brushRef="#br0" timeOffset="201982.9009">18520 10912 0,'0'0'0,"0"0"15,0 0-15,0 0 0,0 0 0,0 0 16,0 0-16,0 0 0,0 0 15,0 0-15,0 0 0,28 14 16,-28-14-16,0 0 0,26 20 16,-26-20-16,18 18 0,-10-11 15,-2 0-15,0-2 0,-2 0 0,1-1 16</inkml:trace>
  <inkml:trace contextRef="#ctx0" brushRef="#br0" timeOffset="202267.1031">18409 11319 0,'0'0'0,"0"0"15,0 0-15,0 0 0,0 0 0,0 0 16,0 0-16,0 0 0,0 0 16,24 8-16,-24-8 0,0 0 15,0 0-15,0 0 0,0 0 16,23 12-16,-23-12 0,0 0 16,0 0-16,0 0 0,0 0 0,0 0 15</inkml:trace>
  <inkml:trace contextRef="#ctx0" brushRef="#br0" timeOffset="202471.7319">18524 11295 0,'0'0'16,"0"0"-16,0 0 0,0 0 0,0 0 15,24 19-15,-24-19 16,0 0-16,22 18 0,-16-11 0,0-2 16,-2 1-16,1-2 0,-2 0 15,0-1-15,1 1 0</inkml:trace>
  <inkml:trace contextRef="#ctx0" brushRef="#br0" timeOffset="202936.1196">18270 11019 0,'0'0'15,"0"0"-15,0 0 0,0 0 0,0 0 16,0 0-16,26-9 0,-26 9 16,27-5-16,-27 5 0,38-4 15,-15 2-15,1 1 0,2 0 16,3 1-16,2 0 0,0-1 0,9 2 15,1 1-15,-1-1 0,-2 0 16,8 1-16,-4 0 0,-5 0 16,-4 1-16,-4-1 0,-4 0 15,-5-1-15,-3 0 0,-5-1 16,-2 1-16,-4-1 0,-1-1 16,-5 1-16,-7-4 0,-3 2 15,-3-2-15,-4-2 0,-3-1 16,-2-1-16,-2-1 0,3 1 0,4 2 15,2 1-15</inkml:trace>
  <inkml:trace contextRef="#ctx0" brushRef="#br0" timeOffset="203136.4814">18422 10902 0,'0'0'0,"0"0"0,0 0 0,0 0 16,0 0-16,0 0 0,0 0 15,0 0-15,24-6 0,-24 6 16,32-1-16,-32 1 0,44 1 0,-16 0 15,3 1-15,1 0 0,2 0 16,9 2-16,0 1 0,-2 0 16,-3-1-16,4 2 0,-4-1 15,-7 0-15,-6 0 0,-5-3 16,-5 0-16,-5-4 0,-4-1 16,-2 1-16,-1 0 0,1 0 15</inkml:trace>
  <inkml:trace contextRef="#ctx0" brushRef="#br0" timeOffset="203297.2357">18584 10747 0,'0'0'0,"0"0"0,0 0 16,0 0-16,0 0 0,0 0 0,0 0 15,-26 0-15,26 0 0,0 0 16,0 0-16,0 0 0,-21-5 15,21 5-15</inkml:trace>
  <inkml:trace contextRef="#ctx0" brushRef="#br0" timeOffset="203522.2362">18571 10798 0,'0'0'0,"0"0"15,0 0-15,0 0 0,0 0 0,25 2 16,-25-2-16,0 0 0,30 4 16,-30-4-16,22 3 0,-22-3 15,20 3-15,-11-2 0,-2 2 16,1-1-16,-1 0 0,-3 1 16,-2 0-16,-2-3 0,0 0 15,0 0-15,0 0 0,0 0 16</inkml:trace>
  <inkml:trace contextRef="#ctx0" brushRef="#br0" timeOffset="203785.0834">18853 10717 0,'0'0'16,"0"0"-16,0 0 0,0 0 0,0 0 16,0 0-16,0 0 0,0 0 15,17 22-15,-17-22 0,0 0 16,3 19-16,-3-19 0,0 0 16,-9 18-16,9-18 0,0 0 0,-24 14 15,24-14-15,-20 4 0,12-2 16,2 0-16</inkml:trace>
  <inkml:trace contextRef="#ctx0" brushRef="#br0" timeOffset="204387.3985">18070 10904 0,'0'0'16,"0"0"-16,0 0 0,0 0 0,0 0 16,0 0-16,0 0 15,26-3-15,-26 3 0,23 0 0,-23 0 16,34 0-16,-15 0 0,4 1 16,3 0-16,2 0 0,1 1 0,11 1 15,5 1-15,-2 0 0,-2-2 16,11 4-16,0 0 0,-3 0 15,-5-1-15,4 1 0,-3 0 16,-8-1-16,-6-2 0,-7-1 16,-6 0-16,-5-1 0,-3 0 0,-7-1 15,-3 0-15,-8-6 16,-2 2-16,-7-4 0,-8-2 16,6 3-16,2 1 0,4 1 0</inkml:trace>
  <inkml:trace contextRef="#ctx0" brushRef="#br0" timeOffset="204773.5251">18561 10704 0,'0'0'0,"0"0"16,0 0-16,0 0 0,21-3 0,-21 3 15,24 2-15,-24-2 0,30 2 16,-11 1-16,3 1 15,0 1-15,1-1 0,8 4 0,2 2 16,-2 0-16,-3 0 0,0 0 16,-3 1-16,-1-1 0,-5 0 15,2 1-15,-4-1 0,-4-1 16,-3 0-16,-4-2 0,-3 0 16,-2 1-16,-1-1 0,-3 1 15,-3 1-15,-2 0 0,-2 1 0,-3 0 16,-2 0-16,-2 0 0,1 0 15,-3 3-15,-1-2 16,-1 2-16,-1 0 0,-5 5 0,-1 0 16,3 0-16,0-1 0,0 3 15,0 0-15,0 0 0,1 1 16,0-1-16,-1 1 0,0-1 0,1-1 16,-7 5-16,-2 2 15,8-6-15,5-4 0,4-4 0</inkml:trace>
  <inkml:trace contextRef="#ctx0" brushRef="#br0" timeOffset="205001.9361">18494 11443 0,'0'0'0,"0"0"0,0 0 0,0 0 15,0 0-15,0 0 0,0 0 16,0 0-16,-36 6 0,36-6 16,-24-3-16,24 3 0</inkml:trace>
  <inkml:trace contextRef="#ctx0" brushRef="#br0" timeOffset="205221.0275">17963 10988 0,'0'0'0,"0"0"0,0 0 16,0 0-16,0 0 0,0 0 0,0 0 16,0 0-16,-35-12 0,35 12 15,-24-9-15,24 9 0</inkml:trace>
  <inkml:trace contextRef="#ctx0" brushRef="#br0" timeOffset="205392.897">17667 10667 0,'0'0'0,"0"0"0,0 0 15,26 8-15,-16-3 0,-1 0 16,-1 1-16,-4-1 0,-2-1 0,-9-2 16,-9-1-16,3-1 0,2 1 15,1-1-15</inkml:trace>
  <inkml:trace contextRef="#ctx0" brushRef="#br0" timeOffset="208502.9169">21691 11647 0,'0'0'0,"0"0"16,0 0-16,0 0 0,0 0 0,0 0 16,0 0-16,0 0 15,0 0-15,-25 8 0,25-8 16,-26 13-16,26-13 0,-31 18 0,13-6 15,-1 2-15,0 0 0,0 4 16,0 0-16,-5 7 0,3 1 0,3 0 16,0 1-1,4-3-15,2 0 0,1 2 0,4 1 16,4-2-16,2-2 0,4-2 16,3-2-16,2-1 0,2-3 0,2-2 15,4-1-15,0-3 0,3-2 16,3-2-16,3-2 15,0-2-15,-1-2 0,2-3 16,3-1-16,-1-1 0,-2 0 0,0-5 16,0-1-16,-2-1 0,-2 1 15,-2-7-15,-1-3 0,-4 5 16,-3 2-16,-2 3 0</inkml:trace>
  <inkml:trace contextRef="#ctx0" brushRef="#br0" timeOffset="208772.1798">21908 11518 0,'0'0'15,"0"0"-15,0 0 0,0 0 16,0 0-16,-5 25 0,5-25 0,-5 25 15,5-25-15,-5 32 0,1-12 16,1 1-16,0 0 0,1 4 16,-1 0-16,0 8 0,1-3 0,0 2 15,-1 0-15,2-2 16,0-1-16,1 2 0,0-2 16,0-4-16,0-4 0,0-4 15,0-4-15,0-2 0</inkml:trace>
  <inkml:trace contextRef="#ctx0" brushRef="#br0" timeOffset="209052.9917">21991 11861 0,'0'0'0,"0"0"0,0 0 15,0 0-15,0 0 0,0 0 16,0 0-16,0 0 0,0 0 0,0 0 15,0 0-15,21-10 0,-21 10 16,0 0-16,25-9 0,-25 9 16,20-6-16,-9 2 0,1 1 15,0-2-15,1 0 0,1 1 16,0-1-16,-1-2 0,-1 0 16,0 0-16,0-2 0,-3 1 15,0-2-15,-1 1 0,0-1 16,-1-3-16,0 1 0,0 0 15,-2 2-15,0 2 0</inkml:trace>
  <inkml:trace contextRef="#ctx0" brushRef="#br0" timeOffset="209303.1254">22309 11504 0,'0'0'0,"0"0"15,0 0-15,0 0 0,3 18 0,-3-18 16,0 0-16,-2 22 0,1-11 15,0 2-15,-1 3 0,0 2 16,-1 1-16,-1 2 0,0 1 16,-2 8-16,1 1 0,-1 0 0,0-1 15,0 1-15,1 0 0,-2 6 16,0-1-16,2-2 0,1-3 16,-1-1-16,1 0 0,-1-5 15,1-2-15,-1-2 0,-1-1 16,-1-7-16,1-4 0,0-2 0,2-2 15,0 0-15</inkml:trace>
  <inkml:trace contextRef="#ctx0" brushRef="#br0" timeOffset="210487.1253">22624 11847 0,'0'0'0,"0"0"16,0 0-16,0 0 0,27-12 0,-16 9 15,2 1-15,1 1 0,-2 1 16,-1 1-16,-1 1 0,-1 3 16,-3 1-16,-3 2 0,-1 2 15,-4 1-15,-1 2 0,-5 3 16,-3 3-16,-1-1 0,-1 0 0,0 1 15,0 1-15,2-1 16,1-1-16,2-1 0,2 0 16,3-2-16,2 0 0,3-3 0,3-1 15,0 0-15,1-1 0,-1 0 16,1-1-16,-3 1 0,0 0 0,-4 0 16,-2-1-16,-4 1 15,-3 1-15,-5 0 0,-5 2 16,-2-2-16,-2 0 0,-4 2 15,-2-2-15,-6 1 0,0-1 0,-2-3 16,1-3-16,1-2 0,4-2 0,2 0 16,5 0-1,7-1-15</inkml:trace>
  <inkml:trace contextRef="#ctx0" brushRef="#br0" timeOffset="210892.7905">20855 11587 0,'0'0'0,"0"0"0,0 0 16,0 0-16,0 0 0,0 0 16,0 0-16,0 0 0,-6 28 0,6-28 15,-9 27-15,3-11 16,1 2-16,-1 1 0,1 3 15,-1 0-15,2 0 0,-2 7 16,1 0-16,0-3 0,3-2 0,0-2 16,1 1-16,1-4 15,0-2-15,2-2 0,1-2 16,1-4-16,-1-2 0,0-4 0,1-3 16,-1-4-16,-1-4 0,0 2 15,1 0-15,-2 2 0</inkml:trace>
  <inkml:trace contextRef="#ctx0" brushRef="#br0" timeOffset="211305.8071">20820 11539 0,'0'0'15,"0"0"-15,0 0 0,0 0 0,0 0 16,0 0-16,0 0 15,0 0-15,0 0 0,2 25 16,-2-25-16,3 20 0,-3-20 0,7 24 16,-3-9-16,2 2 0,0 1 15,0 0-15,2 4 0,0-1 16,-1 1-16,2 6 0,1-1 16,-1-2-16,0-2 0,-1-2 15,1-1-15,0-4 0,0-1 16,0-3-16,1-1 0,0-4 0,1-2 15,3-2-15,3-3 16,0-4-16,2 0 0,2-5 0,1-5 16,0 1-16,0-2 0,6-5 15,-2-1-15,-2 1 0,-2 0 16,-1-3-16,-1-1 0,-2 2 16,-3 2-16,-3-1 0,-2 1 15,-4 1-15,-3 2 0,-5 1 16,-6 1-16,-3 0 0,-2 2 0,2 0 15,2 4-15,2 2 0</inkml:trace>
  <inkml:trace contextRef="#ctx0" brushRef="#br0" timeOffset="211653.6896">20106 11741 0,'0'0'15,"0"0"-15,0 0 0,0 0 16,0 0-16,0 0 0,0 24 15,0-24-15,0 0 0,-2 36 16,2-36-16,-3 31 0,1-15 0,0 2 16,0 1-16,-1-1 0,1-1 15,0 1-15,1 0 0,-1 3 16,1-2-16,-2-3 0,1-3 16,0-3-16,1-3 0,1-2 15,0 0-15,0-1 0</inkml:trace>
  <inkml:trace contextRef="#ctx0" brushRef="#br0" timeOffset="211870.4633">20147 11881 0,'0'0'0,"0"0"0,0 0 16,0 0-16,0 0 0,0 0 16,0 0-16,0 0 0,0 0 0,23-7 15,-23 7-15,0 0 16,0 0-16,26-8 0,-17 7 0,1 0 15,0 1-15,0-2 0,1 1 16,0 0-16,1 0 0,0-1 16,0-2-16,-1 0 0,0 1 15,-1-2-15,-1-3 0,-2 3 16,0-1-16,0 2 0</inkml:trace>
  <inkml:trace contextRef="#ctx0" brushRef="#br0" timeOffset="212122.8617">20475 11590 0,'0'0'0,"0"0"16,0 0-16,0 0 0,0 0 0,0 0 15,0 0-15,-10 29 0,10-29 16,-8 25-16,3-9 0,-2 0 15,-1 2-15,0 3 0,-1 0 16,0 0-16,0 1 0,-2 5 16,1-1-16,1 0 0,2-4 15,-1 0-15,1-2 0,1-3 16,0-5-16,1-1 0,0-2 16,2-2-16</inkml:trace>
  <inkml:trace contextRef="#ctx0" brushRef="#br0" timeOffset="212553.6328">20433 11887 0,'0'0'0,"0"0"0,0 0 16,0 0-16,0 0 0,0 0 16,0 0-16,0 0 0,0 0 0,0 0 15,0 0-15,0 0 0,0 0 16,0 0-16,0 0 0,20 14 15,-20-14-15,0 0 0,5 18 16,-5-18-16,0 0 0,4 24 16,-3-16-16,0 1 0,0-2 15,1 0-15,0-1 0,2 0 16,-1-2-16,1 0 0,2-2 16,-1 0-16,1 0 0,1-1 15,0 0-15,1 0 0,0 0 0,-2 2 16,1 0-16,-2 0 0,0 1 15,-3 2-15,-1 1 0,-2 3 16,-2 1-16,-4 1 0,-1 3 16,0 0-16,-2 2 0,-1-1 15,0 2-15,-4 4 0,2-3 16,1-1-16,2-3 0,2-2 16,2-3-16,1-1 0,3-4 15,2-1-15,3-3 0,2-1 16,1-3-16,1 0 0,0 0 0,-2-1 15,1 1-15,-2 0 0</inkml:trace>
  <inkml:trace contextRef="#ctx0" brushRef="#br0" timeOffset="218946.2228">20437 11934 0,'0'0'0,"0"0"0,0 0 15,0 0-15,0 0 0,0 0 16,0 0-16,0 0 0,0 0 16,0 0-16,0 0 0,0 0 0,0 0 15,0 0-15,0 0 16,0 0-16,0 0 0,0 0 0,0 0 15,0 0-15,0 0 0,0 0 16,0 0-16,0 0 0,24 5 16,-24-5-16,0 0 0,0 0 15,0 0-15,0 0 0,0 0 16,25 1-16,-25-1 0,0 0 16,0 0-16,26 3 0,-18-3 0,0 3 15,0-1-15,-2 1 0,1 1 16,-2-1-16,1 1 15,-2 1-15,-1 0 0,-1 1 0,-2 1 16,-3 1-16,0 0 0,-2 3 16,-3 0-16,-1-1 15,0 1-15,-1 2 0,-1 0 0,0 0 16,0 0-16,0 0 0,-1 0 16,-2 3-16,-1-1 0,2 0 0,1-1 15,1-1-15,1-2 0,2 0 16,2 0-16,0-3 0,2-1 15,1-2-15,0-1 0,1-1 16,0-1-16,2-2 0,1 3 16,-1-3-16,3 3 0,2-3 15,0-1-15,2-1 0,-1 2 0,2-2 16,0-1-16,0 1 0,-1-1 16,2 0-16,0 0 15,-1 0-15,-1 0 0,1 0 16,0 0-16,0 1 0,-1 0 0,1 0 15,0 1-15,-1-1 0,1 2 16,-1-1-16,-2 1 16,1-1-16,-2 1 0,0 0 0,-1 0 15,0 0-15,-1 0 0,1 0 16,-1 0-16,0 1 0,0 0 0,0 1 16,1-1-16,-1 1 15,0 0-15,0 0 0,0 0 16,1-1-16,-3-1 0,2 4 0,-2-4 15,-1 2-15,-2-2 0,1 0 16,2 0-16,-2 0 0</inkml:trace>
  <inkml:trace contextRef="#ctx0" brushRef="#br0" timeOffset="220992.6887">19134 11417 0,'0'0'16,"0"0"-16,0 0 0,0 0 0,0 0 16,0 0-16,0 0 0,0 0 15,0 0-15,10-17 0,-10 17 16,0 0-16,0 0 0,0 0 16,0 0-16,0 0 0,0 0 0,0 0 15,0 0-15,0 0 0,0 0 16,0 0-16,0 0 0,0 0 15,0 0-15,0 0 0,0 0 16,0 0-16,0 0 0,0 0 16,-2 23-16,2-23 0,0 0 0,0 0 15,0 0-15,0 0 0,0 0 16,0 0-16</inkml:trace>
  <inkml:trace contextRef="#ctx0" brushRef="#br0" timeOffset="221315.2965">19170 10411 0,'0'0'0,"0"0"0,0 0 15,0 0-15,0 0 0,0 0 16,0 0-16,0 0 0,6-24 0,-6 24 16,0 0-16,0 0 0,0 0 15,0 0-15,0 0 0,0 0 16,0 0-16,0 0 0,0 0 15,0 0-15,0 0 0,0 0 16,0 0-16,0 0 0</inkml:trace>
  <inkml:trace contextRef="#ctx0" brushRef="#br0" timeOffset="221607.6123">19136 11392 0,'0'0'15,"0"0"-15,0 0 0,0 0 16,0 0-16,0 0 0,0 0 16,0 0-16,0 0 0,0 0 0,0 0 15,0 0-15,0 0 16,0 0-16,0 0 0,0 0 0,0 0 15,0 0-15,0 0 0,0 0 16,0 0-16,0 0 0,0 0 16,0-34-16,0 34 0,7-35 15,0 13-15,-2 3 0,1 2 0,-2 2 16</inkml:trace>
  <inkml:trace contextRef="#ctx0" brushRef="#br0" timeOffset="221855.5533">19145 10436 0,'0'0'0,"0"0"0,0 0 16,0 0-16,0 0 0,0 0 0,0 0 15,0 0-15,0 0 0,0 0 16,0 0-16,0 0 0,0 0 16,0 0-16,0 0 0,0 0 0,0 0 15,0 0-15,0 0 16,0 0-16</inkml:trace>
  <inkml:trace contextRef="#ctx0" brushRef="#br0" timeOffset="222137.1458">19111 11537 0,'0'0'0,"0"0"15,0 0-15,0 0 0,0 0 0,0 0 16,0 0-16,0 0 0,0 0 15,0 0-15,0 0 0,0 0 16,0 0-16,0 0 0,0 0 16,0 0-16,0 0 0,0 0 15,0 0-15,0 0 0,2-21 0,-2 21 16,5-31-16,-3 12 0,0-3 16,0 3-16,1 3 0,-1 1 15</inkml:trace>
  <inkml:trace contextRef="#ctx0" brushRef="#br0" timeOffset="222356.1839">19227 10416 0,'0'0'0,"0"0"0,0 0 15,0 0-15,0 0 0,0 0 16,0 0-16,0 0 0,0 0 16,0 0-16,0 0 0,0 0 0,0 0 15,0 0-15,0 0 0,0 0 16</inkml:trace>
  <inkml:trace contextRef="#ctx0" brushRef="#br0" timeOffset="222650.747">19182 11477 0,'0'0'0,"0"0"15,0 0-15,0 0 0,0 0 0,0 0 16,0 0-16,0 0 0,0 0 15,0 0-15,0 0 0,0 0 16,0 0-16,0 0 0,0 0 16,0 0-16,0 0 0,0 0 15,0 0-15,0 0 0,0 0 0,0 0 16,0 0-16,11-28 0,-11 28 16,0 0-16,10-32 0,-10 32 15,4-20-15,-3 12 0</inkml:trace>
  <inkml:trace contextRef="#ctx0" brushRef="#br0" timeOffset="227054.5224">18779 11530 0,'0'0'0,"0"0"16,0 0-16,20 4 0,-11-3 0,4 0 15,4 1-15,-1 0 16,2 0-16,8-1 0,4 1 16,-1-1-16,-2 0 0,4-1 15,3 1-15,7 1 0,-2-4 0,3 1 16,3 0-16,-2-1 0,-1 0 16,12-1-16,3 0 15,-6 0-15,-4-1 0,12-1 16,0 0-16,-6-2 0,-4-1 0,1-3 15,3-1-15,-5 0 0,-5 0 16,7-5-16,1-1 0,-8 0 16,-5 0-16,0-7 0,1-6 15,-6 4-15,-3 0 0,-1-7 16,1-8-16,-5 3 0,-1 3 0,4-28 16,-3 0-16,-13 27 0,-2 0 15,4-28-15,-1 0 16,-4 9-16,-2 5 0,-4-3 0,-1-3 15,-3 9-15,-1 4 0,-4-4 16,-1-3-16,-1 6 0,0 3 0,-4-5 16,-2-2-16,-3 9 15,1 4-15,-5-2 0,-3-2 16,4 3-16,0 5 0,-9-3 16,-6-2-16,3 5 0,3 4 0,-5-2 15,-2 0-15,0 6 0,1 4 16,-7 2-16,-4 1 0,4 4 15,3 2-15,-7 0 0,-6-1 16,7 6-16,5 3 0,-6 3 16,-4 4-16,9 1 0,3 2 0,-7 5 15,-5 5-15,7-2 16,6-2-16,-5 8 0,-2 5 16,5 0-16,5-2 0,-6 9 15,-3 3-15,5-2 0,4-2 0,-6 5 16,-3 6-16,6-7 0,4-2 15,-2 9-15,0 3 0,3-4 16,2-3-16,3 5 0,0 4 16,6-6-16,3-5 0,1 6 15,-2 4-15,5-5 0,2-2 0,4 4 16,2 2-16,4-4 0,2-4 16,4 8-16,2 6 15,4-7-15,2-6 0,6 5 0,3 1 16,-2-4-16,-1-6 0,8 5 15,4 3-15,0-5 0,-1-4 16,3-2-16,3-3 0,-4-3 16,-1-5-16,4 2 0,3 2 15,-6-6-15,-4-3 0,3-1 16,2 1-16,-6-5 0,-2-2 0,-1 0 16,-1 2-16,-12-7 0,0-1 15,1-2-15,0-1 0,-3-1 16,-1-1-16,-3 1 0,-1 0 15,0 0-15</inkml:trace>
  <inkml:trace contextRef="#ctx0" brushRef="#br0" timeOffset="227251.3137">19022 11448 0,'0'0'0,"0"0"0,0 0 15,0 0-15,0 0 0,0 0 0,-23-3 16,23 3-16,0 0 0,0 0 16</inkml:trace>
  <inkml:trace contextRef="#ctx0" brushRef="#br0" timeOffset="227407.9365">18817 11535 0,'0'0'15,"0"0"-15,0 0 0,0 0 0,0 0 0,0 0 16</inkml:trace>
  <inkml:trace contextRef="#ctx0" brushRef="#br0" timeOffset="227589.3182">18618 11441 0,'0'0'0,"0"0"0,0 0 0,0 0 16,-18 19-16,18-19 0,-27 6 16,27-6-16,-25 3 0,15-1 0</inkml:trace>
  <inkml:trace contextRef="#ctx0" brushRef="#br0" timeOffset="228304.4124">21306 11886 0,'0'0'0,"0"0"16,0 0-16,0 0 0,0 0 0,0 0 16,0 0-16,0 0 0,0 0 15,0 0-15,0 0 16,0 0-16,0 0 0,0 0 0,0 0 16,0 0-16,0 0 0,0 0 15,0 0-15,0 0 0,0 0 16,0 0-16,22 13 0,-22-13 15,0 0-15,0 0 0</inkml:trace>
  <inkml:trace contextRef="#ctx0" brushRef="#br0" timeOffset="228562.8078">21193 12236 0,'0'0'16,"0"0"-16,0 0 0,0 0 15,0 0-15,0 0 0,0 0 16,0 0-16,0 0 0,0 0 0,0 0 16,0 0-16,0 0 0,0 0 15,0 0-15,0 0 0,0 0 16,0 0-16,0 0 0,0 0 0,0 0 15,0 0-15,0 0 16,0 0-16</inkml:trace>
  <inkml:trace contextRef="#ctx0" brushRef="#br0" timeOffset="237121.1832">18323 10509 0,'0'0'0,"0"0"0,0 0 16,0 0-16,0 0 0,0 0 0,-7-21 15,7 21-15,0 0 0,-16-20 16,16 20-16,-23-18 0,9 10 0,-2-1 15,-3-1-15,-1 0 16,-1 0-16,-8-3 0,-5 1 16,1 2-16,0 2 0,-2-1 15,-2 2-15,-9-1 0,3 2 0,-2 2 16,-1 0-16,2 3 0,1-1 16,-10 4-16,-1 1 15,3 1-15,3 1 0,-10 5 0,1 1 16,5 2-16,4 2 0,-2 2 15,0 1-15,4 1 0,2 0 16,-9 7-16,0 2 0,7 0 16,5-1-16,-1 2 0,0 1 15,4-2-15,2 0 0,1 3 16,-1 3-16,4-2 0,3-2 0,2 4 16,0 2-16,4-4 0,1-1 15,3 4-15,1 1 16,4-1-16,2-4 0,2 4 0,2 0 15,3-2-15,2-1 0,3 2 16,3 1-16,1-3 0,2-2 0,5 0 16,4 2-16,-2-7 15,2-1-15,8 5 0,3 0 16,-1-7-16,0-4 0,5 1 0,3 0 16,1-4-16,-1-1 0,6-2 15,4-3-15,-1-1 0,-1-2 16,15-2-16,2-3 0,-2-1 15,-3-1-15,6-3 0,3-2 16,-2-2-16,-3-1 0,32-8 16,-6-1-16,-10 2 0,-7 0 15,0-5-15,-1-4 0,-4 1 0,-4-1 16,-2-6-16,0-6 16,-10 6-16,-6 4 0,-2-3 0,-2 0 15,-5-4-15,-4 0 0,-1-5 16,-3-2-16,-6 3 0,-3 3 0,-5-4 15,-4-4-15,-2 6 16,-4 4-16,-2-3 0,-3-3 16,1 3-16,-2 3 0,-5 1 15,-5 2-15,7 14 0,0 0 0,-2-3 16,-1-3-16,-1 3 16,1 3-16,-1 1 0,-1 1 0,3 3 15,-1 3-15,-1 2 0,1 2 16,1 0-16,1 3 0,1 0 15,-1 1-15,3 0 0,0 0 16,1 2-16,0 3 16,4 1-16,1 3 0,5 3 0,6 5 15,1 1-15,4 3 0,-4-5 0,0-2 16,-2-3-16</inkml:trace>
  <inkml:trace contextRef="#ctx0" brushRef="#br0" timeOffset="243150.4996">17367 11422 0,'0'0'16,"0"0"-16,0 0 0,0 0 0,0 0 16,0 0-16,0 0 15,0 0-15,0 0 0,0 0 0,0 0 16,0 0-16,0 0 0,0 0 15,0 0-15,0 0 0,0 0 16,0 0-16,0 0 0,0 0 16,0 0-16,0 0 0,0 0 15,0 0-15,0 0 0,0 0 16,0 0-16,0 0 0,0 0 0,0 0 16,0 0-16,0 0 15,0 0-15,0 0 0,0 0 0,0 0 16</inkml:trace>
  <inkml:trace contextRef="#ctx0" brushRef="#br0" timeOffset="243754.9809">14270 10023 0,'0'0'0,"-3"5"0,-4 0 15,1 2-15,-1 2 0,-2 2 0,-2 5 16,-4 5-16,-3 3 0,-1 2 16,-2 3-16,1 1 0,-1 1 0,-6 10 15,1-1-15,0-1 16,1-3-16,-4 4 0,3-2 15,4-6-15,3-5 0,4-4 0,2-7 16,5-5-16,2-4 0,3-5 16,3-4-16,5-6 0,4-4 15,4-9-15,4-6 0,2-3 16,1-2-16,-2 0 0,-3 8 16,-3 5-16</inkml:trace>
  <inkml:trace contextRef="#ctx0" brushRef="#br0" timeOffset="244273.3819">14308 10119 0,'0'0'0,"0"0"16,0 0-16,0 0 15,16 9-15,-10-2 0,-1 3 16,1 2-16,0 3 0,1 2 0,0 1 16,-1 3-16,1 1 0,1 7 15,-1 0-15,1-2 0,-1-2 16,0-3-16,1-3 0,-1-3 16,-1-3-16,2-1 0,0-4 15,1-4-15,0-1 0,4-8 16,0-4-16,1-3 0,2-2 0,0-4 15,2-6-15,0 0 16,2-1-16,6-9 0,-1 1 0,-1 2 16,-1 0-16,2 1 15,-3 5-15,-5 4 0,-1 5 0,-3 4 16,-1 5-16,-3 4 0,-1 5 16,-2 5-16,0 5 0,-3 5 15,-1 1-15,-2 7 0,-2 3 16,-1 2-16,-2 1 0,-1 2 15,-2 0-15,-2 8 0,0-1 0,-1-4 16,0-1-16,1-5 0,0-3 16,3-4-16,0-4 0,0-5 15,2-4-15,-1-5 0,1-4 16,2-4-16,0-4 0,4-6 16,4-4-16,3-1 0,2 0 15,3-1-15,4 2 0,4 1 16,3 1-16,1 0 0,0 2 15,2 2-15,-1 3 0,3-1 16,1 4-16,-1 0 0,1 1 0,3 1 16,-2 1-16,-3-1 0,-3 1 15,-3-1-15,-2 0 0,-6-3 16,-2-1-16,0-3 0,-1-3 16,-2-4-16,-1-3 0,-1 3 15,-2 4-15,0 2 0</inkml:trace>
  <inkml:trace contextRef="#ctx0" brushRef="#br0" timeOffset="244555.3153">15409 9786 0,'0'0'0,"0"0"15,0 0-15,0 0 0,0 0 16,0 0-16,0 0 0,0 0 16,-11 24-16,11-24 0,-13 32 15,5-12-15,-1 4 0,0 4 16,0 4-16,-1 3 0,0 3 0,-4 14 15,1 3-15,-1 13 16,1-1-16,-3 12 0,1 0 0,0-2 16,2-3-16,0 13 0,1-1 15,-1 3-15,2-11 0,-5 23 16,3-14-16,2-17 0,1-15 16,-1-10-16,1-8 0,0-11 15,0-7-15,1-12 0,1-4 16,0-9-16,-1-2 0,2 2 0,3 1 15,1 2-15</inkml:trace>
  <inkml:trace contextRef="#ctx0" brushRef="#br0" timeOffset="244891.0628">15513 10365 0,'0'0'0,"0"0"0,0 0 15,28-4-15,-16 4 0,2 1 0,-1 1 16,0 2-16,-1 1 0,-1 2 16,-1 2-16,-3 2 0,-3 1 15,-4 5-15,-3 1 0,-6 2 16,-4-1-16,-6 0 0,-4 2 16,-1-2-16,-2 0 0,-3 2 15,0 0-15,5-3 0,4-2 0,4-2 16,4-1-16,5 0 15,2 0-15,5-1 0,6 0 16,1 0-16,4 0 0,0 1 0,2 0 16,-2 0-16,-1 1 15,-5 2-15,-3 1 0,-7 1 0,-6-1 16,-11 0-16,-10 0 0,-9-1 16,-8 1-16,11-5 0,6-2 15,6-1-15</inkml:trace>
  <inkml:trace contextRef="#ctx0" brushRef="#br0" timeOffset="247577.7973">15931 10574 0,'0'0'0,"0"0"15,0 0-15,0 0 0,0 0 0,0 0 16,20 18-16,-20-18 0,0 0 15,0 0-15,19 18 0,-19-18 16,0 0-16,0 0 0,10 16 16,-9-13-16</inkml:trace>
  <inkml:trace contextRef="#ctx0" brushRef="#br0" timeOffset="247801.8104">15819 10754 0,'0'0'0,"0"0"0,0 0 16,0 0-16,0 0 0,0 0 15,0 0-15,19 21 0,-19-21 0,0 0 16,0 0-16,22 13 0,-22-13 15,0 0-15</inkml:trace>
  <inkml:trace contextRef="#ctx0" brushRef="#br0" timeOffset="248655.8599">15730 10690 0,'0'0'0,"0"0"0,0 0 15,0 0-15,0 0 0,0 0 16,0 0-16,0 0 0,0 0 16,20-14-16,-20 14 0,0 0 0,0 0 15,23-7-15,-23 7 16,0 0-16,29-1 0,-16 0 0,2 1 15,1 0-15,0 0 0,3 0 16,2-2-16,1 1 0,1 0 16,4-1-16,2 0 0,9-1 15,-2 0-15,3 1 0,2 0 16,6-1-16,-3 1 0,1 0 16,0-1-16,-2 0 0,-2 1 0,6-1 15,-2 0-15,-4 1 16,-5 2-16,-1-1 0,-2 0 0,-3 0 15,-4 0-15,1 0 0,-2-2 16,-3 1-16,-3 0 0,-2 1 16,-3 0-16,-3 0 0,-1 1 15,-2-1-15,-2-1 0,0 2 16,-3-1-16,-1 1 0,-2 0 16,0 0-16,-2 0 0,-3-1 15,-4-2-15,1 1 0,1 0 0,2 0 16</inkml:trace>
  <inkml:trace contextRef="#ctx0" brushRef="#br0" timeOffset="249104.9636">15709 10602 0,'0'0'0,"0"0"0,0 0 16,0 0-16,0 0 0,-21 11 16,21-11-16,0 0 0,0 0 0,0 0 15,-15 14-15,15-14 0,0 0 16,0 0-16,19 8 16,-19-8-16,26 1 0,-26-1 0,44 0 15,-19-1-15,2 0 0,12-1 16,7-1-16,-1 1 0,-1 0 15,15-1-15,5 0 0,-4 1 16,-4-1-16,15 1 0,11 1 16,-10 0-16,-9 2 0,7-1 15,-1 1-15,-11 0 0,-6 0 0,0 0 16,0 1-16,-7 0 16,-4 0-16,13 1 0,-8 1 15,-22-3-15,-3 0 0,0 1 16,0-2-16,-6 2 0,-1 0 0,-5 1 15,-3-3-15,-3 1 0,0 0 0,-6-2 16,-2 0-16,-3-2 16,-1-1-16,3 1 0,0 0 15,3 2-15</inkml:trace>
  <inkml:trace contextRef="#ctx0" brushRef="#br0" timeOffset="249488.9982">16746 10380 0,'0'0'0,"0"0"16,0 0-16,24-1 0,-24 1 0,28 3 15,-8 0-15,2 1 0,1 0 16,8 3-16,2 0 15,-2 1-15,-2 1 0,-2-1 0,0 1 16,1 0-16,-2 1 0,-3 1 16,-2 0-16,-4-1 0,-2 1 15,-3 0-15,-1 1 0,-4-2 16,-2 0-16,-2 3 0,-2 2 16,-2 0-16,-1 0 0,-3 3 15,-4 1-15,-2 0 0,-2-1 0,-8 4 16,-5 0-16,-2 0 0,-3 0 15,-7 1-15,-5 2 16,-2-2-16,-1 0 0,-19 6 0,-7 1 16,-10 5-16,3-2 0,-27 10 15,-7 5-15,31-14 0,24-10 0,15-6 16</inkml:trace>
  <inkml:trace contextRef="#ctx0" brushRef="#br0" timeOffset="260572.4254">20569 12266 0,'0'0'0,"0"0"15,0 0-15,0 0 0,0 0 0,0 0 16,0 0-16,0 0 0,0 0 15,0 0-15,0 0 0,0 0 16,0 0-16,0 0 0,0 0 16,0 0-16,0 0 0,0 0 15,0 0-15,0 0 0,0 0 0,23 10 16,-23-10-16,0 0 0,0 0 16,30 3-16,-30-3 15,18 3-15,-8-2 0,0 2 0,1 2 16,-1-2-16,0 1 0,0 1 15,0 0-15,-1 1 0,-2 0 16,1 0-16,0 1 0,-2 0 16,1 0-16,-3 1 0,0 1 15,-2 0-15,-2 1 0,-3 2 16,-4 1-16,-2-1 0,-1 1 0,-4-1 16,-3 1-16,-6 3 0,0 0 15,-1-2-15,0 1 16,0-2-16,2 1 0,-2-1 0,1 0 15,2-2-15,2-1 0,4-2 16,3-2-16,2-1 0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9:41"/>
    </inkml:context>
    <inkml:brush xml:id="br0">
      <inkml:brushProperty name="width" value="0.04556" units="cm"/>
      <inkml:brushProperty name="height" value="0.04556" units="cm"/>
      <inkml:brushProperty name="color" value="#F2395B"/>
    </inkml:brush>
  </inkml:definitions>
  <inkml:trace contextRef="#ctx0" brushRef="#br0">14265 48905 482,'-1'-13'62,"0"6"-3,-2 6-2,0 6-2,-1 3-5,0 1-9,0 2-9,0 0-10,0 1-4,1-1-3,-1 1-1,0 0-3,-1 0 0,0 1-1,-1 1 0,-2 2-1,1 0 0,-1 4-2,0 4-2,0 1-1,1 3-1,-1 1-1,0 1 0,0 1 0,0-1 0,1-2-1,-1-2 1,0-1 0,1-2-2,0-1-5,2-1-6,1-1-4,0-2-4,0-1-2,0-2-1,0-3-2,2-6-7,4-14-14,4-12-13,4-12-13,0-4 0,-1 7 13,-2 7 13,-2 7 13,-1 3 9,0 1 3,-1-1 4,1 0 3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9:42"/>
    </inkml:context>
    <inkml:brush xml:id="br0">
      <inkml:brushProperty name="width" value="0.05097" units="cm"/>
      <inkml:brushProperty name="height" value="0.05097" units="cm"/>
      <inkml:brushProperty name="color" value="#F2395B"/>
    </inkml:brush>
  </inkml:definitions>
  <inkml:trace contextRef="#ctx0" brushRef="#br0">14459 48795 431,'7'-7'4,"-1"0"7,0 2 7,-2 1 8,1 2 5,0 5 2,1 6 4,2 4 2,-2 3 0,-1 1-3,-2 1-3,-2 1-3,-1 1-2,0 1-2,0 1-1,0 2-2,0 0-2,0 2-2,0 3-2,0 1-3,0 2-2,-2 1-1,0 0-1,-1 2-1,-2 0-1,2 1-3,-1-1-2,0 0-3,0-2-1,2-2-4,0-3-2,2-3-2,-1-2-6,0-3-6,-2-1-7,0-2-6,-3-7-7,-3-11-5,-5-10-4,-4-11-6,-1-5 2,1-1 11,1 1 8,1 0 10,1 1 7,3 5 0,1 3 3,2 4 2,1 3 4,1 3 5,-1 1 7,0 2 6,2 0 9,6 0 13,4-1 12,6-1 14,2 0-1,1 2-14,1 2-13,1 2-14,2 1-11,3 0-7,3 0-6,3 0-8,1 0-3,-3 2-1,-2 0 0,-1 2 0,-2-1-1,-1 2 1,-1-2-1,-1 1 0,-1-1 1,-2-2 2,-3-2 2,-1-2 2,-1-1 1,-2-2 2,-1 0 1,0-1 1,-3-1 11,-2 2 18,-4 1 19,-2 0 19,-2 3 6,-2 2-8,0 4-7,-1 2-8,0 3-6,2 2-5,2 1-4,3 3-5,2 0-8,6-3-10,4-1-10,5-2-11,2-3-7,-1-4-5,-1-4-3,0-4-5,-3-2 1,-1 0 5,-2 1 6,-2-1 5,-1 0 7,0 0 7,0 0 9,0 1 7,-2 1 8,-1 4 6,-2 4 6,-1 4 8,-2 2 0,2 1-6,0 1-5,2 2-5,0-1-3,0 1-2,0 0 0,0 0-2,0 0-2,0 1-1,0 1-2,0 1-2,0 4-3,0 7 0,0 7-3,0 7-2,0 2 0,0-2 3,0-2 0,0-2 3,0 0-1,0 1-2,0 0-2,0 2-3,-1-2-1,0-2-2,-2-3-1,0-3-1,-1-4-1,0-3 0,0-5 0,0-3 1,-2-4-1,-3-2 1,-5-4 1,-4-2-1,0-5 2,3-4 1,3-6 3,3-3 1,1-9 1,2-7-1,1-10 0,0-8-1,2-3-1,2 4 0,2 4 0,2 4-1,3 2-4,4 2-7,3 0-7,5 1-7,2 3-5,1 2-1,1 3-2,1 3-2,-2 3 2,-3 5 3,-4 3 4,-4 4 4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9:42"/>
    </inkml:context>
    <inkml:brush xml:id="br0">
      <inkml:brushProperty name="width" value="0.03843" units="cm"/>
      <inkml:brushProperty name="height" value="0.03843" units="cm"/>
      <inkml:brushProperty name="color" value="#F2395B"/>
    </inkml:brush>
  </inkml:definitions>
  <inkml:trace contextRef="#ctx0" brushRef="#br0">16300 48615 572,'16'0'153,"-1"0"-38,1 0-37,-1 0-38,1-1-21,2 0-5,0-2-7,1 0-5,0 0-5,1 1-3,-1 0-3,1 2-3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9:42"/>
    </inkml:context>
    <inkml:brush xml:id="br0">
      <inkml:brushProperty name="width" value="0.04333" units="cm"/>
      <inkml:brushProperty name="height" value="0.04333" units="cm"/>
      <inkml:brushProperty name="color" value="#F2395B"/>
    </inkml:brush>
  </inkml:definitions>
  <inkml:trace contextRef="#ctx0" brushRef="#br0">16763 48005 507,'-8'-13'13,"2"6"25,1 6 26,1 6 25,1 6 3,0 5-19,2 7-18,1 5-18,0 4-16,0 1-11,0 0-10,0 2-12,0 1-11,0 2-11,0 2-12,0 2-10,-1-2-6,-1-7-1,0-7 0,-1-7-1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9:48"/>
    </inkml:context>
    <inkml:brush xml:id="br0">
      <inkml:brushProperty name="width" value="0.04495" units="cm"/>
      <inkml:brushProperty name="height" value="0.04495" units="cm"/>
      <inkml:brushProperty name="color" value="#F2395B"/>
    </inkml:brush>
  </inkml:definitions>
  <inkml:trace contextRef="#ctx0" brushRef="#br0">18000 50481 489,'44'-8'159,"-4"2"-37,-5 1-36,-5 1-38,-2 0-20,0 2-6,2 0-5,1 2-6,0 0-3,-1 0-3,-1 0-2,-1 0-1,-2 0-9,-2 0-13,-1 0-15,-2 0-12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9:48"/>
    </inkml:context>
    <inkml:brush xml:id="br0">
      <inkml:brushProperty name="width" value="0.04499" units="cm"/>
      <inkml:brushProperty name="height" value="0.04499" units="cm"/>
      <inkml:brushProperty name="color" value="#F2395B"/>
    </inkml:brush>
  </inkml:definitions>
  <inkml:trace contextRef="#ctx0" brushRef="#br0">18962 49505 489,'-14'-13'80,"5"6"-7,3 6-7,4 6-8,2 5-8,0 3-9,0 5-8,0 3-8,0 3-6,0 1-1,0 1-2,0 1-2,-1 1-3,0 2-5,-2 3-5,0 1-6,-1 0-6,0-2-8,0-2-8,1-1-8,-1-3-5,2-3-4,0-3-4,2-3-3,0-3-1,2-1 0,0-2 2,2-2 1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9:49"/>
    </inkml:context>
    <inkml:brush xml:id="br0">
      <inkml:brushProperty name="width" value="0.05747" units="cm"/>
      <inkml:brushProperty name="height" value="0.05747" units="cm"/>
      <inkml:brushProperty name="color" value="#F2395B"/>
    </inkml:brush>
  </inkml:definitions>
  <inkml:trace contextRef="#ctx0" brushRef="#br0">21204 49433 382,'-7'-8'25,"2"0"0,2 0-2,2 1-1,0-3 0,-2 0 2,-2-3 3,-2-1 1,-2 1 2,-3 8 2,-4 6 0,-2 8 2,0 3-2,3 3-6,3 2-5,3 1-6,1 2-3,0 1-2,0 1-2,0 1-1,1 0-1,1-1-1,0-1 0,2-1-1,0-1 0,2-1 0,0 0 0,2-2 0,0-1 1,2 1 0,0 0 0,2-1 1,1 0-1,1-1 0,3 0-2,2-2 0,3-3-7,5-4-13,5-6-12,5-4-13,1-5-4,-3-6 4,-3-4 5,-3-4 5,-2-5 4,-1 1 5,-1-2 4,0-1 5,-2-1 2,-1 0 2,-1-2 1,-1-1 0,-1 2 4,-2 6 6,-2 3 4,-2 7 6,-2 4 9,2 6 12,-2 6 12,1 6 12,-1 4 2,-2 3-9,-2 4-8,-2 2-10,0 2-6,0 3-6,2 1-4,1 3-5,0-1-3,0 0 0,0-1-1,0-1 0,0-1-1,0-1 1,0-1 1,0-1 0,0 0-12,3 1-21,2 1-23,2 1-23,0-1-5,0-3 12,-2-3 12,0-2 11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9:49"/>
    </inkml:context>
    <inkml:brush xml:id="br0">
      <inkml:brushProperty name="width" value="0.04512" units="cm"/>
      <inkml:brushProperty name="height" value="0.04512" units="cm"/>
      <inkml:brushProperty name="color" value="#F2395B"/>
    </inkml:brush>
  </inkml:definitions>
  <inkml:trace contextRef="#ctx0" brushRef="#br0">22850 48346 487,'2'-14'97,"6"3"-10,4 3-10,5 3-9,2 1-11,-1 2-11,-1 0-11,-1 2-12,0 0-9,-1 0-6,1 0-7,-1 0-8,0 0-17,-1 0-27,-1 0-28,0 0-28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0:28"/>
    </inkml:context>
    <inkml:brush xml:id="br0">
      <inkml:brushProperty name="width" value="0.04152" units="cm"/>
      <inkml:brushProperty name="height" value="0.04152" units="cm"/>
      <inkml:brushProperty name="color" value="#F2395B"/>
    </inkml:brush>
  </inkml:definitions>
  <inkml:trace contextRef="#ctx0" brushRef="#br0">22500 30600 529,'-58'0'51,"34"0"2,35 0 2,35 0 3,14 0-5,-2 0-11,-3 0-10,-3 0-11,-1 3-7,4 6-3,3 7-5,3 6-4,-2-1-1,-6-5 0,-6-7 1,-6-5 1,-6-1 1,-2 6 1,-3 7 1,-3 6 1,-1 3 0,4 0-1,3 0-1,3 0-2,3-2 1,3-3-2,3-3 0,4-2 0,1-5-1,0-2 1,0-3-1,0-3 0,3-4 1,6-3-1,7-3 1,6-2-1,1-3 0,-3 1 0,-3-1-2,-2 1 1,-3 1-1,1 3 0,-1 3 1,1 4 0,-1 2-1,1 4 0,-1 3 0,1 3-1,-4-1 0,-6-2 0,-6-3 0,-6-3-1,-2-2-4,3 0-10,3 0-10,4 0-8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00"/>
    </inkml:context>
    <inkml:brush xml:id="br0">
      <inkml:brushProperty name="width" value="0.0409" units="cm"/>
      <inkml:brushProperty name="height" value="0.0409" units="cm"/>
      <inkml:brushProperty name="color" value="#00BFF3"/>
    </inkml:brush>
  </inkml:definitions>
  <inkml:trace contextRef="#ctx0" brushRef="#br0">62950 26750 537,'-72'-16'103,"6"19"-16,7 19-15,6 19-15,7 9-13,10 0-9,10 0-9,9 0-9,2 20-6,-2 41-4,-3 40-4,-3 42-2,2 7-7,10-25-8,10-25-7,9-25-9,10-19-2,14-12 4,11-13 3,14-12 3,3-12-2,-2-8-8,-3-10-9,-3-9-7,-6-7-3,-5-3 6,-7-3 5,-5-2 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19"/>
    </inkml:context>
    <inkml:brush xml:id="br0">
      <inkml:brushProperty name="width" value="0.03499" units="cm"/>
      <inkml:brushProperty name="height" value="0.03499" units="cm"/>
      <inkml:brushProperty name="color" value="#F2395B"/>
    </inkml:brush>
  </inkml:definitions>
  <inkml:trace contextRef="#ctx0" brushRef="#br0">77000 10850 628,'-18'-71'8,"17"10"14,15 10 15,16 9 14,15 7 4,16 7-7,15 6-8,17 7-7,8 4-6,4 3-6,3 3-5,3 4-4,-5 4-10,-12 6-15,-13 7-12,-12 6-15,-13 3-7,-12 0-2,-13 0 0,-12 0-1,-15 3 2,-15 6 5,-15 7 5,-16 6 6,-5-2 5,6-9 6,7-10 6,6-8 6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9:57"/>
    </inkml:context>
    <inkml:brush xml:id="br0">
      <inkml:brushProperty name="width" value="0.04374" units="cm"/>
      <inkml:brushProperty name="height" value="0.04374" units="cm"/>
      <inkml:brushProperty name="color" value="#F2395B"/>
    </inkml:brush>
  </inkml:definitions>
  <inkml:trace contextRef="#ctx0" brushRef="#br0">14066 54766 503,'14'-1'3,"-1"-1"9,-3 0 8,-1-1 7,0-1 3,4 2-1,2 0-3,3 2-1,0 0-3,-1 2-4,-2 0-2,-3 2-3,0 1-2,0 3-1,-1 4-2,1 2 0,-2 2-2,-2-1-2,-4 1-2,-2 0-3,-2 0-1,0 1 1,0 1 0,0 1 0,-2 0 0,-4-1-1,-4-1-2,-4-1 0,-1 0-3,-1 0-1,1-1-2,-1 1-3,1-2 0,1-3-1,1-2 0,0-4 0,2-2-1,-1-2-2,0-2-2,1-2-3,-1-3-1,2-6 2,1-4 0,1-5 0,1-2 3,2-1 2,2 1 4,2-1 2,1 2 2,2 3-1,0 3 0,2 3-1,-1 2 8,-1 0 16,0 2 16,-1 1 16,-1 2 9,0 4 0,0 4 2,0 4 2,0 4-5,1 5-9,2 5-10,0 5-8,1 3-7,-2 1-1,0 1-1,-2 1-3,0 2-3,0 4-5,0 4-5,0 4-6,0 4-3,0 6 1,0 4 1,0 5-1,0 3-4,0-1-8,0 1-10,0-1-9,0-5-7,0-10-3,0-12-4,0-10-5,0-7 2,0-3 4,0-3 5,0-2 6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9:57"/>
    </inkml:context>
    <inkml:brush xml:id="br0">
      <inkml:brushProperty name="width" value="0.04352" units="cm"/>
      <inkml:brushProperty name="height" value="0.04352" units="cm"/>
      <inkml:brushProperty name="color" value="#F2395B"/>
    </inkml:brush>
  </inkml:definitions>
  <inkml:trace contextRef="#ctx0" brushRef="#br0">15033 54355 505,'-7'-13'66,"2"6"-11,2 6-9,3 6-11,0 5-6,0 5-1,0 5-2,0 5-3,0 4 0,0 3-3,0 2-1,0 4-2,-2 1 0,-1-2-1,-2 0 0,-1-1 1,-2-2-3,0 0-3,0-1-2,1-1-4,-1-3-2,2-2-4,1-3-3,0-3-3,4-7-7,4-10-13,5-12-12,6-10-13,1-3 0,1 3 14,0 5 13,-1 3 14,-1 2 8,-1 2 3,-2 1 3,-2 0 4,0 3 5,1 2 7,3 4 7,2 2 7,-1 4 2,-3 4-7,-3 3-6,-2 5-6,-4 0-4,-4-1-4,-4-3-3,-4-1-4,-2-1-3,-1-1-2,-1 1-3,-1 0-3,-2-1-1,-2-1-1,-1-1-1,-2-1 0,-1-2-3,4-2-6,3-4-5,3-2-6,2-5-5,3-6-4,1-6-4,2-5-5,2-2 2,2 3 7,2 3 7,2 2 8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9:58"/>
    </inkml:context>
    <inkml:brush xml:id="br0">
      <inkml:brushProperty name="width" value="0.03726" units="cm"/>
      <inkml:brushProperty name="height" value="0.03726" units="cm"/>
      <inkml:brushProperty name="color" value="#F2395B"/>
    </inkml:brush>
  </inkml:definitions>
  <inkml:trace contextRef="#ctx0" brushRef="#br0">16243 54413 590,'1'-22'59,"4"6"-6,2 5-4,3 5-5,2 2-5,0 2-5,-1 0-7,1 2-4,-1 1-5,-1 2-3,0 2-2,-2 2-2,-1 1-3,-2 3-2,-2 2-3,-2 2-2,-3 2-3,-4 5-3,-4 3-5,-3 4-3,-3 0-3,0-3-1,1-5 1,-1-3-2,1-3 1,3-1 1,1-1 1,2 0 1,3-2 8,2-1 15,4 0 13,2-2 15,4-1 2,2-2-9,3-3-9,4 0-10,0-3-9,3-1-5,0 0-8,1-1-7,-1-1-5,-3 0-5,-3 0-4,-3 0-5,-1 1-5,0 0-7,0 2-6,0 0-6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9:58"/>
    </inkml:context>
    <inkml:brush xml:id="br0">
      <inkml:brushProperty name="width" value="0.03341" units="cm"/>
      <inkml:brushProperty name="height" value="0.03341" units="cm"/>
      <inkml:brushProperty name="color" value="#F2395B"/>
    </inkml:brush>
  </inkml:definitions>
  <inkml:trace contextRef="#ctx0" brushRef="#br0">16800 54577 658,'17'-15'127,"1"3"-34,3 1-33,1 3-33,2 0-18,-1 2 0,1 1-1,-1 1-1,-1 0-5,-1 2-11,-3 0-11,-1 2-10,-2 1-7,-3 2-5,-1 2-5,-2 1-5,-2 2 2,-2 0 4,-3-1 6,0 1 6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9:58"/>
    </inkml:context>
    <inkml:brush xml:id="br0">
      <inkml:brushProperty name="width" value="0.03596" units="cm"/>
      <inkml:brushProperty name="height" value="0.03596" units="cm"/>
      <inkml:brushProperty name="color" value="#F2395B"/>
    </inkml:brush>
  </inkml:definitions>
  <inkml:trace contextRef="#ctx0" brushRef="#br0">17304 53850 611,'-13'3'41,"7"7"9,5 8 8,6 6 9,1 5-4,-1 4-14,-2 4-14,-2 4-15,-1 1-14,0-2-15,0-2-14,0-2-13,-1-3-12,0-6-8,-2-3-8,0-6-8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9:59"/>
    </inkml:context>
    <inkml:brush xml:id="br0">
      <inkml:brushProperty name="width" value="0.04142" units="cm"/>
      <inkml:brushProperty name="height" value="0.04142" units="cm"/>
      <inkml:brushProperty name="color" value="#F2395B"/>
    </inkml:brush>
  </inkml:definitions>
  <inkml:trace contextRef="#ctx0" brushRef="#br0">18566 55628 531,'-12'-14'93,"8"4"-14,8 4-14,8 5-13,4 0-11,3-1-4,1 0-4,3-1-5,1-1-7,3 2-7,1 0-9,3 2-7,-1-1-4,-2-2 1,-2-2 0,-1-1 0,-3-1-5,-3 2-11,-3 2-10,-2 2-11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9:59"/>
    </inkml:context>
    <inkml:brush xml:id="br0">
      <inkml:brushProperty name="width" value="0.03971" units="cm"/>
      <inkml:brushProperty name="height" value="0.03971" units="cm"/>
      <inkml:brushProperty name="color" value="#F2395B"/>
    </inkml:brush>
  </inkml:definitions>
  <inkml:trace contextRef="#ctx0" brushRef="#br0">19297 54784 554,'-15'-15'4,"4"2"8,3 3 8,3 1 8,1 3 8,2 6 8,0 4 8,2 6 7,0 3-2,0 5-11,0 3-10,0 5-12,0 2-8,0 3-7,0 1-7,0 2-5,0 1-4,0 1 3,0-1 1,0 0 2,0-2-14,0-6-27,0-3-29,0-6-27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49:59"/>
    </inkml:context>
    <inkml:brush xml:id="br0">
      <inkml:brushProperty name="width" value="0.04155" units="cm"/>
      <inkml:brushProperty name="height" value="0.04155" units="cm"/>
      <inkml:brushProperty name="color" value="#F2395B"/>
    </inkml:brush>
  </inkml:definitions>
  <inkml:trace contextRef="#ctx0" brushRef="#br0">21423 54600 529,'35'8'146,"-7"2"-35,-9 0-36,-7 1-34,-6 2-21,-1 1-3,-2 3-3,-2 2-5,-2 1 0,-2 3-1,-2 1 0,-1 3 1,-3-1-6,-2-2-9,-2-1-11,-1-3-10,-2-1-5,1-1 4,-1-1 2,1 0 2,-1-3 3,2-3 4,1-3 3,1-2 4,4-2 7,6 0 11,7-1 12,8 1 12,4-1-2,3-4-13,3-2-12,3-3-14,1-2-11,2 2-8,1 1-10,1 0-8,-2 1-1,-4-2 6,-4 0 6,-3-1 7,-2-1 2,-1 0 0,1 0-1,0 0-2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0:00"/>
    </inkml:context>
    <inkml:brush xml:id="br0">
      <inkml:brushProperty name="width" value="0.06303" units="cm"/>
      <inkml:brushProperty name="height" value="0.06303" units="cm"/>
      <inkml:brushProperty name="color" value="#F2395B"/>
    </inkml:brush>
  </inkml:definitions>
  <inkml:trace contextRef="#ctx0" brushRef="#br0">23019 54462 349,'-15'-27'15,"2"8"0,3 7 2,1 8 1,1 6 5,-2 4 7,0 3 9,-1 5 8,-1 2 0,0 1-8,1 1-8,-1 2-7,1-1-6,0 2-2,2 1-2,1 1-3,0 1 0,0 1-1,0 1-1,1 1 0,0-1-1,2 0-1,2-1-2,2-1-2,1-1-2,0-3-1,0-1-2,0-3-1,2-2-3,4-2-2,4-4-4,3-3-2,4-2-4,1-4-1,3-2-3,1-3-2,2-5-2,-1-4 0,1-5-2,-1-5 0,1-4 0,-1-2 3,1-4 2,-1-2 4,-1-1 1,-3 3 4,-3 4 2,-3 2 3,-3 3 4,-2 3 4,-4 3 3,-2 3 5,-2 2 4,0 3 6,0 1 4,0 2 6,0 5 7,0 8 11,0 8 9,0 7 11,-1 4-1,0-1-11,-2-1-13,0-1-11,0 1-8,0 3-2,2 3-5,0 3-2,1 0-2,0 0 0,0-1-1,0-1 0,1-2-9,0 0-17,2-1-19,0-1-18,1-2-8,0-3 0,0-3 2,0-2 1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0:00"/>
    </inkml:context>
    <inkml:brush xml:id="br0">
      <inkml:brushProperty name="width" value="0.04744" units="cm"/>
      <inkml:brushProperty name="height" value="0.04744" units="cm"/>
      <inkml:brushProperty name="color" value="#F2395B"/>
    </inkml:brush>
  </inkml:definitions>
  <inkml:trace contextRef="#ctx0" brushRef="#br0">24900 54346 463,'1'-20'112,"4"5"-16,2 7-17,3 5-16,3 3-13,2 0-7,1 0-7,3 0-9,0 0-7,-1 2-10,-1 0-9,-1 2-10,-1-1-18,-1 1-27,-1 0-27,0 0-29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19"/>
    </inkml:context>
    <inkml:brush xml:id="br0">
      <inkml:brushProperty name="width" value="0.04151" units="cm"/>
      <inkml:brushProperty name="height" value="0.04151" units="cm"/>
      <inkml:brushProperty name="color" value="#F2395B"/>
    </inkml:brush>
  </inkml:definitions>
  <inkml:trace contextRef="#ctx0" brushRef="#br0">77450 11100 530,'-91'0'23,"19"0"-1,19 0-3,19 0-2,12 10 4,6 23 9,7 22 11,6 22 10,3 16 1,0 14-7,0 11-8,0 14-7,0 7-6,0 3-4,0 3-4,0 4-4,-2 7-4,-3 13-6,-3 12-6,-2 13-5,-3 1-2,1-9 0,-1-10 1,1-8 0,-3-14-8,-2-15-18,-3-15-16,-3-16-18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0:01"/>
    </inkml:context>
    <inkml:brush xml:id="br0">
      <inkml:brushProperty name="width" value="0.0498" units="cm"/>
      <inkml:brushProperty name="height" value="0.0498" units="cm"/>
      <inkml:brushProperty name="color" value="#F2395B"/>
    </inkml:brush>
  </inkml:definitions>
  <inkml:trace contextRef="#ctx0" brushRef="#br0">24066 49815 441,'-12'-7'10,"8"3"23,8 1 24,8 2 25,4 1 5,1 0-14,1 0-14,1 0-13,2 0-11,3 0-7,3 0-7,3 0-7,1 0-5,2 0-5,1 0-4,1 0-3,-1 0-2,0 0 4,-1 0 2,-1 0 3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0:15"/>
    </inkml:context>
    <inkml:brush xml:id="br0">
      <inkml:brushProperty name="width" value="0.03657" units="cm"/>
      <inkml:brushProperty name="height" value="0.03657" units="cm"/>
    </inkml:brush>
  </inkml:definitions>
  <inkml:trace contextRef="#ctx0" brushRef="#br0">13578 52858 601,'-22'42'110,"7"-10"-26,3-9-24,6-10-26,2-5-13,1 1-4,-2 1-2,2 2-4,-1-1-2,2 1 1,0-1 0,2 1 1,2-2-4,4-2-8,3-4-7,5-2-7,1-4-3,-1 0 5,-1-3 3,-1-2 5,-1-1 0,-1-2 0,0 0-1,-2-1-1,-1-1 0,-1 1-1,0-1 0,-2 0-1,0 0 1,0-3 1,0-2 1,0-1 2,-1-1-1,0 3 1,-2 1 0,0 3 0,-3 1 2,-4 2 5,-4 2 4,-3 2 6,-2 3-1,2 2-5,3 4-4,1 2-5,1 2-3,-2 2 0,0 0 0,-1 1-1,1 1-7,3 0-13,2-1-13,4 1-13,0-1-3,0-3 6,-2-1 9,0-2 6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0:15"/>
    </inkml:context>
    <inkml:brush xml:id="br0">
      <inkml:brushProperty name="width" value="0.0339" units="cm"/>
      <inkml:brushProperty name="height" value="0.0339" units="cm"/>
    </inkml:brush>
  </inkml:definitions>
  <inkml:trace contextRef="#ctx0" brushRef="#br0">14200 53300 649,'14'14'88,"-1"-3"-16,-3-3-18,-1-3-17,-1-1-10,0 0-4,0 0-3,-1 0-5,1 0-5,-2 1-5,-1 1-8,0 2-5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0:15"/>
    </inkml:context>
    <inkml:brush xml:id="br0">
      <inkml:brushProperty name="width" value="0.04467" units="cm"/>
      <inkml:brushProperty name="height" value="0.04467" units="cm"/>
    </inkml:brush>
  </inkml:definitions>
  <inkml:trace contextRef="#ctx0" brushRef="#br0">14877 52937 492,'-6'-6'98,"2"6"-14,4 4-12,2 6-14,2 2-10,0 1-8,-1 1-8,1 1-8,-1 2-5,0 3-4,-2 3-5,0 3-3,-1 2-7,0 1-12,0 0-10,0 2-12,0-2-8,0-3-5,0-5-4,0-3-6,-1-3-1,0-1 3,-2-1 3,0 0 2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0:16"/>
    </inkml:context>
    <inkml:brush xml:id="br0">
      <inkml:brushProperty name="width" value="0.0415" units="cm"/>
      <inkml:brushProperty name="height" value="0.0415" units="cm"/>
    </inkml:brush>
  </inkml:definitions>
  <inkml:trace contextRef="#ctx0" brushRef="#br0">21097 52192 530,'-8'36'142,"2"-7"-34,1-7-35,0-7-34,1-3-20,1 2-1,-1 0-3,0 1-2,0 0-2,2-1 0,0-1-3,2 0 0,1-2-4,4-1-4,2 0-5,3-2-6,2-3-2,0-4-1,-1-6-1,1-4 0,0-3-1,0-1-1,-1-2 1,1 0 0,-1-1 1,0-1 2,-2-1 1,-1-1 2,0-1 2,-2-1 1,-1-1 1,0-1 2,-2 0 1,-1 1 1,0 1 1,-1 1 1,-3 1 1,-2 4 0,-4 3 0,-2 3 0,-1 3-4,1 4-6,0 4-7,2 4-7,0 2-4,0 1-2,1 2-1,-1 0-2,0 1-1,2-1 2,1 1 0,0 0 1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0:17"/>
    </inkml:context>
    <inkml:brush xml:id="br0">
      <inkml:brushProperty name="width" value="0.03536" units="cm"/>
      <inkml:brushProperty name="height" value="0.03536" units="cm"/>
    </inkml:brush>
  </inkml:definitions>
  <inkml:trace contextRef="#ctx0" brushRef="#br0">21750 52700 622,'21'14'69,"-3"-3"-9,-5-3-10,-3-2-8,-3-2-7,0 1-7,-2 2-5,0 0-7,-2 1-2,1-1-1,0 1 1,0 0 0,0 0-17,0 1-30,0 2-31,0 0-32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0:18"/>
    </inkml:context>
    <inkml:brush xml:id="br0">
      <inkml:brushProperty name="width" value="0.04492" units="cm"/>
      <inkml:brushProperty name="height" value="0.04492" units="cm"/>
    </inkml:brush>
  </inkml:definitions>
  <inkml:trace contextRef="#ctx0" brushRef="#br0">23162 51600 489,'-14'1'6,"2"2"10,4 2 11,3 2 10,2 0 5,0 1 0,2 0-2,0 0-1,2 0-2,0 1-4,2 2-3,0 0-5,0 1-2,0 3-1,-2 2 1,0 1-2,-2 4-2,0 5-5,-2 5-4,0 5-6,-1 3-5,0 2-7,0 2-8,1 2-6,-1 0-9,2-1-9,0 0-11,2-2-9,0-3-3,0-7 2,0-7 3,0-7 3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0:19"/>
    </inkml:context>
    <inkml:brush xml:id="br0">
      <inkml:brushProperty name="width" value="0.03662" units="cm"/>
      <inkml:brushProperty name="height" value="0.03662" units="cm"/>
    </inkml:brush>
  </inkml:definitions>
  <inkml:trace contextRef="#ctx0" brushRef="#br0">14872 58497 600,'-9'-4'32,"0"8"9,-1 7 9,-1 9 10,-1 4-1,2 1-13,1 1-11,1 1-13,0-2-8,2-1-1,1-4-4,0-3-1,3-3-3,4-3-1,4-3-3,4-2 0,2-3-4,3-2-1,2-2-3,1-2-2,1-3-2,-1-4 2,-1-3-1,0-5 1,-2-2 0,-1 1-2,-1-1 0,-1 1-2,-2 0 0,-2 1 0,-4 0 1,-2 2 1,-2 1 1,0 1 4,0 1 2,0 1 4,-2 0 1,-2 2 3,-4 1 0,-2 1 2,-1 1 0,1 2-4,0 2-2,2 2-3,0 1-4,1 2-5,-1 0-5,0 2-4,1 1-5,2 1-4,2 3-5,2 2-4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0:20"/>
    </inkml:context>
    <inkml:brush xml:id="br0">
      <inkml:brushProperty name="width" value="0.02998" units="cm"/>
      <inkml:brushProperty name="height" value="0.02998" units="cm"/>
    </inkml:brush>
  </inkml:definitions>
  <inkml:trace contextRef="#ctx0" brushRef="#br0">15700 58800 733,'8'7'65,"0"-1"-13,-1 0-12,1-2-13,0 1-6,0 0-3,-1 1-2,1 1-3,0 1-3,0 2-6,-1 0-3,1 1-6,-1 0-6,-2-1-7,-3-1-7,0 0-8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0:20"/>
    </inkml:context>
    <inkml:brush xml:id="br0">
      <inkml:brushProperty name="width" value="0.0367" units="cm"/>
      <inkml:brushProperty name="height" value="0.0367" units="cm"/>
    </inkml:brush>
  </inkml:definitions>
  <inkml:trace contextRef="#ctx0" brushRef="#br0">16455 58316 599,'8'-7'54,"1"2"-5,1 2-5,2 2-5,-1 2-4,1 4-5,0 2-2,-1 3-5,0 2-4,-2 0-8,-2-1-5,-2 1-8,-3 1-3,-3 3 1,-2 3 0,-3 4 1,-3-1-2,-2 0-3,-2-1-3,-1 0-3,-1-4-2,3-3 3,1-4 0,2-5 1,1 0 3,1 0 5,-1 1 5,0 2 4,3-1 7,6-1 7,6 0 9,6-2 8,3-1-1,3 0-9,1-1-10,3-2-9,0 0-9,0 0-11,1 0-10,-1 0-11,-1 0-7,-1 2-3,-3 1-4,-1 0-3,-2 0 1,-1-2 3,-1-2 4,0-2 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19"/>
    </inkml:context>
    <inkml:brush xml:id="br0">
      <inkml:brushProperty name="width" value="0.03057" units="cm"/>
      <inkml:brushProperty name="height" value="0.03057" units="cm"/>
      <inkml:brushProperty name="color" value="#F2395B"/>
    </inkml:brush>
  </inkml:definitions>
  <inkml:trace contextRef="#ctx0" brushRef="#br0">76950 12550 719,'51'-71'65,"4"10"-9,3 10-10,3 9-10,6 6-8,9 3-6,10 3-7,10 4-5,8 4-8,10 6-6,10 7-7,9 6-8,-8 3-10,-25 0-13,-25 0-13,-25 0-14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0:20"/>
    </inkml:context>
    <inkml:brush xml:id="br0">
      <inkml:brushProperty name="width" value="0.04017" units="cm"/>
      <inkml:brushProperty name="height" value="0.04017" units="cm"/>
    </inkml:brush>
  </inkml:definitions>
  <inkml:trace contextRef="#ctx0" brushRef="#br0">21745 58434 547,'-7'-5'55,"2"8"-3,2 6-3,2 7-3,1 3-3,0-1-8,0-1-5,0-1-7,0 0-4,-2 0-1,0-1-1,-1 1-1,1-2-1,5-3-3,5-3-2,6-2-2,1-5-3,-1-6-6,-1-6-6,-1-5-4,-1-4-4,-1 1-2,-1-1 0,0 1-3,-2 0 3,-1 0 2,-1 2 5,0 1 4,-2 1 2,0 1 2,-2 1 2,0 1 1,-4 2-4,-4 6-12,-5 4-11,-5 6-10,-1 2-3,5 0 5,3-1 6,5 1 6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0:21"/>
    </inkml:context>
    <inkml:brush xml:id="br0">
      <inkml:brushProperty name="width" value="0.0313" units="cm"/>
      <inkml:brushProperty name="height" value="0.0313" units="cm"/>
    </inkml:brush>
  </inkml:definitions>
  <inkml:trace contextRef="#ctx0" brushRef="#br0">22750 58600 702,'1'14'104,"4"-1"-25,2-3-24,3-1-24,1-1-15,-1 0-7,-1 0-5,0-1-8,-1 1-1,-1-2 1,1-1 2,0 0 1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0:21"/>
    </inkml:context>
    <inkml:brush xml:id="br0">
      <inkml:brushProperty name="width" value="0.04802" units="cm"/>
      <inkml:brushProperty name="height" value="0.04802" units="cm"/>
    </inkml:brush>
  </inkml:definitions>
  <inkml:trace contextRef="#ctx0" brushRef="#br0">23728 57406 458,'0'-22'45,"0"5"3,0 3 3,0 4 2,-1 7 2,-2 10-1,-2 9 0,-1 11 0,-2 4-6,0-2-11,0 0-13,0-1-11,1-1-8,1 1-4,0-1-6,2 0-5,0-1-2,2-3 1,0-3 1,2-3 1,1-2 1,2-1 0,2-1 1,2 0 0,2-3 1,3-1 0,3-2 0,3-2 1,3-2 0,1 0-1,3-2 0,1 0-2,0-1-2,-3 0-6,-3 0-5,-3 0-6,-1 0-4,-1 0-5,1 0-4,0 0-5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0:22"/>
    </inkml:context>
    <inkml:brush xml:id="br0">
      <inkml:brushProperty name="width" value="0.04393" units="cm"/>
      <inkml:brushProperty name="height" value="0.04393" units="cm"/>
    </inkml:brush>
  </inkml:definitions>
  <inkml:trace contextRef="#ctx0" brushRef="#br0">24026 57566 500,'0'-12'109,"0"8"-22,0 8-20,0 8-21,-1 6-12,0 6-2,-2 7-2,0 5-3,-2 3-3,0 0-6,-1 0-4,-1 1-6,-1 1-4,2 4-7,1 3-6,0 5-6,1 7-2,-1 11 4,-2 11 4,0 10 3,0-4-12,1-17-25,0-20-26,2-18-26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0:55"/>
    </inkml:context>
    <inkml:brush xml:id="br0">
      <inkml:brushProperty name="width" value="0.03521" units="cm"/>
      <inkml:brushProperty name="height" value="0.03521" units="cm"/>
    </inkml:brush>
  </inkml:definitions>
  <inkml:trace contextRef="#ctx0" brushRef="#br0">71678 31650 624,'-14'2'8,"4"4"15,4 4 15,5 3 15,1 3 3,0 1-8,0 2-9,0 0-8,0 2-7,0 3-4,0 2-6,0 5-5,-1 1-3,-1 2-2,0 2-2,-1 2-1,-1 3-3,0 0-1,0 4-2,0 1-1,0-1 0,1 0-1,-1-4 1,0 0 0,0-3-5,2-2-10,0-2-10,2-1-10,0-4-6,0-3 1,0-5 1,0-3 0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0:56"/>
    </inkml:context>
    <inkml:brush xml:id="br0">
      <inkml:brushProperty name="width" value="0.03524" units="cm"/>
      <inkml:brushProperty name="height" value="0.03524" units="cm"/>
    </inkml:brush>
  </inkml:definitions>
  <inkml:trace contextRef="#ctx0" brushRef="#br0">71980 32200 624,'-15'23'118,"1"-1"-29,1-1-28,0-1-29,0 0-14,-1 3-2,-3 1-1,-1 3-2,-2 0-3,1-2-7,-1 1-5,0-2-8,2-2-2,1-2-2,2-1 0,3-2-1,1-3 1,0-3 3,2-3 4,1-2 2,2-2 5,4 0 2,4 0 5,4 0 3,3-1 1,1 1 0,3 0-2,2 0-1,1 2-2,1 2-2,1 3-3,1 3-1,0 1-3,-1-1-2,-1 0-3,0-2-2,-2-1-4,-1-1-6,-1 0-5,-1-2-5,-1-1-3,0-2-1,-2-2 0,-1-2-1,0-1 0,0 2 0,0 0 0,0 2 1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0:56"/>
    </inkml:context>
    <inkml:brush xml:id="br0">
      <inkml:brushProperty name="width" value="0.04208" units="cm"/>
      <inkml:brushProperty name="height" value="0.04208" units="cm"/>
    </inkml:brush>
  </inkml:definitions>
  <inkml:trace contextRef="#ctx0" brushRef="#br0">73271 32550 522,'-29'0'18,"5"0"4,5 0 4,5 0 3,3 2 1,1 4-4,0 4-2,2 3-3,0 3-4,0 0-6,1-1-6,-1 1-5,0-1-4,2-1 2,1-1 1,0 0 0,2-2 1,1-1 1,0-1 1,2 0 0,2-1 2,3 1-1,5 2 1,4 0 0,1-1 0,-1-3-2,-1-2-1,-1-4-2,-1 0-2,0 0-3,-2 2-3,-1 0-3,-1 3-1,-2 2 1,-2 3 1,-2 3 1,-4 3 0,-4 1-1,-5 3 0,-5 2 0,-3-1 1,-1 0 2,-1-1 2,-1 0 3,2-3 2,3-3 4,5-3 4,3-3 3,4-2 3,6-4 3,4-3 1,6-2 3,2-3 0,3-2-2,1-1-3,3-3-2,0-1-3,1 1-2,-1-1-2,1 0-2,-2 1-2,-1 0-1,-2 2 0,-3 1-1,0 0-3,0 0-4,-1 0-4,1 1-4,-1-1-3,-1 0-3,0 0-2,-2 0-3,-1 0 0,-2-2 3,-3 0 0,0-1 3,-2 2 14,0 6 25,0 6 27,0 6 25,0 5 6,0 3-15,0 5-15,0 3-16,-1 3-9,0 1-4,-2 1-6,0 1-4,-1 2-6,0 6-5,0 5-7,0 4-5,0 4-3,1 2 4,-2 1 2,2 3 3,-1-3-5,2-8-12,0-8-13,2-8-12,-1-5-6,0-5 0,-2-3 1,0-4 0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0:57"/>
    </inkml:context>
    <inkml:brush xml:id="br0">
      <inkml:brushProperty name="width" value="0.03734" units="cm"/>
      <inkml:brushProperty name="height" value="0.03734" units="cm"/>
    </inkml:brush>
  </inkml:definitions>
  <inkml:trace contextRef="#ctx0" brushRef="#br0">73960 33071 589,'8'-21'52,"1"5"-5,1 4-3,2 6-5,-1 3-4,1 2-2,0 2-3,0 2-3,-1 2-3,-1 2-3,-1 1-5,0 3-3,-3 2-2,-3 3-3,-2 4-2,-4 2-3,-2 1-2,-3 1-2,-4-1-4,-2 1-2,-2-2-5,-1 0-4,-1-1-6,-1 0-5,-1-2-1,1 1 3,-1-1 1,1 1 3,1-3-4,2-3-12,4-4-12,3-4-10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00"/>
    </inkml:context>
    <inkml:brush xml:id="br0">
      <inkml:brushProperty name="width" value="0.04488" units="cm"/>
      <inkml:brushProperty name="height" value="0.04488" units="cm"/>
    </inkml:brush>
  </inkml:definitions>
  <inkml:trace contextRef="#ctx0" brushRef="#br0">76085 32250 490,'-8'23'151,"0"1"-33,0-1-36,0 1-33,0 0-20,-1 1-5,-2 1-4,0 1-3,-1 3-6,-3 6-4,-2 6-6,-1 6-4,0 0-4,2-8-3,4-6-3,3-7-3,2-5-2,0-3-2,2-3-1,1-3-1,3-6-4,7-12-6,7-10-7,8-11-6,0-3-4,-3 3-1,-5 5 0,-3 3-1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02"/>
    </inkml:context>
    <inkml:brush xml:id="br0">
      <inkml:brushProperty name="width" value="0.04904" units="cm"/>
      <inkml:brushProperty name="height" value="0.04904" units="cm"/>
    </inkml:brush>
  </inkml:definitions>
  <inkml:trace contextRef="#ctx0" brushRef="#br0">76338 32075 448,'7'-11'35,"-2"8"9,-3 9 7,0 10 9,-2 4 0,0 3-10,0 1-9,0 3-9,0 1-6,0 2-4,0 3-3,0 1-3,-1 1-3,0 0-4,-2 1-2,0-1-4,-1-1-3,0-2-3,0-1-3,0-3-3,0-2-1,-2-5 1,0-3 0,-1-5 1,-2-3-6,-2-4-16,-2-4-14,-1-4-15,-2-5-3,2-6 11,1-5 11,1-7 10,1-2 9,0 0 6,2-1 7,1 1 6,1 1 4,2 5 2,2 3 3,2 5 2,2 1 2,2 2 5,2 1 3,2 0 4,1 2 0,1 1-2,2 0-4,0 2-2,1 1-2,3 0-1,2 1 1,2 2 0,1 0-5,2 0-8,3 0-9,2 0-9,0 0-5,2-2 0,1-1-2,1 0-1,-1-1 0,-1-2-1,-3 0 1,-1-1 0,-4-1 1,-3 0 2,-5 0 4,-2 1 3,-6-1 3,-3 2 5,-4 0 6,-3 2 4,-5 1 5,0 0 5,-3 2 5,-2 0 5,0 2 3,-1 2 6,0 2 3,1 2 4,-1 1 0,2 1-3,1 2-4,1 0-4,1 1-3,0 1-3,2 1-4,1 2-3,1-1-2,2-1-2,2-1-3,2 0-1,2-2-2,2-1-1,2-1-2,2 0 0,1-2-3,1-1-5,2 0-3,0-2-4,1-2-3,1-2 1,1-3-1,2-4 0,-1-2-1,1-1-5,0-3-3,-1-2-3,0 0-1,-2-1 4,-3 0 5,0 1 3,-4 0 4,-1 2 5,-2 3 4,-2 1 5,-2 2 8,-4 4 13,-2 2 11,-3 4 13,-1 2 4,2 3-5,2 4-6,2 2-3,1 3-6,0 3-3,0 3-4,1 3-5,-1 1-2,2 1-3,0-1-1,2 1-3,0 0-2,0 1-2,0 0-2,0 2-1,-1 1-4,0-1-4,-2 0-2,0 1-5,-1-2-2,0-2 0,0-2-2,0-1-1,0-3-1,-2-1-3,0-3-2,-1-1-3,-2-3 0,-2-4 3,-2-5 3,-1-2 4,-3-5 2,0-2 1,-1-4 3,-1-2 1,1-4 1,3-5 0,2-5 0,4-5-1,3-2 4,1 1 5,2 2 6,2 0 7,4 1 2,5 1 3,7 1 0,6 1 2,4 0-2,2 1-5,4-1-4,3 1-4,1-1-6,-1 1-7,-1 0-7,-1-1-6,-1 0-3,0-1-1,1-1 1,-1-1-1,-1 0 1,-1-1 1,-3 1 1,-1 0 2,-3 1 2,-3 3 5,-3 2 5,-3 5 5,-2 1 3,-2 2 3,-3 2 1,-1 3 2,-2 1 6,-4 2 10,-2 2 10,-3 2 9,-2 2 6,0 2-1,0 2 1,0 2-1,0 2-1,-2 3-4,0 3-5,-1 3-3,0 3-4,0 1-3,2 3-3,1 1-2,1 1-3,2-1-2,2-1-2,2-1-1,1-2-2,0-1-3,0-3-1,0-1-3,1-2-6,4 0-10,2-2-10,4-1-11,1-4-4,3-6-1,2-7 1,1-8-1,3-5 0,-1-7-1,2-5-1,2-6 0,-2-3 1,-1-1 5,-3 1 4,-1 0 4,-3 1 6,-1 4 4,-2 2 6,-2 3 4,-2 3 5,-2 5 3,-3 3 2,0 5 4,-3 3 14,-1 4 28,0 4 25,-1 4 28,-1 4 3,2 6-19,0 4-20,2 5-19,-1 3-13,0 3-7,-2 1-6,0 3-7,0 1-7,0 2-6,2 2-8,0 2-7,1 1-5,0-1-3,0-2-3,0 0-3,0-3 1,0-5 4,0-5 4,0-5 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20"/>
    </inkml:context>
    <inkml:brush xml:id="br0">
      <inkml:brushProperty name="width" value="0.03304" units="cm"/>
      <inkml:brushProperty name="height" value="0.03304" units="cm"/>
      <inkml:brushProperty name="color" value="#F2395B"/>
    </inkml:brush>
  </inkml:definitions>
  <inkml:trace contextRef="#ctx0" brushRef="#br0">79050 12300 665,'-15'-27'10,"23"-3"17,22-3 20,22-2 17,19-1 3,20 3-16,18 3-14,20 4-15,8 2-12,1 4-12,-1 3-9,1 3-11,-6 3-7,-8 3-4,-10 3-4,-9 4-5,-13 1 0,-16 0 6,-15 0 6,-15 0 4,-12 1 3,-6 4-2,-6 3-1,-6 3-2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03"/>
    </inkml:context>
    <inkml:brush xml:id="br0">
      <inkml:brushProperty name="width" value="0.04224" units="cm"/>
      <inkml:brushProperty name="height" value="0.04224" units="cm"/>
    </inkml:brush>
  </inkml:definitions>
  <inkml:trace contextRef="#ctx0" brushRef="#br0">80850 32196 520,'8'-14'77,"2"5"-11,0 3-11,1 4-11,2 2-6,1 0-2,3 0-3,2 0-1,1 0-4,3-2-4,1 0-5,3-1-4,-1-1-6,0 2-5,-1 0-7,-1 2-6,-1 0-6,-3 2-6,-1 0-7,-2 2-6,-3-1-7,-1 1-6,-2 0-6,-2 0-7,-3 0 1,-3 1 7,-2 1 8,-4 2 6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03"/>
    </inkml:context>
    <inkml:brush xml:id="br0">
      <inkml:brushProperty name="width" value="0.03773" units="cm"/>
      <inkml:brushProperty name="height" value="0.03773" units="cm"/>
    </inkml:brush>
  </inkml:definitions>
  <inkml:trace contextRef="#ctx0" brushRef="#br0">80676 32800 583,'-24'0'94,"15"0"-15,14 0-16,16 0-15,6 0-10,2 2-6,1 0-4,1 2-6,-1-1-10,0 1-15,-1 0-16,-1 0-15,-2 0-10,-3 1-4,-3 1-3,-3 2-4,-3-1 1,-1-1 4,-2-1 5,-2 0 5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04"/>
    </inkml:context>
    <inkml:brush xml:id="br0">
      <inkml:brushProperty name="width" value="0.04637" units="cm"/>
      <inkml:brushProperty name="height" value="0.04637" units="cm"/>
    </inkml:brush>
  </inkml:definitions>
  <inkml:trace contextRef="#ctx0" brushRef="#br0">83562 31850 474,'-8'16'142,"0"-1"-30,0 1-31,1 0-30,-2-1-19,0 3-5,-2 0-7,1 1-6,-2 1-2,0 1-2,0 1 1,1 1-1,-2 1-7,0 2-11,-1 3-12,-1 1-12,0 1-9,1-2-5,1 0-6,1-1-4,2-3-2,4-5 1,4-5 1,4-4 2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04"/>
    </inkml:context>
    <inkml:brush xml:id="br0">
      <inkml:brushProperty name="width" value="0.03812" units="cm"/>
      <inkml:brushProperty name="height" value="0.03812" units="cm"/>
    </inkml:brush>
  </inkml:definitions>
  <inkml:trace contextRef="#ctx0" brushRef="#br0">84277 32500 577,'-7'22'177,"4"-1"-48,3-3-48,2-1-48,1-2-30,0 1-13,-2 0-12,0-1-11,-1 0-10,1-1-4,2-1-6,0 0-5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04"/>
    </inkml:context>
    <inkml:brush xml:id="br0">
      <inkml:brushProperty name="width" value="0.0465" units="cm"/>
      <inkml:brushProperty name="height" value="0.0465" units="cm"/>
    </inkml:brush>
  </inkml:definitions>
  <inkml:trace contextRef="#ctx0" brushRef="#br0">84895 31865 473,'0'-43'39,"0"8"-2,0 8-2,0 7-2,-1 5-1,-2 1-1,-2 1 0,-1 1-1,-3 2 0,-2 4-1,-2 4-1,-1 4-1,-1 3-2,2 4-3,3 2-4,1 3-3,1 2-3,2-1-3,1 1-1,0 0-2,2-1-1,0 1 1,2 0-1,0-1 2,2 1-3,0 1-1,2 1-4,0 1-3,2 0-2,0-1-2,1-1-1,2 0-2,-1-1-1,-1 3-2,0 1-1,-2 3-1,-1 0-1,0 1 0,-2-1 0,0 1-1,-3-2 1,-2 0 2,-3-1 0,-3-1 3,-3-2 1,0-2 1,-1-4 2,-1-3 2,0-2 2,0-2 1,2-3 3,1 0 3,1-4 1,1 0 1,0-3 0,2-2 2,1-2 1,0-3 0,2-4 0,1-2 1,2-2-1,5-3-2,6-1-3,4-2-3,5-2-2,7-1-5,5-1-3,6 0-4,2 0-4,-1 5-8,-3 3-5,-2 5-7,-4 3 0,-5 2 6,-7 4 7,-5 3 6,-3 1 2,0 0-5,0 0-4,0 0-3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05"/>
    </inkml:context>
    <inkml:brush xml:id="br0">
      <inkml:brushProperty name="width" value="0.04519" units="cm"/>
      <inkml:brushProperty name="height" value="0.04519" units="cm"/>
    </inkml:brush>
  </inkml:definitions>
  <inkml:trace contextRef="#ctx0" brushRef="#br0">86694 32100 486,'-9'8'128,"0"2"-28,-1 0-27,-1 1-27,-1 2-16,0 1-3,0 3-3,1 2-3,-3 1-4,-2 4-3,-3 3-4,-3 3-2,-2 1-3,-1 1 0,-1-1-2,0 0-1,0-1-4,3-3-8,3-4-9,3-1-9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05"/>
    </inkml:context>
    <inkml:brush xml:id="br0">
      <inkml:brushProperty name="width" value="0.05016" units="cm"/>
      <inkml:brushProperty name="height" value="0.05016" units="cm"/>
    </inkml:brush>
  </inkml:definitions>
  <inkml:trace contextRef="#ctx0" brushRef="#br0">86600 31955 438,'1'-13'65,"4"6"2,2 6 1,3 6 2,1 5-3,0 3-10,-2 5-9,-1 4-9,-1 2-8,0 2-8,-2 3-7,0 1-8,-1 2-5,1 2-7,2 3-5,0 1-6,0 0-4,-1 0-3,0-2-3,-2 0-3,0-2-4,0-1-7,0-3-5,0-2-6,-1-3-3,0-5-1,-2-5 0,0-4-1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05"/>
    </inkml:context>
    <inkml:brush xml:id="br0">
      <inkml:brushProperty name="width" value="0.04567" units="cm"/>
      <inkml:brushProperty name="height" value="0.04567" units="cm"/>
    </inkml:brush>
  </inkml:definitions>
  <inkml:trace contextRef="#ctx0" brushRef="#br0">87774 32000 481,'-15'3'113,"4"6"-15,3 5-15,3 7-14,0 3-14,0 1-12,-1 0-12,-1 2-13,-1 1-10,0 1-8,1 0-8,-1 2-9,0-1-4,0-1-2,1-3-2,-1-1 0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05"/>
    </inkml:context>
    <inkml:brush xml:id="br0">
      <inkml:brushProperty name="width" value="0.04897" units="cm"/>
      <inkml:brushProperty name="height" value="0.04897" units="cm"/>
    </inkml:brush>
  </inkml:definitions>
  <inkml:trace contextRef="#ctx0" brushRef="#br0">88525 32050 449,'-21'0'2,"3"2"6,4 0 5,5 2 4,1 1 10,2 1 14,1 3 14,0 2 13,1 2 0,0 1-12,0 3-14,1 2-12,-2 1-9,2 1-2,-1 1-3,0 1-4,0 0 0,2-1 0,0-2-1,2 1 1,1-2-4,2-1-7,2-1-8,2-1-6,2-5-7,3-8-6,3-10-5,3-8-6,2-5-2,0-3 3,-1-1 2,1-2 4,-2-1 3,-3 3 4,-3 1 6,-2 3 5,-4 1 4,-3 0 5,-2 2 5,-4 1 4,-2 2 3,-1 3-2,-3 2 0,-2 4-2,-1 2-1,-2 0-3,0 2-3,-1 0-3,0 1-1,1 0 2,1 0 0,0 0 1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06"/>
    </inkml:context>
    <inkml:brush xml:id="br0">
      <inkml:brushProperty name="width" value="0.04139" units="cm"/>
      <inkml:brushProperty name="height" value="0.04139" units="cm"/>
    </inkml:brush>
  </inkml:definitions>
  <inkml:trace contextRef="#ctx0" brushRef="#br0">89316 31630 531,'-12'-7'63,"8"1"2,8 1 2,8 0 2,3 2-5,3 1-12,0 0-13,1 2-13,-1 0-10,-1 0-8,-3 0-9,-1 0-7,-2 0-11,1 2-11,0 0-11,0 1-13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20"/>
    </inkml:context>
    <inkml:brush xml:id="br0">
      <inkml:brushProperty name="width" value="0.03932" units="cm"/>
      <inkml:brushProperty name="height" value="0.03932" units="cm"/>
      <inkml:brushProperty name="color" value="#F2395B"/>
    </inkml:brush>
  </inkml:definitions>
  <inkml:trace contextRef="#ctx0" brushRef="#br0">80150 11300 559,'-47'-25'5,"6"0"9,7 0 10,6 0 9,6 10 8,6 23 6,7 22 5,6 22 6,4 18-3,4 16-11,3 15-12,3 17-12,-1 10-8,-2 6-8,-3 7-8,-3 6-7,-2-2-5,0-9-5,0-10-3,0-8-5,0-15-4,0-19-5,0-18-5,0-19-4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06"/>
    </inkml:context>
    <inkml:brush xml:id="br0">
      <inkml:brushProperty name="width" value="0.04691" units="cm"/>
      <inkml:brushProperty name="height" value="0.04691" units="cm"/>
    </inkml:brush>
  </inkml:definitions>
  <inkml:trace contextRef="#ctx0" brushRef="#br0">90189 31061 469,'-8'-13'87,"2"8"-3,1 7-5,0 6-4,0 5-9,-2 3-13,-1 3-15,-3 3-13,0 1-10,1 1-7,0-1-8,2 1-6,0-2-7,-2 0-8,0-1-8,-1-1-7,0-1-3,3-3 2,1-1 2,2-2 3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06"/>
    </inkml:context>
    <inkml:brush xml:id="br0">
      <inkml:brushProperty name="width" value="0.04799" units="cm"/>
      <inkml:brushProperty name="height" value="0.04799" units="cm"/>
    </inkml:brush>
  </inkml:definitions>
  <inkml:trace contextRef="#ctx0" brushRef="#br0">90975 31331 458,'-14'-4'73,"4"8"2,5 8 1,3 8 2,1 2-7,-1 0-14,0-1-14,-1 0-15,-1-3-9,0-1-6,0-3-6,0-1-6,2-2-4,4-2-6,4-3-4,4-1-5,3-3-4,3-6-4,3-4-4,3-5-4,0-3-2,-1 1 2,-2-1 2,-3 0 1,-2 1 4,-2-1 6,-4 0 5,-2 1 6,-4 0 4,-3 0 2,-2 2 1,-3 1 2,-3 1 1,-2 2-3,-2 3-1,-1 1-2,-2 1-2,2 2-4,1 0-3,1 2-3,1 0-4,0 2-3,2 0-3,1 2-5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07"/>
    </inkml:context>
    <inkml:brush xml:id="br0">
      <inkml:brushProperty name="width" value="0.04132" units="cm"/>
      <inkml:brushProperty name="height" value="0.04132" units="cm"/>
    </inkml:brush>
  </inkml:definitions>
  <inkml:trace contextRef="#ctx0" brushRef="#br0">92150 32250 532,'30'0'151,"-4"0"-34,-2 0-34,-3 0-35,-1 0-21,-1 0-8,1 0-7,-1 0-9,0 0-3,-1 2 1,-1 0 1,0 1 3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08"/>
    </inkml:context>
    <inkml:brush xml:id="br0">
      <inkml:brushProperty name="width" value="0.03824" units="cm"/>
      <inkml:brushProperty name="height" value="0.03824" units="cm"/>
    </inkml:brush>
  </inkml:definitions>
  <inkml:trace contextRef="#ctx0" brushRef="#br0">91736 32850 575,'-15'6'0,"2"-1"0,3-2 0,1-2 0,4-1 10,6 0 22,6 0 21,6 0 21,3 0 2,4 0-17,4 0-17,2 0-16,0 1-10,0 0-2,-1 2-3,-1 0-1,-1 1-8,-1 1-13,-1 1-13,-1 2-12,-2-1-11,-3-1-10,-3-1-10,-2 0-10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08"/>
    </inkml:context>
    <inkml:brush xml:id="br0">
      <inkml:brushProperty name="width" value="0.04446" units="cm"/>
      <inkml:brushProperty name="height" value="0.04446" units="cm"/>
    </inkml:brush>
  </inkml:definitions>
  <inkml:trace contextRef="#ctx0" brushRef="#br0">93798 31487 494,'-15'-6'103,"4"6"-18,3 4-18,3 6-18,0 3-12,0 5-5,-1 3-6,-2 5-5,-1 2-3,-1 1-2,-3 0-1,-1 2-1,-1 0-3,2-1-4,3-2-4,1 1-4,0 0-1,-4 6 2,-2 5 1,-3 4 2,0 1-6,1-4-16,2-4-15,3-3-15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09"/>
    </inkml:context>
    <inkml:brush xml:id="br0">
      <inkml:brushProperty name="width" value="0.04604" units="cm"/>
      <inkml:brushProperty name="height" value="0.04604" units="cm"/>
    </inkml:brush>
  </inkml:definitions>
  <inkml:trace contextRef="#ctx0" brushRef="#br0">94705 32000 477,'-1'17'143,"-2"1"-33,-2 3-33,-2 1-33,-1 2-17,-2-1-4,0 0-3,-1 1-3,-1 0-2,1 1-3,-1 1-1,0 1-2,2-1-2,1-2-2,2-1-3,2-3-1,4-2-7,6-3-9,6-2-9,5-4-8,3-4-3,-1-6 4,-1-6 6,0-6 5,-1-4 0,3-5-4,1-3-2,3-4-5,-1-4 2,-2-1 6,-1-2 5,-2-2 6,-3 2 6,-3 5 3,-3 7 6,-3 6 4,-2 3 1,-4 4 1,-2 3-1,-3 2-1,-3 3 1,0 1 1,-1 0 0,-1 2 1,-2 0-3,-2 0-8,-1 0-7,-3 0-9,1 0-5,3 2-4,3 0-4,3 1-5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09"/>
    </inkml:context>
    <inkml:brush xml:id="br0">
      <inkml:brushProperty name="width" value="0.03881" units="cm"/>
      <inkml:brushProperty name="height" value="0.03881" units="cm"/>
    </inkml:brush>
  </inkml:definitions>
  <inkml:trace contextRef="#ctx0" brushRef="#br0">95800 31450 566,'30'0'168,"-4"0"-43,-2 0-45,-3 0-42,-2 0-26,-3 0-4,-1 0-6,-2 0-4,-2 1-16,-1 3-27,-1 4-27,0 2-26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15"/>
    </inkml:context>
    <inkml:brush xml:id="br0">
      <inkml:brushProperty name="width" value="0.04641" units="cm"/>
      <inkml:brushProperty name="height" value="0.04641" units="cm"/>
    </inkml:brush>
  </inkml:definitions>
  <inkml:trace contextRef="#ctx0" brushRef="#br0">97170 30600 474,'-7'23'133,"2"-1"-29,2-1-28,2-1-28,1-2-17,0-1-5,0-2-3,0-3-5,0 1-3,2 0-2,0 1-2,2 1-2,0 0-1,0-1-3,-1-1-1,1 0-2,0-2-4,0 1-2,0 0-4,0 0-4,-1-1-4,0 1-4,-2 0-5,0 0-5,-3-2 0,-4-1 6,-4-2 5,-3-2 6,-3-1 2,0 2 0,1 0-1,-1 1 0,0 1-1,-1-2-1,-1-1-2,-1 0 0,1-2-2,1 0-2,2-2-2,3 0-2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15"/>
    </inkml:context>
    <inkml:brush xml:id="br0">
      <inkml:brushProperty name="width" value="0.03522" units="cm"/>
      <inkml:brushProperty name="height" value="0.03522" units="cm"/>
    </inkml:brush>
  </inkml:definitions>
  <inkml:trace contextRef="#ctx0" brushRef="#br0">97900 30608 624,'9'-14'70,"3"3"-2,3 3-1,3 2-1,1 4-11,-1 2-20,-1 4-20,-1 2-21,-2 1-10,-1-1-3,-2-1-1,-2 0-2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17"/>
    </inkml:context>
    <inkml:brush xml:id="br0">
      <inkml:brushProperty name="width" value="0.04633" units="cm"/>
      <inkml:brushProperty name="height" value="0.04633" units="cm"/>
    </inkml:brush>
  </inkml:definitions>
  <inkml:trace contextRef="#ctx0" brushRef="#br0">99934 31181 474,'-9'-13'58,"0"3"-11,-1 4-12,-1 4-10,-2 2-9,0 2-4,-1 0-5,-1 2-6,1 0 0,1 0 2,2-1 1,2 1 4,2 1 1,-1 2 3,0 2 3,0 2 3,1 0 1,2 1 0,3 0 1,1 0 1,0 0 0,0 1-1,-2 1 0,0 1 0,-1 1-2,0 1-3,0 2-2,0 0-2,0-1-2,1-1-2,-1-3-1,0-1-2,0-1-1,2 0-1,0-1 1,2 1-1,0 0 0,0 1-4,0 1-2,0 2-2,0-1-5,0-1-6,0-1-6,0-1-6,1 0-7,2 0-9,2-1-10,2 1-8,0-2-2,1-2 6,0-4 7,0-2 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20"/>
    </inkml:context>
    <inkml:brush xml:id="br0">
      <inkml:brushProperty name="width" value="0.03886" units="cm"/>
      <inkml:brushProperty name="height" value="0.03886" units="cm"/>
      <inkml:brushProperty name="color" value="#F2395B"/>
    </inkml:brush>
  </inkml:definitions>
  <inkml:trace contextRef="#ctx0" brushRef="#br0">81300 11100 566,'6'-35'12,"13"32"25,12 31 25,13 32 24,-1 21 2,-11 13-21,-14 12-22,-11 13-21,-11 7-14,-5 4-8,-7 3-6,-5 3-7,-4-7-8,0-15-7,0-15-8,0-16-7,0-13-3,0-9 0,0-10 2,0-8 1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17"/>
    </inkml:context>
    <inkml:brush xml:id="br0">
      <inkml:brushProperty name="width" value="0.05113" units="cm"/>
      <inkml:brushProperty name="height" value="0.05113" units="cm"/>
    </inkml:brush>
  </inkml:definitions>
  <inkml:trace contextRef="#ctx0" brushRef="#br0">100785 31233 430,'-2'-14'18,"-2"3"8,-4 3 9,-2 2 8,-2 4 2,-1 2-6,-1 4-5,-1 2-5,-1 3-4,2 3-2,1 4-3,1 2-1,0 1-1,0 1-2,0-1 0,1 1-2,0-1-1,0-1-1,2-1-2,1-1-1,1 0-2,2 0-3,2-1-3,2 1-1,2-1-7,4-1-8,2-1-9,3 0-9,3-4-4,2-3 2,1-4 2,3-4 2,1-3 1,-1-4 3,1-2 1,-1-3 2,2-4 0,3-3 0,3-5 0,3-3-1,-1-2 1,-3 2 3,-5 0 4,-3 1 3,-4 2 3,-1 1 4,-2 3 4,-2 1 3,-2 3 3,-1 3 1,0 3 3,-2 3 0,-1 4 14,-4 8 22,-2 6 24,-3 7 24,-2 4 2,0 3-17,0 1-16,0 3-18,1-1-11,1 0-7,0-1-5,2-1-6,0 0-6,0 1-5,0 1-7,0 1-4,1 0-4,0-1-2,2-1 0,0-1-3,1-2-3,0-2-8,0-1-7,0-2-6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18"/>
    </inkml:context>
    <inkml:brush xml:id="br0">
      <inkml:brushProperty name="width" value="0.03266" units="cm"/>
      <inkml:brushProperty name="height" value="0.03266" units="cm"/>
    </inkml:brush>
  </inkml:definitions>
  <inkml:trace contextRef="#ctx0" brushRef="#br0">102350 31265 673,'15'-7'131,"-1"3"-33,-1 1-35,-1 2-33,2 1-25,1 2-16,4 0-15,3 1-16,0 0-4,-5 0 7,-3-2 7,-4 0 7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18"/>
    </inkml:context>
    <inkml:brush xml:id="br0">
      <inkml:brushProperty name="width" value="0.0523" units="cm"/>
      <inkml:brushProperty name="height" value="0.0523" units="cm"/>
    </inkml:brush>
  </inkml:definitions>
  <inkml:trace contextRef="#ctx0" brushRef="#br0">102832 30366 420,'8'-7'111,"1"2"-27,1 2-27,2 2-27,1 1-16,3 0-3,3 0-5,3 0-5,0 0-2,-1 2-1,-3 0-2,-1 2 0,-3 1 1,-2 1 4,-4 3 5,-3 2 5,-2 1 2,-4 1 4,-2 2 2,-3 0 4,-2 1-2,2-1-2,1 1-3,0-1-3,1 1-3,-2 2-1,0 0-1,-1 1-2,-1 0 0,2 1-1,1-1 1,0 1 0,1-1 0,0 1 1,0 0-1,1-1 1,-1 0 0,2-1-1,0-1 1,2 0-1,0-2-1,0 1-1,0 0-2,0-1-1,-1 1 0,0 0-2,-2-1 0,0 1-1,0-1 0,0 1-3,1 0-1,2-1-2,-2 0 0,-4-2 2,-4-3 1,-3-1 3,-3-2-2,-2 0-3,0-2-3,-1 0-3,-2-1-5,-3 0-5,-3-1-7,-2 1-6,-2 0-4,3 0 0,2 0-2,1 0 0,3 0-2,1 0-1,3 0-2,1 0-1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19"/>
    </inkml:context>
    <inkml:brush xml:id="br0">
      <inkml:brushProperty name="width" value="0.04229" units="cm"/>
      <inkml:brushProperty name="height" value="0.04229" units="cm"/>
    </inkml:brush>
  </inkml:definitions>
  <inkml:trace contextRef="#ctx0" brushRef="#br0">71393 35684 520,'0'-16'0,"0"2"0,0 1 0,0 1 0,0 1 4,0 0 8,0 2 9,0 1 9,0 3 7,0 8 6,0 6 7,0 7 6,-1 6-1,0 7-10,-2 5-9,0 6-10,-2 4-6,0 0-4,-1 2-3,-1 0-4,-1 2-4,0 2-3,1 2-5,-1 2-4,0 1-1,2 1 1,1 1 3,1 2 2,0-2-7,2-3-12,0-3-13,2-2-13,0-6-6,2-6-1,0-7-1,2-7 0,-1-5 3,1-3 8,0-3 6,0-2 7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20"/>
    </inkml:context>
    <inkml:brush xml:id="br0">
      <inkml:brushProperty name="width" value="0.03877" units="cm"/>
      <inkml:brushProperty name="height" value="0.03877" units="cm"/>
    </inkml:brush>
  </inkml:definitions>
  <inkml:trace contextRef="#ctx0" brushRef="#br0">71999 36389 567,'-31'-5'61,"3"6"-5,2 6-4,1 6-5,2 3-6,1 3-8,1 1-8,1 3-8,0 0-5,-1 1-2,-1-1-2,-1 0-1,0 1-2,-1-1-2,1 1-1,-1-1-2,2-1 0,1-3-1,3-3 0,1-3 1,4 0 0,4 2 4,6 1 2,5 3 2,3-1 2,5-3-2,4-3-1,3-2-2,3-3-1,0-1-1,-1-1-3,1 0 0,-1-1-5,1 2-9,-1 0-9,1 1-7,-2 1-5,-1-2 1,-2-1 0,-2 0 0,-3-2 0,1 0-2,-2-2-2,0 0-1,-2-2 0,-1 0 4,-1-2 4,0 0 2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20"/>
    </inkml:context>
    <inkml:brush xml:id="br0">
      <inkml:brushProperty name="width" value="0.04191" units="cm"/>
      <inkml:brushProperty name="height" value="0.04191" units="cm"/>
    </inkml:brush>
  </inkml:definitions>
  <inkml:trace contextRef="#ctx0" brushRef="#br0">72912 37239 524,'4'-5'72,"-6"6"-13,-8 6-12,-6 6-12,-3 3-8,1 1-4,1 1-5,1 1-4,2 0-2,2-3-1,4-1-1,3-2 0,3-2-2,4-1-5,3-1-4,5 0-5,2-3-2,0-1-2,-1-2-1,1-1-2,0-2 0,0 1 3,-1 2 1,1 0 3,-2 3 1,-4 4 1,-4 4 1,-4 3 2,-4 3 0,-4 1 2,-4 1 2,-3 1 1,-2 0 0,1-1 1,1-1 0,1 0 0,1-4 0,2-1 0,2-4 1,3-3 0,3-4 0,8-6-2,6-6-1,7-5-1,4-5-2,3-2-4,1-1-4,3-3-4,-1 0-2,-1 1-4,-3 1-2,-1 1-3,-2 1-2,1-1 2,-1 0-1,1 1 1,-2 1 3,-5 3 6,-3 2 4,-4 4 6,-3 5 12,-2 6 20,-2 7 20,-2 8 20,-1 3 3,0 1-13,0 1-13,0 1-14,0 2-10,0 5-6,0 3-6,1 4-5,-1-1-5,2-7 1,0-7-1,2-7 0,-1 0-4,0 7-4,-2 7-6,0 7-5,-2 3-4,-2 2-6,-2 1-5,-1 0-5,-1 0-2,2-2 1,2-2 0,2-1 0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21"/>
    </inkml:context>
    <inkml:brush xml:id="br0">
      <inkml:brushProperty name="width" value="0.03813" units="cm"/>
      <inkml:brushProperty name="height" value="0.03813" units="cm"/>
    </inkml:brush>
  </inkml:definitions>
  <inkml:trace contextRef="#ctx0" brushRef="#br0">73612 37731 576,'22'-14'61,"-3"5"-8,-3 3-8,-2 4-7,-3 2-5,1 2 0,0 0-2,0 2 0,-2 0-4,-1 3-5,-2 2-6,-2 2-6,-2 2-2,-1 3-2,0 3-1,-1 3-2,-3 2-1,-2 1-4,-4 1-4,-2 1-2,-3 1-7,-5 0-9,-4 2-9,-3 1-9,0-2-2,3-6 7,4-4 5,5-4 5,2-4 1,0-1-7,2-1-7,1 0-6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23"/>
    </inkml:context>
    <inkml:brush xml:id="br0">
      <inkml:brushProperty name="width" value="0.04671" units="cm"/>
      <inkml:brushProperty name="height" value="0.04671" units="cm"/>
    </inkml:brush>
  </inkml:definitions>
  <inkml:trace contextRef="#ctx0" brushRef="#br0">76059 37033 471,'17'-6'94,"1"4"-18,3 4-18,1 4-19,-1 2-11,-3 1-6,-4 2-6,-4 0-5,-4 1-4,-3-1-2,-2 1-2,-3 0-3,-4 1 0,-4 3-3,-4 3-1,-3 3-2,-2 0-2,2-1-3,3-2-2,1-3-3,2-1-3,1-4 1,0-3-2,2-2-1,1-5-2,1-6-5,0-6-5,2-6-3,1-3 0,2-1 6,2-1 7,2-1 7,1 1 4,0 3 0,-1 3 0,1 3 2,0 3 14,-2 6 30,0 4 30,-2 6 29,0 3 5,-2 3-20,0 4-19,-2 2-20,0 3-13,1 5-4,-1 3-6,0 4-5,-1 5-2,0 4-1,-1 6 0,-2 4 0,1 2-6,-1-2-8,0-3-11,0 0-8,1-4-10,0-3-6,2-2-8,1-3-8,0-5 0,2-6 3,0-5 5,2-6 4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23"/>
    </inkml:context>
    <inkml:brush xml:id="br0">
      <inkml:brushProperty name="width" value="0.04051" units="cm"/>
      <inkml:brushProperty name="height" value="0.04051" units="cm"/>
    </inkml:brush>
  </inkml:definitions>
  <inkml:trace contextRef="#ctx0" brushRef="#br0">77183 36833 543,'-7'-6'78,"2"4"-6,2 4-8,2 4-7,1 4-8,0 5-10,0 5-10,0 5-10,0 3-6,-2 1-3,0 0-4,-1 2-2,-2 1-3,0 1-1,-2 0-2,0 2-1,-1-1-2,-2-2 0,0-1-2,-1-3-1,0-3-1,3-3-3,1-5-1,2-3-2,2-7-3,2-10-3,2-10-5,2-9-3,3-6-3,4-1 1,3-1 0,5 0 1,1 0 3,1 5 8,-1 3 8,1 5 7,-2 3 6,-1 2 3,-3 4 2,-1 3 4,-2 1 3,-1 2 5,0 0 4,-2 2 5,-1 1 1,-2 4 0,-3 2 0,0 4-1,-3 1-3,0 3-3,-2 1-4,0 3-4,-3 1-2,-2 1 1,-3 1 0,-3 1 1,-2 0-3,-1 1-5,-2-1-4,1 1-6,-1-3-4,3-1-6,1-5-4,2-1-5,3-6-12,5-8-16,3-8-17,4-8-18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24"/>
    </inkml:context>
    <inkml:brush xml:id="br0">
      <inkml:brushProperty name="width" value="0.04603" units="cm"/>
      <inkml:brushProperty name="height" value="0.04603" units="cm"/>
    </inkml:brush>
  </inkml:definitions>
  <inkml:trace contextRef="#ctx0" brushRef="#br0">78356 37333 477,'8'-8'5,"-2"2"8,-1 1 9,0 0 9,-3 2 4,-2 0 0,-4 2 1,-2 1-1,-2 0-1,0 1-4,1 2-2,-1 0-4,-1 4-2,-2 4-3,-2 5-1,-1 5-2,-1 2-1,0 1-1,2-1 0,1 1-2,1 0 0,2 1 0,3 0-2,1 2 0,1 0-2,2-1-2,0-1-2,2-1-2,0-2-3,0-3-7,0-3-4,0-3-7,2-3-3,4-2-2,4-4-3,3-2-1,4-5-1,3-4-2,3-6-1,3-3 0,2-6 1,1-3 4,1-5 3,1-3 3,-2-1 1,-4 0-3,-3 1-4,-5 1-4,-2 2 3,-2 2 5,-3 1 8,-1 3 6,-1 2 5,-2 1 6,-1 2 4,0 3 6,-2 1 4,-1 2 2,0 3 4,-1 1 3,-2 4 6,-1 6 10,0 6 9,-1 6 10,-2 4 0,0 5-10,-1 3-10,-2 4-11,1 4-9,1 1-10,0 2-9,2 2-9,0-1-8,2-4-5,0-4-5,2-3-5,0-4-5,0-1-5,0-3-5,0-1-5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20"/>
    </inkml:context>
    <inkml:brush xml:id="br0">
      <inkml:brushProperty name="width" value="0.03111" units="cm"/>
      <inkml:brushProperty name="height" value="0.03111" units="cm"/>
      <inkml:brushProperty name="color" value="#F2395B"/>
    </inkml:brush>
  </inkml:definitions>
  <inkml:trace contextRef="#ctx0" brushRef="#br0">81350 12200 707,'68'-91'28,"-11"19"4,-14 19 4,-11 19 4,-6 10-1,4 4-5,3 3-5,3 3-5,3 3-7,3 3-6,3 3-8,4 4-8,-1-1-7,-3-3-8,-3-3-8,-2-2-8,-5-1-3,-2 3 3,-3 3 2,-3 4 1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24"/>
    </inkml:context>
    <inkml:brush xml:id="br0">
      <inkml:brushProperty name="width" value="0.04047" units="cm"/>
      <inkml:brushProperty name="height" value="0.04047" units="cm"/>
    </inkml:brush>
  </inkml:definitions>
  <inkml:trace contextRef="#ctx0" brushRef="#br0">79800 38024 543,'28'-1'35,"-5"0"2,-7-2 1,-5 0 3,-3 0 0,0 2-3,-1 2-4,1 2-2,-1 2-4,0 2-4,-2 1-3,0 3-4,-2 2-3,-1 1-2,0 3-2,-2 2-2,-1 1-1,-4 1-2,-2 0-1,-3 2-1,-1 0-1,0-3 0,2-1 0,1-3 0,3-2-8,8-4-13,6-4-13,7-4-14,3-4-6,-3 0-1,-1-3 1,-2-2-1,-2-1 3,-1 0 4,-1 1 5,0-1 5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24"/>
    </inkml:context>
    <inkml:brush xml:id="br0">
      <inkml:brushProperty name="width" value="0.03723" units="cm"/>
      <inkml:brushProperty name="height" value="0.03723" units="cm"/>
    </inkml:brush>
  </inkml:definitions>
  <inkml:trace contextRef="#ctx0" brushRef="#br0">81550 37496 590,'17'-8'64,"3"2"-5,3 1-4,3 1-5,1 1-6,1 0-8,-1 2-9,1 0-8,-2 1-5,-2-2-1,-1 0-2,-2-1-1,-3-1-4,-1 2-5,-3 0-5,-1 2-6,-1 0-1,2 2 4,0 0 4,1 2 4,-2 0-11,-5 3-28,-4 1-26,-6 3-27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25"/>
    </inkml:context>
    <inkml:brush xml:id="br0">
      <inkml:brushProperty name="width" value="0.03797" units="cm"/>
      <inkml:brushProperty name="height" value="0.03797" units="cm"/>
    </inkml:brush>
  </inkml:definitions>
  <inkml:trace contextRef="#ctx0" brushRef="#br0">81761 38100 579,'-16'0'54,"14"0"7,15 0 7,15 0 7,7 0-7,1 0-18,-1 0-18,0 0-19,-1 0-17,0 2-15,-1 0-14,-1 1-15,-4 0-9,-4 0-3,-5-2-4,-4 0-4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26"/>
    </inkml:context>
    <inkml:brush xml:id="br0">
      <inkml:brushProperty name="width" value="0.04722" units="cm"/>
      <inkml:brushProperty name="height" value="0.04722" units="cm"/>
    </inkml:brush>
  </inkml:definitions>
  <inkml:trace contextRef="#ctx0" brushRef="#br0">84339 36825 465,'0'-16'4,"2"-2"8,0 0 8,2-1 9,-1 1 2,0 1-2,-2 2-1,0 3-2,-2 0-3,0 0-5,-2 0-4,0 1-6,-4 1-1,-6 6 0,-5 4 2,-7 6 0,0 3 2,4 3 2,3 4 2,4 2 3,3 0 0,3-1 0,1-2 0,2-3-1,2 0-4,4 0-4,2-1-7,4 1-5,2-2-7,1-2-7,3-4-6,2-2-7,-1-3-3,-1 0 4,-2-2 2,-2 0 2,-3 0 10,-1 4 18,-2 2 17,-2 4 17,-2 2 7,-2 3-4,-2 3-3,-1 4-3,-4 2-5,-2 5-6,-3 3-4,-3 4-5,-1 3-5,1 2-2,1 2-3,1 3-4,-1 0-4,0 4-8,-1 0-7,-1 4-7,-1-1-7,-1 1-3,-1 0-3,-1 0-5,1-4-1,3-6 2,3-7 0,3-7 2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26"/>
    </inkml:context>
    <inkml:brush xml:id="br0">
      <inkml:brushProperty name="width" value="0.04704" units="cm"/>
      <inkml:brushProperty name="height" value="0.04704" units="cm"/>
    </inkml:brush>
  </inkml:definitions>
  <inkml:trace contextRef="#ctx0" brushRef="#br0">85923 37097 467,'-2'-21'68,"0"7"2,-3 5 2,-2 6 2,-2 6-6,-2 6-13,-2 5-13,-1 7-13,-3 2-9,-1 1-5,-3-1-4,-1 1-4,-3 1-5,-1 2-5,-3 4-4,-1 3-4,0 0-6,1-2-5,3-1-6,2-3-6,2-3-5,4-5-3,5-5-4,3-4-4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26"/>
    </inkml:context>
    <inkml:brush xml:id="br0">
      <inkml:brushProperty name="width" value="0.04814" units="cm"/>
      <inkml:brushProperty name="height" value="0.04814" units="cm"/>
    </inkml:brush>
  </inkml:definitions>
  <inkml:trace contextRef="#ctx0" brushRef="#br0">85783 36905 457,'-6'-13'10,"4"6"21,4 6 21,4 6 21,2 4 6,1 3-10,1 4-9,2 2-10,-1 3-9,-1 2-9,-1 4-10,0 3-9,-2 3-6,1 2-4,0 4-2,0 3-5,-1 0 1,-1-1 1,-1 0 2,0-1 2,-2-4-10,0-4-21,-2-5-22,0-5-21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27"/>
    </inkml:context>
    <inkml:brush xml:id="br0">
      <inkml:brushProperty name="width" value="0.04723" units="cm"/>
      <inkml:brushProperty name="height" value="0.04723" units="cm"/>
    </inkml:brush>
  </inkml:definitions>
  <inkml:trace contextRef="#ctx0" brushRef="#br0">87226 36992 465,'-7'-3'15,"2"8"28,2 9 29,2 9 30,0 5 2,-2-1-24,-2 0-22,-1 1-25,-2-1-15,0 2-9,0 1-8,1 1-10,-1-2-9,2-2-12,1-3-10,0-3-12,1-3-7,1-3-6,-1-3-4,0-2-6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27"/>
    </inkml:context>
    <inkml:brush xml:id="br0">
      <inkml:brushProperty name="width" value="0.04683" units="cm"/>
      <inkml:brushProperty name="height" value="0.04683" units="cm"/>
    </inkml:brush>
  </inkml:definitions>
  <inkml:trace contextRef="#ctx0" brushRef="#br0">87959 37216 469,'-14'0'67,"1"0"-2,2 0-1,2 0-2,2 2-4,1 3-7,0 5-9,2 4-7,0 2-6,0 3-7,0 1-6,0 3-5,0 1-5,1 1-4,-1 1-2,0 1-4,0-1 0,2-2 1,0-1 1,2-3 2,3-4-6,7-8-12,8-8-15,6-8-12,2-6-5,-2-1 2,-1-5 3,-3-1 3,-2-3 5,-2-1 6,-4-1 8,-3-1 5,-2 0 5,-2 3 2,-3 2 1,0 1 2,-4 3 4,0 5 5,-3 3 6,-2 4 5,-1 2 4,-2 1 0,0-1 1,-1 0 0,-1 0 0,1 2-1,-1 0-3,0 2-1,1 0-12,1 2-20,0 0-20,2 2-21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27"/>
    </inkml:context>
    <inkml:brush xml:id="br0">
      <inkml:brushProperty name="width" value="0.03553" units="cm"/>
      <inkml:brushProperty name="height" value="0.03553" units="cm"/>
    </inkml:brush>
  </inkml:definitions>
  <inkml:trace contextRef="#ctx0" brushRef="#br0">88720 36765 619,'-12'-7'12,"10"3"25,8 1 24,10 2 25,4 1-1,2 0-25,3 0-27,1 0-26,1 0-19,-3 2-10,-2 0-12,-1 2-10,-3-1-7,-3 1-5,-3 0-2,-2 0-4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28"/>
    </inkml:context>
    <inkml:brush xml:id="br0">
      <inkml:brushProperty name="width" value="0.04773" units="cm"/>
      <inkml:brushProperty name="height" value="0.04773" units="cm"/>
    </inkml:brush>
  </inkml:definitions>
  <inkml:trace contextRef="#ctx0" brushRef="#br0">89550 36039 460,'-7'-5'13,"2"6"26,2 6 25,2 6 26,1 4 3,0 3-19,0 3-19,0 3-19,0 0-11,0-2-7,0-1-5,0-3-5,1-1-3,0-3-2,2-1 0,0-2-3,1 0-3,0 3-10,0 3-8,0 3-9,-2 0-2,-4-3 4,-4-3 4,-4-3 5,-3-1 2,-3 0-2,-3-1-1,-3 1-1,-1 0-2,1 0-2,1-1-3,1 1-3,2-2-1,2-2 1,4-4 0,3-2 0,1-2 1,1 0 3,-1 0 1,0 0 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21"/>
    </inkml:context>
    <inkml:brush xml:id="br0">
      <inkml:brushProperty name="width" value="0.04547" units="cm"/>
      <inkml:brushProperty name="height" value="0.04547" units="cm"/>
      <inkml:brushProperty name="color" value="#F2395B"/>
    </inkml:brush>
  </inkml:definitions>
  <inkml:trace contextRef="#ctx0" brushRef="#br0">82100 10600 483,'0'-32'10,"0"39"24,0 36 25,0 39 23,0 21 4,0 6-15,0 7-15,0 6-16,-2 7-11,-3 10-7,-3 10-7,-2 9-6,-5-2-6,-2-12-4,-3-13-5,-3-12-4,1-15-4,6-15-2,7-15-2,6-16-2,10-21-8,17-24-12,15-26-13,16-24-13,7-15 0,1-3 13,-1-3 12,1-2 13,-4 2 9,-6 9 6,-6 10 6,-6 10 6,-9 10 10,-8 13 14,-10 12 14,-9 13 15,-7 7 2,-3 4-7,-3 3-7,-2 3-8,8-4-11,22-8-14,22-10-15,23-9-14,13-13-5,6-16 3,7-15 4,6-15 3,-1-6-1,-5 7-8,-7 6-8,-5 7-7,-11 5 1,-11 7 10,-14 6 9,-11 7 10,-11 7 11,-5 9 11,-7 10 11,-5 10 11,-8 7 8,-5 6 1,-7 7 3,-5 6 3,-3 1-2,4-3-5,3-3-5,3-2-5,3-3-4,3 1-5,3-1-6,4 1-4,5-1-4,10 1-5,10-1-4,9 1-4,7-4-4,7-6-4,6-6-5,7-6-3,0-7-3,-2-6-2,-3-6-3,-3-6-1,-2-9-1,0-8 4,0-10 2,0-9 4,-7-10 3,-11-9 3,-14-10 5,-11-8 3,-11-4 3,-5 3 5,-7 3 3,-5 4 4,-8 5 2,-5 10-1,-7 10-1,-5 9 0,-4 9-3,0 9-5,0 10-3,0 10-5,3 5-5,6 4-6,7 3-6,6 3-5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28"/>
    </inkml:context>
    <inkml:brush xml:id="br0">
      <inkml:brushProperty name="width" value="0.03804" units="cm"/>
      <inkml:brushProperty name="height" value="0.03804" units="cm"/>
    </inkml:brush>
  </inkml:definitions>
  <inkml:trace contextRef="#ctx0" brushRef="#br0">89900 36262 578,'7'-8'0,"-1"2"0,0 1 0,-2 1 0,2-1 8,2 0 16,3-1 17,3-2 15,2 2 5,2 1-8,0 2-8,1 2-8,0 1-7,1 2-3,-1 0-5,1 2-5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29"/>
    </inkml:context>
    <inkml:brush xml:id="br0">
      <inkml:brushProperty name="width" value="0.03902" units="cm"/>
      <inkml:brushProperty name="height" value="0.03902" units="cm"/>
    </inkml:brush>
  </inkml:definitions>
  <inkml:trace contextRef="#ctx0" brushRef="#br0">91150 37065 563,'10'-6'77,"3"1"-9,5 2-11,4 2-10,1 1-8,1 0-6,-1 0-6,0 0-7,0 0-2,-3 2-2,-1 0 0,-2 2 0,-3 0-14,-1 1-23,-2 1-26,-2 2-24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29"/>
    </inkml:context>
    <inkml:brush xml:id="br0">
      <inkml:brushProperty name="width" value="0.03793" units="cm"/>
      <inkml:brushProperty name="height" value="0.03793" units="cm"/>
    </inkml:brush>
  </inkml:definitions>
  <inkml:trace contextRef="#ctx0" brushRef="#br0">90961 37600 580,'-13'0'11,"8"0"22,7 0 23,6 0 22,5 0 2,3 0-17,3 0-17,3 0-17,2 1-13,-1 2-9,1 2-7,-1 1-8,0 1-8,-1 0-9,-1-2-7,-1-1-9,-2 0-6,-3 0-7,-3 0-7,-2 0-6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29"/>
    </inkml:context>
    <inkml:brush xml:id="br0">
      <inkml:brushProperty name="width" value="0.04618" units="cm"/>
      <inkml:brushProperty name="height" value="0.04618" units="cm"/>
    </inkml:brush>
  </inkml:definitions>
  <inkml:trace contextRef="#ctx0" brushRef="#br0">92798 36639 476,'-7'-5'32,"2"6"15,2 6 14,2 6 15,0 4 0,-2 3-13,-2 3-14,-1 3-15,-4 2-8,0 2-4,-3 2-5,-1 3-3,-2 1-7,-2 2-10,0 2-10,0 2-8,-2 0-7,1 0-4,-1-1-2,1-2-5,1-2-2,5-5-2,3-6-3,4-3-3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30"/>
    </inkml:context>
    <inkml:brush xml:id="br0">
      <inkml:brushProperty name="width" value="0.0466" units="cm"/>
      <inkml:brushProperty name="height" value="0.0466" units="cm"/>
    </inkml:brush>
  </inkml:definitions>
  <inkml:trace contextRef="#ctx0" brushRef="#br0">93922 37200 472,'-15'37'168,"2"-4"-42,3-4-40,1-3-41,1-3-23,0 1-3,0-1-3,1 1-3,-1-1-3,2 1-1,1-1-2,0 1 0,3-3-8,4-3-10,4-5-10,4-3-12,2-5-4,3-6 4,2-6 2,1-6 4,1-4 2,-3-3 3,-1-3 3,-2-3 2,-2 0 1,-1 2 2,-1 1 0,0 3 1,-3 1 2,-3 1 5,-2 0 5,-3 2 4,-3 2 2,0 1-2,-2 2-1,0 2-1,-2 2-1,-2 1 0,-1 0 0,-3 2-1,1 1-3,1 0-10,2 2-7,2 0-9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30"/>
    </inkml:context>
    <inkml:brush xml:id="br0">
      <inkml:brushProperty name="width" value="0.03667" units="cm"/>
      <inkml:brushProperty name="height" value="0.03667" units="cm"/>
    </inkml:brush>
  </inkml:definitions>
  <inkml:trace contextRef="#ctx0" brushRef="#br0">94550 36847 599,'22'-15'108,"-3"4"-20,-3 3-19,-3 3-20,-1 1-14,0 2-9,-1 0-9,1 2-9,0 0-8,0 0-6,-1 0-8,1 0-8,-1 0-6,-1 2-7,0 0-7,-2 2-6,-1 0-4,0 1 1,-2 2 1,0 0 0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30"/>
    </inkml:context>
    <inkml:brush xml:id="br0">
      <inkml:brushProperty name="width" value="0.04757" units="cm"/>
      <inkml:brushProperty name="height" value="0.04757" units="cm"/>
    </inkml:brush>
  </inkml:definitions>
  <inkml:trace contextRef="#ctx0" brushRef="#br0">95113 36200 462,'-15'37'179,"4"-6"-44,3-4-41,3-5-44,1-2-23,2-1-6,0 1-5,2-1-6,0 1-4,2-1-7,0 1-4,2 0-6,-2-2-5,-1-1-5,-2-3-5,-1-1-6,-3-2 0,-2-3 3,-2-1 4,-2-2 4,-3 0 2,-5 2-2,-5 2-1,-5 2 0,-1-1-2,3-1 0,4-2 0,2-2 0,3-2-3,2 0-3,4-2-5,3 0-3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31"/>
    </inkml:context>
    <inkml:brush xml:id="br0">
      <inkml:brushProperty name="width" value="0.03811" units="cm"/>
      <inkml:brushProperty name="height" value="0.03811" units="cm"/>
    </inkml:brush>
  </inkml:definitions>
  <inkml:trace contextRef="#ctx0" brushRef="#br0">95550 36312 577,'9'-9'5,"1"0"10,3-1 11,2-1 10,1 1 7,1 3 3,1 2 2,1 4 4,0 1-4,1 0-10,0 0-9,-1 0-9,0 0-8,-3 2-7,-1 0-7,-2 2-6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31"/>
    </inkml:context>
    <inkml:brush xml:id="br0">
      <inkml:brushProperty name="width" value="0.04695" units="cm"/>
      <inkml:brushProperty name="height" value="0.04695" units="cm"/>
    </inkml:brush>
  </inkml:definitions>
  <inkml:trace contextRef="#ctx0" brushRef="#br0">97397 36413 468,'-16'-28'75,"0"9"-15,1 7-13,-1 8-13,1 5-11,-1 2-5,0 2-6,1 2-6,0 0-3,2 1-3,3 0-1,1 0-3,1 0 0,2 1 2,1 2 1,1 0 2,0 1 2,2 1 4,0 1 4,2 2 3,0 0 3,2 1 1,0 1 2,2 1 1,-3 1 0,-2 3-2,-5 1-1,-4 3-2,-2 1-1,0 0-1,1 2-1,-1 1-1,1 0-2,2-2-3,2 0-2,3-1-2,0-1-2,2-3-5,0-2-3,2-1-4,0-2-4,0-1-4,0-1-5,0-1-5,2-2-10,4-4-16,3-5-16,5-2-16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32"/>
    </inkml:context>
    <inkml:brush xml:id="br0">
      <inkml:brushProperty name="width" value="0.05273" units="cm"/>
      <inkml:brushProperty name="height" value="0.05273" units="cm"/>
    </inkml:brush>
  </inkml:definitions>
  <inkml:trace contextRef="#ctx0" brushRef="#br0">98384 36821 417,'-1'-22'6,"-4"7"14,-2 3 14,-3 6 12,-1 3 5,0 2-6,2 2-5,1 2-5,-1 3-5,-2 4-5,-2 3-4,-1 5-4,-1 2-3,1 1 1,0 1-1,2 1 0,1 0 1,1 1-1,0-1-1,2 1 1,1-2-2,1 0 0,0-1-2,2-1 0,0-1-4,2-1-3,0 0-4,2-2-4,1-2-4,4-3-3,2-3-3,3-2-4,4-4-1,4-4 2,3-4 1,5-4 2,1-3-2,2-1-8,1-3-6,1-1-6,-1-3-2,-2-1 3,-2-3 5,-1-1 3,-2-2 3,-1-1 3,-1-1 3,-1 0 3,-2 0 3,-5 5 4,-3 4 4,-4 3 3,-3 5 14,-2 6 24,-2 6 25,-2 6 25,-2 5 3,0 6-16,-1 4-17,-1 5-17,0 0-11,2-1-6,2-4-6,2-3-7,0-1-5,0 3-2,-2 1-5,0 3-3,0 0-11,0-2-19,2 0-19,0 0-19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21"/>
    </inkml:context>
    <inkml:brush xml:id="br0">
      <inkml:brushProperty name="width" value="0.03534" units="cm"/>
      <inkml:brushProperty name="height" value="0.03534" units="cm"/>
      <inkml:brushProperty name="color" value="#F2395B"/>
    </inkml:brush>
  </inkml:definitions>
  <inkml:trace contextRef="#ctx0" brushRef="#br0">85400 11300 622,'-41'21'9,"19"-5"20,19-7 18,19-5 20,18-3 3,19 4-14,19 3-11,19 3-14,13-1-12,10-2-14,10-3-14,9-3-13,2-2-6,-2 0 2,-3 0 1,-3 0 3,-9-2 0,-11-3 1,-14-3 1,-11-2 0,-14-3-5,-11 1-7,-14-1-10,-11 1-9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32"/>
    </inkml:context>
    <inkml:brush xml:id="br0">
      <inkml:brushProperty name="width" value="0.0369" units="cm"/>
      <inkml:brushProperty name="height" value="0.0369" units="cm"/>
    </inkml:brush>
  </inkml:definitions>
  <inkml:trace contextRef="#ctx0" brushRef="#br0">99800 36981 596,'2'-14'10,"6"5"20,4 3 20,5 4 21,2 3 3,-1 2-13,-1 2-13,-1 1-13,0 2-15,0 0-16,-1-1-15,1 1-16,-2-1-15,-1-1-13,-2-1-13,-2 0-14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33"/>
    </inkml:context>
    <inkml:brush xml:id="br0">
      <inkml:brushProperty name="width" value="0.05773" units="cm"/>
      <inkml:brushProperty name="height" value="0.05773" units="cm"/>
    </inkml:brush>
  </inkml:definitions>
  <inkml:trace contextRef="#ctx0" brushRef="#br0">100085 36247 381,'7'-8'0,"-1"2"0,0 1 0,-1 0 0,-1 1 8,1 1 16,1-1 15,2 0 17,0 0 3,2 2-11,0 0-11,1 2-10,1 1-8,2 2-5,0 2-5,1 2-4,0 0-3,-1-1 1,-1-1 1,0 0 1,-2 0-2,-1 0-4,0 1-3,-2 2-5,-1 0 2,-2 1 8,-3 1 6,0 2 7,-2-1 4,0 1 3,0 0 1,0 0 2,-1 0-1,-1 1-3,0 1-2,-1 2-4,-2 0-2,0 3-1,-1 1-2,-2 3-2,1 0 0,1 1 1,0-1 0,2 1 0,0-2 0,0-1-2,0-3-1,0-1-1,1-1-2,0-1-2,2 1 0,0 0-1,0-1-2,-2 1-5,-2 0-3,-1-1-4,-5 1-5,-6 0-5,-5-1-6,-7 1-5,-3-1-2,-2-1-1,-3-1-1,-1 0 0,1-3 2,6-1 1,4-2 4,5-2 1,4-1 1,2 0-3,4 0-3,3 0-2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33"/>
    </inkml:context>
    <inkml:brush xml:id="br0">
      <inkml:brushProperty name="width" value="0.04259" units="cm"/>
      <inkml:brushProperty name="height" value="0.04259" units="cm"/>
    </inkml:brush>
  </inkml:definitions>
  <inkml:trace contextRef="#ctx0" brushRef="#br0">102000 35266 516,'9'-7'5,"1"2"9,3 2 9,2 2 9,0 1 9,-1 2 6,-1 0 8,-1 2 6,-2 0-3,-2 3-12,-4 2-14,-2 2-12,-4 2-8,0 1 0,-3 3-2,-2 1 0,-2 1-4,-3-1-8,-4-1-6,-1 0-6,-1-2-4,4-1 2,4-1 1,5-1 2,3-2 2,6-2 4,4-4 3,5-2 5,5-2-2,3 0-3,4 0-5,5 0-4,0 0-7,-2 0-13,-2 0-11,-1 0-11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38"/>
    </inkml:context>
    <inkml:brush xml:id="br0">
      <inkml:brushProperty name="width" value="0.04951" units="cm"/>
      <inkml:brushProperty name="height" value="0.04951" units="cm"/>
    </inkml:brush>
  </inkml:definitions>
  <inkml:trace contextRef="#ctx0" brushRef="#br0">92781 26063 444,'-2'-15'3,"0"2"7,-3 2 7,-2 3 6,-1 1 4,-2 2 1,0 2 1,-1 2 1,-1 1-4,-1 2-6,-1 0-7,-1 2-8,-1-1-2,0-1-1,1 0 1,-1-1-1,1-1 0,1 0-4,1 0-4,1 0-3,1 2 4,4 3 10,2 5 11,4 4 11,1 2 4,0 1-2,0 1-2,0 1-2,0 2-2,0 1-3,0 3-2,0 1-2,-1 2-3,-2 1 0,-2 1 0,-1 1-2,-1-1 0,2 0-1,2-1 0,2-1 0,1-2-4,0 0-6,0-1-6,0 0-6,1-3-10,2 0-13,2-1-13,2 0-14,1-5-1,1-3 8,1-6 8,2-4 9,-1-5 3,-1 0-1,-1-3-3,0-2-1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38"/>
    </inkml:context>
    <inkml:brush xml:id="br0">
      <inkml:brushProperty name="width" value="0.05153" units="cm"/>
      <inkml:brushProperty name="height" value="0.05153" units="cm"/>
    </inkml:brush>
  </inkml:definitions>
  <inkml:trace contextRef="#ctx0" brushRef="#br0">93919 26400 426,'-15'1'107,"1"2"-26,1 2-24,0 2-26,1 1-12,1 1 0,-1 1-2,0 2 0,0 0-1,1 1 1,-1 1 0,0 1 1,1 1 0,-1 1-1,0 2 0,0 0-1,2 1 0,3 1-1,2 0-2,4 2 0,1 1-2,0-1-2,0 1-3,0-1-1,2 0-3,4-1-5,4-1-5,3-1-3,3-2-5,0-5-2,-1-3-5,1-4-2,0-3-3,3-2-1,2-2-1,1-2-1,2-4-1,1-6 2,1-5 0,1-7 1,-1-3 1,-3 0-1,-3-2 1,-3-1-1,-2-1 3,-1 0 6,-1-2 5,0 0 5,-3 0 6,-1 5 5,-2 4 5,-2 3 5,-2 9 13,0 11 18,-2 11 17,0 13 19,-1 5 0,0 1-17,0-1-18,0 0-18,0-1-10,0-3-2,0-3-2,0-3-3,0-1-9,0 1-16,0 1-16,0 1-16,0 0-9,2-3 0,0-1-1,2-2 0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38"/>
    </inkml:context>
    <inkml:brush xml:id="br0">
      <inkml:brushProperty name="width" value="0.0337" units="cm"/>
      <inkml:brushProperty name="height" value="0.0337" units="cm"/>
    </inkml:brush>
  </inkml:definitions>
  <inkml:trace contextRef="#ctx0" brushRef="#br0">95750 26281 652,'4'-14'113,"8"5"-23,7 3-22,9 4-23,2 3-20,-2 2-19,-2 2-17,-1 1-19,-4 1-8,-3-2-1,-4-3 0,-4 0 0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39"/>
    </inkml:context>
    <inkml:brush xml:id="br0">
      <inkml:brushProperty name="width" value="0.0515" units="cm"/>
      <inkml:brushProperty name="height" value="0.0515" units="cm"/>
    </inkml:brush>
  </inkml:definitions>
  <inkml:trace contextRef="#ctx0" brushRef="#br0">96530 25478 427,'1'-15'3,"2"1"7,2 1 8,1 0 6,3 3 2,0 3-3,1 2-2,1 4-3,3 1-3,2 2-2,3 0-1,3 2-2,0 1-2,-1 1-2,-3 3-2,-1 2-2,-2 1-1,-3 2 1,-1 0 1,-2 1-1,-2 0 2,-2-1 0,-3-1 1,0 0 0,-3-2 3,-1 1 3,0 0 3,-1 0 4,-1 0 2,0 3 3,0 2 2,0 1 2,1 2 1,0 1-3,2 1-1,0 1-3,1 1-2,0-1-2,0 1-3,0-1-3,1 1-2,0 1-2,2 1-1,0 1-2,0 0-1,0-1-4,-2-1-2,0-1-2,-1-1-2,0-1-2,0-1-1,0-1-1,-2-1-2,-4-1 0,-4-1-2,-3 0 0,-4-2-4,-3 1-5,-4 0-7,-1-1-5,-3 0-4,1-3-3,-1-1-1,1-2-2,2-2 0,3 0 2,4-2 1,5 0 3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39"/>
    </inkml:context>
    <inkml:brush xml:id="br0">
      <inkml:brushProperty name="width" value="0.03894" units="cm"/>
      <inkml:brushProperty name="height" value="0.03894" units="cm"/>
    </inkml:brush>
  </inkml:definitions>
  <inkml:trace contextRef="#ctx0" brushRef="#br0">98140 26431 564,'-5'-7'11,"8"0"19,6 2 21,7 1 20,6 0 4,7 2-13,5 0-14,6 2-12,1 0-11,-4 0-8,-3 0-8,-5 0-9,-4 1-9,-3 2-13,-5 2-12,-3 2-12,-4 0-4,-2 1 2,-4 0 2,-2 0 4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39"/>
    </inkml:context>
    <inkml:brush xml:id="br0">
      <inkml:brushProperty name="width" value="0.03594" units="cm"/>
      <inkml:brushProperty name="height" value="0.03594" units="cm"/>
    </inkml:brush>
  </inkml:definitions>
  <inkml:trace contextRef="#ctx0" brushRef="#br0">97990 27100 612,'-5'6'11,"8"-1"24,6-2 23,7-2 23,5-1 1,3 0-21,3 0-22,3 0-22,1 0-14,2 0-3,1 0-5,0 0-5,-1 0-8,-3 0-13,-5 0-13,-3 0-13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41"/>
    </inkml:context>
    <inkml:brush xml:id="br0">
      <inkml:brushProperty name="width" value="0.04581" units="cm"/>
      <inkml:brushProperty name="height" value="0.04581" units="cm"/>
    </inkml:brush>
  </inkml:definitions>
  <inkml:trace contextRef="#ctx0" brushRef="#br0">99334 26016 480,'-7'-12'20,"2"8"20,2 8 20,2 8 19,0 4 3,-2 1-17,-2 1-16,-1 1-15,-3 2-10,0 3-3,-2 3-3,1 3-3,-3 3-5,0 6-7,-1 5-9,-1 4-6,0 1-7,1-2-5,1-4-5,1-2-5,0-4-2,2-4-1,1-4 2,1-3-1,1-5 1,2-3-1,2-4 1,2-4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21"/>
    </inkml:context>
    <inkml:brush xml:id="br0">
      <inkml:brushProperty name="width" value="0.03894" units="cm"/>
      <inkml:brushProperty name="height" value="0.03894" units="cm"/>
      <inkml:brushProperty name="color" value="#F2395B"/>
    </inkml:brush>
  </inkml:definitions>
  <inkml:trace contextRef="#ctx0" brushRef="#br0">87050 10700 564,'-46'-2'5,"10"-3"10,10-3 8,9-2 11,12 3 8,16 14 6,15 11 7,17 14 6,10 7-2,6 3-15,7 3-14,6 4-14,3 1-12,0 0-13,0 0-11,0 0-13,-2-2-6,-3-3 0,-3-3-2,-2-2-1,-8-5-2,-8-2-2,-10-3-3,-9-3-3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41"/>
    </inkml:context>
    <inkml:brush xml:id="br0">
      <inkml:brushProperty name="width" value="0.03923" units="cm"/>
      <inkml:brushProperty name="height" value="0.03923" units="cm"/>
    </inkml:brush>
  </inkml:definitions>
  <inkml:trace contextRef="#ctx0" brushRef="#br0">99950 27050 560,'13'30'200,"-3"-2"-60,-5-1-60,-3-3-61,-1-1-34,0-1-12,2-1-10,0-1-11,0-2-8,0-3-3,-2-3-3,0-2-5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42"/>
    </inkml:context>
    <inkml:brush xml:id="br0">
      <inkml:brushProperty name="width" value="0.04444" units="cm"/>
      <inkml:brushProperty name="height" value="0.04444" units="cm"/>
    </inkml:brush>
  </inkml:definitions>
  <inkml:trace contextRef="#ctx0" brushRef="#br0">100790 26238 495,'8'-17'4,"0"0"9,0-1 9,0-1 10,-1 1 1,-1 3-3,-1 3-4,0 3-3,-3 0-2,-4 0 0,-4-2 1,-4 0 0,-2 1-1,-1 3-1,-1 2-1,-1 4-1,0 2-1,1 2 1,0 2 1,2 2 1,1 1-1,3 1-3,1 1-1,2 2-3,2 0-2,0 1-3,2 1-4,0 1-1,3 1-4,4 0-1,4-1-2,3 1-2,3 0-2,0-1-3,-1 1-3,1 0-2,-2-1-1,-1 1 3,-2 0 2,-2-1 2,-3 1 2,-1 1-1,-2 1 1,-2 2 1,-2-1 0,-4 1 4,-2-1 1,-3 1 4,-2-2 1,0-3 0,1-3 2,-1-3-1,0-1 1,1-2-1,-1-1-1,0 0 0,0-2-1,1-2 1,-1-2 1,0-2-1,2-4 1,3-4-1,2-5-1,4-5 0,2-3-2,4-1-1,2-1-1,3 0-3,4-1-3,4 1-6,3 1-7,4 1-5,3 2-4,-1 5-1,0 3-1,1 4-1,-3 3-1,-4 2-2,-3 3-1,-4 1-2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42"/>
    </inkml:context>
    <inkml:brush xml:id="br0">
      <inkml:brushProperty name="width" value="0.04723" units="cm"/>
      <inkml:brushProperty name="height" value="0.04723" units="cm"/>
    </inkml:brush>
  </inkml:definitions>
  <inkml:trace contextRef="#ctx0" brushRef="#br0">101694 26600 465,'-9'9'147,"-2"1"-35,-2 3-33,-1 2-34,-3 2-18,-3 3-2,-3 3-1,-3 3-3,-1 1-2,1 0-4,1 1-4,1-1-4,2-1-5,3-3-5,3-3-5,3-3-7,2-2-7,1-1-12,0-1-11,2 0-12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42"/>
    </inkml:context>
    <inkml:brush xml:id="br0">
      <inkml:brushProperty name="width" value="0.04536" units="cm"/>
      <inkml:brushProperty name="height" value="0.04536" units="cm"/>
    </inkml:brush>
  </inkml:definitions>
  <inkml:trace contextRef="#ctx0" brushRef="#br0">101500 26455 484,'1'-13'42,"4"6"9,2 6 9,3 6 10,2 4-2,0 1-9,-1 3-12,1 2-9,0 2-9,0 5-7,-1 3-6,1 5-7,-1 1-6,-3 2-1,-1 1-4,-2 1-3,-1-1-6,0 0-10,0-1-8,0-1-9,-1-3-7,0-3-2,-2-5-4,0-3-3,-1-4 1,0-1 2,0-2 2,0-2 4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42"/>
    </inkml:context>
    <inkml:brush xml:id="br0">
      <inkml:brushProperty name="width" value="0.04228" units="cm"/>
      <inkml:brushProperty name="height" value="0.04228" units="cm"/>
    </inkml:brush>
  </inkml:definitions>
  <inkml:trace contextRef="#ctx0" brushRef="#br0">102726 26850 520,'-15'9'114,"4"3"-17,3 3-17,3 4-19,1 0-13,0 0-12,0 1-12,0-1-10,0 1-9,-1-1-5,-2 1-6,0-1-6,0 0-4,1-3-4,0-1-2,2-2-4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43"/>
    </inkml:context>
    <inkml:brush xml:id="br0">
      <inkml:brushProperty name="width" value="0.05042" units="cm"/>
      <inkml:brushProperty name="height" value="0.05042" units="cm"/>
    </inkml:brush>
  </inkml:definitions>
  <inkml:trace contextRef="#ctx0" brushRef="#br0">103209 26840 436,'-8'-5'84,"-2"8"-4,0 6-6,-1 7-6,0 3-8,3 1-12,1 0-10,2-1-13,0 1-6,0-1-1,-1 1-3,-1-1-1,0 0-3,2-1-4,2-1-4,2 0-5,2-2-7,2-1-11,2-1-10,2-1-11,1-3-3,3-4 6,2-6 5,1-4 5,2-5 4,0-3 2,-1-5 3,1-3 3,-1-3 1,-1 3 2,-1 0 2,-1 1 1,-1 1 2,-2 1 1,-2 0 1,-2 2 2,-3 2 2,-3 1 2,-2 2 3,-3 3 3,-4 1 1,-2 2 0,-3 2 0,-3 2 0,-1 1-2,1 0-6,1 0-5,1 0-5,1 0-2,3 0 1,1 0 1,2 0 2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43"/>
    </inkml:context>
    <inkml:brush xml:id="br0">
      <inkml:brushProperty name="width" value="0.03298" units="cm"/>
      <inkml:brushProperty name="height" value="0.03298" units="cm"/>
    </inkml:brush>
  </inkml:definitions>
  <inkml:trace contextRef="#ctx0" brushRef="#br0">104050 26650 667,'16'0'39,"-1"0"6,1 0 7,-1 0 6,1 0-3,-1 0-14,1 0-14,-1 0-13,-1 0-13,-1 2-9,-2 0-11,-2 1-11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43"/>
    </inkml:context>
    <inkml:brush xml:id="br0">
      <inkml:brushProperty name="width" value="0.04659" units="cm"/>
      <inkml:brushProperty name="height" value="0.04659" units="cm"/>
    </inkml:brush>
  </inkml:definitions>
  <inkml:trace contextRef="#ctx0" brushRef="#br0">104670 26400 472,'-15'15'122,"4"-1"-24,3-1-23,3 0-23,1-1-16,2 1-4,0 1-7,2 1-5,0 1-5,0 0-1,0-1-3,0 1-1,0-1-3,2 1-2,0 0-1,2-1-2,0 1-5,1-1-8,2 1-6,0 0-8,-1-1-2,-4-1 2,-4-1 1,-4-1 3,-3 0-2,-3 0-1,-4-1-4,-1 1-2,-2-1-3,1-1-1,0 0-2,3-2-2,-1-1 0,2 0 2,1-2 0,1 0 2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43"/>
    </inkml:context>
    <inkml:brush xml:id="br0">
      <inkml:brushProperty name="width" value="0.03628" units="cm"/>
      <inkml:brushProperty name="height" value="0.03628" units="cm"/>
    </inkml:brush>
  </inkml:definitions>
  <inkml:trace contextRef="#ctx0" brushRef="#br0">105000 26715 606,'29'-7'91,"-3"3"-11,-5 1-13,-3 2-12,-3 1-12,1 2-11,-1 0-13,1 2-13,-1-1-8,-1 1-7,-1 0-6,0 0-7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46"/>
    </inkml:context>
    <inkml:brush xml:id="br0">
      <inkml:brushProperty name="width" value="0.0471" units="cm"/>
      <inkml:brushProperty name="height" value="0.0471" units="cm"/>
    </inkml:brush>
  </inkml:definitions>
  <inkml:trace contextRef="#ctx0" brushRef="#br0">85519 44365 467,'-1'-14'3,"0"2"9,-2 4 7,0 3 7,-2 2 2,0 0-5,-1 2-4,-2 0-4,1 1-5,-1-2-7,0 0-6,0-2-6,0 0-2,1-2 1,-1 0 2,0-1 2,0 1 7,0 6 15,1 4 14,-1 6 14,0 3 4,0 3-8,0 3-7,0 3-8,1 2-3,-1-1-2,0 0-1,0 1-1,1-1-2,1 1-1,0-1-2,2 1-1,0-1-2,2-2-1,0 0-1,2 0-1,0-3-2,0-1-1,0-3 0,0-1-1,1-1-9,4 0-13,2-1-15,3 1-14,3-1-10,0-2-3,1-3-4,1-1-3,-1-2 2,-1-4 11,-2-2 11,-2-3 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04"/>
    </inkml:context>
    <inkml:brush xml:id="br0">
      <inkml:brushProperty name="width" value="0.03147" units="cm"/>
      <inkml:brushProperty name="height" value="0.03147" units="cm"/>
      <inkml:brushProperty name="color" value="#00BFF3"/>
    </inkml:brush>
  </inkml:definitions>
  <inkml:trace contextRef="#ctx0" brushRef="#br0">63650 26400 699,'26'25'90,"4"0"-16,3 0-16,3 0-18,-1-2-15,-2-3-12,-3-3-13,-3-2-12,-4 0-11,-3 7-7,-3 6-9,-2 7-7,-6 2-4,-6 1 2,-6-1 2,-6 1 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21"/>
    </inkml:context>
    <inkml:brush xml:id="br0">
      <inkml:brushProperty name="width" value="0.03901" units="cm"/>
      <inkml:brushProperty name="height" value="0.03901" units="cm"/>
      <inkml:brushProperty name="color" value="#F2395B"/>
    </inkml:brush>
  </inkml:definitions>
  <inkml:trace contextRef="#ctx0" brushRef="#br0">86050 12150 564,'-46'-2'7,"10"-3"14,10-3 15,9-2 15,15-3 4,22 1-5,22-1-4,23 1-6,17-1-5,17 1-8,15-1-7,16 1-7,5 2-4,-2 7-1,-3 6 1,-3 7-1,-9 4-8,-11 3-19,-14 3-18,-11 4-18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46"/>
    </inkml:context>
    <inkml:brush xml:id="br0">
      <inkml:brushProperty name="width" value="0.04916" units="cm"/>
      <inkml:brushProperty name="height" value="0.04916" units="cm"/>
    </inkml:brush>
  </inkml:definitions>
  <inkml:trace contextRef="#ctx0" brushRef="#br0">86941 44408 447,'14'-21'3,"-3"5"6,-3 5 5,-2 5 7,-4 2 6,-4 3 6,-4 2 7,-4 3 7,-1 1-1,1 3-5,0 3-7,2 4-7,0 1-3,-2 1-2,0 1-2,-1 1-1,0 0-2,0 1-2,2-1-1,1 1-3,0 0-2,0 1-1,0 1-2,1 1-2,0-1-1,2-1-1,2-3-2,2-1 0,1-2-3,2-1-1,0-1-3,2 0-3,1-3 0,1-1 1,3-2 0,2-2 1,2-2-1,3-2-5,3-2-4,3-2-4,3-4-3,3-4-3,3-5-3,3-5-1,0-4-1,0-2 2,-1-4 3,-1-3 1,-3-2 3,-2 0 4,-3-2 2,-3 0 4,-3 1 3,-3 5 5,-3 5 4,-2 6 5,-4 4 11,-4 6 19,-4 6 20,-4 6 18,-2 5 4,2 4-14,1 3-13,0 5-14,2 2-8,0 1-6,2 1-4,1 1-5,-1 1-3,-1 3-1,0 1-2,-1 2-2,-1 0-2,2-1-2,0-3-4,2-1-4,0-3-4,0-1-7,0-3-8,0-1-6,0-2-6,2-1-5,0-1-5,2 0-4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47"/>
    </inkml:context>
    <inkml:brush xml:id="br0">
      <inkml:brushProperty name="width" value="0.02988" units="cm"/>
      <inkml:brushProperty name="height" value="0.02988" units="cm"/>
    </inkml:brush>
  </inkml:definitions>
  <inkml:trace contextRef="#ctx0" brushRef="#br0">88800 44631 736,'1'-14'7,"4"5"17,2 3 14,3 4 17,3 2 0,2 0-14,1 0-14,3 0-13,1 0-11,1 2-10,1 0-8,1 2-10,-2-1-1,-3-1 3,-4 0 5,-4-2 4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47"/>
    </inkml:context>
    <inkml:brush xml:id="br0">
      <inkml:brushProperty name="width" value="0.04803" units="cm"/>
      <inkml:brushProperty name="height" value="0.04803" units="cm"/>
    </inkml:brush>
  </inkml:definitions>
  <inkml:trace contextRef="#ctx0" brushRef="#br0">89489 43681 458,'-7'-7'-21,"4"1"25,3 0 25,2 2 25,4 0 6,4 2-11,3 0-11,5 2-11,2 0-9,1 0-6,1 0-7,1 0-6,-1 0-4,-1 2-1,-3 0-2,-1 2-2,-3 1-1,-3 1 1,-3 3 1,-2 2 0,-3 1 1,0 1 4,-2 2 2,0 0 4,-2 1 3,0-1 7,-2 1 4,0-1 6,-1 1 3,0 0 1,0-1 0,0 1 1,0 0-1,0 1-2,0 1-2,1 2-2,-1 0-2,2 1-2,0 0-2,2 3-2,0-1-1,0 2-2,0 1-2,0 1-2,0 0-1,0-3-4,0-1-1,0-3-3,0-1-1,0-1-3,0-1-2,0 0-1,-2-2-3,-2 1 0,-4 0-1,-2-1-2,-3 1-1,-3 1-4,-3 2-2,-3 0-4,-3 0-6,-3 1-6,-2-1-7,-4 1-8,1-3 1,6-3 9,3-4 8,7-4 9,1-3 5,2 0 2,1-2 3,1 0 2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48"/>
    </inkml:context>
    <inkml:brush xml:id="br0">
      <inkml:brushProperty name="width" value="0.03719" units="cm"/>
      <inkml:brushProperty name="height" value="0.03719" units="cm"/>
    </inkml:brush>
  </inkml:definitions>
  <inkml:trace contextRef="#ctx0" brushRef="#br0">91450 44631 591,'16'-7'7,"-1"2"15,1 3 13,0 1 15,0 1 5,1 0-4,1 0-5,1 0-4,1 0-6,-1 0-8,1 0-8,-1 0-8,2-1-8,3-1-7,3 0-7,3-1-9,-1-1-1,-3 2 2,-5 0 2,-3 2 3,-5 2-6,-6 4-11,-6 3-13,-6 5-12,-5 1-3,-4-1 6,-3-1 6,-5 0 6,1-2 7,3-1 8,4-1 7,5 0 7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48"/>
    </inkml:context>
    <inkml:brush xml:id="br0">
      <inkml:brushProperty name="width" value="0.03749" units="cm"/>
      <inkml:brushProperty name="height" value="0.03749" units="cm"/>
    </inkml:brush>
  </inkml:definitions>
  <inkml:trace contextRef="#ctx0" brushRef="#br0">91548 45300 586,'-17'0'44,"11"2"7,12 0 7,11 1 8,8 0-4,1 0-16,2-2-16,3 0-16,-1-1-7,0 0 1,-1 0 3,-1 0 1,-3 0-8,-4 0-17,-3 0-19,-4 0-17,-3 0-11,-1 0-3,-1 0-1,0 0-4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49"/>
    </inkml:context>
    <inkml:brush xml:id="br0">
      <inkml:brushProperty name="width" value="0.04144" units="cm"/>
      <inkml:brushProperty name="height" value="0.04144" units="cm"/>
    </inkml:brush>
  </inkml:definitions>
  <inkml:trace contextRef="#ctx0" brushRef="#br0">93716 44097 530,'-7'-8'5,"4"0"8,2 0 8,4 1 9,2 0 6,1 2 1,3 2 2,2 2 1,2 1 0,1 2-5,3 0-3,2 2-4,-1 1-4,-1 1-3,-3 3-3,-1 2-3,-3 1-3,-2 1-3,-4 2-2,-2 0-2,-5 1-3,-4 3-2,-6 2-1,-3 1-2,-4 0-2,1-1-3,-1-3-2,0-1-2,0-1 0,-1 0 1,-1-1 2,-1 1 2,4-2 2,7-1 2,8-2 2,8-2 1,5-2 1,3-1 0,4 0-1,2-2 0,0 0 0,-1 0-1,-2 0-1,-3 0 0,-1 1 1,-2 2 0,-2 1 2,-2 3 1,-2 1 1,-3 2 1,0 0 0,-3 1 1,-3 2 0,-4 1 0,-4 3-1,-3 1-1,-4 2-2,1-1-6,-2 1-4,-1-1-5,-1 0-6,-1-1-4,-1-1-6,-1-1-5,2-1-3,3-1-3,5-1-2,3 0-2,3-3 0,1-3 6,0-3 3,2-2 5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50"/>
    </inkml:context>
    <inkml:brush xml:id="br0">
      <inkml:brushProperty name="width" value="0.03974" units="cm"/>
      <inkml:brushProperty name="height" value="0.03974" units="cm"/>
    </inkml:brush>
  </inkml:definitions>
  <inkml:trace contextRef="#ctx0" brushRef="#br0">95680 44889 553,'7'-12'11,"-2"5"21,-2 6 22,-2 6 21,-4 5 3,-8 5-16,-6 5-16,-7 5-15,-3 0-10,1-4-5,1-3-3,2-5-5,4-3-10,10-4-13,10-4-14,10-4-15,7-4-4,7-2 5,5-3 3,6-3 6,0 0 5,-5 3 6,-7 2 8,-5 4 6,-5 3 5,-3 2 4,-2 3 4,-4 4 3,-2 1 4,0 0 3,-2-1 4,0 1 2,-4 1 4,-4 1 3,-5 3 2,-5 2 2,1-2 0,8-3-3,8-4-5,8-4-3,4-4-5,2 0-7,0-3-7,1-2-7,1 0-9,1 0-10,1 2-9,1 1-11,-1 0 2,-2 2 14,-4 0 15,-3 2 14,-1 0 4,2 0-5,0 0-7,1 0-5,2-1-5,2-4-1,1-2-3,3-3-1,-1-1 1,-3 2 5,-3 2 5,-2 3 4,-5 1 15,-2 4 22,-6 2 24,-2 4 23,-1 1 2,4 1-20,4 1-18,4 1-20,2-1-13,1-2-8,2-4-7,0-2-8,0-4-6,-1-2-4,0-4-4,-2-2-4,-1-1 2,-2-1 5,-3 0 8,0 1 6,-2-1 5,0 0 3,0 1 3,0-1 2,-2 1 4,-2 1 3,-4 0 4,-2 2 3,-2 1 2,1 1 1,-1 0 1,0 2 1,1 1 1,1 2 0,0 2 0,2 2 1,1 2-3,2 3-6,2 4-7,2 2-6,4-1-9,4-3-13,5-4-13,6-4-12,2-3-7,1-2-1,0-2 0,3-2-1,-3 0 5,-3 1 11,-5 0 10,-3 2 10,-3 0 7,0 0 3,-2 0 3,0 1 3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50"/>
    </inkml:context>
    <inkml:brush xml:id="br0">
      <inkml:brushProperty name="width" value="0.04319" units="cm"/>
      <inkml:brushProperty name="height" value="0.04319" units="cm"/>
    </inkml:brush>
  </inkml:definitions>
  <inkml:trace contextRef="#ctx0" brushRef="#br0">98050 44850 509,'6'9'145,"-1"1"-32,-2 3-30,-2 2-32,-1 0-18,0 1-7,0-1-7,0 1-6,0 0-7,0-1-4,0 1-7,0-1-5,0 0-12,2-1-19,0-1-19,2 0-18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50"/>
    </inkml:context>
    <inkml:brush xml:id="br0">
      <inkml:brushProperty name="width" value="0.03796" units="cm"/>
      <inkml:brushProperty name="height" value="0.03796" units="cm"/>
    </inkml:brush>
  </inkml:definitions>
  <inkml:trace contextRef="#ctx0" brushRef="#br0">98897 44800 579,'-21'8'91,"7"0"-21,5-1-20,6 1-19,3 1-9,0 2 4,0 1 3,0 3 3,0 1-2,0 1-8,0 1-9,0 1-8,0 0-16,2-3-20,0-1-20,2-2-22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50"/>
    </inkml:context>
    <inkml:brush xml:id="br0">
      <inkml:brushProperty name="width" value="0.0567" units="cm"/>
      <inkml:brushProperty name="height" value="0.0567" units="cm"/>
    </inkml:brush>
  </inkml:definitions>
  <inkml:trace contextRef="#ctx0" brushRef="#br0">99744 44266 388,'0'-12'76,"0"8"-3,0 8-3,0 8-3,0 4-8,0 1-9,0 1-11,0 1-10,-1 1-6,0 3-2,-2 1 0,0 3-2,-1 1-2,0 0-4,0 2-3,0 1-4,0-1-1,-2-2-1,0-1 1,-1-3 0,0-2-8,0-1-13,2-2-14,1-3-13,3-2-6,7-4 6,7-4 5,8-4 4,1-4 3,-2 0 0,-1-3 0,-2-2 0,-1 0-1,1 0-2,1 2-1,1 1-2,-2-1 2,-3 0 3,-4-2 4,-4 0 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22"/>
    </inkml:context>
    <inkml:brush xml:id="br0">
      <inkml:brushProperty name="width" value="0.03435" units="cm"/>
      <inkml:brushProperty name="height" value="0.03435" units="cm"/>
      <inkml:brushProperty name="color" value="#F2395B"/>
    </inkml:brush>
  </inkml:definitions>
  <inkml:trace contextRef="#ctx0" brushRef="#br0">86100 12400 640,'-55'4'11,"41"10"22,40 10 22,42 9 22,21 2 1,3-2-22,3-3-20,4-3-22,-4-2-19,-9 0-14,-10 0-16,-8 0-15,-11-4-7,-8-5-1,-10-7 0,-9-5 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51"/>
    </inkml:context>
    <inkml:brush xml:id="br0">
      <inkml:brushProperty name="width" value="0.04213" units="cm"/>
      <inkml:brushProperty name="height" value="0.04213" units="cm"/>
    </inkml:brush>
  </inkml:definitions>
  <inkml:trace contextRef="#ctx0" brushRef="#br0">101316 43970 522,'-7'-8'7,"2"0"14,2 1 14,2-1 13,2 1 7,2 1-4,2 0-4,2 2-3,2 1-4,5 2-9,4 2-6,3 2-7,3 1-4,-1 0-1,0-1-1,1 1 0,-2 0-8,-1 0-12,-3 0-15,-1 0-13,-2-1-12,-1 1-13,-1 0-11,0 0-12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1:51"/>
    </inkml:context>
    <inkml:brush xml:id="br0">
      <inkml:brushProperty name="width" value="0.05384" units="cm"/>
      <inkml:brushProperty name="height" value="0.05384" units="cm"/>
    </inkml:brush>
  </inkml:definitions>
  <inkml:trace contextRef="#ctx0" brushRef="#br0">102371 43074 408,'-7'-8'9,"2"0"19,2 0 19,2 0 18,1 5 9,-2 8-2,0 9-2,-2 10-1,0 4-9,1 2-15,-1 2-15,0 3-14,-1 3-10,0 6-6,-1 5-3,-1 7-6,-2 4-8,-2 2-11,-2 1-11,-1 3-12,0-6-1,3-13 9,3-12 8,2-13 9,2-6-1,-2-1-12,0 1-12,-1 0-12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11"/>
    </inkml:context>
    <inkml:brush xml:id="br0">
      <inkml:brushProperty name="width" value="0.04989" units="cm"/>
      <inkml:brushProperty name="height" value="0.04989" units="cm"/>
      <inkml:brushProperty name="color" value="#F2395B"/>
    </inkml:brush>
  </inkml:definitions>
  <inkml:trace contextRef="#ctx0" brushRef="#br0">85443 48339 440,'7'-5'54,"-2"6"-4,-2 6-6,-2 6-4,-2 3-6,0 3-4,-2 1-6,0 3-5,-1 1-3,0 1-3,0 1-1,0 0-3,0 0-1,1-3-3,-1-3-3,0-3-1,0 0-2,0 1 1,0 3 1,0 2 0,-1-2-2,0-1-1,-1-5-4,-1-1-2,-1-3-1,0-1 1,0 0 0,0-2 2,1 0 0,-1 0 0,0-1-1,0 1-1,0 0 1,1 0 1,-1 0 2,0 0 1,2-5-1,6-6-3,4-9-3,6-8-2,3-8-3,5-8 1,3-10-1,5-8-1,0-2 2,0 6 1,-1 6 2,-1 7 2,-1 4 3,-1 5 6,-1 5 5,-1 5 5,-1 4 4,-3 2 3,-1 4 2,-2 3 4,-2 2 2,-1 4 4,0 2 4,-2 4 3,-1 1 1,-2 1-6,-3 1-5,0 2-4,-2 0-4,0 3-2,0 1-2,0 3-1,0 1-3,0-1-1,0 1-1,0-1-2,-1 3-1,0 5 0,-2 5-1,0 5-2,-1 0-1,0-2-2,0-4-2,0-1-3,0-4-1,0-2 1,0-1 0,1-3 2,-1-1-6,2-1-12,0-1-13,2 0-12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11"/>
    </inkml:context>
    <inkml:brush xml:id="br0">
      <inkml:brushProperty name="width" value="0.04451" units="cm"/>
      <inkml:brushProperty name="height" value="0.04451" units="cm"/>
      <inkml:brushProperty name="color" value="#F2395B"/>
    </inkml:brush>
  </inkml:definitions>
  <inkml:trace contextRef="#ctx0" brushRef="#br0">87749 48450 494,'-15'1'100,"2"4"-16,3 2-16,1 3-17,1 3-10,-2 2-8,0 1-5,-1 3-6,0 1-5,0 3-1,2 1-1,1 3-2,0 1-3,0 0-4,1 2-5,-1 1-3,0-1-4,2-2-3,1-1-2,0-3-3,3-2-6,2-1-11,4-2-9,2-3-10,3-2-6,3-4 0,4-4 1,2-4-1,0-2 5,-1 0 8,-3 0 9,-1 0 8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11"/>
    </inkml:context>
    <inkml:brush xml:id="br0">
      <inkml:brushProperty name="width" value="0.05178" units="cm"/>
      <inkml:brushProperty name="height" value="0.05178" units="cm"/>
      <inkml:brushProperty name="color" value="#F2395B"/>
    </inkml:brush>
  </inkml:definitions>
  <inkml:trace contextRef="#ctx0" brushRef="#br0">88725 48790 424,'7'-8'1,"-2"0"3,-2 0 1,-2 1 2,-1-1 3,0 0 4,0 0 4,0 0 3,-2 2 7,-4 2 8,-4 4 9,-4 3 9,0 3 0,1 5-8,2 5-9,3 5-9,0 2-5,0-1-1,0-1-1,0-1-2,1 0-2,1-1-4,0 1-2,2-1-4,0 0-2,2-1-1,0-1-1,2 0 0,2-2-6,6 1-11,4-1-10,5 1-11,2-3-4,1-5 1,0-4 0,-1-5 1,1-6 1,-1-4 2,1-5 0,0-5 2,-2-4 2,0-1 2,0-3 2,-2-1 2,-1 0 3,-1 0 4,-1 1 5,0 1 3,-3 3 4,-1 3 5,-2 5 5,-2 3 4,-2 7 13,-2 10 22,-2 10 22,-2 9 21,-1 6 2,0 1-18,0 1-18,0 1-19,0 0-11,0 0-3,0 0-5,1 1-3,-1-3-6,2-2-8,0-3-8,2-3-7,0-2-8,2-3-9,0-1-7,2-2-9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11"/>
    </inkml:context>
    <inkml:brush xml:id="br0">
      <inkml:brushProperty name="width" value="0.03572" units="cm"/>
      <inkml:brushProperty name="height" value="0.03572" units="cm"/>
      <inkml:brushProperty name="color" value="#F2395B"/>
    </inkml:brush>
  </inkml:definitions>
  <inkml:trace contextRef="#ctx0" brushRef="#br0">90050 48730 615,'23'-13'141,"-1"4"-35,-1 3-33,-1 4-34,0 2-22,3 2-9,1 0-8,3 2-10,-2-1-8,-1 1-5,-4 0-7,-3 0-5,-3-1-5,-1 1-2,-2 0-1,-2 0-3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12"/>
    </inkml:context>
    <inkml:brush xml:id="br0">
      <inkml:brushProperty name="width" value="0.04587" units="cm"/>
      <inkml:brushProperty name="height" value="0.04587" units="cm"/>
      <inkml:brushProperty name="color" value="#F2395B"/>
    </inkml:brush>
  </inkml:definitions>
  <inkml:trace contextRef="#ctx0" brushRef="#br0">90876 48100 479,'30'16'123,"-5"-1"-29,-4 1-27,-3 0-30,-2 0-14,-1 1-2,1 1-3,0 1-2,-1 1-1,-1 1 0,-1 1-1,-1 1 0,-2 2 0,-2 3-1,-4 3-1,-2 2 0,-5 4-3,-6 2-5,-6 4-6,-5 3-6,-6 1-6,-3 0-9,-4-1-8,-4 1-10,1-4-3,5-10 1,7-8 1,6-8 1,2-6-2,2 1-2,1 0-4,1 0-2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12"/>
    </inkml:context>
    <inkml:brush xml:id="br0">
      <inkml:brushProperty name="width" value="0.04353" units="cm"/>
      <inkml:brushProperty name="height" value="0.04353" units="cm"/>
      <inkml:brushProperty name="color" value="#F2395B"/>
    </inkml:brush>
  </inkml:definitions>
  <inkml:trace contextRef="#ctx0" brushRef="#br0">92477 49162 505,'-6'-8'8,"2"0"16,4 1 17,3-1 15,1 1 3,3 2-11,2 2-11,2 2-12,2 1-4,5-2 2,3 0 3,5-1 2,2-1-1,1 2-4,0 0-4,2 2-4,-1 0-5,-5 0-5,-4 0-7,-3 0-6,-3 1-12,-1 2-17,0 2-17,-2 1-17,-3 2-6,-6 2 8,-6 0 5,-6 1 8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12"/>
    </inkml:context>
    <inkml:brush xml:id="br0">
      <inkml:brushProperty name="width" value="0.04488" units="cm"/>
      <inkml:brushProperty name="height" value="0.04488" units="cm"/>
      <inkml:brushProperty name="color" value="#F2395B"/>
    </inkml:brush>
  </inkml:definitions>
  <inkml:trace contextRef="#ctx0" brushRef="#br0">92457 49900 490,'-17'6'49,"14"-1"9,14-2 9,13-2 10,8-1-4,1 0-16,1 0-15,0 0-16,1 0-8,1 0-3,-1 0-2,0 0-1,-2 1-9,-3 2-17,-5 2-15,-3 2-17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13"/>
    </inkml:context>
    <inkml:brush xml:id="br0">
      <inkml:brushProperty name="width" value="0.04469" units="cm"/>
      <inkml:brushProperty name="height" value="0.04469" units="cm"/>
      <inkml:brushProperty name="color" value="#F2395B"/>
    </inkml:brush>
  </inkml:definitions>
  <inkml:trace contextRef="#ctx0" brushRef="#br0">94892 48390 492,'9'-8'8,"2"2"16,2 0 16,1 2 17,1 1 3,0 2-10,-2 2-8,-1 2-9,0 2-6,0 2-2,-1 1-3,1 3-1,-2 3-4,-2 1-4,-4 5-4,-2 2-4,-5 2-3,-4 3 1,-6 1-1,-3 2-1,-5 1 0,0-1-2,-1-1-1,-1-1-2,2-3 0,3-1 1,4-4 1,5-3 2,4-2 1,6-1 1,6-1 2,5 0 0,4-2 1,0-1 0,-1-1-1,1 0 0,-1-1-1,-1 1 1,-1 2 0,0 0 0,-3 1-1,-3 1 1,-2 1-1,-4 2-1,-4 0 0,-6 3 0,-5 1-1,-7 3-1,-3 1 0,-3 1-2,-1 1-3,-2 1-2,0-1-3,3-2-7,3-1-7,3-2-5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23"/>
    </inkml:context>
    <inkml:brush xml:id="br0">
      <inkml:brushProperty name="width" value="0.04568" units="cm"/>
      <inkml:brushProperty name="height" value="0.04568" units="cm"/>
      <inkml:brushProperty name="color" value="#F2395B"/>
    </inkml:brush>
  </inkml:definitions>
  <inkml:trace contextRef="#ctx0" brushRef="#br0">90950 10900 481,'-32'34'134,"-11"19"-30,-14 19-29,-11 19-30,-9 9-18,-3 0-4,-3 0-6,-2 0-5,2-7-5,9-11-8,10-14-6,10-11-7,5-7-6,4 0-4,3 0-4,3 0-4,12-11-6,22-22-7,22-22-7,23-21-6,14-17 1,10-8 11,10-10 10,9-9 11,-1-1 8,-8 10 5,-10 10 6,-9 9 6,-9 9 5,-5 9 6,-7 10 6,-5 10 6,-6 10 5,-3 13 5,-3 12 4,-2 13 4,-5 6 0,-2 0-5,-3 0-5,-3 0-4,-1 0-6,4 0-3,3 0-4,3 0-5,3-4-3,3-5-5,3-7-4,4-5-3,4-8-5,6-5-1,7-7-3,6-5-2,6-12-1,6-16 0,7-15 2,6-15 0,3-14-1,0-8-2,0-10-4,0-9-1,-4-5 0,-5 0 5,-7 0 4,-5 0 5,-8 6 5,-5 13 5,-7 12 5,-5 13 6,-6 18 8,-3 26 14,-3 24 13,-2 26 13,-8 18 0,-8 13-14,-10 12-13,-9 13-14,-7 4-8,-3-3-4,-3-3-3,-2-2-4,-1-8-5,3-8-5,3-10-5,4-9-6,11-23-6,23-33-7,22-35-8,22-34-8,10-15 3,1 7 14,-1 6 13,1 7 14,-1 5 9,1 7 2,-1 6 4,1 7 2,-3 7 3,-2 9-1,-3 10 1,-3 10-1,-6 5-1,-5 4-4,-7 3-3,-5 3-3,-4-1-4,0-2-5,0-3-3,0-3-4,-5-10-6,-9-16-5,-10-15-5,-8-15-7,-4-11 2,3-2 8,3-3 8,4-3 7,1-1 6,0 4 2,0 3 1,0 3 1,0 6 6,0 9 8,0 10 9,0 10 8,0 27 13,0 47 17,0 47 18,0 48 17,-7 33-2,-11 22-19,-14 22-19,-11 23-20,-3-15-13,10-50-4,10-50-6,9-50-5,4-18-5,1 17-4,-1 15-6,1 16-4,-3 9-5,-2 3-4,-3 3-5,-3 4-5,-1-9-4,4-18-6,3-19-6,3-18-5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14"/>
    </inkml:context>
    <inkml:brush xml:id="br0">
      <inkml:brushProperty name="width" value="0.04821" units="cm"/>
      <inkml:brushProperty name="height" value="0.04821" units="cm"/>
      <inkml:brushProperty name="color" value="#F2395B"/>
    </inkml:brush>
  </inkml:definitions>
  <inkml:trace contextRef="#ctx0" brushRef="#br0">96944 49183 456,'-8'-6'116,"2"4"-23,1 4-22,0 4-23,0 3-12,-3 5-4,-4 4-3,-2 3-3,-1 3-4,-1-1-2,0 0-4,1 1-3,-2 1-3,-2 2-3,-1 4-3,-2 3-3,-2 0-5,3-2-6,0-2-6,1-1-7,2-4-6,2-1-10,4-4-9,3-3-10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14"/>
    </inkml:context>
    <inkml:brush xml:id="br0">
      <inkml:brushProperty name="width" value="0.04796" units="cm"/>
      <inkml:brushProperty name="height" value="0.04796" units="cm"/>
      <inkml:brushProperty name="color" value="#F2395B"/>
    </inkml:brush>
  </inkml:definitions>
  <inkml:trace contextRef="#ctx0" brushRef="#br0">96609 49334 458,'-7'-8'0,"0"2"0,2 1 0,1 0 0,0 1 4,0-2 8,0 0 7,0-1 8,2 1 9,4 6 10,4 4 10,4 6 11,2 4 0,3 7-10,1 5-10,3 7-10,1 2-9,-1 0-7,0 0-9,1 0-6,-1 0-12,1-2-11,-1 0-13,1-1-13,-2-2-6,-3-1-3,-3-3-2,-2-1-2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16"/>
    </inkml:context>
    <inkml:brush xml:id="br0">
      <inkml:brushProperty name="width" value="0.04334" units="cm"/>
      <inkml:brushProperty name="height" value="0.04334" units="cm"/>
      <inkml:brushProperty name="color" value="#F2395B"/>
    </inkml:brush>
  </inkml:definitions>
  <inkml:trace contextRef="#ctx0" brushRef="#br0">98471 49863 507,'-29'-6'52,"6"4"0,4 4-1,5 4 1,2 2-4,0 3-6,0 2-7,1 1-5,0 2-5,2 2-3,2 0-3,3 1-3,0 0-3,2 1-2,0-1-2,2 1-1,1-2-3,4-3-3,2-3-2,3-2-2,3-4-4,0-3-4,1-2-5,1-3-5,0-5-1,1-4 0,0-5 1,-1-5 1,0-3 0,-1 1 1,-1-1 0,0 1 0,-3 0 1,-1 1 5,-2 1 2,-2 1 4,-2 1 2,-2 3 4,-2 1 1,-2 2 3,-2 3 0,-2 3-5,-2 2-3,-1 4-5,-2 2-5,0 4-6,1 2-6,-1 3-7,1 1-3,2 0 0,3-2-1,1 0-1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16"/>
    </inkml:context>
    <inkml:brush xml:id="br0">
      <inkml:brushProperty name="width" value="0.03578" units="cm"/>
      <inkml:brushProperty name="height" value="0.03578" units="cm"/>
      <inkml:brushProperty name="color" value="#F2395B"/>
    </inkml:brush>
  </inkml:definitions>
  <inkml:trace contextRef="#ctx0" brushRef="#br0">99400 50300 614,'0'14'54,"2"-1"0,0-2 0,2-2 0,-1-1-4,1 3-8,0 2-9,0 1-7,0 1-11,1-1-12,1-1-12,2 0-12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16"/>
    </inkml:context>
    <inkml:brush xml:id="br0">
      <inkml:brushProperty name="width" value="0.04857" units="cm"/>
      <inkml:brushProperty name="height" value="0.04857" units="cm"/>
      <inkml:brushProperty name="color" value="#F2395B"/>
    </inkml:brush>
  </inkml:definitions>
  <inkml:trace contextRef="#ctx0" brushRef="#br0">100409 49089 452,'14'-14'0,"-3"2"0,-3 4 0,-2 3 0,-2 1 2,2 2 4,0 0 3,1 2 4,1 0 5,2 2 6,0 0 8,1 2 6,-1 2 1,-2 7-5,-4 6-4,-2 5-4,-4 4-5,-4 3-4,-4 1-3,-3 2-5,-3 1-2,0-2 1,1 0-2,-1-1 1,1-3-1,3-5 0,1-5-1,2-5 0,6-5-5,10-5-8,9-4-7,11-5-8,4-5-5,1-6-1,-1-4-2,0-4-2,0-5 0,-1-1 2,-2-2 2,0-2 1,-2-2 3,-3-1 2,-3 0 2,-3-2 2,-2 3 6,-4 6 9,-3 5 9,-2 7 9,-3 5 12,-1 8 15,0 7 15,-2 6 15,1 6 1,0 5-13,2 5-13,0 5-13,0 2-9,0 2-3,-2 1-5,0 1-3,-1-1-3,2 0 0,0-1-1,2-2 0,-1-1-1,-1-1-2,0-3-1,-1-1-2,-1-2-1,0-1-5,0-2-3,0 1-4,-2-4-2,-2-3-2,-4-4 0,-2-4-2,-2-3-2,-1 1-2,-1 0-3,-2 0-4,-3 0-3,-7 0-5,-6 0-6,-8 0-5,-1-1 0,4 0 3,4-2 4,3 0 3,5-2 4,5 0 3,5-2 2,5 0 4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16"/>
    </inkml:context>
    <inkml:brush xml:id="br0">
      <inkml:brushProperty name="width" value="0.03626" units="cm"/>
      <inkml:brushProperty name="height" value="0.03626" units="cm"/>
      <inkml:brushProperty name="color" value="#F2395B"/>
    </inkml:brush>
  </inkml:definitions>
  <inkml:trace contextRef="#ctx0" brushRef="#br0">101800 48859 606,'9'-9'4,"3"-2"8,4-2 8,2-1 7,0 0 2,-1 3-4,-3 3-4,-1 2-5,0 2 3,3 1 8,3-2 9,4 2 9,0-1-1,0 2-11,1 0-10,-1 2-11,-1 1-19,-3 2-30,-3 2-30,-2 2-29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17"/>
    </inkml:context>
    <inkml:brush xml:id="br0">
      <inkml:brushProperty name="width" value="0.03998" units="cm"/>
      <inkml:brushProperty name="height" value="0.03998" units="cm"/>
      <inkml:brushProperty name="color" value="#F2395B"/>
    </inkml:brush>
  </inkml:definitions>
  <inkml:trace contextRef="#ctx0" brushRef="#br0">92209 54447 550,'-14'-8'0,"3"2"0,3 1 0,2 0 0,4 1 9,4 1 19,4-1 19,4 0 18,2 0 4,1 2-12,1 0-12,2 2-11,4 0-8,10 2-3,10 0-3,11 2-3,0 0-8,-5 3-10,-6 2-11,-5 2-10,-7 1-7,-6 1-1,-5 1 0,-6 2-2,-4-2 0,-2-1-1,-3-3-2,0-1 0,-4-1-1,0 0-3,-3 0-2,-2 0-2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17"/>
    </inkml:context>
    <inkml:brush xml:id="br0">
      <inkml:brushProperty name="width" value="0.03762" units="cm"/>
      <inkml:brushProperty name="height" value="0.03762" units="cm"/>
      <inkml:brushProperty name="color" value="#F2395B"/>
    </inkml:brush>
  </inkml:definitions>
  <inkml:trace contextRef="#ctx0" brushRef="#br0">92142 55515 584,'-3'-7'104,"8"3"-19,9 1-19,10 2-20,5 1-12,6 0-6,4 0-5,6 0-6,1 0-7,0 2-7,-2 0-8,0 2-7,-5-1-2,-6-1 5,-7 0 3,-7-2 5,-4 0-12,-1 2-25,-1 0-25,0 2-27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18"/>
    </inkml:context>
    <inkml:brush xml:id="br0">
      <inkml:brushProperty name="width" value="0.0439" units="cm"/>
      <inkml:brushProperty name="height" value="0.0439" units="cm"/>
      <inkml:brushProperty name="color" value="#F2395B"/>
    </inkml:brush>
  </inkml:definitions>
  <inkml:trace contextRef="#ctx0" brushRef="#br0">95430 54443 501,'-55'36'131,"14"-6"-30,15-6-30,15-5-29,7-1-17,0 3-3,0 5-1,1 3-3,-1 0-2,0-6-3,0-4-3,0-4-2,1-3-2,2 1-2,2 1-1,2 1-1,2-1-1,3-4 0,4-4 1,2-4-1,3-4-2,1-4-5,3-4-7,1-4-5,1-4-4,1-5 0,-1-5 0,1-4-2,-3-3 2,-3 2 1,-5 0 2,-3 1 2,-4 3 2,-4 4 3,-4 3 3,-4 5 3,-3 2 0,-4 4-2,-2 3-1,-3 3-1,-1 2-4,1 3-4,1 4-4,1 2-4,2 2 0,3 0 1,2 0 2,4 0 2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18"/>
    </inkml:context>
    <inkml:brush xml:id="br0">
      <inkml:brushProperty name="width" value="0.03602" units="cm"/>
      <inkml:brushProperty name="height" value="0.03602" units="cm"/>
      <inkml:brushProperty name="color" value="#F2395B"/>
    </inkml:brush>
  </inkml:definitions>
  <inkml:trace contextRef="#ctx0" brushRef="#br0">96650 54800 610,'7'14'68,"-2"-1"-14,-3-2-13,0-2-12,-1 0-6,1 3 4,3 3 3,2 4 4,1-1-2,2 0-8,0 0-7,1-2-8,0-1-7,0-1-8,-2-1-6,-1 0-7,0-2-12,0-1-18,0-1-16,0 0-18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23"/>
    </inkml:context>
    <inkml:brush xml:id="br0">
      <inkml:brushProperty name="width" value="0.02928" units="cm"/>
      <inkml:brushProperty name="height" value="0.02928" units="cm"/>
      <inkml:brushProperty name="color" value="#F2395B"/>
    </inkml:brush>
  </inkml:definitions>
  <inkml:trace contextRef="#ctx0" brushRef="#br0">93050 11700 751,'64'-79'21,"-22"45"10,-22 43 9,-21 45 11,-15 17-3,-6-5-15,-6-7-14,-6-5-14,-1-8-10,7-5-6,6-7-7,7-5-6,8-6-3,14-3 1,11-3 2,14-2 1,8-3 3,7 1 4,6-1 4,7 1 4,-1 1 5,-6 3 5,-6 3 4,-6 4 4,-9 2 2,-8 4-4,-10 3-2,-9 3-3,-16 3 1,-22 3 8,-22 3 6,-21 4 6,-14-1 2,-2-3-3,-3-3-4,-3-2-4,2-5-6,10-2-8,10-3-9,9-3-9,9-6-11,9-5-11,10-7-12,10-5-11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19"/>
    </inkml:context>
    <inkml:brush xml:id="br0">
      <inkml:brushProperty name="width" value="0.05045" units="cm"/>
      <inkml:brushProperty name="height" value="0.05045" units="cm"/>
      <inkml:brushProperty name="color" value="#F2395B"/>
    </inkml:brush>
  </inkml:definitions>
  <inkml:trace contextRef="#ctx0" brushRef="#br0">97271 53866 436,'-14'-1'7,"6"-1"14,5 0 14,4-1 14,6-1 4,6 2-6,5 0-6,7 2-6,3 1-6,0 2-8,2 2-7,1 2-8,0 0-5,-2 1-4,0 0-3,-1 0-5,-3 0 0,-5 1 1,-4 2 3,-6 0 1,-5 2 4,-2 1 4,-6 3 5,-2 2 5,-4 1 3,-2 1 4,-2 1 3,-1 1 3,-2 1 1,-2 4-1,0 3-1,0 3-2,-2 2-1,0 2-5,1 2-4,-1 2-3,0 3-6,-3 4-3,-1 4-6,-3 4-4,-1 2-8,-1 3-9,0 1-10,-2 3-9,2-1-2,3-3 5,5-3 7,3-2 6,4-8-2,2-10-9,4-12-8,3-9-9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20"/>
    </inkml:context>
    <inkml:brush xml:id="br0">
      <inkml:brushProperty name="width" value="0.04758" units="cm"/>
      <inkml:brushProperty name="height" value="0.04758" units="cm"/>
      <inkml:brushProperty name="color" value="#F2395B"/>
    </inkml:brush>
  </inkml:definitions>
  <inkml:trace contextRef="#ctx0" brushRef="#br0">98751 53750 462,'-15'1'9,"2"2"17,3 2 18,1 2 17,1 2 6,2 3-7,1 3-7,0 3-7,2 3-8,0 3-6,2 3-8,0 3-7,2 2-4,0 2-2,2 3-1,0 1-2,2 1-1,0 0-2,1 0-1,2 0-2,-1-2-1,-1-3-3,0-5-1,-2-4-2,-1-2-2,0-1 1,-2-1-1,0-1 0,-2-1 1,-2-1 1,-2 0 1,-2-2 2,-2-2 0,-3-1-1,-4-2-1,-1-2 0,-5-1-2,-3-1-6,-5 1-4,-3 0-5,-3-1-5,0-2-4,-2-3-5,-1 0-4,3-3-2,6-1 1,5 0 1,7-1 2,3-1 0,2 0 1,3 0 2,1 0 0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20"/>
    </inkml:context>
    <inkml:brush xml:id="br0">
      <inkml:brushProperty name="width" value="0.03806" units="cm"/>
      <inkml:brushProperty name="height" value="0.03806" units="cm"/>
      <inkml:brushProperty name="color" value="#F2395B"/>
    </inkml:brush>
  </inkml:definitions>
  <inkml:trace contextRef="#ctx0" brushRef="#br0">99550 54131 577,'29'-14'29,"-3"5"4,-5 3 6,-3 4 5,-1 2 1,3 0-3,3 0-2,3 0-4,1 1-4,-2 2-3,1 2-5,-2 2-4,-3 0-11,-3 1-18,-5 0-18,-3 0-18,-3-1-12,0 1-5,-2 0-5,0 0-5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21"/>
    </inkml:context>
    <inkml:brush xml:id="br0">
      <inkml:brushProperty name="width" value="0.05109" units="cm"/>
      <inkml:brushProperty name="height" value="0.05109" units="cm"/>
      <inkml:brushProperty name="color" value="#F2395B"/>
    </inkml:brush>
  </inkml:definitions>
  <inkml:trace contextRef="#ctx0" brushRef="#br0">100716 55081 430,'-16'2'45,"1"2"-10,-1 3-9,0 4-10,1 1 0,-1 3 11,0 1 12,1 3 10,-1 0 2,0-1-6,1-1-8,-1 0-6,6-4-13,12-5-18,12-5-19,11-4-18,5-4-8,-1-2 4,-3-2 3,-1-1 4,-3-1 6,-1 4 6,-3 3 8,-1 2 6,-4 4 8,-4 4 7,-6 4 7,-4 4 6,2-3 3,9-7-3,11-8-4,9-7-2,4-4-8,-5 4-12,-4 3-12,-3 2-12,-4 3-2,-3 2 11,-3 2 9,-2 2 9,-4 3 8,-3 2 3,-2 3 5,-3 4 4,-3-1 5,-2-1 7,-2-3 7,-2-1 6,6-3 1,12-4-5,13-4-6,13-4-4,5-1-14,-4-1-22,-2 0-22,-3 0-22,-3 1-7,-3 2 8,-3 2 8,-3 3 8,-4 0 12,-6 0 16,-6 0 16,-6 0 16,-4 0 9,-2 1 5,-2 2 2,-1 0 5,-1 2 0,2 2-3,3 2-3,1 2-2,4 0-9,8-1-15,6-1-16,7 0-14,3-3-11,-2-3-5,-3-2-5,-1-3-6,-2-3-2,-1 0 3,0-2 1,-2 0 3,-1-2 3,-2-2 5,-2-1 4,-2-3 5,-2-1 4,-2-1 5,-2-1 5,-2-1 5,-1 0 5,-2 1 5,0 0 6,-1 3 5,0 0 4,0 4 1,2 3 2,1 2 1,3 3-8,8 1-17,6 0-17,7 2-17,2 0-6,-2 0 2,-4 0 4,-3 0 3,-2-2 1,0 0 1,-2-3 1,0-2 0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21"/>
    </inkml:context>
    <inkml:brush xml:id="br0">
      <inkml:brushProperty name="width" value="0.06062" units="cm"/>
      <inkml:brushProperty name="height" value="0.06062" units="cm"/>
      <inkml:brushProperty name="color" value="#F2395B"/>
    </inkml:brush>
  </inkml:definitions>
  <inkml:trace contextRef="#ctx0" brushRef="#br0">103545 54292 362,'7'-8'5,"-1"-2"11,0 0 9,-2-1 11,0 3 11,0 6 12,0 7 13,0 8 12,-1 5-1,0 7-16,-2 5-15,0 6-16,-3 7-11,0 8-7,-3 8-8,-2 7-7,-2 7-10,-1 3-11,-3 4-10,-2 4-12,1-2-5,3-9 2,3-9 1,3-9 3,1-6-5,0-6-9,0-4-10,0-5-9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31"/>
    </inkml:context>
    <inkml:brush xml:id="br0">
      <inkml:brushProperty name="width" value="0.04139" units="cm"/>
      <inkml:brushProperty name="height" value="0.04139" units="cm"/>
      <inkml:brushProperty name="color" value="#F2395B"/>
    </inkml:brush>
  </inkml:definitions>
  <inkml:trace contextRef="#ctx0" brushRef="#br0">39428 49527 531,'0'-14'0,"2"2"0,0 4 0,2 3 0,0-1 5,0-4 11,-1-3 10,2-5 11,-4 4 7,-2 12 6,-5 12 6,-4 12 4,-2 5-3,0 2-13,1 1-13,-1 1-13,1-1-8,2-4-3,2-2-2,3-3-3,0-2-1,2-3-2,0-1-1,2-2-1,1-2 0,2-1 0,2 0 0,2-2 1,1-3-1,3-6-1,2-6-1,1-6-2,3-4 0,3-1-1,3-3-1,3-1 0,1-2-1,-1-3-2,-1-1-2,-1-2-2,-2 0 2,-3 1 1,-3 3 4,-3 1 3,-2 3 2,-2 1 5,-2 3 3,-2 1 4,-3 3 2,-3 1 2,-2 2 0,-3 3 1,-3 0 0,0 2 0,-1 0-1,-1 2 0,-2 1 0,0 2-1,-1 2 0,-1 2-1,0 2-5,1 2-11,0 1-11,2 3-11,1 2-8,3 0-6,1 1-5,2 1-5,2-1-3,0-1 2,2-2 1,0-2 1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31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40575 49775 333,'49'20'167,"16"14"-1,15 14 1,17 16 0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31"/>
    </inkml:context>
    <inkml:brush xml:id="br0">
      <inkml:brushProperty name="width" value="0.03892" units="cm"/>
      <inkml:brushProperty name="height" value="0.03892" units="cm"/>
      <inkml:brushProperty name="color" value="#F2395B"/>
    </inkml:brush>
  </inkml:definitions>
  <inkml:trace contextRef="#ctx0" brushRef="#br0">40900 49800 565,'14'29'148,"-1"-6"-34,-2-3-35,-2-6-34,-2-2-22,-1-1-7,-1 1-8,0 0-6,-2-1-9,0 1-10,-2 0-8,0 0-9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32"/>
    </inkml:context>
    <inkml:brush xml:id="br0">
      <inkml:brushProperty name="width" value="0.0469" units="cm"/>
      <inkml:brushProperty name="height" value="0.0469" units="cm"/>
      <inkml:brushProperty name="color" value="#F2395B"/>
    </inkml:brush>
  </inkml:definitions>
  <inkml:trace contextRef="#ctx0" brushRef="#br0">41719 48290 469,'7'-5'67,"-2"8"-5,-3 6-4,0 7-5,-3 5-5,-1 5-5,0 3-6,-1 5-5,-1 1-5,2 0-4,0 0-4,2 1-4,0-2-2,2 0-4,0-1-2,2-1-3,0-2-2,1-2 1,2-2-1,0-1 1,1-2-1,2-1-1,0-1 0,1-1-2,0-1-1,0-1 0,-2-1-2,-1 0-1,0-2 0,-2 1 0,-1 0 1,0-1 1,-2 2 0,0 1 0,-2 3 1,0 2 1,-3 1 0,-4 2 0,-4 3 0,-4 1 0,-3 2-1,-3 1-1,-3 0-3,-3 2-1,-1-1-4,0-2-6,-1-1-6,1-3-7,1-2-4,3-3-5,3-3-4,3-3-4,2-3-3,2-4 1,3-5 0,1-2 1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32"/>
    </inkml:context>
    <inkml:brush xml:id="br0">
      <inkml:brushProperty name="width" value="0.03592" units="cm"/>
      <inkml:brushProperty name="height" value="0.03592" units="cm"/>
      <inkml:brushProperty name="color" value="#F2395B"/>
    </inkml:brush>
  </inkml:definitions>
  <inkml:trace contextRef="#ctx0" brushRef="#br0">42450 48693 612,'3'-15'10,"7"1"21,8 1 21,6 1 20,3 1 2,0 2-14,1 2-15,-1 3-16,0 0-14,1 2-16,-1 0-15,0 2-15,-1 0-4,-5 2 3,-3 0 6,-4 2 4,-3-1-3,-1 1-12,-1 0-12,0 0-12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23"/>
    </inkml:context>
    <inkml:brush xml:id="br0">
      <inkml:brushProperty name="width" value="0.03049" units="cm"/>
      <inkml:brushProperty name="height" value="0.03049" units="cm"/>
      <inkml:brushProperty name="color" value="#F2395B"/>
    </inkml:brush>
  </inkml:definitions>
  <inkml:trace contextRef="#ctx0" brushRef="#br0">94100 11600 721,'-18'25'54,"17"0"-5,15 0-6,16 0-4,7 3-7,1 6-6,-1 7-7,1 6-6,-4 1-9,-6-3-12,-6-3-10,-6-2-11,-6-5-10,-2-2-7,-3-3-8,-3-3-8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33"/>
    </inkml:context>
    <inkml:brush xml:id="br0">
      <inkml:brushProperty name="width" value="0.04509" units="cm"/>
      <inkml:brushProperty name="height" value="0.04509" units="cm"/>
      <inkml:brushProperty name="color" value="#F2395B"/>
    </inkml:brush>
  </inkml:definitions>
  <inkml:trace contextRef="#ctx0" brushRef="#br0">42880 50162 487,'-27'-1'10,"9"0"17,8-2 19,10 0 19,7-2 5,5 0-9,7-1-7,6-1-9,3-1-7,4 2-7,3 1-5,3 1-7,1 0-6,0 2-6,0 0-6,0 2-7,-1 0-5,-2 0-5,-2 0-6,-1 0-4,-5 0-5,-4 2-6,-5 0-5,-4 2-5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33"/>
    </inkml:context>
    <inkml:brush xml:id="br0">
      <inkml:brushProperty name="width" value="0.04681" units="cm"/>
      <inkml:brushProperty name="height" value="0.04681" units="cm"/>
      <inkml:brushProperty name="color" value="#F2395B"/>
    </inkml:brush>
  </inkml:definitions>
  <inkml:trace contextRef="#ctx0" brushRef="#br0">43692 48664 469,'-15'-14'3,"2"2"3,3 4 5,1 3 3,2 5 12,2 8 15,2 7 17,2 9 15,1 7 2,0 8-14,0 8-15,0 8-14,-1 3-8,-2-1-3,-2 0-3,-1-2-2,-2 0-11,2 0-18,1-1-20,1 1-18,0-3-9,2-4 3,0-6 1,2-4 3,-1-5 2,0-3 2,-2-5 3,0-3 1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34"/>
    </inkml:context>
    <inkml:brush xml:id="br0">
      <inkml:brushProperty name="width" value="0.04444" units="cm"/>
      <inkml:brushProperty name="height" value="0.04444" units="cm"/>
      <inkml:brushProperty name="color" value="#F2395B"/>
    </inkml:brush>
  </inkml:definitions>
  <inkml:trace contextRef="#ctx0" brushRef="#br0">45556 49259 495,'6'-12'7,"-4"5"16,-4 6 14,-4 6 16,-3 5 4,-1 7-7,-3 5-7,-2 7-7,0 2-5,1 2-4,1 1-2,1 1-4,0-1-2,2-2-3,1-2-2,1-1-1,1-4-3,2-2-1,2-3-3,2-2-1,2-4-3,4-3-1,2-3-4,3-2-2,4-5-3,4-6-2,3-6-3,5-6-2,2-5-1,2-6 1,2-7 1,3-5 2,-3-3-1,-4-2-2,-5 0-2,-5-1-2,-4 1 0,-2 6 3,-4 4 2,-3 5 3,-3 6 2,-6 5 3,-4 6 3,-5 7 2,-2 2 2,1 2-1,0 0 1,2 2 0,1 0-1,1 2-1,0 0 0,2 2-2,0 0 1,-2 3-1,0 2 1,-1 2 0,1 2-7,2 3-13,4 3-14,3 3-12,1 0-4,0-5 7,0-3 7,0-4 8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34"/>
    </inkml:context>
    <inkml:brush xml:id="br0">
      <inkml:brushProperty name="width" value="0.03558" units="cm"/>
      <inkml:brushProperty name="height" value="0.03558" units="cm"/>
      <inkml:brushProperty name="color" value="#F2395B"/>
    </inkml:brush>
  </inkml:definitions>
  <inkml:trace contextRef="#ctx0" brushRef="#br0">46800 49900 618,'13'15'9,"-3"-1"20,-4-1 18,-4-1 18,-1 1 5,4 0-13,2 1-12,4 1-12,1 0-13,1 1-14,1-1-13,1 1-14,0-2-8,-1-1-2,-1-2-2,0-2-1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35"/>
    </inkml:context>
    <inkml:brush xml:id="br0">
      <inkml:brushProperty name="width" value="0.05007" units="cm"/>
      <inkml:brushProperty name="height" value="0.05007" units="cm"/>
      <inkml:brushProperty name="color" value="#F2395B"/>
    </inkml:brush>
  </inkml:definitions>
  <inkml:trace contextRef="#ctx0" brushRef="#br0">47261 48347 439,'-13'-21'39,"6"7"-8,6 5-7,6 6-8,5 3-1,4 0 7,3 0 7,5 0 7,2 1 0,1 4-7,1 2-6,1 3-7,0 3-5,0 0-4,1 1-6,-1 1-4,-2 0-2,-3-1-1,-5 0-1,-3-2 0,-4 1 0,-2 1 4,-4 3 3,-2 2 4,-4 1 3,-2 3 8,-4 1 5,-2 3 7,-2 1 2,-1 4-1,-1 3-1,-2 3-2,0 3-2,-1 6-4,-1 4-4,-1 5-4,-2 7-4,-5 7-2,-3 9-4,-4 7-2,-1 2-6,5-4-9,3-4-9,5-3-9,3-7-8,3-5-8,3-8-8,2-7-8,3-7-1,1-10 6,0-8 6,2-8 7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35"/>
    </inkml:context>
    <inkml:brush xml:id="br0">
      <inkml:brushProperty name="width" value="0.04621" units="cm"/>
      <inkml:brushProperty name="height" value="0.04621" units="cm"/>
      <inkml:brushProperty name="color" value="#F2395B"/>
    </inkml:brush>
  </inkml:definitions>
  <inkml:trace contextRef="#ctx0" brushRef="#br0">49058 48142 476,'0'-42'7,"2"10"13,0 9 15,2 11 14,-1 6 5,2 4 0,-2 4-3,1 4-1,0 4-4,0 3-8,0 5-8,0 3-8,0 5-4,0 5-3,0 5-3,0 4-2,-1 2-3,1 0-3,0-1-3,0-2-3,1-1-2,0-1-3,1-3-3,2-2-2,-1-2-1,-1-1-2,-1-3 0,0-1-1,-1-4 1,0-1 2,0-4 2,0-3 2,-2-1 1,-4-1 1,-4 1-1,-4 0 1,-3 0-1,-3 1 1,-3 1 0,-3 2 0,-2-1 0,1 1 0,-1 0 1,1-1 1,0 1-6,1-1-11,1 1-11,1 0-12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35"/>
    </inkml:context>
    <inkml:brush xml:id="br0">
      <inkml:brushProperty name="width" value="0.03645" units="cm"/>
      <inkml:brushProperty name="height" value="0.03645" units="cm"/>
      <inkml:brushProperty name="color" value="#F2395B"/>
    </inkml:brush>
  </inkml:definitions>
  <inkml:trace contextRef="#ctx0" brushRef="#br0">49600 48312 603,'23'-27'67,"-1"7"-3,-1 9-2,-1 7-3,1 4-7,3 0-12,3 0-12,3 0-12,1 0-9,0 2-5,0 0-7,1 2-5,-4-1-2,-4 1 4,-5 0 3,-4 0 3,-4 0-11,-1 0-24,-1 0-26,0 0-25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36"/>
    </inkml:context>
    <inkml:brush xml:id="br0">
      <inkml:brushProperty name="width" value="0.03907" units="cm"/>
      <inkml:brushProperty name="height" value="0.03907" units="cm"/>
      <inkml:brushProperty name="color" value="#F2395B"/>
    </inkml:brush>
  </inkml:definitions>
  <inkml:trace contextRef="#ctx0" brushRef="#br0">39020 54031 563,'-12'-7'54,"10"0"4,8 2 5,10 1 5,4 0-6,1 2-14,0 0-15,3 2-13,2 2-9,6 4-2,6 3-3,6 5-2,0 2-5,-6-1-12,-6 1-9,-5 0-11,-7-1-8,-5 1-7,-6-1-6,-6 1-6,-4-2 0,0-1 7,-2-2 8,0-2 7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36"/>
    </inkml:context>
    <inkml:brush xml:id="br0">
      <inkml:brushProperty name="width" value="0.03739" units="cm"/>
      <inkml:brushProperty name="height" value="0.03739" units="cm"/>
      <inkml:brushProperty name="color" value="#F2395B"/>
    </inkml:brush>
  </inkml:definitions>
  <inkml:trace contextRef="#ctx0" brushRef="#br0">38848 55350 588,'-17'6'11,"11"-1"20,12-2 23,11-2 20,10-1 3,7 0-18,7 0-17,6 0-17,3 0-10,0 0-4,-2 0-3,0 0-3,-5 0-10,-8 0-16,-8 0-14,-7 0-17,-5 0-7,-1 2-2,-1 0-2,0 2-1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36"/>
    </inkml:context>
    <inkml:brush xml:id="br0">
      <inkml:brushProperty name="width" value="0.04847" units="cm"/>
      <inkml:brushProperty name="height" value="0.04847" units="cm"/>
      <inkml:brushProperty name="color" value="#F2395B"/>
    </inkml:brush>
  </inkml:definitions>
  <inkml:trace contextRef="#ctx0" brushRef="#br0">41484 53622 453,'-8'-19'63,"2"7"0,1 8-2,0 8 1,1 6-5,1 5-5,-2 5-8,2 5-5,-3 5-7,-2 7-6,-3 5-5,-3 6-7,-2 3-5,-2 1-5,0 2-7,0 0-6,-1-1-2,2-3 1,3-2 2,1-4 0,3-4-5,3-7-13,2-7-13,4-7-13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23"/>
    </inkml:context>
    <inkml:brush xml:id="br0">
      <inkml:brushProperty name="width" value="0.04098" units="cm"/>
      <inkml:brushProperty name="height" value="0.04098" units="cm"/>
      <inkml:brushProperty name="color" value="#F2395B"/>
    </inkml:brush>
  </inkml:definitions>
  <inkml:trace contextRef="#ctx0" brushRef="#br0">95000 11350 536,'3'-43'117,"6"17"-24,7 15-23,6 16-22,1 13-15,-3 14-3,-3 11-4,-2 14-4,-6 11-6,-6 14-8,-6 11-8,-6 14-7,-12 5-7,-15 1-2,-15-1-3,-16 1-4,-5-9-3,6-15-7,7-15-6,6-16-6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36"/>
    </inkml:context>
    <inkml:brush xml:id="br0">
      <inkml:brushProperty name="width" value="0.04204" units="cm"/>
      <inkml:brushProperty name="height" value="0.04204" units="cm"/>
      <inkml:brushProperty name="color" value="#F2395B"/>
    </inkml:brush>
  </inkml:definitions>
  <inkml:trace contextRef="#ctx0" brushRef="#br0">42227 55250 523,'-6'8'101,"2"1"-18,4 2-18,2 0-17,4 1-11,2-1-1,3 1-2,3 0-2,2 0-7,1 1-11,1 1-12,1 1-12,-1 1-11,-3 0-8,-3-1-9,-2 1-10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37"/>
    </inkml:context>
    <inkml:brush xml:id="br0">
      <inkml:brushProperty name="width" value="0.05599" units="cm"/>
      <inkml:brushProperty name="height" value="0.05599" units="cm"/>
      <inkml:brushProperty name="color" value="#F2395B"/>
    </inkml:brush>
  </inkml:definitions>
  <inkml:trace contextRef="#ctx0" brushRef="#br0">43222 53818 392,'15'-14'19,"-2"4"-3,-3 5-5,-1 3-2,0 2 3,2 2 11,2 0 12,1 1 12,1 3 1,-1 4-9,0 4-8,-2 3-9,-2 5-5,-4 5-3,-4 5-4,-4 5-3,-5 4-3,-6 4-3,-5 4-3,-7 4-4,-1-2-1,3-5-1,3-5-1,3-7-1,2-5 2,2-5 3,3-5 3,1-5 3,5-5 2,8-4-1,8-6 0,7-4-1,5-6-3,1-6-3,1-5-5,1-6-4,1-6-3,3-5-2,1-5-4,2-4-1,1-3-1,-1 0 2,-1 0 2,-1 1 2,-2 1 2,-2 8 2,-2 4 2,-1 7 1,-4 5 6,-3 5 10,-4 5 9,-4 5 9,-4 5 12,-1 8 16,-2 6 14,-2 7 14,-1 5 1,-2 3-13,0 3-14,-1 3-14,-1 1-12,2-2-7,0 0-10,2-1-8,0 0-4,2 1-2,0 1-1,2 1 0,0 0-2,1 0 0,2 1-1,0-1-1,0-1-1,0-3-1,-2-3-2,0-3-2,-2-3-1,1-1-1,0-2 0,0-3-1,0 0-2,0 0-1,0-1-2,0 1-2,-1 0 0,-1 0 2,0-1 1,-1 1 1,-4 2 0,-4 1 1,-6 5-1,-3 2 1,-7 1-2,-4 1-1,-4-1-2,-6 1-1,1-3 0,5-3 4,7-5 5,6-3 3,2-2 2,2 0 2,1 0 1,1 0 2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37"/>
    </inkml:context>
    <inkml:brush xml:id="br0">
      <inkml:brushProperty name="width" value="0.03342" units="cm"/>
      <inkml:brushProperty name="height" value="0.03342" units="cm"/>
      <inkml:brushProperty name="color" value="#F2395B"/>
    </inkml:brush>
  </inkml:definitions>
  <inkml:trace contextRef="#ctx0" brushRef="#br0">44850 54158 658,'15'-22'141,"-1"7"-37,-1 3-39,0 6-38,2 1-22,9-2-9,7-2-7,8-1-7,2-1-6,-5 2-1,-5 2-2,-5 3-3,-4 0-4,0 0-7,-1 0-8,0 0-8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38"/>
    </inkml:context>
    <inkml:brush xml:id="br0">
      <inkml:brushProperty name="width" value="0.04309" units="cm"/>
      <inkml:brushProperty name="height" value="0.04309" units="cm"/>
      <inkml:brushProperty name="color" value="#F2395B"/>
    </inkml:brush>
  </inkml:definitions>
  <inkml:trace contextRef="#ctx0" brushRef="#br0">55619 44750 510,'-11'31'192,"-6"14"-49,-5 15-50,-6 15-50,-2 2-29,3-10-10,3-9-8,3-10-11,4-8-4,5-4-2,4-5-2,6-5-2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38"/>
    </inkml:context>
    <inkml:brush xml:id="br0">
      <inkml:brushProperty name="width" value="0.04033" units="cm"/>
      <inkml:brushProperty name="height" value="0.04033" units="cm"/>
      <inkml:brushProperty name="color" value="#F2395B"/>
    </inkml:brush>
  </inkml:definitions>
  <inkml:trace contextRef="#ctx0" brushRef="#br0">56550 45700 545,'1'16'166,"4"1"-39,2 1-41,3 1-39,1 1-26,0-1-13,-2 1-14,-1-1-12,-1 0-6,0-1 4,-2-1 3,0 0 4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38"/>
    </inkml:context>
    <inkml:brush xml:id="br0">
      <inkml:brushProperty name="width" value="0.04969" units="cm"/>
      <inkml:brushProperty name="height" value="0.04969" units="cm"/>
      <inkml:brushProperty name="color" value="#F2395B"/>
    </inkml:brush>
  </inkml:definitions>
  <inkml:trace contextRef="#ctx0" brushRef="#br0">57700 44349 442,'8'-15'0,"0"1"0,-1 1 0,1 0 0,0 3 8,0 5 17,0 2 16,0 6 17,-2 2 3,-1 5-8,-2 4-9,-2 4-9,-1 3-8,0 5-5,0 3-7,0 4-6,-1 3-5,-4 0-4,-2 2-4,-3 1-5,-1-2-2,2-4 1,2-4-1,2-3 2,4-6-2,4-5-1,5-6-2,6-6-2,4-7-1,5-8 1,5-7 0,5-9 0,2-5-1,0-2-2,0-4-1,0-2-3,-1-2 1,-3 1 1,-3 2 1,-3 0 1,-4 3 2,-3 6 1,-5 4 2,-3 5 1,-3 4 7,0 5 12,-2 3 12,0 4 13,-3 3 5,-2 2 0,-4 2-1,-2 2-1,-2 4 2,0 5 0,0 7 3,1 6 2,0 2-2,2 0-5,2 1-4,2-1-6,1 0-4,0 1-3,0-1-3,0 1-4,0-2-2,2 0-3,0-1-1,2-1-3,0 0-1,1-1-1,2 1-1,0-1-1,1 0-1,0-3-2,0-1-1,-1-2-1,1-1 0,-2 1 0,-1 1 2,0 1 1,-2 0-1,-2-1 0,-2-1 0,-2-1-1,-2-1 1,-2-1-1,-2 0 2,-1-2-1,-4 1-1,-4 3-6,-3 3-4,-5 4-6,-3 0-5,-2 2-5,-4 1-6,-2 1-5,1-2-3,7-5-2,7-5-1,7-4-1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2:39"/>
    </inkml:context>
    <inkml:brush xml:id="br0">
      <inkml:brushProperty name="width" value="0.0388" units="cm"/>
      <inkml:brushProperty name="height" value="0.0388" units="cm"/>
      <inkml:brushProperty name="color" value="#F2395B"/>
    </inkml:brush>
  </inkml:definitions>
  <inkml:trace contextRef="#ctx0" brushRef="#br0">59100 44240 566,'42'-55'8,"-10"14"14,-9 16 15,-11 14 15,-3 7 5,4 2-5,2 0-5,3 2-4,3 0-7,5 0-8,3 0-8,4 0-7,0 0-6,-3 2-1,-5 0-3,-3 2 0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3:59"/>
    </inkml:context>
    <inkml:brush xml:id="br0">
      <inkml:brushProperty name="width" value="0.05853" units="cm"/>
      <inkml:brushProperty name="height" value="0.05853" units="cm"/>
      <inkml:brushProperty name="color" value="#F2395B"/>
    </inkml:brush>
  </inkml:definitions>
  <inkml:trace contextRef="#ctx0" brushRef="#br0">32741 10224 375,'16'0'148,"-1"0"-33,1 0-31,0 0-32,0 0-19,1 2-4,1 0-6,1 2-5,1 0-4,3 2 0,1 0-2,3 1-2,-1 1-1,-3-2-2,-3-1-3,-3 0-2,0-2-1,1-1 0,3 0-1,1-1 0,2-1 1,1 0 0,1 0 0,1 0 1,0-2 0,-1 0-1,-1-3 0,-1-2-1,-1-1 0,1 0-1,-1 1 1,1-1-1,-1-1 1,-1 0-1,-1-1 1,-1-1-1,-1-1 0,1 0 1,0 0-1,-1 1 1,0-1 0,-3 2-1,-1 1 1,-2 0-2,-1 2 1,-1-1 0,1 0 0,0 0 1,0 0 0,-1 1 0,1-1 0,0 0 0,0-1 0,-1 0 0,1-1-1,0-1 1,-1-3 0,-1-2 0,0-3-1,-2-3 1,-1 0 0,0 1 0,-2 3 0,0 1 0,-2 1-1,1 1 1,0-1 0,0 0-1,0 0 1,0-1 1,0-1 0,0-1 2,-1 0 0,-1 1-1,0 0-1,-1 3 1,-1-1 0,0 0 4,0 1 2,0-1 4,-2 0-2,-2-2-6,-4 0-4,-2-1-6,-2 1-5,-1 1-5,-2 2-5,0 3-5,0 0-2,1 0-1,1 0 0,1 1 0,0 0-2,0 0-4,0 2-2,1 1-4,-1-1 2,0 0 8,0-1 7,1-1 8,-1-1 6,0 0 2,0 0 4,1 1 3,-1-1 1,0 0 1,0 0 1,1 1 0,-2-2 1,-2 0-2,-1-1 0,-3-1-1,0 0 0,1 0 0,1 2 0,1 1 1,0 1 0,0 0 1,1 2 1,-1 1 1,0 0 0,1 2 0,-1 1 0,0 0-1,1 1 1,1 1 1,1-1 1,1 0 1,0 0 0,0 2 0,0 0 1,1 2-1,-2 0 0,0 2-1,-1 0-1,-1 2-1,-1 0 1,0 2 0,1 0 0,-1 1 1,0 1-1,1 0 0,-1 0-2,0 0 0,1-1-1,-1 1-1,0 0-1,1 0-2,-1 0 0,-2 0 0,0-1 1,-1 1 1,0 0-1,1 2 2,1 0 0,1 1 0,1 0 2,2 0 0,3-2 1,1 0 1,1-1 0,2 1-1,1 1 0,0 2-1,0 0 0,-3 3-1,-4 1 1,-2 3-1,-1 1 1,1-1 0,1 1 2,0 0 0,2-2 0,1 0 1,0 0-2,2-2 1,1-1-2,1-1 0,0-1 0,2 0-2,0-1 0,2 1-1,0 1-2,2 2 0,0-1 0,0 1 0,0 0 1,0-1 0,0 1 1,0 1 0,0 2-1,0 0 1,0-1 0,0-1 1,0-3-1,0-1 1,0 1 0,2 5 1,0 5 2,2 5 1,0 3 2,0-1 1,-1 0 1,1 1 1,1-3 1,2-2-3,2-3 0,2-3-3,0-2 1,1-3-1,0-1 1,0-2 0,0-1-1,3-1-2,2 1-2,1 0-2,2-2-1,1-3 0,1-2 1,2-4 0,0-1-1,4 0-1,3 0-2,3 0-2,2 0-1,0 0-3,2 0-3,1 0-2,3 0-3,6-2-7,5 0-5,7-1-6,-3-2-5,-10 2-6,-11-1-6,-11 0-5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01"/>
    </inkml:context>
    <inkml:brush xml:id="br0">
      <inkml:brushProperty name="width" value="0.03879" units="cm"/>
      <inkml:brushProperty name="height" value="0.03879" units="cm"/>
      <inkml:brushProperty name="color" value="#F2395B"/>
    </inkml:brush>
  </inkml:definitions>
  <inkml:trace contextRef="#ctx0" brushRef="#br0">32116 3905 567,'7'-7'-48,"-1"0"12,0 2 12,-2 1 13,0 0 12,0 0 15,0 0 13,0 0 14,1 1 6,2 2-1,1 2 0,3 2-2,0 3-5,-2 4-10,-2 3-11,-2 5-11,-2 1-6,-1 1-2,0 0-3,-2-1-2,0 1 0,0-1 2,0 1 3,0-1 2,0 2 1,0-1 2,0 2 0,0 2 1,0-1 2,0 0 0,0 1 2,0-1 1,0 1 1,0-1-1,0 1 0,0-1-1,0-1 0,0-3-3,0-3-1,0-2-2,0-2-1,0 1-2,0 1-1,0 1-1,1 2 0,0 2 1,2 1 1,0 3 1,0-1 0,0-3 1,-2-3-1,0-3 0,0-1-1,2 1-1,2 2-2,2 0-2,-1 0-4,-1-1-7,-2-1-6,-2 0-6,-1-2-1,-2 1 6,0 0 7,-1 0 5,-2 0 4,0 1 2,-2 1 1,0 1 1,-1-1 3,-2-4 1,0-5 3,-1-2 2,0-5-1,0-2-6,2-4-4,1-2-6,-1-5-4,0-7-6,-1-7-5,-1-6-6,-1-5-1,2-1 1,1-1 1,0 0 2,2 1 1,1 4 3,0 3 3,2 5 2,-1 3 4,0 1 7,-1 3 6,-2 1 6,1 2 4,-1 1 1,0 1 3,0 1 1,0 1 1,1 3 3,-1 1 1,0 2 2,2 2 4,4 0 6,4 2 5,4 1 6,4 0-4,3 2-11,5 0-12,3 2-12,1 0-7,-4 2 0,-5 0-3,-3 2 0,-3 0-1,-2 3 1,-2 2-1,-2 2 1,-1 1 0,0 1-1,0 1-1,0 2 0,-1-2 0,-2-1 1,-2-2 2,-2-2 1,-1-2 3,0 1 3,1 0 3,-1 0 3,-3 4 2,-6 7 0,-5 8-1,-6 9-1,-3 2 1,1-2 1,1-2 2,1-1 1,2-5 0,5-4-1,3-5-1,5-4-1,3-6-1,6-5-4,4-4-3,6-5-3,5-6-4,7-6-5,7-6-5,7-5-5,3-3-4,1 0-2,-1-1-3,0 1-2,2-1 0,2-1 2,4 0 4,2-2 2,1 0 5,-2 2 4,-2 0 6,-1 1 5,-5 3 4,-4 5 4,-5 5 2,-5 5 3,-5 5 10,-7 4 16,-5 6 15,-6 4 16,-4 4 1,-1 4-13,-3 2-14,-2 3-13,-1 1-9,1 1-6,-1 0-5,0-1-5,1 0-4,1-1 2,0-1 0,2 0 1,1-2-1,2 1-1,2 0 0,2-1-2,2 0-1,2-3 1,2-1 1,2-2-1,2-1 1,1 0-2,3 0 0,2-1-1,1 1-3,1-2-7,1-1-5,1 0-7,1-2-4,1 0-2,1-2-4,2 0-2,-2-1-2,0 0 1,-1 0 0,0 0 0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01"/>
    </inkml:context>
    <inkml:brush xml:id="br0">
      <inkml:brushProperty name="width" value="0.03489" units="cm"/>
      <inkml:brushProperty name="height" value="0.03489" units="cm"/>
      <inkml:brushProperty name="color" value="#F2395B"/>
    </inkml:brush>
  </inkml:definitions>
  <inkml:trace contextRef="#ctx0" brushRef="#br0">34700 4111 630,'31'-8'131,"1"0"-32,-1 0-31,0 1-31,0-1-18,-1 2-8,-1 1-7,-1 0-6,-2 2-9,-2 0-11,-1 2-12,-2 0-11,-3 1-5,-1-2 2,-2 0 1,-3-1 1,-1-1 4,-2 0 5,-2 0 4,-2 0 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24"/>
    </inkml:context>
    <inkml:brush xml:id="br0">
      <inkml:brushProperty name="width" value="0.0316" units="cm"/>
      <inkml:brushProperty name="height" value="0.0316" units="cm"/>
      <inkml:brushProperty name="color" value="#F2395B"/>
    </inkml:brush>
  </inkml:definitions>
  <inkml:trace contextRef="#ctx0" brushRef="#br0">94950 11900 696,'25'-25'1,"0"0"4,0 0 4,0 0 2,0 1 5,0 4 5,0 3 5,0 3 5,0 3 3,0 3-2,0 3-1,0 4-1,4 1-5,10 0-8,10 0-8,9 0-9,1 0-2,-6 0 2,-6 0 2,-6 0 4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02"/>
    </inkml:context>
    <inkml:brush xml:id="br0">
      <inkml:brushProperty name="width" value="0.03992" units="cm"/>
      <inkml:brushProperty name="height" value="0.03992" units="cm"/>
      <inkml:brushProperty name="color" value="#F2395B"/>
    </inkml:brush>
  </inkml:definitions>
  <inkml:trace contextRef="#ctx0" brushRef="#br0">35162 3400 551,'-15'0'0,"3"0"3,1 0 1,2 0 1,3 4 10,1 8 17,2 7 17,2 8 17,1 4 4,0-1-13,0-2-11,0 0-12,0-1-8,0-3-7,0-2-5,0-1-7,0-2-5,0-1-7,0-1-6,0-1-5,1-4-13,2-6-19,2-8-18,1-6-19,2-3-1,0 0 17,0 2 17,-1 1 16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03"/>
    </inkml:context>
    <inkml:brush xml:id="br0">
      <inkml:brushProperty name="width" value="0.04303" units="cm"/>
      <inkml:brushProperty name="height" value="0.04303" units="cm"/>
      <inkml:brushProperty name="color" value="#F2395B"/>
    </inkml:brush>
  </inkml:definitions>
  <inkml:trace contextRef="#ctx0" brushRef="#br0">35027 3359 511,'6'-8'0,"-1"0"0,-2 0 0,-2 0 0,0 2 8,2 2 15,2 4 17,2 3 15,0 2 6,-2 3-7,-3 3-7,0 4-5,-3 1-6,0 3-4,-2 1-4,0 3-6,-1 0-3,0 1-7,0-1-4,0 1-7,0-1-4,-2 1-8,0-1-6,-1 1-7,-1-2-5,2-2-3,1-1-5,0-2-3,2-3-2,1-1 0,0-2 0,2-2-1,-2-2 3,0-1 3,-3-1 5,-2 0 3,-1-1 4,-2 0 4,0 0 4,-1 0 3,-1 0 4,-1 1 2,-2 2 4,0 0 2,0 1 2,-1 2-1,1 0-1,-1 1 1,1 0 1,3-2 6,1-2 6,2-2 5,3-3 7,2-1 10,4-2 8,2-1 10,3-2-1,2 0-8,2 0-10,2 0-9,-1 2-6,-1 2-5,-2 3-4,-2 4-3,-3-1-4,-2-2-2,-4-4-3,-2-2-2,0-2 1,4 0 4,4 0 4,4 0 4,2 0 1,0 0 0,-1 0 1,1 0-1,1 1 0,2 0 1,1 2 1,3 1 0,1-1-3,-1-1-7,1 0-7,-1-1-7,-1 2-1,-4 7 6,-4 7 6,-4 8 5,-4 1 4,0-3-1,-3-3 0,-2-3 0,-1-1 1,0 0 3,1-1 2,-1 1 2,1 0-1,2 0-4,2-1-5,2 1-6,1 1 1,0 1 5,0 3 5,0 2 4,0-1 1,0-1-3,0-3-4,0-1-3,-2-3-10,-4-2-15,-3-4-15,-5-2-16,-1-3-2,3-1 12,1 0 12,2-1 11,1-1 5,1 0 1,-1 0 0,0 0-1,1-1 4,2-2 8,2-1 7,2-3 8,2 0 0,2 0-6,2 2-5,2 1-6,-1 2-10,-4 4-12,-4 4-13,-4 4-12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04"/>
    </inkml:context>
    <inkml:brush xml:id="br0">
      <inkml:brushProperty name="width" value="0.03674" units="cm"/>
      <inkml:brushProperty name="height" value="0.03674" units="cm"/>
      <inkml:brushProperty name="color" value="#F2395B"/>
    </inkml:brush>
  </inkml:definitions>
  <inkml:trace contextRef="#ctx0" brushRef="#br0">34790 5297 598,'21'-14'-20,"-3"2"13,-4 4 13,-4 3 13,-3 1 7,1 2 0,0 0 1,0 2-1,0 0 0,0 0-3,-1 0-2,1 0-3,-1 1-1,0 2 1,-2 2 0,0 2 1,-1 0-5,1-1-13,2-1-11,0 0-12,1-2-6,0 0 0,0-2 1,-1 0 0,0 1 9,-4 4 16,-3 3 16,-2 5 17,-3 1 4,-3-3-6,-4-1-8,-2-2-7,-1-1-4,1 0-1,1-1-2,0 1-1,1-1-1,1 0-2,-1-2-1,0 0-1,1-2-5,1 2-7,0-2-7,2 1-8,2 0 4,4 0 12,4 0 13,4 0 13,3 0 6,2 0 1,2 0-1,1 0 0,1 0-4,-1 1-8,0 2-9,-2 0-8,-1 0-6,-1 0-4,0-2-5,-2 0-4,-2-1-6,-2 1-5,-4 1-7,-2 2-7,-4 1 3,-4 1 10,-3 3 11,-5 2 9,-1-1 6,1-1-1,1-2-1,1-2-1,-2 0 4,-4 1 8,-3 3 7,-4 2 8,-3 0 3,1 1-3,0 0-2,-1-1-1,2-1-1,3-3 3,4-2 3,2-4 2,6-1 8,10 0 13,10 0 12,10 0 13,5-1 0,1 0-10,1-2-11,1 0-11,2-1-10,2 0-9,4 0-10,3 0-8,2 0-7,2 0-2,2 0-4,3 0-2,-2-2-4,-2 0-5,-3-3-6,-4-2-5,-3 0 1,-7 2 7,-5 2 7,-6 2 7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05"/>
    </inkml:context>
    <inkml:brush xml:id="br0">
      <inkml:brushProperty name="width" value="0.05179" units="cm"/>
      <inkml:brushProperty name="height" value="0.05179" units="cm"/>
      <inkml:brushProperty name="color" value="#F2395B"/>
    </inkml:brush>
  </inkml:definitions>
  <inkml:trace contextRef="#ctx0" brushRef="#br0">36665 4087 424,'-7'-15'4,"2"2"6,3 2 8,1 3 6,2 3 7,1 8 5,3 6 6,2 7 5,0 4-1,0-1-10,-2 1-10,0-1-9,-1 0-6,1-2-5,2-3-4,0-1-4,1-2-5,2-1-4,0 0-5,1-2-5,2-1-2,2 0 1,1-2-1,3 0 1,0-2-1,-3-1 0,-1 0-1,-2-1-1,-5 0 4,-7 1 6,-6 3 8,-7 2 7,-4 2 5,-2 2 4,0 1 3,-1 3 3,0 1 3,1 0 1,1-1 1,1 1 1,2-2 0,2-1-2,4-2-1,3-2-1,4-2-2,6-1-3,5 0-2,7-2-2,4-2-4,3-4-5,3-4-6,3-3-5,0-2-3,-3 2-2,-4 2-1,-1 2-2,-6 4-1,-5 6 1,-6 6 0,-6 6 0,-5 3 2,-4 1 3,-3 1 5,-5 1 3,-4 1 3,-3 1 3,-4 1 3,-5 1 3,1-1 1,2 0 0,3-1 0,3-1 1,2-2 0,1-5 1,1-3 2,1-4 1,6-5 2,14-4 4,12-6 4,13-4 3,7-4-2,-1-1-7,0-3-7,1-2-8,-2 1-2,0 3 1,-1 3 0,-1 3 2,-3 2 0,-3 2-1,-4 2 0,-5 2-1,-4 5 3,-4 8 5,-5 7 5,-6 9 6,-3 1 3,-2-2 3,-1-3 2,-3-3 2,0-2 0,1-1-3,1 0-5,0-2-2,2 0-4,1 1-1,0 1-2,2 1-1,3 0-2,4-1-2,6 0-1,4-2-1,4-2-2,1-3-1,3-3-3,2-2-1,1-3-2,3-2-3,1-2-2,3-2-3,0-2-4,1 0-3,-1-1-5,0-2-3,0 0-2,-1-1 2,-1-2 2,-1 0 1,-2 0-5,-3 1-14,-3 0-14,-2 2-13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08"/>
    </inkml:context>
    <inkml:brush xml:id="br0">
      <inkml:brushProperty name="width" value="0.04981" units="cm"/>
      <inkml:brushProperty name="height" value="0.04981" units="cm"/>
      <inkml:brushProperty name="color" value="#F2395B"/>
    </inkml:brush>
  </inkml:definitions>
  <inkml:trace contextRef="#ctx0" brushRef="#br0">45902 7375 441,'-21'-6'0,"3"1"0,4 2 0,5 2 0,4 1 12,8 0 23,6 0 24,7 0 22,4 0 6,3 0-15,1 0-15,3 0-14,1-1-10,1-2-6,0-2-7,2-1-5,0-1-6,-2 2-3,0 2-3,-1 2-4,-1 1-2,-3-2 0,-1 0 0,-3-1 0,-2 1-13,-3 5-25,-3 5-26,-2 6-26,-4 0-4,-4-2 14,-4-1 15,-4-2 16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08"/>
    </inkml:context>
    <inkml:brush xml:id="br0">
      <inkml:brushProperty name="width" value="0.04263" units="cm"/>
      <inkml:brushProperty name="height" value="0.04263" units="cm"/>
      <inkml:brushProperty name="color" value="#F2395B"/>
    </inkml:brush>
  </inkml:definitions>
  <inkml:trace contextRef="#ctx0" brushRef="#br0">46680 7900 516,'-7'17'10,"2"1"22,3 3 21,1 1 21,1 3 3,0 1-12,0 2-13,0 3-14,-1 1-9,0 2-7,-2 2-5,0 2-7,0 0-6,1-3-5,0-4-7,2-2-5,1-4-15,2-5-24,1-5-23,3-4-24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08"/>
    </inkml:context>
    <inkml:brush xml:id="br0">
      <inkml:brushProperty name="width" value="0.05845" units="cm"/>
      <inkml:brushProperty name="height" value="0.05845" units="cm"/>
      <inkml:brushProperty name="color" value="#F2395B"/>
    </inkml:brush>
  </inkml:definitions>
  <inkml:trace contextRef="#ctx0" brushRef="#br0">48291 6841 376,'-6'-4'13,"4"8"27,4 8 26,4 7 26,1 6 5,-2 3-19,-3 3-17,0 3-19,-2 3-11,0 6-6,0 4-4,0 6-6,-1 5-3,0 7-2,-2 7-1,0 7-1,-2 1-5,0-4-6,-1-3-6,-1-5-7,-1-1-6,0-1-5,0 1-5,1-1-5,0 0-1,2-3 2,2-1 4,2-2 2,1-6 2,-2-9 0,0-8 0,-2-9 0,0-8-1,-1-7-2,-2-6-2,0-8-3,0-4 1,1-2 3,0-1 3,2-3 4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09"/>
    </inkml:context>
    <inkml:brush xml:id="br0">
      <inkml:brushProperty name="width" value="0.04793" units="cm"/>
      <inkml:brushProperty name="height" value="0.04793" units="cm"/>
      <inkml:brushProperty name="color" value="#F2395B"/>
    </inkml:brush>
  </inkml:definitions>
  <inkml:trace contextRef="#ctx0" brushRef="#br0">47973 6827 458,'0'-33'60,"0"15"8,0 13 7,0 14 7,-2 8-3,-2 3-17,-4 3-16,-2 3-17,-2 1-10,-3 2-6,-1 1-6,-3 0-6,1 0-5,1-3-5,2-3-6,3-3-6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09"/>
    </inkml:context>
    <inkml:brush xml:id="br0">
      <inkml:brushProperty name="width" value="0.04948" units="cm"/>
      <inkml:brushProperty name="height" value="0.04948" units="cm"/>
      <inkml:brushProperty name="color" value="#F2395B"/>
    </inkml:brush>
  </inkml:definitions>
  <inkml:trace contextRef="#ctx0" brushRef="#br0">48450 6900 444,'43'14'194,"-8"-1"-46,-8-2-45,-7-2-44,-4-1-30,1 1-11,1 2-13,1 0-13,-1 1-7,-3 1-4,-2 1-3,-4 1-3,-2 1-11,-2 0-20,-3-1-20,0 1-18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10"/>
    </inkml:context>
    <inkml:brush xml:id="br0">
      <inkml:brushProperty name="width" value="0.0604" units="cm"/>
      <inkml:brushProperty name="height" value="0.0604" units="cm"/>
      <inkml:brushProperty name="color" value="#F2395B"/>
    </inkml:brush>
  </inkml:definitions>
  <inkml:trace contextRef="#ctx0" brushRef="#br0">51000 7449 364,'2'-13'10,"4"3"20,4 4 21,3 4 21,3 5 3,0 6-10,-1 5-12,1 7-12,-2 4-8,-1 3-5,-2 3-6,-2 3-6,-2 2-4,-2 4-5,-3 2-4,0 4-5,-3-1-1,0-4-1,-2-4 1,0-4 1,4-9-2,11-16-2,12-16-2,9-16-2,5-9-1,-3-4 1,-4-4-1,-1-4 1,-3-3 0,0 0 0,1-2-1,-1 0 1,-2 3-1,-5 8 1,-5 8-1,-4 7 0,-5 5 0,-2-1 0,-4 1 1,-2-1 1,-4 2 1,-2 5 3,-3 3 3,-4 4 4,0 2 1,-1 0 0,0 0 1,1 1 1,-2 0 3,0 3 8,-1 4 8,-1 2 7,1 3 3,3 2-5,2 2-3,4 1-4,3 2-3,1 1-1,2 2 0,2 0-1,3 0-2,4 1-1,3-1-2,5 1-2,4-2-2,3-1-5,5-2-3,3-2-4,2-3-5,-1-1-6,-2-2-4,1-2-6,-3-1-3,0 2-2,-1 0-1,-1 1-1,-1 1-4,-3-2-7,-1-1-7,-2 0-7,-2-2-1,-1-1 4,-1 0 3,0-1 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24"/>
    </inkml:context>
    <inkml:brush xml:id="br0">
      <inkml:brushProperty name="width" value="0.04409" units="cm"/>
      <inkml:brushProperty name="height" value="0.04409" units="cm"/>
      <inkml:brushProperty name="color" value="#F2395B"/>
    </inkml:brush>
  </inkml:definitions>
  <inkml:trace contextRef="#ctx0" brushRef="#br0">95700 10900 498,'21'-16'11,"-5"19"19,-7 19 21,-5 19 21,-4 19 5,0 23-9,0 22-10,0 22-10,-5 7-10,-9-6-11,-10-6-11,-8-6-10,-4-9-9,3-8-2,3-10-4,4-9-3,10-16-12,19-22-18,19-22-21,19-21-18,5-12-2,-5 1 17,-7-1 16,-5 1 16,-4 1 20,0 3 21,0 3 21,0 4 21,6-1 1,13-3-21,12-3-21,13-2-21,7-11-12,4-15-3,3-15-3,3-16-4,-5-4 2,-12 10 3,-13 10 5,-12 9 4,-15 21 16,-15 35 29,-15 35 28,-16 34 28,-5 9 7,6-16-16,7-15-15,6-15-15,6-11-12,6-2-8,7-3-8,6-3-9,6-4-4,6-3-1,7-3-2,6-2 0,6-5-6,6-2-7,7-3-9,6-3-9,-1-7-1,-5-9 6,-7-10 6,-5-8 5,-9-6 5,-9 1 4,-10-1 3,-8 1 4,-9-1 1,-6 1-1,-6-1 0,-6 1 0,-9-1 3,-8 1 6,-10-1 7,-9 1 7,-7 2-2,-3 7-11,-3 6-10,-2 7-10,2 4-8,9 3-5,10 3-6,10 4-5,4 1-2,0 0 0,0 0 2,0 0 1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10"/>
    </inkml:context>
    <inkml:brush xml:id="br0">
      <inkml:brushProperty name="width" value="0.06432" units="cm"/>
      <inkml:brushProperty name="height" value="0.06432" units="cm"/>
      <inkml:brushProperty name="color" value="#F2395B"/>
    </inkml:brush>
  </inkml:definitions>
  <inkml:trace contextRef="#ctx0" brushRef="#br0">54350 5842 342,'0'-15'0,"2"1"2,0 1 2,2 1 0,0 0 5,1 2 6,2 1 5,0 0 7,1 2 5,0 1 3,0 0 5,-1 2 5,1 5 1,-2 10 2,-1 9 1,0 11 0,-2 5-3,0 2-7,-2 2-8,0 2-7,-1 1-6,0-2 0,0 0-2,0-1-2,0 0-2,0 4-4,0 2-3,0 4-4,0 2-3,0 3-5,0 3-5,0 4-4,0 1-6,0-1-7,0 1-5,0-1-7,0-2-3,0-6 0,0-6 0,0-6 1,-1-6-1,0-6-3,-2-5-3,0-6-1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10"/>
    </inkml:context>
    <inkml:brush xml:id="br0">
      <inkml:brushProperty name="width" value="0.0491" units="cm"/>
      <inkml:brushProperty name="height" value="0.0491" units="cm"/>
      <inkml:brushProperty name="color" value="#F2395B"/>
    </inkml:brush>
  </inkml:definitions>
  <inkml:trace contextRef="#ctx0" brushRef="#br0">54149 5400 448,'-10'60'135,"-2"-5"-24,-3-4-24,-3-6-26,-2-3-15,-1-2-7,-1-1-7,-1-3-6,0-4-12,3-4-14,1-5-15,3-4-15,0-5-16,2-3-18,1-3-18,1-2-17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10"/>
    </inkml:context>
    <inkml:brush xml:id="br0">
      <inkml:brushProperty name="width" value="0.05357" units="cm"/>
      <inkml:brushProperty name="height" value="0.05357" units="cm"/>
      <inkml:brushProperty name="color" value="#F2395B"/>
    </inkml:brush>
  </inkml:definitions>
  <inkml:trace contextRef="#ctx0" brushRef="#br0">54700 5400 410,'23'15'126,"1"-1"-17,-1-1-18,1 0-17,-2-1-14,-1 1-10,-3 1-12,-1 1-10,-1 2-15,1 3-15,1 4-16,2 1-17,-4 1-5,-3-5 7,-6-3 7,-4-4 6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13"/>
    </inkml:context>
    <inkml:brush xml:id="br0">
      <inkml:brushProperty name="width" value="0.03452" units="cm"/>
      <inkml:brushProperty name="height" value="0.03452" units="cm"/>
      <inkml:brushProperty name="color" value="#F2395B"/>
    </inkml:brush>
  </inkml:definitions>
  <inkml:trace contextRef="#ctx0" brushRef="#br0">59500 5100 637,'31'2'13,"0"4"25,1 3 26,-1 5 26,-2 1-5,-4-1-32,-3-1-34,-5 0-32,-4 0-21,-6 3-8,-6 3-6,-6 3-7,-5 3-2,-3 1 6,-5 2 4,-3 3 5,-2-3 6,4-6 8,4-5 7,1-6 8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14"/>
    </inkml:context>
    <inkml:brush xml:id="br0">
      <inkml:brushProperty name="width" value="0.04847" units="cm"/>
      <inkml:brushProperty name="height" value="0.04847" units="cm"/>
      <inkml:brushProperty name="color" value="#F2395B"/>
    </inkml:brush>
  </inkml:definitions>
  <inkml:trace contextRef="#ctx0" brushRef="#br0">58723 6418 453,'-17'8'1,"-5"2"0,-3 0 0,-5 1 2,0 1 1,3 0 2,4-1 2,2 1 3,5-1 4,10-2 7,9-2 7,8-2 7,8-4 1,7-5-6,6-4-5,8-5-6,3-3-4,0-1-2,0-2-3,0 1-2,-2 0-3,-3 2-4,-5 4-3,-4 3-4,-5 3-4,-7 6-2,-6 4-3,-8 6-3,-5 2 0,-6 3 4,-4 2 3,-5 1 4,-3 1 2,-1-1 1,-1-1 2,-1 0 1,-1-2 2,1 1 2,-1 0 3,1-1 1,0 1 1,1 0-2,1-1 0,1 1-2,1-1 1,2-1 1,3-1 3,1 0 1,8-5 0,14-5-2,14-6-4,13-5-2,7-5-4,2-2-4,0-1-4,2-3-3,-3 1-3,-6 3 1,-6 2 1,-5 4-1,-9 5 4,-9 8 4,-10 8 5,-9 8 6,-5 1 2,2-3 0,2-5 2,3-3 0,2-3-2,6 0-7,4-2-7,5 0-5,3-2-4,0-1 1,-1 0 0,1-2 0,-3 1 0,-4 0-1,-5 2-1,-6 0-2,-4 2 2,-3 2 4,-5 2 3,-3 2 4,-3 1 4,1 1 2,-1 1 4,1 1 4,-1 1 2,2 1 4,2 2 3,-1 0 4,2 1 0,1 1-3,1 1-2,1 1-3,0 0 1,1 1 3,-1-1 4,0 1 4,2-2 0,1 0-6,2-1-4,2 0-5,2-4-6,-1-1-6,0-4-7,0-3-6,2-3-6,2-6-5,4-4-4,2-5-6,5-6-2,8-6 1,6-5 1,7-6 1,3-2 4,0 5 6,1 3 5,-1 5 5,-2 3 4,-3 3 0,-5 3-1,-3 2 1,-3 4 6,-1 1 9,-1 2 12,0 2 10,-3 2 8,-3 3 6,-2 4 6,-4 2 6,-1 3 0,0 2-5,0 1-4,0 3-5,1 1-3,0 1-4,2 1-2,0 1-3,1-1-3,2-1-3,0-3-2,2-1-3,0-2-3,1-3-4,1-1-3,2-2-2,0-2-6,3-2-5,2-3-7,1 0-5,3-5-4,3-4-1,3-6-1,3-3-1,1-7-4,-1-4-5,-2-4-6,1-6-4,-5 1-1,-6 7 5,-5 8 6,-6 6 5,-2 3 3,0 0 0,1 0-1,2 1 1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15"/>
    </inkml:context>
    <inkml:brush xml:id="br0">
      <inkml:brushProperty name="width" value="0.04425" units="cm"/>
      <inkml:brushProperty name="height" value="0.04425" units="cm"/>
      <inkml:brushProperty name="color" value="#F2395B"/>
    </inkml:brush>
  </inkml:definitions>
  <inkml:trace contextRef="#ctx0" brushRef="#br0">61256 6934 497,'0'-15'4,"0"2"9,0 3 9,0 1 9,-1 3 8,0 6 6,-2 4 6,0 6 7,-1 3-2,0 5-8,0 3-8,0 5-9,-1 1-7,-1 0-6,-3 1-5,-2-1-5,-1 0-6,-1 1-7,-1-1-7,-1 0-5,0-2-6,2-5-2,3-5-4,1-4-2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15"/>
    </inkml:context>
    <inkml:brush xml:id="br0">
      <inkml:brushProperty name="width" value="0.0511" units="cm"/>
      <inkml:brushProperty name="height" value="0.0511" units="cm"/>
      <inkml:brushProperty name="color" value="#F2395B"/>
    </inkml:brush>
  </inkml:definitions>
  <inkml:trace contextRef="#ctx0" brushRef="#br0">61650 5431 430,'2'-13'4,"6"3"8,4 4 8,5 4 9,4 4 7,3 4 10,3 4 9,3 3 9,2 5 0,2 3-8,3 5-8,1 3-7,2 3-9,2 1-6,2 0-8,2 2-7,1 0-6,0-2-2,0 0-5,0-1-2,-3-2-5,-2-1-7,-5-3-6,-4-1-7,-4-3-8,-5-2-7,-5-1-9,-5-2-7,-4-3-4,-2-1 3,-4-2 4,-2-2 2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15"/>
    </inkml:context>
    <inkml:brush xml:id="br0">
      <inkml:brushProperty name="width" value="0.0494" units="cm"/>
      <inkml:brushProperty name="height" value="0.0494" units="cm"/>
      <inkml:brushProperty name="color" value="#F2395B"/>
    </inkml:brush>
  </inkml:definitions>
  <inkml:trace contextRef="#ctx0" brushRef="#br0">61839 7050 445,'-23'1'87,"17"2"-11,16 2-12,17 2-12,8 0-9,1 1-11,-1 0-8,0 0-10,-2 0-5,-2-1-2,-3 1-2,-3 0-1,-3 1-2,-5 1-1,-3 3 0,-4 2-2,-5 2 1,-2 3 3,-6 3 3,-2 3 3,-5 1 1,-2 1 1,-3-1 2,-3 0 0,-2 0 1,-1 1-1,-1-1-1,-1 1-1,0-3-1,1-2-4,1-3-3,1-2-3,1-4-1,1-1 0,1-3 1,1-1 0,1-8-10,4-15-21,3-15-22,2-15-21,6-6-5,8 1 11,8 0 11,7 2 10,4 3 9,-3 6 3,-1 6 5,-3 6 3,-2 3 5,-3 4 3,-2 3 4,-4 3 5,-2 2 7,-1 3 12,0 1 12,-1 2 12,-5 5 11,-8 8 12,-8 7 10,-7 9 12,-6 4-3,1 2-16,-2 3-14,-1 1-17,0 0-8,0 0-3,-1-1-2,1-1-3,2-3-11,5-4-19,5-3-19,5-5-19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16"/>
    </inkml:context>
    <inkml:brush xml:id="br0">
      <inkml:brushProperty name="width" value="0.05111" units="cm"/>
      <inkml:brushProperty name="height" value="0.05111" units="cm"/>
      <inkml:brushProperty name="color" value="#F2395B"/>
    </inkml:brush>
  </inkml:definitions>
  <inkml:trace contextRef="#ctx0" brushRef="#br0">64112 5259 430,'3'-14'10,"6"3"21,6 3 20,5 2 20,4 4 4,-1 4-14,0 4-13,1 4-14,-3 4-8,-3 7-5,-5 5-5,-3 7-3,-5 2-11,-4 2-16,-6 1-16,-4 0-15,-4 0-9,-1-1-1,-3-3 1,-1-2-2,-1-3 4,3-5 6,1-5 7,3-5 7,1-3 6,2-2 6,2-2 6,2-2 5,1-2 5,1 1 2,-1 0 4,0 0 2,0 1 5,2 2 7,0 2 6,2 2 6,0 2 4,0 3 4,0 3 4,0 3 2,-1 3 1,0 3-5,-2 3-3,0 2-3,-2 4-2,-4 5 2,-2 2 2,-3 6 1,0-2 1,5-5-2,3-4-1,4-5-2,4-16-12,6-26-26,4-27-24,5-26-25,2-12-12,-1 3 3,-1 3 2,-1 3 1,-2 6 7,-3 10 11,-2 10 11,-4 10 11,-1 4 5,2-1-4,0-1-2,2-1-3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16"/>
    </inkml:context>
    <inkml:brush xml:id="br0">
      <inkml:brushProperty name="width" value="0.04629" units="cm"/>
      <inkml:brushProperty name="height" value="0.04629" units="cm"/>
      <inkml:brushProperty name="color" value="#F2395B"/>
    </inkml:brush>
  </inkml:definitions>
  <inkml:trace contextRef="#ctx0" brushRef="#br0">65300 4547 475,'7'-8'0,"-1"2"0,0 1 0,-2 0 0,0 1 3,0 1 5,0-1 6,0 0 5,1 0 8,3 2 8,4 0 9,2 2 9,2 0 0,-1 0-7,1 0-7,0 0-8,-1 1-5,-1 2-1,-1 2-1,-1 2-2,0 0-2,0-1-4,-1-1-4,1 0-5,0-1-7,0 2-14,-1 0-14,1 2-13,-4 1-4,-6 3 3,-8 3 5,-6 3 3,-2 1 5,1-3 5,2-1 5,2-2 4,1-2 3,-1-3 1,-2-1 0,0-2 2,0-1-1,1 0 0,0 0 0,2 0 0,0 0 1,1 1 7,-1 2 5,0 0 6,0 2 1,0 2-3,1 1-3,-1 3-4,0 0 0,2-1 1,1-1 1,0 0 2,1-2 1,0-1 0,0 0 0,1-2 2,-2 0-3,0 2-4,-2 0-5,0 1-4,-1-2-7,1-6-9,-1-6-10,0-6-10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24"/>
    </inkml:context>
    <inkml:brush xml:id="br0">
      <inkml:brushProperty name="width" value="0.03445" units="cm"/>
      <inkml:brushProperty name="height" value="0.03445" units="cm"/>
      <inkml:brushProperty name="color" value="#F2395B"/>
    </inkml:brush>
  </inkml:definitions>
  <inkml:trace contextRef="#ctx0" brushRef="#br0">98350 11350 638,'-58'-22'11,"34"6"20,35 7 21,35 6 21,25 3 2,20 0-19,18 0-18,20 0-18,6 0-14,-2 0-12,-3 0-9,-3 0-11,-7 0-6,-9 0 0,-10 0-1,-8 0 0,-14-2-3,-15-3-5,-15-3-5,-16-2-7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17"/>
    </inkml:context>
    <inkml:brush xml:id="br0">
      <inkml:brushProperty name="width" value="0.04904" units="cm"/>
      <inkml:brushProperty name="height" value="0.04904" units="cm"/>
      <inkml:brushProperty name="color" value="#F2395B"/>
    </inkml:brush>
  </inkml:definitions>
  <inkml:trace contextRef="#ctx0" brushRef="#br0">64924 5328 448,'8'-14'37,"1"3"-4,2 2-4,0 4-3,1 0-3,3 0 0,2-1-2,2-1 0,0 0-1,1 2-2,-1 2 0,1 2-2,-2 2-4,-3 4-4,-3 2-6,-2 3-6,-6 3-5,-7 2-5,-6 1-7,-7 3-5,-4 0-2,1 1 0,-1 0 1,1-1 1,-2 0 1,-1-1 3,-3 0 2,-1-2 2,0-2 3,5-1 4,3-2 5,5-2 3,4-3 8,8-3 10,6-2 11,7-3 10,3-2 0,-2 2-7,-3 0-9,-1 2-9,-1 1-5,-2 1-4,-1 4-3,0 0-4,-4 5 0,-4 6 3,-5 5 3,-6 7 3,-1 1 3,-1-2 2,0-2 2,1-1 3,-1-2 2,2-1 1,1-1 1,1-1 2,1-1 1,0-3 0,2-1-1,1-2 0,2-4-7,4-7-14,4-4-14,4-7-13,4-6-8,3-5-1,5-7 1,3-5-1,6-4 2,7-3 7,7-1 4,6-2 6,1 2 7,-6 6 6,-6 5 9,-5 7 6,-5 4 5,-1 5 1,-3 3 2,-1 4 2,-6 7-1,-7 8-5,-8 9-4,-8 9-3,-4 3-5,-3-1-3,-2-3-6,-1-1-3,-3-1-7,-1 2-10,-3 3-9,-1 1-9,-1 0-1,1-3 9,1-3 9,1-3 8,1-3 5,3-1 4,1-2 4,3-2 2,1-2 5,2 1 7,3 0 6,1 0 8,4-2 7,6-1 11,6-2 10,5-2 11,6-5-1,5-6-9,5-7-11,5-7-9,3-4-7,2 1-4,2-1-3,3 1-3,-3 1-3,-6 5 0,-6 3-1,-5 4-1,-5 5 0,-3 4-2,-3 6-1,-2 4-2,-5 3 2,-5 1 3,-4 1 3,-5 2 4,-4 0 1,0 3-1,-1 1-1,-1 3 0,-3 1-2,-3 1-4,-5 1-3,-3 1-2,-2 0-4,2 1 0,0-1-1,1 0-2,1 1-2,1-1-4,1 0-6,1 1-3,2-3-5,1-5-6,2-5-5,3-5-5,0-3-3,2-4 1,1-3 0,1-2 1,2-6 2,2-10 2,4-7 3,2-10 4,2-3 1,0 2 3,0 1 2,0 3 1,0 2 7,0 3 9,0 3 10,0 3 9,1 3 5,0 3-2,2 3 0,0 3-1,3 2 4,2 2 7,3 2 9,3 2 8,3 2 4,2 2 0,1 2 1,3 2-1,2 3-2,5 7-5,3 5-6,4 7-6,4 4-10,4 6-14,4 5-15,4 4-14,0 2-7,-1-2-1,-2-2 1,-2-2 0,-5-5-5,-7-7-8,-9-9-10,-7-7-9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18"/>
    </inkml:context>
    <inkml:brush xml:id="br0">
      <inkml:brushProperty name="width" value="0.04771" units="cm"/>
      <inkml:brushProperty name="height" value="0.04771" units="cm"/>
      <inkml:brushProperty name="color" value="#F2395B"/>
    </inkml:brush>
  </inkml:definitions>
  <inkml:trace contextRef="#ctx0" brushRef="#br0">68000 5731 461,'0'-22'3,"0"5"6,0 3 7,0 4 7,1 3 3,4 2 1,2 3 0,3 1 1,1 3 0,0 5-2,-2 5-1,0 6-2,-3 3-3,-1 5-4,-2 3-5,-2 4-4,-2 3-2,-4 0-4,-2 2-1,-3 1-2,-1-3-2,0-2 0,2-5 0,1-3-2,3-7-2,6-7-7,5-8-6,7-8-6,7-7-2,7-6 3,8-5 3,9-6 4,1-4 0,-2 1-3,-4 0-3,-2 0-3,-4 0 1,-3 1 1,-5 1 4,-3 1 2,-5 2 3,-3 1 4,-4 3 4,-5 2 3,-2 2 8,-4 2 12,-2 4 11,-3 3 13,-2 3 7,2 6 6,1 4 5,0 6 6,2 2-3,0 3-10,2 2-10,0 1-11,1 5-5,0 7 1,0 6 2,0 8 1,0 0-3,0-4-4,0-5-6,0-5-4,1-3-7,0 0-5,2 0-6,0 1-6,0-3-2,0-3 2,-2-5 1,0-3 1,-2-5-11,0-6-24,-2-6-26,0-6-25,-2-5-1,-2-3 22,-1-5 22,-3-3 22,0-1 13,0 5 5,2 3 4,1 5 4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18"/>
    </inkml:context>
    <inkml:brush xml:id="br0">
      <inkml:brushProperty name="width" value="0.04957" units="cm"/>
      <inkml:brushProperty name="height" value="0.04957" units="cm"/>
      <inkml:brushProperty name="color" value="#F2395B"/>
    </inkml:brush>
  </inkml:definitions>
  <inkml:trace contextRef="#ctx0" brushRef="#br0">67791 5403 443,'-14'-29'0,"2"5"0,4 5 0,3 5 0,1 3-1,0 2-2,0 3-2,0 1-3,0 1 4,0 0 10,0 0 10,1 0 10,-1 2 6,3 4 4,2 4 5,3 4 3,-1 4 0,1 7-2,0 5-3,0 7-3,-1 4-3,0 4-3,-2 4-3,0 4-2,-1 1-3,0 1-2,0 0-3,0 0-1,-1-2-3,0-2-4,-2-4-6,0-2-3,0-5-8,0-6-9,2-5-10,0-7-10,-1-7-12,-6-8-13,-4-9-15,-5-9-15,-1-6 4,5-2 19,3-1 20,4-2 20,3 0 11,0 3 5,2 3 4,0 3 5,0 4 11,-2 8 16,-2 6 17,-1 8 17,-4 5 3,-2 7-11,-3 5-10,-3 7-10,-2 1-8,-1 0-4,-1-1-4,-1-1-4,0-1-3,1 0-3,1 0-2,1 1-3,2-3-1,2-4 0,4-3-2,3-4 0,3-5 0,6-3-3,4-4-1,6-4-1,4-4 1,7-4 4,5-4 3,7-3 4,1-4 1,0 0-2,-1-1-3,-1-1-1,0 0-4,2 3-5,3 1-4,1 3-5,0-1-3,0 0 0,-2-1-3,0-1 0,-2 0 0,-3 2 1,-3 3 2,-3 1 1,-3 1 3,-3 0 5,-3 1 4,-3-1 4,-3 0 3,-4 2 1,-4 1 1,-4 0 0,-1 4 13,0 6 24,2 6 23,0 6 24,1 2 4,0 1-17,0-1-16,0 1-16,1 0-11,0 1-8,2 1-5,0 1-8,0-1-3,0-1 2,-2-3 0,0-1 1,-1-2-14,2-1-27,0-1-27,2 0-27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19"/>
    </inkml:context>
    <inkml:brush xml:id="br0">
      <inkml:brushProperty name="width" value="0.02287" units="cm"/>
      <inkml:brushProperty name="height" value="0.02287" units="cm"/>
      <inkml:brushProperty name="color" value="#F2395B"/>
    </inkml:brush>
  </inkml:definitions>
  <inkml:trace contextRef="#ctx0" brushRef="#br0">70694 8200 961,'-13'0'-23,"5"2"17,5 0 18,4 1 18,3 2-4,0 0-27,-1 1-25,1 1-25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20"/>
    </inkml:context>
    <inkml:brush xml:id="br0">
      <inkml:brushProperty name="width" value="0.05305" units="cm"/>
      <inkml:brushProperty name="height" value="0.05305" units="cm"/>
      <inkml:brushProperty name="color" value="#F2395B"/>
    </inkml:brush>
  </inkml:definitions>
  <inkml:trace contextRef="#ctx0" brushRef="#br0">71548 5232 414,'-17'5'7,"11"-2"14,12-6 15,11-2 13,6-3 5,-1 2-5,-1 1-6,0 0-4,1 0-5,6-2-5,7-1-6,5-3-5,1 0-6,-2 0-7,-3 2-6,-3 1-8,-4 0-6,-6 2-7,-3 1-8,-6 0-7,-5 0-5,-6-3-2,-6-4-4,-6-2-3,-4-2 3,0-1 9,-1-1 9,-1-1 9,0-1 7,1 1 4,1-1 4,0 1 4,2 1 5,1 2 7,0 4 5,2 3 7,0 1 3,0 2 0,1 1 0,-1 0 0,0 4 6,2 4 9,1 5 11,0 6 10,2 3 0,0 5-9,2 3-11,0 5-9,1 4-7,0 8-2,0 6-3,0 8-2,0 3-5,-2 3-3,0 1-4,-1 3-4,-1-2-7,0-5-7,0-4-7,0-6-9,1-5-4,0-4-2,1-5-2,2-5-2,-2-6-2,-4-5-1,-4-7-3,-3-5-1,-3-6 3,-2-8 4,0-6 7,-1-7 6,1-4 4,1-1 5,2-1 3,3-1 4,1 1 5,2 3 7,2 3 6,2 3 7,2 3 5,2 1 3,2 2 4,2 2 3,4 1 0,4-1-3,5-2-3,5 0-4,5-3-2,5-3-1,5-5-3,4-3-1,4-4-2,0-3 0,2-2-1,0-4 1,0-2-11,-4 0-17,-2-2-20,-3 0-17,-4-1-7,-6 3 7,-3 2 7,-6 2 7,-4 2 9,-3 3 10,-3 4 10,-2 2 12,-3 3 6,0 5 5,-2 3 5,0 4 4,-1 6 8,2 8 15,0 8 13,2 8 13,-1 4 0,-1 4-15,0 3-14,-2 3-14,-1 2-10,-4 0-5,-2 2-5,-3 1-6,-2-1-5,0 0-6,1-2-7,-1 0-5,2-8-8,2-15-10,4-14-9,2-15-10,4-13 0,4-9 11,4-10 8,4-9 11,2-4 8,1 6 6,1 5 7,1 4 6,0 7 3,-1 6-1,-1 7-2,0 7-1,-5 9 8,-5 12 18,-6 12 19,-6 11 17,-2 4 3,1-5-13,0-5-12,2-5-14,0-2-10,0 0-6,0-1-8,0 1-6,3-2-12,6-2-16,6-4-16,6-2-15,-1 0-2,-7 4 13,-7 3 15,-6 5 13,-7 5 9,-5 7 5,-7 7 4,-5 6 5,-3 3 3,1-2 1,1-1 1,1-3 2,1-2 1,-1-2 2,1-1 2,0-3 2,1-3 2,5-5 1,3-5 0,4-4 1,8-7 0,10-5-1,11-6-1,11-5 0,6-4-3,-1 1-3,0-1-3,1 0-2,-2 2-2,-2 3 3,-1 2 1,-3 4 2,-2 2 2,-4 2 2,-5 2 2,-3 2 3,-3 2 1,-2 4 3,-2 2 2,-2 3 3,-2 3 0,0 1-1,-2 3-1,0 2-1,-1-1-3,0 0-2,0-1-3,0 0-3,1-3-3,0 0-2,2 0-3,0-2-3,4-2-6,6-3-10,6-3-10,5-2-10,5-6-4,1-6 2,3-7 2,1-7 3,0-3 2,-1-1 6,-3 1 4,-1-1 5,-4 2 5,-5 1 6,-5 2 6,-4 3 4,-5 1 3,-3 4-1,-2 3-2,-3 3-2,-4 2 4,-4 4 6,-4 2 7,-3 4 6,-4 1 3,-3 3-2,-3 2-2,-2 2-2,-3 0-1,-1 1-3,-1-1-1,0 1-2,-1 0-2,1-1 0,2 1-1,0 0 0,3-1-2,5-1-4,5-1-2,5-1-3,5 0-1,4 0 4,6-1 2,5 1 3,6 0 1,9 0 0,9-1 0,9 1 0,7 1 0,6 0-3,6 1-2,5 1-2,6-1-3,4-1-3,3-2-5,4-2-4,1-2-1,-1-2 3,-3-3 2,-1 0 2,-4-4-9,-3-2-20,-4-4-19,-4-2-21,-7-2-4,-10 1 10,-10-1 9,-9 0 11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21"/>
    </inkml:context>
    <inkml:brush xml:id="br0">
      <inkml:brushProperty name="width" value="0.04812" units="cm"/>
      <inkml:brushProperty name="height" value="0.04812" units="cm"/>
      <inkml:brushProperty name="color" value="#F2395B"/>
    </inkml:brush>
  </inkml:definitions>
  <inkml:trace contextRef="#ctx0" brushRef="#br0">75910 4044 457,'1'-21'0,"2"5"0,2 5 0,2 4 0,2 3 9,5 0 18,3 0 18,5 1 18,0 2 3,-3 7-12,-3 7-13,-3 8-12,-5 3-10,-10 2-9,-8 3-9,-9 1-9,-6 0-8,-1-1-6,-2-3-7,-2-1-8,0-3 0,5-3 3,3-3 4,5-3 4,5-3 3,8-2 5,8-4 4,8-3 5,4 0 2,1 0 3,1 2 4,1 0 1,-1 2 1,-5 0-2,-3 1-2,-4 2-3,-5 1-1,-6 3 0,-6 3-1,-5 4 0,-5 1 1,-2 0 0,-1 2 1,-2 2 1,-1-3 1,1-2 5,1-3 3,1-2 3,2-3 2,1-1-1,2 0-1,3-2-1,1 1 4,0 1 8,2 3 9,1 2 9,1 2 2,2 3-4,3 3-3,1 3-3,1 1 0,2 1 3,0-1 5,2 0 3,0 0-1,0-1-5,0-1-5,0-1-6,1-5-18,4-9-33,2-8-33,3-10-32,1-4-7,0-3 20,-2-2 19,0-1 19,-2-1 11,-1 3 1,-1 1 3,0 2 1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21"/>
    </inkml:context>
    <inkml:brush xml:id="br0">
      <inkml:brushProperty name="width" value="0.05619" units="cm"/>
      <inkml:brushProperty name="height" value="0.05619" units="cm"/>
      <inkml:brushProperty name="color" value="#F2395B"/>
    </inkml:brush>
  </inkml:definitions>
  <inkml:trace contextRef="#ctx0" brushRef="#br0">76354 5759 391,'31'-15'1,"2"-1"1,1 1 1,0-1 1,0 2 3,-3 2 2,-4 4 5,-2 3 2,-3 1 3,-5 2 4,-3 0 2,-4 2 4,-3 3 3,-1 6 5,0 5 5,-2 7 5,0 3 0,0 1-4,0 1-5,0 1-3,-1 0-5,0 2-4,-2 1-6,0 1-4,-1 0-4,0 0-4,0 1-2,0-1-3,0-1-1,0-3 1,0-4 1,0-1 1,-2-3-4,-2-1-9,-4-1-9,-2-1-8,-3-1-5,-3-3-3,-3-1 0,-3-2-2,-3-2-1,-3-2 3,-3-3 3,-2 0 1,-1-5 2,1-2 1,3-5 2,2-4 1,2-3 2,5-5 2,3-3 2,5-4 2,4-3 2,6 1 2,6 0 1,6-1 2,4 3 4,5 4 3,3 3 4,5 5 4,1 3 1,1 4 0,-1 4-2,0 4 0,-1 3 3,-3 2 7,-3 2 8,-3 2 8,-3 2 3,-3 1-3,-2 3-1,-4 2-3,-4 1-1,-4 3-3,-5 2-1,-5 1-3,-3 0-2,-2-3-3,0-3-3,0-3-4,-2-2-3,0-2-4,1-2-4,-1-2-5,2-3-4,1-2-7,2-4-5,3-2-7,1-3-5,2-4-4,2-2-6,3-3-4,0-1-1,2 3 3,0 1 4,2 3 2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26"/>
    </inkml:context>
    <inkml:brush xml:id="br0">
      <inkml:brushProperty name="width" value="0.03875" units="cm"/>
      <inkml:brushProperty name="height" value="0.03875" units="cm"/>
      <inkml:brushProperty name="color" value="#F2395B"/>
    </inkml:brush>
  </inkml:definitions>
  <inkml:trace contextRef="#ctx0" brushRef="#br0">79750 4400 567,'50'8'154,"-9"0"-37,-8-1-36,-9 1-36,-6 0-24,-3 0-9,-3 0-9,-2-1-11,-3 2-10,-1 2-12,-1 1-10,0 3-12,-2 0-4,-2-1 1,-2-1 2,-2 0 2,-2-2 5,0-1 6,-1-1 8,-1 0 7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26"/>
    </inkml:context>
    <inkml:brush xml:id="br0">
      <inkml:brushProperty name="width" value="0.03676" units="cm"/>
      <inkml:brushProperty name="height" value="0.03676" units="cm"/>
      <inkml:brushProperty name="color" value="#F2395B"/>
    </inkml:brush>
  </inkml:definitions>
  <inkml:trace contextRef="#ctx0" brushRef="#br0">79783 5275 598,'-6'15'61,"4"-1"-8,4-1-8,4 0-7,2-1-7,-1 3-4,1 2-4,0 2-5,-1 1-3,-1 4-3,0 3-1,-2 3-2,-1 2-1,-2 1-2,-2 0 0,-2 2-2,-1-1 0,-2-3 0,0-3-1,-1-3 1,-1-4 0,0-1 0,1-4 1,-1-3 0,2-8-3,6-14-8,4-14-6,6-13-7,3-10-3,5-7 3,3-8 1,4-5 3,1-3-6,-3 6-10,-3 5-12,-3 5-11,-3 6-3,-1 10 7,-2 8 7,-2 9 6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26"/>
    </inkml:context>
    <inkml:brush xml:id="br0">
      <inkml:brushProperty name="width" value="0.03388" units="cm"/>
      <inkml:brushProperty name="height" value="0.03388" units="cm"/>
      <inkml:brushProperty name="color" value="#F2395B"/>
    </inkml:brush>
  </inkml:definitions>
  <inkml:trace contextRef="#ctx0" brushRef="#br0">81100 3566 649,'8'-7'5,"1"2"11,2 2 11,0 2 11,-1 2 3,-3 4-2,-2 2-3,-4 3-3,-1 3-4,0 1-4,0 3-5,0 2-5,0 0-4,-2 1-2,0-1-4,-1 0-3,-1-1-4,0-3-3,0-2-4,0-4-4,1-3-7,2-4-11,2-4-11,2-4-12,3-4 1,4-3 9,3-5 10,5-3 9,1-1 6,-1 3 1,-1 3 0,-1 3 1,-2 2 6,-1 2 10,-2 2 10,-2 2 11,-3 4 9,-4 6 7,-4 6 6,-4 6 8,-3 1-2,0 0-7,-1-1-8,-1 0-8,-1-3-5,0-1-4,1-3-3,-1-1-2,1-1-12,1-2-17,0-1-19,2 0-17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25"/>
    </inkml:context>
    <inkml:brush xml:id="br0">
      <inkml:brushProperty name="width" value="0.04274" units="cm"/>
      <inkml:brushProperty name="height" value="0.04274" units="cm"/>
      <inkml:brushProperty name="color" value="#F2395B"/>
    </inkml:brush>
  </inkml:definitions>
  <inkml:trace contextRef="#ctx0" brushRef="#br0">99050 10550 514,'-24'-24'2,"4"4"4,3 3 3,3 3 3,3 6 10,3 9 13,3 10 13,4 10 14,2 14 1,4 23-10,3 22-10,3 22-11,-1 16-6,-2 14-3,-3 11-2,-3 14-2,-4 3-9,-3-2-18,-3-3-15,-2-3-18,-3-17-6,1-27 2,-1-28 2,1-28 2,1-17-1,3-2-4,3-3-4,4-3-5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28"/>
    </inkml:context>
    <inkml:brush xml:id="br0">
      <inkml:brushProperty name="width" value="0.04914" units="cm"/>
      <inkml:brushProperty name="height" value="0.04914" units="cm"/>
      <inkml:brushProperty name="color" value="#F2395B"/>
    </inkml:brush>
  </inkml:definitions>
  <inkml:trace contextRef="#ctx0" brushRef="#br0">80504 3845 447,'-13'6'6,"8"-3"10,6-2 11,8-4 10,5-3 3,5-3-9,5-5-6,5-4-9,2-2-4,1-1-2,-1-1-1,0-1-1,-1 1-2,-1 3-2,-3 3 0,-1 3-2,-4 4 0,-3 6 1,-4 6 2,-4 6 1,-5 3 0,-5 3 0,-4 2-1,-5 1 1,-4 2-2,0 0 0,-1-1-1,-1 1-2,-1-1 0,1-1-3,-1-1 0,0-1-2,1 0-2,-1-1-3,0 1-1,1 0-3,0-2-1,2-1-1,2-2-2,3-2-1,-1-1 0,-2-1-2,-2 1-1,-1 0-1,-2 0 0,0 2 1,1 0 0,-1 1 1,0 0 1,1-1 3,-1 0 2,0-2 2,2-1 3,1 0 3,2-2 3,2 0 2,4-3 7,4-4 10,6-4 9,4-4 9,4-2 3,3-2-6,3 0-4,4-1-5,0 0-3,1-1-2,-1 0-3,1 1-2,-2 0-2,0 2-1,-1 3-1,0 1-1,-3 1-2,-1 2-2,-2 1-1,-3 0-1,-2 3-3,-4 4-4,-4 4-4,-4 4-2,-3 2-2,-2 1 1,-2 1 3,-1 2 1,-3 0 1,0 1 1,-1 1 1,-1 1 1,0 0 0,0-1 1,2-1-1,1 0-1,3-3 0,4-3-2,6-3-3,4-2-1,4-5-2,2-5-1,2-4-1,1-5-2,0-2 1,-2 3 1,-4 1 1,-3 2 1,-2 3 4,-2 4 5,-2 4 5,-2 4 5,-2 2 3,-1 2-2,-3 0 0,-2 1-1,-1 3 0,-2 1-1,0 5 0,-1 2 0,0 1 0,-1-1-1,0-1-1,1-1-1,-1-1 0,0 1 0,1-1-1,-1 1 0,0 0 0,1 1 0,-1 1 0,0 1 0,2-1 1,1-3 2,2-3 1,2-2 2,3-5 5,4-3 8,4-4 8,4-4 9,3-2 1,2-2-5,2 0-6,1-1-4,1-1-3,-2 0-2,-3 0-2,-1 0-1,-1 1-2,0-1-3,0 0-1,0 0-3,-1 0-1,1 1-2,0-1-1,0 0-1,2-2-1,3-4 1,5-3 1,4-5 0,1-1 0,1 1-3,-1 1-3,1 1-2,-1 1 0,1-1 2,-1 0 3,1 1 1,-2 1 1,-3 2 1,-3 4 1,-3 3 0,-2 4 2,-2 6 6,-3 6 4,-1 6 6,-2 4 0,-4 3-3,-2 3-3,-3 3-4,-2 0-1,2-3 2,0-3 0,2-3 3,-1 0-2,-2 1-1,-2 3-4,-1 1-1,-4 3-2,-2 3 0,-3 3-1,-3 3 0,-3 1-2,-3 0-4,-3 0-5,-2 0-4,-2 0-3,3-3-3,2-2-2,1-1-3,3-5-1,1-4 0,3-4-1,1-6 0,3-4-1,1-4-5,2-4-3,3-4-4,1-4-1,0-3 1,2-5 3,1-4 0,1-2 4,2-3 5,2-1 4,2-2 4,1 0 6,0 1 5,0 3 5,0 1 5,0 3 2,0 3-1,0 3-2,0 3-2,1 2 7,2 2 13,2 2 14,2 3 14,1 0 6,3 2 0,2 0-1,2 2-1,2 1-3,3 2-6,3 2-4,3 1-6,3 4-4,2 4-4,4 4-4,3 3-5,2 4-3,4 1-5,3 2-5,2 3-3,3 0-8,2 0-10,1 1-9,3-1-9,-2-2-3,-8-3 5,-6-5 5,-7-3 4,-7-4-5,-4-1-14,-5-2-15,-4-2-13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29"/>
    </inkml:context>
    <inkml:brush xml:id="br0">
      <inkml:brushProperty name="width" value="0.04943" units="cm"/>
      <inkml:brushProperty name="height" value="0.04943" units="cm"/>
      <inkml:brushProperty name="color" value="#F2395B"/>
    </inkml:brush>
  </inkml:definitions>
  <inkml:trace contextRef="#ctx0" brushRef="#br0">83150 4478 445,'9'-15'7,"3"2"15,4 3 16,2 1 14,0 4 3,-3 8-7,-3 6-8,-2 7-8,-4 6-5,-3 3-4,-2 4-3,-3 5-4,-4 0-2,0 0-1,-3-1-2,-2-1-1,0-2-2,2-2-2,3-2-2,1-1-3,6-9-8,9-14-11,11-15-13,10-15-11,3-7-6,0 1 4,-1 1 2,-1 2 2,-3 0 4,-2 3 4,-3 2 3,-2 1 3,-5 2 4,-1-1 2,-4 1 3,-3-1 2,-2 2 3,-2 3 3,-2 3 2,-2 3 4,-1 2 4,0 0 7,0 2 8,0 1 7,0 2 7,0 6 10,0 4 9,0 6 9,0 2-1,0 1-11,0 1-10,0 2-11,0 0-4,0 4 5,0 4 4,0 2 5,0 0-2,2 0-6,0-1-6,2-1-7,-1 0-6,-1 1-4,0 1-7,-1 1-4,-2-2-12,-1-3-14,0-5-16,-1-3-16,-2-6-5,-2-6 5,-2-8 5,-1-6 4,-1-2 8,2 1 7,2 2 9,2 2 8,0 1 6,0-2 1,-1 0 3,-1-1 3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29"/>
    </inkml:context>
    <inkml:brush xml:id="br0">
      <inkml:brushProperty name="width" value="0.05126" units="cm"/>
      <inkml:brushProperty name="height" value="0.05126" units="cm"/>
      <inkml:brushProperty name="color" value="#F2395B"/>
    </inkml:brush>
  </inkml:definitions>
  <inkml:trace contextRef="#ctx0" brushRef="#br0">83225 4306 429,'-8'-22'1,"2"5"3,1 3 4,1 4 2,1 7 8,3 10 15,4 9 14,2 11 15,2 5 2,-2 2-7,-1 3-7,0 1-8,-1 2-7,0 4-4,-1 2-5,2 4-6,-2 0-3,-1 0-2,0-2-2,-2 0-3,0-5-3,-2-4-7,0-7-4,-1-6-7,-2-5-10,-2-5-18,-2-4-16,-2-6-17,0-6-3,1-8 10,0-7 10,2-9 10,0-4 8,2-1 5,1 0 6,1-2 5,0 1 4,2 3 1,0 3 2,2 3 1,0 6 12,0 7 24,0 8 24,0 8 24,-2 6 5,0 7-13,-3 5-13,-2 6-14,-3 4-8,-3-1-3,-5 0-5,-4 0-3,0-2-3,1-3-2,3-5-1,1-3-3,1-2 0,1 1-1,-1 1-1,0 1 1,6-2-4,10-5-5,12-5-6,10-4-6,6-6-2,2-6 2,3-6 1,1-6 1,1-2-5,1-1-10,-1 1-12,0-1-10,-1 1-3,-1 1 6,-3 1 7,-1 1 7,-4 0 5,-3 2 7,-5 1 5,-3 1 7,-3 4 14,-1 8 24,0 8 24,-2 8 23,-1 2 5,-1 1-15,0-2-15,-1-1-14,-1 0-10,1 1-6,2 1-6,0 1-4,1 0-6,0-2-3,0-3-4,-1-1-4,1-5-16,0-6-28,0-8-30,0-6-29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29"/>
    </inkml:context>
    <inkml:brush xml:id="br0">
      <inkml:brushProperty name="width" value="0.041" units="cm"/>
      <inkml:brushProperty name="height" value="0.041" units="cm"/>
      <inkml:brushProperty name="color" value="#F2395B"/>
    </inkml:brush>
  </inkml:definitions>
  <inkml:trace contextRef="#ctx0" brushRef="#br0">85800 2803 536,'0'-16'29,"0"2"-4,0 1-4,0 1-3,1 0 1,4 1 4,2-1 5,3 0 4,4 1 3,1 3 3,5 1 3,2 2 2,0 3-3,-1 4-10,-3 4-10,-1 4-9,-3 3-5,-1 3-3,-2 3-1,-2 3-3,-3 2-7,-3 2-12,-2 3-13,-4 1-12,-1-1-4,-1-5 5,-2-5 5,0-5 5,-1-3 1,0 1-6,1 0-5,-1 0-5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4:30"/>
    </inkml:context>
    <inkml:brush xml:id="br0">
      <inkml:brushProperty name="width" value="0.05289" units="cm"/>
      <inkml:brushProperty name="height" value="0.05289" units="cm"/>
      <inkml:brushProperty name="color" value="#F2395B"/>
    </inkml:brush>
  </inkml:definitions>
  <inkml:trace contextRef="#ctx0" brushRef="#br0">84946 3870 415,'-12'0'7,"8"-2"14,8 0 14,8-1 14,6-3 1,7-4-11,5-4-11,7-3-10,0-2-8,0 2-4,-3 2-4,-1 3-5,-4 1 0,-4 2 1,-3 2 3,-4 3 2,-6 2-4,-5 5-9,-6 6-9,-6 4-8,-6 4-3,-5 1 7,-7 3 6,-5 1 5,-3 1 7,-1-1 6,1-1 6,0 0 6,0-2 5,3 1 0,1-1 3,3 1 0,2-2 1,5-1-1,3-2-2,4-3 0,7-2-5,10-4-7,10-4-8,9-4-6,6-3-6,3-4-3,1-2-3,2-3-3,-2-1 1,-5 2 2,-7 3 3,-5 1 2,-5 2 3,-1 2 2,-2 2 2,-2 2 1,-1 1 1,0-2 0,-1 0 0,1-1 0,-3 1 2,-6 7 3,-6 6 3,-5 6 4,-6 3 4,-2 1 5,-3 1 6,-3 1 4,-1 0 2,0 1-1,-1-1-2,1 1-1,0-1-2,3 1-2,1-1-4,3 1-2,2-2-4,4-1-3,4-3-3,5-1-5,3-3 0,4-4 0,3-5 1,5-2 0,5-6-2,7-4-7,7-6-7,7-4-6,4-3-5,2-1 0,2-1-2,3-1-1,-3 2 2,-4 3 7,-6 4 6,-4 5 6,-8 4 5,-12 7 7,-12 8 5,-12 6 6,-8 5 5,-3 3 4,-4 3 6,-5 3 4,-2 2 0,0 2-5,-2 3-5,0 1-4,-3 1-4,-3 2-2,-2 1-2,-4 0-1,2-1-3,4-3-1,5-5-3,6-4 0,3-3-2,5-3 1,3-3 1,5-3 0,4-3 0,8-4 0,7-4 0,6-4 1,8-3-1,9-2 0,9-2 1,9-2-1,6-4 0,7-5 0,6-7 0,6-5-1,2-3-1,2-1-1,1 1 0,1 0-1,-3 1-3,-8 7-3,-9 3-4,-7 6-4,-7 4-3,-9 3-3,-8 2-3,-7 4-4,-10-1-2,-12-2-6,-12-4-4,-11-2-5,-6-2 2,1-3 7,2-2 7,0-1 8,1-1 4,3 0 1,2 2 2,1 1 1,3 2 5,3 1 6,3 2 7,3 2 7,1 2 6,2 0 6,1 2 5,1 1 5,1 3 7,2 7 5,2 8 7,2 6 6,2 6-2,4 7-9,2 5-9,3 6-10,2 6-5,0 7-6,-1 8-3,1 6-5,0 13-8,0 20-14,-1 19-14,1 20-12,-2 9-5,-2 1 5,-4 0 5,-2 0 6,-2-12-6,2-24-14,0-23-15,2-23-14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14"/>
    </inkml:context>
    <inkml:brush xml:id="br0">
      <inkml:brushProperty name="width" value="0.0224" units="cm"/>
      <inkml:brushProperty name="height" value="0.0224" units="cm"/>
      <inkml:brushProperty name="color" value="#F2395B"/>
    </inkml:brush>
  </inkml:definitions>
  <inkml:trace contextRef="#ctx0" brushRef="#br0">82135 9842 982,'-103'-35'13,"30"7"-8,28 9-10,31 7-9,15 5-7,2 1-5,2 0-6,2 2-6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19"/>
    </inkml:context>
    <inkml:brush xml:id="br0">
      <inkml:brushProperty name="width" value="0.04509" units="cm"/>
      <inkml:brushProperty name="height" value="0.04509" units="cm"/>
      <inkml:brushProperty name="color" value="#F2395B"/>
    </inkml:brush>
  </inkml:definitions>
  <inkml:trace contextRef="#ctx0" brushRef="#br0">35878 34583 487,'0'-35'25,"2"7"-2,0 9-1,2 7-1,-1 7 5,0 6 11,-2 6 11,0 6 11,-2 5 0,0 5-10,-2 5-10,0 4-11,-2 7-7,0 6-3,-1 8-3,-2 6-4,0 4-3,-1-1-4,-2 1-5,0 0-2,1-2-7,3-3-6,2-3-8,4-2-7,2-6-7,2-5-5,2-5-6,2-7-5,0-6 1,1-5 10,0-6 10,0-6 8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20"/>
    </inkml:context>
    <inkml:brush xml:id="br0">
      <inkml:brushProperty name="width" value="0.0545" units="cm"/>
      <inkml:brushProperty name="height" value="0.0545" units="cm"/>
      <inkml:brushProperty name="color" value="#F2395B"/>
    </inkml:brush>
  </inkml:definitions>
  <inkml:trace contextRef="#ctx0" brushRef="#br0">36957 34371 403,'7'-12'6,"-1"6"10,-1 8 12,0 6 11,-2 5 2,-2 1-7,-2 3-6,-2 2-8,-2 2-5,-2 3-3,-2 3-3,-1 3-3,-3 0-3,-2 0 0,-1-1-2,-3-1-1,0-2-1,1-3 1,1-3 1,1-3-1,4-7-2,8-12-4,8-12-6,8-11-5,4-5-2,1 3 2,1 3 3,1 3 0,0 3 4,-3 5 2,-1 3 4,-2 4 2,-2 4 4,-1 2 4,-1 3 4,0 4 4,-3 1 2,-1 1-1,-2 2-1,-1 0-1,-1 0-2,3-3-4,4-1-4,2-2-4,2-2-2,0-4 1,-1-2 1,1-4 0,0-1-2,1-1-4,1-2-4,2 0-5,-2 2 4,-3 5 13,-3 4 11,-2 6 12,0-2 0,4-5-12,3-6-11,5-5-13,0-3-5,-1 4 1,-2 3 1,-2 3 1,-3 2 6,-3 4 14,-3 2 11,-2 4 13,-2 1 6,2 3-3,0 2 0,2 2-2,1 0-7,3-1-10,4-1-11,2-1-12,2-2-5,-1-2-1,1-4-1,0-2 0,-1-4 0,1-4 1,0-4 1,-1-4 0,0-1 2,-3 1 1,-1 1 1,-2 1 2,-2-1 1,-2-2 5,-2-1 4,-2-3 4,-2 1 2,-2 3 1,-2 2 1,-2 4 0,-1 2 2,-2 1 1,0 0 0,-1 2 3,-2 1-1,-1 2 1,-3 2 0,-2 2 0,1 1-1,1 2-2,2 0-2,3 1-2,5-1-9,12-4-15,10-4-15,11-4-15,5-3-6,1-3 6,-1-4 4,0-1 7,1-3 3,-1 0 4,0 1 3,0-1 4,0 1 3,-3-1 3,-2 0 3,-1 1 2,-3-1 4,-3-1 2,-3-1 3,-2-1 2,-4 1 2,-1 3-3,-2 3 0,-2 3-2,-2 1 9,-1 2 20,0 1 19,-1 0 20,-3 6 6,0 8-4,-3 9-6,-2 10-4,-1 4-9,0 2-9,1 2-11,-1 3-10,1 3-8,2 6-8,2 6-5,2 6-8,1 2-2,0 1 1,0-1 1,0 1 1,0 1-5,2 3-15,0 3-13,2 4-14,0-7-8,0-13-5,-1-14-3,2-13-4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28"/>
    </inkml:context>
    <inkml:brush xml:id="br0">
      <inkml:brushProperty name="width" value="0.02819" units="cm"/>
      <inkml:brushProperty name="height" value="0.02819" units="cm"/>
      <inkml:brushProperty name="color" value="#F2395B"/>
    </inkml:brush>
  </inkml:definitions>
  <inkml:trace contextRef="#ctx0" brushRef="#br0">59225 35425 780,'-1'-13'6,"0"4"9,-2 6 7,0 5 7,-2 2 3,0 1-6,-1 2-4,-1 0-6,-1 1-3,2 2-5,1 0-4,0 1-3,0 1-2,0 1 1,-1 2 1,-1 0 1,-1 0 0,2 1 1,1 0-1,0-1-1,1 0 1,1-1-1,-1 0 1,0-2-1,0 0 0,2 0 0,0-1 0,2 1 0,0-1 0,2-1 1,0 0-2,2-2 1,0-1 0,3-2-1,2-3 1,2 0-2,1-4 1,1 0-2,1-3-1,2-2 0,-1-2-2,3-2-1,0-1-1,1-3-1,-1-1-1,-1-1 2,-3-1-1,-1-1 1,-2 0 1,-1 1 1,0 0 1,-2 2 2,-1 1 1,-2 1 2,-3 1 2,0 1 1,-2 0 1,0 0-1,0 0 0,0 1 0,-1-2-1,0 0 2,-2-1 0,0-1 0,-2 0 0,-2 3-3,-2 1-2,-1 2-3,-2 2-1,2 1-1,1 0-1,1 2 0,-1 0-2,0 2-2,-1 0-2,-1 2-2,0 1-2,0 2-1,2 2-1,1 2-1,0 0-1,2 1-1,1 0-2,0 0-1,3-1 0,2-1 1,4 0 1,2-2 2,2-1 2,0 0 4,0-1 4,-1-2 4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29"/>
    </inkml:context>
    <inkml:brush xml:id="br0">
      <inkml:brushProperty name="width" value="0.02654" units="cm"/>
      <inkml:brushProperty name="height" value="0.02654" units="cm"/>
      <inkml:brushProperty name="color" value="#F2395B"/>
    </inkml:brush>
  </inkml:definitions>
  <inkml:trace contextRef="#ctx0" brushRef="#br0">60100 35750 828,'0'14'1,"2"-3"-1,0-3 1,2-2 1,0-2 1,0 2 3,-1 0 3,1 1 3,1 0 2,0 0 0,1-2 0,2 0 1,0-2 0,-1 1 1,1 0-1,0 0 1,0 1-3,0 0-7,-1 1-8,1 2-6,0-1-6,0-1-3,0-1-3,-1 0-3,1-2-1,0 0 3,0-2 2,0 0 2,-1-2-1,1 0-5,0-2-5,0 0-5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05"/>
    </inkml:context>
    <inkml:brush xml:id="br0">
      <inkml:brushProperty name="width" value="0.03137" units="cm"/>
      <inkml:brushProperty name="height" value="0.03137" units="cm"/>
      <inkml:brushProperty name="color" value="#00BFF3"/>
    </inkml:brush>
  </inkml:definitions>
  <inkml:trace contextRef="#ctx0" brushRef="#br0">63500 27150 701,'68'1'96,"-11"4"-25,-14 3-23,-11 3-24,-9 6-14,-3 9-3,-3 10-2,-2 10-4,-5 8-3,-2 10-6,-3 10-5,-3 9-5,-7 4-4,-9 1 0,-10-1-2,-8 1-1,-4-6 1,3-8 2,3-10 1,4-9 3,1-9 5,0-5 6,0-7 7,0-5 8,6-14 9,13-18 15,12-19 13,13-18 15,9-14-3,6-5-19,7-7-19,6-5-21,3-9-14,0-9-11,0-10-12,0-8-11,-5 3-1,-9 20 10,-10 18 9,-8 20 10,-6 10 3,1 3-3,-1 3-4,1 4-3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25"/>
    </inkml:context>
    <inkml:brush xml:id="br0">
      <inkml:brushProperty name="width" value="0.04138" units="cm"/>
      <inkml:brushProperty name="height" value="0.04138" units="cm"/>
      <inkml:brushProperty name="color" value="#F2395B"/>
    </inkml:brush>
  </inkml:definitions>
  <inkml:trace contextRef="#ctx0" brushRef="#br0">100700 10700 531,'23'79'165,"-3"10"-39,-3 10-37,-2 9-39,-5 2-25,-2-2-12,-3-3-13,-3-3-11,-2-7-9,0-9-7,0-10-5,0-8-7,1-11-7,4-8-9,3-10-9,3-9-8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29"/>
    </inkml:context>
    <inkml:brush xml:id="br0">
      <inkml:brushProperty name="width" value="0.03297" units="cm"/>
      <inkml:brushProperty name="height" value="0.03297" units="cm"/>
      <inkml:brushProperty name="color" value="#F2395B"/>
    </inkml:brush>
  </inkml:definitions>
  <inkml:trace contextRef="#ctx0" brushRef="#br0">61340 34079 667,'-7'-22'2,"2"3"5,2 3 4,2 3 5,1 5 6,0 10 8,0 8 8,0 9 8,0 4-2,0 1-8,0-1-10,0 1-9,0 4-6,-2 8-2,0 10-2,-2 8-3,-1 9-1,-1 7-1,-3 9-1,-2 7 0,-1 4-5,-1 0-8,-1 0-7,-1 0-8,1-3-8,5-4-5,3-5-6,4-5-6,2-10 1,0-13 10,0-14 9,0-13 9,0-8 6,2-1 0,0-1 0,2 0 1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30"/>
    </inkml:context>
    <inkml:brush xml:id="br0">
      <inkml:brushProperty name="width" value="0.03773" units="cm"/>
      <inkml:brushProperty name="height" value="0.03773" units="cm"/>
      <inkml:brushProperty name="color" value="#F2395B"/>
    </inkml:brush>
  </inkml:definitions>
  <inkml:trace contextRef="#ctx0" brushRef="#br0">62465 34699 583,'7'-13'16,"0"6"5,-2 6 4,0 6 5,-3 5 0,-4 4-5,-4 3-4,-4 5-4,-2 1-5,1-2-2,-1 0-3,0 0-4,1-2-2,0-1-1,2-1-2,1-1-1,2-5-3,6-10-4,4-10-6,6-9-5,2-6-1,3 2 3,2 2 1,1-1 3,2 3 2,0 1 1,-1 2 1,1 3 1,-3 3 5,-3 4 6,-4 5 7,-4 6 7,-3 2 3,-3 2 1,0 0 0,-3 1 0,-1 2 0,0 1-1,0 3-1,0 2 0,0-1-2,0-3-1,0-3-3,0-2-1,2-4-4,4-3-6,4-2-5,4-4-6,3-2-4,3-3-2,3-4-1,4-2-1,-1 0-1,-2 1 2,-1 2 1,-2 2 2,-3 2 2,-1 2 3,-2 3 3,-2 1 2,-3 2 6,-3 3 7,-2 4 8,-3 2 6,0-2 3,5-6-5,6-7-5,4-8-4,1-1-4,-1 3-2,-2 3-4,-2 2-2,-2 5 0,0 4 2,-2 5 2,0 6 3,-2 2 3,-1 3 4,0 1 3,-2 3 5,0-1 2,0-1 1,0-3 1,0-1 1,1-2-4,2-3-6,2-1-7,2-2-7,1-3-4,2-4-3,0-4-3,1-4-3,0-3-1,-1-4-1,0-2-1,-2-3-1,-1-2 0,-2-3 2,-2-1 2,-2-3 1,-1 1 1,0 0 2,0 1 1,0 1 1,-2 2 3,-2 5 2,-3 3 2,-3 4 4,-3 3 0,0 2 2,-1 2 0,-1 3 0,-1 1 0,0 5 0,1 4-1,-1 4 0,1 0-1,1-1 1,0-2-1,2-2 1,4-1-4,6-1-7,8 1-8,6 0-7,5-3-4,1-4 0,3-6 1,1-4 1,2-3-1,-1-1 2,1-2-1,-1 0 0,1-1 0,1-3-3,1-2-2,1-1-3,-1-1 1,-1 1 6,-3 1 4,-1 1 6,-3 0 2,-3 1 3,-3-1 0,-2 1 2,-3 1 4,-1 5 7,0 3 7,-2 4 7,0 6 11,-2 10 15,0 8 14,-2 9 16,0 9-2,0 10-17,0 9-17,0 11-16,0 5-15,0 1-9,0 1-10,0 1-10,1-6-8,0-9-6,2-12-6,0-10-6,1-8-3,0-3-1,0-5-1,0-3-1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31"/>
    </inkml:context>
    <inkml:brush xml:id="br0">
      <inkml:brushProperty name="width" value="0.02715" units="cm"/>
      <inkml:brushProperty name="height" value="0.02715" units="cm"/>
      <inkml:brushProperty name="color" value="#F2395B"/>
    </inkml:brush>
  </inkml:definitions>
  <inkml:trace contextRef="#ctx0" brushRef="#br0">62081 35316 810,'-8'21'10,"2"-1"-1,1-5-2,0-1 0,1-1-2,0 3 1,0 3 0,1 3-1,-2 1 1,0-1 0,-2-1 1,0-1 0,-1-2-1,1-1-4,-1-2-3,0-2-3,2-6-3,6-9-2,4-8-2,6-9-2,2-4 0,3-1 2,2 1 2,1-1 2,3 1 1,1 0-1,3-1 1,1 1-1,0 1 1,-3 2 2,-3 5 1,-3 1 2,-3 4 2,-1 3 2,-2 2 2,-2 4 2,-2 2 4,-2 2 5,-3 2 4,0 2 4,-4 1 2,0 1-4,-3 1-2,-2 2-4,-1-1-1,2 1-3,1 0-1,1 0-2,0-2-3,2 1-4,0-2-5,2 0-3,1-3-4,1-1-1,3-2-2,2-2-2,2-3-1,2-4-1,2-4-1,1-3-2,1-2 1,-1 2 0,-1 3 0,0 1 1,-2 2 2,-1 2 7,0 2 4,-2 2 7,-1 3 3,-2 2 3,-3 4 3,0 2 3,-2 2 2,0 1 1,0 1 3,0 2 1,0-1 0,0-1-3,0-1-4,0-1-3,0-1-3,0-1-2,0 0-3,0-2-3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8:39"/>
    </inkml:context>
    <inkml:brush xml:id="br0">
      <inkml:brushProperty name="width" value="0.06576" units="cm"/>
      <inkml:brushProperty name="height" value="0.06576" units="cm"/>
      <inkml:brushProperty name="color" value="#F2395B"/>
    </inkml:brush>
  </inkml:definitions>
  <inkml:trace contextRef="#ctx0" brushRef="#br0">87285 39897 334,'-40'0'46,"15"0"18,15 0 17,15 0 16,7 0-1,3 0-23,2 0-23,1 0-21,2-1-13,1-1-3,1 0-3,2-1-4,-2-1-1,-1 2-1,-3 0-1,-1 2 0,-1 1-1,-1 4 0,1 2-1,0 3 1,-1 1 1,1-1 5,0 0 5,-1-2 4,4-1-2,7-2-8,7-3-9,7 0-9,2-3-3,0 0 2,-1-2 2,-2 0 1,-1-1 0,-3 0-1,-3 0-1,-3 0-2,-4 1 1,-1 1 3,-4 0 3,-3 2 3,-1 0 3,-1 0 6,1 0 5,0 0 5,0 0-1,1 0-7,1 0-6,1 0-8,2-2-5,5 0-3,3-3-4,5-2-4,1 0 0,0 0 1,0 2 0,1 1 2,-2 0 1,0 2 1,-1 0 2,-1 2 0,-2 0 2,-1 0 2,-3 0 2,-1 0 2,-3 0 0,-3 2 2,-3 0 0,-3 2 0,-1 0 3,0 0 3,-1-1 5,1 1 5,0-1 1,0 0 1,0-2 0,-1 0 0,3-1-1,2 0-4,3 0-4,3 0-3,3-1-4,3-2-4,3-2-3,3-1-4,2-2-2,4 0-2,2 0-1,4 1-1,0 0 0,-4 2 0,-2 2 1,-3 2 1,-4 1 2,-4 0 5,-3 0 3,-5 0 3,-2 0 7,-3 2 6,-1 0 8,-2 2 7,-1-1 7,1 2 6,2-2 6,0 1 7,2 0-3,5 0-9,3 0-12,5 0-9,4-1-8,6-1-5,6 0-6,6-1-4,4-1-3,2 0-1,2 0-2,1 0 0,2 0-2,-2 1-1,-1 2-2,-1 0-1,-4 1 0,-8 0 3,-8 0 3,-7 0 3,-8-2 3,-7-4 2,-7-4 2,-6-4 3,-7-1-3,-4 1-11,-6 1-8,-3 1-10,-4 1-6,0 4-5,1 2-3,-1 4-4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8:40"/>
    </inkml:context>
    <inkml:brush xml:id="br0">
      <inkml:brushProperty name="width" value="0.06489" units="cm"/>
      <inkml:brushProperty name="height" value="0.06489" units="cm"/>
      <inkml:brushProperty name="color" value="#F2395B"/>
    </inkml:brush>
  </inkml:definitions>
  <inkml:trace contextRef="#ctx0" brushRef="#br0">5840 44450 339,'-8'-9'0,"0"0"0,0-1 0,1-1 0,-1 0-1,2 2 0,1 2 0,0 2-2,1 1 5,0-2 8,0 0 8,1-1 9,0 1 8,3 2 8,4 4 8,2 2 9,3 1-1,2 0-9,2-2-8,1 0-10,2-1-5,2 0-1,0 0-2,1 0-2,2 0-1,3 0-3,2 0-2,5 0-2,0 0-2,0 0-2,1 0-1,-1 0-3,1 0 0,2 0 0,3 0 0,1 0 1,2-1-2,4-2-3,2-2-2,4-2-2,1-2-2,0-1 0,-1-3-1,1-1 1,-1-1-1,-2 2 0,-2 3 0,-2 1 0,-2 1 1,-4 0 0,-2 0 1,-3 1 1,-4 0 1,-3 2 0,-5 2 0,-3 2 1,-6 1-18,-8 0-33,-8 0-35,-8 0-34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0:58:59"/>
    </inkml:context>
    <inkml:brush xml:id="br0">
      <inkml:brushProperty name="width" value="0.05335" units="cm"/>
      <inkml:brushProperty name="height" value="0.05335" units="cm"/>
      <inkml:brushProperty name="color" value="#F2395B"/>
    </inkml:brush>
  </inkml:definitions>
  <inkml:trace contextRef="#ctx0" brushRef="#br0">11166 6780 412,'-12'3'26,"8"6"14,8 6 12,8 5 14,2 4 0,-1-1-12,-2 1-12,-2-1-12,-1 3-6,3 5-3,2 5-3,2 4-1,0 2-3,1-4 0,0-2-2,-1-3-1,1-3-1,0-1-1,-1-3 0,1-1-1,1-4-1,1-3-1,3-5-1,1-3-1,4-5-1,3-8 0,4-6 0,5-7-1,6-14 1,11-21 0,11-19-1,11-22 1,12-19-2,12-19-5,13-18-3,13-19-4,0 0-7,-13 19-8,-13 18-9,-12 19-8,-12 16-10,-9 14-10,-11 14-11,-8 13-11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04"/>
    </inkml:context>
    <inkml:brush xml:id="br0">
      <inkml:brushProperty name="width" value="0.05635" units="cm"/>
      <inkml:brushProperty name="height" value="0.05635" units="cm"/>
      <inkml:brushProperty name="color" value="#F2395B"/>
    </inkml:brush>
  </inkml:definitions>
  <inkml:trace contextRef="#ctx0" brushRef="#br0">37100 44440 390,'15'-7'68,"-1"2"-14,-1 2-12,0 2-13,-1 1-7,3 0 0,2 0 0,2 0 0,-1 0-1,-1 0-4,-3 0-4,-1 0-3,-1 0-2,2 0 0,0 0-2,1 0 0,1 0-2,-1 0 1,1 0-2,0 0 0,0 0 0,-1 0-2,1 0 1,0 0-1,1 0 0,5 0 0,3 0 1,5 0 1,2-1-1,2-2 0,2-2 0,3-1-2,0-2 1,0 2 0,0 1 0,0 0 0,1 2 1,-1 0 0,0 2 1,0 1 1,0 0-1,1 0 1,-1 0 0,0 0-1,0 0 1,2 0-1,1 0 0,1 0 0,0-1-1,2-1 0,0 0 1,2-1 0,0-2-1,0 0 1,0-1 0,0-1 0,-1-1 1,0 0 0,-2 0 2,0 1 0,-2 0 0,-4 2 0,-2 2 0,-3 2 0,-3 1-1,-1 2 0,-3 0-1,-1 2-1,-2 0 0,1 1-3,-1 2-2,1 0-1,-2 0-2,-1-1 2,-3 0 0,-1-2 1,0-1 1,1 0 0,3-2 1,2 0 0,0-1 1,3 0-1,0 0 2,1 0-1,0 0 1,2 0-1,1 0 1,1 0-1,0 0 1,-1 0-1,-2 0 1,1 0 0,-2 0-1,1 2 0,-1 0-2,0 2 0,2 0 0,1 0 2,2-1 0,3 1 2,1-1 0,2 0-1,2-1-1,3-2-1,0 0 0,4 0 1,0 0-1,4 0 2,-2 0 0,-1 0 1,-1 0 0,-3 0 1,-1 0 1,0 0-2,0 0 0,0 0 0,0 0-1,0 2 0,0 0 0,1 2 1,-1-1 0,4-1-2,1 0 0,2-1-1,0-1 0,-1 0-1,0 0-1,-1 0 0,-1-1 0,0-1 1,0 0 1,0-1 1,-2-1 1,-2 2 0,-4 0 0,-2 2 1,-2 0-1,-3 0 1,-2 0-2,-1 0 1,-3 0 0,0 2-1,-1 0 1,0 2 1,-2-1-1,1-1 0,-1 0-1,1-1 0,-1-1 0,1 0-1,-1 0 1,1 0-1,-2 0 0,-1 0 0,-3 0 0,-1 0 1,-1 0-1,-1 0 1,1 0-2,0 0 1,0 0-2,1 0 0,1 0-2,1 0-1,-4 0-9,-8 0-14,-10 0-16,-8 0-15,-4 0-4,1 0 7,1 0 6,0 0 8,1 0 1,1 2-3,-1 0-2,0 1-4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05"/>
    </inkml:context>
    <inkml:brush xml:id="br0">
      <inkml:brushProperty name="width" value="0.0477" units="cm"/>
      <inkml:brushProperty name="height" value="0.0477" units="cm"/>
      <inkml:brushProperty name="color" value="#F2395B"/>
    </inkml:brush>
  </inkml:definitions>
  <inkml:trace contextRef="#ctx0" brushRef="#br0">22400 44212 461,'17'-15'85,"1"4"-19,3 3-19,1 3-20,3 0-11,1 0-3,3-1-3,1-2-2,5 0-1,6-1 0,8-2 2,6 0 1,2 0 0,-2 1 0,-4 1-1,-2 0-1,-4 2 0,-2-1 0,-3 0 0,-3 0-1,2 0-1,8 1 0,8-1 0,7 0-2,3 0 1,-4-2 1,-5 0 0,-3-1 2,-2 0 0,0 1 0,0 0 0,0 2 0,-1 1 0,-2 0 0,-2 2-1,-2 1 1,-1 0-1,1 2-1,-2 0 1,2 2-1,-1 1-1,0 2-1,0 2-2,0 2-1,-2 0-2,-3-1 1,-5-1-1,-4 0 0,-2-1-1,-1 2 0,-1 0 0,-1 1 0,1 1 0,1-2 0,2-1 1,3 0 0,0-2 0,1-1 2,-1 0 0,0-1 2,2-2-1,1-1 1,2 0-2,2-1 0,1-1 1,-1 2 1,-2 0 1,0 2 1,-1 0 1,-1 0-3,-1 0-2,-1 0-3,-2 0 0,-2 2-1,-2 0 0,-1 2-1,-1-1 0,1 2-1,1-2 1,1 1-2,0 0 1,1 0 1,-1 0 1,1 0 1,-2 0 1,1 2 0,-2 0 0,-1 1 2,-1 0-1,-1 0 0,-1-2 0,-1 0-1,1-2 1,3-1 0,3 0 0,3-2 1,1 0-2,2 0-1,1 0-3,1 0-1,1-1-2,0-2 0,2-2 0,1-1-1,0-1-2,-2 2-4,0 2-5,-1 2-3,0 2-5,0 2-3,2 2-4,1 2-4,-3 1-4,-8-1-2,-6 1-5,-6 0-2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17"/>
    </inkml:context>
    <inkml:brush xml:id="br0">
      <inkml:brushProperty name="width" value="0.05685" units="cm"/>
      <inkml:brushProperty name="height" value="0.05685" units="cm"/>
      <inkml:brushProperty name="color" value="#F2395B"/>
    </inkml:brush>
  </inkml:definitions>
  <inkml:trace contextRef="#ctx0" brushRef="#br0">37157 10671 386,'1'-15'36,"1"4"-3,3 3-3,2 3-3,1 1-3,0 0-2,0 0-3,0 0-1,1 1 0,3 2 5,3 2 2,3 2 5,1 1-1,-1 2-5,-1 0-5,0 2-5,-2 0-3,-1 1-1,-1 1-2,-1 2 0,0-1-2,0-1-1,-1-1-2,1 0-1,-2 1-2,-2 5-3,-4 5-1,-2 5-3,-4 1 0,-2-3 1,-4-3 2,-2-3 1,-3-1 0,-3-1-2,-3 1-1,-3-1-2,-1 1 1,1 0 0,1-1 3,1 1 0,1-2 2,1-1 1,1-2 2,1-2 2,0-1 1,2-1 2,1 1 2,1 0 2,3-1 2,6-2 2,6-3 3,6 0 2,6-2 1,7 0 0,7 0 0,7 0 0,1-1-1,-2 0-4,-4-2-2,-2 0-2,-2-1-3,-1 0-3,-1 0-1,-1 0-2,2 0-8,5-2-12,4 0-13,6-1-11,0-1-8,-2 0 1,-3 0-1,-3 1-1,-5-1-2,-6 2-2,-5 0-2,-6 2-3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19"/>
    </inkml:context>
    <inkml:brush xml:id="br0">
      <inkml:brushProperty name="width" value="0.04545" units="cm"/>
      <inkml:brushProperty name="height" value="0.04545" units="cm"/>
      <inkml:brushProperty name="color" value="#F2395B"/>
    </inkml:brush>
  </inkml:definitions>
  <inkml:trace contextRef="#ctx0" brushRef="#br0">75427 10200 484,'-22'22'102,"1"-3"-18,3-3-18,1-3-18,2-1-13,1 0-7,1-1-7,1 1-6,-2 2-5,-2 3-1,-3 5-1,-3 3-1,-1 1-2,1-1-1,1-3-2,1-1-1,2-3-2,1-1 0,2-2-1,3-3-1,1-1 1,0 0 0,2-2 1,1-1 0,2 0 1,6-2 0,4-1 1,6 0 0,3-2 0,3 0 0,3-2-1,3 0 1,2-1-1,1 0 0,1 0 0,1 0-1,-1 0 0,-2 0 1,-1 0 1,-3 0 0,-1 0 0,-1 0 1,-1 0 0,0 0 0,-3-2 2,-3-4 3,-3-4 3,-2-4 2,-3-3 1,-1-3-2,0-3-3,-2-2-2,1-4-6,0 1-7,2-2-10,0-1-7,1 2-6,0 4-3,0 3-2,0 5-2,-1 1-4,-1 2-6,0 1-4,-1 1-6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25"/>
    </inkml:context>
    <inkml:brush xml:id="br0">
      <inkml:brushProperty name="width" value="0.03167" units="cm"/>
      <inkml:brushProperty name="height" value="0.03167" units="cm"/>
      <inkml:brushProperty name="color" value="#F2395B"/>
    </inkml:brush>
  </inkml:definitions>
  <inkml:trace contextRef="#ctx0" brushRef="#br0">100900 11550 694,'51'-94'5,"4"13"10,3 12 10,3 13 10,1 9 4,1 6-3,-1 7-3,1 6-3,1 6-4,3 6-3,3 7-5,4 6-4,-3 1-8,-5-3-8,-7-3-10,-5-2-10,-11-5-10,-11-2-14,-14-3-11,-11-3-14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0"/>
    </inkml:context>
    <inkml:brush xml:id="br0">
      <inkml:brushProperty name="width" value="0.04816" units="cm"/>
      <inkml:brushProperty name="height" value="0.04816" units="cm"/>
      <inkml:brushProperty name="color" value="#F2395B"/>
    </inkml:brush>
  </inkml:definitions>
  <inkml:trace contextRef="#ctx0" brushRef="#br0">76711 9950 456,'0'24'172,"0"1"-40,0 1-39,0 1-39,-2 1-24,0 0-6,-3 2-7,-2 1-7,-1 1-4,1 1-3,-1 0-1,0 2-1,0-1-6,2-1-8,1-3-8,1-2-8,0-2-6,0-5-4,0-3-3,0-4-5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0"/>
    </inkml:context>
    <inkml:brush xml:id="br0">
      <inkml:brushProperty name="width" value="0.03459" units="cm"/>
      <inkml:brushProperty name="height" value="0.03459" units="cm"/>
      <inkml:brushProperty name="color" value="#F2395B"/>
    </inkml:brush>
  </inkml:definitions>
  <inkml:trace contextRef="#ctx0" brushRef="#br0">76650 10840 636,'15'-23'14,"-1"3"3,-1 2 4,0 1 3,-1 3 2,1 3 2,1 3 2,1 2 2,1 2-1,0 1-4,-1-2-4,1 2-4,0-1-3,1 2-4,1 0-4,1 2-3,0 0-1,-3 0 2,-1 0 2,-2 0 3,-2 0-9,1 0-20,0 0-20,0 0-18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0"/>
    </inkml:context>
    <inkml:brush xml:id="br0">
      <inkml:brushProperty name="width" value="0.06058" units="cm"/>
      <inkml:brushProperty name="height" value="0.06058" units="cm"/>
      <inkml:brushProperty name="color" value="#F2395B"/>
    </inkml:brush>
  </inkml:definitions>
  <inkml:trace contextRef="#ctx0" brushRef="#br0">77759 9249 363,'0'-43'25,"0"11"2,0 10 0,0 9 1,0 8 6,0 6 11,0 6 11,0 6 10,-1 5 0,0 5-11,-2 5-12,0 4-12,-2 6-6,0 5-4,-1 4-2,-1 5-4,-1 7-1,0 8-1,0 7-1,1 8-1,-1 6-8,0 6-13,0 4-14,1 6-14,0-8-3,2-18 6,2-19 7,2-19 7,1-8-7,0-1-19,0 0-22,0 1-19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1"/>
    </inkml:context>
    <inkml:brush xml:id="br0">
      <inkml:brushProperty name="width" value="0.0519" units="cm"/>
      <inkml:brushProperty name="height" value="0.0519" units="cm"/>
      <inkml:brushProperty name="color" value="#F2395B"/>
    </inkml:brush>
  </inkml:definitions>
  <inkml:trace contextRef="#ctx0" brushRef="#br0">79050 11050 423,'0'16'79,"2"-1"-8,0 1-8,1-1-8,0 1-7,0 2-6,-2 0-5,0 1-5,-1 1-5,0 1-2,0 0-4,0 3-3,0-1-2,0 0-1,0 1-2,0-1 0,0 1-12,0 1-18,0 1-20,0 1-19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2"/>
    </inkml:context>
    <inkml:brush xml:id="br0">
      <inkml:brushProperty name="width" value="0.04632" units="cm"/>
      <inkml:brushProperty name="height" value="0.04632" units="cm"/>
      <inkml:brushProperty name="color" value="#F2395B"/>
    </inkml:brush>
  </inkml:definitions>
  <inkml:trace contextRef="#ctx0" brushRef="#br0">37302 16047 474,'7'-8'4,"0"0"6,-2 0 7,0 1 6,-4 2 9,-2 6 9,-5 5 9,-4 7 9,-2 4 0,-2 1-10,0 3-11,-1 1-10,1 2-7,1 1-2,2 1-3,3 1-2,0 0-3,2-2-2,0 0-2,2 0-2,0-3-2,0 0 0,0-1 0,0-1 0,2-1-2,2-3-2,4-1-2,2-2-4,3-5-1,4-6-2,2-8-1,3-6-2,2-5 0,1-3-2,1-3 0,1-3-1,-1-2 0,-1-1 1,-3 0 1,-1-2 1,-3 1 2,-3 1 1,-3 3 2,-2 2 3,-3 1 1,0 3 1,-2 1 1,0 3 2,-3 1 1,0 2 1,-3 2 1,-2 3 2,-1 1-1,-2 2 0,0 2-2,-1 2 0,-1 2-5,1 2-11,-1 2-10,0 2-11,1 2-6,1 3-2,0 3-2,2 3-2,1 0 2,2-3 8,3-2 6,1-4 7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3"/>
    </inkml:context>
    <inkml:brush xml:id="br0">
      <inkml:brushProperty name="width" value="0.04598" units="cm"/>
      <inkml:brushProperty name="height" value="0.04598" units="cm"/>
      <inkml:brushProperty name="color" value="#F2395B"/>
    </inkml:brush>
  </inkml:definitions>
  <inkml:trace contextRef="#ctx0" brushRef="#br0">38250 16950 478,'8'21'104,"0"-5"-22,-1-5-22,1-4-22,0-3-10,0 1 2,0 1 2,-1 2 2,1 1 0,0 1-4,0 3-4,0 2-3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3"/>
    </inkml:context>
    <inkml:brush xml:id="br0">
      <inkml:brushProperty name="width" value="0.06173" units="cm"/>
      <inkml:brushProperty name="height" value="0.06173" units="cm"/>
      <inkml:brushProperty name="color" value="#F2395B"/>
    </inkml:brush>
  </inkml:definitions>
  <inkml:trace contextRef="#ctx0" brushRef="#br0">39250 15602 356,'0'-22'17,"2"4"10,0 5 9,1 3 10,0 5 8,-2 6 7,-2 6 5,-2 6 7,0 2-4,1 1-14,0 0-14,2-1-13,0 2-8,0 1-4,0 3-4,0 1-2,0 3-4,0 3-1,0 3-4,0 3-1,0 4-2,0 6 1,0 6 0,0 6 0,0 5-5,0 6-11,0 7-10,0 5-12,0 3-3,0 0 5,0 0 5,0 1 4,0-8-5,0-14-17,0-13-15,0-13-16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26"/>
    </inkml:context>
    <inkml:brush xml:id="br0">
      <inkml:brushProperty name="width" value="0.06008" units="cm"/>
      <inkml:brushProperty name="height" value="0.06008" units="cm"/>
      <inkml:brushProperty name="color" value="#F2395B"/>
    </inkml:brush>
  </inkml:definitions>
  <inkml:trace contextRef="#ctx0" brushRef="#br0">75010 15841 366,'20'-47'61,"-7"16"-5,-7 15-5,-6 16-7,-6 10-5,-4 3-6,-3 5-7,-5 4-6,-2 1-4,1 1-3,-1-1-4,1 0-2,0 1-3,1 1-1,0 1 0,3 1-1,-2 1-1,0 1 0,-1 1 1,-1 1-1,0-1 1,1-2-1,1-2 1,1-1-1,1-3 0,4-3 1,3-3 0,3-2-1,4-3 1,7-1-2,7-1-1,8 0 0,3-3-1,2-3 1,3-2 1,1-4 1,3-3 0,5-5-1,3-5-1,4-5-2,1-5 0,-1-5-1,0-5 0,-1-4-2,-4-1 1,-6 5 1,-6 5 0,-5 6 1,-5 0 0,-1-1-2,-3-3-2,-1-1-2,-3 1-1,-2 3 2,-4 5 0,-2 3 0,-4 3 3,-2-1 0,-4 0 3,-2 1 1,-1 0 2,1 2 0,0 2 1,2 3 1,-1 1 0,-2 2 1,-1 2 1,-3 2 2,0 1-1,-1 2 0,0 0-1,1 2-1,-2 0 1,0 2 0,-1 0 1,-1 1 1,0 2 0,-1 2-1,0 2-1,1 1 0,0 3 0,3 1 3,1 3 1,2 2 2,3-1 1,1-2 1,2-1-1,2-2 0,2-1 1,2 1-2,2 1 1,2 1-1,3 1-1,4-1 0,3 1 0,5-1 0,2 0-2,3-3 0,1-1-1,3-2-2,0-1 0,1 0-1,-1-1 0,0 1 1,1 0-1,-1 1 0,0 1 1,1 2 0,-1-2 0,-1-1-2,-1-2-1,-1-2-2,-2-2 0,0-1 1,-1 0-1,0-2 2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44"/>
    </inkml:context>
    <inkml:brush xml:id="br0">
      <inkml:brushProperty name="width" value="0.05709" units="cm"/>
      <inkml:brushProperty name="height" value="0.05709" units="cm"/>
      <inkml:brushProperty name="color" value="#F2395B"/>
    </inkml:brush>
  </inkml:definitions>
  <inkml:trace contextRef="#ctx0" brushRef="#br0">80250 42450 385,'29'0'173,"-6"0"-40,-3 0-43,-6 0-40,-2 0-23,1 2-3,1 0-3,2 1-3,-1 0-2,3 0-3,0-2-2,1 0-2,0-1-1,1 0-1,-1 0-1,1 0-2,-1-1-1,-1 0-2,-1-2-2,-1 0-2,0 0-6,-1 1-10,1 0-9,0 2-9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45"/>
    </inkml:context>
    <inkml:brush xml:id="br0">
      <inkml:brushProperty name="width" value="0.06288" units="cm"/>
      <inkml:brushProperty name="height" value="0.06288" units="cm"/>
      <inkml:brushProperty name="color" value="#F2395B"/>
    </inkml:brush>
  </inkml:definitions>
  <inkml:trace contextRef="#ctx0" brushRef="#br0">82196 41328 349,'-5'-21'58,"4"5"-10,6 5-8,4 4-8,4 4-6,3 2-3,3 2-2,4 2-2,-1 2-3,0 0 0,-1 1-1,0 2-2,-3 0-1,-1 1 0,-3 2-1,-1 0-1,-2 2 0,-2 1-2,-2 3 0,-2 2-2,-3 1-1,-2 3-2,-4 1-3,-2 3-1,-5 0-3,-4 2-3,-5 1-4,-5 1-2,-3 0-3,-1 0 2,0 1 0,-2-1 0,0-1 1,1-3-1,1-4 0,1-1 0,1-3 1,1 1 3,1-1 3,2 1 3,4-3 8,10-7 10,10-5 10,10-6 12,6-3 2,5-2-7,3 0-6,5-1-6,1-1-5,1 0-3,-1 0-5,0 1-4,1-1-2,-1 0 1,0 0 0,0 0 0,0 0-5,-1-2-12,-1 0-11,-1-1-12,-2-2-6,-1-1-1,-3-3-1,-1-1-1,-2-2 2,-1 0 3,-1 1 4,-1-1 4,-1 1 5,0-1 6,-2 0 7,-1 1 6,-1-1 4,0 1 1,-2-1 3,-1 1 0,0 0 3,-2 2 4,-1 3 2,0 1 4,-1 2 5,0 1 5,0 0 6,0 2 6,-2 2 9,-1 4 12,-2 4 12,-1 4 14,-3 3-2,-2 3-12,-2 4-13,-2 2-13,-1 3-8,-1 3-5,-2 3-5,0 3-3,0 0-5,-1 0-1,0-1-3,1-1-2,-1-1-2,2 1-2,1-1-2,1 0-1,1 0-1,2-3-2,2-1-2,3-3-2,1 0 0,6-1 0,2 1 1,5 0 1,3-4 0,0-3 1,1-6 1,1-4 1,3-6 0,5-4-2,5-6-1,5-3-2,1-4 0,-2 2 1,-1 1 0,-3 1 1,0-1-1,-1-1 1,0-3 0,1-1 0,-2-3-1,-1-1 0,-3-3-1,-1-1-1,-3-2 0,-1-2-1,-2-3-1,-2 0-1,-3-1 1,-1 3 1,-2 3 1,-2 4 1,-2 1 3,-1 1 1,0 1 3,-1 1 2,-2 2 1,-1 3 3,0 3 1,-1 2 3,-3 4-1,-2 3 1,-3 2-2,-3 4 0,-3 1 1,0 2 1,-1 0 1,-1 2 2,-1 1-1,1 5-1,-1 4-1,1 4-1,0 1-2,1 1-2,0-1 0,2 1-2,1 0-3,1 1-6,1 1-6,1 1-6,0 1-5,2-1-4,1 0-5,0 1-5,2-2-1,-1-3 1,0-3 1,0-3 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25"/>
    </inkml:context>
    <inkml:brush xml:id="br0">
      <inkml:brushProperty name="width" value="0.04586" units="cm"/>
      <inkml:brushProperty name="height" value="0.04586" units="cm"/>
      <inkml:brushProperty name="color" value="#F2395B"/>
    </inkml:brush>
  </inkml:definitions>
  <inkml:trace contextRef="#ctx0" brushRef="#br0">101950 10350 479,'-2'-57'12,"-3"39"24,-3 36 24,-2 39 24,-5 25 3,-2 17-17,-3 15-16,-3 16-18,-2 9-11,0 3-3,0 3-5,0 4-4,1-7-8,4-16-14,3-15-14,3-15-12,3-15-14,3-12-14,3-13-13,4-12-14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0:46"/>
    </inkml:context>
    <inkml:brush xml:id="br0">
      <inkml:brushProperty name="width" value="0.06423" units="cm"/>
      <inkml:brushProperty name="height" value="0.06423" units="cm"/>
      <inkml:brushProperty name="color" value="#F2395B"/>
    </inkml:brush>
  </inkml:definitions>
  <inkml:trace contextRef="#ctx0" brushRef="#br0">86216 40738 342,'-14'-20'74,"2"9"-16,4 6-17,3 10-17,-1 6-7,-2 7 1,-3 7 1,-3 7 2,-2 1-1,0-2-2,1-3-3,-1-3-2,1-1-1,1 1-1,1 1 1,0 1-1,0 3 0,-5 4 0,-4 6 0,-3 5 1,-2 0 0,3-1 1,1-2 1,3-1 0,2-4 0,2-2-1,4-3-1,3-3-2,6-4-1,10-5-1,10-5-2,9-5-2,6-6 0,1-8-2,1-8-1,0-7 0,5-7-2,8-3-3,8-4-2,8-4-2,1-2-1,-5 3 1,-4 2 1,-6 2 0,-3 0 0,-4 1-2,-2 0-1,-3 0-3,-5-2 0,-4-3-4,-5-3-1,-5-2-2,-4-2 0,-6 0 2,-5 0 1,-4 0 1,-5 1 3,-2 5 4,-3 4 2,-3 4 4,-3 3 2,-2 5 3,-1 3 1,-3 4 2,-1 4 2,-1 3 2,-1 2 1,0 4 2,-3 3 1,-3 4-1,-3 4 1,-3 3-1,0 4 0,0 3 0,1 3 1,2 3-1,2 2 0,5 1 0,5 1 1,5 1-1,3 0 0,4-2 1,3 0-1,3-1 0,3-1-1,6 1-1,4-1-1,5 1-3,5-1 1,5 1 2,5-1 1,5 0 2,4 0 0,2-3-3,4-1-3,2-3-2,3 0-2,0-1-2,2 1 0,0 0-1,0 0-1,-2 1-1,-2 1 0,-2 1-1,-1 0-3,-2 1-5,0-1-5,-1 1-5,-3-2-7,-4 0-13,-4-1-10,-3 0-12,-4-4-5,-3-3 0,-3-4 0,-2-4 0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1"/>
    </inkml:context>
    <inkml:brush xml:id="br0">
      <inkml:brushProperty name="width" value="0.05542" units="cm"/>
      <inkml:brushProperty name="height" value="0.05542" units="cm"/>
      <inkml:brushProperty name="color" value="#F2395B"/>
    </inkml:brush>
  </inkml:definitions>
  <inkml:trace contextRef="#ctx0" brushRef="#br0">70000 14755 396,'-1'-39'9,"0"17"18,-2 17 18,0 16 17,-1 11 5,-2 3-12,0 4-10,-1 5-11,-2 2-6,0 0-4,-1 2-3,-1 1-2,-1 1-3,0 3-2,0 4-1,1 3-2,-1 1-1,0 1-2,1 1-1,-1 2-2,1-2-2,2-1-1,2-2-1,3-2-1,0-3-1,0-4-1,0-4-1,0-3-1,0-4 0,0-2-1,0-1 0,0-3 0,0-2-1,1-3-1,-1-3-2,0-2-1,0-6-2,2-8-2,0-8-3,2-8-3,0-5 0,0-3 1,0-3 2,0-3 2,1-2 2,2-2 0,2-3 2,2 0 0,2-3 2,3-1 0,3 0 2,3-2 0,2 1 2,1 0-2,1 1 1,1 2 0,1 2 1,-1 3 6,1 5 3,-1 4 6,-1 2 2,-1 2 2,-3 3 1,-1 1 2,-2 4 1,-1 5 3,-1 4 1,0 6 3,-3 3 0,-5 3-4,-3 4-4,-4 2-2,-2 3-3,-2 3-3,0 3-3,-1 3-2,-2 1-3,-2 1-1,-1-1-2,-3 1-2,-1-1-1,-1 1 0,-1-1-2,-1 0 0,-1 0-1,1-3-1,-1-1-2,1-3-1,0-2-1,0-3-1,2-2 0,1-4-2,1-2 1,1-2 0,1-3 1,1 0 1,1-5 0,2-4 2,2-6 1,2-3 1,3-3 3,2 4 4,4 3 4,2 3 5,4 3 5,4 4 6,3 4 6,5 4 6,-1 2 2,-3 3-3,-5 2-4,-3 2-3,-1 1-2,2 1 0,1 1 1,3 1-1,1 1-1,-1-1-4,1 1-2,0-1-3,-1 0-4,1-1-3,-1 0-4,1-2-3,-1-1-7,-1-1-7,-1-1-9,0 0-8,-2-2-6,1-1-4,0-1-3,0 0-3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2"/>
    </inkml:context>
    <inkml:brush xml:id="br0">
      <inkml:brushProperty name="width" value="0.0462" units="cm"/>
      <inkml:brushProperty name="height" value="0.0462" units="cm"/>
      <inkml:brushProperty name="color" value="#F2395B"/>
    </inkml:brush>
  </inkml:definitions>
  <inkml:trace contextRef="#ctx0" brushRef="#br0">72000 16200 476,'51'13'161,"-6"-3"-38,-8-4-37,-6-4-38,-4-2-20,-1 0-4,-1 0-4,-1 0-3,-2 0-5,-1 0-8,-3 0-5,-1 0-8,-3 1-11,-1 4-17,-2 2-17,-2 3-16,-4 3-2,-6 0 12,-6 1 12,-6 1 12,-1-1 6,3-1-1,3-2-2,2-2-1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2"/>
    </inkml:context>
    <inkml:brush xml:id="br0">
      <inkml:brushProperty name="width" value="0.04229" units="cm"/>
      <inkml:brushProperty name="height" value="0.04229" units="cm"/>
      <inkml:brushProperty name="color" value="#F2395B"/>
    </inkml:brush>
  </inkml:definitions>
  <inkml:trace contextRef="#ctx0" brushRef="#br0">71705 17450 520,'-39'13'11,"17"-5"22,17-4 21,16-6 23,9-1 3,1 0-15,1 2-14,1 1-15,1 0-11,1 0-5,1 0-5,1 0-6,0 1-5,-1 1-7,-1 3-7,-1 2-5,-1 1-8,1 0-7,-1 0-8,1-1-8,-3 0-3,-3-2 3,-5-2 1,-3-2 2,-2-1 2,0 2 1,0 0 3,0 2 1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2"/>
    </inkml:context>
    <inkml:brush xml:id="br0">
      <inkml:brushProperty name="width" value="0.05551" units="cm"/>
      <inkml:brushProperty name="height" value="0.05551" units="cm"/>
      <inkml:brushProperty name="color" value="#F2395B"/>
    </inkml:brush>
  </inkml:definitions>
  <inkml:trace contextRef="#ctx0" brushRef="#br0">74113 15186 396,'-8'-28'10,"0"7"10,0 7 9,0 7 8,1 4 5,-1 2-2,0 2 0,0 2-1,0 2-2,-2 4-4,0 2-3,-1 3-4,-1 3-3,1 3 0,-1 3-1,0 3-1,-1 3-1,-1 3 0,-3 2-2,-1 4-1,-3 3-2,0 6-2,-1 4-2,0 6-2,-2 2-3,1 1-3,-1 1-4,1 1-2,1-2-5,3-7-7,3-5-6,2-5-6,4-7-5,1-2-3,2-5-3,2-3-4,3-7-5,4-7-9,4-8-9,4-8-9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3"/>
    </inkml:context>
    <inkml:brush xml:id="br0">
      <inkml:brushProperty name="width" value="0.06308" units="cm"/>
      <inkml:brushProperty name="height" value="0.06308" units="cm"/>
      <inkml:brushProperty name="color" value="#F2395B"/>
    </inkml:brush>
  </inkml:definitions>
  <inkml:trace contextRef="#ctx0" brushRef="#br0">74159 14851 348,'-1'-36'5,"0"7"11,-2 7 10,0 7 11,0 6 6,0 6 4,2 6 2,0 6 4,1 4-3,0 3-6,0 3-6,0 3-7,1 3-5,0 1-1,2 3-1,0 1-2,0 2-2,0 4-2,-2 3-2,0 3-2,-1 2-1,0 6-2,0 2-2,0 5-2,0 1-2,0-3-2,0-1-4,0-2-3,0-3-3,0-2-5,0-3-4,0-4-5,0-2-3,0-2-1,0-1-2,0-3-1,-1-3-2,0-3-1,-2-5-1,0-3-1,-2-4 0,0-1 2,-1-2 2,-1-2 2,-2-4-1,-2-6-2,-2-6-3,-1-6-2,-3-5 0,-3-5 3,-4-5 3,-1-4 3,-3-4 4,1 1 4,0 0 6,-1 0 4,2 1 3,1 5 4,3 3 2,2 5 3,2 2 0,2 3-1,4 1-2,3 3-1,3 0 10,6 2 23,4 1 23,6 0 22,2 2 5,3 1-17,2 0-15,1 2-16,4 0-11,7 0-7,5 0-7,6 0-7,2 0-5,-4 0-3,-2 0-3,-3 1-3,-3-1-6,-2 4-12,-2 0-9,-1 4-11,-4 0-4,-3 1 3,-4 2 2,-4 0 2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3"/>
    </inkml:context>
    <inkml:brush xml:id="br0">
      <inkml:brushProperty name="width" value="0.05624" units="cm"/>
      <inkml:brushProperty name="height" value="0.05624" units="cm"/>
      <inkml:brushProperty name="color" value="#F2395B"/>
    </inkml:brush>
  </inkml:definitions>
  <inkml:trace contextRef="#ctx0" brushRef="#br0">76168 16329 391,'-22'14'1,"3"-1"3,3-3 4,3-1 2,5-2 8,8-2 13,8-2 13,7-2 12,6-2 3,1-4-10,2-2-10,3-3-9,0-2-8,-1 0-4,-2 0-5,1 1-5,-3-1-3,0 0-4,-1 0-2,-1 1-4,-1-2-1,-2 0-2,-3-1-1,-1-1-1,-2-1-3,-3-1-1,-1-2-2,-2 1-2,-2-1-1,-2 0 2,-2 2 1,-2 1 1,-2 1 3,-4 1 4,-2 1 3,-3 0 4,-3 3 1,-1 3 0,-3 2 1,-1 4-1,-1 2 3,-1 4 6,1 2 6,-1 3 7,1 4 3,-1 4 2,1 3 3,0 5 2,-1 2-1,3 4-3,0 3-4,1 3-3,2 0-2,2-2-3,4-2-3,3-2-1,1-1-2,2-1 0,1-1-1,1-1-1,1-2-1,3-1-1,4-3-1,2-1-3,4-3-2,6-3-7,4-3-5,5-3-6,4-1-4,4-2-2,4-1-3,4 0-2,1-2-5,0-2-6,-1-2-6,-2-2-7,-3-1-4,-5 0 1,-7 0 0,-5 0 1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4"/>
    </inkml:context>
    <inkml:brush xml:id="br0">
      <inkml:brushProperty name="width" value="0.0466" units="cm"/>
      <inkml:brushProperty name="height" value="0.0466" units="cm"/>
      <inkml:brushProperty name="color" value="#F2395B"/>
    </inkml:brush>
  </inkml:definitions>
  <inkml:trace contextRef="#ctx0" brushRef="#br0">78377 14665 472,'-10'-6'53,"10"1"6,12 2 4,10 2 5,4 1-2,0 0-9,-1 0-9,-1 0-9,0 1-8,-1 2-8,1 2-9,-1 1-7,1 1-11,-1 0-11,1-2-11,-1-1-11,0-1-4,-1 0 4,-1-2 3,-1 0 5,-2-1-5,-3 2-10,-3 0-12,-2 2-11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4"/>
    </inkml:context>
    <inkml:brush xml:id="br0">
      <inkml:brushProperty name="width" value="0.04007" units="cm"/>
      <inkml:brushProperty name="height" value="0.04007" units="cm"/>
      <inkml:brushProperty name="color" value="#F2395B"/>
    </inkml:brush>
  </inkml:definitions>
  <inkml:trace contextRef="#ctx0" brushRef="#br0">80400 12627 549,'30'-21'7,"-2"4"14,-1 3 16,-3 4 13,0 4 8,1 1-2,1 2-2,1 2 0,-1 1-8,-2 0-11,-1 0-13,-3 0-12,-2 1-10,-2 2-7,-4 2-9,-3 1-8,-2 2-8,-2 2-8,-3 0-10,0 1-8,-4 0-2,0-1 4,-3-1 3,-2 0 5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5"/>
    </inkml:context>
    <inkml:brush xml:id="br0">
      <inkml:brushProperty name="width" value="0.05936" units="cm"/>
      <inkml:brushProperty name="height" value="0.05936" units="cm"/>
      <inkml:brushProperty name="color" value="#F2395B"/>
    </inkml:brush>
  </inkml:definitions>
  <inkml:trace contextRef="#ctx0" brushRef="#br0">80553 12850 370,'-14'0'8,"2"2"16,4 0 15,3 2 16,0 1 6,0 5-5,-1 4-4,-2 4-5,-1 3-5,-1 3-4,-3 2-5,-1 4-4,-2 2-4,2 1-3,1 1-2,1 0-2,1 1-3,2-1-3,2-1-1,3-2-3,0 1-2,2-1-2,0 0-2,2 1-2,0-2-1,0-2 1,0-2 1,0-1 1,2-4-2,4-5-2,3-5-4,5-4-2,2-4-7,1-1-8,1 0-10,1-1-7,0-3-5,-1-2-1,-1-4 1,0-2 0,-3-2 1,-1 1 2,-3-1 2,-1 0 3,-1 1 1,0 1 0,0 0 0,0 2 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25"/>
    </inkml:context>
    <inkml:brush xml:id="br0">
      <inkml:brushProperty name="width" value="0.03425" units="cm"/>
      <inkml:brushProperty name="height" value="0.03425" units="cm"/>
      <inkml:brushProperty name="color" value="#F2395B"/>
    </inkml:brush>
  </inkml:definitions>
  <inkml:trace contextRef="#ctx0" brushRef="#br0">102500 10000 642,'106'-50'7,"13"0"14,12 0 15,13 0 14,-1 6 3,-11 13-8,-14 12-9,-11 13-7,-14 7-6,-11 4-3,-14 3-2,-11 3-3,-15 3-11,-16 3-17,-15 3-18,-15 4-19,-11-1-8,-2-3-2,-3-3 1,-3-2-1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5"/>
    </inkml:context>
    <inkml:brush xml:id="br0">
      <inkml:brushProperty name="width" value="0.04137" units="cm"/>
      <inkml:brushProperty name="height" value="0.04137" units="cm"/>
      <inkml:brushProperty name="color" value="#F2395B"/>
    </inkml:brush>
  </inkml:definitions>
  <inkml:trace contextRef="#ctx0" brushRef="#br0">80813 13646 531,'-21'-1'5,"8"0"14,7-2 13,7 0 14,4-1 8,5 0-1,4 1 1,4-1 0,2 0-5,2 0-9,3 0-11,1 1-9,1-1-9,-3 2-9,-1 0-6,-3 2-9,-1 0-8,-1 0-8,-1 0-8,0 0-8,-3 0-4,-1 2 4,-3 0 2,-1 2 3,-1-1 1,0 1 0,0 0 0,0 0 1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5"/>
    </inkml:context>
    <inkml:brush xml:id="br0">
      <inkml:brushProperty name="width" value="0.05206" units="cm"/>
      <inkml:brushProperty name="height" value="0.05206" units="cm"/>
      <inkml:brushProperty name="color" value="#F2395B"/>
    </inkml:brush>
  </inkml:definitions>
  <inkml:trace contextRef="#ctx0" brushRef="#br0">82112 13509 422,'-15'-2'18,"4"0"0,3-3 0,2-2 2,1-1 2,-1 2 7,-3 1 6,-2 1 7,-2 1 0,-1 3-3,-3 4-5,-1 2-4,-1 4-4,0 4-1,2 3-1,1 5-3,1 2-1,1 1 0,1 1-1,1 1 0,1-1-2,2 0-2,2-1-4,2-1-2,4-2-4,6-4-6,6-5-4,6-3-5,3-5-5,1-6-6,0-6-4,3-6-6,-2-4-4,0-1-1,-1-3-1,0-1-2,-4-1 3,-1 1 5,-4 1 5,-3 1 6,-1 2 6,-2 3 5,-1 2 8,0 4 5,-2 4 10,-2 6 14,-2 6 13,-2 6 14,-1 3 2,2 1-8,0 1-11,2 1-8,0 1-7,0 1-4,0 1-4,0 1-4,1 0-6,2-1-4,2-1-6,2-1-5,0-1-10,-1-1-15,-1 0-13,0-2-16,-1-1-3,0-1 8,0-1 7,0 0 7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6"/>
    </inkml:context>
    <inkml:brush xml:id="br0">
      <inkml:brushProperty name="width" value="0.04687" units="cm"/>
      <inkml:brushProperty name="height" value="0.04687" units="cm"/>
      <inkml:brushProperty name="color" value="#F2395B"/>
    </inkml:brush>
  </inkml:definitions>
  <inkml:trace contextRef="#ctx0" brushRef="#br0">79217 15481 469,'-32'0'10,"12"0"19,12 0 21,14 0 19,10 0 5,9 0-12,9 0-10,8 0-11,6-1-8,2 0-5,2-2-5,2 0-5,2-1-4,3 0-3,3 0-2,4 1-4,-1-1-2,1 2-6,-2 0-4,-1 2-4,-3 0-7,-5 0-7,-4 0-8,-5 0-7,-6 0-2,-4 0 5,-5 0 4,-5 0 4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6"/>
    </inkml:context>
    <inkml:brush xml:id="br0">
      <inkml:brushProperty name="width" value="0.05791" units="cm"/>
      <inkml:brushProperty name="height" value="0.05791" units="cm"/>
      <inkml:brushProperty name="color" value="#F2395B"/>
    </inkml:brush>
  </inkml:definitions>
  <inkml:trace contextRef="#ctx0" brushRef="#br0">79993 15700 379,'-9'7'0,"-2"-2"0,-2-3 0,-1 0 0,-1-2 6,2 0 12,3 0 11,1 0 11,2 1 6,2 3 1,2 4-1,2 2 0,1 4-1,-2 3-4,0 5-4,-2 3-2,-1 4-5,-1 5-2,-3 3-4,-2 4-3,-1 1-3,-2 0-2,0-2-3,-1 0-2,1-3-3,1-4-4,2-3-3,2-5-4,6-9-12,8-14-20,9-15-21,10-15-20,3-8-4,0-1 14,1 0 13,-1-2 13,0 1 9,1 2 6,-1 2 6,1 2 5,-3 2 4,-2 7 6,-3 4 5,-2 5 6,-3 3 4,-1 2 7,-1 2 6,-1 2 7,0 2 6,0 0 7,-1 2 8,1 0 7,-2 3-2,-4 4-9,-4 4-9,-4 4-11,-4 3-7,-2 3-3,-3 3-5,-3 3-4,-3 1-3,-2 0-3,-1 1-2,-2-1-2,-2-1-4,1-3-4,-1-3-5,1-3-4,0-3-3,1-3 0,1-2 0,1-4 0,2-5-2,2-8-4,4-7-3,3-9-4,3-1 3,4 3 10,4 5 9,4 3 10,3 3 6,1 2 2,3 3 4,2 1 2,1 3 2,3 4 0,2 3-1,1 5 0,1 3 4,-1 2 6,-1 1 8,-1 3 7,0 1 0,-1 1-8,1 1-7,-1 1-7,1-1-6,-1-3-4,1-3-2,0-3-5,-1-3-5,1-2-10,-1-4-10,1-2-10,-2-3-7,-1 0-5,-2-2-5,-3 0-5,-1-2 2,-2 0 12,-2-1 11,-2-1 11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6"/>
    </inkml:context>
    <inkml:brush xml:id="br0">
      <inkml:brushProperty name="width" value="0.05264" units="cm"/>
      <inkml:brushProperty name="height" value="0.05264" units="cm"/>
      <inkml:brushProperty name="color" value="#F2395B"/>
    </inkml:brush>
  </inkml:definitions>
  <inkml:trace contextRef="#ctx0" brushRef="#br0">81655 16055 417,'-13'-1'10,"6"0"20,6-2 20,6 0 20,5-1 5,3 0-10,5 0-8,4 0-9,1 0-7,2 1-7,1-1-6,1 0-5,0 1-5,-3 2-4,-1 2-2,-3 2-4,-1 2-14,-1 1-24,-1 3-24,0 2-25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09:57"/>
    </inkml:context>
    <inkml:brush xml:id="br0">
      <inkml:brushProperty name="width" value="0.05156" units="cm"/>
      <inkml:brushProperty name="height" value="0.05156" units="cm"/>
      <inkml:brushProperty name="color" value="#F2395B"/>
    </inkml:brush>
  </inkml:definitions>
  <inkml:trace contextRef="#ctx0" brushRef="#br0">81803 16400 426,'-22'0'2,"5"0"5,3 0 4,4 0 4,3 1 7,2 4 7,3 2 8,1 3 7,1 5 7,0 6 3,0 5 5,0 6 4,0 6-4,0 6-12,0 6-13,0 6-13,-2 7-8,-4 9-8,-4 9-5,-3 9-6,-3 4-3,2 1 3,1 2 1,1 0 3,1-9-15,0-18-32,2-18-33,1-19-31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0"/>
    </inkml:context>
    <inkml:brush xml:id="br0">
      <inkml:brushProperty name="width" value="0.04387" units="cm"/>
      <inkml:brushProperty name="height" value="0.04387" units="cm"/>
      <inkml:brushProperty name="color" value="#F2395B"/>
    </inkml:brush>
  </inkml:definitions>
  <inkml:trace contextRef="#ctx0" brushRef="#br0">48922 15659 501,'-19'-20'47,"7"5"-2,8 6-1,8 6-1,8 3-1,7-2-1,9 0-1,7-1-1,4-2-2,2 0-4,1-2-5,0 0-3,0 0-6,0 0-8,-1 2-6,-2 1-8,-2 0-3,-6 2 1,-4 0 1,-4 2 2,-6 1-7,-1 2-15,-4 2-15,-3 2-15,-4 3-8,-8 5 1,-6 5 1,-7 5-1,-3 0 6,1-3 9,0-5 9,2-3 10,1-3 8,-1-1 3,1-1 5,-1 0 5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1"/>
    </inkml:context>
    <inkml:brush xml:id="br0">
      <inkml:brushProperty name="width" value="0.04154" units="cm"/>
      <inkml:brushProperty name="height" value="0.04154" units="cm"/>
      <inkml:brushProperty name="color" value="#F2395B"/>
    </inkml:brush>
  </inkml:definitions>
  <inkml:trace contextRef="#ctx0" brushRef="#br0">48676 16750 529,'-16'8'0,"1"2"0,-1 0 0,0 1 0,-1 1 0,-3 1 1,-3 2 0,-3 0 0,1 0 5,3 1 10,4 0 9,5-1 10,4-1 6,6-2 3,6-4 3,6-3 3,8-2-2,9-4-7,10-2-7,10-3-7,5-3-6,0-2-5,0-2-5,0-1-5,-1-2-7,-1 2-7,0 1-7,-1 1-7,-4 1-7,-4 2-9,-6 2-9,-4 3-8,-4 0 0,-3 0 8,-3 0 7,-2 0 8,-4-1 4,-3 0-1,-3-1-1,-2-1 0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1"/>
    </inkml:context>
    <inkml:brush xml:id="br0">
      <inkml:brushProperty name="width" value="0.05165" units="cm"/>
      <inkml:brushProperty name="height" value="0.05165" units="cm"/>
      <inkml:brushProperty name="color" value="#F2395B"/>
    </inkml:brush>
  </inkml:definitions>
  <inkml:trace contextRef="#ctx0" brushRef="#br0">50943 13766 425,'-8'-17'3,"0"-5"3,1-3 5,-1-4 4,1-1 3,2 7 2,2 3 2,2 6 1,1 3 3,0 1 3,0 0 3,0 2 3,1 7 1,0 14 3,2 13 1,0 15 1,0 8-2,0 5-5,-2 5-6,0 6-6,-2 0-4,0 0-4,-2 0-2,0-2-4,-2 11-5,-2 24-3,-1 23-5,-3 24-5,1 6-7,3-10-7,2-12-8,4-10-8,2-9-5,4-8 1,2-8 0,3-8 0,1-11 1,-1-15 3,-1-15 3,0-14 3,-1-9 1,-1-3 1,1-3 0,0-2 2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1"/>
    </inkml:context>
    <inkml:brush xml:id="br0">
      <inkml:brushProperty name="width" value="0.04856" units="cm"/>
      <inkml:brushProperty name="height" value="0.04856" units="cm"/>
      <inkml:brushProperty name="color" value="#F2395B"/>
    </inkml:brush>
  </inkml:definitions>
  <inkml:trace contextRef="#ctx0" brushRef="#br0">51800 14987 453,'0'-17'2,"0"-3"4,0-4 6,0-1 3,-2 3 8,-6 10 11,-4 12 11,-5 10 11,-4 8-1,-3 3-13,-3 5-12,-3 3-12,-2 3-7,-1-1-3,0 0-1,-2 0-2,1 0-1,2-1 0,1-1-1,3-1 1,1-1-1,1 1 0,1-1 0,2 0 1,1 0-1,4-3 0,5-1 0,3-3-1,4-1 3,6-1 4,4-1 4,6 0 5,5-3 1,9-3 0,7-3-1,8-2 0,6-3-5,2 2-6,3-2-8,4 1-7,-1 1-5,-1 2-2,-2 2-3,-2 2-2,-3 2-4,-4 3-7,-4 3-7,-4 3-5,-4-1-7,-7-3-6,-5-4-5,-6-4-7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26"/>
    </inkml:context>
    <inkml:brush xml:id="br0">
      <inkml:brushProperty name="width" value="0.04887" units="cm"/>
      <inkml:brushProperty name="height" value="0.04887" units="cm"/>
      <inkml:brushProperty name="color" value="#F2395B"/>
    </inkml:brush>
  </inkml:definitions>
  <inkml:trace contextRef="#ctx0" brushRef="#br0">102600 10100 450,'-24'26'9,"4"4"17,3 3 19,3 3 18,3 9 4,3 16-10,3 15-10,4 17-10,-1 19-5,-3 26-3,-3 24-2,-2 26-2,-3 21-3,1 19-6,-1 19-3,1 19-6,-1 10-2,1 4-1,-1 3 0,1 3 0,1-8 0,3-19-1,3-18-1,4-19-1,2-7-13,4 7-26,3 6-28,3 7-26,-1-20-4,-2-43 17,-3-44 19,-3-43 17,-2-28 11,0-8 3,0-10 3,0-9 3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4"/>
    </inkml:context>
    <inkml:brush xml:id="br0">
      <inkml:brushProperty name="width" value="0.03913" units="cm"/>
      <inkml:brushProperty name="height" value="0.03913" units="cm"/>
      <inkml:brushProperty name="color" value="#F2395B"/>
    </inkml:brush>
  </inkml:definitions>
  <inkml:trace contextRef="#ctx0" brushRef="#br0">48287 22856 562,'-7'-6'0,"-1"1"0,0 2 0,0 2 0,-2-2 2,-3-4 5,-5-5 4,-3-5 5,3-1 7,10 2 10,11 4 11,12 3 11,7 1 0,5 0-8,4 0-9,6 1-8,2 0-6,0 2-4,0 2-5,0 2-4,-1 1-5,-4 2-6,-2 0-7,-3 2-6,-4 0-7,-3 2-8,-5 0-8,-3 1-8,-4 2-4,-2 2 0,-4 2 0,-2 1-1,-4 1 3,0-1 5,-3-1 6,-2 0 5,-2-3 6,-2-3 5,-1-2 6,-3-4 5,0-1 3,-1 0 3,0 0 2,1 0 3,-1 0 0,2 0 0,1 0 0,1 0 1,0 0 2,1 0 6,-1 0 6,0 0 6,1 2 4,1 2 1,0 4 2,2 2 1,1 2 0,2 1-2,2 1-1,2 2-3,1 0-2,-2 1-3,0 1-4,-1 1-2,-1 1-3,0 3 0,0 1-2,0 3-1,1 1-4,0 0-5,1 2-5,2 1-6,0-2-6,-2-3-6,-1-5-5,0-3-6,1-5-4,4-5-2,4-4-1,4-6-2,1-2 3,-3-2 8,-1 0 7,-2-1 7,-1-1 5,0 0 2,0 1 3,0-1 2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4"/>
    </inkml:context>
    <inkml:brush xml:id="br0">
      <inkml:brushProperty name="width" value="0.04673" units="cm"/>
      <inkml:brushProperty name="height" value="0.04673" units="cm"/>
      <inkml:brushProperty name="color" value="#F2395B"/>
    </inkml:brush>
  </inkml:definitions>
  <inkml:trace contextRef="#ctx0" brushRef="#br0">50150 22278 470,'29'-58'2,"-4"10"5,-3 10 4,-5 10 5,-2 6 3,-1 5 4,-1 3 5,0 4 2,-3 7 5,-1 10 2,-2 9 3,-2 11 4,-2 6-2,0 2-5,-2 4-7,0 3-5,-1 0-5,0-2-2,0-2-4,0-2-2,0-4-3,0-5-2,0-7-3,0-5-2,-2 3 0,-2 13 0,-4 12 2,-2 14 2,-2 8-2,-1 5-6,-1 5-5,-1 4-5,0 0-6,3-7-5,1-7-5,2-7-5,2-7-2,2-8 2,3-8 2,1-7 2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4"/>
    </inkml:context>
    <inkml:brush xml:id="br0">
      <inkml:brushProperty name="width" value="0.03758" units="cm"/>
      <inkml:brushProperty name="height" value="0.03758" units="cm"/>
      <inkml:brushProperty name="color" value="#F2395B"/>
    </inkml:brush>
  </inkml:definitions>
  <inkml:trace contextRef="#ctx0" brushRef="#br0">50018 22126 585,'1'-25'3,"2"-3"6,2-3 7,2-2 6,-2 3 6,-4 13 6,-6 11 6,-4 12 5,-4 10 1,-1 7-5,-3 8-6,-1 8-5,-2 4-5,1 0-6,-1 0-6,1 0-6,0-2-6,3-6-6,1-4-7,2-5-7,3-4-7,3-3-8,2-3-7,4-2-7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5"/>
    </inkml:context>
    <inkml:brush xml:id="br0">
      <inkml:brushProperty name="width" value="0.03285" units="cm"/>
      <inkml:brushProperty name="height" value="0.03285" units="cm"/>
      <inkml:brushProperty name="color" value="#F2395B"/>
    </inkml:brush>
  </inkml:definitions>
  <inkml:trace contextRef="#ctx0" brushRef="#br0">50500 22197 669,'9'-8'4,"3"0"5,4 0 7,2 1 7,1 0 3,1 2 1,-1 2 1,1 2 0,0 3 1,1 6 2,0 4 0,3 5 3,-2 3-7,0 1-12,-1 1-13,-1 1-12,-1-1-8,-1-1-2,-1-3-3,0-1-2,-3-3-7,-3-1-11,-3-2-10,-2-2-10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5"/>
    </inkml:context>
    <inkml:brush xml:id="br0">
      <inkml:brushProperty name="width" value="0.04541" units="cm"/>
      <inkml:brushProperty name="height" value="0.04541" units="cm"/>
      <inkml:brushProperty name="color" value="#F2395B"/>
    </inkml:brush>
  </inkml:definitions>
  <inkml:trace contextRef="#ctx0" brushRef="#br0">53340 21389 484,'-15'-5'28,"2"6"12,3 6 11,1 6 12,2 5 1,2 5-9,3 5-8,1 4-10,0 6-6,-1 6-5,0 6-3,-1 6-5,-2 3-4,0 0-4,-1-1-4,-1 1-4,-1-2-2,0-3-1,0-2-1,1-4-1,0-2-5,2-4-8,2-2-9,2-3-8,2-6-5,2-6-6,2-7-3,2-6-5,0-6 2,1-3 9,0-2 10,0-4 8,-1-1 3,1-2-5,0 0-5,0-1-4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5"/>
    </inkml:context>
    <inkml:brush xml:id="br0">
      <inkml:brushProperty name="width" value="0.03971" units="cm"/>
      <inkml:brushProperty name="height" value="0.03971" units="cm"/>
      <inkml:brushProperty name="color" value="#F2395B"/>
    </inkml:brush>
  </inkml:definitions>
  <inkml:trace contextRef="#ctx0" brushRef="#br0">53793 22428 554,'6'-34'6,"-6"9"14,-5 11 12,-4 9 14,-3 6 4,-3 4-3,-2 2-4,-1 3-4,-1 3-4,1 3-7,0 3-6,2 4-6,0-1-4,-1 0 0,-1-1 0,-1-1-1,1-1-2,3-3-5,2-1-2,4-2-5,3-1-2,2 1 1,4 1-1,3 1 2,3 0-1,5-3 2,5-1 0,5-2 2,3-2-2,-1-2-4,1-3-4,-1 0-3,1-2-4,-1 0-6,0 0-6,1 0-4,-1 0-5,-1 0-4,-1 0-3,-1 0-3,-2-2 0,-3 0 6,-3-3 5,-2-2 5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6"/>
    </inkml:context>
    <inkml:brush xml:id="br0">
      <inkml:brushProperty name="width" value="0.04843" units="cm"/>
      <inkml:brushProperty name="height" value="0.04843" units="cm"/>
      <inkml:brushProperty name="color" value="#F2395B"/>
    </inkml:brush>
  </inkml:definitions>
  <inkml:trace contextRef="#ctx0" brushRef="#br0">55896 20051 454,'-6'-31'85,"6"17"-6,4 17-6,6 16-6,0 9-8,-3 4-10,-3 3-11,-2 3-9,-2 2-7,0 4-4,0 2-5,0 4-4,-1 3-5,0 5-4,-2 5-5,0 5-4,-1 3-3,0-1 3,0 1 2,1-1 2,-2-2-6,0-5-15,-1-5-14,-1-4-14,-1-8-5,2-8 4,1-10 4,1-7 4,0-7 4,2-1 2,0-2 2,2-2 3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6"/>
    </inkml:context>
    <inkml:brush xml:id="br0">
      <inkml:brushProperty name="width" value="0.04751" units="cm"/>
      <inkml:brushProperty name="height" value="0.04751" units="cm"/>
      <inkml:brushProperty name="color" value="#F2395B"/>
    </inkml:brush>
  </inkml:definitions>
  <inkml:trace contextRef="#ctx0" brushRef="#br0">55100 23095 463,'2'-33'9,"4"9"19,4 12 19,3 11 18,2 8 4,-3 5-12,-1 7-12,-2 6-12,-2 3-7,0 2-2,-2 2-2,0 3-3,-2 0-2,-1 0-2,0 0-3,-2 0-3,0-1-1,0-3 0,0-3-2,0-3 0,2-3-1,2-3-1,4-3-2,2-3-2,3-6-2,3-10-4,3-10-4,3-9-5,4-8-6,3-5-6,4-4-8,4-6-7,0 0 0,-3 4 7,-5 4 6,-4 4 7,-3 3-3,-3 3-11,-3 3-12,-2 3-11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8"/>
    </inkml:context>
    <inkml:brush xml:id="br0">
      <inkml:brushProperty name="width" value="0.03772" units="cm"/>
      <inkml:brushProperty name="height" value="0.03772" units="cm"/>
      <inkml:brushProperty name="color" value="#F2395B"/>
    </inkml:brush>
  </inkml:definitions>
  <inkml:trace contextRef="#ctx0" brushRef="#br0">57550 15250 583,'16'0'69,"1"2"-14,1 0-12,1 2-13,0 0-6,-1 1 3,-1 2 2,0 0 2,-1 1-1,1 0-5,1 0-6,1-1-6,0 2-3,-3 2-3,-1 1-4,-2 3-1,-3 1-8,-1 1-10,-2 1-10,-2 1-10,-2 0-10,-2-3-10,-2-1-8,-2-2-10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8"/>
    </inkml:context>
    <inkml:brush xml:id="br0">
      <inkml:brushProperty name="width" value="0.04504" units="cm"/>
      <inkml:brushProperty name="height" value="0.04504" units="cm"/>
      <inkml:brushProperty name="color" value="#F2395B"/>
    </inkml:brush>
  </inkml:definitions>
  <inkml:trace contextRef="#ctx0" brushRef="#br0">57831 15024 488,'-13'9'9,"3"3"6,4 4 7,4 2 5,2 2 3,2 1-2,0 1-2,2 1-2,0 1-2,0-1-3,-1 0-3,1 1-2,-1 1-1,-2 5 1,-2 3 1,-2 4 2,-1 0-1,1-3 0,-1-5-2,0-4-2,3-6-2,7-8-7,8-10-6,6-8-5,4-9-7,1-9-7,1-9-7,1-9-8,-2-4-2,-3-2 0,-5 0 2,-3-1 1,-3 0 3,-1 4 5,0 2 6,-2 4 5,0 3 5,2 5 5,0 5 3,1 5 4,0 4 5,-1 3 4,0 3 4,-2 3 5,0 0 4,2 0 4,0-1 5,1-1 5,2-1 0,2 2-4,1 1-3,3 0-4,0 2-4,-1 1-3,-1 0-2,-1 2-4,-1 2-5,-2 4-6,-3 4-7,-1 4-7,-3 2-2,-4 1 2,-4 1 2,-4 1 2,-2 1-1,-1 0-4,-2-1-4,0 1-4,-1-2-1,1-1 5,-1-2 2,0-2 5,3-2 1,6-2 0,6-3-1,6 0 0,0 1 2,-4 9 3,-6 8 3,-4 7 4,-6 5 0,-5-1 0,-7 0 0,-5 0-1,-2-1 2,3-1 4,3-3 6,3-1 3,2-3 3,1-1 1,1-3 0,1-1 1,6-5-2,12-8-6,11-8-4,13-8-4,5-5-5,-2-1-5,0-3-4,-1-1-4,-2 0-2,-5 3 0,-3 3 1,-4 3 0,-3 1 1,-1 0 0,-1 0 1,0 1 0,-2-3 0,-1-2-1,0-3-1,-2-3-2,-1 0 2,0 3 2,-2 3 2,0 3 2,-1 0 1,0 0-1,0-1-2,0-1 0,-1-4 0,-4-5 1,-2-7 2,-3-5 1,-2-2 0,2 2 2,1 2 0,0 2 1,2 1 4,1 5 5,0 2 6,2 3 6,0 3 5,0 2 3,0 4 4,0 3 4,2 4 5,4 6 4,4 6 5,4 6 4,2 4 0,1 5-8,1 3-7,2 5-8,0 3-4,1 6-2,1 4-2,1 6-2,-1 4-3,-3 7-2,-2 6-2,-4 5-4,-1 4-2,1-1-7,2 0-4,0 1-5,0-5-6,-1-7-9,0-8-7,-2-9-8,-1-5-5,0-7-4,-2-6-4,0-5-3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26"/>
    </inkml:context>
    <inkml:brush xml:id="br0">
      <inkml:brushProperty name="width" value="0.02782" units="cm"/>
      <inkml:brushProperty name="height" value="0.02782" units="cm"/>
      <inkml:brushProperty name="color" value="#F2395B"/>
    </inkml:brush>
  </inkml:definitions>
  <inkml:trace contextRef="#ctx0" brushRef="#br0">102450 11750 790,'167'-44'21,"-16"13"-8,-15 12-9,-15 13-8,-7 6 3,3 0 15,3 0 17,4 0 14,-6 1 0,-11 4-16,-14 3-17,-11 3-16,-12 1-16,-9 1-15,-10-1-16,-8 1-16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9"/>
    </inkml:context>
    <inkml:brush xml:id="br0">
      <inkml:brushProperty name="width" value="0.03931" units="cm"/>
      <inkml:brushProperty name="height" value="0.03931" units="cm"/>
      <inkml:brushProperty name="color" value="#F2395B"/>
    </inkml:brush>
  </inkml:definitions>
  <inkml:trace contextRef="#ctx0" brushRef="#br0">59407 16478 559,'7'-15'2,"-2"1"4,-3 1 5,0 0 3,-4 3 7,0 3 10,-3 2 8,-2 4 9,-2 3 1,-2 6-7,-2 4-6,-1 5-7,-3 5-5,-1 5-2,-3 5-3,-1 5-2,-2 0-3,1-2-4,-1-4-5,1-1-4,0-4-4,1-2-5,1-1-5,1-2-4,1-4-6,2-3-6,3-4-5,1-5-6,2-2-2,2-4 1,3-2 3,1-3 1,1-2 1,2 0 0,0 0 0,2 0 1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9"/>
    </inkml:context>
    <inkml:brush xml:id="br0">
      <inkml:brushProperty name="width" value="0.03866" units="cm"/>
      <inkml:brushProperty name="height" value="0.03866" units="cm"/>
      <inkml:brushProperty name="color" value="#F2395B"/>
    </inkml:brush>
  </inkml:definitions>
  <inkml:trace contextRef="#ctx0" brushRef="#br0">59350 14436 569,'30'-51'30,"-4"10"3,-2 8 2,-3 9 3,-1 6 2,1 3-1,1 3 1,1 3 0,-1 3-3,-1 4-5,-3 4-6,-1 4-5,-2 5-7,-1 7-8,-1 7-10,0 7-7,-3 0-10,-1-4-10,-2-5-9,-2-5-10,-1-4-6,0-1-1,0-2-1,0-2-2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9"/>
    </inkml:context>
    <inkml:brush xml:id="br0">
      <inkml:brushProperty name="width" value="0.05592" units="cm"/>
      <inkml:brushProperty name="height" value="0.05592" units="cm"/>
      <inkml:brushProperty name="color" value="#F2395B"/>
    </inkml:brush>
  </inkml:definitions>
  <inkml:trace contextRef="#ctx0" brushRef="#br0">60697 14927 393,'-6'-6'42,"4"2"1,4 4 1,4 3 0,2 2-1,0 5-3,-1 4-3,1 3-4,0 4-2,0 1-3,0 3-1,-1 1-3,1 2-2,-2 1-2,-1 0-1,0 2-2,-2 2-3,-1 1-1,0 2-3,-1 2-2,-2 0 0,-1-2 0,0-2 0,-1-1 1,-1-3-1,0-4-3,0-2-4,0-3-2,-1-2-5,-4-3-3,-2-1-6,-3-2-3,-1-5-4,1-6-4,1-8-3,0-6-3,1-6-2,-1-5 0,-1-5-1,-1-4 0,-1-4 2,1 1 4,-1 0 3,0 0 4,2 1 4,3 3 2,3 3 2,2 4 2,1 4 12,-2 8 17,-1 8 19,-3 8 19,0 5 3,0 4-9,2 2-11,1 3-10,0 2-7,0 1-5,0 1-5,1 1-4,0 0-5,2 1-5,2-1-5,2 1-5,1-2-10,2-3-15,0-3-13,2-3-16,0-2-3,2-2 8,0-3 6,1-1 8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09"/>
    </inkml:context>
    <inkml:brush xml:id="br0">
      <inkml:brushProperty name="width" value="0.04788" units="cm"/>
      <inkml:brushProperty name="height" value="0.04788" units="cm"/>
      <inkml:brushProperty name="color" value="#F2395B"/>
    </inkml:brush>
  </inkml:definitions>
  <inkml:trace contextRef="#ctx0" brushRef="#br0">62150 15916 459,'22'-7'22,"-1"2"11,-3 2 11,-1 2 12,-1 2 3,-1 2-4,1 2-6,0 2-4,-2 1-5,-1 3-6,-3 2-6,0 1-6,-3 2-4,-1 0-3,-1-1-4,0 1-2,-2 1-11,-2 5-22,-2 3-20,-2 5-21,-2-2-10,0-6 1,-1-5 0,-1-6 1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1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69782 36476 999,'-1'-36'-6,"0"8"-12,-1 6-12,-1 7-12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3"/>
    </inkml:context>
    <inkml:brush xml:id="br0">
      <inkml:brushProperty name="width" value="0.04576" units="cm"/>
      <inkml:brushProperty name="height" value="0.04576" units="cm"/>
    </inkml:brush>
  </inkml:definitions>
  <inkml:trace contextRef="#ctx0" brushRef="#br0">25969 33494 480,'-8'-7'39,"0"0"-2,0 2-4,0 1-2,0-1-3,1-2-2,-1-2-2,0-2-2,0 0-3,0 3-3,0 1-3,1 2-3,-2 2-2,0 0-2,-2 1-1,0 2-2,-1 1-1,-3 4 1,-2 2-1,-1 4 0,-1 2 1,2 3 0,3 3 1,1 3 2,2 2-1,0-1 0,2 0 0,1 1 0,0-1-1,0 1 1,0-1 0,1 1 0,0-2 0,2-1-1,2-3-1,2-1-2,0-1 1,0-1 0,-2 1 0,0 0 1,0-1 0,2-1-1,2-1 0,2 0 0,2-3-1,2-1 0,1-2-2,3-2 0,3-3 0,4-4 0,3-4-1,5-4 1,1-2-2,1-2-3,-1 0-4,0-1-3,1-2-3,1-3 0,1-3-3,1-3-1,-1-1 0,-2 0 0,-1-1 0,-2 1 0,-4-1 1,-3 1 3,-5-1 1,-3 1 2,-2-1 1,0-1 0,0-1 0,0 0-1,-1-1 4,-1 3 7,-1 2 6,0 1 7,-1 3 3,0 1 1,0 3 0,0 1 0,-1 7 6,-1 12 12,0 12 12,-1 11 12,-2 7 1,-1-1-13,0 0-12,-1 1-11,-2-1-9,0 0-4,-2 0-4,0 1-5,0-2-1,0-2 0,2-1 1,1-3 0,0-1-3,2-1-8,0-1-7,2-1-8,0-1-9,0-3-8,0-1-10,0-2-9,0-5 0,0-6 6,0-8 7,0-6 8,-1-4 7,0 1 10,-2-1 8,0 1 8,0-1 8,2 0 4,2 1 5,2-1 6,1 1 2,0 1 1,0 0 2,0 2 1,0 1 1,3 1 0,2 0-1,2 2 1,1 1-1,0 0 2,-1 2 0,1 1 2,0 0-3,0 2-4,-1 0-5,1 2-5,0-1-5,0 0-5,-1-2-6,1 0-5,0-1-4,0 2 0,-1 0-2,1 2-1,-1-2-5,-1-4-11,0-4-9,-2-3-11,-1-3 2,-2 2 11,-2 1 13,-2 1 12,-1 0 7,2 1 3,0-1 2,2 0 2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4"/>
    </inkml:context>
    <inkml:brush xml:id="br0">
      <inkml:brushProperty name="width" value="0.05214" units="cm"/>
      <inkml:brushProperty name="height" value="0.05214" units="cm"/>
    </inkml:brush>
  </inkml:definitions>
  <inkml:trace contextRef="#ctx0" brushRef="#br0">28145 32339 421,'8'-65'1,"0"12"1,0 12 2,-1 12 0,1 6 2,-2 4 2,-1 3 0,0 3 1,-2 2 3,0 1 5,-2 0 5,0 2 4,-1 4 8,0 8 9,0 8 11,0 7 10,0 8-2,0 7-11,0 7-11,0 6-12,-2 6-8,0 6-1,-3 4-3,-2 5-1,-1 3-5,0 1-6,1 1-7,-1 1-5,-1 3-4,0 8-3,-1 6-2,-1 8-1,0 1-5,2-4-5,2-4-5,3-4-5,0-7-3,2-8-1,0-9 1,2-8 0,0-9 0,0-8 4,0-8 3,0-7 2,-1-6 3,0-3 1,-2-3 2,0-2 2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4"/>
    </inkml:context>
    <inkml:brush xml:id="br0">
      <inkml:brushProperty name="width" value="0.03239" units="cm"/>
      <inkml:brushProperty name="height" value="0.03239" units="cm"/>
    </inkml:brush>
  </inkml:definitions>
  <inkml:trace contextRef="#ctx0" brushRef="#br0">28850 33756 679,'28'-35'72,"-5"9"-12,-7 9-11,-5 9-13,-3 5-9,0 3-3,0 4-5,-1 2-4,0 4-5,-4 6-3,-3 4-5,-2 5-5,-3 2-3,-2 1-1,-1-1-3,-3 0-2,0-1 0,2-5 0,2-3 0,3-4 1,2-4 1,4-1 2,3-2 1,5-2 2,3-1 2,0 0 1,1-1 1,1 2 1,0-2 2,-3 1 2,-1 0 3,-2 0 1,-2 1 1,-2 4 1,-3 2 0,0 3 1,-5 3-1,-2 3 0,-5 3-1,-4 3 0,-1 0-1,1-3-2,1-3-2,1-3-2,0-2-3,2 0-5,1-2-6,1-1-4,1-3-6,2-4-3,2-6-5,2-4-4,1-3-4,2 0-4,0 1-5,2-1-4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5"/>
    </inkml:context>
    <inkml:brush xml:id="br0">
      <inkml:brushProperty name="width" value="0.05193" units="cm"/>
      <inkml:brushProperty name="height" value="0.05193" units="cm"/>
    </inkml:brush>
  </inkml:definitions>
  <inkml:trace contextRef="#ctx0" brushRef="#br0">30237 33544 423,'-1'-20'7,"0"9"12,-2 6 13,0 10 13,-2 5 4,-2 5-8,-2 5-7,-1 5-6,-2 2-6,0-2-1,0 1-3,1-2-1,0-2-3,2-2 0,2-1-1,3-2-1,1-3-6,3-1-11,4-2-11,2-2-11,4-5-6,4-5 1,3-5-1,5-7 1,2-3 1,3-1 4,1-2 2,3 1 4,-2 0 3,-2 2 3,-3 4 4,-2 3 2,-5 1 5,-1 2 3,-4 1 5,-3 1 4,-2 2 8,-2 7 11,-2 6 13,-2 6 11,-2 2 2,0-1-7,-2-1-7,0-1-7,-1-1-7,0-1-4,0-1-6,1 0-4,1-2-4,5-1-1,6 0-3,4-2-1,3-3-5,1-6-5,1-6-6,2-6-7,-2-2-3,0-1-1,0 0-2,-2 1-1,-2-1 2,-1 1 3,-2-1 4,-2 0 3,-3 1 4,-2 1 1,-4 1 3,-2 1 2,-3 1 5,-2 2 8,-2 2 7,-1 2 9,-2 2 4,0 0-2,0 2-1,1 0 0,-1 2-2,0 0-1,0 2-1,1 0-1,1 0-6,8 0-7,4-2-10,8 0-8,2-2-6,3-2 0,1-2-2,3-2-1,2 0 0,1-1 3,3 0 1,1 0 2,0 1 2,-3 2 1,-3 2 1,-3 2 3,-2 2 1,-2 2 6,-3 2 3,-1 2 5,-2 2 5,-2 2 8,-2 1 8,-2 3 8,-2 1 3,0-1-3,-2 1-2,0 0-3,-1-1-2,0-1-5,0-1-3,1-1-3,0 1-6,3 0-3,4 1-5,2 1-5,3-2-6,4-7-8,2-5-6,3-5-9,1-5-2,-3-2 2,-1-2 2,-2-1 1,-2-2 3,-3 1 4,-1-1 3,-2 0 4,-2 1 3,0-1 3,-2 0 2,0 1 3,-3-1 1,-4 0 2,-4 1 1,-3-1 1,0 0-7,6 1-12,6-1-13,6 1-13,4 0-3,3 2 6,4 2 6,2 3 6,1 1 6,-1 2 7,-1 2 6,-1 2 6,-1 1 5,-1 0 5,0 0 4,-2 0 5,-1 1 8,-1 2 12,0 2 14,-2 2 12,-1 1 1,-2 1-8,-2 1-10,-2 2-9,-1 0-6,0 3-5,0 2-3,0 1-4,0 3-5,0 1-3,0 3-5,0 1-3,-1 1-5,-2 1-7,-2-1-5,-2 1-6,0-6-12,1-9-20,0-11-20,2-8-19,3-7 1,6-2 22,5-1 21,7-3 22,3 1 13,-1 1 5,1 2 5,0 3 5,-1 1 3,1 2 2,-1 2 0,1 3 1,-2-1 0,-1 2-4,-2-1-2,-2 0-3,-3 0-5,1 2-3,-2 0-6,0 2-3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5"/>
    </inkml:context>
    <inkml:brush xml:id="br0">
      <inkml:brushProperty name="width" value="0.05459" units="cm"/>
      <inkml:brushProperty name="height" value="0.05459" units="cm"/>
    </inkml:brush>
  </inkml:definitions>
  <inkml:trace contextRef="#ctx0" brushRef="#br0">34380 32640 403,'0'-15'5,"0"3"8,0 1 5,0 2 7,0 6 10,0 10 12,0 9 14,0 11 13,0 7 1,0 4-12,0 6-11,0 4-12,-1 6-9,0 6-6,-2 5-7,0 7-7,-1 5-7,1 6-9,-1 6-9,0 6-7,1 1-11,1-4-10,0-4-10,2-4-12,0-10-4,0-15 0,0-16 1,0-15 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26"/>
    </inkml:context>
    <inkml:brush xml:id="br0">
      <inkml:brushProperty name="width" value="0.02804" units="cm"/>
      <inkml:brushProperty name="height" value="0.02804" units="cm"/>
      <inkml:brushProperty name="color" value="#F2395B"/>
    </inkml:brush>
  </inkml:definitions>
  <inkml:trace contextRef="#ctx0" brushRef="#br0">85650 17050 784,'217'-25'88,"-16"0"-23,-15 0-23,-15 0-24,-11 1-16,-2 4-6,-3 3-7,-3 3-7,2 3-5,10 3-3,10 3-3,9 4-3,-15 2-2,-36 4-1,-39 3-2,-36 3-1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6"/>
    </inkml:context>
    <inkml:brush xml:id="br0">
      <inkml:brushProperty name="width" value="0.0409" units="cm"/>
      <inkml:brushProperty name="height" value="0.0409" units="cm"/>
    </inkml:brush>
  </inkml:definitions>
  <inkml:trace contextRef="#ctx0" brushRef="#br0">35900 33915 537,'71'-1'163,"-15"0"-40,-14-2-40,-15 0-38,-5 0-24,4 1-6,6 0-5,5 2-8,1 0-5,-2 0-6,-2 0-6,-1 0-7,-4 0-5,-3 0-4,-5 0-4,-3 0-5,-4 0-1,-1 0 0,-2 0 1,-2 0 0,-3 1 1,-3 2 2,-2 1 1,-4 3 2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7"/>
    </inkml:context>
    <inkml:brush xml:id="br0">
      <inkml:brushProperty name="width" value="0.04878" units="cm"/>
      <inkml:brushProperty name="height" value="0.04878" units="cm"/>
    </inkml:brush>
  </inkml:definitions>
  <inkml:trace contextRef="#ctx0" brushRef="#br0">36562 33118 450,'-15'-9'9,"3"0"-3,1-1-1,2-1-3,3 0 4,1 0 10,2 2 10,2 1 11,1 3 8,0 8 7,0 6 8,0 7 8,0 6-4,2 7-13,0 5-14,2 6-13,-1 3-9,-1 0-3,0 0-3,-2 0-3,0 1-14,0 2-21,0 2-23,0 2-22,0-5-8,0-8 4,0-11 5,0-9 6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7"/>
    </inkml:context>
    <inkml:brush xml:id="br0">
      <inkml:brushProperty name="width" value="0.04604" units="cm"/>
      <inkml:brushProperty name="height" value="0.04604" units="cm"/>
    </inkml:brush>
  </inkml:definitions>
  <inkml:trace contextRef="#ctx0" brushRef="#br0">39683 32897 477,'-3'-8'34,"9"0"7,11 0 7,10 1 7,2 0-1,-2 2-8,-3 2-9,-3 2-8,-1 2-6,-1 4-5,1 2-5,-1 3-6,-1 4-1,-4 4 0,-5 3 0,-3 5 0,-4 1-2,-6 0-5,-4 1-5,-5-1-4,-5 1-3,-3 3-3,-5 1-3,-3 2-1,-2-1-1,0-3 2,-1-5 1,1-3 2,0-4 4,1-1 3,2-3 6,0-1 3,2-2 4,3-2 0,3-3 1,3 0 0,4-4 6,8-3 8,7-2 9,6-3 9,6-3 1,5 0-4,5-1-6,5-1-4,3-1-7,0 2-5,2 1-6,1 0-6,-1 3-5,0 1-4,-1 2-6,-1 2-4,-3 0-5,-2 0-5,-3-2-6,-3 0-5,-2 0-3,-3 0-1,-1 2-1,-2 0-1,-2 1 1,1-2 2,0 0 2,0-2 2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8"/>
    </inkml:context>
    <inkml:brush xml:id="br0">
      <inkml:brushProperty name="width" value="0.04858" units="cm"/>
      <inkml:brushProperty name="height" value="0.04858" units="cm"/>
    </inkml:brush>
  </inkml:definitions>
  <inkml:trace contextRef="#ctx0" brushRef="#br0">41650 33028 452,'8'-34'61,"0"9"-1,-1 11 0,1 9 1,-1 7-5,0 6-6,-2 4-8,0 5-6,-2 4-6,-1 3-4,0 3-4,-1 3-4,-3 2-4,0 2-6,-3 2-5,-2 3-5,-1-2-7,0 0-12,0-3-10,1-2-10,0-3-7,2-5-3,2-5-2,2-5-4,1-6 1,0-10 2,0-8 4,0-9 3,0-5 6,2-1 9,0-1 10,2-1 8,1 1 7,1 3 3,3 3 5,2 3 3,1 2 7,0-1 9,-1 0 8,1 1 9,0 0 4,1 2-1,1 3-1,2 1-1,-1 1-4,1 2-4,0 1-6,-1 0-6,1 2-5,0 0-7,-1 2-6,1 0-6,-1 2-9,-1 0-9,-1 2-12,0 0-9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8"/>
    </inkml:context>
    <inkml:brush xml:id="br0">
      <inkml:brushProperty name="width" value="0.05877" units="cm"/>
      <inkml:brushProperty name="height" value="0.05877" units="cm"/>
    </inkml:brush>
  </inkml:definitions>
  <inkml:trace contextRef="#ctx0" brushRef="#br0">42743 32139 374,'-1'-14'3,"0"1"6,-2 2 7,0 2 6,0 6 12,0 8 17,2 9 16,0 10 19,1 6 0,-2 6-15,0 6-15,-1 6-16,-1 5-10,0 6-7,0 4-7,0 5-7,-1 3-4,0 1-4,-1 1-1,-1 0-4,-1 1-5,2-3-8,1-1-9,1-3-7,0-4-8,2-8-4,0-8-5,2-8-5,0-7 0,0-6 4,0-5 5,0-6 4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38"/>
    </inkml:context>
    <inkml:brush xml:id="br0">
      <inkml:brushProperty name="width" value="0.04338" units="cm"/>
      <inkml:brushProperty name="height" value="0.04338" units="cm"/>
    </inkml:brush>
  </inkml:definitions>
  <inkml:trace contextRef="#ctx0" brushRef="#br0">43150 33702 507,'2'-16'4,"4"-1"11,3-1 8,5-1 11,2 1 5,-1 3 3,1 2 3,0 4 2,-1 3-1,1 2-5,-1 4-5,1 3-5,-2 2-5,-3 5-4,-3 4-6,-2 3-5,-3 4-4,-2 3-2,-2 3-2,-2 3-4,-2 0-2,0-3-3,-1-4-4,-1-1-2,0-4-5,4-1-4,2-3-5,4-1-5,2-4-1,5-6 4,4-6 2,4-6 4,0-3 0,0 1-5,0-1-3,-2 0-5,-2 1-2,-1 3 0,-2 1-1,-2 2-1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0"/>
    </inkml:context>
    <inkml:brush xml:id="br0">
      <inkml:brushProperty name="width" value="0.03757" units="cm"/>
      <inkml:brushProperty name="height" value="0.03757" units="cm"/>
    </inkml:brush>
  </inkml:definitions>
  <inkml:trace contextRef="#ctx0" brushRef="#br0">46600 32950 585,'23'13'80,"1"-4"-16,-1-3-18,1-4-17,0-2-8,3 0 3,1 0 2,2 0 3,3-1-2,1 0-4,2-2-5,2 0-4,2 0-5,-1 1-5,0 0-4,0 2-4,-2 0-6,-4 0-4,-4 0-5,-3 0-5,-4 0-4,-3 0-3,-3 0-5,-2 0-4,-3 0-3,-1 0-1,-1 0-1,0 0-1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0"/>
    </inkml:context>
    <inkml:brush xml:id="br0">
      <inkml:brushProperty name="width" value="0.03788" units="cm"/>
      <inkml:brushProperty name="height" value="0.03788" units="cm"/>
    </inkml:brush>
  </inkml:definitions>
  <inkml:trace contextRef="#ctx0" brushRef="#br0">48350 32050 580,'44'8'135,"-4"0"-31,-6-1-32,-3 1-31,-5-1-19,-2 0-6,-1-2-4,-3-1-7,0 1-1,1 2-1,1 2 0,1 2-1,-1 0-6,-1-1-16,-2-1-15,-3 0-15,-2-2-7,-4 1 3,-4 0 2,-4 0 3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0"/>
    </inkml:context>
    <inkml:brush xml:id="br0">
      <inkml:brushProperty name="width" value="0.03989" units="cm"/>
      <inkml:brushProperty name="height" value="0.03989" units="cm"/>
    </inkml:brush>
  </inkml:definitions>
  <inkml:trace contextRef="#ctx0" brushRef="#br0">46397 33746 551,'-2'-7'66,"13"-1"-1,13 0-3,13 0-2,8 2-5,4 1-10,4 2-9,3 2-10,3 1-8,0 2-7,-1 0-7,1 2-7,-2 0-7,-4 1-8,-4 1-7,-4 2-8,-4 0-6,-2-1-3,-3 1-3,-4 0-3,-3 0-2,-7-1 2,-5 1 2,-6 0 2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1"/>
    </inkml:context>
    <inkml:brush xml:id="br0">
      <inkml:brushProperty name="width" value="0.04508" units="cm"/>
      <inkml:brushProperty name="height" value="0.04508" units="cm"/>
    </inkml:brush>
  </inkml:definitions>
  <inkml:trace contextRef="#ctx0" brushRef="#br0">46211 33895 488,'-13'-8'63,"8"2"-4,7 1-5,6 1-6,5 2-3,3 5-3,3 6-3,3 4-3,2 3-4,1-1-4,1 1-5,1-1-5,2 1-5,2 1-5,4 1-5,3 1-4,-2 0-9,-4-3-11,-5-1-10,-5-2-12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27"/>
    </inkml:context>
    <inkml:brush xml:id="br0">
      <inkml:brushProperty name="width" value="0.04982" units="cm"/>
      <inkml:brushProperty name="height" value="0.04982" units="cm"/>
      <inkml:brushProperty name="color" value="#F2395B"/>
    </inkml:brush>
  </inkml:definitions>
  <inkml:trace contextRef="#ctx0" brushRef="#br0">91250 16650 441,'3'46'79,"6"-5"-18,7-7-16,6-5-18,6 3-9,6 17 0,7 15 0,6 16 0,-2 5-2,-9-2-2,-10-3-4,-8-3-1,-4-4-3,3-3 1,3-3 0,4-2-1,4-8 1,6-8 2,7-10 2,6-9 2,9-16 0,13-22 1,12-22 0,13-21 0,24-31 0,39-36-1,36-39 0,39-36 0,25-18-1,17 3 1,15 3-1,16 4 0,-4 10-10,-21 19-18,-22 19-19,-22 19-19,-35 21-13,-46 26-5,-47 24-6,-47 26-6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1"/>
    </inkml:context>
    <inkml:brush xml:id="br0">
      <inkml:brushProperty name="width" value="0.047" units="cm"/>
      <inkml:brushProperty name="height" value="0.047" units="cm"/>
    </inkml:brush>
  </inkml:definitions>
  <inkml:trace contextRef="#ctx0" brushRef="#br0">53510 31687 468,'-23'-15'2,"4"2"7,3 2 6,3 3 6,1 0 4,-1 2 3,-2 0 4,0 2 3,-1 1 0,-3 2-5,-2 2-4,-1 2-5,-2 2-2,-1 4 1,-1 2-1,-1 3 1,0 3-1,0 3-1,-1 3-2,1 3-2,1 2 0,3 1 1,3 1-1,3 1 2,2 1-2,4 2-2,3 2-3,3 3-2,2-2-2,3-2-3,4-3-4,2-3-2,4-3-5,4-2-6,3-1-5,5-2-5,3-5-5,3-3-2,3-6-2,2-4-4,1-4-3,-3-1-6,-3 0-5,-3-1-7,-4-2 3,-3 0 9,-5-1 10,-3-2 9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2"/>
    </inkml:context>
    <inkml:brush xml:id="br0">
      <inkml:brushProperty name="width" value="0.04907" units="cm"/>
      <inkml:brushProperty name="height" value="0.04907" units="cm"/>
    </inkml:brush>
  </inkml:definitions>
  <inkml:trace contextRef="#ctx0" brushRef="#br0">54200 32306 448,'22'-29'13,"-1"7"1,-3 5-1,-1 7-1,-1 3 3,1 2 4,1 2 4,2 2 6,-3 3 0,-1 6-1,-4 4-2,-3 5-2,-2 4-3,-4 1-3,-3 2-3,-2 3-3,-3 0-3,-4-1 1,-2-1-2,-3-1 0,-2-1 0,1 1-1,-1-1 0,0 1-1,1-3-1,1-2-3,1-3-2,1-2-3,3-4-1,8-3 0,6-2-1,8-4 1,3-2-3,1-4-4,1-2-5,1-3-4,0-3-5,1 0-4,-1-1-3,1-1-5,1-5 0,5-7 2,3-8 2,5-8 1,-1-2 4,-4 6 1,-3 4 4,-5 5 3,-3 4 2,-3 3 5,-3 3 3,-2 3 5,-4 2 1,-1-1 1,-2 1 2,-2-1-1,-1 1 10,0 2 14,0 3 17,0 1 15,1 3 8,0 6-1,2 4 1,0 6-1,0 2-4,0 3-6,-2 2-9,0 1-6,-2 4-7,-2 3-5,-2 4-5,-2 5-5,-1 1-4,-1 2-4,-2 1-4,0 0-4,-1 0-2,1-1 1,-1-3 1,0-2 1,2-3-5,1-3-9,2-5-8,2-3-10,3-8-11,2-12-12,3-12-13,4-11-12,1-7 1,2-1 14,0-1 15,1 0 14,1-1 12,1 3 8,2 2 9,0 2 8,0 2 8,-1 5 5,-1 3 6,0 4 7,-2 3 2,1 1 0,0 0 1,-1 2-1,0 1-2,0 2-5,-2 3-4,0 1-6,-1 1-7,1 0-12,1 0-11,2 0-12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2"/>
    </inkml:context>
    <inkml:brush xml:id="br0">
      <inkml:brushProperty name="width" value="0.05531" units="cm"/>
      <inkml:brushProperty name="height" value="0.05531" units="cm"/>
    </inkml:brush>
  </inkml:definitions>
  <inkml:trace contextRef="#ctx0" brushRef="#br0">56186 31334 397,'0'-17'2,"0"0"4,0-1 4,0-1 3,0 3 10,0 7 14,0 6 15,0 8 14,-1 6 2,0 7-8,-2 7-10,0 7-9,-2 6-7,0 6-3,-1 6-6,-2 6-3,-1 8-4,-1 12-2,-3 12-2,-1 12-2,-3 5-10,0-2-14,-1-3-15,-1-1-16,2-3-7,3-4 1,4-4 2,5-4 1,1-10 4,2-17 8,0-16 9,2-17 7,-1-9-1,0-1-11,-2-1-10,0 0-10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3"/>
    </inkml:context>
    <inkml:brush xml:id="br0">
      <inkml:brushProperty name="width" value="0.04932" units="cm"/>
      <inkml:brushProperty name="height" value="0.04932" units="cm"/>
    </inkml:brush>
  </inkml:definitions>
  <inkml:trace contextRef="#ctx0" brushRef="#br0">56755 32711 446,'0'-13'40,"2"8"4,0 7 3,2 6 3,-1 5 0,1 5-3,0 4-3,0 3-3,-1 2-5,0 1-5,-2-1-5,0 1-6,-1-2-3,2-2-3,0-1-1,2-3-2,0-1-2,2-2-2,0-3-3,1-1-1,1-1-4,-2-1-1,-1 1-3,0 0-2,-3-1-2,-4-1-4,-4 0-2,-4-2-3,-3-1-1,-3-2-2,-3-3 0,-3 0 0,-2-2-3,-1 2-2,-1 0-3,-1 1-3,2 0-3,3-4-2,4-2-4,5-3-3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3"/>
    </inkml:context>
    <inkml:brush xml:id="br0">
      <inkml:brushProperty name="width" value="0.0316" units="cm"/>
      <inkml:brushProperty name="height" value="0.0316" units="cm"/>
    </inkml:brush>
  </inkml:definitions>
  <inkml:trace contextRef="#ctx0" brushRef="#br0">57050 32596 696,'37'-20'90,"-6"5"-17,-4 7-17,-5 5-17,-3 3-14,1 0-10,-1 0-10,1 0-9,-2 0-12,-3 2-12,-3 0-12,-2 2-12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3"/>
    </inkml:context>
    <inkml:brush xml:id="br0">
      <inkml:brushProperty name="width" value="0.05311" units="cm"/>
      <inkml:brushProperty name="height" value="0.05311" units="cm"/>
    </inkml:brush>
  </inkml:definitions>
  <inkml:trace contextRef="#ctx0" brushRef="#br0">58464 32031 414,'-8'38'140,"-2"-2"-30,0-2-31,-1-1-31,-1-2-18,1 0-3,-1 0-3,0 1-3,1-1-3,1 2-1,0 1-2,2 0-1,3-2-3,6-7-5,6-7-5,6-7-4,3-6-8,1-8-9,1-6-8,1-7-11,1-6-3,-1-3 1,1-4 1,-1-4 1,-1-2 2,-2 1 5,-4 1 4,-3 2 4,-2 1 5,-2 1 5,-2 3 4,-2 2 6,-2 2 2,0 5 1,-2 3-1,0 4 1,-1 2 4,0 0 7,0 1 8,0-1 7,3 0 4,6 0 1,6 0-1,6 1 0,3 0-2,1 2-4,1 2-3,1 2-5,-1 1-3,-3 2-2,-3 0-1,-3 2-2,-1 1 0,0 5 5,-1 4 4,1 4 3,-1 1 2,-2 1-2,-3-1-1,-1 1-3,-2 1-1,-4 2-3,-2 4-4,-3 3-2,-3 1-4,0-1-2,-2-2-3,0 0-4,1-2-2,1-3-4,2-3-4,2-3-2,3-5-8,4-8-9,4-8-10,4-8-9,2-3 0,3 1 10,2 1 10,1 1 11,1-1 6,-2 0 2,-3-1 2,-1-1 2,-2 1 0,-1 2-1,0 4 0,-2 3 0,-1 0-2,-2-2-1,-2-2-1,-2-1-1,-1-1 0,2 2 3,0 2 2,2 2 2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4"/>
    </inkml:context>
    <inkml:brush xml:id="br0">
      <inkml:brushProperty name="width" value="0.05748" units="cm"/>
      <inkml:brushProperty name="height" value="0.05748" units="cm"/>
    </inkml:brush>
  </inkml:definitions>
  <inkml:trace contextRef="#ctx0" brushRef="#br0">60259 31865 382,'13'-28'5,"-3"5"3,-4 7 4,-4 5 2,-2 5 12,2 6 21,0 4 20,2 6 21,-1 4 1,0 5-15,-2 5-17,0 5-15,-3 6-11,0 8-7,-3 8-6,-2 8-6,-2 6-9,-1 8-9,-3 7-11,-2 7-9,0 1-11,1-2-8,1-4-10,1-2-9,1-9 1,2-13 11,2-14 11,3-14 11,0-7 3,2-3-5,0-1-5,2-2-6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4"/>
    </inkml:context>
    <inkml:brush xml:id="br0">
      <inkml:brushProperty name="width" value="0.0442" units="cm"/>
      <inkml:brushProperty name="height" value="0.0442" units="cm"/>
    </inkml:brush>
  </inkml:definitions>
  <inkml:trace contextRef="#ctx0" brushRef="#br0">62200 32646 497,'17'-8'60,"1"2"-13,3 1-13,1 1-13,7 0-1,11 0 11,10 0 12,11 1 10,2-1 2,-6 2-8,-8 0-9,-6 2-8,-6 1-11,-4 2-14,-4 2-15,-3 1-15,-5 2-6,-3-1 1,-4 1 1,-4 0 1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5"/>
    </inkml:context>
    <inkml:brush xml:id="br0">
      <inkml:brushProperty name="width" value="0.04926" units="cm"/>
      <inkml:brushProperty name="height" value="0.04926" units="cm"/>
    </inkml:brush>
  </inkml:definitions>
  <inkml:trace contextRef="#ctx0" brushRef="#br0">63076 31838 446,'-22'-8'6,"5"-2"13,3 0 11,5-1 13,2 2 7,2 6 4,2 6 3,2 6 3,2 4-3,0 5-9,2 3-10,0 5-10,0 3-6,0 5-5,-2 2-4,0 6-4,-2 2-6,0 3-7,-2 4-7,0 2-6,-1 0-9,0-3-10,0-2-11,0-4-11,0-5-5,1-7-1,-1-9-2,0-7-1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5"/>
    </inkml:context>
    <inkml:brush xml:id="br0">
      <inkml:brushProperty name="width" value="0.04845" units="cm"/>
      <inkml:brushProperty name="height" value="0.04845" units="cm"/>
    </inkml:brush>
  </inkml:definitions>
  <inkml:trace contextRef="#ctx0" brushRef="#br0">66925 31900 454,'-14'3'43,"4"6"14,4 5 13,5 7 15,1 3-1,0 1-16,0 1-16,0 1-16,-1 1-11,-1 2-9,0 2-7,-1 3-9,-2 1-2,-2 0 1,-2 2 1,-1 1 2,-3-2-5,0-2-11,-1-3-10,-1-3-10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29"/>
    </inkml:context>
    <inkml:brush xml:id="br0">
      <inkml:brushProperty name="width" value="0.04592" units="cm"/>
      <inkml:brushProperty name="height" value="0.04592" units="cm"/>
      <inkml:brushProperty name="color" value="#F2395B"/>
    </inkml:brush>
  </inkml:definitions>
  <inkml:trace contextRef="#ctx0" brushRef="#br0">81500 17600 479,'3'-44'62,"6"13"-11,7 12-11,6 13-10,4 6-6,4 0 0,3 0-1,3 0 0,3 1 1,3 4 2,3 3 2,4 3 2,1 1 0,0 1-4,0-1-3,0 1-4,0-3-3,0-2-5,0-3-4,0-3-4,7-4-2,17-3-3,15-3 0,16-2-2,9-6-1,3-6 3,3-6 1,4-6 2,-1-2 1,-3 3-1,-3 3 0,-2 4 0,-6 4 0,-6 6 0,-6 7 0,-6 6 1,-6 3-1,-2 0-1,-3 0-1,-3 0-2,-2 0 1,0 0-1,0 0 0,0 0 0,-4 0 0,-5 0 1,-7 0 1,-5 0 1,-4 0 0,0 0 0,0 0 1,0 0 0,0 0 0,0 0 0,0 0 0,0 0 1,0 0 0,0 0-2,0 0 0,0 0-2,-2 0 0,-3 0 1,-3 0 0,-2 0 1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5"/>
    </inkml:context>
    <inkml:brush xml:id="br0">
      <inkml:brushProperty name="width" value="0.03696" units="cm"/>
      <inkml:brushProperty name="height" value="0.03696" units="cm"/>
    </inkml:brush>
  </inkml:definitions>
  <inkml:trace contextRef="#ctx0" brushRef="#br0">67000 32562 595,'29'-21'63,"-6"5"-6,-4 5-4,-4 5-6,-2 2-6,3 2-5,3 0-6,3 2-5,0 0-6,-1 0-4,-3 0-3,-1 0-5,-3 1-14,-1 2-23,-2 2-23,-2 1-24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6"/>
    </inkml:context>
    <inkml:brush xml:id="br0">
      <inkml:brushProperty name="width" value="0.06556" units="cm"/>
      <inkml:brushProperty name="height" value="0.06556" units="cm"/>
    </inkml:brush>
  </inkml:definitions>
  <inkml:trace contextRef="#ctx0" brushRef="#br0">67853 31418 335,'1'-25'45,"2"13"14,2 12 14,2 14 13,0 6 0,-2 1-15,-3 1-14,0 1-14,-3 1-11,-1 3-5,0 1-5,-1 2-5,-2 4-4,-2 3-2,-2 4-1,-1 4-1,-3 3-5,0 3-11,-1 4-10,-1 2-9,0-1-7,2-5-3,2-4-4,3-5-2,0-6-1,2-6 2,1-6 3,0-5 2,3-8 0,4-8-6,4-10-4,4-8-5,2-6 2,3-5 8,2-3 9,2-4 8,1-2 8,1 1 6,0 1 7,3 2 6,-2 1 5,-1 5 3,-3 4 4,-1 3 3,-3 4 5,-1 5 6,-2 3 8,-2 4 6,-2 3 1,-2 3-4,-3 4-3,0 2-4,-2 3-4,0 3-4,0 3-3,0 4-4,0-1-4,2-2-4,0-1-3,1-2-5,3-3-3,2-3-4,3-3-4,4-2-2,2-5-6,5-6-6,3-6-6,5-5-6,0-6-1,0-1 4,-1-4 6,-1-3 4,-2 0 4,-1 3 0,-3 3 1,-1 3 0,-3 3 5,-3 5 6,-3 3 7,-2 4 7,-4 4 8,-2 2 12,-4 4 11,-2 2 12,-2 3 1,2 3-7,0 4-8,2 2-7,0 1-6,0 1-4,0-1-3,0 1-3,1 0-3,2 1-2,2 1 0,2 1-3,1 0 0,1-1-1,1-1 0,2-1 0,-1-1-2,1-1-4,0-1-2,0 0-4,2-5-4,5-5-8,5-6-7,5-6-8,0-5 0,-3-3 6,-5-5 5,-3-3 5,-4-4 6,-3-1 4,-3-3 4,-2-1 5,-3-1 3,-2 1-1,-2 2 2,-2 0 0,-3 1 0,-2 3-1,-3 1 1,-3 3 0,-4 2-4,-3 2-7,-5 4-7,-3 3-6,-5 4-7,-3 4-5,-4 6-6,-4 4-5,2 2-2,8-1 4,7 0 3,9-2 4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7"/>
    </inkml:context>
    <inkml:brush xml:id="br0">
      <inkml:brushProperty name="width" value="0.0358" units="cm"/>
      <inkml:brushProperty name="height" value="0.0358" units="cm"/>
    </inkml:brush>
  </inkml:definitions>
  <inkml:trace contextRef="#ctx0" brushRef="#br0">13900 33493 614,'2'-28'1,"6"6"2,4 5 1,5 7 3,2 3 8,1 2 16,0 2 16,-1 2 16,0 2 2,-3 2-13,-1 2-12,-2 2-12,0 1-10,3 1-9,3 1-7,3 2-7,-1 1-9,-5 3-9,-5 3-7,-4 3-9,-4-1-4,0-2 0,-2-3 2,0-2-1,-2-3 2,0-1 2,-2-1 1,0 0 1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48"/>
    </inkml:context>
    <inkml:brush xml:id="br0">
      <inkml:brushProperty name="width" value="0.05127" units="cm"/>
      <inkml:brushProperty name="height" value="0.05127" units="cm"/>
    </inkml:brush>
  </inkml:definitions>
  <inkml:trace contextRef="#ctx0" brushRef="#br0">13692 34866 429,'24'5'35,"1"-3"-5,1-4-3,1-3-4,1-2-3,1 2 1,1 2-2,1 2 1,-2 2-2,-2 2-1,-3 2-3,-3 2-2,-3 2-2,-4 5-1,-5 4-1,-3 3-1,-4 7-2,-4 9-1,-4 8 0,-3 9-1,-3 2-1,0-4 0,0-6 0,1-4 0,-2-6-3,0-6-5,-1-5-5,-1-7-6,0-4-1,0-2 0,2-4 1,1-3 2,1-2 0,1-2 1,0-2 0,2-2 1,1-3 1,2-5 1,2-5 0,2-5 2,2-3 1,0 1 3,2-1 3,0 1 2,2 0 2,4 1 2,2 1 2,3 1 1,1 2 3,-1 5 2,0 3 2,-2 4 3,1 3 0,3 4 2,3 2-1,4 4 0,-3 2-1,-4 3-3,-4 3-3,-6 4-3,-3 1-1,0 4-1,-1 3 0,-2 3 0,-1 0-2,-4-1-4,-2-3-6,-3-1-3,-3-3-3,-2 0-2,-1-1 0,-3 0-1,-1-3 0,1-3 2,-1-3 2,1-3 2,-1-1 1,1-2 2,-1-1 3,0 0 1,1-2 2,-1-1-1,1 0 1,-1-1 0,2-1 1,3 0 2,3 0 4,2 0 1,7 0 10,8 0 14,9 0 15,10 0 14,6-2 2,8 0-12,6-3-11,8-2-13,1-1-9,-1-2-8,-2 0-7,-2-1-9,-2 0-7,-2 2-5,-2 2-6,-1 3-7,-3 0-2,0 2 0,-2 0-1,0 2 0,-2 0-1,-5 2-3,-4 0-2,-3 2-2,-4-1-1,-3 1 0,-3 0 1,-2 0 0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0"/>
    </inkml:context>
    <inkml:brush xml:id="br0">
      <inkml:brushProperty name="width" value="0.05165" units="cm"/>
      <inkml:brushProperty name="height" value="0.05165" units="cm"/>
    </inkml:brush>
  </inkml:definitions>
  <inkml:trace contextRef="#ctx0" brushRef="#br0">13238 45447 425,'42'-22'30,"-8"6"-2,-9 5-1,-9 5 0,-3 2-3,2 0-3,1 0-2,3 0-4,-1 1-3,-1 0-4,-2 2-3,-2 0-4,-5 5-3,-5 8-5,-6 7-5,-5 9-4,-4 1-3,0-3 1,0-5-1,1-3 0,-3-2 0,-2 1 1,-3 1 0,-3 1 0,1-1 3,3-2 6,4-4 4,5-3 6,1-2 3,0 0-1,0-2 0,0 0 0,1-1 1,2 1 6,3 2 5,1 0 4,1 1 2,0 0-2,0 0-2,0-1-1,0 1-2,0 0-2,0 0-1,0 0-2,0 0-1,1 3 1,2 2-1,0 2 0,1 1-2,-2 1-3,0 1-2,-2 1-4,0 0-2,0-1-5,0-1-4,0 0-3,-1-4-2,-4-3 1,-2-4 1,-3-4 1,-3-2 2,-2 0 1,-1 0 2,-3 0 2,1 0 2,3 0 5,2 0 4,4 0 5,1 1 1,-2 2 0,0 2-1,-1 2 0,0 0 0,2 1 0,3 0 0,1 0 0,1 0 2,2 0 6,0-1 4,2 1 5,0 1 1,0 2-2,0 1-2,0 3-4,1 0-2,4-1-4,2-1-5,3 0-3,3-3-4,0-4-4,1-4-3,1-4-5,3-4 0,3-4 1,5-4 1,3-3 2,4-5 0,1-3-3,2-5-3,2-3-2,2-1-1,0 1 0,2 3 1,1 2-1,-3 3 4,-4 5 6,-5 4 5,-5 6 5,-5 3 4,-3 2 1,-5 3 0,-3 1 1,-3 2 2,-2 1 3,-2 3 4,-2 2 4,-2 2 1,0 4 0,-2 2 1,0 3 0,-2 3-1,-2 1-4,-1 2-2,-3 3-4,-2-1-3,-2-1-4,-1-3-3,-3-1-5,-1-2-2,1-1-1,-1-1-1,1 0-1,0-4-1,1-3-1,0-4-1,2-4 0,2-4-1,1-4 1,2-4 2,2-3 0,2-4-1,1-2-3,0-2-4,2-1-3,1-1-1,2-1 3,2 1 2,2-1 2,1 3 6,2 5 8,0 5 10,1 4 10,0 5 3,-2 4-1,-2 4-1,-2 4-2,-1 3 0,0 1-1,0 3-2,0 2 0,1-1-4,4-3-7,2-3-7,4-2-8,1-6-2,3-5 0,1-6 1,3-5 1,1-5-2,1-3-3,1-4-4,1-1-4,0-1 0,-1 5 5,-1 3 4,0 5 4,-4 2 4,-1 2 5,-4 2 4,-3 2 5,-1 3 3,-2 2 1,-1 3 0,0 4 2,-2 2 2,-1 1 2,0 3 2,-1 2 2,-1 0 1,0-1 1,0-1 0,0 0 1,0-2-6,2 1-10,0 0-12,1 0-10,2-3-7,2-7-5,2-4-3,2-7-5,1-6 1,1-4 2,1-5 4,2-4 4,-2-5-1,-1-3-1,-2-3-4,-2-2-2,-3-2 1,-1 0 4,-2 0 6,-2 0 4,0 0 5,0 1 4,2 2 4,0 0 6,1 3 3,0 6 5,0 4 5,0 5 4,0 3 5,1 1 7,2 0 5,0 2 6,0 6 5,0 10 3,-2 12 3,0 10 4,-2 9-4,2 6-10,-2 8-10,1 6-10,0 9-6,-2 9-2,0 10-3,-2 11-2,0 7-3,0 9-6,0 8-3,0 7-5,0 10-9,0 10-13,0 11-13,0 11-13,1 3-6,0-5 3,2-5 3,0-4 3,1-18 1,0-30 2,0-28 1,0-30 1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1"/>
    </inkml:context>
    <inkml:brush xml:id="br0">
      <inkml:brushProperty name="width" value="0.04435" units="cm"/>
      <inkml:brushProperty name="height" value="0.04435" units="cm"/>
    </inkml:brush>
  </inkml:definitions>
  <inkml:trace contextRef="#ctx0" brushRef="#br0">27341 45480 496,'-7'-36'41,"0"9"-6,2 8-6,1 7-7,-1 4-5,0-2-2,-2 0-3,0-1-2,-2 1-2,-3 2 2,-4 4 0,-2 2 1,-2 3-1,-1 2-1,-1 2-2,-1 2-1,0 4-1,1 5-1,1 7 1,1 5 0,1 4 1,1 1 1,1 0 1,1 2 2,2 0 0,2 1 0,4-1 0,3 0-1,1-2 1,2-2 0,0-3 0,2-3 1,2-3-3,4-1-3,4-2-3,3-3-4,4-2-2,1-4-1,3-4-1,2-4-2,-1-4-1,0-2-2,-1-4-2,0-2-3,1-7-2,8-11-2,7-11-2,7-10-2,0-4 0,-2 2 1,-5 4 1,-4 3 0,-4 2 3,-5 3 3,-5 4 2,-5 2 4,-4 3 3,-2 3 4,-4 4 4,-2 2 4,-2 2 3,0 2 2,0 3 2,0 1 2,-1 5 7,-1 6 13,0 7 12,-1 8 13,-1 3 1,2 1-12,0 1-11,2 1-10,-1 4-9,-2 7-5,-2 6-5,-2 8-4,-1 3-6,1 2-4,-1 0-5,0 2-4,0-3-3,0-5-4,1-4-4,-1-5-2,2-8-5,4-9-5,4-10-5,4-10-5,2-8 1,-1-4 8,1-5 8,0-5 8,0-3 5,0-1 3,-1 0 4,1-2 3,0 2 3,2 3 4,0 5 4,1 3 4,0 4 3,0 1 5,-2 2 4,0 2 5,-2 2 0,1-1-2,0 0-4,0 0-2,0 1-4,-1 2-6,1 2-4,0 2-6,0 1-3,0 0-3,0 0-3,-1 0-2,1 0-2,0 0 2,0 0 0,0 0 1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1"/>
    </inkml:context>
    <inkml:brush xml:id="br0">
      <inkml:brushProperty name="width" value="0.04373" units="cm"/>
      <inkml:brushProperty name="height" value="0.04373" units="cm"/>
    </inkml:brush>
  </inkml:definitions>
  <inkml:trace contextRef="#ctx0" brushRef="#br0">29375 44894 503,'0'-17'1,"1"-1"4,2-3 3,0-1 3,1 6 11,0 16 15,0 16 17,0 15 17,-1 10 1,0 4-12,-2 4-14,0 4-12,-3 5-10,0 9-4,-3 7-4,-2 9-5,-2 5-7,-1 7-8,-3 6-9,-2 6-10,0-1-6,-1-5-4,1-6-4,-1-6-5,2-9-3,5-13-2,3-13-2,4-12-1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2"/>
    </inkml:context>
    <inkml:brush xml:id="br0">
      <inkml:brushProperty name="width" value="0.02902" units="cm"/>
      <inkml:brushProperty name="height" value="0.02902" units="cm"/>
    </inkml:brush>
  </inkml:definitions>
  <inkml:trace contextRef="#ctx0" brushRef="#br0">29900 46740 758,'7'-27'97,"-1"11"-28,0 9-29,-2 10-29,0 6-14,0 2 2,0 1 0,0 3 2,-1 0-1,0-1-2,-2-1-3,0 0-2,0-3-1,2-1-1,2-2 0,2-2 0,1-1-1,1 0 0,1 0 0,2 0-1,-1 0 1,1 1 2,0 2 3,0 0 2,-2 2 1,-1 2 2,-2 1 0,-2 3 2,-3 2 2,-4 3 6,-4 3 6,-4 3 4,-3 2 3,-1 3-2,-3 1-3,-1 2-1,-1-1-5,2-3-8,3-5-10,1-3-8,3-6-11,2-7-14,4-6-15,3-8-12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3"/>
    </inkml:context>
    <inkml:brush xml:id="br0">
      <inkml:brushProperty name="width" value="0.04812" units="cm"/>
      <inkml:brushProperty name="height" value="0.04812" units="cm"/>
    </inkml:brush>
  </inkml:definitions>
  <inkml:trace contextRef="#ctx0" brushRef="#br0">31637 46033 457,'12'-6'5,"-7"4"12,-6 4 11,-8 4 11,-3 4 3,-1 3-5,-1 5-6,-1 3-6,-2 3-4,0 1 0,-1 1-2,-1 1-1,0 0-2,3-1 0,1-1-2,2-1-1,2-2-1,3-3-2,1-3-3,2-3-2,5-3-3,8-4-6,8-4-5,7-4-6,5-5-5,1-6-6,1-5-7,1-7-7,-1-1-1,-2 3 5,-1 3 4,-3 3 4,-1 3 6,-3 5 5,-1 3 6,-2 4 5,-3 3 6,-3 4 6,-3 2 5,-2 3 6,-3 3 4,-1 2 4,0 1 2,-1 3 4,-2 0 1,-1-1-2,0-1-1,-1-1-3,0-1-1,4-2-2,2-3-3,4-1-1,1-3-5,3-4-6,2-4-7,2-4-6,1-4-6,1-5-6,1-5-5,1-5-6,0-2-2,-3 3 2,-1 1 2,-2 3 3,-3 1 1,-3 3 4,-2 1 3,-4 2 2,-2 2 5,-4 1 4,-2 0 5,-3 2 5,-3 2 1,0 2 1,-1 4-2,-1 3-1,0 1 3,1 3 4,0 2 4,2 2 4,4-1 1,8-3-4,8-2-3,8-4-3,4-1-5,1-2-3,1 0-6,1-2-3,-1 1-3,-1 1 0,-3 0 0,-1 2 0,-2 1 2,0 3 4,-2 4 5,-1 2 5,-1 3 1,-2 1 0,-2 3 0,-2 2-1,-2 1 3,-1 1 5,0 1 5,-2 1 6,0-1 2,-2-1-2,0-3-1,-1-1-1,0-3-3,6-1-5,2-2-5,5-2-5,3-4-4,2-2-2,1-6-3,3-2-3,-1-5-4,-1-2-5,-2-3-7,-2-3-5,-3-3-2,-1-1 1,-2-2 3,-2-3 2,-2 1 2,-2 1 3,-2 3 3,-2 1 3,-2 3 3,0 1 3,-1 2 4,-1 3 3,-1 1 3,0 2 1,0 2 2,0 3 1,3-2-2,6-2-3,6-4-5,6-2-3,3 1-2,-1 3 0,1 4 1,0 4 0,0 2 3,1 2 5,1 0 5,1 2 5,-1 2 3,-3 4 2,-2 3 1,-4 5 1,-2 2 2,-1 1 2,0 1 3,-2 1 2,0 0-2,-2 1-3,0-1-5,-2 1-4,-1-1-4,-2 1-4,-2-1-4,-1 1-5,-2-2-5,0-3-8,0-3-9,0-3-7,3-6-5,6-8-1,6-10 0,6-7-2,3-5 4,1 2 5,1 3 7,1 1 6,0 3 3,-1 1 1,0 2 1,-2 2 2,-1 2 0,-1 1-2,-1 0 0,0 2-1,-2-1-3,-1 0-3,0-1-5,-2-2-3,-1-1 1,-2-1 4,-3-3 5,0-1 5,-2-2 3,0 2 2,0 1 3,0 1 1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3"/>
    </inkml:context>
    <inkml:brush xml:id="br0">
      <inkml:brushProperty name="width" value="0.0534" units="cm"/>
      <inkml:brushProperty name="height" value="0.0534" units="cm"/>
    </inkml:brush>
  </inkml:definitions>
  <inkml:trace contextRef="#ctx0" brushRef="#br0">35550 45623 411,'0'-18'1,"0"-5"-1,0-5 0,0-5 1,0 1 3,2 4 7,0 5 5,1 5 8,1 7 9,0 8 16,-1 9 15,1 10 15,-1 6 0,0 8-13,-2 7-14,0 7-13,-1 7-10,0 11-8,0 9-7,0 11-7,0 4-10,0 0-10,0 0-10,0 0-10,0-2-3,0-4 6,0-4 4,0-3 6,0-9-6,0-11-20,0-12-20,0-11-18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32"/>
    </inkml:context>
    <inkml:brush xml:id="br0">
      <inkml:brushProperty name="width" value="0.04441" units="cm"/>
      <inkml:brushProperty name="height" value="0.04441" units="cm"/>
      <inkml:brushProperty name="color" value="#F2395B"/>
    </inkml:brush>
  </inkml:definitions>
  <inkml:trace contextRef="#ctx0" brushRef="#br0">91700 18800 495,'-47'-91'25,"6"19"0,7 19-1,6 19 0,3 10-2,0 4-2,0 3-2,0 3-2,-5 1 0,-9 1 0,-10-1 1,-8 1 0,-11 2 0,-8 7-2,-10 6-1,-9 7-2,-9 4 0,-5 3-1,-7 3 0,-5 4-1,-4 2-1,0 4-1,0 3-2,0 3-1,-5 3-1,-9 3 0,-10 3 1,-8 4 0,5 1 0,22 0 1,22 0-1,23 0-1,8 0 1,-3 0 0,-3 0 1,-2 0 0,-1 0 1,3 0-2,3 0-1,4 0 0,4 3-1,6 6 0,7 7 2,6 6-1,3 1 1,0-3-1,0-3 0,0-2-1,4-1 0,10 3 0,10 3 0,9 4 0,6-1 0,3-3-1,3-3 0,4-2-1,1-5 0,0-2 0,0-3-2,0-3 0,0-2 0,0 0 0,0 0 2,0 0 0,4-2 0,10-3 0,10-3 0,9-2-1,4-1 0,1 3 1,-1 3-2,1 4 1,1-1 0,3-3-1,3-3-1,4-2 0,4-5 0,6-2 1,7-3 0,6-3 0,6-1 0,6 4-1,7 3 0,6 3-2,7-2 0,10-6 0,10-6 0,9-6 0,6-6 0,3-2 0,3-3 0,4-3 2,4-2-1,6 0 1,7 0 0,6 0 0,-1-4 1,-5-5-1,-7-7 1,-5-5 0,-9-4 0,-9 0 0,-10 0-1,-8 0-1,-9 1 1,-6 4-1,-6 3 0,-6 3 0,-7-1 0,-6-2 0,-6-3 1,-6-3 0,-6-4-1,-2-3 0,-3-3-1,-3-2-1,-2-5 0,0-2 1,0-3 0,0-3 0,-4-6 1,-5-5 0,-7-7 1,-5-5 0,-6-8 1,-3-5-1,-3-7 0,-2-5 0,-5-6-1,-2-3-1,-3-3-1,-3-2-1,-2-5 0,0-2 1,0-3 1,0-3 2,-2-1 0,-3 4 1,-3 3 2,-2 3 0,-6 7 0,-6 14 0,-6 11-1,-6 14-1,-6 7 0,-2 3 4,-3 3 1,-3 4 4,-9 5-1,-11 10 0,-14 10-3,-11 9-1,-14 6-3,-11 3-4,-14 3-3,-11 4-4,-11 5-1,-5 10 2,-7 10 1,-5 9 3,2 9-5,13 9-9,12 10-8,13 10-10,18-1-5,26-9-2,24-10-1,26-8-2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4"/>
    </inkml:context>
    <inkml:brush xml:id="br0">
      <inkml:brushProperty name="width" value="0.04018" units="cm"/>
      <inkml:brushProperty name="height" value="0.04018" units="cm"/>
    </inkml:brush>
  </inkml:definitions>
  <inkml:trace contextRef="#ctx0" brushRef="#br0">37950 45693 547,'17'-8'115,"3"0"-23,3 1-25,3-1-23,3 0-14,2 0-4,4 1-4,3-1-4,1 0-4,0 2-3,0 1-3,1 1-3,-3 0-4,-2 2-9,-3 0-7,-3 2-7,-4 0-4,-2 2-1,-3 0 1,-2 2-1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4"/>
    </inkml:context>
    <inkml:brush xml:id="br0">
      <inkml:brushProperty name="width" value="0.04617" units="cm"/>
      <inkml:brushProperty name="height" value="0.04617" units="cm"/>
    </inkml:brush>
  </inkml:definitions>
  <inkml:trace contextRef="#ctx0" brushRef="#br0">38726 44944 476,'-15'-15'5,"1"2"9,1 2 9,0 3 10,3 6 10,3 13 12,2 13 12,4 13 12,1 6-3,-2 0-19,0 0-18,-2 0-18,1 2-13,1 4-5,0 4-5,2 3-6,0 2-10,0-2-13,0-2-16,0-2-13,-1-7-7,0-8-1,-2-11 1,0-9-1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5"/>
    </inkml:context>
    <inkml:brush xml:id="br0">
      <inkml:brushProperty name="width" value="0.04684" units="cm"/>
      <inkml:brushProperty name="height" value="0.04684" units="cm"/>
    </inkml:brush>
  </inkml:definitions>
  <inkml:trace contextRef="#ctx0" brushRef="#br0">42959 44887 469,'0'-15'0,"0"2"0,0 3 0,0 1 0,0 1 5,0 0 10,0 0 10,0 1 9,-3-1 5,-2 0-1,-5 0 0,-4 0-2,-2 2-2,-1 2-5,-1 4-5,-1 3-5,-1 1-2,-1 3-3,-1 2 0,-1 2-2,-1 1-1,-1 3 0,-1 2-1,-1 1 0,1 2 0,1-1-1,3 1 0,2 0-1,0 0 0,2 0-1,1 2 1,1 2-1,2-1 0,3 2-1,2 1 0,4 1 0,2-1-2,2-1-4,2-3-2,2-1-2,3-3-5,6-3-2,4-3-5,5-2-3,4-4-1,2-3 1,4-2 2,3-3 1,0-4-1,0-4-3,-1-4-3,-1-3-4,-4-1 1,-5 4 5,-7 4 4,-5 5 4,-4 0-4,0 0-14,-2-2-14,0 0-13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5"/>
    </inkml:context>
    <inkml:brush xml:id="br0">
      <inkml:brushProperty name="width" value="0.03596" units="cm"/>
      <inkml:brushProperty name="height" value="0.03596" units="cm"/>
    </inkml:brush>
  </inkml:definitions>
  <inkml:trace contextRef="#ctx0" brushRef="#br0">43700 45544 611,'23'-7'81,"-1"2"-13,-1 2-13,-1 2-12,-2 1-10,-1 0-6,-2 0-6,-3 0-6,-3 3-4,-4 8-1,-6 6-1,-4 7-2,-5 3-2,-3 1-2,-5-1-3,-3 0-1,-2-1-2,4-3 2,4-3 1,1-3 1,8-6 0,10-10-4,12-10-2,9-9-2,6-6-5,-1 3-6,-2 0-5,1 1-5,-3 1-4,0 0-1,-1 2-2,-1 1-1,-2 1 1,-3-1 0,-3 0 2,-3 1 1,-2-1 3,-1 2 2,0 1 4,-2 1 3,-1 1 2,0 1 4,-2 0 4,0 2 2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6"/>
    </inkml:context>
    <inkml:brush xml:id="br0">
      <inkml:brushProperty name="width" value="0.04829" units="cm"/>
      <inkml:brushProperty name="height" value="0.04829" units="cm"/>
    </inkml:brush>
  </inkml:definitions>
  <inkml:trace contextRef="#ctx0" brushRef="#br0">45150 44808 455,'8'-10'-2,"0"-4"-5,-1-4-5,1-3-4,0 0 2,0 3 10,0 4 9,0 5 9,-1 3 13,-1 4 15,-1 4 15,0 4 15,-2 3 2,0 3-11,-2 3-11,0 3-11,-1 3-7,0 3-5,0 3-4,0 3-5,-1 1-4,-2-2-3,-2 0-4,-2-1-3,-1-1-6,-2 1-3,0-1-6,-1 0-5,0-1-7,2-5-8,3-3-8,1-5-8,2-6-7,2-12-4,2-10-5,2-11-5,1-3 5,2 6 11,0 4 14,1 5 11,0 2 10,-2 2 4,-2 1 5,-2 0 5,1 0 4,4-1 5,3-3 4,5-1 4,2-1 4,-1 2-1,1 3 2,0 1 0,-1 2 2,1 2 0,0 2 1,-1 2 2,1 1-3,0 0-4,-1 0-5,1 0-5,-1 0-5,-1 0-6,-1 0-4,0 0-6,-2 0-2,-1-2 2,-1 0 1,0-2 2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6"/>
    </inkml:context>
    <inkml:brush xml:id="br0">
      <inkml:brushProperty name="width" value="0.0511" units="cm"/>
      <inkml:brushProperty name="height" value="0.0511" units="cm"/>
    </inkml:brush>
  </inkml:definitions>
  <inkml:trace contextRef="#ctx0" brushRef="#br0">46176 44086 430,'0'-16'0,"0"1"0,0-1 0,0 0 0,0 2 4,0 1 8,0 2 8,0 2 8,0 2 5,0-1 2,0 0 2,0 0 2,0 6 2,0 12 1,0 11 2,0 13 1,-1 5-2,0 2-5,-2 0-5,0 2-5,-2 4-6,0 10-7,-1 8-7,-1 9-5,-1 8-8,0 8-5,0 7-6,1 9-6,-1-1-8,2-11-7,1-9-9,0-9-8,2-11 0,1-11 8,0-10 8,2-12 8,-1-6 0,0-5-4,-2-3-5,0-4-5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6"/>
    </inkml:context>
    <inkml:brush xml:id="br0">
      <inkml:brushProperty name="width" value="0.04967" units="cm"/>
      <inkml:brushProperty name="height" value="0.04967" units="cm"/>
    </inkml:brush>
  </inkml:definitions>
  <inkml:trace contextRef="#ctx0" brushRef="#br0">46601 45337 442,'7'-6'62,"-2"6"-6,-2 4-8,-2 6-6,-1 3-5,2 5-2,0 3-3,2 5-2,0 1-2,0-2-1,-1 0-1,1 0-2,1-3-1,0 0-3,1-1-1,2 0-2,0-3-4,-1 0-3,1 0-4,0-2-4,-3 0-5,-6-1-7,-6 1-8,-6-1-7,-3-1-2,-3-4 2,-1-4 4,-3-4 2,-1-3 1,-1 0-3,-1-2-2,0 0-3,0-3-3,5-4-5,3-4-4,5-3-5,2-2 1,2 3 4,2 1 5,3 2 6,0 2 2,0 1 3,0 0 0,0 2 3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6"/>
    </inkml:context>
    <inkml:brush xml:id="br0">
      <inkml:brushProperty name="width" value="0.02856" units="cm"/>
      <inkml:brushProperty name="height" value="0.02856" units="cm"/>
    </inkml:brush>
  </inkml:definitions>
  <inkml:trace contextRef="#ctx0" brushRef="#br0">47050 45330 770,'43'-13'65,"-6"3"-10,-7 5-9,-7 3-9,-4 2-14,1 2-19,-1 0-20,1 1-19,-2 0-6,-3 0 8,-3-2 7,-2 0 9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7"/>
    </inkml:context>
    <inkml:brush xml:id="br0">
      <inkml:brushProperty name="width" value="0.05442" units="cm"/>
      <inkml:brushProperty name="height" value="0.05442" units="cm"/>
    </inkml:brush>
  </inkml:definitions>
  <inkml:trace contextRef="#ctx0" brushRef="#br0">48344 44912 404,'-15'2'75,"2"4"-11,3 4-10,1 4-10,1 3-7,2 3-4,1 3-3,0 3-3,1 1-3,1 0-2,-1 1-3,0-1-1,0-1-3,2-1 0,0-3-1,2-1-2,3-4-4,6-3-9,5-4-10,7-4-9,2-6-5,-1-8-2,-1-8-1,-1-7-1,-1-5-1,-3 1 0,-1 0 1,-2-1-1,-3 2 2,-1 0 5,-2 1 3,-2 1 5,-3 2 4,-2 3 4,-4 3 5,-2 3 4,-2 2 3,1 2 3,-1 2 1,0 2 3,2 0 3,6-2 8,4-1 7,6-3 7,2 0-1,1 2-7,1 2-7,1 3-9,2 0-3,2 2-2,1 0-2,3 2-1,-2 2 0,-3 4 2,-5 4 1,-3 3 2,-2 5 3,-2 3 3,-1 5 4,0 3 4,-3 2-1,-2 1-4,-4-1-4,-2 0-5,-2-2-4,0-3-2,1-5-4,-1-3-2,3-6-8,6-7-13,6-6-13,5-7-13,4-4-3,0 2 7,-1 1 8,1 0 7,0 2 4,1 1 1,1 0 2,1 2 1,-1-1-2,-2 0-3,-4-1-5,-3-1-3,-2-1-1,0 0 4,-2 0 3,0 0 3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7"/>
    </inkml:context>
    <inkml:brush xml:id="br0">
      <inkml:brushProperty name="width" value="0.0562" units="cm"/>
      <inkml:brushProperty name="height" value="0.0562" units="cm"/>
    </inkml:brush>
  </inkml:definitions>
  <inkml:trace contextRef="#ctx0" brushRef="#br0">50300 44349 391,'0'-30'2,"0"5"5,0 3 4,0 5 4,0 4 10,0 6 14,0 6 14,0 6 15,0 6 2,2 7-8,0 7-9,1 7-8,0 5-7,0 2-4,-2 4-4,0 2-4,-1 4-7,2 2-8,0 3-11,1 4-8,0 2-3,0 5 1,-2 3 3,0 5 3,-1-6 1,0-13 0,0-14 2,0-14 0,0-6-15,0 0-34,0-1-32,0 1-32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05"/>
    </inkml:context>
    <inkml:brush xml:id="br0">
      <inkml:brushProperty name="width" value="0.03664" units="cm"/>
      <inkml:brushProperty name="height" value="0.03664" units="cm"/>
      <inkml:brushProperty name="color" value="#00BFF3"/>
    </inkml:brush>
  </inkml:definitions>
  <inkml:trace contextRef="#ctx0" brushRef="#br0">64400 26400 600,'90'1'93,"-18"4"-24,-19 3-22,-18 3-23,-17 10-18,-11 20-14,-14 18-13,-11 20-15,-12 5-3,-9-6 5,-10-6 5,-8-6 6,-1-9 3,9-8 2,10-10 3,10-9 2,4-7 3,0-3 5,0-3 4,0-2 4,10-6 9,23-6 13,22-6 12,22-6 13,8-6 1,-2-2-12,-3-3-12,-3-3-11,-6 1-8,-5 6-7,-7 7-6,-5 6-6,-14 3-9,-18 0-12,-19 0-13,-18 0-13,-10-2 1,0-3 12,0-3 14,0-2 12,1-5 8,4-2 5,3-3 5,3-3 4,4-1 2,7 4-1,6 3 0,7 3-1,4 6 9,3 9 22,3 10 20,4 10 20,1 10 4,0 13-15,0 12-15,0 13-14,0 7-9,0 4-4,0 3-3,0 3-3,-4 7-6,-5 14-9,-7 11-7,-5 14-9,-4 0-4,0-8-1,0-10 1,0-9 0,1-13-5,4-16-8,3-15-9,3-15-8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32"/>
    </inkml:context>
    <inkml:brush xml:id="br0">
      <inkml:brushProperty name="width" value="0.04973" units="cm"/>
      <inkml:brushProperty name="height" value="0.04973" units="cm"/>
      <inkml:brushProperty name="color" value="#F2395B"/>
    </inkml:brush>
  </inkml:definitions>
  <inkml:trace contextRef="#ctx0" brushRef="#br0">93950 21900 442,'-50'-40'145,"0"23"-31,0 22-29,0 22-30,-5 16-18,-9 14-5,-10 11-7,-8 14-5,-9 8-5,-6 7-3,-6 6-3,-6 7-4,-4 2-2,1 1-2,-1-1-4,1 1-1,-1-1-6,1 1-8,-1-1-8,1 1-7,4-9-4,9-15 3,10-15 2,10-16 2,10-12-5,13-5-11,12-7-13,13-5-11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8"/>
    </inkml:context>
    <inkml:brush xml:id="br0">
      <inkml:brushProperty name="width" value="0.04003" units="cm"/>
      <inkml:brushProperty name="height" value="0.04003" units="cm"/>
    </inkml:brush>
  </inkml:definitions>
  <inkml:trace contextRef="#ctx0" brushRef="#br0">52566 44698 549,'-12'-8'6,"8"0"14,8 0 12,8 1 13,5-1 4,3 2-3,3 1-5,3 0-3,3 1-4,6-3-2,5-2-4,4-2-2,4 1-4,0 1-6,2 2-6,0 3-5,-1-1-4,-4 2-5,-4-1-3,-4 0-5,-3 1-6,-5 2-10,-4 2-10,-3 2-11,-4 1-3,-3 0 2,-3-1 2,-2 2 2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8"/>
    </inkml:context>
    <inkml:brush xml:id="br0">
      <inkml:brushProperty name="width" value="0.04121" units="cm"/>
      <inkml:brushProperty name="height" value="0.04121" units="cm"/>
    </inkml:brush>
  </inkml:definitions>
  <inkml:trace contextRef="#ctx0" brushRef="#br0">54866 43695 533,'-12'-13'90,"8"4"-14,8 6-14,8 5-14,4 2-11,1 1-5,1 1-5,1 2-7,1 0-3,1 1 0,1 2-2,1 0 0,0 0-5,-1 1-9,-1 0-10,-1 0-10,-1 0-2,-1 1 3,-1 1 2,-1 1 4,-1 0-4,-3-1-12,-1-1-12,-2 0-11,-2-2-5,-2-1 1,-3-1 3,0 0 0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8"/>
    </inkml:context>
    <inkml:brush xml:id="br0">
      <inkml:brushProperty name="width" value="0.03814" units="cm"/>
      <inkml:brushProperty name="height" value="0.03814" units="cm"/>
    </inkml:brush>
  </inkml:definitions>
  <inkml:trace contextRef="#ctx0" brushRef="#br0">52992 45427 576,'-38'7'3,"5"-2"4,4-3 5,3 0 5,11-4 8,17-2 11,16-4 10,16-1 10,10-3 1,0 2-10,2 1-10,0 1-10,2 0-7,0 2-5,2 1-4,0 1-4,0 0-6,-2 2-8,-2 0-6,-2 2-8,-4 0-6,-4 0-5,-5 0-7,-5 0-5,-5 0-1,-3 2 5,-4 0 4,-4 2 4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58"/>
    </inkml:context>
    <inkml:brush xml:id="br0">
      <inkml:brushProperty name="width" value="0.03917" units="cm"/>
      <inkml:brushProperty name="height" value="0.03917" units="cm"/>
    </inkml:brush>
  </inkml:definitions>
  <inkml:trace contextRef="#ctx0" brushRef="#br0">52931 45765 561,'-22'0'3,"3"0"4,3 0 6,3 0 4,6 0 8,11-2 11,12 0 12,10-1 10,5-1 0,2 2-12,1 0-12,0 2-11,2 1-6,1 4-1,0 2 0,2 3-2,-2 2-7,-2-1-13,-3 1-16,-3 0-13,-4-2-13,-4-1-10,-3-2-12,-4-2-9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1"/>
    </inkml:context>
    <inkml:brush xml:id="br0">
      <inkml:brushProperty name="width" value="0.04734" units="cm"/>
      <inkml:brushProperty name="height" value="0.04734" units="cm"/>
    </inkml:brush>
  </inkml:definitions>
  <inkml:trace contextRef="#ctx0" brushRef="#br0">58779 43184 464,'5'-14'5,"-2"1"9,-6 2 9,-2 2 10,-4 3 1,0 1-5,-1 2-7,-1 2-5,-2 2-3,-2 2 0,-2 2-1,-1 1-1,-2 3 0,-1 0-2,-1 1-1,-1 2-1,0 1-1,1 3 3,1 3 0,1 3 2,2 0 2,4-3 0,4-3 0,5-3 1,1 0-1,2 0-3,0 1-2,2 1-4,0 1-2,0-1-2,0 1-4,0 0-2,1-1-1,2-1-1,2-1 0,2-1-1,3 0 1,5 0 3,5-1 2,5 1 2,2-1 1,1-2-2,-1-3-1,1 0-2,0-4-2,0-3-3,2-2-3,1-3-3,-1-3-3,-1 0-1,-3-1-2,-1-1-1,-3-3-1,-2-4 2,-1-3 1,-2-5 1,-3-3 2,-1-2 0,-2-4 2,-2-3 1,-2 0 3,-1 2 6,0 2 5,-2 2 5,1 2 4,0 3 3,1 3 2,2 3 2,0 3 5,1 5 6,2 3 7,0 4 6,0 4 1,-3 4-6,-1 4-4,-2 4-5,-1 3-3,0 3-3,0 3-3,0 3-1,-2 4-2,-2 3-1,-4 4-1,-2 4 0,-3 2-2,-2 0-2,-2 1-2,-1-1-3,-1-1-1,1-2-4,1-2-2,0-2-2,2-2-4,3-3-4,1-3-4,2-3-4,2-7-8,4-12-11,2-12-10,4-12-11,0-5 2,-1 0 13,0-1 13,-2 1 14,1-1 8,2-1 4,2-1 3,2 0 4,1 0 5,1 3 7,1 3 5,1 3 7,2 2 4,1 3-1,3 1 0,2 2 1,-1 3-4,-1 1-4,-3 2-6,-1 2-5,-2 2-9,-1 2-15,-1 2-12,0 2-15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1"/>
    </inkml:context>
    <inkml:brush xml:id="br0">
      <inkml:brushProperty name="width" value="0.05269" units="cm"/>
      <inkml:brushProperty name="height" value="0.05269" units="cm"/>
    </inkml:brush>
  </inkml:definitions>
  <inkml:trace contextRef="#ctx0" brushRef="#br0">60936 42374 417,'0'-30'2,"0"5"3,0 3 3,0 5 4,0 2 4,0 2 5,0 3 4,0 1 6,0 3 4,2 4 6,0 4 7,2 4 5,-1 4 0,0 7-8,-2 6-7,0 5-8,-2 6-4,0 6-3,-2 6-2,0 6-3,-3 9-4,-2 9-4,-3 12-4,-3 11-4,-3 6-6,-2 5-6,-1 4-6,-2 4-5,-1 0-6,4 1-5,3-2-4,3-1-4,3-8-5,2-16-3,4-16-5,3-15-3,0-12 0,0-10 6,-2-8 6,0-8 5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2"/>
    </inkml:context>
    <inkml:brush xml:id="br0">
      <inkml:brushProperty name="width" value="0.03342" units="cm"/>
      <inkml:brushProperty name="height" value="0.03342" units="cm"/>
    </inkml:brush>
  </inkml:definitions>
  <inkml:trace contextRef="#ctx0" brushRef="#br0">61694 43330 658,'9'-15'6,"5"2"13,3 3 13,5 1 12,-1 3 3,-5 4-8,-5 4-8,-4 4-7,-5 2-7,-1 1-7,-2 2-6,-1 0-7,-4 2-2,-2 3 2,-3 3 2,-3 3 1,-2 0 1,2-1 2,1-2 0,1-3 2,2-1-2,4 0-4,4-2-4,4-1-4,4 0-1,2 1 1,3 2 0,3 0 1,2-1 2,0-1 2,-1-2 1,1-2 2,-2-1 3,-3 1 4,-3 2 4,-2 0 3,-4 1 2,-4 3 0,-4 2-1,-4 1 1,-3 2-2,-1-1-3,-3 1-2,-1 0-2,-2-1-3,1 1-3,-1-1-2,1 1-4,0-2-1,3-1-1,1-3-1,2-1-1,3-4-10,3-4-19,2-6-20,4-4-19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3"/>
    </inkml:context>
    <inkml:brush xml:id="br0">
      <inkml:brushProperty name="width" value="0.05419" units="cm"/>
      <inkml:brushProperty name="height" value="0.05419" units="cm"/>
    </inkml:brush>
  </inkml:definitions>
  <inkml:trace contextRef="#ctx0" brushRef="#br0">63140 43359 406,'7'-8'2,"-2"0"6,-3 0 5,0 0 5,-4 2 4,0 2 6,-3 4 4,-2 3 5,-2 3 0,-4 5-5,-2 5-4,-3 5-5,-2 4-4,-1 1 0,-1 2-2,-1 3-2,0-1-1,1 0-2,1-1-1,1-1-2,2-2-1,5-2-1,3-1-1,4-3 0,3-1-2,2-2-5,2-3-3,2-1-5,4-3-3,5-4-3,7-5-2,6-2-3,3-5-1,4-4 2,3-4 0,3-3 2,0-4-1,-2 0-3,-2 0-3,-1-2-2,-4 0 0,-2 3 5,-3 1 5,-3 3 5,-4 3 9,-6 6 15,-6 6 15,-6 6 13,-4 4 5,0 3-6,-2 4-6,0 2-6,-1 1-4,1-1-3,-1-1-4,0-1-2,1-1-2,2-1-3,2-1-1,2 0-1,3-3-3,4-1-1,4-2-2,4-2-3,2-3-4,3-2-10,1-4-9,3-2-8,0-3-4,-1-3 5,-1-4 5,-1-2 3,-2-1 4,-3 1 3,-3 1 3,-2 1 4,-3 1 2,-1-1 3,0 0 3,-2 1 3,-2-1 3,-2 2 3,-3 1 2,-4 1 2,-3 1 2,-3 2 1,-5 2-1,-3 3 1,-2 1 0,1 2-3,1 2-2,1 2-2,1 1-1,0 1 0,2 2-2,1 0 0,2 1-4,5 2-7,3 0-5,4 1-7,4-1-3,4-2-1,3-4 0,5-2-1,4-4-1,5-4-1,5-4-1,5-4 0,0 0 0,-3 1 2,-5 2 2,-3 3 2,-3 0 3,1 0 3,-1 0 4,1 0 3,-2 1 5,-3 1 3,-3 0 5,-2 2 4,-3 0 3,1 2 2,0 0 2,0 2 3,0 0 4,0 0 7,-1 0 7,1 0 9,-1 3 2,-4 7 0,-3 8-1,-2 6-1,-2 2-4,0-2-8,0-1-8,0-2-7,0-1-6,1 0-3,-1 2-3,0 1-2,0 0-3,2-3 0,0-1 0,2-2-1,1-2-1,2-1-3,2-1-1,2-1-2,1-2-3,3-2-4,2-4-5,2-2-3,1-3-2,1 0 0,1-2 1,1 0 1,0-2 1,-1-2 1,-1-2 2,-1-1 1,0-2 2,0 0 2,-1 0 1,1 1 1,-1-2 2,-1 0 2,-1-1 1,0-1 2,-2-1 2,-1-1 1,0-1 3,-2-1 1,-1-1 0,-2 1 1,-3-1 0,0 1 1,-4 0-2,0 0 0,-3 2-1,-2 1-1,-1 2 0,-2 1-1,0 2 0,-1 2 0,-3 2 0,-2 1 0,-3 0-1,-3 2 1,-1 2-5,1 2-7,1 3-7,1 4-8,1 2-5,1 1-5,1 3-4,1 2-5,1-1-1,4-1 3,3-3 2,3 0 2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3"/>
    </inkml:context>
    <inkml:brush xml:id="br0">
      <inkml:brushProperty name="width" value="0.05379" units="cm"/>
      <inkml:brushProperty name="height" value="0.05379" units="cm"/>
    </inkml:brush>
  </inkml:definitions>
  <inkml:trace contextRef="#ctx0" brushRef="#br0">67768 42713 408,'-23'-21'63,"1"8"-6,1 7-7,1 7-6,0 4-4,-1 5-2,-1 4-4,-1 4-2,-1 2-2,-1 2-2,-1 3-3,-1 1-1,1 2-3,3 1-1,3 1-3,4 1-2,1 0-2,4 0-3,3 0-3,3 1-3,2-1 0,3 0 0,4 0 1,2 1 1,4-3-5,6-4-13,4-3-10,5-5-12,1-3-9,0-4-3,-1-5-6,-1-2-4,-2-4 0,-3-1 3,-3 0 3,-3-1 4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4"/>
    </inkml:context>
    <inkml:brush xml:id="br0">
      <inkml:brushProperty name="width" value="0.0566" units="cm"/>
      <inkml:brushProperty name="height" value="0.0566" units="cm"/>
    </inkml:brush>
  </inkml:definitions>
  <inkml:trace contextRef="#ctx0" brushRef="#br0">68445 42671 388,'15'-22'30,"-1"5"-2,-1 3-2,-1 4-1,0 3-1,2 2-1,0 2-1,1 2 0,0 2-1,-1 0-3,-1 2-3,0 0-3,-3 3-1,-3 2-2,-2 3-1,-4 3-2,-3 4 0,-6 4 1,-4 3 0,-5 4 1,-3 1 0,-1-1-1,-1-3 0,-1-1 0,2-3-1,3-1 0,4-3-1,5-1-2,6-4-2,11-6-5,11-6-6,11-6-6,5-5-3,-1-4-2,-2-3-2,0-5-3,-2-1 0,-3-1 0,-3 1 0,-3-1 1,-3 0 1,-1-1 3,-2-1 1,-2 0 2,-2-2 2,1 1 2,0-1 2,0 1 1,-1 0 2,-1 1 4,-1 1 1,0 1 4,-2 2 1,-1 3 2,-1 3-1,0 3 2,-1 2 4,0 0 8,0 2 8,0 1 8,0 2 10,0 6 10,-1 4 12,1 5 10,-1 4-2,-2 2-13,-2 1-13,-2 3-14,-1 1-8,-2 3-4,0 1-4,-1 3-4,-2 1-6,-2 3-6,-2 1-6,-1 2-7,-2 0-4,1-1-1,-1-3-3,0-1-2,2-4-3,3-4-3,3-3-6,2-4-3,4-7-3,4-9-3,4-8-1,4-9-3,2-5 5,1-3 9,1-1 10,2-2 10,-1 0 5,-1 5-1,-1 3 1,0 5-1,-1 1 5,1 0 9,1 1 9,1-1 9,1 2 5,0 2 1,-1 4 0,1 3 1,-1 1-3,-1 0-7,-1 0-6,0 0-7,-1 1-10,1 0-11,1 2-12,1 1-12,-1-2-5,-4-2 2,-4-4 3,-4-2 1,-2-3 5,2-1 7,0-3 8,2-2 7,-1 0 4,1-1 2,0 1 2,0-1 0,0 0 2,0-1 0,0-1 0,0-1 1,-1 1 3,0 1 9,-2 2 7,0 3 7,-1 5 12,0 8 14,0 9 14,0 10 14,-2 6 0,0 4-14,-3 6-15,-2 5-14,-2 7-9,-2 8-3,-2 9-3,-1 9-3,-2 8-5,1 6-8,-1 8-7,0 6-8,0 3-9,-1-2-10,-1-3-11,-1 0-11,1-6-6,5-8-1,3-8-1,4-7-1,2-11 3,0-15 8,0-12 7,0-14 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32"/>
    </inkml:context>
    <inkml:brush xml:id="br0">
      <inkml:brushProperty name="width" value="0.04392" units="cm"/>
      <inkml:brushProperty name="height" value="0.04392" units="cm"/>
      <inkml:brushProperty name="color" value="#F2395B"/>
    </inkml:brush>
  </inkml:definitions>
  <inkml:trace contextRef="#ctx0" brushRef="#br0">92000 22000 500,'0'-47'2,"0"6"5,0 7 3,0 6 5,3 7 9,6 10 17,7 10 15,6 9 16,7 13 1,10 20-16,10 18-13,9 20-16,9 21-8,9 25-2,10 25-3,10 25-2,7 9-9,6-6-13,7-6-15,6-6-15,-4-15-9,-11-21-5,-14-22-5,-11-22-6,-12-18 2,-9-11 6,-10-14 7,-8-11 7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5"/>
    </inkml:context>
    <inkml:brush xml:id="br0">
      <inkml:brushProperty name="width" value="0.05007" units="cm"/>
      <inkml:brushProperty name="height" value="0.05007" units="cm"/>
    </inkml:brush>
  </inkml:definitions>
  <inkml:trace contextRef="#ctx0" brushRef="#br0">70939 43371 439,'1'-21'6,"2"5"12,2 4 11,2 6 13,1 3 3,-1 2-2,1 2-4,0 2-4,-1 3-2,0 4-2,-2 3-3,0 5-2,-2 2-2,1 3-2,0 1-1,0 3-3,0-1-2,0-1-2,0-3-2,0-1-3,-1-2 0,-1 1 0,0-1 1,-1 1 0,-2-1-2,-1-1-5,0-1-5,-1-1-5,-2-1-4,-2-1-4,-2 0-3,-1-2-2,-4-1-4,-2-3-2,-3-1-2,-3-2-3,-1-1-2,-1 0-2,1 0-3,-1 0-2,2-1 1,3-2 5,3-2 4,3-2 5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5"/>
    </inkml:context>
    <inkml:brush xml:id="br0">
      <inkml:brushProperty name="width" value="0.03406" units="cm"/>
      <inkml:brushProperty name="height" value="0.03406" units="cm"/>
    </inkml:brush>
  </inkml:definitions>
  <inkml:trace contextRef="#ctx0" brushRef="#br0">71150 43478 646,'8'-8'0,"2"0"0,0 0 0,1 1 0,2-1 4,1 0 10,3 0 10,2 1 8,1 0 6,1 2 2,1 2 0,1 2 2,0 1-3,-1 0-7,-1 0-5,-1 0-7,-1 0-19,-3 2-31,-1 0-31,-2 2-32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5"/>
    </inkml:context>
    <inkml:brush xml:id="br0">
      <inkml:brushProperty name="width" value="0.04133" units="cm"/>
      <inkml:brushProperty name="height" value="0.04133" units="cm"/>
    </inkml:brush>
  </inkml:definitions>
  <inkml:trace contextRef="#ctx0" brushRef="#br0">73055 42870 532,'-13'-1'6,"6"0"12,6-2 11,6 0 13,7-1 5,9 0 1,9 0 1,9 1-1,6-1-2,4 0-7,3 0-6,5 0-7,0 0-6,-4 1-8,-4-1-7,-4 0-8,-5 1-8,-4 2-9,-5 2-7,-5 2-10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6"/>
    </inkml:context>
    <inkml:brush xml:id="br0">
      <inkml:brushProperty name="width" value="0.0456" units="cm"/>
      <inkml:brushProperty name="height" value="0.0456" units="cm"/>
    </inkml:brush>
  </inkml:definitions>
  <inkml:trace contextRef="#ctx0" brushRef="#br0">73704 41923 482,'-21'-22'5,"5"3"9,5 3 10,4 3 10,4 5 8,0 6 9,2 7 7,1 8 9,0 5-2,1 5-12,2 5-12,0 5-11,-1 3-11,-2 4-7,-3 2-9,-3 4-9,-3 4-5,-2 5-2,-2 7-4,-1 5-2,-1 0-6,3-6-8,1-8-9,2-7-8,2-6-6,1-7-1,0-7-2,2-7-2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6"/>
    </inkml:context>
    <inkml:brush xml:id="br0">
      <inkml:brushProperty name="width" value="0.04814" units="cm"/>
      <inkml:brushProperty name="height" value="0.04814" units="cm"/>
    </inkml:brush>
  </inkml:definitions>
  <inkml:trace contextRef="#ctx0" brushRef="#br0">76108 42039 457,'1'-14'9,"2"1"18,2 2 19,1 2 17,2 6 7,-2 8-6,-1 9-6,0 10-7,-2 3-6,-2 0-9,-2 1-8,-2-1-8,-3 1-7,-4 3-4,-3 1-6,-5 2-4,-1 1-5,1 1-6,1-1-7,1 0-5,0-1-3,2-3 2,1-3 1,1-3 1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6"/>
    </inkml:context>
    <inkml:brush xml:id="br0">
      <inkml:brushProperty name="width" value="0.03473" units="cm"/>
      <inkml:brushProperty name="height" value="0.03473" units="cm"/>
    </inkml:brush>
  </inkml:definitions>
  <inkml:trace contextRef="#ctx0" brushRef="#br0">76150 42824 633,'8'-9'4,"2"0"7,0-1 8,1-1 8,1 0 4,-1 1 1,1 0 1,0 2 2,0 1-2,3-1-4,2 0-3,1 0-5,2 2-2,1 1-3,1 2-3,1 2-2,-1 1-5,-3 0-6,-3 0-8,-2 0-7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7"/>
    </inkml:context>
    <inkml:brush xml:id="br0">
      <inkml:brushProperty name="width" value="0.06646" units="cm"/>
      <inkml:brushProperty name="height" value="0.06646" units="cm"/>
    </inkml:brush>
  </inkml:definitions>
  <inkml:trace contextRef="#ctx0" brushRef="#br0">77243 41270 331,'0'-15'0,"0"-1"2,0 0 0,0 1 2,0-1 3,0 2 4,0 1 5,0 1 5,1 4 10,0 6 17,2 7 15,0 8 18,0 3 0,0 3-15,-2 2-15,0 1-14,-2 4-9,-2 5-3,-2 4-3,-2 6-2,0 0-4,1-4-2,0-3-4,2-5-4,-1 0-1,-2 2-4,-2 4-1,-2 3-2,0 2-3,-1 2-4,0 2-4,0 2-3,0 1-3,-1 2 0,-1 0-1,-1 2 0,0-3-1,2-6-3,2-6-3,3-6-2,3-8-5,8-11-6,6-10-7,7-11-6,4-10 0,1-7 9,1-9 8,1-7 9,1-3 7,-1 2 3,1 2 6,-1 2 4,0 3 3,-1 4 0,-1 3-1,-1 5 1,-1 4 3,-2 3 6,-3 4 7,-1 5 5,-3 4 10,-4 7 10,-4 8 11,-4 6 11,-2 3-1,0-1-13,0-1-13,0-1-12,3-1-12,6-2-9,5-3-10,7-1-8,5-5-6,3-8-1,5-7-3,3-9-1,1-3 1,-2 1 4,-1 1 3,-3 1 5,-2 1 3,-5 3 5,-3 1 5,-4 2 3,-4 4 13,-3 7 20,-2 4 21,-4 7 19,-2 5 5,0 2-14,-2 3-14,0 3-13,0 2-9,0 3-5,2 1-6,0 2-5,1 1-4,0-1-3,0-1-3,0-1-3,1-2-2,2 0 0,2-1-1,2-1 0,4-5-5,5-8-9,7-10-8,5-8-9,2-8-2,-1-5 6,-3-7 5,-1-5 6,-3-4 4,-1-1 4,-3 0 4,-1-2 3,-3 2 1,-2 2 2,-4 3 0,-3 3 0,-2 3 2,-4 1 4,-2 3 2,-3 1 3,-4 4 1,-2 3-4,-3 4-4,-3 5-3,-4 2-5,-5 3-4,-5 4-5,-5 2-5,0 3-2,4 2 5,3 2 2,5 1 4,3 1-5,3-2-12,3-3-12,3-1-13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9"/>
    </inkml:context>
    <inkml:brush xml:id="br0">
      <inkml:brushProperty name="width" value="0.0393" units="cm"/>
      <inkml:brushProperty name="height" value="0.0393" units="cm"/>
    </inkml:brush>
  </inkml:definitions>
  <inkml:trace contextRef="#ctx0" brushRef="#br0">84336 43000 559,'-14'2'118,"1"6"-23,2 4-23,2 5-24,1 2-15,-1 1-5,-2-1-8,1 1-6,-1-1-5,2 1-6,2 0-4,2-1-6,3 0-1,2-1 0,4-1 0,2-1 1,4-2-8,5-4-16,5-4-18,5-4-15,0-4-3,-3 0 13,-5-3 14,-3-2 12,-2-1 6,-1 0-2,1 1-2,0-1-2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9"/>
    </inkml:context>
    <inkml:brush xml:id="br0">
      <inkml:brushProperty name="width" value="0.04798" units="cm"/>
      <inkml:brushProperty name="height" value="0.04798" units="cm"/>
    </inkml:brush>
  </inkml:definitions>
  <inkml:trace contextRef="#ctx0" brushRef="#br0">85074 42863 458,'7'-8'0,"-2"0"2,-2 0 0,-2 0 1,-2 1 3,-2 1 4,-2 0 5,-2 2 6,-2 0 2,-1 2 1,-3 0 2,-1 2 2,-3 2-2,0 4-2,-1 4-2,-1 3-3,2 2-2,3-1-2,4 0 0,5-2-3,2 0-1,2 0-3,2-1-2,2 1-2,1-2-4,3-2-3,2-4-5,2-2-3,1-2-5,1 0-4,1 0-4,1 0-5,0-1 0,-2-1 3,-3 0 4,-1-1 3,-3 1 10,-4 4 16,-4 3 18,-4 5 16,-1 3 7,2 2-4,3 1-2,1 3-3,1 2-3,2 3-5,0 3-5,1 3-4,1 1-4,0 0-3,0 1-4,0-1-4,-1 0-3,-2 1-2,-2-1-1,-2 0-4,-3 0-1,-2-1-4,-3-2-3,-3 1-3,-2-4-2,-1-2-2,-1-3-1,-1-2-2,-1-4 0,1-1-2,-1-2 0,1-2-1,0-3 0,3-3 3,1-2 1,2-3 2,2-4 3,3-4 1,1-4 3,2-3 2,3-5 1,4-3 1,4-5 1,4-3 0,4-3-1,7-1-1,5 0-2,6-2-2,3 1-2,1 4-3,-1 2-3,0 3-3,-4 4-1,-6 5-1,-7 5 0,-6 5-1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09"/>
    </inkml:context>
    <inkml:brush xml:id="br0">
      <inkml:brushProperty name="width" value="0.03934" units="cm"/>
      <inkml:brushProperty name="height" value="0.03934" units="cm"/>
    </inkml:brush>
  </inkml:definitions>
  <inkml:trace contextRef="#ctx0" brushRef="#br0">86903 42500 559,'30'0'16,"-3"2"8,-3 0 8,-3 2 9,-3 1 1,-1 5-4,-2 4-4,-2 4-3,-3 1-3,-1 1-1,-2-1-1,-2 1-1,-3 1-2,-4 5-4,-4 3-3,-4 4-4,-5 4-6,-7 4-5,-7 4-8,-6 4-7,-5 0-1,-1-4 2,0-4 2,-2-4 3,4-5-11,6-6-22,7-5-24,7-6-22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40"/>
    </inkml:context>
    <inkml:brush xml:id="br0">
      <inkml:brushProperty name="width" value="0.04913" units="cm"/>
      <inkml:brushProperty name="height" value="0.04913" units="cm"/>
      <inkml:brushProperty name="color" value="#F2395B"/>
    </inkml:brush>
  </inkml:definitions>
  <inkml:trace contextRef="#ctx0" brushRef="#br0">21450 23150 447,'-25'-24'6,"0"4"9,0 3 12,0 3 10,14 1 4,28 1-4,28-1-3,29 1-3,16-3-4,7-2-4,6-3-5,7-3-4,-1-1-3,-6 4-1,-6 3-1,-6 3-1,-4 3-5,1 3-8,-1 3-8,1 4-9,-9 5-4,-15 10-3,-15 10-3,-16 9-3,-16 9 0,-16 9 2,-15 10 1,-15 10 2,-15-1 1,-12-9 3,-13-10 1,-12-8 3,-9-9 2,-2-6 5,-3-6 4,-3-6 5,-1-6 2,4-2 3,3-3 2,3-3 1,4-4 4,7-3 4,6-3 5,7-2 4,8 2 7,14 9 9,11 10 11,14 10 9,8 8 0,7 10-9,6 10-9,7 9-10,2 10-6,1 14-3,-1 11-5,1 14-2,-3 8-4,-2 7-2,-3 6-3,-3 7-2,-2 5-4,0 7-3,0 6-5,0 7-3,0-7-2,0-19 1,0-18 1,0-19 2,0-30-6,0-41-12,0-40-13,0-40-13,-2-25 1,-3-5 12,-3-7 13,-2-5 13,-1-4 10,3 0 5,3 0 6,4 0 6,4 7 6,6 17 6,7 15 5,6 16 5,6 9 3,6 3-2,7 3-1,6 4-1,7 4-2,10 6-3,10 7-3,9 6-3,6 3-3,3 0-3,3 0-4,4 0-2,-1-2-5,-3-3-2,-3-3-5,-2-2-3,-5-5-3,-2-2-4,-3-3-4,-3-3-4,-9-4-1,-11-3-1,-14-3 1,-11-2 0,-11-1 2,-5 3 4,-7 3 4,-5 4 5,-8-1 4,-5-3 3,-7-3 4,-5-2 3,-8-1 4,-5 3 4,-7 3 3,-5 4 5,-6 4 2,-3 6-3,-3 7 0,-2 6-2,-1 4-1,3 4 1,3 3 1,4 3 0,1 7 0,0 14 0,0 11-1,0 14-1,1 7 0,4 3-2,3 3 0,3 4-2,3 2-1,3 4-2,3 3-3,4 3-2,4-2-1,6-6-1,7-6 0,6-6 0,10-10-5,17-12-6,15-13-7,16-12-7,16-16-5,20-19-1,18-18-3,20-19-1,10-16-1,3-12 0,3-13 1,4-12-1,-3-4 2,-5 7 4,-7 6 4,-5 7 3,-14 5 4,-18 7 2,-19 6 3,-18 7 2,-15 7 5,-9 9 3,-10 10 5,-8 10 5,-11 7 1,-8 6-1,-10 7-2,-9 6-2,-9 7 6,-5 10 10,-7 10 10,-5 9 12,-4 9 3,0 9-4,0 10-2,0 10-4,4 5-4,10 4-6,10 3-4,9 3-6,6 4-3,3 7-3,3 6-2,4 7-2,2 0-2,4-2-4,3-3-2,3-3-3,6-10-4,9-16-2,10-15-4,10-15-3,8-18-2,10-19-3,10-18-2,9-19-2,2-21 0,-2-21 2,-3-22 1,-3-22 2,-2-16 1,0-9-2,0-10 0,0-8 0,-4-6 0,-5 1 2,-7-1 4,-5 1 2,-9 4 1,-9 9 1,-10 10 1,-8 10 0,-8 13 7,-2 19 16,-3 19 14,-3 19 16,-6 19 9,-5 23 6,-7 22 5,-5 22 6,-1 18-4,6 16-11,7 15-13,6 17-12,3 8-7,0 4-4,0 3-3,0 3-3,0 4-5,0 7-4,0 6-6,0 7-4,1 2-6,4 1-9,3-1-7,3 1-8,1-7-6,1-12-4,-1-13-3,1-12-4,-3-15 1,-2-15 2,-3-15 4,-3-16 3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1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81474 25540 999,'-49'-56'-6,"13"15"-12,10 12-12,13 15-12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19"/>
    </inkml:context>
    <inkml:brush xml:id="br0">
      <inkml:brushProperty name="width" value="0.05346" units="cm"/>
      <inkml:brushProperty name="height" value="0.05346" units="cm"/>
      <inkml:brushProperty name="color" value="#F2395B"/>
    </inkml:brush>
  </inkml:definitions>
  <inkml:trace contextRef="#ctx0" brushRef="#br0">30105 39565 411,'-13'1'13,"6"0"25,6 2 27,6 0 25,5 0 4,5 0-15,5-2-17,5 0-16,3-2-11,-1 0-8,0-2-7,1 0-8,-1 0-6,1 0-5,-1 2-5,1 0-5,-2 1-3,-2-2-3,-1 0-1,-3-1-2,0-1-2,0 2-2,-1 0-3,1 2-2,-3 1-9,-3 4-17,-4 2-15,-4 3-17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19"/>
    </inkml:context>
    <inkml:brush xml:id="br0">
      <inkml:brushProperty name="width" value="0.04262" units="cm"/>
      <inkml:brushProperty name="height" value="0.04262" units="cm"/>
      <inkml:brushProperty name="color" value="#F2395B"/>
    </inkml:brush>
  </inkml:definitions>
  <inkml:trace contextRef="#ctx0" brushRef="#br0">32727 38605 516,'-6'-9'-19,"2"-2"13,4-2 13,3-1 12,1-2 7,3-1 1,2-2 2,2 1 0,1-4 0,1-1-4,1-4-4,2-3-3,-1 0-3,-1 1-3,-1 3-2,-1 2-2,-1 2-1,0 5 1,-2 3 1,-1 4 1,0 2 0,0 0-1,0 1 0,0-1 0,0 2 0,1 4 4,2 4 1,0 4 4,0 3 0,1 3-2,0 3-1,0 4-1,-1 1-3,1 2-1,0 3-2,0 1-2,-2 1-2,-1-3 0,-2-1-2,-2-3-2,0 1 0,2 5-3,1 3-1,3 5-3,-1 0-3,-2-2-4,-4-2-4,-2-1-5,-2-3-3,0 0-3,0-1-2,0-1-2,0-2-1,0-3 0,0-3 0,0-2 0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19"/>
    </inkml:context>
    <inkml:brush xml:id="br0">
      <inkml:brushProperty name="width" value="0.04203" units="cm"/>
      <inkml:brushProperty name="height" value="0.04203" units="cm"/>
      <inkml:brushProperty name="color" value="#F2395B"/>
    </inkml:brush>
  </inkml:definitions>
  <inkml:trace contextRef="#ctx0" brushRef="#br0">33294 37434 523,'0'-15'4,"0"2"8,0 3 7,0 1 9,-1 3 7,-1 6 7,0 4 7,-1 6 6,-3 4 0,-2 5-8,-3 5-8,-3 5-8,-4 5-8,-6 6-5,-4 6-6,-4 6-6,-4 5-5,-3 4-1,-1 3-4,-2 5-1,0 0-8,0 0-12,1-1-11,2 0-12,2-7-6,7-9-1,6-10-1,5-9-1,5-8 4,2-2 7,4-3 7,3-2 8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0"/>
    </inkml:context>
    <inkml:brush xml:id="br0">
      <inkml:brushProperty name="width" value="0.04873" units="cm"/>
      <inkml:brushProperty name="height" value="0.04873" units="cm"/>
      <inkml:brushProperty name="color" value="#F2395B"/>
    </inkml:brush>
  </inkml:definitions>
  <inkml:trace contextRef="#ctx0" brushRef="#br0">41667 38523 451,'-28'0'4,"5"0"9,7 0 9,5 0 9,6 1 7,6 2 6,6 2 7,6 2 6,3-1-2,1-1-9,1-2-9,1-2-10,2-2-5,3 0-2,3-2-2,3 0-2,1-1-4,-2 1-2,0-1-4,-1 0-3,-1 1-1,-1 0 1,-1 2 2,-1 0 2,-1 1-8,-1-2-14,-1 0-15,-1-1-14,-1 0-11,-3 2-4,-1 2-5,-2 2-5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2"/>
    </inkml:context>
    <inkml:brush xml:id="br0">
      <inkml:brushProperty name="width" value="0.04478" units="cm"/>
      <inkml:brushProperty name="height" value="0.04478" units="cm"/>
      <inkml:brushProperty name="color" value="#F2395B"/>
    </inkml:brush>
  </inkml:definitions>
  <inkml:trace contextRef="#ctx0" brushRef="#br0">43266 37478 491,'-7'-8'3,"4"1"7,2-1 7,4 0 6,2 0 7,3 0 6,4 0 7,2 1 7,2 0-1,-1 2-5,1 2-8,0 2-5,-1 1-6,-1 2-3,-1 0-5,-1 2-4,-1 1-2,-2 3 1,-2 4 0,-2 2 0,-2 3-3,-2 3-5,-2 3-7,-2 3-6,-3 3-3,-4 2 3,-4 4 0,-3 3 3,-3 0-3,1 0-5,-1-2-7,1 0-6,-2-2-1,0-1 2,-1-3 3,0-2 2,-2-2 4,2-3 3,1-3 5,1-3 3,2-3 4,1-2 3,2-4 4,3-3 3,2-2 4,4-4 7,4-2 7,4-3 5,5-3 2,7-2-4,7-2-4,8-1-4,3-2-3,2 2-4,2 1-4,2 1-3,2 1-5,-1 2-7,0 2-6,0 3-5,-1 0-3,-4 0 3,-2 0 2,-3 0 4,-2 0-8,-1 0-17,-1 0-17,-1 1-17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2"/>
    </inkml:context>
    <inkml:brush xml:id="br0">
      <inkml:brushProperty name="width" value="0.04856" units="cm"/>
      <inkml:brushProperty name="height" value="0.04856" units="cm"/>
      <inkml:brushProperty name="color" value="#F2395B"/>
    </inkml:brush>
  </inkml:definitions>
  <inkml:trace contextRef="#ctx0" brushRef="#br0">45316 37209 453,'-7'-15'3,"2"1"7,2 1 7,2 1 7,2-1 3,4-2 0,2-1-2,3-3 0,3-1 0,2-1-1,1-1 0,3-1 0,0 2 0,-1 3-1,-1 4-2,-1 5 0,0 1-1,-1 2-1,1 1-1,-1 0-1,0 3-1,-2 4-1,-3 4-1,-1 4-1,-1 2-1,2 3 0,0 2-1,1 1 0,0 3-1,-1 1-3,0 3-2,-2 1-2,-1 2-4,-2 1-3,-2 0-2,-2 2-4,-1 1-1,0 1-1,0 1 0,0 0 0,0 0-4,0-1-7,0-3-9,0-2-6,0-2-5,0-3 0,0-3-1,0-3 0,0-4-1,2-6 1,0-6 1,2-6-1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2"/>
    </inkml:context>
    <inkml:brush xml:id="br0">
      <inkml:brushProperty name="width" value="0.04801" units="cm"/>
      <inkml:brushProperty name="height" value="0.04801" units="cm"/>
      <inkml:brushProperty name="color" value="#F2395B"/>
    </inkml:brush>
  </inkml:definitions>
  <inkml:trace contextRef="#ctx0" brushRef="#br0">45529 36711 458,'0'-16'6,"0"-1"13,0-2 13,0 1 13,-3 4 8,-4 12 2,-6 12 3,-3 11 2,-5 8-4,0 3-11,-1 2-12,0 4-11,-3 3-6,-3 4-3,-3 4 0,-3 4-2,-1 4-6,0 5-12,0 5-12,0 5-11,0 0-9,3-7-6,2-5-8,1-6-6,4-8-3,5-8 2,5-10 2,5-7 2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3"/>
    </inkml:context>
    <inkml:brush xml:id="br0">
      <inkml:brushProperty name="width" value="0.04127" units="cm"/>
      <inkml:brushProperty name="height" value="0.04127" units="cm"/>
      <inkml:brushProperty name="color" value="#F2395B"/>
    </inkml:brush>
  </inkml:definitions>
  <inkml:trace contextRef="#ctx0" brushRef="#br0">57287 37278 533,'-32'-2'7,"15"-4"16,14-4 15,16-3 15,6-1 3,1 4-7,-1 4-9,1 5-8,3 0-5,9-1-2,7 0-3,8-1-2,3-1-2,1 2-1,0 0-1,0 2-1,-3 0-6,-4 0-13,-5 0-11,-5 0-13,-6 0-3,-4 0 3,-5 0 6,-4 0 3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3"/>
    </inkml:context>
    <inkml:brush xml:id="br0">
      <inkml:brushProperty name="width" value="0.04131" units="cm"/>
      <inkml:brushProperty name="height" value="0.04131" units="cm"/>
      <inkml:brushProperty name="color" value="#F2395B"/>
    </inkml:brush>
  </inkml:definitions>
  <inkml:trace contextRef="#ctx0" brushRef="#br0">58490 36263 532,'-10'-9'1,"-4"0"1,-3-2 1,-4 0 2,-1 1 6,5 3 13,3 2 12,5 4 13,2 2 2,2 4-6,2 2-5,2 3-7,1 4-3,2 4-2,0 3 0,2 5-2,-1 2-3,-1 0-7,0 2-6,-1 1-7,-1 0-3,1-2 1,2 0 0,0-1 0,1 1-9,0 5-19,0 3-20,0 4-20,0-2-4,0-8 11,-1-7 12,1-8 11,1-5 6,0-1-1,1-1-1,2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40"/>
    </inkml:context>
    <inkml:brush xml:id="br0">
      <inkml:brushProperty name="width" value="0.04936" units="cm"/>
      <inkml:brushProperty name="height" value="0.04936" units="cm"/>
      <inkml:brushProperty name="color" value="#F2395B"/>
    </inkml:brush>
  </inkml:definitions>
  <inkml:trace contextRef="#ctx0" brushRef="#br0">25300 24050 445,'46'-24'0,"-5"4"0,-7 3 0,-5 3 0,0 3 6,10 3 12,10 3 13,9 4 11,2 2 3,-2 4-6,-3 3-6,-3 3-6,-6 7-4,-5 14-1,-7 11-1,-5 14-2,-11 11-4,-11 14-4,-14 11-4,-11 14-6,-14 5-2,-11 1 1,-14-1 0,-11 1 1,-6-4 1,4-6 2,3-6 0,3-6 2,6-12 2,9-15 3,10-15 4,10-16 2,11-10 2,17-3 0,15-3-2,16-2 0,20-8-2,25-8-4,25-10-4,25-9-3,18-13-2,14-16 2,11-15 2,14-15 1,3-6-9,-2 7-16,-3 6-18,-3 7-16,-17 7-13,-27 9-6,-28 10-6,-28 10-6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4"/>
    </inkml:context>
    <inkml:brush xml:id="br0">
      <inkml:brushProperty name="width" value="0.05554" units="cm"/>
      <inkml:brushProperty name="height" value="0.05554" units="cm"/>
      <inkml:brushProperty name="color" value="#F2395B"/>
    </inkml:brush>
  </inkml:definitions>
  <inkml:trace contextRef="#ctx0" brushRef="#br0">59650 36511 396,'1'-22'3,"2"1"9,2 3 7,2 1 9,0 2 2,1 1-1,0 0-1,0 2-2,1-2-1,3-3-1,4-5-1,2-3-2,1-3-1,1-1-1,-1-1-3,1 0-1,-2-1-1,-1 3-1,-2 2-2,-2 1 0,-3 3 0,1 3 0,-2 3 0,0 3 0,-1 5 1,3 6 3,2 7 3,2 8 2,0 3 1,-1 3-3,-1 1-2,-1 3-2,0 1-3,0 1-1,-1 1-3,1 1-1,-1 0-3,0 0-2,-2 1-1,-1-1-4,-1 0-2,-2 1-2,-2-1-4,-2 0-2,-1 0-4,0-3-3,0-1-3,0-3-4,1-5-11,2-10-17,2-10-19,2-10-17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4"/>
    </inkml:context>
    <inkml:brush xml:id="br0">
      <inkml:brushProperty name="width" value="0.05054" units="cm"/>
      <inkml:brushProperty name="height" value="0.05054" units="cm"/>
      <inkml:brushProperty name="color" value="#F2395B"/>
    </inkml:brush>
  </inkml:definitions>
  <inkml:trace contextRef="#ctx0" brushRef="#br0">60432 35636 435,'7'-56'46,"-2"14"0,-3 14-1,0 13 0,-4 13 3,-4 12 6,-4 11 6,-4 13 7,-5 8-6,-7 7-16,-7 8-16,-6 6-16,-3 2-9,2-3-2,2-3-3,2-2-2,1-2-5,1 1-10,1 1-10,2 1-9,2-3-6,7-8 1,5-8-2,6-7 1,3-7-4,1-2-4,-1-3-5,0-2-4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5"/>
    </inkml:context>
    <inkml:brush xml:id="br0">
      <inkml:brushProperty name="width" value="0.04662" units="cm"/>
      <inkml:brushProperty name="height" value="0.04662" units="cm"/>
      <inkml:brushProperty name="color" value="#F2395B"/>
    </inkml:brush>
  </inkml:definitions>
  <inkml:trace contextRef="#ctx0" brushRef="#br0">67711 37188 471,'-14'-1'4,"3"0"5,3-2 7,2 0 7,5 0 7,6 1 10,6 0 9,6 2 9,3 0 1,2 0-8,3 0-7,1 0-9,3 0-5,1 0-5,2 0-3,3 0-5,0 0-6,2 0-5,0 0-8,2 0-6,-2 0-7,-3-2-4,-5 0-6,-4-1-5,-3 0-8,-3 2-9,-3 2-9,-2 2-9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5"/>
    </inkml:context>
    <inkml:brush xml:id="br0">
      <inkml:brushProperty name="width" value="0.04105" units="cm"/>
      <inkml:brushProperty name="height" value="0.04105" units="cm"/>
      <inkml:brushProperty name="color" value="#F2395B"/>
    </inkml:brush>
  </inkml:definitions>
  <inkml:trace contextRef="#ctx0" brushRef="#br0">68759 36153 535,'-42'-18'35,"12"14"13,10 12 15,11 13 15,5 7-1,2-1-16,0 0-16,2 1-15,0 0-13,0 2-7,0 2-9,0 3-9,0 0-5,0 0-1,0 0-3,0 0-1,0-1-6,2-1-8,0-3-7,2-2-9,0-3-4,0-5-1,-1-5-2,1-4 0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5"/>
    </inkml:context>
    <inkml:brush xml:id="br0">
      <inkml:brushProperty name="width" value="0.05051" units="cm"/>
      <inkml:brushProperty name="height" value="0.05051" units="cm"/>
      <inkml:brushProperty name="color" value="#F2395B"/>
    </inkml:brush>
  </inkml:definitions>
  <inkml:trace contextRef="#ctx0" brushRef="#br0">70150 36164 435,'16'-51'51,"-1"8"-7,1 8-7,0 8-7,0 2-5,1-1-2,1-3-4,1-1-2,0 0-2,-1 1-1,-1 3-1,-1 2-2,-1 1 1,-1 3 0,0 1 0,-2 3 1,0 3 2,-1 8 2,1 7 4,0 6 3,0 6 1,-1 5-3,1 5-1,0 5-3,-1 2-2,-1 0-3,0 1-2,-2-1-2,-1 0-5,-1 0-4,0 1-6,-2-1-5,0 0-3,0 0-2,0 0 0,0 1-2,-1-3-2,0-2-5,-2-3-4,0-3-4,-1-2-3,2-3-1,0-1-2,2-2-2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6"/>
    </inkml:context>
    <inkml:brush xml:id="br0">
      <inkml:brushProperty name="width" value="0.04983" units="cm"/>
      <inkml:brushProperty name="height" value="0.04983" units="cm"/>
      <inkml:brushProperty name="color" value="#F2395B"/>
    </inkml:brush>
  </inkml:definitions>
  <inkml:trace contextRef="#ctx0" brushRef="#br0">71143 35300 441,'-1'-22'5,"-1"4"9,0 5 11,-1 3 9,-3 4 10,-2 6 10,-3 4 11,-3 6 11,-2 5-3,-2 7-14,0 6-15,-1 8-14,-2 6-12,-5 4-6,-3 6-6,-4 4-8,-3 2-7,-1-1-8,0 0-7,-2-2-8,1 1-7,0 1-7,1 3-6,2 2-7,2-5-2,7-9 2,5-10 3,7-9 3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7"/>
    </inkml:context>
    <inkml:brush xml:id="br0">
      <inkml:brushProperty name="width" value="0.05226" units="cm"/>
      <inkml:brushProperty name="height" value="0.05226" units="cm"/>
      <inkml:brushProperty name="color" value="#F2395B"/>
    </inkml:brush>
  </inkml:definitions>
  <inkml:trace contextRef="#ctx0" brushRef="#br0">30140 51481 420,'-15'0'9,"3"0"15,1 0 16,2 0 17,6 0 8,10 0 1,9 0 0,11 0 1,3 0-7,-1 0-12,-3 0-13,-1 0-12,-1 0-10,3 0-6,1 0-8,2 0-7,1 0-1,-1 0 2,-1 0 2,-1 0 3,-2-1-8,-3 0-16,-3-2-18,-3 0-18,-1-2-8,-1 0-1,1-1-1,0-1-2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27"/>
    </inkml:context>
    <inkml:brush xml:id="br0">
      <inkml:brushProperty name="width" value="0.06227" units="cm"/>
      <inkml:brushProperty name="height" value="0.06227" units="cm"/>
      <inkml:brushProperty name="color" value="#F2395B"/>
    </inkml:brush>
  </inkml:definitions>
  <inkml:trace contextRef="#ctx0" brushRef="#br0">32363 50045 353,'0'-14'2,"0"1"3,0 2 4,0 2 3,0 4 7,0 5 8,0 4 10,0 5 8,-2 6 3,0 5-3,-3 7-4,-2 5-2,-1 4-5,0 1-3,1 0-5,-1 2-5,1-1-2,2-2-2,2-2-1,2-1-1,1-3-4,0-1-4,0-3-4,0-1-5,2-4-6,4-3-6,4-5-7,3-3-7,5-5-3,4-6 1,3-6 0,4-5 0,3-7 0,-1-6 0,0-5-1,1-6-1,-2-3 2,0 0 3,-1 0 3,-1-1 3,-2 2 4,-3 2 2,-3 2 3,-3 1 2,-3 3 3,-4 3 2,-5 4 2,-2 2 2,-5 2 10,-2 4 16,-4 3 17,-2 3 17,-1 3 3,1 4-9,0 4-9,2 4-9,0 3-6,2 3-1,1 3-2,1 4-2,0 2-2,2 2-1,0 4-2,2 3-1,0 2-3,0 1-1,0 1-3,0 1-3,0 1 0,0 2 0,0 2 0,0 2 1,0 4-2,2 4-5,0 5-3,2 6-3,-1 0-5,-1-1-3,0-3-3,-2-1-4,0-4-2,0-6 0,0-6 0,0-5-1,0-6-1,-2-3 1,0-5-1,-1-3 0,-2-4 1,-2-3 3,-2-3 2,-2-2 3,-2-2 1,-1 0 3,-3-1 2,-1 1 2,-1-1 2,2-4 2,2-2 2,3-3 1,1-3 2,0 0 1,2-2 2,1 1 2,1-4 1,4-4-1,2-3 1,4-5 0,3-3-2,7-3-2,6-2-3,6-4-3,4-4-5,6-6-8,5-6-8,4-5-8,-1 1-8,-7 12-6,-9 10-8,-7 11-6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36"/>
    </inkml:context>
    <inkml:brush xml:id="br0">
      <inkml:brushProperty name="width" value="0.04156" units="cm"/>
      <inkml:brushProperty name="height" value="0.04156" units="cm"/>
      <inkml:brushProperty name="color" value="#F2395B"/>
    </inkml:brush>
  </inkml:definitions>
  <inkml:trace contextRef="#ctx0" brushRef="#br0">45883 50965 529,'-15'0'0,"0"0"0,2 0 0,1 0 0,1 0 1,1 0 3,0 0 3,2 0 3,3 0 10,6 0 17,6 0 18,6 0 17,4 0 2,3 0-15,3 0-13,3 0-14,1-1-10,0 0-6,1-2-6,-1 0-5,0 0-5,1 1-2,-1 0-5,1 2-2,-3 0-6,-1 0-6,-4 0-7,-3 0-6,-2 0-4,-1 2-3,-1 0-1,0 1-2,-2 1 1,-1 0 1,-1-1 3,0 1 3,-2-1 2,-1-2 6,0-2 3,-2-2 6,1-1 4,0-1 3,1-1 3,2-1 4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36"/>
    </inkml:context>
    <inkml:brush xml:id="br0">
      <inkml:brushProperty name="width" value="0.04492" units="cm"/>
      <inkml:brushProperty name="height" value="0.04492" units="cm"/>
      <inkml:brushProperty name="color" value="#F2395B"/>
    </inkml:brush>
  </inkml:definitions>
  <inkml:trace contextRef="#ctx0" brushRef="#br0">47894 49643 489,'0'-35'5,"2"9"8,0 9 8,2 9 7,-1 7 7,-2 7 2,-2 8 4,-2 6 3,-1 4-2,0 3-6,0 1-7,0 3-6,0 0-5,0 0-2,0 0-2,1 1-2,-1-1-3,0 0-2,0 1-4,0-1-2,0-2-6,2-5-9,0-5-10,2-5-8,1-5-3,2-6 1,2-6 4,2-6 1,3-7 4,7-7 3,6-8 5,5-8 4,2-5 3,-1-1 3,-3 0 1,-1-1 2,-3 0 2,-1 5 1,-3 4 3,-1 4 1,-3 4 3,-1 5 4,-2 5 5,-2 5 5,-3 7 5,0 10 8,-4 10 7,0 9 8,-2 5-1,0 1-9,0-1-9,0 1-9,0 1-6,0 4-2,0 4-3,0 5-3,0 3-2,0 5-1,0 6-1,0 4-1,0 2-2,0-1-1,0-1-1,0 0 0,0-3-3,0-1-1,0-2-3,0-2-1,0-5-4,0-6-4,0-7-5,0-7-3,-2-5-1,0-2 5,-4-1 4,0-2 4,-3-3 3,-2-3 2,-2-3 0,-1-2 2,-3-3 1,-3-2 1,-3-2 1,-3-2 1,-2-4 1,1-4 3,-1-5 1,1-5 2,2-3 1,3-1-1,4-1 0,5-1-1,2 2 3,2 3 3,2 5 5,3 3 3,3-1 2,7-5-4,7-7-2,8-5-4,8-7-4,10-6-5,11-7-6,12-7-6,4-2-6,1 6-5,-1 5-6,1 4-5,-5 7-2,-9 8 5,-8 7 3,-9 9 3,-7 4 1,-3 2-2,-5 2-2,-3 2-3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41"/>
    </inkml:context>
    <inkml:brush xml:id="br0">
      <inkml:brushProperty name="width" value="0.04121" units="cm"/>
      <inkml:brushProperty name="height" value="0.04121" units="cm"/>
      <inkml:brushProperty name="color" value="#F2395B"/>
    </inkml:brush>
  </inkml:definitions>
  <inkml:trace contextRef="#ctx0" brushRef="#br0">27000 18100 533,'-33'-15'5,"-16"23"8,-15 22 9,-15 22 8,-3 10 6,14 1 4,11-1 2,14 1 3,-3 13 1,-15 29-3,-15 28-3,-16 28-2,-8 15-7,0 4-9,0 3-11,0 3-9,6-10-4,13-21 0,12-22 1,13-22 1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37"/>
    </inkml:context>
    <inkml:brush xml:id="br0">
      <inkml:brushProperty name="width" value="0.04784" units="cm"/>
      <inkml:brushProperty name="height" value="0.04784" units="cm"/>
      <inkml:brushProperty name="color" value="#F2395B"/>
    </inkml:brush>
  </inkml:definitions>
  <inkml:trace contextRef="#ctx0" brushRef="#br0">62451 49975 459,'-31'-7'67,"17"2"-1,17 2-1,16 2 0,10 0-5,6-2-9,5-2-9,5-1-9,2-3-6,3 0-5,2-2-4,2 1-4,-1-2-6,-4 2-5,-4 1-7,-4 1-7,-5 1-5,-7 2-6,-7 2-6,-7 2-6,-6 2-9,-4 4-11,-6 2-10,-4 3-12,-3 1 2,0-2 13,1-2 13,-1-2 14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38"/>
    </inkml:context>
    <inkml:brush xml:id="br0">
      <inkml:brushProperty name="width" value="0.04208" units="cm"/>
      <inkml:brushProperty name="height" value="0.04208" units="cm"/>
      <inkml:brushProperty name="color" value="#F2395B"/>
    </inkml:brush>
  </inkml:definitions>
  <inkml:trace contextRef="#ctx0" brushRef="#br0">63509 49042 522,'-22'-22'1,"3"3"3,3 3 1,3 3 3,3 2 5,2 0 9,4 2 7,3 1 9,1 2 3,0 4-2,0 4-1,0 4-3,0 3-3,0 3-2,0 3-3,0 4-3,0 1-3,0 2-3,0 3-1,0 1-3,-1 4-3,-1 3-4,0 4-3,-1 4-5,-1 2-5,2 0-8,0 0-8,2 0-8,0 1-6,0 0-3,0 2-4,0 0-3,1-4 0,2-8 5,2-9 5,2-8 6,0-6 2,-1-1-1,-1-1-2,0 0 0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38"/>
    </inkml:context>
    <inkml:brush xml:id="br0">
      <inkml:brushProperty name="width" value="0.04926" units="cm"/>
      <inkml:brushProperty name="height" value="0.04926" units="cm"/>
      <inkml:brushProperty name="color" value="#F2395B"/>
    </inkml:brush>
  </inkml:definitions>
  <inkml:trace contextRef="#ctx0" brushRef="#br0">65800 48483 446,'0'-25'8,"0"13"14,0 12 15,0 14 15,0 7 2,0 5-10,0 3-11,0 4-10,0 2-8,0-1-3,0-1-5,0-1-3,0-3-4,0-2-1,0-3-2,0-3-1,1-3-2,2-3 0,2-2-1,2-4 0,2-3-1,3-2-4,3-4-3,3-2-2,2-5-2,1-6-1,1-5 1,2-7-1,-1-5 1,2-5 1,1-4 0,1-5 0,0-2 4,-3 3 2,-1 4 5,-3 2 3,-2 4 4,-5 5 4,-3 5 6,-4 5 4,-3 4 4,0 1 5,-2 2 4,0 2 4,-2 6 5,0 8 5,-2 9 5,0 10 5,-1 4-2,0 4-10,0 3-9,0 3-10,1 2-6,1 4-1,0 2 0,2 4-2,-2 1-2,0 3-1,-3 2-3,-2 2-2,-1 0-2,0-1-2,1-1-2,-1 0-3,0-2-3,0-1-2,0 0-3,0-2-3,1-3-1,-1-4 2,0-5 1,0-5 1,-1-5 0,-2-4-2,-1-3-2,-3-4-2,-2-4 0,-1-3 2,-3-3 2,-1-2 2,-1-6 2,1-8 4,1-8 2,1-7 3,2-6 3,4-3 3,4-3 2,5-2 3,3-4 0,4-3 0,3-2-2,5-3-1,6-1-2,8 2-3,7 2-5,8 2-2,5 1-5,2 3-5,2 2-4,2 2-5,2 0-5,1 0-3,3-2-4,2-1-4,-5 4 1,-10 8 7,-12 7 5,-9 9 6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39"/>
    </inkml:context>
    <inkml:brush xml:id="br0">
      <inkml:brushProperty name="width" value="0.03788" units="cm"/>
      <inkml:brushProperty name="height" value="0.03788" units="cm"/>
      <inkml:brushProperty name="color" value="#F2395B"/>
    </inkml:brush>
  </inkml:definitions>
  <inkml:trace contextRef="#ctx0" brushRef="#br0">75777 49040 580,'-6'-8'0,"2"0"0,4 0 0,3 1 0,5-1 11,9 2 20,9 1 20,9 0 22,1 2 2,-4 0-15,-5 2-15,-5 1-15,1 0-11,7 0-5,6 0-6,8 0-6,2 0-6,0 1-8,-2 2-8,0 0-8,-4 0-2,-6 0 3,-5-1 4,-7-2 3,-5-2-5,-6-6-13,-6-4-14,-6-5-13,-3-1 0,0 3 15,0 3 14,0 3 15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39"/>
    </inkml:context>
    <inkml:brush xml:id="br0">
      <inkml:brushProperty name="width" value="0.04637" units="cm"/>
      <inkml:brushProperty name="height" value="0.04637" units="cm"/>
      <inkml:brushProperty name="color" value="#F2395B"/>
    </inkml:brush>
  </inkml:definitions>
  <inkml:trace contextRef="#ctx0" brushRef="#br0">77081 48156 474,'-50'-49'11,"10"10"3,10 11 4,9 11 4,7 7 3,1 3 2,2 2 2,3 4 2,-1 3 3,0 6 4,-1 4 3,-1 5 4,0 4-2,2 3-7,2 3-6,2 3-8,2 4-5,0 6-5,2 6-5,1 6-4,-1 2-1,-1-1 2,0 0 2,-1-2 2,-1-2-9,2-4-21,0-4-23,2-4-22,2-5-7,4-9 5,3-7 5,5-9 6,1-4 7,-3-4 7,-1-2 7,-2-3 7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3:40"/>
    </inkml:context>
    <inkml:brush xml:id="br0">
      <inkml:brushProperty name="width" value="0.0561" units="cm"/>
      <inkml:brushProperty name="height" value="0.0561" units="cm"/>
      <inkml:brushProperty name="color" value="#F2395B"/>
    </inkml:brush>
  </inkml:definitions>
  <inkml:trace contextRef="#ctx0" brushRef="#br0">78177 47532 392,'0'-15'0,"-2"4"0,0 3 0,-1 2 0,-2 3 6,0 0 13,-2 2 14,0 1 12,0 2 5,2 7-3,2 6-3,3 6-4,0 2-4,1 1-6,2-1-7,0 0-6,2 1-5,0-1-4,1 1-4,2-1-5,0-1-3,1-3-4,2-3-3,0-2-4,1-4-3,3-3-4,2-2-2,2-4-4,1-3 0,1-6 3,0-4 3,3-5 3,-2-4 1,0-3-1,-1-3 0,0-3-2,-3-1 2,-1-2 4,-3-1 2,-1-1 4,-3 2 3,-2 2 4,-4 3 4,-2 3 4,-3 3 4,0 3 5,-2 3 6,0 3 5,-2 2 3,0 2 1,-1 2 1,-2 2 0,0 3 1,-1 4-2,-2 4 0,0 4-2,0 3-2,1 5-2,0 3-2,2 5-4,1 2-1,0 3-2,2 1-1,1 2-2,0 4-1,2 5 0,0 4 0,2 5-1,0 5 0,0 6-2,0 4 0,0 5-1,0 1-1,0 0-1,0-1-3,0-1-1,0-3-1,0-5-2,0-4-2,0-6-1,-1-3-3,0 0-3,-2-2-2,0 0-4,-1-5-2,0-6-2,0-7-2,0-7-3,-1-6 1,-1-3 1,-3-4 1,-2-4 2,-3-4 2,-5-4 3,-5-4 2,-5-4 3,-2-5 2,-1-5 2,1-7 1,0-5 3,1-3-1,3 2 1,3 0-1,3 1-1,5 1 4,7 0 6,6-1 7,8 1 7,7-2 2,11-1-2,9-2-2,10-2-3,10-4-1,10-4-1,9-6-2,10-4 0,4-2-10,-4 3-16,-2 1-17,-3 2-17,-8 5-8,-13 10 0,-12 8-1,-13 9 0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09"/>
    </inkml:context>
    <inkml:brush xml:id="br0">
      <inkml:brushProperty name="width" value="0.0392" units="cm"/>
      <inkml:brushProperty name="height" value="0.0392" units="cm"/>
      <inkml:brushProperty name="color" value="#F2395B"/>
    </inkml:brush>
  </inkml:definitions>
  <inkml:trace contextRef="#ctx0" brushRef="#br0">88106 28918 561,'-15'-1'1,"1"0"4,1-2 2,0 0 4,3-2 3,1 0 7,2-1 5,2-2 5,3-1 1,4-1-5,4-3-6,4-2-5,1 0-3,1-1-3,0 0-2,0 1-3,-1-1-1,1 2-2,0 1-1,0 1-1,-1 1-1,1 0 2,0 2 1,0 1 1,-1 2 2,1 4 2,0 4 2,0 4 3,-2 3 1,-1 1-1,-2 3 0,-2 2-1,-1 1 0,0 1-1,-1 1-1,1 1 0,1 1 0,0 1-1,1 1 0,2 1 0,-1 1-1,-1-1-1,0 1-1,-2-1-1,0 1-2,-2-1-1,0 1 0,-2-1-2,1 0-1,0-1-1,2-1-1,0 0 0,0-3-1,0-1-1,-2-3-1,0-1 0,-1-1-7,0 0-14,0-1-12,0 1-12,0-3-6,0-4 5,0-6 4,0-4 3,0-3 6,2-2 4,0 0 6,2-1 6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09"/>
    </inkml:context>
    <inkml:brush xml:id="br0">
      <inkml:brushProperty name="width" value="0.03683" units="cm"/>
      <inkml:brushProperty name="height" value="0.03683" units="cm"/>
      <inkml:brushProperty name="color" value="#F2395B"/>
    </inkml:brush>
  </inkml:definitions>
  <inkml:trace contextRef="#ctx0" brushRef="#br0">88553 28616 597,'-2'-12'7,"0"8"14,-3 8 13,-2 8 13,-1 3 4,-2 1-7,0 0-7,-1-1-6,-2 2-5,0 1-3,-1 3-4,-1 1-3,-2 3-3,-3 1-2,-3 3-2,-3 1-3,-2 3-2,-1 4-2,0 4 0,-2 4-3,0 1-2,1-2-6,2-2-5,0-2-5,2-3-6,5-6-8,3-4-8,5-4-7,3-7-4,6-3 0,4-6 1,6-4 1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09"/>
    </inkml:context>
    <inkml:brush xml:id="br0">
      <inkml:brushProperty name="width" value="0.0357" units="cm"/>
      <inkml:brushProperty name="height" value="0.0357" units="cm"/>
      <inkml:brushProperty name="color" value="#F2395B"/>
    </inkml:brush>
  </inkml:definitions>
  <inkml:trace contextRef="#ctx0" brushRef="#br0">89550 29346 616,'16'-7'13,"-1"2"10,1 2 8,0 2 9,0 1 3,3-2-3,1 0-2,3-1-4,1 0-3,2 0-3,3 2-4,1 0-3,0 1-7,-1-2-11,-3 0-10,-1-1-11,-2-1-6,-2 2-1,0 0 0,0 2-2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0"/>
    </inkml:context>
    <inkml:brush xml:id="br0">
      <inkml:brushProperty name="width" value="0.04146" units="cm"/>
      <inkml:brushProperty name="height" value="0.04146" units="cm"/>
      <inkml:brushProperty name="color" value="#F2395B"/>
    </inkml:brush>
  </inkml:definitions>
  <inkml:trace contextRef="#ctx0" brushRef="#br0">90398 28495 530,'-8'-15'-1,"0"2"-3,0 2-2,1 3-3,-1-1 5,2 0 10,1-2 11,0 1 11,2 2 7,1 10 6,0 8 5,2 9 6,-1 5-1,0 3-7,-2 1-7,0 2-7,-1 2-4,0 1-3,0 1-3,0 0-2,0 2-5,-1 3-7,-2 1-6,0 2-6,0-2-8,1-4-9,0-5-9,2-5-9,1-4-2,2-1 3,2-3 5,2-1 4,2-4 0,1-5-2,3-4-3,2-6-2,0-3 0,-1-1 5,-1-3 4,0-2 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41"/>
    </inkml:context>
    <inkml:brush xml:id="br0">
      <inkml:brushProperty name="width" value="0.04912" units="cm"/>
      <inkml:brushProperty name="height" value="0.04912" units="cm"/>
      <inkml:brushProperty name="color" value="#F2395B"/>
    </inkml:brush>
  </inkml:definitions>
  <inkml:trace contextRef="#ctx0" brushRef="#br0">25450 18600 447,'-24'-69'6,"4"13"9,3 12 12,3 13 10,7 9 6,14 6 2,11 7 4,14 6 1,10 10 0,9 17-2,10 15-3,10 16-2,8 21-7,10 29-8,10 28-10,9 28-8,6 23-8,3 19-4,3 19-5,4 19-6,-10-15-15,-22-46-27,-22-47-26,-21-47-28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0"/>
    </inkml:context>
    <inkml:brush xml:id="br0">
      <inkml:brushProperty name="width" value="0.05525" units="cm"/>
      <inkml:brushProperty name="height" value="0.05525" units="cm"/>
      <inkml:brushProperty name="color" value="#F2395B"/>
    </inkml:brush>
  </inkml:definitions>
  <inkml:trace contextRef="#ctx0" brushRef="#br0">91550 28021 398,'7'-8'0,"-1"0"0,0 0 0,-2 0 0,0 1 3,0-1 6,0 0 6,0 0 6,0 2 4,0 4-2,0 4 0,0 4-1,-1 4 0,-1 4-1,0 3-1,-1 5 0,-1 1-2,0 1-2,0-1-2,0 1-2,0-2-2,0-3-3,0-3-2,0-3-2,1-2-5,5-2-6,4-3-7,4-1-6,2-4-3,1-6-2,1-5-2,1-7 0,1-4 0,-1-3 3,1-3 3,-1-3 4,0-1 2,-2 0 2,-3-1 3,-1 1 2,-1 0 2,-1 1 3,1 2 2,0 0 3,-1 2 3,-3 3 5,-1 3 4,-2 3 4,-2 4 5,0 6 7,-2 6 6,0 6 6,-2 5 2,-2 5-5,-2 5-4,-2 5-4,0 3-4,1 1-3,0 1-4,2 1-4,-1 0 0,0 2 2,-1 1 3,-2 1 1,1 1 1,-1 2-3,0 2-3,0 2-3,0 2-2,1 0-2,-1 2-2,0 0-1,1 1-1,2-2 0,2 0 1,2-2 0,1-2-2,0-6-8,0-4-7,0-5-6,0-3-3,0-3 1,0-1 1,0-2 2,-1-3 0,-4-3-4,-2-3-1,-3-2-4,-3-3 1,-2-1 2,-1 0 2,-3-1 3,0-3 1,-1 0 2,0-3 2,1-2 1,1-2 2,3-4 3,2-2 1,4-3 2,2-3 2,2-5-1,3-3 1,1-4 0,5-4 0,11-3-1,9-2 0,11-4-1,4 1-2,2 2-1,1 4-3,0 2-1,1 3-2,0 5-1,0 4 1,0 3-2,-2 5 0,-6 5-3,-4 4-1,-5 6-3,-5 3-2,-3 0-1,-4 2-3,-4 0-1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1"/>
    </inkml:context>
    <inkml:brush xml:id="br0">
      <inkml:brushProperty name="width" value="0.04702" units="cm"/>
      <inkml:brushProperty name="height" value="0.04702" units="cm"/>
      <inkml:brushProperty name="color" value="#F2395B"/>
    </inkml:brush>
  </inkml:definitions>
  <inkml:trace contextRef="#ctx0" brushRef="#br0">86028 31984 467,'-21'0'0,"3"0"0,4 0 0,5 0 0,2-2 5,2 0 8,2-3 9,2-2 8,3-1 4,4 1-1,4-1-2,3 0-2,6-1-1,7-2-1,7-1-2,7-3-2,5 0 0,6 1-1,4 1-1,5 1 1,5 1-1,5 2 0,5 2-1,5 3 0,2 0-2,1 2-3,-1 0-3,0 2-4,1 0-2,3 0-3,1 0-3,2 0-1,2 0-3,0 0-1,2 0-1,0 0-3,-1 0-2,-3 0-4,-5 0-4,-4 0-4,-3-1-3,-1 0-2,-3-2-2,-1 0-1,-6-2-1,-7 0 0,-8-1 0,-8-1-1,-6 0 1,-6 2 4,-4 2 2,-4 2 3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2"/>
    </inkml:context>
    <inkml:brush xml:id="br0">
      <inkml:brushProperty name="width" value="0.04613" units="cm"/>
      <inkml:brushProperty name="height" value="0.04613" units="cm"/>
      <inkml:brushProperty name="color" value="#F2395B"/>
    </inkml:brush>
  </inkml:definitions>
  <inkml:trace contextRef="#ctx0" brushRef="#br0">90795 32840 476,'-8'-5'35,"2"8"15,1 6 14,0 7 16,2 4-1,1 1-17,0 1-16,2 1-16,-1 2-9,0 1-3,-2 2-1,0 3-3,-1 1-6,0 4-14,0 3-13,0 2-12,1 2-8,1 0 0,0 0-1,2 0-1,-1-4-3,0-7-7,-2-9-8,0-7-6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2"/>
    </inkml:context>
    <inkml:brush xml:id="br0">
      <inkml:brushProperty name="width" value="0.04341" units="cm"/>
      <inkml:brushProperty name="height" value="0.04341" units="cm"/>
      <inkml:brushProperty name="color" value="#F2395B"/>
    </inkml:brush>
  </inkml:definitions>
  <inkml:trace contextRef="#ctx0" brushRef="#br0">95650 31481 506,'31'-7'121,"1"2"-23,-1 2-22,0 2-24,0 1-15,1-2-4,-1 0-7,0-1-5,-1-1-5,-1 2-6,-3 0-6,-1 2-6,-3 0-7,0 0-6,-1 0-7,0 0-8,-4 1-9,-3 4-11,-4 2-11,-5 3-11,-2 0 0,-4-1 11,-2-2 12,-3-2 11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3"/>
    </inkml:context>
    <inkml:brush xml:id="br0">
      <inkml:brushProperty name="width" value="0.03532" units="cm"/>
      <inkml:brushProperty name="height" value="0.03532" units="cm"/>
      <inkml:brushProperty name="color" value="#F2395B"/>
    </inkml:brush>
  </inkml:definitions>
  <inkml:trace contextRef="#ctx0" brushRef="#br0">95645 32100 622,'-7'7'2,"0"-1"4,2 0 4,1-2 4,2-1 0,5 0-3,6-2-4,4 0-2,4-1 7,3 2 19,3 0 17,3 2 19,3-1-1,2-1-18,4 0-20,3-2-20,1 0-13,0 0-9,0 0-10,0 0-8,-3 1-3,-5 0 5,-7 2 4,-5 0 5,-4 0-3,-1 0-10,-1-2-11,0 0-10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3"/>
    </inkml:context>
    <inkml:brush xml:id="br0">
      <inkml:brushProperty name="width" value="0.04473" units="cm"/>
      <inkml:brushProperty name="height" value="0.04473" units="cm"/>
      <inkml:brushProperty name="color" value="#F2395B"/>
    </inkml:brush>
  </inkml:definitions>
  <inkml:trace contextRef="#ctx0" brushRef="#br0">98344 31355 491,'-23'30'163,"4"-2"-38,3-1-38,3-3-39,3-1-21,3-1-6,2-1-5,4-1-6,1-1-4,0-3-2,0-1-2,0-2-3,1-3-3,4-1-1,2-2-3,3-2-2,3-2-3,0 0-2,1-2-3,1 0-3,2-4-2,1-4 1,3-5-1,1-5 0,0-4 2,-1 0 2,-3 0 3,-1-2 2,-3 0 2,-3 1 1,-3 1 2,-2 1 1,-3 1 3,-2 1 4,-2 1 3,-2 1 4,-2 1 2,-2 4 1,-2 3 1,-1 3 2,-3 1-2,0 0-3,-1 0-3,-1 0-4,0 1 0,-1 2 0,0 2 1,1 2 1,0 2-7,2 2-15,3 1-17,1 3-15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3"/>
    </inkml:context>
    <inkml:brush xml:id="br0">
      <inkml:brushProperty name="width" value="0.03788" units="cm"/>
      <inkml:brushProperty name="height" value="0.03788" units="cm"/>
      <inkml:brushProperty name="color" value="#F2395B"/>
    </inkml:brush>
  </inkml:definitions>
  <inkml:trace contextRef="#ctx0" brushRef="#br0">99450 31700 580,'14'22'108,"-1"-3"-21,-2-3-22,-2-3-20,-1-1-13,1 2-4,2 0-4,0 1-4,0 0-9,1-1-13,0-1-13,0-1-12,-1-1-10,-1-2-5,-1-2-4,0-2-7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14"/>
    </inkml:context>
    <inkml:brush xml:id="br0">
      <inkml:brushProperty name="width" value="0.04904" units="cm"/>
      <inkml:brushProperty name="height" value="0.04904" units="cm"/>
      <inkml:brushProperty name="color" value="#F2395B"/>
    </inkml:brush>
  </inkml:definitions>
  <inkml:trace contextRef="#ctx0" brushRef="#br0">100450 30328 448,'7'-31'0,"-2"5"0,-2 2 0,-2 3 0,-1 2 2,0 2 4,0 3 4,0 1 3,-1 0 5,0-1 6,-2-3 4,0-1 6,-2-1 1,0 4-2,-1 3-3,-1 3-3,-2 1-3,0 2-3,-2 1-5,0 0-3,0 4-3,1 6 0,0 6 0,2 6 0,1 4 0,-1 2-1,0 4-1,0 3 0,1 1-1,2-1-3,2-1-1,2-1-2,3-3-3,2-3-1,4-5-3,2-3-3,2-3-2,1-3-2,1-1-3,2-2-1,-1-2-3,1 0 0,0-1-1,-1-2 0,0-1 0,-3-2 2,-1-2 4,-2-2 1,-2 0 6,-2-1 6,-3 0 8,0 0 7,-4 2 7,0 4 8,-3 4 7,-2 4 8,-1 5 1,0 5-6,1 7-5,-1 5-6,-1 8-5,0 9-2,-1 8-3,-1 9-4,-2 11-7,-2 14-11,-1 14-12,-3 14-12,-1 7-9,1 0-6,-1 2-6,1 1-7,1-11 1,3-21 8,2-21 8,4-22 8,1-12 3,1-2-2,-1-2-3,0-1-3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20"/>
    </inkml:context>
    <inkml:brush xml:id="br0">
      <inkml:brushProperty name="width" value="0.0401" units="cm"/>
      <inkml:brushProperty name="height" value="0.0401" units="cm"/>
      <inkml:brushProperty name="color" value="#F2395B"/>
    </inkml:brush>
  </inkml:definitions>
  <inkml:trace contextRef="#ctx0" brushRef="#br0">84531 29225 548,'-2'-29'3,"0"3"8,-3 5 5,-2 3 8,-1 5 2,0 3-2,1 4-1,-1 4-2,-1 3-2,0 4-2,-1 2-1,-1 3-2,-2 4-1,-2 2 0,-2 3-2,-1 3 0,-2 2-1,1 3 0,-1 1 0,1 3 0,1 0 0,2 0 0,4 0-1,3 1 1,1-1-1,2 2 1,1 1 0,0 1 0,3 0-1,2 0-1,4 0-1,2 1-2,3-2-1,2-2-1,2-1-2,1-3-1,2-2 0,0-1 0,-1-3 0,1-1 0,-2-2 0,-1-1-1,-2-1-1,-2-1-1,-2 0-1,-1 0 1,0-1 1,-2 1 0,-1 0 0,-2 1-2,-2 1-1,-2 2-2,-3 1-2,-3 5-3,-5 3-3,-4 4-3,-3 3-3,-3 1-2,-3 0-3,-2 2-2,-2-1-1,1-2 0,1-2 1,1-1 0,1-4 1,1-3 4,1-5 2,1-3 4,3-4 1,3-1 1,5-2 1,3-2 1,4-3 1,4-1 0,4-2-1,4-2 1,2-1 0,1-2 2,2 0 2,0-1 1,1-1 5,-1 2 7,1 0 7,0 2 7,-1 1 6,-1 2 5,0 2 5,-2 1 6,-1 2 0,0 0-2,-2 0-3,0 0-2,-2 0-3,1 1-3,0 2-3,0 0-4,-1 1-2,0 1-1,-2 1-1,0 2-1,-1-1-1,2 1-1,0 0-1,2-1 0,0 1-3,0 0-3,-1-1-3,1 1-3,0 0-1,-2 1-1,0 1 0,-2 1 0,1 2 0,0 1 0,2 3 0,0 1 1,0 2 0,0 1 0,-2 1 0,0 1 1,-1-1-1,0 0-1,0-1-1,0-1-1,0 0-1,2 3-3,0 1-3,2 2-1,0 1-3,0-3 0,-1-2-2,1-1 0,0-3-2,0 0-4,0-1-3,0 0-4,0 1 0,2 6 1,0 6 2,2 6 2,-1-1-2,-1-7-6,-1-9-6,0-7-6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35"/>
    </inkml:context>
    <inkml:brush xml:id="br0">
      <inkml:brushProperty name="width" value="0.03444" units="cm"/>
      <inkml:brushProperty name="height" value="0.03444" units="cm"/>
      <inkml:brushProperty name="color" value="#F2395B"/>
    </inkml:brush>
  </inkml:definitions>
  <inkml:trace contextRef="#ctx0" brushRef="#br0">91538 36763 638,'-5'-15'6,"8"2"10,6 2 11,7 3 10,3 1 5,-1 2-3,0 2-3,-2 2-2,-1 2-3,-1 2-5,-1 2-4,0 2-5,-4 1-3,-3 3-5,-4 2-4,-4 2-5,-3 1-3,-2 3-5,-1 1-4,-3 3-4,-2 0-2,-1-1 3,-3-1 1,-2-1 2,1-2 0,1-1-1,2-2-3,3-2 0,0-3 0,0 1 5,0-2 3,1 0 5,2-3 7,6-3 7,6-2 8,6-4 8,3-1 1,1-2-6,1 0-7,2-1-7,2-1-3,7 0-3,5 1-1,6-1-2,0 0-4,-5 2-6,-7 1-7,-5 0-5,-3 1-5,3-2-5,1 0-3,3-1-4,-1-1 0,-3 0 5,-3 0 6,-3 0 4,-1 1 4,0-1 0,-1 0 0,1 0 2,-1 0 1,-2 1 5,-2-1 3,-2 0 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0:38"/>
    </inkml:context>
    <inkml:brush xml:id="br0">
      <inkml:brushProperty name="width" value="0.0473" units="cm"/>
      <inkml:brushProperty name="height" value="0.0473" units="cm"/>
      <inkml:brushProperty name="color" value="#00BFF3"/>
    </inkml:brush>
  </inkml:definitions>
  <inkml:trace contextRef="#ctx0" brushRef="#br0">65150 22700 465,'-24'-40'16,"4"23"16,3 22 16,3 22 15,-1 19 3,-2 20-11,-3 18-10,-3 20-11,-2 6-7,0-2-3,0-3-4,0-3-3,-2-1-2,-3 4-1,-3 3-2,-2 3 0,-1 1-2,3 1-1,3-1-2,4 1-1,4-3-4,6-2-3,7-3-3,6-3-5,3-10-3,0-16 0,0-15-2,0-15-2,1-21-7,4-25-12,3-25-13,3-25-13,3-21-4,3-15 8,3-15 7,4-16 6,-1 1 6,-3 19 4,-3 19 4,-2 19 5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35"/>
    </inkml:context>
    <inkml:brush xml:id="br0">
      <inkml:brushProperty name="width" value="0.04796" units="cm"/>
      <inkml:brushProperty name="height" value="0.04796" units="cm"/>
      <inkml:brushProperty name="color" value="#F2395B"/>
    </inkml:brush>
  </inkml:definitions>
  <inkml:trace contextRef="#ctx0" brushRef="#br0">93450 35843 458,'7'-22'0,"-1"3"-1,0 3-1,-2 3 0,0 0 1,0-2 0,0-1 3,0-3 1,0 1 5,2 3 7,0 3 9,2 3 8,-2 4 2,-1 6-3,-2 5-4,-2 7-4,-1 4-3,-2 1-1,0 3 0,-2 1-3,0 2 0,-2 1-1,0 1 0,-1 1-2,0 0-1,2-3-2,2-2-3,2-1-2,2-2-3,0-3-2,2-1-2,0-2-2,3-3-3,6-1-4,4-2-4,5-2-4,2-4-2,-1-4 1,-1-5 1,-1-5 0,-1-5 0,1-4 0,-1-3 0,1-4-2,-1-3 2,-3-1 1,-1-1 1,-2 0 3,-2-1 2,-1 3 4,-1 2 4,0 1 5,-3 3 2,-1 3 3,-2 3 3,-2 3 2,-1 7 7,0 10 12,0 12 10,0 10 12,0 5 2,-2 1-9,0-1-8,-1 0-8,-1 1-5,2 1-3,0 1-3,2 1-2,-1 0-2,0 0-1,-2 1-3,0-1-1,-1 0-2,0-2-1,0 0-3,0-1-1,0-1 0,0-3 0,0-1 0,1-3 1,-1 0-2,0-1-8,0 1-7,0-1-6,0 0-3,0-2 3,0-3 3,0-1 3,0 0 1,-2 1-1,0 3-1,-1 2-1,-1-1 0,0-3 0,0-3 0,1-3 1,-2-1 0,0-2 0,-2-1 1,1 0 0,-2-2 2,0-2 4,0-2 3,1-2 4,-1-3 2,2-4 1,1-3 1,1-5 1,1-2 1,2-1-1,2-1 1,2-1 0,2-1-1,3 1 0,4-1-1,2 1 0,4-1 0,4-1-1,3-1-1,5-1 0,3 0-3,4 1-4,4 1-5,4 2-5,1 1-4,-4 4-5,-2 5-5,-3 3-4,-4 2-1,-3 2 3,-5 1 2,-3 0 4,-4 2 2,-1 1 4,-2 0 2,-2 2 3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37"/>
    </inkml:context>
    <inkml:brush xml:id="br0">
      <inkml:brushProperty name="width" value="0.03805" units="cm"/>
      <inkml:brushProperty name="height" value="0.03805" units="cm"/>
      <inkml:brushProperty name="color" value="#F2395B"/>
    </inkml:brush>
  </inkml:definitions>
  <inkml:trace contextRef="#ctx0" brushRef="#br0">88769 39158 578,'-22'0'3,"3"0"6,3 0 6,3 0 6,4-1 6,6 0 3,6-2 4,6 0 4,3 0-1,1 0-5,1 2-5,2 0-6,0 1-3,1 0-2,1 0-3,1 0-2,1 0-2,-1 0-1,1 0-1,0 0 0,0 1-2,3 0 0,1 2-1,3 0-1,1 0-1,4 0 0,3-2 0,3 0-1,3-1 1,4 0 0,4 0 1,4 0 1,2-1-2,1 0-1,2-2-1,0 0-3,0 0-1,-1 0 1,0 2 0,-2 0 1,0 1 0,2 0 0,0 0 0,1 0 0,2 0 0,0 0-2,1 0-1,1 0-1,1 1 0,2 0-1,0 2 0,1 0 1,0 0-1,-1 0-1,-1-2 0,-1 0 0,-1-1-1,-2 0 1,-3 0 0,-1 0 1,-3 0-2,-4 0-2,-4 0-5,-4 0-3,-3-1 0,-1 0 0,-3-2 2,-2 0 2,-1-1 0,-3 0 0,-2 0 0,-1 1 0,-4-1-1,-3 0-1,-4 0-2,-4 0 0,-5 2-3,-2 2-1,-6 4-1,-2 2-2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38"/>
    </inkml:context>
    <inkml:brush xml:id="br0">
      <inkml:brushProperty name="width" value="0.03703" units="cm"/>
      <inkml:brushProperty name="height" value="0.03703" units="cm"/>
      <inkml:brushProperty name="color" value="#F2395B"/>
    </inkml:brush>
  </inkml:definitions>
  <inkml:trace contextRef="#ctx0" brushRef="#br0">90944 40491 594,'-8'-8'0,"2"0"0,1 0 0,0 1 0,3-2 2,4 0 5,4-2 5,4 0 4,2 0 4,1-1 2,1 0 2,2 0 2,0 2 0,3 3-1,1 2-1,3 4-1,-1 1-2,-3 2-3,-3 0-1,-3 2-3,-1 1-1,2 5-1,0 4 0,1 4-2,-1 2 0,-1 1-2,-2 1 0,-2 1-2,-2 1 0,-1 3 0,0 1 0,-2 3 0,0-1-2,-2 0-3,0-1-2,-2-1-4,0-2-2,0-3-1,0-3-1,0-3-2,0-2-2,0-1-2,0-1-2,0 0-3,2-8-9,4-14-14,4-14-15,4-13-15,0-3 1,-3 8 16,-3 7 16,-2 9 16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39"/>
    </inkml:context>
    <inkml:brush xml:id="br0">
      <inkml:brushProperty name="width" value="0.03945" units="cm"/>
      <inkml:brushProperty name="height" value="0.03945" units="cm"/>
      <inkml:brushProperty name="color" value="#F2395B"/>
    </inkml:brush>
  </inkml:definitions>
  <inkml:trace contextRef="#ctx0" brushRef="#br0">91655 40274 557,'7'-15'3,"-2"3"4,-3 1 5,0 2 5,-4 3 8,0 2 9,-3 4 11,-2 3 9,-2 2 0,-4 3-9,-2 3-11,-3 4-9,-2 2-5,-1 5-2,-1 3-1,-1 4-1,-1 3-4,-1 2-7,-1 3-8,0 1-7,-2 1-7,1 0-7,-1 0-6,1 0-6,2-2-3,3-2 2,4-3 3,5-3 2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39"/>
    </inkml:context>
    <inkml:brush xml:id="br0">
      <inkml:brushProperty name="width" value="0.03464" units="cm"/>
      <inkml:brushProperty name="height" value="0.03464" units="cm"/>
      <inkml:brushProperty name="color" value="#F2395B"/>
    </inkml:brush>
  </inkml:definitions>
  <inkml:trace contextRef="#ctx0" brushRef="#br0">92890 40865 635,'-5'-7'8,"7"3"17,8 1 16,6 2 16,3 1 4,1 0-12,-1 0-10,1 0-12,0 0-7,1 0-4,1 0-4,1 0-4,-1 0-6,-1 0-9,-3 0-8,-1 0-9,-2 0-4,-1 0-2,-1 0-2,0 0-2,-2 0-2,-1 0-5,-1 0-3,0 0-5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0"/>
    </inkml:context>
    <inkml:brush xml:id="br0">
      <inkml:brushProperty name="width" value="0.04468" units="cm"/>
      <inkml:brushProperty name="height" value="0.04468" units="cm"/>
      <inkml:brushProperty name="color" value="#F2395B"/>
    </inkml:brush>
  </inkml:definitions>
  <inkml:trace contextRef="#ctx0" brushRef="#br0">94043 39871 492,'-14'-4'48,"4"6"-4,5 8-4,3 6-4,1 4-4,-1 1-6,0 1-4,-1 1-6,-1 0-2,0-1-1,0-1 0,0-1 0,1-1-2,0-3-5,2-1-5,0-2-5,3-4-4,4-3-6,4-4-6,4-4-4,2-3-3,1-3 4,1-4 1,1-2 3,0-3 2,-1-3 1,-1-3 0,-1-3 2,-1-1 1,-2 1 2,-3 1 2,-1 1 2,-1 2 3,-2 1 2,-1 3 4,0 1 3,-1 2 1,0 3 2,-1 1 1,2 2 0,-3 6 8,-3 10 13,-2 9 13,-3 11 14,-2 4 2,0-1-10,0-2-10,0 1-10,2-2-7,1 0-4,2 1-5,2-1-4,0 3-3,0 5-1,-2 4-1,0 6-2,-1 1-1,0-2-1,0-2 1,0-2-2,0-1-1,0-2-1,0 0-2,1-1-2,-1-2-3,0-2-2,0-1-2,0-3-4,-1-2-1,0-1-2,-1-3-2,-1-1-2,-2-3 0,0-1 2,-2-2 2,0-2 2,-1-3 1,-3-1 1,-2-2-1,-1-2 1,-2-2 0,1-2 3,-1-2 3,1-2 2,0-3 1,0-2 2,2-3 1,1-3 1,2-2 1,3 0 2,2 1 0,4-1 2,2-1 1,2-1 2,2-3 2,2-1 2,4-2 0,5 1-1,7-1-1,6 1-1,3-1-2,0 1-5,2-1-3,1 1-5,0 1-2,-2 3 0,0 3 0,-1 3-1,-1 2-2,-1 2-5,-1 2-5,-1 2-5,-3 1 0,-3 0 5,-4 0 6,-4 1 4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0"/>
    </inkml:context>
    <inkml:brush xml:id="br0">
      <inkml:brushProperty name="width" value="0.03365" units="cm"/>
      <inkml:brushProperty name="height" value="0.03365" units="cm"/>
      <inkml:brushProperty name="color" value="#F2395B"/>
    </inkml:brush>
  </inkml:definitions>
  <inkml:trace contextRef="#ctx0" brushRef="#br0">95533 40812 653,'-6'-9'6,"4"0"11,4-1 10,4-1 12,4 1 4,5 3-3,5 2-4,5 4-4,2 1-3,-1 0-4,-1 0-5,-1 0-4,-2 0-5,0 2-6,-1 0-5,-1 2-7,-1-1-4,-1 1-6,-1 0-3,0 0-6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1"/>
    </inkml:context>
    <inkml:brush xml:id="br0">
      <inkml:brushProperty name="width" value="0.03817" units="cm"/>
      <inkml:brushProperty name="height" value="0.03817" units="cm"/>
      <inkml:brushProperty name="color" value="#F2395B"/>
    </inkml:brush>
  </inkml:definitions>
  <inkml:trace contextRef="#ctx0" brushRef="#br0">96194 40116 576,'-15'-7'4,"2"2"15,3 2 15,1 2 15,1 3 4,2 6-6,1 4-5,0 5-7,1 3-4,1 3-4,-1 1-3,0 3-4,0 2-3,2 2-6,0 4-3,2 3-5,0-1-6,0-2-7,0-3-7,0-3-7,0-3-4,0-1-3,0-3-2,0-1-2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1"/>
    </inkml:context>
    <inkml:brush xml:id="br0">
      <inkml:brushProperty name="width" value="0.05026" units="cm"/>
      <inkml:brushProperty name="height" value="0.05026" units="cm"/>
      <inkml:brushProperty name="color" value="#F2395B"/>
    </inkml:brush>
  </inkml:definitions>
  <inkml:trace contextRef="#ctx0" brushRef="#br0">96831 39859 437,'9'-15'4,"1"3"6,3 1 7,2 2 8,-1 2 1,-1 2-3,-2 2-3,-2 3-3,-1 0 0,1 1 3,2 2 2,0 0 4,0 3-2,-3 2-3,-1 3-4,-2 3-5,-2 3-3,0 2-7,-2 1-5,0 3-5,-3 1-5,-4 1 0,-4 1-3,-3 0-1,-4 1 0,0-3 0,-1-1 0,-1-3 0,-1-1 0,-1-1 0,-1 0 0,-1-2 0,1-2 3,3-1 5,3-2 7,3-2 5,3-3 6,6-1 5,4-2 5,6-2 5,3-1 0,1 0-3,3 0-4,2 0-3,2-1-4,3-4-4,3-2-4,3-3-3,1-3-5,-1 0-4,-1-1-5,-1-1-4,-1 0-3,-1-1-1,-1 0-1,-1 1-2,-1-3 1,1-4 1,-1-3 0,1-4 2,-1-2 2,-1 1 1,-1 1 3,0 1 2,-3 2 3,-3 1 3,-3 3 2,-2 1 4,-3 3 3,-1 1 4,0 2 4,-1 3 4,-1 2 10,0 6 13,0 4 14,0 6 14,-2 3 2,-1 3-10,-2 4-11,-1 2-11,-2 2-7,2 1-3,1 1-4,0 1-3,2 0-4,0-1-3,2-1-3,1-1-4,1-2-7,1-3-10,3-3-10,2-2-11,2-5-5,2-3 1,1-4 2,3-3 0,1-5 4,-1-4 4,1-4 5,0-3 6,-1-3 1,-1-1 0,-1-1 0,0-1-1,-2 1 2,-1 1 5,-1 3 5,0 1 5,-2 3 4,-1 1 4,0 2 3,-2 3 5,-1 2 8,0 6 11,-2 4 14,0 6 11,-1 3 2,0 3-9,0 4-9,0 2-8,0 2-7,0 1-3,0 1-5,0 1-4,0 3-1,0 8-2,0 7 0,0 7-1,-1 2-1,0-1-2,-2 0-1,0-2-3,-1-1-2,0-2-1,0-2-3,1-2-2,-2-2-4,2-1-4,-1-3-6,0-2-5,-1-2-2,0-1-1,-1-3 1,-2-1-1,-1-3 0,-1-3 1,-3-3 1,-2-3 0,-1-3 2,-1-2 2,-1-4 2,-1-2 2,0-2 3,1 0 2,1 0 1,1 0 3,0-3 3,2-2 2,1-5 3,1-4 2,1-3 3,4-1 0,3-3 2,2-1 0,4-2 1,2-1-3,3-1-1,4-1-2,3-3-3,5-4-4,5-6-4,5-4-5,3-5-5,2 0-9,3-3-7,1-2-9,-3 4-1,-8 10 4,-7 10 5,-8 9 4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2"/>
    </inkml:context>
    <inkml:brush xml:id="br0">
      <inkml:brushProperty name="width" value="0.03125" units="cm"/>
      <inkml:brushProperty name="height" value="0.03125" units="cm"/>
      <inkml:brushProperty name="color" value="#F2395B"/>
    </inkml:brush>
  </inkml:definitions>
  <inkml:trace contextRef="#ctx0" brushRef="#br0">97277 39328 704,'-10'-2'6,"10"0"14,12-3 12,10-2 14,4 0 2,-1 2-8,-3 3-10,-1 1-8,1 0-6,7-1-3,5 0-2,6-1-3,4-1-4,2 0-9,2 0-8,2 0-7,-1 0-6,-2 1-5,-4-1-3,-2 0-5,-5 0 0,-5 2 6,-7 0 4,-5 2 6,-4 0 1,-1 2-1,-1 0-1,0 2-2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0:39"/>
    </inkml:context>
    <inkml:brush xml:id="br0">
      <inkml:brushProperty name="width" value="0.05342" units="cm"/>
      <inkml:brushProperty name="height" value="0.05342" units="cm"/>
      <inkml:brushProperty name="color" value="#00BFF3"/>
    </inkml:brush>
  </inkml:definitions>
  <inkml:trace contextRef="#ctx0" brushRef="#br0">65100 22650 411,'23'-25'0,"-3"0"0,-3 0 0,-2 0 0,2-2 3,9-3 3,10-3 5,10-2 5,7-3 1,6 1-1,7-1-2,6 1-2,9-3-1,13-2-1,12-3-1,13-3-1,2 1-2,-5 6-2,-7 7-2,-5 6-2,-8 6 0,-5 6-2,-7 7 1,-5 6-1,-11 7-1,-11 10 0,-14 10 0,-11 9-1,-9 7 2,-3 7 4,-3 6 5,-2 7 4,-5 5 2,-2 7-1,-3 6 0,-3 7-1,-4 5 3,-3 7 4,-3 6 5,-2 7 5,-5-1 0,-2-6-3,-3-6-5,-3-6-4,-4 1-1,-3 9 1,-3 10 3,-2 10 1,-1 0 1,3-5-1,3-7-2,4-5 0,4-4-3,6 0-2,7 0-3,6 0-4,3-4 0,0-5 0,0-7 1,0-5 0,0-8-2,0-5-4,0-7-4,0-5-4,-7-14-9,-11-18-12,-14-19-13,-11-18-12,-11-25-3,-5-27 6,-7-28 7,-5-28 7,-4-13 2,0 3 0,0 3 0,0 4-1,1 8 3,4 17 5,3 15 5,3 16 5,4 12 4,7 9 3,6 10 3,7 10 3,4 5 1,3 4 0,3 3-2,4 3-1,2 1 4,4 1 9,3-1 10,3 1 8,9-4 6,16-6 4,15-6 3,17-6 4,10-6-3,6-2-9,7-3-8,6-3-8,4 2-5,4 10-3,3 10-3,3 9-2,-4 4-4,-8 1-4,-10-1-6,-9 1-4,-18-6-7,-24-8-9,-26-10-9,-24-9-9,-9-2 1,10 6 13,10 7 11,9 6 12,2 9 14,-2 13 14,-3 12 14,-3 13 14,-2 9 4,0 6-7,0 7-6,0 6-7,0 3-5,0 0-4,0 0-3,0 0-4,0 1-3,0 4-5,0 3-3,0 3-3,0-2-3,0-6 1,0-6 0,0-6 1,3-4-1,6 1-2,7-1 0,6 1-2,3 2 2,0 7 6,0 6 5,0 7 5,-4 0 3,-5-2 2,-7-3 3,-5-3 1,6-12-2,23-18-5,22-19-5,22-18-6,15-15-4,9-9-3,10-10-4,10-8-4,-1-1 0,-9 9 2,-10 10 2,-8 10 3,-17 14 4,-21 23 9,-22 22 8,-22 22 8,-15 7 3,-5-6-5,-7-6-3,-5-6-5,-6-2-2,-3 3-3,-3 3-3,-2 4-2,0-1-2,7-3 0,6-3-2,7-2 0,21-9-4,38-12-7,37-13-6,38-12-6,15-12-5,-6-8 0,-6-10-1,-6-9-1,-6-4 1,-2 4 4,-3 3 3,-3 3 4,-9 3 3,-11 3 3,-14 3 2,-11 4 3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3"/>
    </inkml:context>
    <inkml:brush xml:id="br0">
      <inkml:brushProperty name="width" value="0.03299" units="cm"/>
      <inkml:brushProperty name="height" value="0.03299" units="cm"/>
      <inkml:brushProperty name="color" value="#F2395B"/>
    </inkml:brush>
  </inkml:definitions>
  <inkml:trace contextRef="#ctx0" brushRef="#br0">100350 38878 666,'27'-22'10,"6"5"18,8 3 20,7 5 18,0 2 2,-2 2-17,-5 2-16,-4 2-17,-4 1-10,-4 2-7,-3 0-4,-5 2-7,-3 0-5,-3 3-6,-2 2-5,-4 2-5,-2 0-3,-2-1 1,-3-1 0,0 0 1,-3-2 0,-1 1-2,0 0-2,-1 0-2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3"/>
    </inkml:context>
    <inkml:brush xml:id="br0">
      <inkml:brushProperty name="width" value="0.02925" units="cm"/>
      <inkml:brushProperty name="height" value="0.02925" units="cm"/>
      <inkml:brushProperty name="color" value="#F2395B"/>
    </inkml:brush>
  </inkml:definitions>
  <inkml:trace contextRef="#ctx0" brushRef="#br0">100300 39450 752,'24'0'7,"1"0"12,1 0 13,1 0 12,1 0 1,2 0-7,3 0-9,1 0-8,1 0-9,-2 2-11,0 0-12,-1 2-10,-2-1-7,-1-1-2,-3 0-2,-1-2-2,-4 0-2,-3 2-2,-4 0 0,-4 2-2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4"/>
    </inkml:context>
    <inkml:brush xml:id="br0">
      <inkml:brushProperty name="width" value="0.04523" units="cm"/>
      <inkml:brushProperty name="height" value="0.04523" units="cm"/>
      <inkml:brushProperty name="color" value="#F2395B"/>
    </inkml:brush>
  </inkml:definitions>
  <inkml:trace contextRef="#ctx0" brushRef="#br0">102175 38350 486,'-1'-20'7,"-2"7"13,-2 7 15,-2 6 13,-1 6 4,-1 4-6,-2 3-6,0 5-6,0 2-4,1 1 0,0 1-2,2 1 0,1-1-3,1-1-3,0-2-4,2-3-3,0-1-4,2 0-1,0-2-3,2-1-2,2-1-2,4-2-5,4-3-2,3-1-3,3-2-2,-1-4-1,1-2 1,0-3-1,-1-3-1,1 0-1,0-1-1,-1-1-2,2-4-1,3-6 1,3-5 0,3-6 0,-1-4 0,-3-1 1,-4 0 0,-5-2 1,-3 2 1,-2 4 0,-4 3 2,-2 5 1,-4 3 1,-2 3 2,-4 3 3,-2 2 1,-3 4 1,-1 3-2,-3 2-1,-1 4-1,-3 2-3,1 4-2,-2 2-3,-1 3-3,0 4-3,3 2-2,1 3-3,3 3-2,1 0 1,4-3 4,3-3 4,3-3 4,1-2 2,0-2-4,0-2-2,0-2-2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4"/>
    </inkml:context>
    <inkml:brush xml:id="br0">
      <inkml:brushProperty name="width" value="0.03506" units="cm"/>
      <inkml:brushProperty name="height" value="0.03506" units="cm"/>
      <inkml:brushProperty name="color" value="#F2395B"/>
    </inkml:brush>
  </inkml:definitions>
  <inkml:trace contextRef="#ctx0" brushRef="#br0">102900 39400 627,'8'8'3,"1"0"6,2-1 7,0 1 6,0 1 6,1 2 8,0 1 7,-1 3 7,0 1-1,-2-1-8,-3 1-9,-1-1-8,0 1-9,0 0-11,1-1-10,2 1-11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44"/>
    </inkml:context>
    <inkml:brush xml:id="br0">
      <inkml:brushProperty name="width" value="0.04887" units="cm"/>
      <inkml:brushProperty name="height" value="0.04887" units="cm"/>
      <inkml:brushProperty name="color" value="#F2395B"/>
    </inkml:brush>
  </inkml:definitions>
  <inkml:trace contextRef="#ctx0" brushRef="#br0">104050 37774 450,'15'-14'0,"-1"3"0,-1 2 0,0 4 0,0 1 6,5 0 14,3 0 13,5 1 13,0 0 5,-1 3-4,-3 4-5,-1 2-3,-3 3-5,-1 2-3,-2 2-3,-3 1-4,-1 3-3,-2 3-4,-2 3-3,-2 3-4,-3 3-3,-2 3-4,-4 3-3,-2 2-3,-4 2-3,-6-2-3,-4 0-1,-4-1-3,-3-2-1,1-3 0,1-4 1,1-2 0,1-2 0,1-3 1,1-1 1,1-2-1,7-3 7,16-1 12,14-2 11,15-2 12,8-3 5,4-3-3,2-2-2,4-4-2,0-2-5,-1-1-9,0-3-7,-2-2-7,-1 0-11,-2 2-11,-2 3-12,-1 1-12,-5 1-7,-4 0-1,-5 0-1,-5 0-2,-4 0 1,-3 0 4,-3 0 4,-2 1 4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0"/>
    </inkml:context>
    <inkml:brush xml:id="br0">
      <inkml:brushProperty name="width" value="0.03422" units="cm"/>
      <inkml:brushProperty name="height" value="0.03422" units="cm"/>
      <inkml:brushProperty name="color" value="#F2395B"/>
    </inkml:brush>
  </inkml:definitions>
  <inkml:trace contextRef="#ctx0" brushRef="#br0">92900 46502 642,'-1'-15'0,"0"1"0,-2 1 0,0 0 0,-1 2 4,0 3 7,0 1 7,0 2 7,0 2 2,-2 2-4,0 2-5,-1 2-4,-2 4-2,0 5-1,-1 7 1,-1 6-1,-1 3 0,0 0-1,1 2 0,-1 1 0,1 0-1,2-1 1,3-2-1,1 1 1,1-3-1,2-2-1,0-1-2,2-3-1,1-1-1,2-1-2,2 0-1,2-2-1,1-1-2,3-1 0,2-1 0,1 0-2,1-1 1,-2 1 0,-3 1 0,-1 2 1,-2 0-1,-2 1 0,-2 1-2,-2 1 0,-4 2-2,-4 3 2,-5 3-1,-5 3 0,-2 0-1,3 0-4,1-1-4,2-1-3,2-2-2,-1-3 0,0-3 0,1-3 0,0-2-1,4-2 1,2-3 1,4-1-1,2-2 3,0-4 3,2-3 2,0-2 4,0-3 6,0 0 9,-2-1 9,0-1 8,-1 1 4,0 4 0,0 4-1,0 4-1,0 4 0,0 7-2,0 5 0,0 7-1,0 3-1,0 2-2,0 3-3,0 1-1,-1 2-2,0 4-2,-2 2-1,0 4-2,-2 1-3,0 2-3,-1 0-6,-1 1-3,0-1-5,2-4-4,2-4-5,2-4-4,1-4-2,2-6-2,0-4 0,2-4-1,0-7-2,1-3-2,2-6-2,0-4-2,0-4 0,0-1 5,-2 0 4,0-1 4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0"/>
    </inkml:context>
    <inkml:brush xml:id="br0">
      <inkml:brushProperty name="width" value="0.03634" units="cm"/>
      <inkml:brushProperty name="height" value="0.03634" units="cm"/>
      <inkml:brushProperty name="color" value="#F2395B"/>
    </inkml:brush>
  </inkml:definitions>
  <inkml:trace contextRef="#ctx0" brushRef="#br0">94850 46422 605,'2'-37'4,"4"4"7,4 3 9,3 5 7,3 4 4,1 7 1,2 5 1,0 6 1,0 6-1,1 6-3,-1 5-3,1 7-2,-1 4-3,-3 3-4,-1 3-3,-2 2-4,-2 2-3,1-1-1,0-1-3,0-2-1,-2 0-5,-1-1-5,-2-1-6,-2-1-6,-2-1-1,-2-2 1,-2 1 2,-2-2 1,-2-2-2,0-3-6,-1-3-5,-2-3-7,2-6-4,1-10-2,2-10-3,2-9-3,1-4 4,0 5 10,0 3 9,0 5 11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0"/>
    </inkml:context>
    <inkml:brush xml:id="br0">
      <inkml:brushProperty name="width" value="0.03765" units="cm"/>
      <inkml:brushProperty name="height" value="0.03765" units="cm"/>
      <inkml:brushProperty name="color" value="#F2395B"/>
    </inkml:brush>
  </inkml:definitions>
  <inkml:trace contextRef="#ctx0" brushRef="#br0">95176 45987 584,'7'-30'3,"1"4"5,0 2 5,0 3 6,-4 6 8,-8 12 11,-8 11 10,-7 10 12,-5 7-1,1 4-11,-1 5-12,1 3-11,-1 2-8,-1 2-7,-1 0-5,-1 2-7,0-1-3,3-2-3,1-2-3,3-2-2,1-2-5,3-1-8,1-3-8,2-2-8,3-3-4,3-5 3,2-5 1,4-4 2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1"/>
    </inkml:context>
    <inkml:brush xml:id="br0">
      <inkml:brushProperty name="width" value="0.03306" units="cm"/>
      <inkml:brushProperty name="height" value="0.03306" units="cm"/>
      <inkml:brushProperty name="color" value="#F2395B"/>
    </inkml:brush>
  </inkml:definitions>
  <inkml:trace contextRef="#ctx0" brushRef="#br0">96287 46659 665,'-6'-16'5,"6"3"8,4-1 10,6 2 9,5 1 5,9 1 0,7 1 1,8 1 1,3 1-5,-2 2-8,-2 2-9,-1 2-9,-4 1-4,-4 2 2,-3 0 1,-5 2 1,-3 0-7,-3 3-17,-2 2-16,-4 2-16,-2 0-4,-2-1 8,-3-1 10,0 0 7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1"/>
    </inkml:context>
    <inkml:brush xml:id="br0">
      <inkml:brushProperty name="width" value="0.03242" units="cm"/>
      <inkml:brushProperty name="height" value="0.03242" units="cm"/>
      <inkml:brushProperty name="color" value="#F2395B"/>
    </inkml:brush>
  </inkml:definitions>
  <inkml:trace contextRef="#ctx0" brushRef="#br0">96472 47262 678,'-19'-1'5,"7"0"11,8-2 10,8 0 11,7-2 4,5 0-2,7-1-1,5-1-2,4-1-4,1 2-8,1 1-7,0 1-8,0 0-8,-1 2-8,-3 0-10,-2 2-8,-2 1-5,-5 4 0,-3 2-2,-4 3 0,-3 1-2,-1-1-5,-1-1-4,0 0-5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0:40"/>
    </inkml:context>
    <inkml:brush xml:id="br0">
      <inkml:brushProperty name="width" value="0.05523" units="cm"/>
      <inkml:brushProperty name="height" value="0.05523" units="cm"/>
      <inkml:brushProperty name="color" value="#00BFF3"/>
    </inkml:brush>
  </inkml:definitions>
  <inkml:trace contextRef="#ctx0" brushRef="#br0">67800 22900 398,'45'-116'2,"-9"19"5,-10 19 4,-8 19 4,-6 21 7,1 26 9,-1 24 9,1 26 9,-9 19-1,-15 17-11,-15 15-11,-16 16-10,-8 5-9,0-2-3,0-3-5,0-3-4,3-10-4,6-16-2,7-15-2,6-15-2,15-18-2,26-19-2,24-18-2,26-19-1,10-8 2,-3 3 4,-3 3 6,-2 4 5,-8 5 5,-8 10 4,-10 10 3,-9 9 5,-9 10 3,-5 14 3,-7 11 3,-5 14 4,-9 8-1,-9 7-3,-10 6-2,-8 7-4,-8 0-1,-2-2-1,-3-3-1,-3-3-1,1-7-2,6-9-5,7-10-5,6-8-5,4-18-7,4-25-12,3-25-12,3-25-11,7-18-2,14-8 6,11-10 6,14-9 8,8-2 5,7 6 7,6 7 6,7 6 7,-1 9 5,-6 13 6,-6 12 5,-6 13 5,1 4 6,9-3 5,10-3 5,10-2 6,8-1 0,10 3-4,10 3-3,9 4-4,7-3-4,7-5-4,6-7-3,7-5-4,-3-4-3,-8 0-5,-10 0-5,-9 0-4,-9 1-5,-5 4-6,-7 3-5,-5 3-5,-20-2-5,-31-6-4,-31-6-3,-31-6-4,-21-2 3,-9 3 9,-10 3 10,-8 4 9,-3 1 6,7 0 5,6 0 4,7 0 5,5 0 1,7 0-1,6 0-1,7 0 0,7-2 0,9-3 2,10-3 2,10-2 1,4 0 3,0 7 0,0 6 2,0 7 0,0 13 6,0 22 10,0 22 8,0 23 10,0 22 1,0 26-9,0 24-8,0 26-8,0 16-6,0 10-4,0 10-3,0 9-4,-2 20-5,-3 31-7,-3 32-5,-2 31-7,-8 49-7,-8 70-7,-10 68-9,-9 70-8,-1 16-6,10-34-1,10-35-2,9-33-3,6-59 4,3-81 8,3-81 9,4-81 7,-1-49 5,-3-16-1,-3-15-2,-2-15-1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2"/>
    </inkml:context>
    <inkml:brush xml:id="br0">
      <inkml:brushProperty name="width" value="0.04166" units="cm"/>
      <inkml:brushProperty name="height" value="0.04166" units="cm"/>
      <inkml:brushProperty name="color" value="#F2395B"/>
    </inkml:brush>
  </inkml:definitions>
  <inkml:trace contextRef="#ctx0" brushRef="#br0">98787 46224 528,'0'-14'0,"-2"3"0,0 2 0,-1 4 0,-3 1 6,-2 0 12,-3 0 12,-3 0 12,-3 4 5,0 6-2,-1 7-3,-1 8-2,1 2-4,3 2-5,3 1-5,3 1-6,2 0-3,2-2-4,2 0-3,2-1-4,1-2 0,0-3 1,0-3 2,0-2 1,1-4-1,4-1-8,2-2-5,3-2-6,3-2-4,0-2-2,1-2 0,1-2-2,1-3-1,-1-4 1,1-3 0,0-5 0,-1-2 1,-1-1 1,-1-1 0,-1-1 1,-2 0 2,-2 1 0,-4 1 1,-2 1 1,-2 1 1,0 1-1,0 1 1,0 1 0,-2 1 0,-2 3 0,-4 1 1,-2 2 0,-3 3 0,-1 2-2,-3 4-1,-1 2 0,-1 3-3,2 2-4,3 2-4,1 2-3,2 0 0,3-1 3,1-1 3,2 0 4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2"/>
    </inkml:context>
    <inkml:brush xml:id="br0">
      <inkml:brushProperty name="width" value="0.03183" units="cm"/>
      <inkml:brushProperty name="height" value="0.03183" units="cm"/>
      <inkml:brushProperty name="color" value="#F2395B"/>
    </inkml:brush>
  </inkml:definitions>
  <inkml:trace contextRef="#ctx0" brushRef="#br0">99450 46800 691,'8'7'7,"2"-1"14,0 0 15,1-2 14,0 1 2,-1 2-8,0 2-9,-2 2-9,-1 1-8,0 1-5,-2 1-7,0 1-5,-1 0-7,1-1-4,2-1-6,0 0-4,1-3-9,0-1-10,-1-2-11,1-2-11,-1-1 0,0 0 11,-2 0 11,0 0 11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2"/>
    </inkml:context>
    <inkml:brush xml:id="br0">
      <inkml:brushProperty name="width" value="0.04162" units="cm"/>
      <inkml:brushProperty name="height" value="0.04162" units="cm"/>
      <inkml:brushProperty name="color" value="#F2395B"/>
    </inkml:brush>
  </inkml:definitions>
  <inkml:trace contextRef="#ctx0" brushRef="#br0">100609 45619 528,'14'-29'0,"-1"5"-1,-2 5-1,-2 5-1,-3 1 2,-1 0 5,-2-1 3,-2-1 5,-1 0 3,0 3 0,0 1 3,0 2 0,-1 2 1,-4 1-1,-2 0 0,-3 2-1,-3 0-1,0 2-1,-1 0 0,-1 2 0,0 0-1,-1 0 0,0 0 1,1 0 0,0 1-1,2 2 1,2 2-1,3 2 0,0 1 0,2 1-2,1 1-1,0 2-1,2 0 0,0 1-1,2 1 0,0 1 0,2 1 0,2 2-1,2 0-1,2 1 0,1 1-1,0 1 0,0 1-2,-1 1 0,1 1-1,0 1-1,0 1-1,0 0-1,-1 1 0,-1-3-1,-1-1-1,0-3-2,-2 0 1,0-1-1,-2 1 1,0-1 0,-2 0 0,-2-3 0,-2-1 1,-2-2 0,-2-2-3,-1-1-4,-3 0-4,-2-2-5,0-1-2,-1-2 2,0-3 2,1 0 2,-1-4 1,1 0 1,-1-3 2,0-2 0,2-2 3,1-2 1,2-1 3,2-3 2,3-1 1,2-1 1,4-1 0,3-1 2,3-1-1,5 1-1,5-1-2,5 1-2,3 0 0,-1 0-1,1 2-1,-1 1 0,1 1-3,-1 1-1,0 1-4,1 1-3,-1 0-3,-1 2-4,-1 1-4,-1 0-5,-2 2-1,-3 1 2,-3 0 3,-2 2 1,-2-1 3,1 0 3,1-1 4,2-1 2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3"/>
    </inkml:context>
    <inkml:brush xml:id="br0">
      <inkml:brushProperty name="width" value="0.04549" units="cm"/>
      <inkml:brushProperty name="height" value="0.04549" units="cm"/>
      <inkml:brushProperty name="color" value="#F2395B"/>
    </inkml:brush>
  </inkml:definitions>
  <inkml:trace contextRef="#ctx0" brushRef="#br0">102397 44905 483,'0'-21'0,"1"3"0,2 5 0,0 3 0,2 2 6,0 2 11,1 1 12,2 1 11,-1 1 8,-1 3 1,-1 4 4,0 2 2,-2 4-4,0 4-9,-2 3-9,0 5-9,-2 3-6,0 5-2,-2 3-2,0 4-1,-2 4-5,0 6-7,-1 4-8,-1 5-6,-2 4-9,0 3-8,-1 3-9,-1 3-9,1-5-1,2-14 9,4-14 7,3-14 8,-1-6-1,-1 1-9,-1 2-8,-3 0-10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4"/>
    </inkml:context>
    <inkml:brush xml:id="br0">
      <inkml:brushProperty name="width" value="0.04944" units="cm"/>
      <inkml:brushProperty name="height" value="0.04944" units="cm"/>
      <inkml:brushProperty name="color" value="#F2395B"/>
    </inkml:brush>
  </inkml:definitions>
  <inkml:trace contextRef="#ctx0" brushRef="#br0">95225 50202 444,'0'-23'0,"0"-1"0,0 1 0,0 0 0,-1 4 10,0 10 21,-2 10 19,0 10 20,-1 5 2,0 3-13,0 2-16,0 1-14,1 2-10,1-1-4,0 1-3,2-1-4,0-1-2,2-3 1,0-3 0,1-3 1,3-3-5,4-2-11,4-4-10,3-2-11,3-4-4,-1-2 3,1-4 2,0-2 3,-1-3 1,1-3-2,-1-3-2,1-3-2,-2-3 1,-1-1 5,-3-2 4,-1-3 4,-2 1 5,0 0 6,-2 1 4,-1 1 6,0 2 3,-2 5 1,-1 3 1,0 5 1,-3 6 7,-2 10 13,-4 10 13,-2 9 13,-1 5 1,0-1-11,2-1-10,1-1-12,-1 3-6,0 6 0,-2 8-2,0 7 0,-1 2-2,1 1-2,-1 0-2,0 0-2,0-1-3,2 0-2,1-2-2,0 0-4,1-4-2,-2-5-2,0-4-3,-1-5-2,-2-4-2,0-5-3,-1-3-1,-1-4-3,-1-4-1,0-1-1,1-2 0,-1-2 0,-1-3 0,0-4 2,-1-4 1,-1-4 2,0-3 1,1-3 1,1-3 1,0-3 2,3-3 1,1-3 2,2-3 1,2-3 3,3 0 1,4 0 3,4 1 1,4 1 2,3 2 1,3 3-1,3 4-1,3 2 0,4 1-3,3 1-4,4-1-4,4 0-5,2 2-4,-2 3-4,0 3-4,-1 3-4,-4 1 0,-6 2 2,-5 1 2,-6 0 2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4"/>
    </inkml:context>
    <inkml:brush xml:id="br0">
      <inkml:brushProperty name="width" value="0.02623" units="cm"/>
      <inkml:brushProperty name="height" value="0.02623" units="cm"/>
      <inkml:brushProperty name="color" value="#F2395B"/>
    </inkml:brush>
  </inkml:definitions>
  <inkml:trace contextRef="#ctx0" brushRef="#br0">97337 50443 838,'-6'-15'0,"6"1"-2,4 1-1,6 1-1,3 1-2,5 2-3,3 2-4,5 3-2,1 0 8,0 2 22,0 0 20,1 2 22,-3 1 0,-2 4-19,-3 2-20,-2 3-19,-5 2-14,-3-1-6,-5 1-7,-2 0-7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4"/>
    </inkml:context>
    <inkml:brush xml:id="br0">
      <inkml:brushProperty name="width" value="0.03581" units="cm"/>
      <inkml:brushProperty name="height" value="0.03581" units="cm"/>
      <inkml:brushProperty name="color" value="#F2395B"/>
    </inkml:brush>
  </inkml:definitions>
  <inkml:trace contextRef="#ctx0" brushRef="#br0">97223 51150 614,'-22'6'0,"3"-1"1,3-2 1,3-2 1,5-1 8,6 0 14,7 0 16,8 0 15,4 0 2,3 0-12,3 0-10,3 0-10,1 0-8,1 0-4,-1 0-4,1 0-3,-2 1-1,0 0 1,-1 2 2,-1 0 1,-2 1-15,-3 0-30,-3 0-31,-2 0-29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5"/>
    </inkml:context>
    <inkml:brush xml:id="br0">
      <inkml:brushProperty name="width" value="0.04216" units="cm"/>
      <inkml:brushProperty name="height" value="0.04216" units="cm"/>
      <inkml:brushProperty name="color" value="#F2395B"/>
    </inkml:brush>
  </inkml:definitions>
  <inkml:trace contextRef="#ctx0" brushRef="#br0">99291 50686 521,'-15'-7'7,"2"2"5,2 2 5,3 3 6,0 1 3,0 3 6,0 4 3,0 2 5,1 2 0,-1 3-3,0 2-2,0 1-4,1 2-3,0-1-4,2 0-4,1 1-3,0-2-4,2-1 0,0-2-2,2-3-2,2-2-2,4-2-6,3-4-4,5-2-5,2-5-4,-1-4-3,1-5-2,0-5-4,-1-3 0,1 1 2,0-1 2,-1 1 2,0-1 0,-3 1-1,-1-1-1,-2 1-1,-2 0 1,-2 1 2,-3 1 1,0 1 2,-4 2 1,0 2-1,-3 4 0,-2 3-2,-2 2 0,-2 2 1,-1 2 1,-3 2 0,0 1-1,1 2-3,1 0-3,1 1-4,1 1 0,4 0 1,2 0 2,4 0 2,0-1 1,0-1 3,-2-1 2,0 0 2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5"/>
    </inkml:context>
    <inkml:brush xml:id="br0">
      <inkml:brushProperty name="width" value="0.03253" units="cm"/>
      <inkml:brushProperty name="height" value="0.03253" units="cm"/>
      <inkml:brushProperty name="color" value="#F2395B"/>
    </inkml:brush>
  </inkml:definitions>
  <inkml:trace contextRef="#ctx0" brushRef="#br0">100000 50900 676,'8'15'43,"1"-1"1,2-1-1,0 0 1,0-1-3,-1 1-6,-1 1-5,0 1-4,-2 0-11,-1-1-13,-1-1-13,0 0-14,-1-2-13,0-1-11,0-1-11,0 0-12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5"/>
    </inkml:context>
    <inkml:brush xml:id="br0">
      <inkml:brushProperty name="width" value="0.04105" units="cm"/>
      <inkml:brushProperty name="height" value="0.04105" units="cm"/>
      <inkml:brushProperty name="color" value="#F2395B"/>
    </inkml:brush>
  </inkml:definitions>
  <inkml:trace contextRef="#ctx0" brushRef="#br0">101031 50866 535,'6'-7'8,"-4"4"16,-4 2 16,-4 4 15,-1 2 5,0 3-8,2 3-7,1 4-8,0-1-5,2 0-5,0-1-4,2 0-4,0-2-3,2 1-4,0 0-3,2-1-4,1-1-5,5-2-7,4-4-7,4-2-8,1-4-4,1-2-1,-1-4-1,1-2 0,-3-1-1,-1 1 2,-4 1 3,-3 1 0,-2-1 3,-2 0 2,-3-1 3,0-1 1,-3-1 2,0 1 0,-2-1-1,0 0 1,-2 2 1,-2 3 3,-2 2 2,-1 4 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0:40"/>
    </inkml:context>
    <inkml:brush xml:id="br0">
      <inkml:brushProperty name="width" value="0.04005" units="cm"/>
      <inkml:brushProperty name="height" value="0.04005" units="cm"/>
      <inkml:brushProperty name="color" value="#00BFF3"/>
    </inkml:brush>
  </inkml:definitions>
  <inkml:trace contextRef="#ctx0" brushRef="#br0">69100 23850 549,'-2'-91'17,"-3"19"-1,-3 19-1,-2 19-2,-3 9 3,1 0 6,-1 0 6,1 0 7,-7 12 3,-12 26 2,-13 24 1,-12 26 1,-13 22-2,-12 23-7,-13 22-7,-12 22-6,-2 7-11,9-6-17,10-6-15,10-6-16,10-15-9,13-21-5,12-22-3,13-22-4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4:56"/>
    </inkml:context>
    <inkml:brush xml:id="br0">
      <inkml:brushProperty name="width" value="0.05088" units="cm"/>
      <inkml:brushProperty name="height" value="0.05088" units="cm"/>
      <inkml:brushProperty name="color" value="#F2395B"/>
    </inkml:brush>
  </inkml:definitions>
  <inkml:trace contextRef="#ctx0" brushRef="#br0">101684 49950 432,'13'-22'0,"-3"3"1,-4 3 1,-4 3 1,-3 1 2,0 0 6,-2 0 6,0 1 4,-2 0 3,-2 0 0,-1 2-1,-3 1-1,0 0 0,0 2-2,2 1-2,1 0-1,-1 3-2,-2 4 1,-2 4 0,-1 4-1,-1 2 0,4 3-2,3 2-1,3 1-2,1 1-1,2-2 1,0-3-2,2-1 1,0-1-2,2 0-2,0-1-1,2 1-3,1-1-3,3-3-4,3-1-5,4-2-4,0-2-3,1 0-3,0-1-1,-1-2-2,0-1-1,0-2 4,-2-2 2,-1-1 3,-1-3 5,-2 0 9,-3-2 7,-1 0 8,-2 0 8,-4 3 4,-2 1 7,-3 2 5,-3 4 2,0 8-3,-2 6-2,1 7-3,-3 6-3,0 3-4,-1 4-4,-1 4-4,-1 5-4,0 6-4,1 6-4,-1 6-4,-2 10-2,-3 16-3,-5 16-3,-3 16-2,-5 11-9,-6 11-17,-6 10-17,-6 10-15,3-12-8,10-30 4,11-32 4,11-31 3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1:01"/>
    </inkml:context>
    <inkml:brush xml:id="br0">
      <inkml:brushProperty name="width" value="0.06172" units="cm"/>
      <inkml:brushProperty name="height" value="0.06172" units="cm"/>
      <inkml:brushProperty name="color" value="#FED406"/>
    </inkml:brush>
  </inkml:definitions>
  <inkml:trace contextRef="#ctx0" brushRef="#br0">68534 12849 356,'-15'-29'39,"2"5"0,3 5 0,1 5 0,1 8 3,2 14 6,1 12 5,1 12 6,0 9-3,2 5-11,0 2-10,2 5-12,0 4-5,0 4-3,0 3-1,0 5-2,-1 2-2,-2 1 0,-2 1-1,-2 1-1,0 0-1,0 2-1,2 1-1,1 1-1,-1 0-1,0 1 0,-1-1-1,-2 0-2,1-1 1,-1-1-2,0-3-1,0-1-1,1-1-1,1 1-1,0 1 0,2 0-2,1 1-1,0-3-2,1-1-3,2-3-2,0-2-1,-2-3-1,-1-2 0,0-4 0,0-3-1,0-4 0,2-4-1,1-4 0,-1-3 1,-1 0 1,0-1 2,-1-1 1,-1-4-1,2-6-5,0-5-3,2-6-5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1:02"/>
    </inkml:context>
    <inkml:brush xml:id="br0">
      <inkml:brushProperty name="width" value="0.05993" units="cm"/>
      <inkml:brushProperty name="height" value="0.05993" units="cm"/>
      <inkml:brushProperty name="color" value="#FED406"/>
    </inkml:brush>
  </inkml:definitions>
  <inkml:trace contextRef="#ctx0" brushRef="#br0">68547 11741 367,'-21'-49'2,"7"12"6,5 12 6,6 11 5,4 7 2,2 0-2,2 2-1,2 1-1,2-1-2,5 0-1,4-2 0,3 0-1,4-1-1,1 1-1,3-1 0,1 0-1,2 0 0,3 2 0,1 1 0,2 0 1,3 1-1,4 1 1,4-1 0,4 0 0,2 0-1,0 2-1,0 0-2,0 2-1,0 0 0,1 2-1,2 0 1,0 2 0,0-1-1,-1-1 0,0 0-2,-2-1 0,0-1-1,0 0 1,0 0 1,0 0-1,-2 0 2,-2 0-2,-4 0 1,-2 0-1,-3-1 1,0-1-1,-1 0 1,-2-1 0,3-2 0,6 0 0,6-2 0,6 0 1,1 0-1,-4 0 0,-5 2-1,-2 1 0,-4 0 0,0 0 0,-2 0-1,0 0 1,0 0-1,2 0 1,2 0-1,2 0 1,0 1 0,0 1-1,-2 0-1,0 2 0,-2 0 0,0 0 0,-2 0 1,0 0 1,-1-1-1,0-1-1,0 0 1,1-1-2,-1-1 0,2 0 0,0 0 0,2 0 0,-2 0 0,-2 0 0,-3 0 1,-3 0-1,0 0 1,6 1-1,4-1 0,6 0 0,-1 0 0,-4 2-1,-6 0 1,-4 2 1,-3 0-1,-2 0 0,0 0 1,-1 0-1,-1 0 1,-1 2-1,-1 0 1,-1 2-1,-1 0 1,-1 0-1,-1-1 1,-1 1-1,0 0 1,1 0-1,1 0 0,1 0 1,1 0-1,0 0 0,2 0 0,1 0 0,-1-1 0,-1-1-1,-3 0-2,-1-1 0,-3-1-1,-1 0 1,-3 0 1,-1 0 0,0 0 0,3 0-1,4 0 0,2 0-1,1-1-1,1-1 1,-1 0 0,0-1 0,0-1 1,-3 2-1,-1 0 1,-3 2-1,-1 0 0,-1 0 1,0 0-1,-2 0 1,-2 1 2,-3 4 3,-2 2 4,-4 3 4,-2 4 3,0 2 0,-2 3 2,0 3 0,-1 1 0,0-1-1,0-1-3,0-1-2,0-1-2,2 1 1,0 0 0,2-1 0,-1 2 0,-1 1-1,0 3 0,-1 1-1,-1 2 0,0 3-2,0 1-1,0 3-1,0 1-1,0 2 0,0 2 1,0 2-1,0 3 1,0 4-1,0 4 1,0 4 0,0 0 0,0-1-1,0-2 0,0-2-1,0-2 0,0-1 0,0 0-1,0-1 0,0-2 0,0-1-1,0 0 1,0-1-1,0 0 1,0 3 0,0 4-1,0 2 1,0 2 0,0-2-2,0-1 0,0 0-2,0-2 0,0-3 1,0 0 0,0-3 1,-1-2 0,-1-2 1,0-2 1,-1-2 0,-1 0 1,2 2-1,0 3 1,2 1-1,-1 1 0,0 2 0,-2 0-1,0 2-1,0-2 0,0-2-2,2-4-2,0-2-1,1-3-1,0-1-3,0-3-1,0-1-2,0-4-1,0-2-1,0-3 0,0-2-1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1:03"/>
    </inkml:context>
    <inkml:brush xml:id="br0">
      <inkml:brushProperty name="width" value="0.06729" units="cm"/>
      <inkml:brushProperty name="height" value="0.06729" units="cm"/>
      <inkml:brushProperty name="color" value="#FED406"/>
    </inkml:brush>
  </inkml:definitions>
  <inkml:trace contextRef="#ctx0" brushRef="#br0">69390 21250 326,'-26'0'7,"9"0"13,10 0 14,10 0 14,6 0 2,3 0-7,4 0-8,2 0-7,1 0-5,-1 0-4,-1 0-3,0 0-3,-2 0-1,1 0 1,0 0 0,-1 0 2,4 1-1,5 2 2,7 2 0,5 2 1,3-1-1,0-1-2,0-2-1,1-2-3,0-1 0,2 0-2,2 0-1,2 0 0,2-1-2,2 0 2,2-2-1,2 0 0,0 0 1,-1 0 0,0 2 0,-2 1 1,-1 0-1,-2 1 1,-2 2 0,-2 0-1,0 2 0,1 0-2,0 1-2,2 2-2,-1 0-2,0 1 0,-2 1-1,0 1 0,-2 0 0,-2-2 0,-2-3 1,-1-1 1,-1-1 0,4 0 1,2 0 0,4 0 0,2-1 1,0 0 0,2-2 1,0 0 2,1-3-1,0 0 0,0-3-1,0-2 0,-1 0 0,-2 1-1,-2 0 0,-2 2 0,-2 0 0,-2 2 0,-2 0 0,-1 2 1,-4 0-1,-2 0-4,-3 0-2,-3 0-2,0 0-2,3 2 0,3 0-1,3 2 0,1-1 2,0-1 5,0 0 4,1-1 4,-2-1 2,0 0-4,-1 0-1,-1 0-3,-1 0 0,1 0-1,-1 0 2,0 0-1,1 0 1,-1 2-2,0 0-1,1 1 0,0 1-1,4 0 2,3 0 1,3 0 1,1-1 1,2-2-1,0-2 0,2-2 0,0-1-1,0 0 1,0 0-1,0 0 0,-1 1-1,0 1 0,-2 0-3,0 2 0,-1-1-1,0-1 1,0 0-1,1-1 1,-2-1 0,-2 2 0,-2 0 1,-2 2 1,-1 0 0,-3 0-1,-2 0 1,-1 0-1,-3 0 1,-1 0-1,-3 0 1,-1 0 0,-2 0-1,1 0 0,-1 0 0,1 0 0,-4-1-9,-8-4-17,-8-2-17,-8-3-16,-2-2-9,2 1 0,4-1 0,2 0 0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1:13"/>
    </inkml:context>
    <inkml:brush xml:id="br0">
      <inkml:brushProperty name="width" value="0.03609" units="cm"/>
      <inkml:brushProperty name="height" value="0.03609" units="cm"/>
      <inkml:brushProperty name="color" value="#FED406"/>
    </inkml:brush>
  </inkml:definitions>
  <inkml:trace contextRef="#ctx0" brushRef="#br0">20976 16538 609,'-8'-8'-2,"0"0"-4,0 0-4,1 1-5,-1-1 7,2 0 17,1 0 16,0 1 17,2-1 9,1 0 0,0 1 1,2-1 1,-2 0-4,0 2-9,-3 1-7,-2 1-9,0 2-21,1 5-34,0 5-34,2 6-33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1:14"/>
    </inkml:context>
    <inkml:brush xml:id="br0">
      <inkml:brushProperty name="width" value="0.06422" units="cm"/>
      <inkml:brushProperty name="height" value="0.06422" units="cm"/>
      <inkml:brushProperty name="color" value="#FED406"/>
    </inkml:brush>
  </inkml:definitions>
  <inkml:trace contextRef="#ctx0" brushRef="#br0">14000 12869 342,'-18'-2'0,"-6"0"0,-4-3 0,-4-2 0,1 0 5,7 4 12,8 3 9,9 2 12,4 4 3,3 6-5,4 4-3,2 5-4,3 5-4,2 7-1,2 5-2,1 6-1,2 4-2,2 2 2,0 2 1,1 1 0,0 1 0,1-2-2,0-2-2,-1-2-2,1-1-2,-1 2-2,1 0-2,0 2-3,-1-2 0,1-2 0,-1-4 1,1-2 0,-1-4 1,-1-4-1,-1-4 1,0-3-1,0-7 0,5-9-3,3-8-2,5-10-2,6-14 0,12-22 3,10-22 2,11-21 3,16-24 1,22-28-1,21-28-1,22-26-1,16-16-4,11-3-8,11-3-8,10-3-7,-3 13-10,-20 27-11,-17 27-12,-20 28-12,-21 23-5,-24 20-2,-25 19-1,-24 20-1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1:27"/>
    </inkml:context>
    <inkml:brush xml:id="br0">
      <inkml:brushProperty name="width" value="0.0582" units="cm"/>
      <inkml:brushProperty name="height" value="0.0582" units="cm"/>
      <inkml:brushProperty name="color" value="#FED406"/>
    </inkml:brush>
  </inkml:definitions>
  <inkml:trace contextRef="#ctx0" brushRef="#br0">68259 21224 377,'-15'-1'4,"4"0"7,3-2 7,3 0 8,2 0 12,3 2 14,4 2 16,2 2 14,3 0 1,4 0-16,2-2-15,3 0-15,2-1-11,-1 2-5,1 0-7,-1 2-5,1-1-4,1-1-1,1 0-1,1-2-1,0 0-1,-1 0-2,-1 0-1,0 0-1,-3 0 0,1 0 0,-2 0 1,-1 0 0,0 0 1,1 0-1,1 0 0,2 0 0,-1 1 0,1 2-1,-1 2-1,1 2-1,0 0-2,1-1-6,1-1-5,1 0-5,2-1-5,5 2-8,3 0-6,4 1-6,-1 0-1,-7-2 7,-7-3 7,-7 0 7,-3-2 0,1 0-7,1 0-6,2 0-8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1:28"/>
    </inkml:context>
    <inkml:brush xml:id="br0">
      <inkml:brushProperty name="width" value="0.04164" units="cm"/>
      <inkml:brushProperty name="height" value="0.04164" units="cm"/>
      <inkml:brushProperty name="color" value="#FED406"/>
    </inkml:brush>
  </inkml:definitions>
  <inkml:trace contextRef="#ctx0" brushRef="#br0">68508 12024 528,'-34'0'-5,"13"0"28,11 0 28,12 0 28,7 0 5,2 0-18,1 0-18,3 0-18,5-1-10,9 0-4,9-2-3,8 0-3,6 0-2,0 2-1,1 2 1,2 2-1,1 2-2,1 1-4,3 3-3,2 2-4,3 1-1,5 1 1,5 1 0,5 1 2,5-1-7,8-3-15,6-3-15,8-2-15,-7-3-2,-18 0 12,-19-2 11,-19 0 12,-9-2 2,-3 0-8,-2-2-7,-1 0-8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3:08"/>
    </inkml:context>
    <inkml:brush xml:id="br0">
      <inkml:brushProperty name="width" value="0.05004" units="cm"/>
      <inkml:brushProperty name="height" value="0.05004" units="cm"/>
      <inkml:brushProperty name="color" value="#FED406"/>
    </inkml:brush>
  </inkml:definitions>
  <inkml:trace contextRef="#ctx0" brushRef="#br0">31243 27966 439,'-21'-12'53,"5"8"5,5 8 7,5 8 5,2 5-3,0 3-12,0 3-11,0 3-13,0 5-6,0 8-2,0 8-3,1 8-2,-1 3-3,2 1-5,0 0-4,2 0-6,0-2-4,0 1-7,0-2-6,0-1-6,0 1-8,2 4-8,0 2-9,2 3-9,-1-6-4,1-14-1,0-16 0,0-13-1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3:09"/>
    </inkml:context>
    <inkml:brush xml:id="br0">
      <inkml:brushProperty name="width" value="0.04776" units="cm"/>
      <inkml:brushProperty name="height" value="0.04776" units="cm"/>
      <inkml:brushProperty name="color" value="#FED406"/>
    </inkml:brush>
  </inkml:definitions>
  <inkml:trace contextRef="#ctx0" brushRef="#br0">32330 29259 460,'1'-15'7,"0"4"15,2 3 15,0 3 14,1 2 4,0 3-7,0 4-8,0 2-6,-3 7-6,-6 7-3,-6 10-3,-5 9-2,-4 2-4,2-4-3,1-4-2,1-3-3,0-2-3,1 0 0,-1 2-2,0 1-1,2-2-2,1-5-3,2-5-2,2-5-3,6-9-4,8-14-7,9-14-7,10-13-8,4-6-1,2 0 5,2 2 5,3 0 4,-1 4 6,-2 6 7,-1 5 6,-3 7 7,-3 7 6,-7 12 7,-5 10 5,-6 11 6,-5 6 3,-4 1-2,-4 1-2,-4 1-1,-2-1-3,1-2-4,-1-2-4,0-1-4,4-6-7,8-7-6,8-8-9,8-8-8,4-6-4,3-5 2,1-5 0,3-5 1,2-2-2,2 1-5,4 1-4,3 1-6,-2 3 3,-8 5 8,-6 5 8,-6 5 9,-6 3 6,-3 3 3,-2 4 4,-4 2 3,-2 2 1,-2 0 2,-2 0 0,-2 0 0,2-5-3,5-6-10,4-9-9,5-8-9,2-1-4,0 3-1,-2 4-1,-1 5 0,0 4 7,-2 6 17,-1 6 15,0 5 16,-2 4 11,-2 2 3,-2 0 4,-2 1 4,0-1-1,0-1-5,1-2-6,2-3-6,2-1-7,4 0-7,4-2-8,3-1-7,3 0-6,2-2-2,0-1-2,1 0-3,0-2-2,-1-2-4,-1-2-4,-1-2-4,-1-3-2,0-4 1,-2-4 1,-1-3 1,-2-3 1,-2 1 3,-4-1 2,-2 1 3,-4 0 4,-2 2 3,-4 3 3,-2 1 5,-2 2 2,-1 3 4,-2 1 3,0 2 3,0 2 2,1 2 0,1 2 2,1 2 0,0 2 1,2 2-2,1 1 0,0 3 0,5-1-10,6-2-18,8-4-17,6-2-18,2-4-6,-1-4 9,-2-4 7,-2-4 8,-2-1 2,1-1-1,0 1-3,0-1-2,-1 0 0,-1 1 2,-1-1 2,0 0 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06"/>
    </inkml:context>
    <inkml:brush xml:id="br0">
      <inkml:brushProperty name="width" value="0.0379" units="cm"/>
      <inkml:brushProperty name="height" value="0.0379" units="cm"/>
      <inkml:brushProperty name="color" value="#00BFF3"/>
    </inkml:brush>
  </inkml:definitions>
  <inkml:trace contextRef="#ctx0" brushRef="#br0">64550 27300 580,'0'98'100,"0"-3"-25,0-3-24,0-2-25,-4-6-13,-5-6-4,-7-6-2,-5-6-4,-3-6-2,4-2-1,3-3-1,3-3 0,3-4-1,3-3 1,3-3 1,4-2 0,4-5 2,6-2 0,7-3 3,6-3 0,7-4 1,10-3 1,10-3-1,9-2 0,4-5 0,1-2-2,-1-3-1,1-3-1,-1-1 0,1 4 0,-1 3 2,1 3 0,-3-1 0,-2-2 0,-3-3-1,-3-3 0,-4-2-1,-3 0 0,-3 0-1,-2 0 0,-8-8-2,-8-16-2,-10-15-1,-9-15-2,-9-12-4,-5-6-5,-7-6-6,-5-6-6,-3-4-3,4 1-3,3-1-2,3 1-3,3 4 1,3 9 4,3 10 4,4 10 3,1 5 4,0 4 2,0 3 3,0 3 1,0 3 5,0 3 8,0 3 7,0 4 8,-2 7 11,-3 13 13,-3 12 15,-2 13 13,-5 12 2,-2 13-8,-3 12-11,-3 13-8,-6 7-9,-5 4-7,-7 3-6,-5 3-7,-6 1-5,-3 1-1,-3-1-2,-2 1-3,0-6-4,7-8-11,6-10-8,7-9-10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0:40"/>
    </inkml:context>
    <inkml:brush xml:id="br0">
      <inkml:brushProperty name="width" value="0.03709" units="cm"/>
      <inkml:brushProperty name="height" value="0.03709" units="cm"/>
      <inkml:brushProperty name="color" value="#00BFF3"/>
    </inkml:brush>
  </inkml:definitions>
  <inkml:trace contextRef="#ctx0" brushRef="#br0">69550 23500 593,'51'-24'5,"4"4"13,3 3 12,3 3 11,1 6 6,1 9 1,-1 10 1,1 10 0,-1 5-4,1 4-11,-1 3-10,1 3-10,-4 1-11,-6 1-13,-6-1-12,-6 1-12,-9 1-2,-8 3 6,-10 3 8,-9 4 7,-9-3-5,-5-5-14,-7-7-15,-5-5-15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3:09"/>
    </inkml:context>
    <inkml:brush xml:id="br0">
      <inkml:brushProperty name="width" value="0.0573" units="cm"/>
      <inkml:brushProperty name="height" value="0.0573" units="cm"/>
      <inkml:brushProperty name="color" value="#FED406"/>
    </inkml:brush>
  </inkml:definitions>
  <inkml:trace contextRef="#ctx0" brushRef="#br0">35500 28299 383,'0'-29'7,"0"7"6,0 5 5,0 6 6,0 3 2,2 1-1,0-1-1,2 0 0,-1 3 5,-1 6 14,0 6 12,-1 6 13,-1 4 1,1 5-14,2 3-12,0 5-14,0 2-8,0 4-4,-1 3-4,-2 2-4,0 5-5,2 4-4,1 5-6,0 6-4,0 4-8,0 5-8,-2 5-9,0 5-9,0-4-3,1-10 4,3-11 3,2-10 4,0-8-2,0-5-9,-2-6-8,0-3-8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3:11"/>
    </inkml:context>
    <inkml:brush xml:id="br0">
      <inkml:brushProperty name="width" value="0.03214" units="cm"/>
      <inkml:brushProperty name="height" value="0.03214" units="cm"/>
      <inkml:brushProperty name="color" value="#FED406"/>
    </inkml:brush>
  </inkml:definitions>
  <inkml:trace contextRef="#ctx0" brushRef="#br0">33883 29800 684,'-15'1'6,"4"2"-1,3 2 2,3 2-1,0 1 3,-2 3 3,-2 2 4,-1 1 5,-1 1 0,2-1-2,2-1-2,3 0-2,0-2-3,0 1-3,0-1-2,0 1-4,1-3-4,2-6-7,2-6-8,2-6-6,1-2-1,2 1 4,0 0 6,1 2 5,1 1 5,0-1 5,0 0 7,0 0 6,-2 3 1,-1 4-3,-2 6-2,-2 4-3,0-1-6,2-6-9,2-8-8,2-6-9,0-2-2,-1 1 6,-1 2 4,0 3 5,-1 2 6,0 6 3,0 4 6,0 5 3,-1 4 7,-1 0 8,0 1 9,-2 1 7,0-1 3,0-1-4,0-3-4,0-1-3,0 0-8,0 0-9,0 1-12,0 1-9,2-1-5,2-2 2,3-4 3,4-2 1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3:11"/>
    </inkml:context>
    <inkml:brush xml:id="br0">
      <inkml:brushProperty name="width" value="0.04728" units="cm"/>
      <inkml:brushProperty name="height" value="0.04728" units="cm"/>
      <inkml:brushProperty name="color" value="#FED406"/>
    </inkml:brush>
  </inkml:definitions>
  <inkml:trace contextRef="#ctx0" brushRef="#br0">41068 28844 465,'55'-41'22,"-13"11"0,-13 13 0,-15 11 0,-5 6 2,0 2 3,1 0 5,2 2 3,0 1 2,3 1 0,1 3 1,3 2 0,-1 2-3,-3 1-4,-3 3-6,-2 2-4,-5 2-4,-2 2-2,-6 4-3,-2 3-3,-6 2-2,-6 3-3,-5 1-2,-6 2-2,-4 1-2,-1 0-3,-1 0-1,0 0-2,-2-2-2,1-5-2,0-6 0,0-3-1,2-7-1,3-3 3,5-6 2,4-4 1,4-5 4,6-2 4,6-4 4,6-2 5,6-1 1,8 1-1,5 0 0,9 2-2,2 1-1,2 2-1,1 2-2,1 3-1,0-1-5,2-1-9,0 0-8,2-1-9,-1-2-4,-4 0 1,-2-2 0,-3 0 0,-2-1-2,-1-2-3,-1 0-5,-1-1-4,-3 0 2,-3 1 7,-5 0 8,-3 2 8,-3 0 4,0 0 0,-2 1 0,0-1 1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3:12"/>
    </inkml:context>
    <inkml:brush xml:id="br0">
      <inkml:brushProperty name="width" value="0.05206" units="cm"/>
      <inkml:brushProperty name="height" value="0.05206" units="cm"/>
      <inkml:brushProperty name="color" value="#FED406"/>
    </inkml:brush>
  </inkml:definitions>
  <inkml:trace contextRef="#ctx0" brushRef="#br0">43041 29431 422,'-2'-11'66,"-4"8"-2,-4 10-1,-4 8-2,-1 6-5,1 3-8,1 3-8,1 3-8,0 0-6,2 0-1,1-1-2,1-1-2,1-3-3,2-2-3,2-3-5,2-2-3,4-4-4,6-3-6,5-3-4,7-2-5,3-7-5,3-8-2,1-9-4,2-9-2,0-5-3,-1-1 1,-3 0-1,-1-2 1,-4 2 2,-5 4 3,-5 3 3,-4 5 5,-5 2 2,-3 3 4,-2 1 3,-3 2 3,-4 3 2,-4 3 1,-4 2 1,-3 4 1,-3 2 0,-1 2-1,-1 2-2,0 2 0,0 1-1,2 1 1,4 1 0,4 2 0,4-2-8,10-3-18,8-2-18,9-4-16,4-2-3,-3 0 12,-1-2 14,-2 0 13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3:13"/>
    </inkml:context>
    <inkml:brush xml:id="br0">
      <inkml:brushProperty name="width" value="0.06416" units="cm"/>
      <inkml:brushProperty name="height" value="0.06416" units="cm"/>
      <inkml:brushProperty name="color" value="#FED406"/>
    </inkml:brush>
  </inkml:definitions>
  <inkml:trace contextRef="#ctx0" brushRef="#br0">44300 28408 342,'48'8'24,"-12"3"7,-13 2 8,-12 2 9,-9 2-1,-3 3-7,-2 3-9,-3 3-6,-4 3-6,-2 2 1,-3 4-2,-3 3 0,0-2-3,5-6-4,2-5-5,6-7-5,7-8-9,12-12-14,11-12-15,12-11-14,4-4-2,-3 3 8,-5 5 10,-4 3 8,-3 4 8,-5 2 4,-3 4 6,-4 3 4,-4 2 5,-3 4 5,-2 2 4,-4 4 5,-2 3 4,-2 3 5,-2 5 5,-1 3 5,-2 1 0,0-4-3,0-5-4,0-3-3,5-7-10,10-8-15,10-9-15,9-9-15,3-3-5,-5 5 5,-5 3 5,-5 5 5,-3 2 6,0 4 4,-2 2 6,0 4 5,-3 3 4,-1 4 3,-2 4 1,-2 3 3,1 0 1,2-6 0,3-6 1,4-6 0,2-5-5,3-3-10,3-5-9,3-3-10,1-1-4,-1 4 2,-1 5 2,0 3 2,-5 5 8,-3 6 13,-6 6 14,-4 6 13,-5 3 8,0 1 0,-3 1 1,-2 1 1,0 0-3,0-1-6,2-1-5,1-1-5,2-2-6,7-6-4,6-5-6,6-4-4,3-4-4,3 0-4,1-1-3,3-2-4,-1 1-2,-3-1-1,-3 0-1,-3 0-1,-2 0 1,-3-2 2,-1 0 2,-2-1 2,-3-2 1,-4 0 2,-4-1 0,-4-1 1,-3 0 2,-3 3 5,-4 1 4,-2 2 5,-1 2 4,-1 0 4,0 2 5,1 1 4,0 1 2,2 4-1,3 2-1,1 4-1,5 0-6,8-1-12,8-1-11,8 0-13,4-4-6,1-4 1,1-5 0,1-5 0,2-5 0,3-4 0,3-3 0,3-4 1,-1-2 1,-4 1 0,-3 1 3,-5 1 0,-3 0 2,-2-1 2,-4 0 3,-3-2 1,-2 1 5,-2 3 6,-2 3 6,-2 3 6,-1 2 3,0 3-2,0 1-2,0 3-3,0 4 14,2 10 28,0 8 29,2 9 27,0 7 4,1 5-20,2 4-21,0 6-21,1 6-13,0 10-8,0 8-7,0 9-8,0 9-9,1 10-13,2 9-11,0 11-12,-1-7-7,-1-24-4,-2-24-3,-2-22-4,0-13-4,0 1-5,1-1-7,2 1-6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21"/>
    </inkml:context>
    <inkml:brush xml:id="br0">
      <inkml:brushProperty name="width" value="0.03795" units="cm"/>
      <inkml:brushProperty name="height" value="0.03795" units="cm"/>
      <inkml:brushProperty name="color" value="#F2395B"/>
    </inkml:brush>
  </inkml:definitions>
  <inkml:trace contextRef="#ctx0" brushRef="#br0">40958 27260 579,'-34'-22'4,"8"5"9,8 3 8,10 4 8,7 2 7,6 2 5,6 1 4,6 1 6,2-1-4,1 2-10,-1-1-11,1 0-10,0 0-7,1 2-1,1 0-2,1 2-2,0 1-1,-1 2 2,-1 2-1,-1 2 2,-1 0-1,-3-1-2,-1-1-2,-2 0-1,1-1-1,5 0-2,5 0-2,5 0 0,2-1-1,-1-1 2,-2 0 1,1-1 1,-1-1 2,2 0 0,3 0 0,1 0 1,2 0 0,0 0 0,2 0 1,1 0-1,0 0 0,0 0 0,0 0 0,1 0-1,-1 0 0,0 0-2,0 0 0,0 0-2,-1 0 0,-1 0 0,-3 0 2,-2 0 0,-1 0-1,-1 0-4,-1 0-4,-1 0-3,-2 0-4,0 0-4,0 0-2,-2 0-4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23"/>
    </inkml:context>
    <inkml:brush xml:id="br0">
      <inkml:brushProperty name="width" value="0.04926" units="cm"/>
      <inkml:brushProperty name="height" value="0.04926" units="cm"/>
      <inkml:brushProperty name="color" value="#F2395B"/>
    </inkml:brush>
  </inkml:definitions>
  <inkml:trace contextRef="#ctx0" brushRef="#br0">42668 33738 446,'8'-29'-14,"-2"7"7,-1 5 7,0 7 8,-2 2 3,-1 0 2,0 0-1,-1 0 2,-3 0 0,0-2 0,-3 0 0,-2-1 1,-2 0-1,-2 2-1,-2 3-1,-1 1-1,-2 1-1,1 2-4,-1 0-2,0 2-3,1 1 0,-1 2 0,0 2 3,1 2 0,-2 1 2,-2 1 0,-2 2 2,-1 0 0,-1 0 1,1 1 1,1 0 0,1 0 0,1-1 0,1 1 1,0 0-1,2 0 0,1-1 0,-1 1 1,0 0 0,1 0 0,0 0 0,4 1-2,3 1-1,2 2 0,2 0-2,1 1 0,-2 1 1,2 1-1,0 0 0,2-1 0,2-1 1,2 0 0,1-2-1,3 1-2,2 0-3,2-1-1,1 0-2,1-1 2,2-1-1,0 0 2,1-1-1,1 1 1,1 1 0,2 2 0,-1-1 1,1-1 1,-1-1 2,1 0 0,-1-2 2,-1 1-2,-1 0 0,-1 0 0,0-1-1,-2 1 1,-1 0-2,-1 0 1,0 0-1,0 1 1,-1 1 0,1 1 1,-2 1-1,-6 2 2,-4 0 2,-6 1 0,-2 0 0,-2-1-1,0-1-2,-1-1-1,-2-1-1,0 0 0,-1-2-1,-1-1-1,-2 0-1,-1 2 1,-3 0-2,-1 1 1,-3 0-1,-1-1-1,-3-1-1,-1 0-1,-1-2-1,1-1-2,1 0-1,1-2-2,1-1 0,0-2-1,-1-3 0,1 0-1,0-3-1,1-1-4,1 0-4,1-1-4,2-4-1,6-4 1,5-5 3,5-5 1,2-2-1,2 3-4,0 1-3,2 3-3,1 1-4,2 2-3,2 3-2,2 1-4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27"/>
    </inkml:context>
    <inkml:brush xml:id="br0">
      <inkml:brushProperty name="width" value="0.03637" units="cm"/>
      <inkml:brushProperty name="height" value="0.03637" units="cm"/>
      <inkml:brushProperty name="color" value="#F2395B"/>
    </inkml:brush>
  </inkml:definitions>
  <inkml:trace contextRef="#ctx0" brushRef="#br0">44382 35300 604,'-19'0'-6,"9"0"19,8 0 19,10 0 20,4 0 4,1 0-11,1 0-11,1 0-10,0 0-7,-1 0-1,0 0-3,-2 0-1,0 1-3,0 4-1,-1 2-2,1 3-3,-2 3-1,-2 0-1,-4 1-3,-3 1 0,-2 1-2,-2 1-1,-2 2-1,-1 0 0,-3 0-1,0 1 2,-1-1 0,-1 1 2,-1-2 0,0-1 2,0-2 1,1-2 1,-1-2 2,0-1 1,0-1 2,1 0 2,0-1 1,2-1 1,2 1 0,3 0 2,2 0-1,5 2 0,6 0-2,4 1 0,3-1-4,-1-2-7,1-4-5,0-2-6,0-2-3,1 0 1,1 0 0,1 0 0,1-2-5,1-2-14,1-4-13,1-2-13,-2-1-2,-3 2 8,-4 3 8,-4 1 9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28"/>
    </inkml:context>
    <inkml:brush xml:id="br0">
      <inkml:brushProperty name="width" value="0.03222" units="cm"/>
      <inkml:brushProperty name="height" value="0.03222" units="cm"/>
      <inkml:brushProperty name="color" value="#F2395B"/>
    </inkml:brush>
  </inkml:definitions>
  <inkml:trace contextRef="#ctx0" brushRef="#br0">45700 34800 682,'36'0'108,"-6"0"-24,-5 0-24,-6 0-23,-4 0-17,-1 0-11,-1 0-11,0 0-10,-3 2-13,-1 4-13,-2 3-13,-2 5-15,-2 0-1,-2-1 11,-2-2 11,-2-2 10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28"/>
    </inkml:context>
    <inkml:brush xml:id="br0">
      <inkml:brushProperty name="width" value="0.03858" units="cm"/>
      <inkml:brushProperty name="height" value="0.03858" units="cm"/>
      <inkml:brushProperty name="color" value="#F2395B"/>
    </inkml:brush>
  </inkml:definitions>
  <inkml:trace contextRef="#ctx0" brushRef="#br0">45547 35400 570,'-15'7'1,"4"-1"3,3 0 2,3-1 3,1-1 4,2 1 6,0 2 6,2 0 6,0 1 2,0 2-2,0 0-1,0 1-2,0 2-3,0 3-1,0 4-2,0 2-2,0 0-2,0-1-1,0-3-1,0-1-2,0-1 0,0 0-3,0-1-1,0 1-1,1-3-13,4-5-23,2-4-21,3-6-23,1-3-6,-2-3 13,-3-4 12,-1-2 13,-1-1 8,0-1 5,0 0 6,0 1 6,-1 0 3,0 2 1,-2 2 2,0 2 2,-2 2 3,0 1 6,-2 0 4,0 2 5,-2 1 2,0 0-2,-1 1-2,-1 2-3,-1 0-4,2 2-4,1 1-5,0 0-6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0:41"/>
    </inkml:context>
    <inkml:brush xml:id="br0">
      <inkml:brushProperty name="width" value="0.04341" units="cm"/>
      <inkml:brushProperty name="height" value="0.04341" units="cm"/>
      <inkml:brushProperty name="color" value="#00BFF3"/>
    </inkml:brush>
  </inkml:definitions>
  <inkml:trace contextRef="#ctx0" brushRef="#br0">68700 24500 506,'-147'21'45,"56"-5"10,57-7 11,56-5 11,38-6-1,23-3-14,22-3-13,22-2-15,15-5-12,9-2-14,10-3-14,10-3-14,-11-1-16,-27 4-21,-28 3-20,-28 3-21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30"/>
    </inkml:context>
    <inkml:brush xml:id="br0">
      <inkml:brushProperty name="width" value="0.03336" units="cm"/>
      <inkml:brushProperty name="height" value="0.03336" units="cm"/>
      <inkml:brushProperty name="color" value="#F2395B"/>
    </inkml:brush>
  </inkml:definitions>
  <inkml:trace contextRef="#ctx0" brushRef="#br0">45600 35650 659,'0'16'89,"0"-1"-18,0 1-18,0 0-19,0 0-11,0 3-3,0 1-4,0 3-3,0-1-3,0-3-3,0-3-3,0-3-4,0-1-3,0 1-5,0 1-5,0 2-5,0-2-7,0-1-6,0-2-8,0-2-7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32"/>
    </inkml:context>
    <inkml:brush xml:id="br0">
      <inkml:brushProperty name="width" value="0.0415" units="cm"/>
      <inkml:brushProperty name="height" value="0.0415" units="cm"/>
      <inkml:brushProperty name="color" value="#F2395B"/>
    </inkml:brush>
  </inkml:definitions>
  <inkml:trace contextRef="#ctx0" brushRef="#br0">45600 35146 530,'22'-8'43,"-1"0"-9,-3 1-7,-1-1-9,-2 0-5,0 0-4,-2 0-4,-1 0-4,0 2-1,0 1-1,-1 2 1,1 2 1,-1 0-1,0 0 0,-2-2 0,0 0 0,-2 0 0,-1 4 1,-1 2 1,0 4 1,-1 1 1,0 1 0,0 2 0,0 0 2,-1 1 0,-1-1 0,0 1 2,-1 0 0,-3 0 0,0 1 1,-3 1 0,-2 2 0,-1-1 1,0 1-1,0 0-1,1-1 1,-1 1-2,0 0-1,0-1-1,0 1-2,0-1-1,1-1-2,-1-1-1,0 0-2,0-6-7,0-7-12,0-7-14,0-9-12,1-6-3,1-3 8,0-4 8,2-5 7,0 1 6,0 2 3,0 3 3,0 3 3,0 3 3,0 3 3,0 3 2,1 3 3,-1 1 4,2 2 7,0 1 7,2 1 6,-1 2 6,0 6 3,-2 4 4,0 5 3,-1 4-1,0 0-7,0 1-8,0 1-7,1 2-4,0 3-1,2 3-1,0 3-2,1 0-2,0-5-6,0-3-5,0-5-6,1-4-3,2-4-3,2-5-2,2-6-2,2-4-1,1-5 1,3-5 1,2-5 1,0-4 0,-1-1-3,-1-2-2,0-2-2,-2 0 2,-1 3 5,0 3 5,-2 3 6,-1 4 3,0 3 4,-2 4 2,0 5 2,-2 1 3,2 2 1,-2 1 1,1 0 1,0 4 5,-2 6 10,0 6 9,-2 6 9,0 1 1,0 0-7,0 0-6,0-2-7,0-2-4,0-1-4,0-2-1,0-2-4,1-1-3,2 0-4,2-1-5,2 1-4,2-3-7,1-4-8,3-6-9,2-4-9,0-3-2,-1 1 4,-1-1 3,0 0 5,-2 1 4,-3 1 5,-1 0 6,-2 2 5,-2 0 3,0 1 2,-2-1 2,0 0 0,-2 1 5,0 0 6,-2 2 6,0 1 7,-1 1 5,0 3 6,0 4 6,1 2 5,-1 2 0,2 0-7,0 0-7,2 0-6,0 0-4,2 1-1,0 2-1,2 0-1,0-1-3,3-3-5,2-2-5,2-4-5,1-1-3,1-2 0,1 0 1,2-2-1,-1 0-1,1-2-5,0 0-3,0-1-5,-2-1-2,-1 0 1,-2 0 0,-2 1 0,-4 0 3,-3 4 6,-4 2 7,-3 4 4,-5 2 6,-2 5 3,-3 4 3,-3 4 4,-1 1 0,0 1-3,2-1-3,1 1-3,0-1-1,1-1 0,-1-1-1,0-1 0,2 0 0,1 0-1,2-1 0,2 1-2,3-1 2,2-1 1,4-1 3,3 0 2,0-1 3,1 3 4,0 2 4,0 1 4,-1 1-1,0-3-3,-2-1-4,0-2-4,-2-1-1,0 1 0,-2 1 0,0 2 0,0-1-2,0-1-4,2-1-5,0-1-3,3-5-10,4-12-14,4-10-13,4-11-13,1-3-3,1 4 10,0 3 9,-1 4 9,0 4 7,-2 3 7,-3 3 5,-1 2 6,-1 3 8,0 2 7,0 2 8,0 2 8,-2 2 4,-1 2-1,-2 2-2,-1 2 0,-3 1-3,-1 1-3,0 1-4,-1 1-3,-2 0-5,-2-1-7,-2 0-7,-2-2-6,0-3-9,1-6-13,0-6-10,2-6-13,3-4-1,6-1 8,6-3 9,6-1 8,2-1 7,1 4 6,0 3 5,0 3 7,-1 2 5,-1 2 5,-1 2 6,-1 2 5,-1 3 6,-2 4 6,-2 4 7,-2 3 6,-3 3-1,-4 0-8,-4-1-8,-4 1-7,-1-1-8,0-1-6,2-1-7,1 0-7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35"/>
    </inkml:context>
    <inkml:brush xml:id="br0">
      <inkml:brushProperty name="width" value="0.03029" units="cm"/>
      <inkml:brushProperty name="height" value="0.03029" units="cm"/>
      <inkml:brushProperty name="color" value="#F2395B"/>
    </inkml:brush>
  </inkml:definitions>
  <inkml:trace contextRef="#ctx0" brushRef="#br0">34766 18539 726,'-7'-5'4,"2"6"17,2 6 19,2 6 17,1 3 2,2 3-14,0 1-16,2 3-13,-1 2-13,-1 5-10,0 3-10,-1 4-10,-1 4-5,0 2-1,0 4-1,0 2-2,0 1 0,2-4 0,0-2 0,2-3 0,-1-4 3,-1-2 7,0-3 6,-2-3 7,0-2 5,0 1 1,0-1 2,0 0 2,0 0 3,0-3 2,0-1 2,0-3 3,0-1 2,0-1 2,0 0 2,0-2 2,0 0 1,-2 3 3,0 2 2,-1 1 3,-1 1 0,2-1 2,0-1 0,2-1 0,0 0-1,0-1-4,0 1-6,0 0-4,0 0-3,0 3-5,0 1-2,0 3-3,0 0-6,2 0-5,0 1-7,2-1-6,0 0-4,1-1-3,1-1-4,2-1-3,-1-3 3,-2-3 8,-3-4 9,0-4 7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35"/>
    </inkml:context>
    <inkml:brush xml:id="br0">
      <inkml:brushProperty name="width" value="0.02276" units="cm"/>
      <inkml:brushProperty name="height" value="0.02276" units="cm"/>
      <inkml:brushProperty name="color" value="#F2395B"/>
    </inkml:brush>
  </inkml:definitions>
  <inkml:trace contextRef="#ctx0" brushRef="#br0">35000 24200 966,'0'16'1,"0"-1"2,0 1 1,0 0 1,0-1 2,0 1-2,0 0-1,0-1-1,0 1-1,0 1-3,0 2-1,0 0-2,0 2-5,0 3-9,0 2-7,0 5-9,0-3-1,0-4 4,0-5 4,0-4 5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36"/>
    </inkml:context>
    <inkml:brush xml:id="br0">
      <inkml:brushProperty name="width" value="0.02439" units="cm"/>
      <inkml:brushProperty name="height" value="0.02439" units="cm"/>
      <inkml:brushProperty name="color" value="#F2395B"/>
    </inkml:brush>
  </inkml:definitions>
  <inkml:trace contextRef="#ctx0" brushRef="#br0">35131 27150 901,'-7'37'5,"0"-3"3,2-5 3,1-4 3,0 1 1,2 3-1,0 4-1,2 5-1,0 0-5,2 0-8,0-2-7,2 1-8,0-3-7,1-2-4,2-2-6,0-1-5,0-4 0,-2-5 8,-3-5 5,0-5 8,-2-2 3,0 0 3,0 0 1,0 0 3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36"/>
    </inkml:context>
    <inkml:brush xml:id="br0">
      <inkml:brushProperty name="width" value="0.0269" units="cm"/>
      <inkml:brushProperty name="height" value="0.0269" units="cm"/>
      <inkml:brushProperty name="color" value="#F2395B"/>
    </inkml:brush>
  </inkml:definitions>
  <inkml:trace contextRef="#ctx0" brushRef="#br0">34994 30900 817,'-8'50'-14,"2"-8"6,1-9 6,1-9 7,0-5 4,2 1-2,0-1 0,2 1-1,0 0-1,0-1-3,0 1-2,0-1-2,0 2-2,0 0 0,0 0 0,0 3-1,0-1-1,0-2-3,0 0-4,0 0-2,-1 0-1,-1 3 3,0 3 4,-1 3 2,-1 1 1,2 0 0,0 1 0,2-1-2,0-1 2,2-3 1,0-4 2,2-1 2,-1-2 2,-1 1 3,0 1 4,-1 1 3,-1-1 3,0-1 5,0-3 3,0-1 5,-1-1 0,-1 0 0,0-1-2,-1 1-1,-1 0-3,2 1-6,0 1-3,2 1-6,0 2-4,0 1-3,0 3-3,0 1-3,0 1-3,0-1-5,0-1-3,0-1-4,0 0-1,0-1 0,0 1 2,0-1 1,-1 4-1,0 5 0,-2 6-1,0 6-1,0 1 1,0-6 5,2-4 4,0-5 4,1-4 3,-2-1 1,0-3 2,-1-1 1,-2-2 2,2-1 2,-1-1 2,0 0 3,0-2 2,2-1 1,0-1 3,2-1 1,0 0 3,0 0 3,0-1 3,0 1 4,0 0 1,0 0 0,0-1-1,0 1 0,0 1-1,0 0-2,0 1-1,0 1-2,0 1-4,2 0-8,0-1-8,2 1-9,-1-1-3,-1 1-2,0 0-1,-1-1-1,-1 1 1,0 2 1,0 0 2,0 1 1,0 1 4,0 1 3,0 1 4,0 1 3,0 1 3,2 1-2,0 1-1,2 1-2,-1 1-2,-1 1-4,0 0-5,-2 2-4,1 1-2,0 1 0,2 1 1,0 1 0,0-1 1,0 0-2,-2-1 1,0-1-2,-1-2 2,0-4 3,0-2 3,0-2 3,-1-2 3,0 1 3,-2 1 2,0 1 2,0 0 4,0-1 2,2-1 3,0-1 2,1 0 2,0 3-2,0 1 0,0 3-1,0 1-1,0 1-3,0 0-1,0 2-3,1 0 0,0-1-2,2-1-1,0-1 0,1 0-1,0 1-2,0 0-1,0 2-2,0-1 0,0-1 1,-1-3 0,2-1 2,-2-1-1,1-1 0,0 1-1,0-1 0,0-1-1,0-3-2,0-3-2,0-2-2,-1-3-1,-1 1-1,0 0-2,-1 0-1,-1-2-4,0 1-6,0-2-7,0 0-6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49"/>
    </inkml:context>
    <inkml:brush xml:id="br0">
      <inkml:brushProperty name="width" value="0.04768" units="cm"/>
      <inkml:brushProperty name="height" value="0.04768" units="cm"/>
      <inkml:brushProperty name="color" value="#F2395B"/>
    </inkml:brush>
  </inkml:definitions>
  <inkml:trace contextRef="#ctx0" brushRef="#br0">43443 47177 461,'-8'-6'5,"2"2"9,1 4 10,0 3 9,2 2 3,0 3-6,2 3-4,0 4-6,2 0-3,0 1-3,2 0-2,0-1-3,0 1-1,0 0 0,-2-1-2,0 1 0,-1 0-2,0 1 1,0 1-1,0 1-1,0 1 0,0-1-1,0 1 0,0 0-2,0 0 0,0 1-3,0 0-1,0 3-2,0-1 0,0-2 1,0 0 0,0 0 1,1-7-6,4-9-13,2-10-14,4-9-13,-1-8-2,-1-1 9,-2-4 10,-2-3 9,-1 0 5,0 3 4,-1 3 2,2 3 3,-2 2 4,-1-1 6,0 0 4,-2 1 7,1 0 2,0 3 1,2 1 1,0 2 1,1 6 2,0 7 6,0 7 5,0 9 5,-1 4 1,-1 3-6,0 1-5,-1 3-6,-1-2-3,0-3-3,0-5-4,0-3-2,2-4-3,3-4-2,5-4-4,4-4-1,0-3-3,-1-2-3,-2-2-1,-2-1-4,-3 0 0,-4 8 0,-4 4-1,-4 8-1,-3 3 3,-2 5 3,-2 3 4,-1 5 3,-2 2 3,-2 2 0,0 3 1,0 1 0,-1 0 2,2 0 2,2-1 2,3-1 3,1-2 1,0-1 2,2-3 2,1-1 0,0-4 2,2-3 0,1-5-1,0-3 1,4-5-2,6-8-2,6-6-2,6-7-2,3-6-3,1-3-5,1-5-4,1-3-5,0-3-2,1-2-1,-1-2-1,1-2 0,-1-1-1,-2 3 1,0 2 1,0 2 0,-3 1 1,-3 2 0,-3 0 0,-2 1 0,-3 2 0,-1 1 3,-1 3 3,0 2 2,-1 1 3,0 4 3,0 3 4,0 3 4,-1 6 6,-1 10 9,0 10 10,-1 9 9,-1 6 1,0-1-7,0 0-7,0 1-7,0 0-5,0 1-2,0 0-2,0 2-2,0 0-1,0-1 0,0-1-2,0-1 0,0 0-1,1 0-1,2 2-3,0 1 0,3-1-3,2-3-2,3-3-1,4-3-3,0-3-2,-1-3-1,-1-3-3,-1-2-1,0-4-1,0-1 1,-1-2 0,1-2 0,1-1-1,0-2-6,1 0-3,1-1-5,1-3-3,-1-2-1,1-3 0,0-4-1,-1-1-1,-1-3 0,-1-2 1,0-1-1,-3-1 1,-1-1-1,-2 1 0,-2-1 0,-2 1 1,-1 1 5,0 1 3,-1 1 5,-1 2 3,0 3 3,0 2 3,0 4 3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49"/>
    </inkml:context>
    <inkml:brush xml:id="br0">
      <inkml:brushProperty name="width" value="0.03716" units="cm"/>
      <inkml:brushProperty name="height" value="0.03716" units="cm"/>
      <inkml:brushProperty name="color" value="#F2395B"/>
    </inkml:brush>
  </inkml:definitions>
  <inkml:trace contextRef="#ctx0" brushRef="#br0">45115 47728 592,'-1'-21'7,"-1"3"4,0 4 4,-1 5 4,-2 2 3,0 2 4,-1 2 4,-2 2 4,1 1 0,-1 0-2,0 0-2,0 0-2,0 3-3,-2 6-3,0 5-3,-1 7-3,-2 3-4,-2 3-1,-1 1-4,-3 2-1,0 2-5,1 1-4,1 1-5,1 1-5,0-1-4,2-2-3,1-2-3,1-1-2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0"/>
    </inkml:context>
    <inkml:brush xml:id="br0">
      <inkml:brushProperty name="width" value="0.04944" units="cm"/>
      <inkml:brushProperty name="height" value="0.04944" units="cm"/>
      <inkml:brushProperty name="color" value="#F2395B"/>
    </inkml:brush>
  </inkml:definitions>
  <inkml:trace contextRef="#ctx0" brushRef="#br0">45800 46532 445,'36'-21'45,"-7"8"-5,-8 7-6,-5 6-4,-5 6-6,-1 2-5,0 3-6,-2 4-5,-1 1-3,-1 1 1,0 1 1,-1 1 0,-2 0-5,-1 1-13,0 0-12,-2-1-13,-1 0-5,-2-3 2,-2-1 0,-1-2 2,-2-2 4,0-3 8,0-1 6,0-2 7,1-1 4,-1 0 1,0 0 2,0 0 1,0 0 3,2 0 2,1-1 5,1 2 2,0-1 4,2 1 3,0 2 3,2 0 3,0 2 3,0 1 0,0 3 0,0 2 1,0 2 0,0 1-3,0 3-3,0 1-1,0 3-1,0 1-1,0 3 2,0 1-1,-1 2 1,-1 0-2,0 2 0,-1 1-1,-1-1 0,2 0-1,0-1-1,2-1-1,0-3-1,0-5-2,0-5-2,0-5-3,1-7-4,4-10-9,2-10-7,4-9-9,1-9-3,1-7 2,1-6 2,1-8 1,0-2-2,-1 1-5,0 0-6,-2 2-6,1-1 0,1 0 6,3-1 5,2-1 5,0 0 5,1 2 5,-1 2 4,1 2 6,-1 3 2,-1 4 3,-1 4 2,0 4 3,-3 3 2,-1 7 3,-2 4 3,-2 5 3,-1 3 4,1 2 6,2 2 7,0 2 6,-1 3 1,-3 4-4,-2 4-5,-4 4-4,0 3-5,0 5-3,2 3-4,0 5-4,0 2-2,-2 1-2,-2 1 0,-2 1-1,-1-2 0,-2-2-1,0-3 1,-1-3 0,-1-3-4,0-2-11,0-4-9,0-3-10,1-2-6,-1-2-2,0-2-1,0-2-2,0-3 1,0-2 5,1-4 5,-1-2 5,0-3 4,0-1 4,0-3 4,0-1 4,1-1 5,1 2 5,0 3 5,2 1 6,0 2 6,0 2 4,0 2 6,0 3 5,1 2 3,2 7 1,2 6-1,2 6 0,1 2-2,0 1-5,0 0-5,0-1-6,0 0-5,0-1-5,-1 0-6,2-2-5,-1-2-4,3-1-3,2-2-2,2-2-4,2-4-3,3-2-7,3-6-5,3-2-6,2-6-3,-1-4 1,1-5 0,-1-5 1,0-2 5,-1 1 7,-1 1 9,0 2 8,-4 0 6,-1 2 2,-4 3 2,-3 1 4,-1 3 4,-2 3 5,-1 2 6,0 4 5,-2 4 5,-2 4 5,-2 5 3,-2 6 5,-3 2-2,-2 3-9,-3 1-7,-3 3-8,-3 1-6,-2 1-3,-1 1-2,-3 1-4,0-1-2,-1 0-4,1-1-2,-1-1-4,1-2-2,1-3-1,1-3-2,1-2-1,2-3-1,3-3 2,2-1-1,4-2 2,2 1 10,2 6 19,3 4 20,1 5 19,0 4 4,0 3-13,-2 3-11,0 2-12,-1 1-8,0-5-3,0-4-3,0-3-3,0-3-3,0 1-1,0 0-3,1-1-1,-1-3-11,3-8-19,2-8-18,3-8-18,1-7-5,3-5 8,3-7 10,4-5 9,0-3 7,-1 1 5,-1 2 6,0 0 5,-2 2 5,1 1 2,0 3 4,0 1 3,-1 3 4,1 1 7,0 3 7,0 1 6,-1 2 5,1 2 2,0 3 3,0 1 2,-1 2 1,1 2-2,0 2-2,0 2-2,-1 1-3,1 0-2,0 0-3,0 0-4,-2 2-1,-1 2 0,-2 4 0,-2 2 0,-1 1 0,0 1-1,0 0-1,0 0 0,-1 0 1,-1 1 4,0 1 3,-2 2 3,0 0 2,0 1 2,0 1-1,0 1 2,0 2-1,0 5-3,0 3-2,0 5-3,0 1-2,0 0-1,0 0-1,0 1-2,0-3-1,0-2 1,0-3 2,0-3 0,0-3-2,0-1-6,0-3-4,0-1-6,-3-4-7,-5-6-10,-7-6-10,-6-6-10,-1-5-1,1-6 6,3-4 6,1-4 6,1-5 5,1 1 2,-1-2 3,0-1 3,2 0 1,3-1 1,3 1 1,2 0 0,3 1 3,0 3 3,2 3 4,0 3 5,3 2 2,2 1 3,4 1 1,2 1 3,1 1 1,1 4-2,0 3 0,0 2-2,-1 5 1,-3 4 0,-1 6 0,-2 4 1,-4 5-1,-4 3 0,-5 4-2,-5 5-2,-3 1 0,2-2 0,1 0-2,1-1 1,0-2-1,0-3 0,0-3 0,1-3 1,4-6-7,10-10-13,10-10-13,9-9-13,4-5-4,-3 1 3,-3 1 4,-3 1 3,-2 2 3,-2 2 3,-3 4 1,-1 3 3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1"/>
    </inkml:context>
    <inkml:brush xml:id="br0">
      <inkml:brushProperty name="width" value="0.04285" units="cm"/>
      <inkml:brushProperty name="height" value="0.04285" units="cm"/>
      <inkml:brushProperty name="color" value="#F2395B"/>
    </inkml:brush>
  </inkml:definitions>
  <inkml:trace contextRef="#ctx0" brushRef="#br0">49012 46311 513,'7'-13'8,"0"8"15,-2 7 17,0 6 15,-3 6 3,-1 5-9,-2 5-9,-1 5-8,-3 2-8,-2 1-4,-2-1-4,-2 0-4,0-1-3,1-1-3,0-3-1,2-1-3,3-4-3,8-5-6,6-5-6,8-4-5,1-4-1,-1-1 3,-3 0 4,-1-1 2,-3 1 3,-4 7 0,-4 6 0,-4 6 0,-5 2 1,-4 2 0,-5 1 0,-5 1 0,-1-1 1,1-3 0,2-3 0,3-3 0,1-2 1,2-2 1,3-3-1,1-1 1,3-2 1,6-2 1,4-2 2,6-2 2,1-1 2,1 0 3,0 0 4,0 0 2,-1 0 2,-1 2 1,-1 0-1,0 2 0,-2 2 0,-1 5 0,0 5 0,-2 6 0,-2 2-1,-2 2-1,-3 3 0,-4 1-2,0 1 0,1 1-2,0-1-1,2 0-2,1-1-1,0-3-4,1-3-4,2-3-4,1-8-12,2-14-23,2-14-21,2-13-23,0-5-4,-1 5 14,0 5 13,-2 5 14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50"/>
    </inkml:context>
    <inkml:brush xml:id="br0">
      <inkml:brushProperty name="width" value="0.02321" units="cm"/>
      <inkml:brushProperty name="height" value="0.02321" units="cm"/>
      <inkml:brushProperty name="color" value="#00BFF3"/>
    </inkml:brush>
  </inkml:definitions>
  <inkml:trace contextRef="#ctx0" brushRef="#br0">66450 8000 947,'89'-41'42,"-22"19"-32,-22 19-31,-21 19-32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2"/>
    </inkml:context>
    <inkml:brush xml:id="br0">
      <inkml:brushProperty name="width" value="0.04052" units="cm"/>
      <inkml:brushProperty name="height" value="0.04052" units="cm"/>
      <inkml:brushProperty name="color" value="#F2395B"/>
    </inkml:brush>
  </inkml:definitions>
  <inkml:trace contextRef="#ctx0" brushRef="#br0">49750 46654 542,'30'-36'25,"-3"7"2,-4 7 3,-1 7 1,-2 4 1,1 1-2,1 0-2,1 2-1,0 1-3,-1 2-5,-1 2-5,-1 3-3,-2 0-3,-1 3 1,-2 2 1,-2 2 0,-3 2 1,-1 2 0,-2 1 1,-2 3 0,-2 2 0,-2 1-1,-2 3-2,-2 1-1,-2 2-2,0-1 0,-1 1-2,-2-1 0,1-1-1,1-3 1,0-3 0,2-2 2,-1-6-10,-2-5-17,-2-6-17,-1-5-18,-1-7-4,2-4 11,2-5 10,2-4 11,1-6 4,1-3 0,-2-4-1,2-4-1,-1 1 3,2 6 6,0 6 5,2 5 6,0 5 5,0 3 4,0 3 4,0 3 5,-1 4 6,-2 6 10,-2 6 9,-2 6 11,0 4 1,0 5-5,2 3-7,1 5-5,-1 2-5,0 1-4,-2 0-5,0 2-4,0 0-3,0-1-2,2-1-1,1-1-1,0-2-4,2-2-7,0-1-7,2-2-7,-1-3-6,0-1-8,-2-3-7,0-1-7,-2-3-4,0-2-1,-1-4 0,-1-2-1,-1-3 4,0-1 9,0 0 9,0-1 7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2"/>
    </inkml:context>
    <inkml:brush xml:id="br0">
      <inkml:brushProperty name="width" value="0.04168" units="cm"/>
      <inkml:brushProperty name="height" value="0.04168" units="cm"/>
      <inkml:brushProperty name="color" value="#F2395B"/>
    </inkml:brush>
  </inkml:definitions>
  <inkml:trace contextRef="#ctx0" brushRef="#br0">49547 47295 527,'1'-33'25,"2"9"5,2 12 7,2 11 6,0 7 2,1 4-5,0 3-3,0 5-5,-1 2-3,-2 3-4,-3 1-3,0 3-3,-4 2-2,0 5-2,-3 3-2,-2 4-2,-1 0-1,-2-4-1,0-4-2,-1-3-2,0-5-3,2-1-8,2-4-5,2-3-7,1-1-6,1 1-3,-1 1-5,0 1-4,0-3-5,2-8-7,0-8-8,2-8-7,0-5 2,2 0 12,0-1 11,2-1 11,0 0 8,0 3 5,-1 1 4,1 2 6,3 0 4,4-3 5,5-4 6,5-2 6,4-2 2,1-1 0,3-1 0,1-1 1,1 1 0,1 1 3,-1 3 2,0 1 2,-1 2 2,-3 2-2,-3 3 0,-3 1-1,-2 2-2,-3 0-2,-1 2-4,-2 1-3,-2 1-1,-1 3 0,-1 4-1,0 2 0,-3 3 0,-1 4-2,-2 2-1,-1 3-1,-5 2-1,-2 1 1,-5 1 0,-4 1 1,-3 1-3,-1 1-4,-3 1-5,-1 1-5,-3 0-2,-1-1 1,-3-1 1,-1-1-1,0-3 0,3-3-3,3-5-3,3-3-3,2-3-2,1-2-3,1-2-2,1-2-3,1-3 0,1-4-1,0-4 0,2-3-1,1-3 1,2-2-2,3 0 0,1-1 0,1 0 2,2 1 8,0 1 6,2 1 8,1 1 6,4 4 7,2 3 6,3 3 6,3 1 2,0 0-1,1 0-2,1 0-1,2 1 3,3 2 9,3 2 10,3 2 8,1 3 2,-1 4-4,-1 3-5,-1 5-3,0 2-7,1 1-8,1 1-8,1 1-7,1 2-9,1 1-8,1 2-9,1 3-9,-1-1-6,0 0-4,-1-1-6,-1-1-4,-4-3-2,-5-5 1,-6-5 0,-6-4 0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3"/>
    </inkml:context>
    <inkml:brush xml:id="br0">
      <inkml:brushProperty name="width" value="0.04296" units="cm"/>
      <inkml:brushProperty name="height" value="0.04296" units="cm"/>
      <inkml:brushProperty name="color" value="#F2395B"/>
    </inkml:brush>
  </inkml:definitions>
  <inkml:trace contextRef="#ctx0" brushRef="#br0">52357 46700 512,'-22'44'100,"3"-8"-24,3-6-23,3-7-23,0-3-14,-2 3-4,-2 1-4,-1 3-4,-3 1-2,-1 1 1,-3 0 1,-1 2 0,-2 0-2,1-3-6,-1-2-5,1-1-6,1-3-3,3-3 3,3-3 1,3-2 1,2-4 2,2-1 2,3-2 2,1-2 1,3-1 3,6 0 5,4-1 4,6 2 5,3-4 1,5-2 0,3-5 0,5-4-1,1-1-1,1 0-2,-1 2-2,1 1-1,1-3-3,2-4-1,4-5-2,3-5-3,-1-1 0,-3 1-3,-5 3-1,-4 1-2,-3 3 0,-4 3 0,-5 3 1,-3 3 0,-3 0-4,-2 0-8,-3-2-8,0 0-8,-5 0-1,-2 1 4,-5 0 6,-4 2 4,-4 1 4,-3 0 1,-5 2 2,-3 1 2,-2 0 2,2 0 3,0 0 4,1 0 2,2 0 4,3 0 0,3 0 3,3 0 2,1 0-1,2 1 0,1-1-1,1 0-1,1-1 2,2 0 4,2-2 4,2 0 5,2 2 9,2 4 15,2 6 14,2 4 16,1 5 2,0 5-13,0 5-10,0 5-13,0 3-7,0 1-5,0 1-4,0 0-4,-1 2-5,-1 3-2,0 1-4,-1 2-3,-1 0-2,0-2-4,0-2-1,0-1-3,0-4-2,0-2 1,0-3 1,0-3-1,1-4-2,3-5-6,4-5-5,2-4-6,2-6-2,0-6 3,-1-6 1,1-6 2,0-3-1,2-1-2,0-1-2,1-1-3,1 0 0,-1-1 3,1 1 2,0-1 3,-2 3 0,-1 3 0,-2 4-1,-2 5-2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4"/>
    </inkml:context>
    <inkml:brush xml:id="br0">
      <inkml:brushProperty name="width" value="0.04593" units="cm"/>
      <inkml:brushProperty name="height" value="0.04593" units="cm"/>
      <inkml:brushProperty name="color" value="#F2395B"/>
    </inkml:brush>
  </inkml:definitions>
  <inkml:trace contextRef="#ctx0" brushRef="#br0">53350 48200 478,'8'14'51,"0"-1"-5,0-2-6,-1-2-5,2 0-4,2 1-4,2 3-3,1 2-4,2 1-1,0 1 3,-1 1 2,1 1 1,0 1 2,-1-1-3,1 1-1,0-1-1,-1 0-3,-1-1-2,-1-1-3,0 0-2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4"/>
    </inkml:context>
    <inkml:brush xml:id="br0">
      <inkml:brushProperty name="width" value="0.04201" units="cm"/>
      <inkml:brushProperty name="height" value="0.04201" units="cm"/>
      <inkml:brushProperty name="color" value="#F2395B"/>
    </inkml:brush>
  </inkml:definitions>
  <inkml:trace contextRef="#ctx0" brushRef="#br0">54644 45650 523,'17'1'100,"1"2"-20,3 2-22,1 2-20,1 1-16,-1 3-9,-1 2-8,0 2-10,-5 1-6,-3 3-4,-6 1-3,-4 3-4,-6 2-4,-6 3-2,-6 3-3,-5 2-3,-5 2 0,-3-1 3,-3-1 1,-3-1 3,-1-3 3,0-2 2,-1-3 3,1-2 2,0-4 4,0-1 3,-1-3 5,1-1 4,2-1 4,4 0 4,3-1 4,5 1 3,3-1 4,2-2 3,4-3 1,3 0 3,3-3 3,6-1 5,4 0 4,6-2 5,4 0-1,7 0-5,5 0-4,7 0-6,4-1-4,6-4-4,4-2-4,6-3-5,0-2-2,-3 0-1,-2 0-3,-3 1-1,-5-1-5,-4 0-8,-5 0-8,-5 1-8,-5 0-5,-3 2-5,-5 2-4,-3 3-4,-5-2 0,-8-2 1,-6-4 3,-7-2 2,-5-1 5,0-1 8,0 0 7,-2 1 8,0 0 5,1 2 4,1 2 2,1 3 5,0 0 4,2 2 6,1 1 6,1 0 6,1 2 3,1 0 0,1 2 2,0 0-1,3 4 1,2 4 0,4 5 0,3 6 0,1 3-1,0 5-1,0 3-1,0 4-1,1 5-2,2 4-2,2 6-3,1 4-3,2 6-1,0 7-4,0 8-1,0 6-3,-1 4-6,-1 6-12,0 3-12,-2 4-10,1-1-8,0-4-3,1-5-3,2-6-4,0-4-1,-1-5 4,1-5 2,0-4 3,-1-10 6,-2-10 6,-3-13 7,0-11 8,-2-8 2,2 1 1,0-2-1,2 0-1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5"/>
    </inkml:context>
    <inkml:brush xml:id="br0">
      <inkml:brushProperty name="width" value="0.03503" units="cm"/>
      <inkml:brushProperty name="height" value="0.03503" units="cm"/>
      <inkml:brushProperty name="color" value="#F2395B"/>
    </inkml:brush>
  </inkml:definitions>
  <inkml:trace contextRef="#ctx0" brushRef="#br0">55059 47921 627,'-8'-21'-4,"0"5"0,1 4 1,-1 6 0,-1 3 4,-2 2 9,-2 2 7,-1 2 8,-3 3 3,-2 6 0,-1 4-1,-3 5-1,0 3-2,-1 1-1,1 1-3,-1 0-1,1 1-1,1-1-1,1-1 0,1-1-1,2-2-1,5-3 0,3-3-1,4-3-1,7-5-3,10-10-6,9-8-7,11-9-6,4-4-3,0-1-1,0 1-2,1-1-1,0 1-3,2 1-3,2 1-3,3 1-3,-4 3 1,-8 7 7,-7 5 8,-9 6 6,-4 4 4,-2 1 3,-2 3 2,-2 2 2,-3 2 2,-1 3 1,-2 3 2,-1 4 3,-1-2 2,6-6 5,2-3 4,5-6 5,3-4-1,2-2-6,1-3-6,3-4-6,1-2-7,1-1-9,1-3-10,1-1-8,-1 0-3,-3 4 2,-3 4 5,-2 4 2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6"/>
    </inkml:context>
    <inkml:brush xml:id="br0">
      <inkml:brushProperty name="width" value="0.05237" units="cm"/>
      <inkml:brushProperty name="height" value="0.05237" units="cm"/>
      <inkml:brushProperty name="color" value="#F2395B"/>
    </inkml:brush>
  </inkml:definitions>
  <inkml:trace contextRef="#ctx0" brushRef="#br0">57050 47110 420,'25'0'39,"3"-2"-2,3 0-1,3-1-1,2-2-5,2 0-6,2-2-7,2 0-8,0 0-3,-3 0 0,-4 2-2,-2 1 0,-4 0 0,-3 2 1,-5 0 1,-3 2 0,-4 3 4,-2 5 4,-4 7 5,-3 6 6,-3 1 1,-6-1-1,-4-3-1,-5-1-2,-3 0-1,1 1-2,-1 3-1,0 2-3,0 0-1,-1 2-1,-2 1-1,1 1-1,-3 0-2,0-1-2,-1-1-2,-1-1-3,1-1-2,3-3-2,3-1-2,3-2-3,2-7-6,0-11-13,2-10-10,1-11-12,2-7-5,4-5 2,4-3 1,4-4 1,2-3 2,-1-2 0,1-2 0,0-2 0,0 0 4,0 4 10,0 2 8,-1 4 8,2 2 6,0 1 3,1 3 2,2 2 2,-1 2 2,-1 5 0,-1 3 1,0 5 0,-2 5 11,-1 8 22,0 8 22,-2 8 20,-2 5 5,-4 5-14,-4 3-15,-3 5-13,-4 2-10,-2 2-4,-2 3-4,-1 1-4,-2 0-4,-1 0-5,-1-1-5,-1-1-5,0-2-4,1-2-6,1-1-5,1-3-5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6"/>
    </inkml:context>
    <inkml:brush xml:id="br0">
      <inkml:brushProperty name="width" value="0.02997" units="cm"/>
      <inkml:brushProperty name="height" value="0.02997" units="cm"/>
      <inkml:brushProperty name="color" value="#F2395B"/>
    </inkml:brush>
  </inkml:definitions>
  <inkml:trace contextRef="#ctx0" brushRef="#br0">57600 47927 733,'29'-6'3,"-5"2"5,-5 4 4,-5 3 6,-2 1 4,0 3 3,-1 2 2,1 2 3,0 1 1,2 3-3,0 1-3,1 3-1,-1 0-10,-1-3-17,-2-1-17,-2-2-15,-2-2-11,-2-1-4,-3-1-4,0 0-4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6"/>
    </inkml:context>
    <inkml:brush xml:id="br0">
      <inkml:brushProperty name="width" value="0.03923" units="cm"/>
      <inkml:brushProperty name="height" value="0.03923" units="cm"/>
      <inkml:brushProperty name="color" value="#F2395B"/>
    </inkml:brush>
  </inkml:definitions>
  <inkml:trace contextRef="#ctx0" brushRef="#br0">56864 47047 560,'-8'-8'5,"1"0"11,-1 0 9,0 1 11,2 0 5,4 2 0,4 2 2,4 2-1,4 4 0,5 6-5,5 5-3,5 7-4,3 2-6,1 1-8,1-1-8,1 1-10,-1-1-9,-3-1-12,-3-1-13,-3-1-12,-3-2-7,-3-3-5,-3-3-4,-2-2-3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0:56"/>
    </inkml:context>
    <inkml:brush xml:id="br0">
      <inkml:brushProperty name="width" value="0.05523" units="cm"/>
      <inkml:brushProperty name="height" value="0.05523" units="cm"/>
      <inkml:brushProperty name="color" value="#F2395B"/>
    </inkml:brush>
  </inkml:definitions>
  <inkml:trace contextRef="#ctx0" brushRef="#br0">59850 46415 398,'0'-16'7,"0"2"15,0 1 15,0 1 15,0 5 7,0 10-1,0 10 0,0 9-1,0 7-4,0 3-7,0 2-9,0 4-7,0 4-5,0 4-5,0 6-3,0 4-3,0 4-6,0 1-7,0 3-5,0 2-8,0 1-10,2 3-16,0 1-16,2 3-14,-1-6-2,0-13 12,-2-13 13,0-11 13,-1-9 3,2 0-6,0-1-5,2 0-6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52"/>
    </inkml:context>
    <inkml:brush xml:id="br0">
      <inkml:brushProperty name="width" value="0.05643" units="cm"/>
      <inkml:brushProperty name="height" value="0.05643" units="cm"/>
      <inkml:brushProperty name="color" value="#00BFF3"/>
    </inkml:brush>
  </inkml:definitions>
  <inkml:trace contextRef="#ctx0" brushRef="#br0">75050 17150 389,'-63'1'10,"26"4"17,24 3 19,26 3 19,13 3 1,4 3-12,3 3-13,3 4-14,3-1-8,3-3-3,3-3-3,4-2-4,-1-3-2,-3 1-2,-3-1-1,-2 1-2,-1-3-1,3-2-3,3-3-2,4-3-2,-1-2-1,-3 0 1,-3 0 0,-2 0 1,-1 1 2,3 4 5,3 3 4,4 3 4,5 1 4,10 1 3,10-1 2,9 1 4,4-6-2,1-8-4,-1-10-3,1-9-5,2-4-2,7 4-1,6 3 0,7 3-1,-1 1-1,-6 1 1,-6-1-1,-6 1 1,-7 1-1,-6 3-1,-6 3-1,-6 4-1,-4 2 0,1 4-1,-1 3 1,1 3-1,1-1 0,3-2 1,3-3 0,4-3 0,-1-4 1,-3-3 1,-3-3 1,-2-2 0,0-3 0,7 1 0,6-1-1,7 1 0,-3-1-2,-8 1 0,-10-1-3,-9 1-1,-5-1-4,0 1-7,0-1-7,0 1-6,-2 4-5,-3 9 0,-3 10 0,-2 10-2,-11 4-6,-15 0-14,-15 0-13,-16 0-13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2:02"/>
    </inkml:context>
    <inkml:brush xml:id="br0">
      <inkml:brushProperty name="height" value="0.053" units="cm"/>
      <inkml:brushProperty name="color" value="#F2395B"/>
    </inkml:brush>
  </inkml:definitions>
  <inkml:trace contextRef="#ctx0" brushRef="#br0">85759 8516 415,'8'-7'0,"0"2"0,-1 2 0,1 2 0,0 1 4,0 0 10,0 0 8,0 0 10,0 0 3,1 2 0,1 0 0,2 2-1,-1 1-2,-1 1-4,-1 3-3,0 2-4,-2 1-4,-1 2-1,0 0-3,-2 1-3,0 1-2,-2 1-2,0 1-2,-2 1-3,-1 2-1,-4 1-3,-2 3-1,-3 1-3,-3 2-2,-2-1-1,-1 0-2,-3 1-1,-2-1 0,-1 1 0,-3-1 2,-1 1 0,-2-2 2,1-2 0,0-1 2,-1-2 0,2-3 1,1-1-1,3-3 1,1-1-1,3-2 2,3-2 5,3-2 4,2-2 4,7-4 5,8-2 4,9-5 4,10-4 5,4-2-1,2 0-6,3 0-8,1 1-7,2-2-4,0 0-1,2-1-3,1-1-1,-2 0-4,-2 1-7,-3 0-6,-3 2-7,-2 1-3,-1 1-1,-1 0 0,-1 2-1,-2 0 3,-3 0 2,-3 1 4,-3-1 4,-2-1 4,-2 0 3,-2-1 5,-2-1 3,-1 0 4,0 2 0,-1 2 2,1 2 2,-1 2 10,-4 0 21,-2 2 20,-3 1 20,-2 1 4,2 5-14,1 4-13,0 4-14,0 2-9,0 1-3,-1 1-4,-1 1-3,-1 1-2,2 1-1,1 1-1,0 1-1,2 0-2,0-1 0,2-1-1,0 0-2,2-3-2,2-1-1,2-3-3,2-1-1,2-3-2,3-2-3,4-4-3,2-2-2,3-4-2,3-2-2,3-4 0,3-2-1,0-4 0,-2-3 2,-1-5 2,-3-3 1,-1-4 3,-3-1 2,-1-2 2,-2-2 2,-3-1 2,-3 3 2,-3 2 2,-2 1 2,-3 3 0,-2 3 0,-2 3 0,-2 3-1,-3 3 0,-2 3 2,-3 2-1,-3 4 2,-3 3-3,-4 2-6,-2 3-6,-2 4-6,-5 4-6,-3 5-6,-4 7-7,-4 5-7,0 3-4,5-1-2,5-2-4,5 1-2,5-4-1,3-3 4,4-5 2,5-3 3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5:56"/>
    </inkml:context>
    <inkml:brush xml:id="br0">
      <inkml:brushProperty name="width" value="0.04198" units="cm"/>
      <inkml:brushProperty name="height" value="0.04198" units="cm"/>
      <inkml:brushProperty name="color" value="#00BFF3"/>
    </inkml:brush>
  </inkml:definitions>
  <inkml:trace contextRef="#ctx0" brushRef="#br0">91050 15737 524,'0'-28'25,"2"5"1,0 7 0,2 5 2,1 4 4,3 2 6,4 2 6,2 3 6,1-1 1,-1-1-9,-1 0-7,0-1-7,-2-1-7,1 0-5,0 0-7,0 0-5,-2 2-4,-3 4-1,-2 4-3,-4 4-1,-1 1 0,0 1 4,0 0 4,0-1 4,0 1-5,2 0-12,0-1-12,2 1-13,-1 0-9,-2 1-6,-2 1-6,-2 2-6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5:57"/>
    </inkml:context>
    <inkml:brush xml:id="br0">
      <inkml:brushProperty name="width" value="0.04618" units="cm"/>
      <inkml:brushProperty name="height" value="0.04618" units="cm"/>
      <inkml:brushProperty name="color" value="#00BFF3"/>
    </inkml:brush>
  </inkml:definitions>
  <inkml:trace contextRef="#ctx0" brushRef="#br0">89549 16222 476,'-16'7'-1,"2"-2"-4,1-2-2,1-2-2,1-1 2,2 2 10,2 0 8,3 2 9,0 0 4,2 2-4,0 0-2,2 1-2,0 1-2,2 2 2,0 0 1,2 1 2,-1 1 0,-1 0 0,0 0-1,-2-1 0,0 3-2,-2 2-2,0 3-2,-1 3-2,-2 1-3,0-1-4,-2-1-4,0-1-3,0-2-4,0-3 0,2-2-2,1-4-1,4-5-1,9-8-4,10-8-2,7-7-2,7-6-1,3-1 5,3-3 3,2-1 3,0 0 4,-3 3 3,-5 3 3,-4 3 2,-4 3 3,-5 5 0,-4 3 2,-6 4 1,-5 5 1,-6 4 3,-6 5 2,-6 6 3,-4 3-1,-3 3-3,-3 3-3,-3 3-2,-1-1-3,3-1-2,1-4-2,3-3-1,1-2-1,1-1-1,0-1-1,3 0 0,2-3 0,6-1 0,6-2-1,6-2 1,4-2 0,3-2 0,4-2 0,2-2 0,-4 2-1,-9 4-3,-10 5-4,-9 6-3,-7 1 0,0 1 0,-1 0 1,0-1 2,-3 1 0,-2 1 3,-1 2 1,-2 0 3,-1-1 0,1-3-1,1-3 1,1-2-1,3-3 2,3-1 4,4-1 4,5 0 4,7-3 5,12-4 6,12-4 6,11-4 6,9-2-1,6-3-4,6-2-6,6-1-6,4-3-2,1 0-1,3-1 0,2 0 0,-3 0-3,-5 4-3,-6 5-3,-6 3-5,-6 3-3,-6 2-6,-5 2-6,-7 2-4,-6 2-6,-6 0-5,-8 2-6,-6 0-6,-5 0 1,-4-2 7,-2-2 5,-3-2 6,-2-2 6,1-2 3,-1-2 4,1-1 4,-1-2 3,1 0 2,-1 0 2,0 1 2,2-1 3,3 2 4,3 1 4,3 1 4,1 2 5,2 4 8,0 4 8,2 4 7,0 3 0,0 3-6,0 3-7,0 3-6,-2 3-6,-5 3-2,-5 3-4,-5 3-2,-5 2-4,-1 1-4,-4 1-4,-3 0-3,-1 1-5,1-3-3,1-2-4,2-1-5,1-4 0,5-1 2,3-4 3,5-3 2,5-7-5,8-9-9,8-9-11,8-11-10,5-4 1,5 1 9,3 1 11,5 1 11,1 2 6,1 3 5,-1 2 4,0 4 5,1 2 5,-1 2 7,0 2 7,1 3 7,-2 0 3,-2 0-1,-2 0-1,-1 0-2,-3 1-1,-3 3-3,-3 4-2,-2 2-3,-4 1-1,-1-1-2,-2 0-1,-2-2-1,-1-5-12,0-8-24,0-9-23,0-9-23,-1-6-4,2-3 17,-2-3 15,1-2 16,1-3 10,0-1 4,1 0 3,2-2 4,1 0 4,3-2 3,4 0 4,2-2 5,2 2 2,3 6 5,1 4 3,3 5 3,-1 4 2,0 3-2,-1 3-1,0 3-1,-4 4 0,-3 3 1,-5 4 1,-3 4 2,-2 3-1,-2 4-3,-1 2-4,0 3-3,-3 4-2,-4 4-3,-4 3-3,-4 5-2,-1 0-2,1 0-1,0 0-1,2-2-2,1-2 0,2-1-2,2-3-1,2-1-1,1-2-1,0-1-1,0-1 0,0 0 0,1-2 0,0 1 1,2 0 1,0 0 1,0 0 1,0 1-1,-2 1 0,0 2 0,-2-1 0,-2-1-2,-2-1-1,-2-1-2,-2 0 1,-1 0 0,-3-1 1,-2 1 1,0-2-1,1-2-1,1-4-1,0-2-2,2-3 0,-1 0-2,0-2 1,0 0-1,1-3-1,1-4 0,0-3 0,2-5 0,1-3 0,2-3 2,3-3 0,1-3 3,1-1 1,0 0 2,0-1 3,0 1 2,0 2 3,0 3 2,0 5 2,0 3 3,1 8 7,1 12 13,3 12 13,2 11 12,0 9 1,-2 5-9,-2 4-11,-2 6-10,-2 4-6,0 7-4,-2 6-3,0 5-4,-3 9-5,-2 10-6,-3 12-8,-3 10-6,-1 2-9,2-9-9,3-7-10,1-8-10,2-11 0,2-15 9,2-14 9,2-15 8,1-10 1,-2-2-7,0-3-7,-2-2-8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5:58"/>
    </inkml:context>
    <inkml:brush xml:id="br0">
      <inkml:brushProperty name="width" value="0.04184" units="cm"/>
      <inkml:brushProperty name="height" value="0.04184" units="cm"/>
      <inkml:brushProperty name="color" value="#00BFF3"/>
    </inkml:brush>
  </inkml:definitions>
  <inkml:trace contextRef="#ctx0" brushRef="#br0">92802 16199 525,'1'-23'4,"2"1"5,2 1 8,2 1 5,1 2 5,0 5 1,-1 3 1,1 4 2,0 3-1,0 2-3,0 2-2,0 2-3,-1 3-3,-1 4-3,-1 3-2,0 5-4,-2 1-1,0 1-4,-2 0-2,0-1-3,-1 0-2,0-1-1,0-1 0,0 0 0,0-2-5,2 1-6,0 0-7,2-1-7,-1 0-2,-1-1 3,0 0 4,-1-2 3,-4 1 3,-4 1 2,-6 3 3,-4 2 1,-2 0 2,-1 1 1,1-1 2,-1 1 2,1-2-1,3-3 0,1-3-1,2-2-1,3-2 4,3-1 7,2 1 9,4 0 7,2 0 3,2 0-3,2 0-3,2-1-4,1 1 1,3 2 2,2 0 3,2 1 2,-1 1 0,-1 0-2,-2 0-3,-2-1-2,-3 2-2,-1 0-3,-2 1-1,-2 1-3,-2 1 0,-4 1-2,-2 2 1,-3 0-1,-3-1 0,-2 1 0,-1-2 0,-3-1 0,0-2 1,1-1 0,1-2 1,1-2 2,0-2-1,0-2 1,1-3-1,-1 0 0,1-5 0,2-2-1,3-5-1,1-4 0,3-3 0,4-1 2,4-3 0,4-1 2,4-3-1,5-1-1,5-2-3,5-2-1,4-1-3,3 1-6,3 1-5,3 1-6,0 2-4,0 1-4,-2 3-3,0 1-5,-3 3-1,-7 5 1,-5 3 0,-6 4 1,-5 2-1,1 0-6,-2 0-3,0 1-5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5:59"/>
    </inkml:context>
    <inkml:brush xml:id="br0">
      <inkml:brushProperty name="width" value="0.04429" units="cm"/>
      <inkml:brushProperty name="height" value="0.04429" units="cm"/>
      <inkml:brushProperty name="color" value="#00BFF3"/>
    </inkml:brush>
  </inkml:definitions>
  <inkml:trace contextRef="#ctx0" brushRef="#br0">87349 20138 496,'-23'-1'2,"1"-1"3,1 0 3,1-1 3,4-1 3,7 0 4,6 0 2,8 0 4,7 0 1,9 0 0,9 0 0,9 1 0,6-1 0,7 0 0,6 0-1,6 0-1,5 0 0,5 0-1,5 0 0,5 0 0,4 0-2,6 0-2,4 0-2,6 1-2,2-1-2,3 0-1,2 0-2,2 0-1,1-1-3,1-2-2,1-2-5,1-1-2,-2-2-4,-7 2-5,-5 1-5,-6 1-4,-6 1-4,-7 2-1,-7 2-3,-7 2-1,-8 1-3,-9 0-3,-8 0-4,-9 0-4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5:59"/>
    </inkml:context>
    <inkml:brush xml:id="br0">
      <inkml:brushProperty name="width" value="0.02529" units="cm"/>
      <inkml:brushProperty name="height" value="0.02529" units="cm"/>
      <inkml:brushProperty name="color" value="#00BFF3"/>
    </inkml:brush>
  </inkml:definitions>
  <inkml:trace contextRef="#ctx0" brushRef="#br0">91300 20921 869,'29'-15'4,"-3"4"6,-5 3 6,-3 3 7,-2 1 1,-1 0-5,1 0-5,0 0-5,-1 1-4,1 2-1,0 2-2,-1 2-2,-1 1-9,-4 2-17,-5 0-16,-2 1-18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90137 21649 999,'-6'-8'-41,"6"2"2,4 0 4,6 2 2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0"/>
    </inkml:context>
    <inkml:brush xml:id="br0">
      <inkml:brushProperty name="width" value="0.03514" units="cm"/>
      <inkml:brushProperty name="height" value="0.03514" units="cm"/>
      <inkml:brushProperty name="color" value="#00BFF3"/>
    </inkml:brush>
  </inkml:definitions>
  <inkml:trace contextRef="#ctx0" brushRef="#br0">90150 21366 626,'17'-7'72,"1"2"-6,3 2-7,1 2-7,2 2-9,-1 2-8,1 2-11,-1 2-10,-1 0-7,-1 1-6,-3 0-5,-1 0-5,-3 1-7,-4 3-8,-4 3-7,-4 4-7,-4 1-6,-4 1-4,-4 0-4,-4 3-4,0-4 2,1-4 11,2-4 11,2-6 9,2-1 8,-1 0 3,0 1 3,0 2 4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1"/>
    </inkml:context>
    <inkml:brush xml:id="br0">
      <inkml:brushProperty name="width" value="0.04672" units="cm"/>
      <inkml:brushProperty name="height" value="0.04672" units="cm"/>
      <inkml:brushProperty name="color" value="#00BFF3"/>
    </inkml:brush>
  </inkml:definitions>
  <inkml:trace contextRef="#ctx0" brushRef="#br0">89813 21760 470,'-46'13'23,"18"-5"3,17-4 4,18-6 3,10-3-1,5-3-5,3-4-6,5-2-7,2 0-4,1 1-3,0 2-5,2 2-3,-2 3-3,-5 1-3,-5 2-3,-5 2-2,-8 0-5,-10 0-6,-11-2-7,-11 0-7,-5-3 0,3-2 9,1-3 8,3-3 8,1-1 8,4 4 6,3 3 6,3 3 7,1 2 5,2 3 4,1 4 3,0 2 4,2 5 1,0 4 1,2 5-2,0 5 1,1 3-1,0 2-2,0 3-2,0 1-2,0 1-2,0-2-1,0 0-1,0-1-1,1-1-3,0-1-2,2-2-2,0 1-4,0-4 0,0-3 0,-2-5 0,0-3 0,1-6-5,6-8-13,4-8-11,5-8-11,4-7-7,1-7 0,3-6-1,1-8 0,1-5 2,-3-4 3,-1-4 3,-3-3 4,0 0 3,0 4 4,-1 6 4,1 5 3,-2 5 6,-1 7 7,-2 7 6,-3 7 8,-1 6 5,0 3 6,-2 4 5,0 4 5,-2 4 1,-1 4-3,-1 4-3,0 3-2,-2 5-4,-2 3-3,-2 5-3,-2 3-2,-2 3-2,-2-1 0,-2 0-1,-1 0-1,-1-1-2,0-5-5,2-3-6,1-5-5,3-4-5,6-8-6,5-7-4,7-6-6,3-6-2,2-5 1,0-5 0,1-5 1,0-1 3,1 1 4,-1 3 4,1 2 4,-2 4 6,-4 8 8,-5 8 8,-3 8 8,-4 6 3,-6 6-2,-4 4-2,-5 5-2,-4 1-1,-2 0-1,-1-1 0,-3-1-1,2-2-3,3-3-6,4-3-5,5-2-7,4-6-7,7-6-9,8-8-11,6-6-9,3-3-1,-3 1 8,-1 0 9,-2 2 7,-5 5 10,-6 8 8,-8 10 10,-6 8 9,-4 4 3,-2-2-3,0 0-3,-1 0-3,2-3-1,3-3-1,4-3-1,4-2-1,6-5-2,6-5-3,7-4-3,8-5-3,3-3-1,2 2 1,3 1 2,1 1 2,0 1 1,-1 2 4,-3 2 3,-1 2 2,-4 2 1,-5 4-2,-5 2-2,-4 3-2,-5 3-2,-4 0-2,-4 1-2,-4 1-2,-3 1 0,-5 1 0,-4 2 0,-3 0 0,-3-1 1,1-1 1,-1-3 0,1-1 1,-1-1 0,-1 0 0,-1-1-1,0 1 1,0-1 0,5-2 4,3-2 2,5-2 3,4-2 4,8 1 3,6 0 5,8 0 4,5-1 1,5-2-4,5-2-3,5-2-2,2-1-5,1 0-4,-1 0-6,0 1-4,1-2-7,-1 0-8,0-2-9,1 0-8,-2-1-5,-3 0 2,-4 1 1,-1-1 0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2"/>
    </inkml:context>
    <inkml:brush xml:id="br0">
      <inkml:brushProperty name="width" value="0.04735" units="cm"/>
      <inkml:brushProperty name="height" value="0.04735" units="cm"/>
      <inkml:brushProperty name="color" value="#00BFF3"/>
    </inkml:brush>
  </inkml:definitions>
  <inkml:trace contextRef="#ctx0" brushRef="#br0">92931 21190 464,'8'-8'3,"2"-2"5,0 0 5,1-1 5,1 0 4,2 2 3,0 2 3,1 3 3,-1 1-2,-2 3-3,-4 4-4,-3 2-5,-3 5-4,-2 6-5,-3 5-5,-4 7-5,-4 3-4,-5 4-3,-7 3-2,-5 2-4,-1 0 0,3-5 2,5-5 3,3-5 2,3-5 0,2-1-2,3-4-3,1-3-1,3-2 0,6-3 4,4-1 5,6-2 4,2 0 3,1 0 0,1 1 0,2 2 1,-2 1 2,-1 1 4,-2 3 2,-2 2 4,-3 0 2,-1 1 0,-2 0 0,-2-1 1,-2 0 0,-2 0 0,-2-2-1,-1-1 1,2-7-3,8-14-7,7-13-7,9-14-6,5-9-6,1-2-4,2-4-4,3-2-5,-1 0-1,-3 4 1,-4 4 2,-1 4 1,-4 4 3,-3 5 5,-3 5 4,-2 5 6,-4 6 10,-1 7 15,-2 6 17,-2 8 15,1 4 5,2 1-9,3 3-8,4 2-9,2-1-6,3-1-8,3-2-5,3-2-7,1-2-6,-3-1-5,-1 0-5,-2-2-6,-4 3-7,-5 4-11,-4 5-10,-6 5-10,-3 1-1,-4-1 6,-2-2 7,-3-2 7,-4-1 4,-3 1 2,-5 1 2,-3 1 2,0-1 2,3-5 5,4-3 3,5-4 4,2-2 4,2 0 4,3 0 5,1 0 5,1-1 4,2 2 4,1-2 5,0 1 5,2 1 2,0 2 2,2 2 2,1 2 1,0 1 0,0 1-3,0 1-2,0 1-3,0 1-2,0 0 0,0-1-2,0 1-1,0 1-1,0 1 0,0 3-1,0 1-1,0 1 0,1-1-1,2-1 0,0 0-1,3-3-2,2-1-3,3-3-4,4-1-4,1-3 0,3-2 0,1-4 1,3-2 0,1-3-8,1-1-20,1 0-20,1-1-20,-1-3-5,-1-4 11,-3-4 9,-1-3 9,-3-1 8,-5 2 2,-3 4 4,-4 3 3,-2 1 1,0 0-1,0 1 0,0-1-1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53"/>
    </inkml:context>
    <inkml:brush xml:id="br0">
      <inkml:brushProperty name="width" value="0.04981" units="cm"/>
      <inkml:brushProperty name="height" value="0.04981" units="cm"/>
      <inkml:brushProperty name="color" value="#00BFF3"/>
    </inkml:brush>
  </inkml:definitions>
  <inkml:trace contextRef="#ctx0" brushRef="#br0">81650 17450 441,'53'-46'47,"6"10"1,7 10 2,6 9 2,4 4-4,4 1-10,3-1-8,3 1-10,-1 1-7,-2 3-4,-3 3-3,-3 4-5,-7 2-6,-9 4-10,-10 3-9,-8 3-9,-12 4-6,-12 7 0,-13 6-1,-12 7 0,-16 0 1,-19-2 3,-18-3 4,-19-3 3,-8-2 4,3 0 5,3 0 5,4 0 4,2-4 3,4-5 2,3-7 3,3-5 2,3-4 4,3 0 5,3 0 6,4 0 6,4 1 4,6 4 6,7 3 4,6 3 4,4 4 5,4 7 4,3 6 5,3 7 3,3 7-1,3 9-7,3 10-5,4 10-7,1 8-5,0 10-6,0 10-3,0 9-6,0 20-4,0 31-4,0 32-4,0 31-5,-4 15-5,-5 1-5,-7-1-6,-5 1-4,-3-9-6,4-15-4,3-15-4,3-16-5,1-16 0,1-16 5,-1-15 4,1-15 5,1-18 1,3-19-1,3-18 0,4-19-2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2"/>
    </inkml:context>
    <inkml:brush xml:id="br0">
      <inkml:brushProperty name="width" value="0.03568" units="cm"/>
      <inkml:brushProperty name="height" value="0.03568" units="cm"/>
      <inkml:brushProperty name="color" value="#00BFF3"/>
    </inkml:brush>
  </inkml:definitions>
  <inkml:trace contextRef="#ctx0" brushRef="#br0">94038 22563 616,'-22'-28'24,"4"9"-1,5 7 0,3 8 0,1 6 1,-4 6 4,-2 4 3,-3 5 5,-3 4 1,-3 5-4,-3 3-3,-3 5-3,-1 0-5,-1 0-7,1-1-8,0-1-7,1-4-7,7-4-10,3-5-10,6-4-9,3-4-8,3-1-9,1-1-8,2 0-8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2"/>
    </inkml:context>
    <inkml:brush xml:id="br0">
      <inkml:brushProperty name="width" value="0.03797" units="cm"/>
      <inkml:brushProperty name="height" value="0.03797" units="cm"/>
      <inkml:brushProperty name="color" value="#00BFF3"/>
    </inkml:brush>
  </inkml:definitions>
  <inkml:trace contextRef="#ctx0" brushRef="#br0">97735 19011 579,'-17'-13'36,"0"8"-3,-1 7-4,-1 6-4,-2 7 3,-3 7 6,-3 7 9,-3 7 6,0 3-1,1 0-10,3 0-11,1 0-11,2-1-7,1-4-4,1-2-4,1-3-5,0-3-5,1-1-9,-1-3-9,1-1-7,0-3-6,2-3-1,3-3-1,1-2-1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2"/>
    </inkml:context>
    <inkml:brush xml:id="br0">
      <inkml:brushProperty name="width" value="0.05149" units="cm"/>
      <inkml:brushProperty name="height" value="0.05149" units="cm"/>
      <inkml:brushProperty name="color" value="#00BFF3"/>
    </inkml:brush>
  </inkml:definitions>
  <inkml:trace contextRef="#ctx0" brushRef="#br0">97250 18883 427,'22'-6'32,"-1"4"2,-3 4 4,-1 4 4,-1 4 1,1 5 2,2 5 2,0 5 1,0 3-1,1 3-4,-1 1-3,1 2-6,-2 1-4,-1 1-7,-2-1-7,-3 0-7,-1-2-7,-2-3-8,-2-5-8,-2-3-7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3"/>
    </inkml:context>
    <inkml:brush xml:id="br0">
      <inkml:brushProperty name="width" value="0.05877" units="cm"/>
      <inkml:brushProperty name="height" value="0.05877" units="cm"/>
      <inkml:brushProperty name="color" value="#00BFF3"/>
    </inkml:brush>
  </inkml:definitions>
  <inkml:trace contextRef="#ctx0" brushRef="#br0">99050 18207 374,'7'9'7,"-2"4"15,-3 2 14,0 3 15,-2 2 5,0 1-7,0 1-5,0 1-6,0 0-6,0-3-5,0-1-5,0-2-5,3-4-10,7-3-15,7-4-15,8-4-14,2-6-7,0-6 2,1-7 0,-1-7 3,0-3 2,-3 1 6,-1 1 6,-3 1 6,-2 3 4,-2 3 4,-4 4 5,-3 5 3,-3 4 10,-6 6 13,-4 5 13,-6 7 15,-2 4 3,-1 1-6,-1 3-5,-1 2-7,0-1-3,4 0-3,3-1-3,2 0-2,5-3-4,6-3-8,6-3-6,6-2-8,3-6-5,3-5-7,1-6-6,3-5-6,-1-5-3,-1-3 0,-3-4 0,-1-1 1,-3-2 1,-3 3 5,-3 1 4,-2 3 4,-4 2 4,-1 2 5,-2 4 3,-2 3 6,-2 1 2,-3 2 0,-4 1 1,-2 0 0,-1 2 4,0 1 7,2 0 7,1 2 6,1 1 3,4 3-2,2 4-1,4 2-2,2 1-4,1-2-6,3-3-7,2-1-7,1-1-5,0 0-6,-1 0-6,1 0-4,-1 1-3,-2 2 3,-2 1 2,-2 3 2,-2 3 3,-1 2 3,0 3 4,-2 3 2,0 0 2,0-1-1,0-3-1,0-1 0,3-6 1,6-8 1,6-10 2,6-8 0,1-8 0,0-6-5,-1-8-3,0-7-4,-4 2-3,-3 8 2,-4 9 0,-4 9 1,-3 3 0,-1-2-1,0-1 0,-1-3 0,-1-2 0,0-5 0,0-3 1,0-5 0,0 1 3,0 2 3,0 3 3,0 3 3,0 3 5,0 3 3,0 3 4,0 2 4,2 4 2,7 3 3,6 2 1,6 4 2,2 1-3,-1 0-9,-1 0-9,-1 0-8,-1 0-5,1 0-2,0 0-3,-1 0-2,0 0-2,-3 0-2,-1 0-4,-2 0-2,-4 0 6,-6 0 14,-6 0 15,-6 0 15,-3 1 9,-2 4 4,0 2 3,-1 3 3,1 3 0,2 2-4,4 1-4,3 3-4,0 2-3,-2 3-4,-2 3-3,-1 3-2,-4 5-4,-4 8-2,-3 8-2,-5 8-3,-4 7-2,-5 9-4,-4 7-2,-6 8-4,-2 3-3,-2-2-1,-1-2-2,0-1-3,1-3-5,2 0-12,3-2-10,4 0-12,3-4-5,5-7 1,5-7 1,5-6 1,4-10 1,3-10 3,3-12 1,2-9 3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4"/>
    </inkml:context>
    <inkml:brush xml:id="br0">
      <inkml:brushProperty name="width" value="0.04897" units="cm"/>
      <inkml:brushProperty name="height" value="0.04897" units="cm"/>
      <inkml:brushProperty name="color" value="#00BFF3"/>
    </inkml:brush>
  </inkml:definitions>
  <inkml:trace contextRef="#ctx0" brushRef="#br0">101050 21350 449,'0'38'135,"0"-2"-28,0-2-28,0-1-28,1-3-15,2-1-3,2-3-3,2-1-3,1-4-4,1-3-7,2-4-6,0-4-6,0-7-10,-2-9-10,-3-8-12,-1-9-10,-2-2-3,-4 3 6,-2 4 7,-3 5 7,-3 1-5,0 0-16,-2 1-16,0-1-16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92908 30239 999,'-8'-22'-86,"0"7"22,0 3 22,0 6 21,1 1 12,-1-2 3,0-1 1,0-3 2,0 0 1,1 2 1,-1 2 0,0 3 0,1-1 1,0 0 0,2-1-1,1-2 1,0 1 0,0 1 0,0 0 0,0 2 0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92016 29500 999,'-7'8'-45,"2"-1"4,2 1 5,2 0 6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0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92083 29600 999,'-1'14'-84,"0"-1"22,-2-2 20,0-2 22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1"/>
    </inkml:context>
    <inkml:brush xml:id="br0">
      <inkml:brushProperty name="width" value="0.04203" units="cm"/>
      <inkml:brushProperty name="height" value="0.04203" units="cm"/>
      <inkml:brushProperty name="color" value="#00BFF3"/>
    </inkml:brush>
  </inkml:definitions>
  <inkml:trace contextRef="#ctx0" brushRef="#br0">90060 29594 523,'6'-8'-29,"-1"0"11,-2 0 10,-2 1 11,0-1 6,0 2 1,2 0 1,0 2 1,2 0 3,2 0 4,2 0 5,2 0 5,-1 3 3,-3 4 1,-3 5 2,-2 6 2,-3 0-2,-2-1-6,-2-2-6,-2-2-7,0-1-3,-1 1-2,0 2-2,0 0-2,0 1-1,-2-1-1,0 1 0,-1 0 0,0 0-1,0 1 1,2 1 1,1 2 0,0 0 1,0 3 1,0 1-1,0 3 1,1-1-1,1-3 0,0-3-1,2-3-1,0-1 0,2 0-1,0-1 1,2 1-1,3-2-1,7-2-2,8-4-1,6-2-3,2-4-1,0-2 1,0-4-2,-2-2 1,-1-3-1,3-1-2,0-3-2,1-1-1,-2-2-2,-3 1 1,-5-1-1,-3 0 1,-3 1-1,-1-1 2,0 1 0,-2-1 1,-1 1 0,-2 1 2,-3 1 1,0 1 2,-4 0 0,-2 1 0,-4-1 0,-2 0 0,-2 2 0,1 1 0,-1 2 0,0 2 0,0 2-1,1 1 0,-1 0-1,0 2-1,0 0 0,1 2-2,-1 0 0,0 2-2,1 1-6,2 2-9,3 2-9,1 2-10,1 0-1,0-1 5,0-1 7,0 0 5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1"/>
    </inkml:context>
    <inkml:brush xml:id="br0">
      <inkml:brushProperty name="width" value="0.03821" units="cm"/>
      <inkml:brushProperty name="height" value="0.03821" units="cm"/>
      <inkml:brushProperty name="color" value="#00BFF3"/>
    </inkml:brush>
  </inkml:definitions>
  <inkml:trace contextRef="#ctx0" brushRef="#br0">91350 30050 575,'8'14'-10,"0"-1"14,-1-2 16,1-2 14,0-1 8,0 1 1,0 2 2,0 0 1,-1 0-3,1 1-8,0 0-6,0 0-8,-1-1-4,-1 1 0,0 0 0,-2 0-2,1-1-8,2-1-20,2-1-17,2 0-19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53"/>
    </inkml:context>
    <inkml:brush xml:id="br0">
      <inkml:brushProperty name="width" value="0.04317" units="cm"/>
      <inkml:brushProperty name="height" value="0.04317" units="cm"/>
      <inkml:brushProperty name="color" value="#00BFF3"/>
    </inkml:brush>
  </inkml:definitions>
  <inkml:trace contextRef="#ctx0" brushRef="#br0">81500 18650 509,'53'-135'75,"6"32"-9,7 31-8,6 32-9,9 16-5,13 4-3,12 3-1,13 3-2,4 3-5,-3 3-9,-3 3-8,-2 4-9,-9 5-11,-12 10-11,-13 10-12,-12 9-12,-12 6-11,-8 3-11,-10 3-10,-9 4-12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2"/>
    </inkml:context>
    <inkml:brush xml:id="br0">
      <inkml:brushProperty name="width" value="0.04625" units="cm"/>
      <inkml:brushProperty name="height" value="0.04625" units="cm"/>
      <inkml:brushProperty name="color" value="#00BFF3"/>
    </inkml:brush>
  </inkml:definitions>
  <inkml:trace contextRef="#ctx0" brushRef="#br0">92475 29154 475,'8'-8'0,"0"0"-2,0 0-1,0 0-1,-1 1 0,-1 1 1,-1 0 1,0 2 1,0-1 4,0 0 9,1-1 9,2-2 8,-2 0 4,-1-2-2,-2 0-2,-2-1-2,-2 0-3,-2 1-4,-2 0-3,-1 2-5,-3 0-3,-2 0 0,-2 1-2,-1-1 0,-3 1-2,0 2 1,-1 2-1,-1 2 0,0 1 0,1 0-1,1 0 0,1 0 0,0 1 0,1 2 0,-1 2 0,0 2 0,1 1 1,3-1 1,1 1 0,2 0 1,2 0 1,2 2-1,3 0 1,1 1 0,2 0 0,1-1 1,3 0 0,2-2 0,1 1 0,2 2 0,0 2 0,1 1 0,2 1-1,0 0 0,1-2-1,1-1-1,0 0 0,-1 2-1,-1 0-1,0 1 1,-2 1-1,-1 1 0,0 1 1,-2 2 0,-1-2-1,-2 1-2,-3-2-2,0-1-2,-2 0-1,0-1-2,0 1 0,0 0-2,-2-1 0,-2-1-2,-4-1-1,-2 0-1,-4-2 0,-3 1 0,-5 0 0,-3 0 0,-2-2 1,3-1 1,1-2 2,3-2 1,1-2 2,3-2 0,1-2 2,2-2 1,3-2 1,1-2-1,2-2 1,2-1 1,3-4-1,4-2 0,4-3 0,4-3 0,3-2 0,5-1 1,3-1-1,5-1 0,2 1-2,1 1-2,0 3-4,2 1-2,0 1-4,-1 1-2,-1-1-4,-1 1-3,-3 1 0,-1 2 3,-4 4 2,-3 3 2,-3 1-3,-3-2-8,-3 0-10,-2-1-8,-2 0-1,0 2 8,0 2 8,0 3 7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2"/>
    </inkml:context>
    <inkml:brush xml:id="br0">
      <inkml:brushProperty name="width" value="0.05098" units="cm"/>
      <inkml:brushProperty name="height" value="0.05098" units="cm"/>
      <inkml:brushProperty name="color" value="#00BFF3"/>
    </inkml:brush>
  </inkml:definitions>
  <inkml:trace contextRef="#ctx0" brushRef="#br0">93894 28586 431,'0'-15'2,"2"2"3,0 3 3,2 1 3,-1 4 10,-1 6 14,0 6 16,-1 6 14,-1 2 2,0 1-10,0 0-9,0-1-12,-1 2-6,-1 1-4,0 3-3,-1 2-5,-2 1-2,0 4-2,-1 3-2,-2 3-2,1 3-2,-1 4-4,0 4-2,0 4-5,0 2-4,0 0-9,1 0-7,-1 0-9,1-3-6,2-4-7,2-5-6,2-6-6,1-4-3,0-7 1,0-5 1,0-6 2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3"/>
    </inkml:context>
    <inkml:brush xml:id="br0">
      <inkml:brushProperty name="width" value="0.04142" units="cm"/>
      <inkml:brushProperty name="height" value="0.04142" units="cm"/>
      <inkml:brushProperty name="color" value="#00BFF3"/>
    </inkml:brush>
  </inkml:definitions>
  <inkml:trace contextRef="#ctx0" brushRef="#br0">94783 29531 531,'-6'7'6,"4"-2"15,4-3 12,4 0 15,4-2 4,5 0-4,5 0-5,5 0-3,3-2-4,-1 0-5,1-3-4,-1-2-4,0 0-4,1 0-3,-1 2-4,1 1-3,-1 0-4,-1 2-6,-1 0-5,-1 2-5,-2 0-6,-3 0-5,-3 0-5,-3 0-5,-2 0-5,0 2-2,-2 0-2,0 2-4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3"/>
    </inkml:context>
    <inkml:brush xml:id="br0">
      <inkml:brushProperty name="width" value="0.04671" units="cm"/>
      <inkml:brushProperty name="height" value="0.04671" units="cm"/>
      <inkml:brushProperty name="color" value="#00BFF3"/>
    </inkml:brush>
  </inkml:definitions>
  <inkml:trace contextRef="#ctx0" brushRef="#br0">96683 29100 470,'-15'1'47,"1"2"-3,1 2-3,0 2-3,2 1-3,1 1-4,0 2-4,2 0-4,0 0-1,-2 1 0,0 0 0,-1 0 2,0 0-2,0 1-2,2 1-2,1 1-3,0 1-2,2 2 0,1 0-2,0 1 0,1-1-2,0-1-1,0-2-1,1-2-2,1-3-4,5-1-4,6-2-6,4-2-5,3-3-3,1-4-1,2-4-1,0-4 0,0-2-1,-1-2 0,-1 0 0,-1-1 0,-1 0 1,-2-1 2,-3 0 2,-1 1 2,-1-1 2,-2 0 0,-1 1 1,0-1 0,-2 1 2,-2-1 0,-2 0 1,-2 1 2,-2 0 0,-2 4 0,-2 3-1,-1 2 1,-2 3-2,0 1-1,0 0-1,0 2-2,1 0-2,1 2-3,0 0-3,2 1-3,0 2-2,1 0-2,-1 1-3,0 2-1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4"/>
    </inkml:context>
    <inkml:brush xml:id="br0">
      <inkml:brushProperty name="width" value="0.03957" units="cm"/>
      <inkml:brushProperty name="height" value="0.03957" units="cm"/>
      <inkml:brushProperty name="color" value="#00BFF3"/>
    </inkml:brush>
  </inkml:definitions>
  <inkml:trace contextRef="#ctx0" brushRef="#br0">97250 29700 555,'14'14'54,"-1"-3"-10,-2-3-9,-2-2-10,-1-2-2,-1 2 3,1 0 5,0 1 4,0 2 1,0 2 1,-1 1 0,1 3 0,-1 0-12,-2-1-26,-3-1-24,0 0-25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4"/>
    </inkml:context>
    <inkml:brush xml:id="br0">
      <inkml:brushProperty name="width" value="0.0445" units="cm"/>
      <inkml:brushProperty name="height" value="0.0445" units="cm"/>
      <inkml:brushProperty name="color" value="#00BFF3"/>
    </inkml:brush>
  </inkml:definitions>
  <inkml:trace contextRef="#ctx0" brushRef="#br0">98531 29300 494,'-7'16'108,"1"-1"-23,0 1-23,2 0-24,0-1-12,2-1-2,0-1-2,2-1-1,0 0-2,0 0-1,0-1-1,0 1-2,0 0-1,0 0-3,0-1-1,0 1-2,2-2-3,4-2-3,4-4-2,3-2-3,3-4-2,2 0-4,0-3-2,1-2-2,0-1-2,-1-2 0,-1 0 0,-1-1 0,-1-1 1,-1 0 1,0 1 2,-2-1 0,-2 0 2,-2 1 1,-4-1 1,-2 0 2,-5 0-1,-4 1 0,-6-1-1,-3 0 0,-4 1-2,0 2-6,1 3-4,-1 1-5,1 1-2,3 2 0,1 0 2,2 2 1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5"/>
    </inkml:context>
    <inkml:brush xml:id="br0">
      <inkml:brushProperty name="width" value="0.04919" units="cm"/>
      <inkml:brushProperty name="height" value="0.04919" units="cm"/>
      <inkml:brushProperty name="color" value="#00BFF3"/>
    </inkml:brush>
  </inkml:definitions>
  <inkml:trace contextRef="#ctx0" brushRef="#br0">99755 28568 447,'7'-14'0,"0"1"0,-2 2 0,0 2 0,-1 1 3,1 1 5,2-1 7,0 0 5,0 0 2,-2 0-3,-3 0-2,0 1-2,-4-1-2,0 0 0,-3 0 0,-2 0-1,-2 2 0,-2 2 1,-2 4 0,-1 3 1,-2 1 0,1 1-1,-1 1 0,0 2-1,1 1 0,1 1-1,1 3 1,1 2-1,0 0 1,2-1-1,1-1-1,0 0 0,3-2-1,1 1 0,2 0-3,2 0 0,3-1-3,6-1-3,4-1-4,5 0-3,2-3-4,-1-1-6,-1-2-5,-1-1-7,-1-3-1,0-1 2,-2 0 1,-1-1 2,-1-2 3,0 0 2,-2-2 4,-1 0 3,0-1 4,-2 1 5,-1-1 6,0 0 5,-3 0 6,-2 2 8,-4 1 8,-2 0 7,-2 4 3,0 6 1,1 6-1,-1 6-1,0 2-2,2-1-6,1-1-6,0-1-6,0 3-2,-2 5-2,-1 6 0,-3 7-1,-1 3-4,0 4-6,1 2-8,-1 4-7,0 1-6,0 2-6,1 0-6,-1 1-6,1-2 0,2-8 5,2-6 5,3-7 4,0-5 0,2 0-7,0-1-7,2-1-7,-1-1-2,0-3 1,-2-1 2,0-2 1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6"/>
    </inkml:context>
    <inkml:brush xml:id="br0">
      <inkml:brushProperty name="width" value="0.04312" units="cm"/>
      <inkml:brushProperty name="height" value="0.04312" units="cm"/>
      <inkml:brushProperty name="color" value="#00BFF3"/>
    </inkml:brush>
  </inkml:definitions>
  <inkml:trace contextRef="#ctx0" brushRef="#br0">88610 32651 510,'-16'0'0,"2"0"0,1 0 0,1 0 0,1-1 4,2-1 7,2 0 7,3-1 7,3-1 6,7 2 3,7 0 5,8 2 2,4-1 0,3-2-7,3-2-6,2-2-6,3 0-3,-1 1-1,0 0 0,1 2-1,-1 0-1,0 2-2,0 0-4,1 2-3,0-1 0,4-2-1,2-2 2,4-2 0,1 0-1,0 1-3,0 0-2,0 2-2,1 0-2,0 0 0,2 0 0,0 0-1,0-1 0,-2 0 1,-2-1 0,-1-1 0,-2-1 0,2 2-1,0 1 0,2 0 0,-1 1 0,0 0 1,-2 0 0,0 1 0,-2-1 1,0 2 1,-1 0 1,-1 2 0,-1 0 1,2 0 0,1 0-1,0 0 1,1 0-1,-2 0-1,0 0 1,-1 0 0,-2-1 0,-2-1-1,-2 0 0,-1-1 0,-2 0-1,-1 2-4,-2 2-3,1 2-3,1 0 0,8-1 7,7 0 5,6-1 6,4-2 1,-2-1-2,-1 0-2,0-1-2,-3-1-2,-2 2-2,-4 0-2,-2 2-2,-2 0-2,-2 0-1,0 0-1,-1 0-1,0 0 0,2 0-1,3 0 0,1 0 0,0 0 1,-2 0 0,-2 0 2,-1 0 0,-3 0 1,0 0 1,-1 0 1,-1 0 0,-1-1 1,1 0 1,-1-2 2,0 0 1,0-1 0,-1 0 1,-1 0 1,-1 1 1,0-1 0,1 2-2,1 0 0,1 2-2,0-1 1,0-1 1,1 0 2,-1-1 0,-1-1 0,-1 2-2,-3 0-2,-1 2-3,-2 0-1,1 0 0,-1 0 0,1 0-1,-1 0 1,-1 0 0,-1 0 0,-1 0 0,-1 0-1,-1 0-1,-1 0-2,0 0-2,-3 0-2,-1 0-3,-2 0-3,-2 0-4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7"/>
    </inkml:context>
    <inkml:brush xml:id="br0">
      <inkml:brushProperty name="width" value="0.04751" units="cm"/>
      <inkml:brushProperty name="height" value="0.04751" units="cm"/>
      <inkml:brushProperty name="color" value="#00BFF3"/>
    </inkml:brush>
  </inkml:definitions>
  <inkml:trace contextRef="#ctx0" brushRef="#br0">93872 34837 463,'-14'-6'111,"4"6"-16,4 4-19,4 6-18,2 3-12,-2 3-8,0 3-7,-1 3-9,-1 4-4,0 3-3,0 4-3,0 5-3,-1 3-4,0 4-4,-1 4-6,-1 4-4,-2 1-6,0-1-6,-1-1-5,-1 0-6,-1-2-3,2-2-1,1-2-1,1-2-1,1-5 2,2-7 6,2-9 7,2-7 5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8"/>
    </inkml:context>
    <inkml:brush xml:id="br0">
      <inkml:brushProperty name="width" value="0.05372" units="cm"/>
      <inkml:brushProperty name="height" value="0.05372" units="cm"/>
      <inkml:brushProperty name="color" value="#00BFF3"/>
    </inkml:brush>
  </inkml:definitions>
  <inkml:trace contextRef="#ctx0" brushRef="#br0">95873 34892 409,'-8'-6'95,"-2"6"-20,0 4-22,-1 5-22,-2 5-11,-2 4-3,-1 3-3,-3 5-3,0-1-2,3-3-3,1-5-2,3-3-4,4-5-6,10-5-10,8-4-10,9-5-11,4-3-2,-1 0 6,-1 0 7,-1 1 6,-2-1 5,-2 2 5,-4 0 6,-3 2 4,-2 2 7,0 2 6,-2 3 7,0 4 6,-2 1 2,2 0-5,-2-1-4,1 1-5,1-1-5,2-2-7,2-2-6,2-2-7,1-2-4,1-2-1,1-2-2,2-2 0,-1-1-1,1 1 1,0-1 2,-1 0 1,0 0 4,-2 2 9,-3 1 8,-1 0 8,-1 2 5,0 2 2,0 2 0,0 2 3,0 0-5,1-2-7,2-2-9,0-2-9,0-1-4,-1-2-1,0 0-1,-2-1-2,-1 1 7,0 6 13,-2 4 13,0 6 14,-2 1 3,1 1-8,0 0-7,0 0-7,1-1-4,0-1-2,1-1-1,2 0-1,1-3-4,1-1-7,3-2-7,2-1-6,-1-5-5,-1-5 1,-2-4-1,-2-5-1,-3-2 1,-2 1 4,-4 1 4,-2 1 2,-3 1 3,-2 2 3,-2 3 1,-2 1 2,-1 1 1,1 2 0,-1 1-2,0 0 0,0 2 2,1 0 5,-1 2 5,0 1 6,1 0 2,1 1 1,0 2 0,2 0 2,3 1-4,6-2-8,6 0-8,6-2-8,3-1-4,1-2-2,1-2-1,1-1-1,1-2-1,0 0 2,-1 0 0,1 0 1,-1-1 1,1-1 0,-1-3 2,1-2 1,-1 0 1,-1 1 3,-1 1 1,0 1 3,-2-1 0,-1 0 0,-1-1-2,0-1 0,-3-1 3,-1 2 9,-2 1 7,-2 1 8,-2 3 12,-2 6 16,-2 6 16,-2 6 16,-2 5 1,0 7-13,-1 5-15,-2 7-14,2 3-10,0 2-5,4 2-6,1 2-5,1 2-7,0 0-4,0 2-7,0 1-5,0-1-7,2-1-9,0 0-8,2-1-8,-1-4-2,1-4 7,0-5 7,0-5 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53"/>
    </inkml:context>
    <inkml:brush xml:id="br0">
      <inkml:brushProperty name="width" value="0.04685" units="cm"/>
      <inkml:brushProperty name="height" value="0.04685" units="cm"/>
      <inkml:brushProperty name="color" value="#00BFF3"/>
    </inkml:brush>
  </inkml:definitions>
  <inkml:trace contextRef="#ctx0" brushRef="#br0">83200 18700 469,'92'-22'6,"-16"6"11,-15 7 12,-15 6 12,-9 9 3,1 13-3,-1 12-4,1 13-4,-6 9-4,-8 6-4,-10 7-3,-9 6-5,-10 7-2,-9 10-2,-10 10-2,-8 9-2,-8 1 1,-2-6 0,-3-6 3,-3-6 1,4-9 0,13-8-1,12-10-1,13-9-2,18-10 0,26-9-1,24-10-1,26-8 0,22-11-2,23-8-3,22-10-1,22-9-4,10-10-5,1-9-11,-1-10-10,1-8-10,-20 0-5,-36 14 0,-39 11 1,-36 14 0,-20 5-2,1 1-4,-1-1-5,1 1-4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9"/>
    </inkml:context>
    <inkml:brush xml:id="br0">
      <inkml:brushProperty name="width" value="0.04023" units="cm"/>
      <inkml:brushProperty name="height" value="0.04023" units="cm"/>
      <inkml:brushProperty name="color" value="#00BFF3"/>
    </inkml:brush>
  </inkml:definitions>
  <inkml:trace contextRef="#ctx0" brushRef="#br0">102203 31950 546,'-24'2'95,"1"6"-16,-1 4-16,1 5-15,-1 3-11,-1 3-6,-1 1-5,-1 3-6,-1 1-3,1 1-4,0 0-3,-1 2-3,1 0-3,1-1-1,1-1-2,1-1-3,2-2-3,3-2-8,3-1-6,3-2-6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19"/>
    </inkml:context>
    <inkml:brush xml:id="br0">
      <inkml:brushProperty name="width" value="0.04408" units="cm"/>
      <inkml:brushProperty name="height" value="0.04408" units="cm"/>
      <inkml:brushProperty name="color" value="#00BFF3"/>
    </inkml:brush>
  </inkml:definitions>
  <inkml:trace contextRef="#ctx0" brushRef="#br0">101850 31850 499,'22'23'55,"-3"-1"-1,-3-1-4,-3-1-3,-2 0-3,0 1-3,-2 1-5,0 1-4,-1 1-3,1 1-5,1 1-4,2 1-4,-1 0-2,1 1-1,0-1-1,0 0 0,-2 0-10,-1-3-20,-2-2-20,-2-1-19,-1-2-11,0-3-2,0-1-2,0-2-2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0"/>
    </inkml:context>
    <inkml:brush xml:id="br0">
      <inkml:brushProperty name="width" value="0.03976" units="cm"/>
      <inkml:brushProperty name="height" value="0.03976" units="cm"/>
      <inkml:brushProperty name="color" value="#00BFF3"/>
    </inkml:brush>
  </inkml:definitions>
  <inkml:trace contextRef="#ctx0" brushRef="#br0">103350 32300 553,'7'15'126,"-1"-1"-27,-1-1-25,0 0-26,-2 0-16,0 3-6,-2 3-6,0 3-6,-3 1-7,0-1-7,-3-1-7,-2-1-7,1-1-7,1-1-5,2-1-6,2 0-5,2-3-3,2-3 1,2-3 1,1-2 1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0"/>
    </inkml:context>
    <inkml:brush xml:id="br0">
      <inkml:brushProperty name="width" value="0.04821" units="cm"/>
      <inkml:brushProperty name="height" value="0.04821" units="cm"/>
      <inkml:brushProperty name="color" value="#00BFF3"/>
    </inkml:brush>
  </inkml:definitions>
  <inkml:trace contextRef="#ctx0" brushRef="#br0">103810 31719 456,'-8'15'64,"2"-1"-11,1-1-11,0-1-12,2 0-6,0 0 1,2-1 0,0 1 0,2 0-1,0 0-4,2-1-2,0 1-3,2-1-5,4-2-7,2-2-7,3-2-7,3-3-4,1-2 0,3-4-1,2-2-1,-1-3-2,-1 0-4,-3-1-3,-1-1-4,-3-1 0,-3 2 5,-2 1 4,-4 1 4,-4 0 6,-6 2 6,-6 0 7,-5 2 5,-3 2 5,2 2 2,3 3 2,1 4 3,2 1 2,2 1 2,3 2 1,1 0 3,3 0-6,6-3-13,4-1-15,5-2-13,2-2-7,-2-2 3,-3-2 1,-1-2 2,-1-2 1,2-2-1,0-1 0,2-3 0,-2-2 1,1-2 2,-2-1 2,0-3 1,-1-2 1,1-5 1,2-3-1,0-4 0,0-1 2,-1 3 2,0 3 3,-2 3 3,-1 3 0,-1 3 0,0 3 0,-1 3-2,-2 2 11,1 2 23,0 2 21,0 3 23,1 0 3,2 2-16,2 0-15,2 2-17,1 0-10,1 0-5,1 0-6,1 0-6,1-1-7,0-1-10,-1 0-11,1-1-10,-2-1-2,-1 0 6,-2 0 6,-2 0 6,-2-1 6,-2 0 7,-3-1 6,0-1 7,-4 2 11,-2 8 16,-4 6 17,-2 7 15,-3 5 3,-1 1-12,-3 3-10,-1 1-12,-2 2-7,0 3-4,1 1-3,-1 2-4,-1 4-3,-3 6-3,-3 6-2,-3 6-2,-2 4-1,-2 2 1,-3 1 1,-1 3 1,0-2-4,2-3-8,2-4-9,1-4-9,4-5-8,3-6-6,5-6-8,3-6-6,5-4-2,3-5 3,4-3 3,4-4 4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1"/>
    </inkml:context>
    <inkml:brush xml:id="br0">
      <inkml:brushProperty name="width" value="0.03962" units="cm"/>
      <inkml:brushProperty name="height" value="0.03962" units="cm"/>
      <inkml:brushProperty name="color" value="#00BFF3"/>
    </inkml:brush>
  </inkml:definitions>
  <inkml:trace contextRef="#ctx0" brushRef="#br0">104664 34200 555,'14'8'49,"-2"2"-5,-4 0-6,-3 1-5,-1 0-3,0-1-1,0 0-1,0-2-1,2 0 0,4-2-1,3-1 0,5 0 0,1-2-4,-3-1-4,-1 0-6,-2-1-4,-2-4-7,-2-2-5,-3-5-6,-1-4-7,-3 0-3,-6 1-1,-4 2-1,-5 2-1,-4 2-1,-2 2 0,-1 3 0,-3 1-1,1 1-1,1 0-2,3 0-2,1 0-2,2 0-1,0 2-2,2 0 0,1 2-1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2"/>
    </inkml:context>
    <inkml:brush xml:id="br0">
      <inkml:brushProperty name="width" value="0.04702" units="cm"/>
      <inkml:brushProperty name="height" value="0.04702" units="cm"/>
      <inkml:brushProperty name="color" value="#00BFF3"/>
    </inkml:brush>
  </inkml:definitions>
  <inkml:trace contextRef="#ctx0" brushRef="#br0">87121 41000 467,'-8'8'2,"0"0"3,1-1 2,-1 1 4,3 0 11,8 0 16,6 0 19,7 0 17,5-2 3,3-1-13,3-2-13,3-2-12,2-1-10,2 0-6,3 0-5,1 0-7,-1 0-7,-2 0-5,-3 0-6,-3 0-7,-3 0-5,-1 0-5,-3 0-6,-1 0-5,-3 2-4,-1 2-1,-2 3-2,-2 4-1,-3 0 1,-1-1 5,-2-1 4,-2 0 5,-2-1 2,-1 0 0,0-1-1,-1 1 0,-2-1 2,-1 0 4,0-2 4,-1 0 5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2"/>
    </inkml:context>
    <inkml:brush xml:id="br0">
      <inkml:brushProperty name="width" value="0.04687" units="cm"/>
      <inkml:brushProperty name="height" value="0.04687" units="cm"/>
      <inkml:brushProperty name="color" value="#00BFF3"/>
    </inkml:brush>
  </inkml:definitions>
  <inkml:trace contextRef="#ctx0" brushRef="#br0">87399 42150 469,'-29'0'0,"7"2"0,5 0 0,6 2 0,4-1 2,-1-1 4,0 0 5,0-2 3,3 0 8,6 0 12,6 0 10,6 0 12,5 0 1,5-2-6,5 0-8,5-1-8,3-1-4,4 2-4,2 0-3,4 2-4,1 0-3,2 0-3,1 0-2,0 0-4,-1 0-5,-4 2-11,-4 0-9,-4 2-9,-3-1-9,-3 1-7,-3 0-7,-3 0-8,-4 0-3,-3 0 1,-4 0 0,-4 0 1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7"/>
    </inkml:context>
    <inkml:brush xml:id="br0">
      <inkml:brushProperty name="width" value="0.04748" units="cm"/>
      <inkml:brushProperty name="height" value="0.04748" units="cm"/>
      <inkml:brushProperty name="color" value="#00BFF3"/>
    </inkml:brush>
  </inkml:definitions>
  <inkml:trace contextRef="#ctx0" brushRef="#br0">92274 40522 463,'-7'-14'1,"1"1"4,0 2 2,2 2 3,0 1 3,0-2 2,0 0 3,0-1 1,1 0 2,2 1 0,2 0 0,2 2 1,2 0 0,4 0 0,2 0-1,3 1 1,2 0-1,2 2-1,0 2 0,1 2-2,0 2 0,1 2-3,-1 2-1,1 2-2,-1 0-2,-1 1-2,-1 0-2,0 0-1,-2 0-2,1 0-2,0-1 0,-1 1-2,0 0-1,-2 0 1,-3 0 0,-1 0 0,-1 0 0,-2 1-1,-1 2 0,0 0-1,-3 2 1,-4 5 5,-4 3 2,-4 5 5,-3 3 2,-3 3 0,-3 2 1,-3 4 1,-2 2-1,1 0-2,-1 2-1,1 1-2,-1-1-1,1 0-5,-1-2-2,1 0-3,0-1-5,2-2-7,3 0-6,1-1-6,3-3-5,1-2-3,2-3-3,2-3-3,3-3 1,2-4 4,4-5 4,3-3 4,1-3 5,1-2 3,1-3 6,2 0 4,0-4-3,0 0-7,-1-3-9,1-2-9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7"/>
    </inkml:context>
    <inkml:brush xml:id="br0">
      <inkml:brushProperty name="width" value="0.04289" units="cm"/>
      <inkml:brushProperty name="height" value="0.04289" units="cm"/>
      <inkml:brushProperty name="color" value="#00BFF3"/>
    </inkml:brush>
  </inkml:definitions>
  <inkml:trace contextRef="#ctx0" brushRef="#br0">94265 40663 512,'16'-22'52,"0"6"-8,-1 5-7,1 5-6,0 2-5,-1 2-3,1 0-3,0 2-3,0 1 1,1 2 5,1 2 4,1 2 4,-1 3 0,-3 5-4,-2 5-5,-4 5-4,-3 2-4,-2 1-2,-4-1-4,-2 1-3,-5 0-4,-4 2-1,-5 2-4,-5 3-2,-3-2-3,-1-2-4,-1-3-2,-1-3-4,0-3 0,1-3-1,1-3 2,1-2 0,2-4 3,3-1 2,3-2 5,3-2 2,3-2 4,6-2 3,4-2 2,6-2 2,6-2 1,7-2-1,9-2-1,7-1-2,4-2-3,0 0-7,0 0-6,1 1-6,0-2-5,2 0-4,2-1-3,2-1-3,-2 0-2,-8 2 2,-6 3 2,-7 1 1,-4 1 3,-1 0 3,-1 0 3,0 1 4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8"/>
    </inkml:context>
    <inkml:brush xml:id="br0">
      <inkml:brushProperty name="width" value="0.05472" units="cm"/>
      <inkml:brushProperty name="height" value="0.05472" units="cm"/>
      <inkml:brushProperty name="color" value="#00BFF3"/>
    </inkml:brush>
  </inkml:definitions>
  <inkml:trace contextRef="#ctx0" brushRef="#br0">95012 39487 402,'-8'-22'22,"-2"6"3,0 5 2,-1 5 2,-1 3-1,-2 2-4,0 2-3,-1 2-4,0 2-1,-1 5 4,0 4 3,1 4 4,-1 1-1,2-1-1,1-1-2,1-1-3,1-1-3,4-1-3,2-1-4,4 0-3,3-2-6,6-3-5,4-1-8,5-2-5,3-3-5,0-4-3,-1-4-2,1-3-4,-1-4 1,-1-2 2,-1-2 1,-1-1 3,-2-1 3,-2 1 5,-4 1 5,-2 1 5,-4 1 1,-1 2 0,-2 2-2,-1 3-1,-3 0 5,-2 2 11,-2 0 11,-2 2 10,-1 1 6,1 2-1,-1 2 0,0 2-1,4 1-5,8 2-8,8 0-9,8 2-8,4-2-7,1-1-5,1-2-5,1-2-5,0-1-2,-1 0 3,-1 0 1,-1 0 3,-1 0 3,-3 0 4,-1 0 5,-2 0 4,-5 1 8,-6 4 10,-8 2 10,-6 4 10,-4 0 3,1 1-7,-1 0-6,0 0-6,0 1-3,-1 3-2,-1 3-2,-1 3-1,-3 4-2,-3 3-3,-5 4-1,-3 4-2,-5 8-1,-6 10 0,-6 11 0,-6 11 1,-6 7-2,-5 2-5,-7 4-6,-5 3-5,-3 5-4,1 9-5,1 9-5,1 9-4,4 0-4,5-7-3,7-9-4,5-7-2,7-7-3,8-6 1,7-6-1,9-6 1,6-7 4,3-10 6,4-11 8,5-8 7,1-9 2,2-6-2,0-5-4,2-6-3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54"/>
    </inkml:context>
    <inkml:brush xml:id="br0">
      <inkml:brushProperty name="width" value="0.03822" units="cm"/>
      <inkml:brushProperty name="height" value="0.03822" units="cm"/>
      <inkml:brushProperty name="color" value="#00BFF3"/>
    </inkml:brush>
  </inkml:definitions>
  <inkml:trace contextRef="#ctx0" brushRef="#br0">34650 8450 575,'-4'-61'43,"-5"28"3,-7 28 5,-5 29 3,-8 19-1,-5 14-7,-7 11-9,-5 14-6,-9 14-8,-9 20-4,-10 18-6,-8 20-5,-1-1-8,9-19-7,10-18-8,10-19-9,7-18-5,6-15-3,7-15-2,6-16-3,7-15-1,10-11-3,10-14 0,9-11-3,6-9 2,3-3 5,3-3 4,4-2 4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6:28"/>
    </inkml:context>
    <inkml:brush xml:id="br0">
      <inkml:brushProperty name="width" value="0.04915" units="cm"/>
      <inkml:brushProperty name="height" value="0.04915" units="cm"/>
      <inkml:brushProperty name="color" value="#00BFF3"/>
    </inkml:brush>
  </inkml:definitions>
  <inkml:trace contextRef="#ctx0" brushRef="#br0">96547 43659 447,'-14'2'7,"2"6"12,4 4 13,3 5 14,1 3 5,2 1-2,0 1-1,2 1-1,1-1-3,4-3-5,2-3-5,3-3-5,3-3-4,2-2-4,1-4-6,3-2-3,1-4-4,1-2 0,1-4 0,1-2-2,0-3-2,-1-1-3,-1-3-5,-1-1-3,-2-2-3,-3 1 0,-3-1-1,-2 1 1,-5 0-1,-2 3 1,-6 1 0,-2 2 1,-5 2-1,-6 3-3,-4 1-4,-5 2-3,-3 3-4,-2 4-4,-3 4-5,-1 4-4,2 1 1,7-1 6,7-1 6,7 0 7,3-1-2,1-1-9,-1 1-9,0 0-8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2:11"/>
    </inkml:context>
    <inkml:brush xml:id="br0">
      <inkml:brushProperty name="width" value="0.05128" units="cm"/>
      <inkml:brushProperty name="height" value="0.05128" units="cm"/>
      <inkml:brushProperty name="color" value="#FED406"/>
    </inkml:brush>
  </inkml:definitions>
  <inkml:trace contextRef="#ctx0" brushRef="#br0">32681 17748 429,'-23'-1'9,"15"-1"18,16 0 18,15-1 18,9-2 3,-1 0-13,0-1-13,1-2-13,-3 1-8,-2 1-3,-3 0-5,-2 2-3,-3-1-6,1 0-11,-1-1-9,1-2-10,-2 1-4,-3-1 0,-3 0 0,-2 0 1,-4 0 1,-2 0 3,-4 1 2,-2-1 1,-4-1 4,-4 0 1,-4-2 3,-3 1 2,-2-3 3,0 0 2,2-1 2,1-1 3,1 0 4,1 2 4,0 2 4,2 3 5,1 1 5,1 2 7,0 2 7,2 2 7,1 3 1,0 6-4,2 4-4,1 5-4,-1 4-2,0 1-4,-2 3-1,0 1-3,-1 1-2,0 1-1,1-1-1,-1 1-1,-1 0-2,0 1-4,-2 0-2,1 2-3,-2-1-2,2-3 1,0-3 1,2-3 0,1-2-1,2-3-2,3-1-2,1-2-2,3-4-2,5-5-2,6-4-2,4-5-2,3-4-1,1-2 0,1-2 1,1-1 0,1-2 0,-1 0 0,1 1 0,-1-1 0,-1 1-2,-3 2-2,-3 3-3,-2 1-3,-5 1 2,-5 2 5,-4 1 5,-6 1 5,-2 0 3,-1 2 0,-2 0 0,0 2 0,-1 0 3,1 2 3,-1 0 4,0 2 4,1 0 3,3 1 1,1 1 2,2 2 2,1 0 1,0 2-1,0 0 1,0 1-1,1 3-1,0 4 1,2 3-1,0 5-1,1 2-1,0 2-2,0 2-1,0 3-3,1 0-2,2 0-3,2 0-2,2 1-4,0-3-2,0-2-4,-2-3-2,0-3-4,-2-3-3,1-3-4,0-3-4,0-2-4,-3-4-3,-6-4-1,-5-5-1,-7-2-1,-2-4 3,2-2 8,3-2 6,1-2 8,2-1 4,2-2 1,3 0 2,1-1 1,2-3 2,4-3 3,2-5 3,4-3 3,3-4 0,5-2-2,5-4-4,5-2-2,3-2-3,3 1-3,1 1-1,3 2-4,-2 2-2,-2 5-2,-3 5-3,-3 6-3,-3 2-1,-1 2 0,-2 2 1,-2 3 0,-2 1 2,-1 0 1,-1 2 1,-1 1 2,-1 0 6,-2 2 13,-2 1 10,-2 0 13,-1 2 6,1 0 1,2 2 2,0 0 0,0 2-1,0 2-8,-2 2-5,0 2-7,-2 2-5,-3 1-3,0 3-4,-3 2-4,-3 2-2,-2 1 0,-3 3 0,-3 1-1,-3 3 0,-2 3 0,-2 3 0,-1 3 0,-1 0 0,-1-2-1,1-1 0,-1-3-2,2-2 1,3-5 1,3-3 1,3-4 1,5-6 2,8-5 5,8-6 4,7-5 4,6-6 1,3-2-3,3-3-2,3-3-4,0-1-2,-1 1-5,-3 1-2,-1 1-5,-3 2-2,-1 2-3,-3 4-2,-1 3-2,-4 0-5,-4-2-3,-6-2-5,-4-1-5,-6-3 1,-4-1 4,-5-3 6,-5-1 5,-2-3 4,3-3 2,1-3 3,3-3 2,1 0 2,4 3 5,3 3 2,2 4 4,2 1 3,1 4 3,-2 3 4,2 3 2,-1 5 7,2 8 7,0 8 8,2 8 8,0 6 0,2 5-7,0 4-7,2 6-7,-2 3-4,-1 1-3,-2 0-3,-1 2-2,-2 0-2,0 2-2,0 0-1,0 2-2,0-2-1,0-2-1,0-3-2,0-3 0,4-7-2,6-8-1,7-9-2,8-8-1,3-7-3,2-6-2,3-4-2,1-5-3,0-1 1,-1 2 1,-3 4 2,-1 3 1,-3 2 3,-1 4 1,-3 3 3,-1 2 1,-3 4 1,-2 4 0,-4 3 1,-3 5 0,-3 3 0,-4 1 1,-3 3 1,-5 1 0,-3 1 1,0-1-1,-1-1-1,-1-1 0,-2-2-1,-1-1-1,-3-3-1,-1-1-1,-1-2-1,2-1 1,3 0-1,1-2 0,2-2 1,1-2 5,1-4 2,0-2 5,5-3 1,6-1 1,8 0 1,6-1 0,6-1 1,3 0 0,5 0 0,3 0 0,3 0-1,-1 0-1,0 0-2,1 1-2,-2-1-2,-2 2-4,-1 0-3,-3 2-3,-1 0-2,-3 0 0,-1 0 2,-2 0 0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2:14"/>
    </inkml:context>
    <inkml:brush xml:id="br0">
      <inkml:brushProperty name="width" value="0.05166" units="cm"/>
      <inkml:brushProperty name="height" value="0.05166" units="cm"/>
      <inkml:brushProperty name="color" value="#FED406"/>
    </inkml:brush>
  </inkml:definitions>
  <inkml:trace contextRef="#ctx0" brushRef="#br0">30130 15524 425,'-2'-11'41,"-2"10"8,-4 10 7,-2 10 9,-3 9-1,-3 10-9,-3 10-9,-3 10-9,-3 5-7,-3 3-5,-3 2-3,-3 1-5,-1 2-2,0 1-2,-1 1-2,1 1-1,-1 2-3,-1 5-1,0 3-2,-2 4-2,1 0-3,2-2-2,1-3-4,3-3-2,3-7-2,5-9-3,5-11-3,5-8-2,3-10-3,2-6-3,2-7-4,3-7-4,1-8-5,3-12-9,4-10-8,2-11-8,2-4 0,-2 3 9,-1 3 10,0 3 10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2:14"/>
    </inkml:context>
    <inkml:brush xml:id="br0">
      <inkml:brushProperty name="width" value="0.04746" units="cm"/>
      <inkml:brushProperty name="height" value="0.04746" units="cm"/>
      <inkml:brushProperty name="color" value="#FED406"/>
    </inkml:brush>
  </inkml:definitions>
  <inkml:trace contextRef="#ctx0" brushRef="#br0">28610 16538 463,'-35'-63'36,"9"14"2,9 15 2,9 15 2,7 9 0,7 3-1,7 2 0,8 4-1,3 4-4,1 7-5,1 8-4,1 6-7,1 6-2,2 6-3,3 6-1,1 6-2,1 4-2,1 0 0,-1 1-1,0 2-1,2 1-3,4 3-4,4 4-4,4 2-4,4 2-10,4 3-15,4 1-15,3 3-14,-3-6-2,-14-13 8,-12-13 11,-13-11 8,-6-9 4,-1 0-4,1-1-4,0 0-2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2:16"/>
    </inkml:context>
    <inkml:brush xml:id="br0">
      <inkml:brushProperty name="width" value="0.0473" units="cm"/>
      <inkml:brushProperty name="height" value="0.0473" units="cm"/>
      <inkml:brushProperty name="color" value="#FED406"/>
    </inkml:brush>
  </inkml:definitions>
  <inkml:trace contextRef="#ctx0" brushRef="#br0">35912 18166 465,'-2'-12'7,"-1"8"14,-2 8 14,-1 8 15,-4 6 2,-4 8-11,-4 7-11,-3 7-10,-2 4-7,-1 0-1,1 2-2,-1 0-1,2-1-4,1-6-3,2-4-4,3-5-4,3-8-4,8-9-6,7-10-5,6-10-5,5-6-1,3-3 4,3-3 5,4-3 5,-1 0 2,-2 7 1,-1 3 1,-2 6-1,-3 3 5,-1 2 6,-2 2 8,-2 2 6,-3 3 5,-1 6 0,-2 3 1,-1 7 2,-3 1-1,-1 1-2,0-1-3,-1 1-2,-2-2-2,-2-1-3,-2-3-1,-2-1-2,0-4-5,1-7-7,0-5-7,2-5-8,3-6-3,6-2 4,6-3 3,6-3 2,1 0 4,-1 5 3,-2 3 3,-2 4 3,1 0 2,5-4 2,5-4 2,5-3 2,3-3 0,-1 1-1,0-1 0,1 1-2,-2 0 1,-3 2 3,-3 3 2,-3 1 2,-4 1-3,-5 1-11,-4-1-9,-5 0-9,-4 1-4,0 0 6,-2 2 3,0 1 6,-1-1 2,1 0 3,-1-1 1,0-1 3,0-1 2,2 2 3,1 1 3,0 1 3,2 3 6,0 6 8,2 5 8,1 7 8,0 5 1,0 3-6,0 5-6,0 3-7,0 3-4,1-1-2,2 0-3,0 0-2,1 0-2,0-1-2,0-1 0,0-1-2,0-2-2,2-3-4,0-3-2,2-3-4,0-3-4,1-1-5,1-2-5,2-2-5,1-4-2,3-6 0,3-6 1,3-6-1,1-6 0,-1-7-3,-1-7-2,-1-6-4,-2-4 0,-2 0 0,-4 0 1,-3 0-1,-2 3 3,0 7 1,-2 7 4,0 7 2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2:17"/>
    </inkml:context>
    <inkml:brush xml:id="br0">
      <inkml:brushProperty name="width" value="0.04626" units="cm"/>
      <inkml:brushProperty name="height" value="0.04626" units="cm"/>
      <inkml:brushProperty name="color" value="#FED406"/>
    </inkml:brush>
  </inkml:definitions>
  <inkml:trace contextRef="#ctx0" brushRef="#br0">37799 17188 475,'2'-43'31,"2"8"0,4 7 0,2 9 1,1 4-1,1 2-2,0 2-1,0 3-2,-1 1-2,1 2-3,0 2-3,0 2-4,-1 2-4,-1 2-2,0 2-5,-2 2-2,-1 2-2,-2 5 3,-3 4 2,0 3 2,-4 4-4,-2 1-11,-4 3-11,-2 1-11,-3 0-5,-1-3 0,-3-4 0,-1-1 1,-1-4 3,2-1 7,2-2 7,3-3 6,3-3 10,8-8 10,6-6 12,8-7 10,2-4 4,1 2-6,0 1-4,-1 1-5,0 1-4,-1 2-1,0 2-3,-2 2 0,-3 6-2,-6 8 0,-6 9 0,-6 9 0,-3 3-1,-2-1 1,0-3 0,-1-1 0,0-3-1,1-3 0,1-3-1,1-3 0,4-3-3,8-2-4,8-4-4,7-2-4,5-3 0,-1 0 1,1-2 3,0 0 2,-5 1 1,-7 6-1,-8 4-1,-8 5 0,-3 2 0,1-2 0,0-3 1,2-1 0,4-3 0,8-4 1,8-4 1,7-4 1,4-1 0,-1-1-2,-1 0-1,-1 0-2,-2 3-1,-4 6-3,-4 6-3,-5 6-2,-4 3 0,-7 3 3,-8 2 3,-6 1 3,-4 2 2,-3 1-2,-1 1 0,-2 1-1,-1 0 3,1 1 5,1-1 6,1 1 5,2-2 3,1-2 2,3-1 0,1-2 1,5-4 2,7-1 3,6-4 2,8-3 3,6-4-1,7-6-7,7-6-5,7-5-5,4-5-6,0-2-2,2-1-5,1-3-3,-1 1-4,0 3-3,-2 3-3,0 3-3,-2 2-2,-5 0-2,-3 2-2,-5 1-1,-7-2-8,-10-2-18,-12-3-15,-10-3-17,-4 0 1,1 2 19,3 4 17,1 3 18,1 2 13,1 0 10,-1 2 8,0 1 10,2 0 11,3 4 16,2 0 15,4 4 15,2 3 3,2 9-11,2 8-11,2 7-11,3 7-8,4 8-5,3 6-5,5 8-5,1 9-7,-1 14-7,-1 14-9,0 14-8,-3-1-7,-1-15-6,-2-14-7,-2-15-7,-2-9-6,-1-2-9,-1-4-7,0-2-9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2:21"/>
    </inkml:context>
    <inkml:brush xml:id="br0">
      <inkml:brushProperty name="width" value="0.05874" units="cm"/>
      <inkml:brushProperty name="height" value="0.05874" units="cm"/>
      <inkml:brushProperty name="color" value="#FED406"/>
    </inkml:brush>
  </inkml:definitions>
  <inkml:trace contextRef="#ctx0" brushRef="#br0">81953 19695 374,'-6'-7'8,"4"0"15,4 2 15,4 1 16,3 2 3,3 5-8,4 6-9,2 4-9,2 3-6,1-1-4,1 1-6,1 0-4,-1-1-6,-1 1-10,-2 0-7,-2-1-10,-4 2-5,-3 1-2,-4 3-3,-4 2-3,-5 0 0,-4 1 0,-5-1 1,-5 1 1,-4-2 2,0-1 3,-1-3 4,0-1 2,-2-3 3,2-4 5,1-5 3,1-3 5,1-1 2,1 0 1,1 2 0,1 0 2,3 0 6,6 0 11,6-2 12,6 0 12,4-1 4,1 2-5,3 0-3,2 2-3,1 1-4,1 1-2,1 3-3,2 2-2,-3 1-2,-3 2-3,-4 0-2,-4 1-2,-3 4-2,-1 7-3,0 7-1,-1 7-3,-4 2-2,-5-2-4,-4-2-2,-5-2-4,-3-3-2,-1-3-2,-1-5-2,-1-3-1,0-5-2,1-3 2,1-4 0,1-4 0,2-5 1,2-6 0,4-6 0,3-5-1,2-5 1,4-2 1,3-1 1,2-2 0,4 0 4,4 2 7,3 4 6,5 3 7,1 4 2,-1 3-3,-1 4-2,0 4-3,-2 3 1,-1 2 6,-1 2 6,0 2 6,-2 2 2,1 3 1,0 3 1,0 4 0,-2 1-3,-3 1-6,-2 1-6,-4 1-5,-2 0-4,-2 1 0,-2-1 1,-2 1-1,-1-2-1,-1-3-3,-2-3-4,0-3-3,3-3-7,6-4-12,8-4-12,6-4-12,4-2 0,1 0 10,2 0 10,0 0 10,-1 1 8,-1 0 3,-2 2 5,-3 0 3,-2 2 3,-2 2 1,-4 2 2,-2 2 0,-6 2 0,-6 3-2,-7 4-3,-7 2-1,-5 1-2,-3 1 0,-3-1 0,-2 1-1,-2-1 0,-1-1 1,1-1-1,0 0-1,1-2 3,1 1 2,3 0 4,2-1 3,3-1 3,7-2 0,5-4 1,6-3 2,8-2 3,8-4 8,9-2 6,10-3 7,5-2 1,4 0-7,4 0-6,5 0-5,2 1-4,2 2-1,2 3-1,2 1 1,1 1-2,2 0 1,0 0 0,2 0 0,-2 0-2,-3 0-2,-2 0-3,-3 0-3,-4-1-1,-4-1 1,-4 0 0,-3-1 1,-5-2-8,-3-2-18,-5-2-18,-3-2-18,-5 0-8,-6 1 3,-6 0 2,-6 2 3,-2 1 2,0 1 1,2 0 1,1 2 1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2:23"/>
    </inkml:context>
    <inkml:brush xml:id="br0">
      <inkml:brushProperty name="width" value="0.0656" units="cm"/>
      <inkml:brushProperty name="height" value="0.0656" units="cm"/>
      <inkml:brushProperty name="color" value="#FED406"/>
    </inkml:brush>
  </inkml:definitions>
  <inkml:trace contextRef="#ctx0" brushRef="#br0">82441 34818 335,'64'-15'105,"-14"2"-23,-14 3-24,-13 1-24,-7 2-13,3 0-2,1 2-2,3 1-2,-1 0-4,-3 2-6,-3 0-4,-3 2-7,-2 1-6,-4 3-9,-3 4-7,-2 2-9,-5 2-4,-4 2 2,-5 0 1,-5 1 2,-4 0 2,0-1 4,-1-1 4,0 0 4,-1-2 3,2-1 5,3-1 4,1 0 5,2-1 4,1 0 3,1-1 5,0 1 3,2 0 4,3 0 6,1 0 4,2 0 6,2-1 1,0 1-1,1 0-3,2 0-1,0 0-2,0 1-1,0 2-2,0 0-2,0 1-2,2 0-3,1-1-3,0 1-3,0 0-3,-2 0-1,-2-1-3,-2 1-3,3-4-3,10-8-6,8-8-5,9-8-6,4-2-1,-2 1 6,0 2 4,-1 3 6,-2 1 3,-3 4 1,-3 2 2,-2 4 2,-5 2 1,-3 4 0,-4 2 1,-4 4 1,-4 1 2,-4 3 1,-4 2 1,-3 1 2,-5 2 1,-2 1-3,-3 1-3,-3 1-1,0-1-4,3-2-4,3-5-5,3-1-4,2-4-4,1-3-2,1-2-1,0-4-2,1 0 3,1 0 9,-1 2 7,0 0 9,-1 4 6,-3 6 3,-3 5 3,-3 7 3,-1 2 3,4-1-1,3-1 1,3-1 0,2-2-1,2-1-3,3-3-4,1-1-2,1 0-2,2 1-1,0 3 0,2 1-1,5-5-6,9-14-15,11-14-14,9-13-14,5-8-4,-1 1 6,-2 0 7,0-1 6,-1 3 5,1 5 5,-1 5 5,0 5 4,-1 3 5,-3 2 4,-3 3 4,-3 1 4,-4 3 2,-3 4 0,-4 4 1,-4 4 0,-4 2 1,-3 3 3,-2 1 4,-3 3 2,-4 1 0,-4 1-4,-4 1-5,-3 1-3,-3 0-3,0-3-1,1-1-2,-1-2-1,0-3-2,-1-1-6,-1-2-4,-1-2-4,1-4-4,3-3-3,3-4-1,2-3-4,4-5 0,2-2 1,4-3 0,3-3 1,3-3 1,4-1 2,3-3 2,5-1 1,1 1 3,-1 5 1,0 4 2,-2 6 1,-2 5 9,-4 6 13,-4 6 14,-4 6 15,-3 3 2,-2-1-7,-2 1-9,-2 0-8,3-4-11,6-5-15,8-6-14,6-6-15,6-5-5,5-5 5,5-5 3,5-5 4,2-1 5,-2 5 3,0 3 5,-1 5 3,-2 3 4,-3 4 5,-3 4 4,-3 4 5,-3 3 4,-2 3 2,-4 4 2,-3 2 3,-3 2 2,-2 1 0,-4 1 1,-2 2 1,1-8-10,8-13-21,6-14-21,7-13-21,2-8-6,-1-2 10,-2-2 8,-2-2 10,-3-3 7,-1-4 3,-3-4 5,0-4 3,-3 0 3,1 4 3,0 4 2,0 4 2,-1 5 2,-2 6 2,-3 5 2,0 7 2,-1 6 10,1 7 20,3 6 21,2 8 19,1 7 4,-2 9-14,-1 9-14,0 8-13,-1 10-8,0 10-4,-1 10-4,1 9-4,0 8-3,-2 4-1,0 5-1,-2 6-3,1 9-1,0 15 0,2 14-2,0 16-1,1 3-10,0-3-23,0-6-22,0-4-21,-1-16-13,-1-26-3,0-24-3,-1-26-2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0"/>
    </inkml:context>
    <inkml:brush xml:id="br0">
      <inkml:brushProperty name="width" value="0.04235" units="cm"/>
      <inkml:brushProperty name="height" value="0.04235" units="cm"/>
      <inkml:brushProperty name="color" value="#00BFF3"/>
    </inkml:brush>
  </inkml:definitions>
  <inkml:trace contextRef="#ctx0" brushRef="#br0">81450 51850 519,'0'16'56,"2"1"-10,0 1-8,2 2-9,0-2-4,2 1 0,0-2 1,1-1 1,1 0 0,0-1-3,0 1-3,0 0-2,0-2-1,0-1-2,-1-2-2,1-2 0,0-1-2,0 1 0,0 2-1,0 0-1,-1 1-3,1 1-3,0 1-6,0 2-4,-3-2-15,-4-3-27,-6-3-27,-4-2-26,-2-3-3,1-2 23,0-2 23,2-2 22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1"/>
    </inkml:context>
    <inkml:brush xml:id="br0">
      <inkml:brushProperty name="width" value="0.0444" units="cm"/>
      <inkml:brushProperty name="height" value="0.0444" units="cm"/>
      <inkml:brushProperty name="color" value="#00BFF3"/>
    </inkml:brush>
  </inkml:definitions>
  <inkml:trace contextRef="#ctx0" brushRef="#br0">80159 53450 495,'-8'7'0,"-1"-1"0,-2 0 0,0-2 0,-1 0 1,-1 0 2,-2 0 2,0 0 3,1 1 1,1 0 0,2 1 1,2 2 0,2-1 4,2 1 5,3 0 6,1 0 6,3-1 2,3-2 0,5-3-1,4 0 0,4-2-2,3 0-5,5 0-3,3 0-4,3 0-2,1 0 0,1 0 1,0 0-1,1-2 0,-1 0-3,-1-3-1,-1-2-3,-2-1-2,-2 2-6,-1 1-4,-3 0-4,-1 2-4,-3 1-2,-1 0-1,-2 2-3,-6 0-11,-11 0-17,-8 0-19,-11 0-19,-4 1 1,-1 1 18,1 3 19,-1 2 20,1 1 12,1-2 5,1-1 7,1 0 5,1-1 5,2 1 5,3 2 4,1 0 5,2 1 1,0 0 0,2 0-2,1 0 0,0-1 0,2 1 0,1 0-1,0 0 1,2 1 0,0 1-2,2 3-1,1 2-1,-1 1-1,-1 1-1,0 1-1,-1 1 0,-1 1-3,2 1-3,0 1-2,2 1-4,0 0-2,0-3-4,0-1-2,0-2-3,1-4-8,4-3-11,2-4-12,3-4-13,5-5-1,4-8 6,4-6 8,7-7 7,0-3 6,0 1 4,-1 1 4,-1 1 4,-1 2 5,-3 1 3,-1 3 4,-3 1 4,-1 3 1,-3 3-1,-1 2 0,-2 4-2,-5 3 10,-6 6 18,-8 4 18,-6 6 19,-3 1 2,-1 1-14,0 0-14,1-1-14,-3 2-9,-4 3-5,-3 3-5,-5 3-5,-1 1-5,0-3-4,-1-1-4,1-3-4,0-1-2,-1-1 1,1-1 2,0 0 1,0-3 3,4-1 1,4-2 3,2-2 3,1-2 1,2-1 2,1 0 0,1-2 1,1 0 3,2 0 7,3 0 5,1 0 7,3-1 3,6-1 0,4 0 1,6-1 0,3-1 0,5 0-3,3 0-1,5 0-3,3-1-2,3-1-3,3 0-3,3-1-2,1-2-5,0-2-4,0-2-4,0-1-5,1-2-3,-1 2-1,0 1-3,0 0-1,-2 2-3,-3 1-7,-5 0-4,-3 2-7,-4 0-2,-3 2 0,-3 0 0,-3 2 0,-4 0 0,-4 2 0,-6 0 0,-4 2 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54"/>
    </inkml:context>
    <inkml:brush xml:id="br0">
      <inkml:brushProperty name="width" value="0.04323" units="cm"/>
      <inkml:brushProperty name="height" value="0.04323" units="cm"/>
      <inkml:brushProperty name="color" value="#00BFF3"/>
    </inkml:brush>
  </inkml:definitions>
  <inkml:trace contextRef="#ctx0" brushRef="#br0">34450 8750 508,'50'-38'37,"0"26"8,0 24 11,0 26 8,0 12 1,0 0-11,0 0-11,0 0-9,0-2-9,0-3-3,0-3-6,0-2-4,-2-6-3,-3-6-3,-3-6-3,-2-6-3,-3-6-2,1-2-3,-1-3-3,1-3-3,1-6-2,3-5-3,3-7-2,4-5-3,2-9-2,4-9-5,3-10-4,3-8-4,4-12-3,7-12-3,6-13-3,7-12-2,-7 2 1,-19 20 5,-18 18 7,-19 20 5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1"/>
    </inkml:context>
    <inkml:brush xml:id="br0">
      <inkml:brushProperty name="width" value="0.03819" units="cm"/>
      <inkml:brushProperty name="height" value="0.03819" units="cm"/>
      <inkml:brushProperty name="color" value="#00BFF3"/>
    </inkml:brush>
  </inkml:definitions>
  <inkml:trace contextRef="#ctx0" brushRef="#br0">79653 55400 576,'-56'1'26,"15"2"8,15 2 8,15 2 6,8 1 2,0 3-8,2 2-7,1 2-6,0 1-5,1 1-2,2 1-1,0 1-2,-1 2-4,-6 5-4,-4 3-6,-5 5-4,-5 3-5,-3 2-1,-5 4-2,-3 2-2,-3 2-3,-1 0-3,-1 0-5,-1 0-3,-3 2-5,-6 2-5,-6 4-7,-6 2-6,1-4-1,6-10 3,7-12 2,8-9 3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2"/>
    </inkml:context>
    <inkml:brush xml:id="br0">
      <inkml:brushProperty name="width" value="0.048" units="cm"/>
      <inkml:brushProperty name="height" value="0.048" units="cm"/>
      <inkml:brushProperty name="color" value="#00BFF3"/>
    </inkml:brush>
  </inkml:definitions>
  <inkml:trace contextRef="#ctx0" brushRef="#br0">82624 52645 458,'8'-13'28,"-1"4"0,1 6 0,0 5-1,0 2-1,0 3-2,0 2-2,-1 2-2,2 0-3,0-1-5,1 0-4,2-2-4,-1 0-5,1 0-3,0 0-3,0-1-4,-2 1-2,-1 0 0,-2 0 0,-2 0 0,-2 0-3,-1 1-2,0 2-4,-1 0-4,-3 0-1,-2-1 0,-4 0 0,-2-2 1,-2 0 1,-2 0 6,0-1 4,-1 1 5,-1 0 3,-1-2 2,-1-1 1,-1 0 2,-2-1 1,-3 2 0,-3 0 0,-3 1 1,-1 1 0,-1 2 2,1 0 1,0 1 2,1 0 1,5 0-1,3-2 1,5 0-1,5-3 6,8-1 12,8-2 10,8-2 12,5-1 1,3-2-6,3 0-8,3-2-7,1 1-5,-1 0-4,-1 2-3,-1 1-4,-3 1-2,-5 3-4,-5 4-2,-4 2-3,-7 2-2,-6 1-1,-8 2 0,-6 0-1,-3 1 1,-1 1-1,1 1 1,-1 1 0,1 0 1,-1-1 0,1 0 0,-1-2 2,2-2 0,3-1 2,3-2 2,3-2 2,6-4 2,10-6 1,10-6 2,9-6 1,6-2 0,1-1-2,1 0-1,1 1-2,-1-1-1,0 2-2,-1 1-1,-1 1-1,-2 1-1,-5 4-1,-3 2-1,-4 4 0,-7 4 0,-9 6 2,-8 6 1,-9 5 3,-5 4-1,-1-1 1,-1 1-2,-1-1 0,-1 1 1,-1 1 3,-1 1 2,0 1 4,1-2 1,5-3 1,5-4-1,5-5 0,7-3 0,11-2-1,12-4-1,10-2 0,6-4-2,2-2-3,2-4-3,3-2-2,-1-2-2,-2 1-1,-2-1 0,-1 0-1,-5 4-3,-7 6-5,-7 8-5,-7 6-5,-8 5-1,-10 1 3,-9 3 3,-10 1 3,-6 1 4,-1-1 5,-1-1 6,0 0 6,-1-3 1,-1 1 0,1-2-1,0-1-1,1-1 0,1-1 1,3-1 0,2 0 0,3-2 3,5-1 3,5 0 5,5-2 3,5-1 1,6-2-2,6-3-3,6 0-1,5-3-2,5-1-2,5 0-2,5-1-2,4-2 0,2-2-1,4-2 1,3-1 0,1-2-1,0 0 1,0 0-1,0 1 0,-1 0-2,-4 2-7,-2 2-6,-3 2-6,-3 2-5,-3 0-6,-3 2-5,-3 0-5,-4 3-7,-5 2-5,-4 4-8,-6 2-5,-4 0 1,-2-3 12,-3-2 11,-3-4 10,-4-3 7,-2-3 0,-3-5 2,-3-4 1,-1-3 2,3-3 2,1-3 3,3-3 3,0 0 1,2 3 0,1 3 0,1 3 0,0 2 3,0 2 6,0 3 7,1 1 7,0 5 12,0 10 19,2 8 19,1 9 19,0 7 1,2 6-17,1 6-17,0 7-16,1 5-11,-2 7-5,0 7-5,-1 7-5,-1 7-11,0 8-18,0 8-19,0 8-18,1-3-6,2-14 6,3-14 5,1-13 7,1-12 2,0-10-2,0-10 0,0-9-1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3"/>
    </inkml:context>
    <inkml:brush xml:id="br0">
      <inkml:brushProperty name="width" value="0.03765" units="cm"/>
      <inkml:brushProperty name="height" value="0.03765" units="cm"/>
      <inkml:brushProperty name="color" value="#00BFF3"/>
    </inkml:brush>
  </inkml:definitions>
  <inkml:trace contextRef="#ctx0" brushRef="#br0">85800 54616 584,'33'-7'128,"2"2"-27,4 2-26,3 2-27,-1 1-19,-4 0-8,-4 0-10,-3 0-8,-5 2-9,-3 4-5,-5 4-6,-3 3-6,-4 4-6,-4 1-5,-4 3-7,-4 1-5,-4 2-1,-2-1 1,-3 1 3,-3-1 3,-3-1 3,0-3 5,-1-3 5,-1-3 5,1-2 5,3-2 4,2-2 3,4-2 5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3"/>
    </inkml:context>
    <inkml:brush xml:id="br0">
      <inkml:brushProperty name="width" value="0.03982" units="cm"/>
      <inkml:brushProperty name="height" value="0.03982" units="cm"/>
      <inkml:brushProperty name="color" value="#00BFF3"/>
    </inkml:brush>
  </inkml:definitions>
  <inkml:trace contextRef="#ctx0" brushRef="#br0">85336 55950 552,'-35'7'4,"8"-1"8,7 0 8,8-2 8,9 0 7,8 0 7,9 0 4,10 0 7,4 0-2,2 0-9,2 0-9,3 0-10,0 0-6,0 1-2,0 1-2,1 2-2,-2 0-9,0 1-11,-1 2-14,-1 0-13,-2 0-9,-3 1-6,-4 0-7,-1 0-7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4"/>
    </inkml:context>
    <inkml:brush xml:id="br0">
      <inkml:brushProperty name="width" value="0.04857" units="cm"/>
      <inkml:brushProperty name="height" value="0.04857" units="cm"/>
      <inkml:brushProperty name="color" value="#00BFF3"/>
    </inkml:brush>
  </inkml:definitions>
  <inkml:trace contextRef="#ctx0" brushRef="#br0">89423 52763 452,'21'-49'15,"-5"10"-1,-4 11-2,-6 11 0,-2 4 0,0-1 2,0-3 2,0-2 3,-1 1 2,-1 1 0,0 2 2,-1 3 0,-4 1 0,-2 0-2,-5 2-2,-4 1-2,-4 1-1,-3 2-2,-5 2 0,-3 2-1,-2 1 0,0 2-1,-1 0 0,1 2 0,0 1 0,-1 3-2,1 4 0,-1 2-2,2 3-1,3 1 0,4 3 0,2 1-2,2 2 1,2-1-1,2 1 0,3-1-1,1 1 1,2-1-1,2 1-1,3-1 1,1 1-1,6 1 0,2 1 0,5 1 0,2 0 0,2 1-2,0-1-1,1 1-1,1 0-1,1 0 0,2 2 0,0 1 1,-1 1 0,1-1 1,-2 0 0,-1 1 0,0-2 0,0 0 0,-1-1-1,1-1 0,-2-2 0,-1-3 1,-2-3 0,-2-3 1,-1-2 1,0-1-1,-1-1 0,1 0-1,-1-1 2,-2-1 0,-2 1 3,-2 0 1,-1 0 0,2-1 0,0 1-1,2 0 0,-1 0-1,-2-1-1,-2 1-1,-2 0 0,-4 0-2,-6 1 0,-5 1-2,-7 2-1,-3-1-1,-3 1 1,-1 0-1,-2-1 0,-3 1-1,-1 0-2,-2-1-2,-2 1-2,-2-2-3,0-1-5,-2-2-6,0-2-4,0-2-3,1-2-3,3-3-3,2 0-1,4-4-2,7-2 1,7-4 0,7-2-1,4-2 3,3 1 3,1-1 4,2 0 2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5"/>
    </inkml:context>
    <inkml:brush xml:id="br0">
      <inkml:brushProperty name="width" value="0.03996" units="cm"/>
      <inkml:brushProperty name="height" value="0.03996" units="cm"/>
      <inkml:brushProperty name="color" value="#00BFF3"/>
    </inkml:brush>
  </inkml:definitions>
  <inkml:trace contextRef="#ctx0" brushRef="#br0">91732 55350 550,'0'29'92,"0"-5"-20,0-5-21,0-5-22,0-2-11,0 0-3,0-1-3,0 1-3,1-1-1,3-2-3,4-3 0,2 0-3,3-3-1,3-1-2,4 0-1,2-2-3,0 0-1,-3 0-2,-3 0 0,-3 0-1,-3 2-2,-4 2-3,-4 4-1,-4 2-2,-5 2 0,-4 1 3,-5 1 3,-5 2 3,-3-1 3,-1-1 0,-1-1 1,-1 0 1,0-3 2,1-1-1,1-2 2,2-2 0,1-1 0,4 0 0,5-1-1,3 2 1,4-1 4,6 1 11,4 1 10,6 2 10,3-1 1,3-2-7,3-3-6,3 0-8,2-2-4,-1 0-3,1 0-2,-1 0-2,0-2-5,-1 0-4,-1-3-5,-1-2-5,-2-1-5,-3 0-6,-2 1-5,-4-1-4,-2-2-2,-2-2 3,-3-3 4,0-3 4,-2-3 3,0-1 3,0-3 4,0-1 4,-1-1 1,0 3-1,-2 1-1,0 3 0,-1 2 5,0 2 11,0 4 11,0 3 11,0 3 7,0 6 5,0 4 3,1 6 5,-3 4 0,-2 5-6,-3 5-5,-4 5-5,0 2-5,1-2-3,1 0-5,1 0-3,0-3-3,2-2-4,1-1-2,1-2-3,0-3-2,2-1-2,0-3-3,2-1-2,2-2-2,4-1-3,4 0-1,4-2-3,2 0 0,3-2 1,2-1 1,1 0 1,1-1-1,-3 0-2,-1-1-3,-2 2-3,-4-3-4,-5-1-7,-4-2-6,-5-1-6,-5-4 1,-4 0 8,-4-3 8,-3-2 8,-3-1 7,-1 1 3,-1-1 3,-1 0 3,1 1 3,1 1 0,3 0 0,1 2 1,2 0 4,1 2 9,1 1 10,1 1 8,1 0 4,2 2-1,3 0-2,1 2-1,1 1-1,0 1-2,0 3-2,1 2-1,0 2 0,2 2 1,2 2 1,2 1 1,3 3 0,4 1-2,4 3-1,3 2-3,4 0-2,3-2-4,3 0-5,3 0-5,1-4 0,-1-3 1,-1-4 1,-1-4 3,1-3-7,3-1-12,3 0-15,3-1-13,0-4-11,0-2-8,-1-5-8,-1-4-9,-4 0 4,-7 3 13,-7 3 14,-7 2 14,-2 1 9,0 0 3,1-1 4,2-1 3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6"/>
    </inkml:context>
    <inkml:brush xml:id="br0">
      <inkml:brushProperty name="width" value="0.04063" units="cm"/>
      <inkml:brushProperty name="height" value="0.04063" units="cm"/>
      <inkml:brushProperty name="color" value="#00BFF3"/>
    </inkml:brush>
  </inkml:definitions>
  <inkml:trace contextRef="#ctx0" brushRef="#br0">93231 55419 541,'-13'-29'17,"3"7"4,4 5 3,4 7 5,4 2-1,6 2-3,4 0-3,5 2-4,4 1-2,1 0-2,3 2-1,1 0-1,1 1-3,-3-2-3,-1 0-4,-3-2-2,-1 1-6,-3 0-7,-1 2-7,-2 1-7,-4-2-3,-6-2 3,-6-4 3,-6-2 3,-2-2 5,0 1 5,2-1 7,1 0 6,0 1 3,0 2 0,0 2 0,0 3 0,1 1 7,-1 4 15,0 2 14,0 4 16,1 2 2,2 3-11,2 3-12,2 3-9,1 3-8,0 3-4,0 3-2,0 3-4,0 2-3,0 1-1,0 1-1,0 0-2,0 1-4,0 1-3,0-1-5,0 0-4,-1-2-4,-2-3-4,-2-5-2,-1-3-3,-2-5-2,0-3 1,0-4 0,0-4 1,-1-3 1,-1-1 3,-3 0 3,-2-1 3,0-4 3,1-4 3,1-6 5,1-3 3,1-5 2,4-2 2,2-1 2,4-2 0,4-3 1,6 1 1,5-2-1,7-1 1,4 0-2,5-1-1,3 1-2,4 0-3,2 0-2,-1 1-4,-2 1-3,0 1-4,-2 2-2,-5 3-3,-4 3-2,-3 3-2,-4 2 0,-3-1 3,-3 0 2,-2 1 2,-4 0 4,-1 2 2,-2 2 4,-1 3 3,-2 0 4,0 0 3,0 0 4,0 0 4,0 1 4,1 1 5,2 0 5,0 2 5,2 0 2,2 0-1,2 0-1,2 0-1,0 0 0,1 0-2,0 0 0,0 1-1,-2 0-3,-1 3-4,-2 4-3,-2 2-5,-3 4-3,-2 4-1,-3 3-2,-4 5-3,-2 1 0,-3 1-1,-4-1-1,-2 1-1,-1-1-2,1-1-2,1-1-1,1-1-3,1-2-2,2-5 0,3-3-1,1-4-1,4-3 0,8 0 1,6-2 0,7 0 0,3-2 4,-1 0 6,0-2 6,-2 0 5,-1 0 3,-1 0-1,-1 2 0,0 0-2,-4 2-1,-3 2-1,-4 2-1,-4 2-1,-4 2 0,-3 1-1,-5 3 0,-4 2 0,-2 0-1,-1-1 0,-1-1 0,-1 0-1,1-2 0,1-1 0,2-1 0,3 0 0,1-2 1,2-1 1,3 0 1,1-2 3,6-1 0,10 0 1,9-1 2,11-2 0,4 0-1,1-2-2,-1-1-3,0 0-2,-2-1-2,-3 0-2,-5 0 0,-3 1-3,-6 1-1,-8 6-3,-8 4-2,-8 5-4,-6 3 1,-3 1 3,-5 2 2,-3 0 3,-2-1 1,0-1 1,-1-3-2,1-1 1,0-1 0,3 0 2,2-1 1,1 1 1,3-2 3,5-2 6,3-4 5,4-2 5,8-2 4,10 0 4,11 0 3,11 0 3,6-2-2,1 0-8,0-3-7,2-2-8,-1-1-9,-2 0-9,-1 1-10,-3-1-10,-3 1-5,-3 2-3,-5 2-3,-3 2-2,-4 0-1,-2-2 2,-4-2 1,-3-2 2,-2 0 4,-4 1 6,-2 0 6,-3 2 7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6"/>
    </inkml:context>
    <inkml:brush xml:id="br0">
      <inkml:brushProperty name="width" value="0.03783" units="cm"/>
      <inkml:brushProperty name="height" value="0.03783" units="cm"/>
      <inkml:brushProperty name="color" value="#00BFF3"/>
    </inkml:brush>
  </inkml:definitions>
  <inkml:trace contextRef="#ctx0" brushRef="#br0">94743 56071 581,'-15'-28'0,"4"5"0,3 7 0,2 5 0,2 3 0,1 2 0,-1 1 0,0 1 0,0 1 8,2 3 14,0 4 15,2 2 15,0 4 5,0 6-7,0 4-5,0 5-7,-1 9-5,0 14-5,-2 14-6,0 13-4,-1 8-9,0 0-14,0 2-11,0 1-13,0-6-9,1-9-2,-2-12-2,2-11-4,-1-8-1,0-5-2,0-7 1,0-5-2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7"/>
    </inkml:context>
    <inkml:brush xml:id="br0">
      <inkml:brushProperty name="width" value="0.0353" units="cm"/>
      <inkml:brushProperty name="height" value="0.0353" units="cm"/>
      <inkml:brushProperty name="color" value="#00BFF3"/>
    </inkml:brush>
  </inkml:definitions>
  <inkml:trace contextRef="#ctx0" brushRef="#br0">95724 56187 623,'-7'-6'9,"4"6"19,3 4 18,2 6 18,2 4 4,0 5-13,0 5-12,0 5-13,-1 2-10,-2 1-9,-2-1-8,-2 0-10,-1-2-8,0-5-7,0-5-7,0-5-7,1-5-7,2-4-7,2-6-7,2-4-8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8"/>
    </inkml:context>
    <inkml:brush xml:id="br0">
      <inkml:brushProperty name="width" value="0.04637" units="cm"/>
      <inkml:brushProperty name="height" value="0.04637" units="cm"/>
      <inkml:brushProperty name="color" value="#00BFF3"/>
    </inkml:brush>
  </inkml:definitions>
  <inkml:trace contextRef="#ctx0" brushRef="#br0">95983 55527 474,'0'-10'36,"-2"10"10,0 12 10,-2 10 9,1 6 0,0 2-8,2 3-10,1 1-8,0 1-8,0 1-5,0-1-5,0 0-6,-1 1-4,-1 1-4,0 0-3,-1 2-5,-1-1-4,0-3-7,0-4-6,0-2-6,-2-6-9,-2-9-10,-3-8-11,-3-9-11,-2-9-1,0-8 7,1-7 7,-1-8 6,1-3 10,3 3 8,1 3 10,2 3 9,2 4 9,0 3 7,2 4 9,1 5 7,2 2 7,5 0 4,6 2 5,4 1 5,4 1-2,3 2-9,3 2-8,3 2-8,2 1-6,-1 0-5,0 0-3,1 0-3,-2 0-4,-1 2-2,-3 0-3,-1 2-1,-2-1-5,-1-2-3,-1-2-6,0-2-4,-3-3-1,-1-2 0,-2-3 2,-2-3 1,-1-2 2,-1 2 4,1 1 4,0 1 4,-1 0 7,-2 0 10,-3 0 9,0 1 11,-4 2 10,0 8 14,-3 6 12,-2 8 13,0 2 0,0 1-16,2 0-14,1-1-16,0 0-9,2 0-7,0-2-6,2-1-7,1-1-8,3 0-12,4-2-11,2-1-12,3-1-2,2-2 6,1-2 7,3-2 6,-1-1 7,-3 0 6,-3 0 6,-2 0 7,-4 2 5,-2 4 5,-4 4 5,-2 3 5,-4 3 0,-4 0-3,-4-1-4,-3 1-2,-4 0-3,0-1 1,-1 1 0,-1 0 0,0-1 1,-1-1-1,1-1-1,-1 0 1,3-2 0,3-1 3,4-1 2,5 0 2,4-3 0,6-1-5,5-2-3,7-1-4,5-2-3,3 0-2,5 0-1,3 0-3,3 0-1,-1 0 0,0 0 0,1 0-1,-1 0-5,2 1-9,1 2-10,1 0-10,0 1-3,-2-2 7,0 0 5,-1-2 5,-3 0 1,-7-2-4,-5 0-5,-6-2-5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55"/>
    </inkml:context>
    <inkml:brush xml:id="br0">
      <inkml:brushProperty name="width" value="0.04317" units="cm"/>
      <inkml:brushProperty name="height" value="0.04317" units="cm"/>
      <inkml:brushProperty name="color" value="#00BFF3"/>
    </inkml:brush>
  </inkml:definitions>
  <inkml:trace contextRef="#ctx0" brushRef="#br0">37850 8150 509,'21'-41'68,"-5"19"-10,-7 19-10,-5 19-9,-6 18-7,-3 19 0,-3 19-3,-2 19 0,-5 12-3,-2 6-3,-3 7-3,-3 6-3,-1-4-3,4-11-1,3-14-2,3-11-2,3-11-2,3-5-1,3-7-3,4-5-1,7-11-1,13-11 0,12-14 0,13-11 0,9-18-1,6-22-4,7-22-4,6-21-3,10-23-4,17-21-5,15-22-4,16-22-4,-4-1 0,-21 23 5,-22 22 5,-22 22 6,-18 15 3,-11 9 1,-14 10 2,-11 10 2,-14 7 2,-11 6 4,-14 7 2,-11 6 5,-11 7-1,-5 10-3,-7 10-2,-5 9-3,-1 9-2,6 9-1,7 10-3,6 10-1,6 4-4,6 0-8,7 0-7,6 0-8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8"/>
    </inkml:context>
    <inkml:brush xml:id="br0">
      <inkml:brushProperty name="width" value="0.0441" units="cm"/>
      <inkml:brushProperty name="height" value="0.0441" units="cm"/>
      <inkml:brushProperty name="color" value="#00BFF3"/>
    </inkml:brush>
  </inkml:definitions>
  <inkml:trace contextRef="#ctx0" brushRef="#br0">99404 55293 498,'-15'-8'0,"2"2"0,2 1 0,3 1 0,-1 1 9,0 3 18,-2 4 17,1 2 18,-2 4 4,2 6-10,0 4-9,2 5-11,-1 3-7,-3 1-4,-4 0-5,-2 2-4,-3 1-3,-3 1 0,-3 1 0,-2 1-1,-3 0-2,-1 0-7,-1 0-5,-1 1-6,2-3-6,2-4-7,3-3-6,3-5-8,4-6-8,5-8-11,4-10-9,6-8-12,3-4 3,2 1 13,2 1 14,2 0 14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38"/>
    </inkml:context>
    <inkml:brush xml:id="br0">
      <inkml:brushProperty name="width" value="0.04901" units="cm"/>
      <inkml:brushProperty name="height" value="0.04901" units="cm"/>
      <inkml:brushProperty name="color" value="#00BFF3"/>
    </inkml:brush>
  </inkml:definitions>
  <inkml:trace contextRef="#ctx0" brushRef="#br0">99133 55790 448,'-6'-27'35,"4"11"15,4 9 16,4 10 15,4 8 1,5 5-13,5 7-13,5 5-13,2 4-11,-1-1-10,-1 0-10,-1 1-9,0 0-8,1 4-9,1 3-8,1 2-8,-1 1-8,-3-2-6,-3-2-8,-3-1-7,-3-5 1,-4-6 8,-4-5 8,-4-6 9,-2-4 4,2-1 0,0-1-1,2 0-1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43"/>
    </inkml:context>
    <inkml:brush xml:id="br0">
      <inkml:brushProperty name="width" value="0.03392" units="cm"/>
      <inkml:brushProperty name="height" value="0.03392" units="cm"/>
      <inkml:brushProperty name="color" value="#00BFF3"/>
    </inkml:brush>
  </inkml:definitions>
  <inkml:trace contextRef="#ctx0" brushRef="#br0">102289 53981 648,'-5'-7'-16,"6"2"19,6 2 18,6 2 19,3 1 7,1-2-5,1 0-5,1-1-3,0-1-6,-3 2-3,-1 0-4,-2 2-4,-1 0-3,0 0-2,-1 0-1,1 0-2,-1 0-3,-1 2-5,0 0-6,-2 2-4,2-1 0,4-1 3,3 0 5,5-2 4,0 0 1,-1 0 0,-3 0-1,-1 0 0,-1 0-1,0 0 0,-1 0-1,1 0-2,-4 0-10,-6 0-24,-8 0-21,-6 0-23,-3 1-4,2 0 16,2 2 16,3 0 16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45"/>
    </inkml:context>
    <inkml:brush xml:id="br0">
      <inkml:brushProperty name="width" value="0.04324" units="cm"/>
      <inkml:brushProperty name="height" value="0.04324" units="cm"/>
      <inkml:brushProperty name="color" value="#00BFF3"/>
    </inkml:brush>
  </inkml:definitions>
  <inkml:trace contextRef="#ctx0" brushRef="#br0">102442 53244 508,'-1'-18'10,"-2"10"11,-2 11 11,-2 12 12,-3 7 0,-5 7-9,-6 5-9,-3 6-9,-5 5-5,1 2-3,-2 3 0,-1 4-2,1 0-2,3-2-1,3-3-2,3 0 0,3-5-1,3-6 0,2-6 1,4-5 0,3-6 1,2-3-1,4-5 0,3-3 1,3-3-2,5-2 0,5-2 0,5-2-2,4-2 0,3-2-1,3-2 0,3-2 0,-1-2-2,-1-1-2,-5-3-3,-1-2-1,-5 1-1,-3 3 2,-5 2 1,-3 4 2,-3 0-2,-2 0-4,-2-1-5,-2-1-5,-3-1 1,-4 2 3,-4 1 5,-3 0 5,-4 1 3,0 0 5,-1 0 3,-1 0 5,0 2 3,3 2 1,1 4 2,2 2 1,3 3 3,2 2 1,4 2 3,3 1 2,1 2 1,0 2-2,0 0-1,0 1-1,0 0-3,2 1-3,0-1-4,2 1-3,-1 0-2,1-1 0,0 1-1,0-1 0,-1 1-3,0 0-6,-1-1-5,-2 1-6,-1-2-3,-2-1-1,-2-2-1,-2-3-1,-2 1 0,-1 0 2,-3 1 2,-2 1 1,-1 0 2,-1-2 2,-1-3 1,-1-1 2,0-2 2,1-2 1,0-2 3,2-2 2,3-3 1,3-4 2,4-4 1,4-3 1,5-6 0,7-6 0,8-5-1,6-6-1,5-4-1,5-1-4,3 0-2,4-2-3,3 1 0,0 2 3,2 2 2,0 2 3,0 2 2,-4 5 3,-2 3 2,-3 5 3,-4 3 2,-2 3-1,-3 2 1,-3 4 0,-3 4-1,-4 4 0,-5 6-1,-3 4-1,-5 3-1,-4 2-2,-6 0-2,-4 1-3,-3 1 0,-1-1-1,-2 1-1,0 0 1,1-2-1,1-1-2,2-2-1,2-2-1,0-1-1,-1 1-1,-3 2 0,-2 0-1,-1 1 1,-1 1 1,-1 1 2,-1 2 1,-1 0 1,1 1 0,-1 1 1,0 1 0,2-1 0,3-3 2,3-2 0,3-4 2,4-2 0,7-2 2,8-3 1,6 0 1,4-4-1,3-2-4,1-4-3,3-2-5,0-3-3,-1-1-3,-1-3-4,-1-2-3,-2 0-3,-3-1-1,-3 1-1,-2-1-3,-4-1 1,-3-5 3,-3-3 1,-2-5 2,-3 1 4,-2 2 4,-2 3 4,-2 3 4,0 3 6,-1 3 5,0 3 7,0 2 6,0 4 4,0 1 2,1 2 1,-1 2 2,1 4 2,4 4 0,2 5 2,4 6 0,1 3-1,0 5-6,-1 3-4,2 5-5,-2 2-4,-1 2-2,0 2-2,-2 3-3,0-2-3,-2-2-3,0-3-4,-1-3-2,-2-3-1,2-1 0,-1-3 2,0-1 1,-1-3-2,-2-3-6,-2-3-6,-2-2-5,-1-3-2,-1-1 1,-1-1 1,-1 0 1,-3-2 3,-2 0 2,-3-2 3,-3 0 3,0-1 3,1 0 2,3 0 3,1 0 1,7 1 9,9 4 13,10 2 16,9 3 13,6 1 2,0-2-10,-1-2-11,1-2-10,0 0-9,1 3-6,1 4-5,1 2-7,-1 0-3,-3-1-3,-3-2-2,-3-2-3,0-5-4,0-8-9,1-8-9,1-7-8,2-7-1,3-5 6,4-5 5,2-5 5,0-1 6,0 0 5,-1 1 4,-1 2 6,-1 2 2,-1 3 3,-1 5 2,0 4 2,-3 2 4,-1 4 5,-2 3 5,-3 3 6,-3 6 10,-8 10 16,-6 10 16,-7 9 15,-4 6 1,0-1-16,1 1-14,-1-1-15,0-1-10,0-1-3,1-3-3,-1-1-5,1-2-4,1-1-5,0-1-5,2 0-6,3-3-8,4-1-11,6-2-11,4-2-12,3-2 1,-2 1 11,-1 0 12,0 0 11,-3 0 7,-2 0 4,-4-1 3,-2 1 4,-2-1 1,0 0 0,1-2 0,-1 0-1,4-3 4,8-4 5,7-4 5,9-4 7,4-2 0,1 1-2,1-1-4,1 0-4,1 0-1,3 1-3,1-1-1,2 0-3,1 0 0,-3 1-3,-2-1-1,-1 0-1,-3 0-3,-3 1-3,-3-1-3,-3 0-3,-3 1-3,-3 0-2,-2 2-1,-4 1-2,-4 0 0,-4 0 2,-5 0 1,-5 1 1,-3-1 2,0 2 5,1 1 4,-1 0 4,0 1 4,-2 0 3,0 0 3,-1 0 4,1 1 2,3 1 4,3 0 2,3 2 3,1 1 4,2 3 4,0 4 5,2 2 5,0 3 0,0 1-6,0 3-5,0 2-6,1 1-4,0 1-1,2 1-1,1 1-2,0 0-2,0 1-2,0-1-2,0 1-1,0-2-3,1-1-3,2-3-1,0-1-4,3-3-1,2-2 1,3-4-1,4-3 1,0-1 1,1-2-1,0 0-1,-1-2 1,2-1-7,1-4-12,3-2-14,2-3-13,1-5-2,2-4 6,3-5 7,1-4 7,1-6 1,-1-3-3,-1-4-4,-1-4-3,-4 1 1,-5 7 7,-6 8 6,-6 6 7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20:46"/>
    </inkml:context>
    <inkml:brush xml:id="br0">
      <inkml:brushProperty name="width" value="0.04797" units="cm"/>
      <inkml:brushProperty name="height" value="0.04797" units="cm"/>
      <inkml:brushProperty name="color" value="#00BFF3"/>
    </inkml:brush>
  </inkml:definitions>
  <inkml:trace contextRef="#ctx0" brushRef="#br0">106010 54028 458,'-13'-21'20,"5"3"5,4 4 2,6 5 5,2 2 1,3 2-2,2 2-1,2 2-3,1 1-2,2 2-4,0 0-5,1 2-4,-1 1-4,-1 1-2,-2 3-2,-2 2-2,-2 1-2,-2 0-1,-3-1-2,0 1-2,-4-1-2,-2-1-2,-4 0-3,-2-2-3,-1-1-4,1 0-7,0-2-5,2 0-8,-2 0 3,-4 5 11,-3 4 10,-5 4 11,-1 2 6,-1 3 1,1 1 2,-1 3 1,2-2 2,1-1 2,2-4 2,3-3 2,3-3 3,6-3 2,6-3 3,6-2 4,5-3-2,4-2-4,3-2-5,5-2-4,1-1-4,-1 0-4,-1 0-4,-1 0-2,-4 2-4,-7 4-1,-6 4-3,-7 4-2,-6 2 1,-4 1 3,-4 1 2,-3 2 3,-2-2 2,3-1 3,1-2 3,3-2 2,1-1 2,4-1 2,3 1 2,2 0 1,5-1 0,4 0-3,5-2-5,6 0-4,2-2-1,1 1-1,1 0 0,1 0 0,0 0-1,-2 0 1,-3 0 1,-1 0-1,-6 2-2,-8 4-4,-10 3-5,-7 5-4,-8 2-2,-3 1 3,-5 1 3,-3 1 1,-1-1 4,3-1 2,4-3 3,2-1 3,3-2 3,5 0 3,3-2 3,5-1 2,6-2 4,11-2 3,12-4 4,10-2 3,4-3-2,-2 0-4,-1-2-7,-3 0-5,-1-1-4,-1 2-3,-1 0-3,0 2-1,-2 0-2,-1 0 0,-1 0 0,-1 0 0,0-1-1,0 0-3,-1-2-2,1 0-3,-2-1-4,-1-2-6,-2 0-6,-2-1-6,-3-1 0,-4 0 6,-4 0 6,-4 0 5,-2 1 5,-2 1 3,0 0 2,-1 2 4,-2 0 2,0 2 3,-1 0 3,-1 2 2,0-1 3,0 0 3,2-2 3,1 0 3,0-1 2,1 0-1,-1 0 0,0 1 0,2 1 6,2 7 11,4 6 10,3 6 13,1 2-1,1 1-12,2-1-10,0 1-12,2 5-8,0 9-3,1 10-5,2 10-3,-2 9-6,-1 11-5,-2 9-6,-1 10-5,-6 12-7,-4 15-6,-7 15-8,-5 14-7,-3-2-2,4-20 3,3-19 1,3-20 4,2-14 0,0-9-1,2-9-1,1-8-1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08"/>
    </inkml:context>
    <inkml:brush xml:id="br0">
      <inkml:brushProperty name="width" value="0.03398" units="cm"/>
      <inkml:brushProperty name="height" value="0.03398" units="cm"/>
      <inkml:brushProperty name="color" value="#F2395B"/>
    </inkml:brush>
  </inkml:definitions>
  <inkml:trace contextRef="#ctx0" brushRef="#br0">51960 9461 647,'-22'0'-43,"5"2"16,3 0 17,4 2 16,2-1 12,0-1 8,1 0 9,-1-1 7,1-3 2,2-2-4,2-4-3,2-2-5,1-1-5,0 1-6,0 0-8,0 2-5,0 0-5,2 0-1,0 1-2,2-1 0,1-3-1,3-4 1,4-5 0,2-5 1,1-1-1,-1 3-1,-1 3 0,0 3-2,-2 2 0,-1 1 1,0 0 2,-2 2 1,0 1 1,0 1 2,0 0 0,-1 2 2,1 0 0,-2 0 0,-1 1-1,0-1-1,-1 0-1,2 2 0,0 1 0,1 0-2,1 0 1,0-2-1,0-1 0,0-3 0,0-1 0,1 0 0,2 1-1,0-1 1,0 1 0,-1 0-1,0 2 1,-2 1 0,0-1-1,2 0 0,0-1 1,1-1-2,0-1 1,0 0-1,-2 0 1,0 1-1,-2-1 0,1 0 0,0 0 1,0 1 0,0-1 0,0 0 0,-1 0 0,1 1 0,0-2 0,2 0 0,0-1 0,2-1 0,-1 0 1,-1 2-1,-1 3 0,0 1 0,-1 0 0,-1 0 0,1-1 0,0-1 0,0-1 0,0 0 0,0 0 0,-1 1 0,1-1 0,0 0 0,0 0-1,0 1 1,0-1-1,-1 2 1,1 1-1,0 1 0,0 0 1,0 0-1,0 0 0,0 0 1,-1 0 0,1 1 0,0-1 0,0 0 1,0-1 0,1 0 0,2-1 0,0-1 1,0 0-1,-1 2 0,0 2 0,-2 2-1,-1 1 1,0-2-1,-2 0 0,0-1 0,-1-1 0,1 0 0,2 0 0,0 1 0,1-1 0,2 2-1,0 0 1,1 2 0,0 0 0,0 0 0,-2 0-1,0 0 1,-1 0 0,-1 1 0,1-2 0,0 2 0,0-1 0,0 0 0,0 0 0,-1 0 0,1 0 0,0 0 1,0 0-1,0 0 1,1 0-1,1 1 1,3-2 0,2 2 0,0-1 0,-1 0-1,-1 0 1,0 0-1,-2 0 0,-1 0 1,-1 0-1,0 0 1,0 0-1,1 1 0,3-2 1,2 2-1,-1-1 0,-1 0 0,-2 0 0,-2 0 0,-1 0 0,1 0 0,2 0 0,0 0 0,0 0 0,-1 1 0,0-1 0,-2 0-1,0-1 1,2 0 0,0-2 0,2 0 0,0 0 0,1 0 0,1 2 0,1 1 0,0-1 0,0 0 0,-2-2 0,-1 0 0,-1 0 0,0 0 0,-2 2 0,-1 1 0,1 0 0,0 0 0,1 0 0,2 0 0,-1 1 0,1 0 0,0 2-1,0 0 0,0 1 0,1-2 0,1 0 0,2-2 1,-2 0-1,-1 1 0,-3-1 1,0 0 0,-2 0-1,1 2 1,1 0 0,2 2-1,1-1 0,3-2 0,3-2-2,3-2-1,0 0 0,-3 0 0,-3 2 0,-2 1 1,-2 0 0,3 0 1,2 0 0,2 0 2,-1 0 1,1 0-1,-2 0 0,-1 0-1,-1 0 1,-3 1 0,-1-1-1,-2 0 1,-1 0 0,2 0 0,0 0 0,1 0 0,1 0-1,0 0 1,-1 0 0,1 0 0,0 0 0,0 1 1,0-1-1,-1 0 0,2 0 0,2 0 0,1 0 0,3 0 0,0 0 0,-3 0 0,-1 0 0,-2 0 0,-2 0 0,1 1 0,0-1 0,0 0 0,-1 0 0,1 2 0,0 0 0,0 2 0,0-1 0,-1 0 0,1-2 0,0 0 0,0 0 0,-1 0 0,1 2 0,0 0 0,0 1 0,0 0 0,-1 0 0,1 0 0,0 0 0,0 0 0,-1 0 0,1 0 0,0 0 0,0 0 0,-1 0 0,1 0 0,0 0 1,1 0 0,2 0 1,0 0 0,1 0 0,-1 0 0,1 0 0,0 0-1,-1 0 0,1 0 0,0 0-1,-1 0 1,1 0 0,0-2-1,-1 0 0,1-2 1,0 0-1,-1 1 0,1-1-1,0 0 1,-1 0 0,1 0 0,0 0 0,0 0 1,-1 1-1,1 0 1,0 2 0,-1 0 0,1 1 0,0 0 1,-1 0 0,1 0 1,-1 0-1,-1 0 0,-1 0 0,0 0-1,-1 0 0,1 0 0,1 0 0,2 0-1,-1 0 0,1 0 0,0 0 1,-1 0-1,1 0 0,2 0 1,0 0-1,1 0 0,0 0 0,1 0 0,0 0-2,-1 0 0,1 0 0,0-2 0,-1 0 1,1-2 0,-1 1 0,1 1 0,-1 0 1,1 2-1,-1 0 0,-1 0 1,-1 0 0,0 0 0,-2-1 0,1-1 0,0 0 1,-1-1-1,1-1 0,0 2 1,-1 0-1,1 2 0,-1-1 0,-1 0 0,-1-2 1,0 0-1,-1 0 0,1 0 0,1 2 1,2 0-1,0 1 1,-1-2 0,1 0-1,0-2 1,-1 1 0,-1 1 0,-1 0-1,-1 2 0,0 0 1,0 0-1,0 0 0,-1 0 0,1 0 1,0 0-2,0 0 1,0 0-1,0 0 0,1 0 0,1 0 0,1 0 0,0-1 0,0-1 0,-2 0 0,-1-1 0,0-1 1,2 2 0,0 0-1,1 2 0,0 0 1,-1 0 0,-1 0 1,0 0 0,-1 0 0,0 0 0,-1 0 0,1 0 0,0 0-1,1 0 0,2 0 0,0 0-1,1 0 0,-1 0 0,1 0 0,0 0 0,-1-1 0,1 0-1,0-2 1,-1 0 0,1 0 0,2 0 0,0 2 0,1 0 0,-1 1 1,-1 0 0,-2 0-1,-2 0 0,-1 0 0,1 0 1,1 0 0,1 0 1,1 0-1,0 0 0,-1 0 1,1 0-1,0 0 0,0 0 0,-1 0-1,1 0 0,0 0 0,1 0 0,1 0 1,1 0-1,2 0 0,0 0 1,0 0 0,3 0 0,-1 0 0,-1 0 0,-1 0 0,-1 0 0,-1 1 0,1 0 0,0 2 0,-1 0 0,0 0 0,-1 0-1,0-2 1,-2 0 0,0-1-1,3 2 1,2 0-1,1 2 1,2-1-1,-1-1 1,1 0-1,-1-1 0,1-1 0,1 0 0,1 0 1,1 0-1,0-1 1,-1-1 0,-1 0 0,-1-1-1,-1-1 1,-1 2 0,-1 0-1,-1 2 1,0 0 0,0 0 1,-1 0 1,1 0 1,-1 0 0,-1 0 0,-1 0-1,-1 0 0,-1 0-1,-1 0 0,0 0 0,-2 0-1,0 0-1,2 0 1,0 0 0,1 0 0,1 0 0,-1 0 0,1 0 0,0 0 0,-1-1 0,1 0 1,0-2 0,-1 0 1,1 0 1,0 0-1,-1 2 1,1 0 0,0 1 0,1 0-1,2 0 1,0 0 1,1 0-1,1-2-1,1 0 1,1-2-1,0 0-1,1 1 0,-1-1 0,1 0-1,0 0 0,1 0 0,1 0 0,1 0 0,-1 1 0,-1 0 0,-3 2 0,-1 0 0,-1 1 0,1 0 0,1 0 1,1 0-1,1 0 1,1 0 0,1 0-1,1 0 1,1 0 0,1-2-2,1 0 1,1-2-1,-1 1 0,0 1 0,-1 0 0,-1 2 0,0-1 1,-1-1-1,0 0 0,1-1 0,-2-1-1,-1 2 0,-3 0-2,-1 2 0,-2 0-4,-1 0-6,-1 0-5,0 0-6,-3 0-5,-1 2-5,-2 0-5,-2 2-4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10"/>
    </inkml:context>
    <inkml:brush xml:id="br0">
      <inkml:brushProperty name="width" value="0.03307" units="cm"/>
      <inkml:brushProperty name="height" value="0.03307" units="cm"/>
      <inkml:brushProperty name="color" value="#F2395B"/>
    </inkml:brush>
  </inkml:definitions>
  <inkml:trace contextRef="#ctx0" brushRef="#br0">51900 23264 665,'8'-7'68,"0"2"-13,0 2-14,-1 2-15,1 1-7,0 0-1,0 0-3,0 0-1,1 0-1,1-2-1,3 0-1,2-2-1,0 0-1,-1 1 0,-1-1-2,0 0 0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15"/>
    </inkml:context>
    <inkml:brush xml:id="br0">
      <inkml:brushProperty name="width" value="0.03733" units="cm"/>
      <inkml:brushProperty name="height" value="0.03733" units="cm"/>
      <inkml:brushProperty name="color" value="#F2395B"/>
    </inkml:brush>
  </inkml:definitions>
  <inkml:trace contextRef="#ctx0" brushRef="#br0">52213 17525 589,'-15'-14'-30,"4"2"11,3 4 11,3 3 10,0 1 7,2 0 2,-1 0 2,0 0 2,0 2 1,2 4-3,0 4-1,2 4-2,0 1-1,0 1-2,0 0-1,0 0-1,0-1 0,0-1-1,0 0 0,0-2-1,1 0 0,2 2 0,2 0 0,2 1-1,1 1 1,-1 2-1,1 0 0,0 1 0,0 1-1,0-1 1,0 1 0,-1 0 0,1-1 0,0 1 0,0 0-1,0-1 0,0 1 0,1 0 0,2-1 0,0 1 0,1-1 0,-1-1 0,1-1 1,0 0-1,0-2 1,0 1-1,-1 0 1,1 0 0,0 0 0,1 3 0,2 2 0,0 1 0,0 2 0,-1 0 0,-1-1 0,0 1 0,-2-1-1,1 1 0,0-1 1,0 1-1,-1-1 0,1-1 1,0-1-1,0 0 0,-1-2 0,-1-1 1,0-1 0,-2-1 0,0 0 0,2 0 0,0 0 0,1-1 0,1 0 0,2 0 1,0-2-1,1 0 1,0-2-1,-1 1 0,-1 0 1,0 0-1,-1 0 0,1 0 0,2-1-2,0 1 0,0 0 0,-1 0 0,-1 0 0,0 0 1,-1-1-1,1 1 0,1 0 0,2 0 1,-1 0-1,1 0 0,0-1 0,-1 1 1,1-1-1,2 0 0,0-2 0,1 0 0,0-1-1,1 0 1,0-1 0,-1 1-1,0 1 1,-1 0 0,0 1-1,-2 2 1,-1 0-1,-1 1 1,-1 2-1,0 0 1,-2 1 0,-1 0 0,-1-1 0,0 1 0,-1-1 0,1-1 1,2 0-1,0-2 1,1-1 0,0 0 0,-1-2 1,1 0-1,0-1 1,2 1-1,0 2 1,1 0-1,0 1 1,-1 0-1,-1 0 0,0 0-1,-1-1 1,1-1 0,1-1 0,2 0 0,-1-1 0,1 0 0,0 0 1,0 0-1,-1-1 1,1 2 0,0-2-1,-1 1 0,0 0 0,-1 0 0,0 0-1,-2 0 1,0 0-1,0 2 0,-1 0 0,1 2 0,0-1 0,0-1 0,-1-1 1,1 0 0,0-1 0,0 0 0,-1 0 0,1 0 0,1-1 1,2 2-1,1-2 1,3 1 0,0 0 0,1 0 0,0 0-1,-1 0 0,0 0 0,-1 0 0,0 0 0,-2 0 0,0-1 0,1 2 0,1-2-1,1 1 0,0 1 0,-1 0-1,0 1 1,-2 2 0,0-1-1,-1-1 1,1 0 0,0-2-1,-1 0 1,1 0 1,0 0 0,-1 0 1,1 0 0,0 0 0,-1 0-1,1 0 1,-1-1-1,-1-1 0,-1 0 0,0-1-1,-1-1 1,1 1-1,2 2 1,0 0 0,1 1-1,-1 0 1,1 0 0,0 0 0,-1-1 0,1 0 0,0-2 0,-1 0 0,1-1 0,0 2-1,-1 0 0,1 2 1,0-1-1,-1 2 0,1-2 0,0 1 0,0 0-1,1 0 1,1 0 0,1 0 0,0-1-1,-1 0 1,0-2 0,-2 0 0,-2-1 0,-1 2-1,-2 0 1,-2 2 0,1-1 1,3-1 0,5 0 2,4-1 0,0-1 1,-1 0 0,-3 0-1,-1 0-1,-1 0 0,1 1 0,1 2 0,2 0 0,-2 0 0,-1 0 0,-3-1-1,-1-2 1,0 1 0,0 0-1,1 2 1,1 0 0,1 0-1,0 0 1,-1-2-1,1 0 0,0-1-1,-1 0 1,1 0 0,0 0-1,-1 0 1,1 2-1,0 0 0,-1 2 0,1-1 0,0-1 0,-1 0 0,1-1 1,1-1-1,1 0 0,3 0-1,1 0 0,1 0 0,-3 0 0,-1 0 0,-2 0 1,-2 0 0,-1 0 0,-1 0 1,0 0 0,-2 0 0,1 0 0,0 0-1,0 0 1,-1 0 0,1 1-1,0 2 1,0 0 0,-1 0 0,1 0 0,0-1 0,0-2 0,0 0 0,1 0 0,1 0 0,2 0 0,-1 0-1,-1 0 1,-1 0 0,0 0 0,-1 0 0,1 0-1,1 0 1,1 0-1,1 0 0,0 0 1,-1 0-1,1 0 1,-1 0 0,-1 0 0,0 0 0,-2 0-1,0 0 0,1 0 0,2 0 0,0 0 0,1 0-1,-1 0 1,1 0 0,0 0 0,-1 0 0,1 0 0,0 0 0,-1 0 0,1 0-1,2 0 1,0 0 0,1 0-1,0 0 1,1 0 1,0 0-1,-1 0 0,1 0 1,0 0-1,-1 0 1,1 0-1,-1 0 0,1 0 1,-1 0-1,1 0 0,-1 0-1,-1 0 1,-1 0-1,0 0 0,-2 0 0,1 0 1,0 0-1,-1 0 1,1 0 0,0 0 0,-1 0 0,1 0 0,-1 0 0,-1 0 0,-1 0 0,0 0 0,-1 0 0,1 0 1,1 0 1,2 0 0,0 0 0,1 0 1,1 0-2,1 0 1,1 0-1,0 0 0,-1 0 0,1 0-1,-1 0 0,1-2 1,-1-1 0,1 0 0,0 0-1,-1 0 1,1 2-1,0 1 1,-2 0-1,1 0 0,-2 0 0,-1 0 0,0 0 0,0 0 0,-1 0 0,1 0 1,0-1-1,-1-1 1,1 0-1,0-1 1,-1-1 0,1 2 0,0 0 0,-1 2 0,1-1 0,0 0 0,-1-2 1,1 0-1,0 0 0,-1 0 1,1 2 0,0 0 0,-1 1 0,1-2 0,0-1 0,-1 0-1,1 0 0,0 0 0,-1 2 0,1 1-1,-1 0 1,-1 0-1,-1 0 0,0 0 0,-1 0 0,1 0-1,2 0 2,0 0-1,1 0 0,-1 0 0,1 0 0,0 0 0,-1 0 0,-1 0 0,-1 0 1,0 0-1,-1 0 0,1 0 1,1 0 0,1 0 1,0 0-1,0 0 1,-2 0-1,-1 0-1,1 0 1,0 0-1,1 0 0,1 0 1,1 0-1,1 0 0,2 0 1,0 0-1,0 0 0,-1 0 0,-1 0 0,-1 0 0,0 0 0,0 0 0,-1 0-1,1 0 0,0 0 1,1 0-1,1 0 0,2 0 0,-2 0 0,1 0 0,-2 0 0,-1 0-1,-1 0 1,-1 0 0,-1 0 0,0 0 0,-1 0 1,1 0-1,1 0 0,2 0 0,0 0 0,-1 0 1,1 0-1,0 0 0,-1 0 0,1 0 1,0 0-1,-1 0 0,1 0 1,0 1-1,-1 2 1,1 0 0,0 0 0,-1 0-1,1-1 0,0-2 0,0 0-1,1 0 1,1 0-1,1 0 0,0 1 1,-1 0-1,0 2 1,-2 0 0,0 0 1,3 0-1,2-2 1,1 0 0,1-1-1,-1 0 1,-1 0 0,-1 0 0,0 0 0,0 0 0,-1 0 0,1 0 0,-1 0 0,1 2 0,-1 0 0,1 2 1,0-1-2,-1-1 0,1 0-1,0-1-1,-1-1 0,1 1 0,-1 2 0,1 0-1,-1 0 1,1 0 0,0-1 0,-1-2 0,0 1 0,-1 0 0,0 2 1,-2 0-1,0 0 0,-1 0 0,1-2 0,0 0-1,-1-1 1,1 0 0,0 0-1,-1 0 1,1 0-1,2 0-1,0 0-2,1 0-2,-1 0-2,-1 2-4,-2 0-3,-2 2-4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5"/>
    </inkml:context>
    <inkml:brush xml:id="br0">
      <inkml:brushProperty name="width" value="0.03839" units="cm"/>
      <inkml:brushProperty name="height" value="0.03839" units="cm"/>
      <inkml:brushProperty name="color" value="#F2395B"/>
    </inkml:brush>
  </inkml:definitions>
  <inkml:trace contextRef="#ctx0" brushRef="#br0">79794 4697 573,'-18'-21'43,"10"7"7,11 5 6,12 6 8,4 4-3,1 2-11,-1 2-11,1 2-12,0 1-9,-1 1-5,1 1-7,0 2-7,-2 0-6,-1 1-7,-3 1-7,-1 2-7,-3 0-7,-2 3-5,-4 1-6,-2 3-7,-4 1 1,0 2 8,-3 3 7,-2 1 7,-1-2 4,0-7 2,1-7 1,-1-6 1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6"/>
    </inkml:context>
    <inkml:brush xml:id="br0">
      <inkml:brushProperty name="width" value="0.03717" units="cm"/>
      <inkml:brushProperty name="height" value="0.03717" units="cm"/>
      <inkml:brushProperty name="color" value="#F2395B"/>
    </inkml:brush>
  </inkml:definitions>
  <inkml:trace contextRef="#ctx0" brushRef="#br0">78726 6147 591,'-14'-8'-3,"6"0"11,5 1 13,4-1 11,6 1 4,4 2-2,5 2-5,5 2-3,2 1-2,-1 0-2,-1 0-1,-1 0-1,-1 1-2,-2 4-3,-3 2-1,-1 4-3,-2 1-2,-2 1-3,-2 1-2,-2 1-4,-3 2-1,-3 3 0,-2 4 0,-3 2-1,-4 0-2,-4 0-4,-4-1-3,-3-1-5,-2-1-1,1-3 0,1-1-1,1-2 1,1-3 0,0-3 1,2-3 3,1-2 0,1-3 3,3 0 2,1-2 3,2 0 1,2-2 3,0-2 4,2-2 2,1-2 3,2-1 2,6 1 1,4-1 1,5 0 1,3 0 2,1 2 1,2 1 1,0 0 2,0 2 0,-1 0-3,-1 2-1,-1 0-2,-1 2-3,-1 0-2,0 2-4,-2 0-2,-1 2-5,-1 0-7,0 1-7,-2 2-6,-1 1-4,-4 3 0,-3 4 1,-2 2 0,-4 1 3,-3 1 5,-5-1 6,-4 1 5,-2-1 3,-1-1 1,-1-1 2,-1 0 2,-2-2 1,-3 1 1,-3 0 0,-3-1 1,0 1 1,0 0 1,1-1 2,1 1 1,3-2 2,3-1 1,5-2 3,3-2 1,8-4 3,12-4 4,12-6 2,11-4 4,8-3-2,1 1-5,2-1-7,2 0-5,3 1-5,1 1-2,2 0-4,2 2-1,1 0-1,0 2 0,0 1 2,0 0 2,0 2-7,2 1-15,1 0-13,0 2-15,-3 0-4,-8 0 3,-7 0 4,-9 0 4,-4-1 2,-1-1 3,-1 0 2,0-1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07"/>
    </inkml:context>
    <inkml:brush xml:id="br0">
      <inkml:brushProperty name="width" value="0.04242" units="cm"/>
      <inkml:brushProperty name="height" value="0.04242" units="cm"/>
      <inkml:brushProperty name="color" value="#00BFF3"/>
    </inkml:brush>
  </inkml:definitions>
  <inkml:trace contextRef="#ctx0" brushRef="#br0">66150 26550 518,'68'45'97,"-11"-9"-31,-14-10-31,-11-8-29,-9-3-18,-3 7-4,-3 6-5,-2 7-4,-8 5-1,-8 7 0,-10 6 1,-9 7 0,-9 0 1,-5-2 1,-7-3 1,-5-3 0,-3-6 4,4-5 3,3-7 4,3-5 5,9-8 8,16-5 11,15-7 12,17-5 12,7 0 4,0 10-5,0 10-3,0 9-4,-2 10-4,-3 14-2,-3 11-3,-2 14-2,-8 5-2,-8 1-1,-10-1 0,-9 1-1,-5-3 0,0-2-1,0-3 0,0-3 0,1-7-1,4-9-1,3-10 0,3-8 0,9-25-2,16-36-1,15-39-2,17-36-1,10-26-2,6-12 1,7-13-1,6-12 0,3-7-8,0 1-17,0-1-17,0 1-17,-4 12-6,-5 25 7,-7 25 5,-5 25 7,-8 14 6,-5 3 7,-7 3 6,-5 4 8,-6 5 5,-3 10 6,-3 10 5,-2 9 4,-1 9 11,3 9 15,3 10 15,4 10 15,-3 7 3,-5 6-8,-7 7-8,-5 6-9,-4 4-6,0 4-3,0 3-5,0 3-3,0 1-4,0 1-3,0-1-2,0 1-3,-2-3-2,-3-2 0,-3-3 1,-2-3-1,-6-1-3,-6 4-6,-6 3-7,-6 3-7,-2-4-6,3-8-4,3-10-5,4-9-4,1-21-8,0-31-9,0-31-9,0-31-9,3-13 3,6 6 13,7 7 15,6 6 14,3 9 8,0 13 5,0 12 3,0 13 3,-2 10 13,-3 10 21,-3 10 20,-2 9 21,-5 10 2,-2 14-15,-3 11-15,-3 14-17,-2 2-11,0-6-10,0-6-8,0-6-10,6-12-8,13-15-9,12-15-7,13-16-9,12-13 0,13-9 8,12-10 7,13-8 8,4-3 7,-3 7 6,-3 6 6,-2 7 6,-3 4 6,1 3 6,-1 3 8,1 4 5,-1 4 4,1 6 0,-1 7-1,1 6 0,-4 3-1,-6 0-2,-6 0-2,-6 0-2,-7 3-8,-6 6-15,-6 7-16,-6 6-15,-7 3-6,-6 0 0,-6 0 1,-6 0 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55"/>
    </inkml:context>
    <inkml:brush xml:id="br0">
      <inkml:brushProperty name="width" value="0.03986" units="cm"/>
      <inkml:brushProperty name="height" value="0.03986" units="cm"/>
      <inkml:brushProperty name="color" value="#00BFF3"/>
    </inkml:brush>
  </inkml:definitions>
  <inkml:trace contextRef="#ctx0" brushRef="#br0">41750 7550 551,'48'-66'124,"-3"19"-30,-3 19-28,-2 19-29,3 9-15,14 0 1,11 0 0,14 0 0,5 1-4,1 4-7,-1 3-6,1 3-9,-6 3-7,-8 3-8,-10 3-9,-9 4-9,-12 2-6,-11 4-6,-14 3-5,-11 3-5,-14-1 1,-11-2 7,-14-3 6,-11-3 8,-4-4 6,6-3 6,7-3 8,6-2 6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7"/>
    </inkml:context>
    <inkml:brush xml:id="br0">
      <inkml:brushProperty name="width" value="0.03779" units="cm"/>
      <inkml:brushProperty name="height" value="0.03779" units="cm"/>
      <inkml:brushProperty name="color" value="#F2395B"/>
    </inkml:brush>
  </inkml:definitions>
  <inkml:trace contextRef="#ctx0" brushRef="#br0">82200 4277 582,'15'-6'84,"-1"2"-14,-1 4-16,0 3-16,-2 0-8,1 1-3,0 0-2,0 0-2,0 1-3,1 2-3,1 2-2,1 1-2,-2 3-11,-6 2-19,-6 1-18,-6 3-18,-4 0-7,-2-1 1,-2-1 3,-1 0 3,-1-3 4,1-3 7,1-3 7,0-2 8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8"/>
    </inkml:context>
    <inkml:brush xml:id="br0">
      <inkml:brushProperty name="width" value="0.03311" units="cm"/>
      <inkml:brushProperty name="height" value="0.03311" units="cm"/>
      <inkml:brushProperty name="color" value="#F2395B"/>
    </inkml:brush>
  </inkml:definitions>
  <inkml:trace contextRef="#ctx0" brushRef="#br0">81498 5081 664,'-5'8'7,"6"-2"14,6-1 14,5 0 15,5-2 1,3-1-12,4 0-10,2-1-12,2-3-7,4 0-5,3-3-4,3-2-5,-1-1-5,-2 2-4,-3 1-6,-3 0-5,-4 1-2,-5 1 0,-5-1 1,-5 0-1,-4 0 0,-6 2-3,-4 0-1,-5 2-1,-4 1 4,-2 2 11,-2 2 13,-1 2 10,-1 0 9,2 1 4,3 0 4,1 0 5,1 0 1,1 0-2,-1-1-1,0 1-3,1 1 0,2 2 3,3 2 2,1 1 2,1 1-1,2-1-6,0 0-6,2-2-5,2 0-10,4 0-14,4-1-15,3 1-14,4-2-5,1-4 7,3-4 4,2-4 7,0-4 2,1-2-3,-1-3 0,1-3-3,-2-2 3,-1 0 7,-3 1 7,-1-1 6,-6 3 13,-10 8 16,-10 7 18,-10 6 16,-4 5 2,-1 1-13,1 3-14,-1 2-12,0 1-10,-3 1-4,-1 1-4,-2 1-6,-2 0-1,1 1-2,0-1 0,-1 1-1,1-1 1,2-1 2,0-1 1,1-1 2,2-2 3,5-3 4,3-2 3,5-4 4,5-2 4,10-1 2,8 0 2,9-2 3,6-1-1,5-4-5,3-2-4,4-3-6,3-3-5,1 0-5,0-2-6,2 0-6,-3 1-4,-4 1-4,-5 2-3,-5 2-3,-5 1-2,-3 0 1,-4 0 0,-4 0 1,-6 1 1,-4 2 2,-7 2 2,-6 2 2,-2 1 3,1 0 4,0 0 6,2 0 4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8"/>
    </inkml:context>
    <inkml:brush xml:id="br0">
      <inkml:brushProperty name="width" value="0.0381" units="cm"/>
      <inkml:brushProperty name="height" value="0.0381" units="cm"/>
      <inkml:brushProperty name="color" value="#F2395B"/>
    </inkml:brush>
  </inkml:definitions>
  <inkml:trace contextRef="#ctx0" brushRef="#br0">81033 6450 577,'-30'0'1,"5"0"2,3 0 2,5 0 3,2 2 4,4 4 9,3 4 9,3 3 9,1 3 1,2 2-5,0 0-5,2 1-5,0 2-2,0 3-1,0 3 0,0 3 0,-2 3-1,0 4-3,-3 4-2,-2 4-3,-2 5-3,-4 4-5,-2 5-3,-3 6-6,-2 0-2,-1-1-3,-1-3-3,-1-1-3,-2-3 0,-3-4 2,-3-4 2,-2-4 2,1-6-3,6-8-9,8-7-8,7-8-10,4-6-5,-1 1-4,0-2-3,0 0-4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8"/>
    </inkml:context>
    <inkml:brush xml:id="br0">
      <inkml:brushProperty name="width" value="0.03684" units="cm"/>
      <inkml:brushProperty name="height" value="0.03684" units="cm"/>
      <inkml:brushProperty name="color" value="#F2395B"/>
    </inkml:brush>
  </inkml:definitions>
  <inkml:trace contextRef="#ctx0" brushRef="#br0">84594 4714 597,'8'-14'2,"2"2"6,0 4 5,1 3 6,-1 5 7,-2 10 11,-4 8 11,-2 9 10,-4 4 0,-2-2-10,-4 0-11,-2-1-10,-2 0-11,1 3-10,-1 1-12,0 3-9,0-3-10,1-4-8,-1-5-8,0-5-8,1-5-4,2-6-1,3-6 0,1-6 0,1-3 5,2-2 10,0 0 12,2-1 11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8"/>
    </inkml:context>
    <inkml:brush xml:id="br0">
      <inkml:brushProperty name="width" value="0.03428" units="cm"/>
      <inkml:brushProperty name="height" value="0.03428" units="cm"/>
      <inkml:brushProperty name="color" value="#F2395B"/>
    </inkml:brush>
  </inkml:definitions>
  <inkml:trace contextRef="#ctx0" brushRef="#br0">84850 4804 641,'58'-57'9,"-10"14"6,-10 12 6,-9 13 8,-7 7 1,-3 2 0,-3 2-3,-3 3 0,-4 3-1,-6 7 0,-6 7 2,-6 8 1,-5 2-3,-3 1-7,-5-1-8,-3 1-6,-1-2-5,2-2-3,4-1-4,3-2-4,7-4-4,13-3-5,10-4-5,13-4-5,3-3-1,-3 0 3,-5-2 3,-3 0 3,-4 0 1,-1 0-1,-2 2-2,-2 0-1,-4 3-1,-4 4-2,-6 4-1,-4 4-1,-2 0 3,1-1 5,0-2 7,2-2 6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29"/>
    </inkml:context>
    <inkml:brush xml:id="br0">
      <inkml:brushProperty name="width" value="0.04659" units="cm"/>
      <inkml:brushProperty name="height" value="0.04659" units="cm"/>
      <inkml:brushProperty name="color" value="#F2395B"/>
    </inkml:brush>
  </inkml:definitions>
  <inkml:trace contextRef="#ctx0" brushRef="#br0">83644 6450 472,'-16'0'0,"1"2"0,-1 0 0,0 2 0,3 1 8,3 3 18,4 4 18,4 2 16,2 2 5,2-1-11,0 1-9,2-1-11,0 1-6,0 2-4,-1 0-3,2 1-4,-1-1-8,1-1-13,2-2-14,0-3-12,1-3-7,2-4-1,0-6 1,1-4 0,2-4 1,3-3 4,4-4 4,2-2 3,2-2 4,3-3 4,1-1 4,3-2 4,-2 1 4,-4 5 6,-3 4 5,-4 6 6,-6 5 6,-5 6 10,-6 6 9,-6 6 8,-4 3 2,-3 3-7,-4 2-8,-2 1-7,0-1-6,1-3-3,2-4-4,3-4-4,5-4-8,10-3-15,9-2-15,11-4-14,4-2-6,1-1 6,-1-3 3,1-2 5,-2-1 4,0 1 4,0-1 3,-2 0 4,-2 0 3,-1 1 2,-3-1 3,-1 0 3,-3 1 2,-3 3 3,-2 1 3,-4 2 3,-1 1 5,0 0 6,0 0 7,0 0 5,0 1 8,2 2 8,0 2 7,1 2 8,1 2 1,-2 2-6,-1 2-8,0 2-6,-2 1-7,0 1-6,-2 1-6,0 1-6,-3 2-5,-4 1-5,-4 3-5,-4 2-4,0-1-3,1-3-1,2-3-1,2-3-2,5-5-3,6-6-9,8-8-6,6-6-8,6-6-2,5-3 6,5-5 6,5-3 4,0 0 5,0 6 3,-3 3 4,-1 6 3,-4 3 5,-4 3 4,-3 1 6,-4 2 4,-5 4 9,-5 6 12,-5 5 13,-4 7 12,-5 3 3,-3-1-7,-5 1-7,-4 0-7,0-3-5,3-1-2,2-4-3,4-3-1,4-1-7,4 0-8,6 0-11,4 0-8,6-2-6,5-3 1,7-2-1,5-4 0,2-1 1,-1-2 1,-3 0 2,-1-1 3,-3-2-12,-2 0-22,-1-1-23,-2-1-22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48"/>
    </inkml:context>
    <inkml:brush xml:id="br0">
      <inkml:brushProperty name="width" value="0.03059" units="cm"/>
      <inkml:brushProperty name="height" value="0.03059" units="cm"/>
      <inkml:brushProperty name="color" value="#F2395B"/>
    </inkml:brush>
  </inkml:definitions>
  <inkml:trace contextRef="#ctx0" brushRef="#br0">30031 4400 719,'-13'14'77,"3"-1"-17,4-2-17,4-2-18,2 0-9,0 3-3,0 4-3,0 2-3,0 2-1,2 3 0,0 1 1,2 3 1,0 1-6,0 2-11,-1 3-11,2 1-12,-2 2-6,-1 2 0,0 3 0,-2 1 0,1 0 1,0 0 1,2-1 3,0-2 1,0-2 4,0-3 6,-2-5 5,0-3 6,-1-3 4,0 1 3,0-1 3,0 1 3,0-2 1,0-1-2,0-3-1,0-1-2,0-1 4,0-1 9,0 1 10,0 0 9,0-1 4,0 1-1,0 0-1,0-1-2,0 2-3,0 1-4,0 3-3,0 2-5,0 1-3,0 2-1,0 3-1,0 1-2,0 3-3,0 1-7,0 2-7,0 2-5,0 1-8,2-2-5,1 0-7,0-1-7,0-4 1,0-7 7,-2-7 8,0-7 7,-1-3 4,2 0 1,0 0 2,2 0 1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49"/>
    </inkml:context>
    <inkml:brush xml:id="br0">
      <inkml:brushProperty name="width" value="0.02894" units="cm"/>
      <inkml:brushProperty name="height" value="0.02894" units="cm"/>
      <inkml:brushProperty name="color" value="#F2395B"/>
    </inkml:brush>
  </inkml:definitions>
  <inkml:trace contextRef="#ctx0" brushRef="#br0">30163 10400 760,'-15'37'21,"2"-6"1,2-4 1,3-5 0,1-1 2,2-1-1,2 2 0,2 2 0,1-1-2,0 2-6,0 1-6,0 1-5,0 1-6,0-1-8,0 0-8,0 1-9,1-1-3,2-1-2,2-1 0,2-1-2,0 0 1,-1 1 1,-1 1 1,0 1 0,-2 0 4,0 0 3,-2 1 4,0-1 4,-1 0 2,0-1 4,0-1 2,0-1 3,0 0 2,0-1 0,0 1 1,0-1 0,-1 2 1,0 3 1,-2 3 2,0 2 0,-2 3 4,0 1 3,-1 0 5,-1 2 5,0-2 0,2-3-3,2-5-4,2-3-2,1-2-2,0 4 1,0 3 0,0 3 1,0-1 0,0-6-4,0-3-3,0-6-3,0-1-3,0 3-2,0 3-4,0 3-2,0 1-1,2 1-2,0-1-1,2 1-1,-1-1 0,-1 0-1,0 1 1,-1-1 0,-1-2 1,0-5 3,0-5 4,0-4 2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2:11:49"/>
    </inkml:context>
    <inkml:brush xml:id="br0">
      <inkml:brushProperty name="width" value="0.02933" units="cm"/>
      <inkml:brushProperty name="height" value="0.02933" units="cm"/>
      <inkml:brushProperty name="color" value="#F2395B"/>
    </inkml:brush>
  </inkml:definitions>
  <inkml:trace contextRef="#ctx0" brushRef="#br0">29847 18500 750,'-2'17'1,"-2"1"3,-3 3 2,-3 1 2,-1 0 2,4-5-3,2-3-1,4-4-1,1 1 0,0 7 5,0 7 2,0 7 4,0 1 1,0-3-3,0-5-2,0-3-3,0-1-2,2 3-2,0 2-2,2 5-2,0-1-3,0-2-3,-1-2-3,2-1-4,-2-2-1,1-1 0,0-1 1,0-1 0,-1 0-1,0-1-2,-2 1-3,0 0-1,-1 0-2,0 1 1,0 1-1,0 1 1,0 0 1,0 1 3,0-1 3,0 1 2,0 0 2,0 1 1,0 1-1,0 1 1,-1-1 3,0-2 5,-2-1 5,0-2 6,-1-1 1,0 1-3,0 1-2,1 1-2,-1 1 2,2 2 8,0 3 8,2 1 8,0 0 2,0-3 0,0-3-1,0-3 0,0-1-3,0-1-3,0 1-3,0-1-4,0 1-2,0 0-3,0-1-2,0 1-4,0-1-2,0-1-3,0-1-2,0-1-1,0 1-4,2 1-2,0 3-3,2 2-3,-1 1-1,-1 2 3,0 3 2,-2 1 3,1 1 0,0-1-1,2-2-2,0 1-1,0-1-1,0 2 1,-2 3 0,0 1 2,-1 0 1,0-2 3,0-1 4,0-3 2,0-1 2,0-3-1,0-1 0,0-3-2,0-1 0,0-3 0,0-1 0,0-2 0,0-2-1,2 1 1,0 0-2,2 0 1,-1-1-1,-1 1 1,0 0-1,-1 0 0,-1-1 0,0 1 1,0 0 0,0 0 0,0 0 2,0 1 0,0 1 2,0 2 1,0-1 1,0 1-2,0 0 0,0-1-1,0 1 0,0 0 0,0-1-1,0 1 1,-1 0-1,-1 1 0,0 1 0,-1 1 0,-1 0 1,2-1-1,0 0 1,2-2-1,-1-2 1,0-1-2,-2-2 0,0-2-2,0-5-6,0-8-11,2-8-11,0-7-11,1-4-5,0 2-1,0 3-1,0 1-1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32"/>
    </inkml:context>
    <inkml:brush xml:id="br0">
      <inkml:brushProperty name="width" value="0.05737" units="cm"/>
      <inkml:brushProperty name="height" value="0.05737" units="cm"/>
      <inkml:brushProperty name="color" value="#00BFF3"/>
    </inkml:brush>
  </inkml:definitions>
  <inkml:trace contextRef="#ctx0" brushRef="#br0">52049 35910 383,'-18'-49'56,"12"15"8,12 14 7,12 13 8,4 7-3,-2 2-16,-1 0-15,-2 2-15,1 0-9,7 2-3,5 0-3,7 1-3,1 0-3,0-2-2,-1-2-3,-1-2-2,-1-1-1,2 0 1,1 0-1,1 0 0,0-1 0,0 0 1,0-2 1,0 0 0,0 0 0,-1 0 0,-2 2-1,0 0 1,-1 2-2,-1 2 1,-1 2-1,-1 2-1,-1 0 0,0-1 1,1 0-1,-1-1 1,0-2-1,1-1 0,-1 0 0,0-2-1,2 0 1,1 0 0,2 0 0,3 0 0,0 0 0,0 0 1,0 0-1,0 0 0,1 0-1,-1 0 2,0 0-1,0 0 1,0 1 0,1 2 0,-1 2 1,0 2-1,0 0 0,2-2 0,1-3 0,1 0-1,0-2 1,2 0 0,0 0-1,2 0 1,0-2 0,2 0 0,0-3 0,2-2 0,0-1 0,2 0-2,0 1 1,2-1-2,0 0 0,3 2 1,2 1 0,2 0 0,1 1 1,-1 0-1,1 0 1,0 1 0,-1-1-1,-1 2 1,-1 0 0,0 2 0,-3 0 0,-1 0-1,-2 0 0,-2 0-1,-2 0 1,0 2-1,-1 0 0,-2 2 0,0-1 1,-2-1 0,0 0 1,-1-2 0,-2 0 0,2 0 1,-1 0-1,0 0 1,-1 1 0,-2 0-1,-2 2 1,-1 0 0,-3 1 0,0 0 0,-1 0-1,-1 0 0,-1 0 0,1 0 0,-1-1-2,1 2 0,-1-2 0,0-1 1,1 0-1,-1-2 0,0 0 1,1 0 1,-1 0-1,0 0 2,1 0-1,1-2 0,1 0 0,1-1-1,-1-2 1,0 2 1,-1-1 2,-1 0 0,0 1 1,1 2-2,0 2-1,2 2-1,1 0-2,1-1 1,0 0-2,2-1 0,1-1 0,0 0 0,2 0 0,1 0 1,0 0 0,2 0 1,0 0 0,2 0 0,-1 0 0,-2 0 1,-2 0 0,-1 0 1,-2 0-1,0 0-1,0 0 0,0 0 0,0 0-1,-1 2 1,-2 0 0,0 2 1,-1-1 0,-3 1-1,-2 0 0,-1 0 0,-4-1-1,-1 0-1,-4-2-1,-3 0-1,-3-3-8,-1-2-17,-2-3-16,-2-3-17,-4-3-7,-4 0-1,-6-1 1,-4-1-1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56"/>
    </inkml:context>
    <inkml:brush xml:id="br0">
      <inkml:brushProperty name="width" value="0.04706" units="cm"/>
      <inkml:brushProperty name="height" value="0.04706" units="cm"/>
      <inkml:brushProperty name="color" value="#00BFF3"/>
    </inkml:brush>
  </inkml:definitions>
  <inkml:trace contextRef="#ctx0" brushRef="#br0">42200 7900 467,'-47'0'0,"6"0"0,7 0 0,6 0 0,-5 1 1,-16 4 2,-15 3 3,-15 3 1,-3 1 4,14 1 3,11-1 4,14 1 3,10 1 6,9 3 5,10 3 6,10 4 6,4 2-1,0 4-6,0 3-8,0 3-6,0 12-4,0 22 0,0 22-1,0 23 0,1 20-1,4 23-2,3 22-1,3 22-3,-1 18 0,-2 16 0,-3 15 0,-3 17 1,-2 16-10,0 19-18,0 19-19,0 19-18,0-10-9,0-37 2,0-38 2,0-37 2,1-40 3,4-40 4,3-40 4,3-41 4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38"/>
    </inkml:context>
    <inkml:brush xml:id="br0">
      <inkml:brushProperty name="width" value="0.05013" units="cm"/>
      <inkml:brushProperty name="height" value="0.05013" units="cm"/>
      <inkml:brushProperty name="color" value="#00BFF3"/>
    </inkml:brush>
  </inkml:definitions>
  <inkml:trace contextRef="#ctx0" brushRef="#br0">67677 29225 438,'-16'-28'26,"2"5"2,1 7 2,1 5 4,-1 3-1,0 0-5,-1 0-4,-1 1-4,-2 0-3,-1 2-3,-3 2-2,-1 2-1,-3 3-1,-2 4 0,-1 4 2,-2 3 1,-1 2 1,3-1 0,2 0 0,1-2 1,3 1 0,1 1-2,2 3-1,3 2-1,1 0-1,2 1-1,2-1 0,3 1-1,0 0 0,2 1-1,1 1 0,0 1 0,3 2-2,4 3-1,4 3-1,4 3-1,2-1-1,3-4 1,2-3-1,2-5 0,1-2 0,1-1 1,1 0 1,1-2 0,1-1-1,3 1 0,1 0 0,3-1-2,-2 1 0,-2 0 0,-3-1 2,-3 1-1,-2-1 1,-1-1 0,0-1-1,-2 0 0,-2-1 1,-1-1-1,-2 1 0,-2 0 0,-2 0 0,-2 1 0,-3 1 1,0 2 0,-5 1 0,-6 3 0,-6 3 1,-5 3 0,-4 0-1,2-3-1,1-3-3,1-3-1,-1-2-3,-3-1-2,-3-1-3,-2 0-2,-2-2-3,4-1-3,4 0-3,2-2-2,2-1-3,2-2-4,2-3-3,3 0-3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38"/>
    </inkml:context>
    <inkml:brush xml:id="br0">
      <inkml:brushProperty name="width" value="0.04734" units="cm"/>
      <inkml:brushProperty name="height" value="0.04734" units="cm"/>
      <inkml:brushProperty name="color" value="#00BFF3"/>
    </inkml:brush>
  </inkml:definitions>
  <inkml:trace contextRef="#ctx0" brushRef="#br0">69609 31516 464,'-5'-7'31,"8"2"11,6 2 12,7 2 12,3 1 1,-1 2-10,0 0-11,-2 2-10,-1 0-7,-1 2-4,-1 0-3,0 1-4,-3 2-3,-3 2-3,-2 2-4,-4 1-2,-2 2-4,-4 1-4,-2 2-2,-3 0-3,-3 1-1,-2 1 0,-2 1 0,-1 1 0,-1 0 0,3-1 1,1-1 1,2-1 0,2-2 2,1-3 3,0-3 3,2-2 3,5-4 0,10-3-2,10-2-3,9-4-2,4-2-5,-1-1-6,-3-3-7,-1-2-7,-2 0-6,-1 2-3,-1 3-3,-1 1-4,-1 0-1,-1 0 3,-1-1 4,0-2 2,-3 1 2,-3-1 2,-3 0 0,-2 0 2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0"/>
    </inkml:context>
    <inkml:brush xml:id="br0">
      <inkml:brushProperty name="width" value="0.05163" units="cm"/>
      <inkml:brushProperty name="height" value="0.05163" units="cm"/>
      <inkml:brushProperty name="color" value="#00BFF3"/>
    </inkml:brush>
  </inkml:definitions>
  <inkml:trace contextRef="#ctx0" brushRef="#br0">71147 30644 426,'1'-22'0,"2"5"0,2 3 0,2 4 0,2 3 9,1 1 21,3 0 18,2 2 21,1 0 2,1 2-15,1 0-13,1 2-15,0 1-10,-3 4-7,-1 2-6,-2 3-6,-2 3-8,-3 0-8,-1 1-9,-2 1-8,-3 1-6,-4 2 0,-4 0-3,-3 1-1,-4-1 2,-2-1 4,-2-2 5,-1-3 5,-2-1 5,1-2 3,-1-2 5,1-2 4,0-1 3,2 0 4,2-1 4,3 1 3,1 0 5,2 0 8,2 0 6,3 0 8,0 1 9,2 4 11,0 2 11,2 3 11,0 1-1,0-1-13,0 0-13,0-2-12,0 2-7,0 3-2,0 5-2,0 3-1,-1 3-3,-1-1-4,0 1-6,-1-1-4,-1-1-1,2-3 0,0-3 2,2-3 0,2-5-8,4-8-18,4-8-19,3-8-18,4-7-6,3-5 6,4-6 7,2-6 6,0-2 7,-2 5 7,-1 4 7,-2 3 7,-3 5 6,-3 3 2,-3 4 5,-2 5 2,-3 3 11,-1 4 19,-1 4 17,0 4 18,-2 2 4,0 3-12,-2 2-11,0 2-11,-2 1-9,0 1-4,-2 1-4,0 1-4,-2 0-3,-2-1 0,-2-1 1,-1 0-1,-3-3-12,-2-3-21,-2-3-22,-1-2-22,0-6-6,5-8 12,3-8 12,4-7 11,3-4 7,0 1 2,1 1 1,2 1 2,0 2 3,0 3 5,0 3 6,0 2 5,0 5 12,2 5 17,1 4 17,0 6 18,0 2 5,0 3-10,-2 2-8,0 2-10,-1 0-9,0-1-12,0-1-11,0-1-12,3-3-7,5-8-3,7-6-2,6-7-3,3-7-3,1-6-4,1-5-4,1-6-4,-1-3 1,0 2 5,0 0 6,-2 1 4,-3 3 6,-3 5 7,-5 5 6,-3 5 6,-2 4 8,-2 3 9,-1 2 7,0 4 9,-3 5 9,-2 8 10,-4 8 10,-2 7 10,-1 3-1,2-1-12,2-3-12,2-1-13,2-2-7,0-1-5,2-1-4,0 0-4,3-3-6,4-3-5,3-3-7,5-2-5,2-3-7,1-2-6,1-2-6,2-2-7,-1-3-4,1-4-3,-1-4-1,1-3-3,-2-2 1,-3 1 5,-3 0 6,-3 2 4,-3 1 4,-2 1 6,-4 1 4,-2 0 5,-4 3 6,0 3 7,-3 2 7,-2 4 7,-2 2 3,-2 2-1,-2 2-2,-1 2-2,-2 2 3,-2 5 6,0 4 6,-1 3 6,0 3 1,1-1-2,1 1-4,1-1-2,1 0-4,2-3-5,3-1-5,1-2-4,3-2-12,6-1-19,4-1-19,6-1-20,-1 0 0,-5 0 18,-4 0 18,-6-1 19,-1 1 10,-1 0 3,0 0 1,0-1 3,1 0 2,0 0 2,2-2 3,1 0 1,2-3-1,5-1-6,6-2-7,4-2-5,3-1-5,-1 0-2,1 0-2,0 0-3,-1 1 1,-1 2 3,-1 2 5,0 2 3,-3 1 4,-3 1 3,-2 2 3,-4 0 3,-1 1 2,0 0 1,0-1 1,0 1 1,1-3-6,0-6-14,2-6-14,0-6-13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1"/>
    </inkml:context>
    <inkml:brush xml:id="br0">
      <inkml:brushProperty name="width" value="0.04676" units="cm"/>
      <inkml:brushProperty name="height" value="0.04676" units="cm"/>
      <inkml:brushProperty name="color" value="#00BFF3"/>
    </inkml:brush>
  </inkml:definitions>
  <inkml:trace contextRef="#ctx0" brushRef="#br0">74830 30400 470,'-21'2'69,"7"4"-4,5 4-5,6 3-3,4 3-6,4 0-8,2-1-7,3 1-8,3 0-5,0-1-4,1 1-2,1 0-4,0-1-2,-1-1 1,0-1 0,-2 0-1,-2-2-8,-4 1-21,-4 0-20,-4 0-20,-3-2-4,-2-3 13,-2-3 11,-2-2 13,-1-2 7,-1 2 6,-1 0 3,-1 2 6,-1 0 1,2 2 0,1 0 1,1 1-1,-1 1 3,0 2 5,-1 0 6,-1 2 5,0-2 3,2 1 0,3-2 1,1 0 0,4-1 2,6-1 3,6 1 2,6 0 3,2-1-2,1-2-8,0-3-9,-1 0-7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1"/>
    </inkml:context>
    <inkml:brush xml:id="br0">
      <inkml:brushProperty name="width" value="0.0358" units="cm"/>
      <inkml:brushProperty name="height" value="0.0358" units="cm"/>
      <inkml:brushProperty name="color" value="#00BFF3"/>
    </inkml:brush>
  </inkml:definitions>
  <inkml:trace contextRef="#ctx0" brushRef="#br0">74700 31678 614,'9'-7'101,"3"2"-19,4 2-21,2 2-19,2 1-12,1 0-6,1 0-6,1 0-4,0 0-5,-1 0-5,-1 0-3,-1 0-5,-1 0-7,-3 0-8,-1 0-8,-2 0-9,-2-1-7,-1-4-5,0-2-5,-2-3-4,-1-1 1,-2 0 10,-3 2 9,0 1 9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2"/>
    </inkml:context>
    <inkml:brush xml:id="br0">
      <inkml:brushProperty name="width" value="0.04583" units="cm"/>
      <inkml:brushProperty name="height" value="0.04583" units="cm"/>
      <inkml:brushProperty name="color" value="#00BFF3"/>
    </inkml:brush>
  </inkml:definitions>
  <inkml:trace contextRef="#ctx0" brushRef="#br0">74617 30737 480,'-1'-35'2,"-1"7"5,0 9 5,-1 7 5,-1 9 8,0 10 12,0 9 13,0 11 11,-1 4 1,-2 1-13,-1-1-12,-3 0-12,-2 1-8,0 1-5,-1 1-5,-1 0-4,0-1-2,3-3 1,1-5 1,2-3 1,4-6-13,6-7-30,6-6-27,6-8-30,1-2-3,-1 1 21,-2 0 22,-2 2 21,-1 1 17,-1 4 11,1 2 12,0 4 11,-1 2 8,-2 3 6,-3 3 4,0 3 6,-2 1-1,0-2-4,0-3-5,0-1-5,-2-5-13,0-6-23,-3-8-24,-2-6-21,-2-4-7,-4-1 13,-2-1 13,-3-1 11,-3-1 8,-3 1 5,-3-1 3,-3 1 4,-1 1 2,2 4 2,0 4 0,1 5 1,1 1 4,3 2 11,1 0 8,3 2 10,1 1 6,3 3 2,1 4 2,2 2 2,3 3 0,3 1-3,2 3-3,4 2-3,1 1-3,0 3-4,0 1-4,0 3-3,2 1 0,4 0 1,4 2 2,3 1 1,3-1-2,2-1-9,0-3-8,1-1-7,1-3-8,3-3-7,1-3-8,3-3-6,2-4-5,2-6-3,4-6-1,3-6-3,-3-3 3,-6 1 7,-7-1 7,-6 0 8,-5 0-2,1 1-9,0-1-10,0 0-9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3"/>
    </inkml:context>
    <inkml:brush xml:id="br0">
      <inkml:brushProperty name="width" value="0.05544" units="cm"/>
      <inkml:brushProperty name="height" value="0.05544" units="cm"/>
      <inkml:brushProperty name="color" value="#00BFF3"/>
    </inkml:brush>
  </inkml:definitions>
  <inkml:trace contextRef="#ctx0" brushRef="#br0">76300 30498 396,'3'-14'44,"7"4"0,8 4 1,6 4 2,5 2-4,2 0-8,4 0-7,3 0-9,-1 0-6,-4 0-7,-3 0-7,-5 0-6,-3 0-6,-3 0-5,-3 0-4,-2 0-5,-6-1-3,-8-4 0,-8-2-2,-8-3 0,-4-3 1,-1-2 5,-1-1 5,-1-3 4,0 1 7,3 3 10,1 2 8,3 4 10,0 2 7,2 2 6,1 3 6,1 1 7,1 2-1,4 5-3,3 4-6,2 4-4,2 4-2,0 5 4,0 5 2,0 5 4,0 2-2,0 2-6,0 1-4,0 0-6,0 1-5,0-1-3,0-2-3,0 0-4,0 2-4,0 4-4,0 6-4,0 4-4,-1 0-5,-2-8-4,-2-6-3,-1-7-5,-4-8-3,-2-7-5,-3-8-5,-3-8-3,0-8 0,4-6 7,4-7 5,5-7 5,3-5 6,4-4 5,3-5 5,5-2 4,5-2 2,4 1-1,4 3-1,7 2 0,1 2-1,0 2 0,1 2 0,-1 1-1,0 3 1,-2 3-3,0 4 0,-1 2-1,-2 1-2,-3 1 0,-3-1 0,-2 0-2,-4 2 2,-3 1 0,-3 2 3,-2 3 0,-3-1 3,-1 0 3,0-1 2,-1-1 3,-1 0 4,1 2 5,2 3 4,0 1 5,2 1 3,2 0 4,2 0 2,2 1 3,1 0-1,1 2-2,1 2-4,2 2-3,-2 3-1,-1 4 1,-3 4 1,-1 3 0,-2 5 0,-2 3-3,-2 5-2,-2 3-3,-4 3-3,-6 1-3,-5 1-3,-7 0-3,-2 0-3,-1-3 0,1-3-1,-1-3 0,2-4-3,1-3-2,2-5-3,3-3-3,2-4-1,6-6-1,5-4 0,4-5-2,6-4 2,4 0 3,5-1 3,5-1 3,3 0 5,-1 2 4,1 3 4,-1 1 6,-1 3 4,-3 4 1,-3 4 1,-2 4 3,-7 3-2,-9 3-5,-8 3-4,-9 4-5,-4 0-2,-1 1-1,1-1 0,-1 1 0,1-2-1,-1-1 1,1-2 1,-1-2 0,7-3 1,13-1 5,12-2 3,13-2 4,7-3 0,1-4-4,1-4-4,1-4-5,-1 0-2,-2 2 0,-2 4-2,-1 3-1,-9 4-3,-14 7-7,-15 7-7,-15 8-6,-8 1-2,1-2 5,0-1 4,0-3 4,-2-1 3,-3-1 1,-2 0 2,-4-2 2,1-2 2,2-1 3,3-2 3,4-2 4,9-2 7,18-2 11,18-3 11,18 0 11,9-4 1,2 0-9,2-3-9,2-2-9,0-1-6,-2 0-1,-1 0 0,-3 1-1,-2-1-10,-3 0-18,-4 0-18,-1 0-17,-5 0-10,-3-2-1,-5 0-1,-3-1 0,-4 0 2,-2 1 9,-4 0 7,-2 2 8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3"/>
    </inkml:context>
    <inkml:brush xml:id="br0">
      <inkml:brushProperty name="width" value="0.04475" units="cm"/>
      <inkml:brushProperty name="height" value="0.04475" units="cm"/>
      <inkml:brushProperty name="color" value="#00BFF3"/>
    </inkml:brush>
  </inkml:definitions>
  <inkml:trace contextRef="#ctx0" brushRef="#br0">77763 31605 491,'-28'-13'41,"9"6"10,7 6 9,8 6 9,4 7 0,0 7-10,0 9-10,0 7-11,0 8-9,2 10-7,0 8-7,2 9-8,-1 7-11,-1 6-13,0 6-13,-1 6-14,-2-4-7,-1-13 1,0-15-1,-1-13 0,-1-10 1,2-7 1,0-7 1,2-7 2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3"/>
    </inkml:context>
    <inkml:brush xml:id="br0">
      <inkml:brushProperty name="width" value="0.03995" units="cm"/>
      <inkml:brushProperty name="height" value="0.03995" units="cm"/>
      <inkml:brushProperty name="color" value="#00BFF3"/>
    </inkml:brush>
  </inkml:definitions>
  <inkml:trace contextRef="#ctx0" brushRef="#br0">78950 31850 550,'7'30'174,"-1"-2"-45,0-1-44,-2-3-46,0-1-25,0-3-7,0-1-5,0-2-8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4"/>
    </inkml:context>
    <inkml:brush xml:id="br0">
      <inkml:brushProperty name="width" value="0.05353" units="cm"/>
      <inkml:brushProperty name="height" value="0.05353" units="cm"/>
      <inkml:brushProperty name="color" value="#00BFF3"/>
    </inkml:brush>
  </inkml:definitions>
  <inkml:trace contextRef="#ctx0" brushRef="#br0">79094 31143 410,'0'52'130,"0"-4"-25,0-6-22,0-4-25,0-2-16,2 0-9,0 2-11,2 1-9,-1-1-8,-1-2-6,0-2-7,-1-1-6,-2-4-4,-1-4-3,0-3-1,-1-4-3,-3-9-6,-2-11-11,-3-11-12,-3-13-12,-1-6 1,2-2 10,2-3 10,3-1 10,1 2 9,2 6 5,2 5 6,2 7 6,1 3 10,0 2 11,0 3 13,0 1 11,2 2 8,4 4 3,4 3 2,3 2 3,3 2-3,0 0-11,-1 0-10,1 0-10,0-1-8,1-1-5,1 0-6,1-1-6,0-3-6,-1-2-8,0-4-7,-2-2-8,0-3-3,-1-2-1,1-1 0,0-3-1,-1 0 3,-1-1 7,-1 1 5,-1-1 6,-1 1 5,-2 1 3,-2 1 4,-2 1 3,-1 1 5,0 4 5,-1 3 7,1 3 7,0 2 13,0 3 23,0 4 24,0 2 21,-1 5 2,-2 6-20,-2 5-21,-2 7-20,-1 1-14,0 0-6,0-1-6,0-1-6,1-2-10,2-3-12,2-3-13,2-3-12,2-5-4,2-6 6,2-8 6,2-6 5,0-5 5,-1-3 1,-1-4 2,0-1 2,-2-3-2,-1 2-4,0 1-4,-2 1-4,0 1 1,0 1 10,0 1 8,0 1 9,-2 5 13,-2 8 18,-4 9 18,-2 10 17,-1 3 2,0-1-12,2-1-12,1-1-13,-1 2-7,-2 5-3,-2 5-4,-2 5-2,0 0-3,3-6-3,1-3-3,2-6-3,0-3-10,0-1-18,-1-1-19,-1 0-19,0-5-2,2-5 11,2-6 12,2-5 12,1-4 8,0 0 2,0 0 4,0 1 2,1-1 2,4 2 3,2 1 2,3 0 1,3 2 2,0 1-1,1 0 1,1 2-1,0 1 2,-1 0 3,0 1 3,-2 2 3,-2 2 3,-2 4 2,-4 4 4,-2 3 2,-4 4 1,-2 3-1,-4 4 0,-2 2-2,-3 0 0,-2-2 2,-1-1 1,-3-2 2,0-2 0,-1 1-1,1-1-2,-1 1-1,1-2 0,3-1 0,1-2-1,2-3 1,7-1-5,10-2-8,12-2-10,10-2-8,4-4-8,0-6-8,-1-6-7,-1-6-8,-2-2-2,-1 1 5,-3 1 3,-1 1 3,-2 1 4,-3 1 3,-1 0 2,-2 2 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56"/>
    </inkml:context>
    <inkml:brush xml:id="br0">
      <inkml:brushProperty name="width" value="0.03014" units="cm"/>
      <inkml:brushProperty name="height" value="0.03014" units="cm"/>
      <inkml:brushProperty name="color" value="#00BFF3"/>
    </inkml:brush>
  </inkml:definitions>
  <inkml:trace contextRef="#ctx0" brushRef="#br0">41400 9450 729,'32'-29'4,"17"-5"8,15-7 9,16-5 7,4 0 2,-6 10-1,-6 10-3,-6 9-2,1 4-1,9 1-2,10-1-1,10 1-1,11 1-7,17 3-10,15 3-13,16 4-10,-10-1-12,-34-3-11,-35-3-11,-33-2-12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4"/>
    </inkml:context>
    <inkml:brush xml:id="br0">
      <inkml:brushProperty name="width" value="0.05224" units="cm"/>
      <inkml:brushProperty name="height" value="0.05224" units="cm"/>
      <inkml:brushProperty name="color" value="#00BFF3"/>
    </inkml:brush>
  </inkml:definitions>
  <inkml:trace contextRef="#ctx0" brushRef="#br0">81537 30827 421,'0'-48'13,"2"15"26,0 15 27,2 15 26,-1 10 4,-1 7-18,0 7-18,-1 7-19,-4 4-11,-2 1-6,-5 1-5,-4 0-6,-1 0-5,-1-3-9,0-3-7,1-3-7,0-3-9,4-3-12,3-3-10,3-3-12,2-4-4,3-4 2,4-6 1,2-4 2,2-2 6,2 0 8,0 2 10,2 1 9,-2 2 19,1 5 26,-2 6 27,0 4 28,-3 4 7,-1 1-14,-2 3-12,-2 1-12,-1 2-10,-2-1-5,0 1-5,-1-1-5,-3 2-5,-2 1-6,-4 2-5,-2 3-7,0-2-3,3-6-1,2-4-3,4-4-1,1-7-14,0-8-26,0-8-25,1-8-26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5"/>
    </inkml:context>
    <inkml:brush xml:id="br0">
      <inkml:brushProperty name="width" value="0.03939" units="cm"/>
      <inkml:brushProperty name="height" value="0.03939" units="cm"/>
      <inkml:brushProperty name="color" value="#00BFF3"/>
    </inkml:brush>
  </inkml:definitions>
  <inkml:trace contextRef="#ctx0" brushRef="#br0">82050 31160 558,'8'-8'0,"0"2"0,0 1 0,-1 0 0,2 0 5,2-2 10,2-2 11,1-1 10,2-1 7,0 0 3,0 2 4,-1 1 4,0 1-3,-1 2-8,0 2-7,-2 2-9,-2 2-18,-2 4-28,-4 2-28,-2 4-29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5"/>
    </inkml:context>
    <inkml:brush xml:id="br0">
      <inkml:brushProperty name="width" value="0.05249" units="cm"/>
      <inkml:brushProperty name="height" value="0.05249" units="cm"/>
      <inkml:brushProperty name="color" value="#00BFF3"/>
    </inkml:brush>
  </inkml:definitions>
  <inkml:trace contextRef="#ctx0" brushRef="#br0">82111 31350 419,'-15'15'6,"3"-1"11,1-1 11,2 0 10,2-1 6,2 1 3,2 1 1,2 2 3,1 0-2,0 3-5,0 1-5,0 3-5,0 0-4,0-1-3,0-2-2,0 1-4,-1 0-4,-2 3-6,-2 2-7,-1 5-5,0-8-16,4-13-23,4-16-23,4-14-24,3-6 1,3 3 23,3 3 23,4 3 24,1 2 16,1 1 9,1 1 8,1 1 9,-1 1 4,-1 2 0,-3 2-1,-1 2 0,-1 1-2,1 0-4,1 0-4,2 1-4,-1-1-10,1 0-16,-1 0-16,1 0-15,-4-1-10,-7-2-4,-6-2-4,-8-1-4,-2-1 5,1 2 11,0 2 13,2 2 12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5"/>
    </inkml:context>
    <inkml:brush xml:id="br0">
      <inkml:brushProperty name="width" value="0.05493" units="cm"/>
      <inkml:brushProperty name="height" value="0.05493" units="cm"/>
      <inkml:brushProperty name="color" value="#00BFF3"/>
    </inkml:brush>
  </inkml:definitions>
  <inkml:trace contextRef="#ctx0" brushRef="#br0">82913 31700 400,'-15'0'-27,"2"0"12,2 0 14,3 0 12,1 2 16,2 4 18,2 4 18,2 3 18,2 4 3,2 1-12,2 3-11,2 2-12,1 2-9,1 5-5,1 3-5,2 4-6,0 4-8,3 6-12,2 4-11,1 6-13,2 0-3,1-3 5,1-2 6,1-4 5,0-3-6,-3-6-17,-1-4-17,-2-5-18,-3-5-6,-3-5 2,-3-5 3,-2-4 3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5:45"/>
    </inkml:context>
    <inkml:brush xml:id="br0">
      <inkml:brushProperty name="width" value="0.04741" units="cm"/>
      <inkml:brushProperty name="height" value="0.04741" units="cm"/>
      <inkml:brushProperty name="color" value="#00BFF3"/>
    </inkml:brush>
  </inkml:definitions>
  <inkml:trace contextRef="#ctx0" brushRef="#br0">82578 32792 463,'-15'-8'7,"-1"-2"12,0 0 13,1-1 13,3 3 12,8 6 9,8 7 10,8 8 9,4 4-8,3 3-27,1 3-27,3 3-28,-1-1-12,-3-1 1,-3-4 1,-2-3 2,-4-3-11,1-1-26,-2-2-24,0-2-25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12"/>
    </inkml:context>
    <inkml:brush xml:id="br0">
      <inkml:brushProperty name="width" value="0.02326" units="cm"/>
      <inkml:brushProperty name="height" value="0.02326" units="cm"/>
    </inkml:brush>
  </inkml:definitions>
  <inkml:trace contextRef="#ctx0" brushRef="#br0">91127 6199 945,'-36'-8'43,"7"2"-32,7 0-32,7 2-32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19"/>
    </inkml:context>
    <inkml:brush xml:id="br0">
      <inkml:brushProperty name="width" value="0.04193" units="cm"/>
      <inkml:brushProperty name="height" value="0.04193" units="cm"/>
    </inkml:brush>
  </inkml:definitions>
  <inkml:trace contextRef="#ctx0" brushRef="#br0">83866 11555 524,'0'-13'75,"0"6"-11,0 6-10,0 6-9,0 4-8,0 1-5,0 3-5,0 2-5,0 1-2,0 1-2,0 1-1,0 1-1,0 1-1,0 0-3,0-1-3,0 1-2,-1-2-2,-1 1-4,0-2-4,-1-1-4,-1-1-3,2-1-6,0-1-5,2 0-5,0-5-9,2-8-12,0-8-13,2-8-13,0-4 1,2 1 12,0-1 14,1 1 13,0-1 8,0 1 5,-2-1 5,0 1 5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19"/>
    </inkml:context>
    <inkml:brush xml:id="br0">
      <inkml:brushProperty name="width" value="0.04747" units="cm"/>
      <inkml:brushProperty name="height" value="0.04747" units="cm"/>
    </inkml:brush>
  </inkml:definitions>
  <inkml:trace contextRef="#ctx0" brushRef="#br0">84550 10290 463,'7'-19'37,"-1"10"9,0 10 10,-1 10 9,-2 5-1,1 1-11,0 1-12,0 1-12,0 3-6,0 5-1,0 5-1,0 5-1,-1 3-2,-1 4-3,0 2-3,-1 4-4,-1 1-3,0 0-4,0 0-2,0 0-5,-1-1-1,-1 1-1,0 0 0,-1 0-1,-1 1-3,0 0-8,0 1-6,0 2-7,1-2-3,0-1-1,2-2 1,0-2 0,1-4 0,0-6 2,0-5 1,0-7 2,1-8 0,0-12-1,2-12-2,0-12-1,0-5 3,0-1 7,-2 1 7,0-1 7,-2 2 5,0 1 1,-2 3 1,0 1 2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0"/>
    </inkml:context>
    <inkml:brush xml:id="br0">
      <inkml:brushProperty name="width" value="0.03117" units="cm"/>
      <inkml:brushProperty name="height" value="0.03117" units="cm"/>
    </inkml:brush>
  </inkml:definitions>
  <inkml:trace contextRef="#ctx0" brushRef="#br0">84400 12187 705,'0'-16'0,"0"-2"0,0 0 0,0 0 0,2 0 8,4 5 15,4 3 15,3 4 16,3 4 0,0 4-13,-1 4-13,1 4-14,-1 1-6,-1 1 0,-1 0 1,0-1 1,-2 0-11,-1-2-19,-1-3-21,0-1-19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0"/>
    </inkml:context>
    <inkml:brush xml:id="br0">
      <inkml:brushProperty name="width" value="0.04507" units="cm"/>
      <inkml:brushProperty name="height" value="0.04507" units="cm"/>
    </inkml:brush>
  </inkml:definitions>
  <inkml:trace contextRef="#ctx0" brushRef="#br0">85002 10744 488,'16'-29'57,"-1"7"-9,1 5-10,0 7-9,0 3-5,1 2 0,1 2-1,1 2-1,0 2-2,-3 4-4,-1 2-6,-2 3-4,-3 2-5,-3 0-5,-2 0-4,-4-1-4,-2 3-4,-2 2-1,-2 3-2,-1 3-2,-4 0 1,-2-1 0,-3-3 2,-3-1 1,-1-3 2,2-2 3,3-4 2,1-3 2,4-1 4,4-2 3,6 0 4,4-2 4,5 0 2,4-2 0,3 0-1,5-2 1,0 0-1,-1 1-1,-3-1-1,-1 0-1,-3 1-1,-2 4-1,-4 2-1,-3 4-1,-2 2 1,-4 3 2,-2 3 2,-3 3 3,-4 1 0,-2-1 1,-3 0 0,-3-2-1,-1-1 1,0-1-1,2-1 1,1 0-1,1-2 0,3-1 0,1-1-2,2 0 0,3-1-1,4 1 0,4 2-1,4 0 0,3-1-2,2-2-2,1-4-2,3-3-2,0-1-1,-1 0 1,-1 0-1,0 0 1,-4 2-1,-6 4-2,-6 4-3,-6 4-2,-3 0-1,1-1 1,-1-2 0,0-2 2,0-1 1,1-1 0,-1 1 0,0 0 0,-2 0 2,-3 2 1,-5 0 3,-3 1 2,-2 0 3,1 0 4,1-2 3,1-1 4,2 0 3,5-2 5,3-1 4,4 0 3,8-2 3,12-2-2,11-2-1,13-2 0,6-2-4,2-2-6,2-2-6,2-1-5,0-1-6,-2 2-4,-2 2-5,-1 2-4,-4 2-7,-2 0-8,-3 2-7,-3 0-9,-3 1-6,-2 0-6,-1 0-6,-2 0-7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58"/>
    </inkml:context>
    <inkml:brush xml:id="br0">
      <inkml:brushProperty name="width" value="0.03454" units="cm"/>
      <inkml:brushProperty name="height" value="0.03454" units="cm"/>
      <inkml:brushProperty name="color" value="#00BFF3"/>
    </inkml:brush>
  </inkml:definitions>
  <inkml:trace contextRef="#ctx0" brushRef="#br0">84550 9500 636,'-11'-22'64,"28"6"-5,28 7-5,29 6-5,15 3-6,3 0-8,3 0-8,4 0-9,-1-2-7,-3-3-8,-3-3-7,-2-2-7,-8-1-8,-8 3-5,-10 3-6,-9 4-7,-12 4-5,-11 6-6,-14 7-6,-11 6-6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1"/>
    </inkml:context>
    <inkml:brush xml:id="br0">
      <inkml:brushProperty name="width" value="0.05042" units="cm"/>
      <inkml:brushProperty name="height" value="0.05042" units="cm"/>
    </inkml:brush>
  </inkml:definitions>
  <inkml:trace contextRef="#ctx0" brushRef="#br0">86373 10213 436,'2'-15'34,"6"2"4,4 2 6,5 3 3,3 1-1,-1 2-8,1 2-8,-1 2-9,0 1-6,-2 0-6,-3 0-6,-1 0-6,-3 2-8,-4 6-15,-4 4-12,-4 5-13,-5 2-5,-4-1 6,-5-1 5,-5 0 5,-2-3 7,1-1 7,1-2 7,1-2 8,1-2 5,1-1 1,0-1 3,2 0 1,2-2 3,1 0 2,2-2 3,2 0 3,2 0 9,1 2 14,0 2 14,2 2 15,1 1 3,2 1-8,2 2-10,2 0-8,0 2-5,-1 3-2,0 3-3,-1 3-1,-1 3-2,2 1-2,0 3-2,1 1-1,0 2-3,-2 1-3,-2 0-4,-2 2-4,-2 3-5,-3 4-6,-4 6-7,-2 4-7,-3 2-5,-1-2-1,-3-2-3,-1-2-2,-1-3-3,1-6-1,1-4-3,1-5-2,-1-2-2,0 1-3,0 0-4,-2 2-2,1-2 1,5-7 8,3-5 6,4-6 8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1"/>
    </inkml:context>
    <inkml:brush xml:id="br0">
      <inkml:brushProperty name="width" value="0.03632" units="cm"/>
      <inkml:brushProperty name="height" value="0.03632" units="cm"/>
    </inkml:brush>
  </inkml:definitions>
  <inkml:trace contextRef="#ctx0" brushRef="#br0">87100 11761 605,'9'-21'64,"1"5"-6,3 4-5,2 6-6,3 3-7,3 0-6,5 2-8,3 0-6,3 1-5,1-2-1,1 0-2,0-1-1,-1-1-11,-5 2-22,-5 0-23,-5 2-22,-5 0-6,-6 0 7,-6 0 9,-6 0 9,-3-1 7,2 0 7,1-2 9,0 0 6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1"/>
    </inkml:context>
    <inkml:brush xml:id="br0">
      <inkml:brushProperty name="width" value="0.04701" units="cm"/>
      <inkml:brushProperty name="height" value="0.04701" units="cm"/>
    </inkml:brush>
  </inkml:definitions>
  <inkml:trace contextRef="#ctx0" brushRef="#br0">87521 11222 467,'-7'-19'30,"1"7"11,0 8 11,2 8 11,0 6 0,2 5-9,0 5-9,2 6-10,-1 1-6,-2 2-5,-2 1-3,-2 1-4,0 0-3,-1-2-3,0 0-3,0-1-1,1-2-2,0-3-1,2-3 0,1-3 0,1 0-3,3 2-2,4 1-3,2 3-3,3-2-2,0-5 1,1-5 1,2-4 1,0-4 1,3 1 0,1 0 2,3 0 0,0 1 0,-1 0-1,0 1-1,-2 2-1,0-1-2,1-1-1,1 0 0,1-2-2,0 0-4,-2 0-8,-3 0-9,-1 0-7,-1-1-3,0-1 3,-1 0 3,1-1 2,-2-3 1,-2 0-3,-4-3-2,-2-2-2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2"/>
    </inkml:context>
    <inkml:brush xml:id="br0">
      <inkml:brushProperty name="width" value="0.0355" units="cm"/>
      <inkml:brushProperty name="height" value="0.0355" units="cm"/>
    </inkml:brush>
  </inkml:definitions>
  <inkml:trace contextRef="#ctx0" brushRef="#br0">88130 12550 619,'-15'0'0,"2"0"0,3 0 0,1 0 0,3 0 11,4 2 22,4 0 23,4 2 21,2 1 2,-1 3-20,1 4-20,0 2-20,0 2-12,0-1-7,0 1-5,-1-1-7,1 0-7,-2-2-4,-1-3-7,0-1-5,-2-1-7,-1 0-6,0 0-8,-1 0-6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5"/>
    </inkml:context>
    <inkml:brush xml:id="br0">
      <inkml:brushProperty name="width" value="0.04191" units="cm"/>
      <inkml:brushProperty name="height" value="0.04191" units="cm"/>
    </inkml:brush>
  </inkml:definitions>
  <inkml:trace contextRef="#ctx0" brushRef="#br0">92316 11213 524,'-12'-1'9,"8"-1"15,8 0 17,8-1 16,5-1 3,3 0-7,3 0-10,3 0-8,3-1-5,2 0-3,4-1-3,3-1-3,-1 0-4,-6 2-4,-4 2-6,-4 2-4,-5 1-2,-1 0 1,-3 0 2,-1 0 0,-3 1-14,-2 4-33,-4 2-31,-2 4-33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5"/>
    </inkml:context>
    <inkml:brush xml:id="br0">
      <inkml:brushProperty name="width" value="0.04477" units="cm"/>
      <inkml:brushProperty name="height" value="0.04477" units="cm"/>
    </inkml:brush>
  </inkml:definitions>
  <inkml:trace contextRef="#ctx0" brushRef="#br0">92993 11450 491,'-15'3'40,"4"6"8,3 5 8,2 7 8,3 3 0,0 1-10,2 1-10,1 1-8,-1 0-8,-1 1-5,0-1-4,-1 0-5,-1 0-4,0-1-4,0-1-4,0-1-3,-1 0-5,0-1-4,-1 1-4,-1-1-4,-1-1-5,2-3-4,0-3-4,2-2-4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5"/>
    </inkml:context>
    <inkml:brush xml:id="br0">
      <inkml:brushProperty name="width" value="0.05215" units="cm"/>
      <inkml:brushProperty name="height" value="0.05215" units="cm"/>
    </inkml:brush>
  </inkml:definitions>
  <inkml:trace contextRef="#ctx0" brushRef="#br0">95157 10400 421,'0'17'155,"0"1"-37,0 3-36,0 1-38,0 5-18,0 5-1,0 6-2,0 6 0,-1 5-2,-1 4-5,0 4-3,-1 4-4,-2 1-2,-2-1-1,-2-1-1,-1-1 0,-2-1-4,2 0-8,0-2-8,2-1-7,1-1-5,-1-2-2,0-2-2,0-2-2,0-3 0,2-6 2,1-4 0,1-5 2,0-5 1,2-3 1,0-5 0,2-3 1,-1-5-1,-1-4-2,0-6-2,-1-4-1,-1-4 0,2-2 3,0-2 4,2-1 4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6"/>
    </inkml:context>
    <inkml:brush xml:id="br0">
      <inkml:brushProperty name="width" value="0.03417" units="cm"/>
      <inkml:brushProperty name="height" value="0.03417" units="cm"/>
    </inkml:brush>
  </inkml:definitions>
  <inkml:trace contextRef="#ctx0" brushRef="#br0">94831 10200 643,'-3'18'156,"-4"5"-45,-6 5-44,-4 5-45,-3 2-23,-3 0-3,-1 0-4,-3 0-3,1-1-6,1-3-7,3-3-8,1-3-8,3-4-4,3-3-1,3-5 0,3-3-2,1-3 3,2 0 7,0-2 7,2 0 7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6"/>
    </inkml:context>
    <inkml:brush xml:id="br0">
      <inkml:brushProperty name="width" value="0.04185" units="cm"/>
      <inkml:brushProperty name="height" value="0.04185" units="cm"/>
    </inkml:brush>
  </inkml:definitions>
  <inkml:trace contextRef="#ctx0" brushRef="#br0">95800 10200 525,'9'8'82,"3"2"-10,4 0-9,2 1-11,2 1-6,1 1-7,1 2-5,1 0-6,0 0-5,-1-1-5,-1-1-7,-1 0-5,-2-2-6,-3 1-8,-3 0-7,-2 0-7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8"/>
    </inkml:context>
    <inkml:brush xml:id="br0">
      <inkml:brushProperty name="width" value="0.04539" units="cm"/>
      <inkml:brushProperty name="height" value="0.04539" units="cm"/>
    </inkml:brush>
  </inkml:definitions>
  <inkml:trace contextRef="#ctx0" brushRef="#br0">85861 17763 484,'-13'-8'50,"8"2"-4,7 1-5,6 0-5,6 1-4,3 0-3,5 0-3,3 0-4,2 0-4,-1 1-2,-1-1-4,-1 0-2,-2 0-3,-3 2-3,-3 0-3,-2 2-3,-3 1-3,-1 2-2,0 2-2,-2 2-2,-3 1-6,-4 1-9,-6 2-8,-4 0-8,-2-1-1,1-3 7,0-2 8,2-4 7,0-1 7,-2 0 7,0 0 7,-1 0 7,0 1 6,0 2 6,2 2 6,1 2 5,0 2 4,2 1 0,1 3 0,0 2 1,1 1-2,0-1-2,0 1-4,0 0-3,1 0-2,0 3-2,2 1-2,1 3-2,0 0-2,0-1-3,0-1-2,0-1-2,0-1-3,0 1-3,0 0-5,0-1-4,0 0-1,0-1-2,0 0-1,0-2-1,0-1-3,0-1-5,0-1-5,0 0-6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7:59"/>
    </inkml:context>
    <inkml:brush xml:id="br0">
      <inkml:brushProperty name="width" value="0.03854" units="cm"/>
      <inkml:brushProperty name="height" value="0.03854" units="cm"/>
      <inkml:brushProperty name="color" value="#00BFF3"/>
    </inkml:brush>
  </inkml:definitions>
  <inkml:trace contextRef="#ctx0" brushRef="#br0">85000 8850 570,'-24'-25'0,"4"0"0,3 0 0,3 0 0,3 9 10,3 19 20,3 19 21,4 19 19,2 12 3,4 6-14,3 7-14,3 6-14,-1 6-10,-2 6-4,-3 7-3,-3 6-5,-4 3-10,-3 0-14,-3 0-14,-2 0-15,-3-8-10,1-16-6,-1-15-6,1-15-7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8"/>
    </inkml:context>
    <inkml:brush xml:id="br0">
      <inkml:brushProperty name="width" value="0.03741" units="cm"/>
      <inkml:brushProperty name="height" value="0.03741" units="cm"/>
    </inkml:brush>
  </inkml:definitions>
  <inkml:trace contextRef="#ctx0" brushRef="#br0">85481 19715 588,'-56'7'3,"14"-2"9,13-2 6,15-2 8,9-2 7,8 0 4,6-2 4,7 0 6,5-1-2,1 0-7,3 0-8,1 1-7,2-1-5,1 2-3,1 0-4,1 2-1,-1 0-5,0 0-6,-1 0-4,-1 0-5,-1 1-10,-1 2-14,-1 2-14,-1 1-13,-2 2-6,-3-2 7,-3-1 4,-2 0 6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9"/>
    </inkml:context>
    <inkml:brush xml:id="br0">
      <inkml:brushProperty name="width" value="0.0427" units="cm"/>
      <inkml:brushProperty name="height" value="0.0427" units="cm"/>
    </inkml:brush>
  </inkml:definitions>
  <inkml:trace contextRef="#ctx0" brushRef="#br0">88929 17994 515,'-2'-18'95,"-2"10"-11,-4 11-11,-2 12-11,-3 4-11,-3 1-12,-3-1-11,-3 1-11,-3-1-8,-1 1-4,-3 0-5,-1-1-4,0 0-3,1-1 1,3-1 1,1 0 0,3-3-1,3-1-2,3-2-2,3-2-2,3-2 2,6 1 6,4 0 6,6 0 6,4 0 3,3 0 0,5-1 0,4 1 1,1 0-1,1 0-2,-1 0-1,1 0-1,-2 0-2,-1 3-2,-3 2-3,-1 1-1,-1 1-4,-1-2-6,1-3-6,0-1-6,-2-1-1,-1 0 2,-2 0 3,-2 0 2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29"/>
    </inkml:context>
    <inkml:brush xml:id="br0">
      <inkml:brushProperty name="width" value="0.04407" units="cm"/>
      <inkml:brushProperty name="height" value="0.04407" units="cm"/>
    </inkml:brush>
  </inkml:definitions>
  <inkml:trace contextRef="#ctx0" brushRef="#br0">89600 18599 499,'39'0'139,"-2"0"-32,0 0-31,-1 0-31,1 0-19,2 0-3,4 0-3,3 0-5,1 0-2,1 0-2,2 0-2,0 0-1,1-1-3,0-1-2,0 0-2,0-1-3,1-1-2,0 2-2,1 0-1,2 2-1,-2 0-1,0 0 0,-4 0 0,0 0 1,-4 0 0,-2 0 1,-4 0 0,-2 0 1,-4 0 1,-5 0 2,-5 0 1,-5 0 1,-6 0-6,-6 0-12,-8 0-13,-6 0-13,-3-1-8,0 0-3,2-2-2,1 0-4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0"/>
    </inkml:context>
    <inkml:brush xml:id="br0">
      <inkml:brushProperty name="width" value="0.03967" units="cm"/>
      <inkml:brushProperty name="height" value="0.03967" units="cm"/>
    </inkml:brush>
  </inkml:definitions>
  <inkml:trace contextRef="#ctx0" brushRef="#br0">85516 23350 554,'-12'0'61,"8"2"-5,8 0-6,8 2-5,4-1-5,3-1-5,2 0-4,1-1-4,2-1-3,1 0-3,1 0-2,1 0-3,-1 0-3,-3 0-6,-3 0-6,-3 0-7,-2 0-11,-1 0-18,0 0-18,-2 0-17,-3 0-6,-4 0 9,-6 0 7,-4 0 8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0"/>
    </inkml:context>
    <inkml:brush xml:id="br0">
      <inkml:brushProperty name="width" value="0.04106" units="cm"/>
      <inkml:brushProperty name="height" value="0.04106" units="cm"/>
    </inkml:brush>
  </inkml:definitions>
  <inkml:trace contextRef="#ctx0" brushRef="#br0">85781 23700 535,'0'23'139,"-2"-1"-32,-1-1-32,0-1-31,-1 0-19,1 1-6,-1 1-5,0 1-6,0-1-3,2-3 3,0-3 1,2-2 3,3-6-17,6-6-34,5-8-34,7-6-34,0-3-4,-5 3 24,-5 1 26,-5 2 24,-1 1 14,0-2 6,1 0 5,2-1 4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1"/>
    </inkml:context>
    <inkml:brush xml:id="br0">
      <inkml:brushProperty name="width" value="0.04584" units="cm"/>
      <inkml:brushProperty name="height" value="0.04584" units="cm"/>
    </inkml:brush>
  </inkml:definitions>
  <inkml:trace contextRef="#ctx0" brushRef="#br0">86191 23783 479,'6'-6'11,"-3"4"21,-2 4 22,-4 4 21,-1 3 4,1 3-14,-1 3-12,0 4-14,0 1-9,0 1-3,0 1-5,0 1-4,1 0-6,0 1-8,2-1-9,0 1-9,1-2-4,-2-1 1,0-3-1,-1-1 0,-1-2-5,2-1-10,0-1-9,2 0-10,-2-2-4,-2 1 3,-4 0 1,-2 0 3,-1-2 5,1-1 7,0-2 7,2-2 8,0-1 6,1 0 3,-1 0 4,0 0 4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1"/>
    </inkml:context>
    <inkml:brush xml:id="br0">
      <inkml:brushProperty name="width" value="0.03668" units="cm"/>
      <inkml:brushProperty name="height" value="0.03668" units="cm"/>
    </inkml:brush>
  </inkml:definitions>
  <inkml:trace contextRef="#ctx0" brushRef="#br0">84772 25416 599,'-24'-1'40,"13"-1"6,14 0 7,14-1 7,7-1-2,4 2-12,3 0-11,3 2-11,2 0-7,2 2-6,3 0-3,1 2-5,0 1-5,-2 1-4,-2 3-4,-1 2-4,-2 0-5,0 0-8,0-2-7,1-1-7,-3 0-5,-2-2-3,-3-1-4,-3 0-3,-4-2 3,-3-2 11,-4-2 12,-4-2 10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1"/>
    </inkml:context>
    <inkml:brush xml:id="br0">
      <inkml:brushProperty name="width" value="0.04448" units="cm"/>
      <inkml:brushProperty name="height" value="0.04448" units="cm"/>
    </inkml:brush>
  </inkml:definitions>
  <inkml:trace contextRef="#ctx0" brushRef="#br0">88978 23945 494,'-2'-13'47,"0"4"7,-3 6 8,-2 5 7,-2 2-3,-2 3-11,-1 2-13,-3 2-11,-2 2-9,-3 3-3,-3 3-3,-3 3-4,-2 2-4,-1 1-5,-1 1-6,0 1-4,-1-1-3,3-1-1,2-3-2,1-1-1,4-3 1,3-1 0,4-2 2,5-3 1,4 0 2,8 0 3,6 0 4,7-1 2,4 0 2,3 0-1,1-2 0,3 0 0,0-2-4,1-1-6,-1-1-6,1 0-7,-3-1-3,-2 0-1,-3 0 0,-2 0-1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2"/>
    </inkml:context>
    <inkml:brush xml:id="br0">
      <inkml:brushProperty name="width" value="0.04131" units="cm"/>
      <inkml:brushProperty name="height" value="0.04131" units="cm"/>
    </inkml:brush>
  </inkml:definitions>
  <inkml:trace contextRef="#ctx0" brushRef="#br0">89600 24681 532,'17'-8'59,"1"2"-5,3 1-4,1 1-6,4 0-3,3 2-6,4 0-5,5 2-5,1 0-3,0 0-3,0 0-2,1 0-1,-1 0-3,0 2-2,0 0-2,0 2-2,0-1-2,1 1-1,-1 0 0,0 0-2,0-1-2,-2 0-1,0-2-2,-1 0-3,-2-1 0,0 0-1,-1 0 1,-1 0 0,-1-1 0,-1 0-1,-1-2 0,-1 0-1,-3 0 1,-3 0 1,-5 2 1,-3 0 1,-5 1-3,-6-2-7,-6 0-6,-6-1-8,-4 0-9,-2 2-10,-1 2-13,-3 2-10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3"/>
    </inkml:context>
    <inkml:brush xml:id="br0">
      <inkml:brushProperty name="width" value="0.04001" units="cm"/>
      <inkml:brushProperty name="height" value="0.04001" units="cm"/>
    </inkml:brush>
  </inkml:definitions>
  <inkml:trace contextRef="#ctx0" brushRef="#br0">96674 17647 549,'-7'-8'0,"0"2"-1,2 1 0,1 0 0,4 1 5,7 1 11,9-1 12,8 0 11,3 0 5,0 2-1,1 0-1,-1 2-1,-1 0-4,-3 2-4,-3 0-5,-3 2-6,-3 1-3,-4 3-4,-5 4-4,-2 2-3,-6 4-3,-6 5-1,-6 5-2,-5 5-1,-5 1-2,-3 0-2,-3-1-1,-3-1-2,0-1 1,1-2 0,3 0 3,2-1 1,3-2 2,7-3 1,5-3 3,6-3 1,6-2 1,6 0 1,6-2 0,6-1 0,2-2 0,1-2-1,-1-4 1,1-2-1,-1-3-4,-1-1-8,-1 0-8,-1-1-8,0-2-7,0 0-4,-1-1-4,1-2-5,-1 0-3,-1-1 2,-1-2-1,0 0 1,-2 0 2,-3 1 4,-1 0 3,-2 2 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00"/>
    </inkml:context>
    <inkml:brush xml:id="br0">
      <inkml:brushProperty name="width" value="0.03878" units="cm"/>
      <inkml:brushProperty name="height" value="0.03878" units="cm"/>
      <inkml:brushProperty name="color" value="#00BFF3"/>
    </inkml:brush>
  </inkml:definitions>
  <inkml:trace contextRef="#ctx0" brushRef="#br0">85950 8250 567,'51'0'66,"4"0"-12,3 0-14,3 0-12,-2 1-8,-6 4-3,-6 3-1,-6 3-3,-12 10-2,-15 20-2,-15 18-2,-16 20-1,-10 3-2,-3-8 0,-3-10 0,-2-9 0,-5-5-1,-2 0-2,-3 0-2,-3 0-3,1-4 1,6-5 2,7-7 2,6-5 4,12-8 0,19-5 0,19-7-1,19-5 0,12-3 1,6 4 0,7 3 2,6 3 0,-2 3 2,-9 3 0,-10 3 1,-8 4 1,-11 2 0,-8 4-1,-10 3-2,-9 3-1,-12 4-1,-11 7-2,-14 6-3,-11 7-1,-9 4-4,-3 3-7,-3 3-6,-2 4-8,0-6-5,7-11-5,6-14-5,7-11-5,4-7-3,3 0-1,3 0-3,4 0-1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4"/>
    </inkml:context>
    <inkml:brush xml:id="br0">
      <inkml:brushProperty name="width" value="0.04496" units="cm"/>
      <inkml:brushProperty name="height" value="0.04496" units="cm"/>
    </inkml:brush>
  </inkml:definitions>
  <inkml:trace contextRef="#ctx0" brushRef="#br0">98069 17331 489,'1'-13'17,"2"3"9,2 4 9,2 4 8,2 2 1,3 2-6,3 0-7,4 2-6,-1 0-6,-1 2-7,-3 0-6,-1 1-7,-3 2-6,-2 2-5,-4 2-7,-2 1-5,-4 1-3,-4 0-2,-4-2-3,-4-1 0,-2-1-1,-1 0 0,-1-2 2,-1-1 1,0 0 3,3-2 5,1-1 7,2 0 5,2-2 5,1 0 4,0-2 3,2 0 5,0-1 4,0 0 4,1 0 5,-1 0 4,1 1 2,2 3 1,2 4 0,2 2-1,1 3 2,0 3 3,0 3 1,0 4 3,-1 0 0,0 1 0,-2-1-2,0 1 0,-1-1-3,-2 1-4,0-1-4,-1 1-4,-1-2-3,2-1-1,1-3-3,0-1-2,3-5-7,4-6-12,4-8-12,4-6-12,3-8-7,5-7 1,4-9-1,3-7 0,2-2 2,-3 4 4,-1 3 3,-3 5 4,-1 4 5,-3 5 6,-1 5 7,-2 5 6,-2 4 9,-3 4 13,-1 4 12,-2 4 11,-2 3 6,0 5-1,-1 4-1,-2 3-2,-1 2-4,-2-1-7,-2-1-6,-2 0-7,0-2-5,-1 1-3,0-1-4,0 1-3,1-2-4,0-1-1,2-2-3,1-2-2,-1-5-9,0-5-15,-2-6-15,0-5-16,1-6-3,4-4 9,4-3 8,4-5 9,2-1 6,2-1 4,0 1 4,1 0 4,0 1 4,0 5 6,-2 3 4,-1 4 6,0 3 1,-2 1-5,-1 0-4,0 2-5,-1 1-1,0 0-1,0 2 0,0 1 1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5"/>
    </inkml:context>
    <inkml:brush xml:id="br0">
      <inkml:brushProperty name="width" value="0.03974" units="cm"/>
      <inkml:brushProperty name="height" value="0.03974" units="cm"/>
    </inkml:brush>
  </inkml:definitions>
  <inkml:trace contextRef="#ctx0" brushRef="#br0">99010 16883 553,'15'-6'67,"-2"4"-10,-3 4-11,-1 4-11,0 2-4,0 1-1,1 2 0,2 0-1,-1 1-3,-1 1-7,-1 1-6,0 2-8,-3-1-5,-1 1-5,-2 0-5,-2-1-5,-4 1-3,-6 0-3,-5-1-3,-7 1-2,-2 0-3,1-1-4,1 1-3,1 0-3,2-3 2,3-3 8,2-4 6,4-4 8,3-2 5,5 0 7,2 0 4,5 0 7,3 0 3,2 2 4,2 0 2,1 2 4,0 0 0,-2 2 0,-4 0-2,-2 1-1,-4 2-1,-1 2-2,-2 2 0,-1 1-1,-3 1-1,0-2-1,-2-3-1,0-1 0,-1-1-2,0 0-2,1 0-1,-1 0-1,2-1-2,4-1-1,4-1 0,4 0-1,2-1-1,3 2 2,2 0-1,2 2 1,1 0 1,1 3 2,1 2 2,1 1 3,-2 2 0,-5 0 2,-4-1 0,-6 1 2,-2-1-1,0-1-3,0-1-1,0 0-3,-2-1-1,-3-1 0,-5 1-1,-4 0 0,-3-1-2,-1-3-2,-3-1-1,-1-2-3,-2-1-2,1 0-1,-1 0-2,1 0-1,0-1 0,1-1 0,1 0 1,1-1 0,1-2 1,2-1 2,2 0 3,3-1 1,3-2 2,6-2 0,6-2 1,6-1 1,4-2 0,5 0 0,4 0 0,3 1 0,3-1-3,1 0-4,1 0-5,1 1-5,-1-1-1,-2 0 2,-1 0 1,-3 1 2,-1 0 3,-3 2 3,-1 2 2,-2 2 4,-3 1 3,-1-2 3,-2 0 3,-2-1 2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101125 18475 333,'49'20'167,"16"14"-1,16 15 1,16 15 0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6"/>
    </inkml:context>
    <inkml:brush xml:id="br0">
      <inkml:brushProperty name="width" value="0.04845" units="cm"/>
      <inkml:brushProperty name="height" value="0.04845" units="cm"/>
    </inkml:brush>
  </inkml:definitions>
  <inkml:trace contextRef="#ctx0" brushRef="#br0">102314 17050 454,'0'16'100,"0"1"-22,0 1-23,0 1-22,1 2-11,2 3 0,2 3 1,2 3 1,1 1-2,0-1-1,-1-1-3,1-1-3,0-1-1,-2 1 0,-1-1-2,0 0 0,-2 1-1,-1 1-1,0 1-2,-1 1-2,-2 0 0,-1 1-1,0-1 1,-1 0-1,-2 1-2,0-1-4,-1 0-4,-2 1-4,1-2-3,1 0-1,0-1-1,2-1-1,-1-2-1,0-1-2,-2-3-3,0-1-1,-1-2-8,-2-3-12,0-1-13,-1-2-12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6"/>
    </inkml:context>
    <inkml:brush xml:id="br0">
      <inkml:brushProperty name="width" value="0.04937" units="cm"/>
      <inkml:brushProperty name="height" value="0.04937" units="cm"/>
    </inkml:brush>
  </inkml:definitions>
  <inkml:trace contextRef="#ctx0" brushRef="#br0">101850 19233 445,'7'16'122,"-1"1"-26,0 1-26,-1 1-25,-2 2-14,1 1-4,0 3-2,0 1-3,-1 2-2,0-1-2,-2 1-2,0-1-2,-1 0-2,0-1-2,0-1-2,0-1-2,0-1-1,0-1-1,0-1-2,0-1 0,4-6-3,10-10 0,8-12-2,9-10-2,7-9-3,8-8-6,6-9-4,8-6-6,-1-4-5,-7 4-8,-6 2-6,-7 4-8,-7 5-5,-6 7-2,-5 9-2,-6 7-3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7"/>
    </inkml:context>
    <inkml:brush xml:id="br0">
      <inkml:brushProperty name="width" value="0.04247" units="cm"/>
      <inkml:brushProperty name="height" value="0.04247" units="cm"/>
    </inkml:brush>
  </inkml:definitions>
  <inkml:trace contextRef="#ctx0" brushRef="#br0">95683 24281 517,'-6'-7'6,"4"1"12,4 0 12,4 2 12,3 0 3,3 2-5,4 0-6,2 2-4,1 1-4,1 2-2,-1 2-2,1 2-2,-1 1-1,1 3-1,0 2-2,-1 2-1,-1 2-2,-4 3-2,-5 3-2,-3 3-2,-5 3-2,-6 2-2,-5 4 0,-7 3-2,-5 0-1,-3-2-1,-4-2 1,-5-1-2,2-5 2,5-6 1,7-5 1,5-6 1,7-4 2,6-1 0,8 0 1,6-2 0,7-1-6,7-4-11,7-2-13,7-3-13,2-4-7,-2-2-3,-2-3-2,-2-3-4,-2-1 1,-3 1 5,-3 0 5,-3 2 4,-4 1 5,-3 1 4,-4 1 4,-4 1 5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8"/>
    </inkml:context>
    <inkml:brush xml:id="br0">
      <inkml:brushProperty name="width" value="0.0466" units="cm"/>
      <inkml:brushProperty name="height" value="0.0466" units="cm"/>
    </inkml:brush>
  </inkml:definitions>
  <inkml:trace contextRef="#ctx0" brushRef="#br0">97421 23605 472,'16'-14'14,"1"3"9,2 2 11,0 4 9,1 2 3,1 2-4,1 2-5,1 2-3,-1 2-8,-3 2-10,-3 1-10,-3 3-10,-3 1-5,-2 0 2,-4-1 2,-2 1 1,-5 1-5,-4 0-15,-5 1-14,-5 1-14,-3 0-4,1-1 7,-1-1 6,0 0 7,1-2 6,1-3 7,1-1 6,1-2 7,0-1 4,2 0 2,1 0 0,1 0 2,1 0 6,0 2 8,2 0 11,1 1 9,0 2 6,2 4 4,1 2 3,0 3 4,1 2-1,0 1-3,0 1-3,1 1-4,-1 2-4,0 3-2,0 3-4,0 3-3,-1 0-2,-2-2-3,-2-2-3,-1-1-2,-1-3-3,2-3-3,2-3-5,2-3-3,4-6-10,6-10-17,6-10-18,6-10-17,4-9-4,5-10 8,3-10 8,4-10 9,1 0 6,-5 10 3,-4 10 4,-3 10 4,-3 5 5,-3 3 7,-1 1 8,-2 3 8,-3 3 9,-1 6 11,-2 6 11,-2 6 12,-3 5 2,-2 4-6,-3 3-7,-4 5-7,-1 1-4,1 3-6,-1 0-3,0 0-5,-1 1-4,0-1-3,-1-1-4,-1-1-3,-1-2-4,0-1-6,0-2-5,1-2-6,-1-5-7,2-7-12,1-7-10,1-6-12,1-6 1,2-5 9,2-5 12,2-5 9,2-3 9,2-1 4,2 0 7,2-2 5,0 2 3,1 4 1,0 3 1,0 5 1,0 3 2,0 4 0,-1 4 2,1 5 0,-1 2 6,0 3 10,-2 4 9,0 2 11,-2 3 4,-1 0-3,0 1-1,-1 2-2,-1-1-4,0 1-4,0 0-5,0 0-5,0 0-3,1 1-2,2 1-1,0 1-3,2-1-4,2-2-6,2-4-7,2-3-7,1-1-5,3-2-5,2 0-6,1-2-4,2-2-3,0-6 1,-1-4 0,1-5 2,-2-2 2,-3 3 7,-3 1 6,-2 3 6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39"/>
    </inkml:context>
    <inkml:brush xml:id="br0">
      <inkml:brushProperty name="width" value="0.03941" units="cm"/>
      <inkml:brushProperty name="height" value="0.03941" units="cm"/>
    </inkml:brush>
  </inkml:definitions>
  <inkml:trace contextRef="#ctx0" brushRef="#br0">99105 23450 558,'-21'44'130,"5"-6"-30,5-6-30,4-5-29,5-5-17,2-3-1,4-3-3,2-2-3,3-4-4,2-1-9,1-2-9,3-2-9,2-3-7,1-2-7,3-4-8,1-2-6,1-3-4,-1-2 0,-1-2-1,0-1 1,-4-1 3,-3 1 7,-4 0 5,-5 2 7,-2 1 10,-4 2 13,-2 3 15,-3 1 13,-4 3 10,-2 6 4,-3 4 5,-3 5 4,-3 3-1,1 2-6,-2 0-7,-1 1-6,-1 1-6,-1 3-3,-1 1-3,-1 3-3,0 0-4,3 1-2,1-1-4,3 1-3,2-3-3,5-3-4,3-5-5,4-3-5,6-4-6,10-4-11,8-5-9,9-2-11,2-4-1,-3-1 8,-5 0 7,-3-1 7,-4-1 8,-1 2 6,-2 1 5,-2 1 7,-2 1 3,-1 3 0,0 4 0,-2 2 0,-3 3 5,-4 2 8,-5 2 9,-5 1 8,-3 1 5,2-2 1,1-3 0,1-1 1,3-2-5,6-2-11,6-2-11,6-2-11,4-2-6,5-2-3,4-2-3,3-2-3,2 0-1,-3 1 0,-1 0-1,-3 2-1,-2 1 4,-3 4 8,-2 2 7,-4 4 7,-3 2 6,-2 3 1,-4 3 1,-2 4 3,-4-1 3,-2-1 5,-3-3 5,-3-1 6,1-3-11,8-2-24,6-4-24,8-2-24,2-4-12,-1 0 4,0-3 1,-2-2 4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40"/>
    </inkml:context>
    <inkml:brush xml:id="br0">
      <inkml:brushProperty name="width" value="0.04534" units="cm"/>
      <inkml:brushProperty name="height" value="0.04534" units="cm"/>
    </inkml:brush>
  </inkml:definitions>
  <inkml:trace contextRef="#ctx0" brushRef="#br0">101925 23050 485,'0'24'84,"0"-1"-14,0 1-15,0-1-13,0 1-9,0 1-1,0 1-2,0 1-2,0 1-3,0 1-2,0 0-3,0 2-3,0 1-3,0-1-1,0 0-2,0 1-3,-1-3-1,-1-6-4,0-4-4,-1-4-3,-2 1-2,0 7-4,-1 8-2,-1 9-3,-1 1-2,2-2 0,0-4-1,2-2 0,0-4-2,0-5-3,0-5-5,1-4-4,-2-5 0,0-1 2,-2-2 2,0-2 3,-1-2 1,1-1 1,-1 0 1,0-1 1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6:40"/>
    </inkml:context>
    <inkml:brush xml:id="br0">
      <inkml:brushProperty name="width" value="0.04313" units="cm"/>
      <inkml:brushProperty name="height" value="0.04313" units="cm"/>
    </inkml:brush>
  </inkml:definitions>
  <inkml:trace contextRef="#ctx0" brushRef="#br0">101200 25005 510,'21'16'66,"-5"1"-12,-5 1-14,-4 2-11,-4-1-7,0 1 1,-2-1 0,0 1 0,-1-1 0,0 1-2,0-1-3,0 1-2,0-1 0,0-1 1,0-1 1,0 0 1,1-3-2,3-3-2,4-3-2,2-2-4,4-5-3,5-6-4,5-6-5,5-6-4,4-6-5,3-6-6,3-8-7,2-7-5,2-4-3,1-2 3,-1-2 1,0-1 3,-5 2-5,-8 10-12,-9 8-10,-8 9-11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03"/>
    </inkml:context>
    <inkml:brush xml:id="br0">
      <inkml:brushProperty name="width" value="0.04513" units="cm"/>
      <inkml:brushProperty name="height" value="0.04513" units="cm"/>
      <inkml:brushProperty name="color" value="#00BFF3"/>
    </inkml:brush>
  </inkml:definitions>
  <inkml:trace contextRef="#ctx0" brushRef="#br0">29150 7750 487,'-25'-27'0,"0"-3"0,0-3 0,0-2 0,3 14 12,6 35 23,7 35 23,6 34 23,1 21 4,-3 10-16,-3 10-16,-2 9-16,-5 9-10,-2 9-6,-3 10-5,-3 10-5,-2-1-4,0-9-7,0-10-4,0-8-5,1-14-6,4-15-4,3-15-5,3-16-4,4-30-10,7-44-12,6-43-13,7-44-13,0-22 0,-2 0 14,-3 0 14,-3 0 13,-2 6 10,0 13 6,0 12 5,0 13 6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00"/>
    </inkml:context>
    <inkml:brush xml:id="br0">
      <inkml:brushProperty name="width" value="0.04929" units="cm"/>
      <inkml:brushProperty name="height" value="0.04929" units="cm"/>
      <inkml:brushProperty name="color" value="#F2395B"/>
    </inkml:brush>
  </inkml:definitions>
  <inkml:trace contextRef="#ctx0" brushRef="#br0">41453 43240 446,'-6'-5'85,"4"8"-12,4 6-11,4 7-12,0 7-9,-1 7-8,-2 7-8,-2 6-7,-1 6-6,-2 2-1,0 4-3,-1 2-2,-3 1-2,-2 1-2,-3 0-1,-4 0-1,0-2-1,1-3-3,1-2-1,1-4-2,1-3-1,2-3 1,2-5 1,2-4 0,1-4 1,0-5 2,0-5 3,1-5 0,0-5 5,3-4 6,4-6 5,2-4 7,3-4 0,4-2-3,2-2-3,3-1-4,2-1-2,1 2-2,1 3-1,1 1-1,1 2-1,-1 0-3,1 2-1,0 1-2,-2 0-2,0 2-4,-1 0-4,0 2-4,-3 0-7,-1 0-10,-2 0-11,-3 0-10,-1-1-3,0 0 1,-2-2 4,0 0 2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00"/>
    </inkml:context>
    <inkml:brush xml:id="br0">
      <inkml:brushProperty name="width" value="0.05673" units="cm"/>
      <inkml:brushProperty name="height" value="0.05673" units="cm"/>
      <inkml:brushProperty name="color" value="#F2395B"/>
    </inkml:brush>
  </inkml:definitions>
  <inkml:trace contextRef="#ctx0" brushRef="#br0">43100 45650 387,'29'7'78,"-5"-1"-16,-5 0-14,-5-2-15,-2 1-7,0 0-1,-1 1-1,1 2 0,0 1-1,0 1-4,-1 3-2,1 2-4,-2 1-2,-2 3-1,-4 2-2,-2 1-1,-4 3-2,-4 5-1,-4 3-1,-4 4-2,-2 1-1,-1-3-3,-1-4-2,-1-2-3,0-3-1,2-3 0,3-3-2,1-3 1,5-3 7,8-4 18,8-5 17,8-2 18,6-5 2,7-2-13,5-4-13,6-2-13,5-2-10,2 1-11,4-1-10,2 0-9,1 1-9,-2 3-7,-2 1-7,-2 2-9,-6 2 2,-8 0 8,-9 1 8,-8 2 9,-6 0 1,1-2-4,0-1-4,0 0-5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03"/>
    </inkml:context>
    <inkml:brush xml:id="br0">
      <inkml:brushProperty name="width" value="0.04452" units="cm"/>
      <inkml:brushProperty name="height" value="0.04452" units="cm"/>
      <inkml:brushProperty name="color" value="#F2395B"/>
    </inkml:brush>
  </inkml:definitions>
  <inkml:trace contextRef="#ctx0" brushRef="#br0">53177 43837 494,'-6'-5'6,"2"6"11,4 6 12,3 6 12,1 4 3,1 3-7,2 3-6,0 3-6,1 2-6,2 1-3,0 1-3,1 1-4,0 1-1,0 4 2,-2 3 1,-1 2 3,0 2-2,0-2-1,0 0-3,0-1-1,0-1-2,1 0-1,2 0 0,0 0-1,1 0 2,1-1 3,1-2 3,2 0 4,0-3 0,1-7-2,1-6-3,1-5-2,0-5-2,-3-2 1,-1-4 1,-2-2-1,-1-2 0,1 0-5,2 0-5,0 0-3,1-2-3,-1-2-2,1-4 0,0-2-2,2-5 1,7-7 1,5-7 1,6-7 2,9-12 1,10-19 0,11-19 0,11-18 1,10-12-2,10-5-4,10-5-2,10-4-4,3 1-3,-3 9-2,-3 9-2,-3 9-2,-11 14 1,-22 21 4,-19 20 5,-21 22 4,-12 9-3,-2 2-11,-1 1-9,-2 1-10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0"/>
    </inkml:context>
    <inkml:brush xml:id="br0">
      <inkml:brushProperty name="width" value="0.03854" units="cm"/>
      <inkml:brushProperty name="height" value="0.03854" units="cm"/>
      <inkml:brushProperty name="color" value="#F2395B"/>
    </inkml:brush>
  </inkml:definitions>
  <inkml:trace contextRef="#ctx0" brushRef="#br0">89648 38000 570,'-8'9'104,"0"3"-24,0 4-24,0 2-23,1 2-14,-1 3-2,0 1-3,0 3-3,1 1-1,0 0 0,2 2 1,1 1-1,-1 1 1,-1-1-1,0 0 1,-1 1-1,-1-1-1,0 2-6,1 1-3,-1 1-5,0 1-1,0 2 1,0 2 1,0 2 2,1 2 1,-1 0-1,0 2 1,0 0-1,0 3-1,0 2-1,1 3-2,-1 4-1,0-2-2,2-3-1,1-4-1,0-4-1,1-3-1,0-3-1,0-4-3,1-2-1,-2-3 0,2-1 0,-1-3 2,0-1 0,0-3 0,2-3 0,0-3-2,2-3 1,0-4-4,0-4-5,0-6-5,0-4-6,0-3 0,2-2 6,0 0 6,2-1 5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1"/>
    </inkml:context>
    <inkml:brush xml:id="br0">
      <inkml:brushProperty name="width" value="0.04017" units="cm"/>
      <inkml:brushProperty name="height" value="0.04017" units="cm"/>
      <inkml:brushProperty name="color" value="#F2395B"/>
    </inkml:brush>
  </inkml:definitions>
  <inkml:trace contextRef="#ctx0" brushRef="#br0">90482 39736 547,'-1'-28'6,"-1"7"13,0 7 11,-1 7 13,-2 4 3,0 2-9,-1 2-7,-2 2-7,-1 2-6,-3 2-2,-4 1-3,-1 3-2,-5 2-2,-2 2 0,-3 1-1,-2 3-1,-2 0 0,1-1-3,1-1-2,1-1-1,2-1-2,1-1 0,3 0-1,1-2 1,3-1-1,3-1 1,2 0 0,4-2 0,3 1 2,2 2 3,4 1 3,3 3 3,2 0 1,3-1 1,3-1 1,4 0 0,1-1 0,1-1 1,1 1 0,1 0-1,1-1 0,1 1-3,1 0-3,1 0-2,0-1-6,-3-1-5,-1-1-7,-2 0-7,-2-1-5,-1 0-5,-1-1-4,0 1-4,-3-1-2,1 0 2,-2-2 1,0 0 3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2"/>
    </inkml:context>
    <inkml:brush xml:id="br0">
      <inkml:brushProperty name="width" value="0.04227" units="cm"/>
      <inkml:brushProperty name="height" value="0.04227" units="cm"/>
      <inkml:brushProperty name="color" value="#F2395B"/>
    </inkml:brush>
  </inkml:definitions>
  <inkml:trace contextRef="#ctx0" brushRef="#br0">91950 40016 520,'16'-7'131,"1"2"-30,1 2-28,2 2-30,0 1-16,1 0-5,1 0-5,1 0-3,0 0-4,1 0 1,-1 0 1,1 0-1,-2 0-4,-1 0-7,-3 0-7,-1 0-7,-2 1-11,-1 2-15,-1 2-14,0 2-15,-5 1-2,-6 1 8,-8 1 8,-6 2 9,-3-2 7,1-1 7,1-2 7,0-2 6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2"/>
    </inkml:context>
    <inkml:brush xml:id="br0">
      <inkml:brushProperty name="width" value="0.03715" units="cm"/>
      <inkml:brushProperty name="height" value="0.03715" units="cm"/>
      <inkml:brushProperty name="color" value="#F2395B"/>
    </inkml:brush>
  </inkml:definitions>
  <inkml:trace contextRef="#ctx0" brushRef="#br0">91830 40700 592,'-15'6'0,"2"-1"1,3-2 2,1-2 0,3-1 6,4 0 14,4 0 12,4 0 13,4 0 3,5 0-4,5 0-6,5 0-5,3 0-4,-1-2-7,1 0-4,-1-1-6,-1-1-4,-1 2-6,-2 0-4,-3 2-4,0 0-8,-1 0-10,1 0-9,0 0-11,-2 1-5,-1 2-4,-3 2-2,-1 1-3,-2 2 2,-2-2 8,-2-1 8,-2 0 7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2"/>
    </inkml:context>
    <inkml:brush xml:id="br0">
      <inkml:brushProperty name="width" value="0.04469" units="cm"/>
      <inkml:brushProperty name="height" value="0.04469" units="cm"/>
      <inkml:brushProperty name="color" value="#F2395B"/>
    </inkml:brush>
  </inkml:definitions>
  <inkml:trace contextRef="#ctx0" brushRef="#br0">94389 38965 492,'-1'-16'4,"-1"2"7,0 1 8,-1 1 7,-3 5 9,-4 10 9,-4 10 9,-3 9 8,-3 6 0,1 1-11,-1 1-10,1 1-12,-2 0-6,0 0-5,-1 1-2,-1-1-5,0 1-3,1 4-3,1 3-4,1 3-2,1 0-3,1 0-2,1-2-2,1 0-1,1-1-4,2-2-6,2 0-6,3-1-5,1-3-4,2-4-1,2-3-1,2-5-1,2-4-3,2-6-4,2-6-5,2-6-3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3"/>
    </inkml:context>
    <inkml:brush xml:id="br0">
      <inkml:brushProperty name="width" value="0.04872" units="cm"/>
      <inkml:brushProperty name="height" value="0.04872" units="cm"/>
      <inkml:brushProperty name="color" value="#F2395B"/>
    </inkml:brush>
  </inkml:definitions>
  <inkml:trace contextRef="#ctx0" brushRef="#br0">94673 38695 451,'-8'-21'3,"2"3"7,1 5 5,0 3 8,1 4 4,0 4 6,0 4 6,1 4 4,-2 4 1,2 5-6,-1 5-6,0 5-4,0 3-5,0-1-1,0 0-3,0 1-1,0 0-2,0 2 0,0 3-1,1 1 0,-2 2-1,2 0-1,-1 2-1,0 1-1,0 2-2,2 4-2,0 4-4,2 4-3,-1 0-1,0-1 0,-2-2-2,0-2 1,-1-3-5,0-4-7,0-4-6,1-3-8,-2-5-3,0-6 1,-2-3 3,0-6 0,-1-6-2,-2-6-6,0-8-8,-1-6-6,0-7 1,0-7 7,2-7 9,1-6 7,-1-7 3,0-6 0,-2-6-2,1-5 1,-2 2 1,0 12 7,0 12 5,1 11 7,0 8 6,2 3 5,2 3 7,2 3 6,3 1 6,4 2 6,4 0 6,4 2 6,3 1-1,5 0-7,3 2-8,5 0-7,2 2-6,1 2-4,1 2-5,1 2-3,-1 0-10,0-1-11,-1 0-13,-1-2-12,-3 0-5,-5 0 2,-5 0 3,-4 0 2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3"/>
    </inkml:context>
    <inkml:brush xml:id="br0">
      <inkml:brushProperty name="width" value="0.04691" units="cm"/>
      <inkml:brushProperty name="height" value="0.04691" units="cm"/>
      <inkml:brushProperty name="color" value="#F2395B"/>
    </inkml:brush>
  </inkml:definitions>
  <inkml:trace contextRef="#ctx0" brushRef="#br0">96547 40069 468,'-17'0'9,"12"0"16,14 0 17,12 0 16,6-1 4,1-2-13,-1-2-10,0-1-12,0-2-8,-3 2-3,-1 0-4,-3 2-4,-1-1-3,-2 0-4,-3-1-4,-1-1-3,-2-2-2,-3 0-2,-1-2 0,-2 0-2,-3-1-1,-4-3-4,-4-2-3,-3-1-4,-4 0 2,-2 4 6,-1 4 7,-3 5 6,0 1 4,1 2 0,1 0 0,1 2 1,-1 0 3,0 2 6,-1 0 6,-1 2 6,0 1 2,3 1 0,1 3 0,2 2 0,2 2-2,1 3-3,0 3-2,2 4-3,1 0-2,1 1 0,0-1 0,2 1 0,0-1-1,2 0-2,0 1-2,2-1 0,1 0-4,2-1-2,2-1-5,2 0-3,2-3-4,5-1-4,4-3-4,3-1-4,5-3-2,3-2 2,4-4 1,5-2 3,0-4-1,-2 0-2,-2-3-2,-1-2-2,-5 0-7,-4 0-10,-5 2-11,-4 1-11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04"/>
    </inkml:context>
    <inkml:brush xml:id="br0">
      <inkml:brushProperty name="width" value="0.04341" units="cm"/>
      <inkml:brushProperty name="height" value="0.04341" units="cm"/>
      <inkml:brushProperty name="color" value="#00BFF3"/>
    </inkml:brush>
  </inkml:definitions>
  <inkml:trace contextRef="#ctx0" brushRef="#br0">28700 7800 506,'50'-138'14,"0"26"0,0 24-2,0 26 0,1 13 2,4 4 6,3 3 5,3 3 5,4 4 4,7 7-1,6 6 1,7 7 0,0 7-2,-2 9-3,-3 10-4,-3 10-2,-9 7-6,-11 6-4,-14 7-6,-11 6-5,-11 7-4,-5 10-1,-7 10-1,-5 9-1,-11 7-2,-11 7-2,-14 6-2,-11 7-1,-11 2-1,-5 1 0,-7-1 1,-5 1 1,-4-6 0,0-8 1,0-10 1,0-9 1,4-13 2,10-16 6,10-15 3,9-15 6,24-17 4,42-15 5,40-15 5,41-16 5,20-4 0,0 10-6,0 10-4,0 9-6,-5 6-2,-9 3-2,-10 3 0,-8 4-1,-12 7-1,-12 13-4,-13 12-1,-12 13-4,-15 13 0,-15 17 0,-15 15 3,-16 16 0,-18 9 1,-18 3 0,-19 3 0,-18 4-1,-14-1 0,-5-3-2,-7-3-3,-5-2-3,-1-9 0,6-12 0,7-13 2,6-12-1,10-12-11,17-8-28,15-10-25,16-9-27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5"/>
    </inkml:context>
    <inkml:brush xml:id="br0">
      <inkml:brushProperty name="width" value="0.03559" units="cm"/>
      <inkml:brushProperty name="height" value="0.03559" units="cm"/>
      <inkml:brushProperty name="color" value="#F2395B"/>
    </inkml:brush>
  </inkml:definitions>
  <inkml:trace contextRef="#ctx0" brushRef="#br0">98137 37631 618,'-6'-8'33,"6"2"2,4 1 1,6 1 3,3 0-2,3 2-2,3 0-4,3 2-2,3 0-4,1 0-4,2 0-4,3 0-4,-1 0-3,-2 0-1,-1 0-3,-3 0-1,-1 0-4,-3 2-8,-1 0-6,-2 2-6,-3-1-8,-1 1-9,-2 0-9,-2 0-8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6"/>
    </inkml:context>
    <inkml:brush xml:id="br0">
      <inkml:brushProperty name="width" value="0.03434" units="cm"/>
      <inkml:brushProperty name="height" value="0.03434" units="cm"/>
      <inkml:brushProperty name="color" value="#F2395B"/>
    </inkml:brush>
  </inkml:definitions>
  <inkml:trace contextRef="#ctx0" brushRef="#br0">101137 35380 640,'-14'-8'31,"1"2"-3,2 1-3,2 0-2,1 2-2,-1 2 0,-2 2 0,0 2 0,-1 3-1,1 2-1,-1 3 0,0 3-2,0 3-1,-2 1-2,0 3-1,-1 2-2,0-1-2,-1 0-1,0-1-3,1 0-1,0-3-1,2 0-1,2 0 1,3-2 0,0-2-1,2-1-2,0-2-1,2-2-2,1-1-2,2-1-2,2 1-2,2 0-3,3-1 0,4-2 3,3-3 1,5 0 3,2-2 1,-1 0-1,1 0-1,0 0 0,-1 0 1,1 0 0,-1 0 2,1 0 2,-2 0 1,-1 0 1,-2 0 3,-2 0 1,-4-3 2,-3-6 3,-4-6 3,-4-5 2,-2-3-1,0 3-7,0 1-7,1 3-6,-1-3-5,4-4-2,0-4-2,4-6-2,0 0-4,1 7-6,2 6-5,0 5-7,1 3-3,2 1-1,0-1 0,1 0-1,0 1 5,-2 3 8,-2 1 9,-2 2 9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6"/>
    </inkml:context>
    <inkml:brush xml:id="br0">
      <inkml:brushProperty name="width" value="0.04206" units="cm"/>
      <inkml:brushProperty name="height" value="0.04206" units="cm"/>
      <inkml:brushProperty name="color" value="#F2395B"/>
    </inkml:brush>
  </inkml:definitions>
  <inkml:trace contextRef="#ctx0" brushRef="#br0">102263 34950 523,'6'23'81,"-1"-1"-10,-2-1-12,-2-1-12,-1 1-7,0 1-6,0 3-3,0 1-6,0 2-3,-2 1-4,0 1-2,-2 1-3,0 0-3,-2 0-4,0 1-2,-1-1-5,-1-2-5,0-3-8,0-5-8,1-3-7,0-6-11,2-8-12,2-8-12,2-8-11,2-5 0,4-3 14,2-3 13,3-3 14,2 0 11,0 3 10,0 3 11,-1 3 9,2 2 6,0 2 0,1 2 2,1 3 0,1 0 2,-1 2 3,1 1 1,0 0 4,-2 2-1,-1 0-4,-2 2-5,-2 0-3,-1 1-5,-1 0-6,1 0-7,0 0-6,-1-1-7,-2-2-7,-3-2-8,0-1-6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6"/>
    </inkml:context>
    <inkml:brush xml:id="br0">
      <inkml:brushProperty name="width" value="0.03984" units="cm"/>
      <inkml:brushProperty name="height" value="0.03984" units="cm"/>
      <inkml:brushProperty name="color" value="#F2395B"/>
    </inkml:brush>
  </inkml:definitions>
  <inkml:trace contextRef="#ctx0" brushRef="#br0">103043 34753 552,'6'-18'11,"-3"14"16,-2 12 16,-4 13 17,-2 9 4,-1 5-7,-3 4-7,-2 6-6,0 2-9,2 0-10,2 0-10,3 0-10,0-1-4,0 0 1,0-2 1,0 0 1,-1-3-3,0-2-6,-1-3-9,-1-3-6,-1-5-14,2-4-18,0-5-19,2-4-18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7"/>
    </inkml:context>
    <inkml:brush xml:id="br0">
      <inkml:brushProperty name="width" value="0.0446" units="cm"/>
      <inkml:brushProperty name="height" value="0.0446" units="cm"/>
      <inkml:brushProperty name="color" value="#F2395B"/>
    </inkml:brush>
  </inkml:definitions>
  <inkml:trace contextRef="#ctx0" brushRef="#br0">100309 37460 493,'-14'-2'4,"3"0"8,3-3 8,2-2 8,4-1 5,4 2 5,4 1 4,4 1 3,4-1 0,7-1-6,5 0-6,7-1-5,4-1-5,4 0-2,4 1-2,4-1-3,3 1-1,2 2-2,2 2-1,2 2-2,0 1-2,-1 0-6,0 0-4,-2 0-5,-1 1-6,-2 2-5,-2 2-5,-2 2-5,-3 0-5,-2-1-2,-3-1-3,-3 0-3,-5-2 0,-6 0 3,-5-2 3,-6 0 3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8"/>
    </inkml:context>
    <inkml:brush xml:id="br0">
      <inkml:brushProperty name="width" value="0.04128" units="cm"/>
      <inkml:brushProperty name="height" value="0.04128" units="cm"/>
      <inkml:brushProperty name="color" value="#F2395B"/>
    </inkml:brush>
  </inkml:definitions>
  <inkml:trace contextRef="#ctx0" brushRef="#br0">100596 38540 532,'-8'23'126,"1"2"-30,-1 1-29,0 1-29,-1 1-16,0 1-3,-1 1-4,-1 1-4,-1 0-2,0 1-2,0-1-2,1 0-1,0-1-2,0-3-3,2-3-3,1-3-2,3-10-10,8-18-19,6-18-19,7-17-18,3-4-2,-3 8 15,-1 9 16,-2 9 14,-1 3 9,1-3 4,1-3 3,2-3 3,-1-1 4,-1 3 1,-1 1 3,-1 3 2,1 1 3,0 3 6,1 1 4,1 2 6,0 2 3,-3 3 2,-1 1 2,-2 2 3,-1 2 0,2 2 0,0 2-1,1 2-1,0 1-1,-2 2-2,-2 0-3,-2 2-2,-3 0-2,-1 3-2,-2 2-2,-1 2-2,-3 1 0,-2 1 0,-2 1 1,-2 1 1,-2 0-3,-1-3-5,-3-1-6,-1-2-6,-1-2-4,0 1-5,2 0-4,1 0-5,1-2-3,1-3-4,1-2-2,0-4-3,2-2-1,3-4 1,1-2 1,2-3 1,2-2 5,0 2 7,2 1 6,0 1 8,2 2 13,2 6 20,2 4 20,2 5 20,1 2 5,0 0-12,-1-2-10,1 0-10,1-1-9,2 1-3,1 1-4,3 2-4,2-1-4,1-1-1,3-1-3,1 0-2,2-3-3,-1-1-7,1-2-6,-1-1-6,0-3-6,-3-1-5,-1 0-6,-2-1-5,-2-2-4,-1 0-4,-1-2-3,-1 0-4,-1-1 2,-2 1 5,-2-1 4,-2 0 6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8"/>
    </inkml:context>
    <inkml:brush xml:id="br0">
      <inkml:brushProperty name="width" value="0.03714" units="cm"/>
      <inkml:brushProperty name="height" value="0.03714" units="cm"/>
      <inkml:brushProperty name="color" value="#F2395B"/>
    </inkml:brush>
  </inkml:definitions>
  <inkml:trace contextRef="#ctx0" brushRef="#br0">102100 38581 592,'16'-7'59,"-1"0"-4,1 2-5,0 1-5,1 0-5,3 2-5,3 0-4,3 2-5,0 0-4,-1 0-4,-3 0-4,-1 0-3,-3 1-9,-1 2-17,-2 2-16,-3 2-15,-1 0-6,-2 1 4,-2 0 4,-2 0 3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8"/>
    </inkml:context>
    <inkml:brush xml:id="br0">
      <inkml:brushProperty name="width" value="0.04413" units="cm"/>
      <inkml:brushProperty name="height" value="0.04413" units="cm"/>
      <inkml:brushProperty name="color" value="#F2395B"/>
    </inkml:brush>
  </inkml:definitions>
  <inkml:trace contextRef="#ctx0" brushRef="#br0">102377 39100 498,'7'30'142,"-2"-3"-32,-3-4-33,0-1-32,-4-1-18,0 3-5,-3 3-5,-2 3-4,-1 2-2,0 4 0,0 3 0,1 2-1,-1 5-5,0 6-11,0 6-11,0 6-12,1 0-9,0-3-6,2-4-6,1-4-7,0-7-1,0-8 1,0-10 2,0-7 1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7:39"/>
    </inkml:context>
    <inkml:brush xml:id="br0">
      <inkml:brushProperty name="width" value="0.03915" units="cm"/>
      <inkml:brushProperty name="height" value="0.03915" units="cm"/>
      <inkml:brushProperty name="color" value="#F2395B"/>
    </inkml:brush>
  </inkml:definitions>
  <inkml:trace contextRef="#ctx0" brushRef="#br0">102200 38513 561,'0'-15'20,"0"2"6,0 2 5,0 3 5,1 1 6,2 2 5,2 2 4,2 2 6,1 1-5,3 2-14,2 0-13,2 2-13,3-1-11,5-2-4,5-2-7,5-2-6,0-1-3,-4 2-3,-3 0-3,-5 2-2,-2 0-2,-1 2-3,-1 0-2,0 2-3,-3 0-2,-1 2-3,-2 0-3,-2 1-2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6"/>
    </inkml:context>
    <inkml:brush xml:id="br0">
      <inkml:brushProperty name="width" value="0.02308" units="cm"/>
      <inkml:brushProperty name="height" value="0.02308" units="cm"/>
      <inkml:brushProperty name="color" value="#F2395B"/>
    </inkml:brush>
  </inkml:definitions>
  <inkml:trace contextRef="#ctx0" brushRef="#br0">87300 47481 953,'1'-14'38,"2"5"-29,2 3-32,2 4-29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06"/>
    </inkml:context>
    <inkml:brush xml:id="br0">
      <inkml:brushProperty name="width" value="0.04884" units="cm"/>
      <inkml:brushProperty name="height" value="0.04884" units="cm"/>
      <inkml:brushProperty name="color" value="#00BFF3"/>
    </inkml:brush>
  </inkml:definitions>
  <inkml:trace contextRef="#ctx0" brushRef="#br0">84750 29100 450,'62'1'88,"26"4"-19,24 3-18,26 3-18,7 1-13,-9 1-7,-10-1-6,-8 1-7,-14-1-4,-15 1-1,-15-1-1,-16 1-1,-19 2-7,-22 7-10,-22 6-13,-21 7-11,-18-1-2,-12-6 7,-13-6 9,-12-6 7,-5-6 5,3-2 4,3-3 4,4-3 3,2-2 4,4 0 2,3 0 2,3 0 3,4 0 1,7 0 3,6 0 0,7 0 2,2 0 3,1 0 4,-1 0 3,1 0 5,1 1 1,3 4-2,3 3-2,4 3-2,5-4-5,10-8-5,10-10-8,9-9-6,6-5-1,3 0 3,3 0 4,4 0 4,-4 6 13,-9 13 20,-10 12 22,-8 13 21,-4 12 2,3 13-14,3 12-16,4 13-14,-1 9-11,-3 6-4,-3 7-5,-2 6-5,-3 7-3,1 10-3,-1 10-3,1 9-2,-1 2-3,1-2-2,-1-3-4,1-3-2,1-4-5,3-3-3,3-3-6,4-2-3,-1-11-2,-3-15 2,-3-15 1,-2-16 3,-3-24-5,1-31-12,-1-31-12,1-31-12,-1-12 1,1 10 12,-1 10 13,1 9 12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6"/>
    </inkml:context>
    <inkml:brush xml:id="br0">
      <inkml:brushProperty name="width" value="0.03684" units="cm"/>
      <inkml:brushProperty name="height" value="0.03684" units="cm"/>
      <inkml:brushProperty name="color" value="#F2395B"/>
    </inkml:brush>
  </inkml:definitions>
  <inkml:trace contextRef="#ctx0" brushRef="#br0">87278 47300 597,'-8'10'125,"0"5"-28,0 5-27,1 5-28,-1 2-17,2-3-6,1-1-5,0-3-6,1 0-6,1 0-6,-1-1-6,0 1-8,0-2-2,2-1-2,0-2-1,2-3-2,0-1 1,0 0 0,0-2 1,0 0 0,1-6-2,2-9-6,2-8-5,2-9-6,0-3 0,1 1 6,0 3 6,0 1 6,-1 2 4,1 1 5,0 1 4,0 1 5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6"/>
    </inkml:context>
    <inkml:brush xml:id="br0">
      <inkml:brushProperty name="width" value="0.04192" units="cm"/>
      <inkml:brushProperty name="height" value="0.04192" units="cm"/>
      <inkml:brushProperty name="color" value="#F2395B"/>
    </inkml:brush>
  </inkml:definitions>
  <inkml:trace contextRef="#ctx0" brushRef="#br0">87845 46189 524,'7'-14'2,"-2"1"3,-2 2 3,-2 2 3,-1 6 10,2 8 15,0 9 15,2 10 15,-1 4 1,-1 2-11,0 2-13,-1 3-13,-2 2-8,-1 4-3,0 4-4,-1 4-5,-1 1-2,0 0-4,0-2-3,0 0-2,0-2-2,-2 0-1,0-2-2,-1 0 0,-1-3-2,2-4-4,1-4-3,0-3-4,2-2-3,0 2-1,2 3-1,0 1-2,1 1 0,-2-2-2,0 0 1,-1-1-2,-1-3 2,2-3 1,0-5 4,2-3 1,0-6 0,0-6-4,0-8-5,0-6-3,-1-5 1,0 0 6,-2-1 7,0-1 6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7"/>
    </inkml:context>
    <inkml:brush xml:id="br0">
      <inkml:brushProperty name="width" value="0.03037" units="cm"/>
      <inkml:brushProperty name="height" value="0.03037" units="cm"/>
      <inkml:brushProperty name="color" value="#F2395B"/>
    </inkml:brush>
  </inkml:definitions>
  <inkml:trace contextRef="#ctx0" brushRef="#br0">87600 47762 724,'0'-14'13,"0"1"7,0 2 5,0 3 6,1 1 2,4 2-2,2 2-2,4 2-2,1 1-3,3 2-6,1 0-4,3 2-6,0 0-6,-1 3-5,-1 2-8,0 2-6,-2 0-5,-1-3-6,-1-1-5,0-2-4,-2-1-4,1 0 0,0 0-2,0 0 0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7"/>
    </inkml:context>
    <inkml:brush xml:id="br0">
      <inkml:brushProperty name="width" value="0.0407" units="cm"/>
      <inkml:brushProperty name="height" value="0.0407" units="cm"/>
      <inkml:brushProperty name="color" value="#F2395B"/>
    </inkml:brush>
  </inkml:definitions>
  <inkml:trace contextRef="#ctx0" brushRef="#br0">88504 46528 540,'8'-21'15,"1"3"4,2 4 5,0 5 6,1 2 1,1 2-2,1 2-2,2 2-3,-1 1-1,1 2-4,0 0-4,-1 2-2,0 0-3,-3 2-1,-1 0-3,-2 1-1,-2 1-7,-2 2-10,-2 0-11,-2 1-11,-2 2-4,0 0 2,-2 1 4,0 1 3,-2 0 2,-2-1 3,-2-1 3,-1 0 1,-1-2 10,4-1 13,2 0 14,4-2 14,1 0 5,0 2-4,0 0-4,0 1-4,-1 2-4,-4 1-3,-2 3-2,-3 2-3,-2-1-1,2-1-2,1-2-1,1-3 0,0-1-3,0-2 0,0-2-2,0-2-2,4-2-3,8-1-2,8 0-4,8-2-3,2 0-2,-1 0 3,-3 0 0,-1 0 3,-3 0 0,-1 0 1,-2 0 1,-2 0 0,-3 2 2,-1 4 2,-2 4 1,-1 4 2,-4 0 1,-2-1 0,-4-2-1,-2-2 0,-2-2 0,1-1 0,-1-1 0,0 0 0,-1 0 0,-3 0 2,-3 1 1,-3 2 1,-2-1 1,3-1-1,0-1-1,1 0-2,1-1 3,2 0 2,2 0 4,3 0 3,3-1 3,6 2 3,6-2 3,6 1 2,4 0-1,5 0-5,4 0-5,3 0-5,3-1-3,3 0-2,1-2-1,2 0-2,1-1-4,-3 0-5,-2 0-5,-1 0-5,-2 0-6,0 0-5,1 0-5,-1 0-5,-2 0-3,-5 2 0,-5 0 1,-4 2 0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9"/>
    </inkml:context>
    <inkml:brush xml:id="br0">
      <inkml:brushProperty name="width" value="0.04251" units="cm"/>
      <inkml:brushProperty name="height" value="0.04251" units="cm"/>
      <inkml:brushProperty name="color" value="#F2395B"/>
    </inkml:brush>
  </inkml:definitions>
  <inkml:trace contextRef="#ctx0" brushRef="#br0">90655 46531 517,'-21'0'5,"3"-2"11,4 0 9,4-2 12,7 1 4,8 1 2,9 0 2,10 2 0,4-1-2,2-1-3,3 0-5,1-1-5,2-1-4,0 2-5,2 0-6,1 2-4,-1 0-6,-4 0-8,-2 0-7,-3 0-6,-3 0-7,-3 0-6,-3 0-5,-3 0-6,-3 1-3,-4 4-1,-5 2 2,-2 3-1,-5 2 1,0 0 2,-3 0 3,-2-1 1,-1 0 5,2-2 5,1-2 6,1-2 5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9"/>
    </inkml:context>
    <inkml:brush xml:id="br0">
      <inkml:brushProperty name="width" value="0.04066" units="cm"/>
      <inkml:brushProperty name="height" value="0.04066" units="cm"/>
      <inkml:brushProperty name="color" value="#F2395B"/>
    </inkml:brush>
  </inkml:definitions>
  <inkml:trace contextRef="#ctx0" brushRef="#br0">91440 46928 541,'-15'-1'0,"4"0"0,3-2 0,2 0 0,3 1 10,1 4 20,0 4 20,2 4 20,0 2 3,0 1-14,0 1-14,0 2-13,-2 5-9,-2 12-4,-4 12-4,-2 12-3,-1 6-3,0 0-3,2-1-2,1 1-2,0 2-7,0 5-7,0 5-9,1 4-9,0 2-2,2-5 3,2-4 4,2-3 2,1-10 2,0-13-2,0-13-2,0-14-2,-1-9-4,0 1-6,-2-2-6,0 0-6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9"/>
    </inkml:context>
    <inkml:brush xml:id="br0">
      <inkml:brushProperty name="width" value="0.03545" units="cm"/>
      <inkml:brushProperty name="height" value="0.03545" units="cm"/>
      <inkml:brushProperty name="color" value="#F2395B"/>
    </inkml:brush>
  </inkml:definitions>
  <inkml:trace contextRef="#ctx0" brushRef="#br0">92900 46510 620,'3'-23'9,"6"4"16,5 3 18,7 3 17,2 2 3,1 2-10,-1 3-10,1 1-11,0 1-8,3 2-8,1 0-7,3 2-7,-2 1-9,-4 4-13,-3 2-11,-4 4-13,-4 1-6,-3 1-2,-3 1-2,-2 1-1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19"/>
    </inkml:context>
    <inkml:brush xml:id="br0">
      <inkml:brushProperty name="width" value="0.04137" units="cm"/>
      <inkml:brushProperty name="height" value="0.04137" units="cm"/>
      <inkml:brushProperty name="color" value="#F2395B"/>
    </inkml:brush>
  </inkml:definitions>
  <inkml:trace contextRef="#ctx0" brushRef="#br0">93304 46850 531,'-36'8'34,"7"2"-1,7 0-3,7 1 0,4 2-1,0 3 1,2 3 2,1 4 2,0 2 0,2 4-4,1 5-2,0 3-3,1 2-2,0 2-2,0 1-2,1 0-3,-2 2-3,2 2-6,-1 2-7,0 2-5,0-1-7,2-2-10,0-3-8,2-4-8,0-3-8,0-5-3,0-6-6,0-3-3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0"/>
    </inkml:context>
    <inkml:brush xml:id="br0">
      <inkml:brushProperty name="width" value="0.03245" units="cm"/>
      <inkml:brushProperty name="height" value="0.03245" units="cm"/>
      <inkml:brushProperty name="color" value="#F2395B"/>
    </inkml:brush>
  </inkml:definitions>
  <inkml:trace contextRef="#ctx0" brushRef="#br0">92750 47878 677,'2'-15'5,"4"1"7,4 1 9,3 0 8,5 3 6,3 3 3,5 2 2,3 4 4,3 4-4,-1 6-11,0 5-9,1 7-11,-3 0-11,-3-3-16,-5-5-13,-3-3-16,-4-2-7,-1 0 0,-2 0-1,-2 0-1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95000 48266 999,'8'-7'-56,"-1"2"9,1 2 9,0 2 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06"/>
    </inkml:context>
    <inkml:brush xml:id="br0">
      <inkml:brushProperty name="width" value="0.04689" units="cm"/>
      <inkml:brushProperty name="height" value="0.04689" units="cm"/>
      <inkml:brushProperty name="color" value="#00BFF3"/>
    </inkml:brush>
  </inkml:definitions>
  <inkml:trace contextRef="#ctx0" brushRef="#br0">84600 29600 469,'48'-71'10,"-3"10"2,-3 10 3,-2 9 2,2 7 1,9 7 1,10 6-1,10 7 0,5 4 1,4 3 4,3 3 4,3 4 3,-2 2 1,-6 4-1,-6 3-2,-6 3-2,-9 4-2,-8 7-5,-10 6-3,-9 7-5,-10 7-2,-9 9 1,-10 10 0,-8 10 1,-12 4-2,-12 0-7,-13 0-6,-12 0-7,-12-2-3,-8-3-4,-10-3-3,-9-2-3,-4-8 1,4-8 4,3-10 3,3-9 3,9-7 4,16-3 4,15-3 2,17-2 4,19-6 5,26-6 4,24-6 5,26-6 6,18-4 1,13 1-2,12-1-2,13 1-3,1 2-1,-9 7-1,-10 6 0,-8 7-2,-11 7-1,-8 9-1,-10 10-2,-9 10-2,-12 8 0,-11 10 0,-14 10 0,-11 9-1,-17 7 1,-18 7-1,-19 6 0,-18 7-1,-15-1 0,-9-6-2,-10-6-2,-8-6-1,-3-9-2,7-8 0,6-10-1,7-9-1,5-10-3,7-9-7,6-10-6,7-8-6,7-11-4,9-8-4,10-10-3,10-9-4,7-13 2,6-16 4,7-15 6,6-15 4,6-3 1,6 14-5,7 11-5,6 14-5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0"/>
    </inkml:context>
    <inkml:brush xml:id="br0">
      <inkml:brushProperty name="width" value="0.05076" units="cm"/>
      <inkml:brushProperty name="height" value="0.05076" units="cm"/>
      <inkml:brushProperty name="color" value="#F2395B"/>
    </inkml:brush>
  </inkml:definitions>
  <inkml:trace contextRef="#ctx0" brushRef="#br0">97610 46080 433,'-8'-15'5,"2"2"9,1 3 10,0 1 9,2 3 7,0 4 2,2 4 4,0 4 2,1 4-1,0 7-4,0 6-5,0 5-5,0 6-5,0 4-3,0 6-4,0 5-4,0 2-2,0 3-2,0 2 0,0 2-1,-1 1-4,-2 1-6,-2 1-8,-1 2-6,-2 0-3,0 5 2,0 2 1,0 3 0,1-2-3,1-5-9,0-7-10,2-5-9,0-6-5,2-8 1,0-6 1,2-7 1,0-6 0,0-3 2,0-4 0,0-4 0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1"/>
    </inkml:context>
    <inkml:brush xml:id="br0">
      <inkml:brushProperty name="width" value="0.04091" units="cm"/>
      <inkml:brushProperty name="height" value="0.04091" units="cm"/>
      <inkml:brushProperty name="color" value="#F2395B"/>
    </inkml:brush>
  </inkml:definitions>
  <inkml:trace contextRef="#ctx0" brushRef="#br0">97850 45921 537,'1'-15'0,"2"1"0,2 1 0,2 1 0,2 1 5,3 2 7,3 2 9,3 2 9,2 1 4,1 0 1,1 0 1,2 1 1,0 0-2,2 3-4,3 4-4,1 2-5,0 3-2,-1 4-2,-3 2-1,-1 3-1,-4 2-2,-3 1-1,-5 1-2,-3 1-2,-5 2-2,-8 1-1,-6 3-2,-7 1-1,-6 1-5,-3 1-6,-5-1-7,-3 0-6,-2 0-5,0-1-7,-1-1-5,1-1-5,3-3-1,6-5 3,5-5 4,6-5 4,4-2 1,1 0-1,0 0-3,2 0-1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2"/>
    </inkml:context>
    <inkml:brush xml:id="br0">
      <inkml:brushProperty name="width" value="0.04568" units="cm"/>
      <inkml:brushProperty name="height" value="0.04568" units="cm"/>
      <inkml:brushProperty name="color" value="#F2395B"/>
    </inkml:brush>
  </inkml:definitions>
  <inkml:trace contextRef="#ctx0" brushRef="#br0">101021 45933 481,'-7'-6'8,"2"4"16,2 4 15,2 4 17,1 3 3,0 3-8,0 3-8,0 4-9,0 2-5,0 2-3,0 4-3,0 4-2,0 1-2,0 2-2,0 2 0,0 3-2,-1 0-2,0 2-2,-2 0-4,0 2-2,-1 0-4,-2 0-1,0 0-4,-1 0-2,-1 1 0,0 2 1,0 2 2,0 2 1,0 0-3,-1-2-9,-2-2-10,0-2-8,0-3-5,3-5 1,1-5 1,2-5 1,0-7-3,0-7-5,-1-8-6,-2-8-5,1-5 1,1 0 10,0-1 8,2-1 10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2"/>
    </inkml:context>
    <inkml:brush xml:id="br0">
      <inkml:brushProperty name="width" value="0.0419" units="cm"/>
      <inkml:brushProperty name="height" value="0.0419" units="cm"/>
      <inkml:brushProperty name="color" value="#F2395B"/>
    </inkml:brush>
  </inkml:definitions>
  <inkml:trace contextRef="#ctx0" brushRef="#br0">100813 45617 525,'0'-28'4,"2"5"11,0 7 9,2 5 11,-1 6 6,-2 6 4,-2 6 5,-2 6 3,-3 4-1,-4 3-8,-3 3-8,-5 3-8,-2 1-7,-1 0-7,-1 1-5,-1-1-6,0 0-5,3-3-7,1-2-5,3-1-6,0-2-5,0-1-5,1-1-6,-1 0-4,1-3-6,2-3-7,3-3-5,1-2-7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2"/>
    </inkml:context>
    <inkml:brush xml:id="br0">
      <inkml:brushProperty name="width" value="0.03798" units="cm"/>
      <inkml:brushProperty name="height" value="0.03798" units="cm"/>
      <inkml:brushProperty name="color" value="#F2395B"/>
    </inkml:brush>
  </inkml:definitions>
  <inkml:trace contextRef="#ctx0" brushRef="#br0">101900 46300 579,'35'1'91,"-8"4"-16,-7 2-17,-8 3-17,-4 3-9,1 2-3,1 1-2,2 3-2,-2 0-4,-1-1-7,-2-1-7,-2-1-7,-2 0-8,0 0-11,-2-1-12,0 1-11,-2-2-8,0-1-7,-2-2-7,0-2-6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5"/>
    </inkml:context>
    <inkml:brush xml:id="br0">
      <inkml:brushProperty name="width" value="0.03728" units="cm"/>
      <inkml:brushProperty name="height" value="0.03728" units="cm"/>
      <inkml:brushProperty name="color" value="#F2395B"/>
    </inkml:brush>
  </inkml:definitions>
  <inkml:trace contextRef="#ctx0" brushRef="#br0">83900 51731 590,'66'-13'115,"-11"3"-27,-9 4-29,-9 4-27,-8 2-19,-3 0-8,-5 0-7,-3 0-8,-4 1-7,-1 4-4,-2 2-6,-2 3-5,-4 1 1,-6 0 5,-6-2 5,-6 0 7,-2-2 4,-1 1 3,0 0 5,1 0 3,0-1 3,2-1 2,2 0 0,3-2 2,0 2 4,0 2 9,0 3 7,0 4 8,1 1 1,2 1-5,2 1-7,2 1-6,1 0-4,-2 1-2,0 0-2,-1-1-3,-1 1-1,0-1 1,0 1-1,0 0 1,1-1-2,0 1-7,1-1-5,2 1-6,-1-2-4,0-1-1,-2-2-2,0-2-2,0-2 0,0 1 0,2 0 0,0 0 0,1-2-3,0 1-7,0-2-6,0 0-7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5"/>
    </inkml:context>
    <inkml:brush xml:id="br0">
      <inkml:brushProperty name="width" value="0.03188" units="cm"/>
      <inkml:brushProperty name="height" value="0.03188" units="cm"/>
      <inkml:brushProperty name="color" value="#F2395B"/>
    </inkml:brush>
  </inkml:definitions>
  <inkml:trace contextRef="#ctx0" brushRef="#br0">83510 53850 690,'-36'6'3,"7"-1"7,7-2 6,7-2 7,7-1 6,8-2 5,8 0 5,7-1 5,6-1-2,1 2-11,3 0-8,1 2-11,3 0-8,1 0-8,2 0-8,3 0-6,0 1-9,0 2-7,0 2-7,1 1-9,-4 1-1,-6-2 3,-5-3 5,-6 0 4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6"/>
    </inkml:context>
    <inkml:brush xml:id="br0">
      <inkml:brushProperty name="width" value="0.03787" units="cm"/>
      <inkml:brushProperty name="height" value="0.03787" units="cm"/>
      <inkml:brushProperty name="color" value="#F2395B"/>
    </inkml:brush>
  </inkml:definitions>
  <inkml:trace contextRef="#ctx0" brushRef="#br0">87366 52410 580,'-7'-8'6,"2"0"12,2 0 10,2 0 13,4 1 5,7-1-1,8 0 0,6 0-1,4 0-3,0 2-8,2 1-6,1 1-8,1-1-5,1 2-5,1-1-5,0 0-6,0 0-2,-3 2-3,-3 0-1,-3 2-3,-3 1-5,-3 2-13,-3 2-10,-3 2-12,-3 1-6,-2-1 1,-4 1 0,-2 0 0,-4-1 5,0-2 12,-3-3 11,-2 0 11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6"/>
    </inkml:context>
    <inkml:brush xml:id="br0">
      <inkml:brushProperty name="width" value="0.04218" units="cm"/>
      <inkml:brushProperty name="height" value="0.04218" units="cm"/>
      <inkml:brushProperty name="color" value="#F2395B"/>
    </inkml:brush>
  </inkml:definitions>
  <inkml:trace contextRef="#ctx0" brushRef="#br0">87648 51863 521,'-8'-8'0,"2"2"0,1 1 0,0 0 0,0 0 1,0-2 2,-1-2 1,-1-1 2,-1 2 10,0 8 20,0 8 19,0 8 19,0 5 2,-2 4-13,0 5-15,-1 3-14,-1 3-9,1 1-7,-1 0-5,0 2-7,-1 0-6,-1 2-5,-3 1-8,-1 1-5,-1-2-7,4 0-6,3-3-7,3-2-5,2-2-3,2-3 0,2-3 0,2-3 1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6"/>
    </inkml:context>
    <inkml:brush xml:id="br0">
      <inkml:brushProperty name="width" value="0.03698" units="cm"/>
      <inkml:brushProperty name="height" value="0.03698" units="cm"/>
      <inkml:brushProperty name="color" value="#F2395B"/>
    </inkml:brush>
  </inkml:definitions>
  <inkml:trace contextRef="#ctx0" brushRef="#br0">87950 53231 594,'9'-13'66,"3"3"-6,4 4-8,2 4-6,1 2-6,1 0-7,-1 0-5,1 0-7,-1 0-3,-3 2-4,-1 0-3,-2 2-2,-3 1-4,-3 3-2,-2 4-5,-4 2-2,-3 1-3,-3-1-1,-6-1-2,-2 0-1,-3-2 1,1-1 1,-1 0 2,0-2 1,5-1-4,9-2-13,8-3-12,9 0-13,6-2-3,1 0 4,3 0 5,1 0 4,0-1 5,-5-1 3,-3 0 4,-4-1 4,-4-1 3,1 0 4,-2 0 4,0 0 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07"/>
    </inkml:context>
    <inkml:brush xml:id="br0">
      <inkml:brushProperty name="width" value="0.04212" units="cm"/>
      <inkml:brushProperty name="height" value="0.04212" units="cm"/>
      <inkml:brushProperty name="color" value="#00BFF3"/>
    </inkml:brush>
  </inkml:definitions>
  <inkml:trace contextRef="#ctx0" brushRef="#br0">67700 27200 522,'0'95'152,"0"-9"-36,0-10-36,0-8-35,-4-3-20,-5 7-4,-7 6-6,-5 7-4,-6 5-4,-3 7-3,-3 6-3,-2 7-2,-8 4-4,-8 3-5,-10 3-4,-9 4-6,-5-3-5,0-5-8,0-7-8,0-5-8,6-15-1,13-22 8,12-22 6,13-21 8,7-10 1,4 3-4,3 3-3,3 4-4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07"/>
    </inkml:context>
    <inkml:brush xml:id="br0">
      <inkml:brushProperty name="width" value="0.05453" units="cm"/>
      <inkml:brushProperty name="height" value="0.05453" units="cm"/>
      <inkml:brushProperty name="color" value="#00BFF3"/>
    </inkml:brush>
  </inkml:definitions>
  <inkml:trace contextRef="#ctx0" brushRef="#br0">86950 28950 403,'28'-44'70,"6"13"-12,7 12-12,6 13-11,7 6-8,10 0-2,10 0-4,9 0-3,4 1-5,1 4-5,-1 3-7,1 3-7,-9 3-4,-15 3-5,-15 3-5,-16 4-4,-15 2-2,-11 4-3,-14 3-1,-11 3-2,-12-2 0,-9-6 0,-10-6 0,-8-6 1,-9-6 4,-6-2 5,-6-3 7,-6-3 6,-2-2 4,3 0 1,3 0 2,4 0 2,1 0 3,0 0 5,0 0 5,0 0 6,4 3 4,10 6 4,10 7 4,9 6 4,7 3 3,7 0-2,6 0 1,7 0-1,4 4-2,3 10-4,3 10-4,4 9-4,1 10 0,0 14 2,0 11 3,0 14 3,-2 18 0,-3 25-3,-3 25-2,-2 25-2,-5 18-3,-2 14-5,-3 11-5,-3 14-4,-4 22-5,-3 35-8,-3 35-6,-2 34-7,0 1-7,7-31-8,6-31-7,7-31-8,4-29-5,3-24-2,3-26-3,4-24-3,1-29 4,0-31 11,0-31 9,0-31 11,-2-21 7,-3-9 3,-3-10 3,-2-8 4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7"/>
    </inkml:context>
    <inkml:brush xml:id="br0">
      <inkml:brushProperty name="width" value="0.04304" units="cm"/>
      <inkml:brushProperty name="height" value="0.04304" units="cm"/>
      <inkml:brushProperty name="color" value="#F2395B"/>
    </inkml:brush>
  </inkml:definitions>
  <inkml:trace contextRef="#ctx0" brushRef="#br0">89927 52197 511,'-8'-8'3,"2"0"6,1 0 7,0 1 5,3 0 6,2 2 5,4 2 4,2 2 5,3 1 0,2 2-3,1 0-4,3 2-4,2 0-2,1 2-4,3 0-2,1 1-2,2 2-4,-1 2-4,1 2-3,-1 1-3,0 2-2,-3 0 0,-1-1 2,-2 1 0,-3-1-3,-3 1-4,-3 0-5,-2-1-4,-3 1-3,-2 0 3,-2-1 2,-2 1 3,-3-2 1,-4-1 2,-4-2 1,-3-2 2,-4-1 1,-3 1 0,-3 2 0,-3 0 1,-1 1-4,-1 1-5,1 1-6,0 2-6,1-1-7,3-1-7,3-1-7,3 0-8,3-2-3,5-1-3,3-1-1,4 0-2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7"/>
    </inkml:context>
    <inkml:brush xml:id="br0">
      <inkml:brushProperty name="width" value="0.03649" units="cm"/>
      <inkml:brushProperty name="height" value="0.03649" units="cm"/>
      <inkml:brushProperty name="color" value="#F2395B"/>
    </inkml:brush>
  </inkml:definitions>
  <inkml:trace contextRef="#ctx0" brushRef="#br0">91527 52078 602,'-6'-15'6,"2"2"11,4 3 11,3 1 11,4 2 5,9 0-1,7 2 0,9 1-1,3 0-5,0 2-6,0 0-8,1 2-7,-2 0-4,-2 0-4,-1 0-2,-3 0-3,-2 0-6,-3 0-8,-3 0-9,-3 0-7,-5 0-12,-6 2-12,-8 0-13,-6 2-14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7"/>
    </inkml:context>
    <inkml:brush xml:id="br0">
      <inkml:brushProperty name="width" value="0.04132" units="cm"/>
      <inkml:brushProperty name="height" value="0.04132" units="cm"/>
      <inkml:brushProperty name="color" value="#F2395B"/>
    </inkml:brush>
  </inkml:definitions>
  <inkml:trace contextRef="#ctx0" brushRef="#br0">91841 51411 532,'-9'-13'8,"0"8"17,-1 7 17,-1 6 16,-1 5 4,0 5-8,0 4-8,1 3-8,-2 4-7,-2 3-3,-1 2-4,-3 4-4,-1 1-5,-1 0-5,-1 0-4,-1 1-6,1-4-7,3-2-13,3-5-11,3-3-12,3-5-8,4-3-6,4-5-5,4-3-6,2-3 3,0 0 12,0-2 12,0 0 12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7"/>
    </inkml:context>
    <inkml:brush xml:id="br0">
      <inkml:brushProperty name="width" value="0.04089" units="cm"/>
      <inkml:brushProperty name="height" value="0.04089" units="cm"/>
      <inkml:brushProperty name="color" value="#F2395B"/>
    </inkml:brush>
  </inkml:definitions>
  <inkml:trace contextRef="#ctx0" brushRef="#br0">92097 52800 538,'-7'16'141,"2"-1"-31,2 1-30,2 0-30,1 0-19,0 3-8,0 1-7,0 3-7,-1-1-7,0-1-9,-2-3-6,0-1-8,-1-1-10,-2-1-9,0 1-11,-1 0-10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8"/>
    </inkml:context>
    <inkml:brush xml:id="br0">
      <inkml:brushProperty name="width" value="0.03706" units="cm"/>
      <inkml:brushProperty name="height" value="0.03706" units="cm"/>
      <inkml:brushProperty name="color" value="#F2395B"/>
    </inkml:brush>
  </inkml:definitions>
  <inkml:trace contextRef="#ctx0" brushRef="#br0">92250 52994 593,'36'-29'14,"-8"7"7,-6 5 8,-6 7 7,-5 3 2,1 2-1,0 2-2,0 2-3,-2 2-2,-1 2-3,-2 2-4,-2 2-3,-3 3-3,-2 5-4,-4 5-3,-2 5-3,-4 2-3,-3-1 1,-5-1-2,-3-1 1,-2-2-3,2-1-1,3-3-3,1-1-3,7-3-1,10-4 1,12-5 1,10-2 0,4-5-4,-2 0-8,-1-3-10,-2-2-8,-4-1-1,-1 2 6,-4 1 7,-3 1 7,-1-1-3,0 2-11,0-1-12,0 0-12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9"/>
    </inkml:context>
    <inkml:brush xml:id="br0">
      <inkml:brushProperty name="width" value="0.04855" units="cm"/>
      <inkml:brushProperty name="height" value="0.04855" units="cm"/>
      <inkml:brushProperty name="color" value="#F2395B"/>
    </inkml:brush>
  </inkml:definitions>
  <inkml:trace contextRef="#ctx0" brushRef="#br0">98265 52400 453,'-22'0'4,"3"0"8,3 0 9,3 0 8,3 0 7,6 2 3,4 0 4,6 2 5,3-1-3,3 1-5,4 0-7,2 0-7,2-1-3,3 0 0,1-2-1,3 0-1,1-1-1,1 0-3,0 0-3,2 0-2,-1 0-3,-1 0-3,-3 0-3,-1 0-2,0 0-3,5 0 1,3 0-1,4 0 0,3 0 0,1 0-2,0 0-1,2 0-1,-2 0-3,-2 2-2,-3 0-3,-3 2-3,-3-1-1,-2 1 1,-1 0 1,-3 0 0,-1 0 1,-3 0 0,-1 0 0,-2 0 0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29"/>
    </inkml:context>
    <inkml:brush xml:id="br0">
      <inkml:brushProperty name="width" value="0.0488" units="cm"/>
      <inkml:brushProperty name="height" value="0.0488" units="cm"/>
      <inkml:brushProperty name="color" value="#F2395B"/>
    </inkml:brush>
  </inkml:definitions>
  <inkml:trace contextRef="#ctx0" brushRef="#br0">100659 51581 450,'8'-13'102,"2"3"-22,0 4-22,1 4-23,1 3-12,2 2-2,0 2-3,1 2-3,2 2-3,1 5-4,3 4-4,1 3-4,2 3-1,1-1 2,1 1 3,1-1 2,1 1 3,-1 1 4,0 1 3,1 1 4,-3-1 1,-3-3 0,-4-3 0,-5-3-1,-2-1-5,-2 0-7,-2-1-10,-2 1-7,-4-2-4,-6-3 1,-6-3 2,-6-2 1,-2-2 1,1 0 3,1 0 1,1 0 1,-2 1 1,-6 3-4,-3 3-1,-6 4-4,-6 2-4,-6 3-6,-8 3-7,-6 3-6,-5 2-4,-1 3-1,-3 1-3,-1 2-1,5-2 3,16-7 6,14-7 9,15-6 6,7-4 2,1 1-4,-1 1-3,0 2-4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3"/>
    </inkml:context>
    <inkml:brush xml:id="br0">
      <inkml:brushProperty name="width" value="0.03685" units="cm"/>
      <inkml:brushProperty name="height" value="0.03685" units="cm"/>
      <inkml:brushProperty name="color" value="#F2395B"/>
    </inkml:brush>
  </inkml:definitions>
  <inkml:trace contextRef="#ctx0" brushRef="#br0">87350 56128 597,'8'-13'110,"0"3"-24,0 4-25,-1 4-25,2 1-14,2 0-2,2-2-3,1 0-2,5-2-3,7 0-2,7-1-3,7-1-2,0 0-3,-4 2-6,-5 2-5,-5 2-4,-4 2-4,-5 2-1,-3 2-1,-4 2-1,-3 1-5,-1 1-8,0 2-8,-2 0-8,-1 0-3,-4-1 5,-2 0 2,-3-2 5,-3-1 5,0-2 8,-2-3 8,0 0 7,-1-2 5,-1 0 2,-1 0 1,-1 0 1,-1 0 2,0 0 0,1 0 0,-1 0 1,1 0 3,2 0 7,3 0 7,1 0 7,1 0 5,0 0 4,0 0 3,0 0 4,1 1 0,1 1-4,0 3-3,2 2-4,0 2-3,0 2-2,0 2-3,0 1-2,0 3-2,-2 1-4,0 3-3,-1 2-3,-1 0-4,2 1-5,1-1-5,0 1-6,2-2-2,0-3 1,2-3 1,0-3 1,3-3-5,2-2-12,4-4-11,2-2-11,1-4-3,-1 0 8,0-3 8,-2-2 8,0-1 6,0-2 5,0 0 4,-1-1 5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3"/>
    </inkml:context>
    <inkml:brush xml:id="br0">
      <inkml:brushProperty name="width" value="0.03499" units="cm"/>
      <inkml:brushProperty name="height" value="0.03499" units="cm"/>
      <inkml:brushProperty name="color" value="#F2395B"/>
    </inkml:brush>
  </inkml:definitions>
  <inkml:trace contextRef="#ctx0" brushRef="#br0">88313 56500 628,'-8'22'120,"2"-1"-26,1-3-28,0-1-27,2 0-16,0 3-7,2 3-6,0 3-6,1 2-9,-2-1-11,0 0-9,-1 1-12,-2-2-6,2-1-7,-1-3-4,0-1-6,0-3 2,2-3 11,0-3 10,2-2 10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3"/>
    </inkml:context>
    <inkml:brush xml:id="br0">
      <inkml:brushProperty name="width" value="0.03354" units="cm"/>
      <inkml:brushProperty name="height" value="0.03354" units="cm"/>
      <inkml:brushProperty name="color" value="#F2395B"/>
    </inkml:brush>
  </inkml:definitions>
  <inkml:trace contextRef="#ctx0" brushRef="#br0">87240 57762 655,'-28'0'4,"7"-2"7,7-1 8,7 0 7,4-1 4,3 1 2,4-1 0,2 0 1,5-1 0,7 0-1,8-1-2,5-1-2,6 0-6,1 2-10,2 2-11,2 2-12,2 3-7,0 4-7,2 3-7,0 5-5,-2 0-3,-6-3 2,-5-3 2,-7-2 2,-4-3 0,-3 0 1,-3-2 0,-2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07"/>
    </inkml:context>
    <inkml:brush xml:id="br0">
      <inkml:brushProperty name="width" value="0.03667" units="cm"/>
      <inkml:brushProperty name="height" value="0.03667" units="cm"/>
      <inkml:brushProperty name="color" value="#00BFF3"/>
    </inkml:brush>
  </inkml:definitions>
  <inkml:trace contextRef="#ctx0" brushRef="#br0">86250 31450 599,'3'-71'42,"6"10"-8,7 10-9,6 9-9,10 7 0,17 7 6,15 6 7,16 7 6,10 2 2,7 1-3,6-1-1,7 1-3,0 1-6,-2 3-8,-3 3-8,-3 4-10,-7 2-3,-9 4 3,-10 3 2,-8 3 1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4"/>
    </inkml:context>
    <inkml:brush xml:id="br0">
      <inkml:brushProperty name="width" value="0.0353" units="cm"/>
      <inkml:brushProperty name="height" value="0.0353" units="cm"/>
      <inkml:brushProperty name="color" value="#F2395B"/>
    </inkml:brush>
  </inkml:definitions>
  <inkml:trace contextRef="#ctx0" brushRef="#br0">92111 56331 623,'-13'-2'5,"8"0"12,7-3 11,6-2 10,5 1 6,5 1-1,4 2 0,3 2-2,3 1-3,3 0-8,1 0-8,2 0-7,1 0-6,1 0-6,-1 0-3,0 0-5,-2 0-7,-3 2-7,-5 0-7,-3 2-7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4"/>
    </inkml:context>
    <inkml:brush xml:id="br0">
      <inkml:brushProperty name="width" value="0.04065" units="cm"/>
      <inkml:brushProperty name="height" value="0.04065" units="cm"/>
      <inkml:brushProperty name="color" value="#F2395B"/>
    </inkml:brush>
  </inkml:definitions>
  <inkml:trace contextRef="#ctx0" brushRef="#br0">92346 56016 541,'-16'-7'5,"2"2"10,1 2 11,1 2 9,1 2 6,0 4-2,2 2-1,1 4-2,-1 2-1,0 3-4,-1 3-2,-1 3-4,-2 3-3,0 3-1,-1 3-3,-1 3-2,0 0-3,1 0-4,0-1-5,2-1-4,1-2-7,3-2-13,1-1-10,2-3-12,0 2-6,0 3-1,-1 4-1,-2 5-1,1-3 2,1-8 3,0-7 3,2-8 3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4"/>
    </inkml:context>
    <inkml:brush xml:id="br0">
      <inkml:brushProperty name="width" value="0.035" units="cm"/>
      <inkml:brushProperty name="height" value="0.035" units="cm"/>
      <inkml:brushProperty name="color" value="#F2395B"/>
    </inkml:brush>
  </inkml:definitions>
  <inkml:trace contextRef="#ctx0" brushRef="#br0">92650 57047 628,'8'-14'0,"2"2"1,0 4 1,1 3 1,0 1 3,-1 2 8,0 0 7,-2 2 7,1 0 6,4 2 6,2 0 5,3 2 5,0 1-3,-3 1-11,-2 3-11,-4 2-11,-3 2-9,-2 3-5,-4 3-5,-2 3-7,-4 2-2,-4 1 1,-4 1 1,-3 1 0,-3-1 1,1-3 1,-1-3 2,0-3 2,3-2 2,3-3 6,4-1 5,5-2 6,3-2 1,7-2 0,6-3-2,6 0 0,4-4-2,3 0-2,3-3-2,3-2-2,0-1-5,0 0-8,-1 1-8,-1-1-8,-1 0-8,-1 2-7,-1 1-8,-1 0-7,-3 1 0,-3 0 5,-4 0 6,-4 1 7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4"/>
    </inkml:context>
    <inkml:brush xml:id="br0">
      <inkml:brushProperty name="width" value="0.03703" units="cm"/>
      <inkml:brushProperty name="height" value="0.03703" units="cm"/>
      <inkml:brushProperty name="color" value="#F2395B"/>
    </inkml:brush>
  </inkml:definitions>
  <inkml:trace contextRef="#ctx0" brushRef="#br0">94487 56671 594,'-6'-8'4,"6"0"11,4 0 8,6 0 10,4 1 7,7 1 2,5 0 3,7 2 3,0 1-2,-2 2-6,-3 2-8,-3 2-6,-3 1-15,-3 2-20,-3 0-20,-3 1-22,-3 1-6,-2 0 8,-4 0 8,-2 0 9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5"/>
    </inkml:context>
    <inkml:brush xml:id="br0">
      <inkml:brushProperty name="width" value="0.03509" units="cm"/>
      <inkml:brushProperty name="height" value="0.03509" units="cm"/>
      <inkml:brushProperty name="color" value="#F2395B"/>
    </inkml:brush>
  </inkml:definitions>
  <inkml:trace contextRef="#ctx0" brushRef="#br0">94240 57200 626,'-16'7'0,"1"-1"0,-1 0 0,0-2 0,6 0 8,10 0 16,12 0 14,10 0 17,5 0 2,1 0-9,-1-1-10,1 1-11,-1 0-5,1 0-2,-1 0-2,0 0-2,-1-1-14,-3 0-23,-3-2-23,-2 0-25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5"/>
    </inkml:context>
    <inkml:brush xml:id="br0">
      <inkml:brushProperty name="width" value="0.03883" units="cm"/>
      <inkml:brushProperty name="height" value="0.03883" units="cm"/>
      <inkml:brushProperty name="color" value="#F2395B"/>
    </inkml:brush>
  </inkml:definitions>
  <inkml:trace contextRef="#ctx0" brushRef="#br0">96050 56136 566,'32'-15'102,"2"2"-19,3 3-19,1 1-19,1 2-11,2 2-4,1 3-3,0 1-5,0 0-5,-2 0-8,-1-2-8,-3 0-9,-3 0-7,-3 2-9,-5 2-7,-3 2-9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5"/>
    </inkml:context>
    <inkml:brush xml:id="br0">
      <inkml:brushProperty name="width" value="0.03879" units="cm"/>
      <inkml:brushProperty name="height" value="0.03879" units="cm"/>
      <inkml:brushProperty name="color" value="#F2395B"/>
    </inkml:brush>
  </inkml:definitions>
  <inkml:trace contextRef="#ctx0" brushRef="#br0">96405 55759 567,'-22'-14'3,"6"3"8,5 3 6,5 2 8,1 4 7,0 4 9,-1 4 8,-2 4 8,-1 3 0,-1 5-11,-3 3-10,-2 5-11,-3 3-8,-3 2-6,-5 4-5,-3 3-7,-2 1-4,1 0-1,1 0-3,2 0 0,1-1-9,2-3-13,4-4-14,3-2-14,4-4-5,3-5 4,4-5 3,4-4 4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5"/>
    </inkml:context>
    <inkml:brush xml:id="br0">
      <inkml:brushProperty name="width" value="0.03915" units="cm"/>
      <inkml:brushProperty name="height" value="0.03915" units="cm"/>
      <inkml:brushProperty name="color" value="#F2395B"/>
    </inkml:brush>
  </inkml:definitions>
  <inkml:trace contextRef="#ctx0" brushRef="#br0">96731 56750 561,'7'8'102,"-2"2"-19,-3 0-17,0 1-17,-2 3-12,0 4-5,0 3-5,0 5-6,-1 1-6,0 0-8,-2 1-9,0-1-8,-2 0-8,0-1-8,-1-1-10,-1-1-7,0-3-5,2-3 1,2-4 1,2-4 0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6"/>
    </inkml:context>
    <inkml:brush xml:id="br0">
      <inkml:brushProperty name="width" value="0.04067" units="cm"/>
      <inkml:brushProperty name="height" value="0.04067" units="cm"/>
      <inkml:brushProperty name="color" value="#F2395B"/>
    </inkml:brush>
  </inkml:definitions>
  <inkml:trace contextRef="#ctx0" brushRef="#br0">97000 57036 540,'15'-14'1,"-1"1"3,-1 2 1,0 3 2,-2 0 0,-1 2-1,-1 0-4,0 2-1,0 1 8,1 2 17,3 2 19,2 2 17,-1 3 3,-3 4-11,-3 3-12,-2 5-13,-3 1-6,0 1-2,-2-1-3,0 1-1,-3 0-6,0-1-6,-3 1-9,-2-1-6,-1 1-4,0-1 0,1 1 1,-1-1-1,4-2-3,8-6-9,7-6-6,9-6-9,1-3-6,-3 0-5,-4 0-4,-4 0-5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8:36"/>
    </inkml:context>
    <inkml:brush xml:id="br0">
      <inkml:brushProperty name="width" value="0.02339" units="cm"/>
      <inkml:brushProperty name="height" value="0.02339" units="cm"/>
      <inkml:brushProperty name="color" value="#F2395B"/>
    </inkml:brush>
  </inkml:definitions>
  <inkml:trace contextRef="#ctx0" brushRef="#br0">100083 56881 940,'-6'-8'4,"4"0"7,4 1 8,4-1 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07"/>
    </inkml:context>
    <inkml:brush xml:id="br0">
      <inkml:brushProperty name="width" value="0.04975" units="cm"/>
      <inkml:brushProperty name="height" value="0.04975" units="cm"/>
      <inkml:brushProperty name="color" value="#00BFF3"/>
    </inkml:brush>
  </inkml:definitions>
  <inkml:trace contextRef="#ctx0" brushRef="#br0">88050 31150 442,'18'50'81,"-11"0"-12,-14 0-13,-11 0-12,-14 4-10,-11 10-3,-14 10-6,-11 9-3,-7-1-4,0-8-1,0-10-2,0-9-1,3-7-1,6-3 0,7-3 1,6-2 0,15-6 1,26-6 0,24-6 0,26-6 0,18-9-3,13-8-6,12-10-7,13-9-6,7-4-4,4 4-3,3 3-3,3 3-2,-4 3-3,-8 3-3,-10 3-2,-9 4-2,-10 4-6,-9 6-7,-10 7-8,-8 6-8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2"/>
    </inkml:context>
    <inkml:brush xml:id="br0">
      <inkml:brushProperty name="width" value="0.03246" units="cm"/>
      <inkml:brushProperty name="height" value="0.03246" units="cm"/>
      <inkml:brushProperty name="color" value="#00BFF3"/>
    </inkml:brush>
  </inkml:definitions>
  <inkml:trace contextRef="#ctx0" brushRef="#br0">74509 6150 677,'-7'30'104,"2"-3"-24,2-3-24,2-3-25,0-2-14,0-1-3,-2-1-4,0-1-3,0 0-4,0 0-3,2-1-3,0 1-4,1-2-5,-2-1-5,0-2-5,-1-2-6,0-4-8,3-6-8,4-6-10,2-6-8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2"/>
    </inkml:context>
    <inkml:brush xml:id="br0">
      <inkml:brushProperty name="width" value="0.04123" units="cm"/>
      <inkml:brushProperty name="height" value="0.04123" units="cm"/>
      <inkml:brushProperty name="color" value="#00BFF3"/>
    </inkml:brush>
  </inkml:definitions>
  <inkml:trace contextRef="#ctx0" brushRef="#br0">75015 5050 533,'1'23'103,"0"1"-22,2-1-21,0 1-21,0 0-13,0 3-3,-2 1-3,0 3-4,-1 0-1,0 0-1,0 1 0,0-1 0,-1 1-2,0 2-2,-2 3-2,0 1-2,0 1-2,0 0-2,2 0-4,0 0-2,1 1-2,-2 2-4,0 3-4,-1 1-3,-1-1-3,2-2-5,0-4-5,2-2-3,0-4-3,0-3 2,0-5 0,0-3 2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3"/>
    </inkml:context>
    <inkml:brush xml:id="br0">
      <inkml:brushProperty name="width" value="0.0307" units="cm"/>
      <inkml:brushProperty name="height" value="0.0307" units="cm"/>
      <inkml:brushProperty name="color" value="#00BFF3"/>
    </inkml:brush>
  </inkml:definitions>
  <inkml:trace contextRef="#ctx0" brushRef="#br0">74766 6631 716,'-12'-14'43,"8"5"2,8 3 2,8 4 1,3 2-5,-1 2-12,-1 0-12,-1 2-12,-1-1-10,0 1-9,-2 0-9,-1 0-9,0-1-4,0 0 1,0-2 1,0 0 2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3"/>
    </inkml:context>
    <inkml:brush xml:id="br0">
      <inkml:brushProperty name="width" value="0.03165" units="cm"/>
      <inkml:brushProperty name="height" value="0.03165" units="cm"/>
      <inkml:brushProperty name="color" value="#00BFF3"/>
    </inkml:brush>
  </inkml:definitions>
  <inkml:trace contextRef="#ctx0" brushRef="#br0">75350 5566 695,'22'-7'92,"-3"2"-20,-3 2-19,-3 2-21,0 1-11,0 2-5,1 0-5,1 2-4,0 0-7,-3 2-5,-1 0-8,-2 1-6,-2 1-10,0 0-14,-2 0-15,0 0-13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4"/>
    </inkml:context>
    <inkml:brush xml:id="br0">
      <inkml:brushProperty name="width" value="0.04631" units="cm"/>
      <inkml:brushProperty name="height" value="0.04631" units="cm"/>
      <inkml:brushProperty name="color" value="#00BFF3"/>
    </inkml:brush>
  </inkml:definitions>
  <inkml:trace contextRef="#ctx0" brushRef="#br0">75293 5950 475,'-8'8'-1,"0"2"0,1 0-1,-1 1-1,0 0 2,0-1 5,0 0 3,0-2 6,3 0 2,3-2 3,4-1 1,3 0 2,3-1-1,-2 3-4,-1 2-4,0 2-5,-2 1-2,0 1-1,-2 2-2,0 0 0,-2 0-2,-2-1 1,-2-1 0,-2 0 0,0-2 1,0-1 1,2-1 1,1 0 1,-1-2 0,0-1 0,-2 0 0,0-2 0,1 1-1,2 0-1,4 1-1,2 2-1,2-5-9,0-8-14,0-9-15,0-9-15,0-3-2,2 3 11,0 2 10,1 5 12,1 1 7,0 4 6,0 3 6,0 2 5,0 2 4,-1-2 5,1 0 3,0-1 5,0 0 4,2 4 5,0 3 5,1 2 5,0 3-1,-2 2-5,-2 1-6,-2 3-5,-2 1-6,-1 0-2,0 0-3,-1-1-4,-3 1-2,-1 0-2,-2-1-2,-1 1-3,-3 0-1,0 0-1,-1-1-2,-1 1 0,-1-1-2,0 0-2,0-2-1,1 0-2,-1-3 1,2-1 1,1-2 2,0-2 2,4-2 1,3-4-1,4-2 1,3-3 0,4-1 2,0 2 2,1 2 3,2 2 3,-1 1 1,-1 1 2,-1-2 2,0 2 2,-1-1 0,-1 2-1,1 0 0,0 2-1,-1 1-1,-2 4-2,-2 2-1,-2 3-2,-2 2-2,-2 0-3,-2-1-4,-2 1-2,-1-1-2,-2-2 1,0-2 0,-1-2 0,-2-1 1,0 1 0,-1 2 1,-1 0 0,-1 1 1,-1 2 0,-2 0-1,1 1 1,-2 0 1,0 0 3,1-2 3,-1-1 3,2 0 3,3-2 1,3-1 1,2 0 2,7-2 7,8-2 13,9-2 12,10-2 12,4-1 2,2 2-11,2 0-9,3 2-10,-2-1-8,-3 0-4,-5-2-6,-3 0-5,-3 0-2,1 0-3,-1 2-1,1 0-1,-1 1-1,-3 0 1,-1 0 1,-2 0 1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4"/>
    </inkml:context>
    <inkml:brush xml:id="br0">
      <inkml:brushProperty name="width" value="0.04349" units="cm"/>
      <inkml:brushProperty name="height" value="0.04349" units="cm"/>
      <inkml:brushProperty name="color" value="#00BFF3"/>
    </inkml:brush>
  </inkml:definitions>
  <inkml:trace contextRef="#ctx0" brushRef="#br0">76261 5578 505,'-13'0'23,"8"1"13,7 2 15,6 0 15,5 0 2,3 0-11,3-2-10,3 0-10,2-1-7,-1 0-5,1 0-5,-1 0-4,1-1-5,-1 0-5,1-2-4,-1 0-5,0-1-6,-3 1-7,-1-1-8,-2 0-7,-3 2-7,-3 4-9,-3 4-7,-2 3-9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5"/>
    </inkml:context>
    <inkml:brush xml:id="br0">
      <inkml:brushProperty name="width" value="0.04109" units="cm"/>
      <inkml:brushProperty name="height" value="0.04109" units="cm"/>
      <inkml:brushProperty name="color" value="#00BFF3"/>
    </inkml:brush>
  </inkml:definitions>
  <inkml:trace contextRef="#ctx0" brushRef="#br0">76999 6200 535,'-7'8'10,"2"0"20,2-1 21,2 1 20,1 1 3,0 2-14,0 2-13,0 1-13,0 2-11,0 2-4,0 0-6,0 1-6,0 3-1,0 7 0,0 5 0,0 6 1,0 7-7,0 8-17,0 7-16,0 9-16,0-3-6,0-13 3,0-12 4,0-13 4,-1-7 2,0 1 0,-2-1 0,0 1-1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6"/>
    </inkml:context>
    <inkml:brush xml:id="br0">
      <inkml:brushProperty name="width" value="0.03776" units="cm"/>
      <inkml:brushProperty name="height" value="0.03776" units="cm"/>
      <inkml:brushProperty name="color" value="#00BFF3"/>
    </inkml:brush>
  </inkml:definitions>
  <inkml:trace contextRef="#ctx0" brushRef="#br0">75431 23050 582,'-14'9'114,"5"1"-23,3 3-24,4 2-23,2 1-15,0-1-4,0 1-6,0 0-5,0-1-4,0 1-5,0 0-6,0-1-3,0 0-9,0-1-10,0-1-11,0 0-11,0-5-6,2-6-3,0-8-3,2-6-1,-1-3 3,1 3 10,0 1 10,0 2 10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7"/>
    </inkml:context>
    <inkml:brush xml:id="br0">
      <inkml:brushProperty name="width" value="0.0487" units="cm"/>
      <inkml:brushProperty name="height" value="0.0487" units="cm"/>
      <inkml:brushProperty name="color" value="#00BFF3"/>
    </inkml:brush>
  </inkml:definitions>
  <inkml:trace contextRef="#ctx0" brushRef="#br0">75747 21727 451,'7'-36'2,"-2"9"7,-3 7 9,0 9 8,-2 5 8,0 4 9,0 4 10,0 4 8,-1 3-1,-1 3-11,0 3-11,-1 4-11,-1 2-5,0 5-2,0 3-2,0 4-1,1 3-2,0 2-2,2 3-3,0 1-2,1 2-4,-2 4-2,0 2-5,-1 4-2,-1 3-4,2 5-6,0 5-4,2 5-5,0 5-3,0 4-2,0 6-1,0 5-1,0-4-2,0-10-3,0-11-2,0-11-2,0-10 0,0-10 5,0-9 4,0-10 5,-1-6 4,-1 1 1,0 0 3,-1 0 3,-1-1 0,2-1 0,0-1-1,2 0 0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7"/>
    </inkml:context>
    <inkml:brush xml:id="br0">
      <inkml:brushProperty name="width" value="0.03231" units="cm"/>
      <inkml:brushProperty name="height" value="0.03231" units="cm"/>
      <inkml:brushProperty name="color" value="#00BFF3"/>
    </inkml:brush>
  </inkml:definitions>
  <inkml:trace contextRef="#ctx0" brushRef="#br0">75337 23583 680,'-6'-6'66,"6"4"-10,4 4-9,6 4-10,1 2-7,1 1-4,0 2-6,0 0-5,-1 0-4,1 1-3,0 0-4,0 0-5,-1-1-1,1 1-3,0 0-2,0 0-3,-1-1-5,-1-1-10,-1-1-10,0 0-10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07"/>
    </inkml:context>
    <inkml:brush xml:id="br0">
      <inkml:brushProperty name="width" value="0.04515" units="cm"/>
      <inkml:brushProperty name="height" value="0.04515" units="cm"/>
      <inkml:brushProperty name="color" value="#00BFF3"/>
    </inkml:brush>
  </inkml:definitions>
  <inkml:trace contextRef="#ctx0" brushRef="#br0">88450 31750 487,'-91'-111'45,"19"28"-3,19 28-2,19 29-3,12 24 1,6 22 5,7 22 5,6 23 4,3 14-2,0 10-7,0 10-9,0 9-8,0 20-12,0 31-15,0 32-16,0 31-16,-2 9-11,-3-12-5,-3-13-7,-2-12-5,-3-26-2,1-36 5,-1-39 4,1-36 4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7"/>
    </inkml:context>
    <inkml:brush xml:id="br0">
      <inkml:brushProperty name="width" value="0.03488" units="cm"/>
      <inkml:brushProperty name="height" value="0.03488" units="cm"/>
      <inkml:brushProperty name="color" value="#00BFF3"/>
    </inkml:brush>
  </inkml:definitions>
  <inkml:trace contextRef="#ctx0" brushRef="#br0">76300 22750 630,'36'0'111,"-7"0"-21,-8 0-22,-5 0-21,-4 1-18,1 2-11,1 2-12,2 2-11,-2 0-10,-3 1-7,-3 0-8,-2 0-6,-3 0-5,-1 1-4,0 1-4,-1 2-4,-3-2 2,0-1 8,-3-2 8,-2-2 8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8"/>
    </inkml:context>
    <inkml:brush xml:id="br0">
      <inkml:brushProperty name="width" value="0.04638" units="cm"/>
      <inkml:brushProperty name="height" value="0.04638" units="cm"/>
      <inkml:brushProperty name="color" value="#00BFF3"/>
    </inkml:brush>
  </inkml:definitions>
  <inkml:trace contextRef="#ctx0" brushRef="#br0">76198 23250 474,'-15'1'21,"4"4"7,3 2 8,3 4 8,0 1 1,2 1-5,-1 1-4,0 1-4,0 1-4,2 0-4,0-1-3,2 1-4,3-4-8,6-8-14,5-8-14,7-8-13,3-4-6,1-2 5,1 0 4,1 0 5,-2 0 3,-3 4 5,-5 4 4,-3 5 4,-3 1 5,-1 2 4,0 0 4,-2 2 5,-2 2 3,-6 4 4,-4 3 3,-6 5 4,-3 2 0,-3-1 1,-3 1-1,-3 0 0,0-1-2,3-1-4,3-1-2,2 0-5,5-3-3,7-1-8,4-2-5,7-2-7,5-2-2,2 0 0,3-2 1,3 0 1,0-1 1,-1 0 0,-3 0-1,-1 0 1,-6 2 1,-10 5 2,-10 6 3,-9 4 2,-6 1 0,3-1-1,0-2-1,0-2-1,1-2-1,-3 1 1,-1 0 0,-2 0 1,-1-1 1,2-1 0,3-1 1,2 0 0,1-2 5,2-1 9,2 0 10,3-2 8,3 0 5,6 0 1,6 0 0,6 0 0,4-1-2,5-2-7,4-2-4,3-2-7,4-2-5,3 0-2,2-1-5,4-2-2,1 1-7,-2 1-7,0 0-9,-1 2-7,-2 0-7,-1 2-6,-3 0-7,-2 2-5,-2 0-3,-5 0 1,-3 0 0,-4 0 1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8"/>
    </inkml:context>
    <inkml:brush xml:id="br0">
      <inkml:brushProperty name="width" value="0.04238" units="cm"/>
      <inkml:brushProperty name="height" value="0.04238" units="cm"/>
      <inkml:brushProperty name="color" value="#00BFF3"/>
    </inkml:brush>
  </inkml:definitions>
  <inkml:trace contextRef="#ctx0" brushRef="#br0">77861 22694 519,'-14'-8'3,"3"0"5,3 0 7,2 0 6,5 1 8,6 1 14,6 0 11,6 2 14,3 0-1,0 0-13,2 0-12,2 0-13,-1 0-9,2 1-5,1-1-6,1 0-6,-1 0-8,-3 2-13,-3 0-13,-3 2-12,-2 1-8,-3 4-3,-1 2-2,-2 3-3,-2 1 3,-2 0 5,-3-2 8,0-1 5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48"/>
    </inkml:context>
    <inkml:brush xml:id="br0">
      <inkml:brushProperty name="width" value="0.05027" units="cm"/>
      <inkml:brushProperty name="height" value="0.05027" units="cm"/>
      <inkml:brushProperty name="color" value="#00BFF3"/>
    </inkml:brush>
  </inkml:definitions>
  <inkml:trace contextRef="#ctx0" brushRef="#br0">78380 23200 437,'-14'1'126,"4"4"-26,4 2-25,4 3-26,3 5-14,0 4-3,2 4-3,0 7-2,0 5-4,0 8-1,-2 8-3,0 8-2,-2 9-9,-2 12-12,-2 12-15,-2 12-13,1-5-3,1-20 5,2-21 6,2-20 6,0-11-7,0 1-20,-2-1-20,0 1-21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4"/>
    </inkml:context>
    <inkml:brush xml:id="br0">
      <inkml:brushProperty name="width" value="0.04502" units="cm"/>
      <inkml:brushProperty name="height" value="0.04502" units="cm"/>
      <inkml:brushProperty name="color" value="#FED406"/>
    </inkml:brush>
  </inkml:definitions>
  <inkml:trace contextRef="#ctx0" brushRef="#br0">72950 10555 488,'0'-13'10,"0"6"-3,0 6-2,0 6-3,0 3 8,0 0 20,0-1 18,0 1 19,0 1 4,0 2-11,0 1-12,0 3-10,0 1-8,0-1-4,0 1-4,0 0-3,0-1-6,0 1-8,0 0-5,0-1-8,0 0-11,0-1-12,0-1-14,0 0-13,0-5-5,0-8 5,0-8 4,0-8 5,0-3 4,0 3 4,0 1 5,0 3 4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5"/>
    </inkml:context>
    <inkml:brush xml:id="br0">
      <inkml:brushProperty name="width" value="0.03369" units="cm"/>
      <inkml:brushProperty name="height" value="0.03369" units="cm"/>
      <inkml:brushProperty name="color" value="#FED406"/>
    </inkml:brush>
  </inkml:definitions>
  <inkml:trace contextRef="#ctx0" brushRef="#br0">73050 10881 653,'1'-13'80,"4"3"-8,2 4-9,3 4-10,3 3-12,0 2-15,1 2-15,1 2-14,-1 1-14,-1 3-13,-2 2-12,-2 2-13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5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73675 10025 333,'49'20'167,"16"14"-1,16 15 1,16 15 0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5"/>
    </inkml:context>
    <inkml:brush xml:id="br0">
      <inkml:brushProperty name="width" value="0.04852" units="cm"/>
      <inkml:brushProperty name="height" value="0.04852" units="cm"/>
      <inkml:brushProperty name="color" value="#FED406"/>
    </inkml:brush>
  </inkml:definitions>
  <inkml:trace contextRef="#ctx0" brushRef="#br0">73416 9866 453,'0'-12'13,"0"8"25,0 8 25,0 8 25,0 5 5,0 5-17,0 3-17,0 5-17,0 1-13,0 0-7,0 1-7,0-1-8,0 5-5,0 8-4,0 9-2,0 10-3,-1 1-6,-1-3-7,0-4-8,-1-4-7,-1-5-6,2-7-4,0-4-4,2-7-5,0-5 2,0-5 8,0-5 8,0-4 8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6"/>
    </inkml:context>
    <inkml:brush xml:id="br0">
      <inkml:brushProperty name="width" value="0.0362" units="cm"/>
      <inkml:brushProperty name="height" value="0.0362" units="cm"/>
      <inkml:brushProperty name="color" value="#FED406"/>
    </inkml:brush>
  </inkml:definitions>
  <inkml:trace contextRef="#ctx0" brushRef="#br0">73450 10850 607,'8'8'124,"0"2"-27,0 0-24,-1 1-27,1 0-18,2-1-10,0 0-12,2-2-10,-2 0-5,1 0 1,-2 0 1,0 0 1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6"/>
    </inkml:context>
    <inkml:brush xml:id="br0">
      <inkml:brushProperty name="width" value="0.0322" units="cm"/>
      <inkml:brushProperty name="height" value="0.0322" units="cm"/>
      <inkml:brushProperty name="color" value="#FED406"/>
    </inkml:brush>
  </inkml:definitions>
  <inkml:trace contextRef="#ctx0" brushRef="#br0">73950 9800 683,'16'8'120,"-1"0"-30,1 0-29,0-1-30,-1 1-19,-1 0-9,-1 0-10,-1 0-8,0-1-6,0-1-3,-1-1-3,1 0-3,-2 0-3,-2 0-5,-4 1-4,-2 2-4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08"/>
    </inkml:context>
    <inkml:brush xml:id="br0">
      <inkml:brushProperty name="width" value="0.04115" units="cm"/>
      <inkml:brushProperty name="height" value="0.04115" units="cm"/>
      <inkml:brushProperty name="color" value="#00BFF3"/>
    </inkml:brush>
  </inkml:definitions>
  <inkml:trace contextRef="#ctx0" brushRef="#br0">89300 28700 534,'-44'-27'5,"13"-3"9,12-3 10,13-2 9,12 2 6,13 9 4,12 10 3,13 10 3,16 2 0,23-3-5,22-3-5,22-2-4,7-3-8,-6 1-12,-6-1-11,-6 1-12,-12 1-9,-15 3-5,-15 3-6,-16 4-6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7"/>
    </inkml:context>
    <inkml:brush xml:id="br0">
      <inkml:brushProperty name="width" value="0.04668" units="cm"/>
      <inkml:brushProperty name="height" value="0.04668" units="cm"/>
      <inkml:brushProperty name="color" value="#FED406"/>
    </inkml:brush>
  </inkml:definitions>
  <inkml:trace contextRef="#ctx0" brushRef="#br0">73678 10500 471,'-7'10'95,"4"5"-14,3 5-15,2 6-14,1 1-11,0 0-6,-2 1-6,0-1-6,-2-1-6,0-1-5,-2-3-5,0-1-5,0-5-12,2-8-18,2-8-18,2-8-18,4-7-3,6-6 11,5-5 12,7-6 12,1-2 9,0 5 4,-1 3 4,0 5 4,-4 4 7,-3 5 5,-5 4 8,-3 6 7,-4 6 7,-4 8 9,-4 7 10,-4 9 8,-3 2 1,-3 0-7,-4-1-7,-2-1-8,0-1-7,1-1-8,2-1-9,3-1-7,0-3-5,0-5-1,0-5-1,1-4 0,3-5-5,8-4-6,8-4-7,7-4-8,4-1 2,-2 2 7,-3 3 8,-1 1 9,-1 1 6,0 0 4,-1 0 6,1 0 5,-1 3 2,-3 4 2,-1 5 0,-2 6 1,-3 1-3,-4 1-9,-4 0-8,-3-1-9,-5 1-5,-2 2-2,-3 0-2,-3 1-3,-1-1 0,1-1 3,1-2 1,1-2 3,-1-2 2,-1 1 4,-3 0 2,-1 0 3,0-2 5,5-1 8,3-2 9,5-2 8,3-2 8,6-1 7,4 0 7,6-1 8,4-2-1,5-1-7,5 0-9,5-1-9,4-1-5,1 0-5,2 0-4,3 0-4,0 0-7,0 0-6,0 0-9,1 1-7,-2-2-9,0 2-8,-1-1-8,-1 0-10,-2-1-3,-3 0-1,-4-1 0,-1-2 0,-5 1 4,-3 1 10,-4 0 10,-4 2 10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09:57"/>
    </inkml:context>
    <inkml:brush xml:id="br0">
      <inkml:brushProperty name="width" value="0.04789" units="cm"/>
      <inkml:brushProperty name="height" value="0.04789" units="cm"/>
      <inkml:brushProperty name="color" value="#FED406"/>
    </inkml:brush>
  </inkml:definitions>
  <inkml:trace contextRef="#ctx0" brushRef="#br0">75455 9966 459,'-13'-7'9,"6"2"19,6 2 19,6 2 19,4 1 3,1 0-12,3 0-12,2 0-12,1 1-7,1 2-3,1 2-2,2 2-2,-2 0-3,0 1-3,0 0-3,-2 0-2,-2 0-2,-1 2 0,-2 0 0,-2 1 0,-2 1-3,-2 2-5,-3 0-6,0 1-6,-5 2-4,-2 1-2,-5 3-3,-4 1-1,-2 2-2,-1-1-2,-1 1 0,-1-1-2,0-1 0,2-3 2,3-3 0,1-2 2,2-6-2,1-8-4,0-8-4,2-8-3,1-5 1,4-1 6,3-3 7,2-1 6,1 0 5,0 3 3,-2 3 4,0 3 2,-1 7 20,0 12 37,0 12 38,0 11 36,1 10 3,2 9-28,2 6-30,2 9-30,0 7-24,-1 5-18,-1 6-21,0 7-18,-2-5-16,0-14-12,-2-13-12,0-13-11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0:11"/>
    </inkml:context>
    <inkml:brush xml:id="br0">
      <inkml:brushProperty name="width" value="0.04417" units="cm"/>
      <inkml:brushProperty name="height" value="0.04417" units="cm"/>
      <inkml:brushProperty name="color" value="#FED406"/>
    </inkml:brush>
  </inkml:definitions>
  <inkml:trace contextRef="#ctx0" brushRef="#br0">74331 18205 498,'-14'-13'31,"5"6"16,3 6 16,4 6 16,2 4 0,2 1-15,0 3-16,2 2-15,-1 1-11,-1 1-5,0 1-5,-1 1-6,-1 0-6,0-2-5,0-3-6,0-1-7,0-6-12,1-10-21,2-10-19,0-9-22,2-4 0,0 5 18,1 3 18,2 4 19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0:11"/>
    </inkml:context>
    <inkml:brush xml:id="br0">
      <inkml:brushProperty name="width" value="0.04862" units="cm"/>
      <inkml:brushProperty name="height" value="0.04862" units="cm"/>
      <inkml:brushProperty name="color" value="#FED406"/>
    </inkml:brush>
  </inkml:definitions>
  <inkml:trace contextRef="#ctx0" brushRef="#br0">74650 17084 452,'0'-17'0,"2"0"0,0-1 0,2-1 0,-1 3 9,-1 7 19,0 6 19,-2 8 19,1 5 4,0 5-10,2 5-9,0 5-9,0 4-8,0 3-3,-2 2-6,0 4-3,-1 1-4,0 0-3,0 1-2,0-1-3,0 2-4,0 4-5,0 4-6,0 4-4,-1 2-6,0 3-4,-2 2-6,0 1-5,0-1-2,0-6 2,2-6 3,0-6 1,1-6-1,0-8-7,0-6-6,0-6-6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0:11"/>
    </inkml:context>
    <inkml:brush xml:id="br0">
      <inkml:brushProperty name="width" value="0.03518" units="cm"/>
      <inkml:brushProperty name="height" value="0.03518" units="cm"/>
      <inkml:brushProperty name="color" value="#FED406"/>
    </inkml:brush>
  </inkml:definitions>
  <inkml:trace contextRef="#ctx0" brushRef="#br0">74500 18381 625,'8'-13'60,"0"3"-6,0 4-5,-1 4-6,1 2-5,2 2-4,0 0-4,1 2-4,1 0-5,0 2-8,0 0-7,0 1-7,-1 1-8,1-2-11,0-1-11,0 0-9,-2-2-8,1-2-5,-2-2-6,0-2-5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0:11"/>
    </inkml:context>
    <inkml:brush xml:id="br0">
      <inkml:brushProperty name="width" value="0.03499" units="cm"/>
      <inkml:brushProperty name="height" value="0.03499" units="cm"/>
      <inkml:brushProperty name="color" value="#FED406"/>
    </inkml:brush>
  </inkml:definitions>
  <inkml:trace contextRef="#ctx0" brushRef="#br0">75150 17466 628,'8'-7'85,"1"2"-12,2 2-12,0 2-12,1 1-10,-1 0-9,1 0-10,0 0-9,-1 1-8,1 2-6,0 2-6,0 2-6,-2 0-3,-1 1 1,-2 0 2,-2 0 0,-2-1-7,0 1-17,-2 0-16,0 0-18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0:12"/>
    </inkml:context>
    <inkml:brush xml:id="br0">
      <inkml:brushProperty name="width" value="0.04714" units="cm"/>
      <inkml:brushProperty name="height" value="0.04714" units="cm"/>
      <inkml:brushProperty name="color" value="#FED406"/>
    </inkml:brush>
  </inkml:definitions>
  <inkml:trace contextRef="#ctx0" brushRef="#br0">75149 17850 466,'-28'29'5,"7"-5"8,7-5 9,7-5 9,3-3 6,2-1 1,0 0 2,2-2 2,0 1-5,2 2-10,0 2-11,2 1-10,-1 2-10,-1 0-8,0-1-8,-2 1-7,3-4-4,4-8-1,5-8 0,6-8-1,0-3 4,-1 2 7,-3 3 6,-1 1 6,-3 4 12,-2 6 17,-4 6 17,-2 6 16,-3 1 4,0-1-10,-2-2-9,0-2-11,-2-1-6,0 1-4,-1 1-5,-2 2-4,0-2-5,-1-1-5,-2-2-6,0-2-5,3-3-4,6-2-1,8-3-1,6-4-2,4 0 2,-1 0 3,1 2 4,0 1 3,-2 0 3,-1 2 5,-2 0 3,-2 2 3,-4 1 4,-2 4 1,-6 2 3,-2 3 1,-4 2-1,-2 0-2,-2-1-4,-1 1-3,-3 1-1,-2 0-1,-1 1 0,-3 1-1,0 1 0,1 0 2,1-1 0,1 1 2,2-2 2,3-1 3,3-2 5,2-2 3,7-4 4,8-2 3,9-6 3,10-2 4,2-3-2,-2 0-6,-1 0-5,-2 1-7,0 0-4,2 2-3,4 2-3,3 2-4,1 1-5,-3 0-6,-2 0-6,-1 0-6,-3 0-7,-3 0-7,-3 0-7,-2 0-8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0:13"/>
    </inkml:context>
    <inkml:brush xml:id="br0">
      <inkml:brushProperty name="width" value="0.05435" units="cm"/>
      <inkml:brushProperty name="height" value="0.05435" units="cm"/>
      <inkml:brushProperty name="color" value="#FED406"/>
    </inkml:brush>
  </inkml:definitions>
  <inkml:trace contextRef="#ctx0" brushRef="#br0">76450 17113 404,'16'-22'35,"-1"6"0,1 5 1,0 5 1,-1 2-2,1 2-4,0 0-4,-1 2-4,1 1-2,2 2-1,0 2-1,1 2 1,-2 1-2,-3 3-3,-4 2-1,-4 2-3,-3 1-1,-1 3-2,0 1 0,-1 3-1,-3-1-1,0-3-1,-3-3-1,-2-3-1,-3 1-7,-6 4-13,-4 3-15,-4 5-13,-2-2-5,5-4 4,3-4 6,4-6 5,3-5 2,2-4 3,3-6 0,1-4 2,1-4 3,2-3 1,0-3 4,2-3 1,0 0 3,0 2 3,0 4 3,0 3 1,0 2 3,0 1 2,0 0 1,0 2 1,0 2 11,0 4 21,0 4 21,0 4 21,0 2 3,0 2-14,0 0-14,0 1-15,0 2-6,0 3 4,0 4 3,0 2 3,0 1-2,0 1-4,0-1-7,0 1-5,0-1-3,2-2-2,0 0-2,2 0-1,-1 1-2,-1 7 1,0 5-1,-1 6 0,-1 9-9,2 12-16,0 11-17,2 12-17,-1-1-12,-1-13-9,0-15-10,-2-12-8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29"/>
    </inkml:context>
    <inkml:brush xml:id="br0">
      <inkml:brushProperty name="width" value="0.05605" units="cm"/>
      <inkml:brushProperty name="height" value="0.05605" units="cm"/>
      <inkml:brushProperty name="color" value="#FED406"/>
    </inkml:brush>
  </inkml:definitions>
  <inkml:trace contextRef="#ctx0" brushRef="#br0">103922 16663 392,'1'-21'11,"0"8"23,2 7 23,0 7 22,0 4 4,0 3-17,-2 3-15,0 4-17,-1 1-9,2 3-3,0 2-2,2 1-4,-1 2-1,-2 1-2,-2 1-2,-2 1-1,-1 0-2,0 1 0,0-1-2,0 0 0,1 0-1,0-1 0,2-1 1,0-1-1,1-1 1,-2-1-3,0-1-1,-1-1-1,-1 0-2,2 1-1,0 1 0,2 2-2,-1-2 0,0 0 1,-2-1 1,0 0-1,-2-2 1,0 1-2,-1-1 0,-2 1-1,1-1-1,1-1-1,0-1 0,2-1-1,-1 1-4,-2 3-9,-2 4-9,-1 2-9,-2-1-2,2-3 5,0-5 5,2-3 5,1-2-1,-1 1-7,0 1-6,0 2-7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30"/>
    </inkml:context>
    <inkml:brush xml:id="br0">
      <inkml:brushProperty name="width" value="0.04473" units="cm"/>
      <inkml:brushProperty name="height" value="0.04473" units="cm"/>
      <inkml:brushProperty name="color" value="#FED406"/>
    </inkml:brush>
  </inkml:definitions>
  <inkml:trace contextRef="#ctx0" brushRef="#br0">103964 16645 491,'-7'-3'80,"2"11"-13,2 11-11,2 11-11,0 5-8,-2-1-5,-2-1-3,-2-1-6,0-2-2,1 0-3,0-1-2,2-1-2,0-1-3,0-1 0,0-1-1,0-1-2,0-1-1,0-1-1,0-1 0,0-1-2,0 0-1,1 1 0,-1 1-2,0 1-1,0 1 0,0-1 0,0 1-1,0-1 0,0 1 0,0 1 0,0 1 1,0 1 0,1 0 0,0-1-2,2-1 0,1-1-2,-1-1-1,-1 1-2,0-1 0,-1 1-2,-2-2 0,0-1 0,-2-3 0,0-1-1,-1-1 1,0 0 0,1-1 2,-1 1 0,-1-1 0,0-1 0,-1-1 0,-1 0-1,-1-2 0,2 1 0,1 0-1,0 0-1,2-1-3,-1 1-6,0 0-6,0 0-7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12"/>
    </inkml:context>
    <inkml:brush xml:id="br0">
      <inkml:brushProperty name="width" value="0.04106" units="cm"/>
      <inkml:brushProperty name="height" value="0.04106" units="cm"/>
      <inkml:brushProperty name="color" value="#F2395B"/>
    </inkml:brush>
  </inkml:definitions>
  <inkml:trace contextRef="#ctx0" brushRef="#br0">96250 31400 535,'-333'3'92,"84"6"-23,85 7-21,85 6-23,36 20-8,-8 34 5,-10 35 5,-9 35 6,7-1-1,26-34-9,24-35-8,26-33-8,21-18-6,19 0-4,19 0-4,19 0-4,2 0-2,-11 0-1,-14 0 1,-11 0 0,-11-2 0,-5-3 3,-7-3 2,-5-2 2,-15 0 2,-22 7 2,-22 6 3,-21 7 1,-23 11 2,-21 20 0,-22 18 0,-22 20 0,-5 2 1,13-12 2,12-13 1,13-12 2,24-15 2,39-15 2,36-15 4,39-16 2,28-16 0,23-16-5,22-15-4,22-15-3,8-7-5,-2 3-3,-3 3-2,-3 4-3,-9 2-5,-11 4-5,-14 3-6,-11 3-6,-11 1-1,-5 1 0,-7-1 2,-5 1 1,-9-4 1,-9-6 2,-10-6 3,-8-6 2,-6-2 1,1 3 1,-1 3 1,1 4 0,-3 10 12,-2 19 24,-3 19 23,-3 19 24,-2 10 2,0 4-18,0 3-19,0 3-18,-4 20-10,-5 38-2,-7 37-1,-5 38-2,-11 37 0,-11 38-1,-14 37 1,-11 38-1,-3 16-3,10-2-6,10-3-7,9-3-5,6-10-3,3-16 4,3-15 2,4-15 4,4-36-2,6-52-4,7-53-5,6-53-5,3-31-5,0-5-9,0-7-6,0-5-9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30"/>
    </inkml:context>
    <inkml:brush xml:id="br0">
      <inkml:brushProperty name="width" value="0.05407" units="cm"/>
      <inkml:brushProperty name="height" value="0.05407" units="cm"/>
      <inkml:brushProperty name="color" value="#FED406"/>
    </inkml:brush>
  </inkml:definitions>
  <inkml:trace contextRef="#ctx0" brushRef="#br0">103350 19150 406,'7'8'90,"-1"2"-20,0 0-19,-1 1-20,-2 1-10,-1 2-3,0 0-2,-2 1-2,1 1-2,0 1 1,2 1-2,0 1 1,0 1-1,0 0-1,-2-1 1,0 1-1,-1-2-1,0 1 0,0-2 0,0-1-1,0 0-1,0 1-1,0 1-2,0 2-2,0 0-1,0 1-2,0 1-2,0 1-3,2-3 2,4-5 4,4-6 4,3-6 3,4-6 3,2-2 0,1-5 1,3-4 0,0-1 0,-1-1-1,-1 0 0,-1 1-1,-1-1 0,1 0-1,0 1 0,-1-1-1,0 1-1,-2 3 0,-3 1-1,-1 2-1,-2 1-1,-1-2-1,0 0-2,-2-1 0,0-2-19,0 0-33,0-1-35,0-1-33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31"/>
    </inkml:context>
    <inkml:brush xml:id="br0">
      <inkml:brushProperty name="width" value="0.04564" units="cm"/>
      <inkml:brushProperty name="height" value="0.04564" units="cm"/>
      <inkml:brushProperty name="color" value="#FED406"/>
    </inkml:brush>
  </inkml:definitions>
  <inkml:trace contextRef="#ctx0" brushRef="#br0">104084 16966 482,'-1'-16'26,"-1"16"13,0 16 11,-1 15 12,-1 6 0,0-3-11,0-5-11,0-4-11,-1 1-6,0 3-2,-1 4-2,-1 5 0,-1 0-3,0-2-2,0-2-2,0-1-3,0-1-1,-2 2-1,0 2-3,-1 3 0,0 0-2,0 0-1,2 0-2,1 0 0,0 1-1,0-1 0,0 0 1,1 0-1,-1-1-1,2-2-3,0-2-2,2-1-3,0-3-2,0-3-3,0-3-2,0-3-3,0-3-1,1-1-1,-2-2 0,2-2-1,-1-3 0,0 1 0,0-2 0,0 0 0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31"/>
    </inkml:context>
    <inkml:brush xml:id="br0">
      <inkml:brushProperty name="width" value="0.04861" units="cm"/>
      <inkml:brushProperty name="height" value="0.04861" units="cm"/>
      <inkml:brushProperty name="color" value="#FED406"/>
    </inkml:brush>
  </inkml:definitions>
  <inkml:trace contextRef="#ctx0" brushRef="#br0">102188 17119 452,'-1'-14'0,"0"3"0,-2 3 0,0 2 0,-2 1 3,0-2 4,-1-1 6,-2-3 4,2 2 8,1 6 10,2 6 9,2 6 10,1 3 1,2 1-11,0 1-8,2 2-10,-1 1-5,1 5-2,0 3-1,0 5 0,-1 0-2,0 0-1,-2-1-1,0-1-1,-1-1-1,0-1-1,0-1-2,0-1-1,0-1-2,2 1-1,0-1-2,2 1-3,-1-1 0,0 1-1,-2-1-1,0 1-1,-1-1-1,0 1 0,0-1-2,0 1 0,-1 0 0,0 1 1,-2 1 0,0 1 2,-2 0 0,-2 0-1,-2 1-2,-1-1 0,-2 0-2,0-1 2,0-1-1,1-1 1,-1-1 0,2-1 0,1-1 0,1-1 0,0-1-1,0-3-1,0-1-2,0-2-2,1-2-1,2 1-2,3 0-3,1 0-2,-1-1-7,0 1-11,-3 0-12,-2 0-11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32"/>
    </inkml:context>
    <inkml:brush xml:id="br0">
      <inkml:brushProperty name="width" value="0.04533" units="cm"/>
      <inkml:brushProperty name="height" value="0.04533" units="cm"/>
      <inkml:brushProperty name="color" value="#FED406"/>
    </inkml:brush>
  </inkml:definitions>
  <inkml:trace contextRef="#ctx0" brushRef="#br0">101627 19100 485,'-6'16'93,"2"1"-18,4 1-19,3 2-19,0 0-11,1 4-4,0 3-2,0 3-4,0 0-1,0-1-2,0-3-1,0-1-2,0-1 0,0 1-1,-1 1-1,2 1-1,-3-1 0,-1-1-2,-2-3-2,-1-1 0,-2-2-1,2-1-1,0-1 0,2-1 0,2-2 1,5-4 3,6-5 1,4-2 3,3-6 0,1-4 0,1-6-1,1-3 0,3-7-3,7-4-3,5-4-5,6-6-4,1-1-6,-4 1-7,-4 3-7,-3 2-7,-6 3-1,-5 7 6,-7 5 5,-5 7 7,-3 1-6,0 0-16,0-2-16,0 1-15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59"/>
    </inkml:context>
    <inkml:brush xml:id="br0">
      <inkml:brushProperty name="width" value="0.04955" units="cm"/>
      <inkml:brushProperty name="height" value="0.04955" units="cm"/>
      <inkml:brushProperty name="color" value="#FED406"/>
    </inkml:brush>
  </inkml:definitions>
  <inkml:trace contextRef="#ctx0" brushRef="#br0">103575 51295 444,'1'-13'10,"2"4"23,2 6 22,2 5 21,0 2 3,1 1-17,0 2-15,0 0-18,0 0-9,1 0-4,2-2-4,0 0-4,0 1-3,1 5-2,0 5-2,0 5-2,-2 3-1,-3-1 0,-2 1 0,-4-1 0,-2 2 1,-4 1 0,-2 3 0,-3 1 1,-3 1-1,0 1-3,-1-1-2,-1 0-2,-1-1-1,1-1 1,-1-3 1,1-1 1,0-3 1,2-1 4,2-3 1,3-1 3,0-2 4,2-1 5,1 0 5,0-2 6,3-2 1,4-2-5,4-4-3,4-2-5,2-2-1,1 0-2,1 0-2,2 0 0,-1 0-3,1 0-2,-1 0-2,1 0-2,-1-1-6,-1-1-9,-1 0-9,0-1-9,-2-1-7,1 2-8,0 0-6,0 2-7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1:59"/>
    </inkml:context>
    <inkml:brush xml:id="br0">
      <inkml:brushProperty name="width" value="0.03929" units="cm"/>
      <inkml:brushProperty name="height" value="0.03929" units="cm"/>
      <inkml:brushProperty name="color" value="#FED406"/>
    </inkml:brush>
  </inkml:definitions>
  <inkml:trace contextRef="#ctx0" brushRef="#br0">104800 51181 559,'14'-14'61,"-1"5"-6,-2 3-8,-2 4-6,-1 2-5,2 0-1,0 0-1,1 0-3,1 0-3,0 2-3,-1 0-4,1 2-5,0-1-6,0-1-10,-1 0-9,1-1-9,-2 0-12,-2 5-14,-4 4-12,-2 4-14,-3 0-1,-1-1 9,0-2 8,-1-2 11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2:00"/>
    </inkml:context>
    <inkml:brush xml:id="br0">
      <inkml:brushProperty name="width" value="0.04481" units="cm"/>
      <inkml:brushProperty name="height" value="0.04481" units="cm"/>
      <inkml:brushProperty name="color" value="#FED406"/>
    </inkml:brush>
  </inkml:definitions>
  <inkml:trace contextRef="#ctx0" brushRef="#br0">104738 52000 490,'-15'14'1,"4"-3"1,3-2 2,2-4 1,2 0 10,1 0 17,-1 1 17,0 2 16,0 0 4,2 3-14,0 2-13,2 2-13,0 1-7,0 3-2,0 1-3,0 3-1,-1 0-3,-2 1-2,-2-1-2,-2 1-2,0-1-1,1 1-3,0-1-1,2 1-2,0-2-1,0-3 1,0-3 0,0-3 0,2-6-7,4-8-14,4-9-16,4-9-14,1-7-5,1-3 4,0-5 4,0-2 4,-1-2 6,1 5 4,0 4 6,0 3 4,-2 4 7,-1 1 4,-2 3 7,-2 1 5,-1 3 11,2 2 19,0 4 17,1 3 19,0 5 4,-2 10-10,-2 8-8,-2 9-9,-1 2-8,-2-2-5,-1-3-7,0-3-6,0-2-5,0-3-4,2-1-4,0-2-3,2-6-12,0-8-21,2-10-22,0-7-20,2-7-4,0-2 13,1-1 15,2-2 13,-1 1 10,-1 5 4,0 5 5,-2 5 5,-1 4 10,-2 6 15,-2 4 16,-2 6 15,-1 2 3,-2 2-7,0 0-9,-1 1-8,-1 0-7,2-1-2,1 0-5,0-2-3,1 0-2,0 0-2,0 0-1,1 0-2,0-1-1,6-1-2,2-1-1,5 0-2,2-1 1,0 0 6,-1 0 5,1 0 6,-1 0 3,0 1 1,-2 2 2,-1 0 2,0 1 0,0 0 0,0 0-1,0 0-1,-1 0 0,-1 1 1,-1 1 1,0 2 0,-2 0 0,0 3-3,-2 2-2,0 1-3,-2 2-3,0-1-2,-2 1-2,0 0-2,-2-2-2,0 1-3,-1-2-3,-1-1-1,-1-2-3,0-1-2,0-2-1,0-2-3,-1-2-1,-1-2-4,-3-3-3,-2 0-2,1-4 0,1-2 4,2-4 4,2-2 3,3-3 4,1-1 1,2-3 1,2-1 3,1-1 1,2 4 3,0 3 3,2 3 1,0 1 4,1 0 3,2 0 3,0 0 3,1 1 2,0 1 3,0 0 2,-1 2 1,2 1 2,0 0-2,1 1 0,2 2-1,0 0-1,1 0-1,1 0-1,1 0 0,0-1-5,-1-2-9,0-2-8,-2-2-8,-3 2-14,-6 3-22,-6 4-21,-6 3-21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2:06"/>
    </inkml:context>
    <inkml:brush xml:id="br0">
      <inkml:brushProperty name="width" value="0.04708" units="cm"/>
      <inkml:brushProperty name="height" value="0.04708" units="cm"/>
      <inkml:brushProperty name="color" value="#FED406"/>
    </inkml:brush>
  </inkml:definitions>
  <inkml:trace contextRef="#ctx0" brushRef="#br0">106630 50713 467,'1'-15'1,"1"1"4,3 1 2,2 1 4,0 4 8,0 10 16,-2 8 13,0 9 16,-2 4 1,-1 1-13,0-1-12,-2 1-11,1-1-9,0 1-2,2-1-3,0 1-3,0 0-2,0 3-2,-2 1-1,0 3-1,-1 0-1,2 2 0,0 1 0,2 1 0,-1-2 0,0-4-1,-2-3 1,0-5-2,-2-1 1,0 1-1,-2 1 1,0 1-1,-1 3-1,0 3 1,0 4-2,0 5 1,0 2-1,0 2-1,0 2 1,1 2-2,-1 0 0,0-2-1,0-2-2,0-2 0,0-1-2,0-2 1,0 0 1,0-1-1,1-4-1,1-4-2,0-5-2,2-4-2,-2-9-11,-2-11-22,-4-10-21,-2-11-21,-1-4-3,3 3 17,1 3 16,2 3 16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2:07"/>
    </inkml:context>
    <inkml:brush xml:id="br0">
      <inkml:brushProperty name="width" value="0.0336" units="cm"/>
      <inkml:brushProperty name="height" value="0.0336" units="cm"/>
      <inkml:brushProperty name="color" value="#FED406"/>
    </inkml:brush>
  </inkml:definitions>
  <inkml:trace contextRef="#ctx0" brushRef="#br0">106818 50189 654,'-8'-5'112,"0"6"-25,0 6-26,0 6-25,-1 3-15,-3 3-6,-4 1-5,-1 3-6,-3 1-5,2 1-3,1 1-2,1 0-4,1 1-2,1-3-1,1-1-1,0-3-1,2-1-3,3-3-4,1-1-4,2-2-5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2:07"/>
    </inkml:context>
    <inkml:brush xml:id="br0">
      <inkml:brushProperty name="width" value="0.04565" units="cm"/>
      <inkml:brushProperty name="height" value="0.04565" units="cm"/>
      <inkml:brushProperty name="color" value="#FED406"/>
    </inkml:brush>
  </inkml:definitions>
  <inkml:trace contextRef="#ctx0" brushRef="#br0">107050 50550 481,'21'0'32,"-3"2"0,-4 0 0,-4 2-1,-3 1 0,1 1 1,0 3 1,0 2 0,0 1-1,1 1-1,2 1-2,0 2-2,1-1-2,-1-1-2,1-1-2,0 0-2,-1-3-2,1 1-3,0-2-2,0 0-3,-1-1-5,1 1-10,0 1-9,0 2-10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13"/>
    </inkml:context>
    <inkml:brush xml:id="br0">
      <inkml:brushProperty name="width" value="0.03662" units="cm"/>
      <inkml:brushProperty name="height" value="0.03662" units="cm"/>
      <inkml:brushProperty name="color" value="#F2395B"/>
    </inkml:brush>
  </inkml:definitions>
  <inkml:trace contextRef="#ctx0" brushRef="#br0">96650 32300 600,'71'-91'4,"-5"19"5,-7 19 7,-5 19 7,-3 10 4,4 4 3,3 3 4,3 3 2,1 6 1,1 9-5,-1 10-3,1 10-4,-7 11-4,-12 17-5,-13 15-3,-12 16-6,-16 13 0,-19 14 0,-18 11 1,-19 14 1,-16 5-2,-12 1-4,-13-1-5,-12 1-5,-5-7-4,3-12-5,3-13-4,4-12-6,4-16-3,6-19-5,7-18-4,6-19-5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2:10"/>
    </inkml:context>
    <inkml:brush xml:id="br0">
      <inkml:brushProperty name="width" value="0.03696" units="cm"/>
      <inkml:brushProperty name="height" value="0.03696" units="cm"/>
      <inkml:brushProperty name="color" value="#FED406"/>
    </inkml:brush>
  </inkml:definitions>
  <inkml:trace contextRef="#ctx0" brushRef="#br0">106126 50933 595,'8'-6'71,"-2"4"-14,-1 4-14,0 4-14,-2 2-8,0 1-4,-2 2-4,0 0-3,-1 2-1,0 1 0,0 3 0,0 2 0,0 1-1,0 1-1,0 1-2,0 1-2,-1 1 0,0 3 1,-2 1 1,0 2 1,-1 2 0,2-1-1,0 0 1,2 1-2,-1-2 1,0 0 0,-2-1 1,0-1 0,0-1 0,0-1 0,2-1-1,0-1-1,1-1-2,-2 1-2,0-1-2,-1 1-3,-1-1-2,0 1-1,0-1 0,0 1-2,0 0 0,0 1-1,0 1 0,0 1 0,0 1-1,1 0 2,-1 2 1,0 1 0,0 0 0,0-1-2,0-2-3,0 1-2,0-4-1,0-3-1,0-5 0,1-3-2,-1-6-3,0-6-9,0-8-9,0-6-7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2:10"/>
    </inkml:context>
    <inkml:brush xml:id="br0">
      <inkml:brushProperty name="width" value="0.03583" units="cm"/>
      <inkml:brushProperty name="height" value="0.03583" units="cm"/>
      <inkml:brushProperty name="color" value="#FED406"/>
    </inkml:brush>
  </inkml:definitions>
  <inkml:trace contextRef="#ctx0" brushRef="#br0">106088 50340 614,'6'-5'7,"-3"8"17,-2 6 16,-3 7 15,-3 3 2,-1-3-11,0-1-12,-1-2-12,-2 0-6,-2 3-1,-1 3-1,-3 3-1,0 0-1,3-1-1,1-3-2,2-1-1,1-1-6,-2 0-10,0-1-12,-1 1-10,0-2-5,1-1 3,0-2 2,2-2 3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2:10"/>
    </inkml:context>
    <inkml:brush xml:id="br0">
      <inkml:brushProperty name="width" value="0.0332" units="cm"/>
      <inkml:brushProperty name="height" value="0.0332" units="cm"/>
      <inkml:brushProperty name="color" value="#FED406"/>
    </inkml:brush>
  </inkml:definitions>
  <inkml:trace contextRef="#ctx0" brushRef="#br0">106400 50650 662,'22'0'-17,"-3"0"20,-3 0 20,-2 0 21,-3 1 8,1 2-6,0 2-6,0 2-4,-1 0-6,1 1-3,0 0-4,0 0-4,0 0-8,1 1-10,1 1-12,1 2-11,0-1-6,-4-1 0,-3-1-1,-2 0 0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46"/>
    </inkml:context>
    <inkml:brush xml:id="br0">
      <inkml:brushProperty name="width" value="0.02468" units="cm"/>
      <inkml:brushProperty name="height" value="0.02468" units="cm"/>
      <inkml:brushProperty name="color" value="#FED406"/>
    </inkml:brush>
  </inkml:definitions>
  <inkml:trace contextRef="#ctx0" brushRef="#br0">66450 49756 891,'4'-26'5,"10"-19"10,7-20 11,10-19 10,1 0-10,-9 22-28,-7 19-30,-8 21-30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49"/>
    </inkml:context>
    <inkml:brush xml:id="br0">
      <inkml:brushProperty name="width" value="0.05332" units="cm"/>
      <inkml:brushProperty name="height" value="0.05332" units="cm"/>
      <inkml:brushProperty name="color" value="#F2395B"/>
    </inkml:brush>
  </inkml:definitions>
  <inkml:trace contextRef="#ctx0" brushRef="#br0">66543 47880 412,'29'-21'25,"-7"5"3,-5 4 2,-6 6 3,-5 6 4,-3 8 5,-2 7 5,-4 9 5,-1 2-1,-2-1-9,0-3-9,-1-1-8,-3 2-5,-4 9-3,-3 7-2,-5 8-3,0 3-1,1-2 0,3-2 0,1-2-1,1-2 0,1 0-1,-1-2-2,0 0-1,2-2-3,1-4-2,2-2-4,2-3-2,2-3-3,0-3-1,2-3-2,1-3-1,0-2-1,0-1-1,0 0-1,0-2-1,1-5-9,2-10-18,2-10-17,2-9-18,1-4-3,0 5 12,0 3 11,0 5 12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49"/>
    </inkml:context>
    <inkml:brush xml:id="br0">
      <inkml:brushProperty name="width" value="0.05406" units="cm"/>
      <inkml:brushProperty name="height" value="0.05406" units="cm"/>
      <inkml:brushProperty name="color" value="#F2395B"/>
    </inkml:brush>
  </inkml:definitions>
  <inkml:trace contextRef="#ctx0" brushRef="#br0">67450 47755 406,'1'-13'73,"4"6"-9,2 6-8,3 6-8,1 4-7,0 1-7,-2 3-7,0 2-7,-2 2-3,-1 3-1,-1 3-2,0 3 0,-1 2 0,0 1 0,0 0 0,0 2 2,-1 3-1,-1 3 0,0 4-1,-2 4 0,0 2-2,0 0-1,0 0-2,0 0-1,1-2-2,0-2-2,2-4-1,0-2-2,0-4-3,0-3-4,-2-5-4,0-3-3,-1-3-4,2-1-3,0-1-2,2-1-4,-1-4-8,-2-6-12,-2-8-13,-2-6-13,-1-4-1,0 1 11,0-1 12,0 0 10,0 1 8,0 0 5,0 2 6,1 1 4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49"/>
    </inkml:context>
    <inkml:brush xml:id="br0">
      <inkml:brushProperty name="width" value="0.04221" units="cm"/>
      <inkml:brushProperty name="height" value="0.04221" units="cm"/>
      <inkml:brushProperty name="color" value="#F2395B"/>
    </inkml:brush>
  </inkml:definitions>
  <inkml:trace contextRef="#ctx0" brushRef="#br0">66834 49622 521,'-15'-15'2,"2"2"5,3 3 4,1 1 6,3 0 8,6 0 15,4-1 15,6-1 14,3-1 1,3 0-13,3 1-13,3-1-12,2 1-10,1 2-6,1 2-7,1 3-6,-1 0-8,-1 2-7,-3 0-8,-1 2-7,-2 1-9,-1 2-11,-1 2-10,0 2-10,-3 0-1,-1 1 9,-2 0 8,-2 0 8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50"/>
    </inkml:context>
    <inkml:brush xml:id="br0">
      <inkml:brushProperty name="width" value="0.03019" units="cm"/>
      <inkml:brushProperty name="height" value="0.03019" units="cm"/>
      <inkml:brushProperty name="color" value="#F2395B"/>
    </inkml:brush>
  </inkml:definitions>
  <inkml:trace contextRef="#ctx0" brushRef="#br0">68650 50400 728,'21'0'150,"-3"2"-59,-4 0-61,-4 2-59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50"/>
    </inkml:context>
    <inkml:brush xml:id="br0">
      <inkml:brushProperty name="width" value="0.06167" units="cm"/>
      <inkml:brushProperty name="height" value="0.06167" units="cm"/>
      <inkml:brushProperty name="color" value="#F2395B"/>
    </inkml:brush>
  </inkml:definitions>
  <inkml:trace contextRef="#ctx0" brushRef="#br0">69981 48511 356,'0'-13'15,"0"8"28,0 7 29,0 6 29,0 5 4,0 1-22,0 3-21,0 2-21,0 2-12,0 2-5,0 4-4,0 3-4,-1 3-3,0 1-4,-2 2-2,0 2-4,-1 1-2,0 0-6,0 1-3,1-1-4,-1-2-4,2-2 0,0-3-1,2-3-2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50"/>
    </inkml:context>
    <inkml:brush xml:id="br0">
      <inkml:brushProperty name="width" value="0.05805" units="cm"/>
      <inkml:brushProperty name="height" value="0.05805" units="cm"/>
      <inkml:brushProperty name="color" value="#F2395B"/>
    </inkml:brush>
  </inkml:definitions>
  <inkml:trace contextRef="#ctx0" brushRef="#br0">69711 47887 378,'-7'-15'2,"2"2"1,3 2 3,1 3 1,3 0 11,7 2 16,6 0 18,6 2 17,2 1 1,3 2-13,0 2-13,1 2-13,0 2-8,1 2-3,-1 1-3,0 3-2,1 1-1,-1 0-1,1-1 0,-1 1 0,0-1 0,-3 0 0,-1-2 0,-3-1-1,-1 1 0,-1 0-2,0 1-2,-2 2-2,-3 2-1,-5 5-1,-4 5-1,-6 5-2,-7 5-1,-11 6-6,-11 6-4,-11 6-5,-8 4-8,-6 3-9,-5 3-11,-7 4-9,2-5-5,10-9 3,10-10 1,10-10 2,7-6 2,5-5 1,5-3 2,5-4 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13"/>
    </inkml:context>
    <inkml:brush xml:id="br0">
      <inkml:brushProperty name="width" value="0.0357" units="cm"/>
      <inkml:brushProperty name="height" value="0.0357" units="cm"/>
      <inkml:brushProperty name="color" value="#F2395B"/>
    </inkml:brush>
  </inkml:definitions>
  <inkml:trace contextRef="#ctx0" brushRef="#br0">98200 30900 616,'4'-47'3,"10"6"8,10 7 7,9 6 7,2 6 4,-2 6 0,-3 7 0,-3 6 0,2 4 0,10 4 0,10 3 0,9 3 0,4 4-2,1 7-6,-1 6-4,1 7-5,-9 4-6,-15 3-5,-15 3-6,-16 4-7,-13 1-2,-9 0 1,-10 0 1,-8 0 1,-11-2 0,-8-3 2,-10-3 1,-9-2 1,-1-6 0,10-6 3,10-6 0,9-6 1,17-4 3,25 1 1,25-1 3,25 1 2,12-1 0,1 1 1,-1-1-1,1 1-1,-4 2 0,-6 7 2,-6 6-1,-6 7 2,-10 0 0,-12-2 0,-13-3 1,-12-3 0,-15-1 0,-15 4-1,-15 3-1,-16 3 0,-12 1-3,-5 1-4,-7-1-5,-5 1-6,2-3 0,13-2 1,12-3 3,13-3 2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3:51"/>
    </inkml:context>
    <inkml:brush xml:id="br0">
      <inkml:brushProperty name="width" value="0.04314" units="cm"/>
      <inkml:brushProperty name="height" value="0.04314" units="cm"/>
      <inkml:brushProperty name="color" value="#F2395B"/>
    </inkml:brush>
  </inkml:definitions>
  <inkml:trace contextRef="#ctx0" brushRef="#br0">68587 50259 509,'-6'-14'58,"6"3"4,4 3 7,6 2 4,1 4-2,1 4-14,0 4-13,0 4-14,-1 1-11,1 1-12,0 0-10,0 0-12,-1-1-17,-1 1-23,-1 0-22,0 0-22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5"/>
    </inkml:context>
    <inkml:brush xml:id="br0">
      <inkml:brushProperty name="width" value="0.03815" units="cm"/>
      <inkml:brushProperty name="height" value="0.03815" units="cm"/>
      <inkml:brushProperty name="color" value="#F2395B"/>
    </inkml:brush>
  </inkml:definitions>
  <inkml:trace contextRef="#ctx0" brushRef="#br0">48850 52450 576,'0'22'120,"0"-1"-25,0-3-26,0-1-25,0-1-16,2 0-5,0-1-5,2 1-6,-1 2-5,0 3-2,-2 5-3,0 3-2,-1 3-3,0 1-3,0 0-2,0 2-3,0 1 3,0 3 5,0 1 6,0 2 6,0-2 2,0-6-3,0-5-3,0-7-3,0-7-12,0-8-22,0-10-21,0-8-21,0-4-5,0-1 15,0 0 14,0 1 14,0-1 8,2 0 2,0 1 2,2-1 2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5"/>
    </inkml:context>
    <inkml:brush xml:id="br0">
      <inkml:brushProperty name="width" value="0.0354" units="cm"/>
      <inkml:brushProperty name="height" value="0.0354" units="cm"/>
      <inkml:brushProperty name="color" value="#F2395B"/>
    </inkml:brush>
  </inkml:definitions>
  <inkml:trace contextRef="#ctx0" brushRef="#br0">48850 52628 621,'37'-28'74,"-4"7"-16,-3 7-17,-5 7-17,-1 3-9,-1 2-1,1 0-2,-1 2-2,0 1-1,-1 2-1,-1 2 0,-1 2-2,-1 1 0,-1 1 0,-1 2 0,0 0-1,-2 1 2,-1 1 1,-1 1 2,0 2 1,-3-1 0,-1 1-1,-2-1-2,-2 1-2,-2 0-2,-1-1-3,0 1-1,-1 0-2,-3-1-2,-2 1 2,-4 0 0,-2-1 1,-4 1 0,-3 1-2,-5 2 0,-3 0-2,-4 0 0,-1 1 0,-2-1 1,-2 1 0,-1-2-3,3-1-6,2-2-4,1-2-7,4-2-5,3-1-6,5-1-6,3 0-5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6"/>
    </inkml:context>
    <inkml:brush xml:id="br0">
      <inkml:brushProperty name="width" value="0.04189" units="cm"/>
      <inkml:brushProperty name="height" value="0.04189" units="cm"/>
      <inkml:brushProperty name="color" value="#F2395B"/>
    </inkml:brush>
  </inkml:definitions>
  <inkml:trace contextRef="#ctx0" brushRef="#br0">51165 52700 525,'18'2'142,"3"4"-31,5 4-32,3 3-30,1 2-19,-1-1-7,-3 0-6,-1-2-6,-2-1-4,-1-1-3,-1 0-2,-1-2-3,-1 0-2,-1 0-2,-1 0-1,-1-1-2,-1 2-2,-1 0 1,0 1-1,-2 2 0,-2 0 1,-4 1 2,-4 1 2,-4 1 2,-3-1 1,-2-2 3,-2-4 1,-2-2 3,-1-3 0,-1 1-1,-1 0-1,-1 0-1,-3 1-1,-2 2-2,-3 2-1,-2 1-2,-4 4-1,-1 2 0,-3 3-1,-1 3-1,0 1-1,2-1-4,1-1-4,3-1-4,2-1-3,5-1-3,3-1-4,5-1-3,3-2-4,6-4-5,4-5-5,6-2-4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6"/>
    </inkml:context>
    <inkml:brush xml:id="br0">
      <inkml:brushProperty name="width" value="0.04093" units="cm"/>
      <inkml:brushProperty name="height" value="0.04093" units="cm"/>
      <inkml:brushProperty name="color" value="#F2395B"/>
    </inkml:brush>
  </inkml:definitions>
  <inkml:trace contextRef="#ctx0" brushRef="#br0">53676 52828 537,'7'-21'42,"-4"3"1,-3 4-1,-2 5 0,-3 2-3,-2 2-4,-2 2-7,-1 2-4,-3 1-5,0 2-1,-1 0-3,-1 2-2,-1 1-1,-2 1-1,0 3 0,-1 2 0,-1 1 0,-1 2-2,-1 0-1,-1 1 0,1 1-2,1-1-1,2 1-1,3 0-2,1 0 0,2 1-1,2 1 0,3 1-1,1 0 0,2-1 0,2-1 0,2 0 0,2-3 0,4-1 0,2-2 0,4-2 0,2-1 0,5-1-1,3 1-3,5 0 0,3-1-3,2-2-5,4-3-3,3 0-3,1-2-5,1 0-5,-1 0-4,0 0-5,0-2-1,0 0 0,1-3 1,-1-2 1,-3-1 0,-8 2-1,-6 1 0,-6 1-1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7"/>
    </inkml:context>
    <inkml:brush xml:id="br0">
      <inkml:brushProperty name="width" value="0.04425" units="cm"/>
      <inkml:brushProperty name="height" value="0.04425" units="cm"/>
      <inkml:brushProperty name="color" value="#F2395B"/>
    </inkml:brush>
  </inkml:definitions>
  <inkml:trace contextRef="#ctx0" brushRef="#br0">56667 52500 497,'-15'0'5,"-1"0"11,0 0 10,1 0 11,2 1 5,6 2 1,6 2-1,6 2 1,4 1-3,3 1-5,4 2-6,2 0-6,2 0-4,1-1-2,1-1-1,1 0-3,1-1-1,-1 0-1,1-1-1,-1 1-2,0 0-1,-1 0-2,-1 0-2,-1 0-2,-1-1-3,-1 1 0,0 0-2,-2 0-2,-2 0 0,-1-1 0,-2 1 0,-2 0 0,-2 1 1,-2 2 1,-3 1 0,0 3 2,-5-1 0,-2-1 0,-5-2 0,-4-2 1,-3 0-2,-3 1-2,-3 3-1,-3 2-3,-2 1-1,-3-1 0,-1 1-2,-2 0-1,-1 0-2,3 1-5,1 1-5,3 1-3,3 0-4,3-3 0,4-1-1,5-2-2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7"/>
    </inkml:context>
    <inkml:brush xml:id="br0">
      <inkml:brushProperty name="width" value="0.03907" units="cm"/>
      <inkml:brushProperty name="height" value="0.03907" units="cm"/>
      <inkml:brushProperty name="color" value="#F2395B"/>
    </inkml:brush>
  </inkml:definitions>
  <inkml:trace contextRef="#ctx0" brushRef="#br0">59183 52013 563,'-6'-9'6,"4"0"13,4-2 13,4 1 13,3-1 5,3 4-4,3 2-3,4 4-2,0 1-5,1 0-5,-1 0-6,1 0-4,0 0-5,1 2-3,1 0-5,1 2-3,-1 0-7,-1 0-6,-3-1-8,-1 2-7,-3-2-7,-1 1-4,-2 0-4,-2 0-5,-2 1-2,-2 0 4,-3 1 3,0 2 3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8"/>
    </inkml:context>
    <inkml:brush xml:id="br0">
      <inkml:brushProperty name="width" value="0.04577" units="cm"/>
      <inkml:brushProperty name="height" value="0.04577" units="cm"/>
      <inkml:brushProperty name="color" value="#F2395B"/>
    </inkml:brush>
  </inkml:definitions>
  <inkml:trace contextRef="#ctx0" brushRef="#br0">59194 52650 480,'-14'2'71,"5"4"-7,3 4-6,4 3-6,2 4-7,2 1-7,0 3-6,2 2-7,-2 1-5,-3 2-3,-2 3-3,-3 1-2,-2 2-3,0-1 0,0 0-1,0 0 0,1 0 0,1-3-1,0-2-1,2-1 0,0-3-1,2-1-1,0-3-3,2-1-1,2-2 0,4-2 0,4-3-1,3-1 1,3-1 0,2-2-2,0-1 0,1 0-2,0-2-1,1-1-4,-1 0-2,1-1-4,-1-1 0,-1 0 0,-1 0 2,0 0 0,-1-2 1,1 0-1,1-3 1,1-2-1,-1-1-7,-2-2-14,-4 0-15,-3-1-13,-2 0-4,0 0 10,-2 2 8,0 1 8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4:38"/>
    </inkml:context>
    <inkml:brush xml:id="br0">
      <inkml:brushProperty name="width" value="0.03816" units="cm"/>
      <inkml:brushProperty name="height" value="0.03816" units="cm"/>
      <inkml:brushProperty name="color" value="#F2395B"/>
    </inkml:brush>
  </inkml:definitions>
  <inkml:trace contextRef="#ctx0" brushRef="#br0">59477 53197 576,'-6'-8'7,"2"0"13,4 0 13,3 1 14,4 0 6,7 2-3,7 2-1,7 2-2,5 1-6,5 0-8,3 0-9,4 0-8,2 0-12,2 0-16,0 0-14,2 0-15,-5 0-12,-9 0-6,-8 0-8,-8 0-7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01"/>
    </inkml:context>
    <inkml:brush xml:id="br0">
      <inkml:brushProperty name="width" value="0.04295" units="cm"/>
      <inkml:brushProperty name="height" value="0.04295" units="cm"/>
      <inkml:brushProperty name="color" value="#F2395B"/>
    </inkml:brush>
  </inkml:definitions>
  <inkml:trace contextRef="#ctx0" brushRef="#br0">64600 23082 512,'0'-19'54,"0"9"6,0 8 6,0 10 5,0 4-4,0 3-14,0 1-14,0 3-14,0 0-9,0-1-3,0-1-4,0 0-2,0-2-4,0 1 0,0-1-2,0 1 0,0-1-2,0-1 0,0-1 0,0 0 0,0-2 0,0 1 0,0 0 1,0 0 1,0 0-1,2 3 0,0 2-1,2 1-1,-1 1 1,-1-3-1,0-1 1,-1-2 0,-1-1-1,0-1-4,0 1-3,0 0-4,-1 0-1,-1 1 3,0 1 3,-1 2 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15"/>
    </inkml:context>
    <inkml:brush xml:id="br0">
      <inkml:brushProperty name="width" value="0.06106" units="cm"/>
      <inkml:brushProperty name="height" value="0.06106" units="cm"/>
      <inkml:brushProperty name="color" value="#F2395B"/>
    </inkml:brush>
  </inkml:definitions>
  <inkml:trace contextRef="#ctx0" brushRef="#br0">99800 31600 360,'-35'-24'40,"32"4"-5,31 3-7,32 3-5,19 1-6,10 1-1,10-1-4,9 1-2,-1 2-4,-8 7-4,-10 6-3,-9 7-4,-12 7-1,-11 9 0,-14 10 2,-11 10 1,-12 4 2,-9 0-1,-10 0 1,-8 0 1,-14 0 1,-15 0 1,-15 0 3,-16 0 1,-2 0 2,13 0 1,12 0 2,13 0 1,12-2 1,13-3 0,12-3 0,13-2-1,7-8-2,4-8-5,3-10-6,3-9-5,3-12-5,3-11-7,3-14-6,4-11-7,-3-9-1,-5-3 3,-7-3 3,-5-2 2,-8-6 3,-5-6 2,-7-6 1,-5-6 2,-11-6 2,-11-2 1,-14-3 2,-11-3 3,-7 1 1,0 6 4,0 7 2,0 6 4,-2 7 3,-3 10 4,-3 10 4,-2 9 4,0 9 2,7 9 0,6 10 1,7 10 1,5 7 0,7 6 2,6 7-1,7 6 2,4 9-2,3 13-3,3 12-3,4 13-3,1 7-2,0 4-3,0 3-1,0 3-2,-4 3-3,-5 3-5,-7 3-4,-5 4-5,-14 4-2,-18 6-3,-19 7-2,-18 6-1,-12-1-1,-3-5 0,-3-7 2,-2-5 1,-3-11 1,1-11 4,-1-14 3,1-11 3,8-14 2,20-11-2,18-14 0,20-11-1,31-14 6,48-11 11,47-14 11,47-11 12,21-6 2,-3 4-10,-3 3-8,-2 3-9,-8 4-5,-8 7-3,-10 6-2,-9 7-2,-15 2-4,-18 1-3,-19-1-5,-18 1-4,-20-3-1,-18-2 3,-19-3 2,-18-3 4,-9-1 3,4 4 6,3 3 5,3 3 6,1 3 4,1 3 4,-1 3 3,1 4 3,4 7 1,9 13 1,10 12 0,10 13 0,4 10-1,0 10-2,0 10-2,0 9-2,0 7-2,0 7-2,0 6-3,0 7-3,0-1-1,0-6-2,0-6-2,0-6-1,0-4-3,0 1-4,0-1-2,0 1-4,-5-6-2,-9-8 2,-10-10 0,-8-9 2,-9-10 0,-6-9-1,-6-10 0,-6-8-1,-2-14 1,3-15 1,3-15 0,4-16 2,5-15 0,10-11 2,10-14 2,9-11 1,15-12 0,22-9 0,22-10-1,23-8-1,20-3 0,23 7 0,22 6 0,22 7-1,7 8 0,-6 14-1,-6 11 0,-6 14 0,-6 8 0,-2 7 3,-3 6 1,-3 7 3,-12 5 1,-18 7 2,-19 6 1,-18 7 1,-23 11 6,-24 20 8,-26 18 9,-24 20 9,-15 11 1,-3 7-6,-3 6-7,-2 7-7,0 2-4,7 1-3,6-1-4,7 1-3,4-6-2,3-8-2,3-10-1,4-9-3,7-2-1,13 6-4,12 7-2,13 6-3,4 3 0,-3 0 3,-3 0 3,-2 0 2,-3 0 3,1 0 2,-1 0 2,1 0 2,-6-5 0,-8-9-1,-10-10-2,-9-8-1,-7-9-1,-3-6 1,-3-6-1,-2-6 1,-1-12-4,3-15-7,3-15-7,4-16-7,4-12-3,6-5 1,7-7 2,6-5 2,7-4 3,10 0 3,10 0 4,9 0 4,6 4 3,3 10 3,3 10 4,4 9 2,2 6 3,4 3 2,3 3 1,3 4 3,4 2 1,7 4 3,6 3 1,7 3 3,4-1 1,3-2-1,3-3 0,4-3 1,-1-4-2,-3-3-3,-3-3-3,-2-2-2,-6 0-1,-6 7-1,-6 6 1,-6 7 0,-6-3-5,-2-8-13,-3-10-10,-3-9-13,-9-5-2,-11 0 4,-14 0 6,-11 0 5,-12-2 3,-9-3 2,-10-3 1,-8-2 3,-9 0 1,-6 7 5,-6 6 2,-6 7 4,-1 4 2,7 3 1,6 3 2,7 4 0,4 2 1,3 4 1,3 3 2,4 3 1,4 7 5,6 14 10,7 11 8,6 14 10,1 10 2,-3 9-6,-3 10-6,-2 10-5,-6 10-3,-6 13-3,-6 12-1,-6 13-3,-1 7-1,7 4-1,6 3-1,7 3-1,10-2-2,16-6-3,15-6-2,17-6-3,28-9-3,45-8-2,43-10-5,45-9-2,49-16-8,56-22-10,57-22-10,56-21-12,-8-12-10,-72 1-13,-72-1-12,-71 1-13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02"/>
    </inkml:context>
    <inkml:brush xml:id="br0">
      <inkml:brushProperty name="width" value="0.03738" units="cm"/>
      <inkml:brushProperty name="height" value="0.03738" units="cm"/>
      <inkml:brushProperty name="color" value="#F2395B"/>
    </inkml:brush>
  </inkml:definitions>
  <inkml:trace contextRef="#ctx0" brushRef="#br0">63900 24163 588,'21'8'111,"-3"1"-22,-4 2-25,-4 0-22,-3 0-15,1 1-6,0 0-6,0 0-6,-1-1-3,-1 1-2,0 0-2,-1 0-1,-1-1-2,1-1-2,1 0-3,2-2-2,0-1 1,2-2 3,0-3 5,1 0 3,1-5 2,0-2 0,-1-5-2,1-4 0,0-1 0,0-1-2,-1 0 0,1 1 0,-1-1-1,-1 0 0,0 1 1,-2-1 0,0 1 1,2 1-1,0 0 0,2 2 0,-2 1-3,1 1-5,-2 0-6,0 2-4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0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56900 6097 999,'0'-15'-23,"0"2"4,0 3 4,0 1 4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09"/>
    </inkml:context>
    <inkml:brush xml:id="br0">
      <inkml:brushProperty name="width" value="0.0372" units="cm"/>
      <inkml:brushProperty name="height" value="0.0372" units="cm"/>
      <inkml:brushProperty name="color" value="#F2395B"/>
    </inkml:brush>
  </inkml:definitions>
  <inkml:trace contextRef="#ctx0" brushRef="#br0">56850 6000 591,'0'15'94,"0"-1"-19,0-1-19,0 0-20,0-2-10,0 1-3,0 0-4,0 0-3,0 0-1,0 1-2,0 1-1,0 2-1,0-1-3,0 1-4,0 0-4,0 0-4,0-1-3,0 1 1,0 0-1,0-1 0,0 0 0,0-1 1,0 0 1,0-2 0,0 0 0,0 2 2,0 0 0,0 1 2,0-1-2,2-1-2,0-2-2,2-2-2,-2-4-12,-3-4-19,-2-6-19,-3-4-19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09"/>
    </inkml:context>
    <inkml:brush xml:id="br0">
      <inkml:brushProperty name="width" value="0.03307" units="cm"/>
      <inkml:brushProperty name="height" value="0.03307" units="cm"/>
      <inkml:brushProperty name="color" value="#F2395B"/>
    </inkml:brush>
  </inkml:definitions>
  <inkml:trace contextRef="#ctx0" brushRef="#br0">56471 6050 665,'-15'8'49,"2"2"-9,2 0-10,3 1-8,0 2-5,0 1 0,0 3 1,0 2 1,0 0-1,-1-1-1,-2-1 0,0-1-2,0-1-2,1-1-1,0 0-2,2-2-1,0-1-3,0-2-2,1-3-3,-1-1-1,2-2-14,4-4-25,4-2-23,4-3-24,1-2-2,-1 0 19,0 0 20,-2 0 19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10"/>
    </inkml:context>
    <inkml:brush xml:id="br0">
      <inkml:brushProperty name="width" value="0.03878" units="cm"/>
      <inkml:brushProperty name="height" value="0.03878" units="cm"/>
      <inkml:brushProperty name="color" value="#F2395B"/>
    </inkml:brush>
  </inkml:definitions>
  <inkml:trace contextRef="#ctx0" brushRef="#br0">56800 6100 567,'14'0'70,"-1"2"-12,-2 0-13,-2 2-12,0 0-5,1 2 0,3 0 3,2 1 0,-1 1-1,-1 0-5,-2 0-5,-2 0-5,-1 0-5,1 1-4,1 1-3,2 2-6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46"/>
    </inkml:context>
    <inkml:brush xml:id="br0">
      <inkml:brushProperty name="width" value="0.05457" units="cm"/>
      <inkml:brushProperty name="height" value="0.05457" units="cm"/>
      <inkml:brushProperty name="color" value="#F2395B"/>
    </inkml:brush>
  </inkml:definitions>
  <inkml:trace contextRef="#ctx0" brushRef="#br0">11208 56463 403,'-9'-22'137,"0"6"-31,-2 5-34,0 5-32,0 2-19,-1 2-5,0 0-6,0 2-5,1 0-3,-1 2-1,0 0-1,0 2-1,0 0 0,1 2-1,-1 0 0,0 1-2,0 2 1,1 4 0,-1 2 1,0 3-1,0 2 2,-1-1 3,-2 1 2,0 0 2,0 0 2,1 1 2,1 0 2,1 3 1,0-1 1,2 3-2,1 0-2,0 1-1,2-2-1,1-2 0,0-3-1,2-2-1,0-3 1,2 1 0,0 0 0,2-1 1,1 0-1,4-1 0,2 0 0,4-2-2,1-2 0,1-2 0,1-4-1,1-2 0,1-3-1,2-1 0,0 0-3,1-1 0,1-2-3,3-2-5,1-2-6,3-1-4,0-2-5,1 2-6,-1 1-5,1 0-5,-2 2-5,0 1-1,0 0-3,-2 2-1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47"/>
    </inkml:context>
    <inkml:brush xml:id="br0">
      <inkml:brushProperty name="width" value="0.04952" units="cm"/>
      <inkml:brushProperty name="height" value="0.04952" units="cm"/>
      <inkml:brushProperty name="color" value="#F2395B"/>
    </inkml:brush>
  </inkml:definitions>
  <inkml:trace contextRef="#ctx0" brushRef="#br0">19066 56350 444,'6'37'180,"-3"-6"-43,-2-4-44,-4-5-43,0-2-25,1 0-4,0-1-4,2 1-5,-1 0-4,-1 1-2,0 1-2,-1 1-1,-1-1-4,2-1-2,0-3-4,2-1-2,0-6-16,0-10-29,0-10-27,0-10-30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48"/>
    </inkml:context>
    <inkml:brush xml:id="br0">
      <inkml:brushProperty name="width" value="0.05402" units="cm"/>
      <inkml:brushProperty name="height" value="0.05402" units="cm"/>
      <inkml:brushProperty name="color" value="#F2395B"/>
    </inkml:brush>
  </inkml:definitions>
  <inkml:trace contextRef="#ctx0" brushRef="#br0">19000 55828 407,'1'-14'4,"2"1"10,2 2 9,2 2 9,1 2 4,-1 1-3,1 0-3,0 2-2,1 0-1,2 2 2,1 0 1,3 2 2,1 1-1,1 4-2,2 2-4,0 3-2,1 2-3,1 0 0,1 0-2,1-1-2,0 0-1,-1 0-1,-1-2-3,-1 0-1,0-1-1,-1 1-1,1 1-1,0 2-1,-2-1-1,-1 1-1,-2 0-2,-3 0-1,-1 1-1,0 5-4,-2 3-2,0 5-2,-3 0-2,-3-3-1,-2-3 0,-4-3-2,-3 0 1,-5 3 0,-5 3 0,-5 3 1,-5 2-3,-1 3-4,-4 1-4,-3 3-4,-1-2-3,3-4-2,2-3-2,1-5-2,2-2 0,1-1 4,1-1 1,1 0 4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48"/>
    </inkml:context>
    <inkml:brush xml:id="br0">
      <inkml:brushProperty name="width" value="0.03262" units="cm"/>
      <inkml:brushProperty name="height" value="0.03262" units="cm"/>
      <inkml:brushProperty name="color" value="#F2395B"/>
    </inkml:brush>
  </inkml:definitions>
  <inkml:trace contextRef="#ctx0" brushRef="#br0">19096 56700 674,'-7'9'102,"2"1"-24,2 3-24,2 2-24,1 2-13,0 3-1,0 3-3,0 3-2,-1 3-7,-2 4-9,-2 4-12,-2 5-10,0-3-4,0-6 4,2-7 3,1-7 3,0-4-2,0-1-12,0-1-9,0 0-11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49"/>
    </inkml:context>
    <inkml:brush xml:id="br0">
      <inkml:brushProperty name="width" value="0.04315" units="cm"/>
      <inkml:brushProperty name="height" value="0.04315" units="cm"/>
      <inkml:brushProperty name="color" value="#F2395B"/>
    </inkml:brush>
  </inkml:definitions>
  <inkml:trace contextRef="#ctx0" brushRef="#br0">26487 55513 509,'-6'-8'89,"6"2"-16,4 1-15,6 0-15,3 1-9,3 0-3,3 0-3,3 0-3,2 1-3,-1 1-2,1 0-1,-1 2-2,0-1-3,-1-1-4,-1 0-4,-1-1-5,-1-1-3,-1 2-6,0 0-4,-2 2-5,-3 1-8,-5 4-11,-4 2-12,-6 3-12,-4 4-3,-7 2 4,-6 3 5,-5 3 3,-2-1 7,5-5 8,3-5 8,4-4 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23"/>
    </inkml:context>
    <inkml:brush xml:id="br0">
      <inkml:brushProperty name="width" value="0.03638" units="cm"/>
      <inkml:brushProperty name="height" value="0.03638" units="cm"/>
      <inkml:brushProperty name="color" value="#F2395B"/>
    </inkml:brush>
  </inkml:definitions>
  <inkml:trace contextRef="#ctx0" brushRef="#br0">31750 20950 604,'-46'-15'15,"10"23"13,10 22 11,9 22 13,6 10 1,3 1-9,3-1-8,4 1-8,1 2-6,0 7-1,0 6-1,0 7-3,-2 2-3,-3 1-8,-3-1-6,-2 1-7,-1-4-4,3-6 0,3-6 0,4-6 0,-1-20-8,-3-30-18,-3-32-15,-2-30-18,-1-14-1,3 7 15,3 6 13,4 7 16,1 2 7,0 1 1,0-1 2,0 1 2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49"/>
    </inkml:context>
    <inkml:brush xml:id="br0">
      <inkml:brushProperty name="width" value="0.0501" units="cm"/>
      <inkml:brushProperty name="height" value="0.0501" units="cm"/>
      <inkml:brushProperty name="color" value="#F2395B"/>
    </inkml:brush>
  </inkml:definitions>
  <inkml:trace contextRef="#ctx0" brushRef="#br0">26228 56200 439,'-19'1'29,"7"2"16,8 2 15,8 2 14,3 2 2,-2 3-14,-3 3-12,0 3-14,-3 3-8,-1 1-4,0 3-4,-1 2-4,-2 0-3,0 2-3,-1 1-2,-2 1-2,1-1-3,1-1-3,0-3-1,2-1-4,0-3 0,2-1-1,0-3 0,2-1 0,1-1 0,2-1 1,2 1 1,2 0 2,2-2-1,5-3 2,4-3-1,3-2 1,3-3-1,1-1-1,1 0-3,1-1-2,0-1 1,1 0 0,-1 0 1,1 0 2,-3 0-4,-2 0-6,-3 0-9,-2 0-6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49"/>
    </inkml:context>
    <inkml:brush xml:id="br0">
      <inkml:brushProperty name="width" value="0.03742" units="cm"/>
      <inkml:brushProperty name="height" value="0.03742" units="cm"/>
      <inkml:brushProperty name="color" value="#F2395B"/>
    </inkml:brush>
  </inkml:definitions>
  <inkml:trace contextRef="#ctx0" brushRef="#br0">26359 56780 587,'-14'-1'5,"3"0"7,3-2 9,2 0 8,4-1 7,4 0 4,4 0 5,4 0 4,4 1-1,5 0-8,5 2-8,5 0-7,3 1-8,1 0-6,0 0-8,2 0-8,1 0-9,3-2-12,1 0-11,2-1-13,-3-1-6,-7 0-2,-9 0-2,-7 0-2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5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78550 42395 999,'7'-14'-6,"0"6"-12,-2 5-12,0 5-12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7:59"/>
    </inkml:context>
    <inkml:brush xml:id="br0">
      <inkml:brushProperty name="width" value="0.0351" units="cm"/>
      <inkml:brushProperty name="height" value="0.0351" units="cm"/>
      <inkml:brushProperty name="color" value="#00BFF3"/>
    </inkml:brush>
  </inkml:definitions>
  <inkml:trace contextRef="#ctx0" brushRef="#br0">8756 59100 626,'-20'0'-4,"8"0"21,8 0 21,8 0 21,5 0 5,2 0-10,1 0-12,3 0-10,0 0-8,-1 0-6,-1 0-5,0 0-4,-2 2-6,-1 4-5,0 4-5,-2 3-5,-3 3-1,-4 2 2,-6 0 2,-4 1 1,-3 1 1,-1 1-2,-2 1-2,0 1-1,0-1 0,-1-1 0,1-2 0,-1-2 1,1-3 2,2-1 2,3-3 2,1 0 2,4-4 4,6-3 8,6-2 5,6-4 7,2 0 2,-1 0-3,-1 2-2,-1 1-3,0 0-2,0 0-2,-1 0 0,1 0-2,-2 2-2,-2 5-3,-4 5-3,-2 6-4,-4 1-1,-4-1 0,-4-1 1,-4-1 0,-1-1 1,1-1 0,1 0 1,1-2 0,0-1-2,0-2-5,0-3-4,1-1-5,0-2-6,2-4-10,2-2-8,3-3-9,1-2-2,3 0 5,4 0 6,2 0 5,2 0 4,-2-2 6,-1 0 5,0-1 4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0"/>
    </inkml:context>
    <inkml:brush xml:id="br0">
      <inkml:brushProperty name="width" value="0.04483" units="cm"/>
      <inkml:brushProperty name="height" value="0.04483" units="cm"/>
      <inkml:brushProperty name="color" value="#00BFF3"/>
    </inkml:brush>
  </inkml:definitions>
  <inkml:trace contextRef="#ctx0" brushRef="#br0">9766 59200 490,'8'7'38,"1"-1"-3,2 0-2,0-2-2,0 1-2,1 0-3,0 1-3,0 2-2,-2 0-3,-1 2-1,-2 0-2,-2 1-1,-2 1-2,0 1-4,-2 2-3,0 0-4,-3 1-1,-2 1-1,-3 1 1,-4 1-1,-1 0-2,-1-1-6,-1 0-4,-1-2-6,-1-1-2,2 1 3,1 0 1,1-1 2,4-2 6,8-8 11,8-7 10,7-6 11,5-4 0,0 1-8,-1-1-9,1 0-8,-1 0-7,-1 1-5,-1-1-5,-1 0-4,-1 0-2,-2 1 1,-3-1 0,-1 0 2,-1 0 0,2-3-3,0-2-2,1-1-1,0-1 0,-2 0 4,-2 2 3,-2 1 4,-1 2 4,0 1 3,-1 2 5,1 2 3,0 4 14,0 4 25,0 6 24,0 4 24,-1 3 4,0 2-18,-2 0-18,0 1-17,-1 1-10,2 1-2,0 1-3,2 1-2,-1 0-2,-1-3-3,0-1-2,-1-2-3,0-1-2,1 1-1,3 1 0,2 2-2,0-1-1,0 1-3,-2 0-1,0-1-2,-1 0-2,0 0-2,-1-2-2,1-1-2,-2-1-4,-6 0-8,-4-2-7,-5-1-8,-3 0 0,1-2 4,-1-1 6,0 0 5,1-2 0,1-1-4,1 0-3,0-1-4,2-3-2,3-2 2,1-4 1,2-2 1,1-1 4,0 1 5,0 0 5,0 2 5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0"/>
    </inkml:context>
    <inkml:brush xml:id="br0">
      <inkml:brushProperty name="width" value="0.03226" units="cm"/>
      <inkml:brushProperty name="height" value="0.03226" units="cm"/>
      <inkml:brushProperty name="color" value="#00BFF3"/>
    </inkml:brush>
  </inkml:definitions>
  <inkml:trace contextRef="#ctx0" brushRef="#br0">10850 59281 681,'7'-8'5,"-1"2"9,0 1 8,-2 1 10,1 0 4,0 2-1,1 0-2,2 2-1,0 0-2,1 0-3,2 0-3,0 0-4,1 0-12,1 0-18,1 0-18,2 0-20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0"/>
    </inkml:context>
    <inkml:brush xml:id="br0">
      <inkml:brushProperty name="width" value="0.03628" units="cm"/>
      <inkml:brushProperty name="height" value="0.03628" units="cm"/>
      <inkml:brushProperty name="color" value="#00BFF3"/>
    </inkml:brush>
  </inkml:definitions>
  <inkml:trace contextRef="#ctx0" brushRef="#br0">11747 58916 606,'-14'1'54,"2"3"-3,4 4-3,3 2-3,1 2-5,2 0-6,0-1-5,2 1-6,0 0-4,0 0-3,0-1-3,0 1-2,2-1-3,4-3-6,4-1-3,3-2-6,3-4-3,-2-8-4,-1-6-4,-1-7-2,-1-2-1,-2 3 3,-2 3 4,-2 3 2,-2 2 3,-2 0 2,-2 2 2,-2 1 1,-2 1 1,0 2-1,-1 2-2,-2 2-1,0 2-2,-2 2-6,0 2-3,-1 2-5,0 1-3,2 1-3,2 2-2,3 0-2,-1-1 1,2-1 2,-1-2 4,0-2 3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1"/>
    </inkml:context>
    <inkml:brush xml:id="br0">
      <inkml:brushProperty name="width" value="0.03975" units="cm"/>
      <inkml:brushProperty name="height" value="0.03975" units="cm"/>
      <inkml:brushProperty name="color" value="#00BFF3"/>
    </inkml:brush>
  </inkml:definitions>
  <inkml:trace contextRef="#ctx0" brushRef="#br0">12462 59427 553,'-9'-6'80,"-1"2"-13,-3 4-12,-2 3-13,0 2-9,-1 3-7,0 3-8,1 4-6,-1 1-3,0 3 1,1 1 0,-1 3 2,1-1-1,2-1-1,3-3-1,1-1-1,1-1 0,2-1-1,1 1 0,1 0 0,1-1-3,3-1-2,4-1-5,2-1-3,4-2-3,4-2-2,3-4-1,5-2-3,3-3-5,5 0-10,3-2-8,4 0-10,-1-1-1,-5 0 9,-7 0 8,-5 0 9,-4 0 1,-1 0-6,-1 0-5,0 1-5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2"/>
    </inkml:context>
    <inkml:brush xml:id="br0">
      <inkml:brushProperty name="width" value="0.03693" units="cm"/>
      <inkml:brushProperty name="height" value="0.03693" units="cm"/>
      <inkml:brushProperty name="color" value="#00BFF3"/>
    </inkml:brush>
  </inkml:definitions>
  <inkml:trace contextRef="#ctx0" brushRef="#br0">18955 59000 595,'29'0'108,"-3"0"-23,-5 0-23,-3 0-23,-3 0-13,-2 2-4,-3 0-2,-1 2-4,-1 1-3,0 3-4,0 4-5,0 2-4,-2 2-2,-3-1-4,-2 1-2,-4 0-3,-2 0-1,-3 1 0,-4 1 1,-2 1 0,-1 0-1,-1-1-2,0-1-2,1 0-1,-1-2 0,2-1 2,1-1 4,1 0 1,1-3 3,0-1 1,2-2 2,1-2 1,3-2 6,8-1 11,6 0 11,7-1 11,4-1 1,-1 0-10,1 0-10,-1 0-9,0 0-8,-1 0-7,0 0-6,-2 0-7,1-2-6,1 0-4,3-3-5,1-2-5,0-1-1,-3 0 6,-3 1 4,-2-1 5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3"/>
    </inkml:context>
    <inkml:brush xml:id="br0">
      <inkml:brushProperty name="width" value="0.04454" units="cm"/>
      <inkml:brushProperty name="height" value="0.04454" units="cm"/>
      <inkml:brushProperty name="color" value="#00BFF3"/>
    </inkml:brush>
  </inkml:definitions>
  <inkml:trace contextRef="#ctx0" brushRef="#br0">20281 59280 493,'-13'29'114,"3"-6"-27,4-3-27,4-6-25,2-2-15,0 0-4,0-1-4,0 1-2,0 0-3,2 0 0,0-1 0,2 1 0,1-3-4,5-5-7,4-4-8,4-5-7,0-4-2,-3-2 1,-3-2 2,-2-1 2,-3-2 1,-1 1 3,-1-1 2,0 0 3,-2 1 1,0 1 3,-2 1 1,0 0 2,-3 2 2,-2 1 3,-4 0 1,-2 2 3,2 1-6,6 0-10,8 2-13,6 1-11,3 0-2,-3 2 6,-1 0 6,-2 2 7,-1 0 6,0 0 5,0 0 6,-1 0 5,1 1 5,-2 2 7,-1 2 5,0 1 7,-2 4 4,0 2 1,-2 3 2,0 3 2,-1 1-3,0-1-7,0 0-7,0-2-7,0-1-4,0-1 0,0-1 0,0 0 0,1-2-4,3-1-9,4-1-7,2 0-8,2-4-5,2-2 0,0-6 0,1-2 0,-1-4 1,-1 0 2,-2-1 2,-2-1 3,-2-2 2,-2-2 1,-3-2 2,0-1 2,-2-1 1,0 1 0,0 0 0,0 3 1,-2 0 0,0 2-1,-3 2 0,-2 2 1,-1 2-2,0 1 0,1 0-1,-1 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08"/>
    </inkml:context>
    <inkml:brush xml:id="br0">
      <inkml:brushProperty name="width" value="0.03942" units="cm"/>
      <inkml:brushProperty name="height" value="0.03942" units="cm"/>
      <inkml:brushProperty name="color" value="#00BFF3"/>
    </inkml:brush>
  </inkml:definitions>
  <inkml:trace contextRef="#ctx0" brushRef="#br0">68200 26350 558,'114'-21'72,"-22"10"-10,-22 10-13,-21 9-10,-7 10-7,9 14-3,10 11-1,10 14-3,-1 8-2,-9 7-3,-10 6-4,-8 7-2,-12 8-3,-12 14-3,-13 11-1,-12 14-2,-16 8-4,-19 7-2,-18 6-5,-19 7-3,-13 2-6,-6 1-9,-6-1-7,-6 1-9,4-15-7,16-28-8,15-28-7,17-27-7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23"/>
    </inkml:context>
    <inkml:brush xml:id="br0">
      <inkml:brushProperty name="width" value="0.03819" units="cm"/>
      <inkml:brushProperty name="height" value="0.03819" units="cm"/>
      <inkml:brushProperty name="color" value="#F2395B"/>
    </inkml:brush>
  </inkml:definitions>
  <inkml:trace contextRef="#ctx0" brushRef="#br0">31700 20850 576,'46'-90'6,"-5"23"6,-7 22 6,-5 22 7,2 12 3,13 3 1,12 3 0,13 4 1,2 1-2,-5 0-2,-7 0-3,-5 0-3,-8 4-3,-5 10-5,-7 10-3,-5 9-5,-8 4-2,-5 1-2,-7-1-2,-5 1-1,-9 1-2,-9 3-2,-10 3 0,-8 4-2,-8-1-1,-2-3 1,-3-3 0,-3-2 1,-4-5 0,-3-2 0,-3-3 1,-2-3 1,0-4 1,7-3 3,6-3 1,7-2 2,15-5 4,25-2 6,25-3 5,25-3 6,14-2 1,3 0-5,3 0-4,4 0-4,-1 1-3,-3 4-2,-3 3 0,-2 3-2,-8 3 0,-8 3 0,-10 3 0,-9 4 0,-9 5 1,-5 10-1,-7 10-1,-5 9 0,-6 4 1,-3 1 0,-3-1 2,-2 1 1,-9 1 0,-12 3 0,-13 3-1,-12 4-1,-9-3 0,-2-5-1,-3-7-1,-3-5 0,-1-9-3,4-9-3,3-10-2,3-8-3,4-11-5,7-8-5,6-10-5,7-9-7,5-16-3,7-22-4,6-22-2,7-21-3,5-4-1,7 16 1,6 15-1,7 17 2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3"/>
    </inkml:context>
    <inkml:brush xml:id="br0">
      <inkml:brushProperty name="width" value="0.03597" units="cm"/>
      <inkml:brushProperty name="height" value="0.03597" units="cm"/>
      <inkml:brushProperty name="color" value="#00BFF3"/>
    </inkml:brush>
  </inkml:definitions>
  <inkml:trace contextRef="#ctx0" brushRef="#br0">21800 58578 611,'1'28'143,"4"-7"-35,2-7-35,3-7-34,2-4-22,0-4-8,-1-2-10,1-3-9,-1-3-4,0-2-1,-2-2-1,-1-1 0,0-1 0,-2 2 4,-1 3 2,0 1 2,-2 1 3,-2 0-1,-2 0 1,-2 1 0,-2 0-1,0 2-3,-1 2-4,-2 2-2,0 1-5,-1 2-5,-2 0-4,0 2-5,0 1-3,1 1 1,0 3 1,2 2 0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4"/>
    </inkml:context>
    <inkml:brush xml:id="br0">
      <inkml:brushProperty name="width" value="0.03914" units="cm"/>
      <inkml:brushProperty name="height" value="0.03914" units="cm"/>
      <inkml:brushProperty name="color" value="#00BFF3"/>
    </inkml:brush>
  </inkml:definitions>
  <inkml:trace contextRef="#ctx0" brushRef="#br0">22500 59316 562,'-14'-7'77,"1"2"-17,2 2-20,2 2-17,1 1-11,-1 2-2,-2 0-1,0 2-1,-1 0-1,1 2 3,-1 0 1,0 1 2,0 1 1,1 2 2,-1 0 0,0 2 1,1 0 0,-1 1-3,0 1-2,0 1-3,2 1-1,3 0 0,2-1-1,4 1 0,1-1-1,0-1-2,0-1-2,0 0-1,1-2-3,4-1-1,2 0-3,3-2-2,4-1-3,4-2-7,3-3-6,5 0-5,1-4-6,0-2-5,1-4-6,-1-2-6,-2-1 0,-5 2 3,-5 3 5,-4 1 4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7"/>
    </inkml:context>
    <inkml:brush xml:id="br0">
      <inkml:brushProperty name="width" value="0.03356" units="cm"/>
      <inkml:brushProperty name="height" value="0.03356" units="cm"/>
      <inkml:brushProperty name="color" value="#00BFF3"/>
    </inkml:brush>
  </inkml:definitions>
  <inkml:trace contextRef="#ctx0" brushRef="#br0">28923 58500 655,'-30'8'29,"7"2"-1,3 0-1,6 1-2,2 2-1,1 1-2,-1 3-1,0 2-1,1-1-1,2-1-2,3-3 0,1-1-2,1-1-1,2 0-1,0-1-2,2 1-1,1 0-2,4 0-1,2-1 0,4 1-2,0-2-1,1-2-3,0-4-1,0-2-4,1-2-4,5 0-8,3 0-7,5 0-8,1-2-4,-1 0-2,-1-3-1,-1-2-2,-3-1 0,-3 0 2,-4 1 1,-4-1 2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7"/>
    </inkml:context>
    <inkml:brush xml:id="br0">
      <inkml:brushProperty name="width" value="0.03323" units="cm"/>
      <inkml:brushProperty name="height" value="0.03323" units="cm"/>
      <inkml:brushProperty name="color" value="#00BFF3"/>
    </inkml:brush>
  </inkml:definitions>
  <inkml:trace contextRef="#ctx0" brushRef="#br0">29097 58600 662,'-15'1'21,"2"2"0,3 2 1,1 2 0,1 1 1,2 3 0,1 2 1,0 2 0,1 1 0,-2 1-2,0 1-1,-1 1-1,-1 1-4,-2 1-2,0 1-5,-1 1-3,0 1-1,0 1 0,2 1 1,1 1 0,0 1-3,0 0-4,0 2-6,1 1-6,-1-1-5,2-1-3,1-3-4,0-1-5,3-5-5,4-5-9,4-6-7,4-6-9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8"/>
    </inkml:context>
    <inkml:brush xml:id="br0">
      <inkml:brushProperty name="width" value="0.04532" units="cm"/>
      <inkml:brushProperty name="height" value="0.04532" units="cm"/>
      <inkml:brushProperty name="color" value="#00BFF3"/>
    </inkml:brush>
  </inkml:definitions>
  <inkml:trace contextRef="#ctx0" brushRef="#br0">30016 58960 485,'5'15'98,"-2"-1"-21,-6-1-22,-2 0-22,-2-1-12,2 1-3,2 1-2,2 1-3,1 0-2,0 0-2,0-2 0,0-1-2,2-3-3,6-4-7,4-6-6,5-4-7,2-4-2,-3-4 2,-1-2 2,-2-3 2,-2-1 2,-1 1-1,0 1 0,-2 1-1,-1 0 2,0 0 2,-2 1 2,0-1 4,-3 1 0,-1 2 0,-2 3 1,-1 1 0,-3 2 1,-2 2 3,-2 2 3,-2 2 3,-1 1 1,1 0 0,-1 0-1,0 0-1,4 1-5,8 0-7,8 2-8,8 0-8,2 0-2,-1-2 3,-2-2 3,-2-2 4,-2 0 4,1 0 3,0 2 4,0 0 3,-1 1 2,-1 0 2,-1 0 2,0 0 1,-3 1 1,-1 2 3,-2 2 2,-1 2 2,-2 2 3,0 3 6,0 4 5,0 2 5,0 0 0,0-1-4,0-2-6,0-2-4,0-1-5,1 1-2,2 1-4,0 1-2,3 0-6,2-2-6,3-3-7,4-1-7,0-3-3,-1-6 2,-1-4 2,-1-5 1,0-4 2,0-2 2,0-2 2,-1-1 2,0-2 1,-2 1 1,-2-1-1,-2 1 1,-2 0 0,-1 2 0,0 2 0,-1 3 0,-3 1 2,0 0 2,-3 2 4,-2 1 2,-1 1 1,-2 2-5,0 2-2,-1 2-4,-2 1-4,0 0-4,-1 0-5,-1 0-5,0 1-3,2 4-2,3 2-3,1 4-2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9"/>
    </inkml:context>
    <inkml:brush xml:id="br0">
      <inkml:brushProperty name="width" value="0.03876" units="cm"/>
      <inkml:brushProperty name="height" value="0.03876" units="cm"/>
      <inkml:brushProperty name="color" value="#00BFF3"/>
    </inkml:brush>
  </inkml:definitions>
  <inkml:trace contextRef="#ctx0" brushRef="#br0">31931 58109 567,'-7'15'125,"1"-1"-28,0-1-25,2-1-27,0 0-16,2 0-5,0-1-5,2 1-5,2-2-7,4-4-8,4-4-10,3-4-9,2-3-3,-2 0 3,-3-1 3,0-2 3,-3 0 1,-1-1 3,-1-2 0,0 0 2,-1-1 1,0 1 1,0-1 2,0 0 0,-1 1 0,-2 1 1,-2 0 0,-2 2 0,-2 2-2,-2 2-4,-2 4-3,-2 3-3,-1 2-4,-1 3-5,-1 3-3,-2 4-5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8:09"/>
    </inkml:context>
    <inkml:brush xml:id="br0">
      <inkml:brushProperty name="width" value="0.04172" units="cm"/>
      <inkml:brushProperty name="height" value="0.04172" units="cm"/>
      <inkml:brushProperty name="color" value="#00BFF3"/>
    </inkml:brush>
  </inkml:definitions>
  <inkml:trace contextRef="#ctx0" brushRef="#br0">32582 58905 527,'-2'-14'72,"-2"2"-9,-3 4-9,-3 3-10,-2 2-8,0 2-6,0 2-6,1 2-7,-3 2-4,-2 2 1,-3 1-2,-3 3 1,-1 1-1,3 0-1,1-1-1,3 1 0,1-1-1,2-1-2,2 0 0,3-2-2,1 1-2,2 2 0,2 1-1,2 3-1,3 0-1,6-1 0,4-1-2,5 0 0,4-3-5,3-1-8,3-2-8,3-2-8,4-2-7,4-2-4,6-2-5,5-2-5,-3-1-1,-9 0 2,-8 0 1,-8 0 3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4"/>
    </inkml:context>
    <inkml:brush xml:id="br0">
      <inkml:brushProperty name="width" value="0.05036" units="cm"/>
      <inkml:brushProperty name="height" value="0.05036" units="cm"/>
      <inkml:brushProperty name="color" value="#00BFF3"/>
    </inkml:brush>
  </inkml:definitions>
  <inkml:trace contextRef="#ctx0" brushRef="#br0">41923 57966 436,'-22'-1'7,"3"-1"14,3 0 14,3-1 13,5-1 7,6 2-1,7 0-1,8 2-1,2 0-4,1 2-9,0 0-7,-1 2-9,1 0-5,0 2-1,-1 0-2,1 1-1,0 1-3,-1-2-2,1-1-2,0 0-3,-1-2-2,1-1-3,0 0-1,-1-1-2,1-2-1,0-1-3,-1 0-1,1-1-2,-1-2-5,-1 0-7,-1-1-9,0-2-8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4"/>
    </inkml:context>
    <inkml:brush xml:id="br0">
      <inkml:brushProperty name="width" value="0.04413" units="cm"/>
      <inkml:brushProperty name="height" value="0.04413" units="cm"/>
      <inkml:brushProperty name="color" value="#00BFF3"/>
    </inkml:brush>
  </inkml:definitions>
  <inkml:trace contextRef="#ctx0" brushRef="#br0">42563 58483 498,'-7'-6'35,"2"4"16,2 4 16,2 4 18,1 3-2,0 3-18,0 3-19,0 4-18,-1 1-11,0 1-5,-2 1-5,0 1-4,0 0-2,0 1 0,2-1-1,0 1 1,1-1-8,-2 1-12,0-1-12,-1 1-13,-2-1-6,2-1 1,-1-1 0,0-1 1,0-2 0,2-3 1,0-3 0,2-2 1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4"/>
    </inkml:context>
    <inkml:brush xml:id="br0">
      <inkml:brushProperty name="width" value="0.04782" units="cm"/>
      <inkml:brushProperty name="height" value="0.04782" units="cm"/>
      <inkml:brushProperty name="color" value="#00BFF3"/>
    </inkml:brush>
  </inkml:definitions>
  <inkml:trace contextRef="#ctx0" brushRef="#br0">44000 57554 460,'7'-16'3,"-1"2"8,0 1 7,-2 1 8,0 3 6,0 6 8,0 6 8,0 6 6,0 4 1,0 5-7,-1 3-7,1 5-7,0 2-5,0 3-5,0 1-3,0 2-5,-1 1-2,0 1-4,-2-1-2,0 0-3,-1 0-3,0 1-1,0-1-4,0 0-1,0 1-3,0 2-2,0 2-3,0 3-3,-1-2-3,0-2-5,-2-3-5,0-4-5,-1-2-2,0-1 0,0-3 0,0-1 0,0-4 0,-2-5 0,0-5 1,-1-4-1,-1-5 1,1-4 1,-1-4 1,0-4 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23"/>
    </inkml:context>
    <inkml:brush xml:id="br0">
      <inkml:brushProperty name="width" value="0.03364" units="cm"/>
      <inkml:brushProperty name="height" value="0.03364" units="cm"/>
      <inkml:brushProperty name="color" value="#F2395B"/>
    </inkml:brush>
  </inkml:definitions>
  <inkml:trace contextRef="#ctx0" brushRef="#br0">32800 20350 654,'95'-24'43,"-9"4"2,-10 3 2,-8 3 2,-4 3-4,3 3-7,3 3-7,4 4-7,-1 2-9,-3 4-7,-3 3-8,-2 3-7,-8 3-4,-8 3 3,-10 3 3,-9 4 2,-13 4-10,-16 6-23,-15 7-23,-15 6-23,-6-2-2,7-9 19,6-10 18,7-8 19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5"/>
    </inkml:context>
    <inkml:brush xml:id="br0">
      <inkml:brushProperty name="width" value="0.03401" units="cm"/>
      <inkml:brushProperty name="height" value="0.03401" units="cm"/>
      <inkml:brushProperty name="color" value="#00BFF3"/>
    </inkml:brush>
  </inkml:definitions>
  <inkml:trace contextRef="#ctx0" brushRef="#br0">43824 57414 646,'-2'-29'58,"-2"19"-1,-4 20 1,-2 19-1,-2 10-7,-1-2-12,-2 0-14,0-1-12,1-3-13,1-4-12,2-4-11,2-3-12,2-4-2,1-3 4,0-3 6,2-2 4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5"/>
    </inkml:context>
    <inkml:brush xml:id="br0">
      <inkml:brushProperty name="width" value="0.04372" units="cm"/>
      <inkml:brushProperty name="height" value="0.04372" units="cm"/>
      <inkml:brushProperty name="color" value="#00BFF3"/>
    </inkml:brush>
  </inkml:definitions>
  <inkml:trace contextRef="#ctx0" brushRef="#br0">44400 57500 503,'22'8'50,"-3"1"3,-3 2 4,-2 0 3,-3 1-2,1-1-7,0 1-8,0 0-8,0 0-6,1 1-4,1 1-6,2 2-4,-2 0-13,-1 3-23,-2 1-23,-2 3-21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6"/>
    </inkml:context>
    <inkml:brush xml:id="br0">
      <inkml:brushProperty name="width" value="0.0516" units="cm"/>
      <inkml:brushProperty name="height" value="0.0516" units="cm"/>
      <inkml:brushProperty name="color" value="#00BFF3"/>
    </inkml:brush>
  </inkml:definitions>
  <inkml:trace contextRef="#ctx0" brushRef="#br0">48776 57650 426,'0'22'84,"0"-3"-15,0-3-15,0-3-16,0 1-9,0 4-5,0 3-4,0 5-5,-2 1-2,0 1-2,-3-1-1,-2 0 0,-2 0-3,-2-1-1,-1-1-3,-3-1-1,-2 1-3,-1 3-3,-3 3-2,-1 3-2,-1-2-2,1-4 1,1-5 2,1-5 0,1-4 0,2-4-4,3-5-3,1-2-2,1-6-3,1-2 0,-1-5-1,0-4 0,1-3 1,2-5 0,3-3 1,1-5 1,1-1 2,2 2 3,0 0 3,2 1 2,0 3 5,0 5 4,0 5 4,0 5 6,1 2 6,2 2 10,2 0 10,2 2 10,1 1 1,1 2-6,2 2-6,0 2-6,1 2-5,1 2-2,1 1-2,2 3-3,0 1-1,1 0-3,1-1-2,1 1-3,0 1-2,1 0-3,0 1-2,-1 1-4,1 0-3,-1-1-6,1-1-5,0 0-5,-2-1-11,-1 3-16,-3 2-17,-1 2-16,-3-2-3,-2-1 10,-4-4 11,-2-3 11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6"/>
    </inkml:context>
    <inkml:brush xml:id="br0">
      <inkml:brushProperty name="width" value="0.05149" units="cm"/>
      <inkml:brushProperty name="height" value="0.05149" units="cm"/>
      <inkml:brushProperty name="color" value="#00BFF3"/>
    </inkml:brush>
  </inkml:definitions>
  <inkml:trace contextRef="#ctx0" brushRef="#br0">51100 56674 427,'8'-21'21,"2"5"6,0 5 8,1 5 6,0 3 4,-1 3-3,0 4-2,-2 2-1,0 3-2,0 2-3,0 2-3,-1 1-2,1 4-2,-2 5-3,-1 5-2,0 5-3,-2 4-3,-1 2-2,0 4-3,-1 3-4,-1 0-1,0 0-3,0-2-1,0 0-1,0-2-4,0-2-3,0-2-3,0-1-4,0-3-4,0-2-5,0-1-5,0-3-4,-1-1-2,-1-1 2,0-1 1,-1-1 2,-1-2 0,0-1 1,0-3-1,0-1-1,0-3 0,-2-2-1,0-4-1,-1-3-1,-1-2 0,2-4 3,1-2 3,0-3 1,1-2 4,1 0 4,-2 0 4,2 0 4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2T01:19:47"/>
    </inkml:context>
    <inkml:brush xml:id="br0">
      <inkml:brushProperty name="width" value="0.05208" units="cm"/>
      <inkml:brushProperty name="height" value="0.05208" units="cm"/>
      <inkml:brushProperty name="color" value="#00BFF3"/>
    </inkml:brush>
  </inkml:definitions>
  <inkml:trace contextRef="#ctx0" brushRef="#br0">50776 58574 422,'-21'-15'30,"5"2"9,5 3 9,5 1 9,4 3 2,5 4-6,6 4-4,4 4-6,2 3-5,-1 3-5,-1 4-4,0 2-5,-2 2-4,-1 3-3,0 1-4,-2 3-4,-1 0-2,-1 1-1,0-1-3,-1 0-2,-2 0-2,-1-3-1,0-1 0,-2-3-2,0-1-2,0-1-2,0 0-2,0-2-3,2-3 1,4-5 4,4-4 4,4-6 3,3-5 3,5-9 1,3-8-1,5-7 1,2-6-1,2-4-4,2-4-4,3-4-4,0-1-5,2 2-8,0 2-8,2 2-8,-4 5-8,-7 7-10,-9 9-10,-7 7-11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24"/>
    </inkml:context>
    <inkml:brush xml:id="br0">
      <inkml:brushProperty name="width" value="0.04162" units="cm"/>
      <inkml:brushProperty name="height" value="0.04162" units="cm"/>
      <inkml:brushProperty name="color" value="#F2395B"/>
    </inkml:brush>
  </inkml:definitions>
  <inkml:trace contextRef="#ctx0" brushRef="#br0">33150 20650 528,'-113'23'17,"26"-3"1,24-3 1,26-2 3,15-1 0,6 3 1,7 3 1,6 4 1,3 2 0,0 4-1,0 3 1,0 3-1,0 6 0,0 9 0,0 10 0,0 10-1,0 8-1,0 10-3,0 10-2,0 9-4,-2 26-1,-3 44-3,-3 44-1,-2 44-1,-1 13-5,3-15-8,3-15-8,4-16-7,2-10-6,4-3-7,3-3-5,3-2-6,1-12-4,1-19 1,-1-18 0,1-19 0,-1-22 3,1-25 5,-1-25 7,1-25 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24"/>
    </inkml:context>
    <inkml:brush xml:id="br0">
      <inkml:brushProperty name="width" value="0.03455" units="cm"/>
      <inkml:brushProperty name="height" value="0.03455" units="cm"/>
      <inkml:brushProperty name="color" value="#F2395B"/>
    </inkml:brush>
  </inkml:definitions>
  <inkml:trace contextRef="#ctx0" brushRef="#br0">32550 21750 636,'1'-71'5,"4"10"10,3 10 10,3 9 9,7 7 6,14 7-1,11 6 1,14 7-1,8 2-2,7 1-6,6-1-6,7 1-6,5-1-7,7 1-10,6-1-8,7 1-11,-3 1-5,-8 3-2,-10 3-3,-9 4-2,-12 1-6,-11 0-8,-14 0-10,-11 0-9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24"/>
    </inkml:context>
    <inkml:brush xml:id="br0">
      <inkml:brushProperty name="width" value="0.04225" units="cm"/>
      <inkml:brushProperty name="height" value="0.04225" units="cm"/>
      <inkml:brushProperty name="color" value="#F2395B"/>
    </inkml:brush>
  </inkml:definitions>
  <inkml:trace contextRef="#ctx0" brushRef="#br0">33950 21050 520,'28'-44'25,"6"13"4,7 12 2,6 13 3,1 7-1,-3 4-5,-3 3-6,-2 3-4,-6 4-4,-6 7 0,-6 6-2,-6 7 0,-7 5-2,-6 7-4,-6 6-4,-6 7-3,-7 0-3,-6-2-1,-6-3-1,-6-3-2,-2-4 1,3-3 0,3-3 0,4-2 2,11-6 3,23-6 9,22-6 8,22-6 8,7-6 2,-6-2-4,-6-3-4,-6-3-3,-4 1-3,1 6-1,-1 7 0,1 6-1,-6 4 0,-8 4 0,-10 3 0,-9 3 0,-9 4 0,-5 7 0,-7 6-2,-5 7 0,-8 2-1,-5 1-2,-7-1-3,-5 1-1,-8-1-2,-5 1 0,-7-1-1,-5 1-1,-6-4-2,-3-6-6,-3-6-4,-2-6-5,0-9-9,7-8-14,6-10-13,7-9-13,8-9-1,14-5 9,11-7 10,14-5 10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25"/>
    </inkml:context>
    <inkml:brush xml:id="br0">
      <inkml:brushProperty name="width" value="0.04176" units="cm"/>
      <inkml:brushProperty name="height" value="0.04176" units="cm"/>
      <inkml:brushProperty name="color" value="#F2395B"/>
    </inkml:brush>
  </inkml:definitions>
  <inkml:trace contextRef="#ctx0" brushRef="#br0">42700 20600 526,'21'-63'51,"-5"26"-6,-7 24-6,-5 26-7,-6 13-3,-3 4-1,-3 3-1,-2 3-1,-6 6-2,-6 9-2,-6 10-2,-6 10-4,-4 5-2,1 4-2,-1 3-3,1 3-2,-3 4-3,-2 7-3,-3 6-4,-3 7-3,1-1-4,6-6-4,7-6-5,6-6-4,4-12-3,4-15-5,3-15-4,3-16-3,6-18-1,9-18 4,10-19 2,10-18 4,7-20 3,6-18-1,7-19 2,6-18 0,1-9 4,-3 4 3,-3 3 5,-2 3 5,-3 7 4,1 14 4,-1 11 4,1 14 3,-4 10 3,-6 9 2,-6 10 0,-6 10 3,-2 7 2,3 6 6,3 7 4,4 6 5,1 4 1,0 4-1,0 3-2,0 3-1,1 6-2,4 9 2,3 10 0,3 10 1,-2 7-2,-6 6-4,-6 7-3,-6 6-4,-4 3-3,1 0-2,-1 0-2,1 0-2,-1-2-2,1-3-1,-1-3-1,1-2-2,7-20 0,16-34 0,15-35 1,17-33-1,5-23 1,-3-9 0,-3-10 1,-2-8 1,-6-4-2,-6 3-6,-6 3-5,-6 4-4,-6 7-6,-2 13-6,-3 12-5,-3 13-5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28"/>
    </inkml:context>
    <inkml:brush xml:id="br0">
      <inkml:brushProperty name="width" value="0.03439" units="cm"/>
      <inkml:brushProperty name="height" value="0.03439" units="cm"/>
      <inkml:brushProperty name="color" value="#F2395B"/>
    </inkml:brush>
  </inkml:definitions>
  <inkml:trace contextRef="#ctx0" brushRef="#br0">44400 19550 639,'25'-44'40,"0"13"-4,0 12-4,0 13-3,4 6-3,10 0 1,10 0 0,9 0 1,6 0-1,3 0-3,3 0-3,4 0-4,-3 1-3,-5 4-5,-7 3-5,-5 3-6,-4 1-5,0 1-7,0-1-7,0 1-6,-5 1-10,-9 3-11,-10 3-11,-8 4-12,-11-1 2,-8-3 15,-10-3 16,-9-2 15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28"/>
    </inkml:context>
    <inkml:brush xml:id="br0">
      <inkml:brushProperty name="width" value="0.0395" units="cm"/>
      <inkml:brushProperty name="height" value="0.0395" units="cm"/>
      <inkml:brushProperty name="color" value="#F2395B"/>
    </inkml:brush>
  </inkml:definitions>
  <inkml:trace contextRef="#ctx0" brushRef="#br0">44650 20050 556,'-69'21'5,"13"-5"8,12-7 9,13-5 8,9-1 5,6 6-2,7 7-1,6 6-1,3 6-2,0 6-3,0 7-2,0 6-2,1 7-3,4 10 0,3 10-3,3 9 0,-1 10-2,-2 14 1,-3 11-1,-3 14 1,-2 18-5,0 25-6,0 25-9,0 25-7,-2 17-5,-3 9-3,-3 10-1,-2 10-3,0-4-4,7-16-6,6-15-7,7-15-6,0-25-1,-2-30 2,-3-32 4,-3-30 4,-2-23 3,0-12 6,0-13 5,0-12 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28"/>
    </inkml:context>
    <inkml:brush xml:id="br0">
      <inkml:brushProperty name="width" value="0.03662" units="cm"/>
      <inkml:brushProperty name="height" value="0.03662" units="cm"/>
      <inkml:brushProperty name="color" value="#F2395B"/>
    </inkml:brush>
  </inkml:definitions>
  <inkml:trace contextRef="#ctx0" brushRef="#br0">44150 21350 600,'23'-24'-2,"-3"4"-6,-3 3-4,-2 3-5,-1 1 0,3 1 8,3-1 7,4 1 7,1 1 5,0 3 3,0 3 4,0 4 2,0-1 6,0-3 8,0-3 8,0-2 8,0-3 2,0 1-7,0-1-7,0 1-6,4-1-5,10 1-4,10-1-4,9 1-3,2 1-6,-2 3-8,-3 3-6,-3 4-8,-1 1-7,4 0-6,3 0-6,3 0-7,-4 3-2,-8 6 2,-10 7 1,-9 6 2,-5 1 1,0-3-1,0-3 0,0-2-1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31"/>
    </inkml:context>
    <inkml:brush xml:id="br0">
      <inkml:brushProperty name="width" value="0.04143" units="cm"/>
      <inkml:brushProperty name="height" value="0.04143" units="cm"/>
      <inkml:brushProperty name="color" value="#F2395B"/>
    </inkml:brush>
  </inkml:definitions>
  <inkml:trace contextRef="#ctx0" brushRef="#br0">46250 21100 530,'135'-22'63,"-27"6"-11,-28 7-12,-28 6-10,-17 7-10,-2 10-5,-3 10-6,-3 9-6,-9 6-4,-11 3-1,-14 3-2,-11 4 0,-11 1-2,-5 0-1,-7 0 0,-5 0-1,-4 0 0,0 0 3,0 0 0,0 0 3,3-2 2,6-3 2,7-3 3,6-2 3,10-6 2,17-6 3,15-6 3,16-6 2,12-7-1,9-6-2,10-6-4,10-6-4,2-4-2,-3 1 0,-3-1-1,-2 1-1,-5 1-1,-2 3 1,-3 3 0,-3 4 1,-6 8 0,-5 17 4,-7 15 3,-5 16 2,-12 5 1,-16-2-1,-15-3-1,-15-3-2,-9-4-1,1-3 0,-1-3-2,1-2 1,-3-1-2,-2 3-1,-3 3 0,-3 4-2,-2-3-1,0-5 0,0-7 0,0-5 0,1-4-1,4 0-2,3 0-1,3 0-1,10-10-16,20-18-27,18-19-28,20-18-29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09"/>
    </inkml:context>
    <inkml:brush xml:id="br0">
      <inkml:brushProperty name="width" value="0.04129" units="cm"/>
      <inkml:brushProperty name="height" value="0.04129" units="cm"/>
      <inkml:brushProperty name="color" value="#00BFF3"/>
    </inkml:brush>
  </inkml:definitions>
  <inkml:trace contextRef="#ctx0" brushRef="#br0">66050 29950 532,'17'-54'65,"-16"45"-3,-15 43-1,-15 45-3,-7 22-6,3 4-7,3 3-9,4 3-8,1-1-6,0-2-5,0-3-5,0-3-5,3-6-4,6-5-6,7-7-5,6-5-4,4-8-4,4-5-2,3-7-2,3-5-2,10-11-1,20-11 2,18-14 0,20-11 2,3-11-4,-8-5-9,-10-7-8,-9-5-10,-7-4 0,-3 0 4,-3 0 6,-2 0 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35"/>
    </inkml:context>
    <inkml:brush xml:id="br0">
      <inkml:brushProperty name="width" value="0.03471" units="cm"/>
      <inkml:brushProperty name="height" value="0.03471" units="cm"/>
      <inkml:brushProperty name="color" value="#F2395B"/>
    </inkml:brush>
  </inkml:definitions>
  <inkml:trace contextRef="#ctx0" brushRef="#br0">39650 20850 633,'-2'-69'-14,"-3"13"24,-3 12 24,-2 13 24,-5 9 7,-2 6-13,-3 7-12,-3 6-12,-6 7-7,-5 10-4,-7 10-2,-5 9-4,-4 4-3,0 1-7,0-1-5,0 1-5,-4 2-3,-5 7-1,-7 6-1,-5 7 0,-3-1 1,4-6 2,3-6 2,3-6 2,1-4 2,1 1 0,-1-1 1,1 1 0,4-3 2,9-2 2,10-3 1,10-3 3,8-2 1,10 0 3,10 0 3,9 0 2,6-2 1,3-3 0,3-3 0,4-2-1,1-3-1,0 1-2,0-1-1,0 1-3,6 1-1,13 3-1,12 3-2,13 4 0,12-1-3,13-3 0,12-3-1,13-2-2,4-3-3,-3 1-6,-3-1-6,-2 1-6,-6 2-5,-6 7-3,-6 6-4,-6 7-3,-12 0-1,-15-2 2,-15-3 2,-16-3 1,-10-4 4,-3-3 4,-3-3 4,-2-2 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43"/>
    </inkml:context>
    <inkml:brush xml:id="br0">
      <inkml:brushProperty name="width" value="0.03079" units="cm"/>
      <inkml:brushProperty name="height" value="0.03079" units="cm"/>
      <inkml:brushProperty name="color" value="#F2395B"/>
    </inkml:brush>
  </inkml:definitions>
  <inkml:trace contextRef="#ctx0" brushRef="#br0">35650 47850 714,'-2'-38'8,"-3"26"14,-3 24 15,-2 26 15,-3 16 3,1 10-13,-1 10-10,1 9-11,-1 2-10,1-2-5,-1-3-8,1-3-6,-1-2-4,1 0 1,-1 0 0,1 0 0,1-2 1,3-3 0,3-3 0,4-2 1,2-17-7,4-28-16,3-28-14,3-27-16,-1-12-1,-2 6 14,-3 7 15,-3 6 13,-2 3 8,0 0 3,0 0 3,0 0 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44"/>
    </inkml:context>
    <inkml:brush xml:id="br0">
      <inkml:brushProperty name="width" value="0.03513" units="cm"/>
      <inkml:brushProperty name="height" value="0.03513" units="cm"/>
      <inkml:brushProperty name="color" value="#F2395B"/>
    </inkml:brush>
  </inkml:definitions>
  <inkml:trace contextRef="#ctx0" brushRef="#br0">35800 47150 626,'29'-32'0,"10"-11"2,10-14 0,9-11 1,1 2 4,-6 19 5,-6 19 4,-6 19 6,-4 9 2,1 0-2,-1 0-1,1 0-2,-3 4-1,-2 10-2,-3 10-2,-3 9-2,-4 9-2,-3 9-2,-3 10-3,-2 10-3,-9 7-2,-12 6-1,-13 7 0,-12 6-2,-9 1-1,-2-3-2,-3-3-4,-3-2-2,-2-6 0,0-6 1,0-6 2,0-6 2,0-9 0,0-8 2,0-10 0,0-9 1,3-9 3,6-5 6,7-7 6,6-5 7,9-8 1,13-5-2,12-7-3,13-5-2,12-3-2,13 4 1,12 3 0,13 3 1,6 3 0,0 3-1,0 3-1,0 4-1,0 1-1,0 0-1,0 0 0,0 0 0,-2 1-2,-3 4 1,-3 3-1,-2 3 0,-8 3-2,-8 3-1,-10 3-3,-9 4-2,-7 2-2,-3 4-2,-3 3-2,-2 3-2,-8 4 0,-8 7 1,-10 6 3,-9 7 1,-10 0 3,-9-2 2,-10-3 2,-8-3 2,-6-2 2,1 0 0,-1 0 1,1 0 0,-3-5 0,-2-9-3,-3-10-3,-3-8-2,1-8-1,6-2 1,7-3 0,6-3 2,6-6-4,6-5-7,7-7-8,6-5-8,6-8-6,6-5-5,7-7-3,6-5-5,6-3-1,6 4 5,7 3 4,6 3 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45"/>
    </inkml:context>
    <inkml:brush xml:id="br0">
      <inkml:brushProperty name="width" value="0.02869" units="cm"/>
      <inkml:brushProperty name="height" value="0.02869" units="cm"/>
      <inkml:brushProperty name="color" value="#F2395B"/>
    </inkml:brush>
  </inkml:definitions>
  <inkml:trace contextRef="#ctx0" brushRef="#br0">36000 44450 766,'-22'-13'7,"6"26"12,7 24 14,6 26 12,3 16 1,0 10-10,0 10-11,0 9-10,0 6-9,0 3-4,0 3-7,0 4-4,1-4-7,4-9-6,3-10-8,3-8-6,1-12-4,1-12-1,-1-13-2,1-12-1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45"/>
    </inkml:context>
    <inkml:brush xml:id="br0">
      <inkml:brushProperty name="width" value="0.02719" units="cm"/>
      <inkml:brushProperty name="height" value="0.02719" units="cm"/>
      <inkml:brushProperty name="color" value="#F2395B"/>
    </inkml:brush>
  </inkml:definitions>
  <inkml:trace contextRef="#ctx0" brushRef="#br0">35350 42000 809,'7'-100'2,"17"0"6,15 0 5,16 0 4,4 12 3,-6 26 0,-6 24 0,-6 26 0,-1 12-2,7 0-2,6 0-2,7 0-3,5 3-3,7 6-4,6 7-5,7 6-4,-1 7-5,-6 10-5,-6 10-6,-6 9-5,-9 2-5,-8-2-5,-10-3-3,-9-3-5,-9-6 2,-5-5 8,-7-7 9,-5-5 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45"/>
    </inkml:context>
    <inkml:brush xml:id="br0">
      <inkml:brushProperty name="width" value="0.02844" units="cm"/>
      <inkml:brushProperty name="height" value="0.02844" units="cm"/>
      <inkml:brushProperty name="color" value="#F2395B"/>
    </inkml:brush>
  </inkml:definitions>
  <inkml:trace contextRef="#ctx0" brushRef="#br0">35550 42300 773,'-90'3'5,"23"6"5,22 7 5,22 6 5,12 4 3,3 4-2,3 3 1,4 3-2,2 4 0,4 7-3,3 6-1,3 7-3,1 7-1,1 9-5,-1 10-2,1 10-4,-3 7-5,-2 6-6,-3 7-6,-3 6-6,-2-2-5,0-9-5,0-10-5,0-8-4,-2-15 0,-3-19 3,-3-18 5,-2-19 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45"/>
    </inkml:context>
    <inkml:brush xml:id="br0">
      <inkml:brushProperty name="width" value="0.02467" units="cm"/>
      <inkml:brushProperty name="height" value="0.02467" units="cm"/>
      <inkml:brushProperty name="color" value="#F2395B"/>
    </inkml:brush>
  </inkml:definitions>
  <inkml:trace contextRef="#ctx0" brushRef="#br0">35250 43050 891,'4'-47'1,"10"6"0,10 7 2,9 6 0,7 4 3,7 4 4,6 3 3,7 3 4,8 3 1,14 3-4,11 3-3,14 4-3,-6-1-5,-21-3-7,-22-3-7,-22-2-7,-10-1-7,4 3-8,3 3-6,3 4-7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46"/>
    </inkml:context>
    <inkml:brush xml:id="br0">
      <inkml:brushProperty name="width" value="0.03311" units="cm"/>
      <inkml:brushProperty name="height" value="0.03311" units="cm"/>
      <inkml:brushProperty name="color" value="#F2395B"/>
    </inkml:brush>
  </inkml:definitions>
  <inkml:trace contextRef="#ctx0" brushRef="#br0">37650 48200 664,'101'-22'102,"4"6"-22,3 7-21,3 6-20,3 6-15,3 6-7,3 7-6,4 6-8,2 7-6,4 10-10,3 10-9,3 9-9,1-1-4,1-8-2,-1-10 0,1-9-2,-13-9 0,-25-5-1,-25-7 0,-25-5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46"/>
    </inkml:context>
    <inkml:brush xml:id="br0">
      <inkml:brushProperty name="width" value="0.03494" units="cm"/>
      <inkml:brushProperty name="height" value="0.03494" units="cm"/>
      <inkml:brushProperty name="color" value="#F2395B"/>
    </inkml:brush>
  </inkml:definitions>
  <inkml:trace contextRef="#ctx0" brushRef="#br0">40900 47950 629,'25'-22'37,"0"6"-3,0 7-3,0 6-2,7 3-1,17 0 5,15 0 4,16 0 3,5 0-2,-2 0-9,-3 0-9,-3 0-9,-2 3-8,0 6-7,0 7-7,0 6-8,-5 1-7,-9-3-10,-10-3-9,-8-2-8,-11-1-3,-8 3 3,-10 3 5,-9 4 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46"/>
    </inkml:context>
    <inkml:brush xml:id="br0">
      <inkml:brushProperty name="width" value="0.03289" units="cm"/>
      <inkml:brushProperty name="height" value="0.03289" units="cm"/>
      <inkml:brushProperty name="color" value="#F2395B"/>
    </inkml:brush>
  </inkml:definitions>
  <inkml:trace contextRef="#ctx0" brushRef="#br0">41100 48350 668,'-113'25'7,"26"0"6,24 0 6,26 0 6,15 0 4,6 0 1,7 0 2,6 0 1,4 4-1,4 10-4,3 10-6,3 9-4,1 10-4,1 14-3,-1 11-3,1 14-3,-1 11-3,1 14 0,-1 11-1,1 14 0,-3 3-5,-2-2-8,-3-3-8,-3-3-8,-2-9-6,0-11-7,0-14-6,0-11-5,1-17 1,4-18 9,3-19 9,3-18 10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09"/>
    </inkml:context>
    <inkml:brush xml:id="br0">
      <inkml:brushProperty name="width" value="0.04394" units="cm"/>
      <inkml:brushProperty name="height" value="0.04394" units="cm"/>
      <inkml:brushProperty name="color" value="#00BFF3"/>
    </inkml:brush>
  </inkml:definitions>
  <inkml:trace contextRef="#ctx0" brushRef="#br0">67150 30050 500,'-44'-36'21,"13"28"11,12 28 12,13 29 10,1 18 2,-9 9-10,-10 10-9,-8 10-10,-9 4-7,-6 0-6,-6 0-5,-6 0-6,-1-5-4,7-9-5,6-10-4,7-8-4,13-31-10,22-49-18,22-51-17,23-49-16,10-20-1,0 14 17,0 11 17,0 14 16,-2 10 11,-3 9 3,-3 10 4,-2 10 3,-5 10 10,-2 13 15,-3 12 17,-3 13 16,-2 16 7,0 23-3,0 22-2,0 22-3,-2 8-4,-3-2-6,-3-3-5,-2-3-5,-5-6-4,-2-5-5,-3-7-4,-3-5-3,-1-6-4,4-3-4,3-3-5,3-2-3,3-5-3,3-2 0,3-3 0,4-3-1,7-13 1,13-22 0,12-22 2,13-21 0,4-18 2,-3-12 1,-3-13 1,-2-12 2,-3-9 0,1-2-1,-1-3-1,1-3-2,-4 4-1,-6 13-3,-6 12-2,-6 13-4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47"/>
    </inkml:context>
    <inkml:brush xml:id="br0">
      <inkml:brushProperty name="width" value="0.02367" units="cm"/>
      <inkml:brushProperty name="height" value="0.02367" units="cm"/>
      <inkml:brushProperty name="color" value="#F2395B"/>
    </inkml:brush>
  </inkml:definitions>
  <inkml:trace contextRef="#ctx0" brushRef="#br0">41050 49300 929,'28'-29'2,"6"-5"4,7-7 4,6-5 3,-1 2 1,-5 13-3,-7 12-3,-5 13-3,6 4-3,23-3-4,22-3-3,22-2-3,7-1-5,-6 3-3,-6 3-5,-6 4-5,-12-1-2,-15-3 0,-15-3-1,-16-2-1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47"/>
    </inkml:context>
    <inkml:brush xml:id="br0">
      <inkml:brushProperty name="width" value="0.03324" units="cm"/>
      <inkml:brushProperty name="height" value="0.03324" units="cm"/>
      <inkml:brushProperty name="color" value="#F2395B"/>
    </inkml:brush>
  </inkml:definitions>
  <inkml:trace contextRef="#ctx0" brushRef="#br0">35150 49000 661,'-65'39'5,"-27"28"8,-28 28 8,-28 29 9,-6 4 4,20-19-2,18-18 0,20-19-3,10-13-1,3-6-5,3-6-3,4-6-4,-3 1-3,-5 9 0,-7 10-2,-5 10-1,-1 2-3,6-3-5,7-3-7,6-2-4,9-6-8,13-6-7,12-6-8,13-6-8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47"/>
    </inkml:context>
    <inkml:brush xml:id="br0">
      <inkml:brushProperty name="width" value="0.03265" units="cm"/>
      <inkml:brushProperty name="height" value="0.03265" units="cm"/>
      <inkml:brushProperty name="color" value="#F2395B"/>
    </inkml:brush>
  </inkml:definitions>
  <inkml:trace contextRef="#ctx0" brushRef="#br0">30650 50400 673,'-47'-24'3,"6"4"7,7 3 5,6 3 7,9-1 4,13-2 2,12-3 3,13-3 1,15-2 1,19 0-4,19 0-4,19 0-2,13 1-4,10 4-5,10 3-4,9 3-4,1 3-5,-6 3-8,-6 3-6,-6 4-7,-9 1-6,-8 0-4,-10 0-6,-9 0-3,-12 1-4,-11 4 0,-14 3 0,-11 3-2,-12 3 5,-9 3 8,-10 3 8,-8 4 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48"/>
    </inkml:context>
    <inkml:brush xml:id="br0">
      <inkml:brushProperty name="width" value="0.03605" units="cm"/>
      <inkml:brushProperty name="height" value="0.03605" units="cm"/>
      <inkml:brushProperty name="color" value="#F2395B"/>
    </inkml:brush>
  </inkml:definitions>
  <inkml:trace contextRef="#ctx0" brushRef="#br0">31200 50600 610,'-180'21'1,"41"-5"3,40-7 2,42-5 2,19-4 4,1 0 2,-1 0 4,1 0 2,4 4 3,9 10 2,10 10 2,10 9 2,4 4 0,0 1-4,0-1-3,0 1-4,1 8-2,4 20 0,3 18-1,3 20-1,-1 17-1,-2 20-3,-3 18-3,-3 20-3,-1 14-1,4 14 0,3 11 1,3 14-1,1-4-3,1-19-11,-1-18-9,1-19-11,-1-18-8,1-15-9,-1-15-8,1-16-9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48"/>
    </inkml:context>
    <inkml:brush xml:id="br0">
      <inkml:brushProperty name="width" value="0.02861" units="cm"/>
      <inkml:brushProperty name="height" value="0.02861" units="cm"/>
      <inkml:brushProperty name="color" value="#F2395B"/>
    </inkml:brush>
  </inkml:definitions>
  <inkml:trace contextRef="#ctx0" brushRef="#br0">30350 52050 769,'9'-94'5,"19"13"13,19 12 11,19 13 11,21 7 2,26 4-6,24 3-9,26 3-7,13 6-8,4 9-11,3 10-9,3 10-10,-16 2-12,-34-3-10,-35-3-12,-33-2-11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49"/>
    </inkml:context>
    <inkml:brush xml:id="br0">
      <inkml:brushProperty name="width" value="0.03114" units="cm"/>
      <inkml:brushProperty name="height" value="0.03114" units="cm"/>
      <inkml:brushProperty name="color" value="#F2395B"/>
    </inkml:brush>
  </inkml:definitions>
  <inkml:trace contextRef="#ctx0" brushRef="#br0">53150 45850 706,'43'-41'29,"-11"19"-1,-14 19-1,-11 19-2,-9 16-1,-3 17-2,-3 15-1,-2 16-2,-9 16-2,-12 20-1,-13 18-3,-12 20-1,-10 6-2,-6-2 0,-6-3-1,-6-3-1,2-12-5,14-18-7,11-19-9,14-18-8,11-23-10,14-24-12,11-26-12,14-24-12,5-15 1,1-3 14,-1-3 14,1-2 14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49"/>
    </inkml:context>
    <inkml:brush xml:id="br0">
      <inkml:brushProperty name="width" value="0.02791" units="cm"/>
      <inkml:brushProperty name="height" value="0.02791" units="cm"/>
      <inkml:brushProperty name="color" value="#F2395B"/>
    </inkml:brush>
  </inkml:definitions>
  <inkml:trace contextRef="#ctx0" brushRef="#br0">53250 45900 788,'28'-19'13,"6"13"8,7 12 8,6 13 7,3 12 0,0 13-8,0 12-7,0 13-8,0 9-5,0 6-3,0 7-4,0 6-2,-2 3-3,-3 0-3,-3 0-4,-2 0-2,-5-2-3,-2-3 2,-3-3-1,-3-2 1,-4-11 2,-3-15 2,-3-15 2,-2-16 3,3-27 4,14-37 7,11-38 7,14-37 7,5-19 2,1 0-4,-1 0-2,1 0-3,2-8-4,7-16-4,6-15-3,7-15-5,0 0-3,-2 20-3,-3 18-4,-3 20-4,-7 16-5,-9 16-4,-10 15-5,-8 17-5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50"/>
    </inkml:context>
    <inkml:brush xml:id="br0">
      <inkml:brushProperty name="width" value="0.03314" units="cm"/>
      <inkml:brushProperty name="height" value="0.03314" units="cm"/>
      <inkml:brushProperty name="color" value="#F2395B"/>
    </inkml:brush>
  </inkml:definitions>
  <inkml:trace contextRef="#ctx0" brushRef="#br0">53050 48350 663,'-32'35'68,"-11"23"-13,-14 22-12,-11 22-13,-11 16-6,-5 14-2,-7 11-1,-5 14-1,-4 3-3,0-2-3,0-3-3,0-3-3,4-9-4,10-11-7,10-14-6,9-11-6,7-11-6,7-5-9,6-7-8,7-5-9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50"/>
    </inkml:context>
    <inkml:brush xml:id="br0">
      <inkml:brushProperty name="width" value="0.03318" units="cm"/>
      <inkml:brushProperty name="height" value="0.03318" units="cm"/>
      <inkml:brushProperty name="color" value="#F2395B"/>
    </inkml:brush>
  </inkml:definitions>
  <inkml:trace contextRef="#ctx0" brushRef="#br0">54800 48600 662,'-41'6'23,"19"13"10,19 12 10,19 13 11,10 10-1,4 10-11,3 10-12,3 9-11,1 6-6,1 3-4,-1 3-1,1 4-3,-1 2-2,1 4-1,-1 3-2,1 3 0,1-1-8,3-2-10,3-3-12,4-3-11,-1-9-6,-3-11 0,-3-14-1,-2-11-1,-5-12 4,-2-9 6,-3-10 6,-3-8 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51"/>
    </inkml:context>
    <inkml:brush xml:id="br0">
      <inkml:brushProperty name="width" value="0.03102" units="cm"/>
      <inkml:brushProperty name="height" value="0.03102" units="cm"/>
      <inkml:brushProperty name="color" value="#F2395B"/>
    </inkml:brush>
  </inkml:definitions>
  <inkml:trace contextRef="#ctx0" brushRef="#br0">57250 48700 709,'26'48'5,"4"-3"12,3-3 11,3-2 11,6 2 3,9 9-4,10 10-4,10 10-4,10 2-5,13-3-7,12-3-8,13-2-6,2-1-10,-5 3-14,-7 3-13,-5 4-14,-14-4-7,-18-9 2,-19-10 0,-18-8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0:2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20800 27050 999,'-47'23'-66,"6"-3"14,7-3 12,6-2 14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10"/>
    </inkml:context>
    <inkml:brush xml:id="br0">
      <inkml:brushProperty name="width" value="0.05151" units="cm"/>
      <inkml:brushProperty name="height" value="0.05151" units="cm"/>
      <inkml:brushProperty name="color" value="#00BFF3"/>
    </inkml:brush>
  </inkml:definitions>
  <inkml:trace contextRef="#ctx0" brushRef="#br0">68600 30550 427,'23'-68'0,"-3"17"0,-3 15 0,-2 16 0,-1 2 4,3-8 8,3-10 9,4-9 8,-3-2 2,-5 6-5,-7 7-5,-5 6-6,-9 6-2,-9 6 0,-10 7 0,-8 6-1,-6 9 0,1 13-2,-1 12-1,1 13-2,-4 10-1,-6 10 1,-6 10 1,-6 9 0,-1 2 0,7-2-1,6-3 0,7-3-1,4-4-1,3-3-1,3-3-1,4-2-3,16-19-4,32-30-11,31-32-9,32-30-10,8-15-2,-11 3 3,-14 3 5,-11 4 4,-11 4 5,-5 6 5,-7 7 6,-5 6 5,-8 9 6,-5 13 9,-7 12 8,-5 13 8,-4 9 4,0 6 0,0 7 2,0 6 0,0 3-4,0 0-7,0 0-9,0 0-7,9-8-11,19-16-15,19-15-14,19-15-15,5-18-3,-5-19 8,-7-18 6,-5-19 8,-3-12 5,4-2 2,3-3 2,3-3 2,-2 2 3,-6 10 4,-6 10 5,-6 9 5,-7 10 4,-6 14 8,-6 11 5,-6 14 7,-12 11 8,-15 14 10,-15 11 9,-16 14 10,-5 7 1,6 3-10,7 3-9,6 4-9,3 5-6,0 10-5,0 10-4,0 9-4,3 1-3,6-6 0,7-6-1,6-6 0,4-6-5,4-2-9,3-3-8,3-3-10,6-9-5,9-11-1,10-14-2,10-11-1,4-12 0,0-9 0,0-10 1,0-8 1,0-12 1,0-12 2,0-13 1,0-12 3,-2-10 1,-3-6 3,-3-6 3,-2-6 2,-3-2 4,1 3 5,-1 3 4,1 4 5,-4 7 2,-6 13-2,-6 12-2,-6 13-2,-6 18 11,-2 26 22,-3 24 24,-3 26 22,-2 18 4,0 13-17,0 12-16,0 13-17,0 10-11,0 10-3,0 10-4,0 9-5,0 2-7,0-2-11,0-3-11,0-3-12,0-9-7,0-11-7,0-14-5,0-11-6,3-14-3,6-11-2,7-14-2,6-11-1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51"/>
    </inkml:context>
    <inkml:brush xml:id="br0">
      <inkml:brushProperty name="width" value="0.03269" units="cm"/>
      <inkml:brushProperty name="height" value="0.03269" units="cm"/>
      <inkml:brushProperty name="color" value="#F2395B"/>
    </inkml:brush>
  </inkml:definitions>
  <inkml:trace contextRef="#ctx0" brushRef="#br0">50300 51700 672,'-100'-7'8,"50"-11"14,50-14 16,50-11 14,31-6 3,13 4-8,12 3-9,13 3-8,15 1-9,19 1-9,19-1-8,19 1-8,-1 2-6,-18 7-5,-19 6-5,-18 7-4,-21 5-4,-22 7-5,-22 6-3,-21 7-5,-17 5 0,-8 7 0,-10 6 2,-9 7 1,-10-1 4,-9-6 7,-10-6 8,-8-6 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51"/>
    </inkml:context>
    <inkml:brush xml:id="br0">
      <inkml:brushProperty name="width" value="0.0375" units="cm"/>
      <inkml:brushProperty name="height" value="0.0375" units="cm"/>
      <inkml:brushProperty name="color" value="#F2395B"/>
    </inkml:brush>
  </inkml:definitions>
  <inkml:trace contextRef="#ctx0" brushRef="#br0">51050 51700 586,'-155'28'25,"41"6"9,40 7 7,42 6 9,21 6-1,3 6-7,3 7-9,4 6-7,2 13-6,4 23-2,3 22-1,3 22-2,1 7-2,1-6-2,-1-6-2,1-6-1,-3-1-5,-2 7-8,-3 6-8,-3 7-7,1 0-2,6-2 4,7-3 2,6-3 4,1-15-2,-3-24-9,-3-26-8,-2-24-9,-3-17-5,1-5-1,-1-7-2,1-5-2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51"/>
    </inkml:context>
    <inkml:brush xml:id="br0">
      <inkml:brushProperty name="width" value="0.02876" units="cm"/>
      <inkml:brushProperty name="height" value="0.02876" units="cm"/>
      <inkml:brushProperty name="color" value="#F2395B"/>
    </inkml:brush>
  </inkml:definitions>
  <inkml:trace contextRef="#ctx0" brushRef="#br0">50750 53200 765,'0'-47'0,"0"6"0,0 7 0,0 6 0,4 3 6,10 0 13,10 0 12,9 0 14,13 1 0,20 4-9,18 3-9,20 3-11,14 1-8,14 1-7,11-1-6,14 1-8,-6 1-3,-21 3-1,-22 3-1,-22 4 0,-15-1-6,-5-3-10,-7-3-10,-5-2-10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52"/>
    </inkml:context>
    <inkml:brush xml:id="br0">
      <inkml:brushProperty name="width" value="0.0322" units="cm"/>
      <inkml:brushProperty name="height" value="0.0322" units="cm"/>
      <inkml:brushProperty name="color" value="#F2395B"/>
    </inkml:brush>
  </inkml:definitions>
  <inkml:trace contextRef="#ctx0" brushRef="#br0">54600 51250 683,'120'-46'94,"-9"10"-20,-10 10-20,-8 9-20,-4 6-12,3 3-6,3 3-3,4 4-5,1 1-6,0 0-10,0 0-8,0 0-10,-11 3-6,-22 6-5,-22 7-6,-21 6-5,-14 3-1,-2 0 4,-3 0 5,-3 0 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52"/>
    </inkml:context>
    <inkml:brush xml:id="br0">
      <inkml:brushProperty name="width" value="0.03596" units="cm"/>
      <inkml:brushProperty name="height" value="0.03596" units="cm"/>
      <inkml:brushProperty name="color" value="#F2395B"/>
    </inkml:brush>
  </inkml:definitions>
  <inkml:trace contextRef="#ctx0" brushRef="#br0">55050 51500 611,'-113'23'34,"26"-3"-1,24-3-1,26-2-2,15 0 1,6 7 3,7 6 0,6 7 3,4 8-2,4 14-6,3 11-7,3 14-6,4 10-4,7 9-5,6 10-4,7 10-5,-1 7-1,-6 6-1,-6 7 0,-6 6 1,-6-1-7,-2-5-10,-3-7-12,-3-5-10,-2-15-3,0-22 7,0-22 6,0-21 8,0-14-1,0-2-6,0-3-7,0-3-5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52"/>
    </inkml:context>
    <inkml:brush xml:id="br0">
      <inkml:brushProperty name="width" value="0.02583" units="cm"/>
      <inkml:brushProperty name="height" value="0.02583" units="cm"/>
      <inkml:brushProperty name="color" value="#F2395B"/>
    </inkml:brush>
  </inkml:definitions>
  <inkml:trace contextRef="#ctx0" brushRef="#br0">54650 52950 851,'26'-50'5,"4"0"9,3 0 8,3 0 10,4 4 0,7 10-9,6 10-9,7 9-10,10 4-4,16 1 1,15-1-1,17 1 2,5-1-6,-3 1-7,-3-1-10,-2 1-9,-12-1-5,-19 1-3,-18-1-2,-19 1-3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52"/>
    </inkml:context>
    <inkml:brush xml:id="br0">
      <inkml:brushProperty name="width" value="0.0315" units="cm"/>
      <inkml:brushProperty name="height" value="0.0315" units="cm"/>
      <inkml:brushProperty name="color" value="#F2395B"/>
    </inkml:brush>
  </inkml:definitions>
  <inkml:trace contextRef="#ctx0" brushRef="#br0">58700 50300 698,'29'-47'5,"10"6"9,10 7 10,9 6 9,6 6 6,3 6 1,3 7 1,4 6 1,2 3-7,4 0-13,3 0-15,3 0-15,-2 1-8,-6 4-2,-6 3-3,-6 3-2,-10 4-7,-12 7-11,-13 6-10,-12 7-11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52"/>
    </inkml:context>
    <inkml:brush xml:id="br0">
      <inkml:brushProperty name="width" value="0.03572" units="cm"/>
      <inkml:brushProperty name="height" value="0.03572" units="cm"/>
      <inkml:brushProperty name="color" value="#F2395B"/>
    </inkml:brush>
  </inkml:definitions>
  <inkml:trace contextRef="#ctx0" brushRef="#br0">58800 50600 615,'-108'32'65,"34"17"-4,35 15-3,35 16-3,18 9-6,3 3-11,3 3-9,4 4-10,-1 5-10,-3 10-7,-3 10-10,-2 9-7,-3 7-8,1 7-8,-1 6-8,1 7-6,-3-12-1,-2-28 7,-3-28 7,-3-27 7,-2-17 2,0-3-5,0-3-3,0-2-5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53"/>
    </inkml:context>
    <inkml:brush xml:id="br0">
      <inkml:brushProperty name="width" value="0.02446" units="cm"/>
      <inkml:brushProperty name="height" value="0.02446" units="cm"/>
      <inkml:brushProperty name="color" value="#F2395B"/>
    </inkml:brush>
  </inkml:definitions>
  <inkml:trace contextRef="#ctx0" brushRef="#br0">58800 51600 899,'26'-29'0,"4"-5"0,3-7 0,3-5 0,6 0 3,9 10 8,10 10 6,10 9 7,8 4-1,10 1-8,10-1-8,9 1-8,-1 1-8,-8 3-7,-10 3-9,-9 4-6,-12-1-5,-11-3 2,-14-3 0,-11-2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56"/>
    </inkml:context>
    <inkml:brush xml:id="br0">
      <inkml:brushProperty name="width" value="0.03615" units="cm"/>
      <inkml:brushProperty name="height" value="0.03615" units="cm"/>
      <inkml:brushProperty name="color" value="#00BFF3"/>
    </inkml:brush>
  </inkml:definitions>
  <inkml:trace contextRef="#ctx0" brushRef="#br0">53650 43550 608,'-38'6'106,"26"13"-18,24 12-19,26 13-19,8 7-14,-5 4-11,-7 3-11,-5 3-11,-4-1-11,0-2-13,0-3-14,0-3-13,0-6-7,0-5-3,0-7-2,0-5-3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10"/>
    </inkml:context>
    <inkml:brush xml:id="br0">
      <inkml:brushProperty name="width" value="0.04839" units="cm"/>
      <inkml:brushProperty name="height" value="0.04839" units="cm"/>
      <inkml:brushProperty name="color" value="#00BFF3"/>
    </inkml:brush>
  </inkml:definitions>
  <inkml:trace contextRef="#ctx0" brushRef="#br0">70850 29200 454,'73'-19'27,"-3"13"11,-3 12 9,-2 13 9,-3 9 3,1 6-7,-1 7-6,1 6-7,1 6-5,3 6-4,3 7-4,4 6-5,-4 6-3,-9 6-2,-10 7-3,-8 6-1,-14 9-4,-15 13-4,-15 12-5,-16 13-3,-23 9-6,-27 6-9,-28 7-7,-28 6-9,-2-13-1,25-31 3,25-31 5,25-31 4,10-16-6,-2 0-13,-3 0-15,-3 0-14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57"/>
    </inkml:context>
    <inkml:brush xml:id="br0">
      <inkml:brushProperty name="width" value="0.03712" units="cm"/>
      <inkml:brushProperty name="height" value="0.03712" units="cm"/>
      <inkml:brushProperty name="color" value="#00BFF3"/>
    </inkml:brush>
  </inkml:definitions>
  <inkml:trace contextRef="#ctx0" brushRef="#br0">53900 45150 592,'-24'25'2,"4"0"4,3 0 3,3 0 4,-1 0 2,-2 0 0,-3 0 0,-3 0 0,-2-4 4,0-5 8,0-7 9,0-5 7,-4-4-1,-5 0-7,-7 0-10,-5 0-8,-3-7-5,4-11-2,3-14-2,3-11-3,1-12 0,1-9 0,-1-10-1,1-8 0,-1-9 0,1-6-1,-1-6-2,1-6 0,2-1-1,7 7 0,6 6 1,7 7 1,4 4-1,3 3 1,3 3 0,4 4 0,1 1-1,0 0-1,0 0-2,0 0-2,3-4-2,6-5-2,7-7-2,6-5-2,3-9-1,0-9 2,0-10 1,0-8 1,1-14 1,4-15 2,3-15 2,3-16 1,7-8 1,14 0 2,11 0 1,14 0 1,5 12 1,1 26 2,-1 24 2,1 26 1,2 21 0,7 19 0,6 19-1,7 19 0,2 18-2,1 19 1,-1 19-1,1 19-1,-4 16 1,-6 17-2,-6 15 0,-6 16-2,-6 9 1,-2 3-2,-3 3 0,-3 4-1,-6-3 0,-5-5 0,-7-7 0,-5-5 0,-4-4 0,0 0 2,0 0 0,0 0 1,-7 3 0,-11 6 0,-14 7 0,-11 6-1,-12 4-1,-9 4-1,-10 3-1,-8 3-2,-11 1-1,-8 1-2,-10-1-1,-9 1-1,-13 10-2,-16 22-3,-15 22-2,-15 23-3,-1-1-4,16-22-5,15-22-7,17-21-6,13-26-3,13-28-1,12-28 1,13-27-2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57"/>
    </inkml:context>
    <inkml:brush xml:id="br0">
      <inkml:brushProperty name="width" value="0.042" units="cm"/>
      <inkml:brushProperty name="height" value="0.042" units="cm"/>
      <inkml:brushProperty name="color" value="#00BFF3"/>
    </inkml:brush>
  </inkml:definitions>
  <inkml:trace contextRef="#ctx0" brushRef="#br0">54500 43700 523,'28'-19'129,"6"13"-24,7 12-24,6 13-24,1 6-17,-3 0-9,-3 0-10,-2 0-11,-3-2-7,1-3-9,-1-3-6,1-2-8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8:59"/>
    </inkml:context>
    <inkml:brush xml:id="br0">
      <inkml:brushProperty name="width" value="0.04278" units="cm"/>
      <inkml:brushProperty name="height" value="0.04278" units="cm"/>
      <inkml:brushProperty name="color" value="#00BFF3"/>
    </inkml:brush>
  </inkml:definitions>
  <inkml:trace contextRef="#ctx0" brushRef="#br0">34650 29850 514,'-22'98'123,"6"-3"-26,7-3-26,6-2-26,1-5-15,-3-2-6,-3-3-6,-2-3-5,-5 4-3,-2 13 1,-3 12-1,-3 13 1,-2-1-1,0-11-3,0-14-3,0-11-3,1-11-4,4-5-9,3-7-9,3-5-7,3-20-11,3-31-10,3-31-11,4-31-11,-1-12 0,-3 10 10,-3 10 11,-2 9 10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00"/>
    </inkml:context>
    <inkml:brush xml:id="br0">
      <inkml:brushProperty name="width" value="0.04433" units="cm"/>
      <inkml:brushProperty name="height" value="0.04433" units="cm"/>
      <inkml:brushProperty name="color" value="#00BFF3"/>
    </inkml:brush>
  </inkml:definitions>
  <inkml:trace contextRef="#ctx0" brushRef="#br0">34450 29950 496,'71'-135'4,"-5"32"8,-7 31 7,-5 32 9,-6 18 3,-3 6-3,-3 7-1,-2 6-2,-3 4-1,1 4-2,-1 3-1,1 3-1,-4 4-1,-6 7-3,-6 6-1,-6 7-3,-4 5-2,1 7-2,-1 6-2,1 7-2,-6 5-2,-8 7-2,-10 6-1,-9 7-2,-9 2-1,-5 1-2,-7-1 0,-5 1-2,-4-6-1,0-8-2,0-10-2,0-9-1,1-9 0,4-5 1,3-7 1,3-5 2,3-6 2,3-3 5,3-3 4,4-2 4,8-6 3,17-6 1,15-6 0,16-6 1,10-4 0,7 1 1,6-1 0,7 1 1,2 1-1,1 3-1,-1 3-2,1 4 0,-4 2-1,-6 4 0,-6 3 1,-6 3 0,-7 10 1,-6 20 4,-6 18 2,-6 20 3,-9 3 0,-8-8-3,-10-10-3,-9-9-2,-7-5-3,-3 0-1,-3 0-2,-2 0 0,-9 1-3,-12 4-1,-13 3-2,-12 3-2,-2-5-3,9-12-4,10-13-4,10-12-3,5-9-5,4-2-5,3-3-5,3-3-4,6-9-3,9-11 1,10-14 0,10-11 1,7-6 0,6 4-2,7 3-1,6 3-1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00"/>
    </inkml:context>
    <inkml:brush xml:id="br0">
      <inkml:brushProperty name="width" value="0.04208" units="cm"/>
      <inkml:brushProperty name="height" value="0.04208" units="cm"/>
      <inkml:brushProperty name="color" value="#00BFF3"/>
    </inkml:brush>
  </inkml:definitions>
  <inkml:trace contextRef="#ctx0" brushRef="#br0">36200 29600 522,'-22'53'89,"6"6"-11,7 7-12,6 6-12,3 6-9,0 6-7,0 7-6,0 6-7,-2 9-5,-3 13-5,-3 12-5,-2 13-5,-5 1-5,-2-9-4,-3-10-6,-3-8-6,-1-14-6,4-15-8,3-15-9,3-16-7,-1-13-7,-2-9-4,-3-10-3,-3-8-5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00"/>
    </inkml:context>
    <inkml:brush xml:id="br0">
      <inkml:brushProperty name="width" value="0.03584" units="cm"/>
      <inkml:brushProperty name="height" value="0.03584" units="cm"/>
      <inkml:brushProperty name="color" value="#00BFF3"/>
    </inkml:brush>
  </inkml:definitions>
  <inkml:trace contextRef="#ctx0" brushRef="#br0">35900 31000 613,'25'-27'0,"0"-3"0,0-3 0,0-2 0,1-1 2,4 3 3,3 3 4,3 4 3,4 1 9,7 0 12,6 0 13,7 0 12,4 0 2,3 0-11,3 0-10,4 0-11,-1 3-11,-3 6-10,-3 7-10,-2 6-10,-6 4-15,-6 4-20,-6 3-19,-6 3-20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01"/>
    </inkml:context>
    <inkml:brush xml:id="br0">
      <inkml:brushProperty name="width" value="0.05339" units="cm"/>
      <inkml:brushProperty name="height" value="0.05339" units="cm"/>
      <inkml:brushProperty name="color" value="#00BFF3"/>
    </inkml:brush>
  </inkml:definitions>
  <inkml:trace contextRef="#ctx0" brushRef="#br0">37200 29150 412,'-21'-63'51,"10"26"8,10 24 5,9 26 6,2 21-2,-2 19-10,-3 19-12,-3 19-10,-4 16-8,-3 17-4,-3 15-5,-2 16-5,-5 24-3,-2 35 1,-3 35-1,-3 34-1,-4 15-4,-3-3-7,-3-3-9,-2-2-9,0 2-8,7 9-11,6 10-11,7 10-11,4-28-5,3-61-2,3-64-2,4-61-1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01"/>
    </inkml:context>
    <inkml:brush xml:id="br0">
      <inkml:brushProperty name="width" value="0.0448" units="cm"/>
      <inkml:brushProperty name="height" value="0.0448" units="cm"/>
      <inkml:brushProperty name="color" value="#00BFF3"/>
    </inkml:brush>
  </inkml:definitions>
  <inkml:trace contextRef="#ctx0" brushRef="#br0">37750 30350 491,'25'-44'62,"0"13"-11,0 12-14,0 13-12,4 9-5,10 6 0,10 7 0,9 6 2,-1 4-2,-8 4-4,-10 3-4,-9 3-3,-10 6-3,-9 9-4,-10 10-2,-8 10-4,-11 4-3,-8 0-3,-10 0-3,-9 0-2,-7-4-2,-3-5 2,-3-7 1,-2-5 1,0-9 3,7-9 1,6-10 3,7-8 3,11-8 4,20-2 8,18-3 6,20-3 7,10-2 2,3 0 0,3 0-1,4 0-2,-1 1-1,-3 4-2,-3 3-2,-2 3-2,-5 3-1,-2 3-1,-3 3 0,-3 4-1,-7 7 1,-9 13 0,-10 12 1,-8 13 1,-9 2-3,-6-5-5,-6-7-7,-6-5-6,-6-8-5,-2-5-5,-3-7-6,-3-5-4,-2-4-6,0 0-4,0 0-6,0 0-4,3-4-4,6-5-2,7-7 0,6-5-3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03"/>
    </inkml:context>
    <inkml:brush xml:id="br0">
      <inkml:brushProperty name="width" value="0.04238" units="cm"/>
      <inkml:brushProperty name="height" value="0.04238" units="cm"/>
      <inkml:brushProperty name="color" value="#00BFF3"/>
    </inkml:brush>
  </inkml:definitions>
  <inkml:trace contextRef="#ctx0" brushRef="#br0">39800 30100 519,'-38'3'9,"26"6"20,24 7 20,26 6 19,13 4 2,4 4-12,3 3-13,3 3-12,3 1-10,3 1-3,3-1-4,4 1-4,-1-1-2,-3 1 0,-3-1 1,-2 1-1,-6-3-3,-6-2-7,-6-3-8,-6-3-7,-10 2-4,-12 10 1,-13 10 1,-12 9 0,-18 6 4,-21 3 4,-22 3 5,-22 4 5,-13 2 0,-3 4-5,-3 3-4,-2 3-5,-1-1-6,3-2-5,3-3-6,4-3-7,8-9 0,17-11 4,15-14 6,16-11 4,9-9 0,3-3-4,3-3-5,4-2-4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05"/>
    </inkml:context>
    <inkml:brush xml:id="br0">
      <inkml:brushProperty name="width" value="0.04032" units="cm"/>
      <inkml:brushProperty name="height" value="0.04032" units="cm"/>
      <inkml:brushProperty name="color" value="#00BFF3"/>
    </inkml:brush>
  </inkml:definitions>
  <inkml:trace contextRef="#ctx0" brushRef="#br0">43600 30150 545,'-47'70'71,"6"-9"-16,7-10-16,6-8-15,-2 7-9,-9 25 1,-10 25 0,-8 25 1,-6 6-2,1-12-1,-1-13-2,1-12-2,-1-9-2,1-2-1,-1-3-2,1-3-2,2-7-3,7-9-2,6-10-4,7-8-4,8-17-5,14-21-8,11-22-9,14-22-7,11-16-3,14-9 6,11-10 6,14-8 4,3-3 6,-2 7 6,-3 6 6,-3 7 6,-6 7 5,-5 9 4,-7 10 2,-5 10 4,-3 7 1,4 6 1,3 7 0,3 6 0,-1 7 3,-2 10 2,-3 10 4,-3 9 4,-2 6 0,0 3-1,0 3-1,0 4-2,0-3-3,0-5-4,0-7-3,0-5-4,1-6-4,4-3-2,3-3-3,3-2-3,3-11-3,3-15-4,3-15-3,4-16-4,1-15-3,0-11-2,0-14-3,0-11-1,-2-4 0,-3 6 2,-3 7 3,-2 6 3,-5 1 3,-2-3 3,-3-3 4,-3-2 2,-1 13 12,4 31 17,3 32 17,3 31 18,-4 17 2,-8 3-13,-10 3-13,-9 4-13,-5 8-8,0 17-4,0 15-4,0 16-4,-5 4-5,-9-6-3,-10-6-4,-8-6-4,-4-10-2,3-12 1,3-13 2,4-12 1,10-26-6,19-36-12,19-39-14,19-36-12,10-14-1,4 14 10,3 11 12,3 14 10,-1 11 13,-2 14 12,-3 11 13,-3 14 13,-6 5 4,-5 1-3,-7-1-4,-5 1-3,-3 1-5,4 3-5,3 3-5,3 4-6,-1 2-4,-2 4-4,-3 3-2,-3 3-4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16"/>
    </inkml:context>
    <inkml:brush xml:id="br0">
      <inkml:brushProperty name="width" value="0.0326" units="cm"/>
      <inkml:brushProperty name="height" value="0.0326" units="cm"/>
      <inkml:brushProperty name="color" value="#00BFF3"/>
    </inkml:brush>
  </inkml:definitions>
  <inkml:trace contextRef="#ctx0" brushRef="#br0">67550 34400 674,'-22'135'72,"6"-27"-14,7-28-15,6-28-14,-1-12-8,-5 7-2,-7 6-3,-5 7-1,-4 4-2,0 3 0,0 3 0,0 4 0,1-14-13,4-27-25,3-28-27,3-28-25,4-15-6,7 1 15,6-1 15,7 1 15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05"/>
    </inkml:context>
    <inkml:brush xml:id="br0">
      <inkml:brushProperty name="width" value="0.04648" units="cm"/>
      <inkml:brushProperty name="height" value="0.04648" units="cm"/>
      <inkml:brushProperty name="color" value="#00BFF3"/>
    </inkml:brush>
  </inkml:definitions>
  <inkml:trace contextRef="#ctx0" brushRef="#br0">45400 29450 473,'0'-41'28,"0"19"11,0 19 12,0 19 12,0 16 1,0 17-10,0 15-11,0 16-9,-2 16-7,-3 20-3,-3 18-1,-2 20-3,-5 14-3,-2 14-2,-3 11-4,-3 14-2,-1 5-5,4 1-4,3-1-4,3 1-5,1 1-2,1 3 1,-1 3 1,1 4 0,1-10-4,3-22-11,3-22-11,4-21-10,1-24-5,0-25 2,0-25 1,0-25 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06"/>
    </inkml:context>
    <inkml:brush xml:id="br0">
      <inkml:brushProperty name="width" value="0.0329" units="cm"/>
      <inkml:brushProperty name="height" value="0.0329" units="cm"/>
      <inkml:brushProperty name="color" value="#00BFF3"/>
    </inkml:brush>
  </inkml:definitions>
  <inkml:trace contextRef="#ctx0" brushRef="#br0">45750 30750 668,'25'-49'5,"0"4"11,0 3 11,0 3 10,0 12 3,0 22-2,0 22-4,0 23-3,-5 14-5,-9 10-7,-10 10-8,-8 9-7,-8 1-7,-2-6-6,-3-6-6,-3-6-6,-1-9-1,4-8 3,3-10 3,3-9 4,9-9 2,16-5 2,15-7 1,17-5 1,8-6 5,4-3 6,3-3 6,3-2 6,-2 0 3,-6 7-3,-6 6-3,-6 7-2,-7 5-2,-6 7-2,-6 6-1,-6 7-1,-9 5-1,-8 7 1,-10 6 2,-9 7 0,-12 2 1,-11 1-1,-14-1 0,-11 1 1,-7-3-4,0-2-7,0-3-6,0-3-6,1-7-4,4-9-4,3-10-3,3-8-2,6-8-7,9-2-8,10-3-9,10-3-8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06"/>
    </inkml:context>
    <inkml:brush xml:id="br0">
      <inkml:brushProperty name="width" value="0.04618" units="cm"/>
      <inkml:brushProperty name="height" value="0.04618" units="cm"/>
      <inkml:brushProperty name="color" value="#00BFF3"/>
    </inkml:brush>
  </inkml:definitions>
  <inkml:trace contextRef="#ctx0" brushRef="#br0">47850 30000 476,'-18'-21'40,"17"10"7,15 10 7,16 9 8,12 6-1,9 3-11,10 3-9,10 4-10,5 2-7,4 4-3,3 3-2,3 3-5,3 1-1,3 1 0,3-1-2,4 1-1,-6-3-2,-11-2-4,-14-3-3,-11-3-5,-7-1-4,0 4-2,0 3-3,0 3-3,-4 1 0,-5 1 1,-7-1 1,-5 1 3,-14 2 2,-18 7 5,-19 6 6,-18 7 4,-10-1 2,0-6 0,0-6 0,0-6-1,-8 2-1,-16 14-2,-15 11-2,-15 14-2,-6 0-2,7-8-2,6-10-3,7-9-3,0-4-7,-2 4-15,-3 3-13,-3 3-14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13"/>
    </inkml:context>
    <inkml:brush xml:id="br0">
      <inkml:brushProperty name="width" value="0.03506" units="cm"/>
      <inkml:brushProperty name="height" value="0.03506" units="cm"/>
      <inkml:brushProperty name="color" value="#00BFF3"/>
    </inkml:brush>
  </inkml:definitions>
  <inkml:trace contextRef="#ctx0" brushRef="#br0">52050 29800 627,'-44'7'9,"13"17"17,12 15 18,13 16 17,6 7 3,0 1-14,0-1-13,0 1-13,0 7-8,0 16-2,0 15-1,0 17-2,0 2-8,0-9-11,0-10-14,0-8-11,-2-11-6,-3-8 2,-3-10 3,-2-9 2,-3-15-2,1-18-4,-1-19-6,1-18-5,1-14 3,3-5 10,3-7 10,4-5 11,1-6 6,0-3 2,0-3 3,0-2 3,1-1 1,4 3 0,3 3 0,3 4 0,4 4 3,7 6 9,6 7 8,7 6 8,2 3 3,1 0 1,-1 0-1,1 0 1,-1 1-2,1 4-3,-1 3-3,1 3-3,-1 3-5,1 3-5,-1 3-7,1 4-5,-1 1-6,1 0-5,-1 0-5,1 0-4,-4-4-4,-6-5-4,-6-7-2,-6-5-5,-4-3 2,1 4 5,-1 3 6,1 3 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13"/>
    </inkml:context>
    <inkml:brush xml:id="br0">
      <inkml:brushProperty name="width" value="0.04896" units="cm"/>
      <inkml:brushProperty name="height" value="0.04896" units="cm"/>
      <inkml:brushProperty name="color" value="#00BFF3"/>
    </inkml:brush>
  </inkml:definitions>
  <inkml:trace contextRef="#ctx0" brushRef="#br0">52850 29450 449,'-2'-41'8,"-3"19"16,-3 19 17,-2 19 17,-3 10 4,1 4-9,-1 3-7,1 3-8,1 6-6,3 9-3,3 10-3,4 10-2,1 8-4,0 10-3,0 10-4,0 9-4,0 7-4,0 7-3,0 6-3,0 7-4,-2 0-5,-3-2-5,-3-3-5,-2-3-5,-3-6-4,1-5-2,-1-7-4,1-5-2,-1-12-1,1-16 0,-1-15 1,1-15 0,1-21 1,3-25 0,3-25-1,4-25 0,1-16 3,0-6 8,0-6 7,0-6 8,6-4 5,13 1 0,12-1 3,13 1 0,9-3 2,6-2 0,7-3 0,6-3 1,3 4 5,0 13 12,0 12 10,0 13 12,-4 12 4,-5 13-1,-7 12-3,-5 13-2,-9 10-4,-9 10-4,-10 10-6,-8 9-4,-8 10-5,-2 14-2,-3 11-3,-3 14-3,-6 2-1,-5-6-1,-7-6-1,-5-6 0,-6-7 0,-3-6-1,-3-6 1,-2-6-1,13-16-4,31-25-6,32-25-7,31-25-6,12-13-4,-6 1 0,-6-1 0,-6 1 0,-6-3 1,-2-2 3,-3-3 2,-3-3 2,-6 4 4,-5 13 3,-7 12 5,-5 13 4,-4 7 11,0 4 17,0 3 19,0 3 17,-2 7 3,-3 14-10,-3 11-12,-2 14-11,-5 10-7,-2 9-3,-3 10-3,-3 10-4,-2 4-2,0 0-3,0 0-1,0 0-3,1-4-2,4-5-1,3-7-1,3-5-2,9-8-2,16-5-3,15-7-3,17-5-3,3-11-3,-5-11-3,-7-14-3,-5-11-2,-4-11-1,0-5 1,0-7 1,0-5 1,0-8 2,0-5 2,0-7 3,0-5 3,-5-4 2,-9 0 3,-10 0 2,-8 0 3,-6 0 2,1 0 0,-1 0 0,1 0 1,-6 4 4,-8 10 8,-10 10 6,-9 9 9,-9 7 1,-5 7-2,-7 6-3,-5 7-4,-8 4-3,-5 3-6,-7 3-5,-5 4-6,-6 10-5,-3 19-8,-3 19-8,-2 19-7,2 5-2,9-5 5,10-7 5,10-5 4,7-6-8,6-3-24,7-3-21,6-2-24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20"/>
    </inkml:context>
    <inkml:brush xml:id="br0">
      <inkml:brushProperty name="width" value="0.06302" units="cm"/>
      <inkml:brushProperty name="height" value="0.06302" units="cm"/>
      <inkml:brushProperty name="color" value="#FED406"/>
    </inkml:brush>
  </inkml:definitions>
  <inkml:trace contextRef="#ctx0" brushRef="#br0">69850 28850 349,'-105'45'75,"41"-9"-4,40-10-6,42-8-6,19-6-7,1 1-7,-1-1-10,1 1-7,7-1-5,16 1-1,15-1-1,17 1 0,8 1-1,4 3-3,3 3-2,3 4-3,-2-1-1,-6-3-1,-6-3-2,-6-2-1,-1-5-2,7-2-1,6-3-1,7-3-2,7-4-1,9-3-1,10-3 0,10-2-1,2-3-1,-3 1 2,-3-1 0,-2 1 0,-5 1 2,-2 3-1,-3 3 2,-3 4-1,-4 1 1,-3 0-1,-3 0 0,-2 0-1,-5 0 1,-2 0-1,-3 0 0,-3 0 0,-2 0 0,0 0 0,0 0-1,0 0 1,-2 0 0,-3 0 0,-3 0-1,-2 0 1,-1 0 0,3 0 0,3 0 0,4 0-1,2 0 1,4 0 0,3 0 0,3 0 1,1-2-1,1-3 1,-1-3 1,1-2 0,1-3 0,3 1 0,3-1 0,4 1 0,2-1-1,4 1 1,3-1 0,3 1 0,1-3-1,1-2 0,-1-3 0,1-3-1,-3-1 0,-2 4-2,-3 3-1,-3 3-1,-7 3-1,-9 3 2,-10 3-1,-8 4 2,-6-1 0,1-3 0,-1-3 0,1-2 0,-3-1 0,-2 3-1,-3 3 0,-3 4 0,-2 1 0,0 0 0,0 0 0,0 0 0,-2 0 0,-3 0 1,-3 0 0,-2 0 0,-5 0 0,-2 0 0,-3 0 0,-3 0-1,-2 0-1,0 0-1,0 0 0,0 0-2,-13 0-8,-24 0-19,-26 0-19,-24 0-17,-13 0-7,0 0 4,0 0 5,0 0 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22"/>
    </inkml:context>
    <inkml:brush xml:id="br0">
      <inkml:brushProperty name="width" value="0.0384" units="cm"/>
      <inkml:brushProperty name="height" value="0.0384" units="cm"/>
      <inkml:brushProperty name="color" value="#FED406"/>
    </inkml:brush>
  </inkml:definitions>
  <inkml:trace contextRef="#ctx0" brushRef="#br0">69950 26150 572,'-22'-19'8,"6"13"16,7 12 14,6 13 17,1 13 2,-3 17-8,-3 15-8,-2 16-10,-1 4-6,3-6-4,3-6-5,4-6-3,1-1-3,0 7 0,0 6 0,0 7 0,0 4-3,0 3-5,0 3-3,0 4-6,0 2-1,0 4-1,0 3 2,0 3-1,0-2 1,0-6-1,0-6 0,0-6-1,0-9 0,0-8-1,0-10 0,0-9-1,0-16-10,0-22-18,0-22-19,0-21-19,1-12 0,4 1 16,3-1 18,3 1 17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22"/>
    </inkml:context>
    <inkml:brush xml:id="br0">
      <inkml:brushProperty name="width" value="0.04751" units="cm"/>
      <inkml:brushProperty name="height" value="0.04751" units="cm"/>
      <inkml:brushProperty name="color" value="#FED406"/>
    </inkml:brush>
  </inkml:definitions>
  <inkml:trace contextRef="#ctx0" brushRef="#br0">70250 26050 463,'-18'-46'11,"17"10"10,15 10 8,16 9 9,10 6 1,7 3-8,6 3-6,7 4-8,7 1-4,9 0 0,10 0-2,10 0-1,8-2 0,10-3-2,10-3-1,9-2-2,9-1 0,9 3 0,10 3 0,10 4 0,2 1 0,-3 0-2,-3 0-1,-2 0-2,-1-2 1,3-3 1,3-3 1,4-2 1,1-3 0,0 1-1,0-1-2,0 1-1,0-3-1,0-2 0,0-3 0,0-3 0,0-1 0,0 4 2,0 3 2,0 3 1,0 3 2,0 3-1,0 3 1,0 4 1,0-1-1,0-3 0,0-3-1,0-2-1,-4-1-1,-5 3-2,-7 3 0,-5 4-3,-8 1 0,-5 0-2,-7 0-1,-5 0-1,-12 0-1,-16 0-1,-15 0 1,-15 0 0,-14 3 3,-8 6 9,-10 7 8,-9 6 8,-9 6 2,-5 6-5,-7 7-3,-5 6-5,-4 3-3,0 0 0,0 0 0,0 0-1,0 1-1,0 4 2,0 3 0,0 3 0,0 1 1,0 1-2,0-1 0,0 1-1,0 1-2,0 3 0,0 3-1,0 4 0,1 5-1,4 10 0,3 10 1,3 9 1,3 6-5,3 3-6,3 3-9,4 4-7,-3-1-7,-5-3-8,-7-3-8,-5-2-7,-6-12-4,-3-19-1,-3-18-2,-2-19-1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24"/>
    </inkml:context>
    <inkml:brush xml:id="br0">
      <inkml:brushProperty name="width" value="0.05381" units="cm"/>
      <inkml:brushProperty name="height" value="0.05381" units="cm"/>
      <inkml:brushProperty name="color" value="#FED406"/>
    </inkml:brush>
  </inkml:definitions>
  <inkml:trace contextRef="#ctx0" brushRef="#br0">71850 30850 408,'-4'-71'4,"-5"10"5,-7 10 8,-5 9 6,-11 13 2,-11 20 0,-14 18-1,-11 20-1,-7 10-2,0 3-2,0 3-3,0 4-2,1 2-1,4 4-1,3 3-1,3 3 0,6-1-2,9-2-2,10-3-1,10-3-3,10-2-1,13 0-3,12 0-3,13 0-2,12-5 0,13-9 0,12-10 2,13-8 0,4-8 1,-3-2-2,-3-3 0,-2-3-2,-6-2 1,-6 0 1,-6 0 2,-6 0 1,-15 9 1,-21 19 1,-22 19 0,-22 19 1,-15 5 1,-5-5-1,-7-7-1,-5-5 1,-3-4-1,4 0 1,3 0-1,3 0 0,3-4 1,3-5 0,3-7 2,4-5 0,15-9 0,28-9-3,28-10-2,29-8-3,18-14-2,9-15-2,10-15-1,10-16-1,4-8-1,0 0 1,0 0-1,0 0 1,-4 1-1,-5 4 0,-7 3-1,-5 3 0,-9 4 2,-9 7 2,-10 6 4,-8 7 3,-9 4 2,-6 3 2,-6 3 2,-6 4 1,-7 10 10,-6 19 19,-6 19 17,-6 19 19,-4 12 3,1 6-12,-1 7-12,1 6-11,-3 6-8,-2 6-6,-3 7-6,-3 6-4,-2 13-5,0 23-1,0 22-2,0 22-2,-2 21-4,-3 22-4,-3 22-5,-2 23-5,-3 3-6,1-11-7,-1-14-6,1-11-7,2-7-4,7 0-1,6 0-1,7 0-2,4-15 2,3-27 1,3-28 2,4-28 2,1-26 4,0-21 4,0-22 5,0-22 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24"/>
    </inkml:context>
    <inkml:brush xml:id="br0">
      <inkml:brushProperty name="width" value="0.03856" units="cm"/>
      <inkml:brushProperty name="height" value="0.03856" units="cm"/>
      <inkml:brushProperty name="color" value="#FED406"/>
    </inkml:brush>
  </inkml:definitions>
  <inkml:trace contextRef="#ctx0" brushRef="#br0">72100 31600 570,'48'-113'28,"-3"26"1,-3 24 1,-2 26 0,0 15 1,7 6 1,6 7 1,7 6 1,2 4-2,1 4-5,-1 3-4,1 3-5,-6 6-3,-8 9-3,-10 10-3,-9 10-2,-10 5-2,-9 4 2,-10 3 1,-8 3 1,-14 4-1,-15 7-5,-15 6-5,-16 7-4,-12 2-5,-5 1-6,-7-1-7,-5 1-5,-1-6-3,6-8-2,7-10 0,6-9 0,7-13-1,10-16-1,10-15 1,9-15 0,9-12 1,9-6 2,10-6 2,10-6 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17"/>
    </inkml:context>
    <inkml:brush xml:id="br0">
      <inkml:brushProperty name="width" value="0.03655" units="cm"/>
      <inkml:brushProperty name="height" value="0.03655" units="cm"/>
      <inkml:brushProperty name="color" value="#00BFF3"/>
    </inkml:brush>
  </inkml:definitions>
  <inkml:trace contextRef="#ctx0" brushRef="#br0">67950 33700 601,'23'-16'6,"-3"19"11,-3 19 11,-2 19 12,2 9 4,9 0-3,10 0-3,10 0-3,7-2-3,6-3-6,7-3-5,6-2-5,4-3-4,4 1-1,3-1-3,3 1-1,3-3-2,3-2-1,3-3 0,4-3-1,-1 1-2,-3 6-6,-3 7-4,-2 6-5,-8 1-3,-8-3-3,-10-3-2,-9-2-1,-9-5-2,-5-2 3,-7-3 2,-5-3 2,-6-2-6,-3 0-10,-3 0-12,-2 0-11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24"/>
    </inkml:context>
    <inkml:brush xml:id="br0">
      <inkml:brushProperty name="width" value="0.03579" units="cm"/>
      <inkml:brushProperty name="height" value="0.03579" units="cm"/>
      <inkml:brushProperty name="color" value="#FED406"/>
    </inkml:brush>
  </inkml:definitions>
  <inkml:trace contextRef="#ctx0" brushRef="#br0">73300 30400 614,'25'-24'6,"0"4"10,0 3 11,0 3 12,0 3 2,0 3-4,0 3-5,0 4-5,1 2-2,4 4 1,3 3 0,3 3 0,-1 3-3,-2 3-6,-3 3-6,-3 4-5,-4 4-5,-3 6-3,-3 7-2,-2 6-3,-6 4-2,-6 4-1,-6 3 0,-6 3-1,-12 4-1,-15 7-1,-15 6-1,-16 7-1,-5-3 1,6-8 3,7-10 3,6-9 2,17-12 5,28-11 5,28-14 7,29-11 5,15-9 0,3-3-5,3-3-6,4-2-5,-1-3-7,-3 1-8,-3-1-8,-2 1-8,-8 2-4,-8 7 0,-10 6-1,-9 7-1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26"/>
    </inkml:context>
    <inkml:brush xml:id="br0">
      <inkml:brushProperty name="width" value="0.05609" units="cm"/>
      <inkml:brushProperty name="height" value="0.05609" units="cm"/>
      <inkml:brushProperty name="color" value="#FED406"/>
    </inkml:brush>
  </inkml:definitions>
  <inkml:trace contextRef="#ctx0" brushRef="#br0">75150 30600 392,'50'-24'54,"0"4"-9,0 3-7,0 3-9,0 3-6,0 3-4,0 3-4,0 4-4,-4 4-5,-5 6-4,-7 7-4,-5 6-5,-11 9-3,-11 13-1,-14 12 0,-11 13 0,-12 6-1,-9 0 2,-10 0 0,-8 0 2,-3-5 1,7-9 3,6-10 2,7-8 2,11-11 5,20-8 6,18-10 7,20-9 6,16-7 2,16-3-3,15-3-3,17-2-2,5-5-7,-3-2-10,-3-3-10,-2-3-10,-8-1-4,-8 4-2,-10 3 0,-9 3-1,-15-5-1,-18-12-2,-19-13 0,-18-12-3,-18-10 3,-16-6 5,-15-6 4,-15-6 6,-7 1 3,3 9 4,3 10 4,4 10 3,4 5 3,6 4 4,7 3 4,6 3 3,6 4 3,6 7 0,7 6 2,6 7 1,3 4 0,0 3 2,0 3 0,0 4 1,1 4 0,4 6 0,3 7 0,3 6 0,3 7-1,3 10-1,3 10-2,4 9 0,1 6-2,0 3-2,0 3-1,0 4-2,0-3-1,0-5-2,0-7-2,0-5-3,0 3-2,0 17-3,0 15-4,0 16-4,-4 2-4,-5-8-3,-7-10-5,-5-9-3,-9-5-3,-9 0 0,-10 0 0,-8 0 0,-9-5 1,-6-9 3,-6-10 3,-6-8 2,1-9 4,9-6 2,10-6 4,10-6 2,7-6 5,6-2 7,7-3 7,6-3 8,18-6 4,32-5 0,31-7 2,32-5 1,18-6-2,6-3-7,7-3-6,6-2-7,-1-1-5,-5 3-5,-7 3-3,-5 4-6,-11 2-1,-11 4 0,-14 3 1,-11 3 1,-20 1-2,-24 1-3,-26-1-3,-24 1-4,-13-1 3,0 1 6,0-1 9,0 1 6,0 1 7,0 3 5,0 3 5,0 4 6,3 2 2,6 4-1,7 3 0,6 3-1,6 4 0,6 7-2,7 6 0,6 7-2,4 5-2,4 7-2,3 6-3,3 7-2,1 5-2,1 7-2,-1 6-2,1 7-2,-3 7-2,-2 9 0,-3 10-2,-3 10 0,-4 0-2,-3-5-2,-3-7-4,-2-5-2,-5-11-2,-2-11-1,-3-14 0,-3-11-1,-4-14 1,-3-11 1,-3-14 1,-2-11 2,-5-9 0,-2-3 2,-3-3 0,-3-2 1,1-11 2,6-15 0,7-15 1,6-16 0,9-12 2,13-5 2,12-7 1,13-5 2,16-6 0,23-3 0,22-3-1,22-2-1,15-1-1,9 3-1,10 3-2,10 4-1,0 5-2,-5 10-1,-7 10 0,-5 9-1,-9 7 0,-9 7 5,-10 6 2,-8 7 5,-14 7 2,-15 9 4,-15 10 3,-16 10 3,-16 10 5,-16 13 6,-15 12 5,-15 13 6,-9 4-1,1-3-5,-1-3-6,1-2-6,4-1-6,9 3-4,10 3-6,10 4-5,4-1-4,0-3-1,0-3-2,0-2-1,-4 2-1,-5 9 0,-7 10 2,-5 10 1,-8 8 0,-5 10 3,-7 10 0,-5 9 2,-6 1 1,-3-6-1,-3-6 0,-2-6-1,2-10-1,9-12 0,10-13-1,10-12 0,14-23-5,23-30-8,22-32-9,22-30-8,10-19 0,1-2 6,-1-3 8,1-3 7,-4 5 5,-6 17 5,-6 15 5,-6 16 4,-6 10 3,-2 7 5,-3 6 2,-3 7 3,4 4 4,13 3 1,12 3 3,13 4 3,9-4-4,6-9-9,7-10-8,6-8-10,-5-4-3,-16 3 0,-15 3 1,-15 4 1,-7 1-4,3 0-7,3 0-6,4 0-7,-9-2-1,-18-3 5,-19-3 5,-18-2 5,-9-5 4,4-2 1,3-3 2,3-3 2,3-1 2,3 4 2,3 3 2,4 3 2,1 3 3,0 3 2,0 3 4,0 4 2,-8 16 10,-16 32 15,-15 31 16,-15 32 15,-7 15 2,3 0-14,3 0-14,4 0-14,5 1-8,10 4-4,10 3-4,9 3-4,12-1-2,16-2-1,15-3 0,17-3-1,16-9-2,19-11-3,19-14-2,19-11-3,16-12-7,17-9-10,15-10-12,16-8-11,4-8-6,-6-2-2,-6-3-3,-6-3-1,-20-2 3,-30 0 11,-32 0 10,-30 0 10,-17-2 3,1-3-6,-1-3-5,1-2-6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27"/>
    </inkml:context>
    <inkml:brush xml:id="br0">
      <inkml:brushProperty name="width" value="0.04708" units="cm"/>
      <inkml:brushProperty name="height" value="0.04708" units="cm"/>
      <inkml:brushProperty name="color" value="#FED406"/>
    </inkml:brush>
  </inkml:definitions>
  <inkml:trace contextRef="#ctx0" brushRef="#br0">71300 36000 467,'82'-49'74,"17"4"-10,15 3-11,16 3-11,7 3-9,1 3-7,-1 3-6,1 4-7,-9 4-5,-15 6-4,-15 7-5,-16 6-4,-19 9-3,-22 13-2,-22 12-3,-21 13-2,-26 12-2,-28 13 1,-28 12-1,-27 13 0,-22 2 1,-11-5 0,-14-7 2,-11-5 0,-4-9 2,6-9 1,7-10 0,6-8 2,12-8 5,19-2 8,19-3 9,19-3 9,24-6 6,32-5 4,31-7 5,32-5 3,21-4-2,13 0-9,12 0-11,13 0-9,4 1-6,-3 4-3,-3 3-3,-2 3-4,-20 10-2,-34 20-2,-35 18-3,-33 20-1,-25 3 0,-11-8 6,-14-10 5,-11-9 6,-7-5 3,0 0 2,0 0 3,0 0 1,4-2 3,10-3 1,10-3 1,9-2 2,9-3 0,9 1-3,10-1-1,10 1-2,16-6-5,26-8-8,24-10-6,26-9-8,15-13-5,6-16 1,7-15-2,6-15 0,6-14-1,6-8-3,7-10-1,6-9-2,-1-9 1,-5-5 1,-7-7 3,-5-5 3,-9-8-1,-9-5-2,-10-7-1,-8-5-3,-12-3 1,-12 4 3,-13 3 5,-12 3 4,-9 7 4,-2 14 6,-3 11 4,-3 14 6,-2 11 3,0 14 1,0 11 0,0 14 1,1 22 9,4 35 20,3 35 18,3 34 20,4 29 1,7 26-14,6 24-16,7 26-14,4 16-9,3 10-3,3 10-4,4 9-3,1 15-7,0 22-14,0 22-12,0 23-12,-2 3-10,-3-11-9,-3-14-6,-2-11-9,-5-36 3,-2-55 12,-3-57 13,-3-55 11,-4-29 3,-3 0-4,-3 0-5,-2 0-5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27"/>
    </inkml:context>
    <inkml:brush xml:id="br0">
      <inkml:brushProperty name="width" value="0.0395" units="cm"/>
      <inkml:brushProperty name="height" value="0.0395" units="cm"/>
      <inkml:brushProperty name="color" value="#FED406"/>
    </inkml:brush>
  </inkml:definitions>
  <inkml:trace contextRef="#ctx0" brushRef="#br0">73500 37000 556,'-25'-22'6,"0"6"10,0 7 11,0 6 11,-7 13 7,-11 23 1,-14 22 1,-11 22 3,-11 13-4,-5 7-6,-7 6-8,-5 7-7,-8 5-8,-5 7-8,-7 6-10,-5 7-8,-1-3-6,6-8-5,7-10-4,6-9-5,9-18-1,13-24 2,12-26 1,13-24 2,12-17 2,13-5 3,12-7 3,13-5 3,4-8-4,-3-5-10,-3-7-11,-2-5-10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27"/>
    </inkml:context>
    <inkml:brush xml:id="br0">
      <inkml:brushProperty name="width" value="0.03338" units="cm"/>
      <inkml:brushProperty name="height" value="0.03338" units="cm"/>
      <inkml:brushProperty name="color" value="#FED406"/>
    </inkml:brush>
  </inkml:definitions>
  <inkml:trace contextRef="#ctx0" brushRef="#br0">72600 34650 659,'28'-47'2,"6"6"5,7 7 6,6 6 4,1 6 4,-3 6 5,-3 7 4,-2 6 4,0 10 3,7 17-1,6 15 0,7 16 1,0 13-8,-2 14-14,-3 11-15,-3 14-14,-6 2-9,-5-6-3,-7-6-4,-5-6-2,-4-9-6,0-8-7,0-10-6,0-9-7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28"/>
    </inkml:context>
    <inkml:brush xml:id="br0">
      <inkml:brushProperty name="width" value="0.05156" units="cm"/>
      <inkml:brushProperty name="height" value="0.05156" units="cm"/>
      <inkml:brushProperty name="color" value="#FED406"/>
    </inkml:brush>
  </inkml:definitions>
  <inkml:trace contextRef="#ctx0" brushRef="#br0">75750 35750 426,'-75'-16'6,"0"19"10,0 19 11,0 19 11,0 15 4,0 13-4,0 12-3,0 13-4,3 4-4,6-3-7,7-3-5,6-2-7,7-8-3,10-8-1,10-10 0,9-9-1,10-9-2,14-5-4,11-7-5,14-5-3,10-8-3,9-5 1,10-7 0,10-5 1,2-4 0,-3 0 1,-3 0 0,-2 0 0,-8 1 2,-8 4 1,-10 3 3,-9 3 2,-12 4 3,-11 7 0,-14 6 2,-11 7 1,-15 5 2,-16 7 1,-15 6 1,-15 7 2,-11 4 0,-2 3-1,-3 3 0,-3 4 0,4-4-1,13-9 0,12-10-1,13-8-1,27-14 0,45-15 1,43-15-1,45-16 0,22-18-4,4-18-6,3-19-8,3-18-7,-2-9-3,-6 4-2,-6 3-2,-6 3 0,-7 1 1,-6 1 4,-6-1 3,-6 1 5,-12 4 1,-15 9 1,-15 10 1,-16 10 0,-10 8 6,-3 10 11,-3 10 11,-2 9 10,-8 13 12,-8 20 11,-10 18 12,-9 20 10,-2 13 0,6 9-13,7 10-12,6 10-14,1 10-8,-3 13-6,-3 12-4,-2 13-5,-3 18-5,1 26-5,-1 24-4,1 26-6,-3 13-6,-2 4-6,-3 3-7,-3 3-7,-4-5-4,-3-12-4,-3-13-3,-2-12-3,2-24 2,9-34 7,10-35 8,10-33 7,2-23 2,-3-9-3,-3-10-5,-2-8-3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30"/>
    </inkml:context>
    <inkml:brush xml:id="br0">
      <inkml:brushProperty name="width" value="0.05298" units="cm"/>
      <inkml:brushProperty name="height" value="0.05298" units="cm"/>
      <inkml:brushProperty name="color" value="#FED406"/>
    </inkml:brush>
  </inkml:definitions>
  <inkml:trace contextRef="#ctx0" brushRef="#br0">76750 36400 415,'-44'-25'2,"13"0"4,12 0 5,13 0 4,15-4 4,19-5 7,19-7 5,19-5 6,15-6 0,13-3-3,12-3-4,13-2-4,7 0-3,4 7-3,3 6-4,3 7-3,-8 5-2,-19 7-1,-18 6 0,-19 7-2,-15 15 2,-8 25 2,-10 25 3,-9 25 3,-15 18 2,-18 14-1,-19 11 1,-18 14-1,-15 2-1,-9-6-3,-10-6-3,-8-6-3,-9-6-3,-6-2-2,-6-3-2,-6-3-2,-9-1-4,-8 4-8,-10 3-7,-9 3-8,4-7-7,19-15-8,19-15-6,19-16-8,15-13-5,13-9 0,12-10-2,13-8-1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45"/>
    </inkml:context>
    <inkml:brush xml:id="br0">
      <inkml:brushProperty name="width" value="0.04703" units="cm"/>
      <inkml:brushProperty name="height" value="0.04703" units="cm"/>
      <inkml:brushProperty name="color" value="#00BFF3"/>
    </inkml:brush>
  </inkml:definitions>
  <inkml:trace contextRef="#ctx0" brushRef="#br0">12650 45800 467,'-122'171'36,"6"45"3,7 43 4,6 45 3,13-15-1,23-72-10,22-72-9,22-71-9,8-29-7,-2 16-5,-3 15-6,-3 17-4,8-6-4,23-24-1,22-26-1,22-24-1,7-9 1,-6 10 3,-6 10 3,-6 9 3,-12 15 3,-15 22 4,-15 22 5,-16 23 3,-10 8 2,-3-3-3,-3-3-2,-2-2-1,0-9 1,7-12 5,6-13 6,7-12 6,5-10 0,7-6-3,6-6-4,7-6-4,5-4-2,7 1-3,6-1-1,7 1-2,-1 1-2,-6 3-1,-6 3-1,-6 4-1,-6 2-1,-2 4 0,-3 3 0,-3 3 0,-4-11-2,-3-25-4,-3-25-5,-2-25-4,0-32-10,7-36-13,6-39-14,7-36-13,2-6-7,1 29 4,-1 28 1,1 28 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45"/>
    </inkml:context>
    <inkml:brush xml:id="br0">
      <inkml:brushProperty name="width" value="0.05009" units="cm"/>
      <inkml:brushProperty name="height" value="0.05009" units="cm"/>
      <inkml:brushProperty name="color" value="#00BFF3"/>
    </inkml:brush>
  </inkml:definitions>
  <inkml:trace contextRef="#ctx0" brushRef="#br0">13200 46050 439,'26'-21'50,"4"10"0,3 10 0,3 9 1,-2 9-5,-6 9-11,-6 10-11,-6 10-10,-6 14-6,-2 23 0,-3 22 1,-3 22-1,-9 12-3,-11 3-8,-14 3-8,-11 4-7,-9-4-5,-3-9-1,-3-10-2,-2-8-1,-3-14 0,1-15 1,-1-15 1,1-16 1,2-13 1,7-9 1,6-10 1,7-8 2,7-11 0,9-8 3,10-10 2,10-9 1,7-7 4,6-3 3,7-3 4,6-2 4,7-1 1,10 3-1,10 3-2,9 4-2,6 4 7,3 6 15,3 7 15,4 6 15,1 1 5,0-3-4,0-3-4,0-2-3,-2-1-5,-3 3-4,-3 3-5,-2 4-4,-5 1-5,-2 0-3,-3 0-5,-3 0-4,-7 9-8,-9 19-9,-10 19-12,-8 19-9,-11 5-6,-8-5 0,-10-7 0,-9-5 1,-9-4 1,-5 0 3,-7 0 4,-5 0 3,-6-2 3,-3-3 2,-3-3 2,-2-2 1,0-5 5,7-2 5,6-3 6,7-3 6,11-12 7,20-18 9,18-19 9,20-18 9,11-10 1,7 0-7,6 0-8,7 0-7,0 4-6,-2 10-4,-3 10-6,-3 9-4,-10 17-1,-16 25 2,-15 25 2,-15 25 2,-12 14 2,-6 3 1,-6 3 2,-6 4 2,-4-3 1,1-5 0,-1-7-1,1-5 0,1-9 1,3-9 2,3-10 1,4-8 1,10-8 0,19-2-2,19-3-2,19-3-2,10-6-5,4-5-7,3-7-8,3-5-7,-1-9-7,-2-9-5,-3-10-5,-3-8-5,-2-9-5,0-6-6,0-6-6,0-6-5,-5-1 2,-9 7 11,-10 6 12,-8 7 11,-8 4 4,-2 3 0,-3 3 0,-3 4-2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46"/>
    </inkml:context>
    <inkml:brush xml:id="br0">
      <inkml:brushProperty name="width" value="0.05535" units="cm"/>
      <inkml:brushProperty name="height" value="0.05535" units="cm"/>
      <inkml:brushProperty name="color" value="#00BFF3"/>
    </inkml:brush>
  </inkml:definitions>
  <inkml:trace contextRef="#ctx0" brushRef="#br0">14850 46100 397,'28'-91'2,"6"19"5,7 19 3,6 19 5,-1 12 3,-5 6 1,-7 7 2,-5 6 1,-4 13 0,0 23-1,0 22-2,0 22 0,0 15-3,0 9-2,0 10-2,0 10-2,-4 5-4,-5 4-3,-7 3-5,-5 3-5,-4-4-3,0-8-4,0-10-3,0-9-4,-2-13-1,-3-16 1,-3-15 2,-2-15 0,-6-18 0,-6-19-3,-6-18-2,-6-19-4,-1-16 1,7-12 6,6-13 4,7-12 4,4-7 4,3 1 2,3-1 2,4 1 3,1 7 1,0 16 4,0 15 3,0 17 3,-2 16 9,-3 19 13,-3 19 14,-2 19 13,-6 16 2,-6 17-11,-6 15-9,-6 16-11,-6 7-6,-2 1-4,-3-1-4,-3 1-4,-1-4-2,4-6 0,3-6 0,3-6-1,4-10-1,7-12-3,6-13-2,7-12-3,16-10-4,29-6-4,28-6-4,28-6-4,9-7 0,-9-6 2,-10-6 4,-8-6 2,-9 1 2,-6 9 1,-6 10 0,-6 10 1,-7 8 1,-6 10 2,-6 10 4,-6 9 2,-7 9 2,-6 9 0,-6 10 2,-6 10 1,-7 0 0,-6-5-1,-6-7 1,-6-5-1,-6-8 0,-2-5-2,-3-7-1,-3-5-1,-2-11 0,0-11-1,0-14-1,0-11 0,3-18-1,6-22-2,7-22-1,6-21-1,9-20-1,13-15-1,12-15-1,13-16 0,12-10-2,13-3-4,12-3-4,13-2-4,7-3-1,4 1 2,3-1 0,3 1 2,-1 1 1,-2 3 1,-3 3 2,-3 4 1,-6 8 3,-5 17 6,-7 15 5,-5 16 6,-9 21 8,-9 29 12,-10 28 13,-8 28 11,-9 21 2,-6 17-12,-6 15-10,-6 16-11,-2 5-8,3-2-5,3-3-7,4-3-5,8-10-7,17-16-5,15-15-6,16-15-6,5-14-1,-2-8 6,-3-10 5,-3-9 6,-2-4 3,0 4 4,0 3 2,0 3 3,-10 17 2,-18 31 2,-19 32 3,-18 31 1,-15 12 2,-9-6 1,-10-6 0,-8-6 1,-4-7-1,3-6-1,3-6-3,4-6 0,11-10-1,23-12 3,22-13 2,22-12 2,15-13 1,9-12-4,10-13-2,10-12-2,0-5-2,-5 3-1,-7 3-2,-5 4-1,-6 7-2,-3 13-2,-3 12-2,-2 13-3,-14 10-2,-21 10 1,-22 10 0,-22 9 0,-15 6 1,-5 3 1,-7 3 2,-5 4 2,-8 1 1,-5 0 1,-7 0 0,-5 0 1,-1-2 1,6-3 2,7-3 0,6-2 2,7-8 2,10-8 5,10-10 3,9-9 5,17-9 3,25-5 5,25-7 3,25-5 5,21-11-3,20-11-7,18-14-9,20-11-8,13-6-8,9 4-10,10 3-11,10 3-8,7 3-9,6 3-7,7 3-6,6 4-6,-16 4-1,-37 6 7,-38 7 5,-37 6 7,-21-1 3,-3-5-1,-3-7 1,-2-5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17"/>
    </inkml:context>
    <inkml:brush xml:id="br0">
      <inkml:brushProperty name="width" value="0.03702" units="cm"/>
      <inkml:brushProperty name="height" value="0.03702" units="cm"/>
      <inkml:brushProperty name="color" value="#00BFF3"/>
    </inkml:brush>
  </inkml:definitions>
  <inkml:trace contextRef="#ctx0" brushRef="#br0">67900 35000 594,'-71'21'0,"10"-5"0,10-7 0,9-5 0,21-6 6,35-3 14,35-3 14,34-2 12,17-1 3,0 3-10,0 3-9,0 4-9,-5 1-7,-9 0-4,-10 0-6,-8 0-4,-9 3-2,-6 6 2,-6 7 2,-6 6 0,-9 6 3,-8 6 3,-10 7 2,-9 6 2,-7 6 1,-3 6 1,-3 7-2,-2 6 1,-8 6-2,-8 6-2,-10 7-1,-9 6-3,-5 1-1,0-3 0,0-3-2,0-2-1,1-9-3,4-12-3,3-13-4,3-12-3,3-16-7,3-19-9,3-18-9,4-19-9,5-22-5,10-25 0,10-25 0,9-25-1,6-4 5,3 20 8,3 18 9,4 20 9,-1 11 6,-3 7 3,-3 6 4,-2 7 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48"/>
    </inkml:context>
    <inkml:brush xml:id="br0">
      <inkml:brushProperty name="width" value="0.04323" units="cm"/>
      <inkml:brushProperty name="height" value="0.04323" units="cm"/>
      <inkml:brushProperty name="color" value="#00BFF3"/>
    </inkml:brush>
  </inkml:definitions>
  <inkml:trace contextRef="#ctx0" brushRef="#br0">17250 46200 508,'79'-2'105,"10"-3"-17,10-3-17,9-2-16,-1-1-14,-8 3-14,-10 3-12,-9 4-14,-10 4-8,-9 6-1,-10 7-2,-8 6-2,-11 7-4,-8 10-6,-10 10-5,-9 9-6,-13 7-3,-16 7 2,-15 6 2,-15 7 0,-12-1 5,-6-6 5,-6-6 7,-6-6 7,-7-7 2,-6-6-2,-6-6-1,-6-6-1,4-7 6,16-6 13,15-6 13,17-6 14,17-6 8,23-2 1,22-3 3,22-3 2,19-6-3,20-5-8,18-7-9,20-5-7,8-6-5,1-3-2,-1-3 0,1-2-1,-3-1-7,-2 3-13,-3 3-11,-3 4-14,-7 1-3,-9 0 2,-10 0 3,-8 0 3,-12 0-2,-12 0-6,-13 0-8,-12 0-6,-13-2-1,-12-3 2,-13-3 5,-12-2 3,-13-8 5,-12-8 6,-13-10 7,-12-9 7,-7-5 3,1 0 3,-1 0 1,1 0 3,2 1 3,7 4 2,6 3 3,7 3 3,8 6 4,14 9 8,11 10 5,14 10 8,8 18 9,7 28 14,6 28 13,7 29 14,0 26-2,-2 25-16,-3 25-18,-3 25-17,-6 12-12,-5 1-8,-7-1-7,-5 1-8,-3-9-8,4-15-6,3-15-7,3-16-7,3-19-3,3-22 1,3-22 1,4-21 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48"/>
    </inkml:context>
    <inkml:brush xml:id="br0">
      <inkml:brushProperty name="width" value="0.03401" units="cm"/>
      <inkml:brushProperty name="height" value="0.03401" units="cm"/>
      <inkml:brushProperty name="color" value="#00BFF3"/>
    </inkml:brush>
  </inkml:definitions>
  <inkml:trace contextRef="#ctx0" brushRef="#br0">17900 47700 646,'26'-22'3,"4"6"6,3 7 6,3 6 5,1 6 2,1 6-2,-1 7-3,1 6-4,1 4 5,3 4 11,3 3 10,4 3 11,1-1-2,0-2-16,0-3-15,0-3-15,-4-2-12,-5 0-4,-7 0-7,-5 0-5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48"/>
    </inkml:context>
    <inkml:brush xml:id="br0">
      <inkml:brushProperty name="width" value="0.04289" units="cm"/>
      <inkml:brushProperty name="height" value="0.04289" units="cm"/>
      <inkml:brushProperty name="color" value="#00BFF3"/>
    </inkml:brush>
  </inkml:definitions>
  <inkml:trace contextRef="#ctx0" brushRef="#br0">18750 45900 512,'0'54'143,"0"10"-32,0 10-30,0 9-32,0 10-18,0 14-7,0 11-5,0 14-6,0 0-5,0-8-2,0-10-4,0-9-2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49"/>
    </inkml:context>
    <inkml:brush xml:id="br0">
      <inkml:brushProperty name="width" value="0.046" units="cm"/>
      <inkml:brushProperty name="height" value="0.046" units="cm"/>
      <inkml:brushProperty name="color" value="#00BFF3"/>
    </inkml:brush>
  </inkml:definitions>
  <inkml:trace contextRef="#ctx0" brushRef="#br0">19000 45200 478,'23'-24'4,"-3"4"7,-3 3 8,-2 3 7,0 12 6,7 22 5,6 22 3,7 23 4,-1 13-1,-6 6-4,-6 7-4,-6 6-4,-4 10-5,1 17-3,-1 15-3,1 16-4,-3 12-2,-2 9-3,-3 10-1,-3 10-2,-2-6-1,0-18 1,0-19 0,0-18 0,-2-21-7,-3-22-14,-3-22-15,-2-21-15,-3-21-8,1-19-1,-1-18-1,1-19-2,-1-26 1,1-30 3,-1-32 1,1-30 2,-1-14 7,1 7 8,-1 6 10,1 7 9,1 11 7,3 20 7,3 18 6,4 20 6,1 19 10,0 22 16,0 22 15,0 23 15,-2 20 3,-3 23-9,-3 22-9,-2 22-8,-8 15-10,-8 9-6,-10 10-7,-9 10-8,-4-1-7,4-9-4,3-10-7,3-8-4,1-11-8,1-8-7,-1-10-7,1-9-9,4-20-5,9-27-5,10-28-4,10-28-4,8-15 3,10 1 9,10-1 10,9 1 9,4 2 6,1 7 4,-1 6 4,1 7 3,-3 7 8,-2 9 12,-3 10 13,-3 10 12,-2 7 8,0 6 6,0 7 5,0 6 5,0 1 1,0-3-6,0-3-4,0-2-5,4-6-7,10-6-9,10-6-8,9-6-8,9-10-7,9-12-3,10-13-3,10-12-4,7-12-6,6-8-11,7-10-10,6-9-9,-4-4-7,-11 4-4,-14 3-3,-11 3-3,-14 6 1,-11 9 3,-14 10 4,-11 10 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50"/>
    </inkml:context>
    <inkml:brush xml:id="br0">
      <inkml:brushProperty name="width" value="0.05216" units="cm"/>
      <inkml:brushProperty name="height" value="0.05216" units="cm"/>
      <inkml:brushProperty name="color" value="#00BFF3"/>
    </inkml:brush>
  </inkml:definitions>
  <inkml:trace contextRef="#ctx0" brushRef="#br0">20500 44800 421,'-4'-60'8,"-5"32"16,-7 31 16,-5 32 16,-4 24 2,0 19-10,0 19-12,0 19-11,-2 9-9,-3 0-6,-3 0-7,-2 0-6,0-7-2,7-11 1,6-14 2,7-11 1,13-18-3,22-22-10,22-22-8,23-21-10,11-17-1,4-8 8,3-10 8,3-9 9,-5 1 4,-12 13 5,-13 12 3,-12 13 3,-10 10 3,-6 10-1,-6 10 1,-6 9 0,-12 15-1,-15 22 2,-15 22-1,-16 23 1,-8 5 0,0-9-2,0-10-2,0-8 0,-2-9-1,-3-6-1,-3-6 0,-2-6-1,11-7 0,29-6 0,28-6 0,28-6 0,12-1 1,-3 7 3,-3 6 5,-2 7 3,-6 8 2,-6 14-2,-6 11 0,-6 14-2,-6 0-2,-2-8-6,-3-10-4,-3-9-6,-2-37-11,0-61-21,0-64-19,0-61-19,1-43-4,4-22 11,3-22 13,3-21 12,4-3 9,7 20 7,6 18 8,7 20 6,8 14 4,14 14 2,11 11 2,14 14 1,5 13 7,1 16 13,-1 15 11,1 17 11,-1 13 9,1 13 2,-1 12 4,1 13 2,-6 12-2,-8 13-7,-10 12-8,-9 13-7,-9 13-6,-5 17-5,-7 15-5,-5 16-5,-11 10-5,-11 7-4,-14 6-4,-11 7-5,-14 2-4,-11 1-4,-14-1-4,-11 1-5,-11-6-1,-5-8-1,-7-10 0,-5-9 0,-1-15 1,6-18 3,7-19 2,6-18 3,10-25 2,17-27 5,15-28 3,16-28 3,21-20 4,29-8 1,28-10 2,28-9 3,15 1 2,4 13 5,3 12 5,3 13 3,-5 15 2,-12 19-4,-13 19-2,-12 19-4,-13 16-2,-12 17-1,-13 15-1,-12 16-2,-18 20-2,-21 25-1,-22 25-2,-22 25-2,-15 14 0,-5 3-2,-7 3-1,-5 4-1,-4-1 0,0-3 0,0-3 1,0-2-1,7-12 3,17-19 2,15-18 5,16-19 2,18-22 3,22-25 2,22-25 2,23-25 2,16-25-2,13-25-6,12-25-6,13-25-6,4-10-5,-3 7-6,-3 6-4,-2 7-5,-6 7-4,-6 9-2,-6 10-3,-6 10-2,-10 4-1,-12 0 0,-13 0 0,-12 0 1,-15-4 2,-15-5 3,-15-7 3,-16-5 2,-15-8 4,-11-5 4,-14-7 3,-11-5 5,-3-3 1,10 4 3,10 3 2,9 3 2,6 7 3,3 14 5,3 11 4,4 14 5,5 11 1,10 14-1,10 11-2,9 14-2,4 24 9,1 38 18,-1 37 19,1 38 19,5 26 3,14 16-14,11 15-13,14 17-13,8 17-10,7 23-4,6 22-6,7 22-4,2 35-5,1 51-3,-1 49-3,1 51-3,5 38-5,14 29-10,11 28-9,14 28-10,7 4-6,3-18-6,3-19-6,4-18-6,-3-43-1,-5-66 5,-7-65 5,-5-65 5,-15-62 5,-22-56 7,-22-56 6,-21-56 7,-12-29 2,1 1-2,-1-1-2,1 1-2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50"/>
    </inkml:context>
    <inkml:brush xml:id="br0">
      <inkml:brushProperty name="width" value="0.04709" units="cm"/>
      <inkml:brushProperty name="height" value="0.04709" units="cm"/>
      <inkml:brushProperty name="color" value="#00BFF3"/>
    </inkml:brush>
  </inkml:definitions>
  <inkml:trace contextRef="#ctx0" brushRef="#br0">21250 48000 467,'-22'-47'3,"6"6"7,7 7 7,6 6 6,4 1 8,4-3 9,3-3 8,3-2 9,6-1 2,9 3-4,10 3-4,10 4-5,4 2-7,0 4-10,0 3-12,0 3-10,-4 14-12,-5 25-13,-7 25-15,-5 25-13,-14 14-5,-18 3 7,-19 3 5,-18 4 6,-9-7 4,4-16 4,3-15 4,3-15 4,10-18 6,20-19 10,18-18 10,20-19 9,16-18 6,16-15 3,15-15 3,17-16 2,3-7 0,-5 4-4,-7 3-3,-5 3-3,-9 10-6,-9 20-11,-10 18-10,-8 20-10,-11 16-8,-8 16-5,-10 15-6,-9 17-5,-9 8-1,-5 4 0,-7 3 2,-5 3 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51"/>
    </inkml:context>
    <inkml:brush xml:id="br0">
      <inkml:brushProperty name="width" value="0.03206" units="cm"/>
      <inkml:brushProperty name="height" value="0.03206" units="cm"/>
      <inkml:brushProperty name="color" value="#00BFF3"/>
    </inkml:brush>
  </inkml:definitions>
  <inkml:trace contextRef="#ctx0" brushRef="#br0">23100 46900 686,'46'0'10,"-5"0"22,-7 0 20,-5 0 21,-3 4-1,4 10-23,3 10-25,3 9-22,-4 4-23,-8 1-20,-10-1-21,-9 1-19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51"/>
    </inkml:context>
    <inkml:brush xml:id="br0">
      <inkml:brushProperty name="width" value="0.0401" units="cm"/>
      <inkml:brushProperty name="height" value="0.0401" units="cm"/>
      <inkml:brushProperty name="color" value="#00BFF3"/>
    </inkml:brush>
  </inkml:definitions>
  <inkml:trace contextRef="#ctx0" brushRef="#br0">23100 47800 548,'-24'23'4,"4"-3"7,3-3 8,3-2 8,7-5 9,14-2 13,11-3 11,14-3 13,8-2-4,7 0-17,6 0-17,7 0-18,-1 3-26,-6 6-31,-6 7-32,-6 6-32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53"/>
    </inkml:context>
    <inkml:brush xml:id="br0">
      <inkml:brushProperty name="width" value="0.05375" units="cm"/>
      <inkml:brushProperty name="height" value="0.05375" units="cm"/>
      <inkml:brushProperty name="color" value="#00BFF3"/>
    </inkml:brush>
  </inkml:definitions>
  <inkml:trace contextRef="#ctx0" brushRef="#br0">16200 53650 409,'34'-69'27,"19"13"-6,19 12-4,19 13-7,2 9 2,-11 6 9,-14 7 9,-11 6 7,-9 4 2,-3 4-6,-3 3-7,-2 3-6,-6 6-7,-6 9-10,-6 10-8,-6 10-9,-9 8-3,-8 10 2,-10 10 2,-9 9 2,-7 6 3,-3 3 4,-3 3 3,-2 4 4,2-3 1,9-5 1,10-7 1,10-5-1,10-6 1,13-3 1,12-3 1,13-2 1,9-5-1,6-2-2,7-3-2,6-3-2,-2-1-2,-9 4 0,-10 3-2,-8 3 0,-11 6-1,-8 9 1,-10 10 0,-9 10 1,-12 5 0,-11 4 1,-14 3 0,-11 3 0,-9-4 1,-3-8 2,-3-10 1,-2-9 1,-1-9 0,3-5-1,3-7 1,4-5-2,-3-9 0,-5-9-2,-7-10-2,-5-8-1,-3-14-2,4-15-3,3-15 0,3-16-3,4-16 0,7-16 2,6-15 2,7-15 2,7-6 2,9 7 2,10 6 2,10 7 3,11 5 0,17 7-1,15 6 0,16 7-1,12 4 1,9 3 0,10 3 0,10 4 2,5-1-3,4-3-6,3-3-4,3-2-5,3-11-4,3-15-3,3-15-2,4-16-3,-4-12-1,-9-5-2,-10-7-1,-8-5-1,-12 0 1,-12 10 5,-13 10 4,-12 9 5,-10 10 5,-6 14 6,-6 11 6,-6 14 6,-10 25 12,-12 42 20,-13 40 19,-12 41 20,-9 29 0,-2 19-19,-3 19-20,-3 19-20,-1 12-11,4 6-4,3 7-4,3 6-3,1-7-3,1-18 0,-1-19-1,1-18 0,4-21-5,9-22-9,10-22-10,10-21-8,5-21-4,4-19 2,3-18 3,3-19 3,7-24 2,14-28 5,11-28 3,14-27 4,5-12 5,1 6 3,-1 7 5,1 6 4,-4 15 4,-6 26 5,-6 24 5,-6 26 4,-9 26 4,-8 28 6,-10 28 5,-9 29 5,-10 22 1,-9 20-3,-10 18-4,-8 20-3,-4 2-4,3-12-4,3-13-4,4-12-4,2-15-5,4-15-3,3-15-6,3-16-3,12-29-7,22-40-7,22-40-8,23-41-8,5-24-3,-9-6 1,-10-6 1,-8-6 1,-6 4 7,1 16 10,-1 15 10,1 17 12,-4 32 9,-6 50 8,-6 50 9,-6 50 7,-6 21 2,-2-5-4,-3-7-5,-3-5-4,-1-11-6,4-11-5,3-14-6,3-11-7,4-22-8,7-27-12,6-28-12,7-28-12,-1-24-4,-6-19 3,-6-18 4,-6-19 2,-9-12 6,-8-2 5,-10-3 5,-9-3 6,-7 5 9,-3 17 10,-3 15 13,-2 16 10,-1 13 6,3 14-1,3 11-1,4 14 0,5 14 4,10 20 12,10 18 11,9 20 11,12 21-1,16 25-13,15 25-13,17 25-13,11 25-8,10 25-3,10 25-5,9 25-3,9 17-7,9 9-11,10 10-9,10 10-10,-3-6-8,-11-18-3,-14-19-5,-11-18-3,-14-25-5,-11-27-7,-14-28-6,-11-28-6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55"/>
    </inkml:context>
    <inkml:brush xml:id="br0">
      <inkml:brushProperty name="width" value="0.05995" units="cm"/>
      <inkml:brushProperty name="height" value="0.05995" units="cm"/>
      <inkml:brushProperty name="color" value="#00BFF3"/>
    </inkml:brush>
  </inkml:definitions>
  <inkml:trace contextRef="#ctx0" brushRef="#br0">20000 53950 366,'-18'-24'5,"17"4"8,15 3 9,16 3 8,7 1 3,1 1-5,-1-1-4,1 1-3,2 4-4,7 9-1,6 10-2,7 10-2,-3 13 0,-8 19-1,-10 19-1,-9 19 0,-9 13 0,-5 10-2,-7 10 0,-5 9-1,-9 2-1,-9-2 1,-10-3-1,-8-3-1,-6-10-1,1-16-5,-1-15-3,1-15-4,-1-17-4,1-15-2,-1-15-3,1-16-3,-1-21-1,1-24-2,-1-26-1,1-24 0,2-15 0,7-3 2,6-3 4,7-2 2,10 6 5,16 20 7,15 18 6,17 20 7,8 16 6,4 16 4,3 15 4,3 17 4,1 17 1,1 23-1,-1 22-2,1 22-1,-4 5-3,-6-8-2,-6-10-2,-6-9-3,-7-10-5,-6-9-4,-6-10-7,-6-8-5,-10-15-10,-12-19-12,-13-18-13,-12-19-13,-7-21-2,1-21 10,-1-22 11,1-22 9,2-8 9,7 6 6,6 7 7,7 6 6,4 6 6,3 6 3,3 7 4,4 6 3,8 7 2,17 10 1,15 10 1,16 9 1,10 6 0,7 3-2,6 3-1,7 4-1,5 1-2,7 0 1,6 0-1,7 0-1,0 0-1,-2 0-4,-3 0-4,-3 0-3,-7 1-3,-9 4 0,-10 3-2,-8 3-1,-9-1-4,-6-2-6,-6-3-5,-6-3-6,-13-10-3,-19-16 0,-18-15 1,-19-15 1,-16-7 3,-12 3 6,-13 3 7,-12 4 6,-5 4 5,3 6 4,3 7 4,4 6 4,5 4 1,10 4 0,10 3-1,9 3 0,7 10 5,7 20 13,6 18 12,7 20 13,7 17 2,9 20-9,10 18-10,10 20-8,7 10-7,6 3-3,7 3-3,6 4-4,3 2-3,0 4-2,0 3-2,0 3-1,-2 9-5,-3 16-8,-3 15-8,-2 17-7,-6-3-5,-6-18-3,-6-19-1,-6-18-3,-6-20 0,-2-18 1,-3-19 2,-3-18 1,-10-15 2,-16-9 3,-15-10 3,-15-8 4,-11-14 1,-2-15 1,-3-15 1,-3-16 0,2-12 2,10-5 3,10-7 2,9-5 4,9-9 2,9-9 3,10-10 1,10-8 3,13-3 1,19 7 0,19 6 1,19 7 0,12 2-2,6 1-3,7-1-4,6 1-2,1 4-5,-3 9-5,-3 10-5,-2 10-5,-6 4-2,-6 0 2,-6 0 1,-6 0 1,-6 0 3,-2 0 4,-3 0 2,-3 0 4,-7 1 3,-9 4 2,-10 3 2,-8 3 3,-6 10 11,1 20 24,-1 18 23,1 20 22,1 14 4,3 14-16,3 11-15,4 14-15,-1 7-12,-3 3-6,-3 3-6,-2 4-7,-1 1-6,3 0-8,3 0-7,4 0-7,-3-32-13,-5-61-19,-7-64-18,-5-61-19,-4-29-1,0 6 17,0 7 18,0 6 16,3 6 14,6 6 7,7 7 9,6 6 7,7 9 6,10 13 0,10 12 2,9 13 2,4 10 5,1 10 12,-1 10 11,1 9 12,-1 7 2,1 7-7,-1 6-6,1 7-6,-6 10-5,-8 16-5,-10 15-3,-9 17-5,-9 7-2,-5 0-3,-7 0-2,-5 0-3,-9 1 0,-9 4 0,-10 3 1,-8 3 0,-9-2-3,-6-6-9,-6-6-9,-6-6-7,-6-10-5,-2-12 2,-3-13 0,-3-12 1,2-13 2,10-12 3,10-13 3,9-12 4,9-13 2,9-12 2,10-13 1,10-12 1,13-9 2,19-2 4,19-3 3,19-3 3,9 5 3,0 17 1,0 15 1,0 16 3,-5 13 1,-9 14 2,-10 11 1,-8 14 2,-11 14 0,-8 20-3,-10 18-2,-9 20-3,-15 13-2,-18 9-1,-19 10-3,-18 10 0,-9 5-2,4 4 0,3 3 0,3 3 0,3-5-2,3-12-3,3-13-3,4-12-4,2-13 0,4-12 0,3-13 2,3-12 1,12-19 0,22-25 1,22-25-1,23-25 1,13-21-1,6-15-2,7-15-3,6-16-1,1-7-3,-3 4-5,-3 3-3,-2 3-4,-8 3-1,-8 3-1,-10 3 2,-9 4 0,-10-3 2,-9-5 2,-10-7 4,-8-5 2,-14-4 3,-15 0 3,-15 0 3,-16 0 3,-7-2 2,4-3 2,3-3 2,3-2 2,4 3 3,7 14 5,6 11 6,7 14 5,5 13 4,7 16 5,6 15 3,7 17 4,5 27 5,7 41 6,6 40 7,7 42 5,2 30-1,1 22-7,-1 22-9,1 23-8,1 10-7,3 0-4,3 0-5,4 0-5,4 1-4,6 4-4,7 3-3,6 3-4,7-13-5,10-28-8,10-28-7,9-27-6,7-28-7,7-24-5,6-26-4,7-24-5,0-31 1,-2-33 7,-3-35 6,-3-34 7,-12-9 2,-18 20-1,-19 18-2,-18 20-2,-10 5-1,0-6-2,0-6-1,0-6-2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17"/>
    </inkml:context>
    <inkml:brush xml:id="br0">
      <inkml:brushProperty name="width" value="0.03642" units="cm"/>
      <inkml:brushProperty name="height" value="0.03642" units="cm"/>
      <inkml:brushProperty name="color" value="#00BFF3"/>
    </inkml:brush>
  </inkml:definitions>
  <inkml:trace contextRef="#ctx0" brushRef="#br0">68350 35200 604,'23'-29'0,"-3"-5"2,-3-7 1,-2-5 1,-6 6 9,-6 23 14,-6 22 15,-6 22 14,-9 18 3,-8 16-9,-10 15-9,-9 17-9,-9 11-8,-5 10-5,-7 10-6,-5 9-5,-4 1-6,0-6-6,0-6-8,0-6-6,6-12-2,13-15 2,12-15 4,13-16 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9:55"/>
    </inkml:context>
    <inkml:brush xml:id="br0">
      <inkml:brushProperty name="width" value="0.05245" units="cm"/>
      <inkml:brushProperty name="height" value="0.05245" units="cm"/>
      <inkml:brushProperty name="color" value="#00BFF3"/>
    </inkml:brush>
  </inkml:definitions>
  <inkml:trace contextRef="#ctx0" brushRef="#br0">25050 52650 419,'6'-44'9,"13"13"19,12 12 17,13 13 20,10 12 4,10 13-8,10 12-8,9 13-8,2 12-7,-2 13-5,-3 12-4,-3 13-5,-7 9-5,-9 6-2,-10 7-4,-8 6-2,-11 3-3,-8 0-2,-10 0-2,-9 0-1,-10 0-3,-9 0-2,-10 0-4,-8 0-3,-9-7-2,-6-11-1,-6-14-1,-6-11-1,-6-17 0,-2-18 0,-3-19-1,-3-18 0,2-23 0,10-24 1,10-26 1,9-24 1,15-26 2,22-24 1,22-26 3,23-24 2,27-20 0,34-11-1,35-14-2,35-11 0,27-12-3,22-9-4,22-10-4,23-8-3,-15 21-1,-50 53 3,-50 53 2,-50 54 3,-22 27-4,6 4-12,7 3-11,6 3-11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06"/>
    </inkml:context>
    <inkml:brush xml:id="br0">
      <inkml:brushProperty name="width" value="0.0262" units="cm"/>
      <inkml:brushProperty name="height" value="0.0262" units="cm"/>
      <inkml:brushProperty name="color" value="#00BFF3"/>
    </inkml:brush>
  </inkml:definitions>
  <inkml:trace contextRef="#ctx0" brushRef="#br0">69760 14000 839,'-19'0'10,"-6"2"20,-5 0 20,-6 2 20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13"/>
    </inkml:context>
    <inkml:brush xml:id="br0">
      <inkml:brushProperty name="width" value="0.05286" units="cm"/>
      <inkml:brushProperty name="height" value="0.05286" units="cm"/>
      <inkml:brushProperty name="color" value="#00BFF3"/>
    </inkml:brush>
  </inkml:definitions>
  <inkml:trace contextRef="#ctx0" brushRef="#br0">82577 18951 416,'-6'-14'5,"2"6"10,4 4 11,3 6 11,1 2 2,1 2-4,2 0-4,0 2-5,1 0-3,0 1-2,0 1-4,-1 2-1,1-1-2,0 1-1,0 0-1,0 0 0,-1-1 0,-1 1-1,0 0 1,-2 0-1,0 0 0,0 3-1,0 1 1,0 3-1,0 1 0,2-1-2,0 1-1,1 0-1,1-2-1,-2 1 0,-1-2-1,0-1 0,0-2-1,3-1-1,4-2-3,2-2-1,2-2 1,0-2 1,-1-3 3,1 0 2,0-4 1,1 0 0,1-3 0,1-2 0,2-2 1,1-4-2,3-2 0,1-3-1,2-3 1,1-5 0,1-3 1,1-4 0,2-5 1,2-3 0,4-4 0,3-4 0,0 0-7,-2 2-11,-2 4-12,-1 2-12,-5 4-7,-4 4-3,-4 3-3,-6 5-3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16"/>
    </inkml:context>
    <inkml:brush xml:id="br0">
      <inkml:brushProperty name="width" value="0.04141" units="cm"/>
      <inkml:brushProperty name="height" value="0.04141" units="cm"/>
      <inkml:brushProperty name="color" value="#00BFF3"/>
    </inkml:brush>
  </inkml:definitions>
  <inkml:trace contextRef="#ctx0" brushRef="#br0">23990 22619 531,'-21'-29'-19,"5"5"6,5 5 6,4 5 7,3 2 4,1-2 4,-1 0 5,0-1 4,-1 1 3,-2 1 5,-2 2 3,-2 2 3,-1 2 2,-3 1-1,-2 0-1,-1 2-2,-2 0-2,1 2-6,-1 0-5,0 2-4,0 0-3,-1 2 0,-1 0 1,-1 2 1,-1 1-1,-1 3-4,-1 4-2,-1 2-3,0 3-2,-1 1 0,1 3 1,0 1 0,0 2 0,3-1 0,1 1 1,3-1 0,0 1 0,0 1 1,1 1 0,-1 1 0,1 0 0,3 1 1,1-1 1,3 1 0,-1 1 0,0 2 1,-1 4 0,-1 3 1,-1 1-1,2 2-1,1 1-1,1 0 0,1 1-1,0-2 1,2 0 1,1-1 0,1-3 0,2-2 0,2-3 0,2-3 0,2-3 0,2-3-1,2-3 0,2-3 0,3-2-1,7-1-1,6-1-1,5 0 0,5-1-3,2-1-1,4 1-2,3 0-2,2 0-1,2-1-1,2 1-2,2 0 0,-1-1-1,-2-1 2,-4 0 2,-2-2 2,1 1 0,6 3 1,6 4 0,6 2 0,0-1 0,-2-3 0,-6-4 0,-3-4 1,-2-3-1,0-2 0,0-2-1,0-2 0,0-4-1,-2-6 0,0-5 0,-1-7 0,-1-3 0,0-1-1,0-1 1,0 0-1,-1-4 1,-2-3 2,-2-4 1,-1-4 1,-5-3 1,-4-4 1,-5-2 2,-4-3 0,-5-2 1,-3 2 1,-3 1 0,-2 1 1,-3 2-1,-1 6 0,0 4-2,-1 5 0,-1 5 1,0 4 1,0 3 1,0 5 3,-1 0 0,-1 0 1,0-1 1,-1 0 0,-2-2 1,-2-2 1,-2 0 1,-1 0 0,-3-1 1,-2 3-2,-2 1-2,-1 3 0,-4 2-2,-3 4-2,-5 4-2,-3 5-1,-3 2-3,-1 4-6,0 2-4,-2 4-5,0 1-6,0 3-6,0 2-6,-1 2-6,4-1-3,8-1 0,6-2 1,7-2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18"/>
    </inkml:context>
    <inkml:brush xml:id="br0">
      <inkml:brushProperty name="width" value="0.05145" units="cm"/>
      <inkml:brushProperty name="height" value="0.05145" units="cm"/>
      <inkml:brushProperty name="color" value="#00BFF3"/>
    </inkml:brush>
  </inkml:definitions>
  <inkml:trace contextRef="#ctx0" brushRef="#br0">50033 23659 427,'15'-14'1,"-4"3"4,-3 3 2,-2 2 2,-3 4 9,1 4 12,0 4 13,0 4 13,-2 4 1,-4 5-11,-4 5-11,-3 5-10,-5 3-7,-2 4-1,-3 3-3,-3 3 0,-1 0-2,-1 2-2,1-1-1,-1 0-1,2-2-4,1-2-3,2-3-5,3-4-4,1-3-3,2-5-3,3-5-2,1-5-3,3-6-5,4-10-8,4-8-7,4-9-8,4-8-2,3-7 7,5-6 6,3-8 6,2-1 5,-3 2 4,-1 4 4,-2 2 3,-2 4 4,1 6 4,0 4 4,-1 5 3,0 3 3,-2 3 1,-3 1 1,-1 2 1,-1 3 8,0 3 13,0 2 14,0 4 13,-1 3 3,-1 4-10,0 3-9,-2 5-9,0 4-6,0 5-1,0 5-3,0 5-2,0 1-3,0-2-2,0-1-2,0-3-4,1-3-3,3-5-4,3-5-5,4-4-4,1-8-2,1-6-1,1-9 0,1-8 0,1-5-2,-1-5-3,1-3-3,0-4-3,-2 0-1,1 4 2,-2 3 2,-1 5 1,-2 3 3,-3 3 3,-2 3 4,-4 2 3,-1 5 12,0 7 17,0 4 18,0 7 17,-1 5 4,-1 2-10,0 3-12,-1 3-11,-1 2-6,0 1-5,0 1-3,0 1-3,-1 1-4,-1 4-5,0 3-3,-1 3-4,-1 0-7,0 0-7,0-2-10,0 0-7,1-3-6,0-5 1,2-5 0,0-5-1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19"/>
    </inkml:context>
    <inkml:brush xml:id="br0">
      <inkml:brushProperty name="width" value="0.03867" units="cm"/>
      <inkml:brushProperty name="height" value="0.03867" units="cm"/>
      <inkml:brushProperty name="color" value="#00BFF3"/>
    </inkml:brush>
  </inkml:definitions>
  <inkml:trace contextRef="#ctx0" brushRef="#br0">52800 22900 568,'51'0'156,"-8"0"-40,-8 0-39,-8 0-40,-5 0-20,-3 2-4,-3 0-3,-2 2-4,-3 0-14,-1 3-25,-1 2-23,0 2-25,-4-1-5,-2-1 12,-6-2 14,-2-2 12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19"/>
    </inkml:context>
    <inkml:brush xml:id="br0">
      <inkml:brushProperty name="width" value="0.04846" units="cm"/>
      <inkml:brushProperty name="height" value="0.04846" units="cm"/>
      <inkml:brushProperty name="color" value="#00BFF3"/>
    </inkml:brush>
  </inkml:definitions>
  <inkml:trace contextRef="#ctx0" brushRef="#br0">52637 23250 454,'-15'0'2,"2"0"6,2 0 4,3 0 6,0 3 9,2 7 15,1 8 15,0 6 15,2 4 1,0 2-14,2 3-11,0 1-14,0 5-8,-2 8-5,-2 8-3,-1 8-5,-3 7-4,0 6-4,-2 8-4,0 7-3,0 4-6,1 2-9,0 2-9,2 2-9,1 0-6,0 1-3,2 0-4,1 0-4,0-9 4,2-16 8,0-17 10,2-16 8,-1-11 1,0-3-5,-2-5-7,0-3-5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20"/>
    </inkml:context>
    <inkml:brush xml:id="br0">
      <inkml:brushProperty name="width" value="0.03385" units="cm"/>
      <inkml:brushProperty name="height" value="0.03385" units="cm"/>
      <inkml:brushProperty name="color" value="#00BFF3"/>
    </inkml:brush>
  </inkml:definitions>
  <inkml:trace contextRef="#ctx0" brushRef="#br0">52650 24402 649,'0'-43'48,"2"11"-6,0 10-6,2 9-5,0 6-5,2 0-2,0 2-2,1 1-2,3-1-3,6-2-1,4-2-1,5-1-2,2-2-1,1 2-1,-1 1-2,1 0-2,-3 3-5,-2 1-12,-3 2-11,-2 2-10,-4 0-11,-1 0-9,-2-2-9,-2 0-10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20"/>
    </inkml:context>
    <inkml:brush xml:id="br0">
      <inkml:brushProperty name="width" value="0.03928" units="cm"/>
      <inkml:brushProperty name="height" value="0.03928" units="cm"/>
      <inkml:brushProperty name="color" value="#00BFF3"/>
    </inkml:brush>
  </inkml:definitions>
  <inkml:trace contextRef="#ctx0" brushRef="#br0">53833 25347 560,'-6'-8'37,"4"0"7,4 1 6,4-1 6,3 1-1,3 2-10,4 2-10,2 2-9,2 2-6,1 2-3,1 2-3,1 2-3,-1 2-3,-3 3-1,-3 3-2,-2 4-1,-4 0-2,-1 1 0,-2-1-1,-2 1 0,-2-1-5,-2-1-8,-2-1-6,-2 0-9,-2-3-5,0-1-5,-1-2-5,-2-2-4,0-3-2,-1-3-2,-2-2-1,0-4-1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20"/>
    </inkml:context>
    <inkml:brush xml:id="br0">
      <inkml:brushProperty name="width" value="0.04433" units="cm"/>
      <inkml:brushProperty name="height" value="0.04433" units="cm"/>
      <inkml:brushProperty name="color" value="#00BFF3"/>
    </inkml:brush>
  </inkml:definitions>
  <inkml:trace contextRef="#ctx0" brushRef="#br0">54201 24805 496,'6'-13'18,"-3"6"22,-2 6 22,-4 6 21,-2 6 4,-1 5-17,-3 7-15,-2 5-16,-2 4-13,-3 1-10,-3 1-8,-3 0-11,-2 1-10,1-1-11,-1-2-12,1 0-11,1-3-9,5-7-7,3-5-6,4-6-7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18"/>
    </inkml:context>
    <inkml:brush xml:id="br0">
      <inkml:brushProperty name="width" value="0.0394" units="cm"/>
      <inkml:brushProperty name="height" value="0.0394" units="cm"/>
      <inkml:brushProperty name="color" value="#00BFF3"/>
    </inkml:brush>
  </inkml:definitions>
  <inkml:trace contextRef="#ctx0" brushRef="#br0">69800 33700 558,'-24'95'143,"4"-9"-34,3-10-33,3-8-34,3-8-18,3-2-7,3-3-4,4-3-6,10-7-7,19-9-10,19-10-9,19-8-10,10-12-4,4-12 1,3-13 0,3-12 2,-5-4 0,-12 7 3,-13 6 1,-12 7 1,-21 15 5,-28 25 5,-28 25 7,-27 25 6,-15 9 4,0-6 0,0-6 2,0-6 0,0-4 0,0 1-3,0-1-2,0 1-4,7-6 0,17-8 0,15-10 1,16-9 1,13-10 1,14-9 3,11-10 2,14-8 2,3 5 5,-2 22 7,-3 22 8,-3 23 6,-7 11 3,-9 4-1,-10 3-2,-8 3-2,-6-1-2,1-2-4,-1-3-3,1-3-4,1-6-2,3-5-1,3-7-1,4-5-2,4-19-8,6-27-16,7-28-17,6-28-16,7-24-6,10-19 5,10-18 4,9-19 4,2-7 3,-2 7 1,-3 6 0,-3 7 1,-6 11 2,-5 20 5,-7 18 4,-5 20 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22"/>
    </inkml:context>
    <inkml:brush xml:id="br0">
      <inkml:brushProperty name="width" value="0.03254" units="cm"/>
      <inkml:brushProperty name="height" value="0.03254" units="cm"/>
      <inkml:brushProperty name="color" value="#00BFF3"/>
    </inkml:brush>
  </inkml:definitions>
  <inkml:trace contextRef="#ctx0" brushRef="#br0">52700 17545 676,'2'-13'7,"4"4"16,4 6 14,3 5 16,2 2 2,-3 3-11,-1 2-11,-2 2-11,-1 1-6,2 1-3,0 1-2,1 2-3,-1 0-7,-2 1-9,-4 1-10,-2 1-10,-4 0-7,-2-1-3,-4-1-3,-2 0-4,-1-3 0,1-3 3,0-3 2,2-2 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23"/>
    </inkml:context>
    <inkml:brush xml:id="br0">
      <inkml:brushProperty name="width" value="0.03789" units="cm"/>
      <inkml:brushProperty name="height" value="0.03789" units="cm"/>
      <inkml:brushProperty name="color" value="#00BFF3"/>
    </inkml:brush>
  </inkml:definitions>
  <inkml:trace contextRef="#ctx0" brushRef="#br0">51916 18397 580,'-28'7'-9,"7"-1"8,7 0 8,7-2 8,6-1 6,8-2 3,6-2 4,7-2 3,4-1-2,1-2-6,1 0-7,1-1-7,1-1-4,1 0-3,1 0-3,1 1-2,-3 0-3,-6 2 1,-5 2-2,-6 2 0,-4 2 1,-2 2 3,-3 2 3,0 2 2,-3 1 3,-1 3 0,0 2 2,-1 2 1,-3 1 0,-4 1-1,-4 1 0,-3 1-1,-2 0 0,0-1 1,2-1 0,1-1 0,1-3-5,1-6-11,1-6-12,0-6-11,3-5-4,5-3 2,2-5 2,6-4 3,1 0 3,1 3 6,2 3 7,0 3 5,1 2 5,2 2 3,0 2 5,1 3 3,0 2 7,0 4 8,-2 3 8,0 5 9,-3 1 0,-1 0-9,-2-2-9,-2 0-9,1-2-8,4-1-10,4-1-8,4 0-10,1-2-4,1-2-1,0-2 1,-1-2-1,0 0 1,-2 0 2,-3 2 1,-1 0 3,-3 2 3,-6 4 4,-4 2 3,-6 4 3,-4 2 3,-7 5-1,-5 3 0,-7 5 1,-3 1 0,-2-2 0,-2 1 2,-2-2 1,0-2 0,3-3-1,3-3 1,4-3-2,1-2 2,3-3 2,1-1 1,3-2 3,2-2 2,5 0 4,3-1 2,4-2 3,4 3 8,2 6 13,4 5 11,3 7 12,0 3-1,-1-1-15,0 1-15,-2-1-15,-1 0-10,-2-1-6,-2-1-5,-1-1-6,-1-2-4,2-3-3,2-3-3,2-2-4,1-5-1,0-2 1,0-6-1,0-2 2,1-5 1,2-4 4,2-3 3,2-5 4,1-1 3,3-1 5,2 1 4,2-1 4,3 1 3,5 1 3,5 1 1,5 1 2,3 2 3,4 1 4,2 2 4,4 3 4,1 1 2,-2 2-1,0 2-1,-2 2-1,-2 2-1,-5 2-2,-5 2-1,-5 2-2,-4 3-3,-1 2-3,-3 3-4,-1 4-4,-3 1-1,-4 3 2,-5 1 1,-3 3 2,-2 0 0,-2-1-1,0-2-1,-1 1-1,-3-3 0,-4-1 0,-4-2 2,-3-3 0,-5-1-1,-2-2-5,-3-2-4,-2-2-4,-1-2-3,5-3-2,3 0-1,5-3-3,1-4-1,0-6-1,1-5-1,-1-7-1,2-4 1,4-3 2,4-2 2,5-4 2,2 1 1,5 4 0,4 3 0,4 5 1,0 3 3,-1 5 5,-2 3 5,-2 4 7,-3 6 4,-2 8 6,-4 8 6,-2 8 4,-4 4 3,-4 2-3,-4 3-3,-3 1-2,-2 0-3,0-1-5,2-3-5,1-1-4,2-4-4,2-3-4,4-5-2,3-3-3,5-6-7,10-8-11,8-8-10,9-7-10,5-6-2,2-3 4,3-3 7,1-2 5,0-1 5,-4 3 3,-2 3 4,-3 3 3,-2 3 4,-1 3 2,-1 3 2,-1 3 3,-3 2 3,-3 2 5,-4 2 4,-4 3 6,-1 0 8,3 2 12,3 0 13,4 2 12,1 1 2,1 1-10,1 4-9,1 0-10,-1 3-5,-1 4-4,-3 2-1,-1 3-4,-2 3-2,-3 3-5,-1 3-4,-2 3-4,-3 1-4,-4 2 0,-4 1-3,-4 1-1,-3-2-2,-2-4 0,-1-3-2,-3-5 0,0-3-2,-1-2-1,0-4-2,1-3-1,-1-3-1,2-2 3,1-4 1,1-2 2,1-5 0,4-4-1,2-5 0,4-5-1,3-4-1,6-5 2,4-3-1,5-4 2,5-2 0,3 2 0,5 0 1,3 1 0,2 2-3,-2 2-5,0 1-6,-1 3-5,-3 3-2,-5 5 1,-5 5 3,-4 5 1,-5 1 4,1 0 2,-2-1 4,0-1 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23"/>
    </inkml:context>
    <inkml:brush xml:id="br0">
      <inkml:brushProperty name="width" value="0.03897" units="cm"/>
      <inkml:brushProperty name="height" value="0.03897" units="cm"/>
      <inkml:brushProperty name="color" value="#00BFF3"/>
    </inkml:brush>
  </inkml:definitions>
  <inkml:trace contextRef="#ctx0" brushRef="#br0">56247 17337 564,'-8'-6'10,"0"6"18,1 4 20,-1 6 19,1 2 3,2 3-13,2 1-12,2 3-12,1 0-9,0-3-4,0-1-3,0-2-5,2-2-8,4-1-12,4-1-14,3 0-14,2-3-5,-1-1-1,0-2 0,-2-2 0,-3 1 3,-4 2 6,-6 4 4,-4 2 7,-3 0 1,0-1 1,1-2 0,-1-2 0,0-1 0,2 0 1,1 0-1,0 0 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25"/>
    </inkml:context>
    <inkml:brush xml:id="br0">
      <inkml:brushProperty name="width" value="0.04992" units="cm"/>
      <inkml:brushProperty name="height" value="0.04992" units="cm"/>
      <inkml:brushProperty name="color" value="#00BFF3"/>
    </inkml:brush>
  </inkml:definitions>
  <inkml:trace contextRef="#ctx0" brushRef="#br0">56059 17399 440,'0'29'107,"0"-3"-26,0-5-27,0-3-26,0-1-16,-2 3-5,0 3-5,-1 3-4,-2 0-4,2-5-1,-1-3-2,0-4-2,2-9-7,4-10-11,4-13-12,4-11-11,2-6-1,3 3 9,1 2 9,3 1 9,0 3 8,-1 3 4,0 3 4,-2 3 6,-2 4 8,-1 5 13,-2 4 12,-2 6 14,-3 3 3,-2 5-6,-4 4-5,-2 4-5,-3 2-5,-2 1-5,-2 1-3,-2 1-4,0-1-2,1-3-1,0-3 0,2-3 0,5-4-9,8-8-15,9-6-17,9-7-15,3-3-4,-3 4 11,-3 3 11,-2 2 10,-3 3 7,-1 2 3,-1 2 2,-1 2 4,-2 3 2,-4 4 5,-4 4 3,-4 3 5,-4 3 1,-4 0-2,-3-1-2,-5 1-1,-4 1-3,-3 5-3,-4 3-4,-5 4-4,0 1-2,0-3 1,1-3-1,1-3 1,2-3 0,1-1 0,3-3 0,1-1 1,3-3 1,3-1 3,3-2 3,3-2 3,3-2 3,6-2 3,4-3 3,6 0 3,2-2 1,0 0-3,-1 0-4,1 0-2,0 1-2,-2 3-2,-1 4 0,0 2 0,-1 1-2,0-1 1,-1 0-1,2-2 1,-2 0-1,1 0-1,0 0 1,0 0-1,2-3-2,6-3-2,4-4-2,5-3-2,3-5-3,-1-4-4,1-4-2,-1-3-4,-1-1 0,-1 5 4,-2 3 3,-3 4 3,-1 6 7,-4 6 12,-3 8 10,-2 6 11,-4 3 5,-2-1-2,-4-1-1,-2-1-2,2-3-8,8-6-14,7-6-14,9-6-14,2-3-6,-1-2 0,-2 0 1,-2-1 0,-2 0 2,-1 2 5,-1 2 3,-1 2 5,-1 3 2,-2 4 2,-2 4 1,-2 4 1,-2 2 4,-1 2 6,0 0 5,-1 1 6,0-4-2,1-9-9,3-8-11,2-9-10,2-7-5,4-5 0,2-5-1,3-4-1,1-5-1,-1-3 1,-1-2 0,0-3-1,-1-1 4,1 6 4,1 2 7,1 5 4,0 4 5,-1 4 2,0 3 2,-2 5 3,-2 3 5,-3 4 8,-3 4 9,-2 5 7,-5 5 5,-4 9 0,-5 10 1,-5 8 1,-4 4-5,-2 2-10,-2 1-10,-1 1-11,0-2-3,3-4-1,3-3 1,3-5 1,3-4-8,8-6-15,4-6-15,8-6-15,2-3-2,1 2 12,1 0 12,1 2 11,0 1 10,-4 2 9,-3 2 10,-2 1 8,-3 3 4,-1 2-2,0 2-2,-2 1-2,0 3-2,-2 3-3,0 4-2,-1 2-3,-2-1-3,0-2-7,-2-3-6,0-2-7,-1-4-5,0-1-3,1-2-3,-1-2-4,0-7-4,2-12-5,1-12-4,0-11-5,3-4 1,4 4 8,4 3 7,4 5 7,3 1 8,3-1 5,3-1 6,3-1 5,2 1 7,1 5 6,1 3 7,1 5 7,2 1 2,3 2 0,3 1 0,3 1-1,0 0-2,0 0-5,-1 0-6,-1 0-4,-3 1-5,-2 0-8,-3 2-7,-3 1-7,-4 0-3,-3 0-1,-4 0-2,-4 0 0,-5-1-1,-2 0-1,-6-1-2,-2-1-1,-4-3 1,-2-2 3,-2-3 4,-1-3 3,-2-2 4,-2 1 3,0-1 5,-1 0 2,0 0 2,3-1-1,1-1-2,3-1-1,0 2 4,2 3 8,1 4 8,0 5 9,2 4 10,1 8 12,0 6 12,2 7 12,1 7-2,2 7-14,2 6-13,2 8-14,0 6-10,0 6-3,-2 6-5,0 5-5,-2 9-4,0 13-8,-2 10-6,0 13-7,-1 6-5,0 1-3,0 1-3,0 1-3,1-4-1,0-7 3,2-9 2,0-7 2,1-10-4,0-13-10,0-13-10,0-12-10,0-11 0,-2-8 11,0-7 10,-1-8 10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25"/>
    </inkml:context>
    <inkml:brush xml:id="br0">
      <inkml:brushProperty name="width" value="0.03532" units="cm"/>
      <inkml:brushProperty name="height" value="0.03532" units="cm"/>
      <inkml:brushProperty name="color" value="#00BFF3"/>
    </inkml:brush>
  </inkml:definitions>
  <inkml:trace contextRef="#ctx0" brushRef="#br0">58776 18592 622,'-11'-3'111,"-4"8"-21,-5 9-20,-5 10-21,-3 5-17,-1 6-13,0 5-13,-2 4-12,0 2-8,1-2-1,1-2-2,1-1 0,3-5-5,5-8-10,5-6-8,5-6-9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26"/>
    </inkml:context>
    <inkml:brush xml:id="br0">
      <inkml:brushProperty name="width" value="0.03534" units="cm"/>
      <inkml:brushProperty name="height" value="0.03534" units="cm"/>
      <inkml:brushProperty name="color" value="#00BFF3"/>
    </inkml:brush>
  </inkml:definitions>
  <inkml:trace contextRef="#ctx0" brushRef="#br0">59650 18781 622,'22'-7'45,"-3"2"-6,-3 3-5,-2 1-6,-2 0-2,3-1-1,2 0 0,1-1-2,3-1 0,0 2-4,1 0-2,1 2-3,-2 1-1,-3 2 1,-4 2 0,-4 2 1,-4 1-12,-3 3-23,-2 2-24,-4 2-24,-1-1-8,-2-1 9,0-2 7,-1-2 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26"/>
    </inkml:context>
    <inkml:brush xml:id="br0">
      <inkml:brushProperty name="width" value="0.04139" units="cm"/>
      <inkml:brushProperty name="height" value="0.04139" units="cm"/>
      <inkml:brushProperty name="color" value="#00BFF3"/>
    </inkml:brush>
  </inkml:definitions>
  <inkml:trace contextRef="#ctx0" brushRef="#br0">58705 20028 531,'-30'12'12,"17"-6"23,18-8 24,18-6 23,10-4 4,6 1-17,4-1-15,6 0-17,0 1-14,-2 2-11,-4 3-13,-2 1-10,-5 1-18,-6 2-23,-5 0-24,-6 2-22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27"/>
    </inkml:context>
    <inkml:brush xml:id="br0">
      <inkml:brushProperty name="width" value="0.04489" units="cm"/>
      <inkml:brushProperty name="height" value="0.04489" units="cm"/>
      <inkml:brushProperty name="color" value="#00BFF3"/>
    </inkml:brush>
  </inkml:definitions>
  <inkml:trace contextRef="#ctx0" brushRef="#br0">81850 24336 490,'8'-7'79,"2"2"-12,0 2-13,1 2-11,0 2-10,0 2-3,-2 2-5,-1 2-4,1 1-3,2 1 1,2 2-1,1 0 0,2 1 0,-2 3-2,-1 2-1,-1 2-1,0-1-3,0-1-4,-1-3-3,1-1-5,0-3-2,0-2 1,0-4 1,-1-2 0,4-6 1,6-6 1,5-7 0,7-7 0,4-9-2,4-9-6,4-10-5,4-9-7,1-6-7,0 1-10,-2-1-10,0 1-10,-6 5-5,-8 14 0,-9 12 1,-8 13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32"/>
    </inkml:context>
    <inkml:brush xml:id="br0">
      <inkml:brushProperty name="width" value="0.05874" units="cm"/>
      <inkml:brushProperty name="height" value="0.05874" units="cm"/>
      <inkml:brushProperty name="color" value="#00BFF3"/>
    </inkml:brush>
  </inkml:definitions>
  <inkml:trace contextRef="#ctx0" brushRef="#br0">38015 29085 374,'32'-16'48,"1"1"-8,1-1-10,1 0-8,-1 2-7,0 1-1,-1 2-3,-1 2-3,-2 2 0,-2 1-2,-1 0 1,-3 2-1,-2 5 0,-4 9-1,-5 11 0,-3 10-1,-4 3 1,-4-2 1,-4-2 1,-4-1 0,-1-3 2,0-1 0,2-3 0,1-1 2,1-2-1,2-1-2,2-1-1,2-1-1,2-1-2,3 0 0,3-2-2,4-1 0,1-1-2,-1-2-4,1-2-4,0-2-4,-1-3-2,1-3-4,0-2-2,-1-3-3,0-4-1,-2-4 1,-3-4 0,-1-3 2,-2-4 0,-2-1 1,-2-3 1,-2-1 2,-4-2 0,-4 0 1,-5-2 2,-5-1 0,-5 1 2,-1 3 2,-4 3 2,-3 4 3,-1 1 2,3 4 3,2 3 4,1 3 3,3 2 3,1 2-1,2 3 2,3 1-1,1 1 3,2 2 3,3 0 4,1 2 2,1 1 3,2 4 2,1 2 1,0 4 1,1 2-2,-2 3-4,0 3-5,-1 3-5,-1 2-2,2 3-1,1 1 0,0 3-2,1 1-3,-2 2-5,0 2-6,-1 3-6,-3 0-4,-2 0-1,-3 0-1,-3 0-2,-2-1 0,1-3 2,-1-4 0,1-1 1,-1-5 2,2-3 3,1-5 2,1-3 2,1-4 4,2-3 1,3-2 4,1-4 2,3-1 4,6 0 7,4 0 5,6 0 6,3 0 1,5-2-4,3 0-5,5-1-4,2-1-5,1 0-4,1 0-4,1 0-5,-1-1-2,-2-2 1,-1-2 0,-3-1 1,-1-2-1,-3 2-5,-1 1-4,-2 0-3,-4 2-2,-3-1 1,-4 0 1,-4 0 2,-2 0 3,-2-2 3,-1 0 3,0-1 4,-1 0 4,-2 2 4,0 2 4,-1 3 4,-2 0 2,0 2 0,-1 0 1,-1 2 0,-1 3 2,2 5 3,1 7 3,0 6 2,3 3 1,1 3-3,2 1-3,2 2-3,1 2-1,0 1-3,0 1-1,0 1-2,0 0-2,0 2-2,0 1-2,0 0-2,0 2-2,0 1-2,0 0-2,0 2-3,0-3-3,0-4-3,0-5-4,0-5-2,-3-6-3,-4-7-1,-6-6-2,-3-8 0,-4-6 0,0-7 3,1-7 3,-1-7 3,2-3 3,3-1 2,2 1 3,4 0 3,3 0 3,5 4 4,2 4 2,5 2 4,4 0 1,6 0-2,4-1 0,5-1-2,5-2-1,6-2-3,6-5-2,7-1-1,1-3-3,1-3-1,0-1-2,0-2-1,-2 2-1,-6 4 1,-4 5-1,-5 5 1,-5 4 0,-5 5 1,-5 3 0,-5 4 2,-4 6 4,-4 8 11,-4 8 9,-4 8 11,-4 4 3,-2 3 0,-3 1-2,-3 2-1,-2 1-3,2-3-4,1-2-4,1-1-4,1-2-8,4-1-11,3-1-13,2-1-11,4-3-4,6-5 3,4-4 3,5-6 4,3-3 1,0-2 2,-1-2 1,1-1 2,-2-2 0,-3 2 2,-3 1 1,-2 0 1,-2 2 5,-1 2 8,1 2 8,0 2 8,-1 3 4,-2 4 2,-3 3 1,0 5 2,-4 2-1,0-1-2,-3 1-2,-2 0-2,-1-2-3,-2 1-3,0-2-3,-1-1-2,2-5-11,6-8-15,6-10-17,6-8-16,5-6-4,5-5 10,5-3 10,5-4 8,1 0 8,-3 5 4,-3 5 4,-3 5 5,-1 2 6,3 0 7,1 1 9,3-1 8,0 0 3,-1 1-2,-1-1-1,-1 0-1,-2 2-2,-1 3-4,-3 3-2,-1 2-4,-4 1-7,-6-4-14,-6-2-12,-6-3-13,-4-2-4,0-1 8,-1-2 7,-1 1 7,-1-3 5,0-2 2,0-1 3,1-2 1,-1 0 4,2 6 3,1 5 5,0 5 3,2 3 8,-1 0 14,0 2 12,0 1 14,0 4 1,0 7-8,1 9-8,-1 8-8,0 5-6,2 6-1,1 5-2,0 4-2,1 4-2,0 0-4,0 2-4,1 0-4,-1-1-1,4-2-2,0-3 0,4-4 0,1-2-1,5-1 2,4-3 0,4-2 1,3-3-5,2-5-14,4-5-11,4-4-14,1-7-7,2-5-3,2-6-2,3-5-2,0-6 2,2-4 8,1-3 9,0-5 8,-2 0-1,-7 3-8,-7 3-11,-7 3-8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33"/>
    </inkml:context>
    <inkml:brush xml:id="br0">
      <inkml:brushProperty name="width" value="0.05099" units="cm"/>
      <inkml:brushProperty name="height" value="0.05099" units="cm"/>
      <inkml:brushProperty name="color" value="#00BFF3"/>
    </inkml:brush>
  </inkml:definitions>
  <inkml:trace contextRef="#ctx0" brushRef="#br0">43505 29146 431,'58'-7'119,"-10"2"-31,-10 2-29,-9 2-31,-4 0-17,5-2-1,3-2-3,4-1-3,1-2-3,-3 0-5,-4 0-4,-1 0-6,-5 1-3,-3 1-3,-5 0-3,-3 2-3,-6-2-2,-6-4 0,-8-4-1,-6-3-1,-4-2 4,-1 1 6,-2 0 8,1 2 7,-2 1 6,0-1 3,1 0 3,-1 1 5,2 0 3,3 2 3,2 3 5,4 1 4,2 3 5,0 4 7,2 4 9,1 4 6,0 4 0,2 5-9,0 5-10,2 5-8,0 4-7,2 5-3,0 3-2,2 4-3,-1 4-2,-1 2-3,0 3-1,-1 4-3,-1-2-4,0-5-7,0-4-8,0-5-8,-1-6-2,-1-6 1,0-5 3,-1-6 1,-2-5 1,-2-3-1,-2-2-1,-2-4 0,-1-3-1,-1-6-1,-1-4 1,-2-5-1,1-7 1,-1-9 2,0-8 2,1-10 2,1-2 2,4 2 0,4 4 1,4 3 2,2 3 1,0 5 6,0 5 4,0 6 4,1 3 5,2 6 4,2 5 4,2 5 3,1 2 3,0 0-1,0 0 0,-1 0 0,2 2-5,2 4-9,2 4-9,1 4-9,2 1-6,2-3-5,0-1-4,1-2-5,1-4-1,3-4 2,1-5 2,3-5 2,-1-3 2,-3 0 3,-3 1 3,-3-1 3,-2 1 5,-2 3 7,-3 1 7,-1 2 8,-3 4 11,-4 6 16,-4 6 17,-4 6 16,-4 3 1,-3 3-13,-5 2-13,-3 1-14,-3 2-10,1 3-6,-1 1-7,1 3-7,-1-1-5,2-2-3,1-2-3,1-1-4,2-3-5,1-3-4,2-3-7,3-2-4,4-6-4,10-5-1,8-6-1,9-5-2,6-4 4,1 0 8,2 0 8,3 1 8,-1 0 7,-3 2 3,-3 2 6,-3 2 3,-1 2 5,1 2 2,1 2 5,1 2 2,-2 2 2,-5 0-2,-5 1 0,-4 2-1,-4 1-4,0 3-9,-2 4-7,0 2-8,-4 2-6,-6 3-2,-6 1-3,-5 3-3,-5-1-1,-3 0-1,-3-1 0,-3-1-1,-2-1 2,-2-1 3,-3-1 4,-1-1 3,0-1 5,0-1 5,1 0 5,2-2 5,2-2 6,7-3 5,5-3 5,7-2 5,7-3 6,10 0 4,10-2 4,10 0 6,6-3-3,6-2-6,5-4-8,5-2-7,2-2-6,2 1-8,0-1-6,2 0-7,-1 1-4,-4-1-1,-2 0-3,-3 0-2,-5 1-4,-5 3-6,-7 1-6,-5 2-7,-7 0-5,-6 0-3,-8-1-4,-6-1-4,-5-2 4,-1 0 11,-3-2 10,-1 1 11,-1-1 7,1 2 1,1 2 3,0 2 2,2 1 1,1 0 0,1 0 1,1 1 1,1-1 5,4 3 12,3 2 12,3 3 11,1 1 6,2 3-4,0 3-1,2 4-3,0 1-3,0 3-5,0 1-4,0 3-4,-1 1-4,0 1-4,-2 1-3,0 1-3,-3 0-4,-2 1-5,-3-1-5,-3 0-5,-2 0-3,-2-1-3,0-1-1,-1-1-3,0-3-4,3-3-4,1-4-5,3-4-5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19"/>
    </inkml:context>
    <inkml:brush xml:id="br0">
      <inkml:brushProperty name="width" value="0.04714" units="cm"/>
      <inkml:brushProperty name="height" value="0.04714" units="cm"/>
      <inkml:brushProperty name="color" value="#00BFF3"/>
    </inkml:brush>
  </inkml:definitions>
  <inkml:trace contextRef="#ctx0" brushRef="#br0">70800 33850 466,'25'-69'1,"0"13"1,0 12 2,0 13 1,-4 12 2,-5 13 3,-7 12 2,-5 13 4,-6 6 1,-3 0 3,-3 0 2,-2 0 1,-5 0 2,-2 0-1,-3 0-1,-3 0 0,-2 3-2,0 6-4,0 7-5,0 6-3,0 3-4,0 0-1,0 0-3,0 0-2,-4 3-2,-5 6-4,-7 7-2,-5 6-4,-1-4-1,6-11 0,7-14-1,6-11 1,9-12-2,13-9-3,12-10-3,13-8-3,6-6 1,0 1 4,0-1 3,0 1 5,0 1 4,0 3 4,0 3 6,0 4 4,-4 4 3,-5 6 2,-7 7 2,-5 6 2,-4 4 1,0 4 2,0 3 0,0 3 2,9-11-8,19-25-16,19-25-17,19-25-15,5-11-5,-5 3 3,-7 3 5,-5 4 4,-8 2 5,-5 4 6,-7 3 4,-5 3 7,-6 4 4,-3 7 4,-3 6 4,-2 7 4,-1 4 6,3 3 11,3 3 9,4 4 10,2 1-1,4 0-9,3 0-11,3 0-9,3 0-7,3 0-2,3 0-2,4 0-3,-3 0 0,-5 0-1,-7 0 0,-5 0 0,-6 3 0,-3 6-1,-3 7 1,-2 6-1,-5 4 1,-2 4 0,-3 3 1,-3 3 0,-4-1-1,-3-2 0,-3-3-2,-2-3-2,-6-2-1,-6 0-3,-6 0-3,-6 0-3,-7 0-2,-6 0 1,-6 0 0,-6 0 1,-7 1-1,-6 4-1,-6 3-1,-6 3-2,-6 3 1,-2 3 3,-3 3 2,-3 4 4,2-4 3,10-9 5,10-10 5,9-8 5,9-8 4,9-2 2,10-3 2,10-3 3,10-2 4,13 0 5,12 0 6,13 0 4,9 3 4,6 6 3,7 7 2,6 6 2,-4 9-2,-11 13-8,-14 12-8,-11 13-8,-7 10-6,0 10-6,0 10-5,0 9-5,0 1-7,0-6-6,0-6-7,0-6-7,-2-9-5,-3-8-5,-3-10-6,-2-9-4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34"/>
    </inkml:context>
    <inkml:brush xml:id="br0">
      <inkml:brushProperty name="width" value="0.03258" units="cm"/>
      <inkml:brushProperty name="height" value="0.03258" units="cm"/>
      <inkml:brushProperty name="color" value="#00BFF3"/>
    </inkml:brush>
  </inkml:definitions>
  <inkml:trace contextRef="#ctx0" brushRef="#br0">44500 31550 675,'23'2'27,"-1"4"4,-1 4 2,-1 3 3,1 4 1,5 1-1,3 3 0,5 2-1,2 0-6,2 1-11,2-1-11,3 1-13,-3-3-9,-6-3-7,-6-5-9,-5-3-7,-5-2-6,-3 0-4,-3 0-5,-2 0-3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35"/>
    </inkml:context>
    <inkml:brush xml:id="br0">
      <inkml:brushProperty name="width" value="0.05485" units="cm"/>
      <inkml:brushProperty name="height" value="0.05485" units="cm"/>
      <inkml:brushProperty name="color" value="#00BFF3"/>
    </inkml:brush>
  </inkml:definitions>
  <inkml:trace contextRef="#ctx0" brushRef="#br0">46251 28905 401,'9'-13'86,"5"6"-17,4 6-15,3 6-17,2 4-13,-1 3-7,-1 4-7,0 2-9,-4 2-5,-3 1-7,-4 1-6,-4 1-5,-5 0-2,-5 1 0,-4-1 1,-5 1 0,-4-1 2,-3 1 0,-3-1 0,-3 1 2,-2-1-1,-1-1 0,-1-1-1,-1-1 0,0-1 2,2-3 6,0-1 6,1-2 6,2-2 3,3-1 2,3-1 2,3 0 2,5-2 6,8-1 14,8 0 12,8-2 14,5-2 0,5-4-10,3-4-10,5-3-12,2-4-7,2-2-4,2-1-5,3-3-4,-2 0-5,-4 3-5,-4 1-6,-3 2-5,-5 2-3,-3 1 1,-4 0 2,-4 2 0,-5 0-1,-5 1-4,-4-1-2,-5 0-3,-4 0 0,0 2 4,-1 1 5,-1 0 4,-1 2 5,1 1 7,-1 0 6,0 2 6,1 0 6,1 0 6,1 0 5,1 0 5,1 1 3,2 1 1,2 3 0,2 2 1,2 2-1,0 4-3,2 2-2,0 3-3,1 2-3,-2 3-2,0 1-4,-1 3-2,-1-1-4,2-3-5,0-3-4,2-3-4,2-3-2,4-4 1,3-5 2,5-2 2,4-7-6,3-6-11,5-7-13,3-7-10,1-5-6,-1-1 1,-3-2 2,-1-3 1,-3 3 4,-3 4 7,-3 4 7,-3 7 7,-3 4 10,-4 8 11,-4 6 13,-4 8 11,-4 4 7,-2 5 3,-3 3 2,-3 5 3,-1 1-2,2 1-8,3-1-8,1 1-7,2-3-8,2-3-6,2-5-6,2-3-6,3-4-3,4-2 2,4-4 1,3-2 3,4-6-6,2-4-10,1-7-11,3-5-11,0-4-3,1 1 2,-1-1 4,1 1 4,-3 0 5,-3 4 7,-5 3 8,-3 3 8,-2 5 14,-2 8 21,-1 8 21,0 8 20,-4 4 2,-4 3-17,-5 1-19,-6 3-17,-3 1-10,-3 0-4,-3 2-4,-3 1-3,-2 1-3,-3-1 1,-1 0 0,-2 1 1,-2-2-4,-1-2-7,0-2-5,-2-1-7,2-3 1,5-3 7,5-3 7,6-2 7,8-5 9,14-7 9,13-4 9,15-7 9,7-3 1,0 0-9,2 0-8,1 1-10,-1 0-4,-2 2-2,-2 2-2,-1 2-1,-3 1-3,-4 1-4,-2-1-3,-2 0-3,-7-1-7,-9 0-8,-9-2-8,-8 0-9,-5-2 0,-1-1 10,-1-3 10,-1-2 9,0 1 9,1 1 7,0 2 7,2 2 7,2 2 4,1 0 1,2 2 0,2 1 0,2 0 4,-1 2 6,0 0 5,0 2 6,1 4 5,2 9 5,2 9 5,2 9 5,1 4-2,0-3-9,0-2-8,0-1-10,2-2-6,2 1-3,4-1-3,2 0-2,2 0-5,3-3-5,2-1-4,2-3-5,2-2-6,2-4-7,4-5-7,3-3-8,5-5-4,7-8-4,6-6-2,8-7-3,2-4 2,-1-1 8,-1-1 8,0-1 7,-6 2-1,-8 5-8,-9 5-7,-9 5-10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38"/>
    </inkml:context>
    <inkml:brush xml:id="br0">
      <inkml:brushProperty name="width" value="0.05293" units="cm"/>
      <inkml:brushProperty name="height" value="0.05293" units="cm"/>
      <inkml:brushProperty name="color" value="#00BFF3"/>
    </inkml:brush>
  </inkml:definitions>
  <inkml:trace contextRef="#ctx0" brushRef="#br0">86942 27013 415,'-2'-21'108,"0"8"-20,-3 7-20,-2 7-19,-2 5-12,-4 7-3,-2 6-3,-3 5-4,-2 5-2,-1 5-1,-1 3-1,-1 4-1,-1 2-2,-1 0-6,-1 0-5,-1 0-4,0 0-5,0-2-3,-1 0-4,1-1-4,-1-2-6,1-2-6,-1-2-8,1-1-6,1-5-3,5-6 1,3-5 1,5-6 0,3-6-3,4-6-7,4-6-6,4-6-8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38"/>
    </inkml:context>
    <inkml:brush xml:id="br0">
      <inkml:brushProperty name="width" value="0.05146" units="cm"/>
      <inkml:brushProperty name="height" value="0.05146" units="cm"/>
      <inkml:brushProperty name="color" value="#00BFF3"/>
    </inkml:brush>
  </inkml:definitions>
  <inkml:trace contextRef="#ctx0" brushRef="#br0">86511 27268 427,'-28'-42'48,"5"11"-4,6 11-4,7 11-4,4 6 0,4 2 4,4 2 3,4 2 3,4 5-1,7 8-6,6 7-5,5 8-5,4 6-5,1 5-3,1 3-3,0 4-3,2 1-4,-1 2-7,0-2-7,0 1-6,1 1-12,1 2-16,0 2-16,2 2-17,-4-6-2,-7-10 10,-9-13 12,-7-11 10,-4-7 5,0 1 0,0 0-2,0 0-1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39"/>
    </inkml:context>
    <inkml:brush xml:id="br0">
      <inkml:brushProperty name="width" value="0.04627" units="cm"/>
      <inkml:brushProperty name="height" value="0.04627" units="cm"/>
      <inkml:brushProperty name="color" value="#00BFF3"/>
    </inkml:brush>
  </inkml:definitions>
  <inkml:trace contextRef="#ctx0" brushRef="#br0">9463 29221 475,'-15'-29'0,"2"5"0,2 5 0,3 5 0,1 6 11,2 6 21,2 8 22,2 6 21,1 9 3,2 13-15,0 11-16,2 12-16,0 4-8,2-1-3,0-2-3,1-2-2,2-4-3,0-3-3,1-4-3,2-3-2,0-6-3,1-4-1,1-5 0,1-5-2,3-4 1,5-3 1,5-3 1,5-2 1,5-7 1,6-10 2,6-10 1,6-9 3,7-12-6,10-14-8,7-14-11,10-13-9,6-11-4,6-6 1,4-7 2,6-7 1,-6 5 1,-13 18-1,-13 17 1,-15 18 1,-9 12-7,-8 6-10,-6 5-12,-7 7-11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41"/>
    </inkml:context>
    <inkml:brush xml:id="br0">
      <inkml:brushProperty name="width" value="0.04607" units="cm"/>
      <inkml:brushProperty name="height" value="0.04607" units="cm"/>
      <inkml:brushProperty name="color" value="#00BFF3"/>
    </inkml:brush>
  </inkml:definitions>
  <inkml:trace contextRef="#ctx0" brushRef="#br0">53225 30094 477,'-1'-19'47,"-4"10"3,-2 10 4,-3 10 3,-3 9-1,-2 7-9,-1 8-7,-3 9-8,2-1-6,5-6-3,4-7-4,6-7-3,2-5-3,0-1-1,0-2-1,0-3-2,1-1-2,4 0-4,2-2-3,4 0-5,3-3-2,5-3-2,5-2 0,5-4-2,1-3-1,0-5 0,-1-5-2,-1-5-1,-2-3 0,-3 1 1,-3-1 2,-3 1 2,-3-1 1,-4 1 1,-5-1 3,-2 1 1,-5-1 2,0 1 1,-3-1 3,-2 1 1,-1 0 1,-2 4-1,0 3 0,-1 3-1,-2 2 0,0 2-2,-1 3 0,-1 1-2,0 1-2,1 2-5,0 0-4,2 2-5,1 1-7,1 4-7,0 2-10,2 4-7,1-1-1,2 1 8,2-2 9,2 0 8,1-2 4,-2-1 0,0-1 1,-1 0 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41"/>
    </inkml:context>
    <inkml:brush xml:id="br0">
      <inkml:brushProperty name="width" value="0.03968" units="cm"/>
      <inkml:brushProperty name="height" value="0.03968" units="cm"/>
      <inkml:brushProperty name="color" value="#00BFF3"/>
    </inkml:brush>
  </inkml:definitions>
  <inkml:trace contextRef="#ctx0" brushRef="#br0">54605 30066 554,'-13'-1'10,"6"-1"20,6 0 21,6-1 19,5-1 4,5 2-14,5 0-13,6 2-15,2 0-8,2 2-5,2 0-5,3 2-4,-1 0-6,0 0-4,-1-1-6,-1 1-5,-2 0-6,-3 0-9,-3 0-7,-3 0-8,-3 0-5,-1 0-3,-2 0-2,-2 0-2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41"/>
    </inkml:context>
    <inkml:brush xml:id="br0">
      <inkml:brushProperty name="width" value="0.03639" units="cm"/>
      <inkml:brushProperty name="height" value="0.03639" units="cm"/>
      <inkml:brushProperty name="color" value="#00BFF3"/>
    </inkml:brush>
  </inkml:definitions>
  <inkml:trace contextRef="#ctx0" brushRef="#br0">54698 30940 604,'-22'6'5,"1"-1"8,2-2 10,3-2 9,5-2 7,8-2 4,9-2 6,10-1 5,5-2-3,5 2-12,3 0-12,4 2-12,3 1-10,1 2-7,0 2-8,2 2-7,-1 2-5,-2 2-1,-2 1-2,-1 3 0,-5-1 1,-5-2 4,-7-4 3,-5-2 5,-3-2-5,0 2-14,0 0-14,0 2-12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41"/>
    </inkml:context>
    <inkml:brush xml:id="br0">
      <inkml:brushProperty name="width" value="0.04581" units="cm"/>
      <inkml:brushProperty name="height" value="0.04581" units="cm"/>
      <inkml:brushProperty name="color" value="#00BFF3"/>
    </inkml:brush>
  </inkml:definitions>
  <inkml:trace contextRef="#ctx0" brushRef="#br0">56810 29844 480,'-22'-8'62,"3"2"-9,3 1-10,3 0-11,0 3-4,-2 4 1,-1 4 0,-3 4 1,-1 3-2,1 3-4,-1 3-4,1 3-5,-1 2-1,1 1-1,-1 1 1,0 1 0,2 0-1,3-1-1,3-1 0,3-1-1,2-1-2,2 1-2,2-1-2,2 1-2,3-2-4,6-3-5,4-3-4,5-3-5,4-2-5,3-2-7,3-2-6,3-2-7,2-3-4,4-4 2,3-4 0,3-4 1,-1-2 3,-2-2 2,-3 0 5,-4-1 2,-3 1 3,-7 3 0,-5 2-1,-6 4 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42"/>
    </inkml:context>
    <inkml:brush xml:id="br0">
      <inkml:brushProperty name="width" value="0.03623" units="cm"/>
      <inkml:brushProperty name="height" value="0.03623" units="cm"/>
      <inkml:brushProperty name="color" value="#00BFF3"/>
    </inkml:brush>
  </inkml:definitions>
  <inkml:trace contextRef="#ctx0" brushRef="#br0">58245 29916 607,'-13'-1'8,"4"-1"16,6 0 15,5-1 17,4-1 3,7 2-9,6 0-10,5 2-8,4 0-8,3 2-2,1 0-5,3 2-3,-1 0-7,0 0-10,-1-1-11,-1 1-10,-2 0-9,-3 0-6,-3 0-7,-3 0-7,-3 0-1,-3 0 3,-3 0 3,-2 0 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20"/>
    </inkml:context>
    <inkml:brush xml:id="br0">
      <inkml:brushProperty name="width" value="0.03834" units="cm"/>
      <inkml:brushProperty name="height" value="0.03834" units="cm"/>
      <inkml:brushProperty name="color" value="#00BFF3"/>
    </inkml:brush>
  </inkml:definitions>
  <inkml:trace contextRef="#ctx0" brushRef="#br0">70900 35050 573,'50'-24'4,"0"4"6,0 3 7,0 3 7,-2 1 3,-3 1 0,-3-1 1,-2 1 0,5 1-1,16 3-2,15 3-1,17 4-2,3 2-1,-5 4 0,-7 3-2,-5 3-1,-9 7 0,-9 14-1,-10 11-1,-8 14-1,-12 8-3,-12 7-6,-13 6-5,-12 7-7,-12 2-2,-8 1-2,-10-1-1,-9 1-1,-10-1-1,-9 1 0,-10-1 1,-8 1 0,-4-9 0,3-15 1,3-15 0,4-16 2,4-15-2,6-11-4,7-14-3,6-11-3,7-14-2,10-11 1,10-14 0,9-11 0,10-11 2,14-5 2,11-7 4,14-5 2,8 0 3,7 10 4,6 10 3,7 9 3,0 10 2,-2 14 0,-3 11-1,-3 14 0,-12 19 7,-18 29 15,-19 28 14,-18 28 15,-15 15 2,-9 4-9,-10 3-10,-8 3-9,-4-4-8,3-8-6,3-10-5,4-9-7,4-12-3,6-11-1,7-14-1,6-11-1,7-25-9,10-33-19,10-35-17,9-34-18,7-18-5,7 1 10,6-1 9,7 1 10,0 2 8,-2 7 9,-3 6 7,-3 7 8,-4 5 5,-3 7 1,-3 6 2,-2 7 2,-6 13 13,-6 22 27,-6 22 25,-6 23 26,-4 20 4,1 23-16,-1 22-17,1 22-16,1 5-15,3-8-11,3-10-11,4-9-11,1-7-6,0-3-1,0-3 0,0-2-1,-2-6-10,-3-6-20,-3-6-21,-2-6-19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42"/>
    </inkml:context>
    <inkml:brush xml:id="br0">
      <inkml:brushProperty name="width" value="0.04009" units="cm"/>
      <inkml:brushProperty name="height" value="0.04009" units="cm"/>
      <inkml:brushProperty name="color" value="#00BFF3"/>
    </inkml:brush>
  </inkml:definitions>
  <inkml:trace contextRef="#ctx0" brushRef="#br0">58351 30450 548,'-17'0'4,"-2"2"9,-1 0 8,-3 2 9,4 0 7,7 1 8,8 2 7,8 0 8,7 1-3,7 0-10,7-1-12,7 1-11,4-1-8,1-2-8,0-3-5,2 0-8,0-2-8,0 0-10,0 0-10,0 0-11,-2 0-6,-5 0-2,-5 0-3,-5 0-2,-4 0 3,-3 0 7,-3 0 8,-2 0 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42"/>
    </inkml:context>
    <inkml:brush xml:id="br0">
      <inkml:brushProperty name="width" value="0.04479" units="cm"/>
      <inkml:brushProperty name="height" value="0.04479" units="cm"/>
      <inkml:brushProperty name="color" value="#00BFF3"/>
    </inkml:brush>
  </inkml:definitions>
  <inkml:trace contextRef="#ctx0" brushRef="#br0">60678 29793 491,'-14'1'75,"1"2"-8,2 2-8,2 2-9,2 3-5,1 5-7,0 5-5,2 5-6,0 3-4,2 1-2,0 0-2,2 2-3,0 0-2,2-1-4,0-1-3,2-1-3,1-3-3,6-3-6,2-5-5,5-3-4,2-4-3,1-4 0,1-4-1,1-4 1,2-5-2,1-4 0,3-5-2,1-5-1,0-4 1,-3-1 0,-3-2 0,-3-3 2,-4 0 3,-3 0 4,-4 0 5,-4-1 4,-3 3 4,-2 3 1,-2 5 2,-2 3 2,-4 4-1,-4 1-1,-5 2-1,-5 2-3,-2 3-3,-1 2-6,0 4-6,1 3-6,1 0-6,5 1-7,3 0-8,4 0-6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43"/>
    </inkml:context>
    <inkml:brush xml:id="br0">
      <inkml:brushProperty name="width" value="0.04349" units="cm"/>
      <inkml:brushProperty name="height" value="0.04349" units="cm"/>
      <inkml:brushProperty name="color" value="#00BFF3"/>
    </inkml:brush>
  </inkml:definitions>
  <inkml:trace contextRef="#ctx0" brushRef="#br0">57199 34228 505,'-8'-8'22,"2"1"1,1-1 2,0 0 1,0 0 3,-4 0 4,-2 0 4,-3 1 4,-2 0-2,1 2-5,-1 2-7,0 2-5,1 1-4,1 0 0,1 0-1,0 0 1,1 2-3,-3 4-4,-2 4-4,-1 3-4,0 2-2,2-1-1,4 0 0,3-2 1,2 0-1,2 1 1,2 2 1,2 0 0,1 0 1,0-1-1,0-1-1,0 0 0,1-2 0,4 1 0,2 0-1,4 0-1,1-2 1,3-1-1,2-2 0,1-2 0,1-1 0,-1 0-2,0 0-1,-2 0-1,-1 0 0,-1 1 0,-1 2 1,0 0 1,-3 2 0,-5 3 3,-3 4 2,-4 2 2,-3 1 2,-5-1-1,-4-1 1,-4-1 0,-1-1-1,-1-2 0,0-3-2,1-1-2,-2-1 0,-1-2 1,-3-1 0,-1 0 1,-2-2-4,1-1-6,0 0-6,-1-1-6,2-4-6,3-2-7,3-5-5,3-4-7,2-1-2,2 1-1,3 1 1,1 1-1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44"/>
    </inkml:context>
    <inkml:brush xml:id="br0">
      <inkml:brushProperty name="width" value="0.03454" units="cm"/>
      <inkml:brushProperty name="height" value="0.03454" units="cm"/>
      <inkml:brushProperty name="color" value="#00BFF3"/>
    </inkml:brush>
  </inkml:definitions>
  <inkml:trace contextRef="#ctx0" brushRef="#br0">55336 35400 637,'-15'14'41,"2"-1"-5,2-2-4,3-2-6,-2 2-1,-4 5 1,-4 7 2,-3 5 1,-2 3 0,-1-1-5,1-1-3,-1-1-5,-1-1-3,-1 1-4,-3-1-3,-1 0-4,0 0-3,3-1-1,4-1-2,2-1 0,2-2-5,4-3-9,3-3-7,3-2-9,2-3-8,2-1-8,2-1-7,2 0-8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44"/>
    </inkml:context>
    <inkml:brush xml:id="br0">
      <inkml:brushProperty name="width" value="0.03858" units="cm"/>
      <inkml:brushProperty name="height" value="0.03858" units="cm"/>
      <inkml:brushProperty name="color" value="#00BFF3"/>
    </inkml:brush>
  </inkml:definitions>
  <inkml:trace contextRef="#ctx0" brushRef="#br0">58850 35500 570,'16'30'83,"1"-1"-10,1-3-11,2-1-12,-1-3-8,1 0-7,-1-1-5,1 0-7,2-1-6,5 1-7,5 1-5,5 1-8,0-1-6,-4-1-6,-4-3-7,-3-1-7,-5-1-4,-3-1-4,-4 1-3,-4 0-3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45"/>
    </inkml:context>
    <inkml:brush xml:id="br0">
      <inkml:brushProperty name="width" value="0.04285" units="cm"/>
      <inkml:brushProperty name="height" value="0.04285" units="cm"/>
      <inkml:brushProperty name="color" value="#00BFF3"/>
    </inkml:brush>
  </inkml:definitions>
  <inkml:trace contextRef="#ctx0" brushRef="#br0">54131 37450 513,'-49'14'92,"13"-1"-18,13-2-17,13-2-17,5 1-10,0 3-2,-1 5-2,-1 4-2,-1 1-4,2 1-2,0-1-3,2 1-2,1-2-3,2-2 0,2-1 0,2-2-1,2-3-2,4-1-4,2-2-3,3-2-4,3-4-4,1-2-3,3-6-4,2-2-4,1-7-2,4-7-1,3-9-2,3-7-1,-2-1 1,-5 5 4,-7 7 2,-5 5 4,-5 4 4,-2-1 2,-4 0 2,-2 1 3,-5 0 3,-2 2 1,-5 2 1,-4 3 3,-2 1-1,-1 2 1,-1 2-1,-1 2 0,0 2-2,1 2-3,0 2-3,2 2-3,2 0-5,1 1-8,2 0-6,2 0-8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45"/>
    </inkml:context>
    <inkml:brush xml:id="br0">
      <inkml:brushProperty name="width" value="0.0456" units="cm"/>
      <inkml:brushProperty name="height" value="0.0456" units="cm"/>
      <inkml:brushProperty name="color" value="#00BFF3"/>
    </inkml:brush>
  </inkml:definitions>
  <inkml:trace contextRef="#ctx0" brushRef="#br0">59381 37216 482,'-7'29'100,"1"-2"-18,0-3-17,2-2-18,0-2-10,2 3-5,0 1-4,2 3-4,1-1-3,2 0-2,2-1-1,2 0-3,2-3-2,3-3-4,3-3-4,4-3-3,1-4-2,2-4-3,3-6-1,2-4-3,1-5-1,2-3 0,2-5 1,3-4-1,-2-1 1,-2-1-1,-3 1-1,-3-1 1,-3 1-1,-4 1 0,-5 1 1,-3 1 0,-5 1 0,-4 1 0,-6 0 0,-4 2 0,-5 1-1,-5 1-3,-5 1-2,-5 1-3,-2 1-2,1 4-4,1 2-2,2 4-4,1 1-5,6 2-6,5 0-6,5 2-8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48"/>
    </inkml:context>
    <inkml:brush xml:id="br0">
      <inkml:brushProperty name="width" value="0.0432" units="cm"/>
      <inkml:brushProperty name="height" value="0.0432" units="cm"/>
      <inkml:brushProperty name="color" value="#00BFF3"/>
    </inkml:brush>
  </inkml:definitions>
  <inkml:trace contextRef="#ctx0" brushRef="#br0">26273 42426 509,'-7'-14'1,"1"3"2,0 3 2,2 2 3,-1 2 5,0 0 11,-1 0 10,-2 1 11,-2 1 2,-5 5-7,-5 6-6,-5 4-7,-1 2-4,5-1-5,3-1-4,4 0-5,0 0-2,-5 5-2,-5 3-1,-5 5-2,0-1 0,5-3-1,5-4 1,5-5 0,3 0 1,0 0 2,2 1 1,1 1 2,1 1 1,2 0 1,2-1 0,2 1-1,2-1 1,2 1-2,2 0 0,2-1-2,1 1-1,3 0 1,2-1 0,2 1 0,1-2-1,3-1-5,2-2-2,1-2-5,4-2-3,3-2-5,4-3-5,5 0-4,1-5-7,0-2-8,0-5-9,0-4-7,-3 0-1,-9 1 11,-7 2 8,-9 2 10,-2 2 4,0-1-3,1 0-1,2 0-3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48"/>
    </inkml:context>
    <inkml:brush xml:id="br0">
      <inkml:brushProperty name="width" value="0.03807" units="cm"/>
      <inkml:brushProperty name="height" value="0.03807" units="cm"/>
      <inkml:brushProperty name="color" value="#00BFF3"/>
    </inkml:brush>
  </inkml:definitions>
  <inkml:trace contextRef="#ctx0" brushRef="#br0">27814 42800 577,'-8'7'2,"1"-2"1,-1-3 3,0 0 3,2-1 8,4 1 17,4 3 15,4 2 16,3 0 2,3-2-13,4-3-13,2 0-13,2-2-9,1 0-4,1 0-6,1 0-5,1 0-5,1 2-8,1 0-6,1 2-8,-1-1-6,-1 1-6,-3 0-4,-1 0-7,-3 0 1,-1 0 4,-2 0 5,-2 0 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49"/>
    </inkml:context>
    <inkml:brush xml:id="br0">
      <inkml:brushProperty name="width" value="0.04764" units="cm"/>
      <inkml:brushProperty name="height" value="0.04764" units="cm"/>
      <inkml:brushProperty name="color" value="#00BFF3"/>
    </inkml:brush>
  </inkml:definitions>
  <inkml:trace contextRef="#ctx0" brushRef="#br0">29716 42122 461,'0'-19'54,"1"7"0,2 8 1,0 8 2,1 5-4,0 3-7,0 4-7,0 2-7,-1 2-5,0 1-2,-2 1-2,0 1-2,-1 1-4,0 1-2,0 1-5,0 1-2,-1 1-6,0 1-4,-2 0-5,0 2-5,-1 1-6,0 1-6,0 1-8,0 1-6,0-2-3,1-2 0,-1-3 0,0-3 1,0-4-2,2-3-4,0-4-3,2-4-4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20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73600 35150 333,'157'63'167,"51"46"-1,49 47 1,51 47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49"/>
    </inkml:context>
    <inkml:brush xml:id="br0">
      <inkml:brushProperty name="width" value="0.03402" units="cm"/>
      <inkml:brushProperty name="height" value="0.03402" units="cm"/>
      <inkml:brushProperty name="color" value="#00BFF3"/>
    </inkml:brush>
  </inkml:definitions>
  <inkml:trace contextRef="#ctx0" brushRef="#br0">29900 43014 646,'16'-14'121,"1"4"-27,1 5-27,2 3-27,-2 2-18,1 0-12,-2 0-12,-1 0-10,0 0-9,1 0-9,2 0-7,0 0-9,-1 0-1,-1 0 4,-3 0 4,-1 0 4,-2-1 4,-2 0 0,-2-2 3,-2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49"/>
    </inkml:context>
    <inkml:brush xml:id="br0">
      <inkml:brushProperty name="width" value="0.05256" units="cm"/>
      <inkml:brushProperty name="height" value="0.05256" units="cm"/>
      <inkml:brushProperty name="color" value="#00BFF3"/>
    </inkml:brush>
  </inkml:definitions>
  <inkml:trace contextRef="#ctx0" brushRef="#br0">30897 41604 418,'-8'-16'3,"2"2"6,1 1 7,0 1 5,1 3 11,1 6 12,-1 6 13,0 6 14,0 5-1,2 5-11,0 5-12,2 5-13,0 5-8,0 6-4,0 6-5,0 6-5,0 8-2,0 8 1,0 8-1,0 10 1,0 8-12,0 6-20,0 7-22,0 7-21,0-5-7,0-16 8,0-17 8,0-17 8,0-11 3,2-6 0,0-6-1,2-5-1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51"/>
    </inkml:context>
    <inkml:brush xml:id="br0">
      <inkml:brushProperty name="width" value="0.04318" units="cm"/>
      <inkml:brushProperty name="height" value="0.04318" units="cm"/>
      <inkml:brushProperty name="color" value="#00BFF3"/>
    </inkml:brush>
  </inkml:definitions>
  <inkml:trace contextRef="#ctx0" brushRef="#br0">33087 40945 509,'-9'-7'6,"0"0"13,-1 2 13,-1 1 12,0 2 5,2 5-6,2 6-4,2 4-4,2 3-5,0-1-4,2 1-4,0 0-4,3-1-4,2 1-3,4 0-5,2-1-3,3 0-4,3-2-3,3-3-3,3-1-3,1-1-3,-1-2-4,-1-1-5,0 0-3,-3-2-2,-1-1 1,-2 0 2,-3-1 0,-2 0 1,-2 1 2,-4 3 2,-2 2 2,-6 3 4,-6 4 4,-7 3 4,-7 5 6,-3 0 1,1-1 0,1-3-2,1-1 0,2-2 1,1-2 4,2-3 3,3-1 5,5-2 2,10 0 1,10-2 2,9 0 1,6-2-2,-1-1-5,1 0-5,0-1-6,-4 0-4,-4 3-4,-4 4-3,-6 2-3,-5 2 0,-8 0 4,-6-1 3,-7 1 4,-3 0 1,1 0 0,1-1-1,1 1-1,1 0 2,1 0 4,0-1 3,2 1 5,1-1 0,1-1 0,1 0-1,1-2 0,1 0 0,2 0 1,2 0 1,2 0 1,4-2-3,6-1-7,6-2-6,6-2-6,3-3-5,1-4-3,1-4-4,1-3-2,1-3-3,1-2 0,1 0-1,1-1-1,-3 1 1,-5 1 4,-7 2 2,-5 3 3,-4 1 5,-4 2 4,-2 2 5,-3 2 5,-4 1 6,0 1 5,-3-1 5,-1 0 6,-2 2 3,0 4-3,0 3 0,1 5-2,0 3 2,2 2 5,3 1 5,1 3 5,1 1 0,2 1-3,1 1-4,0 1-4,1 1-4,0 1-2,0 1-4,1 1-3,-1 0-2,2 1-2,0-1-2,2 1-2,0-3-2,2-3-3,0-5-1,2-3-3,1-5-4,5-5-5,4-4-6,4-5-6,3-7-3,5-8-2,3-7-2,4-8-1,2-6 0,1-2-1,-1-4 2,0-2 0,-1 0 2,-3 4 2,-3 3 4,-3 5 1,-4 4 4,-5 4 3,-5 3 2,-4 5 4,-4 5 12,-1 10 25,0 9 24,-1 8 23,0 4 4,3-1-19,4-1-19,2 0-17,2-1-13,0 1-4,-1 1-5,1 2-6,-2 0-1,-2 1 0,-4 1 0,-2 1 1,-4 2 0,0 3 2,-3 3-1,-2 3 2,-2 2 2,-4 2 3,-2 3 4,-3 1 4,-3-1 1,-1-2-1,-3-3-2,-1-3-1,-1-4-5,3-5-8,1-5-8,3-5-9,1-4-7,3-4-5,1-4-6,2-4-6,2-5-2,1-5 5,0-7 2,2-5 4,1-3 4,2-1 4,2 1 4,3 0 4,0 1 6,1 3 4,2 3 7,0 3 5,1 3 6,0 5 6,0 3 8,0 4 7,1 3 5,2 0 5,1 2 3,3 0 5,3 3-1,2 4-6,3 4-6,3 4-6,3 4-4,3 6-1,3 7-1,2 5-1,4 4-5,3 2-7,2 2-8,4 2-7,3-1-9,4-3-8,4-5-10,3-4-9,1-4-1,-6-5 4,-5-5 7,-4-5 5,-7-4-2,-7-2-7,-9-4-9,-7-2-7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51"/>
    </inkml:context>
    <inkml:brush xml:id="br0">
      <inkml:brushProperty name="width" value="0.03591" units="cm"/>
      <inkml:brushProperty name="height" value="0.03591" units="cm"/>
      <inkml:brushProperty name="color" value="#00BFF3"/>
    </inkml:brush>
  </inkml:definitions>
  <inkml:trace contextRef="#ctx0" brushRef="#br0">35444 41384 612,'0'-29'6,"0"5"13,0 5 12,0 5 12,2 2 5,4 0-5,3 0-3,5 1-5,3 0-5,1 2-6,3 2-6,1 3-6,0 1-6,-3 3-3,-3 4-3,-2 2-4,-5 4-3,-5 4-3,-4 3-3,-5 5-3,-6 2 0,-4 1-1,-5 1 2,-5 1 0,-2-1 0,1-2-1,1-1 0,1-3-1,7-4 3,11-8 5,12-8 5,11-8 5,7-3 4,-1 1 1,1 0 1,-1 2 1,-1 1 1,-3 2 0,-3 2 0,-2 2 0,-4 3-2,-3 2-1,-2 4-1,-4 2-2,-4 3-2,-6 3 1,-5 3-1,-7 3 1,-3 1-2,-1-1-3,-1-1-2,0-1-1,-2-1-3,1-3 0,-1-1 0,1-2-1,1-2 2,5-1 5,3 0 5,5-2 4,6-3 7,11-6 6,12-6 8,10-6 6,4-1 0,-2 1-5,-1 2-6,-3 2-7,1 1-8,1-1-8,3-2-11,1 0-9,-1 0-7,-3 1-5,-5 0-4,-3 2-4,-5-1-3,-5-2-4,-4-1-1,-6-3-3,-2 0 4,1 1 10,-1 1 10,0 0 10,0 2 7,0-1 2,0 0 3,0 1 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53"/>
    </inkml:context>
    <inkml:brush xml:id="br0">
      <inkml:brushProperty name="width" value="0.05324" units="cm"/>
      <inkml:brushProperty name="height" value="0.05324" units="cm"/>
      <inkml:brushProperty name="color" value="#00BFF3"/>
    </inkml:brush>
  </inkml:definitions>
  <inkml:trace contextRef="#ctx0" brushRef="#br0">35664 40636 413,'-15'-56'20,"4"14"1,3 14-1,2 13 1,2 13 7,-2 12 11,0 11 14,-1 13 11,0 5 1,2 2-12,2 1-12,2 0-11,1 6-9,0 8-3,0 9-3,0 9-4,0 0-4,0-7-4,0-8-4,0-8-4,0-3-5,0 5-5,0 4-6,0 4-5,0-4-3,-2-11 3,0-10 2,-2-11 2,-1-10-3,-3-8-6,-4-10-7,-2-8-7,-1-9 1,3-7 6,1-8 8,2-8 6,2-3 5,2 2 2,2 2 3,3 2 2,0 3 4,1 5 5,2 5 6,0 5 4,2 4 4,0 5 1,1 3 1,2 4 1,-2 5 2,-1 6 2,-2 5 3,-1 7 2,-5 4 0,-5 3-5,-4 3-4,-5 3-5,-2 0-2,1-3-1,1-3-2,1-3-1,1-3 0,4-3-1,3-3 0,3-2 0,4-6-1,7-4-2,7-7-2,8-6-2,3-3-1,1 1-3,1-1-1,1 0-2,3-1-4,6-5-4,6-3-4,6-4-5,1-2-2,-6 1 2,-4 1 2,-5 1 2,-4 0 3,-1-1 4,-3-1 3,-1 0 5,-2-3 4,1-3 2,-1-3 3,1-2 2,-2 0 4,-3 4 6,-3 3 5,-3 5 5,-2 4 4,-2 5 3,-2 4 3,-2 6 3,-3 5 1,-3 3-1,-2 4 0,-3 3 0,-4 7-3,-4 8-3,-4 7-3,-3 8-4,-2 5-5,-1-1-6,1 0-6,-1 0-5,2-2-4,5-6-1,3-4-1,4-5-2,7-5-5,10-4-9,10-6-9,9-4-9,4-5-1,-1-2 6,-3-4 7,-1-2 6,-3-1 5,-3 2 4,-3 3 3,-2 1 4,-5 2 4,-5 4 4,-4 2 4,-6 4 4,-4 3 0,-5 5 0,-5 5-3,-5 5-1,-2 2 2,1-1 7,1-1 7,1-1 6,1-2 0,3-3-5,1-3-6,3-3-6,4-2-6,8-2-6,8-2-7,8-2-6,5-2-2,3-1 3,3 0 1,3-1 2,0 0 2,-3 3 1,-3 4-1,-3 2 2,-3 3 1,-4 5 6,-5 4 4,-3 3 5,-4 3 3,-3 1 0,-5 1 2,-4 1 1,-1-2 0,2-6-2,3-4 0,1-4-1,3-10-3,4-14-5,4-14-5,4-13-4,5-8-5,5 0-4,7-1-3,5-2-5,3 1-1,-1 4 2,-1 2 3,-1 4 2,-2 2 4,-1 5 7,-3 3 6,-1 5 7,-2 3 5,-1 3 5,-1 2 4,0 4 5,-4 4 2,-3 4-1,-4 6-1,-4 4 0,-3 4-8,-2 1-16,-2 3-16,-2 2-16,-3 1-4,-3 1 6,-5 1 6,-3 1 6,-4 1 4,-2 1 4,-1 1 3,-2 1 3,0-1 4,3-2 7,3-1 6,3-2 6,6-4 4,8-5 2,10-5 3,8-4 1,8-6 0,5-6-6,6-6-4,7-5-6,0-3-7,-2 3-10,-3 1-11,-3 3-10,-3 0-6,-1 2-3,-3 1-4,-1 1-1,-3 0-1,-5 0 3,-3 0 4,-4 1 2,-4-2 4,-2-2 2,-3-1 3,-4-3 3,-2-2 1,-2-1 0,-1-3 1,-3-1 0,0-1 3,1 1 4,1 1 3,0 1 5,2 2 3,1 3 2,0 3 3,2 3 2,0 4 6,-2 6 10,0 6 12,-1 6 10,0 4 4,2 5-2,2 3-3,3 5-1,0 2-5,2 1-6,0 1-6,2 1-6,1 0-4,2 2 1,2 1-1,1 1 0,4-1-1,2 0-5,3-1-3,3-1-4,2-1-3,0-2-2,-1 0-2,1-1-2,-2-1-2,-1-1 0,-2-1-2,-3-1 0,-1-1-2,-2-1 0,-2-1 0,-2-1-2,-4 1-1,-6 1-3,-6 3-2,-6 1-4,-4 2 0,-3 1 1,-3 1 2,-2 1 1,-5 0-2,-3 0-6,-4 1-5,-4-1-6,2-3-2,9-5 2,9-7 0,9-5 3,4-4-1,1 0-1,-1-2-2,0 0-1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53"/>
    </inkml:context>
    <inkml:brush xml:id="br0">
      <inkml:brushProperty name="width" value="0.05616" units="cm"/>
      <inkml:brushProperty name="height" value="0.05616" units="cm"/>
      <inkml:brushProperty name="color" value="#00BFF3"/>
    </inkml:brush>
  </inkml:definitions>
  <inkml:trace contextRef="#ctx0" brushRef="#br0">40446 42377 391,'-13'-6'8,"5"2"17,4 4 17,6 3 16,3 2 5,5 3-6,4 3-6,4 4-6,2 0-5,1 1-6,1 0-6,1-1-5,3 1-4,5 2 0,4 0-2,6 1-2,1 0-1,-2 1-3,-1-1-4,-3 1-2,-2-1-3,-2-1-1,-1-1-1,-3 0-2,-1-2-1,-3 1 1,-1 0 0,-3-1 1,-5 2 1,-10 1 3,-10 3 3,-10 2 3,-7-1-1,-5 0-2,-5-1-3,-4 0-4,-7 0-3,-6 5-4,-8 3-5,-6 4-3,-5 5-10,-5 5-11,-3 4-14,-5 6-11,5-3-4,13-6 9,13-9 9,12-8 7,9-5 4,5-3-1,5-3-1,5-2-1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54"/>
    </inkml:context>
    <inkml:brush xml:id="br0">
      <inkml:brushProperty name="width" value="0.04602" units="cm"/>
      <inkml:brushProperty name="height" value="0.04602" units="cm"/>
      <inkml:brushProperty name="color" value="#00BFF3"/>
    </inkml:brush>
  </inkml:definitions>
  <inkml:trace contextRef="#ctx0" brushRef="#br0">48450 42181 478,'-23'-13'4,"1"3"8,1 4 9,1 4 9,-1 2 4,0 2 0,-1 0 0,0 2 0,-2 1-2,1 3-3,-1 4-4,1 2-4,0 2-3,2 1-1,3 1-1,1 2-2,3 0-1,3 1 0,2 0 1,4 3 0,2-2-1,2-1-1,2-3-2,2-1-1,4-1-1,6-1-3,5 1-3,7 0-2,2-2-1,1-3 0,-1-3 0,0-2-1,-1-2-1,-3 0-3,-3-1-3,-2 1-2,-7 3-1,-9 6 4,-8 5 3,-9 7 3,-6 2 2,-1-1 0,-3-1 1,-1-1 0,-1-2 0,3-3-2,1-3-2,3-3-1,6-3 0,14-6 1,12-4 1,13-6 0,7-3 0,1-3-2,1-4-3,0-2-2,2-2-3,1-1-4,0-1-3,2-1-3,-2 2 0,-3 3 4,-5 4 5,-3 5 5,-4 2 2,-1 2 2,-3 2 0,-1 2 2,-3 2 5,-3 4 8,-3 2 8,-2 3 8,-1 3 5,0 0 1,1 1 0,2 1 2,-1 1-4,-1 2-7,-1 0-6,0 1-7,-1 0-9,0-1-13,0-1-11,0-1-12,-2-3-13,-4-6-15,-4-6-14,-4-6-15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55"/>
    </inkml:context>
    <inkml:brush xml:id="br0">
      <inkml:brushProperty name="width" value="0.03966" units="cm"/>
      <inkml:brushProperty name="height" value="0.03966" units="cm"/>
      <inkml:brushProperty name="color" value="#00BFF3"/>
    </inkml:brush>
  </inkml:definitions>
  <inkml:trace contextRef="#ctx0" brushRef="#br0">49750 42597 554,'1'-21'77,"4"7"-5,2 5-3,4 6-5,0 5-8,1 6-12,0 4-11,0 5-12,-1 2-12,1 1-10,0 0-12,0-1-10,-2 0-15,1-3-17,-2-1-16,0-2-17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55"/>
    </inkml:context>
    <inkml:brush xml:id="br0">
      <inkml:brushProperty name="width" value="0.04274" units="cm"/>
      <inkml:brushProperty name="height" value="0.04274" units="cm"/>
      <inkml:brushProperty name="color" value="#00BFF3"/>
    </inkml:brush>
  </inkml:definitions>
  <inkml:trace contextRef="#ctx0" brushRef="#br0">51055 43031 514,'-13'-1'12,"6"0"23,6-2 24,6 0 24,4 0 3,3 0-16,4 2-18,2 0-16,4 1-12,5-2-7,4 0-8,6-1-6,2-1-8,1 2-6,-1 0-5,0 2-7,-1 0-6,-2 2-6,-2 0-6,-1 2-6,-4-1 0,-3 1 7,-5 0 7,-3 0 7,-4 0 1,-1 0-5,-2 0-5,-2 0-5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55"/>
    </inkml:context>
    <inkml:brush xml:id="br0">
      <inkml:brushProperty name="width" value="0.05395" units="cm"/>
      <inkml:brushProperty name="height" value="0.05395" units="cm"/>
      <inkml:brushProperty name="color" value="#00BFF3"/>
    </inkml:brush>
  </inkml:definitions>
  <inkml:trace contextRef="#ctx0" brushRef="#br0">53177 41927 407,'-8'-21'8,"2"5"15,1 5 16,0 4 15,2 6 7,0 6 0,2 6-1,0 6-1,2 4-4,0 2-9,2 4-9,0 3-9,0 4-6,0 5-5,-2 4-4,0 6-5,-3 3-6,-2 5-8,-3 4-6,-3 3-7,-2 0-8,2-5-9,1-4-9,0-6-8,2-6-8,1-10-3,0-8-5,2-8-4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0:30"/>
    </inkml:context>
    <inkml:brush xml:id="br0">
      <inkml:brushProperty name="width" value="0.03154" units="cm"/>
      <inkml:brushProperty name="height" value="0.03154" units="cm"/>
      <inkml:brushProperty name="color" value="#F2395B"/>
    </inkml:brush>
  </inkml:definitions>
  <inkml:trace contextRef="#ctx0" brushRef="#br0">12400 26850 697,'0'-41'17,"0"19"14,0 19 13,0 19 14,-2 10-1,-3 4-15,-3 3-16,-2 3-15,-3-1-8,1-2 0,-1-3-2,1-3 0,1-2-1,3 0 0,3 0 0,4 0 0,-1 1 0,-3 4 0,-3 3 1,-2 3 1,-3-1 0,1-2-1,-1-3 0,1-3 0,-1-2-1,1 0 0,-1 0 0,1 0 0,-3 3-2,-2 6-2,-3 7-3,-3 6-3,-2 4-2,0 4-4,0 3-3,0 3-5,0-2-1,0-6-2,0-6-2,0-6-1,3-6-1,6-2-1,7-3-1,6-3 0,1-4 2,-3-3 4,-3-3 6,-2-2 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22"/>
    </inkml:context>
    <inkml:brush xml:id="br0">
      <inkml:brushProperty name="width" value="0.03864" units="cm"/>
      <inkml:brushProperty name="height" value="0.03864" units="cm"/>
      <inkml:brushProperty name="color" value="#00BFF3"/>
    </inkml:brush>
  </inkml:definitions>
  <inkml:trace contextRef="#ctx0" brushRef="#br0">28200 34600 569,'-57'-2'9,"39"-3"19,36-3 18,39-2 20,25-3 2,17 1-10,15-1-11,16 1-12,2 1-8,-8 3-6,-10 3-7,-9 4-5,-5 1-6,0 0-4,0 0-4,0 0-4,-5-2-1,-9-3 1,-10-3 2,-8-2 0,-9-3-4,-6 1-9,-6-1-11,-6 1-10,-12-1-8,-15 1-4,-15-1-5,-16 1-5,-7-1 5,4 1 12,3-1 13,3 1 14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55"/>
    </inkml:context>
    <inkml:brush xml:id="br0">
      <inkml:brushProperty name="width" value="0.0353" units="cm"/>
      <inkml:brushProperty name="height" value="0.0353" units="cm"/>
      <inkml:brushProperty name="color" value="#00BFF3"/>
    </inkml:brush>
  </inkml:definitions>
  <inkml:trace contextRef="#ctx0" brushRef="#br0">53350 42991 623,'22'-43'75,"-1"9"-14,-3 9-15,-1 9-14,0 6-6,3 3 3,3 2 3,3 4 2,1 1-6,-1 2-14,-1 0-16,-1 2-13,-2 0-14,-3 2-9,-3 0-11,-2 1-10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56"/>
    </inkml:context>
    <inkml:brush xml:id="br0">
      <inkml:brushProperty name="width" value="0.05583" units="cm"/>
      <inkml:brushProperty name="height" value="0.05583" units="cm"/>
      <inkml:brushProperty name="color" value="#00BFF3"/>
    </inkml:brush>
  </inkml:definitions>
  <inkml:trace contextRef="#ctx0" brushRef="#br0">54474 40914 394,'0'-21'0,"0"3"0,0 4 0,0 5 0,0 0 4,0-2 8,0-2 9,0-1 8,0 1 11,0 6 12,0 6 12,0 6 12,0 8-1,0 13-13,0 11-15,0 12-13,-1 9-10,-1 6-3,0 5-3,-1 7-4,-3 10-4,-2 15-8,-3 17-5,-3 15-6,-2 8-7,2 2-4,1 0-6,1 2-4,1-13-6,2-24-3,2-24-4,3-25-5,0-13-3,0-2-5,0-2-4,0-1-4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57"/>
    </inkml:context>
    <inkml:brush xml:id="br0">
      <inkml:brushProperty name="width" value="0.04612" units="cm"/>
      <inkml:brushProperty name="height" value="0.04612" units="cm"/>
      <inkml:brushProperty name="color" value="#00BFF3"/>
    </inkml:brush>
  </inkml:definitions>
  <inkml:trace contextRef="#ctx0" brushRef="#br0">57416 41097 477,'8'-36'0,"0"7"0,0 7 0,0 7 0,-1 5 5,-1 6 13,0 4 12,-2 6 12,0 3 2,0 3-5,0 4-6,0 2-6,-1 2-5,-2 1-3,-2 1-4,-2 1-4,0-1-3,0-1-3,1-3-3,2-1-3,1-3-2,4-2-3,2-4-3,4-3-2,1-1-2,3 0-1,2 0-1,1 0-1,1 0 0,-1 0 0,0 0 1,-2 0 1,-2 0 1,-3 3 2,-3 2 2,-2 2 3,-5 1 1,-6 1 0,-6 1 0,-5 2 0,-6 0 1,-3 1 4,-5 1 3,-3 1 3,-1 0 3,1-3 1,3-1 2,2-2 2,2-2 1,5-3 1,3-1 2,4-2 0,8-2 0,10-2 0,11-2 0,11-2-2,6-1-2,1 0-8,1 0-5,1 1-8,-3-1-3,-4 2-1,-5 0 0,-4 2-2,-9 3 1,-11 7 0,-10 7 0,-11 8 2,-6 2 0,-3 0 4,-1 1 1,-2-1 3,0-1 1,5-3-1,3-3 1,5-3 0,3-3 1,2-4 2,4-4 2,3-4 2,5-4 1,8 0-2,8-3-2,7-2-1,4-1-2,-3-2-1,-1 0-2,-2-1-1,-3 0-4,-3 0-7,-3 2-6,-2 1-7,-3-1 0,-2-2 6,-2-2 6,-2-1 5,-2 0 7,0 4 6,-1 4 7,-2 4 7,1 4 3,-1 2-2,0 4-2,0 2-1,0 3 2,0 3 6,1 3 6,-1 3 5,0 6 3,2 7-1,1 8 0,0 8-1,2 1-3,0-4-4,2-6-6,0-4-4,1-5-4,0-5-3,0-5-4,0-5-1,5-8-8,8-10-11,9-12-11,9-10-11,5-9-5,2-8 2,2-8 0,3-8 1,-2-4 3,-2-2 3,-3 0 5,-3-1 3,-4 3 3,-4 9 3,-3 7 1,-4 7 3,-4 8 4,-1 5 9,-2 7 8,-2 5 9,-2 6 9,-1 4 11,0 6 11,-2 4 12,-1 4-1,0 3-11,-2 3-12,0 3-11,-1 1-7,0-1-4,0-1-4,0 0-4,0-3-3,2 1-2,0-2-1,2-1-3,0 0-1,0-1 0,-1 1 1,2 0-1,-2 1 1,-1 3-1,0 3 0,-2 3-1,-3 1 1,-6 1-1,-5-1 0,-7 0-1,-2-1-1,1-3-3,1-3-4,1-2-3,1-4-1,1-3 2,1-3 2,1-2 2,-1-4-2,-2-2-5,-1-4-7,-3-2-5,1-5-2,3-8 1,3-6 2,3-6 1,2-3 5,2 5 8,2 3 9,2 5 7,5 5 12,8 6 13,8 8 12,7 7 14,7 6 3,5 7-6,4 7-6,6 7-5,3 4-8,2 0-9,2 2-10,2 1-8,3-1-7,4 0-3,3-2-2,5 0-4,-4-3-3,-9-7-5,-10-5-5,-9-7-6,-8-3-4,-3-2-6,-5-2-5,-3-2-6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58"/>
    </inkml:context>
    <inkml:brush xml:id="br0">
      <inkml:brushProperty name="width" value="0.05019" units="cm"/>
      <inkml:brushProperty name="height" value="0.05019" units="cm"/>
      <inkml:brushProperty name="color" value="#00BFF3"/>
    </inkml:brush>
  </inkml:definitions>
  <inkml:trace contextRef="#ctx0" brushRef="#br0">59665 41281 438,'0'-34'0,"2"8"0,0 8 0,2 10 0,1 4 2,3-2 6,4 0 4,2-1 6,3-1 3,3 2 4,3 1 4,3 0 2,2 2 0,1 2-7,1 2-5,1 2-7,-2 2-4,-5 2-6,-5 2-5,-5 2-4,-5 2-3,-6 3 1,-6 3 0,-6 3 1,-6 1-2,-7-1-1,-7-1-3,-7-1-2,-3-1 1,2-3 1,0-1 3,1-2 2,3-3 3,5-1 3,5-2 4,5-2 3,6-3 3,9-2 4,6-3 2,9-4 5,6-1-1,3-2-2,5 0-2,3-1-3,1 1-2,-1 2-2,-3 4-2,-1 3-1,-4 2-2,-3 1-2,-4 3-2,-4 2-1,-6 2-2,-6 4 0,-8 2 0,-6 3 0,-5 2 0,-5-1 0,-3 1 1,-4-1 0,-2 0 0,3-1 0,1 0 0,3-2 0,1-2 1,1-3 1,1-3 1,1-2 2,3-3 2,3 0 5,4-2 4,4 0 5,7-2 2,8-2 0,9-2 0,10-2 1,4-2-4,2-3-6,3-4-7,1-2-7,1 0-6,1 1-6,-1 2-6,0 3-6,-2-1-3,-3 0 0,-5-1 1,-3-1 1,-4-1 1,-5-2 3,-3 0 2,-4-1 3,-4-2 2,-4-3 5,-4-3 3,-4-2 4,-3-3 2,-1-1 2,-3-1 0,-1 0 2,-1 0 1,0 3 3,2 3 4,1 3 2,1 3 4,2 3 6,3 3 5,1 3 5,2 3 7,0 6 9,2 4 7,1 6 8,0 6 1,3 11-7,2 9-8,3 11-6,-1 5-6,1 5-6,0 4-6,0 4-6,0 3-3,0 5-3,0 3-1,0 5-2,-1 3-1,0 4 1,-2 4 0,0 4 0,-1-4-11,0-10-25,0-11-26,0-10-23,0-11-10,0-8 7,0-10 7,0-7 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58"/>
    </inkml:context>
    <inkml:brush xml:id="br0">
      <inkml:brushProperty name="width" value="0.03468" units="cm"/>
      <inkml:brushProperty name="height" value="0.03468" units="cm"/>
      <inkml:brushProperty name="color" value="#00BFF3"/>
    </inkml:brush>
  </inkml:definitions>
  <inkml:trace contextRef="#ctx0" brushRef="#br0">59754 43225 634,'1'-16'0,"1"-1"0,4-1 0,0-1 0,2 1 3,-2 4 6,-1 4 7,0 5 6,0 1 6,1 2 3,3 0 4,2 2 3,0 1-1,-2 4-8,-2 2-8,-2 3-8,-4 5-4,-2 4 1,-5 4 0,-4 7 0,-4 1-1,-2 0-5,-3 0-3,-3 1-4,0-3-1,3-2 4,3-3 3,3-3 4,4-4 1,6-6 0,6-6-2,6-6 0,6-6-7,7-6-9,7-5-10,7-7-11,4-4-7,2-3-4,2-2-4,2-4-3,-4 3 1,-8 8 9,-9 7 8,-8 8 8,-7 4 4,1 1 0,-2-1-1,0 0-1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1:59"/>
    </inkml:context>
    <inkml:brush xml:id="br0">
      <inkml:brushProperty name="width" value="0.04599" units="cm"/>
      <inkml:brushProperty name="height" value="0.04599" units="cm"/>
      <inkml:brushProperty name="color" value="#00BFF3"/>
    </inkml:brush>
  </inkml:definitions>
  <inkml:trace contextRef="#ctx0" brushRef="#br0">61718 41953 478,'8'-23'-1,"0"1"-1,-1 1-1,1 1-1,-1 2 0,0 5 5,-2 3 3,0 4 4,-3 4 9,-1 4 15,-2 4 15,-1 4 14,-2 1 4,0 1-9,0 0-9,0 0-8,1-3-4,2-7-2,2-4 0,2-7-1,-1 1-9,-2 10-21,-4 8-18,-2 9-19,-3 5-4,-3-1 13,-4 1 14,-2-1 12,0-1 7,3-3-3,3-3-2,3-2-1,4-5-6,8-3-10,6-4-9,7-4-10,5-3-4,3-3 1,3-4 0,3-2 1,0-2 0,-2-1 1,-1-1 0,-3-1 1,-1-1 3,-3 1 3,-1-1 5,-2 0 5,-3 2 3,-1 3 3,-3 3 2,0 3 4,-2 2 14,1 2 27,1 2 25,2 2 26,-1 2 7,-1 2-12,-1 2-13,0 2-12,-1 1-12,-1 1-9,1 2-10,0 0-11,-1 1-8,-2 3-10,-3 2-9,0 1-10,-4 2-7,-2 0-7,-4-1-5,-2 1-6,-3-1-3,-1-1 1,-3-1 0,-1-1 1,-1-1 4,0-3 7,2-1 8,1-2 7,1-2 5,1 0 2,1-2 3,0 0 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00"/>
    </inkml:context>
    <inkml:brush xml:id="br0">
      <inkml:brushProperty name="width" value="0.05596" units="cm"/>
      <inkml:brushProperty name="height" value="0.05596" units="cm"/>
      <inkml:brushProperty name="color" value="#00BFF3"/>
    </inkml:brush>
  </inkml:definitions>
  <inkml:trace contextRef="#ctx0" brushRef="#br0">61894 42087 393,'-15'0'0,"2"0"0,3 0 0,1 0 0,2-1 5,0-1 10,2 0 11,1-1 10,1-1 5,3 2 1,4 0-1,2 2 0,1 5 0,-2 9 3,-2 11 0,-2 9 3,-2 3-4,-2-6-9,-2-4-7,-2-4-9,0-2-5,1 2-6,0 4-3,2 3-5,0-1-5,2-3-4,0-5-7,2-3-4,2-7-8,4-10-8,4-10-8,3-9-8,5-9-3,4-7 6,3-7 3,4-6 6,0 0 6,-5 10 8,-5 8 9,-4 9 9,-4 6 11,-1 6 15,-1 5 13,0 4 16,-2 5 4,-2 4-4,-3 3-5,0 5-4,-2 3-5,0 1-5,0 3-5,0 1-5,-3 4-3,-2 5 0,-5 4 1,-4 6-1,0-1 1,3-8-2,2-6 0,4-7-2,2-12-12,2-18-27,2-18-25,2-17-25,2-8-6,4 1 16,2 0 16,3 2 15,2 3 11,0 5 5,-1 7 5,1 6 5,-2 5 4,-1 5 2,-2 4 2,-2 6 2,-1 3 1,0 0-1,0 1 0,-1 2 0,1 0 1,0 0 3,0 0 3,0 0 3,2-2 1,5-4-1,5-4-2,5-3-1,3-4-2,1-3-4,1-4-2,1-1-3,0-2-1,1 1 2,-1 1 3,0 1 2,-2 2 4,-7 5 4,-5 3 4,-6 4 5,-6 6 5,-6 6 5,-6 8 5,-6 6 4,-2 3 0,1-1-7,0-1-8,2-1-8,2 0-7,2 0-9,4-1-8,3 1-9,-1 0-4,0-1 1,-3 1 2,-2 0 0,-3 0 2,-3 4 0,-5 4 3,-4 2 0,-2 1 3,-1 0 4,-1 1 4,-1-1 3,1-1 4,3-5 2,3-3 2,3-4 2,7-8 3,12-9 1,12-10 2,11-9 2,7-6-5,-1-1-9,1-1-11,-1 0-9,-1-2-7,-1 1-2,-3 0-1,-1 0-3,-4-1 1,-3 1 3,-5 0 2,-3-1 4,-3 1 3,-2 0 4,-2-1 4,-2 1 5,-2 2 4,-2 5 3,-2 5 5,-2 5 3,-1 3 5,-1 2 6,-2 2 6,0 3 5,-1 2 3,1 5-3,-1 6 0,0 4-2,1 4-1,2 3-1,3 3 1,1 3-1,1 3 0,0 3-1,0 2 0,0 4-2,1 1 0,0-2-4,2 0-2,0-1-2,3-2-2,2 0-4,3-1-1,4-1-3,2-1-2,3-1-2,3-2-1,3 1-3,2-3-2,-1 0-5,1-1-5,-1-1-4,0-1-3,-3-1 2,-1-1 0,-2-1 1,-4 1 0,-5 1 0,-4 3-2,-6 1 0,-6 3-2,-9 3-3,-9 3-4,-9 2-3,-6 3-3,-2-1 0,-4 0 0,-2 0-1,1-3-2,7-6-2,7-5-3,8-6-3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01"/>
    </inkml:context>
    <inkml:brush xml:id="br0">
      <inkml:brushProperty name="width" value="0.05196" units="cm"/>
      <inkml:brushProperty name="height" value="0.05196" units="cm"/>
      <inkml:brushProperty name="color" value="#00BFF3"/>
    </inkml:brush>
  </inkml:definitions>
  <inkml:trace contextRef="#ctx0" brushRef="#br0">81750 36797 423,'9'-7'4,"3"1"8,4 0 8,2 2 7,1 1 6,1 2 2,-1 2 1,1 2 3,-1 3 0,-3 4-2,-1 3-2,-2 5-2,-2 2-2,-3 3-3,-1 1-3,-2 3-2,-2 1-3,0 0-3,-2 2-3,0 1-2,-1 0-2,0-1 0,0-2-1,0 1-1,1-4 0,2-3-3,2-5-2,2-3-2,5-6-1,11-8 1,9-8 0,10-8 0,7-9-2,4-12-1,4-13-2,4-10-2,2-6-1,1 3 1,1 1 1,1 3 1,-3 3-3,-8 8-6,-8 6-5,-8 8-7,-6 3-12,-3 3-19,-5 1-20,-3 3-20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18"/>
    </inkml:context>
    <inkml:brush xml:id="br0">
      <inkml:brushProperty name="width" value="0.02366" units="cm"/>
      <inkml:brushProperty name="height" value="0.02366" units="cm"/>
      <inkml:brushProperty name="color" value="#F2395B"/>
    </inkml:brush>
  </inkml:definitions>
  <inkml:trace contextRef="#ctx0" brushRef="#br0">64750 10050 929,'92'-152'53,"-16"47"-35,-15 47-38,-15 48-35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21"/>
    </inkml:context>
    <inkml:brush xml:id="br0">
      <inkml:brushProperty name="width" value="0.04259" units="cm"/>
      <inkml:brushProperty name="height" value="0.04259" units="cm"/>
      <inkml:brushProperty name="color" value="#F2395B"/>
    </inkml:brush>
  </inkml:definitions>
  <inkml:trace contextRef="#ctx0" brushRef="#br0">22250 14400 516,'-32'26'0,"-11"4"-1,-14 3 0,-11 3-1,0-2 5,17-6 12,15-6 11,16-6 10,12-4 4,9 1-7,10-1-5,10 1-6,11 1-3,17 3-1,15 3 0,16 4-1,10-3-1,7-5-2,6-7-1,7-5-3,4-8-2,3-5 1,3-7-2,4-5 0,1-8 0,0-5-1,0-7-1,0-5 0,3-4-2,6 0-1,7 0-1,6 0-2,1 4 0,-3 10 0,-3 10 0,-2 9 0,-8 10 0,-8 14 2,-10 11-1,-9 14 2,-10 8 0,-9 7 1,-10 6 1,-8 7 0,-8 0 2,-2-2 0,-3-3 2,-3-3 2,-2-6-1,0-5 0,0-7-1,0-5-1,1-8 0,4-5-1,3-7-1,3-5-1,1-8-1,1-5-2,-1-7-1,1-5-3,1-6 0,3-3-2,3-3-1,4-2-2,-3 2 1,-5 9-1,-7 10-1,-5 10 0,-6 4 1,-3 0 0,-3 0 2,-2 0 0,-3 0 2,1 0 2,-1 0 1,1 0 2,1-4 2,3-5 1,3-7 3,4-5 2,4-8-1,6-5-3,7-7-2,6-5-4,3-1-2,0 6 1,0 7-2,0 6 1,0 6-2,0 6-4,0 7-3,0 6-4,3 7-3,6 10-4,7 10-3,6 9-4,-2 4 1,-9 1 3,-10-1 4,-8 1 4,-9-1-2,-6 1-11,-6-1-9,-6 1-11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22"/>
    </inkml:context>
    <inkml:brush xml:id="br0">
      <inkml:brushProperty name="width" value="0.03793" units="cm"/>
      <inkml:brushProperty name="height" value="0.03793" units="cm"/>
      <inkml:brushProperty name="color" value="#00BFF3"/>
    </inkml:brush>
  </inkml:definitions>
  <inkml:trace contextRef="#ctx0" brushRef="#br0">29100 34050 580,'-113'-68'4,"26"17"3,24 15 1,26 16 3,15 15 8,6 16 14,7 15 15,6 17 14,4 10 2,4 6-12,3 7-11,3 6-13,-1 3-8,-2 0-6,-3 0-7,-3 0-6,-4 1-6,-3 4-10,-3 3-9,-2 3-8,-1-5-6,3-12-1,3-13-4,4-12-1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22"/>
    </inkml:context>
    <inkml:brush xml:id="br0">
      <inkml:brushProperty name="width" value="0.04172" units="cm"/>
      <inkml:brushProperty name="height" value="0.04172" units="cm"/>
      <inkml:brushProperty name="color" value="#F2395B"/>
    </inkml:brush>
  </inkml:definitions>
  <inkml:trace contextRef="#ctx0" brushRef="#br0">38900 14250 527,'-11'-47'45,"28"6"-5,28 7-5,29 6-5,16 3-5,7 0-3,6 0-4,7 0-3,0 3-2,-2 6-2,-3 7-2,-3 6-1,8 3-2,23 0-1,22 0-2,22 0-1,2 3 0,-15 6 0,-15 7 1,-16 6-1,-7 1 2,4-3 1,3-3 1,3-2 2,3-3 0,3 1 0,3-1-1,4 1 1,-3-3-2,-5-2 1,-7-3-1,-5-3 0,-6-6 0,-3-5 0,-3-7 0,-2-5 0,-8-3 0,-8 4-1,-10 3 1,-9 3 0,-9 3-1,-5 3 1,-7 3-1,-5 4 1,-4 1-1,0 0-1,0 0-1,0 0-1,-2 0 1,-3 0 0,-3 0 1,-2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29"/>
    </inkml:context>
    <inkml:brush xml:id="br0">
      <inkml:brushProperty name="width" value="0.04237" units="cm"/>
      <inkml:brushProperty name="height" value="0.04237" units="cm"/>
      <inkml:brushProperty name="color" value="#F2395B"/>
    </inkml:brush>
  </inkml:definitions>
  <inkml:trace contextRef="#ctx0" brushRef="#br0">51100 11100 519,'-2'-116'21,"-3"19"0,-3 19 2,-2 19 0,-3 10 0,1 4-4,-1 3-2,1 3-4,-4 4-1,-6 7 1,-6 6 0,-6 7 1,-6 5-1,-2 7-2,-3 6-2,-3 7-3,-2 7-1,0 9 0,0 10 0,0 10 1,0 11 0,0 17-1,0 15 0,0 16 0,0 12 0,0 9 1,0 10 0,0 10 1,3 2 1,6-3 0,7-3 0,6-2 1,4-8-1,4-8 0,3-10 0,3-9-1,3-13 1,3-16-1,3-15 1,4-15 0,7-12-1,13-6-2,12-6-1,13-6-1,7-9-3,4-8-3,3-10-3,3-9-3,3-13-3,3-16-4,3-15-3,4-15-4,-1-7 0,-3 3 0,-3 3 2,-2 4 0,-6 5 3,-6 10 3,-6 10 2,-6 9 3,-7 12 4,-6 16 4,-6 15 5,-6 17 4,-6 11 4,-2 10 6,-3 10 4,-3 9 5,-2 4 2,0 1-1,0-1-1,0 1 0,0-3-3,0-2-4,0-3-6,0-3-4,4-7-6,10-9-8,10-10-7,9-8-7,6-12-3,3-12 2,3-13 1,4-12 2,1-13-1,0-12-5,0-13-3,0-12-5,0-5 1,0 3 5,0 3 4,0 4 5,-5 18 11,-9 34 17,-10 35 18,-8 35 18,-8 14 4,-2-2-8,-3-3-7,-3-3-8,1-2-6,6 0-4,7 0-4,6 0-5,3-4-4,0-5-4,0-7-3,0-5-4,3-9-5,6-9-4,7-10-6,6-8-6,4-15-4,4-19-4,3-18-5,3-19-4,3-18-1,3-15 2,3-15 3,4-16 3,-3-13 3,-5-9 5,-7-10 5,-5-8 5,-6 2 4,-3 16 6,-3 15 4,-2 17 7,-5 17 2,-2 23 1,-3 22 1,-3 22 1,-7 19 9,-9 20 16,-10 18 17,-8 20 15,-6 16 4,1 16-12,-1 15-11,1 17-11,-1 7-9,1 0-3,-1 0-6,1 0-4,1-4-4,3-5 0,3-7 0,4-5-2,2-8-2,4-5-1,3-7-3,3-5-3,6-8-1,9-5 0,10-7-1,10-5-1,2-6 0,-3-3 0,-3-3 0,-2-2 0,-8 5-1,-8 16-1,-10 15-1,-9 17-2,-13 7 0,-16 0 1,-15 0 1,-15 0 2,-11-2 0,-2-3-1,-3-3 1,-3-2-1,-2-6-2,0-6-3,0-6-4,0-6-3,6-7-4,13-6-1,12-6-2,13-6-3,9-9-2,6-8-1,7-10-1,6-9-2,4-4 0,4 4 4,3 3 3,3 3 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30"/>
    </inkml:context>
    <inkml:brush xml:id="br0">
      <inkml:brushProperty name="width" value="0.0456" units="cm"/>
      <inkml:brushProperty name="height" value="0.0456" units="cm"/>
      <inkml:brushProperty name="color" value="#F2395B"/>
    </inkml:brush>
  </inkml:definitions>
  <inkml:trace contextRef="#ctx0" brushRef="#br0">54000 11150 482,'68'-93'4,"-11"17"8,-14 15 8,-11 16 7,-11 15 7,-5 16 5,-7 15 5,-5 17 5,-6 17-2,-3 23-6,-3 22-9,-2 22-6,-3 15-6,1 9-2,-1 10-2,1 10-3,-1 0-2,1-5-1,-1-7-3,1-5-1,1-12 0,3-16 0,3-15 0,4-15 1,5-15-1,10-12-6,10-13-5,9-12-4,9-16-4,9-19-2,10-18-1,10-19-2,2-22-2,-3-25-1,-3-25-3,-2-25-1,-3-18 0,1-8-1,-1-10 1,1-9 1,-6 2 2,-8 17 4,-10 15 4,-9 16 5,-9 15 5,-5 16 3,-7 15 6,-5 17 3,-9 16 4,-9 19 1,-10 19 2,-8 19 1,-9 13 0,-6 10 0,-6 10 0,-6 9-1,-2 9-1,3 9 0,3 10-2,4 10 0,4 5-4,6 4-7,7 3-6,6 3-7,6-5-7,6-12-5,7-13-7,6-12-5,10-10-3,17-6 0,15-6 0,16-6 0,9-10 3,3-12 3,3-13 5,4-12 4,-3-5 5,-5 3 5,-7 3 4,-5 4 6,-8 4 5,-5 6 6,-7 7 5,-5 6 6,-6 4 5,-3 4 4,-3 3 4,-2 3 5,-3 6 0,1 9 0,-1 10-1,1 10-1,-4 8-2,-6 10-4,-6 10-4,-6 9-3,-7 6-2,-6 3 2,-6 3 0,-6 4 1,-2-1-1,3-3-3,3-3-3,4-2-3,4-8-1,6-8-1,7-10 1,6-9 0,17-12-3,28-11-6,28-14-7,29-11-5,15-14-4,3-11 0,3-14-1,4-11-1,-1-6-2,-3 4-5,-3 3-4,-2 3-5,-9 4-3,-12 7 0,-13 6-2,-12 7-1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30"/>
    </inkml:context>
    <inkml:brush xml:id="br0">
      <inkml:brushProperty name="width" value="0.05055" units="cm"/>
      <inkml:brushProperty name="height" value="0.05055" units="cm"/>
      <inkml:brushProperty name="color" value="#F2395B"/>
    </inkml:brush>
  </inkml:definitions>
  <inkml:trace contextRef="#ctx0" brushRef="#br0">56300 10950 435,'-24'-27'0,"4"-3"0,3-3 0,3-2 0,-1 0 4,-2 7 11,-3 6 9,-3 7 9,1 7 8,6 9 7,7 10 6,6 10 7,3 14-1,0 23-8,0 22-9,0 22-8,0 21-6,0 22-6,0 22-5,0 23-5,0 22-5,0 26-4,0 24-6,0 26-4,-4 30-8,-5 39-12,-7 36-12,-5 39-12,-3-26 0,4-87 9,3-88 11,3-87 11,3-48-3,3-5-14,3-7-16,4-5-13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37"/>
    </inkml:context>
    <inkml:brush xml:id="br0">
      <inkml:brushProperty name="width" value="0.03584" units="cm"/>
      <inkml:brushProperty name="height" value="0.03584" units="cm"/>
      <inkml:brushProperty name="color" value="#F2395B"/>
    </inkml:brush>
  </inkml:definitions>
  <inkml:trace contextRef="#ctx0" brushRef="#br0">26500 3250 613,'6'-46'79,"13"10"-16,12 10-14,13 9-15,6 7-9,0 7-2,0 6-2,0 7-3,1 2-2,4 1-1,3-1-3,3 1-2,-1-3-2,-2-2-2,-3-3-3,-3-3-1,-4-2-2,-3 0 1,-3 0 0,-2 0-1,-1 0-1,3 0-5,3 0-6,4 0-5,-3 3-2,-5 6-2,-7 7-1,-5 6-1,-3 3 0,4 0 0,3 0 1,3 0 0,-1-4 0,-2-5-3,-3-7-3,-3-5-3,-2-4 1,0 0 3,0 0 5,0 0 3,-2-2 1,-3-3 1,-3-3 0,-2-2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38"/>
    </inkml:context>
    <inkml:brush xml:id="br0">
      <inkml:brushProperty name="width" value="0.0381" units="cm"/>
      <inkml:brushProperty name="height" value="0.0381" units="cm"/>
      <inkml:brushProperty name="color" value="#F2395B"/>
    </inkml:brush>
  </inkml:definitions>
  <inkml:trace contextRef="#ctx0" brushRef="#br0">27650 3200 577,'1'-47'-23,"4"6"11,3 7 10,3 6 12,-1 3 6,-2 0 2,-3 0 3,-3 0 3,-2 0-1,0 0-3,0 0-2,0 0-5,-5 0 0,-9 0-2,-10 0 0,-8 0-1,-4 3 0,3 6-2,3 7 0,4 6-2,1 1 0,0-3 0,0-3 0,0-2 0,0-1 0,0 3-1,0 3 1,0 4-1,-4 1 0,-5 0 1,-7 0 0,-5 0 1,-3 0 0,4 0 0,3 0 0,3 0 0,3 1-1,3 4-2,3 3-1,4 3-3,-1 6 0,-3 9 0,-3 10 1,-2 10 1,-3 4 0,1 0 1,-1 0 0,1 0 0,-1 0 0,1 0 1,-1 0-1,1 0-1,1 1 1,3 4 2,3 3 0,4 3 1,-1 4 1,-3 7-1,-3 6-1,-2 7 0,-1 0 0,3-2 0,3-3 0,4-3-1,2-6 1,4-5-1,3-7-1,3-5 1,3-4-2,3 0 0,3 0-1,4 0-1,1-2 0,0-3 0,0-3 0,0-2 0,4-5 0,10-2 0,10-3 0,9-3 0,7-4 0,7-3-2,6-3 0,7-2-2,8-5 1,14-2 1,11-3 0,14-3 1,7-7-6,3-9-11,3-10-13,4-8-11,-3-8-6,-5-2-2,-7-3-1,-5-3-1,-14 2 4,-18 10 8,-19 10 8,-18 9 9,-10 4 4,0 1 2,0-1 2,0 1 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39"/>
    </inkml:context>
    <inkml:brush xml:id="br0">
      <inkml:brushProperty name="width" value="0.03299" units="cm"/>
      <inkml:brushProperty name="height" value="0.03299" units="cm"/>
      <inkml:brushProperty name="color" value="#F2395B"/>
    </inkml:brush>
  </inkml:definitions>
  <inkml:trace contextRef="#ctx0" brushRef="#br0">27750 4100 666,'48'0'58,"-3"0"-10,-3 0-10,-2 0-10,-3 1-6,1 4 1,-1 3-1,1 3-1,-1 3-1,1 3-2,-1 3-4,1 4-3,-9 8-4,-15 17-3,-15 15-5,-16 16-4,-15 4-3,-11-6-1,-14-6-1,-11-6-1,-6-6-1,4-2 0,3-3 0,3-3-1,-2-2 3,-6 0 3,-6 0 4,-6 0 3,19-11 6,48-22 7,47-22 6,47-21 8,24-14-2,4-2-10,3-3-10,3-3-10,-1 1-8,-2 6-5,-3 7-6,-3 6-6,-7 1-4,-9-3 0,-10-3-1,-8-2-1,-11-1 1,-8 3 0,-10 3 2,-9 4 1,-7-3 3,-3-5 5,-3-7 4,-2-5 4,-5-6 4,-2-3 3,-3-3 3,-3-2 2,-1-1 1,4 3 1,3 3 1,3 4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39"/>
    </inkml:context>
    <inkml:brush xml:id="br0">
      <inkml:brushProperty name="width" value="0.03873" units="cm"/>
      <inkml:brushProperty name="height" value="0.03873" units="cm"/>
      <inkml:brushProperty name="color" value="#F2395B"/>
    </inkml:brush>
  </inkml:definitions>
  <inkml:trace contextRef="#ctx0" brushRef="#br0">29050 3550 568,'46'-290'1,"-5"73"6,-7 72 7,-5 72 5,-8 43 7,-5 16 5,-7 15 8,-5 17 5,-4 19 1,0 26-5,0 24-7,0 26-5,0 13-5,0 4-2,0 3-2,0 3-3,-2-2-3,-3-6-5,-3-6-4,-2-6-3,-3-7-6,1-6-5,-1-6-4,1-6-6,-1-10-5,1-12-3,-1-13-6,1-12-3,1-19-4,3-25-4,3-25-3,4-25-4,1-15 3,0-2 9,0-3 8,0-3 8,1 1 8,4 6 6,3 7 7,3 6 6,4 6 6,7 6 7,6 7 7,7 6 6,5 4 3,7 4-5,6 3-2,7 3-3,-1 1-2,-6 1 2,-6-1 2,-6 1 1,-2 1-5,3 3-13,3 3-13,4 4-12,-3 1-8,-5 0-1,-7 0-3,-5 0-2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39"/>
    </inkml:context>
    <inkml:brush xml:id="br0">
      <inkml:brushProperty name="width" value="0.04157" units="cm"/>
      <inkml:brushProperty name="height" value="0.04157" units="cm"/>
      <inkml:brushProperty name="color" value="#F2395B"/>
    </inkml:brush>
  </inkml:definitions>
  <inkml:trace contextRef="#ctx0" brushRef="#br0">30000 2300 529,'1'-55'10,"4"41"20,3 40 20,3 42 20,-1 39 5,-2 42-12,-3 40-12,-3 41-10,-4 30-11,-3 23-6,-3 22-7,-2 22-8,-5 19-9,-2 20-9,-3 18-11,-3 20-11,1-14-8,6-43-8,7-44-9,6-43-7,4-48-1,4-49 7,3-51 7,3-49 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39"/>
    </inkml:context>
    <inkml:brush xml:id="br0">
      <inkml:brushProperty name="width" value="0.03885" units="cm"/>
      <inkml:brushProperty name="height" value="0.03885" units="cm"/>
      <inkml:brushProperty name="color" value="#F2395B"/>
    </inkml:brush>
  </inkml:definitions>
  <inkml:trace contextRef="#ctx0" brushRef="#br0">30650 3850 566,'-40'-13'81,"23"26"-9,22 24-10,22 26-9,10 12-10,1 0-9,-1 0-9,1 0-9,-1-2-6,1-3 0,-1-3-2,1-2 0,-4-5-1,-6-2-4,-6-3-2,-6-3-2,-9-6-4,-8-5-5,-10-7-6,-9-5-5,-12-6-1,-11-3 1,-14-3 2,-11-2 1,-6-5 1,4-2-3,3-3-2,3-3-2,1-10-5,1-16-6,-1-15-6,1-15-6,5-4 0,14 9 7,11 10 9,14 10 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22"/>
    </inkml:context>
    <inkml:brush xml:id="br0">
      <inkml:brushProperty name="width" value="0.0338" units="cm"/>
      <inkml:brushProperty name="height" value="0.0338" units="cm"/>
      <inkml:brushProperty name="color" value="#00BFF3"/>
    </inkml:brush>
  </inkml:definitions>
  <inkml:trace contextRef="#ctx0" brushRef="#br0">29450 33900 650,'-22'51'95,"6"4"-20,7 3-17,6 3-19,4-1-11,4-2-6,3-3-6,3-3-5,-1 1-5,-2 6-8,-3 7-6,-3 6-6,-2 1-6,0-3-3,0-3-3,0-2-4,-4-5-3,-5-2 0,-7-3-1,-5-3-2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40"/>
    </inkml:context>
    <inkml:brush xml:id="br0">
      <inkml:brushProperty name="width" value="0.02405" units="cm"/>
      <inkml:brushProperty name="height" value="0.02405" units="cm"/>
      <inkml:brushProperty name="color" value="#F2395B"/>
    </inkml:brush>
  </inkml:definitions>
  <inkml:trace contextRef="#ctx0" brushRef="#br0">30700 3700 914,'71'-24'0,"-5"4"0,-7 3 0,-5 3 0,-1 3 3,6 3 8,7 3 5,6 4 8,4 4-3,4 6-10,3 7-12,3 6-10,-5 1-10,-12-3-10,-13-3-8,-12-2-8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40"/>
    </inkml:context>
    <inkml:brush xml:id="br0">
      <inkml:brushProperty name="width" value="0.04213" units="cm"/>
      <inkml:brushProperty name="height" value="0.04213" units="cm"/>
      <inkml:brushProperty name="color" value="#F2395B"/>
    </inkml:brush>
  </inkml:definitions>
  <inkml:trace contextRef="#ctx0" brushRef="#br0">32400 3150 522,'-24'-18'82,"4"17"-13,3 15-16,3 16-13,1 21-10,1 29-1,-1 28-3,1 28-2,-3 10-2,-2-5-3,-3-7-2,-3-5-2,1-12-1,6-16-3,7-15-1,6-15-1,6-12-3,6-6-4,7-6-4,6-6-4,6-12-2,6-15-1,7-15-2,6-16-1,4-19-3,4-22-3,3-22-3,3-21-4,-4-10-1,-8 3 0,-10 3-1,-9 4 1,-9-1 2,-5-3 4,-7-3 5,-5-2 4,-11 5 4,-11 16 4,-14 15 3,-11 17 4,-9 13 4,-3 13 2,-3 12 4,-2 13 2,0 9 0,7 6-3,6 7-5,7 6-3,15 3-8,25 0-11,25 0-11,25 0-11,15-11-4,7-22 3,6-22 3,7-21 3,2-7 4,1 9 6,-1 10 7,1 10 4,-6 5 6,-8 4 4,-10 3 3,-9 3 5,-9 6 3,-5 9 5,-7 10 5,-5 10 3,-6 7 5,-3 6 6,-3 7 4,-2 6 5,-5 6 0,-2 6-4,-3 7-5,-3 6-4,-2 9-6,0 13-5,0 12-6,0 13-5,-2 4-5,-3-3-3,-3-3-4,-2-2-3,-3-9-6,1-12-6,-1-13-8,1-12-7,-1-23-8,1-30-9,-1-32-9,1-30-9,4-19 3,9-2 14,10-3 13,10-3 15,7-1 9,6 4 7,7 3 6,6 3 7,3 4 4,0 7 2,0 6 2,0 7 2,1 5 0,4 7-2,3 6-2,3 7-2,1 4-3,1 3-2,-1 3-4,1 4-2,-6 1-6,-8 0-5,-10 0-7,-9 0-7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40"/>
    </inkml:context>
    <inkml:brush xml:id="br0">
      <inkml:brushProperty name="width" value="0.03875" units="cm"/>
      <inkml:brushProperty name="height" value="0.03875" units="cm"/>
      <inkml:brushProperty name="color" value="#F2395B"/>
    </inkml:brush>
  </inkml:definitions>
  <inkml:trace contextRef="#ctx0" brushRef="#br0">34450 2600 567,'-44'6'46,"13"13"2,12 12 1,13 13 2,6 18-2,0 26-6,0 24-7,0 26-5,0 19-6,0 17-7,0 15-7,0 16-7,0 16-2,0 20 1,0 18 3,0 20 2,0-11-5,0-36-13,0-39-11,0-36-12,1-26-12,4-12-12,3-13-11,3-12-12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41"/>
    </inkml:context>
    <inkml:brush xml:id="br0">
      <inkml:brushProperty name="width" value="0.03324" units="cm"/>
      <inkml:brushProperty name="height" value="0.03324" units="cm"/>
      <inkml:brushProperty name="color" value="#F2395B"/>
    </inkml:brush>
  </inkml:definitions>
  <inkml:trace contextRef="#ctx0" brushRef="#br0">35100 3950 661,'90'-68'74,"-18"17"-17,-19 15-16,-18 16-17,0 7-6,23 1 2,22-1 3,22 1 3,15-1-3,9 1-6,10-1-6,10 1-6,-1 1-10,-9 3-12,-10 3-12,-8 4-11,-17 1-4,-21 0 8,-22 0 7,-22 0 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41"/>
    </inkml:context>
    <inkml:brush xml:id="br0">
      <inkml:brushProperty name="width" value="0.03849" units="cm"/>
      <inkml:brushProperty name="height" value="0.03849" units="cm"/>
      <inkml:brushProperty name="color" value="#F2395B"/>
    </inkml:brush>
  </inkml:definitions>
  <inkml:trace contextRef="#ctx0" brushRef="#br0">36250 2700 571,'-46'-13'11,"10"26"20,10 24 22,9 26 20,6 21 4,3 19-15,3 19-16,4 19-14,1 15-11,0 13-8,0 12-5,0 13-8,-4 1-2,-5-9 1,-7-10 2,-5-8 2,-1-20-3,6-28-7,7-28-8,6-27-7,4-19-13,4-5-16,3-7-18,3-5-16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41"/>
    </inkml:context>
    <inkml:brush xml:id="br0">
      <inkml:brushProperty name="width" value="0.04764" units="cm"/>
      <inkml:brushProperty name="height" value="0.04764" units="cm"/>
      <inkml:brushProperty name="color" value="#F2395B"/>
    </inkml:brush>
  </inkml:definitions>
  <inkml:trace contextRef="#ctx0" brushRef="#br0">38350 3000 461,'-52'215'157,"-3"-18"-41,-3-19-41,-2-18-41,-3-17-25,1-11-8,-1-14-8,1-11-8,16-37-12,35-59-17,35-60-16,34-58-16,15-31 0,-3 1 15,-3-1 16,-2 1 16,-5 10 10,-2 22 4,-3 22 4,-3 23 5,-7 14 6,-9 10 9,-10 10 9,-8 9 9,-6 12 7,1 16 5,-1 15 4,1 17 6,1 14 0,3 17-3,3 15-4,4 16-3,-1 4-4,-3-6-5,-3-6-5,-2-6-5,0-9-3,7-8-2,6-10-1,7-9-2,4-10-2,3-9-1,3-10-1,4-8-1,2-11-1,4-8 0,3-10 0,3-9-1,6-18 1,9-24-2,10-26 0,10-24-2,2-23 0,-3-18-4,-3-19-1,-2-18-3,-8-4-1,-8 13-3,-10 12-2,-9 13-2,-10 16 0,-9 23 2,-10 22 1,-8 22 2,-14 23-12,-15 25-25,-15 25-23,-16 25-26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42"/>
    </inkml:context>
    <inkml:brush xml:id="br0">
      <inkml:brushProperty name="width" value="0.04486" units="cm"/>
      <inkml:brushProperty name="height" value="0.04486" units="cm"/>
      <inkml:brushProperty name="color" value="#F2395B"/>
    </inkml:brush>
  </inkml:definitions>
  <inkml:trace contextRef="#ctx0" brushRef="#br0">40700 3500 490,'48'-141'56,"-3"19"-6,-3 19-8,-2 19-5,-5 10-6,-2 4-1,-3 3-3,-3 3-2,-18 20-2,-31 38 0,-31 37 0,-31 38-1,-12 18-2,10 1-5,10-1-4,9 1-4,9-3-3,9-2-1,10-3-1,10-3 0,4-4-1,0-3-1,0-3-1,0-2-1,4-6 0,10-6-3,10-6 0,9-6-3,7-12 1,7-15 1,6-15 1,7-16 1,5-13-3,7-9-10,6-10-7,7-8-10,-1-4-2,-6 3 3,-6 3 2,-6 4 4,-4 4 5,1 6 8,-1 7 8,1 6 7,-4 9 8,-6 13 4,-6 12 4,-6 13 6,-4 13 3,1 17 4,-1 15 3,1 16 3,1 2 0,3-8-5,3-10-4,4-9-4,4-9-5,6-5-4,7-7-5,6-5-3,6-8-7,6-5-6,7-7-6,6-5-6,3-8-6,0-5-2,0-7-3,0-5-3,-7-3-2,-11 4-4,-14 3-2,-11 3-3,-7-1-1,0-2-1,0-3 1,0-3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42"/>
    </inkml:context>
    <inkml:brush xml:id="br0">
      <inkml:brushProperty name="width" value="0.04169" units="cm"/>
      <inkml:brushProperty name="height" value="0.04169" units="cm"/>
      <inkml:brushProperty name="color" value="#F2395B"/>
    </inkml:brush>
  </inkml:definitions>
  <inkml:trace contextRef="#ctx0" brushRef="#br0">42500 3050 527,'101'-25'111,"4"0"-20,3 0-20,3 0-20,6 1-13,9 4-6,10 3-5,10 3-5,7 1-6,6 1-6,7-1-6,6 1-7,1 1-6,-3 3-8,-3 3-8,-2 4-8,-8 1-6,-8 0-5,-10 0-3,-9 0-5,-18 0 3,-24 0 8,-26 0 9,-24 0 8,-12 1 4,4 4-3,3 3-2,3 3-4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42"/>
    </inkml:context>
    <inkml:brush xml:id="br0">
      <inkml:brushProperty name="width" value="0.05044" units="cm"/>
      <inkml:brushProperty name="height" value="0.05044" units="cm"/>
      <inkml:brushProperty name="color" value="#F2395B"/>
    </inkml:brush>
  </inkml:definitions>
  <inkml:trace contextRef="#ctx0" brushRef="#br0">45500 1900 436,'28'46'93,"6"-5"-14,7-7-17,6-5-14,6-4-12,6 0-5,7 0-6,6 0-6,4 1-3,4 4-1,3 3 0,3 3-1,3 3-1,3 3 0,3 3 0,4 4-1,-3 1 0,-5 0-3,-7 0-2,-5 0-1,-4 1-1,0 4 0,0 3 0,0 3 1,-7-1-2,-11-2-3,-14-3-6,-11-3-3,-18 1-3,-22 6-2,-22 7-3,-21 6-2,-23 9-3,-21 13-6,-22 12-6,-22 13-5,-13 2-5,-3-5-4,-3-7-2,-2-5-4,14-14 0,35-18 5,35-19 6,34-18 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46"/>
    </inkml:context>
    <inkml:brush xml:id="br0">
      <inkml:brushProperty name="width" value="0.03769" units="cm"/>
      <inkml:brushProperty name="height" value="0.03769" units="cm"/>
      <inkml:brushProperty name="color" value="#F2395B"/>
    </inkml:brush>
  </inkml:definitions>
  <inkml:trace contextRef="#ctx0" brushRef="#br0">55100 2150 583,'0'145'66,"0"-9"-16,0-10-15,0-8-16,-2-6-8,-3 1-4,-3-1-3,-2 1-2,-5 2-4,-2 7-2,-3 6-4,-3 7-2,-1-9-4,4-21-3,3-22-3,3-22-4,3-27-3,3-31-3,3-31-2,4-31-4,1-20 3,0-5 7,0-7 7,0-5 8,0 0 4,0 10 2,0 10 1,0 9 2,1 6 3,4 3 3,3 3 5,3 4 4,3 2 3,3 4 2,3 3 4,4 3 2,4 4 1,6 7-2,7 6 0,6 7-2,3 2-2,0 1-2,0-1-4,0 1-3,0 1-4,0 3-6,0 3-6,0 4-5,-2 1-4,-3 0 0,-3 0 0,-2 0 0,-5-4-2,-2-5-4,-3-7-5,-3-5-4,-6-8 1,-5-5 6,-7-7 7,-5-5 6,-4-4 4,0 0 2,0 0 1,0 0 1,-2-2 0,-3-3 2,-3-3-1,-2-2 0,-1 0 3,3 7 5,3 6 4,4 7 5,2 13 9,4 22 16,3 22 14,3 23 15,1 16 0,1 13-12,-1 12-13,1 13-13,-3 2-8,-2-5-5,-3-7-3,-3-5-4,-4 6-4,-3 23-3,-3 22-2,-2 22-3,-5 7-3,-2-6-2,-3-6-2,-3-6-2,1-16-4,6-25-3,7-25-3,6-25-5,9-27-3,13-28-5,12-28-5,13-27-5,7-22 0,4-11 4,3-14 4,3-11 5,-1 0 4,-2 17 6,-3 15 5,-3 16 7,-7 13 4,-9 14 0,-10 11 3,-8 14 0,-8 11 5,-2 14 6,-3 11 5,-3 14 7,-4 8 4,-3 7 2,-3 6 1,-2 7 2,-1 0 0,3-2-3,3-3-2,4-3-4,2-6-3,4-5-7,3-7-7,3-5-5,6-12-6,9-16-5,10-15-6,10-15-4,7-15-4,6-12-1,7-13-2,6-12-2,-2-4 0,-9 7 4,-10 6 3,-8 7 3,-8 7 4,-2 9 1,-3 10 4,-3 10 3,-6 13 8,-5 19 17,-7 19 17,-5 19 15,-6 13 5,-3 10-4,-3 10-6,-2 9-6,-1 1-3,3-6-5,3-6-4,4-6-4,2-7-4,4-6-6,3-6-6,3-6-5,4-7-2,7-6 1,6-6 1,7-6 1,5-9-2,7-8-4,6-10-6,7-9-5,2-12-3,1-11-1,-1-14 0,1-11-1,-4-12 0,-6-9 4,-6-10 1,-6-8 3,-7-1 2,-6 9 2,-6 10 4,-6 10 2,-13 10 0,-19 13 0,-18 12-1,-19 13-1,-12 10 1,-2 10 2,-3 10 3,-3 9 1,-1 9-1,4 9-6,3 10-5,3 10-5,7 0-6,14-5-3,11-7-5,14-5-4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23"/>
    </inkml:context>
    <inkml:brush xml:id="br0">
      <inkml:brushProperty name="width" value="0.042" units="cm"/>
      <inkml:brushProperty name="height" value="0.042" units="cm"/>
      <inkml:brushProperty name="color" value="#00BFF3"/>
    </inkml:brush>
  </inkml:definitions>
  <inkml:trace contextRef="#ctx0" brushRef="#br0">28950 34750 523,'-18'25'48,"17"0"-5,15 0-6,16 0-6,5 0-5,-2 0-8,-3 0-8,-3 0-6,-4 1-7,-3 4-5,-3 3-5,-2 3-5,-8 1-4,-8 1-1,-10-1 0,-9 1-1,-7-3-2,-3-2 0,-3-3 0,-2-3-2,-6-6 4,-6-5 5,-6-7 6,-6-5 5,-1-4 7,7 0 4,6 0 5,7 0 5,4 1 2,3 4 3,3 3 1,4 3 1,11-1 6,23-2 8,22-3 8,22-3 10,12-7-3,3-9-10,3-10-12,4-8-11,-1-3-7,-3 7-4,-3 6-5,-2 7-3,-6 4-2,-6 3-1,-6 3-1,-6 4-1,-10 4-2,-12 6-2,-13 7-4,-12 6-3,-12 1 1,-8-3 5,-10-3 6,-9-2 5,-5 0 4,0 7 4,0 6 4,0 7 3,-4 5 1,-5 7 0,-7 6-2,-5 7-1,-3 4-1,4 3-1,3 3-2,3 4 0,3 1-4,3 0-4,3 0-6,4 0-4,5-7-5,10-11-3,10-14-4,9-11-4,15-22-4,22-27-4,22-28-4,23-28-3,10-15 1,0 1 8,0-1 8,0 1 8,-5 7 6,-9 16 6,-10 15 3,-8 17 6,-8 10 2,-2 6 2,-3 7 0,-3 6 1,-4 4 3,-3 4 6,-3 3 4,-2 3 6,-5 4 2,-2 7-2,-3 6-2,-3 7-1,-1 0-2,4-2-4,3-3-2,3-3-3,10-7-6,20-9-6,18-10-7,20-8-8,5-8-2,-6-2 2,-6-3 2,-6-3 2,-7 1 1,-6 6 1,-6 7 1,-6 6 0,-10 10 2,-12 17 6,-13 15 3,-12 16 5,-13 5 2,-12-2-2,-13-3-1,-12-3-1,-10-2-1,-6 0-2,-6 0 0,-6 0-2,-2-2 0,3-3 0,3-3-1,4-2 1,-1-3 0,-3 1 2,-3-1 0,-2 1 1,-1-3 2,3-2 0,3-3 1,4-3 1,4-4 1,6-3 2,7-3 1,6-2 2,23-6 3,41-6 2,40-6 2,42-6 4,24-7-2,9-6-6,10-6-6,10-6-7,-4-1-3,-16 7-2,-15 6 0,-15 7-3,-12 4-4,-6 3-11,-6 3-8,-6 4-10,-7 1-6,-6 0 1,-6 0-2,-6 0 0,-12 1-1,-15 4-4,-15 3-2,-16 3-4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46"/>
    </inkml:context>
    <inkml:brush xml:id="br0">
      <inkml:brushProperty name="width" value="0.03031" units="cm"/>
      <inkml:brushProperty name="height" value="0.03031" units="cm"/>
      <inkml:brushProperty name="color" value="#F2395B"/>
    </inkml:brush>
  </inkml:definitions>
  <inkml:trace contextRef="#ctx0" brushRef="#br0">58950 2750 725,'93'-22'0,"-11"6"0,-14 7 0,-11 6 0,2 3 9,19 0 15,19 0 17,19 0 16,10-2 2,4-3-16,3-3-15,3-2-15,-1-1-13,-2 3-14,-3 3-12,-3 4-14,-15-1-3,-24-3 7,-26-3 6,-24-2 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46"/>
    </inkml:context>
    <inkml:brush xml:id="br0">
      <inkml:brushProperty name="width" value="0.0356" units="cm"/>
      <inkml:brushProperty name="height" value="0.0356" units="cm"/>
      <inkml:brushProperty name="color" value="#F2395B"/>
    </inkml:brush>
  </inkml:definitions>
  <inkml:trace contextRef="#ctx0" brushRef="#br0">60050 1950 617,'-44'-61'9,"13"28"16,12 28 16,13 29 18,7 19 2,4 14-10,3 11-11,3 14-11,-1 13-7,-2 16-7,-3 15-5,-3 17-6,-2 5-3,0-3 2,0-3 2,0-2 2,0-14-6,0-21-15,0-22-13,0-22-15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47"/>
    </inkml:context>
    <inkml:brush xml:id="br0">
      <inkml:brushProperty name="width" value="0.04285" units="cm"/>
      <inkml:brushProperty name="height" value="0.04285" units="cm"/>
      <inkml:brushProperty name="color" value="#F2395B"/>
    </inkml:brush>
  </inkml:definitions>
  <inkml:trace contextRef="#ctx0" brushRef="#br0">62200 1800 513,'-29'54'80,"-5"10"-12,-7 10-14,-5 9-12,-6 7-9,-3 7-4,-3 6-5,-2 7-4,-1 7-5,3 9-4,3 10-4,4 10-5,2-4-5,4-16-6,3-15-5,3-15-5,10-29-8,20-41-13,18-40-11,20-40-11,11-32-2,7-22 10,6-22 10,7-21 10,4-6 8,3 14 7,3 11 7,4 14 7,-4 13 3,-9 16 2,-10 15 1,-8 17 1,-8 13 0,-2 13 0,-3 12 0,-3 13-1,-4 9 9,-3 6 17,-3 7 16,-2 6 18,-5 9 4,-2 13-6,-3 12-8,-3 13-6,-1 9-6,4 6-5,3 7-6,3 6-4,3-2-4,3-9-3,3-10-1,4-8-3,2-9-2,4-6-4,3-6-3,3-6-4,4-12-1,7-15 1,6-15 1,7-16 0,4-19 0,3-22-1,3-22-1,4-21-1,1-15-1,0-6-2,0-6-1,0-6-1,-4-1-1,-5 7-2,-7 6-2,-5 7-2,-11 10-3,-11 16-4,-14 15-4,-11 17-5,-12 16-8,-9 19-11,-10 19-11,-8 19-11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47"/>
    </inkml:context>
    <inkml:brush xml:id="br0">
      <inkml:brushProperty name="width" value="0.04174" units="cm"/>
      <inkml:brushProperty name="height" value="0.04174" units="cm"/>
      <inkml:brushProperty name="color" value="#F2395B"/>
    </inkml:brush>
  </inkml:definitions>
  <inkml:trace contextRef="#ctx0" brushRef="#br0">64200 2650 527,'48'-118'4,"-3"17"10,-3 15 9,-2 16 10,-8 12 2,-8 9-3,-10 10-3,-9 10-5,-12 7-1,-11 6-2,-14 7 0,-11 6-1,-14 15-2,-11 26-1,-14 24-2,-11 26-1,-4 10-2,6-3-1,7-3-1,6-2 0,6-6-2,6-6 2,7-6-1,6-6 0,9-7-1,13-6-3,12-6-3,13-6-4,10-9-2,10-8-4,10-10-4,9-9-3,9-12-3,9-11-1,10-14 0,10-11-3,5-11-1,4-5-4,3-7-3,3-5-4,-4 3 2,-8 17 6,-10 15 6,-9 16 7,-10 15 10,-9 16 16,-10 15 14,-8 17 16,-8 7 4,-2 0-7,-3 0-6,-3 0-7,2 3-3,10 6 0,10 7-1,9 6 0,7-5-4,7-16-6,6-15-8,7-15-6,5-12-7,7-6-7,6-6-6,7-6-7,2-10-5,1-12-7,-1-13-5,1-12-6,-9-1 1,-15 14 8,-15 11 7,-16 14 8,-10 3 2,-3-2-1,-3-3-3,-2-3-1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47"/>
    </inkml:context>
    <inkml:brush xml:id="br0">
      <inkml:brushProperty name="width" value="0.03834" units="cm"/>
      <inkml:brushProperty name="height" value="0.03834" units="cm"/>
      <inkml:brushProperty name="color" value="#F2395B"/>
    </inkml:brush>
  </inkml:definitions>
  <inkml:trace contextRef="#ctx0" brushRef="#br0">65650 2450 573,'53'-2'69,"6"-3"-4,7-3-4,6-2-5,6-1-6,6 3-9,7 3-9,6 4-8,12-1-7,19-3-8,19-3-6,19-2-8,2 0-6,-11 7-5,-14 6-7,-11 7-6,-4 0-4,6-2-3,7-3-4,6-3-4,3-6 1,0-5 4,0-7 3,0-5 3,-7-3 4,-11 4 1,-14 3 2,-11 3 2,-17 1 2,-18 1 6,-19-1 4,-18 1 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48"/>
    </inkml:context>
    <inkml:brush xml:id="br0">
      <inkml:brushProperty name="width" value="0.04561" units="cm"/>
      <inkml:brushProperty name="height" value="0.04561" units="cm"/>
      <inkml:brushProperty name="color" value="#F2395B"/>
    </inkml:brush>
  </inkml:definitions>
  <inkml:trace contextRef="#ctx0" brushRef="#br0">68450 1450 482,'75'-18'120,"0"17"-27,0 15-28,0 16-26,0 10-16,0 7-3,0 6-4,0 7-4,0 0-1,0-2 0,0-3 2,0-3-1,0-1 1,0 4-2,0 3-1,0 3-1,-4-2-1,-5-6 0,-7-6 0,-5-6 0,-6-6-2,-3-2-4,-3-3-4,-2-3-4,-17 4-5,-28 13-5,-28 12-5,-27 13-5,-31 12-6,-31 13-2,-31 12-5,-31 13-3,-6-1 0,23-11 3,22-14 4,22-11 2,16-11 2,14-5-3,11-7-2,14-5-2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53"/>
    </inkml:context>
    <inkml:brush xml:id="br0">
      <inkml:brushProperty name="width" value="0.03559" units="cm"/>
      <inkml:brushProperty name="height" value="0.03559" units="cm"/>
      <inkml:brushProperty name="color" value="#F2395B"/>
    </inkml:brush>
  </inkml:definitions>
  <inkml:trace contextRef="#ctx0" brushRef="#br0">48300 15350 618,'64'-104'15,"-22"45"14,-22 43 12,-21 45 14,-17 27 1,-8 13-9,-10 12-8,-9 13-10,-5 6-7,0 0-3,0 0-5,0 0-4,-2 1-5,-3 4-5,-3 3-6,-2 3-6,-3-1-4,1-2-3,-1-3-4,1-3-3,4-7-3,9-9-2,10-10-3,10-8-3,5-11-1,4-8 0,3-10 1,3-9 0,1-10 2,1-9 7,-1-10 5,1-8 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54"/>
    </inkml:context>
    <inkml:brush xml:id="br0">
      <inkml:brushProperty name="width" value="0.03383" units="cm"/>
      <inkml:brushProperty name="height" value="0.03383" units="cm"/>
      <inkml:brushProperty name="color" value="#F2395B"/>
    </inkml:brush>
  </inkml:definitions>
  <inkml:trace contextRef="#ctx0" brushRef="#br0">47050 15700 650,'-24'-24'-1,"4"4"-1,3 3-1,3 3-2,1 1 2,1 1 3,-1-1 4,1 1 5,5 1 6,14 3 12,11 3 10,14 4 12,11 7 1,14 13-8,11 12-7,14 13-7,7 12-6,3 13-4,3 12-4,4 13-4,2 9-6,4 6-8,3 7-7,3 6-7,-2 4-8,-6 4-9,-6 3-8,-6 3-9,-10-11-2,-12-25 3,-13-25 5,-12-25 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54"/>
    </inkml:context>
    <inkml:brush xml:id="br0">
      <inkml:brushProperty name="width" value="0.03321" units="cm"/>
      <inkml:brushProperty name="height" value="0.03321" units="cm"/>
      <inkml:brushProperty name="color" value="#F2395B"/>
    </inkml:brush>
  </inkml:definitions>
  <inkml:trace contextRef="#ctx0" brushRef="#br0">44700 10850 662,'-25'-19'48,"0"13"-7,0 12-5,0 13-7,-4 12-4,-5 13-2,-7 12 0,-5 13-2,-6 10-2,-3 10-4,-3 10-3,-2 9-4,-3 4-2,1 1 2,-1-1 1,1 1 0,2-6-4,7-8-9,6-10-11,7-9-10,4-10-6,3-9-4,3-10-2,4-8-4,4-14-2,6-15 0,7-15-1,6-16-1,4-8 5,4 0 8,3 0 10,3 0 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54"/>
    </inkml:context>
    <inkml:brush xml:id="br0">
      <inkml:brushProperty name="width" value="0.03235" units="cm"/>
      <inkml:brushProperty name="height" value="0.03235" units="cm"/>
      <inkml:brushProperty name="color" value="#F2395B"/>
    </inkml:brush>
  </inkml:definitions>
  <inkml:trace contextRef="#ctx0" brushRef="#br0">43750 11450 680,'0'-54'0,"0"-5"1,0-7 2,0-5 0,0 2 3,0 13 5,0 12 5,0 13 4,4 12 6,10 13 7,10 12 7,9 13 7,9 13-2,9 17-12,10 15-10,10 16-12,5 12-9,4 9-10,3 10-9,3 10-10,-5-6-3,-12-18 0,-13-19 1,-12-18 0,-9-10-2,-2 0-7,-3 0-5,-3 0-5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23"/>
    </inkml:context>
    <inkml:brush xml:id="br0">
      <inkml:brushProperty name="width" value="0.03848" units="cm"/>
      <inkml:brushProperty name="height" value="0.03848" units="cm"/>
      <inkml:brushProperty name="color" value="#00BFF3"/>
    </inkml:brush>
  </inkml:definitions>
  <inkml:trace contextRef="#ctx0" brushRef="#br0">29250 36250 571,'-47'-46'3,"6"10"4,7 10 6,6 9 5,4 13 8,4 20 11,3 18 11,3 20 11,4 13 0,7 9-12,6 10-12,7 10-11,0 7-8,-2 6-2,-3 7-3,-3 6-3,-2 9-4,0 13-8,0 12-6,0 13-7,0-1-6,0-11-6,0-14-6,0-11-7,1-14-4,4-11-6,3-14-4,3-11-6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57"/>
    </inkml:context>
    <inkml:brush xml:id="br0">
      <inkml:brushProperty name="width" value="0.03046" units="cm"/>
      <inkml:brushProperty name="height" value="0.03046" units="cm"/>
      <inkml:brushProperty name="color" value="#F2395B"/>
    </inkml:brush>
  </inkml:definitions>
  <inkml:trace contextRef="#ctx0" brushRef="#br0">67400 15850 722,'-2'125'88,"-3"0"-20,-3 0-20,-2 0-21,-5 1-12,-2 4-3,-3 3-2,-3 3-4,-2-2-2,0-6-5,0-6-4,0-6-3,0-9-1,0-8 1,0-10 1,0-9 1,4-18-7,10-24-17,10-26-17,9-24-16,4-13-3,1 0 12,-1 0 13,1 0 13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58"/>
    </inkml:context>
    <inkml:brush xml:id="br0">
      <inkml:brushProperty name="width" value="0.03701" units="cm"/>
      <inkml:brushProperty name="height" value="0.03701" units="cm"/>
      <inkml:brushProperty name="color" value="#F2395B"/>
    </inkml:brush>
  </inkml:definitions>
  <inkml:trace contextRef="#ctx0" brushRef="#br0">67450 15750 594,'25'-25'1,"0"0"3,0 0 2,0 0 3,1 1 1,4 4 0,3 3-2,3 3 1,9-1-1,16-2 0,15-3 0,17-3 1,13-2-1,13 0-2,12 0-2,13 0-3,2 3-1,-5 6 0,-7 7-2,-5 6 0,-11 3-2,-11 0-2,-14 0-4,-11 0-2,-14 0 1,-11 0 2,-14 0 3,-11 0 3,-11 3 3,-5 6 2,-7 7 4,-5 6 2,-4 4 3,0 4 1,0 3 2,0 3 2,-2 6 1,-3 9 2,-3 10 2,-2 10 2,-1 5 1,3 4 0,3 3 0,4 3 0,1 6-2,0 9-3,0 10-2,0 10-4,0 2-2,0-3-1,0-3-2,0-2 0,0-5-3,0-2-2,0-3-3,0-3-1,0-6-2,0-5-2,0-7-2,0-5-1,-2-9-1,-3-9 0,-3-10-1,-2-8 0,-8-9-1,-8-6-2,-10-6-3,-9-6-2,-7-9-2,-3-8 1,-3-10 1,-2-9-1,-8-10 0,-8-9 0,-10-10 0,-9-8-1,-4-11 0,4-8 2,3-10 0,3-9 1,3-2 3,3 6 6,3 7 4,4 6 6,5 6 3,10 6 3,10 7 1,9 6 2,7 4 3,7 4 1,6 3 3,7 3 2,5 1 1,7 1-1,6-1-1,7 1 0,8 1-2,14 3-2,11 3-1,14 4-1,10 1-3,9 0-1,10 0-4,10 0-1,-1 3-3,-9 6-2,-10 7-1,-8 6-2,-9 6-2,-6 6 0,-6 7 0,-6 6-1,-9 7-2,-8 10-1,-10 10-2,-9 9-2,-15 7 0,-18 7 1,-19 6 0,-18 7 1,-12-1 0,-3-6 2,-3-6 0,-2-6 0,-3-6 2,1-2 2,-1-3 3,1-3 1,1-6 3,3-5 2,3-7 4,4-5 3,7-6 1,13-3 2,12-3 2,13-2 0,12-5 1,13-2-3,12-3-1,13-3-1,13-2-2,17 0 1,15 0-1,16 0 0,9-4 0,3-5-3,3-7 0,4-5-2,1-6-6,0-3-11,0-3-10,0-2-10,-4-3-5,-5 1 1,-7-1 2,-5 1 1,-12 1 1,-16 3 2,-15 3 0,-15 4 2,-11 1 3,-2 0 4,-3 0 6,-3 0 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2:58"/>
    </inkml:context>
    <inkml:brush xml:id="br0">
      <inkml:brushProperty name="width" value="0.03296" units="cm"/>
      <inkml:brushProperty name="height" value="0.03296" units="cm"/>
      <inkml:brushProperty name="color" value="#F2395B"/>
    </inkml:brush>
  </inkml:definitions>
  <inkml:trace contextRef="#ctx0" brushRef="#br0">68600 16350 667,'-27'-27'-1,"-3"-3"-1,-3-3-3,-2-2-1,-1-1 3,3 3 5,3 3 7,4 4 6,2 13 9,4 26 10,3 24 11,3 26 9,3 26 1,3 28-11,3 28-11,4 29-10,1 19-12,0 14-10,0 11-12,0 14-11,-4 18-5,-5 25 2,-7 25 1,-5 25 3,-3-7 0,4-36 1,3-39 0,3-36 1,1-34-4,1-28-8,-1-28-7,1-27-7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00"/>
    </inkml:context>
    <inkml:brush xml:id="br0">
      <inkml:brushProperty name="width" value="0.04241" units="cm"/>
      <inkml:brushProperty name="height" value="0.04241" units="cm"/>
      <inkml:brushProperty name="color" value="#F2395B"/>
    </inkml:brush>
  </inkml:definitions>
  <inkml:trace contextRef="#ctx0" brushRef="#br0">71350 15700 518,'-24'-24'0,"4"4"0,3 3 0,3 3 0,4 10 7,7 20 14,6 18 15,7 20 13,2 14 2,1 14-11,-1 11-10,1 14-10,-3 8-6,-2 7-1,-3 6-1,-3 7-1,-6 0-3,-5-2-9,-7-3-7,-5-3-8,-3-10-5,4-16-5,3-15-4,3-15-4,1-29-4,1-41-2,-1-40-2,1-40-2,4-26 2,9-9 10,10-10 10,10-8 8,5 2 7,4 16 4,3 15 5,3 17 5,3 10 4,3 6 5,3 7 5,4 6 5,2 7 2,4 10-2,3 10-1,3 9-3,-1 4 0,-2 1-2,-3-1-1,-3 1-1,-4 1-3,-3 3-3,-3 3-4,-2 4-4,-9-4-10,-12-9-17,-13-10-17,-12-8-16,-9-11-2,-2-8 12,-3-10 14,-3-9 12,-1-4 9,4 4 4,3 3 3,3 3 4,4 20 15,7 38 27,6 37 27,7 38 26,0 21 5,-2 7-20,-3 6-18,-3 7-20,-2 2-13,0 1-7,0-1-8,0 1-7,-2 1-6,-3 3-3,-3 3-4,-2 4-5,-3-1-1,1-3-1,-1-3 0,1-2-2,-1-12 0,1-19 0,-1-18-1,1-19 0,5-19-3,14-19-4,11-18-4,14-19-4,10-21-1,9-21 2,10-22 2,10-22 2,5-11 3,4 0 2,3 0 4,3 0 2,-5 10 4,-12 23 5,-13 22 6,-12 22 6,-10 24 7,-6 29 8,-6 28 10,-6 28 8,-9 15 2,-8 4-7,-10 3-6,-9 3-7,-4-4-3,4-8-4,3-10-2,3-9-2,15-21-8,29-31-11,28-31-13,28-31-12,12-21-5,-3-9 2,-3-10 0,-2-8 3,-6-1 3,-6 9 7,-6 10 6,-6 10 6,-10 11 4,-12 17 3,-13 15 1,-12 16 3,-10 15 10,-6 16 18,-6 15 19,-6 17 18,-2 7 3,3 0-11,3 0-13,4 0-11,1 3-7,0 6-4,0 7-3,0 6-4,1 3-1,4 0-1,3 0-1,3 0 0,6-2-3,9-3-4,10-3-6,10-2-5,5-8-2,4-8 2,3-10 1,3-9 1,3-12 1,3-11-2,3-14-2,4-11-2,1-17 0,0-18 0,0-19 0,0-18 1,-7-10 1,-11 0 1,-14 0 2,-11 0 1,-14 4 1,-11 10 1,-14 10 0,-11 9 1,-15 9-1,-16 9-2,-15 10-2,-15 10-2,-15 10-3,-12 13-5,-13 12-5,-12 13-5,-1 7-1,14 4 2,11 3 3,14 3 1,11-1-2,14-2-7,11-3-8,14-3-8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02"/>
    </inkml:context>
    <inkml:brush xml:id="br0">
      <inkml:brushProperty name="width" value="0.03078" units="cm"/>
      <inkml:brushProperty name="height" value="0.03078" units="cm"/>
      <inkml:brushProperty name="color" value="#F2395B"/>
    </inkml:brush>
  </inkml:definitions>
  <inkml:trace contextRef="#ctx0" brushRef="#br0">76500 14700 714,'0'93'68,"0"-11"-15,0-14-15,0-11-15,0-7-9,0 0-4,0 0-4,0 0-4,7-7-6,17-11-9,15-14-8,16-11-9,10-17-3,7-18 2,6-19 2,7-18 2,-1-10 4,-6 0 2,-6 0 4,-6 0 3,-9 4 1,-8 10 0,-10 10-2,-9 9 0,-10 15 11,-9 22 23,-10 22 25,-8 23 23,-4 6 6,3-5-15,3-7-13,4-5-14,5-8-9,10-5-6,10-7-4,9-5-5,12-11-8,16-11-14,15-14-12,17-11-13,-1-7-4,-16 0 6,-15 0 5,-15 0 6,-12 3 4,-6 6 2,-6 7 2,-6 6 3,-9 7 6,-8 10 8,-10 10 10,-9 9 8,1 6 7,13 3 4,12 3 4,13 4 5,9-3-3,6-5-10,7-7-11,6-5-9,-1-4-7,-5 0-2,-7 0-2,-5 0-3,-8 6-3,-5 13-5,-7 12-4,-5 13-5,-11 2 1,-11-5 4,-14-7 5,-11-5 5,-7-4 3,0 0 0,0 0 1,0 0 1,0 0 2,0 0 3,0 0 3,0 0 3,1-4 4,4-5 3,3-7 3,3-5 3,1 0 4,1 10 4,-1 10 3,1 9 5,-1 7-1,1 7-2,-1 6-3,1 7-3,-6 5-4,-8 7-3,-10 6-4,-9 7-4,-7 4-3,-3 3-2,-3 3-4,-2 4-2,0-1-2,7-3-1,6-3-2,7-2 0,7-11-1,9-15 0,10-15 1,10-16-1,10-16-7,13-16-16,12-15-15,13-15-17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03"/>
    </inkml:context>
    <inkml:brush xml:id="br0">
      <inkml:brushProperty name="width" value="0.03191" units="cm"/>
      <inkml:brushProperty name="height" value="0.03191" units="cm"/>
      <inkml:brushProperty name="color" value="#F2395B"/>
    </inkml:brush>
  </inkml:definitions>
  <inkml:trace contextRef="#ctx0" brushRef="#br0">77600 15250 689,'118'-44'18,"-11"13"3,-14 12 2,-11 13 1,-7 7 2,0 4 0,0 3 0,0 3 0,-4 6-1,-5 9-2,-7 10-1,-5 10-2,-6 4-6,-3 0-11,-3 0-12,-2 0-11,-8 0-5,-8 0 1,-10 0 1,-9 0 1,-12-2-3,-11-3-5,-14-3-7,-11-2-5,-9-8-1,-3-8 6,-3-10 6,-2-9 5,-8-7 5,-8-3 4,-10-3 6,-9-2 4,-1-5 3,10-2 2,10-3 3,9-3 1,9-2 5,9 0 6,10 0 6,10 0 5,13 1 8,19 4 6,19 3 8,19 3 7,9 4-1,0 7-8,0 6-9,0 7-7,-2 4-7,-3 3-4,-3 3-6,-2 4-4,-8 4-3,-8 6-3,-10 7-3,-9 6-2,-12 7-1,-11 10 0,-14 10-1,-11 9 0,-9-1 1,-3-8-1,-3-10 2,-2-9 0,-3-7-1,1-3-3,-1-3-2,1-2-2,4-8-1,9-8 2,10-10 2,10-9 2,10-12 1,13-11-1,12-14-2,13-11-1,13-7 0,17 0 1,15 0 1,16 0 0,7 3 3,1 6 4,-1 7 2,1 6 5,-6 9 1,-8 13 3,-10 12 2,-9 13 2,-12 9 0,-11 6-1,-14 7 0,-11 6-1,-14 7-1,-11 10-1,-14 10 0,-11 9 0,-11 2-2,-5-2-2,-7-3-3,-5-3-2,-4-4-3,0-3-2,0-3-4,0-2-1,1-8-2,4-8 3,3-10 1,3-9 3,4-7 0,7-3-1,6-3 0,7-2-1,15-5 4,25-2 11,25-3 9,25-3 11,17-6 0,9-5-8,10-7-8,10-5-8,4-3-6,0 4-3,0 3-2,0 3-3,-5 1-4,-9 1-4,-10-1-5,-8 1-5,-9-1-3,-6 1-2,-6-1-2,-6 1-2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03"/>
    </inkml:context>
    <inkml:brush xml:id="br0">
      <inkml:brushProperty name="width" value="0.03129" units="cm"/>
      <inkml:brushProperty name="height" value="0.03129" units="cm"/>
      <inkml:brushProperty name="color" value="#F2395B"/>
    </inkml:brush>
  </inkml:definitions>
  <inkml:trace contextRef="#ctx0" brushRef="#br0">77450 16850 703,'-93'-22'5,"17"6"12,15 7 10,16 6 12,15 3 3,16 0-6,15 0-5,17 0-6,13 1-3,13 4-4,12 3-3,13 3-2,7 1-6,4 1-9,3-1-8,3 1-9,4-3-5,7-2-6,6-3-3,7-3-5,0-12-3,-2-18 0,-3-19-1,-3-18 0,-12-6 4,-18 10 7,-19 10 7,-18 9 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03"/>
    </inkml:context>
    <inkml:brush xml:id="br0">
      <inkml:brushProperty name="width" value="0.02889" units="cm"/>
      <inkml:brushProperty name="height" value="0.02889" units="cm"/>
      <inkml:brushProperty name="color" value="#F2395B"/>
    </inkml:brush>
  </inkml:definitions>
  <inkml:trace contextRef="#ctx0" brushRef="#br0">79250 16050 761,'103'-79'6,"-44"45"11,-43 43 10,-44 45 13,-26 24 1,-5 6-6,-7 7-7,-5 6-6,-6 3-8,-3 0-6,-3 0-7,-2 0-8,2-5-5,9-9-6,10-10-4,10-8-4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04"/>
    </inkml:context>
    <inkml:brush xml:id="br0">
      <inkml:brushProperty name="width" value="0.03722" units="cm"/>
      <inkml:brushProperty name="height" value="0.03722" units="cm"/>
      <inkml:brushProperty name="color" value="#F2395B"/>
    </inkml:brush>
  </inkml:definitions>
  <inkml:trace contextRef="#ctx0" brushRef="#br0">80300 14600 591,'25'-24'0,"0"4"1,0 3 0,0 3 1,-5 15 6,-9 29 10,-10 28 12,-8 28 10,-9 14 0,-6 0-11,-6 0-10,-6 0-11,-1-8-10,7-16-7,6-15-7,7-15-8,13-26-6,22-34-4,22-35-5,23-33-3,10-15 4,0 6 12,0 7 13,0 6 12,-4 9 9,-5 13 5,-7 12 5,-5 13 5,-12 18 3,-16 26 4,-15 24 3,-15 26 3,-17 12-1,-15 0-7,-15 0-6,-16 0-7,-7-2-5,4-3-5,3-3-3,3-2-4,6-8-2,9-8 0,10-10 1,10-9 1,18-9-3,28-5-2,28-7-4,29-5-3,11-4 0,-2 0 2,-3 0 3,-3 0 3,-7 0 1,-9 0 0,-10 0-2,-8 0 1,-11 3-1,-8 6 1,-10 7 0,-9 6 1,-15 7 0,-18 10 1,-19 10 1,-18 9 1,-14 4 1,-5 1 0,-7-1 2,-5 1 0,-4 1 0,0 3 1,0 3 0,0 4 0,6-6 2,13-11 4,12-14 2,13-11 3,15-9 3,19-3 2,19-3 1,19-2 2,18-9-2,19-12-4,19-13-4,19-12-5,9-5-3,0 3-1,0 3-1,0 4-2,-5 4 0,-9 6 0,-10 7-1,-8 6 0,-6 3 1,1 0 3,-1 0 3,1 0 2,-9 4 2,-15 10 0,-15 10 0,-16 9 0,-13 9 0,-9 9 2,-10 10 1,-8 10 0,-11 2 1,-8-3-2,-10-3-3,-9-2-1,-4-5 0,4-2 0,3-3 0,3-3 1,1-9-1,1-11-4,-1-14-4,1-11-4,5-15-6,14-16-7,11-15-9,14-15-8,11-21-3,14-25 1,11-25 3,14-25 1,7-4 2,3 20-1,3 18 1,4 20 0,-1 14 4,-3 14 8,-3 11 9,-2 14 7,-11 19 14,-15 29 19,-15 28 18,-16 28 18,-10 12 3,-3-3-14,-3-3-15,-2-2-15,-5 2-9,-2 9-5,-3 10-5,-3 10-5,19-21-14,45-50-22,43-50-21,45-50-22,16-22-4,-9 6 16,-10 7 14,-8 6 16,-9 9 12,-6 13 8,-6 12 9,-6 13 8,-9 9 8,-8 6 7,-10 7 8,-9 6 6,-7 7 8,-3 10 6,-3 10 6,-2 9 7,-5 6-5,-2 3-14,-3 3-14,-3 4-15,2-10-16,10-22-16,10-22-18,9-21-16,4-20-4,1-15 7,-1-15 7,1-16 8,-4-1 7,-6 17 8,-6 15 6,-6 16 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04"/>
    </inkml:context>
    <inkml:brush xml:id="br0">
      <inkml:brushProperty name="width" value="0.04448" units="cm"/>
      <inkml:brushProperty name="height" value="0.04448" units="cm"/>
      <inkml:brushProperty name="color" value="#F2395B"/>
    </inkml:brush>
  </inkml:definitions>
  <inkml:trace contextRef="#ctx0" brushRef="#br0">82200 14750 494,'1'-50'0,"4"0"0,3 0 0,3 0 0,1 0 1,1 0 3,-1 0 1,1 0 3,-3 3 4,-2 6 4,-3 7 5,-3 6 6,-2 15 6,0 26 11,0 24 11,0 26 9,0 21-1,0 19-13,0 19-13,0 19-13,-2 23-8,-3 28-4,-3 28-4,-2 29-2,-3 35-7,1 44-9,-1 44-8,1 44-8,-1 32-3,1 22 2,-1 22 2,1 23 2,-1-42-7,1-103-16,-1-103-15,1-102-16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24"/>
    </inkml:context>
    <inkml:brush xml:id="br0">
      <inkml:brushProperty name="width" value="0.0341" units="cm"/>
      <inkml:brushProperty name="height" value="0.0341" units="cm"/>
      <inkml:brushProperty name="color" value="#00BFF3"/>
    </inkml:brush>
  </inkml:definitions>
  <inkml:trace contextRef="#ctx0" brushRef="#br0">30500 34800 645,'9'-46'54,"19"10"3,19 10 1,19 9 3,10 6-7,4 3-15,3 3-16,3 4-15,-4-1-11,-8-3-8,-10-3-8,-9-2-7,-9 2-5,-5 9 1,-7 10-1,-5 10-1,-8 4 0,-5 0-3,-7 0-3,-5 0-1,-8 0 1,-5 0 5,-7 0 5,-5 0 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10"/>
    </inkml:context>
    <inkml:brush xml:id="br0">
      <inkml:brushProperty name="width" value="0.02253" units="cm"/>
      <inkml:brushProperty name="height" value="0.02253" units="cm"/>
      <inkml:brushProperty name="color" value="#00BFF3"/>
    </inkml:brush>
  </inkml:definitions>
  <inkml:trace contextRef="#ctx0" brushRef="#br0">74300 25550 976,'-32'-44'1,"-11"13"3,-14 12 3,-11 13 2,0 10-7,17 10-16,15 10-17,16 9-16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16"/>
    </inkml:context>
    <inkml:brush xml:id="br0">
      <inkml:brushProperty name="width" value="0.04976" units="cm"/>
      <inkml:brushProperty name="height" value="0.04976" units="cm"/>
      <inkml:brushProperty name="color" value="#00BFF3"/>
    </inkml:brush>
  </inkml:definitions>
  <inkml:trace contextRef="#ctx0" brushRef="#br0">60200 32650 442,'0'-47'7,"0"6"14,0 7 14,0 6 14,-5 6 3,-9 6-7,-10 7-7,-8 6-7,-9 10-6,-6 17-2,-6 15-3,-6 16-2,-4 10-2,1 7-1,-1 6-2,1 7 0,2 2-2,7 1 1,6-1 0,7 1-1,7-4 0,9-6 1,10-6 0,10-6 0,5-7-1,4-6-3,3-6-4,3-6-2,4-6-3,7-2-2,6-3-1,7-3-1,4-1-2,3 4-1,3 3-1,4 3-1,-1-1-2,-3-2-4,-3-3-3,-2-3-5,-1-10 0,3-16 3,3-15 3,4-15 4,1-11 1,0-2 2,0-3 1,0-3 1,-4 1 2,-5 6 3,-7 7 2,-5 6 4,-4 1 0,0-3-4,0-3-3,0-2-4,-2-1 0,-3 3 1,-3 3 1,-2 4 1,-3 1 0,1 0 0,-1 0 0,1 0 0,1-7-3,3-11-3,3-14-5,4-11-4,1-1 0,0 13 4,0 12 3,0 13 3,-4 6 4,-5 0 4,-7 0 4,-5 0 3,-6 7 10,-3 17 15,-3 15 15,-2 16 14,-3 13 3,1 14-11,-1 11-10,1 14-11,-3 5-7,-2 1-2,-3-1-2,-3 1-4,-1-3-1,4-2-2,3-3-2,3-3-1,3-6-1,3-5-1,3-7-2,4-5 0,5-8-2,10-5-4,10-7-2,9-5-4,7-15-2,7-22-3,6-22-3,7-21-3,2-18-2,1-12-1,-1-13-2,1-12-1,-7-7 1,-12 1 2,-13-1 4,-12 1 2,-9 2 4,-2 7 5,-3 6 6,-3 7 5,-7 8 3,-9 14 1,-10 11 2,-8 14 2,-8 11 1,-2 14-1,-3 11 0,-3 14 0,-4 10-1,-3 9-4,-3 10-2,-2 10-2,-1 7-6,3 6-7,3 7-7,4 6-8,5-1-6,10-5-7,10-7-7,9-5-7,4-8 0,1-5 3,-1-7 6,1-5 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16"/>
    </inkml:context>
    <inkml:brush xml:id="br0">
      <inkml:brushProperty name="width" value="0.04414" units="cm"/>
      <inkml:brushProperty name="height" value="0.04414" units="cm"/>
      <inkml:brushProperty name="color" value="#00BFF3"/>
    </inkml:brush>
  </inkml:definitions>
  <inkml:trace contextRef="#ctx0" brushRef="#br0">61700 33050 498,'90'-21'37,"-18"10"1,-19 10 3,-18 9 2,-14 9-2,-5 9-8,-7 10-6,-5 10-8,-9 13-4,-9 19-2,-10 19-3,-8 19-2,-1-1-3,9-18-3,10-19-4,10-18-3,4-12-2,0-3 1,0-3 0,0-2 0,3-6 1,6-6 1,7-6 0,6-6 1,3-1 2,0 7 5,0 6 3,0 7 5,-2 4 2,-3 3 1,-3 3 1,-2 4 0,-5 5 1,-2 10 0,-3 10 0,-3 9 0,-7 6 0,-9 3-3,-10 3-2,-8 4-2,-9 4-2,-6 6-4,-6 7-2,-6 6-4,-6 4-5,-2 4-5,-3 3-5,-3 3-7,-4-7-6,-3-15-8,-3-15-9,-2-16-7,5-15-4,16-11 1,15-14 1,17-11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17"/>
    </inkml:context>
    <inkml:brush xml:id="br0">
      <inkml:brushProperty name="width" value="0.0391" units="cm"/>
      <inkml:brushProperty name="height" value="0.0391" units="cm"/>
      <inkml:brushProperty name="color" value="#00BFF3"/>
    </inkml:brush>
  </inkml:definitions>
  <inkml:trace contextRef="#ctx0" brushRef="#br0">62750 33400 562,'7'-49'96,"17"4"-13,15 3-13,16 3-14,15 4-12,16 7-9,15 6-10,17 7-11,7 2-6,0 1-4,0-1-4,0 1-5,-5 1 1,-9 3 4,-10 3 4,-8 4 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17"/>
    </inkml:context>
    <inkml:brush xml:id="br0">
      <inkml:brushProperty name="width" value="0.04665" units="cm"/>
      <inkml:brushProperty name="height" value="0.04665" units="cm"/>
      <inkml:brushProperty name="color" value="#00BFF3"/>
    </inkml:brush>
  </inkml:definitions>
  <inkml:trace contextRef="#ctx0" brushRef="#br0">63650 32250 471,'-47'-25'4,"6"0"7,7 0 7,6 0 7,6 14 11,6 28 12,7 28 12,6 29 12,4 21 0,4 16-14,3 15-12,3 17-14,-2 14-10,-6 17-7,-6 15-7,-6 16-7,-6 1-7,-2-12-9,-3-13-9,-3-12-8,-1-18-5,4-21 2,3-22 1,3-22 1,3-16-4,3-9-11,3-10-9,4-8-10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17"/>
    </inkml:context>
    <inkml:brush xml:id="br0">
      <inkml:brushProperty name="width" value="0.04931" units="cm"/>
      <inkml:brushProperty name="height" value="0.04931" units="cm"/>
      <inkml:brushProperty name="color" value="#00BFF3"/>
    </inkml:brush>
  </inkml:definitions>
  <inkml:trace contextRef="#ctx0" brushRef="#br0">66100 31800 446,'-24'-24'6,"4"4"13,3 3 13,3 3 13,3 10 7,3 20 1,3 18 2,4 20 1,2 14-4,4 14-9,3 11-8,3 14-9,-1 11-5,-2 14-3,-3 11-2,-3 14-2,-9 5-5,-11 1-8,-14-1-7,-11 1-8,-6-12-10,4-21-12,3-22-11,3-22-12,4-24-6,7-24-1,6-26-2,7-24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18"/>
    </inkml:context>
    <inkml:brush xml:id="br0">
      <inkml:brushProperty name="width" value="0.06177" units="cm"/>
      <inkml:brushProperty name="height" value="0.06177" units="cm"/>
      <inkml:brushProperty name="color" value="#00BFF3"/>
    </inkml:brush>
  </inkml:definitions>
  <inkml:trace contextRef="#ctx0" brushRef="#br0">66100 31950 356,'71'-93'3,"-5"17"7,-7 15 8,-5 16 6,-8 12 2,-5 9-3,-7 10-3,-5 10-3,-8 8 1,-5 10 6,-7 10 4,-5 9 6,-11 12-1,-11 16-5,-14 15-5,-11 17-7,-11 8-6,-5 4-7,-7 3-9,-5 3-7,2-8-5,13-19 0,12-18-1,13-19-1,21-19-1,32-19 0,31-18-2,32-19 0,8-7 2,-11 7 5,-14 6 4,-11 7 6,-7 5 3,0 7 1,0 6 2,0 7 1,-8 11 5,-16 20 9,-15 18 8,-15 20 9,-17 14 3,-15 14-2,-15 11-3,-16 14-3,-8 0-4,0-8-5,0-10-5,0-9-4,6-12-4,13-11-2,12-14 0,13-11-3,21-20-10,32-24-20,31-26-19,32-24-21,18-21-4,6-16 13,7-15 12,6-15 12,-2-4 9,-9 9 6,-10 10 6,-8 10 5,-12 8 5,-12 10 1,-13 10 1,-12 9 2,-16 7 8,-19 7 17,-18 6 15,-19 7 17,-12 7 5,-2 9-5,-3 10-5,-3 10-5,-2 11-4,0 17-2,0 15-3,0 16-2,0 5-4,0-2-7,0-3-6,0-3-6,4-4-4,10-3-3,10-3-2,9-2-2,13-11-6,20-15-9,18-15-7,20-16-8,10-16-4,3-16 2,3-15 2,4-15 2,-1-11-2,-3-2-2,-3-3-4,-2-3-3,-11 10 6,-15 26 17,-15 24 17,-16 26 15,-12 16 13,-5 10 6,-7 10 6,-5 9 7,-3 2-1,4-2-7,3-3-9,3-3-7,15-7-11,29-9-14,28-10-15,28-8-14,14-15-8,0-19-3,0-18-2,0-19-2,-2-15 1,-3-8 6,-3-10 6,-2-9 5,-6-7 3,-6-3 2,-6-3 0,-6-2 2,-10 3 4,-12 14 7,-13 11 7,-12 14 7,-12 11 2,-8 14-3,-10 11-4,-9 14-2,-7 10 6,-3 9 14,-3 10 16,-2 10 15,-3 11 4,1 17-7,-1 15-8,1 16-7,1 10-1,3 7 5,3 6 4,4 7 6,2-1-3,4-6-9,3-6-9,3-6-10,4-9-6,7-8-2,6-10-4,7-9-3,8-10-2,14-9-1,11-10-1,14-8-2,10-15-7,9-19-12,10-18-12,10-19-12,7-19-4,6-19 3,7-18 4,6-19 3,-5-13 5,-16-6 3,-15-6 5,-15-6 5,-14 2 3,-8 14 3,-10 11 4,-9 14 2,-9 11 6,-5 14 9,-7 11 10,-5 14 8,-6 10 10,-3 9 11,-3 10 11,-2 10 10,-1 16 6,3 26-1,3 24 1,4 26-1,-1 19-7,-3 17-12,-3 15-13,-2 16-12,-1 10-9,3 7-4,3 6-3,4 7-5,1-4-6,0-12-10,0-13-11,0-12-10,3-13-14,6-12-18,7-13-18,6-12-18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18"/>
    </inkml:context>
    <inkml:brush xml:id="br0">
      <inkml:brushProperty name="width" value="0.04527" units="cm"/>
      <inkml:brushProperty name="height" value="0.04527" units="cm"/>
      <inkml:brushProperty name="color" value="#00BFF3"/>
    </inkml:brush>
  </inkml:definitions>
  <inkml:trace contextRef="#ctx0" brushRef="#br0">70200 33100 486,'93'-44'70,"-11"13"-9,-14 12-9,-11 13-8,-7 12-5,0 13 0,0 12 0,0 13 0,-5 10-4,-9 10-5,-10 10-8,-8 9-5,-15 7-5,-19 7-4,-18 6-3,-19 7-4,-8-6-2,3-15-4,3-15-3,4-16-4,18-18-6,34-18-12,35-19-10,35-18-12,11-10-2,-8 0 4,-10 0 6,-9 0 4,-9 1 2,-5 4 0,-7 3-2,-5 3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19"/>
    </inkml:context>
    <inkml:brush xml:id="br0">
      <inkml:brushProperty name="width" value="0.04" units="cm"/>
      <inkml:brushProperty name="height" value="0.04" units="cm"/>
      <inkml:brushProperty name="color" value="#00BFF3"/>
    </inkml:brush>
  </inkml:definitions>
  <inkml:trace contextRef="#ctx0" brushRef="#br0">71700 32750 549,'98'-68'115,"-3"17"-24,-3 15-23,-2 16-25,0 7-12,7 1-2,6-1-1,7 1-1,-4 5-9,-12 14-18,-13 11-15,-12 14-18,-13 5-15,-12 1-11,-13-1-13,-12 1-12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19"/>
    </inkml:context>
    <inkml:brush xml:id="br0">
      <inkml:brushProperty name="width" value="0.04052" units="cm"/>
      <inkml:brushProperty name="height" value="0.04052" units="cm"/>
      <inkml:brushProperty name="color" value="#00BFF3"/>
    </inkml:brush>
  </inkml:definitions>
  <inkml:trace contextRef="#ctx0" brushRef="#br0">71550 33550 542,'-60'20'97,"32"-9"-13,31-10-15,32-8-13,25-6-10,23 1-8,22-1-7,22 1-7,8 1-12,-2 3-14,-3 3-15,-3 4-15,-6 2-8,-5 4-4,-7 3-2,-5 3-2,-14 1-2,-18 1 0,-19-1-1,-18 1-1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24"/>
    </inkml:context>
    <inkml:brush xml:id="br0">
      <inkml:brushProperty name="width" value="0.03792" units="cm"/>
      <inkml:brushProperty name="height" value="0.03792" units="cm"/>
      <inkml:brushProperty name="color" value="#00BFF3"/>
    </inkml:brush>
  </inkml:definitions>
  <inkml:trace contextRef="#ctx0" brushRef="#br0">31000 34950 580,'-30'23'1,"-9"-3"4,-10-3 3,-8-2 3,-1 0 5,9 7 7,10 6 7,10 7 7,5 5 4,4 7-3,3 6 0,3 7-2,3 2-2,3 1-6,3-1-5,4 1-5,1 1-4,0 3-4,0 3-4,0 4-4,0-1-5,0-3-9,0-3-9,0-2-8,3-12-8,6-19-7,7-18-7,6-19-8,1-12 0,-3-2 7,-3-3 6,-2-3 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19"/>
    </inkml:context>
    <inkml:brush xml:id="br0">
      <inkml:brushProperty name="width" value="0.05543" units="cm"/>
      <inkml:brushProperty name="height" value="0.05543" units="cm"/>
      <inkml:brushProperty name="color" value="#00BFF3"/>
    </inkml:brush>
  </inkml:definitions>
  <inkml:trace contextRef="#ctx0" brushRef="#br0">75250 31900 396,'0'-33'15,"0"34"29,0 35 29,0 35 29,0 21 4,0 9-22,0 10-23,0 10-22,-5 8-14,-9 10-3,-10 10-5,-8 9-5,-4-1-8,3-8-16,3-10-15,4-9-14,2-15-11,4-18-5,3-19-6,3-18-6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19"/>
    </inkml:context>
    <inkml:brush xml:id="br0">
      <inkml:brushProperty name="width" value="0.04158" units="cm"/>
      <inkml:brushProperty name="height" value="0.04158" units="cm"/>
      <inkml:brushProperty name="color" value="#00BFF3"/>
    </inkml:brush>
  </inkml:definitions>
  <inkml:trace contextRef="#ctx0" brushRef="#br0">75500 32000 529,'46'-49'0,"-5"4"0,-7 3 0,-5 3 0,-1 3 7,6 3 14,7 3 14,6 4 15,-1 10 7,-5 19 1,-7 19 0,-5 19 2,-17 16-8,-24 17-13,-26 15-15,-24 16-15,-12 2-9,4-8-6,3-10-6,3-9-6,21-21-7,42-31-8,40-31-10,41-31-7,16-10 1,-5 13 13,-7 12 13,-5 13 13,-11 10 10,-11 10 8,-14 10 8,-11 9 9,-15 13 4,-16 20 2,-15 18 2,-15 20 2,-14 8-2,-8 1-4,-10-1-5,-9 1-5,-1-6-5,10-8-7,10-10-7,9-9-6,17-18-14,25-24-21,25-26-20,25-24-20,12-17-4,1-5 17,-1-7 15,1-5 16,-4-3 9,-6 4 3,-6 3 3,-6 3 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20"/>
    </inkml:context>
    <inkml:brush xml:id="br0">
      <inkml:brushProperty name="width" value="0.06173" units="cm"/>
      <inkml:brushProperty name="height" value="0.06173" units="cm"/>
      <inkml:brushProperty name="color" value="#00BFF3"/>
    </inkml:brush>
  </inkml:definitions>
  <inkml:trace contextRef="#ctx0" brushRef="#br0">76700 32950 356,'50'-29'-1,"0"-5"-1,0-7-1,0-5-1,-8 0 4,-16 10 9,-15 10 9,-15 9 9,-14 7 7,-8 7 2,-10 6 3,-9 7 3,-9 7 0,-5 9-4,-7 10-4,-5 10-3,-1 8-4,6 10-3,7 10-3,6 9-3,6 6-4,6 3-2,7 3-5,6 4-2,6-4-3,6-9-1,7-10-1,6-8-2,15-20-8,26-28-16,24-28-17,26-27-16,12-22-5,0-11 6,0-14 6,0-11 5,-7-3 7,-11 10 6,-14 10 7,-11 9 7,-17 17 10,-18 25 13,-19 25 15,-18 25 14,-10 15 8,0 7 3,0 6 4,0 7 2,1 2-1,4 1-5,3-1-4,3 1-6,7-6-5,14-8-6,11-10-7,14-9-7,10-9-6,9-5-7,10-7-6,10-5-7,7-11-5,6-11-7,7-14-5,6-11-6,3-14-1,0-11 4,0-14 3,0-11 4,-2-11 3,-3-5 0,-3-7 2,-2-5 1,-6-1 2,-6 6 6,-6 7 3,-6 6 6,-9 9 6,-8 13 11,-10 12 9,-9 13 10,-12 12 12,-11 13 13,-14 12 15,-11 13 14,-12 16 0,-9 23-14,-10 22-13,-8 22-13,-4 13-10,3 7-5,3 6-6,4 7-5,5-3-5,10-8-1,10-10-3,9-9-1,15-18-11,22-24-15,22-26-18,23-24-16,11-21-6,4-16 4,3-15 5,3-15 3,-2-4 7,-6 9 8,-6 10 8,-6 10 9,-16 18 13,-25 28 18,-25 28 20,-25 29 17,-16 18 8,-6 9-6,-6 10-5,-6 10-4,2-1-7,14-9-6,11-10-6,14-8-6,19-11-8,29-8-10,28-10-10,28-9-10,15-16-8,4-22-8,3-22-6,3-21-9,1-18-1,1-12 4,-1-13 3,1-12 4,-9-5 3,-15 3 4,-15 3 3,-16 4 4,-15 4 5,-11 6 7,-14 7 5,-11 6 7,-12 9 8,-9 13 8,-10 12 9,-8 13 9,-6 9 5,1 6-1,-1 7-1,1 6 0,2 7-1,7 10-1,6 10-1,7 9-1,5 7-13,7 7-25,6 6-25,7 7-26,-3 2-9,-8 1 8,-10-1 7,-9 1 7,-4-3 7,4-2 9,3-3 8,3-3 8,4-4 6,7-3 3,6-3 4,7-2 4,7-5 6,9-2 10,10-3 10,10-3 9,5-1 4,4 4-3,3 3-4,3 3-3,-4 4-3,-8 7-4,-10 6-3,-9 7-3,-9 5-2,-5 7-2,-7 6-2,-5 7-3,-9-1 0,-9-6-1,-10-6-1,-8-6-1,-4-6-1,3-2-2,3-3 0,4-3-2,-6 1-7,-11 6-13,-14 7-14,-11 6-13,-4-4-4,6-11 5,7-14 5,6-11 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21"/>
    </inkml:context>
    <inkml:brush xml:id="br0">
      <inkml:brushProperty name="width" value="0.05144" units="cm"/>
      <inkml:brushProperty name="height" value="0.05144" units="cm"/>
      <inkml:brushProperty name="color" value="#00BFF3"/>
    </inkml:brush>
  </inkml:definitions>
  <inkml:trace contextRef="#ctx0" brushRef="#br0">82150 30650 427,'-25'-19'6,"0"13"13,0 12 11,0 13 13,3 24 9,6 39 5,7 36 5,6 39 5,1 16-3,-3-3-12,-3-3-11,-2-2-13,-5 5-8,-2 16-5,-3 15-5,-3 17-5,-2 3-4,0-5-1,0-7-3,0-5-3,1-19-5,4-27-10,3-28-9,3-28-10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21"/>
    </inkml:context>
    <inkml:brush xml:id="br0">
      <inkml:brushProperty name="width" value="0.05258" units="cm"/>
      <inkml:brushProperty name="height" value="0.05258" units="cm"/>
      <inkml:brushProperty name="color" value="#00BFF3"/>
    </inkml:brush>
  </inkml:definitions>
  <inkml:trace contextRef="#ctx0" brushRef="#br0">81300 33100 418,'-22'-19'9,"6"13"19,7 12 19,6 13 19,6 16 6,6 23-7,7 22-6,6 22-7,1 12-7,-3 3-8,-3 3-8,-2 4-7,-3-3-6,1-5-3,-1-7-4,1-5-3,-3-8-3,-2-5-1,-3-7-1,-3-5 0,7-20-3,19-31-3,19-31-2,19-31-3,16-27-2,17-22-4,15-22-3,16-21-3,5-17-5,-2-8-8,-3-10-6,-3-9-7,-12 7-6,-18 26-3,-19 24-5,-18 26-3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22"/>
    </inkml:context>
    <inkml:brush xml:id="br0">
      <inkml:brushProperty name="width" value="0.03988" units="cm"/>
      <inkml:brushProperty name="height" value="0.03988" units="cm"/>
      <inkml:brushProperty name="color" value="#00BFF3"/>
    </inkml:brush>
  </inkml:definitions>
  <inkml:trace contextRef="#ctx0" brushRef="#br0">82650 32200 551,'76'-22'91,"4"6"-12,3 7-12,3 6-13,9 3-10,16 0-6,15 0-7,17 0-7,7 1-9,0 4-9,0 3-12,0 3-9,-10-1-10,-18-2-11,-19-3-9,-18-3-11,-15-2-1,-9 0 4,-10 0 5,-8 0 4,-9-2 6,-6-3 4,-6-3 4,-6-2 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22"/>
    </inkml:context>
    <inkml:brush xml:id="br0">
      <inkml:brushProperty name="width" value="0.0477" units="cm"/>
      <inkml:brushProperty name="height" value="0.0477" units="cm"/>
      <inkml:brushProperty name="color" value="#00BFF3"/>
    </inkml:brush>
  </inkml:definitions>
  <inkml:trace contextRef="#ctx0" brushRef="#br0">84200 31600 461,'-49'-47'0,"4"6"0,3 7 0,3 6 0,1 4 8,1 4 15,-1 3 17,1 3 15,4 7 6,9 14-4,10 11-4,10 14-4,4 14-6,0 20-6,0 18-7,0 20-5,0 14-6,0 14-4,0 11-3,0 14-3,-4 18-6,-5 25-10,-7 25-8,-5 25-10,-1-8-7,6-41-6,7-40-6,6-40-7,3-29-4,0-16-4,0-15-2,0-15-4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22"/>
    </inkml:context>
    <inkml:brush xml:id="br0">
      <inkml:brushProperty name="width" value="0.04619" units="cm"/>
      <inkml:brushProperty name="height" value="0.04619" units="cm"/>
      <inkml:brushProperty name="color" value="#00BFF3"/>
    </inkml:brush>
  </inkml:definitions>
  <inkml:trace contextRef="#ctx0" brushRef="#br0">87600 31500 476,'-24'-35'14,"4"32"27,3 31 29,3 32 27,-1 19 4,-2 10-22,-3 10-22,-3 9-20,-7 6-18,-9 3-11,-10 3-11,-8 4-12,-4-3-9,3-5-4,3-7-5,4-5-5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23"/>
    </inkml:context>
    <inkml:brush xml:id="br0">
      <inkml:brushProperty name="width" value="0.03734" units="cm"/>
      <inkml:brushProperty name="height" value="0.03734" units="cm"/>
      <inkml:brushProperty name="color" value="#00BFF3"/>
    </inkml:brush>
  </inkml:definitions>
  <inkml:trace contextRef="#ctx0" brushRef="#br0">87850 31400 589,'0'-69'-1,"0"13"-3,0 12-1,0 13-3,1 7 3,4 4 8,3 3 6,3 3 9,1-1 4,1-2 4,-1-3 3,1-3 4,1-2 2,3 0 1,3 0 1,4 0 1,1 1-1,0 4-2,0 3-2,0 3-2,-7 6-19,-11 9-39,-14 10-37,-11 10-38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31"/>
    </inkml:context>
    <inkml:brush xml:id="br0">
      <inkml:brushProperty name="width" value="0.0398" units="cm"/>
      <inkml:brushProperty name="height" value="0.0398" units="cm"/>
      <inkml:brushProperty name="color" value="#00BFF3"/>
    </inkml:brush>
  </inkml:definitions>
  <inkml:trace contextRef="#ctx0" brushRef="#br0">55650 32750 552,'1'-111'0,"4"28"0,3 28 0,3 29 0,1 16 6,1 7 12,-1 6 12,1 7 11,-3 16 5,-2 29-2,-3 28-2,-3 28-3,-9 20-3,-11 13-4,-14 12-5,-11 13-4,-6 1-4,4-9-6,3-10-5,3-8-6,1-12-4,1-12-6,-1-13-5,1-12-5,8-32-11,20-49-17,18-51-17,20-49-17,10-34-1,3-15 16,3-15 16,4-16 17,-3-2 10,-5 13 5,-7 12 4,-5 13 6,-6 18 3,-3 26 4,-3 24 2,-2 26 3,0 21 11,7 19 18,6 19 18,7 19 17,0 18 4,-2 19-12,-3 19-12,-3 19-11,-4 7-9,-3-3-3,-3-3-4,-2-2-4,-3-6-2,1-6 0,-1-6-2,1-6 1,-1-7-4,1-6-6,-1-6-7,1-6-5,1-15-4,3-21-1,3-22-2,4-22 0,5-26 0,10-27 4,10-28 5,9-28 3,6-26 2,3-21 2,3-22 0,4-22 2,-4-2-1,-9 19 0,-10 19 0,-8 19-1,-9 21-1,-6 26-2,-6 24-1,-6 26-2,-7 22-12,-6 23-24,-6 22-23,-6 22-24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24"/>
    </inkml:context>
    <inkml:brush xml:id="br0">
      <inkml:brushProperty name="width" value="0.04213" units="cm"/>
      <inkml:brushProperty name="height" value="0.04213" units="cm"/>
      <inkml:brushProperty name="color" value="#00BFF3"/>
    </inkml:brush>
  </inkml:definitions>
  <inkml:trace contextRef="#ctx0" brushRef="#br0">31250 34850 522,'-24'-15'69,"4"23"-3,3 22-2,3 22-3,3 13-7,3 7-10,3 6-10,4 7-10,1 13-6,0 22-3,0 22-4,0 23-2,-2 14-3,-3 10-3,-3 10-4,-2 9-4,-1 6-3,3 3-6,3 3-4,4 4-6,2-4-4,4-9-6,3-10-4,3-8-5,1-20-3,1-28 1,-1-28 0,1-27 0,-3-22 2,-2-11 6,-3-14 5,-3-11 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32"/>
    </inkml:context>
    <inkml:brush xml:id="br0">
      <inkml:brushProperty name="width" value="0.0415" units="cm"/>
      <inkml:brushProperty name="height" value="0.0415" units="cm"/>
      <inkml:brushProperty name="color" value="#00BFF3"/>
    </inkml:brush>
  </inkml:definitions>
  <inkml:trace contextRef="#ctx0" brushRef="#br0">57450 33850 530,'25'-72'5,"0"6"10,0 7 11,0 6 10,0 3 2,0 0-4,0 0-5,0 0-5,-4 0-4,-5 0-5,-7 0-3,-5 0-5,-6 3-3,-3 6 0,-3 7-1,-2 6-2,-5 4 0,-2 4 0,-3 3 0,-3 3 0,-4 6-1,-3 9-1,-3 10-3,-2 10-1,-5 10 0,-2 13 1,-3 12 2,-3 13 1,-2 10 3,0 10 0,0 10 3,0 9 1,1 1 1,4-6-1,3-6-2,3-6-1,4-9 1,7-8 1,6-10 2,7-9 1,13-13-1,22-16-4,22-15-5,23-15-4,11-17-2,4-15 0,3-15-1,3-16 1,-4-4 1,-8 10 1,-10 10 2,-9 9 1,-9 17 5,-5 25 9,-7 25 10,-5 25 8,-8 14 4,-5 3-5,-7 3-3,-5 4-5,-4-1-3,0-3-6,0-3-4,0-2-4,1-6-16,4-6-25,3-6-26,3-6-24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32"/>
    </inkml:context>
    <inkml:brush xml:id="br0">
      <inkml:brushProperty name="width" value="0.03641" units="cm"/>
      <inkml:brushProperty name="height" value="0.03641" units="cm"/>
      <inkml:brushProperty name="color" value="#00BFF3"/>
    </inkml:brush>
  </inkml:definitions>
  <inkml:trace contextRef="#ctx0" brushRef="#br0">58050 33800 604,'90'-90'72,"-18"23"-10,-19 22-10,-18 22-10,-10 15-9,0 9-5,0 10-6,0 10-6,-2 10-3,-3 13-1,-3 12 0,-2 13-1,-5 6-2,-2 0-2,-3 0-3,-3 0-4,-4-4-3,-3-5-5,-3-7-6,-2-5-5,8-20-8,22-31-9,22-31-12,23-31-9,5-12-1,-9 10 9,-10 10 10,-8 9 9,-8 7 5,-2 7 1,-3 6 2,-3 7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36"/>
    </inkml:context>
    <inkml:brush xml:id="br0">
      <inkml:brushProperty name="width" value="0.039" units="cm"/>
      <inkml:brushProperty name="height" value="0.039" units="cm"/>
      <inkml:brushProperty name="color" value="#00BFF3"/>
    </inkml:brush>
  </inkml:definitions>
  <inkml:trace contextRef="#ctx0" brushRef="#br0">87900 31200 564,'-65'-36'27,"23"28"1,22 28 3,22 29 1,13 16 0,7 7-3,6 6-3,7 7-3,0 0-2,-2-2-2,-3-3-1,-3-3-1,-2-1-2,0 4-1,0 3 0,0 3-2,0-1-2,0-2-3,0-3-3,0-3-3,0-9-3,0-11 0,0-14-1,0-11-1,3-22 1,6-27 2,7-28 3,6-28 3,7-23 1,10-15 0,10-15 1,9-16-1,4-10 1,1-3 1,-1-3 0,1-2 1,-6 3-3,-8 14-6,-10 11-5,-9 14-7,-9 11-3,-5 14-1,-7 11-1,-5 14 0,-6 16-9,-3 22-14,-3 22-14,-2 23-16,-6 11 0,-6 4 11,-6 3 12,-6 3 12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37"/>
    </inkml:context>
    <inkml:brush xml:id="br0">
      <inkml:brushProperty name="width" value="0.05076" units="cm"/>
      <inkml:brushProperty name="height" value="0.05076" units="cm"/>
      <inkml:brushProperty name="color" value="#00BFF3"/>
    </inkml:brush>
  </inkml:definitions>
  <inkml:trace contextRef="#ctx0" brushRef="#br0">90100 31950 433,'25'-27'2,"0"-3"5,0-3 5,0-2 5,-4-1 0,-5 3-2,-7 3-3,-5 4-2,-3-1-2,4-3-1,3-3 1,3-2 0,-1-1-1,-2 3-2,-3 3 0,-3 4-3,-9 4 1,-11 6 0,-14 7 1,-11 6 1,-9 7 1,-3 10 2,-3 10 1,-2 9 2,-5 9 0,-2 9-1,-3 10 1,-3 10-1,-1 5 0,4 4 2,3 3 0,3 3 2,6-1 0,9-2-2,10-3-3,10-3-1,7-7-2,6-9-2,7-10-2,6-8-2,9-11-1,13-8 0,12-10-1,13-9-1,13-15-2,17-18-4,15-19-5,16-18-4,5-10-4,-2 0-4,-3 0-3,-3 0-4,-9 6 2,-11 13 4,-14 12 6,-11 13 6,-17 15 10,-18 19 16,-19 19 16,-18 19 15,-7 9 4,6 0-6,7 0-6,6 0-8,4-2-4,4-3-5,3-3-3,3-2-5,7-6-4,14-6-5,11-6-6,14-6-5,10-9-5,9-8-5,10-10-3,10-9-5,5-10-3,4-9-1,3-10-2,3-8-2,-2-8 2,-6-2 4,-6-3 5,-6-3 4,-7-4 5,-6-3 4,-6-3 4,-6-2 4,-10 2 2,-12 9 0,-13 10-2,-12 10 0,-12 11 10,-8 17 23,-10 15 23,-9 16 21,-9 18 6,-5 22-13,-7 22-13,-5 23-11,-1 8-10,6-3-6,7-3-5,6-2-6,6-5-4,6-2 0,7-3-1,6-3-1,4-6-3,4-5-4,3-7-4,3-5-3,6-11-5,9-11-3,10-14-5,10-11-4,11-17-2,17-18-2,15-19-2,16-18-1,7-15 0,1-9 3,-1-10 2,1-8 3,-6-8 2,-8-2-2,-10-3 0,-9-3 0,-15-1 1,-18 4 6,-19 3 4,-18 3 4,-10 7 6,0 14 7,0 11 5,0 14 8,0 10 5,0 9 7,0 10 6,0 10 6,0 16 3,0 26 1,0 24-1,0 26 1,0 19-5,0 17-8,0 15-8,0 16-9,0 12-4,0 9-1,0 10-1,0 10-2,0 7-5,0 6-13,0 7-12,0 6-12,1-4-9,4-11-4,3-14-4,3-11-6,1-22-2,1-27-1,-1-28 0,1-28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23:38"/>
    </inkml:context>
    <inkml:brush xml:id="br0">
      <inkml:brushProperty name="width" value="0.04191" units="cm"/>
      <inkml:brushProperty name="height" value="0.04191" units="cm"/>
      <inkml:brushProperty name="color" value="#00BFF3"/>
    </inkml:brush>
  </inkml:definitions>
  <inkml:trace contextRef="#ctx0" brushRef="#br0">85750 30850 524,'6'-69'7,"13"13"13,12 12 13,13 13 13,13 18 4,17 26-5,15 24-5,16 26-5,1 13-6,-12 4-6,-13 3-7,-12 3-7,-13 4-2,-12 7 1,-13 6 2,-12 7 2,-21 5-4,-28 7-6,-28 6-7,-27 7-7,-20 0-4,-9-2 1,-10-3-1,-8-3 1,-4-9 2,3-11 3,3-14 5,4-11 3,10-14 4,19-11 3,19-14 3,19-11 3,32-15 4,47-16 6,47-15 7,48-15 5,38-6-2,31 7-11,32 6-9,31 7-12,18 2-6,7 1-4,6-1-3,7 1-4,2-3-9,1-2-12,-1-3-13,1-3-13,-28-4-3,-52-3 6,-53-3 7,-53-2 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25"/>
    </inkml:context>
    <inkml:brush xml:id="br0">
      <inkml:brushProperty name="width" value="0.04399" units="cm"/>
      <inkml:brushProperty name="height" value="0.04399" units="cm"/>
      <inkml:brushProperty name="color" value="#00BFF3"/>
    </inkml:brush>
  </inkml:definitions>
  <inkml:trace contextRef="#ctx0" brushRef="#br0">56150 39550 500,'-2'92'92,"-3"-16"-21,-3-15-22,-2-15-22,-3-6-11,1 7 1,-1 6 2,1 7 0,-4 5 0,-6 7-2,-6 6-4,-6 7-1,-6 7-3,-2 9-2,-3 10-1,-3 10-2,-1 4-1,4 0 1,3 0 0,3 0 1,3-7-2,3-11-6,3-14-5,4-11-6,5-26-7,10-37-11,10-38-9,9-37-10,9-29-3,9-18 8,10-19 5,10-18 7,4-6 6,0 10 4,0 10 5,0 9 4,-2 12 7,-3 16 7,-3 15 8,-2 17 8,-6 10 5,-6 6 3,-6 7 3,-6 6 2,-2 6 3,3 6 4,3 7 3,4 6 3,2 18 0,4 32-5,3 31-5,3 32-5,-4 18-4,-8 6-3,-10 7-4,-9 6-3,-7-4-2,-3-11-3,-3-14-1,-2-11-3,-1-15-1,3-16-1,3-15-1,4-15-1,11-25 0,23-30 2,22-32 2,22-30 2,8-23 0,-2-12-1,-3-13-1,-3-12 0,-4-5 0,-3 3-2,-3 3 1,-2 4-2,-6 5 0,-6 10 0,-6 10-2,-6 9 0,-6 7-1,-2 7 1,-3 6 0,-3 7 0,-6 5-4,-5 7-5,-7 6-7,-5 7-6,-8 11-13,-5 20-17,-7 18-18,-5 20-17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26"/>
    </inkml:context>
    <inkml:brush xml:id="br0">
      <inkml:brushProperty name="width" value="0.04384" units="cm"/>
      <inkml:brushProperty name="height" value="0.04384" units="cm"/>
      <inkml:brushProperty name="color" value="#00BFF3"/>
    </inkml:brush>
  </inkml:definitions>
  <inkml:trace contextRef="#ctx0" brushRef="#br0">58250 40850 501,'25'-27'6,"0"-3"10,0-3 11,0-2 12,-4-3 1,-5 1-4,-7-1-6,-5 1-6,-8-3-5,-5-2-5,-7-3-5,-5-3-4,-8 2-4,-5 10 1,-7 10 0,-5 9 0,-4 7-1,0 7-4,0 6-1,0 7-4,0 7 1,0 9 1,0 10 2,0 10 2,1 8 3,4 10 2,3 10 3,3 9 2,-1 6 3,-2 3 0,-3 3 1,-3 4 2,1-4 0,6-9 0,7-10 0,6-8 0,12-14-3,19-15-5,19-15-5,19-16-6,13-21-5,10-24-4,10-26-3,9-24-5,4-10-2,1 6 2,-1 7 0,1 6 1,-6 9 0,-8 13 2,-10 12 0,-9 13 2,-10 18 10,-9 26 21,-10 24 21,-8 26 20,-9 12 7,-6 0-9,-6 0-9,-6 0-8,-2 0-8,3 0-9,3 0-8,4 0-8,1-4-9,0-5-7,0-7-6,0-5-9,4-9-10,10-9-14,10-10-15,9-8-14,1-11 0,-6-8 16,-6-10 14,-6-9 16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27"/>
    </inkml:context>
    <inkml:brush xml:id="br0">
      <inkml:brushProperty name="width" value="0.05553" units="cm"/>
      <inkml:brushProperty name="height" value="0.05553" units="cm"/>
      <inkml:brushProperty name="color" value="#00BFF3"/>
    </inkml:brush>
  </inkml:definitions>
  <inkml:trace contextRef="#ctx0" brushRef="#br0">59000 40900 396,'68'-111'4,"-11"28"9,-14 28 9,-11 29 9,-7 16 2,0 7-1,0 6-2,0 7-3,-2 8-2,-3 14-5,-3 11-4,-2 14-4,-5 8-3,-2 7-1,-3 6-3,-3 7-1,-4 0-1,-3-2 0,-3-3-1,-2-3 0,6-21-3,20-37-9,18-38-8,20-37-7,11-24-5,7-9-2,6-10-1,7-8-2,-3-1 1,-8 9 6,-10 10 5,-9 10 5,-7 7 7,-3 6 5,-3 7 8,-2 6 6,-8 6 4,-8 6 2,-10 7 2,-9 6 1,-5 9 9,0 13 13,0 12 15,0 13 13,-5 16 0,-9 23-13,-10 22-14,-8 22-14,-6 10-7,1 1-3,-1-1-3,1 1-1,2-6-3,7-8 0,6-10-2,7-9-1,10-18-6,16-24-10,15-26-12,17-24-10,13-28-5,13-27 2,12-28 2,13-28 2,2-7 3,-5 16 1,-7 15 3,-5 17 1,-11 14 6,-11 17 8,-14 15 8,-11 16 8,-12 20 11,-9 25 12,-10 25 11,-8 25 13,-8 12 3,-2 1-9,-3-1-8,-3 1-7,1-4-8,6-6-4,7-6-5,6-6-6,13-15-8,23-21-11,22-22-14,22-22-11,8-22-5,-2-22 3,-3-22 2,-3-21 2,-7-9 2,-9 7 2,-10 6 0,-8 7 2,-11 4 3,-8 3 4,-10 3 6,-9 4 5,-9 7 7,-5 13 11,-7 12 10,-5 13 10,-4 15 3,0 19-3,0 19-4,0 19-3,0 12-3,0 6 0,0 7-2,0 6 0,3 1-3,6-3-6,7-3-4,6-2-7,4-3-1,4 1-2,3-1 1,3 1-1,6-3-1,9-2-4,10-3-5,10-3-2,4-2-2,0 0 2,0 0 1,0 0 2,-2 0 2,-3 0 2,-3 0 1,-2 0 1,-5-2 5,-2-3 4,-3-3 5,-3-2 5,-4-1 3,-3 3 2,-3 3 0,-2 4 2,-9 4 0,-12 6-1,-13 7-1,-12 6-1,-12 6-5,-8 6-10,-10 7-9,-9 6-9,-13 4-5,-16 4-2,-15 3-1,-15 3-3,-3-7-2,14-15-5,11-15-5,14-16-5,13-13-1,16-9 2,15-10 2,17-8 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27"/>
    </inkml:context>
    <inkml:brush xml:id="br0">
      <inkml:brushProperty name="width" value="0.03855" units="cm"/>
      <inkml:brushProperty name="height" value="0.03855" units="cm"/>
      <inkml:brushProperty name="color" value="#00BFF3"/>
    </inkml:brush>
  </inkml:definitions>
  <inkml:trace contextRef="#ctx0" brushRef="#br0">62550 40800 570,'6'-46'5,"13"10"9,12 10 10,13 9 9,12 6 8,13 3 6,12 3 6,13 4 5,9 1-3,6 0-12,7 0-12,6 0-12,1 0-12,-3 0-13,-3 0-11,-2 0-11,-11 0-4,-15 0 5,-15 0 7,-16 0 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27"/>
    </inkml:context>
    <inkml:brush xml:id="br0">
      <inkml:brushProperty name="width" value="0.04529" units="cm"/>
      <inkml:brushProperty name="height" value="0.04529" units="cm"/>
      <inkml:brushProperty name="color" value="#00BFF3"/>
    </inkml:brush>
  </inkml:definitions>
  <inkml:trace contextRef="#ctx0" brushRef="#br0">63550 40000 485,'-43'-15'14,"17"23"25,15 22 27,16 22 27,7 16 3,1 14-19,-1 11-19,1 14-20,-3 16-16,-2 22-11,-3 22-11,-3 23-11,-2 3-12,0-11-10,0-14-11,0-11-10,0-20-6,0-24-3,0-26-3,0-24-2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25"/>
    </inkml:context>
    <inkml:brush xml:id="br0">
      <inkml:brushProperty name="width" value="0.04344" units="cm"/>
      <inkml:brushProperty name="height" value="0.04344" units="cm"/>
      <inkml:brushProperty name="color" value="#00BFF3"/>
    </inkml:brush>
  </inkml:definitions>
  <inkml:trace contextRef="#ctx0" brushRef="#br0">30500 35950 506,'23'-133'1,"-3"34"4,-3 35 2,-2 35 4,-1 14 3,3-2 5,3-3 5,4-3 5,1 15-1,0 34-5,0 35-5,0 35-6,-10 19-3,-18 7-1,-19 6 0,-18 7-1,-10-3-3,0-8-7,0-10-8,0-9-6,1-15-1,4-18 5,3-19 7,3-18 5,14-20 5,25-18 5,25-19 4,25-18 5,20-21-2,16-22-7,15-22-7,17-21-7,8-9-4,4 7 1,3 6-1,3 7 0,-4 7 2,-8 9 1,-10 10 2,-9 10 2,-9 10 1,-5 13-1,-7 12 1,-5 13-1,-11 9 3,-11 6 7,-14 7 6,-11 6 6,-11 7 3,-5 10-2,-7 10-1,-5 9-2,-4 7 1,0 7 2,0 6 3,0 7 1,-7 5 1,-11 7-3,-14 6-3,-11 7-2,-9 4-4,-3 3-5,-3 3-4,-2 4-5,-5-1-4,-2-3-4,-3-3-5,-3-2-5,1-11-4,6-15-5,7-15-4,6-16-5,4-13-1,4-9 1,3-10 3,3-8 1,4-8-2,7-2-4,6-3-6,7-3-5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27"/>
    </inkml:context>
    <inkml:brush xml:id="br0">
      <inkml:brushProperty name="width" value="0.05018" units="cm"/>
      <inkml:brushProperty name="height" value="0.05018" units="cm"/>
      <inkml:brushProperty name="color" value="#00BFF3"/>
    </inkml:brush>
  </inkml:definitions>
  <inkml:trace contextRef="#ctx0" brushRef="#br0">66750 39450 438,'-4'-54'14,"-5"45"27,-7 43 28,-5 45 27,-8 25 3,-5 10-20,-7 10-21,-5 9-21,-8 7-13,-5 7-5,-7 6-6,-5 7-4,-3-3-5,4-8-6,3-10-5,3-9-5,9-29-12,16-46-20,15-47-19,17-47-19,13-29-1,13-8 15,12-10 17,13-9 15,4-1 9,-3 10-1,-3 10 0,-2 9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28"/>
    </inkml:context>
    <inkml:brush xml:id="br0">
      <inkml:brushProperty name="width" value="0.05694" units="cm"/>
      <inkml:brushProperty name="height" value="0.05694" units="cm"/>
      <inkml:brushProperty name="color" value="#00BFF3"/>
    </inkml:brush>
  </inkml:definitions>
  <inkml:trace contextRef="#ctx0" brushRef="#br0">66750 39700 386,'45'-69'3,"-9"13"7,-10 12 6,-8 13 7,-8 12 9,-2 13 14,-3 12 14,-3 13 13,1 12 1,6 13-11,7 12-12,6 13-11,1 10-9,-3 10-5,-3 10-5,-2 9-5,-5 9-5,-2 9-2,-3 10-4,-3 10-2,-4 2-2,-3-3-2,-3-3-1,-2-2-2,-5-11-3,-2-15-9,-3-15-8,-3-16-7,-9-29-9,-11-40-9,-14-40-10,-11-41-9,-3-24 1,10-6 14,10-6 13,9-6 13,9 1 11,9 9 10,10 10 9,10 10 10,5 10 7,4 13 4,3 12 4,3 13 4,4 7 2,7 4-2,6 3-2,7 3-2,5 3-3,7 3-3,6 3-4,7 4-3,4 1-5,3 0-8,3 0-7,4 0-7,-1-2-8,-3-3-8,-3-3-9,-2-2-8,-3-9-4,1-12 0,-1-13 0,1-12 0,-7-1 5,-12 14 7,-13 11 10,-12 14 8,-5 3 6,3-2 1,3-3 3,4-3 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28"/>
    </inkml:context>
    <inkml:brush xml:id="br0">
      <inkml:brushProperty name="width" value="0.06181" units="cm"/>
      <inkml:brushProperty name="height" value="0.06181" units="cm"/>
      <inkml:brushProperty name="color" value="#00BFF3"/>
    </inkml:brush>
  </inkml:definitions>
  <inkml:trace contextRef="#ctx0" brushRef="#br0">67900 39900 355,'23'-52'-1,"-3"-3"-4,-3-3-3,-2-2-3,-5-6 2,-2-6 8,-3-6 7,-3-6 8,-2 4 5,0 16 6,0 15 5,0 17 5,0 21 7,0 28 9,0 28 8,0 29 10,-5 24-2,-9 22-11,-10 22-12,-8 23-11,-4 6-9,3-5-7,3-7-7,4-5-7,4-9-4,6-9-2,7-10-1,6-8-3,10-17-8,17-21-16,15-22-15,16-22-16,7-27-3,1-31 12,-1-31 10,1-31 11,5-20 4,14-5-2,11-7-2,14-5-2,0 0 1,-8 10 6,-10 10 5,-9 9 6,-12 10 6,-11 14 7,-14 11 7,-11 14 7,-14 11 12,-11 14 16,-14 11 18,-11 14 16,-11 10 3,-5 9-12,-7 10-12,-5 10-11,-1 8-9,6 10-5,7 10-6,6 9-4,4 4-4,4 1 0,3-1-2,3 1 0,3-1-2,3 1-3,3-1-1,4 1-2,7-9-4,13-15-3,12-15-5,13-16-4,12-19-4,13-22-5,12-22-6,13-21-6,7-21-2,4-19 0,3-18-2,3-19 1,-4-10 1,-8 1 3,-10-1 4,-9 1 2,-12 4 5,-11 9 4,-14 10 5,-11 10 5,-11 7 6,-5 6 6,-7 7 6,-5 6 6,-8 31 13,-5 56 20,-7 57 21,-5 56 19,-4 28-1,0 0-21,0 0-22,0 0-21,3-10-12,6-18-2,7-19-2,6-18-1,6-10-11,6 0-17,7 0-19,6 0-17,6-13-13,6-24-7,7-26-7,6-24-8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29"/>
    </inkml:context>
    <inkml:brush xml:id="br0">
      <inkml:brushProperty name="width" value="0.04759" units="cm"/>
      <inkml:brushProperty name="height" value="0.04759" units="cm"/>
      <inkml:brushProperty name="color" value="#00BFF3"/>
    </inkml:brush>
  </inkml:definitions>
  <inkml:trace contextRef="#ctx0" brushRef="#br0">70650 40150 462,'21'-18'13,"-5"17"25,-7 15 27,-5 16 25,-6 12 3,-3 9-22,-3 10-22,-2 10-20,-3 2-16,1-3-8,-1-3-8,1-2-9,2-6-3,7-6 3,6-6 3,7-6 2,8-6 1,14-2-4,11-3-3,14-3-3,8 1 2,7 6 7,6 7 7,7 6 8,-4 9 5,-12 13 4,-13 12 5,-12 13 4,-15 12 0,-15 13-2,-15 12-2,-16 13-3,-21 12-5,-24 13-10,-26 12-7,-24 13-9,-15 6-8,-3 0-5,-3 0-7,-2 0-5,11-19 1,29-37 7,28-38 7,28-37 7,12-21-5,-3-3-16,-3-3-18,-2-2-17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29"/>
    </inkml:context>
    <inkml:brush xml:id="br0">
      <inkml:brushProperty name="width" value="0.04413" units="cm"/>
      <inkml:brushProperty name="height" value="0.04413" units="cm"/>
      <inkml:brushProperty name="color" value="#00BFF3"/>
    </inkml:brush>
  </inkml:definitions>
  <inkml:trace contextRef="#ctx0" brushRef="#br0">73400 40100 498,'-36'-5'12,"28"-9"23,28-10 24,29-8 23,13-3 4,1 7-16,-1 6-16,1 7-16,8 2-12,20 1-6,18-1-7,20 1-6,3-1-8,-8 1-7,-10-1-8,-9 1-7,-13 4-7,-16 9-5,-15 10-6,-15 10-5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29"/>
    </inkml:context>
    <inkml:brush xml:id="br0">
      <inkml:brushProperty name="width" value="0.04106" units="cm"/>
      <inkml:brushProperty name="height" value="0.04106" units="cm"/>
      <inkml:brushProperty name="color" value="#00BFF3"/>
    </inkml:brush>
  </inkml:definitions>
  <inkml:trace contextRef="#ctx0" brushRef="#br0">73300 40650 535,'-85'20'9,"32"-9"16,31-10 17,32-8 16,18-4 5,6 3-9,7 3-9,6 4-8,13-1-7,23-3-5,22-3-6,22-2-4,12 0-4,3 7 0,3 6 0,4 7-2,-6 4-8,-11 3-19,-14 3-17,-11 4-19,-17-1-9,-18-3-3,-19-3-3,-18-2-2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30"/>
    </inkml:context>
    <inkml:brush xml:id="br0">
      <inkml:brushProperty name="width" value="0.04457" units="cm"/>
      <inkml:brushProperty name="height" value="0.04457" units="cm"/>
      <inkml:brushProperty name="color" value="#00BFF3"/>
    </inkml:brush>
  </inkml:definitions>
  <inkml:trace contextRef="#ctx0" brushRef="#br0">78600 38800 493,'18'-10'12,"-11"32"23,-14 31 24,-11 32 24,-11 21 3,-5 13-18,-7 12-18,-5 13-18,-6 4-11,-3-3-8,-3-3-6,-2-2-8,0-6-3,7-6 1,6-6 0,7-6 0,7-12-5,9-15-12,10-15-10,10-16-12,8-23-6,10-27 1,10-28 0,9-28-1,7-24 2,7-19 3,6-18 3,7-19 2,2-8 5,1 3 7,-1 3 8,1 4 6,-4 2 4,-6 4 4,-6 3 1,-6 3 3,-4 4 4,1 7 4,-1 6 4,1 7 5,-4 10 5,-6 16 6,-6 15 7,-6 17 6,1 17 4,9 23 5,10 22 2,10 22 4,-1 18-2,-9 16-10,-10 15-8,-8 17-10,-8 10-5,-2 6-3,-3 7-3,-3 6-2,-7 4-3,-9 4-4,-10 3-4,-8 3-2,-4-8-5,3-19-5,3-18-4,4-19-5,-1-27-9,-3-34-14,-3-35-14,-2-33-13,-3-26-1,1-16 11,-1-15 10,1-15 10,-1-6 11,1 7 7,-1 6 8,1 7 9,2 8 7,7 14 8,6 11 7,7 14 7,8 10 9,14 9 12,11 10 10,14 10 12,11 5-3,14 4-16,11 3-16,14 3-16,2-1-17,-6-2-18,-6-3-20,-6-3-19,-7-2-5,-6 0 8,-6 0 7,-6 0 9,-7-4 4,-6-5 2,-6-7 1,-6-5 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31"/>
    </inkml:context>
    <inkml:brush xml:id="br0">
      <inkml:brushProperty name="width" value="0.04819" units="cm"/>
      <inkml:brushProperty name="height" value="0.04819" units="cm"/>
      <inkml:brushProperty name="color" value="#00BFF3"/>
    </inkml:brush>
  </inkml:definitions>
  <inkml:trace contextRef="#ctx0" brushRef="#br0">80350 38300 456,'-2'-57'10,"-3"39"18,-3 36 20,-2 39 19,-6 28 4,-6 23-10,-6 22-10,-6 22-11,-4 8-8,1-2-3,-1-3-4,1-3-3,-1-2-4,1 0-3,-1 0-3,1 0-3,2-4-4,7-5-4,6-7-5,7-5-4,10-17-5,16-24-3,15-26-3,17-24-5,16-26-5,19-24-6,19-26-8,19-24-7,1-13-1,-16 0 3,-15 0 3,-15 0 3,-12 4 3,-6 10 3,-6 10 2,-6 9 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31"/>
    </inkml:context>
    <inkml:brush xml:id="br0">
      <inkml:brushProperty name="width" value="0.04547" units="cm"/>
      <inkml:brushProperty name="height" value="0.04547" units="cm"/>
      <inkml:brushProperty name="color" value="#00BFF3"/>
    </inkml:brush>
  </inkml:definitions>
  <inkml:trace contextRef="#ctx0" brushRef="#br0">81450 39400 483,'-4'-68'27,"-5"17"3,-7 15 4,-5 16 4,-8 21 3,-5 29 3,-7 28 4,-5 28 4,-1 12-3,6-3-8,7-3-7,6-2-8,4-5-6,4-2-5,3-3-4,3-3-5,3-7-7,3-9-13,3-10-12,4-8-11,10-12-6,19-12-1,19-13 0,19-12 0,4-12 3,-9-8 6,-10-10 7,-8-9 6,-8-2 1,-2 6-7,-3 7-6,-3 6-7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32"/>
    </inkml:context>
    <inkml:brush xml:id="br0">
      <inkml:brushProperty name="width" value="0.0602" units="cm"/>
      <inkml:brushProperty name="height" value="0.0602" units="cm"/>
      <inkml:brushProperty name="color" value="#00BFF3"/>
    </inkml:brush>
  </inkml:definitions>
  <inkml:trace contextRef="#ctx0" brushRef="#br0">81850 39700 365,'23'-24'0,"-3"4"1,-3 3 0,-2 3 0,-8 4 7,-8 7 12,-10 6 14,-9 7 12,-5 8 4,0 14-2,0 11-3,0 14-4,1 3-4,4-2-5,3-3-4,3-3-6,4-1-4,7 4-6,6 3-4,7 3-6,15-13-9,25-28-13,25-28-14,25-27-12,6-20-2,-12-9 8,-13-10 8,-12-8 10,-12-4 4,-8 3 3,-10 3 1,-9 4 2,-7 4 4,-3 6 5,-3 7 5,-2 6 5,-3 6 5,1 6 6,-1 7 6,1 6 5,2 6 5,7 6 4,6 7 5,7 6 3,0 9-2,-2 13-9,-3 12-8,-3 13-9,-6 7-6,-5 4-3,-7 3-5,-5 3-2,-8 1-5,-5 1-4,-7-1-4,-5 1-5,-4-4-2,0-6 1,0-6-1,0-6 1,7-9-1,17-8-3,15-10-4,16-9-2,13-9 0,14-5 4,11-7 2,14-5 3,2-8 2,-6-5 2,-6-7 1,-6-5 1,-9-3 2,-8 4-1,-10 3 1,-9 3-1,-7-1 2,-3-2 0,-3-3 2,-2-3 0,-5-1 3,-2 4 2,-3 3 4,-3 3 3,-1 9 10,4 16 17,3 15 16,3 17 16,-4 21 5,-8 28-9,-10 28-9,-9 29-8,-4 5-8,4-15-6,3-15-6,3-16-6,1-5-5,1 6-4,-1 7-4,1 6-3,-1 1-6,1-3-4,-1-3-7,1-2-5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25"/>
    </inkml:context>
    <inkml:brush xml:id="br0">
      <inkml:brushProperty name="width" value="0.03934" units="cm"/>
      <inkml:brushProperty name="height" value="0.03934" units="cm"/>
      <inkml:brushProperty name="color" value="#00BFF3"/>
    </inkml:brush>
  </inkml:definitions>
  <inkml:trace contextRef="#ctx0" brushRef="#br0">31150 36000 559,'26'-40'6,"4"23"12,3 22 12,3 22 13,-1 7 3,-2-6-5,-3-6-5,-3-6-5,5 4-1,17 16 3,15 15 1,16 17 3,16 13-6,20 13-12,18 12-13,20 13-14,-4-5-5,-25-22 3,-25-22 1,-25-21 3,-15-12-11,-2 1-25,-3-1-25,-3 1-25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32"/>
    </inkml:context>
    <inkml:brush xml:id="br0">
      <inkml:brushProperty name="width" value="0.04574" units="cm"/>
      <inkml:brushProperty name="height" value="0.04574" units="cm"/>
      <inkml:brushProperty name="color" value="#00BFF3"/>
    </inkml:brush>
  </inkml:definitions>
  <inkml:trace contextRef="#ctx0" brushRef="#br0">84000 38150 480,'26'-27'-2,"4"-3"-5,3-3-6,3-2-4,1 2 9,1 9 23,-1 10 24,1 10 23,-3 8 9,-2 10-5,-3 10-6,-3 9-4,-4 15-6,-3 22-8,-3 22-6,-2 23-8,-9 16-6,-12 13-9,-13 12-6,-12 13-9,-13 1-10,-12-9-11,-13-10-14,-12-8-12,1-18-2,16-25 7,15-25 6,17-25 8,8-15-1,4-2-8,3-3-8,3-3-8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32"/>
    </inkml:context>
    <inkml:brush xml:id="br0">
      <inkml:brushProperty name="width" value="0.04448" units="cm"/>
      <inkml:brushProperty name="height" value="0.04448" units="cm"/>
      <inkml:brushProperty name="color" value="#00BFF3"/>
    </inkml:brush>
  </inkml:definitions>
  <inkml:trace contextRef="#ctx0" brushRef="#br0">84200 39750 494,'92'-22'4,"-16"6"9,-15 7 8,-15 6 8,-12 7 5,-6 10 1,-6 10 0,-6 9 0,-9 10 0,-8 14-3,-10 11-2,-9 14-3,-7 3-2,-3-2-3,-3-3-3,-2-3-3,0-6-3,7-5-6,6-7-4,7-5-5,7-8-2,9-5 0,10-7 1,10-5 1,10-3 0,13 4 2,12 3 0,13 3 1,2 3 0,-5 3 0,-7 3-1,-5 4-1,-9 7 2,-9 13 6,-10 12 7,-8 13 5,-18 10 1,-25 10-6,-25 10-6,-25 9-6,-18 2-8,-8-2-12,-10-3-12,-9-3-11,4-12-6,19-18 2,19-19 1,19-18 2,12-15 0,6-9-4,7-10-3,6-8-4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32"/>
    </inkml:context>
    <inkml:brush xml:id="br0">
      <inkml:brushProperty name="width" value="0.05533" units="cm"/>
      <inkml:brushProperty name="height" value="0.05533" units="cm"/>
      <inkml:brushProperty name="color" value="#00BFF3"/>
    </inkml:brush>
  </inkml:definitions>
  <inkml:trace contextRef="#ctx0" brushRef="#br0">86450 37550 397,'1'-35'10,"4"32"21,3 31 20,3 32 20,-1 29 5,-2 28-9,-3 28-10,-3 29-10,-2 15-8,0 3-6,0 3-6,0 4-6,0 2-4,0 4-1,0 3-2,0 3-1,-5-2-4,-9-6-6,-10-6-4,-8-6-6,-1-15-8,9-21-11,10-22-12,10-22-11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33"/>
    </inkml:context>
    <inkml:brush xml:id="br0">
      <inkml:brushProperty name="width" value="0.04855" units="cm"/>
      <inkml:brushProperty name="height" value="0.04855" units="cm"/>
      <inkml:brushProperty name="color" value="#00BFF3"/>
    </inkml:brush>
  </inkml:definitions>
  <inkml:trace contextRef="#ctx0" brushRef="#br0">85750 40000 453,'-38'7'11,"26"17"24,24 15 24,26 16 22,10 12 5,-3 9-17,-3 10-16,-2 10-17,-6 10-9,-6 13-6,-6 12-5,-6 13-5,-6 2-3,-2-5-1,-3-7-1,-3-5 0,-2-14-2,0-18 0,0-19-1,0-18-2,12-35 0,26-50 0,24-50-1,26-50 0,12-29-5,0-5-10,0-7-10,0-5-10,-2 3-7,-3 17-3,-3 15-3,-2 16-2,-8 15-2,-8 16 2,-10 15 2,-9 17 1,-9 11 4,-5 10 7,-7 10 6,-5 9 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33"/>
    </inkml:context>
    <inkml:brush xml:id="br0">
      <inkml:brushProperty name="width" value="0.04124" units="cm"/>
      <inkml:brushProperty name="height" value="0.04124" units="cm"/>
      <inkml:brushProperty name="color" value="#00BFF3"/>
    </inkml:brush>
  </inkml:definitions>
  <inkml:trace contextRef="#ctx0" brushRef="#br0">87900 39650 533,'81'-24'97,"13"4"-13,12 3-15,13 3-13,6 3-10,0 3-7,0 3-6,0 4-7,-4 2-11,-5 4-14,-7 3-14,-5 3-15,-9-1-10,-9-2-6,-10-3-6,-8-3-6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33"/>
    </inkml:context>
    <inkml:brush xml:id="br0">
      <inkml:brushProperty name="width" value="0.05287" units="cm"/>
      <inkml:brushProperty name="height" value="0.05287" units="cm"/>
      <inkml:brushProperty name="color" value="#00BFF3"/>
    </inkml:brush>
  </inkml:definitions>
  <inkml:trace contextRef="#ctx0" brushRef="#br0">89150 38700 416,'-52'-46'5,"-3"10"12,-3 10 10,-2 9 12,3 9 7,14 9 4,11 10 3,14 10 4,7 14-2,3 23-6,3 22-7,4 22-7,-1 13-5,-3 7-4,-3 6-4,-2 7-5,-3 4-6,1 3-9,-1 3-7,1 4-9,-1-3-10,1-5-9,-1-7-10,1-5-9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34"/>
    </inkml:context>
    <inkml:brush xml:id="br0">
      <inkml:brushProperty name="width" value="0.0664" units="cm"/>
      <inkml:brushProperty name="height" value="0.0664" units="cm"/>
      <inkml:brushProperty name="color" value="#00BFF3"/>
    </inkml:brush>
  </inkml:definitions>
  <inkml:trace contextRef="#ctx0" brushRef="#br0">92350 38450 331,'-72'-22'42,"6"6"-1,7 7-4,6 6-1,-1 7-4,-5 10-4,-7 10-3,-5 9-3,-6 10-2,-3 14 0,-3 11 0,-2 14 1,-3 8-1,1 7-2,-1 6-3,1 7-2,4-4-1,9-12-1,10-13 1,10-12-2,19-12-3,32-8-9,31-10-7,32-9-9,25-18-7,23-24-7,22-26-7,22-24-7,5-10 1,-8 6 7,-10 7 8,-9 6 8,-15 9 7,-18 13 7,-19 12 6,-18 13 6,-20 13 5,-18 17 2,-19 15 2,-18 16 3,-17 10 4,-11 7 7,-14 6 7,-11 7 7,-3-3 0,10-8-6,10-10-5,9-9-5,18-10-6,29-9-5,28-10-5,28-8-5,18-15-2,10-19-3,10-18-1,9-19-1,1-8-4,-6 3-5,-6 3-5,-6 4-6,-9-6-4,-8-11-3,-10-14-3,-9-11-4,-15-3 2,-18 10 7,-19 10 7,-18 9 6,-18 7 6,-16 7 5,-15 6 5,-15 7 4,-4 7 5,9 9 5,10 10 4,10 10 5,25 4 2,45 0 1,43 0-1,45 0 0,14 1-2,-11 4-6,-14 3-6,-11 3-6,-7 9-5,0 16-6,0 15-4,0 17-6,-10 7-1,-18 0 2,-19 0 1,-18 0 2,-15 0 3,-9 0 5,-10 0 5,-8 0 4,-4-5 3,3-9 0,3-10 0,4-8 0,18-17-2,34-21-5,35-22-7,35-22-4,19-18-4,7-11-1,6-14-1,7-11 0,0-6-2,-2 4-2,-3 3-2,-3 3-1,-1-11-1,4-25 2,3-25 3,3-25 1,-8-5 2,-19 16 2,-18 15 1,-19 17 2,-15 16-1,-8 19-3,-10 19-3,-9 19-4,-9 12 0,-5 6 2,-7 7 1,-5 6 2,-6 17 19,-3 28 33,-3 28 35,-2 29 35,-5 24 6,-2 22-21,-3 22-22,-3 23-20,-2 13-14,0 6-5,0 7-5,0 6-6,3 3-3,6 0-2,7 0-3,6 0-1,1 4-4,-3 10-5,-3 10-4,-2 9-5,-3-2-6,1-12-8,-1-13-8,1-12-8,1-18-3,3-21 0,3-22-1,4-22 0,-3-30-4,-5-37-9,-7-38-8,-5-37-10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34"/>
    </inkml:context>
    <inkml:brush xml:id="br0">
      <inkml:brushProperty name="width" value="0.04719" units="cm"/>
      <inkml:brushProperty name="height" value="0.04719" units="cm"/>
      <inkml:brushProperty name="color" value="#00BFF3"/>
    </inkml:brush>
  </inkml:definitions>
  <inkml:trace contextRef="#ctx0" brushRef="#br0">96000 37550 466,'26'-52'3,"4"-3"6,3-3 7,3-2 6,-2 2 5,-6 9 3,-6 10 5,-6 10 2,-12 16 5,-15 26 2,-15 24 4,-16 26 3,-16 18-3,-16 13-8,-15 12-7,-15 13-10,-11 6-7,-2 0-7,-3 0-9,-3 0-6,2-7-9,10-11-9,10-14-9,9-11-10,10-15-9,14-16-9,11-15-11,14-15-9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34"/>
    </inkml:context>
    <inkml:brush xml:id="br0">
      <inkml:brushProperty name="width" value="0.04654" units="cm"/>
      <inkml:brushProperty name="height" value="0.04654" units="cm"/>
      <inkml:brushProperty name="color" value="#00BFF3"/>
    </inkml:brush>
  </inkml:definitions>
  <inkml:trace contextRef="#ctx0" brushRef="#br0">96500 37150 472,'92'26'73,"-16"4"-13,-15 3-14,-15 3-14,-4 7-2,9 14 8,10 11 10,10 14 8,-1 8-1,-9 7-14,-10 6-11,-8 7-13,-9-1-15,-6-6-18,-6-6-17,-6-6-17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3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67800 14850 999,'-244'-111'-5,"63"28"-12,62 28-13,63 29-13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0:30"/>
    </inkml:context>
    <inkml:brush xml:id="br0">
      <inkml:brushProperty name="width" value="0.02891" units="cm"/>
      <inkml:brushProperty name="height" value="0.02891" units="cm"/>
      <inkml:brushProperty name="color" value="#F2395B"/>
    </inkml:brush>
  </inkml:definitions>
  <inkml:trace contextRef="#ctx0" brushRef="#br0">11300 29000 761,'-18'21'-45,"17"-5"31,15-7 33,16-5 30,12-8 11,9-5-11,10-7-10,10-5-11,7-6-8,6-3-4,7-3-5,6-2-5,1-1-6,-3 3-4,-3 3-6,-2 4-6,-6 2-3,-6 4-2,-6 3-2,-6 3-1,-7 1-2,-6 1-1,-6-1-1,-6 1-2,-7-1 1,-6 1 0,-6-1 1,-6 1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27"/>
    </inkml:context>
    <inkml:brush xml:id="br0">
      <inkml:brushProperty name="width" value="0.04109" units="cm"/>
      <inkml:brushProperty name="height" value="0.04109" units="cm"/>
      <inkml:brushProperty name="color" value="#00BFF3"/>
    </inkml:brush>
  </inkml:definitions>
  <inkml:trace contextRef="#ctx0" brushRef="#br0">20500 35300 535,'100'0'107,"0"0"-24,0 0-24,0 0-25,-5 1-14,-9 4-3,-10 3-2,-8 3-4,-11 14 0,-8 25 0,-10 25 0,-9 25 1,-13 17-2,-16 9-4,-15 10-5,-15 10-5,-15 2-3,-12-3-1,-13-3-2,-12-2-1,-1-14 0,14-21 2,11-22 2,14-22 3,3-15 1,-2-5 2,-3-7 2,-3-5 1,-1-4 1,4 0 1,3 0-1,3 0 0,15-2 2,29-3 6,28-3 4,28-2 5,12-5 0,-3-2-3,-3-3-4,-2-3-3,5-2-6,16 0-4,15 0-7,17 0-6,2-4-3,-9-5-3,-10-7-2,-8-5-2,-9-6-2,-6-3 0,-6-3-1,-6-2 0,-7-3-1,-6 1-2,-6-1-2,-6 1-3,-9 1 2,-8 3 6,-10 3 5,-9 4 5,-4 1 1,4 0-4,3 0-5,3 0-4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48"/>
    </inkml:context>
    <inkml:brush xml:id="br0">
      <inkml:brushProperty name="width" value="0.04263" units="cm"/>
      <inkml:brushProperty name="height" value="0.04263" units="cm"/>
      <inkml:brushProperty name="color" value="#F2395B"/>
    </inkml:brush>
  </inkml:definitions>
  <inkml:trace contextRef="#ctx0" brushRef="#br0">47800 25900 516,'-25'35'103,"0"23"-21,0 22-21,0 22-22,-8 19-11,-16 20-2,-15 18-3,-15 20-2,-9 10-2,1 3-2,-1 3-2,1 4-2,-9 13-2,-15 26-1,-15 24-3,-16 26-1,-2 1-3,13-22-7,12-22-5,13-21-6,10-23-3,10-21-4,10-22-2,9-22-3,9-22-2,9-22-3,10-22-2,10-21-3,5-20-1,4-15 1,3-15 1,3-16 1,4-15 3,7-11 5,6-14 4,7-11 4,2-4 3,1 6 0,-1 7 0,1 6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49"/>
    </inkml:context>
    <inkml:brush xml:id="br0">
      <inkml:brushProperty name="width" value="0.0427" units="cm"/>
      <inkml:brushProperty name="height" value="0.0427" units="cm"/>
      <inkml:brushProperty name="color" value="#F2395B"/>
    </inkml:brush>
  </inkml:definitions>
  <inkml:trace contextRef="#ctx0" brushRef="#br0">47350 26400 515,'26'-46'8,"4"10"15,3 10 16,3 9 16,6 9 4,9 9-8,10 10-7,10 10-8,8 11-6,10 17-4,10 15-4,9 16-3,6 13-3,3 14-1,3 11-2,4 14-2,7 18-2,13 25-3,12 25-3,13 25-4,7 4-3,4-15-4,3-15-6,3-16-3,-1-15-6,-2-11-3,-3-14-5,-3-11-4,-12-14 0,-18-11 4,-19-14 5,-18-11 4,-18-14-2,-16-11-11,-15-14-10,-15-11-9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49"/>
    </inkml:context>
    <inkml:brush xml:id="br0">
      <inkml:brushProperty name="width" value="0.03554" units="cm"/>
      <inkml:brushProperty name="height" value="0.03554" units="cm"/>
      <inkml:brushProperty name="color" value="#F2395B"/>
    </inkml:brush>
  </inkml:definitions>
  <inkml:trace contextRef="#ctx0" brushRef="#br0">48100 24000 619,'0'206'102,"0"-37"-23,0-38-23,0-37-22,-2-23-14,-3-5-4,-3-7-4,-2-5-4,-3 13-2,1 34 4,-1 35 2,1 35 3,1 5-4,3-21-12,3-22-9,4-22-12,1-16-9,0-9-8,0-10-8,0-8-8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49"/>
    </inkml:context>
    <inkml:brush xml:id="br0">
      <inkml:brushProperty name="width" value="0.03063" units="cm"/>
      <inkml:brushProperty name="height" value="0.03063" units="cm"/>
      <inkml:brushProperty name="color" value="#F2395B"/>
    </inkml:brush>
  </inkml:definitions>
  <inkml:trace contextRef="#ctx0" brushRef="#br0">48100 25300 718,'23'-71'4,"-3"10"7,-3 10 9,-2 9 6,-1 7 6,3 7-1,3 6 1,4 7 1,5 4-3,10 3-6,10 3-5,9 4-6,2 2-6,-2 4-10,-3 3-7,-3 3-9,-4 1-4,-3 1 0,-3-1 0,-2 1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49"/>
    </inkml:context>
    <inkml:brush xml:id="br0">
      <inkml:brushProperty name="width" value="0.04116" units="cm"/>
      <inkml:brushProperty name="height" value="0.04116" units="cm"/>
      <inkml:brushProperty name="color" value="#F2395B"/>
    </inkml:brush>
  </inkml:definitions>
  <inkml:trace contextRef="#ctx0" brushRef="#br0">49000 24300 534,'0'-49'2,"0"4"3,0 3 5,0 3 3,1 14 8,4 25 14,3 25 14,3 25 12,1 21 2,1 20-10,-1 18-10,1 20-10,-6 14-8,-8 14-4,-10 11-6,-9 14-4,-2 0-5,6-8-7,7-10-5,6-9-5,3-16-7,0-22-6,0-22-5,0-21-7,4-21-8,10-19-10,10-18-9,9-19-11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50"/>
    </inkml:context>
    <inkml:brush xml:id="br0">
      <inkml:brushProperty name="width" value="0.04457" units="cm"/>
      <inkml:brushProperty name="height" value="0.04457" units="cm"/>
      <inkml:brushProperty name="color" value="#F2395B"/>
    </inkml:brush>
  </inkml:definitions>
  <inkml:trace contextRef="#ctx0" brushRef="#br0">49950 24350 493,'21'-47'6,"-5"6"10,-7 7 12,-5 6 11,-9 20 5,-9 34-1,-10 35 1,-8 35-1,-11 22-5,-8 14-9,-10 11-9,-9 14-9,-4 0-6,4-8-3,3-10-3,3-9-4,4-16-1,7-22-3,6-22-1,7-21-1,11-28-8,20-30-11,18-32-12,20-30-12,16-25-3,16-15 9,15-15 7,17-16 8,2 2 7,-9 23 7,-10 22 7,-8 22 8,-11 15 5,-8 9 6,-10 10 6,-9 10 5,-9 13 8,-5 19 12,-7 19 11,-5 19 11,-6 15 2,-3 13-9,-3 12-9,-2 13-8,-1-1-7,3-11-7,3-14-5,4-11-7,4-11-6,6-5-6,7-7-5,6-5-7,9-11-6,13-11-5,12-14-6,13-11-5,6-17-3,0-18 0,0-19 1,0-18 0,-2-6 3,-3 10 5,-3 10 6,-2 9 5,-9 9 8,-12 9 9,-13 10 9,-12 10 10,-9 10 9,-2 13 11,-3 12 10,-3 13 10,-2 12 2,0 13-8,0 12-9,0 13-8,0 4-6,0-3-5,0-3-3,0-2-6,0-5-3,0-2-3,0-3-4,0-3-3,4-6-4,10-5-6,10-7-5,9-5-6,6-15-2,3-22 2,3-22 0,4-21 3,-1-23 0,-3-21 0,-3-22 1,-2-22 0,-6-10 2,-6 4 2,-6 3 2,-6 3 3,-6 9 4,-2 16 8,-3 15 7,-3 17 7,-2 11 4,0 10 1,0 10 0,0 9 1,-8 10-6,-16 14-10,-15 11-11,-15 14-10,-7 11-8,3 14-3,3 11-2,4 14-5,5 7-3,10 3-6,10 3-5,9 4-6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50"/>
    </inkml:context>
    <inkml:brush xml:id="br0">
      <inkml:brushProperty name="width" value="0.04288" units="cm"/>
      <inkml:brushProperty name="height" value="0.04288" units="cm"/>
      <inkml:brushProperty name="color" value="#F2395B"/>
    </inkml:brush>
  </inkml:definitions>
  <inkml:trace contextRef="#ctx0" brushRef="#br0">51700 24550 513,'70'-2'26,"-9"-3"-2,-10-3-2,-8-2-3,-8-1 0,-2 3 1,-3 3 0,-3 4 0,-2 2 1,0 4-1,0 3-1,0 3 0,-4 6-2,-5 9-2,-7 10-1,-5 10-2,-6 7-2,-3 6-2,-3 7-2,-2 6-2,-5 3-3,-2 0 0,-3 0-2,-3 0-1,-2-5-1,0-9 0,0-10-1,0-8 0,4-4 0,10 3 3,10 3 3,9 4 2,9-3 1,9-5-1,10-7 1,10-5-1,4-3 1,0 4 2,0 3 3,0 3 1,-5 4 2,-9 7 0,-10 6 0,-8 7 0,-11 8 0,-8 14-1,-10 11 0,-9 14-1,-12 10-2,-11 9-4,-14 10-5,-11 10-2,-9 2-9,-3-3-9,-3-3-11,-2-2-9,2-11-8,9-15-3,10-15-3,10-16-3,7-16 2,6-16 4,7-15 7,6-15 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51"/>
    </inkml:context>
    <inkml:brush xml:id="br0">
      <inkml:brushProperty name="width" value="0.03511" units="cm"/>
      <inkml:brushProperty name="height" value="0.03511" units="cm"/>
      <inkml:brushProperty name="color" value="#F2395B"/>
    </inkml:brush>
  </inkml:definitions>
  <inkml:trace contextRef="#ctx0" brushRef="#br0">53500 24000 626,'181'-44'145,"-37"13"-36,-38 12-37,-37 13-37,-21 7-23,-3 4-12,-3 3-10,-2 3-12,-6 3-8,-6 3-4,-6 3-5,-6 4-4,-9 2-1,-8 4 0,-10 3 0,-9 3 1,-5-2 3,0-6 8,0-6 7,0-6 6,0-4 6,0 1 2,0-1 2,0 1 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52"/>
    </inkml:context>
    <inkml:brush xml:id="br0">
      <inkml:brushProperty name="width" value="0.04796" units="cm"/>
      <inkml:brushProperty name="height" value="0.04796" units="cm"/>
      <inkml:brushProperty name="color" value="#F2395B"/>
    </inkml:brush>
  </inkml:definitions>
  <inkml:trace contextRef="#ctx0" brushRef="#br0">53950 24300 458,'-74'3'2,"4"6"2,3 7 3,3 6 2,4 4 3,7 4 3,6 3 3,7 3 1,4 3 2,3 3-2,3 3-1,4 4-2,4 1 3,6 0 4,7 0 7,6 0 4,3 0 1,0 0-2,0 0-5,0 0-2,1 0-4,4 0-2,3 0-3,3 0-3,-1-2-3,-2-3-2,-3-3-3,-3-2-3,4-6-9,13-6-19,12-6-17,13-6-18,6-18-4,0-28 9,0-28 9,0-27 10,-2-15 7,-3 0 5,-3 0 5,-2 0 5,-5 7 5,-2 17 4,-3 15 5,-3 16 5,-2 10 11,0 7 16,0 6 17,0 7 17,-2 8 1,-3 14-14,-3 11-15,-2 14-15,-3 8-9,1 7-2,-1 6-4,1 7-3,-3 2-2,-2 1-1,-3-1-2,-3 1-2,-2-4-1,0-6-2,0-6-1,0-6-2,0-4-3,0 1-5,0-1-4,0 1-5,-4-3 1,-5-2 4,-7-3 4,-5-3 5,-6-6-1,-3-5-4,-3-7-5,-2-5-5,-1-12 0,3-16 4,3-15 4,4-15 5,2-9 2,4 1 1,3-1 2,3 1 2,1 1 1,1 3 2,-1 3 2,1 4 1,1 10 4,3 19 6,3 19 5,4 19 5,4 9 0,6 0-9,7 0-6,6 0-9,7-8-4,10-16-2,10-15-2,9-15-3,9-18-1,9-19-2,10-18-1,10-19-2,0-5 1,-5 9 2,-7 10 2,-5 10 2,-11 7 4,-11 6 6,-14 7 6,-11 6 6,-9 13 12,-3 23 18,-3 22 17,-2 22 19,0 12-2,7 3-21,6 3-20,7 4-20,5 1-12,7 0-2,6 0-2,7 0-1,0 0 0,-2 0 3,-3 0 5,-3 0 3,-7 1 1,-9 4 1,-10 3-1,-8 3 0,-8 3 1,-2 3 5,-3 3 3,-3 4 5,-10 1 1,-16 0-1,-15 0 1,-15 0 0,-11 1-3,-2 4-5,-3 3-4,-3 3-4,-2-4-3,0-8 3,0-10 2,0-9 1,3-10-5,6-9-11,7-10-12,6-8-12,4-11-7,4-8-3,3-10-1,3-9-3,6-12 2,9-11 5,10-14 5,10-11 6,5-7 5,4 0 4,3 0 4,3 0 4,3 4 5,3 10 6,3 10 5,4 9 6,1 7 5,0 7 4,0 6 6,0 7 4,3 4 2,6 3-1,7 3-1,6 4 0,6 7-3,6 13-2,7 12-4,6 13-2,1 4-6,-3-3-7,-3-3-8,-2-2-6,-5-1-9,-2 3-8,-3 3-10,-3 4-8,-4-3-5,-3-5 1,-3-7-1,-2-5 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53"/>
    </inkml:context>
    <inkml:brush xml:id="br0">
      <inkml:brushProperty name="width" value="0.06054" units="cm"/>
      <inkml:brushProperty name="height" value="0.06054" units="cm"/>
      <inkml:brushProperty name="color" value="#F2395B"/>
    </inkml:brush>
  </inkml:definitions>
  <inkml:trace contextRef="#ctx0" brushRef="#br0">56550 24100 363,'20'-77'39,"-9"47"4,-10 47 5,-8 48 4,-12 25-3,-12 7-11,-13 6-11,-12 7-10,-4-1-8,7-6-4,6-6-6,7-6-4,5-9-5,7-8-6,6-10-6,7-9-5,7-13-2,9-16 1,10-15 1,10-15 1,8-20 1,10-21 4,10-22 2,9-22 2,1-5 2,-6 13 2,-6 12 0,-6 13 2,-6 12 5,-2 13 8,-3 12 8,-3 13 8,-4 12 7,-3 13 2,-3 12 4,-2 13 3,-5 12 0,-2 13-4,-3 12-3,-3 13-4,-4 6-3,-3 0-4,-3 0-3,-2 0-4,-3-4-3,1-5-3,-1-7-3,1-5-3,5-20-7,14-31-8,11-31-9,14-31-9,13-24-1,16-16 9,15-15 8,17-15 9,5-6 5,-3 7 3,-3 6 4,-2 7 3,-6 8 1,-6 14 0,-6 11-1,-6 14-1,-9 8 0,-8 7 2,-10 6 0,-9 7 2,-12-6-2,-11-15-2,-14-15-2,-11-16-3,-7-4-1,0 10 0,0 10 1,0 9 0,1 2 2,4-2 2,3-3 1,3-3 3,1 1 7,1 6 12,-1 7 14,1 6 13,-4 23 3,-6 41-6,-6 40-7,-6 42-6,-1 19-5,7 1-5,6-1-5,7 1-5,4-3-3,3-2-2,3-3-3,4-3-1,8-7-1,17-9-2,15-10 0,16-8-1,20-14-3,25-15-2,25-15-5,25-16-2,31-19-2,38-22 1,37-22 0,38-21 2,38-34-6,42-43-12,40-44-11,41-43-13,-24-1-9,-87 44-8,-88 44-7,-87 44-8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27"/>
    </inkml:context>
    <inkml:brush xml:id="br0">
      <inkml:brushProperty name="width" value="0.03647" units="cm"/>
      <inkml:brushProperty name="height" value="0.03647" units="cm"/>
      <inkml:brushProperty name="color" value="#00BFF3"/>
    </inkml:brush>
  </inkml:definitions>
  <inkml:trace contextRef="#ctx0" brushRef="#br0">22600 34800 603,'185'43'152,"-27"-11"-38,-28-14-38,-28-11-38,-17-7-25,-2 0-9,-3 0-11,-3 0-10,-9 3-8,-11 6-5,-14 7-4,-11 6-6,-12 6-2,-9 6 2,-10 7 2,-8 6 2,-9 1 1,-6-3 0,-6-3 2,-6-2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0:58"/>
    </inkml:context>
    <inkml:brush xml:id="br0">
      <inkml:brushProperty name="width" value="0.03654" units="cm"/>
      <inkml:brushProperty name="height" value="0.03654" units="cm"/>
      <inkml:brushProperty name="color" value="#F2395B"/>
    </inkml:brush>
  </inkml:definitions>
  <inkml:trace contextRef="#ctx0" brushRef="#br0">34850 17367 602,'1'-14'8,"2"2"16,2 4 15,2 3 17,1 2 1,1 4-11,2 2-11,0 4-11,1 1-6,1 1-4,1 2-2,2 0-2,-2 2-2,-1 1-1,-2 3 0,-2 2 0,-1-1-1,-1 1 0,1-2-1,0-1 0,2-5-2,6-8-3,4-10-3,5-8-3,4-9 0,2-9 1,4-8 3,3-10 2,2-4 1,2-1-1,2-2 1,2 0-1,-1 2-7,-3 6-12,-5 6-12,-4 6-14,-4 6-7,-7 7-3,-5 7-5,-6 7-2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1:06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63000 12350 333,'49'20'167,"16"14"-1,16 15 1,16 15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1:07"/>
    </inkml:context>
    <inkml:brush xml:id="br0">
      <inkml:brushProperty name="width" value="0.06101" units="cm"/>
      <inkml:brushProperty name="height" value="0.06101" units="cm"/>
      <inkml:brushProperty name="color" value="#FED406"/>
    </inkml:brush>
  </inkml:definitions>
  <inkml:trace contextRef="#ctx0" brushRef="#br0">45970 9475 360,'-63'-13'0,"14"3"0,15 4 0,16 4 0,6 2 1,0 0 3,0 0 2,1 0 2,3 0 8,10 0 12,8 0 12,9 0 13,5 0 1,-1 0-10,1 0-10,-1 0-9,1 0-7,-1 2-1,1 0-2,-1 2-2,1 0-1,1 2 1,1 0-1,1 1 1,2 1 0,3-2-1,2-1 0,4 0 0,3-2-1,2-1 0,4 0 0,3-1 0,3-3-1,7 0-1,6-3-2,6-2-1,3-1 0,4-2-1,3 0 0,3-1 0,2-1-1,2 0-2,2 0 0,3 1-2,-3 0-1,-4 4 0,-6 3 0,-3 2-1,-6 3 1,-3 0 0,-5 2 2,-3 0 0,-3 2 0,-2 0 1,-2 1-1,-2 2 1,-2 0 0,-1-1 1,0 1 1,-1 0 1,-1-1 1,2-2-1,0-3 0,2 0 1,0-2-2,1 0 0,2 0-1,0 0 0,1 0-1,-2 2 0,-1 0 0,0 2-1,-2-1 1,0 1-3,-2 0-1,0 0-2,-1 0 0,2 0-1,0 0 0,2 0 0,1-1 0,3-1 1,4 0 1,2-1 0,3-1 1,3 0 0,4 0 0,2 0 0,2-2 0,4 0 0,3-3 1,3-2 0,1-1 0,0-2 0,1 0 0,-1-1 1,-1 0-1,-2 0 1,-1 2 0,-3 1 1,-1 0-1,-1 2 1,-1 1 0,-1 0 0,-3 2 0,-3 0-1,-4 2 0,-5 0 0,-1 1-1,0-2-1,0 0-1,0-1-2,-2-1 0,-1 2-3,-2 0-2,-2 2-1,-2-1-2,-2-1 0,-2 0-1,-2-1 0,-3-1-1,-3 2-3,-5 0-2,-4 2-3,-7 1-10,-12 2-16,-13 2-16,-10 2-17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1:08"/>
    </inkml:context>
    <inkml:brush xml:id="br0">
      <inkml:brushProperty name="width" value="0.045" units="cm"/>
      <inkml:brushProperty name="height" value="0.045" units="cm"/>
      <inkml:brushProperty name="color" value="#FED406"/>
    </inkml:brush>
  </inkml:definitions>
  <inkml:trace contextRef="#ctx0" brushRef="#br0">41500 21135 488,'8'-6'104,"2"2"-23,0 4-25,1 3-23,0 1-13,0 3-2,-2 2-2,-1 2-2,1 0-1,0-1-1,1-1-1,2 0 0,-1-1-2,-1 0 0,-1-1-1,0 1 0,0-1-1,3 0 2,4-2 1,2 0 2,1-4 0,1-6-2,-1-6 1,1-6-2,0-4-2,3-5-5,2-3-6,1-4-4,5-8-7,7-8-9,6-11-8,8-9-8,-2 1-2,-10 16 8,-10 14 6,-9 16 7,-5 6-3,-1 0-13,1 1-13,0-1-13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1:11"/>
    </inkml:context>
    <inkml:brush xml:id="br0">
      <inkml:brushProperty name="width" value="0.04098" units="cm"/>
      <inkml:brushProperty name="height" value="0.04098" units="cm"/>
      <inkml:brushProperty name="color" value="#FED406"/>
    </inkml:brush>
  </inkml:definitions>
  <inkml:trace contextRef="#ctx0" brushRef="#br0">49158 25591 536,'-12'-1'7,"10"-2"12,8-2 13,10-2 12,2 0 3,-1 1-10,-3 0-9,-1 2-9,2-2-4,7-2 0,7-3-1,7-3 1,2-1-3,-4 2-4,-2 2-5,-3 3-4,-3 1-3,-3 2-4,-3 2-2,-3 2-3,-3 2-2,-4 4 3,-4 2 0,-4 4 2,-4 1-1,0 1-2,-3 1-2,-2 1-3,-2 0 0,-4-1 2,-2 0 0,-3-2 2,-2-1 2,1-2 2,-1-3 4,1 0 2,0-2 3,1 1 5,0 1 4,2 2 5,1 0 0,1 2-2,1 0-4,1 1-3,0 2 3,0 1 7,0 3 7,1 2 8,-1 0 2,0 1-4,0-1-3,1 1-4,-1 0-5,2 1-3,1 1-5,0 1-5,3 0-3,1-1 0,2-1-2,2 0 0,5-6-7,7-5-10,9-8-11,7-6-11,6-7-4,1-6 4,2-5 2,2-6 4,0-2 4,-1 3 3,-3 3 5,-2 3 4,-2 3 4,-5 2 5,-3 4 5,-5 3 4,-3 3 13,-6 4 23,-5 4 22,-4 4 23,-4 2 2,-2 2-17,-2 0-18,-1 1-16,-4 3-13,-2 4-6,-3 3-7,-3 5-7,-3 1-4,-1 2-4,-3 1-4,-1 1-4,-1-1-2,0-1 0,-1-3 0,1-1 0,0-2 0,-1-2 4,1 0 3,0 0 3,0-4 2,1-3 4,1-4 3,1-4 3,3-3 5,3-1 6,4 0 7,5-1 7,7-3 4,12-2 5,11-4 4,13-2 4,8-2-3,4-2-9,5 0-10,6-1-9,2 0-9,0-1-5,0 0-6,-1 1-6,0 0-3,-4 2 1,-3 2 1,-2 3 1,-4 1-3,-6 2-6,-4 2-7,-5 2-6,-4 0-4,-4 0 2,-5-2 1,-3 0 1,-3-2 1,-2 0-1,-3-1 0,0-1 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1:12"/>
    </inkml:context>
    <inkml:brush xml:id="br0">
      <inkml:brushProperty name="width" value="0.04023" units="cm"/>
      <inkml:brushProperty name="height" value="0.04023" units="cm"/>
      <inkml:brushProperty name="color" value="#FED406"/>
    </inkml:brush>
  </inkml:definitions>
  <inkml:trace contextRef="#ctx0" brushRef="#br0">50538 26290 546,'-50'-36'-5,"11"9"7,12 7 5,10 9 7,5 3 3,2 2 0,1 1 1,1 0 0,1 4 5,2 6 9,2 6 10,2 6 9,1 6 2,2 10-10,0 9-7,2 8-8,-1 11-7,-1 13-5,0 13-4,-1 12-6,-1 5-3,0-6-6,0-4-4,0-6-5,0-9-5,0-15-7,0-14-8,0-16-5,0-2-5,0 9 1,0 8 0,0 9 0,0 0 0,0-10-1,0-10 1,0-9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1:13"/>
    </inkml:context>
    <inkml:brush xml:id="br0">
      <inkml:brushProperty name="width" value="0.04207" units="cm"/>
      <inkml:brushProperty name="height" value="0.04207" units="cm"/>
      <inkml:brushProperty name="color" value="#FED406"/>
    </inkml:brush>
  </inkml:definitions>
  <inkml:trace contextRef="#ctx0" brushRef="#br0">52005 25063 522,'9'-28'74,"2"9"-15,2 7-13,1 8-14,2 5-9,1 4-2,2 2-2,0 3-3,-1 4-3,-3 2-5,-3 3-5,-2 3-5,-5 2-5,-5 3-6,-4 1-7,-5 2-5,-5 1-2,-4-3 1,-3-2 1,-5-1 2,-1-3 2,0-1 4,-1-3 3,1-1 4,0-2 1,3-2 1,1-3 0,3-1 0,2-2 7,2-2 10,4-2 11,3-2 12,3 1 4,4 6 0,4 4-1,4 5-1,0 2-2,-1 1-5,-2 0-5,-1-1-6,-3 2-1,-1 3-2,0 3 0,-1 3-1,-1-1-3,2-5-3,0-5-4,2-5-4,3-6-4,5-6-2,7-7-4,6-8-1,3-5-6,3-5-6,1-5-6,3-4-7,-1-2-1,0 3 7,-1 3 6,-1 3 5,-2 4 7,-1 3 6,-3 4 6,-1 5 7,-2 2 3,-3 2 1,-1 2 2,-2 2 1,-2 2 6,-1 4 10,0 2 11,-2 3 9,-1 4 1,-2 2-7,-3 3-9,0 3-7,-4 2-9,0 1-8,-3 1-8,-2 1-9,-2 0-4,-2 0 1,-2 1-1,-1-1 1,-1-2-4,1-7-9,0-5-8,2-6-10,1-5-1,1-4 5,0-4 5,2-4 5,2-5 4,4-5 2,4-7 3,4-5 2,3-2 2,1 3 1,3 4 2,2 2 2,0 3 2,-1 3 4,-1 3 5,0 2 5,-4 7 5,-7 7 9,-4 7 9,-7 9 8,-4 4 1,-2 3-4,-1 1-6,-3 3-5,0-1-5,1-1-5,1-3-5,1-1-4,4-8-9,8-10-13,8-13-13,8-12-13,3-4-2,-1 3 7,-1 3 10,-1 3 7,-1 4 10,-2 6 12,-2 6 10,-2 6 12,-3 5 5,-2 4 0,-4 3-1,-2 5 0,-2 0-3,2-3-4,1-3-4,0-2-4,3-4-9,2 1-13,4-2-13,2 0-14,2-4-6,-2-3 0,-1-4 0,0-3-1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1:13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55150 26525 333,'49'20'167,"16"14"-1,16 15 1,16 15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1:14"/>
    </inkml:context>
    <inkml:brush xml:id="br0">
      <inkml:brushProperty name="width" value="0.04736" units="cm"/>
      <inkml:brushProperty name="height" value="0.04736" units="cm"/>
      <inkml:brushProperty name="color" value="#FED406"/>
    </inkml:brush>
  </inkml:definitions>
  <inkml:trace contextRef="#ctx0" brushRef="#br0">59476 25505 464,'-30'-13'18,"5"6"1,3 6 0,5 6 1,-1 5 1,-3 4 2,-5 3 3,-3 5 3,0 0-3,5-3-5,5-3-6,5-3-6,3-2-2,2-1-1,2 0 1,2-2 1,3 0-2,4 0-2,4 0-1,4 0-3,3-1-1,3-1 0,3-1-1,3 0 0,1-1 0,-3 0 1,-1 0 0,-2 0 1,-3 0 0,-3 3-1,-3 2 0,-2 2-1,-4 2 0,-4 1 1,-4 3-1,-4 2 1,-3 1-1,-5 1 2,-4 1-1,-3 1 1,-2-1 0,3-3 2,1-3 0,3-3 1,8-6 1,16-10 4,15-10 2,17-9 2,7-5 0,2 1-5,0 1-4,2 1-3,-3 3-4,-8 3 0,-6 4-1,-7 5 0,-4 0-2,-1-2-2,0-2-2,-2-1-1,-2-2-1,-3 2 2,-2 1 0,-4 1 2,-1 1 2,0 0 3,0 2 5,0 1 3,-1 2 9,-1 6 14,0 4 12,-1 5 14,-2 6 1,-1 4-10,0 4-10,-1 7-10,-1 4-9,0 6-5,0 6-7,0 6-7,1-1-2,0-8 0,2-8 0,0-7 1,1-3-1,-2 6-5,0 5-2,-2 5-4,0 10-6,-2 17-9,0 17-8,-1 16-8,0 2-3,2-14 4,2-14 4,2-13 3,1-13 5,0-12 5,0-11 7,0-13 5,1-5 2,0 0-1,2 0-3,0 0-2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1:14"/>
    </inkml:context>
    <inkml:brush xml:id="br0">
      <inkml:brushProperty name="width" value="0.03665" units="cm"/>
      <inkml:brushProperty name="height" value="0.03665" units="cm"/>
      <inkml:brushProperty name="color" value="#FED406"/>
    </inkml:brush>
  </inkml:definitions>
  <inkml:trace contextRef="#ctx0" brushRef="#br0">60716 25803 600,'22'-36'15,"-1"7"4,-3 8 3,-1 5 3,-1 6 4,-1 1 1,1 2 4,-1 2 1,0 3 0,0 4-4,-2 4-3,-1 4-5,-2 3-3,-2 3-3,-4 3-3,-2 3-2,-5 3-4,-2 1-6,-5 2-4,-4 3-5,-1-1-2,-1-3 0,0-4 0,1-1 0,-1-4-1,1-1-5,-1-3-4,0-1-5,1-3-3,1-2-3,1-4-2,0-2-2,3-4-1,3-2 0,2-4 0,4-2 1,1-1 1,0 1 5,0 0 2,0 2 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27"/>
    </inkml:context>
    <inkml:brush xml:id="br0">
      <inkml:brushProperty name="width" value="0.04526" units="cm"/>
      <inkml:brushProperty name="height" value="0.04526" units="cm"/>
      <inkml:brushProperty name="color" value="#00BFF3"/>
    </inkml:brush>
  </inkml:definitions>
  <inkml:trace contextRef="#ctx0" brushRef="#br0">23000 35650 486,'-54'25'1,"-5"0"2,-7 0 3,-5 0 2,2-2 3,13-3 3,12-3 4,13-2 3,9 2 6,6 9 8,7 10 9,6 10 9,6 7 0,6 6-9,7 7-7,6 6-8,1 9-6,-3 13-1,-3 12-2,-2 13-2,-5 2-4,-2-5-5,-3-7-6,-3-5-5,-2-11-7,0-11-8,0-14-8,0-11-9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1:14"/>
    </inkml:context>
    <inkml:brush xml:id="br0">
      <inkml:brushProperty name="width" value="0.0375" units="cm"/>
      <inkml:brushProperty name="height" value="0.0375" units="cm"/>
      <inkml:brushProperty name="color" value="#FED406"/>
    </inkml:brush>
  </inkml:definitions>
  <inkml:trace contextRef="#ctx0" brushRef="#br0">62000 24513 586,'15'-15'8,"-1"2"4,-1 2 5,0 3 5,-1 1 4,1 2 2,1 2 4,2 2 2,-1 2 1,-1 2-4,-1 2-2,-1 2-3,-2 2-3,-2 5-1,-4 4-3,-2 3-1,-4 4-3,-2 1-5,-4 3-5,-2 1-4,-1 1-3,-1-1-4,0-2-2,0 1-4,3-5-3,5-4-3,4-4-5,6-6-3,3-5-2,5-4 2,4-6 2,3-4 1,1-1-2,-3 2-2,-3 4-5,-2 3-3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1:16"/>
    </inkml:context>
    <inkml:brush xml:id="br0">
      <inkml:brushProperty name="width" value="0.04563" units="cm"/>
      <inkml:brushProperty name="height" value="0.04563" units="cm"/>
      <inkml:brushProperty name="color" value="#FED406"/>
    </inkml:brush>
  </inkml:definitions>
  <inkml:trace contextRef="#ctx0" brushRef="#br0">63479 24736 482,'-11'1'24,"8"4"9,9 2 7,10 4 8,2 0 0,1-1-8,-2-1-8,-1 0-8,0-3-7,1-1-5,2-2-7,0-2-6,0-2-4,-1-2-4,-1-2-3,-1-1-2,-1-2-4,-2 2-2,-3 1-3,-1 0-3,-3 3-1,-6 4-2,-4 4-1,-6 4-1,-4 3 2,-7 5 6,-5 4 5,-7 3 7,-1 3 5,0-1 4,1 0 4,1 1 4,2-3 2,3-3-1,3-5-1,3-3-1,3-3 2,5 0 6,3-2 7,4-1 5,5-1 2,4-2-2,5-2-1,6-2-2,4-3-3,5-4-5,5-4-4,5-3-6,1-3-3,-2 2-5,-1 1-4,-3 1-5,-2 1-2,-3 2 0,-3 2-1,-3 3-1,-3-1 0,-2 0-2,-4-2-2,-3 0-1,-2-2 0,-4-4 3,-2-2 2,-3-3 2,-4-3 2,-2-5 3,-3-3 1,-3-4 1,-1-2 2,0 3 0,2 2 0,1 1 1,1 4 3,3 3 9,1 4 7,2 5 9,1 5 9,1 6 9,-1 7 10,0 8 9,0 5 1,2 5-11,1 5-9,0 5-10,1 1-7,0 0-6,0-1-3,1-1-6,-1-2-4,2 0-5,0-1-6,2-1-3,0 0-5,2 1-3,0 1-2,2 1-3,-2 0-1,-4 2 1,-4 1 2,-4 1 1,-3-2-1,-3-3-2,-4-5-2,-2-3-2,-1-5 0,-1-3 7,1-4 4,-1-5 6,2-1 5,3-2 6,3 0 7,3-2 6,3-1 4,4-4 3,4-2 2,4-3 3,6-4 0,8-2-2,7-3-1,9-3-3,3 0-3,2 1-4,1 3-5,0 1-4,0 2-6,-1 2-6,-3 3-6,-1 1-6,-8 2-1,-9 2 4,-12 2 6,-10 2 4,-5 3 9,2 4 11,2 4 13,2 4 12,2 2 2,0 1-6,2 1-5,1 1-7,0 2-5,0 3-3,0 3-3,0 3-3,-1 1-4,-1 1-2,0-1-5,-1 0-2,-1-1-2,0-1 2,0-3 1,0-1 1,0-3-2,0-3-4,0-3-5,0-3-4,0-6-4,1-12-4,-2-10-2,2-11-4,1-8 0,7-4 3,6-6 4,6-4 4,4-2 1,3 2 0,3 2-1,3 2-1,0 3 2,-1 4 5,-3 3 5,-1 5 3,-2 3 6,-2 5 4,0 3 5,0 5 4,-4 1 3,-3 2 1,-4 1 1,-4 0 0,-3 5 2,-1 8 4,0 8 2,-1 8 3,-3 4-3,-2 2-10,-4 3-10,-2 1-10,-1 0-8,1-5-3,0-3-5,2-5-5,2-3 0,6-6 1,4-5 1,6-4 3,1-3 3,-1 0 6,0 0 7,-2 0 5,-1 2 8,-2 2 9,-3 3 9,0 4 9,-3 2 1,-1 1-7,0 3-7,-1 2-7,0 2-6,2 1-4,2 3-5,2 1-5,0 1-3,-1-3 0,0-1 0,-1-2-1,-2-6-10,-1-7-21,0-8-19,-1-7-21,-1-4-1,2 2 17,0 2 19,2 3 17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1:17"/>
    </inkml:context>
    <inkml:brush xml:id="br0">
      <inkml:brushProperty name="width" value="0.03716" units="cm"/>
      <inkml:brushProperty name="height" value="0.03716" units="cm"/>
      <inkml:brushProperty name="color" value="#FED406"/>
    </inkml:brush>
  </inkml:definitions>
  <inkml:trace contextRef="#ctx0" brushRef="#br0">63772 26540 591,'13'-27'-35,"-5"11"22,-4 9 22,-6 10 21,-1 6 11,0 2-3,2 1-2,0 3-2,1 2-3,0 1-3,0 3-4,0 1-2,0 2-4,0-1-1,0 1-3,0-1-1,0 1-1,-2 1-2,0 1 0,-1 1-1,-1 0-1,2-3-1,0-1-1,2-3-1,0-1 0,0-3-2,0-1 0,0-2-2,-2-2-2,-2-1-6,-4 0-5,-2-2-6,-2-3 0,1-6 4,-1-6 5,0-6 3,0-2 3,-1-1 1,-1 0 0,-1 1 2,-1-1 2,0 2 1,1 1 3,-1 1 2,1 1 2,2 2-1,3 2 1,1 3 0,3-2 0,6-2-1,4-4 0,6-2 0,3-3-2,3-1-1,3-3-2,3-1-1,2-1-6,1-1-8,1 1-9,1-1-8,1 2-5,1 3-3,0 3-2,2 3-2,-2 1-3,-7 2-2,-5 1-3,-6 0-3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1:18"/>
    </inkml:context>
    <inkml:brush xml:id="br0">
      <inkml:brushProperty name="width" value="0.04124" units="cm"/>
      <inkml:brushProperty name="height" value="0.04124" units="cm"/>
      <inkml:brushProperty name="color" value="#FED406"/>
    </inkml:brush>
  </inkml:definitions>
  <inkml:trace contextRef="#ctx0" brushRef="#br0">65261 25600 533,'-1'18'118,"-3"3"-28,-4 5-29,-2 3-29,-3 3-15,-2 1-2,-1 0-2,-3 2-1,0-1-7,1-1-9,1-3-8,1-1-10,3-6-8,6-7-8,6-8-8,6-8-7,3-5 1,2-2 9,0-2 10,1-2 8,0 0 6,-2 3 1,-2 1 1,-2 2 1,-2 3 12,-1 4 19,0 4 20,-2 4 20,0 3 6,0 5-6,0 3-7,0 5-7,0 0-7,0-1-5,0-3-6,0-1-7,0-1-6,0 1-7,0 1-9,0 1-7,1-5-11,0-12-13,2-12-14,0-12-14,2-5 0,2 1 12,2 1 12,2 1 12,0 0 11,1 1 7,0-1 9,0 1 8,-1 1 6,-1 4 2,-1 4 4,0 5 3,-1 1 2,1 2 5,2 0 2,0 2 4,1 0 1,0 2-2,-1 0-2,1 2-3,1-1-3,3-1-7,3 0-6,4-2-7,0 0-5,3-2-5,0 0-6,1-1-3,0-2-4,0-2-1,1-2-1,-1-2-1,-1 0 0,-3 1-1,-3 0-1,-3 2 0,-5 0-1,-8 0 0,-8 1 0,-8-1-1,-3 0 3,-1 0 7,0 0 6,1 0 7,-1 1 4,0-1 1,1 0 2,-1 0 2,1 1 1,2 0 1,3 2 1,1 1 1,2 5 8,0 9 16,2 11 15,1 9 16,0 6 1,2 3-11,0 1-13,2 2-12,0 0-8,2 0-5,0-1-4,2-1-5,0-3-3,1-4-3,2-4-4,0-3-2,4-4-2,7-1-2,7-3-1,7-1-1,5-4-2,2-6-2,4-6-2,3-6-3,3-6-2,4-6 0,4-5-1,3-6-1,4-5-1,3-3 0,4-3-3,2-2 0,-1-1-3,-5 5-5,-5 4-4,-5 4-4,-7 4 1,-11 5 7,-12 4 5,-9 6 7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1:18"/>
    </inkml:context>
    <inkml:brush xml:id="br0">
      <inkml:brushProperty name="width" value="0.03488" units="cm"/>
      <inkml:brushProperty name="height" value="0.03488" units="cm"/>
      <inkml:brushProperty name="color" value="#FED406"/>
    </inkml:brush>
  </inkml:definitions>
  <inkml:trace contextRef="#ctx0" brushRef="#br0">70850 26327 630,'22'-9'9,"-3"0"15,-3-1 18,-3-1 16,0-1 4,2 2-8,1 1-8,3 0-9,0 2-11,-3 1-15,-1 0-14,-2 2-15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1:20"/>
    </inkml:context>
    <inkml:brush xml:id="br0">
      <inkml:brushProperty name="width" value="0.04253" units="cm"/>
      <inkml:brushProperty name="height" value="0.04253" units="cm"/>
      <inkml:brushProperty name="color" value="#FED406"/>
    </inkml:brush>
  </inkml:definitions>
  <inkml:trace contextRef="#ctx0" brushRef="#br0">31500 34466 517,'38'-1'75,"-2"-1"-16,-2 0-16,-1-1-16,-3-1-8,-1 2-1,-3 0-2,-1 2-2,-3 0 0,-3 2-2,-3 0-1,-3 2-1,-2 1-2,-2 5-5,-3 4-4,-1 4-4,-4 3-3,-7 3 1,-8 3-1,-6 3 1,-4 1-1,-3 0 1,-1 1 0,-2-1 1,-1-2 0,3-3 2,1-5 0,3-3 2,1-4 1,3-1 2,1-2 1,3-2 2,4-4 3,10-2 3,8-6 3,9-2 3,5-3 2,0 2-3,-1 1-2,1 0-2,0 2 0,1 0 0,1 2 2,1 1 0,0 1 0,-1 5-1,-1 4-2,-1 4-1,-2 2-1,-3 3-2,-2 2 0,-4 1-2,-2 2-1,-1-1 0,0 1-2,-2-1 0,-1 1-1,-4-1-1,-2 1-3,-3-1-1,-3 1 0,-2-1 0,-2 1 2,-1-1 0,-3-1 1,-2-3-1,-1-3 2,-3-2-1,0-4 0,-1-1 1,1-2 0,-1-2 0,2-2-3,3-1-4,3 0-5,3-1-4,3-4-7,6-2-9,4-5-7,6-4-9,3-1-2,1-1 4,3 0 2,2 1 4,0-1 4,-1 2 3,-1 1 4,0 1 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1:21"/>
    </inkml:context>
    <inkml:brush xml:id="br0">
      <inkml:brushProperty name="width" value="0.05372" units="cm"/>
      <inkml:brushProperty name="height" value="0.05372" units="cm"/>
      <inkml:brushProperty name="color" value="#FED406"/>
    </inkml:brush>
  </inkml:definitions>
  <inkml:trace contextRef="#ctx0" brushRef="#br0">33747 34894 409,'-8'7'2,"0"-2"3,0-2 3,1-2 3,0-4 7,2-4 11,2-5 10,2-5 10,2-5 1,4-1-10,2-4-11,3-3-9,3-1-7,2-1-2,1 1-2,3 0-4,0 0 0,-3 5-1,-1 2-1,-2 3 0,-2 3 0,-1 2 2,-1 4 0,0 3 1,0 3 2,3 6 1,4 4 4,2 6 1,0 2 2,-1 3-1,-2 2 1,-3 1 0,0 3-1,0 3 0,-1 3-1,1 3-1,0 2-1,0 1-2,-1 1-1,1 0-2,0 2-2,0 1 0,-1 0-2,1 2 0,-1-1-2,0-2-4,-2-2-3,-1-1-2,0-4-2,-2-3 2,-1-5 0,0-3 1,-2-6-12,-2-8-25,-2-8-25,-2-8-25,-1-4-4,2 1 16,0-1 17,2 0 16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1:21"/>
    </inkml:context>
    <inkml:brush xml:id="br0">
      <inkml:brushProperty name="width" value="0.05773" units="cm"/>
      <inkml:brushProperty name="height" value="0.05773" units="cm"/>
      <inkml:brushProperty name="color" value="#FED406"/>
    </inkml:brush>
  </inkml:definitions>
  <inkml:trace contextRef="#ctx0" brushRef="#br0">33937 34272 381,'7'-29'0,"-2"5"1,-3 5-1,0 5 1,-3 4 13,-1 4 29,0 4 28,-1 4 28,-2 3 5,0 2-21,-1 2-21,-2 2-19,1 1-15,1 1-4,0 1-7,2 1-6,-2 2-3,-2 1-3,-3 3-2,-3 2-2,-5 4-2,-6 10-4,-5 8-4,-6 10-2,-7 9-2,-4 11 3,-7 10 1,-6 12 3,-1-1-7,6-10-14,5-11-15,4-11-14,6-8-10,4-7-2,5-5-3,5-5-4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1:24"/>
    </inkml:context>
    <inkml:brush xml:id="br0">
      <inkml:brushProperty name="width" value="0.03586" units="cm"/>
      <inkml:brushProperty name="height" value="0.03586" units="cm"/>
      <inkml:brushProperty name="color" value="#FED406"/>
    </inkml:brush>
  </inkml:definitions>
  <inkml:trace contextRef="#ctx0" brushRef="#br0">93232 26100 613,'-15'1'123,"2"2"-29,2 2-31,3 2-30,-1 0-15,0 1-4,-2 0-1,1 0-3,-3 1-3,0 1-1,-1 3-2,-1 2-3,-2 0-1,0-1-1,-1-1-3,-1-1-2,0-1 0,3 0 0,1-2 1,2 0 0,2-2 1,1 1 1,0 0 0,2 0 1,0 0 1,1-1 0,-1 1 0,0 0 0,2-1-11,6-2-25,4-3-24,6 0-24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1:25"/>
    </inkml:context>
    <inkml:brush xml:id="br0">
      <inkml:brushProperty name="width" value="0.03939" units="cm"/>
      <inkml:brushProperty name="height" value="0.03939" units="cm"/>
      <inkml:brushProperty name="color" value="#FED406"/>
    </inkml:brush>
  </inkml:definitions>
  <inkml:trace contextRef="#ctx0" brushRef="#br0">93161 26916 558,'-13'-7'23,"8"2"8,7 2 8,6 2 7,4 2 1,1 2-7,2 2-7,0 2-7,1 1-4,-1 1-3,1 2-2,0 0-2,-1 0-3,1 1-1,0 0-1,-1 0-2,3 0 0,3 1 0,5 1 0,3 2 0,2-1-1,-1-1-4,-1-1-3,-1-1-4,-2 0-2,-3 0-2,-3-1-1,-3 1-1,-3 0 0,-1 0 0,-2-1 1,-2 1 0,-4-2-10,-4-2-22,-6-4-23,-4-2-22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28"/>
    </inkml:context>
    <inkml:brush xml:id="br0">
      <inkml:brushProperty name="width" value="0.0416" units="cm"/>
      <inkml:brushProperty name="height" value="0.0416" units="cm"/>
      <inkml:brushProperty name="color" value="#00BFF3"/>
    </inkml:brush>
  </inkml:definitions>
  <inkml:trace contextRef="#ctx0" brushRef="#br0">22850 36250 528,'146'-74'71,"-5"4"-16,-7 3-13,-5 3-16,-8 7-8,-5 14-5,-7 11-4,-5 14-5,-12 10-3,-16 9-3,-15 10-4,-15 10-4,-14 14 0,-8 23 4,-10 22 4,-9 22 3,-12 8 3,-11-2 4,-14-3 4,-11-3 4,-7-4 1,0-3-1,0-3 0,0-2-2,3-8 0,6-8 2,7-10 0,6-9 2,-1-10-2,-5-9-7,-7-10-5,-5-8-6,-3-20-9,4-28-12,3-28-11,3-27-13,3-28-4,3-24 1,3-26 1,4-24 1,4-7 6,6 13 7,7 12 8,6 13 9,3 15 4,0 19 4,0 19 2,0 19 2,0 32 15,0 47 24,0 47 25,0 48 26,-5 28 4,-9 14-15,-10 11-15,-8 14-15,-4-1-10,3-12-6,3-13-7,4-12-7,1-13-6,0-12-7,0-13-6,0-12-8,10-26-10,23-36-13,22-39-13,22-36-13,12-29-3,3-19 8,3-18 8,4-19 8,-1-1 8,-3 20 7,-3 18 8,-2 20 8,-9 21 8,-12 25 7,-13 25 7,-12 25 7,-9 25 8,-2 25 8,-3 25 8,-3 25 7,-6 10 1,-5-2-9,-7-3-7,-5-3-8,-4-6-8,0-5-7,0-7-7,0-5-7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1:26"/>
    </inkml:context>
    <inkml:brush xml:id="br0">
      <inkml:brushProperty name="width" value="0.03691" units="cm"/>
      <inkml:brushProperty name="height" value="0.03691" units="cm"/>
      <inkml:brushProperty name="color" value="#FED406"/>
    </inkml:brush>
  </inkml:definitions>
  <inkml:trace contextRef="#ctx0" brushRef="#br0">88961 27255 596,'-15'0'-25,"1"2"17,1 0 16,0 2 18,2 0 12,3 1 6,1 2 5,2 0 7,5 0-1,8-2-10,7-3-9,9 0-10,4-3-6,1 0-5,0-2-5,3 0-4,1-2-4,4-2-2,4-2-4,4-1-3,2-2-1,0 0 1,0 0 2,0 1 1,-1 0 0,-2 2 0,-2 2 0,-1 2-1,-3 1 1,-2 1 0,-2-1 0,-1 0 1,-3-1 0,0 0 0,-1-1 0,-1-2 0,-2 1 1,-3-1 0,-3 0 0,-3 0 1,-2 1-1,-2 0-4,-3 2-2,-1 1-5,-1 0-3,2 2-6,0 0-5,2 2-6,-2-1-4,1 0-5,-2-2-4,0 0-5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1:27"/>
    </inkml:context>
    <inkml:brush xml:id="br0">
      <inkml:brushProperty name="width" value="0.03742" units="cm"/>
      <inkml:brushProperty name="height" value="0.03742" units="cm"/>
      <inkml:brushProperty name="color" value="#FED406"/>
    </inkml:brush>
  </inkml:definitions>
  <inkml:trace contextRef="#ctx0" brushRef="#br0">93616 27350 587,'-12'1'24,"8"2"8,8 2 8,8 2 9,3 1-2,-1 3-8,-1 2-10,0 2-8,-1 0-6,1-1-1,1-1-1,1 0 0,1-2-1,2 1 0,0 0 0,1 0-1,0-2-1,-1 1-1,-1-2-4,0 0-1,-1-2-2,1-1-4,1-1-2,1 0-3,-1 0-4,-3 0-6,-2 1-7,-4 2-5,-4 0-5,-4-1 0,-6 1 0,-4 0-2,-2-1-2,1-2-3,0-3-4,2 0-3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1:27"/>
    </inkml:context>
    <inkml:brush xml:id="br0">
      <inkml:brushProperty name="width" value="0.03274" units="cm"/>
      <inkml:brushProperty name="height" value="0.03274" units="cm"/>
      <inkml:brushProperty name="color" value="#FED406"/>
    </inkml:brush>
  </inkml:definitions>
  <inkml:trace contextRef="#ctx0" brushRef="#br0">93154 26364 671,'7'-8'2,"-1"0"5,0 1 3,-2-1 4,-2 2 6,-6 4 8,-4 4 8,-5 4 7,-3 2 1,1-1-8,-1 1-7,0 0-8,0 0-6,1 0-5,-1-1-4,0 1-5,1 1-2,1 2 2,1 1 1,1 3 3,1 0-10,4-1-18,2-1-19,4 0-18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1:28"/>
    </inkml:context>
    <inkml:brush xml:id="br0">
      <inkml:brushProperty name="width" value="0.02462" units="cm"/>
      <inkml:brushProperty name="height" value="0.02462" units="cm"/>
      <inkml:brushProperty name="color" value="#FED406"/>
    </inkml:brush>
  </inkml:definitions>
  <inkml:trace contextRef="#ctx0" brushRef="#br0">93750 27550 893,'14'7'6,"-1"-2"-1,-2-3 0,-2 0 0,0-1 1,3 3 2,3 4 2,4 2 3,-2 1 0,-1-1 0,-4 0-1,-3-2-2,-2 0-9,0 0-21,-2 0-19,0 0-20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1:31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39646 34606 999,'-22'-29'-53,"6"7"15,5 5 13,5 6 15,2 5 4,0 2-4,0 4-5,0 3-4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1:33"/>
    </inkml:context>
    <inkml:brush xml:id="br0">
      <inkml:brushProperty name="width" value="0.0494" units="cm"/>
      <inkml:brushProperty name="height" value="0.0494" units="cm"/>
      <inkml:brushProperty name="color" value="#FED406"/>
    </inkml:brush>
  </inkml:definitions>
  <inkml:trace contextRef="#ctx0" brushRef="#br0">39183 33571 445,'-1'-21'6,"-2"5"1,-2 4 1,-2 6-1,0 3 2,-1 2 1,0 2 2,0 2 1,-2 2-1,-3 4 0,-5 2-2,-4 3-1,-1 2-2,-1 1 0,1 2 0,-1 0-1,1-1 0,1-3 1,1-3 1,1-3 0,1-1 1,3 0 0,1 0-1,2 0 1,2-1-1,1-1 0,0 0 1,2-2-1,1 1 0,0 0-2,2 1-1,1 2-2,0 1 0,2 1 0,0 3 1,2 2 2,1 1 0,2 1 0,2 1 2,1 1 0,3 1 1,0-1 0,1 1 0,2 0 1,0 0 0,3 1 0,2 0 1,1 3 0,2-1 0,1 1-1,1-1 0,2 1 0,-2-2-1,0 0-1,-1-1-1,0 0 0,-2-2 0,1-1-1,-1-1 2,1-1-1,-2-1 0,-3-1-4,-2-1-2,-4 0-3,-1 0-3,0 1-3,0 3-4,-1 2-4,-2-1 0,-6 1 2,-6-2 2,-5-1 2,-5-1 2,-2-1 0,-1-1 0,-3 0 0,-1-2 0,-1-1 1,-1 0 0,-1-2 0,0-1 0,0-2 0,-1-3 0,1 0 1,-1-4 0,1-2 1,-1-4 0,1-2 1,1-2 1,3 1 1,3-1 1,3 0 2,2 1 1,2 1 3,2 0 1,3 2 3,1-1 3,2-2 5,2-1 6,2-3 4,3 0 2,6 3-2,4 1-3,5 2-1,5 2-4,3 0-2,4 2-4,5 1-3,3-1-6,2 0-5,4-2-8,3 0-6,0 0-2,-1 0 1,0 2 3,-1 1 1,-5 0-11,-8 0-26,-7 0-25,-8 0-25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1:43"/>
    </inkml:context>
    <inkml:brush xml:id="br0">
      <inkml:brushProperty name="width" value="0.02238" units="cm"/>
      <inkml:brushProperty name="height" value="0.02238" units="cm"/>
      <inkml:brushProperty name="color" value="#F2395B"/>
    </inkml:brush>
  </inkml:definitions>
  <inkml:trace contextRef="#ctx0" brushRef="#br0">67205 10450 983,'-41'1'1,"-2"4"2,-4 2 2,-2 4 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1:5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73763 26697 999,'0'-14'-25,"1"2"8,2 4 9,0 3 9,2 1 5,0 2-1,1 0-1,2 2 0,-1 1-1,-1 2 0,0 2 0,-2 2-1,-1 0 0,0 1-1,-2 0 0,0 0-2,-2 0 1,0 0 0,-2-1 0,0 1-1,-1-1 1,-2 0 0,0-2-1,-1 0 1,-1-2-1,0 1 0,0 0 1,1 0-1,-1-1 1,0 0-1,0-2-1,0 0 1,1-2-1,1-2 0,0-2 1,2-2 0,0 0 1,2-1-1,0 0 0,2 0 0,0 0 0,2 1 0,0-1 0,2 0 0,0 0 0,0 2 1,-1 1 0,1 0 0,1 2 1,2 1 1,2 0 1,2 2 1,0 0 0,-1 0-1,-1 0 0,0 0 0,-1 0-1,-1 2-1,1 0 0,0 1-2,-1 2 1,-2 0 0,-3 1 0,0 2 0,-2 0 1,0 0-1,0-1 1,0 1-1,-1 0 0,-1 0 1,0 0-1,-1-1 0,-1 1-1,0-2-2,0-1-3,0 0-3,0-2-2,0-2-5,0-2-3,1-2-5,-1-2-1,2 0 2,0-1 2,2-2 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1:59"/>
    </inkml:context>
    <inkml:brush xml:id="br0">
      <inkml:brushProperty name="width" value="0.02615" units="cm"/>
      <inkml:brushProperty name="height" value="0.02615" units="cm"/>
      <inkml:brushProperty name="color" value="#F2395B"/>
    </inkml:brush>
  </inkml:definitions>
  <inkml:trace contextRef="#ctx0" brushRef="#br0">74900 27031 841,'15'-7'-17,"-1"1"6,-1 0 7,0 2 7,-2 0 3,-1 2 0,0 0-2,-2 2 0,0 0 0,2 2 0,0 0 1,1 2 0,0 0-1,-2 2 1,-2 0-1,-2 1-1,-1 1 1,3 0 0,2 0 0,2 0 1,0-1-1,-1-1-1,0-1-2,-2 0-1,0-1-1,2 0 1,0 0 0,1 0 0,1-1 1,0-1-1,-1 0 1,1-2 0,0 1 0,0 0-1,-1 2 1,1 0-1,-1 1 1,0 0-1,-2 0 1,-1 0-1,0 0 1,0 0 1,0-1-1,0 1 1,0 1 0,1 0 1,2 1 1,0 2-1,0-1 1,-1-1 0,0 0 0,-2-2-1,0 0 1,0-2-2,0 0 1,0-2-1,0 1 0,1 0 1,1 2 0,2 0 0,-1 1 1,1 0-1,0 0 0,0 0 0,-1-1 0,-1-1-1,-1 0-1,0-2 1,-1 0-1,0 0 0,-1 0 0,1 0 0,0 1 0,0 0-1,0 2 1,0 0 0,-1 1-1,1 0 1,0 0-1,0 0-1,0 0 2,0 0-1,-1-1 2,1 2 0,0-2 0,0-1 1,0 0-1,0-2-1,-1 0 1,1 0-1,0 0 0,0 0 0,0 1-1,0 0 1,-1 2-1,1 0 0,0 1 0,0 0 0,0 0 0,0 0 0,-2 0-6,-3 1-11,-2 2-12,-4 0-10,-1 0-6,-2 0 3,0-2 3,-1 0 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00"/>
    </inkml:context>
    <inkml:brush xml:id="br0">
      <inkml:brushProperty name="width" value="0.02348" units="cm"/>
      <inkml:brushProperty name="height" value="0.02348" units="cm"/>
      <inkml:brushProperty name="color" value="#F2395B"/>
    </inkml:brush>
  </inkml:definitions>
  <inkml:trace contextRef="#ctx0" brushRef="#br0">71781 27500 936,'-8'14'-1,"0"-1"-5,0-2-2,0-2-5,0-1 2,1 0 3,-1-1 5,0 1 4,0 0 3,0 2-1,0 0-1,1 1 1,-1 0 0,0 0 0,0-2 2,0 0 1,0-1-1,1 3-2,-1 2-2,0 2-2,-1 0-1,-2-1 0,-2-1 0,-1-1 1,-2 1-1,0 0 2,1 1-1,-1 1 2,0 1-1,-1 0-1,-2-1 0,1 1-1,-1 0 1,2-1 0,2 1 1,3 0 1,-1-1 0,0-1 0,-1-1 1,-1-1-1,0 0 0,0 0 0,2-1 0,1 1-1,0 0 1,1 0 0,-1-1 0,0 1 0,0 0 1,1 0 0,-1-1 0,0 1 0,0 0 0,1 0 1,-1-1 0,0 1 1,1 0 0,0 2 2,2 0-1,1 1 2,-1 1 0,0-1-1,-1 1-1,-1 0 0,-1 0-1,0 1 0,0 1-2,1 1-1,-1 0 0,2-1-1,1-1 1,0 0-2,1-2 1,-2 1-1,0 0 0,-1-1 0,0 0-1,1-2 1,0-3 0,2-1-1,2-4-1,6-8-6,4-6-4,6-7-5,1-3-1,-1 1 3,0 0 4,-2 2 3,-1 1-2,-1 1-6,0 1-6,-1 1-8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29"/>
    </inkml:context>
    <inkml:brush xml:id="br0">
      <inkml:brushProperty name="width" value="0.04959" units="cm"/>
      <inkml:brushProperty name="height" value="0.04959" units="cm"/>
      <inkml:brushProperty name="color" value="#00BFF3"/>
    </inkml:brush>
  </inkml:definitions>
  <inkml:trace contextRef="#ctx0" brushRef="#br0">23950 36300 443,'26'-25'14,"4"0"3,3 0 5,3 0 4,9-5 2,16-9 1,15-10 0,17-8 1,10-8-2,6-2-3,7-3-5,6-3-4,-1 1-4,-5 6-7,-7 7-5,-5 6-6,-12 7-5,-16 10-4,-15 10-3,-15 9-5,-23 4-5,-28 1-7,-28-1-6,-27 1-6,-15-7 1,0-12 8,0-13 8,0-12 10,3-9 5,6-2 4,7-3 4,6-3 4,7 2 4,10 10 4,10 10 5,9 9 4,6 6 1,3 3-1,3 3-2,4 4-1,2 7 7,4 13 15,3 12 17,3 13 15,3 13 3,3 17-10,3 15-10,4 16-9,-3 10-7,-5 7-3,-7 6-3,-5 7-3,-3 16-2,4 29-3,3 28-4,3 28-3,-1 4-3,-2-18-3,-3-19-3,-3-18-4,-6-18-1,-5-16 1,-7-15-1,-5-15 1,-6-25-8,-3-30-14,-3-32-16,-2-30-16,-5-29-4,-2-25 6,-3-25 5,-3-25 6,-4-18 5,-3-8 7,-3-10 6,-2-9 6,3 2 6,14 17 5,11 15 3,14 16 6,7 15 3,3 16 6,3 15 3,4 17 5,7 11 5,13 10 8,12 10 7,13 9 7,4 7-1,-3 7-11,-3 6-8,-2 7-11,-1 2-8,3 1-7,3-1-6,4 1-7,5-6-7,10-8-6,10-10-6,9-9-6,6-10-5,3-9-1,3-10-1,4-8-3,-9-1 5,-18 9 9,-19 10 9,-18 10 10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01"/>
    </inkml:context>
    <inkml:brush xml:id="br0">
      <inkml:brushProperty name="width" value="0.02475" units="cm"/>
      <inkml:brushProperty name="height" value="0.02475" units="cm"/>
      <inkml:brushProperty name="color" value="#F2395B"/>
    </inkml:brush>
  </inkml:definitions>
  <inkml:trace contextRef="#ctx0" brushRef="#br0">71500 27599 888,'8'-7'15,"2"2"-2,0 2-2,1 2-1,1 0-2,0 0-1,-1-2-1,1 0 0,0-1-1,2 0 1,0 0 1,1 1 1,1-2-2,-1-2-3,1-2-2,0-2-5,0 0 0,1 1 2,1 0 1,1 2 2,0 0 0,-1-2-1,0 0-2,-2-1-2,0 0 0,-1 1 0,1 0 0,0 2 0,-2 1 1,-1 0-1,-2 2 0,-2 1 1,-2-1 0,1 2 1,0-1 2,0 0 1,0-1 2,0 0 0,-1-1 1,1-2 1,0 1 1,0 1-1,0 0-1,0 2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03"/>
    </inkml:context>
    <inkml:brush xml:id="br0">
      <inkml:brushProperty name="width" value="0.03622" units="cm"/>
      <inkml:brushProperty name="height" value="0.03622" units="cm"/>
      <inkml:brushProperty name="color" value="#F2395B"/>
    </inkml:brush>
  </inkml:definitions>
  <inkml:trace contextRef="#ctx0" brushRef="#br0">41168 40613 607,'-5'-15'15,"6"2"7,6 2 8,6 3 8,2 1 0,1 2-6,0 2-6,0 2-6,0 1-3,3 2 0,1 0-1,3 2 0,-2 0-3,-3 0-4,-4-1-5,-4 2-4,-3 0-5,-1 5-1,0 4-3,-2 3-1,-2 4-2,-2 3 0,-3 3 1,-4 3-1,-3 1 2,-3-1 0,-5-1 2,-3-1 0,-3-2 1,2 0 2,1 0-1,1-2 2,1-2 1,-1-3 0,0-3 3,1-3 0,0-2 2,1-1 2,0 0 2,2-2 1,5-1 4,10-2 5,10-2 5,10-2 4,5-1 1,1 0-4,1 0-6,1 0-4,0 0-2,-1 2-2,-1 0-1,-1 2-1,-2 0 0,-3 0-2,-3-1 0,-2 2-2,-4-1 0,-1 3-1,-2 2-1,-2 2 0,-2 1 0,-2 1 0,-2 1 0,-2 2 1,-3-1 0,-4 1 0,-4 0-2,-3-1 0,-4 1-2,0 0-2,-1-1-3,0 1-2,-3 0-3,-2-1-5,-1 1-5,-2 0-4,-1-2-5,3-3-3,1-3-5,3-2-4,1-3 0,1-1 5,1 0 4,1-1 5,1-1 3,2 0 4,3 0 3,1 0 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04"/>
    </inkml:context>
    <inkml:brush xml:id="br0">
      <inkml:brushProperty name="width" value="0.04431" units="cm"/>
      <inkml:brushProperty name="height" value="0.04431" units="cm"/>
      <inkml:brushProperty name="color" value="#F2395B"/>
    </inkml:brush>
  </inkml:definitions>
  <inkml:trace contextRef="#ctx0" brushRef="#br0">39240 43514 496,'-44'8'-9,"5"-2"2,7-1 5,6 0 2,3-2 4,4 0 3,3-2 4,3 0 2,2-1 4,1 0 3,0 0 1,2 0 3,3 0 3,6 0 3,6 0 3,6 0 2,5-2-1,5 0-4,5-3-5,5-2-5,3-1-3,2-2 1,2 0 0,2-1 0,3-1-1,4 1-1,4-1-2,4 0-1,3 1-1,1 1-2,3 0-3,2 2-1,0 1-2,-1 2-3,-1 2-3,-1 2-3,-1 1-3,-4 0-7,-3 0-6,-2 0-6,-3 0-3,-2 0-1,-2 0-1,-2 0-1,-3 0 0,-4-2 1,-4 0 0,-3-1 1,-4-1 2,-3 0 3,-3 0 3,-3 0 2,-5 1 1,-6 2-4,-8 2-3,-6 2-2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04"/>
    </inkml:context>
    <inkml:brush xml:id="br0">
      <inkml:brushProperty name="width" value="0.04056" units="cm"/>
      <inkml:brushProperty name="height" value="0.04056" units="cm"/>
      <inkml:brushProperty name="color" value="#F2395B"/>
    </inkml:brush>
  </inkml:definitions>
  <inkml:trace contextRef="#ctx0" brushRef="#br0">40824 44705 542,'-11'-1'36,"10"-2"1,10-2-1,10-1 0,4-2-3,2 2-3,1 0-5,1 2-5,0 1-2,-1 2 0,-1 2 0,-1 2-1,-3 2-2,-3 4-3,-4 2-3,-4 3-4,-4 3-1,-3 1 1,-2 3 2,-3 1 1,-4 3-3,-4 1-5,-4 3-6,-3 1-5,-4 0-3,0-3 0,-1-4 0,-1-1 1,0-4 1,1-1 3,1-3 3,1-1 3,2-2 0,1-2 1,2-3 1,3-1-1,4-2 4,8-4 10,8-2 9,7-3 9,7-3 1,3 0-6,4-1-7,5-1-7,2 0-4,2 2-1,2 2 0,3 2-2,-1 2-6,2 0-15,-1 2-14,0 0-14,-3 1-7,-6 0 0,-5 0 0,-7 0 0,-3 0 2,-3 0 4,-1 0 4,-2 0 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05"/>
    </inkml:context>
    <inkml:brush xml:id="br0">
      <inkml:brushProperty name="width" value="0.03955" units="cm"/>
      <inkml:brushProperty name="height" value="0.03955" units="cm"/>
      <inkml:brushProperty name="color" value="#F2395B"/>
    </inkml:brush>
  </inkml:definitions>
  <inkml:trace contextRef="#ctx0" brushRef="#br0">45207 42916 556,'-17'0'38,"14"0"7,14 0 5,13 0 6,9 0-2,1 0-11,2 0-10,2 0-12,1-1-4,-2-1-1,0 0-1,-1-1 0,-2-1-1,0 2-3,-1 0-2,-1 2-2,-2 0-9,-1 0-15,-3 0-14,-1 0-15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05"/>
    </inkml:context>
    <inkml:brush xml:id="br0">
      <inkml:brushProperty name="width" value="0.03738" units="cm"/>
      <inkml:brushProperty name="height" value="0.03738" units="cm"/>
      <inkml:brushProperty name="color" value="#F2395B"/>
    </inkml:brush>
  </inkml:definitions>
  <inkml:trace contextRef="#ctx0" brushRef="#br0">46063 41851 588,'-8'-43'-2,"2"11"8,1 10 10,0 9 10,2 9 6,2 8 7,2 8 4,2 7 6,0 6-1,0 3-7,-2 3-8,0 3-8,-2 2-5,0 4-5,-2 2-3,0 4-5,-1 4-5,0 8-8,0 6-6,1 7-6,-2 2-3,2 0 1,-1-1 3,0-1 2,0-8 2,2-14 3,0-15 1,2-15 3,0-8-8,2 1-19,0 0-19,2 0-18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06"/>
    </inkml:context>
    <inkml:brush xml:id="br0">
      <inkml:brushProperty name="width" value="0.04223" units="cm"/>
      <inkml:brushProperty name="height" value="0.04223" units="cm"/>
      <inkml:brushProperty name="color" value="#F2395B"/>
    </inkml:brush>
  </inkml:definitions>
  <inkml:trace contextRef="#ctx0" brushRef="#br0">48597 41548 520,'-1'-17'32,"0"11"13,-2 12 13,0 11 13,-1 8 0,2 1-13,0 3-14,2 1-14,0 2-8,-2 1-5,-1 0-3,0 2-5,-1 3-3,1 4-3,-1 6-5,0 4-3,0 5-5,2 6-7,0 4-7,2 5-6,0-2-4,0-5-3,0-8-2,0-7-3,0-7-2,2-10-3,0-8-4,2-8-4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06"/>
    </inkml:context>
    <inkml:brush xml:id="br0">
      <inkml:brushProperty name="width" value="0.0378" units="cm"/>
      <inkml:brushProperty name="height" value="0.0378" units="cm"/>
      <inkml:brushProperty name="color" value="#F2395B"/>
    </inkml:brush>
  </inkml:definitions>
  <inkml:trace contextRef="#ctx0" brushRef="#br0">49650 40661 581,'38'-13'40,"-4"8"-1,-2 7-2,-3 6-2,-2 5-2,1 3-2,-1 3-4,1 4-2,-1 0-2,1 2-2,-1 1-1,1 1-2,-2 1-1,0 1-2,-1 1-2,-1 1-3,-1 0-2,-1 0-3,-1 1-3,0-1-4,-3 0-3,1-1-1,-2-2-2,-1 1-1,-2-2-2,-2 2-1,-4 1-1,-3 1-1,-4 2-4,-8 4-7,-6 5-7,-7 3-6,-6 3-3,-7 3 3,-5 4 1,-6 2 2,0-3 2,8-10 1,6-10 0,7-9 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07"/>
    </inkml:context>
    <inkml:brush xml:id="br0">
      <inkml:brushProperty name="width" value="0.03209" units="cm"/>
      <inkml:brushProperty name="height" value="0.03209" units="cm"/>
      <inkml:brushProperty name="color" value="#F2395B"/>
    </inkml:brush>
  </inkml:definitions>
  <inkml:trace contextRef="#ctx0" brushRef="#br0">38041 40750 685,'-20'0'-1,"-7"0"-2,-9 0-1,-7 0-3,-2 2 4,4 6 11,4 4 9,4 5 10,2 4 4,1 1-1,1 2-1,1 3-1,2 2-2,0 5-2,0 3-3,3 4-3,0 4-1,2 2-2,3 3-1,1 4-1,3 0-3,3-1-6,3 0-3,2-2-6,5 1-3,6 0-2,6 1-2,6 2-2,4-1-4,5 1-4,3 0-5,4 0-5,0-5-1,-3-10 2,-5-10 4,-3-9 1,-3-6 1,-1-1-2,-1-1-3,-1 0-3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09"/>
    </inkml:context>
    <inkml:brush xml:id="br0">
      <inkml:brushProperty name="width" value="0.0371" units="cm"/>
      <inkml:brushProperty name="height" value="0.0371" units="cm"/>
      <inkml:brushProperty name="color" value="#F2395B"/>
    </inkml:brush>
  </inkml:definitions>
  <inkml:trace contextRef="#ctx0" brushRef="#br0">53197 41797 593,'-21'-1'-5,"7"-4"16,5-2 15,6-3 16,4-2 3,2 0-9,2 1-8,2-1-10,2-1-5,3-2-3,3-1-3,4-3-2,-1 0-3,-1 1-1,-3 1-2,-1 1-2,-1 1 1,2 0 1,0 2 2,1 1 1,1 1 1,-1 2 1,1 3 0,0 1 0,0 1 0,-1 2 2,1 0 0,0 2 1,-1 2 1,1 6 0,0 4 1,-1 5 1,1 3 0,0 1-1,-1 1 1,1 1 0,-1 1 0,-1-1-1,-1 1-1,0-1 1,-2 0-2,-1-1-1,0-1-1,-2-1-1,0 0-3,0-1-1,0 1-2,-1 0-3,1-2-1,0 0-2,0 0 0,0-2-2,-1-1-1,-1-1-2,0-1-1,-2 0-2,0-2-1,0-1-3,0-1-2,0 0-1,-1-4-6,-2-2-9,-2-6-8,-2-2-9,-1-3 0,0 0 12,0 0 9,0 1 11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29"/>
    </inkml:context>
    <inkml:brush xml:id="br0">
      <inkml:brushProperty name="width" value="0.0342" units="cm"/>
      <inkml:brushProperty name="height" value="0.0342" units="cm"/>
      <inkml:brushProperty name="color" value="#00BFF3"/>
    </inkml:brush>
  </inkml:definitions>
  <inkml:trace contextRef="#ctx0" brushRef="#br0">25700 34750 643,'-29'25'13,"-5"0"6,-7 0 4,-5 0 5,-4 3 2,0 6-1,0 7-2,0 6-2,-2 6-1,-3 6 0,-3 7 1,-2 6-1,-1 4-2,3 4-4,3 3-5,4 3-4,1 6-5,0 9-7,0 10-7,0 10-5,3-3-7,6-11-6,7-14-7,6-11-6,9-15-4,13-16-3,12-15-2,13-15-3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10"/>
    </inkml:context>
    <inkml:brush xml:id="br0">
      <inkml:brushProperty name="width" value="0.03736" units="cm"/>
      <inkml:brushProperty name="height" value="0.03736" units="cm"/>
      <inkml:brushProperty name="color" value="#F2395B"/>
    </inkml:brush>
  </inkml:definitions>
  <inkml:trace contextRef="#ctx0" brushRef="#br0">54409 40563 588,'-2'-21'32,"0"8"7,-3 7 7,-2 7 9,-1 4-1,0 5-8,0 4-9,1 4-8,-3 3-7,-2 5-4,-3 3-4,-3 4-3,-3 3-5,-2 2-4,-1 2-3,-2 3-4,-4 1-5,-1 3-2,-4 4-4,-3 2-4,-3 4-5,-4 4-6,-4 3-8,-4 5-6,3-5-3,10-11-2,9-12 1,11-11-2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12"/>
    </inkml:context>
    <inkml:brush xml:id="br0">
      <inkml:brushProperty name="width" value="0.03724" units="cm"/>
      <inkml:brushProperty name="height" value="0.03724" units="cm"/>
      <inkml:brushProperty name="color" value="#F2395B"/>
    </inkml:brush>
  </inkml:definitions>
  <inkml:trace contextRef="#ctx0" brushRef="#br0">44346 48150 590,'-13'0'32,"8"0"-1,6 0-1,8 0-2,4 0-2,5 0 0,3 0-3,5 0-1,0 0-1,-3 0-2,-3 0-2,-3 0-1,-2 1-2,0 2-1,-2 2-1,-1 2-2,-1 1-1,-2 3-2,-2 2-3,-2 2-2,-2 2-1,-1 3 0,0 3 0,-1 3 0,-4 2-1,-5 2-3,-4 2-4,-5 3-2,-3-1-3,-1 0 0,-1-1 0,-1-1-1,0-2 1,1-3 3,1-4 1,1-1 3,1-4 2,2-3 1,3-3 1,1-3 2,2-1 2,0-2 2,2-1 3,1 0 2,2-2 3,4-2 0,4-2 2,4-2 0,3-2 1,3 0-4,4-1-2,2-2-3,2 1-1,1-1 0,1 0-1,1 0 0,1 1-4,-1 0-7,1 2-9,-1 1-7,1-1-8,-1 0-8,1-2-7,-1 0-8,-1-1 0,-1 1 6,-2-1 7,-2 0 6,-3 0 5,-1 0 2,-2 0 2,-2 1 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12"/>
    </inkml:context>
    <inkml:brush xml:id="br0">
      <inkml:brushProperty name="width" value="0.03401" units="cm"/>
      <inkml:brushProperty name="height" value="0.03401" units="cm"/>
      <inkml:brushProperty name="color" value="#F2395B"/>
    </inkml:brush>
  </inkml:definitions>
  <inkml:trace contextRef="#ctx0" brushRef="#br0">46250 48800 646,'14'16'127,"-1"-1"-31,-2 1-31,-2 0-31,-2-1-18,-1 1-5,0 0-6,-2-1-6,0 1-7,0 0-6,0-1-7,0 1-7,0-2-4,2-1-4,0-2-1,2-2-3,-1-4-1,-1-2 0,-1-6 0,0-2 1,-1-3 3,0 0 8,0 0 8,0 1 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13"/>
    </inkml:context>
    <inkml:brush xml:id="br0">
      <inkml:brushProperty name="width" value="0.04221" units="cm"/>
      <inkml:brushProperty name="height" value="0.04221" units="cm"/>
      <inkml:brushProperty name="color" value="#F2395B"/>
    </inkml:brush>
  </inkml:definitions>
  <inkml:trace contextRef="#ctx0" brushRef="#br0">46737 47705 521,'7'-22'4,"-1"5"0,-1 3-1,0 4 0,-2 7 8,0 8 14,-2 9 15,0 10 16,-1 3 2,0 2-9,0 1-9,0 1-9,0 0-5,2-2-4,0 0-2,2-1-3,0-1-2,0-1-2,-1-1-2,1-1-2,1 0-2,2-1-2,2 1-1,2-1-1,0 0-1,-1-1-1,0-1-2,-2-1 0,0 0-1,0-1 0,0 1 1,-1-1-1,1 0 1,-2-2-2,-1-3-1,0-1-1,-2-1-1,-1 1-1,0 2-1,-1 0 0,-4 1-2,-2 1 0,-5 1-1,-4 1-1,-3 2-1,-1 1-3,-3 3-2,-1 1-3,-2 1-1,-1-3-2,-1-1-1,-1-3 0,0-2-2,3-3-1,1-2-2,3-4-1,1-2 1,3-2 0,1-3 2,2 0 1,2-3 2,3-1 4,1 0 3,2-1 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13"/>
    </inkml:context>
    <inkml:brush xml:id="br0">
      <inkml:brushProperty name="width" value="0.03395" units="cm"/>
      <inkml:brushProperty name="height" value="0.03395" units="cm"/>
      <inkml:brushProperty name="color" value="#F2395B"/>
    </inkml:brush>
  </inkml:definitions>
  <inkml:trace contextRef="#ctx0" brushRef="#br0">47400 47975 648,'16'-36'29,"1"9"7,1 8 8,1 7 7,1 5 0,0 2-10,-1 3-9,1 1-9,0 0-6,2-1-6,3 0-5,1-1-5,0-1-1,-5 2 1,-3 0 2,-4 2 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13"/>
    </inkml:context>
    <inkml:brush xml:id="br0">
      <inkml:brushProperty name="width" value="0.04387" units="cm"/>
      <inkml:brushProperty name="height" value="0.04387" units="cm"/>
      <inkml:brushProperty name="color" value="#F2395B"/>
    </inkml:brush>
  </inkml:definitions>
  <inkml:trace contextRef="#ctx0" brushRef="#br0">49131 48529 501,'-13'-30'58,"3"3"-9,4 3-9,4 3-9,4 2-7,4 1-2,4 1-2,3 1-4,3 0-2,0 0-1,-1 1-2,1-1-2,-1 1 0,-1 1-2,-1 0 0,0 2-1,-1 1 1,1 2 0,1 3 1,2 1 1,0 1 0,1 2 1,1 0-1,1 2-1,0 0 2,-1 2-1,0 0 2,-2 2-1,-1 1 1,-1 1-3,-1 3-1,0 2-3,-2 1 0,1 0 1,0-1 0,0 1 1,-1 1-2,-1 1-2,0 3-4,-2 2-3,0 2 0,0 3 1,0 3 1,-1 3 1,1 0 0,-2-2-3,-1-1-3,0-3-2,-1-1-4,0-3-3,0-1-5,0-2-4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14"/>
    </inkml:context>
    <inkml:brush xml:id="br0">
      <inkml:brushProperty name="width" value="0.03849" units="cm"/>
      <inkml:brushProperty name="height" value="0.03849" units="cm"/>
      <inkml:brushProperty name="color" value="#F2395B"/>
    </inkml:brush>
  </inkml:definitions>
  <inkml:trace contextRef="#ctx0" brushRef="#br0">49924 47470 571,'5'-11'70,"-2"8"-1,-6 9-3,-2 10-1,-6 7-8,-8 8-13,-6 9-13,-6 7-13,-8 7-10,-5 7-7,-6 7-9,-5 7-7,-2 2-3,4-1 1,4-3 1,4-1 2,4-4-6,5-5-11,5-5-12,6-5-11,3-7-4,5-10 5,3-9 4,4-10 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16"/>
    </inkml:context>
    <inkml:brush xml:id="br0">
      <inkml:brushProperty name="width" value="0.02657" units="cm"/>
      <inkml:brushProperty name="height" value="0.02657" units="cm"/>
      <inkml:brushProperty name="color" value="#F2395B"/>
    </inkml:brush>
  </inkml:definitions>
  <inkml:trace contextRef="#ctx0" brushRef="#br0">50800 48950 827,'7'15'1,"-2"-1"5,-3-1 5,0 0 6,-1-2 1,1 1-2,3 0-3,2 0-2,1 1-1,-2 3-1,-1 3-1,0 3-1,0 2 0,2 3 2,1 1 2,3 3 1,1-1-6,0-2-11,-1-2-13,1-1-11,-1-4-9,-2-3-3,-2-4-4,-2-4-3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17"/>
    </inkml:context>
    <inkml:brush xml:id="br0">
      <inkml:brushProperty name="width" value="0.04153" units="cm"/>
      <inkml:brushProperty name="height" value="0.04153" units="cm"/>
      <inkml:brushProperty name="color" value="#F2395B"/>
    </inkml:brush>
  </inkml:definitions>
  <inkml:trace contextRef="#ctx0" brushRef="#br0">56088 46363 529,'-2'-15'0,"-2"2"0,-4 2 0,-2 3 0,-2 1 3,-1 2 5,-1 2 7,-1 2 4,-3 2 4,-2 4 2,-3 2 1,-3 3 1,0 2-1,1 0-7,3 0-5,1-1-5,2 0-4,3 0 2,1-2 1,3 0 0,1-1 0,2 1-1,2 1-2,2 2-1,1 1 0,0 3 1,0 3 0,1 3 1,0 2 1,3 1 0,4 1 0,2 1 1,3 0 0,2-1 2,2-1 1,1-1 1,3-1 1,2 1 0,1-1 0,3 1 1,1-1-1,1 1-2,1-1-2,1 1-2,-1-1-1,0 2-1,-1 1-1,0 1 0,-3 1-1,-1-1-4,-3 0-1,-1 1-3,-3-2-1,-1-1 0,-2-3-1,-2-1 0,-2-2-1,-2-1 1,-3-1-1,0-1-1,-5-1 1,-2-2 0,-5-3-1,-4-1 1,-3-1-1,-1-2 0,-3-1-1,-1 0-1,-1-2 0,3-1 1,1 0 0,3-1-1,-1-4 1,0-2 1,-1-5-1,-1-4 1,0 0 1,3 1 4,1 2 4,2 2 4,4 0-2,6-1-5,6-3-5,6-2-6,3 1-1,0 1 1,-1 2 4,1 2 1,0 1 1,0-1 1,-1-2 1,1 0-1,3-2 0,5-5-1,7-4-1,5-3-2,0 0-4,-7 5-8,-7 5-9,-6 5-7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1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56700 49130 999,'0'-15'-83,"2"4"20,0 3 21,2 3 20,0 1 13,0 0 1,0 0 3,0 0 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29"/>
    </inkml:context>
    <inkml:brush xml:id="br0">
      <inkml:brushProperty name="width" value="0.03138" units="cm"/>
      <inkml:brushProperty name="height" value="0.03138" units="cm"/>
      <inkml:brushProperty name="color" value="#00BFF3"/>
    </inkml:brush>
  </inkml:definitions>
  <inkml:trace contextRef="#ctx0" brushRef="#br0">25050 36150 700,'117'-43'4,"-16"17"7,-15 15 7,-15 16 8,-11 12 4,-2 9 3,-3 10 2,-3 10 3,-4 4-2,-3 0-8,-3 0-7,-2 0-7,-8 0-9,-8 0-8,-10 0-10,-9 0-10,-5-4-3,0-5 1,0-7 2,0-5 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18"/>
    </inkml:context>
    <inkml:brush xml:id="br0">
      <inkml:brushProperty name="width" value="0.02458" units="cm"/>
      <inkml:brushProperty name="height" value="0.02458" units="cm"/>
      <inkml:brushProperty name="color" value="#F2395B"/>
    </inkml:brush>
  </inkml:definitions>
  <inkml:trace contextRef="#ctx0" brushRef="#br0">56499 48650 894,'-16'0'3,"2"2"7,1 0 7,1 2 7,-1 1 0,0 3-7,-1 4-8,-1 2-7,-2 2-5,-1 3 0,-3 2-1,-1 1 0,0-1-1,5-3-1,3-4-1,4-4-2,3-2-5,1 1-11,0 1-11,2 2-12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19"/>
    </inkml:context>
    <inkml:brush xml:id="br0">
      <inkml:brushProperty name="width" value="0.04227" units="cm"/>
      <inkml:brushProperty name="height" value="0.04227" units="cm"/>
      <inkml:brushProperty name="color" value="#F2395B"/>
    </inkml:brush>
  </inkml:definitions>
  <inkml:trace contextRef="#ctx0" brushRef="#br0">59094 45363 520,'-2'-15'2,"0"2"2,-3 2 3,-2 3 4,-1 1 3,0 2 6,0 2 5,1 2 6,-1 3 0,0 6-2,0 4-2,0 5-4,1 1-2,1-3-4,0-2-4,2-4-4,0 1-2,2 3-1,0 5-2,2 4-1,0 0-1,0 0-2,0-1-1,0 0-1,2-2-1,6-1-2,4-1-1,5-1-1,3-2-1,1-4 1,1-5 1,1-2 0,0-3 1,-3 0-2,-1 0 0,-2 0-1,-3 0-1,-1 0-1,-2 0 0,-2 0 0,-2 1-2,-1 1-2,0 3-1,-2 2-2,-4 4 0,-10 5 5,-8 7 3,-9 6 4,-3 0 3,1-2 0,3-3 1,2-3 1,1-3 1,4-2 1,3-4 2,3-3 0,4-2 4,4-2 6,6-2 6,4-2 5,4-1 1,4 0-6,2 0-6,3 0-4,1 0-4,-1 0 0,-1 0-1,0 0 0,-4 3-4,-5 5-6,-5 7-8,-4 6-7,-5 2-1,-6-1 3,-4-1 4,-5-1 4,-2-1 3,1-1 2,1-1 1,1-1 3,2-1 0,3-4 1,2-3-1,4-2 0,1-2 2,1 1 4,-1 2 5,0 0 4,2 0 1,6 0-1,4-2-1,6 0-2,2-2-1,3-1-2,2 0-2,1-2-3,1-1-4,-2-2-9,-3-2-7,-1-1-9,-2-2-2,-1 0 3,0 0 3,-2 0 2,0 0 2,-2-1 1,-1-2 0,0 0 1,-3 0 3,-4 1 7,-4 0 5,-4 2 6,-1 1 6,1 2 3,0 2 5,2 2 4,0 3 5,-2 2 4,0 4 4,-1 2 5,0 2-1,2 1-5,2 1-6,2 2-5,1 2-5,1 5-1,-1 5-2,0 5-3,1 1 0,2-2-1,2-2 1,2-1-1,1-2-1,0 1-4,-1-1-4,1 0-5,1-1-2,0-5-4,1-3-2,2-4-3,1-4-3,1-3 0,3-2-2,2-4-1,2-6-1,3-11-2,3-11-1,3-11-1,2-8-2,1-4 1,1-5-1,1-5 1,-1-3 0,0 0 5,-1 1 2,-1-1 4,-2 4 6,-3 8 6,-3 8 7,-2 8 7,-5 10 10,-3 15 12,-4 13 12,-4 13 13,-2 8 0,0 1-12,0 1-12,0 1-12,0 0-8,2-3-4,0-1-5,2-3-3,0-1-4,3-1 1,2-1-2,2 0 1,1-3-2,1-1 2,2-2-1,0-2 0,-1-1-2,-1 1-5,-2 2-5,-2 0-6,-3 0 1,0 1 5,-4 0 4,0 0 4,-5 0 4,-4 3-1,-6 2 1,-4 2 1,-4-1-1,-3 0 0,-3 0-2,-2-2-1,-2-1-2,1-1-5,1-1-4,1 0-4,0-4-3,1-5-3,0-4-2,-1-5-3,2-5-1,3-4 3,3-4 3,3-3 1,2-2 3,2 1 3,3 1 3,1 1 1,2 1 5,2 2 4,2 3 4,2 1 5,2 2 5,2 2 8,2 3 6,2 1 8,2 1 3,3 2-1,4 0-1,2 2-1,3 2 1,5 6-1,3 4 2,5 5-1,3 5-1,6 3-3,4 4-4,6 5-3,3 3-6,1 6-9,3 4-9,2 6-9,1 0-5,1-2-4,1-4-3,2-2-3,-6-6-3,-9-8-5,-10-7-4,-9-9-5,-7-4-1,-2-2 2,-1-2 2,-2-2 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20"/>
    </inkml:context>
    <inkml:brush xml:id="br0">
      <inkml:brushProperty name="width" value="0.03165" units="cm"/>
      <inkml:brushProperty name="height" value="0.03165" units="cm"/>
      <inkml:brushProperty name="color" value="#F2395B"/>
    </inkml:brush>
  </inkml:definitions>
  <inkml:trace contextRef="#ctx0" brushRef="#br0">61846 46022 695,'-8'-15'2,"2"1"4,0 1 4,2 1 5,3 0 5,6 0 7,5 0 8,7 1 7,3 0-1,1 2-8,1 2-8,2 2-8,-3 2-5,-1 0-3,-5 2-3,-1 0-2,-3 2-3,-3 2-6,-1 2-5,-2 2-5,-4 3-3,-8 5 0,-6 5-2,-7 6-1,-5 1 0,-1 0 2,-2 1 1,-2-1 2,-1-1 2,5-5 2,2-3 3,3-4 3,3-4 2,2-3 3,4-3 4,3-2 2,4-3 2,6-2 0,6-2 0,6-2 0,4-2 1,5-3-2,3-4 1,5-1-1,0-2 0,0 4-1,-1 3 1,-1 3-1,-3 2 0,-3 2-2,-5 2-1,-3 2-1,-5 3-1,-4 4-1,-6 4 0,-4 3-2,-6 5 0,-5 4 1,-7 3 0,-5 4 1,-3 1-1,1-1 1,1-3-1,1-1 1,1-3 0,1-3 2,1-3 2,2-2 1,1-4 3,4-1 1,5-2 2,3-2 2,5-2 1,6-1-2,6 0-1,6-1-1,3-3-2,3-2-3,1-4-4,3-2-2,1-3-4,3-3-4,1-3-3,3-3-4,-1-2-4,0-2-1,-1 0-4,-1 0-1,-2-1-1,-1 1 3,-3 1 3,-1 1 2,-4-1 0,-3-1-2,-4-3-3,-4-1-3,-3 1 2,-1 5 5,0 5 6,-1 5 7,-1 3 2,0 1 2,0 0 1,0 2 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20"/>
    </inkml:context>
    <inkml:brush xml:id="br0">
      <inkml:brushProperty name="width" value="0.03957" units="cm"/>
      <inkml:brushProperty name="height" value="0.03957" units="cm"/>
      <inkml:brushProperty name="color" value="#F2395B"/>
    </inkml:brush>
  </inkml:definitions>
  <inkml:trace contextRef="#ctx0" brushRef="#br0">62528 45190 555,'-35'-42'0,"7"11"3,9 11 4,7 11 5,4 5 6,0 0 9,1 0 8,-1 0 9,1 3 2,2 6-9,2 6-6,2 6-8,1 4-4,0 5-1,0 3-1,0 4-1,0 5-1,0 4-1,0 6 0,0 4-1,0 5-3,0 4-3,0 3-5,0 5-4,0-6-2,0-13 0,0-13 1,0-15 0,1-3 0,2 5-1,2 6-1,2 7-1,0 3-2,-1 2-4,-1 2-3,0 2-4,-1-1-3,0-6-1,0-4-2,0-5-1,-1-5 0,-1-3 0,0-5-1,-1-3 1,-3-4 1,0-2 2,-3-4 1,-2-2 3,-2-5 1,-4-6 2,-2-6 3,-3-5 1,-1-5 3,1-3 1,1-3 2,1-3 3,1-1 3,4 2 5,3 0 5,3 1 5,2 2 6,3 1 5,4 3 5,2 1 5,3 3 2,4 3-3,2 3-1,3 3-4,2 2-2,-1 0-3,1 2-4,0 1-2,-2 1-5,-1 4-3,-3 3-4,-1 2-3,-3 3-2,-2 3 1,-4 4 1,-2 2 1,-5 3-1,-2 3-4,-5 3-4,-4 3-4,-3 2-2,-3-1 0,-3 0 0,-3 1 0,0-2 2,1-3 5,3-3 3,1-3 4,10-8 4,16-12 6,17-13 5,17-13 5,12-8-2,10-2-6,7-4-9,11-3-7,-4 3-17,-12 6-28,-12 7-28,-13 7-27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48"/>
    </inkml:context>
    <inkml:brush xml:id="br0">
      <inkml:brushProperty name="width" value="0.04289" units="cm"/>
      <inkml:brushProperty name="height" value="0.04289" units="cm"/>
      <inkml:brushProperty name="color" value="#F2395B"/>
    </inkml:brush>
  </inkml:definitions>
  <inkml:trace contextRef="#ctx0" brushRef="#br0">30944 12103 512,'-35'14'0,"9"-2"0,9-4 0,9-2 0,4-2 6,2 1 9,0 2 12,2 0 9,1 2 5,4 1-3,2 3-3,4 2-3,0 2-2,1 3-1,0 3-3,0 3-1,-1 0-2,-1-3-3,-1-3-3,0-3-1,0-1-3,1 2 0,3 0-2,2 1 0,0-2-2,1-3-2,0-4-3,0-4-2,0-4-1,3-4 0,1-4-2,3-4 1,3-10-1,7-15 1,5-16-1,6-15 2,6-12-4,6-5-5,6-6-7,5-6-5,3-1-1,-3 2 2,-1 4 4,-2 2 3,-7 9-9,-12 15-22,-12 14-20,-11 16-22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50"/>
    </inkml:context>
    <inkml:brush xml:id="br0">
      <inkml:brushProperty name="width" value="0.03221" units="cm"/>
      <inkml:brushProperty name="height" value="0.03221" units="cm"/>
      <inkml:brushProperty name="color" value="#F2395B"/>
    </inkml:brush>
  </inkml:definitions>
  <inkml:trace contextRef="#ctx0" brushRef="#br0">76813 18353 682,'-15'7'-23,"2"-2"13,2-3 15,3 0 13,1-4 8,2 0 4,2-3 2,2-2 4,1-1-2,0 0-4,0 1-6,0-1-5,1-1-4,2 0-1,2-2-3,2 1-2,1-3-2,1 0 2,2-1-1,0-1 1,0-2-2,1 0-2,0-1-2,0-1-4,-1 1-1,1 3 0,0 2 0,0 4-1,-1 0 0,1-1 1,0-3 0,0-2-1,-1 0 1,1 1 1,0 1 0,0 1 1,-1 0 0,1 0-1,0 0 0,0 1 0,-1-1-1,1 0-1,0 0 0,0 1 0,-1-1-1,-1 0 1,0 0 0,-2 1 0,0-1 0,0 2 0,0 0-1,-1 2 1,1 1 0,-2-1 0,-1 0 1,0 0 0,-2 3-7,-1 6-15,0 6-15,-1 6-15,-2 2-2,-1-1 9,0-1 10,-1 0 10,-1-3 5,0-1 2,0-2 3,0-2 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50"/>
    </inkml:context>
    <inkml:brush xml:id="br0">
      <inkml:brushProperty name="width" value="0.03145" units="cm"/>
      <inkml:brushProperty name="height" value="0.03145" units="cm"/>
      <inkml:brushProperty name="color" value="#F2395B"/>
    </inkml:brush>
  </inkml:definitions>
  <inkml:trace contextRef="#ctx0" brushRef="#br0">77377 18542 699,'-6'5'6,"2"-4"10,4-6 12,3-4 11,1-3 3,1-1-7,2-2-7,0 0-5,1 0-5,0 1-2,0 1-2,-1 1-1,2-1-4,0-2-1,1-2-4,2-1-2,0-2-3,1-1 0,1-1-1,1-1 0,1 0-2,-2 1-1,-1 1 0,-1 1-3,1 0 1,0 1 0,1-1 0,1 0 0,0 1 1,-1 1 1,0 1 1,-2 1 1,-1 1 0,-1 2 0,0 3 1,-2 1 0,0 1 0,0 0-2,0 0 0,0 1 0,-1-1-2,1 0 0,0 0 0,0 0 0,-1 0-2,-2 1-1,-3-1-2,0 0-2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59"/>
    </inkml:context>
    <inkml:brush xml:id="br0">
      <inkml:brushProperty name="width" value="0.03388" units="cm"/>
      <inkml:brushProperty name="height" value="0.03388" units="cm"/>
      <inkml:brushProperty name="color" value="#F2395B"/>
    </inkml:brush>
  </inkml:definitions>
  <inkml:trace contextRef="#ctx0" brushRef="#br0">47933 22524 649,'-6'16'90,"4"1"-21,4 1-20,4 1-21,1 0-12,-1-1-3,0-1-4,-2 0-3,0-1-3,0 1-1,0 1-1,0 1-2,0-1 1,2-3 1,0-2 1,2-4 1,1-4 2,3-6 3,3-6 2,3-6 2,3-6 0,3-9-4,3-7-4,3-8-3,4-7-6,5-4-6,4-5-6,6-5-7,1-4-1,0-3 2,-2-3 3,0-3 3,-6 5 1,-8 15 0,-9 12 1,-8 15 0,-6 8-5,1 1-10,0 3-10,0 1-10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59"/>
    </inkml:context>
    <inkml:brush xml:id="br0">
      <inkml:brushProperty name="width" value="0.03301" units="cm"/>
      <inkml:brushProperty name="height" value="0.03301" units="cm"/>
      <inkml:brushProperty name="color" value="#F2395B"/>
    </inkml:brush>
  </inkml:definitions>
  <inkml:trace contextRef="#ctx0" brushRef="#br0">43677 18005 666,'-6'-14'5,"2"3"11,4 2 10,3 4 11,1 2 2,1 2-3,1 2-4,2 2-3,2 2-4,5 2-1,5 1-2,5 3-2,2 0-5,-3 0-7,-1-2-9,-3-1-7,0 1-7,-1 2-7,1 2-7,0 1-7,-4 2-4,-3 0-2,-6-1-2,-4 1-2,-4-2 2,-1-1 6,0-2 5,-1-2 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2:59"/>
    </inkml:context>
    <inkml:brush xml:id="br0">
      <inkml:brushProperty name="width" value="0.03259" units="cm"/>
      <inkml:brushProperty name="height" value="0.03259" units="cm"/>
      <inkml:brushProperty name="color" value="#F2395B"/>
    </inkml:brush>
  </inkml:definitions>
  <inkml:trace contextRef="#ctx0" brushRef="#br0">42703 19444 675,'-17'8'0,"-2"1"0,-1 1 0,-3 2 0,2-2 0,5-1 0,5-2 1,5-2 1,3-2 5,3 0 11,4-2 12,2 0 12,5-2 2,6 0-6,5-2-6,7 0-6,3-2-4,2-2-4,2-2-2,3-1-3,0-2-3,0 0-5,0 0-5,0 1-3,-2 0-3,-3 0 0,-5 2 0,-3 1 1,-4 0-8,-1 2-16,-3 1-15,-1 0-15,-4 1-5,-5-2 9,-4 0 7,-6-1 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1:29"/>
    </inkml:context>
    <inkml:brush xml:id="br0">
      <inkml:brushProperty name="width" value="0.04679" units="cm"/>
      <inkml:brushProperty name="height" value="0.04679" units="cm"/>
      <inkml:brushProperty name="color" value="#00BFF3"/>
    </inkml:brush>
  </inkml:definitions>
  <inkml:trace contextRef="#ctx0" brushRef="#br0">24200 36450 470,'-85'12'45,"32"26"8,31 24 8,32 26 8,22 13-1,17 4-12,15 3-10,16 3-12,15-1-7,16-2-4,15-3-2,17-3-4,21-7-7,28-9-13,28-10-13,29-8-12,-1-12-5,-28-12 0,-28-13 0,-27-12 1,-23-9-6,-16-2-13,-15-3-11,-15-3-12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3:00"/>
    </inkml:context>
    <inkml:brush xml:id="br0">
      <inkml:brushProperty name="width" value="0.03405" units="cm"/>
      <inkml:brushProperty name="height" value="0.03405" units="cm"/>
      <inkml:brushProperty name="color" value="#F2395B"/>
    </inkml:brush>
  </inkml:definitions>
  <inkml:trace contextRef="#ctx0" brushRef="#br0">43369 18833 646,'-22'-6'-4,"6"4"11,5 4 10,5 4 10,2 2 4,2-1-4,0 1-4,2 0-3,-2 2-1,-2 6 1,-3 4 0,-4 5 2,-1 5 0,-3 6 0,-2 6 0,-1 6-1,-3 2-3,0-2-6,-1-2-5,0-2-7,-1-3-4,2-3-7,3-5-5,1-4-6,3-4-7,3-5-9,2-4-9,4-6-9,2-5-1,2-2 7,2-6 7,2-2 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3:00"/>
    </inkml:context>
    <inkml:brush xml:id="br0">
      <inkml:brushProperty name="width" value="0.03686" units="cm"/>
      <inkml:brushProperty name="height" value="0.03686" units="cm"/>
      <inkml:brushProperty name="color" value="#F2395B"/>
    </inkml:brush>
  </inkml:definitions>
  <inkml:trace contextRef="#ctx0" brushRef="#br0">43750 20100 596,'7'9'54,"-2"3"-5,-3 4-5,0 2-6,-2 1-3,0 1-2,0-1-2,0 1-2,1-1-3,1-1-4,3-1-5,2 0-4,2-2-5,4-1-3,2-1-6,3 0-3,3-3-7,5-1-10,3-2-9,5-2-10,-1-2-1,-3-2 5,-5-2 5,-3-2 7,-1-3-1,6-2-5,5-3-6,5-3-5,-1-1 0,-6 2 7,-5 3 6,-6 1 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3:00"/>
    </inkml:context>
    <inkml:brush xml:id="br0">
      <inkml:brushProperty name="width" value="0.03331" units="cm"/>
      <inkml:brushProperty name="height" value="0.03331" units="cm"/>
      <inkml:brushProperty name="color" value="#F2395B"/>
    </inkml:brush>
  </inkml:definitions>
  <inkml:trace contextRef="#ctx0" brushRef="#br0">45478 19442 660,'-10'-16'20,"12"1"13,12-1 12,11 0 14,8 2 0,1 3-12,2 3-12,2 3-12,1 1-10,-2 2-7,0 0-9,-1 2-9,0 0-4,2 0-1,3 0-3,1 0-2,0 0-4,-2 0-8,-2 0-9,-1 0-7,-6-1-1,-6 0 6,-7-2 7,-6 0 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3:01"/>
    </inkml:context>
    <inkml:brush xml:id="br0">
      <inkml:brushProperty name="width" value="0.04419" units="cm"/>
      <inkml:brushProperty name="height" value="0.04419" units="cm"/>
      <inkml:brushProperty name="color" value="#F2395B"/>
    </inkml:brush>
  </inkml:definitions>
  <inkml:trace contextRef="#ctx0" brushRef="#br0">47939 18130 497,'-22'1'25,"2"0"4,4 2 2,3 0 4,1 3-1,-1 2-2,-2 3-3,0 3-4,0 3-3,-1 1-3,0 3-4,1 2-4,-1 0-2,0 2 0,1 1-1,-1 1 0,1 0-2,3-1-2,1-1-2,2-1-2,5-2-5,8-5-6,8-3-6,7-4-6,6-6-4,1-6 3,3-8 0,1-6 2,1-3 1,-1 1 1,-2 1 0,1 1 1,-4 1 3,-3 2 4,-5 3 5,-3 1 5,-3 4 5,-3 6 8,-1 6 7,-2 6 8,-2 3 2,-2 1-1,-2 1-1,-2 1-2,-1 1 0,0 1 0,0 1-1,1 1 0,-1-1-2,2-3-1,0-3-2,2-2-3,2-4-3,4-1-5,3-2-7,5-2-5,2-3-4,1-2 0,2-4 0,0-2 0,-1-4-3,1-3-4,-2-5-5,-1-4-5,-1-2 0,-3-1 3,-1-1 3,-2 0 3,-2-1 3,-2 3 2,-2 1 2,-2 3 3,-3 1 2,-2 2 4,-4 3 3,-2 1 3,-2 3 3,-1 2 4,-1 4 3,-2 3 2,1 1 3,-1 1-1,0 2 1,1 0-1,4 1-3,12-2-9,10 0-6,11-2-9,6-1-5,1-4-3,1-2-4,1-3-3,-1-1 0,-2 4 3,-1 3 2,-2 2 2,-4 2 4,-3 0 4,-5 0 5,-3 0 5,-3 2 4,0 2 5,-2 3 6,0 4 4,-2 1 3,-3 1 1,0 1-1,-3 2 0,-2 0 0,0 1 2,-2 1 0,0 1 2,0 0-3,2-3-5,2-1-4,3-2-6,0-2-4,1 1-2,2 0-3,0 0-4,3-2 0,2-1 0,3-2 0,4-2 1,0-2-2,1-2-6,0-2-4,-1-2-5,1-3-2,0-2 2,-1-3 1,1-3 3,-2-2 0,-3 1 1,-3-1 0,-2 0 0,-3 0 2,0-1 2,-2-1 3,0-1 2,-1 0 1,0 2 1,0 3 0,0 1 0,-1 1 3,-2 1 5,-2-1 5,-2 0 6,-2 1 2,-1 1 0,-3 0 0,-2 2-1,5 1-3,10 2-10,11 2-9,12 2-9,3 1-3,0-2 3,-1 0 3,0-2 2,-3 1 3,-1 1 4,-3 0 2,-1 2 4,-2 1 3,-1 1 4,-1 3 2,0 2 4,-3 2 1,-1 2-1,-2 2-2,-2 1-2,-2 3-1,0 1-2,-2 3-1,0 2-2,-3 0 0,-2 1 0,-4-1 0,-2 1 1,-1-3-4,1-1-8,0-4-7,2-3-8,3-6-7,4-8-7,6-10-6,4-7-6,4-5 1,1 2 8,3 3 7,2 1 9,0 3 6,1 1 1,-1 2 2,1 2 3,0 2 0,-1 0-1,1 2-1,-1 1-1,0 0-1,-2 0-1,-3 0-1,-1 0-1,-2-1-1,-2 0 0,-3-1 1,0-1 0,-3-2 1,1-2-1,0-2 0,0-1-1,0-3 2,0 0 3,0-1 3,0-1 3,0-1 2,2 1 1,0-1 0,1 1 2,0 0 1,-2 1 5,-2 0 5,-2 2 4,-1 1 2,2 1 2,0 1 0,2 1 1,-1 0 8,-1 2 12,0 1 13,-1 0 13,-1 6 2,0 8-9,0 9-9,0 10-8,0 8-9,0 12-8,0 10-9,0 11-7,-1 11-5,-1 9-2,0 10-1,-1 10-1,-2 9-10,0 10-19,-1 10-18,-2 10-20,1-9-2,2-27 14,3-28 14,1-27 14,1-14 3,0 0-5,0 1-6,0-1-6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3:18"/>
    </inkml:context>
    <inkml:brush xml:id="br0">
      <inkml:brushProperty name="width" value="0.04531" units="cm"/>
      <inkml:brushProperty name="height" value="0.04531" units="cm"/>
      <inkml:brushProperty name="color" value="#FED406"/>
    </inkml:brush>
  </inkml:definitions>
  <inkml:trace contextRef="#ctx0" brushRef="#br0">81584 14048 485,'-70'-90'69,"17"24"-15,16 22-16,17 25-16,6 10-7,-3-4 1,-5-2 1,-3-3 0,-1 0 0,2 3-3,4 2-4,3 4-1,0 1-3,-3-2-1,-3 0-1,-3-1-1,-4 0-1,-5 2 0,-4 3 1,-6 1 1,-5 3-1,-6 4 0,-6 3-1,-5 5 0,-2 4 0,5 4 0,3 3 0,4 5 0,4 2 1,2 2-1,4 3 2,2 1-1,2 1 1,0 1-1,0-1 0,0 0 0,0 1 0,3 2 0,2 3 0,2 1 1,2 4 0,1 6 2,3 5 1,2 7 1,2 4 0,2 1-1,4 3 0,3 1-1,4 0 0,3-3 1,4-3 1,4-3 0,3 0 1,4 1-2,2 3-1,4 2-1,1-3-3,3-5-2,1-7-4,3-4-2,3-4-2,3 1 0,4 2 0,5 0 1,2 1 0,0-2 1,2 0 1,1-2 0,0-2 4,0-4 4,0-4 5,1-3 5,0-3 1,2 1-2,2-1-3,2 0-2,2-1-2,0-1 0,2-3-1,0-1-1,0-3-1,0-1-2,-2-3 0,0-1-2,-2-3-1,0-2-1,-2-4 0,0-3-2,-1-3 1,-2-6 1,0-4 0,-1-5 1,0-5 1,0-5 1,2-5-1,1-5 1,0-3-1,0-1 1,0 0 0,0-2-1,-1-2 1,0-6-1,-1-4 0,-1-6-1,-1-6-1,2-11-2,1-9-2,0-10-2,0-5-2,-2 0 1,-1 0 0,-3 0 0,-4 2 1,-5 2 0,-7 4 1,-5 2 2,-5 2-1,-2 2 1,-4 0 1,-2 1 0,-5 4 0,-4 4 3,-6 5 0,-4 5 2,-4 2 1,-3 2 0,-3 1 1,-2 1-1,-4 1 1,-1 2-2,-3 2 0,-1 2 0,-3 4 0,-4 6 3,-4 6 3,-4 6 2,-4 6 0,-5 6 0,-6 8-2,-3 7-1,-6 7-3,-1 10-5,-4 7-5,-3 10-5,-1 8-4,2 6-5,0 8-5,1 6-3,9-2-2,17-12 5,16-12 3,17-11 5,9-6-2,-1 1-4,0 1-5,1 1-5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3:22"/>
    </inkml:context>
    <inkml:brush xml:id="br0">
      <inkml:brushProperty name="width" value="0.05125" units="cm"/>
      <inkml:brushProperty name="height" value="0.05125" units="cm"/>
      <inkml:brushProperty name="color" value="#FED406"/>
    </inkml:brush>
  </inkml:definitions>
  <inkml:trace contextRef="#ctx0" brushRef="#br0">38504 26059 429,'-8'-25'45,"0"11"-1,0 12-1,0 12-3,-1 11 0,-3 13-1,-4 11 1,-2 12-1,-1 7-2,1 7-6,1 3-6,1 6-5,1 0-3,2-5-2,3-5 0,1-5-1,2-4-2,4-3 0,3-2-1,2-4-2,3-3-1,4-4-2,2-4-1,3-4-3,3-2 0,1-3-3,3-2 0,2-1-2,0-3-1,1-2 2,-1-1 0,1-2 0,-2-2 0,-3 1 0,-3-1-2,-3 1 0,-3 0 0,-4 1 0,-4 1 0,-4 1 1,-7 3 1,-8 3 1,-9 4 2,-8 4 1,-8 3 0,-3-1-2,-4 0-2,-3 0-2,-3-1-2,2-2-1,0-2-2,2-1-1,2-4-4,2-3-9,3-5-7,4-3-9,4-5-6,5-5-3,7-4-5,5-6-3,5-2 1,2-2 5,4 0 7,3-1 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3:22"/>
    </inkml:context>
    <inkml:brush xml:id="br0">
      <inkml:brushProperty name="width" value="0.03968" units="cm"/>
      <inkml:brushProperty name="height" value="0.03968" units="cm"/>
      <inkml:brushProperty name="color" value="#FED406"/>
    </inkml:brush>
  </inkml:definitions>
  <inkml:trace contextRef="#ctx0" brushRef="#br0">39900 26433 554,'51'-49'56,"-6"12"-9,-7 11-8,-7 13-8,-1 4-4,8-2 2,7-2 3,6-1 1,6-1-1,4 1-5,3 0-3,5 2-4,-5 2-4,-12 2-2,-14 4-4,-12 3-1,-5 0-18,0 0-32,0-2-30,3 0-32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3:23"/>
    </inkml:context>
    <inkml:brush xml:id="br0">
      <inkml:brushProperty name="width" value="0.03819" units="cm"/>
      <inkml:brushProperty name="height" value="0.03819" units="cm"/>
      <inkml:brushProperty name="color" value="#FED406"/>
    </inkml:brush>
  </inkml:definitions>
  <inkml:trace contextRef="#ctx0" brushRef="#br0">58272 26850 576,'-23'15'74,"4"-1"-10,3-1-11,3 0-11,2-2-7,2-1-5,3 0-6,1-2-4,-2 4-4,-6 9-1,-5 9-1,-7 9-2,-2 3-2,1 0-3,1-2-2,1 0-2,0-1-4,-1-2-1,-1 0-2,-1-1-3,2-3-4,5-3-6,5-5-7,5-3-7,4-5-8,4-3-12,4-4-12,4-4-11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3:24"/>
    </inkml:context>
    <inkml:brush xml:id="br0">
      <inkml:brushProperty name="width" value="0.03604" units="cm"/>
      <inkml:brushProperty name="height" value="0.03604" units="cm"/>
      <inkml:brushProperty name="color" value="#FED406"/>
    </inkml:brush>
  </inkml:definitions>
  <inkml:trace contextRef="#ctx0" brushRef="#br0">57928 27263 610,'-21'-15'4,"5"4"9,5 3 7,5 3 10,5 4 5,7 7 6,7 7 5,8 8 6,2 3-3,1 2-10,-1 3-10,1 1-10,-1 2-9,1 1-8,-1 0-7,1 2-9,-1 1-9,1 0-10,-1 2-10,1 1-10,-3-4-4,-5-8 2,-5-7 2,-4-8 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33:24"/>
    </inkml:context>
    <inkml:brush xml:id="br0">
      <inkml:brushProperty name="width" value="0.04322" units="cm"/>
      <inkml:brushProperty name="height" value="0.04322" units="cm"/>
      <inkml:brushProperty name="color" value="#FED406"/>
    </inkml:brush>
  </inkml:definitions>
  <inkml:trace contextRef="#ctx0" brushRef="#br0">9740 26690 509,'-5'-34'42,"8"9"-6,6 10-4,7 11-6,4 6-3,-1 7 0,1 6 1,0 6-1,0 3 0,1 2-3,1 3-3,1 1-1,0 4-3,1 5-1,-1 4-2,1 6-2,-2 2 0,-1 1 0,-3 2 0,-1 0 0,-1-1 0,0-4-2,-1-4-1,1-4 0,0-5-2,-1-7 1,1-7 1,0-7-1,2-8 1,8-10 2,7-10 2,7-9 1,10-16 1,14-22-2,13-21-1,14-22-2,17-19-1,17-15-5,20-16-2,18-15-4,1 3-5,-17 22-9,-16 23-8,-16 23-8,-15 16-10,-10 9-11,-12 11-12,-9 9-12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2:52"/>
    </inkml:context>
    <inkml:brush xml:id="br0">
      <inkml:brushProperty name="width" value="0.04709" units="cm"/>
      <inkml:brushProperty name="height" value="0.04709" units="cm"/>
      <inkml:brushProperty name="color" value="#F2395B"/>
    </inkml:brush>
  </inkml:definitions>
  <inkml:trace contextRef="#ctx0" brushRef="#br0">19950 38500 467,'-124'-22'57,"54"6"-2,53 7-2,53 6-1,26 3-5,1 0-8,-1 0-8,1 0-7,-3 0-5,-2 0-3,-3 0-2,-3 0-2,1 0-1,6 0-2,7 0-1,6 0-1,1 0-1,-3 0-1,-3 0-2,-2 0-1,-1 0-1,3 0 1,3 0 0,4 0 0,2 0 1,4 0 0,3 0-1,3 0 1,1-2 0,1-3 1,-1-3-1,1-2 0,1-1 0,3 3-3,3 3-1,4 4-3,1-1 0,0-3 1,0-3 1,0-2 1,1-3 1,4 1 0,3-1 0,3 1 0,1-1 1,1 1 1,-1-1 1,1 1 1,-3-1 0,-2 1-1,-3-1 0,-3 1-1,-1 1 0,4 3 0,3 3-1,3 4 1,1-1-1,1-3 2,-1-3 0,1-2 0,-4-3 0,-6 1-1,-6-1-3,-6 1-2,-2 1 0,3 3 0,3 3 1,4 4 0,-4 2 1,-9 4-2,-10 3 0,-8 3-1,-6-1-1,1-2 1,-1-3-1,1-3-1,-4-2 0,-6 0-1,-6 0-1,-6 0 0,-4-2-2,1-3-2,-1-3 0,1-2-2,-4-6-11,-6-6-21,-6-6-22,-6-6-20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2:45"/>
    </inkml:context>
    <inkml:brush xml:id="br0">
      <inkml:brushProperty name="width" value="0.03633" units="cm"/>
      <inkml:brushProperty name="height" value="0.03633" units="cm"/>
      <inkml:brushProperty name="color" value="#00BFF2"/>
    </inkml:brush>
  </inkml:definitions>
  <inkml:trace contextRef="#ctx0" brushRef="#br0">65750 31450 605,'20'29'143,"-5"-3"-37,-7-5-36,-5-3-37,-3-3-19,0-1-2,0-1-3,0-1-2,0 1-6,0 1-13,0 3-11,0 2-11,1-2-12,2-5-8,2-5-10,2-4-10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2:45"/>
    </inkml:context>
    <inkml:brush xml:id="br0">
      <inkml:brushProperty name="width" value="0.022" units="cm"/>
      <inkml:brushProperty name="height" value="0.022" units="cm"/>
      <inkml:brushProperty name="color" value="#00BFF2"/>
    </inkml:brush>
  </inkml:definitions>
  <inkml:trace contextRef="#ctx0" brushRef="#br0">66800 31204 999,'0'-13'-23,"2"7"-5,0 5-5,1 6-4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2:46"/>
    </inkml:context>
    <inkml:brush xml:id="br0">
      <inkml:brushProperty name="width" value="0.03586" units="cm"/>
      <inkml:brushProperty name="height" value="0.03586" units="cm"/>
      <inkml:brushProperty name="color" value="#00BFF2"/>
    </inkml:brush>
  </inkml:definitions>
  <inkml:trace contextRef="#ctx0" brushRef="#br0">66022 31100 613,'-9'36'112,"0"-6"-23,-1-5-24,-1-7-23,-2-1-15,0 1-5,-1 3-6,-1 2-6,-2 0-6,-1 2-7,-3 1-5,-1 1-7,-2 0-3,-1 1-3,-1-1-2,-1 1-1,1-4-5,1-4-6,3-4-6,2-6-6,2-3-2,2-2 5,4-3 4,3 0 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2:46"/>
    </inkml:context>
    <inkml:brush xml:id="br0">
      <inkml:brushProperty name="width" value="0.03324" units="cm"/>
      <inkml:brushProperty name="height" value="0.03324" units="cm"/>
      <inkml:brushProperty name="color" value="#00BFF2"/>
    </inkml:brush>
  </inkml:definitions>
  <inkml:trace contextRef="#ctx0" brushRef="#br0">65400 32500 661,'6'23'115,"-1"-1"-27,-2-1-27,-2-1-27,-1 0-17,0 3-4,0 1-5,0 3-5,-1 0-7,0 0-8,-2 0-7,0 1-8,0-3-4,1-1-1,0-4 1,2-3-1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2:46"/>
    </inkml:context>
    <inkml:brush xml:id="br0">
      <inkml:brushProperty name="width" value="0.033" units="cm"/>
      <inkml:brushProperty name="height" value="0.033" units="cm"/>
      <inkml:brushProperty name="color" value="#00BFF2"/>
    </inkml:brush>
  </inkml:definitions>
  <inkml:trace contextRef="#ctx0" brushRef="#br0">64900 32510 666,'16'-23'32,"1"4"0,2 3-1,0 3 0,0 2 0,1 2-1,-1 3-2,1 1-1,-2 1-2,-1 2-3,-2 0-5,-2 2-4,-3 1-3,-1 4-6,-2 2-4,-2 3-4,-2 3-2,-2 0 1,-2 1 1,-2 1 1,-2 1 0,-2 2-1,-2 0-3,-1 1-1,-4 1-3,-2 3-4,-3 1-5,-3 3-4,-1-2-1,1-3 6,1-5 4,1-3 4,2-3 3,2-1 0,4 0 1,3-2 0,4-4 5,8-8 13,6-8 11,8-7 12,3-5 3,3 1-8,1-1-7,3 1-6,-2 1-6,-3 5-3,-5 3-2,-3 4-4,-6 8-4,-6 10-6,-8 11-5,-6 11-6,-5 5-1,-3-2 3,-3 0 3,-3-1 3,-2-1 3,1-1 2,0-2 3,-1 1 3,1-4 0,1-3 1,1-5-1,2-3 1,0-2 1,4-1 2,3 1 2,3 0 2,1 0 3,1-1 2,-1 1 2,0 0 2,0 0-1,1 1-3,-1 1-3,0 2-4,1-1-3,0-1-2,2-1-4,1 0-2,2-3-6,6-1-10,4-2-9,6-2-10,1-2-5,-1-2 0,-1-2-1,0-2-1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2:47"/>
    </inkml:context>
    <inkml:brush xml:id="br0">
      <inkml:brushProperty name="width" value="0.04423" units="cm"/>
      <inkml:brushProperty name="height" value="0.04423" units="cm"/>
      <inkml:brushProperty name="color" value="#00BFF2"/>
    </inkml:brush>
  </inkml:definitions>
  <inkml:trace contextRef="#ctx0" brushRef="#br0">65800 33684 497,'13'15'33,"-3"-1"4,-4-1 2,-4 0 3,0-1-1,2-1-4,3 1-4,4 0-5,1-1-3,1 1-3,1 0-4,2 0-2,-2-1-3,-1-1 0,-3-1-2,0 0 0,-2 0-1,3 3 2,2 3 1,1 3 0,1 1 0,-2-3-3,-3-1-2,-1-2-3,0-5-7,2-8-10,2-8-11,1-8-10,1-5-4,-2-5 3,-3-3 2,-1-4 4,-1-1 3,0 1 2,0 3 3,0 2 3,-1 2 5,1 5 4,0 3 6,0 5 6,0 2 6,1 0 7,2 2 7,0 1 8,1 2 2,1 6-4,1 4-4,2 6-3,-2 1-6,-3 1-8,-3 0-8,-2-1-9,-3 2-6,-2 0-7,-2 1-5,-2 1-5,-2 0-5,-2-3-2,-2-1-4,-1-2-1,-3-3-1,-2-2 5,-2-4 4,-1-2 3,-2-4 5,-1-4 3,-1-4 3,-1-3 5,0-3 2,1-1 3,1-1 4,1-1 2,2 0 3,2-1 0,4 1 0,3-1 1,2 3 3,2 3 5,2 5 4,2 3 6,2 2 6,0 0 9,2 0 8,0 1 8,2 0 0,2 2-11,2 2-9,2 2-10,1 1-9,1 0-7,1 0-8,1 0-7,1 0-4,0 2-3,-1 0-1,1 2-2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2:47"/>
    </inkml:context>
    <inkml:brush xml:id="br0">
      <inkml:brushProperty name="width" value="0.0455" units="cm"/>
      <inkml:brushProperty name="height" value="0.0455" units="cm"/>
      <inkml:brushProperty name="color" value="#00BFF2"/>
    </inkml:brush>
  </inkml:definitions>
  <inkml:trace contextRef="#ctx0" brushRef="#br0">67803 32077 483,'12'-10'22,"-7"10"13,-7 12 14,-6 10 14,-4 6-1,-1 2-16,-1 3-15,-1 1-15,-1 0-10,2-2-5,1-1-5,1-3-5,1-2-4,2-3-1,2-3-3,3-3-1,1-3-2,3-2 2,4-4 1,2-3 0,3-1 3,2 0 3,2 0 4,1 0 4,1 1 5,-2 2 9,-3 1 8,-1 3 9,-2 3 3,0 4 1,-2 3 0,0 4 0,-2 3-2,-1 1-3,0 1-3,-1 1-3,-3 0-2,-1 0-2,-2 1-2,-1-1-1,-1-2-4,2-5-7,2-5-6,2-5-7,1-6-13,-2-6-17,0-8-18,-2-6-19,1-7-2,0-7 10,2-7 10,1-6 12,0-4 8,0 0 7,0 0 5,0 0 7,0 0 7,1 2 5,2 0 7,0 1 6,2 3 3,2 2 1,2 3 1,2 3 1,1 3 3,3 0 7,2 1 5,1 1 7,3 2 2,1 2-3,3 5-2,1 1-1,1 3-4,1 3-2,-1 1-4,1 2-2,-2 2-3,-2 0 0,-1 2 0,-2 0-1,-3 2-11,-1 0-22,-3 2-21,-1 0-22,-3-1-5,-2-2 9,-4-3 12,-2-4 9,-3-1 9,-1 1 7,0-1 6,-1 0 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2:48"/>
    </inkml:context>
    <inkml:brush xml:id="br0">
      <inkml:brushProperty name="width" value="0.04783" units="cm"/>
      <inkml:brushProperty name="height" value="0.04783" units="cm"/>
      <inkml:brushProperty name="color" value="#00BFF2"/>
    </inkml:brush>
  </inkml:definitions>
  <inkml:trace contextRef="#ctx0" brushRef="#br0">68850 31674 459,'-7'-30'1,"1"5"3,0 3 1,2 5 2,0 2 2,2 2 0,0 3 1,2 1 1,0 3 5,0 4 9,0 4 10,0 4 9,-1 4 1,-2 5-6,-2 5-7,-2 5-7,-2 4-5,-1 3-5,-3 2-3,-2 4-5,-1 2-3,-1 2-4,-1 2-3,-1 2-4,0-1-3,3-6-6,1-4-4,2-5-6,7-8 0,10-11 1,12-10 3,10-11 1,4-6 5,-2 0 6,-2 1 7,-1-1 7,-3 2 3,-1 2 0,-3 4-1,-1 3-1,-3 2-1,-2 4-4,-4 2-3,-3 4-4,-2 2-3,-2 3-2,-2 3-3,-2 3-2,-2 2-2,-1 0-2,-3-1 0,-2 1-1,-1-2 0,-2-3 0,0-3 0,-1-3 1,0-1 2,-1-2 5,0-1 5,1 0 4,-1-2 5,2 0 5,1-2 5,1 0 5,1 0 2,2 2-1,2 2 0,3 1-2,0 2 4,2 0 10,0 0 10,2 0 9,-1 1 4,0 3-3,-2 3-3,0 3-2,-1 3-4,0 1-4,0 3-5,0 1-5,0 2-4,1-1-2,-1 0-3,0 1-2,0-2-6,2-1-7,0-3-10,2-1-7,1-7-14,4-11-22,2-10-20,3-11-20,3-8-2,2-3 16,1-4 18,3-4 17,0-1 12,1 3 10,0 4 9,-1 2 8,0 3 9,-1 5 6,-1 3 7,0 5 7,-2 2 6,1 4 7,0 2 7,-1 4 6,0 2 1,-3 4-6,-1 2-6,-2 4-7,-3 2-3,-2 5-2,-4 3-1,-2 5-2,-4 2-3,-2 0-4,-3 2-4,-3 1-4,-2-1-3,-2-1-3,0-3-3,-1-1-2,0-3-2,1-1 0,1-3 0,1-1 0,4-4-2,6-5-1,8-4-3,6-6-1,8-4-5,7-5-8,9-5-8,7-5-7,0-1-4,-6 6 1,-7 5 0,-7 5 0,-3 1 0,-1 0-1,1-1-1,0-2-1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2:50"/>
    </inkml:context>
    <inkml:brush xml:id="br0">
      <inkml:brushProperty name="width" value="0.03464" units="cm"/>
      <inkml:brushProperty name="height" value="0.03464" units="cm"/>
      <inkml:brushProperty name="color" value="#00BFF2"/>
    </inkml:brush>
  </inkml:definitions>
  <inkml:trace contextRef="#ctx0" brushRef="#br0">72696 32250 635,'-8'5'45,"2"-4"-7,1-6-8,0-4-7,0-6-5,-2-9 0,-1-7-2,-3-8 0,-1-6-1,1-1-2,-1-1-3,0-3-1,1-3-2,1-4-2,0-4-2,2-3-1,1-6-1,2-9-2,2-7 0,2-8-2,3-1 1,2 6 0,3 6 1,4 6 0,0 7 0,1 9-2,0 8-2,0 10-1,1 3 0,3-1 4,3 0 3,3-2 4,0 4 2,-3 8 1,-3 8 2,-2 7-1,-3 6 2,-1 4 0,-1 4 0,0 4 1,-1 4-1,-1 4-2,1 3 0,0 5-3,-1 3 0,-2 3-3,-3 3-2,0 3-3,-4 1 0,0 1 0,-3-1 0,-2 0 0,-2 1 0,-4 3-1,-2 1-2,-3 2-1,-3 1 0,-3 2 0,-3 1 0,-2 0 1,-2 1-3,1-2-4,1 0-4,1-1-5,1-4-2,1-4 3,1-5 1,1-5 3,2-4-6,3-4-10,3-5-12,3-3-11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30"/>
    </inkml:context>
    <inkml:brush xml:id="br0">
      <inkml:brushProperty name="width" value="0.0382" units="cm"/>
      <inkml:brushProperty name="height" value="0.0382" units="cm"/>
      <inkml:brushProperty name="color" value="#FED406"/>
    </inkml:brush>
  </inkml:definitions>
  <inkml:trace contextRef="#ctx0" brushRef="#br0">74736 31900 575,'-23'23'83,"1"-1"-22,1-1-21,1-1-21,-1 0-11,-2 1-1,-1 1-2,-2 1-1,-3 2-1,-3 2 0,-3 4 0,-2 3-1,-4 3 1,-1 2 1,-2 4 2,-2 2 1,1-1 2,4-6-1,4-6 1,4-5 0,4-6-1,5-3 0,5-4-1,5-4-1,6-4 0,8-3 0,8-2 1,7-4 0,6-1 1,3 1-2,3-2-1,3 2-1,0-1 0,-3 2-1,-3 0 0,-3 2-1,-1 1 1,3 4 1,1 2 1,3 3 1,-1 1 1,-1-2-2,-3-2 0,-1-2-2,-1-2 0,1 1-2,1 0-2,1 0-1,-1-1-1,-1 0 2,-3-2 0,-1 0 1,-1-1-1,-1 0-5,1 0-4,0 0-5,-1 1-9,1 2-15,0 2-13,-1 2-15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2:52"/>
    </inkml:context>
    <inkml:brush xml:id="br0">
      <inkml:brushProperty name="width" value="0.03749" units="cm"/>
      <inkml:brushProperty name="height" value="0.03749" units="cm"/>
      <inkml:brushProperty name="color" value="#F2395B"/>
    </inkml:brush>
  </inkml:definitions>
  <inkml:trace contextRef="#ctx0" brushRef="#br0">26500 34500 586,'51'28'88,"4"6"-19,3 7-19,3 6-19,-2 3-9,-6 0-3,-6 0-1,-6 0-1,-4 1-2,1 4 0,-1 3-2,1 3 0,-3 4-2,-2 7-1,-3 6-2,-3 7-2,-4 5-1,-3 7-3,-3 6-1,-2 7-2,-8 7-1,-8 9 2,-10 10 1,-9 10 2,-9 0-4,-5-5-5,-7-7-7,-5-5-6,-6-8-5,-3-5-3,-3-7-3,-2-5-2,-5-6-5,-2-3-5,-3-3-6,-3-2-5,2-11 1,10-15 9,10-15 8,9-16 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33"/>
    </inkml:context>
    <inkml:brush xml:id="br0">
      <inkml:brushProperty name="width" value="0.04758" units="cm"/>
      <inkml:brushProperty name="height" value="0.04758" units="cm"/>
    </inkml:brush>
  </inkml:definitions>
  <inkml:trace contextRef="#ctx0" brushRef="#br0">72913 32204 462,'-14'24'50,"3"-11"1,3-14 1,2-12 1,2-7-4,0 1-9,0-1-8,1 1-9,-2-2-5,-2-3-1,-2-3-1,-2-3-1,0-1-1,2-1-1,3 1-1,1 0 0,1 0-2,0-1-4,0 1-4,0 0-4,0-2-2,0-1 2,0-2 0,0-2 1,0-3-1,1-1-3,-1-2-2,0-2-3,0-2-1,2-2 1,0-2 1,2-1 2,1 0 0,2 4 1,2 4 0,2 4 1,0 3 2,-1 3 1,-1 4 3,0 2 1,-1 2 3,0 1 0,0 1 2,0 1 2,0 1 0,2 1 0,0 1 1,1 1 1,1 0-1,-2 1-1,-1-1 0,0 0-1,-1 1 0,2-1-1,0 1 0,1-1-1,1 1 0,0 3-2,0 1 0,0 3-1,0 1-1,3 2 0,2 2-1,2 2-2,-1 3 1,-1 4-1,-2 4-1,-2 4 1,-2 2-1,-1 3-2,-1 2-1,0 1-2,-1 3 0,0 0 0,0 0 0,0 3 1,-1-1 0,-1 1 1,0-1 1,-1 1 0,-3-1 1,0 2-1,-3 1 0,-2 1 1,-2 1-1,-4-1 2,-2 0 1,-3 1 1,-1 0 1,1 1-2,1 0-1,1 2 0,-1 0-2,-2-1-1,-1-1-2,-3-1-1,0-1-1,1-1-4,1-1-2,1-1-4,0-1-1,1-1-2,-1-2-2,1 1-2,1-3-3,2-1-6,4-2-6,3-2-5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34"/>
    </inkml:context>
    <inkml:brush xml:id="br0">
      <inkml:brushProperty name="width" value="0.04595" units="cm"/>
      <inkml:brushProperty name="height" value="0.04595" units="cm"/>
    </inkml:brush>
  </inkml:definitions>
  <inkml:trace contextRef="#ctx0" brushRef="#br0">75055 32187 478,'-15'-6'129,"-1"6"-30,0 4-30,1 6-29,-2 2-16,-2 3-3,-1 2-2,-3 1-4,0 2-1,0-1-2,-1 1 0,1 0-1,-1 0-1,1 1-4,-1 0-2,1 3-2,0-1-3,1 1 0,1-1-1,1 0-2,1 0 0,2-3 0,3-1-1,1-2 0,2-2 0,1-1 1,0-1 1,2-1 1,3-1 2,6 0 2,6-2 3,6 0 3,2-2 0,1-1-2,0-1 0,-1 0-2,2-1 0,3 0-1,3 0 1,3 0-1,1-1 0,-1 1 0,-1 0 0,-1 0 0,0 0 0,1 0-1,1 0 0,1 0 1,0 0-4,2 0-4,1 0-4,1 0-5,-1-1-4,-3-1-1,-4 0-2,-1-2-2,-4 1-4,-1 0-4,-3 2-6,-1 0-4,-3 2-2,-2 0 2,-4 1 0,-2 2 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34"/>
    </inkml:context>
    <inkml:brush xml:id="br0">
      <inkml:brushProperty name="width" value="0.04171" units="cm"/>
      <inkml:brushProperty name="height" value="0.04171" units="cm"/>
    </inkml:brush>
  </inkml:definitions>
  <inkml:trace contextRef="#ctx0" brushRef="#br0">77961 31560 527,'0'28'-5,"-2"-7"9,-1-7 10,0-7 10,-1-4 6,-2-4 3,0-2 4,-1-3 2,-1-4-1,0-2-6,0-3-6,1-3-6,-1-5-3,0-7-2,0-7 0,0-6-2,1-7 0,1-4-1,0-6 1,2-3 0,0-6-7,2-2-14,0-2-14,2-4-14,1 0-4,2 5 6,2 3 5,2 5 7,1 3 4,1 6 4,1 5 5,2 4 3,1 0 4,3-6 5,3-5 3,3-7 5,0 3 3,-1 10 1,-2 12 3,-3 10 0,0 8 2,0 5-1,-1 4 0,1 6 0,-2 4-1,-1 4-1,-2 4-1,-2 4-2,-2 4 0,-2 7-2,-3 5 0,0 7-1,-2 3-1,0 2-3,0 2-1,0 2-3,-3 0-1,-2-1-3,-5-3-1,-4-2-1,-2-1-2,-1-2-2,-1 0-1,-1-1-1,-1-2-4,-1-1-3,-1-3-4,-1-1-5,-1-3-2,1-3-1,-1-3 0,1-3-2,0-2 0,3 0 1,1-2 0,3 0 1,3-3-1,6-1-4,6-2-3,6-2-4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35"/>
    </inkml:context>
    <inkml:brush xml:id="br0">
      <inkml:brushProperty name="width" value="0.05123" units="cm"/>
      <inkml:brushProperty name="height" value="0.05123" units="cm"/>
    </inkml:brush>
  </inkml:definitions>
  <inkml:trace contextRef="#ctx0" brushRef="#br0">79090 32200 429,'0'16'132,"1"-1"-30,2 1-30,0 0-29,1 0-17,0 4-2,0 4-3,0 1-2,-1 4-2,0 3-1,-2 3-2,0 2-1,-1 2-1,0-2-1,0 0-1,0-1 1,0-2-2,2-2-2,0-2-1,2-1-2,-1-3-3,-1-2-2,0-1-4,-1-2-2,-4-5-7,-2-3-7,-5-6-8,-4-4-8,-2-7-3,-1-6 4,-1-7 4,-1-7 2,0-4 4,1 1 2,0 0 2,2 0 3,1 0 2,1 3 2,1 1 3,1 3 2,0 2 3,2 2 3,1 4 3,0 3 3,3 1 4,1 0 2,2 1 4,2-1 2,2-1 2,2-2 2,2-2 1,1-1 1,3-1-2,0 2-6,1 3-4,2 1-6,-3 5-3,-3 8 1,-4 8 0,-4 7 0,-3 5 0,-4 1 2,-2 1 1,-3 1 1,-2 0 1,1 1 1,-1-1 2,0 0 2,1-1-1,-1-5-1,0-3-2,1-5-3,2-3-2,8-6-4,7-4-3,6-6-5,6-4-2,5-5 0,5-5 0,5-5-1,6-5 0,8-5-2,8-4-2,8-6-2,0 2 0,-5 8 2,-6 8 2,-6 7 2,-6 6 3,-7 3 2,-7 3 5,-7 2 2,-5 4 3,-2 2 0,-4 4 0,-2 2 1,-5 4 5,-4 4 10,-5 3 10,-5 5 10,-3 1 5,2 1-3,1-1-3,1 0-1,2 0-3,2-3-3,4-1-2,3-2-2,3-4-5,6-3-4,4-4-5,5-4-4,4-2-4,2 2-4,1 0-1,3 2-4,0-1-1,1 2 1,-1-2 2,1 1-1,-1 1 1,1 2-4,-1 2-3,1 2-2,-2-1 0,-1-1 0,-3-2 1,-1-2 1,-2-1-5,-1 0-12,-1-1-13,0 1-11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37"/>
    </inkml:context>
    <inkml:brush xml:id="br0">
      <inkml:brushProperty name="width" value="0.04401" units="cm"/>
      <inkml:brushProperty name="height" value="0.04401" units="cm"/>
    </inkml:brush>
  </inkml:definitions>
  <inkml:trace contextRef="#ctx0" brushRef="#br0">71315 32041 499,'6'-29'3,"-3"8"4,-2 7 6,-3 7 4,-4 5 3,-2 4 0,-3 4 0,-3 4-1,-2 3 1,2 3 0,1 3 2,1 3 0,0 3 0,0 3-2,1 3-1,-1 3-2,1 2-1,2 0-1,2 2 0,3 1-2,0-1 0,0 0-1,0-2-1,0 0-1,1-1-1,2-3 0,2-2-1,2-1-1,3-3 0,4-2-1,3-1-1,5-2 0,1-2-1,1 1-2,-1-1-1,1 1-3,-1 0 0,-1 1 1,-1 1-1,-1 1 1,-2 3 0,-2 5-1,-4 4-1,-3 6 0,-3 4-1,-6 2-1,-4 3-2,-5 4-1,-4-1-1,-1-2 2,-3-4 0,-1-2 0,0-4 0,3-4-1,3-4-3,3-3-1,1-5-3,0-3-2,0-5-2,1-3-3,0-3-1,2-1-1,2 0 0,3-2 0,1 0 1,3 0 4,4 0 4,2-1 4,2 2 5,0 0 7,0 1 7,0 2 6,-1 0 3,1 3 2,0 1 0,0 3 2,-1 3 0,-1 3 1,0 4 1,-2 5 0,0 2 0,0 0-2,0 2-1,0 1-2,0 1-1,0 2-2,-1 2-1,1 2-1,0 1-1,0 2-2,0 0-1,0 2-1,-1 0-1,0 1 0,-2 2 0,0 0 0,-1 2-2,2 2-3,0 1-4,2 3-2,-1-1-1,-1-1 0,0-2 1,-1-2 0,-1-2 1,1-2 0,2-3 1,0 0 0,1-2 0,0 3-1,0 2-2,0 2-1,0 0-1,2-2 0,0-2-2,1-2 0,1-4-1,0-4 0,0-6-1,0-3-1,-1-6-1,1-3-1,0-5-2,0-3-1,0-6-3,-1-8-7,1-8-7,0-8-6,-1-3-3,-2 3-1,-3 1-1,0 3-1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39"/>
    </inkml:context>
    <inkml:brush xml:id="br0">
      <inkml:brushProperty name="width" value="0.04226" units="cm"/>
      <inkml:brushProperty name="height" value="0.04226" units="cm"/>
    </inkml:brush>
  </inkml:definitions>
  <inkml:trace contextRef="#ctx0" brushRef="#br0">87595 31172 520,'1'-19'35,"0"7"8,2 8 10,0 8 9,1 5-1,0 1-12,0 3-11,0 2-12,-1 2-6,-1 1-2,0 3-1,-1 1-2,-3 2-1,0-1-5,-3 1-2,-2-1-4,-1-1-3,-2-1-1,0-3-3,-1-1-1,0-1-1,2 0 0,2-1 1,3 1 0,0-1 1,0 1 3,0 0 2,0-1 2,5-1 2,10-2 0,9-4 2,11-3 0,1-2-1,-4-4-1,-5-2-1,-5-3-1,-2-2-2,1 0-3,1 0-1,2 0-2,0 1-2,1 1 0,0 0 0,3 2-1,-3 0 0,-1 0-1,-4 0 1,-3 0 0,-2 0-3,-1-2-3,0 0-5,-2-1-4,-3-2-5,-4-2-4,-6-2-5,-4-1-5,-3-2-1,-1 1 2,-1-1 3,-1 0 3,0 2 2,4 1 6,3 2 4,2 2 4,2 2 4,1 1 3,-1 0 3,0 2 4,0 0 1,0 0 2,0 0 2,0 0 1,0 0 1,0-2 2,0 0 2,0-1 1,1-1 2,1 0 1,0 0 3,2 1 1,-1 0-4,-1 4-9,0 2-10,-1 4-10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40"/>
    </inkml:context>
    <inkml:brush xml:id="br0">
      <inkml:brushProperty name="width" value="0.05206" units="cm"/>
      <inkml:brushProperty name="height" value="0.05206" units="cm"/>
    </inkml:brush>
  </inkml:definitions>
  <inkml:trace contextRef="#ctx0" brushRef="#br0">87809 30946 422,'8'7'-23,"2"-4"9,0-3 8,1-2 9,0-2 8,-2-2 7,-2 0 8,-2-1 7,-2-1 2,-1 0-5,0 0-4,-2 0-5,1-1-2,0-1-1,2-3 0,0-1-2,1-2 0,0 0-2,0 1-2,0-1-2,-1-1 0,-1-1-2,0-3 1,-1-1-2,-2-1 0,-1 2 0,0 3 0,-1 1 0,-2 2-1,0 1 0,-1 1-1,-2 1 1,0 0-1,-1 2 0,-2 1-1,0 1 0,-1 0 0,-1 2 1,-2 0 0,0 2 0,0 1 0,-1 2 0,1 2 1,-1 2-1,0 2 1,-2 4-1,0 2 0,-1 3 0,0 3-1,-1 1 1,1 3 0,-1 1 1,0 3-1,-1 1 1,-1 3 1,-1 1 0,1 1 0,1-2 0,2 0 1,3-1-1,0 0 0,2-1 1,1 0-1,1 1 1,1-1-1,2 1-1,2-1-1,3 0-1,0 1-1,0-1-2,0 0 0,0 1-3,1-1 0,2-1 0,2-1 0,2-1-1,2-1 1,2-2-2,1 0 1,3 0-2,2-3 0,2-3-1,1-3-2,3-2-1,1-3-1,1 1-2,1 0-2,1 0-1,1-3-3,3-2-5,1-6-3,3-2-4,-1-5-2,0-2 0,-1-3 2,-1-3 1,-1-2-1,-1-1-3,-1-1-3,-1-1-2,-3 1 2,-5 5 4,-5 3 5,-4 4 6,-4 3 2,1 1 3,0 0 0,0 2 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40"/>
    </inkml:context>
    <inkml:brush xml:id="br0">
      <inkml:brushProperty name="width" value="0.04559" units="cm"/>
      <inkml:brushProperty name="height" value="0.04559" units="cm"/>
    </inkml:brush>
  </inkml:definitions>
  <inkml:trace contextRef="#ctx0" brushRef="#br0">88504 32200 482,'-16'0'2,"2"2"3,1 0 4,1 2 4,3-1 6,6-1 10,6 0 10,6-1 9,3-1 2,1 0-9,1 0-8,2 0-8,0 0-4,1 0-3,1 0-3,1 0-1,0 0-2,1 1 2,-1 2-1,1 0 2,-1 3-1,-1 4 0,-1 3-2,-1 5-1,-1 3-1,-1 1-1,0 2-3,-2 3-1,-1 0-4,-3 1-2,-1-1-5,-2 0-3,-1 0-5,0-1-5,0-1-6,0-1-4,-1-2-2,0-3 2,-2-3 3,0-3 3,-3-2-3,0-2-10,-3-2-9,-2-2-10,0-3 1,0-3 8,2-2 8,1-3 9,0-2 7,0 0 3,0 0 4,0 0 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40"/>
    </inkml:context>
    <inkml:brush xml:id="br0">
      <inkml:brushProperty name="width" value="0.04526" units="cm"/>
      <inkml:brushProperty name="height" value="0.04526" units="cm"/>
    </inkml:brush>
  </inkml:definitions>
  <inkml:trace contextRef="#ctx0" brushRef="#br0">88875 31911 486,'-1'-13'26,"-1"8"17,0 7 18,-1 6 17,-3 5 1,-2 3-15,-3 3-16,-3 3-14,-3 4-10,-3 3-4,-3 4-4,-3 5-4,-2 2-5,-1 2-6,0 2-5,-2 2-7,2-2-6,3-2-7,5-5-5,3-4-7,4-4-5,5-5-3,3-5-3,4-5-4,3-5 0,2-6 1,2-6 3,2-6 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41"/>
    </inkml:context>
    <inkml:brush xml:id="br0">
      <inkml:brushProperty name="width" value="0.04743" units="cm"/>
      <inkml:brushProperty name="height" value="0.04743" units="cm"/>
    </inkml:brush>
  </inkml:definitions>
  <inkml:trace contextRef="#ctx0" brushRef="#br0">89966 31344 463,'7'-16'4,"-1"1"6,-1-1 6,0 0 8,-1 3 5,2 3 6,0 4 5,1 4 6,1 5 0,-2 6-3,-1 5-4,0 7-5,-2 4-2,0 2-4,-2 4-1,0 3-3,-3 2-4,0 2-4,-3 2-4,-2 3-3,-1 0-7,0 1-5,1 2-6,-1 0-6,0-2-5,0-6-3,0-6-3,1-5-3,0-11-9,2-16-16,2-16-16,2-15-14,2-8 1,2 1 18,2 2 19,2 0 18,0 2 12,1 4 3,0 2 4,0 3 3,1 2 3,3 1 0,3 1 1,4 1 1,0 1 1,1 3 1,-1 1 0,1 2 2,-1 2 7,1 3 14,-1 1 15,1 2 14,-2 2 4,1 0-4,-2 2-4,-1 0-5,-1 2-14,-1 2-24,-1 2-23,0 2-25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0:30"/>
    </inkml:context>
    <inkml:brush xml:id="br0">
      <inkml:brushProperty name="width" value="0.02584" units="cm"/>
      <inkml:brushProperty name="height" value="0.02584" units="cm"/>
      <inkml:brushProperty name="color" value="#F2395B"/>
    </inkml:brush>
  </inkml:definitions>
  <inkml:trace contextRef="#ctx0" brushRef="#br0">12200 28350 851,'-66'-41'-57,"19"19"32,19 19 31,19 19 31,9 13 12,0 10-8,0 10-9,0 9-7,0 6-7,0 3-5,0 3-6,0 4-4,0-1-6,0-3-2,0-3-4,0-2-3,0-6-5,0-6-5,0-6-6,0-6-6,3-10-1,6-12 1,7-13 1,6-12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2:53"/>
    </inkml:context>
    <inkml:brush xml:id="br0">
      <inkml:brushProperty name="width" value="0.03639" units="cm"/>
      <inkml:brushProperty name="height" value="0.03639" units="cm"/>
      <inkml:brushProperty name="color" value="#F2395B"/>
    </inkml:brush>
  </inkml:definitions>
  <inkml:trace contextRef="#ctx0" brushRef="#br0">20200 35200 604,'-46'-24'0,"10"4"0,10 3 0,9 3 0,-1 3 5,-8 3 9,-10 3 11,-9 4 9,-4 10 4,4 19 0,3 19-2,3 19 0,1 21-3,1 26-6,-1 24-6,1 26-5,1 13-3,3 4 0,3 3 1,4 3-1,2-7-2,4-15-5,3-15-4,3-16-4,7-12-4,14-5-6,11-7-4,14-5-6,18-8-4,25-5-4,25-7-5,25-5-4,4-11-4,-15-11-3,-15-14-3,-16-11-4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41"/>
    </inkml:context>
    <inkml:brush xml:id="br0">
      <inkml:brushProperty name="width" value="0.05438" units="cm"/>
      <inkml:brushProperty name="height" value="0.05438" units="cm"/>
    </inkml:brush>
  </inkml:definitions>
  <inkml:trace contextRef="#ctx0" brushRef="#br0">90898 30132 404,'-1'-45'54,"0"20"5,-2 19 3,0 20 5,0 12-3,0 6-9,2 7-8,0 5-10,1 4-6,-2 3-4,0 4-3,-2 2-4,-1 7-5,-3 9-3,-3 10-5,-3 10-4,-1 7-2,2 4 2,3 3 0,1 5 1,2-3-8,1-7-19,0-8-18,2-8-19,1-10-8,2-11 4,2-12 3,2-12 3,1-9 4,0-4 4,-1-4 4,2-6 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41"/>
    </inkml:context>
    <inkml:brush xml:id="br0">
      <inkml:brushProperty name="width" value="0.05329" units="cm"/>
      <inkml:brushProperty name="height" value="0.05329" units="cm"/>
    </inkml:brush>
  </inkml:definitions>
  <inkml:trace contextRef="#ctx0" brushRef="#br0">91628 31818 412,'0'30'104,"0"-1"-23,0-3-22,0-1-24,0-2-13,2-1-5,0-1-5,2-1-5,1-2-4,1-3-1,3-3-2,2-2-3,0-7-6,-1-6-11,0-9-11,-2-8-12,0-4-3,2-1 6,0-1 5,1 0 5,0 0 5,-3 2 7,-1 4 6,-2 4 5,-2 0 8,0 2 6,-1 1 7,-2 1 7,0 2 10,2 6 13,1 4 13,0 6 13,1 4 1,0 3-13,0 5-13,0 4-12,-1 3-8,-1 4-3,0 4-4,-2 5-4,0 2-2,0 2-3,0 2-2,0 2-3,-1 1-2,-2 0-5,-2 0-3,-1 0-3,-3-3-3,0-2 0,-1-5-1,-1-4 0,-2-4-3,0-5-5,-1-5-5,-1-5-4,-1-4 0,1-2 5,-1-4 4,1-2 4,-1-4 4,0 0 4,1-3 2,-1-2 4,2-3 2,5-6 2,3-4 0,4-4 3,5-7-1,6-7 0,5-6 0,7-8-1,4-2-3,2-1-6,4 0-5,3 0-5,2 3-6,0 4-5,2 6-5,0 4-5,-2 6-2,-7 7 1,-8 7 1,-5 7 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96600 30093 628,'2'-15'7,"6"1"15,4 1 14,5 1 15,2 1 3,-1 2-8,-1 2-8,-1 3-7,2 0-7,3 2-2,5 0-4,3 2-3,1 0-8,-3 2-9,-4 0-11,-1 2-11,-5 1-8,-5 5-5,-5 3-6,-4 5-6,-5 1-2,0-1 2,-3-1 2,-2-1 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42"/>
    </inkml:context>
    <inkml:brush xml:id="br0">
      <inkml:brushProperty name="width" value="0.03996" units="cm"/>
      <inkml:brushProperty name="height" value="0.03996" units="cm"/>
    </inkml:brush>
  </inkml:definitions>
  <inkml:trace contextRef="#ctx0" brushRef="#br0">96252 31250 550,'-36'15'17,"7"-1"4,8-1 6,6 0 5,4-2 3,2 1 0,2 0 0,2-1-1,3 2 2,2 2 1,4 1 2,2 3 1,2 1-6,0 1-13,0 1-14,-1 1-15,0 1-6,-2 4 0,-2 3-1,-2 3 0,-1 0-5,0-2-9,0-2-9,0-1-9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43"/>
    </inkml:context>
    <inkml:brush xml:id="br0">
      <inkml:brushProperty name="width" value="0.04087" units="cm"/>
      <inkml:brushProperty name="height" value="0.04087" units="cm"/>
    </inkml:brush>
  </inkml:definitions>
  <inkml:trace contextRef="#ctx0" brushRef="#br0">96450 31270 538,'7'-8'0,"-1"2"0,0 1 0,-1 0 0,1 0 3,5-4 5,5-2 6,5-3 5,3-1 1,1 1-2,1 0-4,1 2-3,1 0-4,1 1-3,1-1-3,1 0-4,-2 2-2,-2 3 0,-3 2-2,-2 4 0,-5 1 1,-1 2 5,-4 0 4,-3 2 5,-1 1 2,-2 3 2,-1 3 1,0 4 2,-2 0 2,0 1 5,-2 0 3,0-1 4,-3 1 2,0 0-1,-3-1 0,-2 1-1,-1 0-3,0 1-5,1 1-5,-1 1-6,-1 1-3,0 1-1,-2 1-1,1 1-2,-2-1-2,2-4-3,0-5-3,2-3-3,0-3-5,-2-2-5,0-3-6,-1 0-5,0-6-5,1-8-2,0-8-2,2-7-3,0-6 0,0-2 5,1-4 4,-1-3 4,0 0 2,2 2 0,1 2 1,0 2 0,1 3 4,0 3 7,0 5 6,1 3 7,-2 4 8,2 1 5,-1 2 8,0 3 6,-1 3 8,0 6 11,-1 6 10,-2 6 11,1 5-1,-1 7-12,0 5-12,0 7-11,0 2-9,-2 0-4,0 0-5,-1 1-4,1-4-2,2-6 1,4-5-1,2-7 2,4-4-11,4-2-17,4-4-20,4-2-19,2-6-6,1-8 5,1-7 6,1-9 6,0-3 6,-1 2 7,-1 0 8,0 1 6,-3 3 8,-1 5 7,-2 5 6,-2 5 7,-2 4 9,-1 6 12,-1 4 12,0 5 11,-2 4 3,-2 2-6,-2 1-6,-2 3-6,-1 0-7,0 1-7,0 0-8,1-1-7,-1 0-6,2-3-4,0-1-4,2-2-5,2-5-9,7-6-16,6-8-17,6-6-15,0-3-2,-5 1 13,-5 0 12,-4 2 12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43"/>
    </inkml:context>
    <inkml:brush xml:id="br0">
      <inkml:brushProperty name="width" value="0.04867" units="cm"/>
      <inkml:brushProperty name="height" value="0.04867" units="cm"/>
    </inkml:brush>
  </inkml:definitions>
  <inkml:trace contextRef="#ctx0" brushRef="#br0">98299 29500 452,'-6'18'90,"1"3"-15,2 4-15,2 5-17,2 0-10,2-3-5,2-4-7,1-1-6,3-4-5,0-1-5,1-3-3,1-1-5,3-3-4,1-2-6,4-4-4,4-2-6,-1-5-4,-2-4-7,-1-6-6,-2-3-5,-2-4-1,-1 0 6,-1 1 6,-1-1 5,-1 0 4,0-1 4,-2-1 2,-1-1 3,0 2 5,-2 3 5,-1 4 5,0 5 6,-3 4 11,-4 7 17,-4 8 18,-4 6 18,-3 6 2,-1 5-13,-3 5-13,-1 4-12,-3 5-10,-1 0-6,-3 4-7,-1 1-6,-1-1-3,-1-3 0,1-2 0,0-3 0,1-4-4,5-4-10,3-3-8,5-5-10,3-4-6,6-6-3,4-6-2,6-6-4,2-2 12,0 2 26,-1 2 25,1 2 26,-1 2 11,-2 5-4,-2 4-3,-2 4-3,-1 0-6,0 1-6,0-2-7,0-1-7,-1 0-3,0 1-2,-2 1-1,0 1-1,-1 1-2,0 0-1,0-1 0,0 1-1,0-2-2,1 1-2,-2-2-4,2-1-2,0-4-13,2-8-24,2-8-24,2-8-24,2-7-5,3-5 14,3-6 13,4-6 13,-1 0 11,-1 7 9,-2 7 8,-2 7 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44"/>
    </inkml:context>
    <inkml:brush xml:id="br0">
      <inkml:brushProperty name="width" value="0.05043" units="cm"/>
      <inkml:brushProperty name="height" value="0.05043" units="cm"/>
    </inkml:brush>
  </inkml:definitions>
  <inkml:trace contextRef="#ctx0" brushRef="#br0">98721 31268 436,'8'-8'0,"0"0"0,-1 0 0,1 0 0,1 0 0,2-1 0,1-2 0,3 0 0,-1 0 3,-1 3 6,-2 1 7,-2 2 6,-1 2 4,1 2-1,2 2 0,0 2 1,0 2 0,-3 2-2,-1 1 1,-2 3-1,-1 3 0,0 4 0,0 3 1,0 5 1,-1 0-1,0 0-1,-2-1-1,0-1-2,-2 0-1,0 1-2,-2 1-2,0 1-2,-1 0-1,0-1-1,0-1 0,0-1-1,-2-3-7,-3-3-11,-5-5-14,-4-3-12,-1-5-7,1-8 0,1-6-1,1-7-2,1-5 3,3-3 2,1-3 3,2-3 4,2 0 3,2 1 6,3 3 5,1 2 5,2 1 5,3 4 3,4 3 3,2 3 4,2 2 3,-1 1 1,1 0 3,0 2 1,-1 2 2,-3 6 2,-1 5 3,-2 4 1,-4 4 1,-4 5-1,-5 3-1,-5 5 0,-4 2-3,0 1-2,-1 1-3,-1 0-3,1-1-1,3-5-1,3-5 0,3-4-2,4-7-4,8-5-12,6-6-9,7-5-12,3-4-7,-3 2-6,-1 1-5,-2 0-6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45"/>
    </inkml:context>
    <inkml:brush xml:id="br0">
      <inkml:brushProperty name="width" value="0.03685" units="cm"/>
      <inkml:brushProperty name="height" value="0.03685" units="cm"/>
    </inkml:brush>
  </inkml:definitions>
  <inkml:trace contextRef="#ctx0" brushRef="#br0">73963 43149 597,'-7'11'8,"2"-10"8,2-10 8,2-10 7,1-6 2,-2-2-4,-1-4-4,0-3-5,-1-3-2,1-2-2,-2-4-1,2-2 0,-2-5-3,0-2-4,-1-5-4,-2-4-4,1-3-2,-1-5-2,0-3 0,0-4-2,2-1 0,2 5 1,4 3 0,2 5 2,4 4 0,4 6 0,3 6 2,5 6 0,2 5 1,1 4 2,1 3 1,1 5 1,-1 3 2,-3 5 2,-3 3 1,-3 4 2,-1 4 0,0 2 0,-1 4 0,1 3 0,-1 2 0,-1 5-1,0 4 0,-2 3 0,-1 4-1,-2 1 0,-3 3-1,0 1-1,-4 2-1,-4 1-3,-4 1-1,-4 1-3,-3 1-1,-3 2 0,-3 3-1,-2 1 1,-3 1-1,-1 2-3,-1 1-1,0 0-3,-1-1-2,3-4-3,2-3-3,1-5-4,6-5-6,7-9-9,8-7-11,8-8-10,4-5-1,0 0 9,-1-1 7,1-1 10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46"/>
    </inkml:context>
    <inkml:brush xml:id="br0">
      <inkml:brushProperty name="width" value="0.04475" units="cm"/>
      <inkml:brushProperty name="height" value="0.04475" units="cm"/>
    </inkml:brush>
  </inkml:definitions>
  <inkml:trace contextRef="#ctx0" brushRef="#br0">76200 42350 491,'-22'7'2,"4"-2"8,5-3 7,3 0 8,4-1 6,6 3 4,4 4 5,6 2 4,2 1-1,3-2-7,2-3-7,1-1-7,3-1-4,1 0-3,3 0-4,1 0-1,3 0-3,1 2 1,2 0-1,3 2 1,-1-1-2,0 1 0,-1 0-1,-1 0-2,-2 0 1,-2 1-1,-2 2 1,-1 0 0,-3 1-1,-5 1 0,-3 1-2,-4 2 0,-5 0 0,-2 1 1,-6 1 1,-2 1 1,-5 2 1,-4 3 0,-3 3 1,-5 3-1,-3 1-1,-5-2 1,-3 0-2,-4-1 0,-3 0-1,0-1-5,-2 0-4,0 1-3,0-2-4,3-1-4,3-3-3,4-1-5,3-3-2,5-3 0,5-3 1,5-2 0,6-4-3,10-3-4,8-2-5,9-4-5,3-1-2,-5 1 4,-3-1 2,-4 0 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46"/>
    </inkml:context>
    <inkml:brush xml:id="br0">
      <inkml:brushProperty name="width" value="0.04259" units="cm"/>
      <inkml:brushProperty name="height" value="0.04259" units="cm"/>
    </inkml:brush>
  </inkml:definitions>
  <inkml:trace contextRef="#ctx0" brushRef="#br0">79006 42572 516,'-7'43'5,"2"-6"8,2-7 10,2-7 9,1-5 5,-2-3-1,0-3-1,-1-3 0,-1-6 2,2-11 2,0-12 4,2-9 2,0-9-3,0-5-11,0-4-11,0-5-11,-1-6-7,-2-6-6,-2-5-6,-2-6-4,0-4-3,0 1-1,2 0-1,1-1-1,0 3 0,2 6 1,0 4 0,2 5 2,1 3 1,2 4 3,2 2 4,2 4 3,1 3 4,1 6 3,1 4 4,2 6 3,-1 3 3,1 6 1,-1 5 1,1 5 1,0 6 1,2 8 1,0 8 2,1 7 2,-1 4-2,-3-1-4,-3-1-3,-2-1-4,-3 1-3,0 3-1,-2 3-2,0 3-1,-3 0-1,-4-1-2,-4-3-1,-3-1-1,-4-1-1,0 3 1,-1 1 0,-1 2 1,0 0-2,-1-3-3,1-3-3,-1-3-4,1-1-5,1 3-7,1 1-6,1 3-7,2-2-3,5-3-1,3-4 1,4-5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2:53"/>
    </inkml:context>
    <inkml:brush xml:id="br0">
      <inkml:brushProperty name="width" value="0.03703" units="cm"/>
      <inkml:brushProperty name="height" value="0.03703" units="cm"/>
      <inkml:brushProperty name="color" value="#F2395B"/>
    </inkml:brush>
  </inkml:definitions>
  <inkml:trace contextRef="#ctx0" brushRef="#br0">35900 35650 594,'0'-38'35,"0"26"6,0 24 7,0 26 7,-4 22-2,-5 23-10,-7 22-9,-5 22-10,-4 4-5,0-12-3,0-13 0,0-12-2,1-12-7,4-8-9,3-10-10,3-9-11,6-16-13,9-22-16,10-22-16,10-21-15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47"/>
    </inkml:context>
    <inkml:brush xml:id="br0">
      <inkml:brushProperty name="width" value="0.05346" units="cm"/>
      <inkml:brushProperty name="height" value="0.05346" units="cm"/>
    </inkml:brush>
  </inkml:definitions>
  <inkml:trace contextRef="#ctx0" brushRef="#br0">79790 42800 411,'28'8'105,"-5"2"-24,-6 0-24,-7 1-23,-2 2-14,-2 1-1,-1 3-2,0 2-1,-2 3-1,0 4-1,-2 6 0,0 5-1,-1 2 1,0 2 0,0 1 0,0 0 0,0 0 1,0-2-1,0-2-1,0-1 0,0-4-1,0-4-1,0-3-3,0-5-1,-3-5-9,-4-8-15,-5-8-16,-5-8-15,-4-7-5,0-7 7,-1-7 7,0-7 7,-2-3 5,1 2 5,-1 0 3,1 2 5,1 1 3,4 3 3,5 3 3,3 3 2,3 3 2,2 3 2,2 3 2,2 3 1,2 2 1,0 0-1,2 2 0,0 1-1,2 0 1,0 2 3,1 1 2,2 0 2,-2 6 3,-1 8 1,-2 9 1,-2 9 2,-2 5-1,-4 0-3,-2 2-2,-3 1-4,-2-2-2,0-2-1,0-3-2,1-3-2,0-2-1,0-3 0,2-1-2,1-2 0,3-7-2,8-7-3,6-9-3,7-9-3,7-8-3,7-5-2,6-6-3,8-6-2,3-2 0,-2 3 3,-1 3 3,0 4 3,-2 3 3,-4 5 6,-2 5 3,-3 5 6,-5 4 3,-5 2 4,-7 4 2,-5 2 3,-4 3 2,-4 2 1,-3 2 1,-2 2 1,-4 2 1,-3 3 1,-5 4 2,-4 2 1,-1 2 0,1 1-2,1 1-2,1 1-1,1-1-2,4-3-1,3-3-2,3-3-1,5-1-2,9 2-1,9 0-2,9 1-1,5-1-3,-1-1-4,0-2-4,1-2-4,-1-1-7,0 1-8,1 2-7,-1 0-9,-1 0-3,-3-1 0,-4 0 1,-1-2-1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51"/>
    </inkml:context>
    <inkml:brush xml:id="br0">
      <inkml:brushProperty name="width" value="0.03605" units="cm"/>
      <inkml:brushProperty name="height" value="0.03605" units="cm"/>
    </inkml:brush>
  </inkml:definitions>
  <inkml:trace contextRef="#ctx0" brushRef="#br0">89576 41740 610,'5'-5'8,"-2"8"16,-6 6 15,-2 7 17,-4 4 3,-2-1-10,-2 1-8,-1-1-11,-2 1-6,-2 1-4,0 1-6,-1 1-4,-1 1-3,-3-1-2,-1 1-3,-2-1 0,-1 0-4,1-1-2,1-1-3,1-1-4,3-4-8,8-8-16,7-8-17,7-8-14,4-4-3,3 0 11,3 1 13,4-1 11,0 0 7,-1 0 3,-1 1 4,0-1 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52"/>
    </inkml:context>
    <inkml:brush xml:id="br0">
      <inkml:brushProperty name="width" value="0.05024" units="cm"/>
      <inkml:brushProperty name="height" value="0.05024" units="cm"/>
    </inkml:brush>
  </inkml:definitions>
  <inkml:trace contextRef="#ctx0" brushRef="#br0">90550 41850 437,'24'0'74,"3"2"-16,1 0-17,2 2-17,1 0-11,-1 2-7,-1 0-6,-1 1-6,-3 1-4,-1 0 1,-4 0 1,-3 0 1,-2 0 0,-1 1 1,-1 1 1,0 2 0,-3 0 3,-3 1 2,-3 1 3,-2 2 3,-2-1 2,0 1 1,0-1 0,0 1 1,0 1 5,0 1 6,0 3 7,0 1 8,0 2 1,0-1-3,0 1-4,0-1-4,0 2-3,0 3-1,0 3-2,0 3-2,0 1-2,0 2-2,0 1-3,0 0-2,0 1-4,2 1-3,0-1-5,2 0-4,-1-1-4,-1-2-5,0-2-4,-1-1-5,-1-3-2,0-2-2,0-1 0,0-3-2,0-2-2,0-3-4,0-3-4,0-2-4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52"/>
    </inkml:context>
    <inkml:brush xml:id="br0">
      <inkml:brushProperty name="width" value="0.04868" units="cm"/>
      <inkml:brushProperty name="height" value="0.04868" units="cm"/>
    </inkml:brush>
  </inkml:definitions>
  <inkml:trace contextRef="#ctx0" brushRef="#br0">89241 43050 451,'-16'0'2,"2"0"4,1 0 3,1 0 4,2 2 8,4 4 12,4 4 13,4 3 13,3 5 2,0 3-11,1 5-9,2 3-10,0 3-7,-1 1-4,1 0-3,0 2-4,-1 0-2,-2 0-3,-3 0-1,0 1-2,-2-2-2,0 0-4,0-1-2,0-1-4,0-3-2,0-2-3,0-3-2,0-3-2,0-2 0,0-1 1,0-1 1,0 0 3,0-2 1,0 1 2,0 0 2,0-1 3,2 0 2,3-1 5,5 0 4,4-2 5,2-1 1,-1-3-2,1-1-2,0-2-2,0-1 1,1 0 0,1 0 1,1 0 2,0 0-1,1 0 0,0 0-1,-1 0-1,2 0-1,1 1-1,3 2-2,1 0-2,1 0-1,-1-2 1,-1-3 0,-1 0 0,-2-2 0,-1 0-1,-3 0-1,-1 0 0,-1-2 0,-1 0 0,1-3 1,0-2-1,-1-1 1,-1-2 0,-1 0 0,0-1 1,-2-1-1,-1 0 0,-1 1 0,0-1 1,-1 0-2,-1-2-4,1 0-3,0-1-3,-1 0-6,-2-1-10,-3 0-10,0 1-9,-2-2-6,0-2-3,0-1-3,0-2-3,-1-1 1,-1 4 6,0 3 7,-1 3 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53"/>
    </inkml:context>
    <inkml:brush xml:id="br0">
      <inkml:brushProperty name="width" value="0.04526" units="cm"/>
      <inkml:brushProperty name="height" value="0.04526" units="cm"/>
    </inkml:brush>
  </inkml:definitions>
  <inkml:trace contextRef="#ctx0" brushRef="#br0">90562 43205 486,'-14'0'3,"1"0"9,2 0 7,3 0 7,1 3 7,2 7 5,2 7 4,2 7 6,1 5-1,0 1-6,0 2-6,0 3-6,0-2-5,2-4-3,0-4-3,2-3-4,0-5-1,3-3 0,2-4-1,2-4 1,2-4-4,3-4-5,3-4-7,3-4-4,1-4-6,-1-5-5,-1-5-5,-1-5-6,-2-3-2,-1 0-2,-2-2-1,-3-1-1,-2 2 1,-2 2 2,-4 3 2,-2 3 3,-4 2 2,-2 1 0,-4 1 2,-2 1 0,-1 2 2,1 3 3,0 3 3,2 2 3,1 3 1,1 1-3,0 0-3,2 2-2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53"/>
    </inkml:context>
    <inkml:brush xml:id="br0">
      <inkml:brushProperty name="width" value="0.034" units="cm"/>
      <inkml:brushProperty name="height" value="0.034" units="cm"/>
    </inkml:brush>
  </inkml:definitions>
  <inkml:trace contextRef="#ctx0" brushRef="#br0">92032 41859 647,'-19'0'8,"9"0"18,8 0 18,10 0 16,6-2 4,7 0-12,5-3-13,6-2-11,4-1-10,1 1-7,0-1-9,2 0-6,0 0-8,2 1-6,0-1-6,2 0-7,-3 1-2,-6 0-1,-6 2 1,-5 1 0,-5 0-1,-3 2-3,-3 0-3,-2 2-3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54"/>
    </inkml:context>
    <inkml:brush xml:id="br0">
      <inkml:brushProperty name="width" value="0.04427" units="cm"/>
      <inkml:brushProperty name="height" value="0.04427" units="cm"/>
    </inkml:brush>
  </inkml:definitions>
  <inkml:trace contextRef="#ctx0" brushRef="#br0">93959 40731 496,'-28'-5'43,"7"6"7,7 6 7,7 6 7,4 4-2,0 3-11,2 3-10,0 3-12,1 2-6,0 2-4,0 3-3,0 1-3,0 2-3,0 0-1,0 2-1,0 0-2,0 0-4,-2-3-7,0-4-7,-2-2-8,0-3-5,1-5-5,-1-3-3,0-4-5,0-7-5,2-9-7,0-8-6,2-9-7,1-7 2,2-5 11,2-4 11,2-6 10,1-3 10,1 0 6,1-1 7,2-2 6,0 2 7,1 2 5,1 4 5,1 2 5,0 5 3,-2 5 3,-3 7 1,-1 5 2,-1 5 1,0 3 2,0 2 0,0 4 2,-3 5-3,-3 10-4,-4 7-4,-3 10-5,-4 4-3,0-1-1,-2-2-1,0 0-1,1-3-6,1-3-10,2-5-12,2-3-10,6-5-5,8-3 3,9-4 2,9-4 2,3-2 4,-2 0 3,-1 0 4,-3 0 4,-2 2 2,-5 2 2,-3 3 2,-4 4 1,-4 1 1,-4 3 0,-4 2-1,-4 1 0,-4 2 1,-2-1 1,-3 1 1,-3-1 2,-2 0 1,-1-1-2,-1 0 0,-1-2 0,1-2-5,3-1-5,3-2-6,3-2-6,3-4-5,2-2-4,4-6-3,2-2-3,3-3-1,0 0 3,2 0 2,0 0 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54"/>
    </inkml:context>
    <inkml:brush xml:id="br0">
      <inkml:brushProperty name="width" value="0.04105" units="cm"/>
      <inkml:brushProperty name="height" value="0.04105" units="cm"/>
    </inkml:brush>
  </inkml:definitions>
  <inkml:trace contextRef="#ctx0" brushRef="#br0">95250 40850 535,'15'-14'7,"-1"1"15,-1 2 13,0 2 14,-1 4 6,1 6-5,1 6-4,1 6-3,-1 4-7,-2 3-7,-4 3-7,-3 3-8,-2 2-4,-2 3-1,-2 1 0,-2 2 0,-2 0-1,-2-3-3,-1-3-1,-3-3-2,0-3-2,2-3 0,3-3-2,1-3-1,2-6 0,4-10 1,2-10 1,4-9 1,3-9-1,7-5-5,5-6-4,7-6-5,2-3-2,0-2-2,0 0-2,1-1-2,-4 3-1,-4 8-2,-5 8-1,-5 8-2,-3 5-1,-2 4 0,-2 5-1,-2 3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55"/>
    </inkml:context>
    <inkml:brush xml:id="br0">
      <inkml:brushProperty name="width" value="0.03582" units="cm"/>
      <inkml:brushProperty name="height" value="0.03582" units="cm"/>
    </inkml:brush>
  </inkml:definitions>
  <inkml:trace contextRef="#ctx0" brushRef="#br0">90285 48000 614,'-16'15'31,"0"-1"1,1-1 1,-1 0 1,1-2-2,3-1-4,1-1-4,2 0-3,-1 0-3,-3 1 1,-5 3-1,-3 2 0,-5 3 0,-3 5-3,-4 5-1,-4 4-1,0 2-4,5-3-3,5-3-3,5-3-5,4-3-4,1-3-4,2-3-5,3-3-4,4-4-9,8-4-13,8-6-12,7-4-13,5-3-2,0-2 12,-1 0 10,1-1 10,-2-1 9,-1 0 7,-3 1 5,-1-1 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55"/>
    </inkml:context>
    <inkml:brush xml:id="br0">
      <inkml:brushProperty name="width" value="0.04213" units="cm"/>
      <inkml:brushProperty name="height" value="0.04213" units="cm"/>
    </inkml:brush>
  </inkml:definitions>
  <inkml:trace contextRef="#ctx0" brushRef="#br0">91461 48350 522,'-13'0'84,"8"2"-18,7 0-18,6 2-18,5 0-10,3 2-4,3 0-3,3 1-4,2 1-2,1 0-3,1 0-2,1 0-1,0 0-3,-1 3-1,-1 2-1,-1 2-1,-3 0-2,-1 1-1,-4-1 0,-3 1-2,-2 2 1,-1 5 3,0 5 3,-2 5 3,-1 1 4,-2 0 3,-3-1 3,0-1 5,-4-2 0,0 0 0,-3-1-1,-2-1 0,0-1 0,0-1 4,2-1 2,1-1 3,0-1 0,2-2-4,0 0-5,2 0-3,0-1-5,0 1-6,0 1-5,0 1-5,0-1-7,0-1-7,0-3-7,0-1-6,-1-1-4,-2-1 1,-2 1 0,-2 0 0,-1-2-1,-2-3-1,0-3-3,-1-2-2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2:54"/>
    </inkml:context>
    <inkml:brush xml:id="br0">
      <inkml:brushProperty name="width" value="0.03995" units="cm"/>
      <inkml:brushProperty name="height" value="0.03995" units="cm"/>
      <inkml:brushProperty name="color" value="#F2395B"/>
    </inkml:brush>
  </inkml:definitions>
  <inkml:trace contextRef="#ctx0" brushRef="#br0">36450 34650 550,'28'-22'4,"6"6"6,7 7 6,6 6 7,6 7 5,6 10 2,7 10 3,6 9 2,4 7 0,4 7 0,3 6-2,3 7 0,4 4-3,7 3-5,6 3-3,7 4-5,2 1-4,1 0-4,-1 0-3,1 0-4,-4 1-1,-6 4 1,-6 3 1,-6 3 2,-12-1-10,-15-2-20,-15-3-20,-16-3-21,-12-9-3,-5-11 11,-7-14 11,-5-11 11,-4-7 6,0 0-2,0 0 0,0 0-2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56"/>
    </inkml:context>
    <inkml:brush xml:id="br0">
      <inkml:brushProperty name="width" value="0.04195" units="cm"/>
      <inkml:brushProperty name="height" value="0.04195" units="cm"/>
    </inkml:brush>
  </inkml:definitions>
  <inkml:trace contextRef="#ctx0" brushRef="#br0">90121 49775 524,'-28'-28'0,"5"7"0,7 7 0,5 7 0,3 2 3,2-2 7,1-2 7,1-2 7,1 1 6,3 3 3,4 2 5,2 4 4,2 3-1,0 6-4,0 4-6,0 5-4,-1 4-4,-1 5-2,-1 3-2,0 5-2,-2 1-2,0 2-3,-2 1-3,0 0-3,-1 1-1,0-1-1,0-2 1,0 0-1,0-1-2,0-2-3,0 0-3,0-1-4,1-2-2,2-1 2,2-3 1,2-1 1,2-2 2,5-1 0,4-1 1,3-1 1,3-2 1,-1-1 0,1-2 1,-1-2-1,1-3 1,-1-1-1,1-2-1,-1-2 0,0-2-2,-1-1-3,-1 0-1,-1-1-3,-1-2-2,-1-1-3,0 0-2,-2-1-2,0-3-3,1-4 0,1-4-3,1-3 0,0-4-3,-1-1-2,0-3-3,-2-1-2,-2 1 0,-3 5 6,-3 5 4,-2 5 4,-2 1 4,0 0 2,0-2 1,0 0 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56"/>
    </inkml:context>
    <inkml:brush xml:id="br0">
      <inkml:brushProperty name="width" value="0.03806" units="cm"/>
      <inkml:brushProperty name="height" value="0.03806" units="cm"/>
    </inkml:brush>
  </inkml:definitions>
  <inkml:trace contextRef="#ctx0" brushRef="#br0">91441 50027 578,'-17'-7'4,"-2"2"9,-1 2 9,-2 2 8,0 4 7,6 5 2,5 7 2,5 6 4,2 2-3,2-2-5,0 0-7,2 0-6,1-3-6,4-1-3,2-3-5,3-1-3,3-3-3,2-4-2,1-4-1,3-4-1,1-5-2,3-4-4,1-5-4,3-5-3,-2-2-5,-1-1-7,-4 1-6,-3-1-7,-3 2-3,-3 1 1,-3 3-1,-2 1 1,-3 3 2,-1 1 5,0 2 4,-1 2 5,-2 2 2,-1 1 2,0 0 1,-1 2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56"/>
    </inkml:context>
    <inkml:brush xml:id="br0">
      <inkml:brushProperty name="width" value="0.02905" units="cm"/>
      <inkml:brushProperty name="height" value="0.02905" units="cm"/>
    </inkml:brush>
  </inkml:definitions>
  <inkml:trace contextRef="#ctx0" brushRef="#br0">92750 48459 757,'31'-15'54,"-2"2"-15,0 3-15,-1 1-16,-1 2-7,-1 0-2,-1 2 0,-1 1-2,2-1 5,5 0 11,4-1 11,6-1 10,-1 0-1,-4 2-17,-5 2-17,-5 2-16,-5 1-8,-3 0-2,-4 0-1,-4 0-1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57"/>
    </inkml:context>
    <inkml:brush xml:id="br0">
      <inkml:brushProperty name="width" value="0.0434" units="cm"/>
      <inkml:brushProperty name="height" value="0.0434" units="cm"/>
    </inkml:brush>
  </inkml:definitions>
  <inkml:trace contextRef="#ctx0" brushRef="#br0">94616 47833 506,'-8'-5'11,"0"8"20,0 6 22,1 7 20,-3 5 4,0 1-16,-3 2-13,-1 3-15,-3 0-11,0 1-3,-1-1-6,-1 0-5,1-1-8,5-5-11,3-3-12,4-4-11,4-7-8,4-7-5,4-7-6,4-9-5,2-5 2,3-1 9,2-3 11,1-1 9,1 1 9,-2 5 8,-3 5 9,-1 5 8,-2 3 7,-1 2 6,0 2 7,-2 2 6,-1 3 4,0 4 1,-2 4 1,0 3 2,-2 3-2,-1 0-4,0-1-5,-1 1-4,-1 0-4,1-1-4,2 1-3,0-1-4,1 0-3,0 0-3,0-2-3,0-1-3,1-3-5,3-6-7,4-6-8,2-6-6,2-5-3,1-5 4,1-5 3,2-5 4,-2-1 1,1 1 0,-2 3 0,-1 2 1,-2 1 2,-1 3 6,-2 1 6,-2 3 6,-2 1 8,-1 2 8,0 3 9,-2 1 9,1 3 3,0 4-4,1 4-2,2 4-3,-1 2-6,-2 1-5,-3 2-8,0 0-5,-2 1-6,0 3-1,0 2-3,0 1-2,-1 2-2,-1 1 1,0 1-1,-1 1 1,1-5-9,6-12-17,4-12-17,5-12-17,3-4 0,1 3 17,2 3 15,0 3 18,-1 2 9,-1 2 6,-3 2 4,-1 3 5,-2 0 1,0 0-4,-2 0-3,-1 0-3,0-1-7,-2 0-11,-1-1-11,0-1-10,-2-1-2,-2 2 8,-2 1 6,-2 0 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57"/>
    </inkml:context>
    <inkml:brush xml:id="br0">
      <inkml:brushProperty name="width" value="0.05078" units="cm"/>
      <inkml:brushProperty name="height" value="0.05078" units="cm"/>
    </inkml:brush>
  </inkml:definitions>
  <inkml:trace contextRef="#ctx0" brushRef="#br0">96750 46996 433,'0'-43'2,"2"9"5,0 9 5,2 9 5,-1 5 4,-1 1 4,0 0 5,-2 2 4,1 3 3,0 6 4,2 6 2,0 6 4,0 4-1,0 3-7,-2 3-5,0 3-6,-1 3-4,0 2-3,0 4-4,0 3-3,-1 2-2,0 4-4,-2 3-3,0 2-3,0 5-4,0 5-8,2 7-6,0 6-8,1 1-8,0-2-9,0-1-9,0-3-10,0-6 2,0-14 12,0-12 11,0-13 13,0-7 1,0-1-7,0-1-9,0 0-7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58"/>
    </inkml:context>
    <inkml:brush xml:id="br0">
      <inkml:brushProperty name="width" value="0.04023" units="cm"/>
      <inkml:brushProperty name="height" value="0.04023" units="cm"/>
    </inkml:brush>
  </inkml:definitions>
  <inkml:trace contextRef="#ctx0" brushRef="#br0">97420 47990 546,'-12'-8'16,"10"2"10,8 0 11,10 2 11,2 1 3,-1 2-8,-3 2-7,-1 2-7,-2 2-5,-1 2-5,0 1-4,-2 3-4,-1 2-3,-1 2-1,0 1-2,-2 3 0,-1 1-3,-4 1-3,-2 1-2,-3 1-4,-3 0-1,-2-2-2,-2 0-2,-1 0-2,-1-3 2,2-1 3,3-3 5,1-1 4,3-2 5,6-2 6,4-2 6,6-2 6,3-3 2,3-3-2,3-2-3,3-3-3,3-3-7,3 0-10,2-1-12,4-1-10,-1 0-7,-3 2-3,-5 2-1,-4 2-3,-3 2-2,-2 0-4,-4 2-4,-3 1-3,-2 0 1,-2 3 6,-3 2 5,0 2 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58"/>
    </inkml:context>
    <inkml:brush xml:id="br0">
      <inkml:brushProperty name="width" value="0.03728" units="cm"/>
      <inkml:brushProperty name="height" value="0.03728" units="cm"/>
    </inkml:brush>
  </inkml:definitions>
  <inkml:trace contextRef="#ctx0" brushRef="#br0">90932 54600 590,'-29'1'81,"5"4"-12,5 2-15,5 3-13,1 3-8,-2 2-5,-1 1-4,-3 3-3,-2 1-4,-3 3-3,-3 1-2,-2 3-3,-2-2-3,3-2-6,2-3-4,1-3-5,6-4-13,7-6-21,8-6-22,8-6-20,4-3-3,2-2 18,0 0 18,1-1 16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58"/>
    </inkml:context>
    <inkml:brush xml:id="br0">
      <inkml:brushProperty name="width" value="0.04946" units="cm"/>
      <inkml:brushProperty name="height" value="0.04946" units="cm"/>
    </inkml:brush>
  </inkml:definitions>
  <inkml:trace contextRef="#ctx0" brushRef="#br0">91850 54397 444,'15'-14'4,"-1"2"7,-1 4 7,0 3 8,-2 1 3,1 2-3,0 0-1,0 2-2,0 1-2,3 2-3,2 2-4,1 2-2,2 1-2,1 1-2,1 2-3,1 0-1,0 0-2,-1 1-2,-1 0-3,-1 0-2,0-1-2,0 1-1,-1 0-1,1 0-1,-2 0 0,-1 1 3,-3 1 1,-1 1 2,-3 1 3,-2 2 1,-4 0 2,-2 1 2,-4 0 4,0 1 4,-3-1 5,-2 1 5,-1 0 4,-2-1 3,0 1 3,-1-1 3,0 1 0,2 1-5,2 1-3,3 1-4,0 0-4,0-1-3,0-1-3,0 0-3,1 0-3,0 6-5,1 5-3,2 5-4,0 2-4,0 0-6,0 0-5,0 0-5,0-2-4,0-3-3,0-5-3,0-3-3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59"/>
    </inkml:context>
    <inkml:brush xml:id="br0">
      <inkml:brushProperty name="width" value="0.04721" units="cm"/>
      <inkml:brushProperty name="height" value="0.04721" units="cm"/>
    </inkml:brush>
  </inkml:definitions>
  <inkml:trace contextRef="#ctx0" brushRef="#br0">91028 55343 466,'-21'-8'3,"3"2"8,4 1 6,5 1 8,2 1 6,2 3 6,2 4 6,2 2 6,2 4 0,2 4-6,2 3-6,2 5-6,0 0-4,-1-1-3,-1-3-2,0-1-3,-1 2-3,0 5-4,0 7-3,0 5-3,-1 3-2,-1 0 0,0 0-1,-1 0-1,-1-1-1,0-3-3,0-4-1,0-2-3,0-1 0,0-1 0,0 0 0,0 1 2,1-1 0,5-1 4,4-1 3,4-1 2,2-1 2,1-1-1,1-1 0,1-1-2,2-2 1,3-3-2,3-3 1,3-2-2,0-2-2,-4-1-3,-2 1-4,-2 0-3,-4-1-3,0-1-3,0 0-1,-2-2-3,0-1-1,-1-4-1,1-2-1,-1-3-1,1-6-2,0-6-3,-1-7-3,1-6-4,0-7-1,-1-3-1,1-4-1,0-4-2,-2 3 3,-3 8 4,-3 9 4,-2 9 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59"/>
    </inkml:context>
    <inkml:brush xml:id="br0">
      <inkml:brushProperty name="width" value="0.0433" units="cm"/>
      <inkml:brushProperty name="height" value="0.0433" units="cm"/>
    </inkml:brush>
  </inkml:definitions>
  <inkml:trace contextRef="#ctx0" brushRef="#br0">92172 55472 508,'-36'1'2,"6"4"6,5 2 4,7 4 6,3 0 6,2 1 8,2 0 8,3 0 8,1 0 1,2 1-6,2 1-4,2 1-6,4-1-4,6-2-2,5-4-1,7-3-2,2-3-5,-1-6-7,-1-4-6,-1-5-6,-1-4-7,-1-1-7,-1-3-6,0-1-7,-3-1-4,-1 1-2,-2 1-1,-2 1-3,-3-1 0,-3 0 1,-2-1 0,-4 0 1,-1 0 0,-2 4-2,0 5-1,-1 3-1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2:54"/>
    </inkml:context>
    <inkml:brush xml:id="br0">
      <inkml:brushProperty name="width" value="0.03792" units="cm"/>
      <inkml:brushProperty name="height" value="0.03792" units="cm"/>
      <inkml:brushProperty name="color" value="#F2395B"/>
    </inkml:brush>
  </inkml:definitions>
  <inkml:trace contextRef="#ctx0" brushRef="#br0">37050 35950 580,'-91'0'0,"19"0"0,19 0 0,19 0 0,18-4 8,19-5 16,19-7 17,19-5 17,12 0 1,6 10-11,7 10-12,6 9-13,-1 7-6,-5 7-3,-7 6-2,-5 7-3,-8 7-2,-5 9 0,-7 10-2,-5 10-2,-8 5 1,-5 4 1,-7 3 1,-5 3 1,-9 1 1,-9 1-2,-10-1-1,-8 1-1,-8-4-2,-2-6-1,-3-6-1,-3-6-1,-1-10-1,4-12 0,3-13 1,3-12 1,1-21-9,1-28-19,-1-28-17,1-27-19,8-17-6,20-3 7,18-3 6,20-2 7,6 3 7,-2 14 8,-3 11 9,-3 14 7,-4 10 8,-3 9 7,-3 10 8,-2 10 7,-8 14 11,-8 23 16,-10 22 15,-9 22 15,-10 13 2,-9 7-11,-10 6-12,-8 7-10,-8 0-9,-2-2-3,-3-3-5,-3-3-4,2-6-8,10-5-10,10-7-10,9-5-11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3:59"/>
    </inkml:context>
    <inkml:brush xml:id="br0">
      <inkml:brushProperty name="width" value="0.03935" units="cm"/>
      <inkml:brushProperty name="height" value="0.03935" units="cm"/>
    </inkml:brush>
  </inkml:definitions>
  <inkml:trace contextRef="#ctx0" brushRef="#br0">93720 54733 559,'-8'14'0,"1"-1"0,-1-3 0,0-1 0,3-1 9,6 0 18,6-1 18,6 1 18,4-1 3,3-2-13,3-3-13,3 0-13,2-4-8,0 0-2,2-3-3,1-2-3,0 0 0,-2 1 0,0 0 1,-1 2 1,-1-1-11,-1 0-19,-1-1-22,-1-1-20,-2-1-9,-3 2 4,-3 1 2,-3 0 3,-2 1 7,-2 1 9,-2-1 10,-2 0 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00"/>
    </inkml:context>
    <inkml:brush xml:id="br0">
      <inkml:brushProperty name="width" value="0.05287" units="cm"/>
      <inkml:brushProperty name="height" value="0.05287" units="cm"/>
    </inkml:brush>
  </inkml:definitions>
  <inkml:trace contextRef="#ctx0" brushRef="#br0">95022 53819 416,'-9'-4'96,"-2"9"-16,-2 10-16,-1 8-16,-2 6-11,1 4-5,-1 4-6,0 4-5,0 1-5,-1-4-4,-1-2-3,-1-3-4,1-4-4,2-2-6,4-3-5,3-3-5,3-6-9,6-10-11,4-10-12,6-10-11,2-6-2,1-5 9,1-3 8,2-4 10,-1-1 7,1 3 5,0 3 7,-1 4 5,0 2 3,-1 2 0,0 5-1,-2 1 1,-1 3 4,-3 3 12,-1 1 11,-2 2 11,-1 5 9,0 8 7,0 8 7,0 7 8,0 4-3,0-1-10,0-1-12,0-1-11,0-1-6,1 1-5,2-1-3,0 0-4,0-1-3,0-3-3,-2-3-3,0-2-4,-1-4-2,3-3-4,2-2-3,2-4-3,2-3-2,1-6-2,3-4-1,2-5-1,1-5-1,1-5 1,1-5 1,1-4 1,0-3 1,1 2 3,-1 0 2,1 1 2,-3 4 3,-3 4 2,-5 5 3,-3 5 3,-3 6 10,-4 8 17,-3 8 16,-2 8 17,-2 4 3,0 1-11,0 1-12,1 1-11,-1 1-7,2-1-5,0 1-3,2-1-3,0 1-4,0-1 0,0 1-1,0-1-1,1 0-2,2-3-1,2-1-3,1-2-2,4-4-5,6-7-5,4-4-7,5-7-6,1-5-1,-1-5 3,-3-5 5,-1-5 4,-2-3 3,-1-1 2,-1 0 3,-1-2 1,-2 1 1,-2 0 1,-4 1-1,-2 1 1,-4 3 0,-3 6 0,-2 4 0,-3 4 0,-5 4 0,-4 3-2,-5 1-1,-5 2-1,-1 3-2,1 4-4,3 4-4,1 4-4,2 1-2,3-1-4,1-1-2,3 0-2,1-1-2,4-1 2,2 1 1,4 0 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00"/>
    </inkml:context>
    <inkml:brush xml:id="br0">
      <inkml:brushProperty name="width" value="0.04349" units="cm"/>
      <inkml:brushProperty name="height" value="0.04349" units="cm"/>
    </inkml:brush>
  </inkml:definitions>
  <inkml:trace contextRef="#ctx0" brushRef="#br0">97850 54000 505,'29'15'38,"-5"-1"0,-5-1-1,-5 0-1,-3 0-2,-1 3-4,0 3-4,-2 3-4,-1 3-4,-2 3-4,-2 2-4,-2 4-4,-2 1-1,-2 1 0,-2-1 1,-2 0 0,-1-2-1,0-4-2,1-3-2,-1-5-3,4-6 1,10-10 3,8-10 4,9-10 3,5-4 3,2 1 0,3 1 2,1 1 0,0 2 0,0 2-2,-1 4 0,-1 3-2,-2 1 0,-3 2 0,-4 0 0,-1 2 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03"/>
    </inkml:context>
    <inkml:brush xml:id="br0">
      <inkml:brushProperty name="width" value="0.03636" units="cm"/>
      <inkml:brushProperty name="height" value="0.03636" units="cm"/>
    </inkml:brush>
  </inkml:definitions>
  <inkml:trace contextRef="#ctx0" brushRef="#br0">102300 44162 605,'22'-8'121,"-3"2"-28,-3 1-26,-3 1-29,1 0-15,4 0-3,3 0-5,4 0-4,1 0-5,-3 0-6,-3 0-7,-3 1-7,-2 0-10,-3 2-14,-1 2-15,-2 2-13,-4 0-3,-4-1 9,-6 0 10,-4-2 9,-3 0 8,1 0 7,-1 0 7,0 0 6,1-1 5,1-2 1,1-2 2,0-1 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03"/>
    </inkml:context>
    <inkml:brush xml:id="br0">
      <inkml:brushProperty name="width" value="0.03584" units="cm"/>
      <inkml:brushProperty name="height" value="0.03584" units="cm"/>
    </inkml:brush>
  </inkml:definitions>
  <inkml:trace contextRef="#ctx0" brushRef="#br0">102191 43497 613,'-9'-9'2,"-2"0"2,-1-1 3,-2-1 4,0 3 7,6 8 15,5 8 14,5 7 13,2 6 1,1 3-13,1 3-14,2 3-12,-1 2-9,-1 0-2,-1 2-3,0 1-2,-2-1-5,-1 0-7,0-1-8,-2-1-9,-1-2-8,-2-2-11,-2-2-10,-1-1-11,-2-4-2,1-3 10,-1-4 9,0-4 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03"/>
    </inkml:context>
    <inkml:brush xml:id="br0">
      <inkml:brushProperty name="width" value="0.03652" units="cm"/>
      <inkml:brushProperty name="height" value="0.03652" units="cm"/>
    </inkml:brush>
  </inkml:definitions>
  <inkml:trace contextRef="#ctx0" brushRef="#br0">101474 45200 602,'-35'0'23,"8"0"4,7 0 1,9 0 4,4 3 2,0 6 3,2 5 3,1 7 3,0 3-2,2 3-8,0 1-8,2 2-8,0 1-6,2-1-5,0-1-5,2-1-5,-1 3-6,-1 8-7,0 8-7,-2 8-7,0 1-4,-2-7-2,0-5-2,-1-5-2,-1-8 0,2-6 4,0-7 3,2-6 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04"/>
    </inkml:context>
    <inkml:brush xml:id="br0">
      <inkml:brushProperty name="width" value="0.04151" units="cm"/>
      <inkml:brushProperty name="height" value="0.04151" units="cm"/>
    </inkml:brush>
  </inkml:definitions>
  <inkml:trace contextRef="#ctx0" brushRef="#br0">101694 45322 530,'15'-15'10,"1"1"-5,0 0-4,-1 2-4,2 0-3,1 1 2,3-1 1,1 0 1,3 1 2,1 1 5,3 0 4,1 2 4,0 1 0,-4 1-4,-2 0-4,-3 2-4,-2 0-1,-3 2 1,-1 0 1,-2 2 1,-2 1 3,-1 2 7,0 2 5,-2 2 5,-1 1 4,-2 3 0,-3 2 1,0 2 0,-2 0 0,0 1-1,0-1-3,0 1-1,0 1-2,0 3-1,0 3-1,0 3-1,-2 2-2,0 1-2,-3 0-3,-2 2-2,-1 1-3,-2-1-2,0 0-4,-1 1-2,-1-3-3,1-4-6,-1-3-4,0-5-4,0-3-3,1-2 1,-1-4-1,0-3 1,0-3-3,1-6-3,-1-4-4,0-5-4,2-6-2,2-7 0,4-7 1,3-6-1,1-5 3,0-1 4,0 0 6,0-1 5,0 2 5,2 7 5,0 8 4,2 6 6,-1 5 4,1 5 6,0 3 4,0 4 6,-1 4 6,0 2 11,-2 3 10,0 4 9,-2 2 0,-2 1-11,-2 3-11,-2 2-11,-2 2-7,-3 5-4,-3 3-2,-3 5-4,-3 0-3,1 0-6,-2-1-5,-1-1-5,1-3-6,3-5-5,3-5-8,2-5-5,3-4-2,1-2 3,1-4 2,0-2 3,3-5 4,2-8 4,4-5 4,3-8 4,2-3 3,5 3 4,4 2 4,3 1 2,3 3 5,0 3 5,-1 3 4,1 3 6,-2 3 1,1 2-1,-2 4-2,-1 2-1,-1 3 1,-1 2 1,-1 2 3,0 2 1,-3 1 0,-3 2-7,-2 0-4,-4 1-5,-3 2-5,-4 1-6,-4 3-4,-3 2-4,-4 1-5,-1 3-4,-3 1-4,-1 3-3,-2-1-1,1-2 4,-1-1 2,1-3 4,-1-1 4,1-3 5,0-1 6,-1-2 5,2-3 4,3-3 4,3-2 5,3-4 3,5-2 4,8-2 3,8-2 4,7-1 3,6-2-1,1 0-5,3 0-7,1 0-5,1 1-7,1 1-6,-1 0-7,1 2-6,-2-1-7,0 0-4,-1-1-6,-1-1-5,-2-1-1,-3 0 3,-3 0 1,-2 0 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05"/>
    </inkml:context>
    <inkml:brush xml:id="br0">
      <inkml:brushProperty name="width" value="0.04057" units="cm"/>
      <inkml:brushProperty name="height" value="0.04057" units="cm"/>
    </inkml:brush>
  </inkml:definitions>
  <inkml:trace contextRef="#ctx0" brushRef="#br0">103678 44512 542,'28'-29'0,"-8"8"0,-5 7 0,-8 7 0,-3 2 2,2-2 5,0-1 4,2-3 6,-3 4 7,-3 10 13,-4 10 12,-3 9 13,-6 6-3,-4 3-15,-5 1-16,-5 2-16,-2 0-9,1-1-2,1-3-2,2-1-2,1-3-4,4-2-5,5-1-6,3-3-6,4-3-4,6-4-2,4-6-2,6-4-2,1-4 1,1-1 4,0 0 5,0-1 3,-1-1 8,-1 2 11,-1 0 9,0 2 11,-2 2 6,-1 4 2,0 3 2,-2 5 3,-1 3-1,-2 1-1,-2 3-2,-2 1-3,-1 2-2,-2-1-4,0 1-4,-1-1-4,-1-1-3,2-3-1,1-3-2,0-2-2,6-7-3,8-9-3,9-8-3,9-9-4,3-5-1,-1-1 3,-3-1 2,-1 0 3,-2-1-1,0 1-3,1 1-3,-1 1-2,-1 1-4,-5 3-1,-3 1-2,-4 3-1,-3 0-3,-2 2-1,-3 1-1,0 1-2,-4 1-2,0 0 0,-3 2 0,-2 1-1,-1 0 2,0 2 6,0 1 6,1 0 5,-1 1 4,2 0 3,1 0 4,0 1 2,2 0 13,0 3 23,2 4 24,0 2 23,2 3 2,2 2-16,2 2-17,2 1-17,3 9-9,5 13-1,5 14-2,5 13 0,3 9-6,1 3-8,1 3-8,1 3-9,-2-8-8,-4-16-8,-3-16-8,-4-17-8,-2-8-4,1 1 1,1 1 0,1 2 1,-1-4 2,-3-3 6,-3-6 6,-2-4 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05"/>
    </inkml:context>
    <inkml:brush xml:id="br0">
      <inkml:brushProperty name="width" value="0.0275" units="cm"/>
      <inkml:brushProperty name="height" value="0.0275" units="cm"/>
    </inkml:brush>
  </inkml:definitions>
  <inkml:trace contextRef="#ctx0" brushRef="#br0">105300 44439 800,'21'-5'88,"-3"6"-25,-5 6-26,-3 6-26,-1 3-14,1 4-3,3 3-3,2 3-4,-2-1-4,-3-3-6,-4-5-6,-4-3-6,-2-3-3,2-1 0,0-1 1,2 0 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05"/>
    </inkml:context>
    <inkml:brush xml:id="br0">
      <inkml:brushProperty name="width" value="0.03947" units="cm"/>
      <inkml:brushProperty name="height" value="0.03947" units="cm"/>
    </inkml:brush>
  </inkml:definitions>
  <inkml:trace contextRef="#ctx0" brushRef="#br0">102863 48300 557,'-1'16'60,"-1"1"-9,0 1-7,-1 1-9,-2 3-4,0 5-2,-1 5-2,-2 5-2,1 0-4,1-2-3,0-3-5,2-3-3,1-4-3,2-3-2,2-5 0,2-3-1,2-4-2,5-2-2,4-4-2,4-2-3,2-5-2,3-2-4,1-5-2,3-4-2,-1-1-4,-2-1-1,-1 0-4,-2 1-1,-4-1-2,-1 2-1,-4 1 1,-3 1 0,-1 1 0,-2 0 4,-1 2 2,0 1 3,-2-1 1,-2-2 0,-2-2-1,-2-1 1,-2-1 1,0 2 6,-1 3 4,-2 1 4,1 1 6,1 2 6,0 1 6,2 0 7,-1 3 6,-2 4 3,-2 4 5,-1 4 4,-2 3 2,0 3-1,0 3-1,1 3-1,-2 3-2,0 1-6,-1 3-5,-1 1-6,-1 1-6,1 1-8,-1-1-8,0 0-8,1-1-6,1-1-5,1-3-5,0-1-5,3-3-3,3-3-2,2-3 0,4-3-2,2-3-3,2-2-3,2-4-4,2-2-3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2:55"/>
    </inkml:context>
    <inkml:brush xml:id="br0">
      <inkml:brushProperty name="width" value="0.04589" units="cm"/>
      <inkml:brushProperty name="height" value="0.04589" units="cm"/>
      <inkml:brushProperty name="color" value="#F2395B"/>
    </inkml:brush>
  </inkml:definitions>
  <inkml:trace contextRef="#ctx0" brushRef="#br0">39150 34150 479,'92'-21'76,"-16"10"-14,-15 10-14,-15 9-15,-11 7-8,-2 7-4,-3 6-1,-3 7-4,-4 5-4,-3 7-4,-3 6-5,-2 7-4,-12 4-5,-19 3-3,-18 3-3,-19 4-4,-12 1-3,-2 0-5,-3 0-5,-3 0-4,-1-4 0,4-5 3,3-7 3,3-5 4,6-9 5,9-9 5,10-10 6,10-8 5,16-11 8,26-8 6,24-10 7,26-9 8,12-7 1,0-3-4,0-3-4,0-2-3,-5-1-5,-9 3-4,-10 3-4,-8 4-5,-11 1-4,-8 0-5,-10 0-5,-9 0-4,-10 1-3,-9 4 1,-10 3 1,-8 3 0,-11-1 1,-8-2 1,-10-3 0,-9-3 1,-2-2 2,6 0 4,7 0 4,6 0 4,6 3 3,6 6 5,7 7 5,6 6 4,6 10 10,6 17 13,7 15 15,6 16 14,4 9 1,4 3-11,3 3-12,3 4-12,-2 16-6,-6 32 0,-6 31 0,-6 32-1,-10 15-3,-12 0-6,-13 0-5,-12 0-8,-9-4-6,-2-5-11,-3-7-9,-3-5-11,-1-11-5,4-11-5,3-14-4,3-11-4,6-18 2,9-22 8,10-22 7,10-21 8,5-14 1,4-2-2,3-3-3,3-3-3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05"/>
    </inkml:context>
    <inkml:brush xml:id="br0">
      <inkml:brushProperty name="width" value="0.03057" units="cm"/>
      <inkml:brushProperty name="height" value="0.03057" units="cm"/>
    </inkml:brush>
  </inkml:definitions>
  <inkml:trace contextRef="#ctx0" brushRef="#br0">103550 50000 719,'35'22'95,"-6"-3"-21,-7-3-22,-7-3-21,-4-1-14,-1-1-8,-1 1-6,0 0-9,-2-1-3,1-1-1,0-1-1,0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06"/>
    </inkml:context>
    <inkml:brush xml:id="br0">
      <inkml:brushProperty name="width" value="0.03954" units="cm"/>
      <inkml:brushProperty name="height" value="0.03954" units="cm"/>
    </inkml:brush>
  </inkml:definitions>
  <inkml:trace contextRef="#ctx0" brushRef="#br0">103915 48081 556,'16'-7'2,"-1"1"3,1 0 3,0 2 4,-1 0 3,-1 2 5,-1 0 3,-1 2 5,-1 1-1,-2 4-5,-2 2-4,-2 3-5,-3 3-4,-1 2-3,-2 1-2,-1 3-4,-5 2-1,-4 3 0,-5 3-1,-5 3 0,-4 2-2,-1 2-2,-3 2-3,-1 2-1,0 0-3,2-3-1,1-4-3,3-2-1,2-3-1,5-5 1,3-3 1,4-4 0,4-5 2,2-5 2,4-4 2,3-6 3,3-4 1,7-5 2,5-5 1,7-5 1,2-2 3,1 3 6,-1 2 6,1 1 5,-2 3 3,-2 5 2,-1 3 1,-3 4 2,-2 3 0,-2 0-2,-4 2 0,-3 0-3,-2 2-1,-2 2-3,-2 2-4,-2 2-2,-3 2-3,-2 3-2,-4 4-3,-2 2-2,-2 1-3,-1 1-3,-1-1-2,-1 1-4,0-2-1,4-3 3,3-3 1,2-2 2,5-4 1,4-1 2,6-2 1,4-2 2,3-1 3,-1-2 3,1 0 5,0-1 3,-2 1 2,-1 6 1,-3 4-1,-1 5 1,-2 2-2,-4-1-3,-3-1-4,-2 0-3,-2-2-3,-2 1-2,0 0-3,-1 0-3,-2-1 0,-2-1 0,-2-1 2,-1 0 0,-2 0-1,-2 1-5,0 3-3,-1 2-5,1 0 2,1-1 7,2-1 6,3 0 8,1-3 4,0-1 2,2-2 4,1-2 2,3-2 4,6-1 2,6 0 4,5-1 2,5-2 0,2-1-4,1 0-6,3-1-4,0-1-5,2 0-3,1 0-4,1 0-5,1 1-2,-1 0-4,0 2-1,1 0-3,0 2-6,0 0-6,2 2-9,1 0-7,-3 0-1,-5 0 3,-7-2 4,-5 0 4,-3-1 1,0 2-4,0 0-4,0 2-4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12"/>
    </inkml:context>
    <inkml:brush xml:id="br0">
      <inkml:brushProperty name="width" value="0.0321" units="cm"/>
      <inkml:brushProperty name="height" value="0.0321" units="cm"/>
    </inkml:brush>
  </inkml:definitions>
  <inkml:trace contextRef="#ctx0" brushRef="#br0">103350 53515 685,'29'-1'111,"-6"0"-27,-4-2-28,-4 0-27,-4 0-16,1 1-3,0 0-3,0 2-3,-1 0-9,1 0-18,-1 0-16,1 0-17,-3 0-6,-4 0 4,-6 0 6,-4 0 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12"/>
    </inkml:context>
    <inkml:brush xml:id="br0">
      <inkml:brushProperty name="width" value="0.0346" units="cm"/>
      <inkml:brushProperty name="height" value="0.0346" units="cm"/>
    </inkml:brush>
  </inkml:definitions>
  <inkml:trace contextRef="#ctx0" brushRef="#br0">103144 52924 635,'-15'-21'9,"2"5"2,3 5 5,1 5 3,2 3 4,2 3 4,2 4 4,2 2 4,1 4 0,0 6-4,0 4-3,0 5-5,0 3-3,0 0-3,0 2-4,0 1-2,0 1-3,0 1-3,0 1-3,0 0-2,0 1-4,0 1-9,0-1-8,0 0-7,0-2-7,0-3-5,0-5-5,0-3-5,0-4-1,-2-1 4,0-2 6,-2-3 3,0-1 7,-2-2 6,0-2 8,-1-2 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12"/>
    </inkml:context>
    <inkml:brush xml:id="br0">
      <inkml:brushProperty name="width" value="0.03115" units="cm"/>
      <inkml:brushProperty name="height" value="0.03115" units="cm"/>
    </inkml:brush>
  </inkml:definitions>
  <inkml:trace contextRef="#ctx0" brushRef="#br0">102294 54723 706,'-18'-1'7,"10"0"15,11-2 15,12 0 14,7-2 2,7 0-10,5-1-10,6-1-11,4-2-7,0 0-7,1-1-6,2-1-5,-2 0-4,-4 2-2,-4 2-2,-4 3-2,0-1-8,1 0-15,2-2-16,2 0-14,-3 0-2,-7 2 14,-9 3 14,-7 1 14,-5 0 8,0 0 5,-2-2 3,0 0 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12"/>
    </inkml:context>
    <inkml:brush xml:id="br0">
      <inkml:brushProperty name="width" value="0.03267" units="cm"/>
      <inkml:brushProperty name="height" value="0.03267" units="cm"/>
    </inkml:brush>
  </inkml:definitions>
  <inkml:trace contextRef="#ctx0" brushRef="#br0">104788 53676 673,'-15'-1'0,"2"0"0,3-2 0,1 0 0,5-1 8,8 0 16,8 0 15,7 0 17,6 0 1,3 1-13,3-1-12,3 0-14,0 0-6,-2 0 0,-2 0-1,-1 0 0,-3 0-8,-2 1-16,-1-1-15,-2 0-16,-4 0-9,-1 0-2,-4 0-2,-3 0-2,-2 0 4,0 1 13,-2-1 12,0 0 12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13"/>
    </inkml:context>
    <inkml:brush xml:id="br0">
      <inkml:brushProperty name="width" value="0.03738" units="cm"/>
      <inkml:brushProperty name="height" value="0.03738" units="cm"/>
    </inkml:brush>
  </inkml:definitions>
  <inkml:trace contextRef="#ctx0" brushRef="#br0">105793 52448 588,'-2'-17'31,"0"11"11,-3 12 10,-2 11 10,-1 8 0,-2 3-12,0 3-11,-1 3-11,-2 0-9,-2 0-5,-1-1-5,-3-1-6,0-1-4,1-2-7,1 0-6,1-1-5,2-2-9,3-3-10,2-3-11,4-3-10,2-4-3,2-6 6,2-6 6,2-6 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13"/>
    </inkml:context>
    <inkml:brush xml:id="br0">
      <inkml:brushProperty name="width" value="0.02792" units="cm"/>
      <inkml:brushProperty name="height" value="0.02792" units="cm"/>
    </inkml:brush>
  </inkml:definitions>
  <inkml:trace contextRef="#ctx0" brushRef="#br0">106200 53031 787,'15'-14'87,"-1"5"-32,-1 3-32,0 4-32,-1 2-11,3 0 9,2 0 11,1 0 9,3 0 6,1 2 0,3 0 1,1 2 0,0 0-4,-1 1-8,-3 2-8,-1 0-9,-3 1-8,-3 1-7,-3 2-8,-2 0-8,-4-1-2,-3-1 4,-2-2 4,-3-2 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13"/>
    </inkml:context>
    <inkml:brush xml:id="br0">
      <inkml:brushProperty name="width" value="0.03707" units="cm"/>
      <inkml:brushProperty name="height" value="0.03707" units="cm"/>
    </inkml:brush>
  </inkml:definitions>
  <inkml:trace contextRef="#ctx0" brushRef="#br0">106314 53439 593,'-7'-5'35,"4"6"11,3 6 8,2 6 10,2 4-1,2 5-13,0 3-12,1 5-12,0 6-10,-2 10-5,-3 9-8,0 11-5,-3 7-5,0 5-4,-2 4-3,0 6-4,-2 3-8,-2 4-12,-1 2-12,-3 4-13,0-9-2,2-16 8,3-19 8,1-16 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14"/>
    </inkml:context>
    <inkml:brush xml:id="br0">
      <inkml:brushProperty name="width" value="0.03834" units="cm"/>
      <inkml:brushProperty name="height" value="0.03834" units="cm"/>
    </inkml:brush>
  </inkml:definitions>
  <inkml:trace contextRef="#ctx0" brushRef="#br0">102917 56345 573,'-8'-13'28,"0"4"1,0 6 2,1 5 2,0 4 1,2 5 0,2 5 1,2 5 1,1 4-3,0 3-4,0 3-5,0 3-5,0 2-3,-2 2-3,0 2-1,-2 2-3,0 0-2,-1 0-3,-2-2-4,0 0-2,0-3-3,1-3-3,0-5-3,2-4-3,1-7-11,2-10-19,2-12-18,2-10-19,1-10-1,0-9 15,-1-8 17,2-9 15,-2 0 12,-1 9 4,0 11 6,-2 10 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2:55"/>
    </inkml:context>
    <inkml:brush xml:id="br0">
      <inkml:brushProperty name="width" value="0.04192" units="cm"/>
      <inkml:brushProperty name="height" value="0.04192" units="cm"/>
      <inkml:brushProperty name="color" value="#F2395B"/>
    </inkml:brush>
  </inkml:definitions>
  <inkml:trace contextRef="#ctx0" brushRef="#br0">38600 35950 524,'50'0'69,"0"0"-13,0 0-13,0 0-12,3-2-8,6-3-5,7-3-5,6-2-5,-1-3-3,-5 1-2,-7-1-2,-5 1-2,-8 2-1,-5 7 0,-7 6-1,-5 7 0,-9 10-1,-9 16 0,-10 15-2,-8 17 0,-9 7-1,-6 0 1,-6 0 0,-6 0 0,-10 3 0,-12 6 2,-13 7 0,-12 6 0,-1-5 2,14-16 1,11-15 1,14-15 2,18-20 2,25-21 2,25-22 4,25-22 3,14-11 0,3 0-2,3 0-4,4 0-3,-3 3-2,-5 6-2,-7 7-2,-5 6-2,-15 18 2,-22 32 4,-22 31 5,-21 32 5,-15 10 1,-6-9 0,-6-10-1,-6-8-2,-2-8 0,3-2-1,3-3-1,4-3-1,5-4-1,10-3 1,10-3 0,9-2 0,20-12-3,31-19-8,32-18-8,31-19-9,10-12-3,-8-2-2,-10-3-2,-9-3-1,-9 1-1,-5 6 1,-7 7 1,-5 6 1,-6 4 2,-3 4 2,-3 3 2,-2 3 3,-5 9 15,-2 16 25,-3 15 27,-3 17 26,-4 5 6,-3-3-14,-3-3-16,-2-2-14,-3-3-11,1 1-10,-1-1-8,1 1-8,-1-1-11,1 1-10,-1-1-12,1 1-11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15"/>
    </inkml:context>
    <inkml:brush xml:id="br0">
      <inkml:brushProperty name="width" value="0.03818" units="cm"/>
      <inkml:brushProperty name="height" value="0.03818" units="cm"/>
    </inkml:brush>
  </inkml:definitions>
  <inkml:trace contextRef="#ctx0" brushRef="#br0">102950 56586 576,'7'-7'1,"-1"-1"4,0 0 2,-2 0 4,1 1 1,0 0 2,1 2 2,2 1 0,1 0 1,3 0 0,4 0-1,2 0 0,0 1 1,1 2 3,-2 2 3,-1 2 3,-1 2-1,-1 2-4,-1 1-4,0 3-4,-3 2-4,-3 2-3,-2 1-2,-4 3-2,-3 2-3,-3 3-4,-5 2-4,-4 4-3,-2 1-2,-1-1 1,-2-1-1,1-1 1,-1-3 1,2-3 0,3-5 2,1-3 1,6-5 4,8-7 4,9-4 6,10-7 5,1-2 2,-1 2 0,-5 2 0,-1 3 1,-2 0-1,3 4 2,2 0 0,2 4 0,-2 1 1,-3 3-2,-4 3-2,-5 4-1,-2 1-1,-4 3 0,-2 1 0,-3 3 0,-3 0-2,0-2-1,-1 0-2,-1 0-2,-1-2-3,0 1-6,0-1-7,1 1-5,-1-1-5,0-1-3,0-1-5,1-1-4,1-5-4,4-8-7,4-10-6,4-8-6,2-4 2,0 1 12,0 1 12,0 1 11,-1 1 8,1 3 3,0 1 3,0 2 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15"/>
    </inkml:context>
    <inkml:brush xml:id="br0">
      <inkml:brushProperty name="width" value="0.04675" units="cm"/>
      <inkml:brushProperty name="height" value="0.04675" units="cm"/>
    </inkml:brush>
  </inkml:definitions>
  <inkml:trace contextRef="#ctx0" brushRef="#br0">103700 56960 470,'22'-36'1,"-3"7"1,-3 7 3,-3 7 1,0 5 4,0 2 6,1 4 8,1 3 6,1 1 4,-1 0 1,1 0 1,0 0 2,-1 2-1,1 5-5,0 6-2,-1 4-4,0 4-3,-3 3-2,-1 3-1,-2 3-3,-2 1 0,0 2-2,-2 1-1,0 1 0,-3 0-3,-2 0-3,-4 0-2,-2 1-4,-3-3-3,0-2 0,-1-3-1,-1-3-1,-1-4-1,0-3 0,0-4 0,1-4-1,0-7 0,4-9-3,3-8 0,2-9-2,7-9-2,10-10-1,9-10-2,11-9-2,4-6-1,2 1-2,0-1-2,2 1-1,-2 3-2,-4 10-3,-4 9-3,-3 8-2,-5 6-1,-2 5 3,-3 3 2,-2 5 2,-4 2 1,-3 2-2,-3 3-2,-2 1-1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13"/>
    </inkml:context>
    <inkml:brush xml:id="br0">
      <inkml:brushProperty name="width" value="0.05349" units="cm"/>
      <inkml:brushProperty name="height" value="0.05349" units="cm"/>
      <inkml:brushProperty name="color" value="#FED406"/>
    </inkml:brush>
  </inkml:definitions>
  <inkml:trace contextRef="#ctx0" brushRef="#br0">14696 29281 411,'-63'-7'2,"16"2"6,16 3 4,15 1 6,11 1 5,6 2 6,6 0 5,6 1 7,3 1-2,1 0-6,1 0-6,1 0-8,1 1-3,1 0-2,1 1-2,1 2-2,1-1-1,0 1-1,-1 0-2,1 0-1,0 0-1,4 0 0,3-1-1,3 1-1,1-1 1,-1 0-1,-2-2 0,0 0 1,0-1 0,-1 1 0,0 2 0,1 0 1,0 0-1,0-2 0,2-2-2,1-2 0,0-1-1,1 0 1,-1 0 0,0 0-1,1 0 1,1 0-1,0 0 0,2 0 0,-1 0 0,-2 0-1,-1 0 1,-3 0 0,0 1 0,-1 2 1,0 2 1,1 2 1,-2 1 0,-2 3 1,-1 2 0,-3 2 1,0-1 1,0-1-2,-1-3 0,1-1-1,-2-1 0,0-2 0,-1-1 0,0 0 0,-1-1 1,1 0-2,1 0-1,1 0-1,1-1 0,3-1 0,1 0-1,3-2 1,-1 1 0,0 0 0,-1 2 1,-1 0 0,0 0 0,1 0 1,1-2-1,1 0 0,0-1 1,1 2 0,-1 0 2,0 2 0,1-1 0,1-2 0,1-2-2,1-2-1,0-2 0,0-2 0,0-2 0,1-1 0,-1-2-1,2 0 1,1 0 0,1 1 0,0 0 1,0 2 0,0 2 0,0 2 0,0 1 0,-1-2 0,-2 0-1,0-1 0,-1-1-1,-1 2 1,-1 1 0,-1 0 0,-2 1 1,0 1 0,-1-2 0,-1 2 0,0-2 0,1 0 1,1-2-1,1 0 0,1-1 1,0 1 0,2-1 0,1 0 0,0 0 0,1 2 0,-1 1 1,0 0 0,0 2-1,1 0 1,-1 2-1,0 1 0,0 0-1,1 1 0,-1 2 0,0 0-1,1 1 0,-1-2 0,0 0-1,1-2 1,-1 0-1,0-2 0,0 0 0,1-2 0,-1 0 0,0-2-2,0 0-1,1-1-2,-2-1 0,0 0-1,-1 0 0,-1 1-1,-1-1-2,1 2-3,-1 1-3,1 0-3,-2 1-5,0 0-8,-1 0-6,-1 0-8,-3 0-1,-3 1 4,-4-1 6,-5 0 4,-2 0-1,0 2-4,-2 0-5,0 2-5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15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73325 28500 333,'49'20'167,"16"14"-1,16 15 1,16 15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24"/>
    </inkml:context>
    <inkml:brush xml:id="br0">
      <inkml:brushProperty name="width" value="0.03324" units="cm"/>
      <inkml:brushProperty name="height" value="0.03324" units="cm"/>
      <inkml:brushProperty name="color" value="#F2395B"/>
    </inkml:brush>
  </inkml:definitions>
  <inkml:trace contextRef="#ctx0" brushRef="#br0">68600 25750 661,'22'1'109,"-3"2"-26,-3 2-26,-3 2-26,-1 0-15,0 1-4,0 0-5,-1 0-4,1-1-1,0-1 2,-1 0 2,1-2 3,-1 1-12,-2 2-24,-2 2-23,-2 2-25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24"/>
    </inkml:context>
    <inkml:brush xml:id="br0">
      <inkml:brushProperty name="width" value="0.03213" units="cm"/>
      <inkml:brushProperty name="height" value="0.03213" units="cm"/>
      <inkml:brushProperty name="color" value="#F2395B"/>
    </inkml:brush>
  </inkml:definitions>
  <inkml:trace contextRef="#ctx0" brushRef="#br0">67917 26878 684,'-15'15'1,"-1"-3"0,0-1 2,1-2 0,2-2 8,6-1 16,6 0 15,6-2 15,6-1 1,5-4-13,7-2-13,5-3-14,4-2-9,-1 0-3,1 0-4,-1 0-3,-1 1-5,-1 1-4,-3 0-5,-1 2-4,-3-1-2,-3 0 1,-3-1 2,-3-1 1,-3-1-5,-2 0-13,-4 0-11,-2 0-12,-3 0 0,-1 1 13,0-1 13,-1 0 13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24"/>
    </inkml:context>
    <inkml:brush xml:id="br0">
      <inkml:brushProperty name="width" value="0.03841" units="cm"/>
      <inkml:brushProperty name="height" value="0.03841" units="cm"/>
      <inkml:brushProperty name="color" value="#F2395B"/>
    </inkml:brush>
  </inkml:definitions>
  <inkml:trace contextRef="#ctx0" brushRef="#br0">68641 26525 572,'-15'-8'0,"2"0"-1,3 1 0,1-1-1,1 0 2,2 2 4,1 1 3,0 0 4,1 3 7,1 4 10,-2 4 9,2 4 11,-1 3 0,2 5-7,0 3-9,2 5-7,-1 4-5,-2 6-1,-2 6 0,-2 7 0,0 0-3,1-1-1,0-2-4,2-2-1,0-2-7,2-5-7,0-4-8,2-4-8,1-7-12,2-12-15,2-13-15,2-10-16,0-6 0,-1 1 14,-1 1 15,0 1 14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25"/>
    </inkml:context>
    <inkml:brush xml:id="br0">
      <inkml:brushProperty name="width" value="0.04926" units="cm"/>
      <inkml:brushProperty name="height" value="0.04926" units="cm"/>
      <inkml:brushProperty name="color" value="#F2395B"/>
    </inkml:brush>
  </inkml:definitions>
  <inkml:trace contextRef="#ctx0" brushRef="#br0">68060 26369 446,'5'-11'6,"-6"8"10,-6 9 12,-6 10 11,-4 7 1,-3 8-7,-3 9-8,-3 7-8,0 1-4,1-3-3,3-4-2,1-3-2,2-4-1,1-2-2,1-1-1,1-3-1,1-3 0,2-5 0,2-5 1,3-5 0,6-7 0,13-10 0,13-9 0,13-10-1,7-8-2,0-3-6,2-4-6,0-4-5,0-1-2,-2 4 0,-2 2 1,-1 4 0,-4 3 3,-4 5 2,-3 5 4,-5 5 4,-4 5 5,-5 8 8,-5 6 9,-4 8 8,-4 3 4,-2 3-2,-2 2-1,-2 2-1,0-1-3,0 1-4,2-2-4,0-1-3,2-1-3,0-1-2,2-1-2,0 0-1,1-5-7,2-8-14,0-8-14,2-8-14,-1-6-3,1-5 6,0-5 7,0-4 6,0-3 5,1 1 3,2 2 2,0 0 3,1 2 4,0 3 5,-1 3 5,1 4 4,-1 1 5,-1 4 5,0 3 3,-2 3 5,0 2 6,-2 0 7,-1 2 9,0 1 7,-2 2 2,-1 6-6,0 4-5,-1 6-6,-2 3-4,-1 3-3,0 3-3,-1 3-3,-1 2-2,2-1-2,0 1 0,2-1-2,0 2-1,0 3 0,0 3 0,0 3-1,-1 3 0,0 4-1,-2 4-1,0 4 0,-1 1-2,0-1-2,0 0-2,0-1-2,1-3-2,1-2 0,0-4-1,2-2 0,-2-4-1,0-3-2,-3-5 0,-2-3-3,-1-4 0,0-1 0,0-3 0,1-1 0,-2-3-1,-2-2 1,-2-4 0,-1-2-1,-4-4 1,-2-2-1,-3-4 0,-3-2 0,-1-4-3,0-5-6,-1-5-6,1-5-6,0-2-5,3-1-8,1 1-7,3 0-6,2 2 1,4 5 10,4 5 9,5 5 11,1 2 5,0 2 2,0 1 2,0 1 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25"/>
    </inkml:context>
    <inkml:brush xml:id="br0">
      <inkml:brushProperty name="width" value="0.03605" units="cm"/>
      <inkml:brushProperty name="height" value="0.03605" units="cm"/>
      <inkml:brushProperty name="color" value="#F2395B"/>
    </inkml:brush>
  </inkml:definitions>
  <inkml:trace contextRef="#ctx0" brushRef="#br0">70746 26150 610,'9'8'92,"2"0"-19,2 0-19,1-1-20,1 1-11,-1 0-4,0 0-5,-2 0-4,0 0-1,0-1 1,-1 1 2,1 0 2,-2 1-9,-2 1-19,-4 3-19,-2 2-18,-4 0-9,-2-1 4,-4-1 4,-2 0 2,-3-1 5,-3 1 7,-3 1 7,-3 2 7,-3 0 5,-3 1 5,-3 1 5,-3 1 5,0 1 3,1-1 0,3 1 1,2 0 0,1-2 4,3 0 6,1 0 7,3-2 6,2-2 5,2-1 3,4-2 4,3-2 2,3-2 1,4-2-1,4-3-1,4 0 0,4-4-4,5-2-2,5-4-5,5-2-4,4-2-2,1-2-4,2 0-1,3-1-3,0 0-3,2 1-1,1 1-2,1 1-2,-2 1-4,-4 2-8,-4 2-7,-3 2-8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26"/>
    </inkml:context>
    <inkml:brush xml:id="br0">
      <inkml:brushProperty name="width" value="0.04728" units="cm"/>
      <inkml:brushProperty name="height" value="0.04728" units="cm"/>
      <inkml:brushProperty name="color" value="#F2395B"/>
    </inkml:brush>
  </inkml:definitions>
  <inkml:trace contextRef="#ctx0" brushRef="#br0">70862 26700 465,'-8'8'18,"2"0"3,1 0 3,0-1 3,2 1 1,2 0-2,2 0-3,2 0-3,1 1 1,-2 3 4,0 3 3,-2 4 3,0 0 1,0 1-5,0-1-3,0 1-4,1 0-3,0 3-2,2 1-1,0 3-3,0 1 0,0 3-2,-2 1 0,0 2-2,-1 0 0,2-3 0,0-3 0,2-3-1,-1-2 0,-1-1-1,0-1-1,-1-1-1,-1-1-2,0 1-2,0 0-3,0-1-3,-2 0-1,0-1 2,-3 0 0,-2-2 2,-2-3 1,-4-5-2,-2-4-1,-3-6-1,-2-5-3,-1-7-7,-1-7-7,-1-7-6,-2-6-4,-1-3-1,-3-4-3,-1-4-1,1 2-3,5 8-4,5 7-4,5 9-5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2:55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41300 37175 333,'157'63'167,"51"46"-1,49 47 1,51 47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26"/>
    </inkml:context>
    <inkml:brush xml:id="br0">
      <inkml:brushProperty name="width" value="0.03583" units="cm"/>
      <inkml:brushProperty name="height" value="0.03583" units="cm"/>
      <inkml:brushProperty name="color" value="#F2395B"/>
    </inkml:brush>
  </inkml:definitions>
  <inkml:trace contextRef="#ctx0" brushRef="#br0">72387 26850 614,'6'17'89,"-3"1"-16,-2 3-18,-4 1-16,-1 2-11,-2 1-3,0 1-3,-1 1-4,-2 1-3,-2 1-4,-1 0-4,-3 2-4,1-1-3,1-3-1,2-3-2,2-3-2,3-8-6,2-12-10,4-14-10,3-11-11,1-6-8,1 5-3,1 3-6,2 5-4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27"/>
    </inkml:context>
    <inkml:brush xml:id="br0">
      <inkml:brushProperty name="width" value="0.04309" units="cm"/>
      <inkml:brushProperty name="height" value="0.04309" units="cm"/>
      <inkml:brushProperty name="color" value="#F2395B"/>
    </inkml:brush>
  </inkml:definitions>
  <inkml:trace contextRef="#ctx0" brushRef="#br0">73000 25955 510,'8'-13'7,"0"6"14,-1 6 14,1 6 14,1 4 4,2 1-5,2 3-7,1 2-6,3 1-4,1 3-4,3 2-3,2 1-3,1 0-2,4-1-2,3-3-1,3-1-1,0-1-3,0 1-2,-1 2-4,-1 0-4,-2-1-5,-3 1-11,-3-2-10,-3-1-9,-3-1-8,-3-1-3,-3-1-3,-2 0-4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27"/>
    </inkml:context>
    <inkml:brush xml:id="br0">
      <inkml:brushProperty name="width" value="0.0415" units="cm"/>
      <inkml:brushProperty name="height" value="0.0415" units="cm"/>
      <inkml:brushProperty name="color" value="#F2395B"/>
    </inkml:brush>
  </inkml:definitions>
  <inkml:trace contextRef="#ctx0" brushRef="#br0">72755 27390 530,'-17'5'8,"13"-3"16,12-4 16,13-3 16,6-3 2,-1 2-13,-1 0-12,-1 2-12,-2 1-9,-1 2-4,-2 2-4,-2 2-5,-3 2-1,-1 4 1,-2 2 3,-2 3 1,-3 4 1,-3 3 0,-2 5-1,-4 3-1,-2 3 1,-3-1 0,-4 0 1,-2 0 2,-1 0 1,1-3 5,1-2 4,0-1 5,1-2-1,1-1-3,-1-1-3,0-1-3,1-2-4,1-3-3,0-2-3,2-4-2,0-4-7,0-4-9,1-6-9,-1-4-10,2-6-5,4-7-2,4-7-1,4-7-1,2-3-2,-1 0 1,1 0-1,0 0 0,0 1 5,0 3 8,0 4 10,-1 2 8,1 4 6,-2 5 2,-1 4 2,0 6 3,-3 5 13,-2 4 23,-4 6 25,-2 4 24,-3 5 5,-2 5-14,-1 5-15,-3 5-13,-1 3-10,-1 1-5,-2 1-4,1 0-5,-3 0-7,0-1-9,-1-3-9,-1-1-9,0-4-8,1-2-11,1-3-9,1-2-9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28"/>
    </inkml:context>
    <inkml:brush xml:id="br0">
      <inkml:brushProperty name="width" value="0.0455" units="cm"/>
      <inkml:brushProperty name="height" value="0.0455" units="cm"/>
      <inkml:brushProperty name="color" value="#F2395B"/>
    </inkml:brush>
  </inkml:definitions>
  <inkml:trace contextRef="#ctx0" brushRef="#br0">74070 25655 483,'2'-14'4,"4"3"9,4 2 8,3 4 9,3 2 4,0 2-1,-1 2 0,1 2-1,0 1-2,-1 2-3,1 0-5,0 2-3,-2 0-3,-1 1-4,-2 1-3,-2 2-3,-3 1-2,-3 3-1,-2 3-1,-4 3-1,-2 0-2,-1-3 1,-3-3-2,-2-2 0,0-3-2,1 1-3,0 0-2,2 0-3,-2 1-2,-4 3-1,-3 3-1,-5 3-1,-1 1 0,1-1 1,1-1 1,1-1 1,1-2 2,3-3 4,1-2 5,3-4 4,3-3 5,7-2 4,8-4 5,6-2 4,4-4 1,2-2-4,0-3-3,1-3-4,0-1-4,1 2-3,-1 2-5,1 3-3,-2 0-7,-5 0-8,-3 0-9,-4 0-8,-4 1-1,-4 1 4,-4 0 5,-4 2 6,-2-1 2,-1 0 2,-1-1 2,-1-2 2,-1 0 2,0-1 3,1-2 4,-1 0 3,1 0 4,1 3 4,0 1 6,2 2 3,1 2 6,1 0 4,0 1 5,2 2 4,0 3 7,0 6 6,0 5 6,1 7 7,0 1 0,2-1-10,2-3-9,2-1-9,1 3-6,0 7-4,0 8-4,0 9-3,-2 8-4,-2 13-4,-3 11-4,-3 13-5,-4 0-4,-2-6-7,-3-9-6,-3-7-6,-1-8-6,-1-5-5,0-6-6,1-6-5,0-5-2,1-5 3,1-6 2,1-3 3,2-6 3,2-3 4,4-4 5,3-4 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29"/>
    </inkml:context>
    <inkml:brush xml:id="br0">
      <inkml:brushProperty name="width" value="0.05133" units="cm"/>
      <inkml:brushProperty name="height" value="0.05133" units="cm"/>
      <inkml:brushProperty name="color" value="#F2395B"/>
    </inkml:brush>
  </inkml:definitions>
  <inkml:trace contextRef="#ctx0" brushRef="#br0">74450 27210 428,'17'-17'2,"3"0"4,3-1 3,3-1 4,0 2 2,-5 5 1,-3 4-1,-4 6 1,-2 2 2,3 0 2,1 0 2,3 0 4,-1 2-2,-3 4-4,-2 4-5,-4 3-5,-2 4-2,-2 1-3,-3 3-1,0 2-2,-4 0-2,-2 3-3,-4 0-3,-2 1-1,-3-1-3,-1 0-1,-3-1-1,-1-1-1,-1-2 1,2-3 2,2-3 2,3-2 2,3-5 2,6-5 0,6-4 1,6-5 1,4-5-1,3-4-1,3-4 0,3-3-1,2-2 1,-1 3 2,1 1 3,-1 3 3,-1 2 1,-3 4 0,-3 4 0,-2 4 0,-4 4-1,-3 4 1,-2 4-1,-4 4 0,-3 3 0,-6 3 1,-4 3 2,-5 3 0,-3 1 1,-3 1 1,-2-1 0,-1 1 0,0-3 0,1-2-1,3-3-1,1-2 0,3-4-1,3-1-1,2-2 0,4-2-1,4-3 0,4-1-2,6-2-1,4-2 0,3-2-2,2-2-2,0-2-2,1-1-1,1-2-1,1 0 0,1 0 1,2 0 0,-2 1 0,0-1-3,0 0-3,-2 0-1,0 0-3,-1 0 1,1 1 0,0-1-1,-1 0 0,-1 0 1,-1 0 1,0 0 0,-3 1 2,1 1 3,-2 0 4,0 2 3,-2 2 13,-1 4 20,-1 3 21,0 6 20,-1 1 4,0 1-12,0 1-12,0 1-13,0 1-7,2 0-4,0-1-3,1 1-4,1 0-15,0-1-26,0 1-28,0 0-26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29"/>
    </inkml:context>
    <inkml:brush xml:id="br0">
      <inkml:brushProperty name="width" value="0.03452" units="cm"/>
      <inkml:brushProperty name="height" value="0.03452" units="cm"/>
      <inkml:brushProperty name="color" value="#F2395B"/>
    </inkml:brush>
  </inkml:definitions>
  <inkml:trace contextRef="#ctx0" brushRef="#br0">77350 28700 637,'14'8'174,"-3"1"-55,-3 2-56,-2 0-57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30"/>
    </inkml:context>
    <inkml:brush xml:id="br0">
      <inkml:brushProperty name="width" value="0.04581" units="cm"/>
      <inkml:brushProperty name="height" value="0.04581" units="cm"/>
      <inkml:brushProperty name="color" value="#F2395B"/>
    </inkml:brush>
  </inkml:definitions>
  <inkml:trace contextRef="#ctx0" brushRef="#br0">78891 26702 480,'-4'-16'50,"8"0"-10,8 1-11,7-1-10,6 0-7,1-1-2,3-2-3,1 1-3,0 0 0,-3 4 1,-3 4 1,-3 5 1,-4 3-1,-5 5-2,-4 6-2,-6 4-2,-4 3 1,-4 1 2,-4 1 3,-3 2 3,-2-2 1,2-1 0,2-3 0,3-1 0,2-2-2,4 0-1,4-2-3,4-1-2,2 0-1,1-2-1,2-1 0,0 0 0,0-1-1,-1 2 2,0 0-1,-2 1 2,-1 2 0,-2 2-1,-3 2 0,0 1-1,-4 2 2,-2 2 3,-4 0 3,-2 1 2,-2-1 1,1-3-3,-1-3 0,0-2-3,1-2-1,1-1-1,0 1 0,2 0-2,0-2-1,-2-4-5,0-4-3,-1-4-3,0-5-5,2-7-2,2-7-5,3-7-3,0-3-2,2 1 2,0 1 2,2 2 1,0 0 3,2 3 2,0 2 4,2 1 2,-2 8 14,-1 12 21,-2 14 22,-1 12 22,-3 8 4,2 2-13,-1 4-14,0 3-14,0 2-9,0 2-4,0 2-5,0 2-4,0 0-2,0-4 0,0-2 1,1-3 0,-1-5-1,2-6-4,0-5-4,2-6-4,0-3-6,0 3-7,0 2-8,0 2-8,0-1-7,0-1-7,0-3-6,0-1-7,1-4 0,1-4 7,3-6 6,2-4 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31"/>
    </inkml:context>
    <inkml:brush xml:id="br0">
      <inkml:brushProperty name="width" value="0.0482" units="cm"/>
      <inkml:brushProperty name="height" value="0.0482" units="cm"/>
      <inkml:brushProperty name="color" value="#F2395B"/>
    </inkml:brush>
  </inkml:definitions>
  <inkml:trace contextRef="#ctx0" brushRef="#br0">80081 24855 456,'0'-39'56,"0"17"-5,0 17-7,0 16-6,0 10-5,0 3-7,0 3-5,0 3-6,0 0-3,0-3-1,0-3 1,0-3 0,2-4-6,4-3-10,4-4-12,3-4-10,3-3-4,0 0 6,-1-2 4,1 0 5,-2 0 2,-1 1 3,-2 3 1,-2 2 1,-3 2 3,-2 2 5,-4 2 5,-2 1 5,-4 3 3,-4 1 2,-4 3 1,-3 2 2,-4 0 1,-1 3-1,-3 0-2,-1 0 0,-2 1-1,-1-1-2,-1-1-3,-1-1-1,2-2-3,4-5-3,3-3-3,4-4-2,7-6-5,10-8-5,10-8-5,10-7-5,5-4-4,1 2 0,1 3-1,1 1-1,-1 3 2,0 1 7,0 2 7,-2 2 5,-3 2 6,-3 2 3,-5 3 4,-3 1 4,-3 3 2,-2 3 0,-2 5 0,-2 4-1,-4 3 1,-6 3 1,-6 3 0,-5 3 2,-4 1-1,-1 1-1,-1-1 0,-1 1-2,0-2-2,1-2-1,1-1-2,1-2-1,3-3-1,3-3 0,4-3 0,5-2 0,6-6 0,9-7-2,11-6-2,10-7-2,3-3 0,0 3 0,-1 1 1,-1 2 0,-2 2 0,-1 1 1,-3 0 1,-1 2 1,-3 4 0,-5 6 1,-3 7 1,-4 8 1,-5 3-1,-6 3 1,-6 1 0,-5 3-1,-5 1 0,-1 0 0,-3 2-1,-1 1 1,-2 0-2,1-1-1,-1-2-2,1 1-1,0-3-1,1-2 1,1-1 1,1-2 0,2-3 2,3-1 3,3-3 2,3-1 2,6-3 2,10-4 1,10-4 1,9-4 1,7-3-2,3-2-3,2-2-4,4-1-4,2-2-2,1 0-3,0 0-3,2 1-2,-2 0-2,-4 2 1,-4 2 1,-3 2 0,-5 1-6,-3 0-15,-5 0-14,-3 1-15,-5-3-2,-6-2 9,-6-3 8,-6-4 10,-4-3 6,-1-5 4,-3-5 4,-2-4 4,1-3 4,1 1 4,2 1 3,3 2 4,0 1 5,0 5 8,0 3 5,1 5 8,0 2 5,0 4 5,2 3 4,1 2 4,0 6 4,2 6 2,1 7 2,0 8 2,2 6-3,0 8-8,2 8-8,0 8-7,2 5-8,0 3-4,2 4-4,0 2-6,0 6-1,0 9 3,-2 8 1,0 10 2,-1 4-14,0-1-27,0 1-28,0 0-28,0-11-8,2-20 12,0-20 12,2-21 13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31"/>
    </inkml:context>
    <inkml:brush xml:id="br0">
      <inkml:brushProperty name="width" value="0.03944" units="cm"/>
      <inkml:brushProperty name="height" value="0.03944" units="cm"/>
      <inkml:brushProperty name="color" value="#F2395B"/>
    </inkml:brush>
  </inkml:definitions>
  <inkml:trace contextRef="#ctx0" brushRef="#br0">81882 26252 557,'1'-22'5,"0"4"9,2 5 10,0 3 10,1 5 5,0 6 3,0 6 2,0 6 2,-2 4-3,-4 5-9,-4 3-7,-4 5-9,-2 2-7,-1 2-4,-1 2-6,-1 3-4,0-3-6,2-4-6,3-5-6,1-5-5,4-5-5,6-5-2,6-4-2,6-6-3,2-2 5,-1 2 13,-1 0 12,-1 2 12,-1 2 8,-3 4 3,-1 3 3,-2 5 4,-2 3 2,-2 5 2,-2 3 2,-2 5 3,-2-1-1,-2-2-4,-1-3-2,-3-3-4,0-3-3,2-1-4,3-3-3,1-1-5,1-6-13,2-8-24,0-10-25,2-8-24,0-4-5,2 1 11,0 1 14,2 1 12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32"/>
    </inkml:context>
    <inkml:brush xml:id="br0">
      <inkml:brushProperty name="width" value="0.04345" units="cm"/>
      <inkml:brushProperty name="height" value="0.04345" units="cm"/>
      <inkml:brushProperty name="color" value="#F2395B"/>
    </inkml:brush>
  </inkml:definitions>
  <inkml:trace contextRef="#ctx0" brushRef="#br0">82516 26183 506,'22'-15'4,"-1"1"8,-3 1 9,-1 1 8,-1 0 1,1 2-3,1 1-4,2 1-5,-1 0-2,1 2 0,-1 0-1,1 2 0,-2 1-4,-3 2-7,-3 2-7,-2 2-8,-5 3-5,-2 4-3,-6 3-3,-2 5-4,-4 1-2,-2-3-2,-2-1-2,-1-2-2,-2-2 1,0-1 6,1-1 5,-1 0 5,1-3 5,2-1 4,3-2 4,1-2 5,1 0 5,0 0 6,1 2 6,-1 0 6,1 2 1,2 0-3,2 1-1,2 2-4,1 0 4,0 1 8,0 2 8,0 0 8,0 2 1,0 3-5,0 3-6,0 3-6,-1 4-6,-2 3-4,-2 4-6,-2 5-4,-1-1-5,-2 0-1,0-3-2,-1-1-3,0-5-3,2-4-6,3-5-6,1-4-6,1-8-6,2-9-7,0-8-7,2-9-7,2-5 1,4-1 9,4-1 10,3-1 10,3 1 7,0 1 5,-1 3 7,1 1 5,1 2 6,1 1 7,3 1 8,1 1 5,3 1 4,1 1-3,3 0-2,1 2-2,0 0-6,-1 1-9,-3-1-10,-1 0-9,-3 1-7,-3 2-3,-3 3-3,-3 1-4,-4 0-5,-4-2-6,-6-2-6,-4-1-6,-3-1 1,-2 2 11,0 2 10,-1 2 9,0 1 7,0 0 3,2 0 1,1 1 3,0-1 6,0 2 11,0 0 11,0 2 11,2 1 7,1 2 4,2 2 3,2 1 3,1 4 0,0 2-7,0 3-6,0 3-6,0 4-5,2 5-1,0 5-3,2 5-2,1 4-3,3 4-8,3 4-5,4 4-7,1 1-4,1-1-3,1-1-4,1 0-3,0-3-6,-1-4-9,0-4-9,-2-4-8,-1-4-3,-1-3 3,-1-5 4,0-3 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2:56"/>
    </inkml:context>
    <inkml:brush xml:id="br0">
      <inkml:brushProperty name="width" value="0.0406" units="cm"/>
      <inkml:brushProperty name="height" value="0.0406" units="cm"/>
      <inkml:brushProperty name="color" value="#F2395B"/>
    </inkml:brush>
  </inkml:definitions>
  <inkml:trace contextRef="#ctx0" brushRef="#br0">21400 56050 541,'-38'-46'6,"26"10"12,24 10 12,26 9 12,18 4 5,13 1-2,12-1-1,13 1-2,-1 1-4,-11 3-5,-14 3-7,-11 4-4,-1 1-5,13 0-2,12 0-1,13 0-3,1 0-4,-9 0-6,-10 0-5,-8 0-7,-9 3-6,-6 6-5,-6 7-5,-6 6-6,-9 7-6,-8 10-7,-10 10-8,-9 9-7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32"/>
    </inkml:context>
    <inkml:brush xml:id="br0">
      <inkml:brushProperty name="width" value="0.0381" units="cm"/>
      <inkml:brushProperty name="height" value="0.0381" units="cm"/>
      <inkml:brushProperty name="color" value="#F2395B"/>
    </inkml:brush>
  </inkml:definitions>
  <inkml:trace contextRef="#ctx0" brushRef="#br0">83161 27975 577,'-21'-14'0,"5"2"0,4 4 0,6 3 0,2 1 0,-2 0 0,0 0 0,-1 0 0,1 2 12,4 4 23,4 4 23,4 4 24,3 4 2,3 5-19,3 5-18,4 5-20,-1 1-15,0-2-12,0-2-13,-2-1-12,-2-4-14,-1-3-15,-2-4-16,-2-4-14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35"/>
    </inkml:context>
    <inkml:brush xml:id="br0">
      <inkml:brushProperty name="width" value="0.03849" units="cm"/>
      <inkml:brushProperty name="height" value="0.03849" units="cm"/>
      <inkml:brushProperty name="color" value="#F2395B"/>
    </inkml:brush>
  </inkml:definitions>
  <inkml:trace contextRef="#ctx0" brushRef="#br0">84550 25949 571,'19'-7'84,"7"-1"-19,7 0-17,7 0-18,3 0-11,2 0-4,0 1-3,2-1-5,-3 1-4,-4 2-8,-5 2-5,-5 2-8,-4 1-1,-3 0 0,-3 0 2,-3 0 1,-5-1-5,-6-2-10,-8-2-10,-6-2-11,-6 0 0,-2-1 12,-3 0 11,-3 0 12,0 0 7,1 0 2,3 1 2,1-1 2,3 0 3,2 2 0,4 1 1,3 0 1,0 1 3,0-2 4,-2 0 5,0-1 4,0-1 4,0 2 2,2 1 4,1 0 3,1 4 5,2 6 8,2 6 8,2 6 8,0 3-1,-1 2-11,0 3-9,-1 2-12,-5 3-6,-8 8-4,-8 6-4,-7 8-4,-4 2-3,3-2-4,2-3-4,1 0-4,3-5-3,3-4-4,3-6-3,3-4-3,2-4-9,2-5-13,2-3-15,2-4-14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35"/>
    </inkml:context>
    <inkml:brush xml:id="br0">
      <inkml:brushProperty name="width" value="0.03594" units="cm"/>
      <inkml:brushProperty name="height" value="0.03594" units="cm"/>
      <inkml:brushProperty name="color" value="#F2395B"/>
    </inkml:brush>
  </inkml:definitions>
  <inkml:trace contextRef="#ctx0" brushRef="#br0">85099 26883 612,'14'-6'4,"-4"4"9,-5 4 10,-2 4 8,-3 4 4,0 5 1,0 5-1,0 5 0,-1 4-2,-1 3-5,0 2-4,-1 4-4,-2 2-4,-2 1 0,-2 0-2,-1 2-1,-2-2-4,0-2-6,0-3-8,1-4-7,1-8-14,6-14-18,4-16-21,6-14-18,1-6-2,-1 3 18,0 3 18,-2 3 17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35"/>
    </inkml:context>
    <inkml:brush xml:id="br0">
      <inkml:brushProperty name="width" value="0.04374" units="cm"/>
      <inkml:brushProperty name="height" value="0.04374" units="cm"/>
      <inkml:brushProperty name="color" value="#F2395B"/>
    </inkml:brush>
  </inkml:definitions>
  <inkml:trace contextRef="#ctx0" brushRef="#br0">85466 26957 502,'8'-16'0,"1"0"0,2 1 0,0-1 0,0 1 1,-1 1 2,0 0 1,-2 2 2,1 1 2,1 2 5,3 3 4,2 1 3,-1 1 2,-1 2-2,-2 0-2,-2 2-3,-1 2-1,0 4-5,0 4-2,-1 3-4,0 3 1,-2 2 5,-2 0 5,-2 1 5,-1 2 3,0 5 1,0 3 2,0 4 1,0 3 0,0-1-2,0 0-2,0 0-1,0 0-3,0-1-1,0-1-4,0-1-1,0-3-3,0-2-2,0-3-3,0-3-2,0-2-1,0-2-3,0-3 0,0-1-2,-2-2-3,-2-2-4,-3-3-4,-3-1-6,-3-3-2,0-6-1,-1-4-1,-1-5-1,-2-5 0,0-3-1,-1-5-1,-1-3 0,0-3 2,3-1 3,1-1 4,3 0 4,1 0 3,4 3 2,2 3 1,4 3 2,1 2 2,2 1 2,0 1 3,2 1 3,1 1 2,1 3 5,3 1 3,2 2 4,0 3 1,-1 3-2,0 2-3,-2 4-2,0 3-2,0 6-1,0 4 0,0 5-2,-3 5 0,-2 5 1,-6 5 0,-2 5 2,-4 1 0,0-2-1,-2-2 0,0-1-1,0-4-1,1-4 0,0-3 0,2-4 0,4-8-4,6-9-7,8-10-8,6-9-6,6-9-6,5-5-2,4-6-4,6-6-2,1-2-2,-1 2-1,-3 2-2,-2 2 0,-3 3 2,-5 7 6,-5 5 7,-4 7 7,-5 3 4,1 1 2,-2 0 4,0 2 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36"/>
    </inkml:context>
    <inkml:brush xml:id="br0">
      <inkml:brushProperty name="width" value="0.0392" units="cm"/>
      <inkml:brushProperty name="height" value="0.0392" units="cm"/>
      <inkml:brushProperty name="color" value="#F2395B"/>
    </inkml:brush>
  </inkml:definitions>
  <inkml:trace contextRef="#ctx0" brushRef="#br0">86859 26186 561,'-25'7'7,"11"-2"14,12-2 14,12-2 14,7-1 1,3 0-11,3 0-13,3 0-11,1-1-9,-1-2-6,-1-2-4,-1-2-6,-2 0-2,-3-1 0,-3 0 1,-3 0 1,-3 0-7,-4 0-12,-4 1-13,-4-1-12,-3-1-1,-2-2 12,-2-2 13,-1-1 11,-2-2 8,0 0 3,0 1 2,1-1 2,0 2 4,2 2 6,2 4 5,2 3 6,1 5 11,-2 10 17,0 8 17,-1 9 16,-1 7 2,2 6-13,1 6-15,0 6-14,1 7-9,1 9-6,-2 9-6,2 9-6,-2 4-7,0 2-12,-2 0-11,0 2-12,0-5-9,2-10-9,3-9-10,1-11-9,1-10 1,1-11 13,2-13 11,0-11 13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36"/>
    </inkml:context>
    <inkml:brush xml:id="br0">
      <inkml:brushProperty name="width" value="0.03903" units="cm"/>
      <inkml:brushProperty name="height" value="0.03903" units="cm"/>
      <inkml:brushProperty name="color" value="#F2395B"/>
    </inkml:brush>
  </inkml:definitions>
  <inkml:trace contextRef="#ctx0" brushRef="#br0">86812 26936 563,'0'-15'2,"0"2"4,0 3 5,0 1 3,-2 4 4,-4 6 2,-4 6 1,-3 6 3,-4 5 0,-2 8-3,-1 7-1,-3 7-3,-1 4-1,-3 2 0,-1 2-1,-2 2 0,-1-1 0,3-4-2,2-4 0,1-4-1,3-6-2,3-6 0,3-6-2,3-8-2,7-8-5,14-10-9,12-10-11,12-9-9,8-8-5,1-2 2,0-6 2,2-3 1,-1 1 1,-2 4 2,-2 6 2,-1 4 1,-5 5 5,-4 7 8,-5 5 10,-5 6 7,-4 6 5,-4 4 0,-4 5-2,-4 6 1,-4 3 1,-4 5 7,-4 3 5,-4 5 5,-1 0 4,-1 0 1,0-1 0,1-1 2,5-7-7,12-13-15,11-12-13,13-13-15,4-7-9,-1 1-7,-3-1-5,-1 1-6,-2 0 0,-1 3 7,-1 1 6,-1 3 7,-2 3 6,-3 8 6,-3 6 5,-2 8 6,-4 4 3,-3 5 1,-2 3 2,-3 5 0,-3 1 6,0-1 12,-2-1 11,0-1 10,0-2 3,2-3-8,2-3-9,2-3-7,4-3-11,6-2-12,6-4-15,5-2-12,4-5-9,1-2-5,1-5-3,1-4-5,-1-1 1,-5-1 5,-3 0 6,-4 1 5,-4 0 1,1 2-3,-2 3-3,0 1-4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37"/>
    </inkml:context>
    <inkml:brush xml:id="br0">
      <inkml:brushProperty name="width" value="0.04556" units="cm"/>
      <inkml:brushProperty name="height" value="0.04556" units="cm"/>
      <inkml:brushProperty name="color" value="#F2395B"/>
    </inkml:brush>
  </inkml:definitions>
  <inkml:trace contextRef="#ctx0" brushRef="#br0">89206 26365 482,'-7'-13'42,"2"7"-2,3 5-1,1 6-1,0 4-2,-1 3-6,0 3-3,-1 3-5,-1 2-4,2 0-1,0-1-2,2 1-2,0-2-3,0-1-4,0-2-5,0-3-4,2-2-4,4-2-2,4-4-4,3-2-2,4-3-2,1-2-1,3-2-2,2-2-1,-1-1-2,-1-2 0,-3 0 0,-1-1-2,-3-1 0,-1 1 1,-2-1 1,-2 0-1,-2 0 3,-2-2 3,-3 0 4,0-1 3,-4 0 4,-2 1 5,-4 1 4,-2 0 5,-1 2 3,1 1 0,0 0 0,2 2 1,0 0 5,0 1 9,1-1 10,-1 0 8,1 2 2,2 6-4,2 4-4,2 6-5,1 2-5,0 3-4,0 2-5,0 1-5,0 5-2,0 7-2,0 7-2,0 7-1,0 3-3,0 0-2,0 0-3,0 0-3,0-3-2,0-2-1,0-5-1,0-4-2,-1-3-2,-2-3-3,-2-3-2,-2-3-3,-1-3-2,-2-5-1,0-3 0,-1-4-2,-1-3 2,-1 0 2,-2-2 3,0 0 1,0-3 3,1-4 2,1-4 2,1-3 2,1-5 2,2-2 3,2-3 3,2-3 2,3-2 4,4-3 4,4-1 4,4-2 4,4-1 1,5 0-2,5-1 0,5 1-2,3 1 0,1 3-3,0 3 0,2 4-2,2 0-2,2 2-3,4 1-2,3 1-2,-2 2-2,-2 3 3,-5 3 1,-4 3 2,-3 3 0,-5 4 1,-4 4-1,-3 4 0,-3 2 0,-1 3 1,0 2 1,-2 2 0,-1 0 3,-1 1 5,0 0 7,-2-1 5,0 2 2,0 1-3,0 3-3,0 2-3,0 0-2,-1 1-3,1-1-4,0 1-3,-1 0-2,-2 2 0,-3 3-1,0 1-1,-3 0 0,-1-1 0,0-3 0,-1-1 0,-2-2 0,-2-1-1,-2-1-1,-1-1 0,-3-2-4,-2-3-5,-2-3-6,-1-2-5,-3-4-2,0-1 3,0-2 3,-2-1 3,0-5-4,2-4-9,3-6-9,1-4-9,2-5-1,-1-7 7,0-5 5,1-6 8,1-3 1,4 0-3,4 0-4,4 0-4,2 2 1,0 5 5,0 5 4,0 6 4,0 2 6,0 4 7,0 3 7,0 3 7,0 4 9,-2 6 10,0 6 11,-1 6 10,-2 5 3,-2 3-5,-2 5-5,-2 3-5,-1 3-5,1-1-4,-1 1-4,0-1-4,1-2-4,2-3-8,3-4-5,1-5-6,3-3-8,4-4-7,3-4-8,6-4-7,2-5-4,3-4 0,3-5 1,3-5-1,2-1 3,-1 1 5,1 3 4,-1 1 4,-1 2 6,-3 2 7,-3 3 6,-2 1 7,-5 4 9,-3 6 9,-4 6 11,-4 6 11,-3 3 4,-2 3 2,-1 1-1,-3 3 2,-2 1-3,0 3-7,-1 1-6,-1 3-6,-2 1-6,-1 2-4,-3 2-6,-1 3-4,-2-2-4,1 0-3,-1-3-4,1-1-3,0-5-2,4-4-1,3-5-3,3-4-1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38"/>
    </inkml:context>
    <inkml:brush xml:id="br0">
      <inkml:brushProperty name="width" value="0.03424" units="cm"/>
      <inkml:brushProperty name="height" value="0.03424" units="cm"/>
      <inkml:brushProperty name="color" value="#F2395B"/>
    </inkml:brush>
  </inkml:definitions>
  <inkml:trace contextRef="#ctx0" brushRef="#br0">92200 25858 642,'4'-22'77,"10"5"-12,8 3-15,9 4-12,4 3-9,2 1-7,1 0-4,1 2-6,0-1-2,0 0 0,0-1 0,0-2 1,-2 2-5,-7 1-11,-6 2-10,-5 2-11,-6 1-11,-6 0-13,-6 0-12,-6 0-13,-3-1 2,0 0 16,0-2 16,1 0 17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38"/>
    </inkml:context>
    <inkml:brush xml:id="br0">
      <inkml:brushProperty name="width" value="0.04239" units="cm"/>
      <inkml:brushProperty name="height" value="0.04239" units="cm"/>
      <inkml:brushProperty name="color" value="#F2395B"/>
    </inkml:brush>
  </inkml:definitions>
  <inkml:trace contextRef="#ctx0" brushRef="#br0">92185 25421 518,'-35'-29'2,"9"7"5,9 5 4,8 6 5,4 8 8,-1 8 13,-3 9 12,-2 10 13,-1 5 2,-2 4-11,0 4-11,-1 5-9,-2 2-9,-3 3-4,-3 4-5,-3 2-4,-2 4-5,-1 4-2,-1 4-2,-1 3-4,2 0-8,3-7-14,5-5-14,3-6-15,4-8-7,2-8 2,4-9 1,3-8 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38"/>
    </inkml:context>
    <inkml:brush xml:id="br0">
      <inkml:brushProperty name="width" value="0.03431" units="cm"/>
      <inkml:brushProperty name="height" value="0.03431" units="cm"/>
      <inkml:brushProperty name="color" value="#F2395B"/>
    </inkml:brush>
  </inkml:definitions>
  <inkml:trace contextRef="#ctx0" brushRef="#br0">92350 27027 641,'7'-6'0,"-1"2"0,0 4 0,-2 3 0,0 3 9,0 7 18,0 5 17,0 7 19,0 4 2,2 5-12,0 3-12,1 4-12,1 1-10,-2-2-10,-1-2-10,0-1-9,-2 1-7,-2 7-5,-2 8-6,-2 6-5,-2 2-5,-2-4-4,-2-5-5,-1-3-4,-1-6 2,2-10 7,2-8 7,2-8 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2:57"/>
    </inkml:context>
    <inkml:brush xml:id="br0">
      <inkml:brushProperty name="width" value="0.03623" units="cm"/>
      <inkml:brushProperty name="height" value="0.03623" units="cm"/>
      <inkml:brushProperty name="color" value="#F2395B"/>
    </inkml:brush>
  </inkml:definitions>
  <inkml:trace contextRef="#ctx0" brushRef="#br0">21450 56650 607,'-133'3'65,"34"6"-4,35 7-4,35 6-5,18 6-7,3 6-8,3 7-9,4 6-9,1 9-6,0 13-3,0 12-5,0 13-4,0 7-6,0 4-6,0 3-6,0 3-7,-2-2-4,-3-6-3,-3-6-3,-2-6-3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39"/>
    </inkml:context>
    <inkml:brush xml:id="br0">
      <inkml:brushProperty name="width" value="0.04619" units="cm"/>
      <inkml:brushProperty name="height" value="0.04619" units="cm"/>
      <inkml:brushProperty name="color" value="#F2395B"/>
    </inkml:brush>
  </inkml:definitions>
  <inkml:trace contextRef="#ctx0" brushRef="#br0">92650 26909 476,'1'-17'1,"2"0"4,2-1 3,2-1 3,2 0 1,3-1 1,3 0-1,4 1 1,2 0 0,2 1-2,4 0-1,3 2-2,0 2 0,-3 3-2,-3 3-1,-3 2 0,-1 3-2,1 0-3,1 2-1,2 0-3,-5 1-6,-7 0-11,-8 0-10,-8 0-10,-4-2-1,0-3 10,0-5 10,1-4 9,-1-1 8,0 1 4,0 1 5,0 0 4,1 2 4,0 3 4,2 1 4,1 2 4,-1 5 7,0 8 10,-2 7 11,0 9 11,0 5 0,0 5-10,2 3-10,1 4-10,0 2-6,0 0-5,0 0-4,0 0-5,1-2-2,4-6-1,2-4-1,4-5-1,2-4-2,3-4 0,3-5-1,4-3-1,1-3-6,3-2-12,1-3-13,3 0-12,1-5-6,0-4 0,2-6 1,1-3-1,-2-4 3,-5 2 8,-5 1 5,-4 1 7,-5 1 1,1 1-7,-2 0-6,0 2-5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39"/>
    </inkml:context>
    <inkml:brush xml:id="br0">
      <inkml:brushProperty name="width" value="0.04888" units="cm"/>
      <inkml:brushProperty name="height" value="0.04888" units="cm"/>
      <inkml:brushProperty name="color" value="#F2395B"/>
    </inkml:brush>
  </inkml:definitions>
  <inkml:trace contextRef="#ctx0" brushRef="#br0">94395 25763 450,'0'-15'3,"0"2"6,0 2 6,0 3 7,1 1 2,2 2 0,2 2 0,2 2 0,1 2-2,0 2-3,0 2-3,-1 2-3,1 1-2,-2 1-1,-1 2-2,0 0 0,-2 1-1,-1 3 1,0 2 1,-1 1 1,-1 2 0,0 0 0,0-1-2,0 1-1,0 0 2,0 3 4,0 1 3,0 3 5,0 1 0,0 0-1,0 2-2,0 1-1,0 1-3,0 1 0,0 0-1,0 2-2,0 0-1,0-1 0,0-2-3,0 0 0,0-2-2,0-3-3,0-3-2,0-3-2,-3-7-8,-6-10-11,-6-12-13,-5-10-12,-4-7-2,-2-4 5,0-5 5,0-3 7,-1-2 5,1 2 5,1 0 4,1 1 4,2 3 4,5 4 2,3 3 2,4 5 3,3 2 2,2 2 2,3 3 3,1 1 2,3 0 1,5 0 1,6-1 0,4-1 1,2 1-1,1 3 0,-1 2 0,1 4-1,-1 2-1,-3 0 0,-1 2-1,-2 0-1,-2 3 0,-3 6-3,-1 4 0,-2 5-2,-4 4 0,-6 1 2,-6 3 2,-5 1 1,-5 3 2,-1 1-1,-3 2 1,-1 3 0,-1-2 0,1-2-2,1-3 0,1-3-1,2-3-1,3-3 0,3-3 1,3-2-1,5-9-4,10-10-7,8-13-8,9-11-7,8-8-4,9-1 1,7-2 2,8-2 2,4 0 0,-1 3 0,1 4 0,0 2 1,-2 4 2,-2 3 3,-4 5 3,-2 3 4,-5 4 4,-6 3 3,-5 2 4,-7 4 3,-7 4 9,-9 8 11,-8 6 13,-9 7 12,-6 4 4,-1-1-8,-3 1-5,-1-1-7,-1-1-5,4-1-5,3-2-3,3-3-4,3 0-3,2 0-2,4-1-3,3 1-1,4 0-4,5-1-3,7 1-4,6 0-3,3-2-4,1-3-6,1-3-5,1-2-5,-1-2-5,0 0-4,-1 0-4,-1 0-4,-1-2 0,-3-1 7,-1-2 5,-2-1 6,-3-3 0,-1 0-5,-2-2-5,-2 0-6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40"/>
    </inkml:context>
    <inkml:brush xml:id="br0">
      <inkml:brushProperty name="width" value="0.04298" units="cm"/>
      <inkml:brushProperty name="height" value="0.04298" units="cm"/>
      <inkml:brushProperty name="color" value="#F2395B"/>
    </inkml:brush>
  </inkml:definitions>
  <inkml:trace contextRef="#ctx0" brushRef="#br0">97139 26245 511,'-8'-7'6,"2"0"11,1 2 10,1 1 12,1 2 8,2 5 3,2 6 3,2 4 4,1 4-3,0 1-9,-1 3-9,1 1-10,-1 3-7,0 1-9,-2 3-8,0 1-7,-2 1-8,0-2-9,-2 0-8,0-1-9,-1-3-5,1-5-6,-1-5-5,0-4-4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40"/>
    </inkml:context>
    <inkml:brush xml:id="br0">
      <inkml:brushProperty name="width" value="0.04191" units="cm"/>
      <inkml:brushProperty name="height" value="0.04191" units="cm"/>
      <inkml:brushProperty name="color" value="#F2395B"/>
    </inkml:brush>
  </inkml:definitions>
  <inkml:trace contextRef="#ctx0" brushRef="#br0">97090 26125 524,'16'-22'2,"1"3"4,2 3 4,0 3 3,1 2 5,3 0 4,1 2 5,3 1 5,1 1 2,1 2-1,0 2-1,2 2-1,-1 1-3,-1 0-4,-3 0-5,-1 0-4,-4 1-3,-3 4-3,-4 2-1,-4 3-2,-5 3-1,-2 0 0,-6 1 0,-2 1 0,-4 1-1,-2 0-1,-2-1-1,-1 1-2,-5 1-3,-7 3-6,-7 3-7,-7 3-6,-2 1-2,2-1 3,2-1 3,1-1 3,4-2 3,2-1 4,3-3 3,3-1 4,3-3 3,5-2 4,3-4 4,4-3 4,7-2 4,10-4 5,10-2 6,9-3 4,5-2-1,-1 0-8,-1 0-8,-1 0-8,-1 1-5,1 1-2,-1 0 0,1 2-3,-2 0-2,-2 0-6,-1 0-6,-2 0-6,-4-1-9,-1 0-12,-4-1-13,-3-1-13,-4-2-1,-6 0 9,-6-2 10,-5 0 9,-4-2 8,0-5 6,1-3 8,-1-5 6,2 0 5,2 5 2,4 3 2,3 5 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40"/>
    </inkml:context>
    <inkml:brush xml:id="br0">
      <inkml:brushProperty name="width" value="0.04466" units="cm"/>
      <inkml:brushProperty name="height" value="0.04466" units="cm"/>
      <inkml:brushProperty name="color" value="#F2395B"/>
    </inkml:brush>
  </inkml:definitions>
  <inkml:trace contextRef="#ctx0" brushRef="#br0">97778 25764 492,'-2'-17'-1,"0"-2"-4,-3-1-3,-2-2-3,0-2 2,0 2 5,2 1 7,1 1 5,0 2 3,0 3 2,0 3 1,0 3 1,1 6 8,0 11 17,2 11 16,1 11 16,0 8 2,0 5-13,0 4-11,0 6-13,0 6-10,0 9-6,0 8-8,0 10-5,0 6-11,0 2-11,0 4-13,0 2-12,-1 0-7,-1-4-6,0-4-4,-1-4-4,-1-9 2,2-17 11,0-15 10,2-15 10,0-10 5,2 0 0,0-1-1,2 0-1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41"/>
    </inkml:context>
    <inkml:brush xml:id="br0">
      <inkml:brushProperty name="width" value="0.04568" units="cm"/>
      <inkml:brushProperty name="height" value="0.04568" units="cm"/>
      <inkml:brushProperty name="color" value="#F2395B"/>
    </inkml:brush>
  </inkml:definitions>
  <inkml:trace contextRef="#ctx0" brushRef="#br0">99328 25700 481,'22'0'53,"-3"0"-10,-3 0-10,-2 0-11,-2 2-4,1 4-2,1 4 0,2 3 0,-2 2-6,-3-1-7,-3 0-10,-2-2-8,-5 1-3,-4 1 3,-5 3 3,-5 2 3,-4-1-2,0-1-9,-1-2-10,-1-3-8,0 0-1,1 0 6,0 0 6,2-1 6,2 0 6,1 0 3,2-2 3,2 0 4,2-2 2,1 1 0,0 0 1,2 0 1,0 0 6,2 0 11,0-1 10,2 1 11,2-1 5,4 0-4,4-2-2,3 0-4,4-2-4,1-3-8,3 0-7,2-3-7,0-2-3,1 0 0,-1-2 1,1 0 1,-1 0-4,-1 2-5,-1 2-8,-1 3-5,0 0-2,1 1 3,1 2 5,1 0 3,0 1 4,-3-2 6,-1 0 4,-2-2 6,-1 0 6,3 0 4,2 0 5,1 0 5,2 0 2,-1-2-1,1 0-1,-1-2-1,0 1-1,-1 0-3,-1 2 0,-1 1-3,-1 0-3,-2 1-7,-3 2-5,-1 0-7,-3 2-2,-2 2 1,-4 2 1,-2 2 1,-5 0-15,-2 1-34,-5 0-33,-4 0-33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43"/>
    </inkml:context>
    <inkml:brush xml:id="br0">
      <inkml:brushProperty name="width" value="0.03442" units="cm"/>
      <inkml:brushProperty name="height" value="0.03442" units="cm"/>
      <inkml:brushProperty name="color" value="#F2395B"/>
    </inkml:brush>
  </inkml:definitions>
  <inkml:trace contextRef="#ctx0" brushRef="#br0">78483 32031 639,'-6'-7'65,"4"1"-8,4 0-8,4 2-7,2 0-7,1 2-6,2 0-5,0 2-5,1 0-4,0 0-4,-1 0-3,1 0-2,-1 1-6,0 2-5,-2 2-7,0 2-7,-3 2-1,-3 3 4,-2 3 3,-4 3 3,-2 1-4,-1-1-15,-3 0-13,-2-2-15,0-1-2,2-1 7,2-1 10,3 0 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44"/>
    </inkml:context>
    <inkml:brush xml:id="br0">
      <inkml:brushProperty name="width" value="0.0354" units="cm"/>
      <inkml:brushProperty name="height" value="0.0354" units="cm"/>
      <inkml:brushProperty name="color" value="#F2395B"/>
    </inkml:brush>
  </inkml:definitions>
  <inkml:trace contextRef="#ctx0" brushRef="#br0">78289 32296 621,'-5'14'27,"6"-1"6,6-2 6,6-2 5,1 0-1,-1 3-7,-2 4-7,-2 2-6,-2 3-5,-1 3-2,-1 3-3,0 3-1,-2-1-2,-2-2-2,-2-3-1,-2-3-2,0-6-1,0-8 0,2-10 0,0-8-1,3-9-2,4-11-8,4-9-5,4-10-8,2-5-5,1-2-6,1 0-7,1-1-5,0 3-1,-1 6 4,-1 8 4,0 6 5,-3 6 1,-3 5 1,-3 5 0,-2 5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45"/>
    </inkml:context>
    <inkml:brush xml:id="br0">
      <inkml:brushProperty name="width" value="0.04601" units="cm"/>
      <inkml:brushProperty name="height" value="0.04601" units="cm"/>
      <inkml:brushProperty name="color" value="#F2395B"/>
    </inkml:brush>
  </inkml:definitions>
  <inkml:trace contextRef="#ctx0" brushRef="#br0">79456 31143 478,'8'-7'1,"0"2"4,0 2 4,0 2 3,0 1 4,-1 0 5,1 0 4,0 0 5,0 1 0,0 0-5,0 2-4,-1 0-5,1 2-4,-2 2-5,-1 2-3,0 1-5,-2 3-2,0 0-2,-2 1-1,0 1-2,-3 1-4,-2 2-6,-4 0-5,-2 1-7,-2-1-2,1-3-1,-1-3 1,0-2-1,0-3 3,1-1 5,-1-1 7,0 0 5,1-1 6,1 0 3,0 0 5,2 0 3,1 0 4,0 1 2,2 2 4,1 0 2,0 1 2,2 0 2,0 0 3,2 0 0,-1 0 2,0 1 0,-2 1 1,0 2 0,-1-1-2,0 1-3,0 0-3,0 0-3,2-2-4,4-3-3,4-2-4,4-4-3,3-2-4,5-4-4,4-2-4,3-3-5,1-1 0,-3 2 3,-3 2 1,-3 2 3,-3 4 3,-4 4 4,-4 5 4,-4 6 5,-5 2 1,-4 1 1,-5 1 1,-5 1-1,-2 0 1,0-1 1,2 0 1,1-2 0,1-2 0,2-1-3,3-2-2,1-2-2,3-1-3,4 0-2,4-1-3,4 1-1,3 0-2,1 0 1,3 0 2,2 0 0,0 0 0,-1 3 1,-1 2 0,0 2 1,-2 0 0,-3 1 1,-1-1 2,-2 1 0,-2 0 2,0 1 0,-1 2 2,-2 0 1,0-1 0,-2-1 0,-1-3 0,0-1 0,-3-2 0,-3 0 1,-5-2 0,-4-1 0,-1-2 0,3-4 0,1-4-1,3-4-1,0-4-1,2-5-3,1-5-3,0-5-2,3-5-3,5-7-5,2-5-4,5-6-4,5-3-4,8-2-5,6 0-4,7-1-4,3 1-1,2 4 0,1 4 3,1 4 0,0 3 4,2 1 6,0 3 5,2 2 5,-1 2 6,-4 3 6,-2 3 4,-3 3 7,-4 3 3,-3 3 4,-5 2 4,-3 4 2,-3 3 7,-3 2 7,-1 4 8,-2 3 9,-2 2-1,-2 5-11,-2 4-10,-2 3-11,-3 4-12,-2 3-17,-4 3-15,-2 3-15,-2-1-7,-1-3 1,-2-5 3,0-3 1,0-2 5,-1 0 6,0-1 6,1 1 7,0-2 5,2-1 7,2-2 6,3-2 7,0-1 2,0 1 2,0 2 0,0 0 1,1 1 5,2 0 8,3-1 8,1 1 9,1 0 2,0 0-5,0-1-4,0 1-5,0 2-4,0 3-2,0 5-2,0 3-3,-1 4-2,-1 1 0,0 2-1,-1 3 0,-1-2-1,0-4-4,0-3-2,0-5-3,2-5-7,4-6-12,4-8-11,4-6-12,3-10-7,5-9-4,3-12-1,5-11-4,1-3 2,-1 2 8,-1 4 5,-1 2 8,-2 5 6,-3 5 8,-3 7 8,-2 6 8,-4 5 8,-3 8 11,-2 6 11,-4 8 9,-2 3 5,-2 3-4,-2 2-3,-2 1-4,0 2-3,1 1-6,0 1-6,2 2-5,3-8-15,6-11-24,5-13-23,7-13-23,3-7-6,0-1 11,-1-1 12,1-1 11,-1 0 9,-1 1 6,-1 2 5,-1 0 5,-1 3 6,-1 5 4,0 4 5,-2 6 5,-3 4 10,-4 2 17,-6 4 18,-4 2 16,-3 3 2,0 2-12,0 2-13,1 2-12,0 0-11,2 1-8,2 0-9,2 0-9,3-2-5,4-3 0,3-2-1,5-4-1,3-2 0,1-4 2,3-2 1,2-3 0,0-2 2,-1 2 1,-2 1 1,1 1 1,-3 1 3,-3 2 4,-3 2 4,-2 2 6,-4 2 1,-3 2-1,-2 2 0,-3 2 0,-5 2-1,-4 5 0,-5 4-1,-5 3 1,-4 3-1,-1 1-1,-3 1-1,-1 1 0,0 0-1,3 1-1,3-1-1,3 1-2,1-2 1,1 0 2,-1-1 3,1 0 1,1-4 2,2-1 1,4-4 1,3-3 1,3-1 2,6-1 2,4 1 3,6 0 1,4-3-1,5-6-7,5-6-7,5-6-7,3-5-4,2-3 0,3-5-2,1-3 0,0-1-2,-2 2-1,-2 4-1,-1 4-1,-4 1-2,-3 4-2,-5 3-3,-3 2-2,-6 3-4,-6 0-8,-8 2-8,-6 1-7,-5-2 0,-2-1 8,-1-2 8,-3-1 7,0-3 6,-1-2 3,0-2 2,1-1 3,0-2 1,1 1-1,0-1 0,2 0 0,2 2 3,1 1 8,2 2 9,2 2 8,2 2 7,1 0 6,0 2 7,2 1 7,0 2 5,2 4 3,0 3 4,2 5 3,0 6-2,2 8-10,0 7-8,2 8-10,0 8-7,3 10-5,2 8-6,2 9-5,-1 7-7,-2 8-9,-4 6-11,-2 8-8,-2 7-8,0 7-5,0 8-6,0 8-5,0-9 2,0-26 9,0-28 9,0-25 9,0-14 2,2-1-6,0-2-5,1 1-6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46"/>
    </inkml:context>
    <inkml:brush xml:id="br0">
      <inkml:brushProperty name="width" value="0.0517" units="cm"/>
      <inkml:brushProperty name="height" value="0.0517" units="cm"/>
      <inkml:brushProperty name="color" value="#F2395B"/>
    </inkml:brush>
  </inkml:definitions>
  <inkml:trace contextRef="#ctx0" brushRef="#br0">83687 30603 425,'2'-24'6,"5"3"12,6 0 11,4 0 13,2 4 2,1 3-8,-1 4-7,1 5-7,-1 2-6,-1 3-4,-1 4-6,0 2-4,-3 4-2,-3 4 1,-3 3 2,-2 5 0,-5 2-5,-4 1-11,-6 1-11,-4 1-10,-3-1-5,-1-1 3,-1-3 4,-1-1 2,-1-3 5,1-3 4,-1-3 3,0-2 5,2-3 6,3-1 6,3-1 7,3 0 6,3-2 7,4-2 6,4-2 6,4-2 6,4-2 0,5-2-7,5-2-5,5-1-6,2-2-4,-1 2-4,-1 1-2,-1 1-3,-2 0-2,-1 2 0,-3 0-2,-1 2 0,-4 2-2,-6 2-2,-6 3-2,-6 4-2,-5 2 1,-4 3 6,-3 4 5,-5 2 4,0 0 5,3-1 0,3-2 3,3-3 0,1 1 2,0 2 1,0 1 0,1 3 0,0 0 1,2 1-2,2 0-1,2-1-1,2 4-1,0 5-2,2 6-3,1 7-2,0 1-1,0 0-3,0-2-1,0 0-2,-1-1-1,-1-2-3,0 0-2,-1-1-1,-3-2-4,-2-2-6,-3-1-6,-3-3-6,-2-2-6,0-3-4,1-3-5,-1-3-5,-1-3-3,-2-2 0,-1-4 0,-2-3-1,-1-2 3,4-4 4,3-2 6,3-3 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2:57"/>
    </inkml:context>
    <inkml:brush xml:id="br0">
      <inkml:brushProperty name="width" value="0.04454" units="cm"/>
      <inkml:brushProperty name="height" value="0.04454" units="cm"/>
      <inkml:brushProperty name="color" value="#F2395B"/>
    </inkml:brush>
  </inkml:definitions>
  <inkml:trace contextRef="#ctx0" brushRef="#br0">21500 57100 493,'76'-71'32,"4"10"-2,3 10-3,3 9-2,7 2-2,14-2-3,11-3-2,14-3-4,3 2-2,-2 10-3,-3 10-2,-3 9-4,-10 6-1,-16 3 1,-15 3 0,-15 4 0,-12 5 1,-6 10 3,-6 10 3,-6 9 2,-9 7 0,-8 7-1,-10 6-2,-9 7-1,-5 0 2,0-2 5,0-3 6,0-3 5,-5-1 0,-9 4-2,-10 3-5,-8 3-3,-6 1-4,1 1-2,-1-1-3,1 1-2,-6 4-2,-8 9 0,-10 10-1,-9 10 0,-4-1-1,4-9-1,3-10 0,3-8-1,3-11-1,3-8-2,3-10-2,4-9-1,2-10-2,4-9-3,3-10-1,3-8-3,1-17-1,1-21 3,-1-22 1,1-22 3,4-21-6,9-18-13,10-19-11,10-18-12,5-6-4,4 10 7,3 10 6,3 9 6,3 10 7,3 14 7,3 11 7,4 14 8,1 8 4,0 7 6,0 6 3,0 7 5,-2 7 5,-3 9 5,-3 10 5,-2 10 6,-6 16 5,-6 26 5,-6 24 6,-6 26 5,-9 15-2,-8 6-9,-10 7-8,-9 6-8,-7 4-8,-3 4-8,-3 3-7,-2 3-7,0-4-8,7-8-6,6-10-7,7-9-7,4-12-5,3-11-3,3-14-5,4-11-3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46"/>
    </inkml:context>
    <inkml:brush xml:id="br0">
      <inkml:brushProperty name="width" value="0.03515" units="cm"/>
      <inkml:brushProperty name="height" value="0.03515" units="cm"/>
      <inkml:brushProperty name="color" value="#F2395B"/>
    </inkml:brush>
  </inkml:definitions>
  <inkml:trace contextRef="#ctx0" brushRef="#br0">83000 32277 625,'17'-30'23,"1"3"-4,3 3-4,1 3-3,4 1 2,5 1 8,5-1 7,5 1 8,3 0 1,6 1-5,2 1-3,5 1-6,2 0-4,0 2-5,0 1-6,0 1-4,-4 1-2,-5 2 3,-6 2 3,-5 3 3,-7 0-15,-6 0-30,-5 0-31,-6 0-31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47"/>
    </inkml:context>
    <inkml:brush xml:id="br0">
      <inkml:brushProperty name="width" value="0.04983" units="cm"/>
      <inkml:brushProperty name="height" value="0.04983" units="cm"/>
      <inkml:brushProperty name="color" value="#F2395B"/>
    </inkml:brush>
  </inkml:definitions>
  <inkml:trace contextRef="#ctx0" brushRef="#br0">84588 31568 441,'-7'-4'36,"2"6"2,2 7 2,2 8 3,1 3-3,0 1-6,0 1-7,0 1-7,0 0-5,-2 1-5,0-1-4,-1 1-5,-1-6-10,3-9-17,2-10-16,3-9-17,1-8-3,5-4 10,4-3 9,4-4 11,1-1 8,1 3 5,-1 3 5,1 3 6,-2 3 5,-3 2 5,-3 4 5,-2 3 5,-4 3 8,-1 6 14,-2 4 14,-2 6 12,-3 3 1,-3 5-13,-6 3-11,-2 5-12,-2 0-8,1-1-6,0-3-4,2-1-6,0-2-2,1-1 0,-1-1 0,0 0 1,4-4-6,6-3-9,7-4-11,8-4-10,4-4-3,1-2 8,3-4 7,1-2 6,0-1 5,-3 3 4,-3 1 2,-2 2 3,-5 4 2,-7 8-1,-4 6 0,-7 7 0,-5 4 0,-2 1 1,-3 1 2,-3 1 2,0 0 1,1-1 1,3-1 0,1-1 2,1 0 1,-2 1 4,0 1 3,0 1 4,-1-2 1,4-1 0,3-4 0,3-3 1,1-3 0,2-1 0,1-2-1,0-2 1,4-3-2,4-2-2,5-4-3,6-2-1,3-5-4,5-4-2,3-5-4,5-5-2,1-4-1,2-1 2,1-3 0,1-1 2,-1-1-3,0 1-5,-1 2-6,-1 0-5,-3 2-2,-3 5 3,-5 3 3,-3 4 2,-4 6 7,-3 6 11,-2 8 9,-4 6 10,-3 4 4,-2 0-3,-3-1-3,-4 1-3,0 1-2,-1 1-2,0 3-2,0 1-1,-1 2-3,-2 1 0,-2 1-2,-1 1-1,-4 0-1,-3 1-4,-5-1-2,-3 1-2,-3-2-3,-1-2-5,-1-1-3,0-2-5,-1-3-5,1-3-6,1-3-5,2-2-7,1-4-3,5-1 1,3-2-1,5-2 1,2-4-1,2-6 1,2-5 0,3-7 1,1-4 2,2-1 6,2-2 5,2-2 5,1-1 6,2 5 5,0 2 5,2 3 5,0 2 2,0 2-1,-1 3-3,2 1-2,-1 3 6,3 2 14,2 4 14,2 3 15,2 2 6,3 5-1,3 4-1,3 4-1,5 4-5,5 7-9,6 5-10,6 7-10,6 2-8,4 2-9,5 0-8,6 2-9,-4-4-9,-11-7-10,-10-9-11,-11-7-10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51"/>
    </inkml:context>
    <inkml:brush xml:id="br0">
      <inkml:brushProperty name="width" value="0.04199" units="cm"/>
      <inkml:brushProperty name="height" value="0.04199" units="cm"/>
      <inkml:brushProperty name="color" value="#F2395B"/>
    </inkml:brush>
  </inkml:definitions>
  <inkml:trace contextRef="#ctx0" brushRef="#br0">62198 26848 523,'6'-17'86,"-3"11"-12,-2 12-12,-4 11-11,-2 8-10,-5 3-5,-4 3-6,-4 3-6,-2 2-4,-3 2-3,-1 2-3,-3 2-3,1 0-4,1 0-4,3-1-4,1-1-5,2-4-5,1-2-6,1-5-6,1-3-6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6:51"/>
    </inkml:context>
    <inkml:brush xml:id="br0">
      <inkml:brushProperty name="width" value="0.04483" units="cm"/>
      <inkml:brushProperty name="height" value="0.04483" units="cm"/>
      <inkml:brushProperty name="color" value="#F2395B"/>
    </inkml:brush>
  </inkml:definitions>
  <inkml:trace contextRef="#ctx0" brushRef="#br0">61809 26928 490,'-15'-9'1,"4"-1"2,3-3 1,3-2 1,2 2 10,3 3 17,4 4 17,2 4 18,2 4 2,2 4-12,0 4-12,2 3-12,0 5-7,3 5-2,1 5-2,3 5-2,1 4-3,1 4-6,1 4-4,1 4-5,1 2-6,-1-2-7,1 0-9,-1-2-7,0-3-6,-3-6-6,-1-5-4,-2-7-5,-3-4-3,-1-3-3,-2-3-3,-2-2-2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7:10"/>
    </inkml:context>
    <inkml:brush xml:id="br0">
      <inkml:brushProperty name="width" value="0.03023" units="cm"/>
      <inkml:brushProperty name="height" value="0.03023" units="cm"/>
      <inkml:brushProperty name="color" value="#F2395B"/>
    </inkml:brush>
  </inkml:definitions>
  <inkml:trace contextRef="#ctx0" brushRef="#br0">19937 12883 727,'-6'-6'32,"6"4"-2,4 4 1,6 4-2,1 3-2,-1 3-4,0 3-5,-2 4-5,0 3-2,2 6-2,0 6-1,1 7-2,0 2 0,-1 0 2,0 0 0,-2 0 1,0-2-5,2-2-10,0-3-11,2-4-11,-2-3-6,1-7-3,-2-5-2,0-6-2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7:10"/>
    </inkml:context>
    <inkml:brush xml:id="br0">
      <inkml:brushProperty name="width" value="0.02637" units="cm"/>
      <inkml:brushProperty name="height" value="0.02637" units="cm"/>
      <inkml:brushProperty name="color" value="#F2395B"/>
    </inkml:brush>
  </inkml:definitions>
  <inkml:trace contextRef="#ctx0" brushRef="#br0">19231 10463 834,'-7'-15'0,"0"4"0,2 3 0,1 3 0,0 4 5,2 7 12,0 7 10,2 8 11,0 4 0,0 6-13,0 5-11,0 5-13,0 2-6,2 2-3,0 0-2,2 2-3,0-2-4,1-4-6,2-4-7,0-4-6,0-4-2,-2-7 2,-3-5 3,0-6 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7:11"/>
    </inkml:context>
    <inkml:brush xml:id="br0">
      <inkml:brushProperty name="width" value="0.02373" units="cm"/>
      <inkml:brushProperty name="height" value="0.02373" units="cm"/>
      <inkml:brushProperty name="color" value="#F2395B"/>
    </inkml:brush>
  </inkml:definitions>
  <inkml:trace contextRef="#ctx0" brushRef="#br0">19300 10769 927,'14'-49'6,"-1"12"0,-2 11 1,-2 13 0,1 5 1,4 0 1,3 0 0,5 0 1,1 1-2,3-1-5,0 0-6,1 0-5,-2 1-6,-2 0-6,-3 2-7,-2 1-6,-4 0-2,-1 2 4,-2 0 2,-2 2 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7:11"/>
    </inkml:context>
    <inkml:brush xml:id="br0">
      <inkml:brushProperty name="width" value="0.03187" units="cm"/>
      <inkml:brushProperty name="height" value="0.03187" units="cm"/>
      <inkml:brushProperty name="color" value="#F2395B"/>
    </inkml:brush>
  </inkml:definitions>
  <inkml:trace contextRef="#ctx0" brushRef="#br0">20163 9932 690,'-28'-19'15,"9"9"8,7 8 8,8 10 8,5 6 1,4 5-4,2 5-4,4 5-4,1 6-5,1 10-5,1 8-4,1 9-6,2 9-6,2 9-7,1 9-9,3 8-7,-2-5-11,-3-19-13,-4-21-13,-4-18-13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7:26"/>
    </inkml:context>
    <inkml:brush xml:id="br0">
      <inkml:brushProperty name="width" value="0.03252" units="cm"/>
      <inkml:brushProperty name="height" value="0.03252" units="cm"/>
      <inkml:brushProperty name="color" value="#00BFF3"/>
    </inkml:brush>
  </inkml:definitions>
  <inkml:trace contextRef="#ctx0" brushRef="#br0">60828 35633 676,'-21'-31'53,"5"3"-5,5 2-5,4 1-7,4 4-4,0 3-7,2 5-5,1 3-6,-1 1-4,-1 0 0,0-1 0,-1-1-2,-1-1-1,2 0-2,0 1-3,2-1-2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7:26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60800 36100 333,'49'20'167,"16"14"-1,16 15 1,16 15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0:31"/>
    </inkml:context>
    <inkml:brush xml:id="br0">
      <inkml:brushProperty name="width" value="0.02778" units="cm"/>
      <inkml:brushProperty name="height" value="0.02778" units="cm"/>
      <inkml:brushProperty name="color" value="#F2395B"/>
    </inkml:brush>
  </inkml:definitions>
  <inkml:trace contextRef="#ctx0" brushRef="#br0">12650 27900 791,'0'-79'-11,"0"45"18,0 43 20,0 45 18,1 25 5,4 10-13,3 10-11,3 9-12,-1 10-8,-2 14-1,-3 11-3,-3 14-1,-2 13-4,0 16-4,0 15-4,0 17-4,0 3-6,0-5-10,0-7-9,0-5-10,0-23 0,0-37 8,0-38 7,0-37 9,1-23 5,4-5 5,3-7 4,3-5 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2:57"/>
    </inkml:context>
    <inkml:brush xml:id="br0">
      <inkml:brushProperty name="width" value="0.03764" units="cm"/>
      <inkml:brushProperty name="height" value="0.03764" units="cm"/>
      <inkml:brushProperty name="color" value="#F2395B"/>
    </inkml:brush>
  </inkml:definitions>
  <inkml:trace contextRef="#ctx0" brushRef="#br0">22000 57050 584,'93'26'75,"-11"4"-5,-14 3-7,-11 3-5,-4 4-7,6 7-11,7 6-10,6 7-10,4 2-12,4 1-13,3-1-15,3 1-13,-7-6-13,-15-8-11,-15-10-10,-16-9-11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7:27"/>
    </inkml:context>
    <inkml:brush xml:id="br0">
      <inkml:brushProperty name="width" value="0.04249" units="cm"/>
      <inkml:brushProperty name="height" value="0.04249" units="cm"/>
      <inkml:brushProperty name="color" value="#00BFF3"/>
    </inkml:brush>
  </inkml:definitions>
  <inkml:trace contextRef="#ctx0" brushRef="#br0">60625 32828 517,'-14'-23'19,"3"4"-1,2 3-2,4 3-1,1 1-1,0 1-2,0-1-2,0 0-1,0-3 1,-2-5 4,0-7 4,-1-5 3,-1-2 1,2 3-3,1 3-3,1 4-2,-1-1-4,2-3-2,-1-3-5,0-3-2,0-3-2,2-4 1,0-4 0,2-4 1,0-3 0,0 0 0,0-1 1,0-2-1,0 3 2,0 3 0,0 4 2,0 4 0,0 3 2,2 3 0,0 3 0,2 3 1,0 2 0,2 0-1,0-1 1,1 1-1,2 0-1,2 3-1,2 1-1,1 3-1,2 1-2,2 0 0,0 2 0,1 1-2,0 1 0,1 1 0,-1 1-1,1 0 0,-1 2 1,-1 3 0,-1 1 0,0 2 2,-2 2 0,-1 2 1,-1 2 0,0 2 2,-2 3 0,1 4 1,0 3 1,0 5 1,-2 2 0,-1 3 0,-2 1-1,-2 3 1,-2 0-1,-1 1-1,0-1 0,-1 1 0,-2 0-1,-1 0 0,0 2 0,-1 1-1,-3 1 1,-2 1-1,-3 1 1,-3 0-1,-3 1 0,-2 1 0,-1-1 0,-3 0 0,0-1-2,-1-3-2,1-3-2,-1-3-4,0-3 0,-1-3-1,-1-3 1,0-3 0,-1-2-1,1 0-3,0-2-3,3-1-2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7:28"/>
    </inkml:context>
    <inkml:brush xml:id="br0">
      <inkml:brushProperty name="width" value="0.04095" units="cm"/>
      <inkml:brushProperty name="height" value="0.04095" units="cm"/>
      <inkml:brushProperty name="color" value="#00BFF3"/>
    </inkml:brush>
  </inkml:definitions>
  <inkml:trace contextRef="#ctx0" brushRef="#br0">62078 33855 537,'0'-13'40,"0"6"4,0 6 6,0 6 5,0 5-2,0 5-9,0 5-9,0 5-10,-1 3-5,-2-1-4,-2 1-2,-1-1-3,-2-2-2,2-3-1,1-4 0,0-5-1,3-2-1,4 0-2,4-2-1,4 0-2,2-4 0,3-5 1,2-4-1,1-5 2,2-3-3,0 0-3,-1 0-3,1 1-4,-2-1-4,-1 2-1,-2 1-3,-3 1-2,-1-1-3,-2 0-7,-2-2-5,-2 0-6,-3 0 0,-4-1 2,-4 0 3,-4 0 4,-2 2 3,1 1 3,-1 2 4,0 2 3,1 1 6,2 0 8,3 0 10,1 0 7,0 4 12,0 6 15,-1 7 13,-2 8 15,1 2 1,1 1-12,0-1-13,2 1-11,-1-1-9,-2 1-2,-2-1-4,-2 1-4,-1 0-5,-3 4-11,-2 3-10,-1 3-10,0-1-3,2-3 0,4-5 3,3-3 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7:28"/>
    </inkml:context>
    <inkml:brush xml:id="br0">
      <inkml:brushProperty name="width" value="0.03548" units="cm"/>
      <inkml:brushProperty name="height" value="0.03548" units="cm"/>
      <inkml:brushProperty name="color" value="#00BFF3"/>
    </inkml:brush>
  </inkml:definitions>
  <inkml:trace contextRef="#ctx0" brushRef="#br0">62400 35050 620,'21'0'42,"-3"2"-1,-4 0-1,-4 2-2,-2 0-1,1 2-3,1 0-3,2 1-3,-1 1-2,1 0-3,0 0-2,0 0-3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7:29"/>
    </inkml:context>
    <inkml:brush xml:id="br0">
      <inkml:brushProperty name="width" value="0.03467" units="cm"/>
      <inkml:brushProperty name="height" value="0.03467" units="cm"/>
      <inkml:brushProperty name="color" value="#00BFF3"/>
    </inkml:brush>
  </inkml:definitions>
  <inkml:trace contextRef="#ctx0" brushRef="#br0">62875 33494 634,'2'-16'5,"4"1"10,4-1 10,4 0 10,2 3 4,1 3 0,1 4 0,1 4-1,-1 3-4,-3 4-7,-2 2-7,-4 3-7,-2 3-5,-2 2 0,-3 1-1,0 3-1,-5 2-2,-6 3-1,-6 3-3,-5 3-1,-4 1-2,1-2-2,-1 0-2,1-1-2,-1-1-2,3-3-4,0-1-4,1-3-3,1-2-4,4-3-3,3-2-4,3-4-4,2-4-1,2-4-1,2-6 0,2-4 0,1-2 3,2 1 6,0 0 7,2 2 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7:29"/>
    </inkml:context>
    <inkml:brush xml:id="br0">
      <inkml:brushProperty name="width" value="0.04899" units="cm"/>
      <inkml:brushProperty name="height" value="0.04899" units="cm"/>
      <inkml:brushProperty name="color" value="#00BFF3"/>
    </inkml:brush>
  </inkml:definitions>
  <inkml:trace contextRef="#ctx0" brushRef="#br0">63100 34313 449,'22'-15'1,"-1"4"2,-3 3 2,-1 3 2,-2 0 2,-2 2 2,-3-1 1,-1 0 3,0 0 2,2 2 4,2 0 3,1 2 3,1 1 0,-4 2-6,-3 2-5,-2 2-4,-3 1-4,-1 3-2,0 2-1,-2 2-1,0 0-4,-2 1-3,0 0-4,-1-1-4,-2 0-4,-2-1-2,-2 0-4,-2-2-3,-1-1 0,-1-1 2,-2 0 3,0-2 2,3-2 6,7-4 9,6-4 8,8-4 9,4-2 4,3-2-2,3 0-1,3-1-1,-1 1-2,-3 2-1,-4 4-3,-4 3-1,-4 2-2,-1 3-1,-2 4-1,-2 2-2,-2 2 0,-4 2 0,-2 0 0,-3 1 0,-3 2 1,-2 1-1,-1 3 1,-3 1-1,0 1 1,1-3 1,1-1 0,1-2 0,1-3 2,2-1 0,2-2 1,3-2 0,3-3 2,6-3 0,6-2 0,5-4 1,3-1 0,0 1-2,-2-1-3,-1 0 0,0 1-3,0 4-1,-1 2-2,1 4-2,-2 1-1,-2 1 1,-4 2 0,-2 0 0,-4 0 1,-4 1-1,-4 0 1,-4 0 0,-1-1 0,-1-1 0,0 0 1,1-2 1,-1-1 0,2-1 3,1 0 1,1-2 3,3-1 5,6-4 9,6-2 8,6-3 8,4-1 2,3 2-10,3 2-7,3 2-8,2 1-6,1 0-1,1 0-1,1 0-2,1 0-1,-1 0-1,0 0 0,1 0-2,-1 0 0,1 0 0,-1 0-2,1 0 0,-3 0-6,-1 0-13,-4 0-11,-3 0-13,-4-2-6,-5-2-2,-4-3 0,-6-4-1,-2 0 0,1 1 3,-1 0 1,0 2 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7:31"/>
    </inkml:context>
    <inkml:brush xml:id="br0">
      <inkml:brushProperty name="width" value="0.0447" units="cm"/>
      <inkml:brushProperty name="height" value="0.0447" units="cm"/>
      <inkml:brushProperty name="color" value="#00BFF3"/>
    </inkml:brush>
  </inkml:definitions>
  <inkml:trace contextRef="#ctx0" brushRef="#br0">66209 33661 492,'5'-13'65,"-6"8"-8,-6 7-8,-6 6-9,-4 5-8,-1 1-6,-3 3-6,-1 2-7,-3 0-4,-1 1 0,-3-1-2,-1 1-1,-2 0 0,0 3-1,-2 1 1,-1 3-1,1-1 1,2-3 2,1-3 1,3-3 1,2-3 1,3-1 0,3-2-1,3-2-1,4-1 0,8 0 0,7 0 1,6-1 0,5 0-1,5-2-2,4-2-2,3-2-1,3-1-2,1 2 0,1 0 0,1 2 0,-1 0 0,0 2-1,-1 0 1,-1 1 0,-1 1-2,-1 0-2,-1 0-2,-1 0-3,0 0-5,1-1-7,1 1-7,1 0-6,-2-1-5,-1-2-3,-4-3-2,-3 0-4,-2-2 3,-1 0 6,-1 0 7,0 0 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7:31"/>
    </inkml:context>
    <inkml:brush xml:id="br0">
      <inkml:brushProperty name="width" value="0.04299" units="cm"/>
      <inkml:brushProperty name="height" value="0.04299" units="cm"/>
      <inkml:brushProperty name="color" value="#00BFF3"/>
    </inkml:brush>
  </inkml:definitions>
  <inkml:trace contextRef="#ctx0" brushRef="#br0">69272 33279 511,'-1'12'-7,"-2"-8"20,-2-8 21,-1-8 21,-2-5 5,2-3-10,1-3-10,0-3-11,1-5-6,-2-5-4,0-6-3,-1-6-4,-1-5-3,2-6-4,1-4-3,0-5-4,1-2-2,0 1-1,0 1-1,1 1-1,-1 1 0,2-1 0,0 0 1,2 1 1,1 1 1,1 5 1,4 3 2,0 4 2,3 4 0,0 4 2,1 4 1,2 4 0,0 3 2,3 5-1,2 3 0,1 5 0,1 2 0,-1 3 1,0 1 0,-2 2 0,-1 3 0,-1 3 1,-1 2 1,0 4 0,-2 3 1,-1 4 0,-1 4 0,0 3 1,-2 4 0,-1 1 0,0 3 0,-2 2 0,-1 1-1,-4 4-2,-2 3-3,-3 3-2,-4 1-2,-2 1 0,-3-1-1,-3 0-2,-3 1 0,-2 0-4,-1 2-1,-2 1-3,-3-2-3,1-2-3,-2-3-3,-1-3-4,2-3-3,3-3-4,5-3-3,3-3-3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7:32"/>
    </inkml:context>
    <inkml:brush xml:id="br0">
      <inkml:brushProperty name="width" value="0.05552" units="cm"/>
      <inkml:brushProperty name="height" value="0.05552" units="cm"/>
      <inkml:brushProperty name="color" value="#00BFF3"/>
    </inkml:brush>
  </inkml:definitions>
  <inkml:trace contextRef="#ctx0" brushRef="#br0">70162 33487 396,'7'-6'68,"-2"6"-10,-3 4-11,0 6-9,-2 2-7,1 1-2,2 1-2,0 2-2,1 0-2,-2 3-3,0 1-1,-2 3-3,0 0-1,0 1 2,0-1 0,0 1 2,0 1-1,0 3-3,0 3-1,0 2-3,0 2-2,0-1 0,0-1-3,0-1 0,0-3-2,-2-2-3,0-3-2,-2-3-2,-1-6-7,-3-8-13,-4-10-13,-2-8-13,-2-7-1,-1-3 7,-1-5 9,-1-3 9,-2-1 4,0 3 4,0 3 1,-2 3 3,0 3 3,2 3 3,3 3 3,1 3 4,3 1 2,3 0 4,3 0 1,2 0 3,5-1 2,6-3 1,6-4 0,6-2 2,2 0-2,1 3-3,-1 3-4,1 3-3,-2 3-1,-1 6 0,-2 4-1,-3 5 1,-3 4 1,-6 2 1,-6 1 2,-6 3 1,-3 1 0,-3 1 1,-2 1-1,-1 1-1,-2-1 0,1-3 0,-1-3 0,1-2-1,2-5-3,8-7-7,6-4-7,8-7-7,5-4-3,4 0 3,3-1 2,5-1 2,3-1 2,6-2 1,5 0 1,5-1 1,0 1 2,-2 1 2,-3 2 3,-3 3 1,-3 1 2,-2 2-1,-2 2 0,-1 2 0,-4 1 4,-3 1 5,-4-1 8,-4 0 5,-5 3 6,-6 7 3,-6 8 4,-6 6 4,-2 2-3,-1-1-6,0-3-8,1-1-6,0-2-5,2-1-1,2 0 0,3-2-2,1 1 0,2 1 1,2 3 0,2 2 1,3-2-1,6-3-1,4-4-1,5-4-1,4-2 0,3 1-1,3 2-1,3 0 1,1 0-1,-2 0-2,0-2-1,-1 0 0,-1-2-3,-3 2-1,-1-2-2,-3 1-1,-1 0-2,-1 0 0,-1 0-1,0 0-1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7:36"/>
    </inkml:context>
    <inkml:brush xml:id="br0">
      <inkml:brushProperty name="width" value="0.04528" units="cm"/>
      <inkml:brushProperty name="height" value="0.04528" units="cm"/>
      <inkml:brushProperty name="color" value="#00BFF3"/>
    </inkml:brush>
  </inkml:definitions>
  <inkml:trace contextRef="#ctx0" brushRef="#br0">63977 38394 485,'-5'-7'10,"8"2"20,6 2 20,7 2 20,4 1 2,-1 0-16,1 0-15,-1 0-15,0 0-11,-2 0-2,-3 0-5,-1 0-3,-6-2-15,-10-6-27,-10-4-27,-9-5-27,-5-2-2,3-1 20,1 0 21,3 1 21,1 0 12,3 1 5,1 1 3,2 1 5,2 1 5,1 2 5,0 2 7,2 3 5,1 0 6,0 2 4,2 1 5,1 0 5,0 3 4,2 4 2,0 4 2,2 4 3,0 3-1,0 5-4,0 3-5,0 5-5,0 1-4,2 1-4,0-1-5,2 1-3,-1 0-4,-1 2-2,0 2-3,-2 3-2,0-1 0,0 0 0,0-1 1,0-1 2,0-2-11,0-3-18,0-4-20,0-1-19,0-4-9,0-1 5,0-3 2,0-1 5,-1-3 4,-3-2 8,-4-4 6,-2-2 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7:36"/>
    </inkml:context>
    <inkml:brush xml:id="br0">
      <inkml:brushProperty name="width" value="0.03909" units="cm"/>
      <inkml:brushProperty name="height" value="0.03909" units="cm"/>
      <inkml:brushProperty name="color" value="#00BFF3"/>
    </inkml:brush>
  </inkml:definitions>
  <inkml:trace contextRef="#ctx0" brushRef="#br0">62951 40250 562,'-29'14'0,"9"-3"0,5-2 0,8-4 0,2 0 4,-2 0 9,-1 1 7,-3 2 9,2-2 6,6-3 6,6-2 4,6-4 5,5-1-1,5 1-7,5-1-7,5 0-7,4 0-7,2 0-7,4 0-5,3 0-6,0 1-8,0 0-6,-2 2-8,0 0-8,-1 1-5,-2 0-7,0 0-6,-1 0-6,-3 0 0,-6 0 7,-3 0 7,-6 0 5,-4 0 5,-1-2 0,-2 0 1,-2-2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2:57"/>
    </inkml:context>
    <inkml:brush xml:id="br0">
      <inkml:brushProperty name="width" value="0.03608" units="cm"/>
      <inkml:brushProperty name="height" value="0.03608" units="cm"/>
      <inkml:brushProperty name="color" value="#F2395B"/>
    </inkml:brush>
  </inkml:definitions>
  <inkml:trace contextRef="#ctx0" brushRef="#br0">24600 55700 609,'92'0'90,"-16"0"-17,-15 0-17,-15 0-18,-3 0-8,14 0-3,11 0-1,14 0-2,0 0-6,-8 0-10,-10 0-9,-9 0-11,-9 4-14,-5 10-17,-7 10-17,-5 9-18,-11 1-1,-11-6 14,-14-6 14,-11-6 15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7:37"/>
    </inkml:context>
    <inkml:brush xml:id="br0">
      <inkml:brushProperty name="width" value="0.04641" units="cm"/>
      <inkml:brushProperty name="height" value="0.04641" units="cm"/>
      <inkml:brushProperty name="color" value="#00BFF3"/>
    </inkml:brush>
  </inkml:definitions>
  <inkml:trace contextRef="#ctx0" brushRef="#br0">65026 37178 474,'0'-14'0,"2"3"0,0 2 0,2 4 0,1 0 5,5 0 13,4-1 11,4-1 13,2 0 3,1 2-4,1 2-3,1 2-3,-1 2-7,-3 4-6,-3 2-8,-3 3-7,-2 3-6,-2 2-2,-2 1-3,-2 3-3,-4 2-2,-6 3-1,-6 3-1,-6 3-2,-3 1 0,-1 1 1,-1-1 1,-1 0 0,0-2 1,1-3 1,1-5 1,1-3 1,1-3 2,3-1 3,1 0 3,2-2 2,7-4 5,8-6 4,11-8 5,10-6 5,3-3-1,0 1-5,-1 1-5,0 0-5,-3 2-3,-1 3 1,-3 1 0,-1 2 1,-7 1-11,-10 0-19,-12 0-21,-10 0-19,-5-1-4,0-1 16,-1-3 14,1-2 15,1-1 11,3 1 8,3-1 8,3 0 7,2 1 10,2 2 9,2 2 9,3 3 10,1 5 4,2 11 2,2 11 2,2 11 0,1 7-3,0 4-9,0 4-10,0 4-9,-1 3-8,0 4-5,-2 2-7,0 3-7,-3 0-6,-2-1-9,-3-2-8,-3-2-8,-4 3-8,-3 9-6,-5 8-7,-3 10-7,0-5 2,3-17 11,5-19 9,3-16 10,3-12 5,2-3-1,3-4 0,1-4-1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7:37"/>
    </inkml:context>
    <inkml:brush xml:id="br0">
      <inkml:brushProperty name="width" value="0.05354" units="cm"/>
      <inkml:brushProperty name="height" value="0.05354" units="cm"/>
      <inkml:brushProperty name="color" value="#00BFF3"/>
    </inkml:brush>
  </inkml:definitions>
  <inkml:trace contextRef="#ctx0" brushRef="#br0">65777 38847 410,'15'-14'45,"-1"2"-8,-1 4-9,0 3-8,-2 1-5,-1 2-1,0 0 0,-2 2-2,-1 1 0,0 4-4,-2 2-2,0 4-3,-3 0-1,-1 1-1,-2 0-2,-1-1 0,-4 4-1,-4 4 1,-4 5-1,-3 5 1,-3 0 1,0-3-1,1-5 1,-1-3 0,2-4 1,5-1 1,3-2 1,4-2 1,5-4 0,6-2-1,6-6 0,6-2 0,3-4-3,2-2-3,3-2-3,2-1-3,-1-1-2,0 2 2,-1 2 0,-1 3 1,-2 1 1,-3 2 3,-3 2 3,-2 2 1,-3 2 2,-3 2 1,-1 2 0,-2 2 1,-3 1 0,-4 3 0,-4 2-1,-3 2-1,-5 1 1,-2 3 3,-3 1 1,-3 3 2,-1-1 1,1-1-1,1-3 0,1-1-1,2-2-1,2-1 0,4 0 1,3-2-1,6-3-4,10-4-5,9-6-8,11-4-5,3-4-3,-1-2 1,-3-2 2,-1-1 2,-3 0 1,-3 2-2,-3 4 1,-3 3-1,-1 1 0,0 0 1,-1 0 0,1 0 0,-1 2 12,-2 2 24,-2 3 23,-2 4 23,-1 1 7,1 2-11,2 0-11,0 1-11,1 1-9,0 2-5,0 0-7,-1 1-5,2 0-6,0-1-3,1-1-2,2 0-5,-2-1-2,1 1-2,-2 1-3,0 2-3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7:39"/>
    </inkml:context>
    <inkml:brush xml:id="br0">
      <inkml:brushProperty name="width" value="0.03911" units="cm"/>
      <inkml:brushProperty name="height" value="0.03911" units="cm"/>
      <inkml:brushProperty name="color" value="#00BFF3"/>
    </inkml:brush>
  </inkml:definitions>
  <inkml:trace contextRef="#ctx0" brushRef="#br0">38750 40060 562,'30'-7'80,"-3"2"-12,-3 2-13,-3 2-13,2 1-8,7 0-3,6 0-5,8 0-3,2-1-3,-2-2-2,-2-2-2,-1-2-3,-4 0-3,0-1-9,-3 0-6,-1 0-7,-3 0-10,0 0-9,-1 1-12,-1-1-10,-3 1-3,-5 2 5,-5 2 5,-4 2 4,-5 1 5,-3 2 2,-2 0 4,-4 2 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7:40"/>
    </inkml:context>
    <inkml:brush xml:id="br0">
      <inkml:brushProperty name="width" value="0.04204" units="cm"/>
      <inkml:brushProperty name="height" value="0.04204" units="cm"/>
      <inkml:brushProperty name="color" value="#00BFF3"/>
    </inkml:brush>
  </inkml:definitions>
  <inkml:trace contextRef="#ctx0" brushRef="#br0">39550 39295 523,'-8'-3'10,"-2"11"19,0 11 20,-1 11 20,-3 6 2,-2 1-18,-3 0-17,-3 2-16,-1 1-12,-1 0-5,1 2-5,-1 1-5,2-2-2,1-4 0,2-4 2,3-4 1,1-2-4,0-1-11,2-1-9,1-1-10,3-5-5,6-11 1,6-8 1,6-11 0,3-4 5,1 0 8,2 2 8,0 1 7,-1 1 8,-1 2 7,-2 2 8,-2 3 6,-1 2 7,0 4 4,-1 3 6,1 5 4,-1 4 2,0 4 0,-2 3 0,0 5-1,-2 2-1,-1 0-4,0 2-3,-1 1-3,-1 1-4,0 1-2,0 1-4,0 0-3,-1 0-4,-1-1-5,0-3-5,-1-1-6,-1-4-3,2-2-1,0-3-1,2-2-2,1-10-7,4-14-16,2-15-14,3-15-16,1-9-1,0-2 12,-2-4 12,0-2 12,-1 0 9,1 2 6,2 4 4,0 2 6,1 5 3,1 4 1,1 5 2,2 5 0,-1 5 9,-1 3 14,-1 4 15,0 5 15,-2 2 5,-1 2-4,-1 2-4,0 2-5,-1 3-4,-1 4-5,1 4-5,0 3-4,-1 5-5,-2 5-3,-2 5-5,-2 5-3,-2 3-3,-2 2-3,-2 2-3,-2 3-2,-1-2-4,-2-4-4,0-4-4,-1-3-4,-1-6-2,0-4-2,1-4 0,-1-6-2,0-4 0,0-2 1,0-4 1,1-2 0,1-5 0,2-4 1,4-5 1,2-5 1,4-4 3,2-1 6,4-2 5,2-2 7,1 0 2,-1 7 3,0 3 1,-2 6 3,0 4 1,2 3 3,0 2 4,1 4 2,0 2 1,-2 4 0,-2 2-2,-2 3-1,-3 4-1,-1 2-4,-2 3-2,-1 3-3,-3 2-2,-2 1 0,-2 1 1,-2 1 0,-2 0-4,-1 0-7,-3 1-8,-1-1-8,-3-1-3,-2-3 0,-1-3 0,-3-3 0,-1-1 1,-1 0 3,0-1 2,-2 1 4,0-2 3,3-1 6,2-2 6,1-2 5,4-2 3,3-1 3,4 0 3,4-2 3,7-1 4,8-4 8,9-2 7,10-3 7,5-2 0,6 2-10,5 1-9,5 0-10,4 1-5,3 0-4,5 0-4,4 1-2,3-2-8,1 2-9,3-1-11,2 0-10,-3 0-6,-7 2-4,-7 0-3,-6 2-4,-8-1 0,-8 0 2,-7-2 3,-8 0 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7:41"/>
    </inkml:context>
    <inkml:brush xml:id="br0">
      <inkml:brushProperty name="width" value="0.03985" units="cm"/>
      <inkml:brushProperty name="height" value="0.03985" units="cm"/>
      <inkml:brushProperty name="color" value="#00BFF3"/>
    </inkml:brush>
  </inkml:definitions>
  <inkml:trace contextRef="#ctx0" brushRef="#br0">41912 39900 552,'29'3'69,"-3"6"-15,-5 5-18,-3 7-15,-4 2-12,-1 1-3,-2-1-6,-2 1-4,-3 0-5,-4 3-8,-4 1-6,-4 3-7,-3 0-3,-2 0 0,-2 1 0,-1-1 0,-4 0 3,-3 0 6,-5 1 6,-3-1 5,-3-1 5,-1-1 2,-1-3 4,0-1 3,-1-2 2,3-1 3,2-1 2,1-1 2,4-3 6,5-3 7,5-4 8,5-4 8,4-3 5,4-1 2,4 0 3,4-1 2,5-3-2,9-2-6,7-4-6,9-2-7,4-3-4,4-1-5,3-3-5,2-1-3,1-1-7,-2 2-7,-2 2-8,-2 3-9,-4 1-6,-6 2-7,-5 2-6,-6 3-7,-7 1-5,-3 3-4,-6 4-5,-4 2-5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7:41"/>
    </inkml:context>
    <inkml:brush xml:id="br0">
      <inkml:brushProperty name="width" value="0.04098" units="cm"/>
      <inkml:brushProperty name="height" value="0.04098" units="cm"/>
      <inkml:brushProperty name="color" value="#00BFF3"/>
    </inkml:brush>
  </inkml:definitions>
  <inkml:trace contextRef="#ctx0" brushRef="#br0">42563 40781 536,'-15'0'3,"4"-2"5,3 0 6,3-1 5,0 2 8,2 7 11,-1 7 10,0 8 12,0 4 0,2 6-9,0 5-9,2 5-10,0 2-7,0 0-7,0 0-6,0 0-5,0-1-8,0-4-8,0-2-7,0-3-8,0-4-8,2-5-8,0-5-9,2-5-9,0-4-2,2-4 3,0-4 4,1-4 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7:41"/>
    </inkml:context>
    <inkml:brush xml:id="br0">
      <inkml:brushProperty name="width" value="0.04291" units="cm"/>
      <inkml:brushProperty name="height" value="0.04291" units="cm"/>
      <inkml:brushProperty name="color" value="#00BFF3"/>
    </inkml:brush>
  </inkml:definitions>
  <inkml:trace contextRef="#ctx0" brushRef="#br0">42950 40879 512,'0'-9'55,"0"12"4,0 13 5,0 14 5,0 7-4,2 8-12,0 4-11,2 7-12,0 4-9,0 0-6,-1 1-5,1 1-5,2 12-8,2 24-9,3 24-8,3 23-8,0-1-2,-2-22 4,-4-25 6,-3-22 4,0-16-6,0-7-18,1-6-19,2-7-18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7:42"/>
    </inkml:context>
    <inkml:brush xml:id="br0">
      <inkml:brushProperty name="width" value="0.0551" units="cm"/>
      <inkml:brushProperty name="height" value="0.0551" units="cm"/>
      <inkml:brushProperty name="color" value="#00BFF3"/>
    </inkml:brush>
  </inkml:definitions>
  <inkml:trace contextRef="#ctx0" brushRef="#br0">43891 40050 399,'0'44'107,"-2"-4"-31,0-5-29,-2-5-31,1-5-16,0-3 0,2-5-2,1-3 0,1-3-2,5-3-1,4-1-2,4-2-2,1-1 1,-1-2 0,-1 0 3,0-2 1,-3 2 0,-3 4 0,-2 4-2,-4 4 0,-3 2 2,-3 3 2,-5 1 3,-4 3 4,-2 1 2,-2 1 2,0 1 1,-1 1 2,0-1 1,1-2-1,1-1 1,1-2-1,1-3 1,4-1 2,3-3 1,3-1 1,4-4 0,7-4-4,7-6-4,8-4-3,4-4-4,5-4-2,3-2-4,4-3-2,1 0-2,-3 3-1,-3 3 1,-3 2-1,-4 3 0,-3 1 1,-5 0 0,-3 2 1,-5 4 5,-4 8 9,-6 7 8,-4 9 9,-4 3 5,-2-1-1,-2-1-1,-1-1 0,-2-1-2,-2-1-2,0-2-3,-1 1-2,0-1-3,-1 1-1,0 1-2,1 1-1,-1-1-3,-2-1-3,1-3-3,-2-1-2,0-2-5,4-1-5,3 0-6,3-2-4,5-3-16,8-6-23,8-6-25,8-6-24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31"/>
    </inkml:context>
    <inkml:brush xml:id="br0">
      <inkml:brushProperty name="width" value="0.04914" units="cm"/>
      <inkml:brushProperty name="height" value="0.04914" units="cm"/>
    </inkml:brush>
  </inkml:definitions>
  <inkml:trace contextRef="#ctx0" brushRef="#br0">10488 32578 447,'-29'-28'1,"5"5"0,5 7 0,5 5-1,3 4 5,2 0 7,2 2 10,2 1 8,3 0 4,4 4-2,4 0 0,4 4-1,2 1-2,3 3 1,2 3-2,2 4-1,-1 1-1,1 1-4,-2 1-2,-1 1-4,-1 1-1,-3-1-2,-1 1-1,-2-1-1,-1 0 0,2-2-2,0-3 0,1-1-1,1-2-1,0-2 0,-1-3 0,1-1-1,2-3-1,4-6 1,3-4 1,5-5 0,4-8-1,8-9-1,7-10-3,6-10-1,5-10-4,4-9-4,2-11-4,3-8-5,2-5-4,1 5-6,1 4-6,2 4-6,-8 10-2,-13 17 0,-14 16 1,-13 17 1,-7 8-2,-1 0-4,1 1-5,0-1-4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7:57"/>
    </inkml:context>
    <inkml:brush xml:id="br0">
      <inkml:brushProperty name="width" value="0.05199" units="cm"/>
      <inkml:brushProperty name="height" value="0.05199" units="cm"/>
      <inkml:brushProperty name="color" value="#00BFF3"/>
    </inkml:brush>
  </inkml:definitions>
  <inkml:trace contextRef="#ctx0" brushRef="#br0">16302 9150 423,'-22'6'1,"5"-1"2,3-2 2,4-2 2,5 0 9,6 2 18,6 2 17,6 2 16,2 0 3,-1-1-15,-1-1-12,-1 0-14,0-1-8,0 0-3,0 0-3,-1 0-3,2-1-2,0-1-1,1 0-1,1-2 0,1 0-1,0 0-1,-1 0 1,1 0-1,0 0 0,1 0-2,1 0 0,1 0-2,0 1 0,-1 0-1,0 2 0,-2 0-1,0 0 0,1 0 0,1-2 0,1 0 0,1-3-1,0 0 1,-1-3 1,1-2-1,-1 0 0,-1 3 1,-1 1 0,-1 2 0,0 1 0,0 0 1,-1 0 0,1 0 0,0 0 0,-1 2 0,1 0 0,0 2 0,0-1 0,3 1 0,1 0 0,3 0 0,1-1 0,1 0-1,1-2 0,1 0 0,1-3-1,0 0 0,2-3 0,1-2 0,-2 0 0,-3 1-1,-5 0 1,-3 2 0,-1 0 0,1 0 0,3 0 0,1 1 0,2-1 0,-1 2 0,1 0 1,-1 2-1,0-1 2,-1 0 0,-1-2 1,0 0 0,-2 0 1,1 0-2,-1 2-1,1 0 0,-1 2-3,1 0 0,-1 2-1,1 0-2,-1 0 0,-1 0-1,-1-2 0,0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2:58"/>
    </inkml:context>
    <inkml:brush xml:id="br0">
      <inkml:brushProperty name="width" value="0.04709" units="cm"/>
      <inkml:brushProperty name="height" value="0.04709" units="cm"/>
      <inkml:brushProperty name="color" value="#F2395B"/>
    </inkml:brush>
  </inkml:definitions>
  <inkml:trace contextRef="#ctx0" brushRef="#br0">24900 56250 467,'-52'25'3,"-3"0"7,-3 0 8,-2 0 6,2 0 3,9 0-2,10 0-1,10 0-1,5 0 0,4 0 5,3 0 4,3 0 4,3 4 1,3 10-2,3 10-1,4 9-3,1 10-2,0 14-4,0 11-3,0 14-3,0 10-5,0 9-5,0 10-4,0 10-7,0-1-2,0-9-3,0-10-2,0-8-1,0-14-8,0-15-10,0-15-12,0-16-10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8:04"/>
    </inkml:context>
    <inkml:brush xml:id="br0">
      <inkml:brushProperty name="width" value="0.03053" units="cm"/>
      <inkml:brushProperty name="height" value="0.03053" units="cm"/>
      <inkml:brushProperty name="color" value="#00BFF3"/>
    </inkml:brush>
  </inkml:definitions>
  <inkml:trace contextRef="#ctx0" brushRef="#br0">57726 3200 720,'-7'28'40,"2"-5"-6,2-7-5,2-5-6,1-2-3,-2 3-1,0 4 1,-2 2-2,1 2-1,1 3-1,0 1-3,2 3-1,-1 0-3,0 2-3,-2 1-2,0 1-5,-2-1-3,0 0-6,-1-1-6,-1-1-6,-1-2-6,2-1-5,1-3-5,0-1-6,1-4 0,1-3 2,-1-4 4,0-4 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8:05"/>
    </inkml:context>
    <inkml:brush xml:id="br0">
      <inkml:brushProperty name="width" value="0.02644" units="cm"/>
      <inkml:brushProperty name="height" value="0.02644" units="cm"/>
      <inkml:brushProperty name="color" value="#00BFF3"/>
    </inkml:brush>
  </inkml:definitions>
  <inkml:trace contextRef="#ctx0" brushRef="#br0">57550 4374 831,'8'-22'1,"0"5"1,-1 3 0,1 5 2,0 1 2,0 2 4,0 1 3,0 1 4,0 0 2,1 0-1,1 0 0,2 0-1,0 0-2,3 0-4,1 0-2,3 1-4,0-1-3,-1 2-5,-1 0-4,0 2-4,-3 0-5,-1 0-4,-3 0-4,-1 0-5,-1 0-3,0 0-3,0 0-1,0 0-3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8:05"/>
    </inkml:context>
    <inkml:brush xml:id="br0">
      <inkml:brushProperty name="width" value="0.04144" units="cm"/>
      <inkml:brushProperty name="height" value="0.04144" units="cm"/>
      <inkml:brushProperty name="color" value="#00BFF3"/>
    </inkml:brush>
  </inkml:definitions>
  <inkml:trace contextRef="#ctx0" brushRef="#br0">58475 2805 530,'-1'-30'-6,"0"17"27,-2 18 30,0 18 28,-1 10 6,2 4-15,0 4-16,2 4-15,-1 2-11,0 2-6,-2 0-7,0 2-7,-1 1-5,-2 1-3,0 3-4,-1 2-3,-1 3-5,-2 7-4,0 5-5,-1 7-5,0 0-5,2-6-3,2-3-5,3-6-3,0-7-3,2-7 2,0-8 0,2-7 2,0-8 2,0-4 5,0-5 5,0-4 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8:05"/>
    </inkml:context>
    <inkml:brush xml:id="br0">
      <inkml:brushProperty name="width" value="0.03094" units="cm"/>
      <inkml:brushProperty name="height" value="0.03094" units="cm"/>
      <inkml:brushProperty name="color" value="#00BFF3"/>
    </inkml:brush>
  </inkml:definitions>
  <inkml:trace contextRef="#ctx0" brushRef="#br0">58916 4197 711,'8'-21'6,"3"7"13,2 5 13,1 6 13,0 4 0,-2 2-9,-4 2-11,-3 2-10,-1 1-7,0 3 0,0 2-3,0 1-1,-2 2-3,-4 0-1,-4-1-4,-4 1-1,-1-1-3,1-1-2,0-1-2,2 0-2,0-3 0,1-1 1,-1-2 2,0-2 2,3-2 3,4-1 5,6 0 4,4-1 4,3-1 3,1 0-1,1 0-1,1 0 0,0 0 1,-2 0-1,-3 0 1,-1 0 0,-2 1 0,-2 5-1,-3 4 0,0 4-1,-4 2 0,0 1-2,-3 1 0,-2 1-1,-1 0 0,-2 1-1,0-1 0,-1 1-1,-1-1-1,1-3-2,-1-1-4,0-2-2,1-3-4,1-1-7,1-2-6,1-2-5,1-3-7,2-4-7,2-4-7,2-4-7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8:06"/>
    </inkml:context>
    <inkml:brush xml:id="br0">
      <inkml:brushProperty name="width" value="0.03966" units="cm"/>
      <inkml:brushProperty name="height" value="0.03966" units="cm"/>
      <inkml:brushProperty name="color" value="#00BFF3"/>
    </inkml:brush>
  </inkml:definitions>
  <inkml:trace contextRef="#ctx0" brushRef="#br0">60166 2997 554,'1'-14'3,"1"2"3,3 4 6,2 3 4,2 1 2,2 2 1,1 0-1,3 2 1,1 1 0,-1 2 0,1 2 1,-1 2 0,1 1-1,0 3-1,-1 2-3,1 2-2,-2 1-2,-3 3 0,-3 1-1,-2 3-1,-3 1 0,0 1-1,-2 1 1,0 0-1,-3 2 1,-2-1-1,-4 0 0,-2 1-1,-2-2-1,-1 0-5,-1-1-4,-1 0-5,-1-4-3,2-3-3,1-5-4,1-3-3,1-3 0,1 0 3,0-2 2,2 0 2,1-4-2,0-2-10,2-5-8,1-4-9,0-4-1,0-3 5,0-5 6,0-3 5,1-3 6,2 1 5,2-1 4,2 1 6,0 1 2,0 1 1,-2 3-2,0 1 1,-1 3 3,2 3 6,0 3 8,2 3 5,-1 3 10,-1 4 13,0 4 12,-2 4 13,0 3 1,0 3-9,0 3-10,0 3-10,0 2-7,0 1-4,0 1-5,0 1-4,0 1-3,-2 1-3,0 1-1,-1 1-3,-1 1-3,0 3-3,0 1-2,0 2-4,0 2-3,0 0-7,0 2-5,0 1-5,0-1-7,1-2-5,-1-2-6,0-2-6,0-3 0,2-7 8,0-5 6,2-6 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8:07"/>
    </inkml:context>
    <inkml:brush xml:id="br0">
      <inkml:brushProperty name="width" value="0.03996" units="cm"/>
      <inkml:brushProperty name="height" value="0.03996" units="cm"/>
      <inkml:brushProperty name="color" value="#00BFF3"/>
    </inkml:brush>
  </inkml:definitions>
  <inkml:trace contextRef="#ctx0" brushRef="#br0">61395 3269 550,'-7'-19'32,"2"9"8,3 8 9,1 9 9,1 7-2,0 2-9,0 3-11,0 3-10,0 1-6,0-1-3,0-1-3,0-1-2,-1 0-2,-1 3-3,0 1-1,-1 3-2,-1-2-1,2-3 0,0-5 0,2-3 1,1-3-1,4-1-4,2 0-3,3-2-3,3-3-2,0-6 1,1-6 0,1-6 0,1-4 1,-1-3 0,1-3 0,-1-3 1,1-1 0,0 0-1,-1-1-2,1 1-1,-2-1 1,-3 1 3,-3 0 2,-2-1 2,-3 2 3,0 1 0,-2 3 2,0 2 1,-3 0 0,-2 0 1,-4 1-1,-2-1 0,-2 2-2,-1 3-2,-1 3-3,-1 3-3,-1 2-3,0 2-2,1 2-2,-1 2-2,0 3-5,-1 6-4,-1 4-7,-1 5-4,1 2-1,3-3 3,2-1 5,4-2 3,2-2 2,1 1-3,0 0-1,2 0-3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08:11"/>
    </inkml:context>
    <inkml:brush xml:id="br0">
      <inkml:brushProperty name="width" value="0.0444" units="cm"/>
      <inkml:brushProperty name="height" value="0.0444" units="cm"/>
      <inkml:brushProperty name="color" value="#00BFF3"/>
    </inkml:brush>
  </inkml:definitions>
  <inkml:trace contextRef="#ctx0" brushRef="#br0">62538 4550 495,'22'0'96,"-3"0"-21,-3 0-22,-3 0-21,0 0-12,2 0-1,1 0 0,3 0-1,-2 2-2,-3 4-5,-4 3-3,-4 5-4,-3 2-2,-1-1 0,0 1 0,-1 0-1,-3-2 1,-1-1-1,-2-3 0,-1-1 0,-3-1-1,0 2-1,-1 0 0,-1 1-1,-2 1-1,0 0 1,-1-1-1,-1 1 1,-1-1 0,1-1 0,-1 0 0,1-2 0,-1-1 0,2-1 1,1 0 0,1-2 0,3 0 3,6 0 8,6 0 7,6 0 7,3-1 1,3 0-4,2-2-5,1 0-4,3-1-3,1 0-3,3 0-2,1 0-1,1-1-5,1 0-5,-1-2-5,1 0-5,-2-1-2,0 0 3,-1 0 2,-1 0 3,-2 1-5,-3 0-12,-3 2-14,-2 1-12,-3 0-5,-1 0 1,-1 0 2,0 0 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0:26"/>
    </inkml:context>
    <inkml:brush xml:id="br0">
      <inkml:brushProperty name="width" value="0.02263" units="cm"/>
      <inkml:brushProperty name="height" value="0.02263" units="cm"/>
      <inkml:brushProperty name="color" value="#F2395B"/>
    </inkml:brush>
  </inkml:definitions>
  <inkml:trace contextRef="#ctx0" brushRef="#br0">65479 9281 971,'-2'-18'2,"-2"8"2,-3 8 3,-3 9 2,0 4-3,2-1-8,4-1-10,3 0-8,0-2-6,0-1-3,-2-1-3,0 0-2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0:28"/>
    </inkml:context>
    <inkml:brush xml:id="br0">
      <inkml:brushProperty name="width" value="0.0704" units="cm"/>
      <inkml:brushProperty name="height" value="0.0704" units="cm"/>
      <inkml:brushProperty name="color" value="#F2395B"/>
    </inkml:brush>
  </inkml:definitions>
  <inkml:trace contextRef="#ctx0" brushRef="#br0">43640 9690 312,'-28'-8'-18,"7"2"8,7 1 9,7 0 9,4 2 10,3 1 13,4 0 11,2 2 13,4 0 2,6 0-8,4 0-8,5 0-7,4-1-6,2-1-2,4 0-2,3-1-2,2-2-1,0 0-1,2-1-1,1-1-1,0 0-1,2 2-1,0 2-1,2 2 0,0 0-2,0 0 0,0-2-2,0 0-1,0 0-1,0 0 0,0 2 0,0 1 0,1-1-2,2-1 1,2 0-2,2-1 0,1-1-1,0 2-1,0 0 1,-1 2-1,0 0-1,-2 0 0,-2 0 0,-2 0-1,-2 0-1,-2 0-1,-2 0 0,-1 0 0,-3 0 0,0 2-1,-2 0 1,1 2 1,-3-1-1,0-1-2,-1 0 0,-1-1-1,-1-1-1,2 0 0,1 0 1,1 0 0,1 0 1,0 0 0,2 0 0,1 0 1,0-1-1,2-1-1,1 0-1,1-1-1,-1-1 0,2 0-1,-1 0-1,0 0 1,-1 0-1,0 1 1,-1-2-1,-1 2 1,-2-1 1,0 2 0,-2 0 0,0 2 1,-1 0 0,-1 0 0,-1 0 0,-1 0-1,-2 0 1,0 0 0,-1 0 1,-1 0-1,0 0 1,1 0 0,1 0 0,1 0 0,0 0 0,2 2-1,1 0 1,1 2-1,0-1 0,1-1 0,-1 0 0,0-1 1,0-1 0,-2 0 0,0 0 2,-1 0 0,0 0 0,-1 0 1,0 0-1,1 0 1,-1 0 0,0 1 0,1 2-1,-1 0 0,1 0-1,-1 0 1,0-2-1,1 0-1,-1-1 1,0 0-1,1 0 1,-1 0-1,-1 0 1,-1 0 0,-3 0 1,-1 0 0,-3 0 0,-1 2 1,-3 0-1,-1 2 1,-6-1-13,-10-1-28,-10 0-27,-10-1-26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0:42"/>
    </inkml:context>
    <inkml:brush xml:id="br0">
      <inkml:brushProperty name="width" value="0.04856" units="cm"/>
      <inkml:brushProperty name="height" value="0.04856" units="cm"/>
      <inkml:brushProperty name="color" value="#F2395B"/>
    </inkml:brush>
  </inkml:definitions>
  <inkml:trace contextRef="#ctx0" brushRef="#br0">70233 11086 453,'-6'6'10,"4"-3"19,4-3 21,4-2 20,4-2 3,7-2-13,6 0-12,5-1-13,5-1-6,5 1 0,3-1 0,4 0 1,0 1-4,-2 1-8,-4 0-9,-2 2-8,-4 1-7,-3 2-7,-5 2-7,-3 2-8,-4 2-2,-3 3 0,-3 3 2,-2 4-1,-4-1-5,-3 0-15,-2-1-13,-4 0-15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2:58"/>
    </inkml:context>
    <inkml:brush xml:id="br0">
      <inkml:brushProperty name="width" value="0.04552" units="cm"/>
      <inkml:brushProperty name="height" value="0.04552" units="cm"/>
      <inkml:brushProperty name="color" value="#F2395B"/>
    </inkml:brush>
  </inkml:definitions>
  <inkml:trace contextRef="#ctx0" brushRef="#br0">24550 57200 483,'21'-25'7,"-5"0"6,-7 0 5,-5 0 6,3 0 2,17 0 2,15 0 0,16 0 1,12-4-2,9-5-5,10-7-6,10-5-6,4 0-3,0 10-2,0 10-2,0 9-3,-7 6 0,-11 3 0,-14 3 1,-11 4 1,-11 2-1,-5 4-1,-7 3 0,-5 3-2,-6 6 1,-3 9 5,-3 10 4,-2 10 5,-6 5 2,-6 4 3,-6 3 2,-6 3 2,-7 6 0,-6 9-1,-6 10-2,-6 10-2,-4 5-1,1 4-3,-1 3 0,1 3-3,-1-2-1,1-6-3,-1-6-2,1-6-2,-1-12-6,1-15-12,-1-15-11,1-16-12,1-26-4,3-33 5,3-35 4,4-34 3,1-30 1,0-25-5,0-25-4,0-25-5,1-2 3,4 22 8,3 22 9,3 23 9,1 20 8,1 23 8,-1 22 9,1 22 6,-6 27 10,-8 35 10,-10 35 10,-9 34 10,-2 17-2,6 0-13,7 0-13,6 0-13,4-5-7,4-9 2,3-10 0,3-8 1,10-22-9,20-30-19,18-32-19,20-30-19,11-23-5,7-12 9,6-13 9,7-12 9,0 1 8,-2 16 5,-3 15 7,-3 17 6,-9 11 7,-11 10 5,-14 10 6,-11 9 6,-11 9 5,-5 9 4,-7 10 4,-5 10 5,-12 13 1,-16 19-2,-15 19-1,-15 19-1,-9 13-4,1 10-3,-1 10-3,1 9-5,2-4-3,7-15-5,6-15-4,7-16-4,4-13-3,3-9-2,3-10-1,4-8-1,13-14-7,26-15-11,24-15-12,26-16-11,8-15-2,-5-11 7,-7-14 6,-5-11 7,-6-3 1,-3 10-3,-3 10-4,-2 9-3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0:42"/>
    </inkml:context>
    <inkml:brush xml:id="br0">
      <inkml:brushProperty name="width" value="0.0474" units="cm"/>
      <inkml:brushProperty name="height" value="0.0474" units="cm"/>
      <inkml:brushProperty name="color" value="#F2395B"/>
    </inkml:brush>
  </inkml:definitions>
  <inkml:trace contextRef="#ctx0" brushRef="#br0">71062 10436 464,'-21'-15'26,"5"2"8,5 3 6,5 1 8,2 4 2,2 6 1,0 6-2,2 6 0,0 5-3,0 6-6,0 7-6,0 5-7,0 5-6,0 6-7,0 4-8,0 6-6,0-1-10,0-1-10,0-4-9,0-2-11,0-7-11,2-6-12,0-9-11,2-7-12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0:43"/>
    </inkml:context>
    <inkml:brush xml:id="br0">
      <inkml:brushProperty name="width" value="0.0436" units="cm"/>
      <inkml:brushProperty name="height" value="0.0436" units="cm"/>
      <inkml:brushProperty name="color" value="#F2395B"/>
    </inkml:brush>
  </inkml:definitions>
  <inkml:trace contextRef="#ctx0" brushRef="#br0">86200 11525 504,'16'-22'68,"1"7"-6,1 3-6,1 6-6,3 2-6,3 0-6,5 0-6,3 1-5,3-2-4,0 0 0,2-2 1,1 0-1,-1 0-5,-2 0-10,-2 2-12,-1 1-9,-4 0-8,-3 2-3,-5 0-3,-3 2-3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0:48"/>
    </inkml:context>
    <inkml:brush xml:id="br0">
      <inkml:brushProperty name="width" value="0.04025" units="cm"/>
      <inkml:brushProperty name="height" value="0.04025" units="cm"/>
      <inkml:brushProperty name="color" value="#F2395B"/>
    </inkml:brush>
  </inkml:definitions>
  <inkml:trace contextRef="#ctx0" brushRef="#br0">56963 13405 546,'1'-28'1,"1"5"3,3 6 2,2 7 2,2 1 8,4-2 12,2-2 12,3-1 12,1-1 2,1 2-8,0 3-7,-1 1-8,0 3-8,-3 4-7,-1 4-8,-2 4-8,-3 4-5,-2 3-3,-4 5-3,-3 3-3,-3 5-2,-3 3 0,-5 4 1,-4 5 1,-2-1 0,1-4 1,-1-4 1,1-3 1,0-5 1,4-3 3,3-4 2,2-4 2,4-3 2,4-1 3,4-1 1,4 0 4,2-2-1,1-2 0,1-2-2,2-2-2,-1 0 1,-1 0-2,-1 2 1,0 0-1,-3 2 1,-1 2 1,-2 2 1,-2 2 1,-2 2 1,-2 3-1,-2 4 1,-2 2 0,-2 1 0,-2 1 0,-2-1 2,-1 1-1,-2-1 1,0-3-3,0-1-2,1-2-2,-1-3-3,0-1-4,0-2-4,1-2-5,-2-2-4,0-2-4,-1-2-4,-1-2-4,0-2 0,2-2 2,3-2 4,1-1 3,1-6 2,0-6-2,0-6 1,1-8-2,-1-2 2,0 1 1,0 3 2,0 2 2,1 3 5,1 3 8,0 5 9,2 3 8,0 3 7,2 2 6,0 3 5,2 1 5,0 4 5,0 8 4,0 6 2,0 8 4,0 4-2,0 6-8,0 5-7,0 5-7,0 5-6,2 6-3,0 6-4,2 6-4,-1 5-5,-1 6-6,0 7-5,-1 5-7,0 4-7,1 0-7,3 2-9,2 0-8,2-5-3,2-11 4,2-12 2,1-12 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0:49"/>
    </inkml:context>
    <inkml:brush xml:id="br0">
      <inkml:brushProperty name="width" value="0.05027" units="cm"/>
      <inkml:brushProperty name="height" value="0.05027" units="cm"/>
      <inkml:brushProperty name="color" value="#F2395B"/>
    </inkml:brush>
  </inkml:definitions>
  <inkml:trace contextRef="#ctx0" brushRef="#br0">58273 13372 437,'-21'-30'56,"3"19"-3,4 18-2,5 19-2,1 10-4,2 2-9,1 2-6,0 3-9,2-1-4,0-1-2,2 0-1,0-1-3,2-4-1,2-4-2,2-5-1,2-5-2,1-3 0,2-1-2,0-1 0,1-1 0,1-2-2,1-4-3,2-4-3,0-4-2,2-6-4,3-6-3,3-7-3,3-7-3,1-6-1,-1-7 2,-1-5 2,-1-5 2,-3-4-1,-3 2-2,-5 0-2,-3 2-4,-4 1 2,-6 4 6,-5 3 5,-4 2 5,-3 4 5,-3 5 7,-2 5 5,-1 5 6,-2 5 3,1 3 0,-1 4-1,1 4 0,-1 3 0,0 4-1,1 2 1,-1 3-1,1 4 0,1 4 0,1 3-1,1 5-1,1 1 0,2 2-3,3 1-1,1 1-2,2-1-1,0-2 1,2-1 0,1-3 1,2-2 0,5-3 0,6-3 0,4-2 0,5-5-3,5-5-5,5-4-5,5-5-6,3-6-1,4-4 1,2-5 3,4-5 1,-2 0-5,-4 3-15,-5 4-14,-5 5-15,-5 2-8,-2 2-6,-3 2-4,-2 3-4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0:50"/>
    </inkml:context>
    <inkml:brush xml:id="br0">
      <inkml:brushProperty name="width" value="0.0394" units="cm"/>
      <inkml:brushProperty name="height" value="0.0394" units="cm"/>
      <inkml:brushProperty name="color" value="#F2395B"/>
    </inkml:brush>
  </inkml:definitions>
  <inkml:trace contextRef="#ctx0" brushRef="#br0">97500 13028 558,'31'-14'51,"1"1"-6,-1 2-7,0 2-5,-1 2-6,-1 1-3,-3 0-3,-1 2-4,-3 0-5,-3 2-6,-3 0-6,-3 2-6,-4 2-3,-6 4-1,-6 4-1,-6 3-1,-2 2 2,0-1 5,2 0 5,1-2 6,1-1 2,2-1 1,2 0 2,2-2 1,3-1-1,4-2-1,4-2-2,4-2-3,1 0 0,1 2-2,-1 2-1,1 1-2,-1 3 0,-3 0-1,-1 1 0,-2 2-1,-2 1 0,-2 3 2,-3 3 0,0 3 1,-5 1 1,-2-1-1,-5-1 0,-4-1 0,-1-2 0,-1-3-1,0-3 0,1-2 0,0-4-2,0-1-3,2-2-3,1-2-3,1-3-1,0-3 0,2-5-1,1-4 0,1-4-2,2-5-2,2-5-3,2-5-3,1-1 1,0 2 0,0 1 2,0 3 1,0 3 4,0 3 4,0 4 5,0 5 5,0 5 11,0 6 20,0 7 18,0 8 19,-1 7 3,-2 9-12,-2 8-13,-1 10-12,-2 4-10,0 1-8,0 2-8,0 0-7,0 0-8,-1-1-9,-2 0-8,0-2-8,0-3-7,3-6-4,1-6-4,2-5-4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0:50"/>
    </inkml:context>
    <inkml:brush xml:id="br0">
      <inkml:brushProperty name="width" value="0.04001" units="cm"/>
      <inkml:brushProperty name="height" value="0.04001" units="cm"/>
      <inkml:brushProperty name="color" value="#F2395B"/>
    </inkml:brush>
  </inkml:definitions>
  <inkml:trace contextRef="#ctx0" brushRef="#br0">98747 12890 549,'15'-19'44,"-3"10"6,-1 10 5,-2 10 7,-4 7-3,-4 5-10,-6 5-11,-4 5-10,-5 4-8,-3 6-3,-5 4-5,-3 5-3,-2 0-4,1-6-2,1-6-5,1-5-2,1-6-10,-1-4-18,1-3-15,0-5-18,1-4-4,6-6 7,5-6 9,5-6 8,2-3 5,2-2 6,0 0 5,2-1 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0:51"/>
    </inkml:context>
    <inkml:brush xml:id="br0">
      <inkml:brushProperty name="width" value="0.04801" units="cm"/>
      <inkml:brushProperty name="height" value="0.04801" units="cm"/>
      <inkml:brushProperty name="color" value="#F2395B"/>
    </inkml:brush>
  </inkml:definitions>
  <inkml:trace contextRef="#ctx0" brushRef="#br0">99309 12481 458,'28'-13'-4,"-6"3"5,-5 4 7,-7 4 4,-2 2 6,0 2 4,0 0 6,0 2 5,-1 1-1,-1 1-3,-1 3-4,0 2-5,-2 2-3,0 1 0,-2 3-2,0 2-2,-2 2 2,0 5 2,-2 3 3,0 4 2,-2 3 1,0 1-2,-1 0-2,-1 2-2,-1 1-2,2 4 0,1 2-2,0 4-1,2 0-1,0-2-1,2-2 0,0-2-2,1-5-2,0-6-4,0-7-5,0-7-4,-2-7-8,-3-8-14,-5-8-14,-4-8-13,-1-7-3,-1-5 9,1-7 9,-1-5 8,0-6 6,1-8 0,-1-6 2,1-7 0,1 1 4,4 9 5,4 8 4,4 10 6,3 5 3,2 3 4,2 3 3,2 3 3,1 2 3,1 3 2,2 1 2,0 2 3,0 3-1,-1 2-1,-1 4-3,0 3 0,-3 4-3,-1 5 0,-2 7-1,-1 6-2,-5 4 0,-4 2-2,-6 4-1,-3 3-1,-4 2 0,1 0-1,-1 2 1,1 1-1,0-4 1,4-6-1,3-7 1,3-6 0,3-7 1,6-3 2,4-4 2,6-4 2,4-5 2,7-7 0,5-7 1,6-7 0,3-3-2,-2 3-6,0 2-6,-1 1-5,-3 4-12,-6 3-17,-4 4-17,-4 5-16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0:55"/>
    </inkml:context>
    <inkml:brush xml:id="br0">
      <inkml:brushProperty name="width" value="0.03737" units="cm"/>
      <inkml:brushProperty name="height" value="0.03737" units="cm"/>
      <inkml:brushProperty name="color" value="#F2395B"/>
    </inkml:brush>
  </inkml:definitions>
  <inkml:trace contextRef="#ctx0" brushRef="#br0">63089 15006 588,'-16'-35'27,"1"9"1,-1 9 0,0 9 1,0 5-2,-1 3-4,-2 4-4,1 2-5,-3 4-1,0 4-2,-1 3 0,-1 5-1,0 2-1,1 3 0,1 1 0,1 3 0,1 0-1,1 0-2,1 1-1,1-1-2,1 1 0,2 0 0,2 2 1,3 1 0,1-1-1,2-3 1,2-4-1,2-2 0,2-3-2,4-4 0,2-5-1,4-3-2,3-4-1,5-4-1,5-4-1,5-4-1,3-4-2,2-6-4,3-4-4,1-4-4,0-4-2,-2 1 1,-2-1-1,-1 1 1,-4 1 0,-3 3 2,-5 3 2,-3 3 1,-4 2 2,-3 2 5,-3 3 4,-2 1 3,-5 3 8,-4 6 8,-5 4 9,-5 6 10,-3 2 3,2 3-4,1 2-2,1 1-4,1 2-2,2 0-4,2-1-2,2 1-4,2-1-1,0 1-3,2-1-1,1 1-1,0-2-2,0-1 1,0-2-2,0-2 1,1-3-2,3-1-1,4-2-1,2-2-1,2-2-3,1-2-2,2-2-3,0-2-3,1-3-2,1-4-1,1-4-2,1-3-2,0-4 0,-2-1 1,-3-3-1,-1-1 1,-2-1 1,-2 3 2,-3 1 1,-1 3 1,-2 1 2,-4 3 0,-2 1 0,-3 2 2,-3 3 0,-2 3 4,-2 2 3,-1 4 2,-2 1 2,0 0-3,1 0-1,-1 0-2,1 2-2,0 4 0,2 3-1,1 5-2,1 1 1,2-3 0,2-1 2,3-2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0:56"/>
    </inkml:context>
    <inkml:brush xml:id="br0">
      <inkml:brushProperty name="width" value="0.03276" units="cm"/>
      <inkml:brushProperty name="height" value="0.03276" units="cm"/>
      <inkml:brushProperty name="color" value="#F2395B"/>
    </inkml:brush>
  </inkml:definitions>
  <inkml:trace contextRef="#ctx0" brushRef="#br0">65089 16079 671,'-18'0'45,"9"0"-1,10 0-1,10 0 0,4-1-4,1 0-8,0-2-8,-1 0-8,3-1-4,3 0 0,5 0-1,3 1 0,1-1-6,-2 2-14,-1 0-12,-3 2-12,-1-1-9,-1 0-2,-1-2-3,-1 0-3,-2-1 2,-3 1 6,-3-1 7,-2 0 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0:57"/>
    </inkml:context>
    <inkml:brush xml:id="br0">
      <inkml:brushProperty name="width" value="0.03364" units="cm"/>
      <inkml:brushProperty name="height" value="0.03364" units="cm"/>
      <inkml:brushProperty name="color" value="#F2395B"/>
    </inkml:brush>
  </inkml:definitions>
  <inkml:trace contextRef="#ctx0" brushRef="#br0">66100 15224 653,'8'-14'-22,"2"3"16,0 2 16,1 4 17,0 1 7,-1 0-3,0 0-1,-2 1-2,-1 0-2,-4 3-2,-3 4-3,-2 2-1,0 2-3,2-2-2,3-1-4,4 0-2,1-1-2,1 0-1,2-1-2,0 1 0,1 0-2,0 0-1,-1 0-1,1 0 0,0-1-1,-1 0-1,1-2 1,0 0-1,0-1 0,-1 2-1,1 0 0,0 2-1,-1 0 1,-3 3 0,-1 2 1,-2 2 0,-3 1 0,-2 1-2,-3 1-2,-4 2-1,-2 0-1,-1 1 1,-3 1 1,-2 1 0,-1 0 2,-1-1-1,-1-1-1,-1-1 1,0 0 1,1 0 2,1-1 2,1 1 2,1-1 1,2-1 0,2-1-1,3 0 0,1-2-1,4-1 1,2-1 1,4 0 0,3-3 0,5-3 2,5-2 1,6-4 1,2-2-1,4-5-2,3-4-2,3-3-3,0-3 0,0 1 0,-1-1 0,-1 0 2,-2 1-2,-1 1-2,-3 1-2,-1 1-3,-4 1-2,-3 3 1,-5 1 0,-3 2-1,-3 1-1,-2-2-3,-2 0-3,-2-1-2,-3-1-2,-2 1 1,-4-1 2,-2 0 0,-2 1 3,1 3 2,-1 1 4,0 2 2,1 1 5,1 2 9,0 0 8,2 2 8,1 2 6,0 6 2,2 4 5,1 5 2,1 3-1,2-1-6,2 1-6,2-1-6,1 0-4,3-1-3,2-1-3,2 0-3,1-2-3,1 1-6,2 0-3,0-1-6,0 0 0,-1-1 1,-1-1 3,0 0 1,-2-3-2,1-3-10,0-2-9,0-4-10,-1-1-5,-1-2-3,-1 0-3,0-1-4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2:59"/>
    </inkml:context>
    <inkml:brush xml:id="br0">
      <inkml:brushProperty name="width" value="0.04607" units="cm"/>
      <inkml:brushProperty name="height" value="0.04607" units="cm"/>
      <inkml:brushProperty name="color" value="#F2395B"/>
    </inkml:brush>
  </inkml:definitions>
  <inkml:trace contextRef="#ctx0" brushRef="#br0">26500 56450 477,'43'-38'61,"-11"26"2,-14 24 3,-11 26 3,-7 15-5,0 6-12,0 7-12,0 6-12,-2 4-7,-3 4-2,-3 3-3,-2 3-3,-3 14-4,1 25-8,-1 25-5,1 25-8,-1 1-6,1-21-9,-1-22-7,1-22-8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0:57"/>
    </inkml:context>
    <inkml:brush xml:id="br0">
      <inkml:brushProperty name="width" value="0.02872" units="cm"/>
      <inkml:brushProperty name="height" value="0.02872" units="cm"/>
      <inkml:brushProperty name="color" value="#F2395B"/>
    </inkml:brush>
  </inkml:definitions>
  <inkml:trace contextRef="#ctx0" brushRef="#br0">67833 14812 765,'-6'-21'32,"4"5"0,4 5-2,4 5 0,3 2-3,5 2-2,4 0-4,3 2-3,5 0-5,3 2-7,4 0-6,4 2-8,1-1-9,-2 1-12,-2 0-11,-1 0-11,-5 0-3,-6 0 6,-5 0 7,-6 0 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0:57"/>
    </inkml:context>
    <inkml:brush xml:id="br0">
      <inkml:brushProperty name="width" value="0.02427" units="cm"/>
      <inkml:brushProperty name="height" value="0.02427" units="cm"/>
      <inkml:brushProperty name="color" value="#F2395B"/>
    </inkml:brush>
  </inkml:definitions>
  <inkml:trace contextRef="#ctx0" brushRef="#br0">69250 14915 906,'29'-6'1,"-3"1"5,-5 2 5,-3 2 6,-2 1 1,1 0-3,1 0-3,1 0-2,0 0-7,-1 2-9,-1 0-9,0 2-10,-3 0-6,-3 1-4,-3 1-2,-2 2-3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0:57"/>
    </inkml:context>
    <inkml:brush xml:id="br0">
      <inkml:brushProperty name="width" value="0.03039" units="cm"/>
      <inkml:brushProperty name="height" value="0.03039" units="cm"/>
      <inkml:brushProperty name="color" value="#F2395B"/>
    </inkml:brush>
  </inkml:definitions>
  <inkml:trace contextRef="#ctx0" brushRef="#br0">69150 15580 724,'16'-7'82,"1"2"-15,1 3-15,1 1-17,2 1-12,1 0-10,3 0-10,1 0-9,1 0-8,1 0-6,-1 0-5,1 0-4,-1-1-6,1 0-3,-1-2-3,0 0-4,-2 0 2,-5 1 6,-5 0 6,-4 2 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0:58"/>
    </inkml:context>
    <inkml:brush xml:id="br0">
      <inkml:brushProperty name="width" value="0.03743" units="cm"/>
      <inkml:brushProperty name="height" value="0.03743" units="cm"/>
      <inkml:brushProperty name="color" value="#F2395B"/>
    </inkml:brush>
  </inkml:definitions>
  <inkml:trace contextRef="#ctx0" brushRef="#br0">71235 13731 587,'-15'-13'24,"2"3"-3,3 4-2,1 4-4,0 2 1,-2 0 2,-2 0 3,-1 0 1,-2 2 1,1 4-3,-1 4-1,0 3-3,1 4-1,-1 3 0,0 3 1,1 3-1,-1 3-1,0 3-2,1 2-3,-1 4-1,1 1-2,-1-2 0,0 0 0,1-1 0,0-2 0,2 0-2,2-1-1,3-1 0,0-2-2,2-2-2,1-2-1,0-1-1,3-3-2,4-3-3,4-3-2,4-2-2,1-4-1,1-3 1,0-3 2,0-2 0,-1-2 0,1 0-2,0 0-3,0 0-2,2-2-2,7-2 1,5-3-1,7-3 0,1-3 0,-2-2-2,-2-2-2,-1-1-1,-4 0 1,-3 3 4,-5 2 3,-3 4 4,-3 2 6,-3 1 5,-1 0 7,-2 2 6,-3 1 5,-2 2 5,-3 2 3,-4 2 5,-2 2 3,-1 1-1,-3 3 2,-2 2-1,1 1-1,1 1-4,2 2-3,3 0-4,0 0-3,2 1-3,0 0-3,2-1-2,3-1-4,6-2-5,5-4-3,7-3-6,2-2-3,-1-4-2,-1-2-3,0-3-3,-2-3-1,-1-2-1,-1-2 0,0-1 0,-3-2 1,-1 2 4,-2 1 3,-2 1 4,-3 0 3,-4 1 2,-4-1 2,-4 0 1,-2 1 2,-1 1-1,-2 0 1,0 2 0,0 1-2,1 0-3,1 2-3,1 1-2,0 0-5,2 2-6,1 0-6,1 2-5,1-2-2,2 0 0,2-3 1,2-2 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0:58"/>
    </inkml:context>
    <inkml:brush xml:id="br0">
      <inkml:brushProperty name="width" value="0.03169" units="cm"/>
      <inkml:brushProperty name="height" value="0.03169" units="cm"/>
      <inkml:brushProperty name="color" value="#F2395B"/>
    </inkml:brush>
  </inkml:definitions>
  <inkml:trace contextRef="#ctx0" brushRef="#br0">72630 13781 694,'22'-14'54,"-2"5"-4,-1 3-5,-2 4-5,-3 3-5,-3 4-6,-3 2-8,-2 3-6,-3 4-5,-2 4-5,-2 3-4,-2 4-3,-3 3-5,-2-1-4,-3 0-4,-3 1-5,-2-3 0,-2-2 2,0-3 2,-1-2 2,1-4 1,3-1 0,3-3-1,3-1-1,3-1 2,4-2 6,4-1 4,4 0 6,4-3 1,5-4-1,5-4-2,5-4-1,1-1-3,-3 1-3,-3 0-3,-3 2-4,-2 0-5,-1 1-8,-1-1-7,0 0-8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0:5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73150 14029 999,'22'-8'-1,"-1"2"-4,-3 1-4,-1 1-3,-2 0 2,1 2 4,0 0 6,-1 2 6,1-1-1,1 0-5,1-2-5,1 0-6,0-1-5,-3 1-4,-1-1-6,-2 0-5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0:58"/>
    </inkml:context>
    <inkml:brush xml:id="br0">
      <inkml:brushProperty name="width" value="0.02917" units="cm"/>
      <inkml:brushProperty name="height" value="0.02917" units="cm"/>
      <inkml:brushProperty name="color" value="#F2395B"/>
    </inkml:brush>
  </inkml:definitions>
  <inkml:trace contextRef="#ctx0" brushRef="#br0">73712 13150 754,'-15'9'6,"3"3"14,1 4 12,2 2 13,3 3 2,1 5-9,2 3-9,2 4-10,1 4-9,2 6-13,0 4-11,2 6-12,-1-4-3,-1-9 5,0-9 5,-2-11 4,1-4-2,0-1-11,2 1-11,0 0-11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00"/>
    </inkml:context>
    <inkml:brush xml:id="br0">
      <inkml:brushProperty name="width" value="0.0408" units="cm"/>
      <inkml:brushProperty name="height" value="0.0408" units="cm"/>
      <inkml:brushProperty name="color" value="#F2395B"/>
    </inkml:brush>
  </inkml:definitions>
  <inkml:trace contextRef="#ctx0" brushRef="#br0">65430 27433 539,'-17'7'0,"-1"1"0,-3 0 1,-1 0 0,0-1 3,5-1 4,3-1 5,4 0 4,5-2 7,6-2 10,6-2 8,6-2 10,3 0 0,1 0-9,1 2-10,1 0-9,2 1-5,1 0-1,2 0-2,3 0 0,1 0-3,3 0-2,1 0-3,2 0-3,2 0-2,3 0-1,1 0-1,2 0-1,2 0 0,2 0-1,2 0-1,2 0 0,2 0 0,2 0 1,1 0 0,3 0 2,1 0-4,0 0-6,-1 0-7,1 0-6,-2 0-5,-2 0-1,-4 0-1,-2 0-1,-4 0-2,0-2-1,-4 0-3,0-2-1,-4 0 1,-2-1 3,-3-2 5,-3 0 3,-5 0 2,-5 1 1,-6 0-1,-6 2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00"/>
    </inkml:context>
    <inkml:brush xml:id="br0">
      <inkml:brushProperty name="width" value="0.04117" units="cm"/>
      <inkml:brushProperty name="height" value="0.04117" units="cm"/>
      <inkml:brushProperty name="color" value="#F2395B"/>
    </inkml:brush>
  </inkml:definitions>
  <inkml:trace contextRef="#ctx0" brushRef="#br0">70200 26650 534,'16'1'102,"-1"2"-20,1 2-22,0 2-22,0 1-11,3 1-3,1 1-4,3 2-3,0-1-3,1-1 0,-1-1-2,1 0-1,0-1-1,1 1-1,1 2 0,1 0-2,-1 0-2,-2 1-2,-1 0-1,-2 0-4,-3-1-1,-1-1-1,-3-1-2,-1 0-2,-2-1 0,-2 1 0,-3 2 1,-1 0 0,-3 1 1,-6 3 1,-4 2 1,-5 1 0,-6 3-2,-5 3-6,-7 3-5,-5 3-6,-4 0-5,-2-2-5,-2-1-5,-2-3-6,3-3-2,8-3 0,7-4 0,9-4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02"/>
    </inkml:context>
    <inkml:brush xml:id="br0">
      <inkml:brushProperty name="width" value="0.04001" units="cm"/>
      <inkml:brushProperty name="height" value="0.04001" units="cm"/>
      <inkml:brushProperty name="color" value="#F2395B"/>
    </inkml:brush>
  </inkml:definitions>
  <inkml:trace contextRef="#ctx0" brushRef="#br0">67994 28978 549,'-1'-21'4,"-3"3"7,-4 4 7,-2 5 8,-2 2 2,0 2-1,1 2-1,-1 2-2,-1 2-1,0 4-1,-1 2-3,-1 3 0,0 4-2,-1 2-1,0 3 0,1 3-1,-1 2-1,0 4 0,1 3-1,-1 3 0,1 2-2,1 0 0,0 2-2,2 0 0,1 1-1,2-2 1,3 0-1,1-1 1,1-3-1,2-4-5,0-3-2,2-5-5,1-3-1,4-3-1,2-2-1,3-4 1,4-2-3,2-2-3,3-3-3,3 0-4,2-5-1,1-6 0,1-6 1,1-5 0,0-4 1,1-1-1,-1-1 0,0-1 0,0 1 0,-3 3 1,-1 3 0,-3 3 0,-2 3 3,-3 3 6,-2 2 5,-4 4 6,-3 5 5,-4 6 8,-4 7 6,-4 7 7,-2 4 3,0-1-1,1 1 1,-1-1-2,0-1-1,2-1-4,1-3-3,0-1-3,4-2-5,6-3-5,6-1-6,6-2-6,1-3-2,-1-4 0,-3-4 0,-1-4 0,-1-3-1,2-2-2,0-1-2,1-3-3,-1 0 0,-3-1 1,-2 0 2,-4 1 1,-1-1 2,0 2 0,0 1 0,0 1 1,-2 0 2,-4 1 4,-4-1 4,-4 0 4,-2 2 1,1 2 0,-1 4-2,0 3 0,0 1-2,-2 0-3,0 0-2,-1 0-3,0 0-4,1 1-4,1 2-6,1 0-4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2:59"/>
    </inkml:context>
    <inkml:brush xml:id="br0">
      <inkml:brushProperty name="width" value="0.06259" units="cm"/>
      <inkml:brushProperty name="height" value="0.06259" units="cm"/>
      <inkml:brushProperty name="color" value="#F2395B"/>
    </inkml:brush>
  </inkml:definitions>
  <inkml:trace contextRef="#ctx0" brushRef="#br0">26800 56000 351,'28'-74'1,"6"4"3,7 3 1,6 3 3,7 4 2,10 7 3,10 6 2,9 7 3,6 7-1,3 9 0,3 10-2,4 10-2,-3 7-2,-5 6-2,-7 7-3,-5 6-3,-8 4 0,-5 4 0,-7 3 1,-5 3 1,-8-1 0,-5-2-2,-7-3 0,-5-3-1,-8 2 3,-5 10 9,-7 10 8,-5 9 8,-3 4 3,4 1-2,3-1-3,3 1-3,-1 2-1,-2 7-2,-3 6-1,-3 7-3,1 4 0,6 3 0,7 3-1,6 4-1,1 5 0,-3 10-2,-3 10-1,-2 9-1,-1 7-2,3 7-1,3 6-2,4 7-1,1-1 0,0-6-1,0-6 1,0-6 1,-2-12-5,-3-15-6,-3-15-8,-2-16-7,-14-27-17,-21-37-27,-22-38-27,-22-37-27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02"/>
    </inkml:context>
    <inkml:brush xml:id="br0">
      <inkml:brushProperty name="width" value="0.03458" units="cm"/>
      <inkml:brushProperty name="height" value="0.03458" units="cm"/>
      <inkml:brushProperty name="color" value="#F2395B"/>
    </inkml:brush>
  </inkml:definitions>
  <inkml:trace contextRef="#ctx0" brushRef="#br0">69681 28766 636,'14'-7'74,"-1"2"-10,-2 2-11,-2 2-11,-1 2-9,-1 2-5,1 2-6,0 2-6,-1 1-4,0 1-2,-2 1-4,0 2-3,-4 0-2,-2 3-4,-5 1-1,-4 3-4,-3 1-1,-2 1-3,-1 1-1,-3 1-2,0-1-1,1-3 3,1-3 2,1-2 1,1-4 3,2-1 2,3-2 3,1-2 3,3-2 1,6-1 3,4 0 2,6-1 2,3-1-1,3 0-6,3 0-6,3 0-5,1-2-2,-1 0 2,-1-3 1,-1-2 2,-1-1-4,-1 0-11,-1 1-11,0-1-11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02"/>
    </inkml:context>
    <inkml:brush xml:id="br0">
      <inkml:brushProperty name="width" value="0.02963" units="cm"/>
      <inkml:brushProperty name="height" value="0.02963" units="cm"/>
      <inkml:brushProperty name="color" value="#F2395B"/>
    </inkml:brush>
  </inkml:definitions>
  <inkml:trace contextRef="#ctx0" brushRef="#br0">70300 29080 742,'9'-7'62,"1"2"-9,3 3-7,2 1-9,1 1-8,1 0-10,1 0-9,1 0-8,0-1-9,-3 0-7,-1-2-7,-2 0-7,-2 0-7,-1 1-7,-1 0-8,0 2-7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02"/>
    </inkml:context>
    <inkml:brush xml:id="br0">
      <inkml:brushProperty name="width" value="0.03278" units="cm"/>
      <inkml:brushProperty name="height" value="0.03278" units="cm"/>
      <inkml:brushProperty name="color" value="#F2395B"/>
    </inkml:brush>
  </inkml:definitions>
  <inkml:trace contextRef="#ctx0" brushRef="#br0">70578 28550 671,'-21'1'67,"5"4"-8,5 2-9,4 3-9,3 4-7,1 2-5,-1 3-7,0 3-5,0 2-8,2 3-8,0 1-10,2 2-9,0 1-2,2-1 4,0-2 4,2 1 4,-1-4-7,-1-2-19,0-3-18,-1-2-18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05"/>
    </inkml:context>
    <inkml:brush xml:id="br0">
      <inkml:brushProperty name="width" value="0.0381" units="cm"/>
      <inkml:brushProperty name="height" value="0.0381" units="cm"/>
      <inkml:brushProperty name="color" value="#F2395B"/>
    </inkml:brush>
  </inkml:definitions>
  <inkml:trace contextRef="#ctx0" brushRef="#br0">76770 22478 577,'-11'-1'16,"8"0"16,9-2 17,10 0 15,5-1 1,2 0-12,4 0-13,3 0-13,3 0-8,1 1-4,2-1-3,3 0-3,1 0-3,2 2-2,2 0-2,2 2-1,0 0-1,0 0 1,-2 0 2,0 0 0,-2-1-2,-2 0-3,-1-2-5,-3 0-4,0 0-3,0 0 0,2 2-1,1 1 0,-1-1 0,-2-1 0,-2 0 0,-1-1 1,-4-1-1,-3 2-2,-5 0-2,-3 2-1,-4 0-1,-1 0-1,-2 0-1,-2 0-1,-4 0-3,-2 2-4,-6 0-5,-2 2-5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06"/>
    </inkml:context>
    <inkml:brush xml:id="br0">
      <inkml:brushProperty name="width" value="0.03559" units="cm"/>
      <inkml:brushProperty name="height" value="0.03559" units="cm"/>
      <inkml:brushProperty name="color" value="#F2395B"/>
    </inkml:brush>
  </inkml:definitions>
  <inkml:trace contextRef="#ctx0" brushRef="#br0">76228 21650 618,'-17'2'87,"-1"4"-20,-3 4-20,-1 3-20,-2 4-11,-1 1-1,-1 3-1,-1 1-1,0 2-2,1-1-2,1 1-3,1-1-3,0 1-1,-1-1-1,-1 1 0,0-1 0,0-1 1,3-1 0,3-3 0,3-1 2,2-2-1,4-2 1,3-3-2,3-1 1,2-2 0,3 0 1,4-2 2,2 0 0,3-2 1,4 2-1,2-2-2,3 1-1,2 1-3,3 2-4,1 2-7,3 2-4,1 1-4,1 3-3,0 1-2,2 3-3,2 0-3,3-1-3,3-1-3,2 0-4,-2-4 2,-7-3 7,-9-4 6,-7-4 7,-5-2 1,1 2-2,0 0-2,0 2-3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07"/>
    </inkml:context>
    <inkml:brush xml:id="br0">
      <inkml:brushProperty name="width" value="0.03216" units="cm"/>
      <inkml:brushProperty name="height" value="0.03216" units="cm"/>
      <inkml:brushProperty name="color" value="#F2395B"/>
    </inkml:brush>
  </inkml:definitions>
  <inkml:trace contextRef="#ctx0" brushRef="#br0">76532 19420 684,'0'-12'32,"0"10"6,0 8 4,0 10 6,0 2-1,0 0-10,0 0-9,0-2-8,0 2-7,0 5-6,0 5-3,0 4-6,0 2-2,0-3 3,0-3 1,0-3 1,-1-3-5,0-2-13,-1-1-12,-1-2-14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07"/>
    </inkml:context>
    <inkml:brush xml:id="br0">
      <inkml:brushProperty name="width" value="0.02761" units="cm"/>
      <inkml:brushProperty name="height" value="0.02761" units="cm"/>
      <inkml:brushProperty name="color" value="#F2395B"/>
    </inkml:brush>
  </inkml:definitions>
  <inkml:trace contextRef="#ctx0" brushRef="#br0">76500 19925 796,'8'-22'1,"0"5"4,-1 3 4,1 4 4,0 3 4,2-1 3,0 0 1,1 0 4,1 1-1,0 2-3,-1 3-3,1 1-3,-1 0-5,0-1-5,-2 0-7,-1-1-6,0-1-5,0 2-1,0 0-2,0 2-3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07"/>
    </inkml:context>
    <inkml:brush xml:id="br0">
      <inkml:brushProperty name="width" value="0.03472" units="cm"/>
      <inkml:brushProperty name="height" value="0.03472" units="cm"/>
      <inkml:brushProperty name="color" value="#F2395B"/>
    </inkml:brush>
  </inkml:definitions>
  <inkml:trace contextRef="#ctx0" brushRef="#br0">77093 18827 633,'-15'0'0,"4"-2"0,3 0 0,3-1 0,1 0 7,0 3 13,0 4 13,1 2 14,-1 3 2,2 2-6,0 2-8,2 1-7,0 3-5,0 1-3,0 3-2,0 1-4,0 3-2,0 3-3,0 3-4,0 3-2,-1 1-5,0 0-8,-2 0-8,0 1-8,-1-2-6,0 0-6,0-1-6,1-2-4,-1-2-3,2-7 4,0-5 3,2-6 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08"/>
    </inkml:context>
    <inkml:brush xml:id="br0">
      <inkml:brushProperty name="width" value="0.03054" units="cm"/>
      <inkml:brushProperty name="height" value="0.03054" units="cm"/>
      <inkml:brushProperty name="color" value="#F2395B"/>
    </inkml:brush>
  </inkml:definitions>
  <inkml:trace contextRef="#ctx0" brushRef="#br0">77239 19732 720,'35'-19'88,"-6"9"-19,-7 8-19,-7 9-19,-5 6-12,-3 0-6,-2 1-5,-4 1-6,-2 1-5,-2-1-1,-2 1-3,-1-1-1,-3 2-1,-4 1 0,-2 3 0,-3 1 1,0-1 1,3-5 2,3-5 3,3-4 3,4-4 2,6-2 4,6-2 3,6-2 3,1-1-1,0 0-7,0 0-8,-2 0-6,-1 0-8,1 1-7,0-1-8,0 0-8,0 0-3,1 0 2,1 0 0,1 0 2,-1 0 4,-1 0 6,-2 0 6,-2 1 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09"/>
    </inkml:context>
    <inkml:brush xml:id="br0">
      <inkml:brushProperty name="width" value="0.03558" units="cm"/>
      <inkml:brushProperty name="height" value="0.03558" units="cm"/>
      <inkml:brushProperty name="color" value="#F2395B"/>
    </inkml:brush>
  </inkml:definitions>
  <inkml:trace contextRef="#ctx0" brushRef="#br0">78366 18781 618,'14'-13'50,"0"3"-8,-1 4-6,0 4-8,-1 2-5,1 2-2,1 0-4,1 2-2,-1 1-1,-3 3-1,-3 4 1,-2 2 1,-3 2-2,0 1-3,-2 1-4,0 1-2,-3 1-3,0 1-2,-3 1-1,-2 1-2,-2 1-1,-1-1-2,-3 1-1,-1-1-1,-1-2-2,2-3-1,3-5-1,1-3 0,1-6-7,1-8-10,-1-7-11,0-9-11,2-4-1,2-1 8,4-1 9,2 0 8,1 0 7,0 5 5,-2 3 6,0 4 5,-1 6 14,0 6 22,0 8 22,0 6 21,0 5 5,0 1-15,0 3-15,0 1-13,0 1-10,0-1-3,0-1-3,0-1-4,-1 0-4,0 1-5,-2 1-5,0 1-4,-1 0-5,1-3-3,-2-1-2,2-2-4,-1-2-3,2-1-7,0-1-5,2-1-5,1-2-5,4-2-3,2-4-3,3-2-3,1-4 3,-2 0 8,-3-3 9,-1-2 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2:59"/>
    </inkml:context>
    <inkml:brush xml:id="br0">
      <inkml:brushProperty name="width" value="0.03851" units="cm"/>
      <inkml:brushProperty name="height" value="0.03851" units="cm"/>
      <inkml:brushProperty name="color" value="#F2395B"/>
    </inkml:brush>
  </inkml:definitions>
  <inkml:trace contextRef="#ctx0" brushRef="#br0">27550 56400 571,'-5'54'85,"-9"10"-26,-10 10-25,-8 9-26,-4 1-15,3-6-3,3-6-4,4-6-3,8-10-1,17-12 2,15-13 2,16-12 2,12-10 4,9-6 3,10-6 4,10-6 3,0-2 3,-5 3 2,-7 3 2,-5 4 2,-8 4 0,-5 6 2,-7 7 0,-5 6 0,-9 9 1,-9 13-2,-10 12 0,-8 13-1,-9 7 2,-6 4 2,-6 3 3,-6 3 4,-4-4-1,1-8-3,-1-10-5,1-9-4,-1-12 0,1-11 1,-1-14 3,1-11 2,4-15-1,9-16 0,10-15-2,10-15-2,5-14-5,4-8-6,3-10-9,3-9-7,3-5-5,3 0-5,3 0-3,4 0-4,1 9-6,0 19-9,0 19-9,0 19-8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09"/>
    </inkml:context>
    <inkml:brush xml:id="br0">
      <inkml:brushProperty name="width" value="0.03834" units="cm"/>
      <inkml:brushProperty name="height" value="0.03834" units="cm"/>
      <inkml:brushProperty name="color" value="#F2395B"/>
    </inkml:brush>
  </inkml:definitions>
  <inkml:trace contextRef="#ctx0" brushRef="#br0">79161 19006 573,'-15'9'61,"2"5"-7,3 3-8,1 5-7,2 2-5,0-1-5,2 0-4,1 1-5,0-1-2,2-1-3,0-1-1,2-1-3,0-2 0,0-1 0,0-2 1,0-3 1,2-1-3,4-2-7,3-2-5,5-2-7,2-5-5,1-8-4,1-8-4,1-7-5,0-5-1,-3 1 2,-1 0 2,-2-1 2,-2 0 2,-1-1 2,0 0 4,-2-2 3,-1 1 2,-2 3 2,-3 3 2,0 3 1,-4 4 2,-2 3 2,-4 4 2,-2 5 1,-3 2 1,-1 3-2,-3 4-2,-1 2 0,-1 3-3,2 2-3,3 2-2,1 1-3,1 2-3,1 1-6,-1 2-3,0 0-6,1-2 0,3-1 0,1-4 3,2-3 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09"/>
    </inkml:context>
    <inkml:brush xml:id="br0">
      <inkml:brushProperty name="width" value="0.03145" units="cm"/>
      <inkml:brushProperty name="height" value="0.03145" units="cm"/>
      <inkml:brushProperty name="color" value="#F2395B"/>
    </inkml:brush>
  </inkml:definitions>
  <inkml:trace contextRef="#ctx0" brushRef="#br0">80050 19650 699,'8'7'28,"0"-1"3,-1 0 1,1-2 3,0 1 0,0 0-2,0 1-3,-1 2-2,1 1-4,0 1-8,0 3-8,-1 2-8,0 1-2,-2 1 0,-2 1 0,-2 1 2,-2 0-1,0-1 0,-2-1-2,0-1-1,-1 0 1,-2 0 3,0-1 4,-1 1 3,3-3-6,10-5-12,8-4-14,9-6-13,2-2-3,-3-2 5,-5 0 7,-3-1 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10"/>
    </inkml:context>
    <inkml:brush xml:id="br0">
      <inkml:brushProperty name="width" value="0.03965" units="cm"/>
      <inkml:brushProperty name="height" value="0.03965" units="cm"/>
      <inkml:brushProperty name="color" value="#F2395B"/>
    </inkml:brush>
  </inkml:definitions>
  <inkml:trace contextRef="#ctx0" brushRef="#br0">81000 18865 554,'17'-7'137,"1"3"-32,3 1-32,1 2-31,1 1-18,-1 0-4,-1 0-3,-1 0-4,-1 0-4,1 0-4,-1 0-4,1 0-5,-2 0-1,-1 0 0,-3 0 1,-1 0 0,-4 1-13,-4 3-27,-6 4-26,-4 2-27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18"/>
    </inkml:context>
    <inkml:brush xml:id="br0">
      <inkml:brushProperty name="width" value="0.04504" units="cm"/>
      <inkml:brushProperty name="height" value="0.04504" units="cm"/>
      <inkml:brushProperty name="color" value="#F2395B"/>
    </inkml:brush>
  </inkml:definitions>
  <inkml:trace contextRef="#ctx0" brushRef="#br0">88913 22865 488,'-15'-6'4,"1"1"7,1 2 8,1 2 7,4 1 8,10 0 9,8 0 9,9 0 8,5 0-1,-1 0-10,1 0-10,-1 0-11,1 0-7,1 0-3,1 0-4,1 0-3,2 0-2,2 0-3,4 0-1,3 0-2,1 0-2,0 0-2,1 0-2,-1 0-1,-1 0-1,0 0-1,-1 0-1,-1 0 0,-2 0 0,0 2 1,-1 0-1,-1 2 2,-1-1-1,-2 1-1,0 0 0,-1 0-2,0-1 0,-1 0-3,0-2-2,1 0-2,-2-1-1,-1 0-1,-3 0-1,-1 0 1,-2 0-6,-3 0-7,-1 0-8,-2 0-9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19"/>
    </inkml:context>
    <inkml:brush xml:id="br0">
      <inkml:brushProperty name="width" value="0.03783" units="cm"/>
      <inkml:brushProperty name="height" value="0.03783" units="cm"/>
      <inkml:brushProperty name="color" value="#F2395B"/>
    </inkml:brush>
  </inkml:definitions>
  <inkml:trace contextRef="#ctx0" brushRef="#br0">92350 22150 581,'16'1'110,"1"2"-24,1 2-25,1 2-24,2 1-15,0 1-2,0 2-4,3 0-3,-2 0-2,0 1-2,-1 0 0,0 0-2,-2-1-1,-1 1-2,-1 0-1,-1 0-2,-1-1 0,-1-1-1,0-1 1,-2 0 0,-1 0-1,-3 1-1,-1 3-3,-2 2-2,-4 0 0,-8 1-1,-6 0 1,-7-1 0,-6 2-3,-5 3-8,-4 3-7,-6 3-8,0 0-4,4-3-2,3-3-2,5-2-2,3-4 0,3-3 0,3-3 1,3-2 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19"/>
    </inkml:context>
    <inkml:brush xml:id="br0">
      <inkml:brushProperty name="width" value="0.03481" units="cm"/>
      <inkml:brushProperty name="height" value="0.03481" units="cm"/>
      <inkml:brushProperty name="color" value="#F2395B"/>
    </inkml:brush>
  </inkml:definitions>
  <inkml:trace contextRef="#ctx0" brushRef="#br0">89858 20077 632,'6'-6'4,"-3"2"9,-2 4 9,-3 3 8,-4 3 5,-2 5 0,-3 5 0,-3 5 0,-3 3-3,0 1-3,-1 1-3,-1 1-4,-1 1-4,-3 1-4,-1 0-4,-2 2-4,-1 0-4,3-1-7,1-2-5,3 1-6,2-5-6,5-4-4,3-4-5,4-6-4,5-6-6,6-8-5,6-8-6,5-7-5,2-3 3,-2 5 11,-4 3 13,-3 4 12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19"/>
    </inkml:context>
    <inkml:brush xml:id="br0">
      <inkml:brushProperty name="width" value="0.03555" units="cm"/>
      <inkml:brushProperty name="height" value="0.03555" units="cm"/>
      <inkml:brushProperty name="color" value="#F2395B"/>
    </inkml:brush>
  </inkml:definitions>
  <inkml:trace contextRef="#ctx0" brushRef="#br0">90250 20170 618,'14'-6'6,"-3"2"14,-3 4 14,-2 2 15,-2 4 3,0 4-9,0 4-7,0 3-8,-1 3-5,-1 1-1,0 1-3,-1 1-1,-1 0-4,0-3-3,0-1-6,0-3-3,1-2-4,5-4 1,4-4 0,4-4-1,2-6 0,3-6-1,1-7 0,3-7-1,-1-3 0,-1-1 0,-3 1 1,-1 0 0,-2 0 1,-3 1 0,-1 1 0,-2 1 1,-1 1-2,0 1-4,0 1-3,-1 1-5,1 2-4,0 3-6,0 3-4,0 2-6,0 3-4,1 1-2,1 0-2,2 2-3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20"/>
    </inkml:context>
    <inkml:brush xml:id="br0">
      <inkml:brushProperty name="width" value="0.04303" units="cm"/>
      <inkml:brushProperty name="height" value="0.04303" units="cm"/>
      <inkml:brushProperty name="color" value="#F2395B"/>
    </inkml:brush>
  </inkml:definitions>
  <inkml:trace contextRef="#ctx0" brushRef="#br0">91393 20591 511,'15'-8'-7,"-3"0"8,-1 0 8,-2 0 7,-1 1 3,0-1 0,0 0 0,-1 0-1,1 0-1,-2-2-1,-1 0-1,0-1-3,-3 0 0,-2 2-2,-4 3-1,-2 1-1,-2 1 0,-2 2-1,0 0 0,-1 2 0,-2 1 0,-2 4 1,-1 2 1,-3 3 1,0 3 0,1 0 0,1 1-2,1 1 1,0 1 0,-2 1 2,0 1 2,-1 1 1,1 0 1,3-1-2,3 0-2,3-2-1,4-2-6,8-3-9,6-3-10,7-2-9,4-5-5,1-4-3,1-5-1,1-6-2,0-1 1,-3 1 4,-1 1 6,-2 1 4,-3 0 5,-1 2 3,-3 1 5,-1 1 3,-1 2 12,-2 4 19,-1 4 18,0 4 19,-1 2 3,0 1-12,0 1-11,0 2-12,0-1-8,1-1-5,2-1-5,0 0-4,1-1-4,0-1-7,0 1-4,-1 0-5,2-1-10,0-2-16,1-3-14,2 0-16,-1-4-5,-1-2 4,-1-4 5,0-2 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20"/>
    </inkml:context>
    <inkml:brush xml:id="br0">
      <inkml:brushProperty name="width" value="0.03447" units="cm"/>
      <inkml:brushProperty name="height" value="0.03447" units="cm"/>
      <inkml:brushProperty name="color" value="#F2395B"/>
    </inkml:brush>
  </inkml:definitions>
  <inkml:trace contextRef="#ctx0" brushRef="#br0">92350 19343 638,'1'-28'53,"4"7"-8,2 7-7,3 7-8,4 4-3,2 0 0,3 2 0,3 0 0,2 1-1,3-2-5,1 0-4,2-1-5,1-1-4,-1 2-5,-1 0-4,-1 2-6,-3 0-8,-3 0-13,-5 0-14,-3 0-12,-5 1-5,-6 2 2,-6 2 3,-6 1 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20"/>
    </inkml:context>
    <inkml:brush xml:id="br0">
      <inkml:brushProperty name="width" value="0.037" units="cm"/>
      <inkml:brushProperty name="height" value="0.037" units="cm"/>
      <inkml:brushProperty name="color" value="#F2395B"/>
    </inkml:brush>
  </inkml:definitions>
  <inkml:trace contextRef="#ctx0" brushRef="#br0">92844 18641 594,'-13'-4'21,"5"8"19,5 8 18,4 7 17,2 5 2,0-1-19,-2 1-17,0-1-19,-1 6-11,0 10-8,0 11-8,0 12-8,0-2-1,0-11 2,0-12 4,0-12 2,-1-6-10,0-1-23,-2-1-23,0 0-23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05"/>
    </inkml:context>
    <inkml:brush xml:id="br0">
      <inkml:brushProperty name="width" value="0.04543" units="cm"/>
      <inkml:brushProperty name="height" value="0.04543" units="cm"/>
      <inkml:brushProperty name="color" value="#F2395B"/>
    </inkml:brush>
  </inkml:definitions>
  <inkml:trace contextRef="#ctx0" brushRef="#br0">32650 56400 484,'-69'0'0,"13"0"0,12 0 0,13 0 0,18-4 9,26-5 20,24-7 19,26-5 20,12-3 1,0 4-14,0 3-16,0 3-15,-4 4-9,-5 7-4,-7 6-3,-5 7-3,-9 7-2,-9 9-1,-10 10-1,-8 10-1,-9 11 1,-6 17 1,-6 15 2,-6 16 2,-9 10 0,-8 7-2,-10 6 0,-9 7-2,-4 4 0,4 3 0,3 3 0,3 4-1,1-7 1,1-16 1,-1-15 0,1-15 0,2-15 0,7-12 2,6-13-1,7-12 1,13-12 2,22-8 3,22-10 3,23-9 4,13-7-3,6-3-10,7-3-8,6-2-10,1-3-8,-3 1-5,-3-1-5,-2 1-6,-1-4-3,3-6 1,3-6 1,4-6 0,-9-1 4,-18 7 8,-19 6 6,-18 7 7,-9 2 0,4 1-9,3-1-8,3 1-9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30"/>
    </inkml:context>
    <inkml:brush xml:id="br0">
      <inkml:brushProperty name="width" value="0.0464" units="cm"/>
      <inkml:brushProperty name="height" value="0.0464" units="cm"/>
      <inkml:brushProperty name="color" value="#F2395B"/>
    </inkml:brush>
  </inkml:definitions>
  <inkml:trace contextRef="#ctx0" brushRef="#br0">35261 26715 474,'-13'0'111,"8"0"-19,7 0-21,6 0-20,5 0-13,3 0-9,3 0-7,4 0-8,0 1-5,1 0 1,-1 2-1,1 0-1,1 0 0,4-1-1,5 0-2,3-2-1,2-1-1,2-1 0,1-3 0,0-2-1,2 1 1,0 1 0,2 2 1,1 2 1,-1 2 0,-1 2-2,0 2-1,-1 1-2,0 1-1,2-1 2,2 0-1,2-2 2,0-1-4,-1 0-4,0-2-5,-1 0-6,-3-1-2,-2 0 1,-4 0 0,-2 0 0,-4 0 0,-3 0-1,-5 0 0,-3 0-2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32"/>
    </inkml:context>
    <inkml:brush xml:id="br0">
      <inkml:brushProperty name="width" value="0.04442" units="cm"/>
      <inkml:brushProperty name="height" value="0.04442" units="cm"/>
      <inkml:brushProperty name="color" value="#F2395B"/>
    </inkml:brush>
  </inkml:definitions>
  <inkml:trace contextRef="#ctx0" brushRef="#br0">39010 21041 495,'0'-16'3,"0"2"6,0 1 6,0 1 7,-3 2 4,-4 4 4,-6 4 3,-4 4 4,-3 6-1,-3 8-6,-1 7-5,-2 8-5,-2 7-4,1 5-1,-1 4 0,1 5-2,2 2-1,3-2-1,5-2-3,3-2 0,3-4-2,2-4-2,3-6 0,1-4-1,1-4-1,2-5 0,0-3 0,2-4 1,2-4-2,4-3-4,4-3-5,3-2-3,5-6-3,5-8-2,5-7-3,5-9-1,1-4-1,0 0 1,-1-2 0,-1-1 2,-2 2 2,-2 2 4,-2 3 3,-1 3 3,-4 4 2,-3 5-1,-4 5-2,-4 4-1,-4 5 4,-1 2 7,-2 4 8,-2 2 9,-1 5 4,0 5 3,0 7 2,0 5 3,-1 4 0,-2-1-4,-2 0-2,-1 1-3,-1-3-3,2-4-3,2-3-3,2-5-3,1-2-3,0 0-2,0-2-3,0-1-2,2-2-3,6-4-3,4-4-2,5-4-2,3-6-3,-1-6-1,1-7-3,-1-7 0,-1-5-2,-3-4 2,-2-4 2,-4-4 0,-2-1 2,-2 4 2,-3 2 3,0 4 1,-4 2 3,0 3 2,-3 3 2,-2 3 2,-1 4 1,-2 3-1,0 5 1,-1 3 0,-2 3 0,0 2 1,-1 2 2,-1 2 1,0 4-6,-1 8-10,0 6-13,1 7-10,-1 4-9,2 2-3,1 3-5,1 1-4,2-2 2,2-7 6,4-7 6,3-7 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32"/>
    </inkml:context>
    <inkml:brush xml:id="br0">
      <inkml:brushProperty name="width" value="0.03753" units="cm"/>
      <inkml:brushProperty name="height" value="0.03753" units="cm"/>
      <inkml:brushProperty name="color" value="#F2395B"/>
    </inkml:brush>
  </inkml:definitions>
  <inkml:trace contextRef="#ctx0" brushRef="#br0">40850 22050 586,'14'1'14,"-3"4"12,-3 2 11,-2 3 11,-2 3 0,0 2-8,0 1-9,0 3-10,-1 1-5,-1 1-4,0 1-3,-1 1-4,-1-1-1,1-3 1,2-3 1,0-2 1,2-3-3,0-1-6,1-1-5,2 0-7,1-3-1,1-1 3,3-2 4,2-2 3,0 0 4,-1 0 2,-1 2 3,0 0 3,-3 2 1,-1 2 1,-2 2 1,-2 2 1,-2 1 0,-1 3-1,0 1-1,-1 3 1,-3 2-2,-2 3 1,-4 3 0,-2 3 0,-2 1-1,-1-2-2,-2 0-2,0-1-3,0 0-2,-1-1-5,1 0-4,-1 1-5,1-2-7,0-1-9,2-3-8,1-1-10,1-3-3,2-3-2,3-3-1,1-2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33"/>
    </inkml:context>
    <inkml:brush xml:id="br0">
      <inkml:brushProperty name="width" value="0.03822" units="cm"/>
      <inkml:brushProperty name="height" value="0.03822" units="cm"/>
      <inkml:brushProperty name="color" value="#F2395B"/>
    </inkml:brush>
  </inkml:definitions>
  <inkml:trace contextRef="#ctx0" brushRef="#br0">41000 20174 575,'9'-15'8,"1"3"15,3 1 15,2 2 15,-1 3 4,-1 2-10,-2 4-8,-2 2-11,-1 4-4,1 2-2,2 3-1,0 4-1,0 1-3,-1 2-4,0 3-5,-2 2-3,-2 0-4,-2 0-2,-4 1-2,-2-1-4,-3-1 0,-2-1 1,-2-3 0,-1-1 2,-2-2-1,2-3 0,1-1 0,0-2-1,5-2 1,6-2 5,8-3 4,6 0 3,5-4 1,5-4-3,3-4-4,4-4-4,1 0-7,-1 1-13,-3 2-11,-2 3-12,-2 0-4,-5 2 4,-3 1 3,-4 0 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33"/>
    </inkml:context>
    <inkml:brush xml:id="br0">
      <inkml:brushProperty name="width" value="0.0376" units="cm"/>
      <inkml:brushProperty name="height" value="0.0376" units="cm"/>
      <inkml:brushProperty name="color" value="#F2395B"/>
    </inkml:brush>
  </inkml:definitions>
  <inkml:trace contextRef="#ctx0" brushRef="#br0">42450 20074 585,'1'-15'6,"2"1"12,2 1 12,2 1 12,2 0 5,3 2 0,3 1-1,3 1-1,2 1-4,1 0-7,1 2-7,1 1-7,1 0-9,-1 2-10,1 0-12,-1 2-9,-2 0-4,-3 2 4,-4 0 5,-4 2 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37"/>
    </inkml:context>
    <inkml:brush xml:id="br0">
      <inkml:brushProperty name="width" value="0.04719" units="cm"/>
      <inkml:brushProperty name="height" value="0.04719" units="cm"/>
      <inkml:brushProperty name="color" value="#F2395B"/>
    </inkml:brush>
  </inkml:definitions>
  <inkml:trace contextRef="#ctx0" brushRef="#br0">50056 26450 466,'0'22'97,"0"-3"-20,0-3-20,0-3-19,0 3-11,2 5 2,0 8 0,2 7 1,-1 5-2,0 4-4,-2 4-4,0 4-3,-1 1-3,0-2-2,0-2-1,0-2-1,-2 3-2,0 9-4,-3 9-3,-2 9-2,-2 4-4,-2-2-2,-1 0-2,-3-1-3,0-4-2,1-5-3,1-7-2,1-5-4,1-8 0,2-8 1,2-9 1,2-9 1,1-10-5,1-10-11,-1-12-10,0-10-12,0-4 0,2 1 10,0 3 9,2 1 11,0 1 6,0-1 2,0-2 3,0 1 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37"/>
    </inkml:context>
    <inkml:brush xml:id="br0">
      <inkml:brushProperty name="width" value="0.04136" units="cm"/>
      <inkml:brushProperty name="height" value="0.04136" units="cm"/>
      <inkml:brushProperty name="color" value="#F2395B"/>
    </inkml:brush>
  </inkml:definitions>
  <inkml:trace contextRef="#ctx0" brushRef="#br0">49777 26245 531,'-2'-33'29,"0"9"13,-3 12 14,-2 11 14,-2 8 1,-4 5-12,-2 7-13,-3 6-11,-2 3-10,-1 2-7,-1 2-6,-1 3-7,0-1-6,1 0-8,1-1-7,1-2-8,1-1-1,1-3 1,1-3 3,1-3 3,2-3-4,2-3-9,4-3-9,3-2-9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37"/>
    </inkml:context>
    <inkml:brush xml:id="br0">
      <inkml:brushProperty name="width" value="0.04695" units="cm"/>
      <inkml:brushProperty name="height" value="0.04695" units="cm"/>
      <inkml:brushProperty name="color" value="#F2395B"/>
    </inkml:brush>
  </inkml:definitions>
  <inkml:trace contextRef="#ctx0" brushRef="#br0">50350 26300 468,'21'0'29,"-3"2"1,-5 0 1,-3 2 0,-1 0 1,2 0 3,2-1 2,1 1 3,2 1-1,-1 0-2,1 1-4,0 2-2,-1-1-3,1 1-5,-1 0-3,1 0-4,-1 0-4,-1-1-1,-1 1-2,0 0-2,-3 0-11,-1 1-22,-2 2-22,-2 0-21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4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5510 9950 999,'-22'0'-47,"5"0"9,4 0 10,3 0 9,3 0 4,1 2 0,0 0-1,2 1 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45"/>
    </inkml:context>
    <inkml:brush xml:id="br0">
      <inkml:brushProperty name="width" value="0.04207" units="cm"/>
      <inkml:brushProperty name="height" value="0.04207" units="cm"/>
      <inkml:brushProperty name="color" value="#F2395B"/>
    </inkml:brush>
  </inkml:definitions>
  <inkml:trace contextRef="#ctx0" brushRef="#br0">4972 8338 522,'-17'-8'3,"0"-2"5,-1 0 6,-1-1 5,2 2 5,5 6 7,5 6 7,4 6 5,3 6 2,0 7-7,0 7-4,0 7-6,0 3-4,0 2-2,0 0-4,0 2-2,0-2-2,0-2-3,0-3-1,0-3-3,0-2 0,0 0-1,0 1 1,0-1-1,0-1-2,0-2-3,0-1-5,0-3-3,1-1-5,0-3-7,2-1-8,0-2-6,2-3-6,0-3-7,1-3-6,2-2-6,-2-4 0,-3-4 9,-2-4 7,-4-4 8,-2-4 6,-3-5 4,-4-5 5,-2-5 4,0 1 4,3 5 2,3 6 2,2 7 3,2 2 2,-2 0 0,0 0 1,-1 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06"/>
    </inkml:context>
    <inkml:brush xml:id="br0">
      <inkml:brushProperty name="width" value="0.03829" units="cm"/>
      <inkml:brushProperty name="height" value="0.03829" units="cm"/>
      <inkml:brushProperty name="color" value="#F2395B"/>
    </inkml:brush>
  </inkml:definitions>
  <inkml:trace contextRef="#ctx0" brushRef="#br0">35650 55600 574,'-16'-22'63,"19"6"-4,19 7-6,19 6-6,12 4-4,6 4-4,7 3-5,6 3-5,4 1-5,4 1-6,3-1-7,3 1-6,-4-1-5,-8 1-8,-10-1-5,-9 1-6,-10 1-8,-9 3-8,-10 3-10,-8 4-8,-9 2-2,-6 4 7,-6 3 6,-6 3 6,-4-1 5,1-2 2,-1-3 2,1-3 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45"/>
    </inkml:context>
    <inkml:brush xml:id="br0">
      <inkml:brushProperty name="width" value="0.04667" units="cm"/>
      <inkml:brushProperty name="height" value="0.04667" units="cm"/>
      <inkml:brushProperty name="color" value="#F2395B"/>
    </inkml:brush>
  </inkml:definitions>
  <inkml:trace contextRef="#ctx0" brushRef="#br0">4328 8425 471,'-1'-17'-2,"-4"-1"-5,-2-3-3,-3-1-5,-1-1 1,0 1 7,2 1 5,1 1 7,1-1 4,2 0 2,2-1 2,2 0 3,1-2 1,2 3 1,0 0-1,2 1 1,1 0 1,5 0 1,4 1 2,4-1 2,2 1 1,3 1-1,1 1-1,3 1 1,1 1-1,2 2-1,3 3 0,1 1-1,0 1 0,0 2-3,-1 1-1,-1 1-2,-1 1-2,1 3 0,-1 4-2,0 2-1,-1 3-1,-1 2 0,-3 2-1,-1 1 1,-3 3-2,-1 1 0,-3 3-2,-1 1-1,-2 2-1,-1 1 0,0 1 0,-2 1 0,-2 2-1,-4 5 0,-4 3-1,-4 4-2,-5 2-1,-6 0-1,-5 0-2,-7 0-2,-4 1-3,-3 2-4,-2 2-4,-4 2-3,-2 1-4,0 1 0,-2 2-1,0 0-1,-2 0-2,2-1-4,-2 0-3,1-2-5,4-5 3,8-12 7,7-10 7,9-10 7,3-6 1,2 1-6,1 1-6,1 2-6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1:51"/>
    </inkml:context>
    <inkml:brush xml:id="br0">
      <inkml:brushProperty name="width" value="0.04501" units="cm"/>
      <inkml:brushProperty name="height" value="0.04501" units="cm"/>
      <inkml:brushProperty name="color" value="#F2395B"/>
    </inkml:brush>
  </inkml:definitions>
  <inkml:trace contextRef="#ctx0" brushRef="#br0">10834 31869 488,'-15'0'4,"2"0"9,3 0 7,1 0 8,3 2 6,6 5 3,4 6 3,6 4 3,1 4-2,-1 3-5,-1 3-6,0 3-6,0 2-3,1 4-2,3 3-2,2 2-3,1 2-1,-1-2-1,1 0-1,0-1-2,-1-3 0,-1-2-2,-1-3 0,-1-3-1,1-4-1,0-3 0,1-5-2,1-3-1,2-5-1,3-6 0,3-6-3,3-6 0,4-8-1,5-9 0,4-10 0,6-10 1,4-12-4,6-13-4,4-15-4,5-12-6,7-11-4,7-6-6,8-5-4,8-6-6,-2 7 0,-11 21 6,-13 20 6,-11 21 5,-10 12-1,-6 6-9,-7 4-9,-7 5-8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39"/>
    </inkml:context>
    <inkml:brush xml:id="br0">
      <inkml:brushProperty name="width" value="0.04189" units="cm"/>
      <inkml:brushProperty name="height" value="0.04189" units="cm"/>
    </inkml:brush>
  </inkml:definitions>
  <inkml:trace contextRef="#ctx0" brushRef="#br0">94124 33346 525,'0'-23'3,"0"-1"5,0 1 6,0 0 6,-2 5 9,0 14 15,-3 12 15,-2 13 14,-2 8-1,-2 1-15,-1 2-16,-3 2-14,-2 2-12,-1 1-6,-3 0-6,-1 2-6,0 0-5,1 0-6,3 0-4,1 0-5,3-2-2,2-6 2,4-4 2,3-5 2,2-4-5,2-3-7,2-2-10,2-4-9,1-4-1,2-6 6,0-6 5,1-6 6,1-2 5,0 1 5,0 1 3,0 1 5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39"/>
    </inkml:context>
    <inkml:brush xml:id="br0">
      <inkml:brushProperty name="width" value="0.04344" units="cm"/>
      <inkml:brushProperty name="height" value="0.04344" units="cm"/>
    </inkml:brush>
  </inkml:definitions>
  <inkml:trace contextRef="#ctx0" brushRef="#br0">94900 33344 506,'1'-11'44,"2"8"3,2 9 4,2 10 2,0 3-2,1 1-8,0-1-9,0 1-8,-2-1-5,-1 1-3,-2-1-1,-2 1-2,0 0-1,0 1-1,2 1-1,0 1-1,1-1-2,0-1-2,0-3-2,0-1-2,0-3-4,2-1-4,0-2-3,1-2-5,1-3 1,2-4 3,0-4 3,1-4 4,2-4 2,2-6-1,1-4 0,3-4 0,0-5 1,1 1 2,-1-2 1,1-1 2,-1-1 0,1-4-1,0-3-1,-1-2-1,0 0-1,-3 6 1,-1 4-1,-2 5 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41"/>
    </inkml:context>
    <inkml:brush xml:id="br0">
      <inkml:brushProperty name="width" value="0.05844" units="cm"/>
      <inkml:brushProperty name="height" value="0.05844" units="cm"/>
    </inkml:brush>
  </inkml:definitions>
  <inkml:trace contextRef="#ctx0" brushRef="#br0">96301 32899 376,'14'-36'22,"-1"7"-2,-2 7-1,-2 7-1,-3 4-2,-1 0-1,-2 2 0,-2 1-2,-3 1-1,-3 2-1,-5 2-1,-4 2 0,-2 3-1,-1 4-2,-2 4 0,1 3-1,-2 4-1,0 1 0,1 3 0,-1 2 1,1 0-1,3-2 0,1 0-1,3 0-1,1-3-1,2-1 0,2-2-2,2-3 0,1 0 0,0 0 0,0 0 0,1-1 1,2-2-1,7-4-1,7-5-1,8-6-1,2-3-3,-1-1-3,-1-3-4,-1-2-3,-2 0-1,-1-1 0,-2 0 1,-2 1 0,-3 3 7,-1 8 14,-2 8 14,-2 8 13,-2 3 4,0 1-8,-2 0-8,0-1-6,2-1-7,5-2-7,7-4-5,6-3-7,2-3-3,1-6-3,-1-4-3,1-5-1,-1-3-1,-2-2 0,0 0 1,0-1 1,-2 0 3,-1-1 3,-1 1 3,-1-1 4,-1 1 3,-2 3 0,-3 1 2,-1 3 0,-3 2 9,-4 6 18,-4 4 18,-4 6 18,-2 3 2,1 5-11,-1 4-12,0 3-12,0 2-8,0-1-2,0-1-3,1-1-4,0-1-1,2-1-2,2 0-1,2-2-2,4-3-5,6-3-10,5-4-9,7-4-11,1-5-2,-1-6 3,-3-5 3,-1-7 3,-2-2 3,-1-1 3,0 1 1,-2-1 3,-2 1 2,-2 1 3,-4 1 4,-2 1 3,-2 2 3,0 3 4,0 2 2,0 4 3,1 3 5,3 1 6,4 2 6,2 2 7,2 2-1,0 2-7,-1 2-6,1 1-7,-1 3-4,-1 0-2,0 1-2,-2 2-2,-1 0 0,0 1 0,-2 1 1,0 1 0,-2 1-1,-3 2-1,0 0-2,-3 1-1,-2 0-3,-2 1-3,-2-1-4,-2 1-2,0-1-3,1-3-1,0-1-2,2-2-1,4-5-2,8-8-1,8-8-2,8-8-1,2-3 2,0 3 6,-1 1 6,0 2 7,-3 2 4,1 3 3,-2 1 2,-1 2 2,-1 1 0,-3 0-2,-1 0-4,-2 0-1,-2-1-8,0-1-12,-2-3-12,0-2-13,-2-2 0,1-1 10,0-3 10,0-1 11,0-3 5,0-2 3,0-1 2,0-2 2,0-3 1,2 1 1,0-2 0,1-1 0,1 0 3,0 0 3,0-1 5,0 1 5,-1 1 2,-1 3 1,0 3 2,-2 3 1,-1 2 4,0 3 5,-2 1 6,0 3 5,-1 4 6,0 10 3,0 8 5,0 9 4,0 6-3,0 3-10,0 3-8,0 2-11,-1 5-5,0 6-3,-2 6-3,0 6-2,0 6-4,2 5-2,2 7-3,2 5-4,1 9-4,0 14-8,0 12-7,0 13-9,-1 8-1,-2 6 2,-2 4 3,-2 5 3,-1 0-5,0-5-14,0-4-15,0-5-13,1-16-2,0-25 13,2-26 12,0-25 12,1-12 6,-2-1 1,0 0 1,-1 1-1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55"/>
    </inkml:context>
    <inkml:brush xml:id="br0">
      <inkml:brushProperty name="width" value="0.04041" units="cm"/>
      <inkml:brushProperty name="height" value="0.04041" units="cm"/>
    </inkml:brush>
  </inkml:definitions>
  <inkml:trace contextRef="#ctx0" brushRef="#br0">73550 3478 544,'1'-15'-15,"2"3"25,2 1 24,2 2 24,1 2 7,1 1-13,1 0-10,2 2-12,0 0-7,3 2-2,1 0-1,3 2-3,0 0-2,-3 0-2,-1 0-1,-2 0-3,-1 2-1,1 4-2,1 4-2,1 3-1,-1 2-2,-4-1 1,-4-1-1,-4 0-1,-2-1 0,0 3 1,0 2-1,0 2 1,-2 0-2,-2 1 0,-4-1-1,-2 1-2,-2-2-1,1 1-3,-1-2-2,0-1-2,0-2-3,1-1-3,-1-2-3,0-2-3,1-2-1,1-1 0,1 0 0,0-2 0,2-1 1,1-4-2,0-2 0,2-3 0,1-3-1,0-2 3,1-2 0,2-1 2,0-2 2,0 2 3,0 1 4,0 1 3,0 1 2,0 0 2,0 2 0,0 1 1,0 0 3,0 0 4,0 0 4,0 1 4,0 2 11,0 6 19,0 5 20,0 7 18,0 3 2,0 1-13,0 2-14,0 0-14,0 1-10,2 1-8,1 0-6,0 3-8,0 0-6,0 4-1,-2 3-4,0 3-2,-1 1-7,2 0-7,0 0-9,2 1-8,-1-3-3,1-4 3,0-4 3,0-3 3,-1-4-2,0-3-6,-2-3-7,0-2-6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55"/>
    </inkml:context>
    <inkml:brush xml:id="br0">
      <inkml:brushProperty name="width" value="0.03327" units="cm"/>
      <inkml:brushProperty name="height" value="0.03327" units="cm"/>
    </inkml:brush>
  </inkml:definitions>
  <inkml:trace contextRef="#ctx0" brushRef="#br0">73300 1700 661,'0'29'101,"2"-3"-21,0-5-20,1-3-21,0-3-14,0 1-6,-2-1-8,0 1-8,-1 0-6,0 1-9,0 1-7,0 1-9,0-1-3,0-3-2,0-3 0,0-2-1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55"/>
    </inkml:context>
    <inkml:brush xml:id="br0">
      <inkml:brushProperty name="width" value="0.03387" units="cm"/>
      <inkml:brushProperty name="height" value="0.03387" units="cm"/>
    </inkml:brush>
  </inkml:definitions>
  <inkml:trace contextRef="#ctx0" brushRef="#br0">73700 1800 649,'7'22'123,"-1"-3"-28,-1-3-29,0-3-28,-2 1-19,-1 3-10,0 5-9,-2 3-9,1 2-9,0-3-5,2-2-5,0-1-6,0-3-3,0-3-2,-2-3-1,0-2-2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56"/>
    </inkml:context>
    <inkml:brush xml:id="br0">
      <inkml:brushProperty name="width" value="0.03613" units="cm"/>
      <inkml:brushProperty name="height" value="0.03613" units="cm"/>
    </inkml:brush>
  </inkml:definitions>
  <inkml:trace contextRef="#ctx0" brushRef="#br0">72931 275 608,'-13'-6'25,"3"4"8,4 4 8,4 4 10,2 4 0,2 4-8,0 3-8,2 5-9,0-1-4,2-3-3,0-5-1,1-3-3,2-3-5,4 0-7,2-2-9,3 0-9,0-4-2,-1-6 0,-2-6 2,-2-6 1,-3-3 0,-1-1 2,-2-1 2,-2-1 0,-1 0 2,0 1 1,-1 1 1,2 1 2,-3 2 0,-3 3 1,-2 3 0,-3 3 0,-3 2-1,0 2-3,-1 2-3,-1 2-3,-1 3-1,0 4 1,0 4 0,1 3 2,0 3 0,2 0 2,2-1 2,2 1 1,1-2-4,-2-1-12,0-2-10,-1-2-11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57"/>
    </inkml:context>
    <inkml:brush xml:id="br0">
      <inkml:brushProperty name="width" value="0.03501" units="cm"/>
      <inkml:brushProperty name="height" value="0.03501" units="cm"/>
    </inkml:brush>
  </inkml:definitions>
  <inkml:trace contextRef="#ctx0" brushRef="#br0">75100 3965 628,'23'0'122,"1"0"-28,-1 0-27,1 0-27,-2-1-18,-1 0-6,-3-2-7,-1 0-7,0 0-9,5 1-8,3 0-10,5 2-9,0 0-6,-2 0 1,-2 0-1,-1 0-1,-4 0 2,-3 0 4,-4 0 3,-4 0 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06"/>
    </inkml:context>
    <inkml:brush xml:id="br0">
      <inkml:brushProperty name="width" value="0.04671" units="cm"/>
      <inkml:brushProperty name="height" value="0.04671" units="cm"/>
      <inkml:brushProperty name="color" value="#F2395B"/>
    </inkml:brush>
  </inkml:definitions>
  <inkml:trace contextRef="#ctx0" brushRef="#br0">35600 56450 471,'-135'21'58,"32"-5"-4,31-7-4,32-5-4,18 3-2,6 17 1,7 15 0,6 16 1,6 13-4,6 14-8,7 11-7,6 14-8,-1 13-6,-5 16-8,-7 15-5,-5 17-8,-3-1-2,4-16 1,3-15 1,3-15 2,1-18-6,1-19-13,-1-18-11,1-19-12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58"/>
    </inkml:context>
    <inkml:brush xml:id="br0">
      <inkml:brushProperty name="width" value="0.04063" units="cm"/>
      <inkml:brushProperty name="height" value="0.04063" units="cm"/>
    </inkml:brush>
  </inkml:definitions>
  <inkml:trace contextRef="#ctx0" brushRef="#br0">77278 3047 541,'-15'14'47,"2"-3"-2,3-3-4,1-2-2,2-2-4,2 3-3,3 2-3,1 2-3,0 1-3,-1 1-4,0 1-2,-1 2-3,-1-1-2,2 1-1,0-1 0,2 1-2,0 0 0,0-1 0,0 1 0,0-1 0,1 0-1,2-3-4,2-1-3,2-2-5,1-2-2,1-2-4,1-3-3,1 0-4,1-4-1,0 0 1,-1-3 0,1-2 1,-1-2 1,-1-2 0,0-1 1,-2-3 0,-1-2 1,-2-1 1,-3-3 1,0-1 2,-2-1 2,0 1 4,0 2 3,0 0 4,-2 1 1,-2 4 0,-4 3 0,-2 3-1,-1 1 0,1 0-2,1 1-2,0-1-3,4 0-9,5 2-18,4 1-19,5 0-17,2 1-3,-2-2 16,-3 0 15,-1-1 15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58"/>
    </inkml:context>
    <inkml:brush xml:id="br0">
      <inkml:brushProperty name="width" value="0.03841" units="cm"/>
      <inkml:brushProperty name="height" value="0.03841" units="cm"/>
    </inkml:brush>
  </inkml:definitions>
  <inkml:trace contextRef="#ctx0" brushRef="#br0">78000 2800 572,'14'0'14,"-1"2"10,-2 0 11,-2 2 10,-2 0 3,-1 2-6,0 0-7,-2 1-7,0 2-3,0 4-3,0 2-3,0 3-1,-1 2-2,0 3 0,-2 1 0,0 3-1,-1-1-6,0-3-10,0-3-12,0-3-12,1-6-12,2-10-15,2-10-15,2-10-15,0-3 4,-1 1 20,-1 3 21,0 1 21,-1 2 15,0 3 7,0 1 8,0 2 9,0 2 3,1 0-2,2 2-1,0 1-1,1 0 0,2 0 1,0 0 2,1 0 1,1 0-4,0 0-11,-1 0-11,1 0-11,0 0-8,0-2-5,-1 0-7,1-1-5,-1-1-1,-1 2 2,0 1 2,-2 0 3,-1 1 4,0 1 4,-2-1 4,0 0 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4:58"/>
    </inkml:context>
    <inkml:brush xml:id="br0">
      <inkml:brushProperty name="width" value="0.04291" units="cm"/>
      <inkml:brushProperty name="height" value="0.04291" units="cm"/>
    </inkml:brush>
  </inkml:definitions>
  <inkml:trace contextRef="#ctx0" brushRef="#br0">79089 2091 512,'-7'-4'62,"1"8"4,0 8 3,2 7 5,1 5-6,2 1-13,2 1-14,2 1-14,1 2-10,0 5-9,0 3-7,0 4-9,0 3-8,1 4-8,1 2-9,2 4-8,-1-1-3,-1-3 0,0-2 2,-2-4 0,0-4 1,0-7-3,0-7-1,0-7-1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5:01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72227 4829 999,'-21'-14'-77,"5"3"19,5 3 19,5 2 19,1 2 10,0 1 2,-1-1 0,-1 0 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5:01"/>
    </inkml:context>
    <inkml:brush xml:id="br0">
      <inkml:brushProperty name="width" value="0.03703" units="cm"/>
      <inkml:brushProperty name="height" value="0.03703" units="cm"/>
    </inkml:brush>
  </inkml:definitions>
  <inkml:trace contextRef="#ctx0" brushRef="#br0">71617 4612 594,'-14'0'0,"1"0"0,2 0 1,2 0 1,1 0 2,1 0 4,-1 0 5,0 0 5,3 0 6,6 0 9,6 0 9,6 0 9,3-1-1,3 0-6,1-2-9,3 0-8,1-2-6,1 0-6,1-1-4,1-1-5,1-1-5,2 2-7,2 1-6,3 1-5,-2 0-8,-2 2-9,-3 0-8,-3 2-9,-2 0-3,-3 0 4,-1 0 2,-2 0 3,-3 0 6,-3 2 6,-3 0 6,-2 2 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5:01"/>
    </inkml:context>
    <inkml:brush xml:id="br0">
      <inkml:brushProperty name="width" value="0.03427" units="cm"/>
      <inkml:brushProperty name="height" value="0.03427" units="cm"/>
    </inkml:brush>
  </inkml:definitions>
  <inkml:trace contextRef="#ctx0" brushRef="#br0">71848 5046 641,'-17'-8'54,"11"2"-1,12 1 1,11 1 0,7 1-5,1 0-11,1 2-10,1 0-11,1 1-8,2-2-7,3 0-6,1-1-6,-1-1-8,-2 2-5,-3 0-7,-3 2-7,-4 0-2,-3 0-1,-4 0 0,-4 0-1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5:02"/>
    </inkml:context>
    <inkml:brush xml:id="br0">
      <inkml:brushProperty name="width" value="0.03803" units="cm"/>
      <inkml:brushProperty name="height" value="0.03803" units="cm"/>
    </inkml:brush>
  </inkml:definitions>
  <inkml:trace contextRef="#ctx0" brushRef="#br0">70494 4234 578,'-22'-8'-5,"5"2"13,3 1 13,4 1 14,3 2 6,2 7-1,3 6-1,1 6-2,0 3-2,-1 2-4,0 3-4,-1 1-4,-1 1-4,2-3-1,0-2-3,2-1-3,0-3-2,2-1-2,0-2-3,2-3-3,1-2-2,3-2 0,4-4-2,2-2-1,2-4-1,1 0-3,1-3-2,1-2-3,2-4-1,1-5-1,3-7-1,1-5 0,-1-2 1,-5 1 2,-5 3 4,-4 2 2,-5-1 3,-3-1 1,-2-2 3,-3-2 3,-4 0 1,0 5 1,-3 4 3,-2 3 0,-2 4-1,-1 3-4,-3 2-6,-1 4-4,-2 3-7,0 4-11,1 4-11,-1 4-11,2 1-4,3-1 0,3-1 0,3 0 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2T07:54:59.7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8223 11076 0,'0'0'0,"-9"7"0,-3 3 16,0 4-16,-1 2 0,-9 16 15,-5 11-15,-7 10 0,2 1 0,-7 16 16,2 5-16,2-6 0,4-2 15,0 14-15,0 12 0,9-15 16,8-10-16,5 19 0,11-15 16,8-16-16,2-11 0,14-4 15,7-2-15,-3-6 0,-3-5 0,9 0 16,5 2-16,-3-2 16,-4 0-16,7 6 0,3 7 15,-8 0-15,-5 1 0,-2 20 16,-2 12-16,-8 1 0,-5 1 15,-10 0-15,-7 2 0,-3 0 16,-2 1-16,-4 5 0,-7 3 16,2-2-16,0-2 0,-5 7 15,-2 6-15,-3-7 0,-1-4 0,1 10 16,3 7-16,3-5 16,2-2-16,6-29 0,4-21 15,3-14-15</inkml:trace>
  <inkml:trace contextRef="#ctx0" brushRef="#br0" timeOffset="279.8185">8008 15590 0,'0'0'0,"7"22"0,-1 3 0,4 1 16,1 4-16,6 18 0,2 20 0,6 16 15,4 3-15,-4 21 16,-2 5-16,-2 5 0,-3 4 0,12 61 16,-3-10-16,3-22 0,2-14 15,2 9-15,2 6 0,6-13 16,4-10-16,1-4 0,0-1 16,1-19-16,-1-13 0,-2-17 15,1-12-15,-16-18 0,-8-15 0,-7-9 16</inkml:trace>
  <inkml:trace contextRef="#ctx0" brushRef="#br0" timeOffset="477.4578">8903 15870 0,'0'0'0,"0"0"0,0 0 0,0 0 0,11-26 16,-11 26-16</inkml:trace>
  <inkml:trace contextRef="#ctx0" brushRef="#br0" timeOffset="2713.1443">7072 2480 0,'0'0'0,"-2"-9"16,-1-3-16,-1-2 0,1-1 0,-1-8 16,-1-2-16,0 0 0,0-1 15,-1-7-15,1-3 0,2 2 16,1 1-16,-3-3 0,1-1 15,-3 0-15,1 1 0,-3-5 16,0 2-16,-1 0 0,-3 2 16,-5-2-16,-1-2 0,-4 4 15,4 5-15,-3-2 0,-3 1 16,-7-2-16,-1 3 0,0 3 16,-2 2-16,-1 3 0,-2 1 0,-2 4 15,1 2-15,-4 3 31,-1 1-31,-5 1 0,-3 0 0,2 4 0,-1 2 0,-12 10 0,-5 5 16,-1 1-16,1 0 0,-5 3 16,-3 3-16,-31 13 0,12 4 0,6 6 15,1 3-15,8 3 16,8 2-16,-1 7 0,3 3 16,11 0-16,5 0 0,3 7 0,-1 4 15,9 0-15,6-2 0,2 5 16,0 3-16,10-3 0,1-3 15,10 2-15,6 1 0,8-8 16,6-6-16,15-2 0,10 0 16,-2-5-16,1-1 0,13-9 15,7-7-15,1-10 0,1-7 0,11-7 16,8-5-16,2-2 0,3-2 16,12-9-16,7-6 0,2 1 15,0-1-15,4-5 0,2-4 16,-5-2-16,-3-2 0,0-5 15,3-1-15,-5-2 0,-5 0 16,2-5-16,-2-3 0,-10 3 16,-7 1-16,-3 1 0,-2 1 15,-2-6-15,-1-2 0,0-5 16,1-2-16,-10 1 0,-6 2 0,1-10 16,3-4-16,-14 3 15,-7 4-15,-16 0 0,-9-1 0,-8 8 16,-3 5-16,-8 9 0,-6 6 15,-9 9-15,-4 4 0,-3 11 16,-5 9-16,0 8 0,-2 8 16,0 19-16,-2 12 0,15-14 15,8-12-15,8-7 0</inkml:trace>
  <inkml:trace contextRef="#ctx0" brushRef="#br0" timeOffset="4063.126">13676 6602 0,'0'0'0,"11"-17"16,1-4-16,-1-2 0,0 0 0,2-11 16,1-4-16,-3-3 15,-4 2-15,-6-3 0,-5 4 16,-10 3-16,-6 2 0,-23 0 16,-17 1-16,-1 4 0,-3 2 0,-31 0 15,-14 4-15,6 5 0,5 6 16,-67 8-16,-1 8 0,26 4 15,19 2-15,-24 11 16,-16 8-16,28 0 0,20-1 0,11 6 16,7 2-16,2 8 0,0 3 15,2 7-15,1 4 0,7 2 16,3 2-16,6 6 0,3 5 16,10 4-16,9 1 0,5 1 15,3-1-15,7-1 0,8-1 0,1 4 16,3 5-16,4 1 15,2-1-15,7 5 0,5 5 16,6-3-16,4-4 0,1-2 0,0-2 16,5-10-16,3-7 0,11 1 15,9 0-15,0-4 0,0-2 16,11-9-16,9-5 0,-1-7 16,-1-3-16,11 0 0,6-2 15,2-6-15,-1-4 0,8-8 16,7-6-16,5-9 0,3-4 0,11-8 15,6-4-15,0-7 0,-1-3 16,2-8-16,2-6 0,5 0 16,3-1-16,-1-4 0,0 1 15,-4-2-15,-3 1 0,3-5 16,0-4-16,-5 0 0,-3-1 16,4-8-16,4-6 0,-8-2 15,-4-3-15,3-6 0,2-5 16,-4 1-16,-4 0 0,3-3 15,3-1-15,-10 2 0,-8 2 0,-9 2 16,-6 3-16,-13 7 0,-7 6 16,-7-5-16,-3-3 0,-9 4 15,-7 1-15,-2-4 0,-2-2 16,-4 3-16,-4 3 0,-10-3 16,-6 0-16,-10 3 0,-7 3 15,-6-4-15,-6-1 0,-8 8 16,-7 3-16,-13 2 0,-10 1 15,-6 6-15,-3 4 0,-16 3 16,-9 1-16,-3 7 0,0 5 0,-13 6 16,-10 3-16,0 7 0,-1 5 15,-10 10-15,-6 5 0,3 7 16,2 5-16,-8 9 0,-4 5 16,-1 11-16,-1 9 0,3 13 15,2 9-15,5 6 0,1 3 0,0 17 16,-2 12-16,10 5 0,5 3 15,2 13-15,2 9 16,40-45-16,26-31 0,20-23 0</inkml:trace>
  <inkml:trace contextRef="#ctx0" brushRef="#br0" timeOffset="14046.8816">31245 9752 0,'0'0'0,"0"0"16,0 0-16,0 0 0,-19-17 0,19 17 15,-18-15-15,18 15 0,-24-18 16,10 8-16,-3 0 0,0-3 16,-2 1-16,-10-3 0,-2-1 15,1 0-15,-1 2 0,-3 0 16,-3 1-16,-8-3 0,0 1 0,-13 3 16,-2 4-16,2 4 15,4 2-15,-17 4 0,-5 5 16,2 2-16,2 1 0,-18 8 0,-4 4 15,10 2-15,8 3 0,-47 21 16,0 5-16,21-5 0,13-3 16,-7 11-16,-5 9 0,16-8 15,12-4-15,-2 6 0,-2 4 16,15-5-16,9-2 0,-2 13 16,-1 10-16,13-12 0,8-8 0,2 10 15,2 7-15,4-10 0,2-8 16,7 14-16,3 10 15,4-11-15,4-11 0,4 10 0,6 8 16,4-11-16,5-6 0,6 10 16,3 8-16,-1-10 0,-1-8 0,8 0 15,7 3-15,-1-11 16,1-4-16,7 2 0,7 1 16,-3-7-16,-1-8 0,11 6 15,9 4-15,-10-11 0,-5-7 0,15-1 16,10-1-16,-7-3 0,-4-4 15,12-2-15,7-1 0,-6-6 16,-4-2-16,15-2 16,12-3-16,-9 1 0,-9 0 0,3-6 15,0-5-15,-3-1 0,0-2 0,0-7 16,3-6-16,-5-4 0,-6-3 16,6-4-16,1-2 15,-4-2-15,-3 0 0,-1-9 0,-2-7 16,0 2-16,-1-1 0,-2-8 15,-1-6-15,-7-4 0,-6-2 16,7-7-16,7-3 0,-3 1 16,-2 1-16,5-2 0,1 1 15,-13 4-15,-8 0 0,0 1 16,-1-1-16,-11 4 0,-7 2 0,-3 6 16,-2 1-16,-8 8 0,-6 4 15,-5 0-15,-3 1 16,-1 1-16,-2 0 0,-3-4 15,-1-4-15,-7 6 0,-5 5 0,-2-2 16,-1 2-16,0 3 0,-1 4 16,-5-1-16,-5 2 0,0 2 15,1 1-15,-4 1 0,-4 1 16,1 5-16,2 0 0,-6 3 16,-4 1-16,2 3 0,2 1 0,-8 4 15,-5 3-15,0-1 0,1 2 16,-2 2-16,-2 1 0,-1 5 15,-3 4-15,-6 0 0,-6 2 16,3 0-16,4 3 0,-2 3 16,-1 4-16,7 2 0,6 1 15,-6 2-15,-2 2 0,0 4 16,0 1-16,2 1 0,2 0 16,5 3-16,5 1 0,-3 8 15,-3 4-15,4-3 0,3-3 0,3 6 16,5 2-16,6-2 0,4-4 15,10-10-15,8-9 0,4-4 16</inkml:trace>
  <inkml:trace contextRef="#ctx0" brushRef="#br0" timeOffset="14312.2934">29798 10389 0,'0'0'0,"0"0"0,0 0 16,0 0-16</inkml:trace>
  <inkml:trace contextRef="#ctx0" brushRef="#br0" timeOffset="14802.048">29848 8625 0,'0'0'0,"-3"-1"0,1-2 0,-1 2 16,3 1-16,0 0 0,0 2 15,5 4-15,2 1 0,0-2 16,-1 1-16,-2-2 0</inkml:trace>
  <inkml:trace contextRef="#ctx0" brushRef="#br0" timeOffset="15028.9038">29878 8967 0,'0'0'15,"0"0"-15,0 0 0,0 0 0,22 25 16,-22-25-16,16 15 15,-16-15-15</inkml:trace>
  <inkml:trace contextRef="#ctx0" brushRef="#br0" timeOffset="15297.5454">29632 10818 0,'0'0'15,"0"0"-15,0 0 0,0 0 16,0 0-16,0 0 0,16 29 15,-16-29-15,21 27 0,-21-27 0,19 24 16,-11-15-16</inkml:trace>
  <inkml:trace contextRef="#ctx0" brushRef="#br0" timeOffset="15521.4204">29456 11661 0,'0'0'0,"0"0"16,0 0-16,0 0 0,0 0 0,0 0 15,0 0-15,0 0 0,19 8 16,-19-8-16</inkml:trace>
  <inkml:trace contextRef="#ctx0" brushRef="#br0" timeOffset="15720.9347">29289 11823 0,'0'0'0,"0"0"0,0 0 0,0 0 15,0 0-15,0 0 0,0 0 16,0 0-16</inkml:trace>
  <inkml:trace contextRef="#ctx0" brushRef="#br0" timeOffset="15920.0803">29158 11897 0,'0'0'16,"0"0"-16,0 0 0,0 0 0,0 0 15,0 0-15,23-4 0,-23 4 16</inkml:trace>
  <inkml:trace contextRef="#ctx0" brushRef="#br0" timeOffset="16130.2385">29252 11846 0,'0'0'0,"0"0"0,0 0 16,0 0-16,0 0 0,0 0 15,0 0-15,0 0 0</inkml:trace>
  <inkml:trace contextRef="#ctx0" brushRef="#br0" timeOffset="29081.1607">20754 858 0,'0'0'0,"0"0"15,0 0-15,0 0 0,-12-17 0,12 17 16,-19-20-16,6 11 16,-2-2-16,-4-1 0,-6-1 15,-7-5-15,0 1 0,-15-2 16,-7 1-16,3 1 0,3 0 0,-21-4 16,-7 2-16,6 2 0,4 3 15,-26-1-15,-21-2 16,13 3-16,13 3 0,-58 2 0,-3 3 15,27 2-15,17 2 0,-14 3 16,-9 3-16,21 0 0,15 1 0,-15 6 16,-10 3-16,18 0 15,13-1-15,-8 10 0,-5 8 16,17-6-16,13-4 0,-8 12 16,-5 8-16,13-6 0,8-3 0,-8 11 15,-6 9-15,14-9 0,10-7 16,-8 14-16,-3 11 15,8-11-15,6-5 0,-2 9 0,-2 7 16,14-8-16,8-6 0,5 10 16,2 7-16,5-13 0,5-9 0,12 9 15,9 7-15,3-9 16,2-7-16,13-3 0,8-3 16,-4-3-16,-1-2 0,13 0 15,10-1-15,-3-4 0,-1-5 0,14 4 16,11 1-16,-5-2 15,-3-2-15,28 6 0,18 5 16,-17-8-16,-12-3 0,-1-4 0,3-3 16,6-3-16,4-3 0,2-7 15,1-3-15,0-4 0,0-3 16,4-1-16,5-1 0,-3-2 16,-4-1-16,3-3 0,-1-1 15,0-7-15,-3-3 0,3-3 16,0-3-16,2-1 0,3 1 0,0-6 15,0-5-15,-7 3 0,-4 3 16,0-3-16,-2-2 0,-3 4 16,-4 2-16,-4-5 0,-3-1 15,-9 0-15,-6 3 0,-6-2 16,-3-3-16,-4-2 0,-4 0 16,-6-1-16,-4 0 0,-7 1 15,-4 4-15,-3-1 0,-3 2 16,-8-3-16,-5-1 0,-8 1 0,-5 0 15,-8 0-15,-5-1 0,-6 0 16,-6 0-16,-6 2 0,-5 3 16,-11-3-16,-7 1 0,-6 4 15,-4 2-15,-4 2 0,-5 3 16,-9 0-16,-6 1 0,-8 3 16,-5 2-16,-6 7 0,-6 4 0,-12 6 15,-10 5-15,-6 6 0,-4 6 16,-14 6-16,-10 6 0,-2 8 15,-3 5-15,-15 12 0,-10 8 16,-1 6-16,0 2 0,64-17 16,44-15-16,30-8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39"/>
    </inkml:context>
    <inkml:brush xml:id="br0">
      <inkml:brushProperty name="width" value="0.03916" units="cm"/>
      <inkml:brushProperty name="height" value="0.03916" units="cm"/>
      <inkml:brushProperty name="color" value="#F2395B"/>
    </inkml:brush>
  </inkml:definitions>
  <inkml:trace contextRef="#ctx0" brushRef="#br0">85191 23550 561,'-14'1'9,"5"2"14,3 2 16,4 2 15,2 2 3,0 3-10,0 3-10,0 3-10,0 2-7,2 0-3,0-1-5,2 1-3,-1 1-2,-1 3-1,0 2-1,-2 4 0,0 3-2,0 1-1,0 2-1,0 2-1,0 2-1,0 1 0,0 0 1,0 2 1,-1-1-1,-2 0 1,-2-2-1,-1 0 0,-2-2-1,0-2 1,0-2-1,0-1 0,1-2 1,1 1-1,0-1 1,2 0 0,-1 2-1,0 1 1,-1 2 0,-2 2-1,1 0 0,2-2 0,3-1-1,1-3-1,1-1 0,0-1 0,0-2-1,0 1 0,0-4 0,0-2-1,0-3 0,0-2-1,0-3 0,0 1 0,0 0 0,0-1 1,0 1 0,0 0 0,0-1 0,0 1 0,-1 0 0,-1-1 1,0 1-1,-1-1 0,-1 1 2,2-2 0,0-1 2,2-1 1,0 0 0,0 0 1,0-1-2,0 1 1,0 0-1,0 0 0,0-1 1,0 1 0,1-2 2,4-2 5,2-4 5,4-2 5,2-2 2,3 0-2,3 0-1,3 0-1,1 0-2,-1 0-2,-1 0-2,-1 0-1,1-1-2,1-1 0,3 0-1,1-1-1,1-1 0,-1 0-2,-1 0 0,-1 0-1,0 0 0,1 0-3,1 0 0,1 1-1,0-1-1,-1 2 1,-1 0 1,-1 2 1,-1-1 0,-1 0 2,-1-2 0,-1 0 1,1-1 1,3 0-2,3 0 0,3 0-2,2 0 0,1 0 0,0 0 0,2 1-1,0-2 1,1 0-1,-1-2 0,0 0-1,-1 0 0,-1 2 0,-3 2 0,-1 2 0,-2 1-1,0-2 1,1 0-1,-1-1 0,0-1 1,-1 2 0,-1 0 1,-1 2 1,0 0 0,-1 0 0,1 0 0,-1 0-1,1 0 0,-1 0 1,1 0 1,-1 0 1,1 0 0,1 2-2,1 0-1,1 2-2,0-1 1,-1 1 0,-1 0 0,-1 0 1,-1-1 1,-1 0 0,-1-2 0,-1 0 0,-1-1 1,-1 2 0,-1 0-1,0 2 0,-2-1 1,-1 0-1,-1-2 0,0 0-1,-2-1 1,1 0 0,0 0 1,0 0 0,-1 0 0,1 2 0,0 0-1,0 2 1,-1-1-1,1-1 1,0 0-1,0-2 0,0 1-1,1 0 1,1 2 0,2 0 0,-1 0 0,-1 0 0,-1-2-1,-1 0 1,0-1-1,0 0 0,0 0 1,-1 0-1,1 0 1,0 0-1,0 0 0,-1 0 0,2 0 0,0 0 0,1 0-1,1 0 1,1 0-2,0 0 0,-1 0-1,1 0-1,-2 0 0,-1 2 1,-2 0 1,-2 2 0,-1-1 1,2 0 1,0-2 2,1 0-1,-2-3-4,-4 0-13,-6-3-12,-4-2-13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39"/>
    </inkml:context>
    <inkml:brush xml:id="br0">
      <inkml:brushProperty name="width" value="0.04063" units="cm"/>
      <inkml:brushProperty name="height" value="0.04063" units="cm"/>
      <inkml:brushProperty name="color" value="#F2395B"/>
    </inkml:brush>
  </inkml:definitions>
  <inkml:trace contextRef="#ctx0" brushRef="#br0">94909 22966 541,'0'-12'2,"0"8"16,0 8 16,0 8 14,0 4 5,0 1-10,0 1-7,0 1-10,0 1-4,0 1-3,0 1-2,0 1-2,0 3-2,0 3 0,0 4 0,0 4-1,-1 4-1,0 5-1,-2 2-1,0 5-2,-1 3 0,0 4-1,0 2-1,0 3 0,0 0-1,1-3-2,-1-3 0,0-2-2,0-4 0,2-3 1,0-2 1,2-4 0,0-1-1,0 0-1,0 0-2,0 1-2,-1 1-2,0 7-5,-2 6-4,0 6-3,0-1-2,0-5 3,2-6 3,1-6 2,-1-4-1,-1-2-1,0-2-2,-1-2-3,-2-1-1,0-1 1,-1-1 1,-1-2 0,0 0-3,2-3-5,2-2-6,2-1-5,1-4-2,0-3 3,0-4 4,0-4 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0:32"/>
    </inkml:context>
    <inkml:brush xml:id="br0">
      <inkml:brushProperty name="width" value="0.04295" units="cm"/>
      <inkml:brushProperty name="height" value="0.04295" units="cm"/>
      <inkml:brushProperty name="color" value="#F2395B"/>
    </inkml:brush>
  </inkml:definitions>
  <inkml:trace contextRef="#ctx0" brushRef="#br0">14150 26700 512,'18'-40'-19,"-11"23"23,-14 22 23,-11 22 22,-11 16 6,-5 14-12,-7 11-13,-5 14-11,-3 5-8,4 1-1,3-1-2,3 1-1,3-3-1,3-2-1,3-3-1,4-3-1,2-7 0,4-9 0,3-10 0,3-8 0,10-11-2,20-8-1,18-10-3,20-9-2,6-10-3,-2-9-1,-3-10-1,-3-8-3,-6-1 0,-5 9 1,-7 10 1,-5 10 0,-6 8 2,-3 10 1,-3 10 3,-2 9 1,-5 6 3,-2 3 2,-3 3 3,-3 4 3,-2-1 1,0-3 2,0-3 0,0-2 0,3-6 1,6-6-4,7-6-1,6-6-3,6-12-2,6-15-2,7-15-2,6-16-3,9-18-2,13-18-4,12-19-3,13-18-4,-2-7 0,-16 6 2,-15 7 1,-15 6 3,-12 7 2,-6 10 3,-6 10 3,-6 9 3,-7 9 8,-6 9 12,-6 10 13,-6 10 11,-6 14 5,-2 23-2,-3 22-3,-3 22-2,1 12-7,6 3-7,7 3-9,6 4-8,3-4-6,0-9-2,0-10-4,0-8-2,3-8-2,6-2 0,7-3 1,6-3 0,6-6 0,6-5 1,7-7 0,6-5 1,3-6-1,0-3-1,0-3-1,0-2-2,-13 10-1,-24 25-1,-26 25-1,-24 25-2,-17 10 1,-5-2 4,-7-3 5,-5-3 5,-11 4 1,-11 13 3,-14 12 0,-11 13 1,0-4 0,17-18 0,15-19-2,16-18-1,10-12 0,7-3-1,6-3-1,7-2 0,4-5 2,3-2 4,3-3 4,4-3 3,13-7 4,26-9 0,24-10 2,26-8 0,15-12-1,6-12-5,7-13-4,6-12-5,4-7-4,4 1-1,3-1-2,3 1-2,-1 2-1,-2 7-1,-3 6-1,-3 7-2,-9 4-2,-11 3-5,-14 3-6,-11 4-4,-22 1-10,-27 0-12,-28 0-14,-28 0-12,-10 0 0,9 0 15,10 0 14,10 0 15,2 0 9,-3 0 7,-3 0 5,-2 0 5,-3-2 5,1-3 1,-1-3 3,1-2 2,-1-1 1,1 3-2,-1 3 0,1 4-2,2 13 10,7 26 21,6 24 22,7 26 21,7 22 3,9 23-13,10 22-15,10 22-14,4 26-10,0 31-6,0 32-7,0 31-6,1 35-10,4 42-15,3 40-16,3 41-14,-1-21-10,-2-81-6,-3-81-5,-3-81-6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06"/>
    </inkml:context>
    <inkml:brush xml:id="br0">
      <inkml:brushProperty name="width" value="0.04635" units="cm"/>
      <inkml:brushProperty name="height" value="0.04635" units="cm"/>
      <inkml:brushProperty name="color" value="#F2395B"/>
    </inkml:brush>
  </inkml:definitions>
  <inkml:trace contextRef="#ctx0" brushRef="#br0">35500 57000 474,'54'-71'47,"10"10"-3,10 10-3,9 9-3,7 6-5,7 3-6,6 3-7,7 4-6,-1 4-4,-6 6-4,-6 7-2,-6 6-4,-10 4-2,-12 4-1,-13 3-1,-12 3-1,-10 9 1,-6 16 4,-6 15 4,-6 17 3,-10 11 3,-12 10 0,-13 10 2,-12 9 0,-7 4 2,1 1 5,-1-1 4,1 1 3,1-3 1,3-2-4,3-3-3,4-3-5,2-6-2,4-5-2,3-7-3,3-5-3,-4-12-5,-8-16-12,-10-15-10,-9-15-11,-2-23-7,6-28 0,7-28-2,6-27-1,3-30-1,0-27 2,0-28 0,0-28 1,0-10 2,0 9 5,0 10 4,0 10 5,1 11 3,4 17 3,3 15 2,3 16 3,1 15 6,1 16 10,-1 15 11,1 17 10,1 24 13,3 34 17,3 35 17,4 35 17,-1 18-2,-3 3-19,-3 3-20,-2 4-20,-1-4-13,3-9-10,3-10-7,4-8-9,5-17-10,10-21-10,10-22-10,9-22-10,9-19-2,9-16 8,10-15 8,10-15 9,2-3 6,-3 14 6,-3 11 7,-2 14 6,-8 8 4,-8 7 2,-10 6 3,-9 7 2,-10 11 7,-9 20 9,-10 18 11,-8 20 9,-11 13 4,-8 9-4,-10 10-3,-9 10-4,-7 5-5,-3 4-7,-3 3-7,-2 3-7,3-5-4,14-12-3,11-13-3,14-12-2,13-18-13,16-21-25,15-22-25,17-22-24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4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87379 25665 999,'-8'-7'-70,"0"3"17,1 1 16,-1 2 16,1 1 10,1 2 1,0 0 1,2 1 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42"/>
    </inkml:context>
    <inkml:brush xml:id="br0">
      <inkml:brushProperty name="width" value="0.02929" units="cm"/>
      <inkml:brushProperty name="height" value="0.02929" units="cm"/>
      <inkml:brushProperty name="color" value="#F2395B"/>
    </inkml:brush>
  </inkml:definitions>
  <inkml:trace contextRef="#ctx0" brushRef="#br0">86733 23250 751,'-6'5'-14,"4"-2"18,4-6 20,4-2 18,2-3 5,0 2-11,-1 1-10,1 0-10,4-2-5,8-9-2,7-8 0,8-7 0,5-3-1,0 1-2,2 3 0,1 2-1,-1 1-2,-2 1-1,-2 1-3,-1 1 0,-3 1-2,-2 3-1,-2 1 1,-1 3-2,-3 0-1,-3 2 0,-3 1-3,-3 1 0,-2 0-1,-1 0 3,-1 0 2,0 1 2,0-2 2,1-2 0,3-1 1,2-3 0,1-1 1,3 1 0,1-1-1,3 1 1,1-1 0,0 1 0,2-1-1,1 1 1,1-1 0,-1 0-1,0 1 0,1-1 0,-2 2-1,0 1-1,-1 2 0,-1 3 0,-1 0-1,1 0 1,-1 0 1,1 1-1,-2-1 1,-1 0 1,-3 0-1,-1 1 1,-2-1 0,-1 0 0,-1 0 0,0 1 0,-1-2 0,3 0 0,1-1 1,3-1-1,0-1 1,-1-2-1,-1 0 1,-1-1-1,0 1 0,-1 1 1,1 2-1,-1 3 1,0 1 0,-2 0 0,-3 2-1,-1 1 1,-2 0-1,-1 0 1,0 0-1,-2 0 0,0 0 0,0 1-1,0-1 0,0 0-2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43"/>
    </inkml:context>
    <inkml:brush xml:id="br0">
      <inkml:brushProperty name="width" value="0.03068" units="cm"/>
      <inkml:brushProperty name="height" value="0.03068" units="cm"/>
      <inkml:brushProperty name="color" value="#F2395B"/>
    </inkml:brush>
  </inkml:definitions>
  <inkml:trace contextRef="#ctx0" brushRef="#br0">86450 23557 717,'9'16'56,"1"3"-14,3 1-13,2 3-13,1 0-5,1 1 6,1-1 4,2 1 6,-3-2-1,-1-3-7,-4-3-6,-3-3-8,-1-1-4,0 0-6,0-1-4,0 1-4,-1-3-5,-1-6-3,0-6-3,-2-6-3,-1-2 1,0 1 6,-2 0 5,0 2 5,-1 0 5,2 0 2,0 1 1,2-1 3,1-1 1,3-2 0,4-2 1,2-1-1,2-2 2,1 0-1,1 1 2,2-1 1,0 0-1,3 1-1,1-1 0,3 1-1,0-1 0,2 0 0,1 1 2,1-1 0,-1 1-1,-1 1 0,-3 0-1,-1 2-1,-2 0-1,1 1 0,-1-1-1,1 0 0,-2 0-1,-1 1 0,-3-1 0,-1 0-1,-1 0 1,1-1-1,2-1 1,0-2 0,0 0 0,1-1 0,-1-1 1,1-1-1,0-1-1,1-1 0,1-1 0,1-1-1,1 0-1,-1-1 0,1 1 1,-1-1 0,2 1 0,1-1 1,2 1 0,3-1 1,0 2 0,-2 1 0,0 3 0,-1 1 1,-1 2 0,-3 1 0,-1 0 0,-3 2 1,-1 0-1,-1-2-1,0 0-1,-2-1-2,-1 0 1,-1 1-1,-1 1 2,0 1 0,-2 0 1,1 0 1,0 0 0,0 1 2,-1-1 0,1 0 0,0 0 0,0 1 1,0-1 0,1 2 0,1 1-1,2 1-1,-1-1 0,1 0 1,0-2 0,-1 0-1,1 0 1,0-1 1,-1 0 0,1 1 0,0-1 0,-1 0 0,1 0 0,0 1-1,-2-1 0,-1 2-1,-2 1 0,-2 0-1,-2 2 0,-1-1-1,-1 0-1,0 0-1,0 0-1,0-2 0,1 0-1,2-1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46"/>
    </inkml:context>
    <inkml:brush xml:id="br0">
      <inkml:brushProperty name="width" value="0.03759" units="cm"/>
      <inkml:brushProperty name="height" value="0.03759" units="cm"/>
      <inkml:brushProperty name="color" value="#F2395B"/>
    </inkml:brush>
  </inkml:definitions>
  <inkml:trace contextRef="#ctx0" brushRef="#br0">91023 21777 585,'-7'-15'-51,"1"4"14,0 3 12,2 3 13,0 1 7,0 0 2,0 0 2,0 0 2,1-1 1,0 0 0,2-1-1,0-1 0,1-1 1,0 0 0,0 0 1,0 0 1,0 1 0,-2 1 2,0 0 1,-1 2 0,-2 0 1,2 0 1,-1 0 0,0 0 0,0 0 1,0 0 1,0 0 2,0 0 2,0 0 2,0-2 6,0 0 3,1-1 6,1 2 0,5 6-1,6 6-3,4 6-1,2 4-3,-1 3-2,-1 3-2,0 3-2,-2 1-2,-1 1-2,0-1-1,-2 0-2,0 0-2,2-1 0,0-1-2,1-1-2,1-2-1,2-1-2,0-3-1,1-1-3,-1-2-1,-1 0 3,-2-2 0,-2-1 2,0 0-1,1 2-1,3 0-1,2 1-1,0 1-1,-1 1 1,-1 1 0,0 1 2,-2 0 0,1-1 2,0 0 1,0-2 2,-1 0 0,1-1 0,0 1 0,0 0-1,-1-1 0,-1 1-1,-1-1-1,0 1 0,0 0-1,1-1 0,3 1-1,2 0 0,1 0 0,-1 1-1,1 1 1,0 1-1,-1 1 0,-1 1 0,-1 1 0,-1 1 0,-1 0 0,0-1 0,-2-1 1,-1-1 0,1 1 0,0 1 0,1 3 1,2 1 1,0 2-1,1-1 1,1 0-1,1 1 0,1-2 0,0-1-1,-1-3 0,1-1 1,0-2-2,-1-1-1,1-1-1,0-1-2,-1 0 0,-1 0 0,-1-1-1,0 1 0,-2-1 1,-1-1 0,-1-1 0,0 0 1,-1-2-1,-1-1 1,1-1-1,0 0 0,-3-4-11,-4-2-23,-6-6-23,-4-2-21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48"/>
    </inkml:context>
    <inkml:brush xml:id="br0">
      <inkml:brushProperty name="width" value="0.04196" units="cm"/>
      <inkml:brushProperty name="height" value="0.04196" units="cm"/>
      <inkml:brushProperty name="color" value="#F2395B"/>
    </inkml:brush>
  </inkml:definitions>
  <inkml:trace contextRef="#ctx0" brushRef="#br0">90338 21605 524,'-7'-15'-35,"2"3"8,3 1 6,1 2 7,1 1 5,0 0 2,0 1 2,0-1 2,0 0 1,0 0 2,0 0 0,0 0 2,0 1 0,0-1 1,0 0 0,0 0 0,0 0 2,0 0 0,0 1 3,0-1 1,-2 2 4,0 4 9,-3 4 8,-2 4 8,-1 3 0,0 1-8,0 3-8,1 2-8,-2 0-6,0 1-1,-2 0-3,0-1-1,0 0-2,1 0-1,0-2 0,2-1 0,2-3-2,2-4-1,4-6-2,2-4-2,1-1 2,-2 4 7,-2 4 6,-2 4 5,-1 2 3,1 2-4,-1 0-2,0 1-3,-1 1-2,-2 0 1,-2-1 0,-2 1 0,0 0-1,-1 2-2,0 0-2,0 1-2,1 0-2,-1-1 0,0-1 0,0 0-1,1-3-1,1-1 0,0-2 0,2-2-1,1-1 3,1 2 3,0 0 5,2 2 4,0-1 1,0 1-2,0 0-3,0 0-2,2 0 0,4 1 3,4 2 2,4 0 2,2 1 1,1 0 0,1-1-1,2 1 0,-2-1 0,-1-1-2,-2 0 1,-2-2-2,-2 0 0,1 2 0,0 0 0,0 1-1,0 0 1,2 0 0,0-2-1,1-1 1,0 0-1,-1 0 1,0 0-1,-2 0 1,0 0-2,2-1-1,0 1-2,1 0-2,1 0-1,0 0 1,0 0-1,-1-1 0,0 1 1,0 0-1,-2 0 1,0 0 0,-1 0 0,1-1 0,1 1-1,2 0 1,-1 0-1,1 2 0,0 0 1,0 1 1,-1 0-1,-1-1 0,-1 0 1,0-2-1,-1 0 0,0 0 0,-1 0 0,1 0 0,0-1 1,0 1-1,0 0 0,0 0 1,-1 0-1,1 1 1,0 2-1,0 0 0,0 1 1,1 0 0,2-1 0,0 1 2,0-1-1,-1-1 0,0 0 0,-2-2 0,-1 0-1,0 2 0,-2 0 0,0 1-1,-1 0 1,1 0-1,2-2 0,0-1 0,1 1-1,0 0 1,0 1 0,-1 2-1,1-1 1,0-1 0,0-1 0,0 0 1,0-1 0,-1-1-1,1 1 1,0 0 0,-1 0 0,0 2-1,-2 0 1,0 1 0,-2 1 0,1 2 0,0 0 0,0 1-1,1 0 2,0-1-1,1-1 2,2 0 0,0-2 1,-1-1-1,1-1-1,0 0-1,0-1 1,0 1-1,0 2-1,-1 0 1,1 0-1,0-1 0,0 0 0,0-2 0,0 0 0,1 0 0,2 0 0,0 0 0,0 0 1,-1 1 0,0 1 0,-2 2 0,0-1 0,0-1 0,0-1 0,-1 0-1,2-1 0,0-1 0,1 1-1,2 0-1,0 0-1,1 2-1,1 0-1,1 1-1,0 0-1,-2 0 2,-3-2-1,-1-1 2,-1 1 0,-2 0 2,-1 1 0,0 2 0,-1-1 2,2 1-1,0 0 1,1 0 0,1-1 0,-2 1-1,-1 0-1,0-1 0,-3-3-5,-4-10-10,-4-8-9,-4-9-9,-1-3-3,1 3 0,0 3 3,2 3 0,0 1 0,2 2-4,1 1-5,0 0-3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49"/>
    </inkml:context>
    <inkml:brush xml:id="br0">
      <inkml:brushProperty name="width" value="0.0387" units="cm"/>
      <inkml:brushProperty name="height" value="0.0387" units="cm"/>
      <inkml:brushProperty name="color" value="#F2395B"/>
    </inkml:brush>
  </inkml:definitions>
  <inkml:trace contextRef="#ctx0" brushRef="#br0">93571 26200 568,'14'1'8,"-3"2"3,-3 2 4,-2 2 4,-2 1 2,0 1-1,0 1-1,0 2 1,0-1-2,1-1 1,1-1 0,2 0-1,-1-1 0,-1 1-2,0 2-2,-2 0-1,1 0-1,0-1-2,1-1-1,2 0-2,-1-1-1,-1 1-3,0 2-2,-2 0-2,-1 1-1,0 1 1,-2 1 1,0 2 1,-1-1 0,0-1-2,0-1 0,0-1-2,0-1-1,2 0 0,0-2-2,2-1-1,-2-1 1,-4-2 1,-4-2 2,-4-2 2,-2-1 1,1 0 3,-1 0 1,0 0 3,1 0 1,-1 2 2,0 1 1,1 0 1,-1 2 0,0 3 1,0 4 1,1 2-1,0 0 0,0-1-2,2-2-3,1-2-2,0-1-2,0 1-1,0 2 0,1 0-1,-1 0-1,0-1-1,0 0 1,0-2-2,2-3-7,2-4-15,4-6-15,3-4-15,1-4-4,3-1 6,2-3 6,2-1 6,-1 0 7,-1 2 6,-2 4 7,-2 3 5,-1 1 5,0 0 4,-1 1 2,2-1 4,-2-1-2,1-2-6,0-2-7,0-1-5,0-1-2,0 4 2,0 3 3,0 3 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52"/>
    </inkml:context>
    <inkml:brush xml:id="br0">
      <inkml:brushProperty name="width" value="0.03028" units="cm"/>
      <inkml:brushProperty name="height" value="0.03028" units="cm"/>
      <inkml:brushProperty name="color" value="#F2395B"/>
    </inkml:brush>
  </inkml:definitions>
  <inkml:trace contextRef="#ctx0" brushRef="#br0">85339 25088 726,'-5'-8'-9,"6"2"20,6 1 19,6 0 20,4 0 6,5-2-10,3-1-10,5-3-9,3-1-9,6 1-10,5-1-8,4 0-10,2 1-4,-2 1 0,-2 0 1,-2 2 1,1 0 0,2 0-2,4 1-1,2-1-1,2-1 1,2 0 1,0-1 2,1-1 3,0-1 0,0 2 1,-2 1 0,0 1 1,-3 1 0,-3 2 1,-2 2 0,-3 2 1,-2 1 1,2 0 0,0 0 0,2 0 1,0-1 0,0-2-1,0-2 1,0-2 0,-1-1 0,-2 1 1,-2-1 1,-2 0 0,-2 1 2,-2 0-1,-1 2 0,-3 1 1,-1 0 0,-1 2 0,-1 0 1,-1 2 0,-2 0 1,0 0 2,-1 0 2,0 0 2,-1 0 1,2 0-2,3 0 0,1 0-1,2-1-1,1 0-1,1-2 0,0 0 0,2-1 0,-1 0 0,0 0 1,1 0 0,-1 0 0,2 1 1,1-2-1,0 2 0,2-1 1,-1 0-1,0 0 2,0 0-1,-1-1 1,-2 0 0,-1-1-1,-3-1 0,-2 0-1,-3 2-1,-3 2 0,-3 2-1,-3 1-2,-3 0-2,-3 0-3,-2 0-2,-5 0-6,-2 2-11,-6 0-11,-2 2-10,-3-1-2,0-1 9,0 0 9,1-1 8,-1-1 3,2 2-3,0 0-2,2 1-4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55"/>
    </inkml:context>
    <inkml:brush xml:id="br0">
      <inkml:brushProperty name="width" value="0.04137" units="cm"/>
      <inkml:brushProperty name="height" value="0.04137" units="cm"/>
      <inkml:brushProperty name="color" value="#F2395B"/>
    </inkml:brush>
  </inkml:definitions>
  <inkml:trace contextRef="#ctx0" brushRef="#br0">92789 20197 531,'2'-14'16,"2"2"2,4 4 2,2 3 1,2 1 2,3 2-1,2 0 1,2 2-1,-1 0-1,1 2-3,-2 0-4,-1 2-2,-1 0-3,-1 2-3,-1 0-1,0 1-2,-2 2-2,-3 2-1,-1 1-2,-2 3-1,-2 0 0,-2-1-1,-2-1 0,-2 0 0,-3 0-1,-6 3 0,-4 3 1,-5 3-1,-3 0 1,-1-1 0,-1-3 1,0-1 0,-2-1 2,1 0 0,-1-1 2,1 1 0,1-1 2,3 1 2,3 0 1,3-1 1,2-1 1,2-2-2,3-4 0,1-3-2,3-1-1,4 0-2,4 0-1,4 0-2,4-2-2,5-2-1,5-4-2,5-2-2,4-2-2,1-2 0,2 0-2,3-1 0,-2-1-1,-2 1 1,-3-1 2,-3 0 0,-4 1 1,-3 3 2,-4 1 3,-4 2 0,-4 3 8,-1 2 9,-2 3 11,-2 4 11,-2 1 2,-2-1-7,-2 1-7,-1 0-7,-2 0-4,2 0-2,1 0-2,0-1-2,3 1-6,2-2-10,3-1-9,4 0-11,2-3-3,3-2 3,4-4 2,2-2 3,1-3 1,-1-2 2,-1-2 1,-1-1 2,-1-1 2,0 1 3,-2 1 4,-1 0 5,-1 2 3,-2 3 7,-2 1 5,-2 2 5,-1 3 8,1 2 10,1 3 10,2 4 10,0 2 1,0 3-6,0 4-7,-1 2-7,1 0-6,0 1-5,0-2-5,0-1-5,-1 0-3,-1-1 1,-1 1 0,0-1 0,-1 0 0,0 0-3,0-2-2,0-1-1,-2-2-18,-4-4-29,-4-4-32,-4-4-30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55"/>
    </inkml:context>
    <inkml:brush xml:id="br0">
      <inkml:brushProperty name="width" value="0.03299" units="cm"/>
      <inkml:brushProperty name="height" value="0.03299" units="cm"/>
      <inkml:brushProperty name="color" value="#F2395B"/>
    </inkml:brush>
  </inkml:definitions>
  <inkml:trace contextRef="#ctx0" brushRef="#br0">90067 18872 666,'-1'-17'-1,"-2"-1"-3,-2-3-3,-2-1-2,0 1-2,0 5-3,2 4-2,1 6-2,-1 1 3,-2 0 7,-2-1 7,-2-1 8,-2 0 5,-1 2 2,-3 2 3,-1 2 3,-3 2 2,-2 4 1,-1 2 2,-2 3 2,-2 5 1,1 4-1,-1 4 0,1 6 0,0 4-2,1 1-3,1 2-4,1 2-4,3-1-1,3-4-1,4-3 1,5-5 0,2-2-1,2-1-4,2-1-2,2-1-4,2-2-2,2-3-1,2-2-1,2-4-1,2-2-4,3-1-5,3 0-7,3-2-5,2-1-3,0-2 1,-1-2 0,1-2 0,0-1 1,1-2 1,1 0 2,1-1 0,-1-2 0,-3 0-2,-3-1 0,-3-1-2,-2 0 2,-2 0 7,-2 2 7,-2 1 7,-2 2 9,-1 4 15,0 4 12,-2 4 14,1 3 4,0 1-6,2 3-7,0 2-6,1-1-5,0-1-7,0-3-6,0 0-6,0-4-2,2-1-1,0-2-1,1-2 1,3-1-4,2-2-4,3-1-6,3 0-6,1-2-7,-1-3-9,-1-4-9,0-2-10,-2-2-1,-1-1 7,-1-1 5,0-1 6,-2 0 6,-1 3 6,-1 1 6,0 2 6,-3 7 16,-1 8 26,-2 11 25,-2 10 26,-1 4 5,0 0-18,0 1-17,0-1-18,1-1-13,0-3-12,2-3-12,0-3-10,1 0-6,0 1 3,0 3 0,0 1 3,-1 0-3,-1-3-9,0-3-9,-1-2-7,-1-3-5,0-1-1,0-1 0,0 0-1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56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90575 28075 333,'49'20'167,"16"14"-1,16 14 1,15 16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07"/>
    </inkml:context>
    <inkml:brush xml:id="br0">
      <inkml:brushProperty name="width" value="0.03915" units="cm"/>
      <inkml:brushProperty name="height" value="0.03915" units="cm"/>
      <inkml:brushProperty name="color" value="#F2395B"/>
    </inkml:brush>
  </inkml:definitions>
  <inkml:trace contextRef="#ctx0" brushRef="#br0">37900 54600 561,'28'50'157,"6"0"-37,7 0-36,6 0-36,3 3-26,0 6-14,0 7-16,0 6-13,-5 3-10,-9 0-5,-10 0-3,-8 0-4,-11-2 0,-8-3 2,-10-3 4,-9-2 4,-9-6 1,-5-6 1,-7-6 0,-5-6 1,-1-9 2,6-8 5,7-10 4,6-9 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04"/>
    </inkml:context>
    <inkml:brush xml:id="br0">
      <inkml:brushProperty name="width" value="0.05004" units="cm"/>
      <inkml:brushProperty name="height" value="0.05004" units="cm"/>
      <inkml:brushProperty name="color" value="#F2395B"/>
    </inkml:brush>
  </inkml:definitions>
  <inkml:trace contextRef="#ctx0" brushRef="#br0">89394 30156 439,'-8'-16'1,"-2"-1"2,0-1 3,-1-1 1,1 4 8,6 12 13,4 11 13,6 10 12,1 8 3,-1 8-8,0 7-8,-2 6-7,0 2-6,-2-2-3,0-4-4,-2-2-3,-1-2-5,-2 0-5,-2 0-4,-1 0-6,-2-1-5,0-2-5,0-1-6,0-3-6,1-3-5,1-5-6,0-5-6,2-5-6,0-5-1,2-6 4,0-6 6,2-6 3,0-6 5,0-5 4,0-6 3,0-7 5,0-1 4,2 0 3,0 1 3,2 1 3,0 2 4,2 3 2,0 4 4,1 2 2,1 3 6,0 2 6,0 4 8,0 3 7,0 2 3,3 2 0,2 2-1,2 2 0,1 1-3,3 0-4,1 0-5,3 0-5,-1 0-4,-1 0-5,-3 0-5,-1 0-4,-1 0-6,0 0-6,-1 0-5,1 0-7,-2 0-3,-1 0-1,-2 0-1,-2 0-2,-2-1 1,-2-4 2,-3-2 2,0-3 2,-3-4 3,-1-1 3,0-5 3,-1-1 3,-1-3 3,0 3 2,0 0 2,0 1 2,1 1 1,0 4 0,2 3 1,0 3 1,1 1 3,-2 2 9,0 1 7,-2 0 9,1 6 8,1 8 11,0 9 10,2 9 10,-2 4-2,0 1-11,-3-1-14,-2 0-11,-1-1-9,0-1-4,0-3-3,1-1-4,0-3-2,2-2 1,2-1 0,2-2 0,3-5-7,6-5-17,4-6-16,5-6-16,4-4-5,3-3 6,3-3 5,3-3 5,0 0 6,-3 4 6,-3 4 5,-3 5 6,-4 3 4,-5 4 2,-5 3 2,-4 5 3,-4 4 6,0 2 10,-2 3 11,0 3 10,-2 0 5,0-1-1,-1-3-1,-1-1-1,1-3-2,6-1-3,4-2-3,5-2-4,6-5-8,6-8-12,5-8-12,6-7-14,5-7-8,1-3-5,2-5-6,2-2-5,-1-4 0,-6 1 5,-4 0 6,-5 0 5,-4 1 5,-5 4 6,-3 2 4,-4 3 6,-4 3 6,-2 3 4,-4 3 5,-2 3 5,-3 4 8,0 3 10,-1 4 11,-2 4 10,0 5 4,-2 7-1,0 8-1,-1 6-2,1 3-5,2 0-9,4 1-9,3-1-8,2 0-6,1 1 0,3-1 0,2 1-2,1-2-2,2-2-6,0-1-4,1-3-6,0 0-3,-2 0-2,-2-1-2,-2 1 0,-1-2-2,0-1 2,-1-3-1,1-1 2,-1-1 1,-4 0 1,-2-1 2,-3 1 2,-4 0 0,-2 1-1,-3 2-1,-3 0-1,-3 0-2,-1 1 0,-3 0-2,-1-1-2,-1-1 0,3-2-1,1-4 0,3-3-1,2-2-2,4-4-2,4-2-2,5-3-3,4-5-1,7-4-2,8-5-1,6-5-1,2 0 1,-3 3 5,-3 5 4,-3 3 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04"/>
    </inkml:context>
    <inkml:brush xml:id="br0">
      <inkml:brushProperty name="width" value="0.04664" units="cm"/>
      <inkml:brushProperty name="height" value="0.04664" units="cm"/>
      <inkml:brushProperty name="color" value="#F2395B"/>
    </inkml:brush>
  </inkml:definitions>
  <inkml:trace contextRef="#ctx0" brushRef="#br0">92900 30413 471,'8'-8'2,"0"2"3,-1 1 4,1 0 3,-1 5 9,-2 6 12,-2 7 13,-2 7 13,-2 4 2,0 1-6,-2 1-8,0 1-6,0 0-6,0-1-6,2-1-6,0-1-5,2-2-4,2-3-4,2-3-4,2-3-4,1-2-1,1-3-3,2-1 0,0-2-2,1-4-3,3-8-7,1-6-6,3-7-7,1-6-4,1-7-2,1-5-2,1-5-2,-1-6 0,-3 0 6,-3-3 5,-3-2 4,-3 3 6,-4 6 8,-4 8 7,-4 6 6,-4 6 6,-2 5 3,-3 5 1,-3 5 4,-2 3 0,1 2 0,-1 2-1,0 2 0,1 3-2,-1 6 1,1 4-1,-1 5 0,2 3-4,2 1-9,4 1-9,3 1-9,2 1-6,0-1-8,2 0-6,0 1-7,3-2-3,4-1 1,4-3 0,3-1 1,2-3 3,-2-3 6,-3-2 6,-1-4 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05"/>
    </inkml:context>
    <inkml:brush xml:id="br0">
      <inkml:brushProperty name="width" value="0.04166" units="cm"/>
      <inkml:brushProperty name="height" value="0.04166" units="cm"/>
      <inkml:brushProperty name="color" value="#F2395B"/>
    </inkml:brush>
  </inkml:definitions>
  <inkml:trace contextRef="#ctx0" brushRef="#br0">94074 31350 528,'6'14'47,"-2"-1"0,-4-2-1,-2-2-2,-2-1-2,0 1-4,0 2-4,0 0-3,1 2-4,2 5-1,2 3-2,2 5-1,3 1-3,4-1-7,3-1-5,5-1-6,3-2-6,5-1-5,3-3-4,4-1-5,2-3-6,-1-3-8,-1-3-7,-2-2-8,-1-3-2,-1-2 4,-3-2 4,-1-2 4,-4-2 2,-5 0 1,-5-1-1,-4-2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05"/>
    </inkml:context>
    <inkml:brush xml:id="br0">
      <inkml:brushProperty name="width" value="0.04222" units="cm"/>
      <inkml:brushProperty name="height" value="0.04222" units="cm"/>
      <inkml:brushProperty name="color" value="#F2395B"/>
    </inkml:brush>
  </inkml:definitions>
  <inkml:trace contextRef="#ctx0" brushRef="#br0">94674 31291 521,'-9'-16'4,"-2"2"8,-2 1 9,-1 1 9,-1 2 8,2 4 11,3 4 10,1 4 10,0 5-3,0 7-13,-1 7-16,-1 8-13,-2 7-12,-2 10-8,-1 9-7,-3 11-8,-2 11-4,-5 14 0,-3 13 0,-4 15-1,0-5-10,7-23-21,5-22-21,7-22-21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2T07:56:18.2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24896 4428 0,'0'0'0,"-8"-7"0,-3-2 0,-1-2 15,0-1-15,-6-5 0,-2-3 16,-8-6-16,-4 0 0,-3 1 0,-1 0 16,-2 0-16,-3 1 0,-14-2 15,-5 4-15,-2 2 0,-1 2 16,-13 2-16,-1 5 0,2 1 15,1 3-15,-12 0 0,3 2 16,-10 3-16,4 4 0,-23 4 16,11 4-16,7 2 0,7 1 15,-1 5-15,-1 3 0,5 8 0,4 6 16,1-3-16,0-1 16,6 1-16,6 2 0,2 4 0,2 1 15,1 1-15,1-1 0,1 7 16,-1 2-16,8 1 0,5 1 15,-3 6-15,0 2 0,5 1 16,4-1-16,2-2 0,2-4 16,7 0-16,6-2 0,6-1 15,5 1-15,6-8 0,5-9 0,5 7 16,3 4-16,6-4 0,4-2 16,7-5-16,3-6 15,8 1-15,3 0 0,10-3 0,4-2 16,4-2-16,2 0 0,5-1 15,5 0-15,5-2 0,4 1 16,10-6-16,6-4 0,5-4 16,2-3-16,7-5 0,3-2 15,-3-4-15,-1-3 0,5-9 0,4-3 16,1-7-16,0-2 0,0-6 16,0-2-16,-4 0 0,-1-1 15,1-2-15,2 0 0,-12-1 16,-8 3-16,-2-6 0,-3-2 15,-9 0-15,-6-1 0,-3 1 16,-2 0-16,-14-5 0,-9-4 16,1-1-16,-2-1 0,-13 7 15,-6 3-15,-7-1 0,-4-3 16,-3 2-16,-1-1 0,-10 0 0,-7 0 16,-7 6-16,-6 4 0,-14-2 15,-10 0-15,-3 3 0,0 6 16,-11 4-16,-7 4 0,-8 7 15,-5 5-15,-6 4 0,-3 3 16,4 9-16,2 6 0,-8 8 16,-7 5-16,3 8 0,3 4 0,4 8 15,3 4-15,12 2 16,8-1-16,6 6 0,4 3 16,16-6-16,13-3 0,14 0 15,10 2-15,1-13 0,0-11 0,0-7 16</inkml:trace>
  <inkml:trace contextRef="#ctx0" brushRef="#br0" timeOffset="366.2587">26101 4557 0,'0'0'15,"20"-4"-15,3-2 0,3 0 16,3-1-16,18-3 0,10-3 16,-1 1-16,1 0 0,17 0 15,15 0-15,-7 1 0,-6 1 0,12-2 16,-1-1-16,-9 3 0,-6 2 16,9-2-16,-26 4 0,-18 1 15</inkml:trace>
  <inkml:trace contextRef="#ctx0" brushRef="#br0" timeOffset="3548.7299">16652 14833 0,'0'0'16,"-17"8"-16,-3 0 0,3 1 16,0 0-16,-11 8 0,-4 4 15,0 2-15,1 3 0,-11 9 16,0 5-16,2 1 0,3 2 0,-12 20 16,-2 9-16,7 1 0,5 0 15,-10 26-15,1 11 0,-10 34 16,12-19-16,5 1 0,5 1 15,5-16-15,3-11 0,6 8 16,2 4-16,6-12 0,3-8 16,6 0-16,3 0 0,6-12 15,2-8-15,8-8 0,4-4 16,2-13-16,2-10 0,5-10 16,4-6-16,-4-7 0,-2-3 0,4-11 15,3-7-15,-5-7 0,-4-4 16,1-20-16,1-13 0,-2-5 15,-2-3-15,-6 18 0,-5 13 16,-3 9-16</inkml:trace>
  <inkml:trace contextRef="#ctx0" brushRef="#br0" timeOffset="4248.6968">17304 14827 0,'0'0'0,"0"0"16,31-5-16,-15 1 0,2-2 0,15-2 15,8-2-15,2-1 0,1 1 0,21-5 16,8-1-16,10-2 15,-4 1-15,20-4 0,5 1 16,8 1-16,-6 1 0,40-5 16,-16 1-16,-17 5 0,-12 2 0,7 7 15,4 3-15,-14-4 16,-8-2-16,7-1 0,5-1 16,-7 3-16,-6 4 0,7 3 15,5 3-15,-9 1 0,-4 3 0,12 3 16,6 2-16,-10-4 0,-6-4 15,7 1-15,5 0 0,-6 0 16,-4 2-16,9 0 0,7-1 16,-12 1-16,-8 1 0,9 2 0,7-1 15,-10 0-15,-8-2 0,10-2 16,6 0-16,-13 1 0,-8 1 16,8 1-16,6 1 0,-6 4 15,-3 1-15,4 3 0,0 2 16,-6 1-16,-4 3 0,-3-1 15,-2 1-15,-7 2 0,-7 3 0,8 4 16,2 4-16,-7-3 16,-4-2-16,0 9 0,2 7 15,-6 2-15,-4 3 0,-2 0 16,-2 2-16,-6-3 0,-5 1 0,2 8 16,2 5-16,-6-3 0,-4-3 15,-2 7-15,-3 4 0,2-3 16,-1-2-16,-2 7 0,-3 5 15,-6-9-15,-5-6 0,3 11 16,-1 9-16,-4-5 0,-2-4 0,-1 14 16,-2 8-16,0-9 15,-2-5-15,-4 10 0,-4 7 16,3-6-16,1-5 0,5 5 16,5 2-16,-3-13 0,0-7 0,-2-23 15,-1-15-15,0-10 0</inkml:trace>
  <inkml:trace contextRef="#ctx0" brushRef="#br0" timeOffset="10749.439">29690 5596 0,'0'0'0,"-10"-10"16,-2 1-16,1 0 0,-2 2 0,-12-5 15,-7-3-15,-1 1 0,-1-2 16,-16-3-16,-5 0 16,-7 0-16,4 4 0,-18 0 0,-5 2 15,6 1-15,5 2 0,-16 2 16,-4 5-16,9 1 0,6 2 16,-43 8-16,4 4 0,15 1 15,11 1-15,-14 8 0,-7 7 16,11-4-16,8-5 0,-12 9 15,-7 4-15,13-1 0,10-2 0,-10 11 16,-7 7-16,13-8 16,11-4-16,-10 12 0,-7 10 15,11-6-15,10-2 0,-10 7 16,-5 5-16,10-6 0,9-5 16,-22 28-16,-14 20 0,20-11 15,14-7-15,5 1 0,3-1 16,-2-1-16,-1 0 0,0 6 15,-2 2-15,12-2 0,7-1 0,4 2 16,1 3-16,-2-4 0,1 0 16,3 6-16,3 5 0,2-6 15,4-3-15,0 3 0,1 5 16,6-5-16,4-2 0,2 5 16,1 3-16,3-1 0,3-3 0,-2 8 15,1 8-15,8-5 0,6 0 16,-1 0-16,0 3 0,3-10 15,2-6-15,7 4 0,4 2 16,2-8-16,0-6 0,8 6 16,5 6-16,-3-7 0,-2-6 0,7 1 15,4 3-15,-1-6 16,1-5-16,2 3 0,2 0 16,2-2-16,2-2 0,2 4 15,4 1-15,0-7 0,3-5 0,5 3 16,4 2-16,-2-8 0,-1-7 15,5 3-15,2 3 0,2-9 16,0-5-16,2-5 0,-1-3 16,2-3-16,3-2 0,4 0 15,3 0-15,0-9 0,-2-5 0,2 1 16,3 1-16,-3-4 0,-1-4 16,4-4-16,2-5 0,-4 0 15,-1 1-15,2-7 0,3-5 16,-1 0-16,-2 1 0,5-2 15,1 0-15,1-4 0,1-4 16,-1-2-16,1-3 0,-6 1 16,-5 3-16,20-11 15,14-6-15,0-7 16,0-5-16,-29 7 0,-21 7 0,4-9 16,5-5-16,-11 4 0,-5 4 0,6-8 15,5-5-15,-4 3 16,-4 2-16,7-7 0,5-5 15,-14 5-15,-9 5 0,9-9 16,3-7-16,-6 8 0,-6 6 0,7-14 16,4-8-16,-5 3 0,-4 2 15,6-1-15,6-1 16,-10 6-16,-7 1 0,9-5 0,5-5 16,-6 4-16,-5 3 0,2-7 15,-1-3-15,0 3 0,-2 3 16,5-6-16,3-4 0,-6 6 15,-1 2-15,5-10 0,5-3 16,-6 3-16,-4 2 0,1-1 16,3 0-16,-8 4 0,-6 4 0,3-1 15,3-4-15,-6 8 0,-6 6 16,-2-7-16,0-6 0,-1 6 16,0 2-16,-2-5 0,-4-1 15,-4 5-15,-2 3 0,4-2 16,4-3-16,-4 4 0,-1 0 15,-4-5-15,-3-5 0,-2 6 16,-1 3-16,-3-3 0,-1 0 16,-2 9-16,0 7 0,-1-9 0,-2-5 15,-2 4-15,0 2 0,-2-2 16,-3 1-16,0 2 0,-1 3 16,-8-4-16,-5-3 0,-2 7 15,-1 5-15,0-9 0,0-5 16,1 7-16,4 6 0,-8-4 15,-3-6-15,1 6 0,0 3 0,-1-1 16,-2 1-16,0 4 0,0 6 16,-3-8-16,-2-4 0,1 6 15,1 3-15,-6-2 16,-5-2-16,3 6 0,1 4 0,-5-3 16,-5-1-16,1 0 0,0 2 15,-7 0-15,-5-2 0,6 7 16,4 5-16,-8-3 0,-4-1 15,2 2-15,4 2 0,-13-1 16,-7 2-16,5-3 0,3 1 0,-3 2 16,-3 2-16,3 7 0,4 5 15,-10 1-15,-6-2 0,6 2 16,4 1-16,-10 3 16,-7 1-16,6 0 0,5 0 0,-6 8 15,-3 4-15,6 1 0,5-1 0,-11 3 16,-5 2-16,6 3 15,3 2-15,-15 6 0,-9 5 16,12 0-16,8 2 0,-10 8 0,-6 5 16,3 4-16,3-1 0,-14 12 15,-7 8-15,7 2 0,6 0 16,-10 14-16,-7 10 0,11-9 16,5-6-16,35-23 0,24-14 15,15-12-15</inkml:trace>
  <inkml:trace contextRef="#ctx0" brushRef="#br0" timeOffset="32101.6069">25028 11378 0,'0'0'0,"0"0"0,0 0 16,0 0-16,-22 3 0,22-3 0,0 0 15,0 0-15,-14 23 0,14-11 16,3 3-16,0 3 0,2 2 0,2 4 16,4 0-16,5 14 15,0 5-15,3 7 16,3 6-16,4 5 0,-3-5 0,3 4 15,0-4-15,3-1 0,2-8 16,2-14-16,3-9 0,-1-11 16,1-6-16,6-9 0,4-9 15,4-9-15,3-5 0,8-7 16,6-6-16,10-12 0,0-3 0,41-35 16,-4 2-16,-11 10 15,-5 6-15,1 7 0,-2 3 16,-8 7-16,-6 4 0,0-1 15,2 0-15,-10 8 0,-5 5 0,-6 1 16,-4 2-16,-7 7 0,-7 3 16,-4 5-16,-2 3 0,-6 1 15,-3 3-15,-9 8 0,-5 6 16,-5 5-16,-5 3 0,-1-2 16,-3-3-16,1-1 0</inkml:trace>
  <inkml:trace contextRef="#ctx0" brushRef="#br0" timeOffset="32297.9416">27479 10858 0,'0'0'16,"0"0"-16,0 0 0,0 0 16</inkml:trace>
  <inkml:trace contextRef="#ctx0" brushRef="#br0" timeOffset="32499.111">27144 11029 0,'0'0'0,"-5"4"16,3 3-16,4 5 0,5 3 15,-2-2-15,0-1 0,-1-2 0</inkml:trace>
  <inkml:trace contextRef="#ctx0" brushRef="#br0" timeOffset="37684.4039">7589 7618 0,'0'0'0,"0"0"0,0 0 0,0 0 16,0 0-16,0 0 0,0 0 15,0 0-15,29-7 0,-29 7 16,25-1-16,-25 1 0,32-2 0,-13 1 15,3 0-15,1-1 0,3-1 16,1 1-16,3 2 16,10-2-16,0 1 0,3 1 0,4 0 15,6 0-15,-4 0 0,3 1 16,3 1-16,5-1 0,-5 0 16,0 3-16,1 2 0,-4-2 15,-5-1-15,13 3 0,2 0 16,-6-2-16,-4-3 0,2 2 15,2-1-15,-3 1 0,-2 0 0,9-3 16,3-1-16,-10-3 0,-6-1 16,6 4-16,2 4 0,-4-6 15,-5-3-15,8 0 0,-1 0 16,-7 1-16,-1 0 0,19-4 16,-6 0-16,-25 8 0,1 3 0,19-6 15,-3-3-15,-23 3 0,1 0 16,1 0-16,2 2 15,-3-2-15,0 1 0,3 0 0,3 0 16,-7 0-16,-3 2 0,2-1 16,2-2-16,-6 2 0,0 0 15,-1 1-15,0-1 0,-3 0 16,-1 1-16,-1 0 0,0-1 16,-5 1-16,-1-1 0,0 1 15,0-2-15,-3 2 0,-1 0 16,-1 2-16,2 2 0,0-1 15,0 0-15,2 2 0,1 2 16,-3-2-16,-2 0 0,0-1 0</inkml:trace>
  <inkml:trace contextRef="#ctx0" brushRef="#br0" timeOffset="37865.9613">10713 7457 0,'0'0'0,"0"0"0,0 0 16,0 0-16,32 10 0,-32-10 15,20 5-15,-20-5 0</inkml:trace>
  <inkml:trace contextRef="#ctx0" brushRef="#br0" timeOffset="49790.6986">11075 7090 0,'0'0'0,"0"0"0,0 0 0,-20 5 16,20-5-16,-21 8 0,7-2 15,-1 2-15,-1 2 0,-5 7 16,-1 4-16,-1 2 0,-1 0 0,1 1 15,0 3-15,-4 7 0,3-2 16,3 4-16,3 2 16,3-1-16,2-4 0,0 8 0,5-2 15,2-5-15,3-2 0,4-1 16,3-3-16,4-6 0,4-3 0,9-1 16,7 1-16,3-3 15,1-1-15,6-4 0,6-2 16,3-5-16,1-3 0,15-4 15,4-1-15,-16 0 0,-14 1 0,-8 2 16</inkml:trace>
  <inkml:trace contextRef="#ctx0" brushRef="#br0" timeOffset="50385.2236">11879 7160 0,'0'0'0,"0"0"0,0 0 0,0 0 16,0 0-16,-15 15 0,15-15 15,-19 25-15,7-11 0,-4 7 16,-3 4-16,2 1 0,0-1 16,-6 16-16,-1 2 0,-3 8 15,3-5-15,4-2 0,5-3 16,2 2-16,4-7 0,9-5 15,8-5-15,0-4 0,2-4 0,6-5 16,5-2-16,3-7 0,2-6 16,4-3-16,3-4 0,3-4 15,1-3-15,3-6 0,1-6 16,-1 0-16,0-2 0,6-12 16,-2-6-16,-2 0 0,-3 3 0,1-14 15,-5-1-15,-6 2 16,-4 4-16,9-26 0,-3 5 15,-5 7-15,-1 5 0,-11 11 0,-5 6 16,-6 11-16,-2 7 0,-4 6 16,-4 4-16,-3 12 0,-3 8 15,2 3-15,-2 2 16,-3 3-16,1 4 0,0 5 0,-2 6 16,-1 7-16,1 4 0,-4 10 15,-2 8-15,1-1 0,0 1 0,-1 14 16,5 6-16,3-6 15,4-2-15,-2 24 0,3-12 16,6-15-16,4-9 0,3-10 0,3-3 16,4-13-16,3-8 0,9-2 15,8-1-15,-2-7 0,0-5 0,-7-13 16,4-6-16,3 1 16,3 0-16,5-15 0,5-11 15,-13 11-15,-7 7 0,-5 6 16</inkml:trace>
  <inkml:trace contextRef="#ctx0" brushRef="#br0" timeOffset="50601.7556">12621 7211 0,'0'0'0,"0"0"15,0 0-15,-21 16 0,21-16 0,-19 19 16,7-3-16,1 3 0,0 2 16,-1 10-16,2 4 0,2 1 15,3 1-15,4 9 0,3 0 16,6-2-16,3-5 0,8 5 15,7-6-15,1-5 0,2-6 0,9-6 16,6-4-16,0-8 0,1-7 16,10-6-16,2-6 0,-4-4 15,-2-1-15,13-16 0,2-6 16,-18 9-16,-14 9 0,-9 4 16</inkml:trace>
  <inkml:trace contextRef="#ctx0" brushRef="#br0" timeOffset="50801.7574">13097 7236 0,'0'0'0,"-12"9"0,-1 2 15,-1 1-15,-2 3 0,-8 15 16,-5 6-16,-5 16 0,0 4 16,-9 30-16,-1 15 0,-4 16 15,4 0-15,-18 79 0,0 35 16,16-19-16,12-11 0,24 13 15,16 8-15,13-26 0,8-17 0,-8-57 16,-6-38-16,-4-26 16</inkml:trace>
  <inkml:trace contextRef="#ctx0" brushRef="#br0" timeOffset="51023.1871">13605 8437 0,'0'0'0,"0"0"0,0 0 16,6 33-16,-6-33 0,10 29 15,-6-18-15,0 0 0</inkml:trace>
  <inkml:trace contextRef="#ctx0" brushRef="#br0" timeOffset="53251.9341">17298 7764 0,'0'0'0,"0"0"0,0 0 15,0 0-15,0 0 0,0 0 16,27-3-16,-27 3 0,28-1 0,-8-2 15,3-1-15,3-1 0,3-1 16,5 0-16,6-3 16,13-3-16,1 3 0,17-4 0,4 2 15,11 1-15,-3 3 0,16 3 16,1 3-16,-6 2 0,-6 1 16,18 2-16,2 1 0,33 1 15,-17-4-15,-2-3 0,1-3 16,-14-1-16,-9-1 0,7-3 15,4-3-15,-10 3 0,-9 1 0,4-1 16,1 0-16,-7 0 0,-7-1 16,3 2-16,3 0 0,-12 1 15,-7 2-15,0-1 16,-2 1-16,-12 0 0,-8 1 0,-5 3 16,-3 2-16,-9 1 0,-5 1 15,-9-1-15,-5-1 0,-3 0 0</inkml:trace>
  <inkml:trace contextRef="#ctx0" brushRef="#br0" timeOffset="54285.5685">17761 8077 0,'0'0'0,"0"0"0,0 0 15,0 0-15,0 0 0,0 0 16,0 0-16,0 0 0,0 0 0,0 0 16,28-11-16,-28 11 0,36-17 15,-11 5-15,5-3 0,2 0 16,1 0-16,16-10 0,8-3 16,9-4-16,-3 3 15,19-8-15,6 2 0,-11 6 0,-10 5 0,1 2 16,-1 2-16,-14 11 0,-10 7 15,-9 8-15,-7 2 16,-9 5-16,-6 2 0,-9 11 16,-6 9-16,-3-2 0,-2 5 0,-7 5 15,-6 2-15,-2-3 0,-2-2 16,-6 5-16,0-1 0,-1-5 16,0-5-16,1-6 0,0-4 15,7-4-15,4-3 0,1-6 16,3-4-16,0-6 0,3-4 0,2-4 15,0-3-15,2-7 0,3-4 16,3-7-16,3-10 0,4-3 16,1-5-16,4-17 0,1-6 15,0 4-15,-1 4 0,-3-3 16,-1 4-16,-4 6 0,-1 0 16,-3 8-16,-3 5 0,-1 5 15,0 4-15,-2 6 0,1 5 16,3 5-16,0 3 0,3 5 15,1 4-15,2 1 0,2 2 0,4 3 16,2 3-16,1 4 0,2 2 16,3 7-16,4 4 0,2 5 15,1 3-15,2 5 0,2 4 16,-2 2-16,-1 1 0,8 14 16,3 4-16,-4-8 0,-4-5 15,2 6-15,-3-3 0,1-4 0,-3-3 16,0-2-16,0-2 15,-4-8-15,-4-7 0,-3-2 16,-3-3-16,-1-4 0,-2-2 0,-1-5 16,-2-3-16,-1-1 0,-2-4 15,0 0-15,0 0 0,-2-8 16,-1-2-16,-5 1 0,-3-1 16,-2-6-16,-3-3 0,-3-3 15,-6-1-15,-3 0 0,-5-2 0,-10-4 16,-3-1-16,0 1 15,-1 2-15,-11-4 0,1 0 16,4 2-16,5 2 0,0 4 0,2 5 16,2 3-16,6 4 0,2 3 15,1-1-15,5 2 16,5 1-16,10 8 0,5 6 16,5 0-16,1 0 0,7 1 0,3 1 15,5 1-15,4 2 0,6-4 16,4-1-16,-5-1 0,-5-2 15,-3-2-15</inkml:trace>
  <inkml:trace contextRef="#ctx0" brushRef="#br0" timeOffset="54471.2042">19543 7638 0,'0'0'0,"-10"4"0,-2 3 15,1-2-15,1 3 0,4 4 0,6 3 16,0-2-16,0-2 0,0-2 16</inkml:trace>
  <inkml:trace contextRef="#ctx0" brushRef="#br0" timeOffset="58585.2162">21300 7013 0,'0'0'0,"0"0"16,0 0-16,-10 18 0,5-7 0,0 4 16,-2 3-16,0 2 0,1 3 15,-3 10-15,1 2 16,1 1-16,-1 2 0,-2 11 0,0 0 15,2-4-15,1-2 0,3-1 16,4-6-16,5-10 0,1-6 0,11-12 16,7-9-16,-4 0 15,-5-1-15,-2 2 0</inkml:trace>
  <inkml:trace contextRef="#ctx0" brushRef="#br0" timeOffset="58985.6204">21713 6779 0,'0'0'0,"0"0"0,0 0 15,0 0-15,0 0 0,0 0 16,30 11-16,-30-11 0,27 6 16,-27-6-16,36 3 0,-15 0 0,1-1 15,1 0-15,0-2 16,0 0-16,0-2 0,7 5 15,1 1-15,-4 2 0,-1-1 0,-4 4 16,-2 3-16,-4 2 0,-2 4 16,-2 4-16,-3 6 0,-2 4 15,-1 6-15,-6 16 0,-6 6 16,-5 14-16,-4 2 0,-11 27 16,-4 10-16,-2-2 0,-1-2 0,-16 60 15,-3 18-15,10-24 16,7-19-16,6 5 0,5 1 15,6-24-15,6-17 0,8-9 0,4-9 16,5-19-16,4-14 0,9-25 16,5-15-16,0-18 0,0-13 15,1-28-15,2-20 0,1-9 16,3-8-16,-10 25 0,-6 16 16,-4 13-16</inkml:trace>
  <inkml:trace contextRef="#ctx0" brushRef="#br0" timeOffset="59351.7838">22663 6868 0,'0'0'0,"0"0"0,0 0 16,0 0-16,-18-12 0,18 12 16,0 0-16,0 0 0,0 0 0,-25 23 15,15-5-15,2 2 16,-1 2-16,2 3 0,3 6 15,-1 6-15,3-2 0,4 7 0,5-2 16,3-9-16,3-5 0,4-5 16,2-7-16,1-4 0,1-3 15,3-8-15,3-6 0,-2-4 16,0-6-16,4-8 0,1-5 16,-3 1-16,-4 1 0,-6-4 15,-3-1-15,-6 0 0,-2 3 0,-8-1 16,-5 1-16,-3 5 0,-1 7 15,-5 7-15,-5 5 16,-3 1-16,-1 1 0,2 2 0,2 5 16,3 1-16,4 2 0,6-3 15,5-1-15,7-3 0,7-3 0,-3 1 16,-2 0-16,-2 2 0</inkml:trace>
  <inkml:trace contextRef="#ctx0" brushRef="#br0" timeOffset="59635.2669">23159 6513 0,'0'0'0,"0"0"0,0 0 15,0 0-15,0 0 0,0 0 16,-1 26-16,1-26 0,4 19 0,-4-19 16,11 20-16,-11-20 15,17 15-15,-5-9 0,4-1 16,-1-4-16,1-2 0,-1-4 0,1-4 15,-2 0-15,-1 0 0,1-4 16,-3 0-16,-4-1 0,-2 0 16,-7 3-16,-2 0 0,-4 4 15,-2 1-15,-6 3 0,-7 5 16,2 0-16,1 3 0,2 2 16,3 1-16,3 5 0,3 0 0,0 2 15,1-4-15,2-2 0</inkml:trace>
  <inkml:trace contextRef="#ctx0" brushRef="#br0" timeOffset="59952.7774">24211 6983 0,'0'0'0,"0"0"16,0 0-16,-17-13 0,9 8 0,-7 3 15,-5 3-15,-6 5 0,-4 2 16,-16 10-16,-6 5 0,-8 6 16,2 0-16,0 5 0,7 2 15,10-3-15,7-2 0,8 5 16,9-2-16,11-2 0,6-3 0,14-3 15,11 1-15,9-5 0,6-4 16,19-4-16,13-4 0,5-5 16,4-5-16,-14 1 0,-18-1 15,-14 2-15</inkml:trace>
  <inkml:trace contextRef="#ctx0" brushRef="#br0" timeOffset="60101.7853">25375 6870 0,'0'0'0,"-3"-2"0,1 2 16,0 7-16,1 4 0,-1 0 16,1-2-16,0-2 0</inkml:trace>
  <inkml:trace contextRef="#ctx0" brushRef="#br0" timeOffset="67611.1188">24617 8027 0,'0'0'15,"0"0"-15,0 0 0,0 0 16,0 0-16,0 0 0,0 0 16,0 0-16,24-7 0,-24 7 0</inkml:trace>
  <inkml:trace contextRef="#ctx0" brushRef="#br0" timeOffset="67790.5699">24675 8032 0,'0'0'15,"0"0"-15,0 0 0,0 0 0,0 0 16,0 0-16</inkml:trace>
  <inkml:trace contextRef="#ctx0" brushRef="#br0" timeOffset="67956.4307">24770 7979 0,'0'0'0,"0"0"0,0 0 0,0 0 15,0 0-15,23 3 0,-23-3 16,0 0-16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06"/>
    </inkml:context>
    <inkml:brush xml:id="br0">
      <inkml:brushProperty name="width" value="0.0369" units="cm"/>
      <inkml:brushProperty name="height" value="0.0369" units="cm"/>
      <inkml:brushProperty name="color" value="#F2395B"/>
    </inkml:brush>
  </inkml:definitions>
  <inkml:trace contextRef="#ctx0" brushRef="#br0">36370 23847 596,'-12'-1'7,"10"0"17,8-2 14,10 0 17,4-2 2,2 0-11,3-1-9,1-1-10,3-2-6,3 0-1,2-2-2,4 1-2,1-1-2,0 2-5,1 2-4,-1 2-5,-2 2-3,-4 0-5,-4 2-4,-3 0-4,-4 1-2,-3 0 2,-3 0 2,-3 0 1,-4 0-8,-6 0-18,-6 0-17,-6 0-18,-5 0-1,-3 0 17,-5 0 17,-3 0 16,-3-1 10,1-2 3,0-2 4,-1-1 3,2-2 2,0 0 1,1 0 0,1 1 1,1-2 2,3 0 4,1-2 3,3 0 4,1 1 2,4 1 2,3 2-1,3 2 2,1 3 7,2 4 13,0 4 13,2 4 13,0 2 1,0 1-12,0 1-11,0 2-11,0 0-7,0 4-2,0 4-2,0 2-1,0 2-5,0 2-9,0 2-10,0 3-7,0-2-7,0-2-4,0-3-2,0-3-4,0-3-4,2-3-2,0-3-4,2-3-3,0-3-1,3-4 2,2-4 1,2-4 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06"/>
    </inkml:context>
    <inkml:brush xml:id="br0">
      <inkml:brushProperty name="width" value="0.03308" units="cm"/>
      <inkml:brushProperty name="height" value="0.03308" units="cm"/>
      <inkml:brushProperty name="color" value="#F2395B"/>
    </inkml:brush>
  </inkml:definitions>
  <inkml:trace contextRef="#ctx0" brushRef="#br0">37662 23450 665,'7'9'102,"-2"3"-21,-3 4-23,0 2-22,-2 2-13,0 1-6,0 1-6,0 1-5,0 1-6,0 3-4,0 1-6,0 3-6,-1 0-1,0 0 3,-2 1 1,0-1 2,-1-2-3,0-3-9,0-5-9,0-3-9,0-4-3,-2-3 2,0-3 3,-1-2 2,-1-3 4,1-2 5,-1-2 7,0-2 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07"/>
    </inkml:context>
    <inkml:brush xml:id="br0">
      <inkml:brushProperty name="width" value="0.03506" units="cm"/>
      <inkml:brushProperty name="height" value="0.03506" units="cm"/>
      <inkml:brushProperty name="color" value="#F2395B"/>
    </inkml:brush>
  </inkml:definitions>
  <inkml:trace contextRef="#ctx0" brushRef="#br0">36896 24413 627,'-6'-15'10,"6"2"7,4 2 8,5 3 7,3 1 1,0 2-3,-1 2-4,1 2-4,-1 4-5,-2 6-5,-2 5-7,-2 7-6,-3 2-4,-3-1-2,-2-1-3,-3-1-3,-3-1 0,0 1 2,-1-1 3,-1 1 1,0-2 3,2-3 0,2-3 1,2-2 2,5-4 0,6-3 1,7-2 0,7-3 1,2-2 0,-3 0-1,-3 0 0,-2 0 0,-5 2 0,-5 4-2,-4 4 0,-5 4 0,-5 4-1,-4 5 2,-4 5 1,-3 5 0,-1-1 2,3-4-1,3-5-1,3-4 1,0-4-1,-2 1-1,-1 0 1,-3 0-1,5-5 1,12-7 3,12-7 2,12-9 2,5-3 2,1 3-2,-1 1-2,0 2 0,-1 2-1,-5 3 1,-3 1 1,-4 2 0,-5 3-1,-5 4-2,-4 4-3,-6 4-2,-1 0-1,-1-1-1,0-2 1,0-2-2,0 0 2,-2 2-1,0 1 2,-1 3 0,-3 2-1,-3 3 0,-5 3-2,-3 4-1,-2-1 0,3-2 0,1-1 1,3-2 1,2-3 2,2-1 2,4-2 4,3-2 2,4-4 4,6-3 3,6-4 4,6-3 4,4-4 0,3 0-6,3-1-4,3-1-5,1-1-3,1 2-3,-1 1-1,0 0-1,0 2-2,-1 1-1,-1 0-1,-1 2 0,-1 1-1,-1 0 0,-1 2-1,-1 0 1,-2 1-1,-3 0-3,-3 0 0,-2 0-3,-5 1-3,-2 2-5,-6 2-6,-2 2-4,-5 2-1,-4 1 6,-3 3 6,-5 2 5,-2 0 4,-1-1 4,-1-1 3,0-1 3,-1 0 2,1 0 0,1 0-1,1-1-1,1 0 2,1 0 1,1-2 3,1-1 1,2 0 4,4-2 4,4-1 4,5 0 5,4-2 6,7-2 8,8-2 9,6-2 9,2-2-1,-1 0-9,-3-1-11,-1-2-9,0 1-7,3-1-4,3 0-4,3 0-5,0 0-3,-3 1-7,-3-1-4,-3 0-5,-1 0-3,1 2 0,2 1 0,0 0 1,-1 1-2,1 1-2,-2-1-2,-1 0-3,0 0-1,-1 2 0,1 0 2,0 2-1,-2 0 2,-1 0 0,-2 0 0,-2 0 1,-3 1 1,-3 2 1,-2 2 1,-3 2 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07"/>
    </inkml:context>
    <inkml:brush xml:id="br0">
      <inkml:brushProperty name="width" value="0.03825" units="cm"/>
      <inkml:brushProperty name="height" value="0.03825" units="cm"/>
      <inkml:brushProperty name="color" value="#F2395B"/>
    </inkml:brush>
  </inkml:definitions>
  <inkml:trace contextRef="#ctx0" brushRef="#br0">37497 25945 575,'-7'-3'-11,"2"11"30,2 11 29,2 11 28,0 12 6,-2 14-17,-2 13-17,-1 15-18,-1 7-11,2 3-2,2 4-2,2 2-4,1-8-6,0-19-8,0-21-8,0-18-10,0-11-12,0 1-19,0-1-17,0 1-18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08"/>
    </inkml:context>
    <inkml:brush xml:id="br0">
      <inkml:brushProperty name="width" value="0.03752" units="cm"/>
      <inkml:brushProperty name="height" value="0.03752" units="cm"/>
      <inkml:brushProperty name="color" value="#F2395B"/>
    </inkml:brush>
  </inkml:definitions>
  <inkml:trace contextRef="#ctx0" brushRef="#br0">38700 24144 586,'1'-15'50,"2"2"-8,2 3-8,2 1-9,2 1-4,5 2-1,4 1-2,3 0-1,3 1 0,3 1 1,1-1 0,2 0 1,0 0-3,-3 2-6,-3 0-6,-3 2-7,-3 1-6,-1 2-5,-3 2-6,-1 2-4,-3 1-4,-2 3-2,-4 2-2,-2 2-1,-4 0-2,-2 1-1,-4 0-1,-2-1-2,-2-1 4,-1-2 6,-1-4 8,-1-3 7,-1-2 5,0 0 6,1-1 3,-1-2 6,2 0 2,1 0 2,2 0 2,2 0 1,2 1 2,1 4-1,0 2 1,2 4 1,0 2 4,0 5 9,0 3 9,0 5 9,0 3 2,-2 2-6,0 4-6,-1 3-5,-1 0-5,2-2-2,1-2-3,0-1-3,1-3-3,1-2-5,-1-1-3,0-3-4,4-7-16,8-14-26,7-14-26,9-13-27,0-5-3,-4 5 19,-4 5 18,-6 5 19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08"/>
    </inkml:context>
    <inkml:brush xml:id="br0">
      <inkml:brushProperty name="width" value="0.05013" units="cm"/>
      <inkml:brushProperty name="height" value="0.05013" units="cm"/>
      <inkml:brushProperty name="color" value="#F2395B"/>
    </inkml:brush>
  </inkml:definitions>
  <inkml:trace contextRef="#ctx0" brushRef="#br0">37900 55900 438,'-97'25'2,"6"0"2,7 0 3,6 0 2,9-2 3,13-3 2,12-3 3,13-2 1,21-8 6,32-8 6,31-10 8,32-9 6,18-7 0,6-3-7,7-3-8,6-2-6,-5 0-7,-16 7-5,-15 6-5,-15 7-5,-17 10-6,-15 16-8,-15 15-9,-16 17-8,-15 7-3,-11 0 2,-14 0 1,-11 0 3,-6-4 2,4-5 2,3-7 3,3-5 2,3-8 2,3-5 3,3-7 2,4-5 2,5-1 10,10 6 16,10 7 16,9 6 16,-1 7 3,-8 10-9,-10 10-8,-9 9-10,-7 6-8,-3 3-5,-3 3-6,-2 4-6,-1-3-3,3-5 1,3-7-1,4-5 1,11-9 0,23-9 1,22-10 1,22-8 0,8-8 2,-2-2 2,-3-3 1,-3-3 1,-6 8 3,-5 23 2,-7 22 3,-5 22 3,-8 7 1,-5-6-2,-7-6-2,-5-6-1,-4-4-2,0 1-1,0-1-1,0 1-1,0-3-2,0-2-2,0-3-3,0-3-2,3-2-1,6 0-2,7 0 0,6 0-2,1-2-1,-3-3-2,-3-3-3,-2-2-1,-9-8-2,-12-8 1,-13-10-2,-12-9 1,-10-9 0,-6-5 0,-6-7 1,-6-5 1,-4-6 1,1-3 1,-1-3 3,1-2 2,-1-1 0,1 3 2,-1 3-1,1 4 1,1 4 3,3 6 3,3 7 4,4 6 5,18-1 6,34-5 7,35-7 9,35-5 9,16-6 0,1-3-8,-1-3-7,1-2-7,2-5-7,7-2-6,6-3-6,7-3-7,0 1-6,-2 6-9,-3 7-8,-3 6-9,-9 6-4,-11 6-1,-14 7 0,-11 6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09"/>
    </inkml:context>
    <inkml:brush xml:id="br0">
      <inkml:brushProperty name="width" value="0.03932" units="cm"/>
      <inkml:brushProperty name="height" value="0.03932" units="cm"/>
      <inkml:brushProperty name="color" value="#F2395B"/>
    </inkml:brush>
  </inkml:definitions>
  <inkml:trace contextRef="#ctx0" brushRef="#br0">38840 24505 559,'5'-13'6,"-2"6"11,-6 6 11,-2 6 11,-2 3 6,2 2-3,2 0-2,2 1-2,1 3-4,0 3-5,0 5-5,0 3-6,0 4-4,0 3-2,0 3-3,0 2-3,0 4-1,2 2-1,0 4 0,2 2 0,-1 1-2,0-2-3,-2-2-3,0-2-3,-2-3-2,0-6-2,-2-4-3,0-5-2,-1-4 0,0-5 1,0-3 1,0-4 1,-2-7-5,-3-10-9,-5-10-11,-4-9-10,-1-7-1,1-3 8,1-2 8,1-4 9,1 1 5,4 4 1,3 3 3,3 5 1,1 2 5,2 0 7,0-1 8,2 1 8,2 0 4,4 3 3,3 1 1,5 3 3,0 3 0,-1 4-1,-2 6-3,-2 5-2,-2 4-2,-2 4-2,-3 3-2,0 5-1,-4 4-3,-2 5-2,-4 5-1,-2 5-3,-3 2-2,-3 0-1,-3 0-2,-3 1-3,-1-2 0,1-2 0,1-2 0,1-1 0,0-3 1,2-3 2,1-3 2,1-3 2,3-5 2,4-7 0,6-6 0,5-7 0,5-7-1,9-6-3,8-5-3,7-6-3,5-3-1,2 3 0,2 2 1,3 2 0,-1 1 1,0 3 2,-2 1 2,0 3 2,-2 2 3,-4 4 1,-2 4 3,-3 5 2,-3 1 2,-5 2 3,-3 0 2,-4 2 3,-4 2 1,-1 4-1,-2 4 0,-2 3-2,-2 3-1,0 1-1,-2 2-1,0 0-2,-3 0-1,-4 1-2,-4-1-1,-4 1-2,-1-1-3,-1 1-7,0 0-5,1-1-6,-2 0-4,-2-3 0,-1-1-2,-3-2 0,0-3-3,1-1-4,1-2-3,1-2-4,2-4-2,3-6-1,2-6 1,4-5 0,2-4 3,1 1 6,0-1 7,2 1 6,1 0 5,4 4 2,2 3 3,4 3 3,1 2 5,3 2 6,2 2 8,2 2 7,2 2 6,3 2 6,3 2 7,3 2 6,1 2-1,-1 1-6,-1 3-7,-1 2-7,-1-1-7,1-1-10,-1-2-9,1-2-8,-1-2-10,-2-1-8,0-1-8,0 0-9,-3-2-7,-3 0-4,-3-2-4,-2 0-5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10"/>
    </inkml:context>
    <inkml:brush xml:id="br0">
      <inkml:brushProperty name="width" value="0.05395" units="cm"/>
      <inkml:brushProperty name="height" value="0.05395" units="cm"/>
      <inkml:brushProperty name="color" value="#F2395B"/>
    </inkml:brush>
  </inkml:definitions>
  <inkml:trace contextRef="#ctx0" brushRef="#br0">41126 23742 407,'9'-7'1,"0"0"-1,1 2 2,2 1 0,-1 0 3,-1 2 5,-1 0 6,0 2 5,-1 0 2,1 2-3,2 0-3,0 2-3,0 1-3,-1 3-4,0 3-5,-2 4-3,-2 1-5,-2 3-4,-4 1-4,-2 3-4,-4 1-2,-4-1 0,-4 0 0,-3 1 1,-3-2 0,1-1 3,-1-3 1,1-1 3,0-3 2,2-2 5,3-4 4,1-3 4,5-3 4,6-6 4,7-4 4,8-5 3,3-2 1,3 2-2,2 3-3,1 1-2,0 2-2,-1 2 0,-3 2 0,-1 2-1,-3 2 0,-2 2 0,-4 2 0,-3 2 0,-2 2 1,-2 3 1,-2 3 0,-2 4 1,-2 1-1,-3 3-1,-4 1-1,-2 3-2,-1-1-1,-1 0 0,0-1-1,1-1 0,-1-2-2,2-1-4,1-2-3,1-3-3,0 0-2,0-2-1,1-1 1,-1-1 0,4-3-2,8-4-2,8-6-2,8-4-3,3-3 2,1-2 4,-1 0 4,1-1 4,-1 0 4,1 2 1,-1 2 1,1 3 3,-1 0 0,-3 0 0,-1 0 0,-2 0 0,-3 2 0,-1 2 2,-2 3-1,-2 4 2,-3 2 0,-2 1 2,-3 3 0,-4 2 2,-1 1-1,-2 1 0,0 1-1,-1 1-1,-1 0 0,1-3-2,-1-1-2,0-2-1,4-5-4,6-8-10,7-8-9,8-8-8,4-4-4,1 1 4,3-1 4,1 1 3,0 1 4,-1 5 3,-2 3 4,-2 4 3,-3 3 3,-1 2 3,-3 2 2,-1 2 2,-1 2 5,-2 3 6,-1 4 7,0 2 6,-2 2 3,0-1-2,-2 1-2,0 0-3,0-5-7,3-9-16,4-8-14,2-9-15,2-4-5,2 1 3,0 0 5,1 2 3,-1 3 7,-1 3 9,-2 4 8,-2 4 10,-2 4 8,-1 4 9,0 4 7,-2 3 9,0 2-1,-2 0-8,0-2-9,-2-1-9,2-8-17,2-16-25,3-15-23,4-16-26,-1-9-5,-3-2 14,-2-2 15,-4-1 13,-1 0 10,0 4 6,0 4 5,0 4 7,1 4 3,0 4 1,2 4 1,0 4 1,0 4 4,0 5 7,-2 4 7,0 6 7,-1 8 13,0 12 17,0 11 19,0 13 17,0 9 2,2 8-16,0 7-15,2 9-17,-1 6-10,-1 8-8,0 7-8,-1 6-6,-1 6-4,1 2 1,2 3 0,0 3 2,1 2-12,0 1-21,0 1-21,0 1-23,0-10-10,0-22-2,0-21 0,0-22-1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11"/>
    </inkml:context>
    <inkml:brush xml:id="br0">
      <inkml:brushProperty name="width" value="0.04155" units="cm"/>
      <inkml:brushProperty name="height" value="0.04155" units="cm"/>
      <inkml:brushProperty name="color" value="#F2395B"/>
    </inkml:brush>
  </inkml:definitions>
  <inkml:trace contextRef="#ctx0" brushRef="#br0">45022 24481 529,'-21'-13'40,"3"3"-6,5 4-8,3 4-7,1 3-3,-2 2 2,-2 2 2,-1 2 1,-1 1 0,0 1-3,2 2-3,1 0-2,0 2 0,1 3-1,-1 3 1,0 3 1,0 3 0,-2 1-1,0 2 1,-1 3-1,0 0 0,1 2 1,1 1-1,1 1 1,1-1-1,2-2-2,2-2-1,2-1-2,3-4-3,4-3-2,4-5-4,4-3-3,5-4-4,7-2-7,7-4-5,7-2-6,6-6-8,7-8-6,8-8-8,6-7-8,-4-1 2,-14 5 9,-16 6 11,-13 7 9,-8 2 4,3 0-3,2 0-2,2 1-3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12"/>
    </inkml:context>
    <inkml:brush xml:id="br0">
      <inkml:brushProperty name="width" value="0.04967" units="cm"/>
      <inkml:brushProperty name="height" value="0.04967" units="cm"/>
      <inkml:brushProperty name="color" value="#F2395B"/>
    </inkml:brush>
  </inkml:definitions>
  <inkml:trace contextRef="#ctx0" brushRef="#br0">46766 24054 442,'-16'-8'3,"2"2"4,1 1 6,1 0 4,0 2 3,1 1 2,-1 0 2,0 2 2,0 2 0,-1 7-1,-2 6 0,0 6-1,1 2-1,1 2-4,2 1-2,3 1-3,0 0-1,0 1-2,0-1 1,0 1-2,1-2 1,1-2-2,0-1 0,2-2-1,0-3-1,2-1-1,0-3-2,2-1-1,1-2-2,4-2-3,2-3-3,3-1-2,3-2-3,2-4-2,1-2-1,3-3-1,1-5-3,3-4-2,1-5-2,3-5-3,-1-3-1,-2-3 0,-1-1 0,-2-2 0,-3-3 1,-1-4 2,-3-4 4,-1-4 2,-3 1 2,-2 6 1,-4 6 2,-2 6 1,-2 2 2,0 1 2,0-1 4,0 1 2,0 1 5,0 5 3,0 3 5,0 5 5,0 4 8,0 6 9,0 6 11,0 6 10,-1 5 1,-1 5-7,0 5-7,-1 5-8,-1 3-6,0 2-5,0 3-4,0 1-4,1 0-4,0 0 0,2-2-1,0 0-1,1-1-2,0-1-6,0-2-3,0 0-6,1-2-4,0-3-7,2-3-5,0-3-7,2-3-5,2-5-6,1-3-5,3-4-5,2-5-2,2-4 3,1-5 3,3-6 2,-1-1 5,-1-1 5,-2 1 7,-3-1 4,-1 1 5,-2 0 4,-2 2 2,-2 1 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12"/>
    </inkml:context>
    <inkml:brush xml:id="br0">
      <inkml:brushProperty name="width" value="0.04406" units="cm"/>
      <inkml:brushProperty name="height" value="0.04406" units="cm"/>
      <inkml:brushProperty name="color" value="#F2395B"/>
    </inkml:brush>
  </inkml:definitions>
  <inkml:trace contextRef="#ctx0" brushRef="#br0">48366 24705 499,'6'-13'20,"-1"6"10,-2 6 9,-2 6 9,-1 5 2,-2 3-6,0 5-7,-2 3-5,0 3-5,1 1-2,-1 1-3,0 1-3,0-1-1,2 0-1,0-1 0,2-1 0,1-2-2,4-3-3,2-3-5,3-3-3,4-2-4,2-2-6,3-2-5,3-2-5,2-3-7,3-3-7,1-2-6,2-3-8,2-4-3,-1-4-2,0-3-1,0-5-1,-2 1 2,-7 3 5,-5 5 6,-6 3 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12"/>
    </inkml:context>
    <inkml:brush xml:id="br0">
      <inkml:brushProperty name="width" value="0.04767" units="cm"/>
      <inkml:brushProperty name="height" value="0.04767" units="cm"/>
      <inkml:brushProperty name="color" value="#F2395B"/>
    </inkml:brush>
  </inkml:definitions>
  <inkml:trace contextRef="#ctx0" brushRef="#br0">48845 24366 461,'-36'-7'4,"7"2"7,7 2 7,7 2 8,4 1 5,1 2 3,0 0 3,2 2 3,1 1 1,-1 5-3,0 4-1,0 4-3,0 5-2,1 6-3,-1 8-4,0 7-3,0 4-3,0 3-3,1 4-4,-1 2-3,-1 4-2,0 5-1,-1 5 0,-1 5-2,0 4-5,2 4-10,2 4-11,3 4-11,0-6-13,0-15-16,0-16-15,0-16-17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16"/>
    </inkml:context>
    <inkml:brush xml:id="br0">
      <inkml:brushProperty name="width" value="0.0429" units="cm"/>
      <inkml:brushProperty name="height" value="0.0429" units="cm"/>
      <inkml:brushProperty name="color" value="#F2395B"/>
    </inkml:brush>
  </inkml:definitions>
  <inkml:trace contextRef="#ctx0" brushRef="#br0">75221 25883 512,'-8'-6'94,"2"4"-19,1 4-18,0 4-20,1 2-9,-2-1-5,0 1-2,-1 0-4,-1 0-1,0 2-1,0 0-1,1 1 0,-2 2-1,0 1-1,-2 3 0,1 2-1,-3 0-1,0 1-2,-1-1-3,-1 1-1,0 0-3,0 1-2,2 1-4,1 1-3,0 0-3,1-1-4,-1-1-3,0-1-5,1-1-2,3-1-1,1-1-1,2-1-2,2-3-6,2-6-11,2-6-10,2-6-12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16"/>
    </inkml:context>
    <inkml:brush xml:id="br0">
      <inkml:brushProperty name="width" value="0.04291" units="cm"/>
      <inkml:brushProperty name="height" value="0.04291" units="cm"/>
      <inkml:brushProperty name="color" value="#F2395B"/>
    </inkml:brush>
  </inkml:definitions>
  <inkml:trace contextRef="#ctx0" brushRef="#br0">74913 25905 512,'-21'-13'23,"8"6"14,7 6 12,7 6 14,3 4 1,3 3-9,2 4-11,2 2-8,1 1-8,1-1-4,1-1-4,1-1-4,0 0-4,-1 1-3,0 1-4,-2 2-2,1 1-5,3 4-2,3 5-4,3 3-3,0 2-6,-3 0-8,-3 0-6,-3 1-8,-3-4-1,-2-6 8,-4-5 5,-2-6 8,-2-4-3,2-1-13,0-1-11,2 0-13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17"/>
    </inkml:context>
    <inkml:brush xml:id="br0">
      <inkml:brushProperty name="width" value="0.04134" units="cm"/>
      <inkml:brushProperty name="height" value="0.04134" units="cm"/>
      <inkml:brushProperty name="color" value="#F2395B"/>
    </inkml:brush>
  </inkml:definitions>
  <inkml:trace contextRef="#ctx0" brushRef="#br0">55910 19457 532,'-1'-15'4,"0"-1"8,-2 1 8,0-1 7,-2 3 8,0 4 4,-1 6 5,-2 5 4,0 4 0,-1 5-8,-2 5-7,0 5-7,-1 4-4,-1 1-4,-1 2-2,-1 3-3,-2 0-2,0 0-4,-1 0-3,-1 1-3,-1-1-5,1 0-6,-1 0-5,1 0-6,0-1-7,3-3-8,1-3-9,2-3-8,3-3 0,3-3 8,2-3 8,4-2 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18"/>
    </inkml:context>
    <inkml:brush xml:id="br0">
      <inkml:brushProperty name="width" value="0.04322" units="cm"/>
      <inkml:brushProperty name="height" value="0.04322" units="cm"/>
      <inkml:brushProperty name="color" value="#F2395B"/>
    </inkml:brush>
  </inkml:definitions>
  <inkml:trace contextRef="#ctx0" brushRef="#br0">55388 19391 509,'-8'-10'3,"-2"-4"7,0-3 7,-1-5 7,2 1 6,6 5 7,6 5 7,6 5 6,3 5 1,3 7-5,2 7-7,1 8-5,3 3-5,1 2-5,3 3-4,1 1-4,2 2-5,1 0-6,1 2-5,1 1-5,0 0-5,0 2-3,1 1-2,-1 0-3,-3-2-4,-7-7-4,-7-7-6,-7-7-3,-2-4-7,0 1-9,1 0-9,2 0-8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10"/>
    </inkml:context>
    <inkml:brush xml:id="br0">
      <inkml:brushProperty name="width" value="0.03552" units="cm"/>
      <inkml:brushProperty name="height" value="0.03552" units="cm"/>
      <inkml:brushProperty name="color" value="#F2395B"/>
    </inkml:brush>
  </inkml:definitions>
  <inkml:trace contextRef="#ctx0" brushRef="#br0">41400 56250 619,'73'1'71,"-3"4"-9,-3 3-7,-2 3-8,-3-2-8,1-6-5,-1-6-6,1-6-7,-3-4-5,-2 1-9,-3-1-6,-3 1-9,-6-1-7,-5 1-9,-7-1-9,-5 1-9,-12 2-4,-16 7-2,-15 6-1,-15 7-1,-12-3 3,-6-8 7,-6-10 6,-6-9 8,1-5 5,9 0 5,10 0 4,10 0 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22"/>
    </inkml:context>
    <inkml:brush xml:id="br0">
      <inkml:brushProperty name="width" value="0.03264" units="cm"/>
      <inkml:brushProperty name="height" value="0.03264" units="cm"/>
      <inkml:brushProperty name="color" value="#F2395B"/>
    </inkml:brush>
  </inkml:definitions>
  <inkml:trace contextRef="#ctx0" brushRef="#br0">80550 24709 673,'1'-35'73,"2"10"-15,2 7-14,2 10-15,2 4-7,3 1-2,3-1-1,3 0-1,1 0-2,1 2-4,-1 0-3,1 2-3,-2 1-5,-1 4-10,-2 2-8,-3 3-8,-2 3-6,-2 3-5,-4 3-4,-2 3-5,-3 1 1,0-1 6,-2-1 6,0-1 5,-1-2 4,0-3 1,0-3 0,0-2 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23"/>
    </inkml:context>
    <inkml:brush xml:id="br0">
      <inkml:brushProperty name="width" value="0.03612" units="cm"/>
      <inkml:brushProperty name="height" value="0.03612" units="cm"/>
      <inkml:brushProperty name="color" value="#F2395B"/>
    </inkml:brush>
  </inkml:definitions>
  <inkml:trace contextRef="#ctx0" brushRef="#br0">80841 24394 609,'0'29'51,"0"-2"-11,0-3-12,0-2-11,-2-2-7,0 1-1,-3 0 0,-2 3-2,-1-2 0,0-1 0,1-3-1,-1-1-1,0-3 1,2-1 2,1-2 3,0-2 2,3-4 3,4-6 3,4-6 3,4-6 4,1-4-4,1-1-7,0-3-9,0-1-7,1-5-8,5-7-7,3-6-5,5-8-6,0-3-4,-1 0 0,-3 0-1,-1 1 0,-2 0 1,-1 6 4,-1 2 2,0 5 4,-2 3 1,-1 3 1,-1 4 1,-1 2 1,0 2 3,0 1 3,0 1 4,-1 1 5,0 1 3,0 4 6,-2 3 4,0 3 4,-2 1 5,1 2 1,0 1 3,0 0 3,-1 4 2,-2 4 4,-3 5 5,0 6 2,-4 2 0,-2 3-7,-4 2-5,-2 1-7,-1 2-5,0-1-3,2 1-3,1-1-3,0-1-3,2-3-2,1-3-2,0-2-2,3-7-5,2-7-9,4-7-8,2-9-9,4-6-3,6-3 2,4-4 1,5-5 3,1 1 1,0 4 4,-1 3 2,0 5 2,-4 2 6,-3 4 8,-5 3 8,-3 3 8,-3 3 6,-2 4 7,-2 4 5,-2 4 6,-3 3 1,-2 1-6,-4 3-5,-2 2-6,-2 1-3,-3 1-4,-2 1-4,-1 1-3,0-1-3,4-2-5,4-4-4,5-3-3,3-2-5,4 0-4,3-2-4,5 0-5,0 0 1,-2 3 5,-4 3 5,-2 4 6,-4 1 4,-4 1 2,-4 1 2,-3 1 3,-3 0 0,2-1 1,1-1 0,1 0 0,0-2 1,0 1 1,0 0 1,1-1 0,0 0 3,2 0 1,2-2 1,2-1 2,1-1 1,1 0 0,-1-2-1,0-1 0,0 0 0,2 0 0,0 0 0,2 0 1,2-3-3,4-5-5,3-4-5,5-5-5,2-4-2,1 0 1,2-1 0,0-1 1,2-2 2,3-3 1,3-3 1,3-3 2,-2 1 2,-4 7 2,-5 5 2,-4 6 2,-5 5 2,-1 2 1,-2 4 1,-2 2 1,-3 4 0,-4 4 2,-4 3-1,-4 5 1,-2 1 0,-3-1 2,-2-1 1,-1-1 1,0-2-1,2-1-3,4-2-2,3-2-4,2-2-6,4-1-12,3-1-11,2 0-12,1-1-3,0-1 2,-2 1 2,0 0 3,-5 1 4,-8 1 6,-7 3 7,-9 2 7,-2-1 4,1-1 4,3-2 4,2-2 4,0-1 3,1 0 2,-1 0 4,1-1 2,1 1 4,4-2 4,5-1 6,3 0 4,4-2-1,6-1-8,4 0-8,6-1-7,3-2-6,5-1-3,3 0-4,5-1-2,3-2-2,3 0-1,2-1 0,4-2-1,2 1-4,0 1-5,2 0-7,1 2-5,-2 0-2,-2 2 4,-3 0 3,-3 2 4,-5 0-5,-4 0-14,-5 0-14,-4 0-13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24"/>
    </inkml:context>
    <inkml:brush xml:id="br0">
      <inkml:brushProperty name="width" value="0.04064" units="cm"/>
      <inkml:brushProperty name="height" value="0.04064" units="cm"/>
      <inkml:brushProperty name="color" value="#F2395B"/>
    </inkml:brush>
  </inkml:definitions>
  <inkml:trace contextRef="#ctx0" brushRef="#br0">83329 22933 541,'8'-35'0,"3"8"0,2 7-1,2 9 1,0 3 5,-1 2 9,-1 0 10,-1 2 10,0 1 2,0 2-9,-1 2-7,1 2-9,-2 3-5,-2 4-6,-4 3-5,-2 5-5,-5 2-3,-2 1-1,-5 1-1,-4 1 0,-2 1-2,-1-1 0,-1 1 1,-1-1-1,-1-1 3,1-3 4,-1-3 4,1-2 5,1-4 4,2 1 5,4-2 3,3 0 5,4-3 4,6-1 0,6-2 3,6-2 2,4-2-4,3-4-7,3-2-8,3-3-8,0-2-5,-2 0-3,-1 0-3,-2 1-2,-6 1 3,-9 6 7,-9 4 8,-8 6 8,-4 2 3,1 0 2,1 0-1,1-1 1,0 1 0,2 2 1,1 0 2,1 1 0,0 2 2,0 2 1,0 1 2,0 3 1,1 1-1,0 1-3,2 1-4,1 1-2,0 3-4,0 5-2,0 5-2,0 4-3,-2 4-2,-2 0-1,-3 2-1,-3 0 0,-2 1-4,-2 0-4,0 0-5,0 0-4,-2-2-5,0-6-5,1-4-3,-1-5-4,1-5-3,1-3-2,1-5-2,1-3-1,1-4-1,2-4 2,3-4 1,1-4 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25"/>
    </inkml:context>
    <inkml:brush xml:id="br0">
      <inkml:brushProperty name="width" value="0.04078" units="cm"/>
      <inkml:brushProperty name="height" value="0.04078" units="cm"/>
      <inkml:brushProperty name="color" value="#F2395B"/>
    </inkml:brush>
  </inkml:definitions>
  <inkml:trace contextRef="#ctx0" brushRef="#br0">82750 24333 539,'12'-20'3,"9"-7"8,9-9 6,9-7 7,5-2 2,3 4-4,4 4-4,2 4-4,3 3-2,0 3-1,1 3 1,1 3 0,-1 3-2,-4 1-4,-4 2-4,-4 3-4,-6 1-4,-6 4-4,-7 3-5,-7 2-6,-5 3-2,-4 2-2,-5 2-2,-2 2-1,-5 1-1,-2 0 2,-4-1 2,-2 1 1,-3-1 3,-1-2 5,-3-2 5,-1-2 4,-2-1 3,2 0 1,1 0 0,1 0 2,1-2 0,1-2 0,1-4 1,0-2 0,2-1 0,3 3 2,1 1 1,2 2 2,0 4 11,0 4 19,-1 5 19,-1 6 21,-1 2 2,2 1-14,0 1-14,2 1-14,-1 0-10,0 1-3,-1-1-3,-1 1-4,0-1-2,2-1-4,2-1-2,2 0-3,5-9-11,8-13-20,7-13-19,9-14-19,1-6-5,-2 3 11,-3 3 12,-3 4 11,-1 1 9,-1 1 10,1 1 10,0 1 8,-5 5 14,-5 9 17,-8 8 18,-6 10 16,-5 5 2,-2 3-14,-2 3-14,-1 3-14,-1 0-9,1-1-5,0-3-6,2-1-4,2-2-4,2-1-2,4-1-1,3 0-3,2-2-7,2 1-13,2 0-12,1 0-12,1 0-3,-2 1 10,-2 1 9,-2 2 9,-3 0 6,-6 3 3,-4 1 3,-5 3 3,-3 0 2,1 1 2,-1-1 2,1 1 2,-1-2 3,1-1 6,-1-3 5,0-1 5,2-3 5,3-1 3,3-2 4,3-2 4,3-4 1,4-2 2,4-6 1,4-2 1,4-5-4,7-2-10,5-3-11,7-3-9,3-2-5,0 1-1,2-1-2,1 1 0,-2 1 0,-3 2 1,-5 4 0,-3 3 1,-5 3 1,-1 2 3,-4 4 2,-3 2 2,-2 4 4,-2 2 3,-2 3 4,-2 3 3,-3 3 1,-4 3 0,-4 3-1,-3 3 0,-5 1-2,-2-1-1,-3-1-1,-2-1-2,-4-1-4,-1-1-5,-3-1-5,-1-1-5,0-2-6,0-3-4,1-2-5,1-4-5,2-3-3,3-2-1,3-4-3,4-2-1,1-4 1,4-2 4,3-3 4,3-3 5,2-2 4,2 0 4,2 1 4,2-1 4,3 2 5,4 2 3,4 4 5,3 3 4,4 2 1,3 0 0,3 1-1,3 2-1,3 2 2,3 4 3,3 4 2,3 3 4,1 2-1,0 0-7,0-2-6,0-1-6,0 0-7,-2 2-6,0 0-8,-1 1-6,-4-1-6,-4-3-3,-5-3-5,-4-2-4,-5-2 2,-3 0 4,-3 0 7,-2 0 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25"/>
    </inkml:context>
    <inkml:brush xml:id="br0">
      <inkml:brushProperty name="width" value="0.05441" units="cm"/>
      <inkml:brushProperty name="height" value="0.05441" units="cm"/>
      <inkml:brushProperty name="color" value="#F2395B"/>
    </inkml:brush>
  </inkml:definitions>
  <inkml:trace contextRef="#ctx0" brushRef="#br0">86415 23478 404,'14'-8'0,"-2"2"0,-4 1 0,-3 0 0,1 1 3,2 1 7,3-1 7,4 0 7,-2 2 1,-3 4-3,-4 3-3,-4 5-3,-4 5-4,-6 4-5,-4 4-5,-5 7-6,-4 1-2,0 0-1,0 1-1,-2-1 0,1-2-1,4-6 1,5-3-1,3-6 1,4-4 1,6-2 2,4-4 1,6-3 2,4-1 2,5 0 5,5 0 3,5 0 4,1 1 2,-3 2 2,-3 2 1,-3 2 1,-4 2 1,-3 3-2,-4 4-1,-4 2-1,-4 2-2,-4 3-1,-4 1-1,-4 3-2,-3 0-1,-1-1-3,-3-1-2,-1-1-3,-2-2 0,2-3-1,1-3 1,1-3-1,3-7-4,8-10-8,7-11-9,6-11-9,4-3-2,2 3 2,0 5 4,1 3 2,1 3 4,1 1 5,1 0 3,2 2 5,0 1 5,2 1 5,3 0 6,2 2 6,1 0 3,4-2 5,3 0 3,3-1 3,1-2 1,2 0-4,1-1-3,0-1-4,-1 0-3,-5 3-7,-5 1-5,-5 2-5,-7 1-8,-7 0-10,-8 1-10,-8-1-9,-5 0-2,-4 0 6,-2 0 6,-3 0 6,-1-1 6,1-3 3,1-3 4,1-3 3,1-2 3,2 1 3,2-1 1,3 0 3,0 0 2,2-1 2,0-1 2,2-1 2,0 1 2,0 1 2,0 3 3,0 1 1,0 2 3,1 2 3,-2 3 2,2 1 2,-1 3 5,0 6 6,0 4 5,0 6 7,0 5-2,0 7-7,0 7-10,0 7-7,0 9-6,0 13-3,0 13-3,1 13-2,-1 8-3,0 6-6,0 4-3,0 5-5,-1 6-9,0 5-13,-1 7-13,-2 5-13,1-11-2,1-25 11,0-27 10,2-26 10,0-14-2,0-1-13,0-1-13,0-1-13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26"/>
    </inkml:context>
    <inkml:brush xml:id="br0">
      <inkml:brushProperty name="width" value="0.04033" units="cm"/>
      <inkml:brushProperty name="height" value="0.04033" units="cm"/>
      <inkml:brushProperty name="color" value="#F2395B"/>
    </inkml:brush>
  </inkml:definitions>
  <inkml:trace contextRef="#ctx0" brushRef="#br0">90826 23837 545,'-7'-6'11,"2"6"21,2 4 22,2 6 22,0 4 3,-2 7-14,-2 5-14,-1 6-14,-2 5-12,2 5-8,1 2-10,0 5-7,1 0-10,-1-4-7,-2-4-8,0-4-7,0-5-6,1-6 1,0-5-2,2-6-1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26"/>
    </inkml:context>
    <inkml:brush xml:id="br0">
      <inkml:brushProperty name="width" value="0.05398" units="cm"/>
      <inkml:brushProperty name="height" value="0.05398" units="cm"/>
      <inkml:brushProperty name="color" value="#F2395B"/>
    </inkml:brush>
  </inkml:definitions>
  <inkml:trace contextRef="#ctx0" brushRef="#br0">91848 23731 407,'15'-13'36,"-1"3"-4,-1 4-5,0 4-4,-1 2-4,3 2-3,2 0-4,1 2-2,1 0-3,-1 0-2,-1-1-2,-1 1-3,-1 1 1,-3 0 2,-1 1 2,-2 2 1,-2 0 4,-2 1 1,-3 2 3,0 0 2,-2 1 1,0 0-1,0-1-1,0 1-1,-2 0 1,0 1 4,-3 1 3,-2 2 5,-1 0 0,1 3-1,-1 1-1,0 3-1,0 2-3,-2 5-3,0 3-3,-1 4-4,-2 3-2,-1 0-2,-3 2-2,-1 0-1,-2 0-6,1-2-6,-1-1-9,1-3-7,1-4-6,5-6-5,3-5-5,4-6-5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26"/>
    </inkml:context>
    <inkml:brush xml:id="br0">
      <inkml:brushProperty name="width" value="0.04411" units="cm"/>
      <inkml:brushProperty name="height" value="0.04411" units="cm"/>
      <inkml:brushProperty name="color" value="#F2395B"/>
    </inkml:brush>
  </inkml:definitions>
  <inkml:trace contextRef="#ctx0" brushRef="#br0">93312 23942 498,'-7'-3'55,"1"8"-2,0 9-4,2 9-1,-1 5-4,0 1-4,-1 1-4,-1 1-5,0-1-2,2-2-4,2-2-3,2-1-4,1-3-2,0-3-3,0-3-2,0-3-3,4-4-5,8-6-7,7-6-8,8-6-8,2-4-6,-3-3-5,-5-3-4,-3-3-5,-4-1 1,-3 1 6,-3 1 7,-2 1 7,-3 0 4,0 1 4,-2-1 4,0 1 3,-3 0 1,0 3 0,-3 1 0,-2 2-1,-1 3 3,1 1 3,-1 2 5,0 2 3,0 2 3,0 0-2,1 2-1,-1 0-1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27"/>
    </inkml:context>
    <inkml:brush xml:id="br0">
      <inkml:brushProperty name="width" value="0.04072" units="cm"/>
      <inkml:brushProperty name="height" value="0.04072" units="cm"/>
      <inkml:brushProperty name="color" value="#F2395B"/>
    </inkml:brush>
  </inkml:definitions>
  <inkml:trace contextRef="#ctx0" brushRef="#br0">94330 23278 540,'-15'-6'103,"4"4"-18,3 4-18,3 4-17,1 2-11,2 1-6,0 1-4,2 2-6,1-1-5,3 1-8,4-1-8,2 1-6,2-2-7,0-4-5,-1-4-5,1-4-5,-1-3-3,1-2 1,0-2 0,0-1 0,-2-3 2,-1 0 1,-2-1 3,-2-1 1,-2 1 3,0 1 5,-2 2 4,0 3 4,-3 0 3,0 0 4,-3 0 2,-2 1 4,-1 0 1,-2 2-1,0 2-1,-1 2 0,-1 2-4,-1 2-7,-1 2-8,-1 2-8,-1 1-2,2 1 2,1 1 1,1 1 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2:27"/>
    </inkml:context>
    <inkml:brush xml:id="br0">
      <inkml:brushProperty name="width" value="0.04998" units="cm"/>
      <inkml:brushProperty name="height" value="0.04998" units="cm"/>
      <inkml:brushProperty name="color" value="#F2395B"/>
    </inkml:brush>
  </inkml:definitions>
  <inkml:trace contextRef="#ctx0" brushRef="#br0">95213 24124 440,'-3'-21'68,"-2"5"-7,-5 5-7,-4 5-7,-1 3-6,-1 3-6,0 4-7,1 2-5,-2 2-4,0 2-1,-1 0-1,-1 1-1,0 2 0,-1 3-2,0 3-1,1 4 0,0 0-1,1 0 0,1 1 0,1-1 0,0 1-2,2-1-2,1 1-3,1-1-2,2 0-1,6-1-2,4-1 0,6-1-1,6-2-1,7-1-1,8-3-2,9-1-2,6-3-3,8-2-5,6-4-7,7-2-4,2-3-6,-3 0-4,-3-2-3,-2 0-5,-7-1-4,-10 2-5,-10 0-6,-9 2-5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10"/>
    </inkml:context>
    <inkml:brush xml:id="br0">
      <inkml:brushProperty name="width" value="0.04291" units="cm"/>
      <inkml:brushProperty name="height" value="0.04291" units="cm"/>
      <inkml:brushProperty name="color" value="#F2395B"/>
    </inkml:brush>
  </inkml:definitions>
  <inkml:trace contextRef="#ctx0" brushRef="#br0">41650 55750 512,'-25'-27'0,"0"-3"0,0-3 0,0-2 0,-2-1 0,-3 3 0,-3 3 0,-2 4-1,-3 2 4,1 4 7,-1 3 7,1 3 6,1 15 6,3 29 3,3 28 5,4 28 4,4 14 1,6 0-4,7 0-3,6 0-3,6-4-4,6-5-3,7-7-3,6-5-3,7-6-4,10-3-2,10-3-3,9-2-3,6-5-2,3-2-2,3-3-1,4-3-1,1-2-2,0 0 0,0 0 1,0 0-1,-2 1-1,-3 4-2,-3 3-2,-2 3-3,-6 1 1,-6 1 1,-6-1 2,-6 1 2,-7-4 1,-6-6 0,-6-6 0,-6-6 1,-6 1 0,-2 9 1,-3 10 0,-3 10 0,-9 4 0,-11 0-1,-14 0-1,-11 0-1,-14-2-2,-11-3-3,-14-3-2,-11-2-3,-6-6-1,4-6-2,3-6 0,3-6-1,4-7-3,7-6-5,6-6-7,7-6-4,7-7-3,9-6 1,10-6 1,10-6 2,4-6 1,0-2 3,0-3 3,0-3 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5:46"/>
    </inkml:context>
    <inkml:brush xml:id="br0">
      <inkml:brushProperty name="width" value="0.04048" units="cm"/>
      <inkml:brushProperty name="height" value="0.04048" units="cm"/>
    </inkml:brush>
  </inkml:definitions>
  <inkml:trace contextRef="#ctx0" brushRef="#br0">99408 34127 543,'-8'-33'7,"2"15"15,1 13 15,0 14 15,1 8 2,1 1-7,-1 3-8,0 1-9,0 1-5,0-1-2,0-1-2,0-1-3,1-1-2,0-3-2,2-1-1,0-2-2,2-2-1,0 1-3,2 0-1,0 0-3,2-1-1,2 1-3,2 0-2,1-1-1,3-1-2,0-2-1,1-4-1,1-2 0,1-2 0,1 0 1,2 0 1,0 0 2,-1-1 1,-1 0 0,-3-2 1,-1 0 0,-6 3-2,-8 8-5,-10 8-4,-7 7-4,-6 4-3,1 1-1,-1-1 0,1 0-1,-1 1 1,-1-1 0,-1 0 1,-1 1 1,1-3 2,3-3 3,3-5 5,3-3 2,2-3 5,-1-1 2,0 0 3,1-2 4,2-1 4,6-2 7,6-3 8,6 0 6,4-3 3,3-1-4,4 0-2,2-1-4,2-1-4,1 0-2,1 0-4,1 0-3,0 0-2,1 0-1,-1 0-1,1 1 0,-2-1-5,0 0-8,-1 0-6,0 0-8,-3 1-6,-1 0-2,-3 1-2,-1 2-3,-3-1-4,-4-2-3,-4-2-6,-4-1-3,-3-2 0,0 2 6,-1 0 5,-2 2 6,1 0 5,-1 0 4,0 0 5,0 0 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5:46"/>
    </inkml:context>
    <inkml:brush xml:id="br0">
      <inkml:brushProperty name="width" value="0.03827" units="cm"/>
      <inkml:brushProperty name="height" value="0.03827" units="cm"/>
    </inkml:brush>
  </inkml:definitions>
  <inkml:trace contextRef="#ctx0" brushRef="#br0">99503 35600 574,'7'24'95,"0"1"-18,-2 1-17,0 1-17,-3 0-10,-3 2-4,-2 1-3,-3 1-4,-4 0-4,-2 0-5,-3 0-6,-3 1-5,-2-2-4,-1 0-7,-1-1-5,-1-1-5,1-2-5,1-1-4,3-3-4,1-1-5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5:47"/>
    </inkml:context>
    <inkml:brush xml:id="br0">
      <inkml:brushProperty name="width" value="0.0334" units="cm"/>
      <inkml:brushProperty name="height" value="0.0334" units="cm"/>
    </inkml:brush>
  </inkml:definitions>
  <inkml:trace contextRef="#ctx0" brushRef="#br0">99650 37115 658,'29'-6'10,"-5"1"8,-5 2 8,-5 2 7,-1 1 5,1 2 1,3 0 1,2 2 0,1 0-3,1 1-10,0 1-8,3 2-9,-2-1-6,-2-1-4,-1-1-2,-2-1-3,-3 0-13,-1 0-22,-2 0-23,-2 0-22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5:47"/>
    </inkml:context>
    <inkml:brush xml:id="br0">
      <inkml:brushProperty name="width" value="0.03108" units="cm"/>
      <inkml:brushProperty name="height" value="0.03108" units="cm"/>
    </inkml:brush>
  </inkml:definitions>
  <inkml:trace contextRef="#ctx0" brushRef="#br0">100900 34596 707,'15'-7'46,"-1"1"-3,-1 0-4,0 2-3,-1 0-4,3 0-3,1 0-4,3 1-5,0-1-5,-1 2-8,-1 0-7,-1 2-8,-3 1-12,-5 4-15,-4 2-16,-6 3-16,-2 0-1,1-1 11,-1-2 12,0-2 13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5:48"/>
    </inkml:context>
    <inkml:brush xml:id="br0">
      <inkml:brushProperty name="width" value="0.04483" units="cm"/>
      <inkml:brushProperty name="height" value="0.04483" units="cm"/>
    </inkml:brush>
  </inkml:definitions>
  <inkml:trace contextRef="#ctx0" brushRef="#br0">100529 35000 490,'-8'7'3,"2"-1"3,0 0 6,2-2 4,1 1 3,0 2 0,2 2 1,0 2 1,1 1-1,-2 1-1,-1 1-2,0 1-1,-1 2-1,1 1-1,-2 3-2,2 2-1,-1-1-1,0-3-3,0-3-2,0-3-1,4-6-8,8-10-12,8-10-11,7-9-14,3-4-2,-1 3 5,-3 3 6,-1 3 5,-3 2 6,-3 4 9,-3 3 7,-2 3 8,-5 2 7,-2 6 9,-6 2 9,-2 5 7,-5 3 3,-2 3-6,-3 3-5,-3 4-6,-1-1-3,1-2-4,0-1-3,3-2-4,0-2-2,2-1-2,2-1-1,3 0-2,3-2-4,7-1-4,8-1-5,6 0-5,3-3-2,1-3 3,0-2 1,-1-4 3,0-1 1,-1-2 2,-1 0 1,0-1 3,-5 0 3,-7 4 5,-6 3 6,-7 2 4,-6 4 3,-2 6-2,-3 4-1,-3 5-2,1 1-2,3-3 0,4-3 0,5-3-2,1-1 0,0 0-1,0-1-2,0 1 0,3-1-1,6-2-1,6-3-2,6-1-1,2-1 0,-1-2 0,-1 0 1,0-2 1,-5 2-2,-5 4-3,-6 4-4,-5 4-4,-6 1-1,-4-1 1,-3-1 0,-5-1 1,-1-1 2,0 0 3,-1-2 4,1-1 3,0 0 5,3 0 6,1 0 6,3 0 6,5-2 6,12-3 6,11-2 7,10-3 5,7-3 0,4 2-9,5-1-6,3 0-9,3 0-7,2 0-8,2 0-9,2 0-6,1 1-7,0 0-2,0 2-3,0 0-2,-1 1-4,-2 0-4,-2 0-3,-2 0-4,-2 1-2,-2 0-2,-1 2-1,-3 0-1,-4 0 1,-5 0 6,-7-2 4,-5 0 6,-3-2 3,0 0 2,0-2 0,0 0 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5:49"/>
    </inkml:context>
    <inkml:brush xml:id="br0">
      <inkml:brushProperty name="width" value="0.05485" units="cm"/>
      <inkml:brushProperty name="height" value="0.05485" units="cm"/>
    </inkml:brush>
  </inkml:definitions>
  <inkml:trace contextRef="#ctx0" brushRef="#br0">103000 34622 401,'1'-19'8,"2"7"16,2 8 17,2 8 17,0 6 3,-1 5-8,-1 5-9,0 5-9,-2 4-6,0 1-3,-2 2-4,0 3-3,-2 0-4,0 0-4,-2 0-2,0 0-4,-2-1-1,0-3-2,-1-3 0,-1-3-1,0-7-9,2-9-20,2-10-18,2-10-19,3-7-5,4-7 9,4-5 8,3-6 9,2-2 8,-1 1 8,0 3 8,-2 2 8,-1 3 6,-1 3 8,0 5 6,-2 3 6,0 4 8,0 2 9,0 4 9,0 3 8,-1 3 1,-1 6-6,-1 4-7,0 5-7,-2 6-6,0 5-4,-2 7-4,0 5-4,-2 1-4,-2-4-2,-2-4-4,-2-3-2,-1-4-3,1-3-3,-1-3-3,0-2-2,0-6-7,2-5-10,1-6-10,0-5-9,3-7-1,2-6 9,4-5 7,2-6 9,3-4 6,2 1 1,1 0 2,3 0 1,1 1 6,1 5 6,2 4 6,0 3 8,1 4 6,1 3 6,1 3 5,1 3 7,1 1 1,2 2-1,3 0-2,1 2-2,2 0-4,-1 0-4,0 0-5,1 0-5,-3 0-4,-2 1-4,-3-1-2,-3 0-3,-2 0-5,-3 2-6,-1 0-7,-2 2-5,-5-1-6,-8-2-3,-8-2-5,-8-2-3,-2 0 1,3-1 8,2 0 7,4 0 7,2 0 5,-1 0 1,0 1 3,0-1 1,0-2 0,-2-4 1,0-4 0,-1-3 0,0-4 1,0-1 3,2-2 3,1-2 2,2 7 13,4 20 22,4 18 22,4 19 23,0 11 3,-1 4-16,-2 4-16,-1 4-16,-2 3-11,1 3-5,2 3-5,0 3-5,0-1-4,0-3 0,-1-5-1,-2-3-2,0-4-1,-2-2-4,-1-4-4,0-2-4,-1-5-2,1-6-2,-2-6-2,2-5-1,-4-6-6,-4-3-8,-5-4-9,-5-4-10,-1-7 1,3-8 7,3-9 8,2-9 9,4-6 4,5-3 4,3-2 2,4-4 3,3 0 1,5 0 0,4 1-1,4 2 0,2 2 0,1 4 1,1 3 1,1 5 0,-1 4-1,-3 5-5,-3 4-4,-3 6-4,-2 2-3,0 0-2,-2 0-1,-1 0-1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5:49"/>
    </inkml:context>
    <inkml:brush xml:id="br0">
      <inkml:brushProperty name="width" value="0.03614" units="cm"/>
      <inkml:brushProperty name="height" value="0.03614" units="cm"/>
    </inkml:brush>
  </inkml:definitions>
  <inkml:trace contextRef="#ctx0" brushRef="#br0">99812 40534 608,'-9'-9'4,"0"0"7,-1-1 7,-1-1 8,1 1 7,3 6 4,2 4 7,4 6 4,2 5-1,2 5-12,2 7-10,1 5-11,1 4-5,-2 4 1,-2 3 2,-2 2 1,-1 0-8,0-4-14,0-4-17,0-3-15,0-5-9,2-4-5,0-3-5,2-4-3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5:49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100350 39239 999,'8'-28'-1,"0"8"-4,-1 6-4,1 6-3,0 6 2,0 2 7,-1 4 9,1 2 7,1 4-1,1 5-13,3 5-11,2 5-12,-1-1-5,-3-4 0,-3-5 1,-2-4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5:50"/>
    </inkml:context>
    <inkml:brush xml:id="br0">
      <inkml:brushProperty name="width" value="0.04709" units="cm"/>
      <inkml:brushProperty name="height" value="0.04709" units="cm"/>
    </inkml:brush>
  </inkml:definitions>
  <inkml:trace contextRef="#ctx0" brushRef="#br0">101009 39697 467,'14'-14'0,"-3"2"2,-3 4 2,-2 3 1,-2 1 3,1 2 6,2 0 6,0 2 6,1 0 2,0 0-2,0 0-2,-1 0-1,1 2-2,0 4-2,0 4-1,0 3-2,-1 3 0,-1 1 0,0 2 0,-2 0 0,-1 1 0,0 1-1,-2 1 0,0 1 0,-1 4-1,2 8 1,0 8 1,2 8 0,-1 3-1,-1-2 0,0-3-3,-1-1-1,-1-2-1,0-4-1,0-2-1,0-3-1,-1-5-3,-1-4-3,0-5-3,-1-5-4,-3-3-7,-4-2-9,-4-3-10,-3-1-10,-3-4-4,1-8 3,-1-6 1,1-7 3,-2-7 0,0-5 1,-1-6 0,0-6 0,-3-4 2,0-2 2,-1-2 4,0-2 2,-1 1 5,1 2 5,1 3 5,1 4 5,2 3 4,1 4 2,2 3 1,3 5 3,1 4 3,2 5 4,3 4 4,1 6 5,3 5 6,4 6 9,4 6 10,4 6 9,2 5 0,-1 6-7,1 6-8,0 7-8,-1 2-6,-2 0-5,-2 0-4,-2 0-5,-1-3-5,0-4-3,0-5-3,0-5-4,2-13-9,4-18-14,3-21-13,5-19-14,2-8-1,-1 4 12,1 4 13,0 4 12,-1 4 8,1 4 0,0 4 2,-1 3 1,0 5 7,-1 5 11,0 5 11,-2 5 11,-1 2 6,-1 3 2,0 2 1,-2 3 3,-1 2-4,-2 5-8,-2 5-7,-2 5-7,-4 4-6,-4 3-2,-5 3-2,-5 3-3,-2-1-4,1-2-2,0-3-5,2-3-2,1-4-4,1-3-3,1-5-2,1-3-2,4-6-3,8-10-1,8-8-2,7-9-3,5-4 3,1 2 5,1-1 5,1 3 5,0 1 5,-3 6 5,-1 5 5,-2 5 5,-3 3 5,-1 4 2,-3 2 3,0 4 3,-5 3 0,-3 7-2,-4 6-2,-3 5-3,-5 3-2,-2 1-1,-3-1-2,-3 0-2,-1-1-2,0-3-3,2-3-3,1-3-4,4-3-8,9-3-15,6-3-14,9-2-15,3-4-3,-1-3 10,0-2 10,-2-4 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5:51"/>
    </inkml:context>
    <inkml:brush xml:id="br0">
      <inkml:brushProperty name="width" value="0.03912" units="cm"/>
      <inkml:brushProperty name="height" value="0.03912" units="cm"/>
    </inkml:brush>
  </inkml:definitions>
  <inkml:trace contextRef="#ctx0" brushRef="#br0">103550 39543 562,'29'-8'68,"-3"2"-8,-5 1-9,-3 1-7,1-1-6,7 0-2,6-2 0,8 0-3,2 0-4,-2-1-7,-2 0-8,-1 0-8,-4 2-8,-2 1-11,-3 2-10,-3 2-11,-3 1-7,-3 0-3,-3 0-2,-3 0-4,-2 1 0,-2 2 2,-2 2 1,-2 1 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11"/>
    </inkml:context>
    <inkml:brush xml:id="br0">
      <inkml:brushProperty name="width" value="0.03708" units="cm"/>
      <inkml:brushProperty name="height" value="0.03708" units="cm"/>
      <inkml:brushProperty name="color" value="#F2395B"/>
    </inkml:brush>
  </inkml:definitions>
  <inkml:trace contextRef="#ctx0" brushRef="#br0">40500 57850 593,'-71'-46'4,"10"10"10,10 10 9,9 9 9,21 6 8,35 3 5,35 3 5,34 4 6,20-1-3,6-3-13,7-3-12,6-2-12,4-6-11,4-6-7,3-6-10,3-6-7,-4-2-10,-8 3-10,-10 3-11,-9 4-9,-13 2-3,-16 4 6,-15 3 5,-15 3 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5:51"/>
    </inkml:context>
    <inkml:brush xml:id="br0">
      <inkml:brushProperty name="width" value="0.04367" units="cm"/>
      <inkml:brushProperty name="height" value="0.04367" units="cm"/>
    </inkml:brush>
  </inkml:definitions>
  <inkml:trace contextRef="#ctx0" brushRef="#br0">105092 39600 503,'-15'0'-40,"4"2"15,3 0 16,3 2 16,1 0 7,0 2 1,0 0 1,0 1 0,0 1 2,0 2 3,0 0 3,1 1 4,-1 2 2,2 2 3,0 1 2,2 3 2,-1 2 0,0 3-3,-2 3-2,0 3-4,0 3-2,0 6-4,2 5-3,0 4-3,1 4-2,0 4 0,0 2 0,0 3-1,0 1-6,0-3-11,0-1-13,0-2-12,0-3-7,0-4-2,0-4-3,0-4-3,0-1 1,-2 2 4,0 2 3,-1 2 3,-1-4 2,0-10-3,0-9-2,0-10-3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5:51"/>
    </inkml:context>
    <inkml:brush xml:id="br0">
      <inkml:brushProperty name="width" value="0.03321" units="cm"/>
      <inkml:brushProperty name="height" value="0.03321" units="cm"/>
    </inkml:brush>
  </inkml:definitions>
  <inkml:trace contextRef="#ctx0" brushRef="#br0">103652 40680 662,'15'-26'7,"-3"10"14,-1 12 15,-2 11 13,-2 7 3,-2 7-11,-3 5-10,0 7-10,-5 1-5,-2-2-1,-5-2-1,-4-1 0,-1-4-3,-1-1-4,1-4-5,-1-3-3,1-3-3,1-3-3,1-3-2,0-2-3,2-3 0,1-1 4,0 0 2,2-1 4,2-5 0,2-8-1,4-8-3,2-7-1,5-6-3,4-2-5,5-4-5,5-3-5,0 3-1,-3 8 2,-4 8 1,-4 7 2,-3 4-3,1 0-4,0 1-7,0-1-5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5:52"/>
    </inkml:context>
    <inkml:brush xml:id="br0">
      <inkml:brushProperty name="width" value="0.04117" units="cm"/>
      <inkml:brushProperty name="height" value="0.04117" units="cm"/>
    </inkml:brush>
  </inkml:definitions>
  <inkml:trace contextRef="#ctx0" brushRef="#br0">101030 43988 534,'7'-8'5,"-2"-2"9,-3 0 10,0-1 10,-2 2 4,0 6 1,0 6 0,0 6 0,-1 5-2,0 7-4,-2 5-4,0 7-3,-1 2-3,0 2-3,1 1-2,-1 0-3,0 1-2,0 1-4,0-1-2,1 0-4,-1-1-3,2 0-5,0-2-6,2 0-4,0-2-8,0-5-11,0-4-10,0-3-11,1-6-5,2-7 1,2-6 1,1-8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5:53"/>
    </inkml:context>
    <inkml:brush xml:id="br0">
      <inkml:brushProperty name="width" value="0.05052" units="cm"/>
      <inkml:brushProperty name="height" value="0.05052" units="cm"/>
    </inkml:brush>
  </inkml:definitions>
  <inkml:trace contextRef="#ctx0" brushRef="#br0">101118 43706 435,'17'-22'-2,"3"1"-2,3 3-4,3 1-3,-2 3 2,-5 3 7,-6 2 6,-7 4 7,1 0 5,6 0 4,5-1 2,7-1 4,2 0 0,1 2-4,-1 2-3,1 2-4,-2 1-3,-2 0 0,-1 0-2,-2 0 0,-3 0-1,1 0 1,-2 0 0,-1 0 1,-2 2 2,-1 6 5,-2 4 3,-2 5 6,-2 3 0,-2 3-1,-3 1-1,0 3-2,-2-1-1,0-1-3,0-3-3,0-1-2,0 1-1,0 5 0,0 4-1,0 6 0,0 0-1,0-3-2,0-5-3,0-4-1,0 0-2,0 3-3,0 3 0,0 3-2,0-1-2,0-4 0,0-3-1,0-5 0,0-2-2,0-1-2,0-1-3,0 0-2,-2-3-5,-2-3-6,-4-3-7,-2-2-7,-2-4-1,-1-4 5,-2-4 6,0-4 5,-2-5 1,-1-5-1,-3-6-2,-1-7-2,-3-1 1,-3 0 2,-3 1 3,-2 1 3,-2 1 4,1 0 6,1-1 6,2 1 6,0 1 4,3 3 1,1 3 1,3 3 2,2 3 1,5 3 3,3 3 2,4 3 3,7 1 3,10 0 5,10 0 4,9 0 5,6 1 0,-1 2-7,0 3-5,1 1-7,-2 1-3,-2 2-4,-2 0-3,-1 2-2,-3-1-5,-3 1-5,-3 0-5,-2 0-5,-5 2-5,-3 6-3,-4 4-3,-4 5-4,-4 1 0,-6-3 4,-4-3 3,-4-3 4,-5 0 3,0 2 2,-1 1 4,0 3 2,-3 0 3,-1-1 4,-2-1 3,-3-1 4,2-1 2,2-1 1,3 0 0,3-2 1,3-1 1,5-2 1,3-3 2,4-1 2,7-1 1,8-2 1,9 0 1,10-2 2,4-1-2,4-2-5,3-2-4,3-1-5,0-2-5,0 2-5,-2 0-6,0 2-5,-2 0-4,-5 0-3,-4 0-2,-3 0-3,-4-1-6,-5-1-8,-3-3-9,-4-2-8,-3 0 1,-2 2 13,-2 3 13,-2 1 12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5:53"/>
    </inkml:context>
    <inkml:brush xml:id="br0">
      <inkml:brushProperty name="width" value="0.04282" units="cm"/>
      <inkml:brushProperty name="height" value="0.04282" units="cm"/>
    </inkml:brush>
  </inkml:definitions>
  <inkml:trace contextRef="#ctx0" brushRef="#br0">101943 43783 513,'-15'-35'22,"4"7"1,3 9 2,3 7 2,0 7 4,0 6 7,-1 6 6,-1 6 6,0 7 1,2 8-7,2 10-7,2 9-5,1 5-7,-2 5-7,0 4-5,-1 3-6,-1 4-9,2 1-10,0 3-9,2 1-10,0 2-3,2 3 6,0 1 4,2 2 6,-1-7-6,-1-17-17,0-16-16,-2-17-17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5:53"/>
    </inkml:context>
    <inkml:brush xml:id="br0">
      <inkml:brushProperty name="width" value="0.04519" units="cm"/>
      <inkml:brushProperty name="height" value="0.04519" units="cm"/>
    </inkml:brush>
  </inkml:definitions>
  <inkml:trace contextRef="#ctx0" brushRef="#br0">104950 43966 486,'0'-12'12,"0"8"23,0 8 24,0 8 24,0 5 2,0 3-18,0 3-18,0 3-18,0 2-11,0 0-3,0 2-5,0 1-2,0 0-3,0-1 1,0-2 1,0 0 0,0 2-15,0 5-32,0 4-32,0 6-32,0-3-6,0-10 21,0-9 20,0-10 21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23:15:54"/>
    </inkml:context>
    <inkml:brush xml:id="br0">
      <inkml:brushProperty name="width" value="0.03642" units="cm"/>
      <inkml:brushProperty name="height" value="0.03642" units="cm"/>
    </inkml:brush>
  </inkml:definitions>
  <inkml:trace contextRef="#ctx0" brushRef="#br0">104800 47065 604,'9'-6'130,"1"1"-25,3 2-24,2 2-25,-1 3-33,-1 4-41,-2 3-41,-2 5-42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2T07:57:44.6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25102 6226 0,'0'0'0,"-2"-8"16,-3-1-16,0-4 0,-2 1 0,-6-7 16,-5-1-16,-2-1 0,0-1 15,-14-6-15,-4-2 16,-2 2-16,0 0 0,-14-5 0,-4 0 15,-1 4-15,-2 4 0,-19-2 16,-4 3-16,3 1 0,4 1 16,-21-2-16,-6 2 0,-36-4 15,17 7-15,3 6 0,3 2 16,12 6-16,9 5 0,-2 4 16,-1 1-16,9 4 0,10 2 0,-6 4 15,-3 3-15,9 2 0,9 1 16,-2 5-16,-1 3 15,9 2-15,6 1 0,1 10 0,0 6 16,5-1-16,4-3 0,-2 11 16,-1 6-16,11-2 0,7 2 15,7 6-15,6 4 0,5-8 16,1-6-16,8 6 0,2 5 16,1-6-16,-1-4 0,11 7 15,6 3-15,5-5 0,2-2 0,3-1 16,3-1-16,-2-6 0,-1-4 15,9 5-15,5 1 16,4-5-16,2-4 0,5 0 0,4-1 16,0-7-16,-1-7 0,12-3 15,7-3-15,1-5 0,0 0 0,18-9 16,11-7-16,-8-2 16,-3-1-16,16-6 0,11-5 15,-6-1-15,-2-1 0,5 1 0,6 3 16,-12-7-16,-8-3 0,10-2 15,6-2-15,-11 0 0,-6 1 16,5-8-16,3-6 0,-11 3 16,-6 1-16,3-10 0,5-8 15,-11 3-15,-8 1 0,6-11 16,4-6-16,-11 3 0,-8 2 16,5-6-16,2-1 0,-11 5 0,-8 6 15,0-5-15,2-2 16,-10 5-16,-6 2 0,-7 0 15,-4-2-15,-4 6 0,-2 3 0,-6-5 16,-5-5-16,-7 6 0,-7 4 0,-7-3 16,-4-3-1,-4 1-15,-4 1 0,-8 1 0,-3 3 16,1 6-16,1 3 0,-9-6 16,-8-2-16,2 5 0,2 7 15,-10-2-15,-6 1 0,-4 0 16,-2 0-16,-10 5 0,-10 4 0,0 3 15,-1 2-15,-16 0 0,-12-3 16,-1 11-16,1 6 0,-17 4 16,-11 2-16,8 0 0,8 0 15,-19 11-15,-13 8 0,11 6 16,6 3-16,-13 8 0,-9 4 16,12 2-16,9 2 0,-7 12 15,-5 7-15,9 1 0,6 1 0,-13 15 16,-8 9-16,12-1 15,7-2-15,-4 16 0,-5 11 0,17-5 16,10-2-16,-2 16 0,-4 11 16,40-41-16,28-28 0,18-21 15</inkml:trace>
  <inkml:trace contextRef="#ctx0" brushRef="#br0" timeOffset="4449.7812">19732 14208 0,'0'0'0,"0"0"0,0 0 15,0 0-15,0 0 0,0 0 0,0 0 16,0 0-16,0 0 0,23 7 16,-23-7-16,0 0 0,35 8 0,-35-8 15,33 7-15,-13-3 0,1 0 16,3 2-16,3 1 0,2 1 15,0 2-15,11 4 0,1 0 16,1-2-16,1-1 0,10-1 16,-1-1-16,1-5 0,-1-2 15,10-5-15,0-4 0,-5-2 16,-3-2-16,12-2 0,0 2 16,-3 3-16,-1 2 0,-1 7 15,-1 4-15,6 6 0,-3 6 0,-1 2 16,1 4-16,-5 1 0,-3 1 15,4 1-15,-4-3 0,13-5 16,-6-11-16,2-12 0,1-7 16,-4-7-16,-3-6 0,7-10 15,6-10-15,-4 6 0,-2 2 16,1 0-16,1-1 0,-1 12 16,-1 5-16,-2 10 0,-2 5 15,-7 5-15,-2 4 0,-6 4 16,-3 3-16,-5 3 0,-4 1 0,-2 4 15,-3 2-15,-6-2 0,-7-3 16,7-2-16,6-3 0,5-2 16,6-3-16,-3-7 0,0-5 15,-14 1-15,5-2 0,8-2 16,6-3-16,0 0 0,-1-3 16,6-1-16,3-1 0,-7 5 15,-4 4-15,-2-2 0,0 1 16,-5 1-16,-3 2 0,-5-3 15,-2-1-15,-3 1 0,-3 1 0,1-4 16,-1-2-16,-2-2 0,1-2 16,1-6-16,3-4 0,-2-5 15,-3-1-15,1-9 0,2-9 16,-4 2-16,-1 1 0,-3-4 16,-2-1-16,-5-4 0,-4 5 15,-6 5-15,-3 5 0,-2 2 16,-2 2-16,-7 1 0,-4 3 15,-3 4-15,1 4 0,-7-1 16,-2-1-16,1 4 0,0 4 0,-10-3 16,-9-1-1,-6 2-15,-3 3 0,10 6 16,8 7-16,-32-4 0,-2 5 16,12 6-16,5 6 0,-6 6 15,-6 5-15,11 1 0,6-1 0,-2 5 16,-4 4-16,9-1 0,5-1 15,-5 10-15,-2 8 0,7-3 16,6-1-16,-2 5 0,-1 4 16,12-3-16,6-3 0,4 6 15,2 4-15,4-2 0,4 1 0,3 1 16,3 0-16,-1-6 16,-1-5-16,9 6 0,5 2 15,6-7-15,3-6 0,3-4 0,4-3 16,1-3-16,1-3 0,7 1 15,8-1-15,-6-5 0,-4-5 16,14-3-16,8-1 0,-4 0 16,-2 0-16,10-2 0,8-2 15,-23-3-15,3 0 0,29-3 16,4-1-16,-7-2 0,-5 0 0,17-8 16,12-4-16,-10-6 0,-9-4 15,14-15-15,9-10 16,-29 16-16,-21 12 0,-13 8 0</inkml:trace>
  <inkml:trace contextRef="#ctx0" brushRef="#br0" timeOffset="4602.9709">24115 12951 0,'0'0'15,"0"0"-15,0 0 0,0 0 0,0 0 16,18 14-16,-18-14 0,0 0 16</inkml:trace>
  <inkml:trace contextRef="#ctx0" brushRef="#br0" timeOffset="7965.6587">26564 13935 0,'0'0'0,"0"0"16,0 0-16,0 0 0,-18-9 0,18 9 16,-14-10-16,6 5 0,0-2 15,1 1-15,-1-1 0,0 2 16,2-1-16,-3 1 0,-1-1 15,1 1-15,1 0 0,2 1 16</inkml:trace>
  <inkml:trace contextRef="#ctx0" brushRef="#br0" timeOffset="8417.5551">26328 13850 0,'0'0'16,"0"0"-16,0 0 0,0 0 16,0 0-16,0 0 0,0 0 0,0 0 15,0 0-15,0 0 0,25-1 16,-25 1-16,0 0 0,21 2 15,-21-2-15,0 0 0,32 3 16,-20-2-16,3 1 0,-1 0 16,0 1-16,3-1 0,0 0 15,2 0-15,0 1 0,2-1 16,1 0-16,1 0 0,0 0 0,9 1 16,1-1-16,-1 1 0,-1 1 15,2-3-15,4 1 0,4-1 16,-1 0-16,0-1 0,1 1 15,-2-1-15,1-1 0,1 0 16,1 1-16,5-1 0,-2-1 16,2 1-16,-1 0 0,-2 0 15,-2 1-15,2 0 0,1-2 16,-3 1-16,-3-2 0,6 1 16,-1 1-16,-3 0 0,-3-2 0,-2 0 15,-2 0-15,-3 0 0,-4 1 16,0 1-16,-1-1 0,-7 1 15,-3-1-15,0 2 0,-1 2 16,-1-1-16,-2 0 0,0 1 16,-1 0-16,-2 0 0,1 1 0,2 2 15,3 3-15,-1-2 16,1-1-16,-3-1 0,-3-1 16,-2-1-16</inkml:trace>
  <inkml:trace contextRef="#ctx0" brushRef="#br0" timeOffset="8545.2345">28211 13948 0,'0'0'16,"-3"9"-16,-1 5 0,4-1 16,4 1-16,0 1 0,-1-2 0,1-2 15</inkml:trace>
  <inkml:trace contextRef="#ctx0" brushRef="#br0" timeOffset="16534.3521">21432 16330 0,'0'0'0,"0"0"0,0 0 16,0 0-16,0 0 0,19 21 15,-19-21-15,19 10 0,-9-6 0,2 0 16,3-1-16,0-2 0,2 1 16,2-2-16,0-1 15,2 0-15,0 0 0,9 1 0,2 1 16,-2-1-16,-3-1 0,3 1 15,1 1-15,0-1 0,0-1 16,6-3-16,0-1 0,-5 2 16,-4 1-16,3-1 0,1 0 15,-1 2-15,-1 0 0,-1 1 16,2 2-16,-2 0 0,-1-1 16,0 0-16,2 1 0,-1 2 0,-2 0 15,2-4-15,1-3 16,-1-2-16,1-1 0,8-5 0,0-2 15,-3-2-15,-3 0 0,5 3 16,1 1-16,-2-1 0,-3 3 16,4 3-16,4 3 0,-5 2 15,-2 1-15,1 4 0,2 3 16,-3 4-16,-3 3 0,3 6 16,-2 4-16,-2-3 0,-1-1 0,2-3 15,1-2-15,-4-5 0,-1-3 16,5-4-16,4-3 0,1-5 15,-2-4-15,3-3 0,2-3 16,-3-1-16,-3 0 0,4 1 16,4-1-16,-4 5 0,-4 2 0,2 3 15,4 3-15,-4 2 0,-2 1 16,-2 8-16,-2 5 16,-4 2-16,-3 3 0,1-1 0,1-2 15,-3-2-15,-2-1 0,1-4 16,2-1-16,-4-4 0,0-1 15,2-2-15,3-2 0,-3-1 16,-2-1-16,3-3 0,2-4 16,-1 1-16,0 0 0,-1 3 15,-1 2-15,-2-1 0,-1-1 16,-1 3-16,2 4 0,-5 1 16,1 1-16,-1 4 0,1 3 15,0-1-15,-2 0 0,0-2 0,-1-1 16,-1 0-16,-1-1 0,0 1 15,1 0-15,-1-1 0,0 1 0,2-2 16,2 1-16,-1-2 16,0 1-16,1 0 0,1 2 15,-1-2-15,-1 0 0,3-3 16,0 0-16,2-1 0,1-1 0,-1 1 16,2 0-16,-1 0 0,-1 0 15,1 0-15,3-2 0,-1 2 16,0-2-16,0 2 0,0 0 15,0 1-15,0 0 0,0 1 16,1 0-16,-2 1 0,-1 0 0,5 1 16,0 0-16,-6-1 15,-2 0-15,2 0 0,2-1 16,1 0-16,1 1 0,0-2 16,0 1-16,-2-1 0,0 1 0,5-2 15,1-2-15,0 0 0,-1 2 16,-1-1-16,0 2 0,-1-2 15,0 0-15,2 1 0,2 2 16,-3 0-16,-1 1 0,0 1 16,0 3-16,2-2 0,0 1 15,0 0-15,1 1 0,-3-1 16,-2-2-16,2-1 0,2 0 0,1-2 16,-1-1-16,5-5 15,2-5-15,-1 2 16,-2-1-16,0 2 0,-1-1 0,5 1 15,-1 3-15,1 2 0,1 1 16,-4 1-16,-4 1 0,1 1 16,-2 2-16,1 3 0,1 1 0,-2 5 15,-1 4-15,-6-3 16,0 0-16,2 3 0,-2-1 0,2-2 16,1-2-16,1-3 15,0-2-15,-4-3 0,0 0 0,2-2 16,4-2-16,1-3 15,4-2-15,-4 0 0,-3 1 0,3-3 16,4-1-16,-2 3 16,-3 3-16,3-1 0,0 0 15,-6 2-15,-1 2 0,2 3 16,-3 2-16,0 2 0,2 1 0,-1 1 16,-1-2-16,-2 0 0,-1 0 15,4 0-15,3 1 0,0-2 16,-1 0-16,0 0 0,-1-1 15,0 0-15,0 0 0,1-4 16,1-3-16,-1-1 0,0 1 0,0-2 16,1 0-16,1-1 15,-2 0-15,3-1 0,4-3 16,-4 1-16,-3 0 0,5 0 16,1-1-16,-1 2 0,-2 1 0,3-1 15,-2 2-15,-5 1 0,0 0 16,6 3-16,2 2 0,-7 2 15,-1 1-15,0 1 0,0-2 16,-2 1-16,0 1 0,3 0 16,2 2-16,-2-3 0,-1-2 0,2-3 15,1-3-15,2-1 0,-1-2 16,0-4-16,1-4 16,-2 1-16,-1 1 0,8-4 15,3-1-15,-4 1 0,-4 1 0,1 2 16,0 1-16,-1 4 0,-3 1 15,2 2-15,3 0 0,-5 4 16,-3 3-16,1 3 0,1 4 16,-1 1-16,-3 2 0,3 0 15,1 1-15,-5-2 0,-2 1 0,5 4 16,0 3-16,-4-5 0,-1 0 16,6 3-16,3 1 15,-6-6-15,-2 0 0,6-2 0,3-2 16,-7-2-16,1-2 0,6-1 15,4-3-15,-7-2 0,-1-1 0,1-1 16,1-1-16,2-2 16,-1-1-16,3-2 0,-1 0 15,-6 4-15,-2 1 0,4-2 16,0 0-16,-3 2 0,-1 1 0,-1 2 16,2 1-16,-2 1 0,-3 2 15,3 0-15,0 1 0,1 1 16,0-1-16,0 0 0,2-1 15,-2 3-15,-3 1 0,2 1 16,-1-1-16,1 1 0,-1-1 0,3 0 16,2-3-16,-2 2 15,-3-1-15,1 0 0,1 0 16,-1-2-16,2-1 0,2 2 16,2 0-16,-1-1 0,-1-1 0,2 0 15,1 0-15,0 1 0,-2 0 16,2-2-16,2-1 0,0 0 15,-2-1-15,1-2 0,3 0 16,-3-2-16,-1 0 0,-2 1 16,-1 1-16,0 2 0,-1 0 0,1-1 15,0-2-15,0 1 0,-1 1 16,-1 0-16,-1 2 16,-1-2-16,-2 2 0,2 0 0,2-1 15,-2 1-15,1 0 0,1 0 16,-1 0-16,-1 1 0,-2 0 15,1 0-15,-1 0 0,-3 1 16,1-1-16,0 1 0,1 0 16,0 1-16,0 0 0,0 1 15,1 2-15,0-1 0,-2-1 0,1 1 16,1 1-16,-1 0 0,0-1 16,1 2-16,0 0 15,-1-1-15,0 0 0,-1 1 16,0-1-16,-1 1 0,-1-1 0,1 1 15,0-2-15,1 1 0,-1-1 0,1 3 16,1 1-16,1-1 16,-1-1-16,0 1 0,1-1 15,-2-1-15,-1-1 0,2 1 16,2 0-16,-2 0 0,-1 1 0,3-2 16,1 0-16,0-1 0,-3 2 15,2 0-15,-1 0 0,-2 0 16,-1 0-16,2 0 0,1 2 15,-2-3-15,-1-1 0,3 1 16,1 1-16,0 2 0,-2-1 0,0-1 16,0 0-16,0-1 15,0 1-15,1-2 0,0 0 16,-2-1-16,-2 0 0,-1 0 16</inkml:trace>
  <inkml:trace contextRef="#ctx0" brushRef="#br0" timeOffset="18600.7646">28786 15180 0,'0'0'0,"0"0"0,0 0 15,-32 2-15,19 0 0,-2 1 0,-3 1 16,-3 3-16,-2 2 0,-9 6 15,0 1-15,0 0 0,1-2 16,-6 5-16,1 1 0,3-1 16,3 0-16,-7 2 0,-1 2 15,-3 3-15,7-3 0,-2 7 16,0 5-16,2-3 0,2-1 0,-8 11 16,0 2-16,5-6 0,4-5 15,3 6-15,1 4 0,2-4 16,1-3-16,1 1 0,4 0 15,1-3-15,1-2 0,3 6 16,3 2-16,3-2 0,2 0 16,4 0-16,3 2 0,1-11 15,1-3-15,3 4 0,1-2 16,3-1-16,2 1 0,2 3 16,0 1-16,1-3 0,1-4 0,4 0 15,3 1-15,1-1 0,0 0 16,3-4-16,1-3 0,0-3 15,-1-2-15,3 0 0,3-1 16,2 0-16,-1 0 0,1-1 16,3 0-16,-2-4 0,-1-1 0,4-4 15,3-2-15,-3-1 16,0-1-16,1-2 0,0-1 16,-1-3-16,-3-1 0,4 0 0,2 1 15,-2 0-15,-3-2 0,4-2 16,2-4-16,-4-2 0,-3 0 15,7-6-15,1-1 0,-9 3 16,-1-1-16,6-10 0,0-5 16,-5 2-16,-4 0 0,0-2 15,1-2-15,-1 3 0,0 2 0,-6-5 16,-3-3-16,-2 0 0,-3 2 16,-1 0-16,-3 1 0,-2 2 15,-1 0-15,-4-6 0,-3-1 16,-3 8-16,-2 1 0,-5-4 15,-3-2-15,2 3 0,2 2 0,-4-1 16,-2 0-16,-4 4 16,-2 3-16,-6 1 0,-1-1 15,1 3-15,2 3 0,-6 0 16,-3-1-16,1 2 0,0 2 0,-2 0 16,-1 2-16,0 4 0,1 3 15,0 3-15,-1 2 0,0 0 16,-1 1-16,-2 0 0,-1 0 15,5 4-15,-1 2 0,-4 1 16,-1 0-16,0 3 0,1 0 0,-2 2 16,-1 2-16,3 3 15,2 4-15,-4 4 0,-2 4 16,2 1-16,1 1 0,-8 13 16,-2 6-16,4 1 0,2-1 0,2 13 15,-1 10-15,3 8 0,6-1 16,-10 43-16,4 3 0,11-36 15,9-27-15,5-17 0</inkml:trace>
  <inkml:trace contextRef="#ctx0" brushRef="#br0" timeOffset="20119.6897">30607 15033 0,'0'0'0,"0"0"0,0 0 16,0 0-16,-23-13 0,14 11 0,-4-1 16,-1 1-16,-2 3 15,-3 1-15,-3 2 0,0 1 0,0 2 16,-8 5-16,0 3 0,-2 2 15,-1 0-15,-7 6 0,3 2 16,1 1-16,0 1 0,1 1 16,-1 1-16,-4 5 0,4-1 0,0 0 15,1 0-15,3-2 16,1-1-16,-2 7 0,3 0 0,1-2 16,-2-2-16,2 2 0,1 4 15,5-4-15,2-2 0,0 8 16,-1 7-16,2-7 0,2-3 15,-1 2-15,0 2 0,4-3 16,3-2-16,0 8 0,3 0 16,2-4-16,2-4 0,0 5 15,3 3-15,1-4 0,2-3 0,3 2 16,3 1-16,1-2 0,1-1 16,4-1-16,3 2 15,1-8-15,-1-4 0,2 2 0,1 1 16,1 0-16,1 1 0,2-4 15,2-2-15,-3-3 0,1 1 16,3 1-16,1 2 0,2-4 16,1-2-16,-1-1 0,0-1 15,0 0-15,-1 0 0,4-2 16,4-2-16,-3 0 0,-2 0 0,4-3 16,2-2-16,0-1 0,-1-2 15,3 0-15,2-2 0,-3 1 16,0-1-16,1-2 0,2-1 15,-3-2-15,-4-1 0,1-5 16,1-2-16,-3-4 0,-3 1 0,-1-4 16,-2-3-16,1 2 15,0 2-15,-1-2 0,1-1 16,-2-2-16,0-1 0,-2 0 0,-2 0 16,1 3-16,0 1 0,0 0 15,-1-2-15,0 0 0,2-2 16,-2-1-16,-1-2 0,-4 5 15,2 1-15,0-6 0,0-2 16,-1-3-16,0-1 0,4-9 16,1-3-16,0 2 0,-1 2 0,-2-6 15,-1-4-15,-1 3 0,2 1 16,-2-1-16,-1-1 16,2-4-16,1 3 0,-3 2 15,-3 2-15,-3 0 0,0 0 0,-3 3 16,-2 1-16,0 0 0,-1-2 15,-1 2-15,-1 0 0,-1 0 16,0 0-16,0-1 0,-2 1 16,-2 1-16,1 0 0,-2 3 15,-1 2-15,-3 3 0,0 0 0,-1 0 16,-2 0-16,-5 6 0,-2 2 16,-2 3-16,-1 2 0,1 1 15,3 2-15,-8-2 16,-6 0-16,2 1 0,3 2 0,1 0 15,2-1-15,-4 3 0,-1 2 16,-2 1-16,0 2 0,8 1 16,3-1-16,-5 1 0,-3 0 15,0 1-15,-1 2 0,-1-1 16,-3 1 0,-2 1-16,-3 1 0,6 0 0,3 1 15,-1 2-15,1 1 0,0 1 16,2-2-16,0 5 0,-2 4 15,4-1-15,2 0 0,-5 4 16,-5 4-16,2-1 0,2-1 0,5-4 16,4-2-16,5-3 15</inkml:trace>
  <inkml:trace contextRef="#ctx0" brushRef="#br0" timeOffset="21873.8308">28720 14248 0,'0'0'16,"-4"2"-16,-1 0 0,2 2 16,1 0-16,0 0 0,-1-1 15,1-1-15</inkml:trace>
  <inkml:trace contextRef="#ctx0" brushRef="#br0" timeOffset="23438.986">20980 17005 0,'0'0'0,"0"0"15,0 0-15,0 0 0,0 0 0,0 0 16,0 0-16,0 0 0,24 10 16,-24-10-16,0 0 0,0 0 15,29 14-15,-29-14 0,21 8 16,-7-5-16,3 1 0,-1 0 15,1 2-15,0-1 0,2 1 16,2-1-16,2 1 0,-1-2 16,0 0-16,7 2 0,1 1 15,1 0-15,-1 1 0,1-1 16,1-1-16,-1 0 0,0 0 0,6 1 16,0-1-16,-2-1 0,0-2 15,2-2-15,0 0 0,0 0 16,-2-1-16,2 0 0,2-2 15,4-1-15,-3-3 0,0 3 16,3 3-16,-4-3 0,-4-1 16,1 2-16,0 3 0,0-2 15,1 0-15,1 4 0,3 1 16,-3 0-16,-3 0 0,0-1 0,-1 1 16,3-1-16,0 0 0,5 0 15,-2 0-15,-6-2 0,0-1 16,4 1-16,-3-1 0,0-1 15,2 1-15,-1-1 0,-1-1 16,-1-2-16,-1-3 0,-1 4 16,-2 3-16,-4-2 0,-1 0 0,1-1 15,1 0-15,-2 3 16,1 1-16,-3-3 0,-2-3 16,-3 2-16,-2 1 0,-2 0 0,-1 1 15,-3 0-15,-2 0 0,-2 0 16,-2 2-16,-1-2 0,1 0 15,-2 1-15,0-1 0,-2 1 16,2 0-16,-2 0 0,0 0 16,0 0-16,-2 1 0,2-1 15,-2 3 1,1 0-16,0 1 0,-1 0 0,2 0 16,3 1-16,1 0 0,4-1 0,3 1 15,-1-1-15,-3 0 16,1 0-16</inkml:trace>
  <inkml:trace contextRef="#ctx0" brushRef="#br0" timeOffset="27101.5937">24426 15945 0,'0'0'0,"0"0"0,-22 1 15,8 0-15,-1 0 0,-1 2 16,-3 0-16,-7 1 0,-2 2 0,-1 2 15,0 2-15,-1-1 0,0-1 16,-6 4-16,0 3 0,1-1 16,1 0-16,0 1 0,0 1 15,2 2-15,2 2 0,-6 4 16,-2 1-16,3-1 0,2-1 0,2 2 16,1 1-16,0 0 15,1 0-15,2 1 0,4 1 0,2 0 16,2 0-16,-2 10 15,1 3-15,6-6 0,1-2 0,-1 5 16,0-3-16,4 6 0,3 6 16,3-1-16,4 1 0,3-2 15,0-2-15,1 3 0,2 4 16,-1 0-16,2-6 0,1 5 16,-1 2-16,7-5 0,2-5 15,3 1-15,2-1 0,-2-7 16,-2-4-16,3 0 0,1-1 15,2 1-15,3 1 0,2-5 0,4-5 16,0 2-16,1-1 0,0 2 16,0 2-16,-1-5 0,-1-2 15,6-2-15,2-2 0,0 1 16,-2 0-16,5-1 0,5-1 16,-2 0-16,-1-2 0,1 2 15,1 0-15,0-5 0,-1-5 16,0 1-16,-1 1 0,-1-2 15,-1-1-15,3-3 0,3-4 16,-1 2-16,-1 2 0,2-4 0,0-4 16,-2-1-16,0 0 0,-2-1 15,0-1-15,-2-1 0,-3-1 16,1-1-16,-1 1 0,-1-2 16,2-2-16,-4-9 0,-1-4 15,-2 1-15,-1 2 0,3-3 16,2-2-16,-4 1 0,-2 0 0,1-6 15,1-5-15,-5 2 0,-5 1 16,0-6-16,-1-4 0,-1 1 16,-1 1-16,7-21 0,-4 7 15,-6-3-15,-3 2 0,-5-6 16,0-1-16,-4 13 0,-3 8 16,-2-5-16,-1-3 0,-3-5 15,1-2-15,-3 3 0,-2 2 16,-4 7-16,-3 4 0,-4-4 0,-6-3 15,4 4-15,4 4 0,-5 7 16,-4 4-16,-7 2 16,-4 1-16,-1 1 0,0 0 15,-6 3-15,-4 2 0,-1 1 16,-2 1-16,5 1 0,3 2 0,-7 5 16,-4 4-16,-1 1 0,0-1 15,-3 2-15,1 1 0,-3 3 16,-1 2-16,0-1 0,3 0 15,0 4-15,2 2 0,-2 4 0,-2 2 16,-2 0-16,1 1 0,1 1 16,3-1-16,4 6 0,2 4 15,-2 4-15,-2 5 0,2 0 16,1 1-16,6 6 0,3 5 16,3-1-16,2 0 0,-1 10 15,1 7-15,10 8 0,8 5 0,4-2 16,2-2-16,2 1 0,0 1 15,5-22-15,1-13 0,3-10 16</inkml:trace>
  <inkml:trace contextRef="#ctx0" brushRef="#br0" timeOffset="37419.4583">21885 9210 0,'0'0'15,"0"0"-15,0 0 0,0 0 0,-14-21 16,14 21-16,0 0 0,-24-8 16,24 8-16,0 0 0,-26-4 15,18 5-15,2 0 0,-2 5 16,-1 3-16,-1 2 0,0 2 16,1 4-16,1 4 0,-1 4 0,1 1 15,-2 15-15,0 4 16,0 0-16,2-2 0,-5 14 0,1 2 15,-4 4-15,-2-6 0,0-1 16,1 0-16,-1 4 0,4-6 16,3-10-16,3-5 0,3-9 15,1-7-15,6-9 0,5-6 16,3-11-16,3-7 0,-4 3 0,-2 2 16,-2 1-16</inkml:trace>
  <inkml:trace contextRef="#ctx0" brushRef="#br0" timeOffset="37769.3736">21985 9366 0,'0'0'0,"0"0"0,0 0 16,0 0-16,-2 26 0,2-26 15,1 31-15,1-11 0,1 1 0,1 4 16,1 1-16,2 10 0,0-1 15,2 1-15,2 1 0,1 5 16,-1-3-16,1-1 0,2-2 16,-1-5-16,1-5 0,-2-4 15,0-5-15,-1-3 0,-1-4 0,2-9 16,0-7-16,1-5 16,1-4-16,1-9 0,3-5 15,-1-5-15,1-2 0,3-13 16,0-3-16,-2 2 0,-3 3 0,6-11 15,2-1-15,-2 10 0,-1 4 0,3 1 16,-4 6-16,-3 7 16,-4 6-16,-1 6 0,-1 3 15,0 8-15,0 6 0,-2-1 16,-2 1-16,-3 1 0</inkml:trace>
  <inkml:trace contextRef="#ctx0" brushRef="#br0" timeOffset="38302.0871">22839 9524 0,'0'0'0,"0"0"0,0 0 15,0 0-15,0 0 0,0-28 16,0 28-16,0-23 0,0 10 0,0-1 15,0 0-15,-2-1 0,0 2 16,-1-1-16,-1 2 0,-2 2 16,1 1-16,-4 1 0,-2 3 15,0 1-15,0 4 0,-5 2 16,-1 5-16,-1 5 0,0 2 0,1 5 16,-2 4-16,0 2 15,2 2-15,-1 9 0,2 3 0,2 0 16,2-3-16,2 6 0,3-1 15,3-8-15,2-5 0,3-6 16,2-4-16,3-4 0,1-4 16,6-6-16,2-6 0,-1-3 15,3-3-15,-1-7 0,2-6 16,-1 0-16,-2-1 0,5-4 16,1 0-16,-4 3 0,-2 3 0,-3 5 15,-2 4-15,-2 2 0,-1 2 16,-1 4-16,-1 3 15,1 3-15,-1 2 0,3 3 0,1 3 16,-3-1-16,1 1 0,1 6 16,0 4-16,-2-3 0,1 0 0,3 3 15,0-1-15,0-2 16,-1-1-16,2-5 0,1-1 16,0-5-16,1-4 0,-3 1 15,-1-2-15,-3 0 0</inkml:trace>
  <inkml:trace contextRef="#ctx0" brushRef="#br0" timeOffset="38935.0838">23068 9544 0,'0'0'0,"0"0"0,0 0 0,0 0 15,0 0-15,0 0 0,26-3 16,-26 3-16,0 0 0,30 3 16,-30-3-16,25 10 0,-25-10 0,27 14 15,-14-7-15,0 1 0,1 1 16,-2-2-16,-1 0 0,-1-1 15,0 1-15,0-1 0,1-3 16,-2-2-16,1-2 0,1-5 16,0-4-16,2 0 0,-1-2 0,0-1 15,0-2-15,2-4 16,0 0-16,-3 1 0,-3 0 16,0 1-16,-2 1 0,-2 3 15,-1 0-15,0 2 0,-3 2 0,-3 1 16,-2 2-16,-2 1 0,1 1 15,-3 1-15,-1 3 0,-1 0 16,0 3-16,0 1 0,-1 5 16,0-1-16,0 1 0,1 1 15,2 3-15,-1 2 0,1 2 16,0 1-16,1 0 0,4 3 0,2-2 16,2 2-16,1-1 15,0-1-15,1 0 0,1 1 16,1 0-16,0-2 0,2-2 0,-1 1 15,2-2-15,-1 0 0,0-2 16,0-2-16,2-2 0,0-2 16,1-2-16,2-1 0,1-4 15,0-4-15,0-3 0,0-4 16,1-3-16,0-4 0,-2-4 0,1-3 16,2-3-16,-1-7 0,-2 1 15,-2 0-15,-2 1 16,-3 2-16,-2 2 0,-4 1 15,-3 0-15,-2 5 0,0 2 0,-2 3 16,-3 3-16,-1 2 0,-2 2 16,-2 4-16,0 6 0,0 2 15,3 2-15,-1 6 0,1 4 16,0 3-16,1 0 0,0 2 16,4 1-16,3-4 0,4-2 0,0-3 15,-1-2-15,2-1 0</inkml:trace>
  <inkml:trace contextRef="#ctx0" brushRef="#br0" timeOffset="39134.6464">23687 9256 0,'0'0'0,"0"0"0,0 0 0,0 0 16,0 0-16,0 0 0,0 0 16,25 11-16,-25-11 0,0 0 0,21 27 15,-15-11-15,1 0 0,-2 5 16,0 2-16,-2 1 0,0 1 15,0 7-15,-2-1 0,0-1 16,0-3-16,0-1 0,0-1 16,1-3-16,1-3 0,-1 1 15,0-4-15,-1-4 0</inkml:trace>
  <inkml:trace contextRef="#ctx0" brushRef="#br0" timeOffset="39485.3139">23870 9454 0,'0'0'0,"0"0"0,0 0 0,0 0 15,0 0-15,0 0 16,0 0-16,35-7 0,-35 7 0,32-10 16,-13 5-16,1-2 0,1 1 15,0 1-15,1-2 0,0-1 16,-1 1-16,6-6 0,-1 2 16,0-3-16,-2-1 0,0-4 15,1-5-15,-3 1 0,-2 0 0,5-8 16,-1 1-16,-5 1 0,-4 1 15,-6 4-15,-6 2 0,-3 4 16,-2 3-16,-1 4 0,-2 4 16,2 6-16,1 5 0,-3 8 15,0 7-15,-2 8 0,-1 5 0,1 10 16,-1 10-16,0 5 0,1 4 16,-3 24-16,1 8 15,1 11-15,1-3 0,3 13 16,2-1-16,3 29 0,3-24 0,3-20 15,2-14-15,-4-27 0,0-17 16,-2-13-16</inkml:trace>
  <inkml:trace contextRef="#ctx0" brushRef="#br0" timeOffset="39851.9714">22150 10461 0,'0'0'0,"0"0"0,0 0 16,-16 20-16,16-20 0,-13 23 0,6-2 15,1 3-15,-1 3 0,-4 12 16,-2 4-16,0 3 0,-1 3 0,-2 11 16,-1 1-16,-2 2 15,1-8-15,1 2 0,5-5 16,4-11-16,3-8 0,3-8 0,3-8 15,4-12-15,5-8 0,-3 1 16,-2 0-16,0 1 0</inkml:trace>
  <inkml:trace contextRef="#ctx0" brushRef="#br0" timeOffset="40151.9181">22206 10668 0,'0'0'15,"0"0"-15,0 0 0,0 0 16,0 0-16,7 28 0,-7-28 15,13 28-15,-5-11 0,2 4 0,2 3 16,1 0-16,-1 0 0,5 6 16,2 0-16,0-2 0,0-3 15,4-2-15,0-4 0,-2-7 16,-2-5-16,-3-5 0,-2-7 16,1-7-16,-1-5 0,0-9 15,1-7-15,-2-4 0,0-1 0,2-11 16,-1 0-16,-3 5 0,-2 6 15,-2 2-15,1 3 16,-1 6-16,-2 5 0,1 4 0,-1 3 16,0 7-16,-1 3 0,3 7 15,0 7-15,0 0 0,0 2 16,-2-1-16,0-3 0,-2 0 0</inkml:trace>
  <inkml:trace contextRef="#ctx0" brushRef="#br0" timeOffset="41219.3062">23001 10754 0,'0'0'15,"0"0"-15,0 0 0,1-24 16,-1 24-16,3-22 0,-1 7 16,-1 1-16,0-1 0,-3-3 15,-3 1-15,-1 3 0,0 2 0,-5 3 16,-4 2-16,2 5 0,0 3 15,-3 6-15,-1 3 16,0 4-16,1 3 0,-2 3 0,0 4 16,-3 5-16,2 1 0,2 2 15,3 3-15,3-3 0,3 0 0,2 4 16,3-2-16,2-6 0,2-5 16,4-7-16,1-3 15,2-7-15,3-5 0,0-3 16,1-4-16,2-3 0,2-1 0,3-6 15,2-5-15,-4 2 0,-3 2 16,1 4-16,-2 4 0,-1 0 16,-2 4-16,1 2 15,0 6-15,-2 1 0,-4 4 0,1 2 16,-2 4-16,0 0 0,-2 0 16,3 1-16,3-1 0,-1-3 15,-1-1-15,3-2 0,1-3 16,-2-5-16,0-1 0,1-8 15,2-4-15,-1-2 0,-1-1 0,0-2 16,0-1-16,-3 0 0,0 3 16,1-4-16,-2 3 0,0 2 15,-1 3-15,3 3 0,1 0 16,0 2-16,2 2 0,2 2 16,4-1-16,-1 4 0,-1 3 0,1 1 15,-1 1-15,-1 2 0,0 1 16,0 4-16,-1 4 0,-2 0 15,-3-2-15,0 1 0,0-2 16,-2-1-16,1-2 0,1-5 16,2-5-16,0-6 0,1-5 15,3-8-15,3-7 0,0-2 16,1-2-16,4-12 0,2-4 16,-2 6-16,-3 4 0,2-2 15,-3 5-15,-5 5 0,-3 4 0,-3 8 16,0 6-16,-3 5 0,-3 5 15,-2 10-15,-4 7 0,-1 4 16,-3 1-16,-2 7 0,-3 4 16,2-1-16,1 1 0,1 5 15,2-2-15,4-4 0,0-4 16,3-3-16,2-1 0,3-5 16,3-6-16,5-6 0,4-5 15,3-7-15,1-6 0,2-6 16,2-4-16,0-2 0,-1-2 0,1-2 15,3-2-15,-6 4 0,-2 4 16,-5 3-16,-2 4 0,-2 5 16,-2 1-16,-3 5 0,0 4 15,-3 3-15,-1 2 0,-1 7 16,-2 3-16,1 5 0,0 3 0,0 1 16,-1 2-16,2 1 0,0 1 15,2-3-15,3 1 16,1-5-16,2-1 0,3-3 0,2-6 15,-1-5-15,1-2 0,3-7 16,4-5-16,-1-4 0,-2-6 16,1-7-16,-1-6 0,-2-3 15,-3-1-15,2-11 0,0-2 16,-5 5-16,-4 3 0,-2-6 16,-2 3-16,-2 8 0,-1 4 0,-4 6 15,-1 3-15,-3 5 0,-3 4 16,-2 9-16,-4 6 0,-1 8 15,0 6-15,4-4 0,4-2 16,3-3-16</inkml:trace>
  <inkml:trace contextRef="#ctx0" brushRef="#br0" timeOffset="41602.8706">24158 10607 0,'0'0'16,"0"0"-16,0 0 0,0 0 0,32-2 15,-32 2-15,26 2 0,-13 2 16,0 3-16,-1 3 0,0 5 16,-4 2-16,-4 2 0,-1 10 15,-3 1-15,-3 2 0,-1 1 0,-5-2 16,-2-2-16,-2 2 0,1-4 16,3-2-16,2-4 15,3-2-15,2-2 0,3-2 0,2 0 16,4-2-16,3-1 0,2-1 15,1 0-15,-1-2 0,1-1 16,3 2-16,1 0 0,6 1 16,-1-2-16,-3 4 0,0 2 15,-1 1-15,-2 1 0,-2 3 16,-2 4-16,-3 4 0,-4 4 16,-5 12-16,-4 9 15,-4-1-15,-2 1 0,-8 11 0,-4 3 16,-5 9-16,-1-2 0,-4 2 15,1-8-15,9-19 0,7-14 16,4-11-16</inkml:trace>
  <inkml:trace contextRef="#ctx0" brushRef="#br0" timeOffset="42185.1308">24702 9535 0,'0'0'0,"0"0"16,0 0-16,15 15 0,-15-15 0,23 16 15,-3-4-15,2 0 0,1 0 16,13 10-16,2 1 0,2 2 16,1-1-16,9 6 0,1 1 15,-5-2-15,-1 0 0,5 6 16,-1 2-16,-10-3 0,-5-4 0,0 2 16,-5-3-16,-4-5 0,-4-4 15,-4 0-15,-1-1 16,-6-4-16,-5-3 0,-4-2 0,-3-2 15,-3 1-15,-4 0 0,-6 5 16,-2 1-16,-3 1 0,-3 2 0,-15 11 16,-6 7-16,-2 2 15,-3 3-15,-19 22 0,-9 10 16,2 3-16,2 2 0,-43 61 16,-10 26-16,20-9 0,14-6 0,29-47 15,20-32-15,14-23 0</inkml:trace>
  <inkml:trace contextRef="#ctx0" brushRef="#br0" timeOffset="49837.6466">16701 3165 0,'0'0'15,"0"0"-15,-9-19 0,5 11 0,0 1 16,-3-3-16,-3-2 0,-3 0 16,-4 2-16,-7-4 0,-4 1 15,-2 1-15,-5 1 0,-4 2 16,-7 1-16,-12-1 0,-3-1 0,-12 2 16,-1 3-16,1 6 0,1 5 15,-15 2-15,-2 0 0,-10 4 16,4 2-16,0 5 0,1 2 15,-29 11-15,18-3 0,6 2 16,3-1-16,8 4 0,5 0 16,8 4-16,6-1 0,1 2 15,2 1-15,0-4 0,1-1 16,9-3-16,7 1 0,7 0 16,6 2-16,5-3 0,4 2 15,3-1-15,6 4 0,2-6 0,3 0 16,5 1-16,4 5 15,1-6-15,0-3 0,3 1 16,2-1-16,1 5 0,2 2 0,2 2 16,0-1-16,5 3 0,3 0 15,-4-16-15,3 4 0,3 1 16,1 1-16,5 1 0,3 0 16,3-3-16,1-2 0,6-1 15,5 1-15,2-5 0,1-3 0,3-1 16,3-1-16,3-2 0,2 0 15,3 0-15,3-3 0,7 1 16,-3-2-16,25 2 0,-4-1 16,-4-2-16,-2-2 0,0-5 15,2-2-15,-5 0 0,-2-2 0,4-1 16,3-3-16,-5-3 16,-2-1-16,1-2 0,2 0 0,-3-1 15,0-2-15,0-1 16,1 0-16,-8-1 0,-8-3 0,2-2 15,1-4-15,-1 0 0,-2 0 16,2 0-16,0 1 0,-4-2 16,0-2-16,-1 2 0,1 2 15,-5 3-15,-3 2 0,-7-7 16,-5-3-16,-5 3 0,-3 1 16,1 2-16,0 0 0,-6-1 15,-3-4-15,-5 2 0,-4 1 16,-1 0-16,-1 0 0,-2-2 15,-1-2-15,-2 4 0,1 2 0,-3-2 16,1 0-16,-4 11 0,0 1 16,-3-6-16,-1-3 0,-2 2 15,0 0-15,-1 3 0,-2-3 16,0 1-16,-2-1 0,0 0 16,-1 3-16,-5 0 0,-1-2 0,-8 4 15,-2 0-15,2 1 0,-2 2 16,-6-4-16,-6-1 0,-7 0 15,-1 4-15,-8-3 0,-6 0 16,-4-1-16,-2 0 0,-17 4 16,-2 4-16,-2 1 0,-1 3 15,-49-3-15,3 2 0,4 8 16,2 6-16,-8-2 0,-4 1 16,-6 12-16,-3 8 0,-12 14 15,-8 9-15,-9 6 0,-5 4 0,-7 11 16,-4 9-16,62-24 0,41-18 15,29-11-15</inkml:trace>
  <inkml:trace contextRef="#ctx0" brushRef="#br0" timeOffset="54519.6066">4024 14426 0,'0'0'0,"0"0"0,0 0 0,0 0 16,0 0-16,0 0 0,0 0 15,0 0-15,-13-19 0,13 19 16,0 0-16,0 0 0,-22-6 16,22 6-16,0 0 0,0 0 15,-26-1-15,26 1 0,-12 2 16,7 1-16,1 1 0,1 1 16,-1 0-16,-1 1 0,1 2 0,0 3 15,-1 2-15,1 0 0,-1 1 16,1 3-16,0 2 0,1 4 15,0 0-15,0 11 0,0 2 16,1 1-16,1 1 0,-2 13 16,0 4-16,2 1 0,1 2 15,-3 12-15,3 1 0,-2-1 0,2-1 16,0 16-16,-1 2 16,1 9-16,-2-5 0,0 34 15,2-14-15,2-15 0,0-11 0,1-13 16,0-8-16,1-13 15,-1-7-15,-2-17 0,1-11 0,1-10 16,0-7-16,-2-9 0,1-4 16,-1-17-16,1-10 0,-2 5 15,2-10-15,0 13 0,-2 9 0,0 7 16</inkml:trace>
  <inkml:trace contextRef="#ctx0" brushRef="#br0" timeOffset="55102.8501">3806 14344 0,'0'0'16,"0"0"-16,0 0 0,0 0 0,0 0 15,0 0-15,0 0 0,23 3 16,-23-3-16,0 0 0,27 3 16,-27-3-16,29 0 0,-29 0 15,39 2-15,-17-3 0,2-1 0,2-1 16,5 0-16,10-1 16,0-2-16,-2-2 0,2-2 15,9-3-15,-5 1 0,3-2 16,1 0-16,-1 1 0,-4 2 0,1-4 15,-2-1-15,-10 4 0,-4 6 16,-3 3-16,-3 0 0,-4 2 16,-4 1-16,-5 2 0,-1 3 15,-6 1-15,1 3 0,-4 5 16,0 5-16,-3 2 0,-1 1 0,-1 5 16,-1 6-16,-1-2 0,1 2 15,-2 10-15,3 4 16,-2-1-16,0 0 0,3 2 0,2 5 15,0 4-15,0-4 0,4 5 16,1 5-16,-1-5 0,1-2 16,1 13-16,-1 4 0,1-9 15,1-4-15,5 28 0,1-8 16,-5-13-16,-1-12 0,5 0 16,2-4-16,-1-9 0,-1-7 15,2 2-15,2 0 0,-3-5 0,4-4 16,-5-9-16,-1-6 15,-2-4-15,-1-3 0,-3-2 0</inkml:trace>
  <inkml:trace contextRef="#ctx0" brushRef="#br0" timeOffset="55535.4575">4012 16267 0,'0'0'0,"0"0"16,0 0-16,0 0 0,24-4 0,-24 4 15,22-4-15,-5 0 16,-1 0-16,5-1 0,1-1 16,4-1-16,-3 0 0,12-1 15,2-1-15,1 1 0,-1 1 0,8-1 16,2-1-16,-3 2 0,0 0 15,8-2-15,-1 1 0,-5 1 16,-2 1-16,-3-2 0,-3-1 16,-3 1-16,-3 0 0,-2-6 15,0-4-15,-6-3 0,-4 0 0,-4 4 16,-4 4-16,-2 3 16</inkml:trace>
  <inkml:trace contextRef="#ctx0" brushRef="#br0" timeOffset="56368.973">4308 13207 0,'0'0'0,"-3"7"16,0 4-16,-1 1 0,1 2 0,-3 10 16,0 6-16,0 5 15,2 5-15,-3 6 16,2 7-16,-2 8 0,4-4 0,-5 10 16,1-4-16,0 12 0,0-2 15,2-2-15,-1-3 0,2 3 16,1-7-16,-4-1 0,-2 0 15,3-2-15,-1-2 0,-2 23 16,3-9-16,-4-12 0,1-6 0,3-4 16,5-4-16,-1-2 0,1-2 15,1 2-15,0 2 0,0-7 16,0-8-16,3 0 0,0-3 16,-3-11-16,2 3 0,0 0 15,2-3-15,-1 0 0,2 3 16,-2 3-16,-2 3 0,2-5 15,0-5-15,-2-1 16,1 0-16,1-2 0,1-1 0,-1-4 16,-1-2-16,-1-1 0</inkml:trace>
  <inkml:trace contextRef="#ctx0" brushRef="#br0" timeOffset="56672.2615">4123 15117 0,'0'0'0,"0"0"0,0 0 0,16 14 16,-16-14-16,0 0 0,24 12 15,-24-12-15</inkml:trace>
  <inkml:trace contextRef="#ctx0" brushRef="#br0" timeOffset="59919.147">6581 12812 0,'0'0'0,"0"0"0,0 0 0,0 0 16,0 0-16,0 0 0,-10 16 15,10-16-15,0 0 0,0 0 16,0 0-16,-6 21 0,6-21 15,0 0-15,16 19 0,-16-19 0,0 0 16,25 16-16,-25-16 0,24 12 16,-10-8-16,4-1 0,0 0 15,2 0-15,2 0 0,1 0 16,2 0-16,3 1 0,-4-2 0,-4 0 16</inkml:trace>
  <inkml:trace contextRef="#ctx0" brushRef="#br0" timeOffset="60236.3594">9454 12506 0,'0'0'0,"12"-3"0,5 0 15,9-3-15,0 1 0,17-4 16,8 1-16,0-2 0,0 1 16,10-3-16,-1 0 15,7 1-15,-2 3 0,5-2 0,-2 0 16,-7 2-16,-2 3 0,-1 1 15,2 3-15,-17 1 0,-12-1 0,-9 1 16</inkml:trace>
  <inkml:trace contextRef="#ctx0" brushRef="#br0" timeOffset="65036.0539">4670 14534 0,'0'0'0,"0"0"15,0 0-15,-11-26 0,11 26 0,-10-29 16,3 11-16,3-1 0,0-2 15,0-11-15,2-3 16,2-2-16,2 0 0,3-11 0,5-2 16,2-2-16,2-3 0,13-19 15,4-6-15,5-1 0,3-2 16,10-17-16,11-12 0,29-39 16,-2 15-16,6 8 0,2 5 15,-5 12-15,-6 8 0,7 3 16,6 0-16,-5 11 0,-4 6 0,8-2 15,8-1-15,-4 3 0,-2 1 16,9-6-16,8-4 16,-5 5-16,-8 4 0,12-3 0,5-1 15,-6 12-15,-6 11 0,5 1 16,1 0-16,-10 9 0,-9 4 16,0 4-16,0 1 0,-8 6 15,-5 4-15,0 5 0,-2 6 16,-7 0-16,-5 2 0,-6 0 15,-5 1-15,-5 5 0,-4 7 0,1-2 16,0-1-16,-6 4 0,-8 1 16,-3-3-16,-3-2 0,-4 2 15,-5 2-15,-2-3 0,0 0 16,-5 2-16,-4 5 0,-3-1 16</inkml:trace>
  <inkml:trace contextRef="#ctx0" brushRef="#br0" timeOffset="65669.9814">6599 9612 0,'0'0'0,"-13"8"16,2 0-16,0 1 0,-1 0 0,-8 9 16,-3 5-16,-5 6 0,-3 3 15,-9 12-15,-7 3 0,0 7 16,-2 3-16,-13 18 0,-5 8 16,-9 12-16,1-1 0,-33 44 15,9-11-15,11-7 0,6-8 16,7-3-16,5-3 0,13-19 15,9-13-15,1-10 0,3-6 16,9-15-16,10-13 0,7-16 16,7-13-16,1-13 0,2-11 0,4-12 15,4-12-15,3-5 0,0-5 16,3-8-16,2-6 0,-2 22 16,-3 16-16,0 9 0</inkml:trace>
  <inkml:trace contextRef="#ctx0" brushRef="#br0" timeOffset="66187.3357">5116 9713 0,'0'0'0,"3"-9"0,1 1 16,-4 1-16,-2-1 0,2-2 15,2 0-15,-1 0 0,2 1 16,1-2-16,-2 1 0,1 1 0,1 1 15,-1 4-15,2 1 16,-1 0-16,0 2 0,2 1 16,-1 0-16,3 1 0,1 3 0,3 2 15,3 2-15,2 1 0,2 0 16,6 5-16,1 3 16,4 1-16,2 3 0,1 1 0,1 0 15,8 7-15,-1 1 0,2 2 16,2 1-16,8 10 0,-2 2 0,-3 0 15,1 0-15,8 4 16,-3 0-16,-1 1 0,1 3 16,5 3-16,-4-3 0,5 5 15,-2-3-15,13 8 0,-5-9 0,-2-1 16,-1-1-16,-4-6 0,-5-6 16,4 4-16,1-1 0,-4 2 15,-3 0-15,-3-2 0,0-1 16,-6 0-16,-4 0 0,-1-2 15,-3-2-15,-4-2 0,-3-2 0,-6 1 16,-4 2-16,0-10 0,0-6 16,-7-4-16,-4-4 0,-3 1 15,-3-2-15,-1-4 16,-1-1-16,-3-4 0,1-1 0,-1 2 16,-1 0-16,3-1 0,1 1 15,1-2-15,0-2 16,0 3-16</inkml:trace>
  <inkml:trace contextRef="#ctx0" brushRef="#br0" timeOffset="69986.968">10749 12671 0,'0'0'0,"-9"-4"0,-3-1 0,-3 0 15,-2-1-15,-9-5 0,-4-1 16,-9-2-16,1 2 0,-3 0 15,-1 0-15,1 0 0,0 1 0,-10-2 16,-2 1-16,3 1 16,2 2-16,-11 0 0,1 0 0,4 2 15,4 1-15,-4 2 0,-3 2 16,3 0-16,2 0 0,-11 4 16,0 3-16,5 0 0,3 0 0,-3 2 15,-1 0-15,3 2 16,3 1-16,-29 7 0,4-1 15,22-3-15,-5 4 0,-20 8 16,8 0-16,3 0 0,3 1 0,4-1 16,1 1-1,1 2-15,-1 0 0,-1-1 0,0 0 16,4 2-16,2 2 0,1 3 16,0 1-16,5-5 0,4-4 0,-2 3 15,0 2-15,-3 3 16,-1 2-16,3 0 0,3-1 0,3-1 15,2 2-15,2 2 0,2 1 16,-2 1-16,-1 0 0,1 1 16,2-1-16,1 0 0,3 1 15,3 8-15,-1 6 0,5-4 16,3-3-16,-3-2 0,-1-1 16,5 3-16,6 3 0,-3 5 0,-1 3 15,3-5-15,0-4 0,4 6 16,3 5-16,1 1 0,2 0 15,1 0-15,3-2 0,1-4 16,2-4-16,1 7 0,0 0 16,7 1-16,5 0 0,1 1 15,1 1-15,-1-3 0,-1-5 16,3 6-16,5 2 0,-1-3 0,-1-3 16,1-3-16,3-1 15,4-2-15,0-1 0,4 1 16,1 1-16,0-6 0,-1-3 0,5 4 15,6 4-15,-2-5 0,3-3 16,1-1-16,0-1 0,-1 2 16,0 3-16,10 1 0,6 1 15,1-4-15,-1-3 0,3-2 16,2-2-16,-2 0 0,2-1 0,-1 0 16,0-1-16,-5-6 0,1-4 15,7 4-15,5 4 16,-4-7-16,-3-5 0,4 0 0,3 0 15,0 2-15,1 0 0,1 4 16,5 2-16,-7-6 0,0-2 16,1-7-16,-1-4 0,-1-3 15,-1-1-15,4 2 0,3 0 16,-7 0-16,-4 0 0,9-6 16,5-5-16,-6 0 0,-6 0 0,0-3 15,2 0-15,-3-1 0,-1-1 16,3-3-16,1-2 0,-2 3 15,-1 1-15,4-10 0,1-6 16,-2-2-16,-4-1 0,2-1 16,1 1-16,-3-1 0,-4 0 0,2-1 15,1-1-15,-5-2 0,-1-3 16,-4-1-16,-3-2 16,0-8-16,-3-5 0,1 2 15,-1 1-15,-1 0 0,1 3 0,-8-10 16,-2-4-16,-2 0 0,-1 2 15,2-4-15,-1-2 0,-4 2 16,-4 1-16,-2-4 0,-5-3 16,0 2-16,0 0 0,-4-3 15,-3-5-15,-3 1 0,-3 0 0,0-8 16,0-6-16,-4 9 16,0 9-16,0-7 0,-1-3 15,-3 5-15,-3 5 0,0-4 16,-2-2-16,2 4 0,1 1 0,-6 0 15,-4-2-15,-5 10 0,-3 6 16,-4-4-16,-3-3 0,3 5 16,-1 3-16,-6-4 0,-3-1 15,0 6-15,0 3 0,-2 2 16,-1-2-16,-3 3 0,-2 0 0,-2 0 16,-2 0-16,4 2 0,1 2 15,-4-2-15,-3-2 16,-1 6-16,0 3 0,-1-2 0,-2-2 15,1 4-15,1 1 0,-1 4 16,-1-1-16,-3 5 0,-1 3 16,-1-1-16,1-1 0,4 3 15,2 1-15,-4 2 0,-2 1 16,-1 4-16,-1 2 0,2 1 16,2-1-16,0 1 0,1 1 0,-5 6 15,-4 3-15,4-1 0,1-2 16,4 1-16,2-2 0,-4 7 15,1 7-15,-1-2 0,-1-1 16,3 1-16,2 0 0,-5-3 16,-5-2-16,3 8 0,2 4 15,2 4-15,2 1 16,2 1-16,2 1 0,-1 4 0,0 0 16,9 1-16,3-1 0,1 7 15,-1 4-15,3 3 0,2 1 16,5 8-16,6 5 0,2-3 0,2-3 15,4-13-15,6-9 0,2-7 16</inkml:trace>
  <inkml:trace contextRef="#ctx0" brushRef="#br0" timeOffset="76536.3851">10284 13793 0,'0'0'16,"0"0"-16,0 0 0,31-9 0,-20 7 15,6-1-15,7 1 16,3-3-16,1-1 0,12-4 0,6-1 16,0-1-16,1 0 0,13-2 15,0 1-15,5 0 0,-7 0 16,-1 2-16,2 0 0,-3-3 15,-9 0-15,-5-2 0,-4 0 16,-8 2-16,-3 2 0,-6-2 0,-4-3 16,-3 5-16,-4 3 0,-7 0 15,-3 0-15,-2 1 0,-2 1 16,2 1-16,0 1 0,1 2 16</inkml:trace>
  <inkml:trace contextRef="#ctx0" brushRef="#br0" timeOffset="76786.9081">10618 13362 0,'0'0'0,"0"0"15,-16 6-15,8-2 0,-1 0 0,1 2 16,1 3-16,2 1 0,0 1 16,2 3-16,2 2 0,1 6 15,2 1-15,4 5 0,1 4 16,2 1-16,1 2 0,5 12 15,1 2-15,-1-3 0,-1-5 16,3 3-16,1-4 0,-3-8 0,-1-6 16,2-9-16,4-9 0,-1-11 15,-2-7-15,0-13 16,0-9-16,-4 7 0,-3 5 0,-3 5 16</inkml:trace>
  <inkml:trace contextRef="#ctx0" brushRef="#br0" timeOffset="77903.4013">11029 13328 0,'0'0'0,"0"0"0,0 0 16,0 0-16,0 0 0,0 0 0,0 0 16,11 28-16,-11-28 0,8 28 15,-4-11-15,1 3 0,-1 0 16,-1 2-16,1 2 0,-1 1 16,-1 2-16,-2 7 0,-2 1 15,-1-2-15,-3-1 0,-2 3 16,0-1-16,-7 6 0,0-4 0,-4 0 15,-2 2-15,-1-3 0,-1 0 16,-4 1-16,2-4 16,3-5-16,2-6 0,4-5 0,0-3 15,5-3-15,3-2 0,6-3 16,4-2 0,6-2-16,5 1 0,3-1 0,0 2 15,6 2-15,6 4 0,-3 0 16,-2 0-16,3 5 0,-1 1 15,-1 4-15,1 3 0,2 10 16,0 5-16,-6-1 0,-4 1 16,-1 4-16,-3 3 15,-3-5-15,-2-2 0,0 6 0,-1 1 16,-4-10-16,0-5 0,-3-5 0,0-4 16,-2-4-16,1-3 0,-2-4 15,-2-1-15,-2-3 0,-1-2 16,-7-5-16,-6-3 0,3-2 15,-1-2-15,-8-6 0,-5-3 16,7 0-16,0-3 0,-6-5 16,-1-2-16,0 6 0,2 4 0,-8 0 15,0 2-15,8 7 16,2 2-16,-9 3 0,-4 4 16,9 0-16,6 1 0,1 4 0,3 3 15,7-1-15,0 2 0,6 2 16,1 1-16,4-1 0,3-1 15,6-1-15,3 0 0,0-3 16,2-3-16,6 2 0,2 1 16,2-1-16,1-1 0,2-4 15,2-2-15,-1-3 0,1-1 0,3-7 16,2-3-16,0-4 0,4-2 16,10-12-16,3-5 15,-1 1-15,-2 1 0,9-8 0,0 0 16,-4 4-16,-4 2 0,5 2 15,-4 6-15,-10 6 0,-7 6 0,4 1 16,-1 5-16,-10 7 16,-4 4-16,-5 5 0,-4 1 15,-5 1-15,-1 2 0,-5 7 0,-3 6 16,-4-4-16,-3-1 0,-3 1 16,-1 2-16,-2 1 0,2-2 15,-3 3-15,-2 2 0,-1-4 16,0-2-16,-5 2 0,-1 1 15,1 0-15,2 1 0,-7 4 16,-7 4-16,5-1 0,2 0 0,-13 13 16,-6 6-16,5-2 0,2 0 15,-9 17-15,-1 11 16,6-10-16,2-8 0,-14 23 0,7-12 16,13-15-16,10-10 0,2-11 15,2-7-15,9-10 0,5-5 16,8-4-16,6-3 0,4-1 15,3-1-15,6-8 0,8-6 16,-5 3-16,-3 2 0,14-3 16,10 0-16,-2-4 0,-2-1 0,10-4 15,4-3-15,2 4 0,0 1 16,17-3-16,6-1 16,-9 3-16,-7 3 0,34-7 0,-5 3 15,-11 7-15,-8 5 0,3-1 16,2 0-16,-13-3 0,-7-2 0,1-1 15,0-1-15,-8 4 16,-4 2-16,-1-2 0,0-2 16,-7 4-16,-4 1 0,3-15 0,3-9 15,-10 11-15,-10 7 0,-4 6 16</inkml:trace>
  <inkml:trace contextRef="#ctx0" brushRef="#br0" timeOffset="78503.7588">11865 13930 0,'0'0'0,"0"0"16,0 0-16,0 0 0,0 0 0,-21 10 16,21-10-16,-8 23 0,4-5 0,-2 8 15,1 6-15,0 2 16,2 2-16,1 10 0,1-2 15,1 4-15,2-4 0,5-4 16,6-5-16,2-2 0,3-8 16,4-10-16,4-9 0,1-8 0,-2-5 15,6-12-15,4-6 16,-2-3-16,-2-2 0,3-6 0,3-3 16,-3-4-16,-7 4 0,-5 4 15,-4 1-15,-5 7 0,-4 5 16,-6 10-16,-4 5 0,-8 10 15,-4 4-15,-4 9 0,-7 8 16,1 5-16,0 4 0,-8 14 16,-4 12-16,-2 8 0,2-2 0,-5 18 15,-2 5-15,5-6 0,5-5 16,-4 39-16,9-7 16,11-25-16,6-19 0,6-29 15,4-18-15,3-18 0,1-12 0,4-17 16,2-12-16,6-2 0,4-3 0,9 9 15,5 4-15,-16 0 16,1-14-16,11-24 0,0 4 16,-2 16-16,-3 11 0,2 5 15,-2 5-15,-2 4 0,-2 4 0,4-2 16,4-3-16,-2 8 0,-1 5 16,0 6-16,2 5 0,-15 4 15,0 2-15,6 3 0,4 1 16,-5 8-16,-5 6 0,-6 8 15,-4 7-15,-4 0 0,-4 1 0,-7 2 16,-3 3-16,-3 5 0,1 5 16,1-10-16,5-11 15,4-8-15</inkml:trace>
  <inkml:trace contextRef="#ctx0" brushRef="#br0" timeOffset="78637.2124">12280 14698 0,'0'0'0,"0"0"0,0 0 15,0 0-15,0 0 0,30 14 16,-10-5-16,3 2 0,2 0 16,8 2-16,7 1 0,4 2 0,-7-4 15,-6-1-15</inkml:trace>
  <inkml:trace contextRef="#ctx0" brushRef="#br0" timeOffset="79144.5126">14745 11892 0,'0'0'0,"0"0"0,0 0 16,0 0-16,0 0 0,0 0 16,0 0-16,0 0 0,0 0 15,0 0-15,8 24 0,-8-24 16,0 0-16,0 0 0,2 20 0,-2-20 16,0 0-16,0 0 0,0 0 15,0 0-15,0 0 0,0 0 16,0 0-16,0 0 0,0 0 15,0 0-15,0 0 0,-16 15 16,16-15-16,0 0 0,0 0 16,-21 3-16,21-3 0,-21-1 15,8-1-15,2 2 0,1-1 0,1 1 16</inkml:trace>
  <inkml:trace contextRef="#ctx0" brushRef="#br0" timeOffset="80228.7039">4875 15276 0,'0'0'0,"0"0"0,0 0 16,-8 20-16,5-12 0,-1 3 0,0 1 15,1 1-15,0 0 0,-2 0 16,0 0-16,0-1 0,2-1 0,1 2 16,-1-1-1,0-4-15,3 0 0,0-1 16,3 1-16,-2-1 0,2-1 0,0 1 15,2 0 1,-2 0-16,0 1 16,1-1-16,-3-1 0,1 1 0,1-1 15,-1 1-15,-1-1 0,1-1 0,0 0 16,0 0-16,-2 0 0,1-2 16,1 1-16,-2 0 0,1 1 15,2-2-15,-3 0 0,1 0 16,1 1-16,-1 1 0,1-1 15,2 0-15,1-1 0,-1 1 16,2-1-16,-3-1 0</inkml:trace>
  <inkml:trace contextRef="#ctx0" brushRef="#br0" timeOffset="82220.513">4205 12036 0,'0'0'0,"-7"15"15,-3 7-15,-2 10 0,2 3 16,-6 18-16,-3 19 0,1 9 15,3-4-15,2 23 0,3 8 16,1-9-16,4-7 0,2 51 16,4-8-16,3-14 0,-1-10 15,3 5-15,5 3 0,-4-7 0,-4-7 16,1 5-16,-2 2 0,1-14 16,2-9-16,3 6 0,5 4 15,-4-9-15,-2-7 0,2-2 16,-1 0-16,0-13 0,1-6 15,1 3-15,-2 3 0,0-9 16,-1-6-16,0-1 0,-2 0 16,1-9-16,-3-4 0,1-8 0,-1-4 15,-2-7-15,1-6 0,-1-6 16,-1-3-16,0-5 0,0 0 16,-2-1-16,0 1 0,0-3 15,1-1-15,-3-3 0,2-1 16,-1-3-16,-2-2 0,2 4 15,1 1-15,0 3 0</inkml:trace>
  <inkml:trace contextRef="#ctx0" brushRef="#br0" timeOffset="82686.8974">3794 14934 0,'0'0'0,"0"0"0,0 0 0,0 0 0,0 0 16,0 0-16,3 22 0,-3-22 15,0 0-15,16 24 0,-7-13 16,1 1-16,0 1 0,1 3 15,0 2-15,1 0 0,0-2 0,7 11 16,0 5-16,-3-2 16,1-2-16,-2 0 0,1-1 15,1 4-15,0-3 0,-1-2 0,2-1 16,-4-5-16,2-4 0,2-5 16,-1-4-16,1-5 0,-2-5 15,-1-8-15,-2-8 16,2-3-16,2-4 0,2-4 0,-1-5 15,1-3-15,-1 0 0,2-14 16,-1-3-16,-3 5 0,-2 2 16,4-9-16,1 1 0,-1 10 15,2 8-15,4-3 0,-2 1 0,-3 9 16,-1 3-16,4-1 0,2 3 16,-2 6-16,4 2 0,-7 4 15,-4 3-15,-4 4 0</inkml:trace>
  <inkml:trace contextRef="#ctx0" brushRef="#br0" timeOffset="82833.936">4864 14102 0,'0'0'0,"0"0"0,0 0 16,0 0-16,0 0 0,29 8 0,-29-8 15,0 0-15</inkml:trace>
  <inkml:trace contextRef="#ctx0" brushRef="#br0" timeOffset="94821.4542">2403 14104 0,'0'0'0,"0"0"0,0 0 15,0 0-15,0 0 0,0 0 16,0 0-16,0 0 0,28-13 15,-9 1-15,6-6 16,0 1-16,4-1 0,12-8 0,3-3 16,1 1-16,1 1 0,15-5 15,0 2-15,5-3 0,-9 5 0,6-6 16,-9 2-16,-10 5 0,-9 4 16,-6 1-16,-7-1 0,-6-1 15,-4-1-15,-4 6 0,-1 5 16,-4 3-16</inkml:trace>
  <inkml:trace contextRef="#ctx0" brushRef="#br0" timeOffset="96687.7493">2829 13503 0,'0'0'15,"-3"8"-15,3 3 0,0 3 16,1 2-16,5 7 0,4 6 0,8 14 16,4 4-16,7 18 0,3 5 15,6 13-15,-2-1 0,9 15 16,-1 1-16,-2-1 0,-12-13 15,12 22-15,-10-20 0,-6-21 16,-5-11-16,-5-11 0,-3-6 16,-4-14-16,-6-9 0,-8-4 15,-6-5-15,-8-4 0,-5-4 0,4-7 16,-9-5-16,-3-1 0,-1 2 16,1 2-16,-3 0 15,0 1-15,1 2 0,-2 1 0,8 1 16,9-1-16,5 0 0,6-8 15,1-5-15,7-11 16,4-8-16,10-24 0,10-18 16,2-3-16,1-1 0,8-30 0,6-10 15,17-46-15,-7 18 0,-8 22 16,-8 12-16,-9 28 0,-2 17 16,-5 18-16,-5 11 0,-2 14 15,-3 7-15,-2 11 0,-2 9 16,2 2-16,0 1 0,0 12 0,2 8 15,1 8-15,1 7 0,2-1 16,1 1-16,-2-10 16,0-6-16,-2-11 0,5 0 15,2-8-15,-1-6 0,5-8 16,1-7-16,0 4 0,4 1 0,-1-3 16,-3 1-16,-2 1 0,-2 3 0,-4 8 15,-3 5 1,-8 10-16,-5 7 0,-5 13 0,-3 12 15,-3 9-15,-2 7 0,-7 5 16,-6 4-16,5-4 0,4-9 16,1-8-16,4-13 0,6-6 0,1-4 15,4-12-15,3-8 0,0 0 16,6-6-16,1-3 0,5-5 16,0-2-16,5 0 0,-1 0 15,5 1-15,-4 2 0,-2 2 0,-3 6 16,-2 5-16,-5 11 15,-3 5-15,-6 11 0,-2 11 16,-7 6-16,-3 5 0,-6 20 0,0 7 16,-3 8-16,3-6 15,-4 1-15,-1-10 0,7-18 16,2-13-16,2 0 0,9-17 0,4-11 16,-1-3-16,8-6 0,4-6 15,6-7-15,1-8 0,5-5 16,2-4-16,4-2 0,-2-3 0,6-3 15,4-4-15,-2 1 0,0 2 16,3-2-16,2-1 16,0-3-16,-5 4 0,-6 4 0,-2 5 15,-4 4-15,-3 6 0,-9 4 16,-11 3-16,-3 6 0,-4 2 16,-4 7-16,-1 3 0,-6 5 15,-1 3-15,2-3 0,-1 0 16,4 5-16,1 2 0,4 2 15,0 1-15,4 3 0,3 1 0,6 7 16,7 4-16,2 3 16,2 3-16,4 2 0,3 3 0,1 1 15,1 1-15,4 14 0,0 3 16,-2-1-16,-1-1 0,-3 5 16,-3-2-16,-4-13 0,-5-8 15,-3 7-15,-4-12 0,-3-20 16,-2-4-16,-8-6 0,-2-7 15,-4-10-15,-2-7 0,4-11 16,2-10-16,2-12 0,1-6 0,5-17 16,1-12-16,5-14 0,5 1 15,16-54-15,8 7 0,5 14 16,6 9-16,-2 5 0,-1 3 16,-4 23-16,-4 14 0,-2 11 15,-2 7-15,-9 21 0,-7 13 16,-5 16-16,-3 12 0,0 3 15,3 4-15,-6 22 0,0 15 16,2 10-16,-2 7 0,0 9 16,2 8-16,-2-7 0,3-4 0,3-18 15,4-12-15,0-12 0,-1-8 16,6-6-16,2-5 0,1-10 16,-2-4-16,6-11 0,2-4 15,-10 5-15,1-2 0,0-6 16,1-3-16,1 5 0,0 4 0,-4 7 15,0 5-15,-1 6 16,-3 6-16,-2 7 0,0 7 16,0 5-16,-3 4 0,5 3 15,2 2-15,0 1 0,1 1 0,2-2 16,1-5-16,-1-6 0,3-4 16,-4-9-16,2-9 15,-1-18-15,1-15 0,-2-6 16,-2-5-16,-2-24 0,-3-15 15,2-12-15,-2 3 0,-3-26 16,-3-7-16,-7-27 0,-3 27 0,-6 19 16,-1 14-16,-5 24 0,-1 18 15,2 13-15,2 8 16,6 6-16,1 7 0,8 11 0,4 9 16,6 11-16,0 5 0,6 16 15,5 13-15,1-3 0,1 0 0,4 7 16,4 7-16,-4-10 15,-3-7-15,6-2 0,3-4 16,-4-11-16,-1-9 0,8-8 0,3-4 16,0-5-16,-2-6 0,6-14 15,2-12-15,-16 10 0,3-2 16,3-13-16,6-6 0,-11 9 16,-3 2-16,6-25 0,-6-5 15,-9 27-15,0 3 0,-1-12 16,-7 7-16,-3 19 0,-2 4 0,-4 1 15,-2 1-15,-1 9 0,0 5 16,-1 9-16,-1 6 16,0-1-16,-1-2 0,0 11 15,-1 9-15,6-4 0,1 3 0,2 16 16,-2 6-16,2-2 0,-1-3 16,8 23-16,5 9 0,3-4 15,4-5-15,10 61 0,2 6 16,0-13-16,-1-9 0,8 22 15,9 16-15,-6-18 0,-4-12 0,11 27 16,7 19-16,-5-21 0,-2-12 16,22 22-16,10 14 15,-7-26-15,-3-20 0,4-9 16,6-8-16,-7-24 0,-5-17 0,-7-21 16,-4-12-16,-14-26 0,-11-16 15,-9 0-15,-5 0 0,-6 0 0</inkml:trace>
  <inkml:trace contextRef="#ctx0" brushRef="#br0" timeOffset="97070.8773">5443 13351 0,'0'0'0,"0"0"16,0 0-16,0 0 0,-22 10 0,15 1 15,-2 4-15,-1 6 0,0 5 16,-8 18-16,-4 8 0,0 1 16,0 1-16,-6 18 15,-2 18-15,3-20 0,4-14 16,2-8-16,4-14 0,6-9 0,6-8 15,3-4-15,5-3 0,3-6 16,4-4-16,8-4 16,4-5-16,7-3 0,-1-2 0,7-2 15,5-1-15,3 1 0,3 1 16,17-2-16,7 0 16,-3 2-16,-2 3 0,12 1 0,1 4 15,-21 3-15,-15 0 0,-15 1 16</inkml:trace>
  <inkml:trace contextRef="#ctx0" brushRef="#br0" timeOffset="97231.3013">6162 13465 0,'0'0'0,"0"0"0,0 0 0,16 18 16,-10-14-16,-2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12T08:00:23.2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14148 4750 0,'0'0'0,"0"0"16,0 0-16,0 0 0,0 0 0,0 0 15,0 0-15,0 0 0,0 0 16,35-1-16,-35 1 16,39 1-16,-15 1 0,5-1 15,5 0-15,1 1 0,1-1 0,15 1 16,4 2-16,0-2 0,-9 0 16,10 1-16,10 2 0,-6 0 15,-6 0-15,0-2 0,-8-2 16,-1-1-16,-7 2 0,-3-1 15,-1 1-15,-2 0 0,-1 1 16,3 0-16,2-1 0,-3 0 16,3 1-16,17 3 0,10 0 15,2-1-15,2 0 0,9-3 0,8 0 16,7-1-16,-5 1 0,41-2 16,-10-3-16,-19 2 0,-13 1 15,-6 2-15,-4 1 0,-15 3 16,-11 4-16,1 1 0,1 2 15,-4-7-15,-3-5 0,9-1 16,8 0-16,2 2 0,2 0 0,17-7 16,13-2-16,-1 0 0,-2 3 15,14-4-15,8-3 0,-9-2 16,-7 1-16,11 3 0,8 0 16,-13 0-16,-7 2 0,-2-1 15,-1 1-15,-16 3 0,-12 5 16,-5 1-16,-5 0 0,-7 0 15,-5-1-15,-6 7 0,-1 2 16,-5 5-16,-2 4 0,1-4 16,4 2-16,-3-5 0,-1-1 0,15-4 15,10 0-15,2-1 0,4-3 16,15 0-16,13-1 16,-5 1-16,-3-2 0,14-4 0,9-1 15,-7-3-15,-4 0 0,5-1 16,3-2-16,-7 3 0,-5 0 15,1-3-15,2-1 0,-11 2 16,-7 2-16,-1 0 0,-2-3 16,-13 3-16,-7-1 0,-3 4 15,-3-2-15,-6 3 0,-5 1 0,4 2 16,1 2-16,-1 0 0,-3 0 0,3 3 16,2 0-16,-5 1 15,-3-2-15,9 4 0,8 0 16,0 0-16,2 0 0,2-3 15,1-3-15,-1 4 0,-1 4 0,8 3 16,5 3-16,-21-5 0,-14-3 16,-10-3-16</inkml:trace>
  <inkml:trace contextRef="#ctx0" brushRef="#br0" timeOffset="187.3177">23557 4620 0,'0'0'0,"0"0"0,25 14 16,-25-14-16,19 21 0,-10-12 15,-1 0-15,-1-1 0</inkml:trace>
  <inkml:trace contextRef="#ctx0" brushRef="#br0" timeOffset="1816.0797">25322 4520 0,'0'0'0,"5"-3"0,0 1 15,2 0-15,0 0 0,0 0 16,3-1-16,1 0 0,2 0 0,6-1 16,2 0-16,2 1 0,3 1 15,3 1-15,5 0 0,2 2 16,4 1-16,12 2 0,5 1 15,1 1-15,3 0 0,14 2 16,0 0-16,11 4 0,-4 1 0,0 0 16,-2-2-16,9 1 15,-6-2-15,8 3 0,-5-2 0,17 0 16,-8-4-16,-1 3 0,-1-1 16,-5-3-16,-2-1 0,-1-2 15,1-1-15,-6-1 0,-2 2 16,2-2-16,0 0 0,-7-1 15,-5 1-15,2 0 0,2 0 16,-4-1-16,-2 1 0,1 4 16,1 0-16,-7 0 0,-3-1 0,-1-6 15,0-3-15,-1 2 0,0 2 16,0 1-16,-1 1 0,-5-3 16,-4-3-16,-1 5 15,0 3-15,-2-2 0,-1-1 0,0 1 16,1 1-16,-10 1 0,-5-1 15,0 1-15,2-1 0,-3-2 16,-2-1-16,-2-1 0,0-1 16,-8 0-16,1 1 0,4 2 15,3 1-15,-1 0 0,0 2 0,-2-6 16,0-1-16,2-5 0,1-1 16,4 1-16,0 0 0,-2-1 15,-1-1-15,1 0 0,1-3 16,-5 3-16,1-2 0,-1-3 15,-1-2-15,0 0 0,0-1 16,-1-1-16,-2-2 0,-1 3 16,-4 2-16,0-4 0,0-2 15,-2 0-15,-2-1 0,-4-2 16,-2-1-16,-5-1 0,-5 1 0,-3-2 16,-2-1-16,-2 1 0,-1 1 15,-5-1-15,-5-1 0,-3 3 16,-3 2-16,-4-4 0,-5-4 15,-6-1-15,0 1 0,-3 1 16,-3 0-16,-1 3 0,-2 1 16,-10-2-16,0 2 0,0 5 0,2 3 15,-33-6-15,7 0 16,4 6-16,3 3 0,-5 3 0,-5 2 16,3 2-16,3 3 0,-6 4 15,-4 2-15,1 1 0,2 2 16,1 3-16,-1 0 0,5 4 15,2 0-15,2 7 0,1 2 16,6-2-16,4-1 0,3 5 16,3 1-16,5 5 0,4 2 0,0 3 15,1 2-15,5 3 0,3 1 16,7 1-16,3 1 0,6 0 16,5 0-16,2 1 0,3 3 15,7-3-15,5-3 0,4 2 16,4 1-16,5-6 0,2-2 15,6-3-15,3-1 0,4 3 16,4 3-16,4 3 0,2 0 16,0-4-16,-1-5 0,10 1 15,7-1-15,0-5 0,0-3 0,8 1 16,4 0-16,3 1 0,3 0 16,1-1-16,3-1 0,0-3 15,0-1-15,4-3 0,2 0 16,-1-1-16,1 0 0,5 3 15,3-1-15,0-1 0,1-4 16,-1-2-16,1-3 0,-2 0 16,1-3-16,0 0 0,1 2 15,-5-3-15,-3 0 0,4-3 16,3 0-16,-5-2 0,-3 0 0,0 0 16,-1 0-16,0 0 0,-2 0 15,-2-1-15,-2-1 0,-4 1 16,0 1-16,-2-1 0,0 0 15,-6-2-15,-4-1 0,1 3 16,-2 2-16,-4 0 0,-2-2 0,-1 2 16,1-1-16,-5 1 0,-2-2 15,-6 4-15,-4 2 16,-5 1-16,-6 1 0,-12 1 0,-9 0 16,5-1-16,0-1 0,2 0 15</inkml:trace>
  <inkml:trace contextRef="#ctx0" brushRef="#br0" timeOffset="5167.081">11947 13272 0,'0'0'0,"0"0"15,0 0-15,-23-7 0,14 5 0,-1 0 16,-2-1-16,0 0 16,-1-1-16,-1 1 0,-3 1 15,2-3-15,0 2 0,-5-1 0,0 0 16,0-1-16,0 0 16,-3 0-16,-3 1 0,4 2 0,2 2 0,1 0 15,-1-1-15,0 1 16,0 1-16,-3 2 15,-4 4-15,2 2 0,0 3 16,-6 3-16,2 2 0,2 0 0,1 0 16,0 4-16,-1 3 15,3 4-15,1 2 16,3-2-16,2-1 0,-4 8 0,0 4 16,5-2-16,4-1 0,3 7 15,2 4-15,0-4 16,2-2-16,1 2 0,3-4 0,4 1 15,4 2-15,1-3 0,3-2 16,1-4-16,1-2 0,1 1 16,-1 2-16,3-6 15,3-3-15,4-1 0,3 1 0,-1-4 0,0-2 16,0-4-16,2-4 16,2-4-16,1-2 0,0-7 15,3-5-15,-6-1 0,-1-3 16,5-4-16,-1-2 0,-2-3 15,-4-3-15,1-4 0,1-2 16,1 0-16,3-2 0,-4-6 16,-1-6-16,-1 1 0,0-1 0,-3 2 15,0 1-15,-1 5 0,0 5 16,-3 1-16,-2 6 0,-7 10 16,-1 3-16,-1 5 0,0 3 15,-2 8-15,0 6 0,0-1 16,-1 2-16,-1 6 0,-1 4 0,0 5 15,0 2-15,0 1 16,1 0-16,0 2 0,1-2 16,2 0-16,0-3 0,0-2 15,2-2-15,4-7 16,2-2-16,0-6 0,-1-3 0,5-9 16,1-5-16,-4-1 0,0-1 15,1-9-15,2-7 0,0-2 16,-2-1-16,5-10 0,0-3 15,-3 6-15,-1 6 0,-3 4 16,-2 3-16,-3 5 0,-1 4 0,-2 5 16,-2 4-16,1 3 0,-1 1 15,0 4-15,0 3 16,0 2-16,2 2 0,-1 8 16,0 7-16,2-2 0,0-1 15,1 4-15,0 2 0,3-1 0,1 1 16,4-2-16,4-1 0,0-5 15,1-2-15,6 0 16,2-5-16,-3-6 0,1-3 0,4-7 16,-2-6-16,1-6 0,0-4 15,2-6-15,1-6 0,-7 8 16,-5 5-16,-5 3 0</inkml:trace>
  <inkml:trace contextRef="#ctx0" brushRef="#br0" timeOffset="5583.0191">12647 13674 0,'0'0'15,"0"0"-15,0 0 0,0 0 0,0 0 16,0 0-16,0 0 16,0 0-16,0 0 0,32 12 15,-32-12-15,30 0 0,-30 0 16,39 0-16,-12-2 15,5 2-15,4 0 0,-2-1 16,-1 0-16,13-2 0,15-3 16,-8 2-16,-6 3 0,10-3 0,0-1 15,-8 0-15,-6 1 0,10 0 16,0 0-16,-14 1 16,-5 1-16,2-1 15,-3 1-15,-12 0 0,-4 1 0,-4-1 16</inkml:trace>
  <inkml:trace contextRef="#ctx0" brushRef="#br0" timeOffset="5850.0388">13151 13254 0,'0'0'0,"0"0"16,0 0-16,0 0 0,-6 22 0,6-22 16,-1 29-16,2-8 0,1 4 15,0 4 1,0 6-16,2 13 0,-1 3 0,2 11 16,2 1-16,4 10 0,2-1 0,2-3 15,0-1-15,3 2 16,-2-7-16,5-13 0,4-8 15,-4-7-15,-5-9 0,-5-8 0</inkml:trace>
  <inkml:trace contextRef="#ctx0" brushRef="#br0" timeOffset="6288.8113">14082 13304 0,'0'0'0,"0"0"0,0 0 16,0 0-16,0 0 0,0 0 0,0 0 16,0 0-16,0 0 0,-22 21 15,22-21-15,-24 34 0,11-11 16,0 4-16,0 6 16,2 3-16,2 5 0,1 6 15,3-6-15,5 6 0,4-4 16,4-7-16,2-5 0,7-2 15,7-8-15,-2-7 0,-1-5 0,4-6 16,5-4-16,-3-4 16,-1-4-16,-1-9 0,1-10 15,-1 1-15,-2-1 0,0-6 16,-1-4-16,-4 0 0,-4 0 16,0-8-16,0 0 0,-6 4 0,-3 2 15,-3 2-15,-2 0 16,-4 3-16,-4 4 0,-5 3 15,-4 4-15,-1 5 0,-1 2 0,-2 4 16,0 3-16,-4 6 0,-1 4 16,-4 9-16,-1 8 15,6 1-15,0 2 0,-2 7 0,3 0 16,6-7-16,5-4 0,3-5 16</inkml:trace>
  <inkml:trace contextRef="#ctx0" brushRef="#br0" timeOffset="6700.5138">14603 13477 0,'0'0'16,"0"0"-16,0 0 0,33 0 15,-33 0-15,32 0 0,-12 0 0,3 0 16,3 2-16,7-1 15,0 0-15,-1 2 0,0 3 0,3 1 16,-4-2-16,-5 2 0,-4 0 16,-3 2-16,-4-1 15,-2 0-15,-5 0 0,-3 3 0,-4 2 16,-3-1-16,-3 2 0,-6 2 16,-5 3-16,-6 5 0,-1 0 0,-5 1 15,-2-1-15,2-1 0,-1 0 16,-1 3-16,5 1 15,4-5-15,3-4 0,6-3 0,5-2 16,6-1-16,5-2 0,6-4 16,5-2-16,6-2 0,4-2 15,8-1-15,8-4 16,-1-1-16,-2-2 0,11-2 0,-1 0 16,1 1-16,-2 0 0,7-1 15,-2 1-15,-12 2 0,-10 2 0,-8 1 16</inkml:trace>
  <inkml:trace contextRef="#ctx0" brushRef="#br0" timeOffset="7088.7254">15551 13458 0,'0'0'0,"0"0"0,0 0 15,30 1-15,-30-1 0,36 0 0,-10-1 16,1-2-16,3 0 0,13 0 16,3 0-16,0 0 0,-1 0 15,13-3-15,2 2 0,-3 0 16,-2 0-16,12 1 0,1 0 15,7-1-15,-6 0 0,-2 0 16,-2 2-16,-1-3 0,-1-1 16,8 3-16,-3 2 0,-9-2 15,-9-2-15,18 1 0,-10 4 0,-19-2 16,-2 1-16,9 1 16,-6 0-16,-21 0 0,-3 0 15,-2 1-15,-3 4 0,-4-1 0,-1-2 16,-2 0-1</inkml:trace>
  <inkml:trace contextRef="#ctx0" brushRef="#br0" timeOffset="7483.7389">15524 13905 0,'0'0'0,"0"0"0,0 0 0,0 0 15,0 0-15,0 0 0,0 0 16,0 0-16,0 0 0,24-13 15,-24 13-15,29-3 0,-29 3 0,36-3 16,-14 1-16,2 2 0,3 1 16,4-1-16,4-1 15,9-1-15,-1-1 0,14 1 0,4 0 16,-3 0-16,-1 1 0,10-2 16,-1 0-16,-4 1 0,-3 1 15,12 0-15,-1 1 0,-7-1 16,-7 1-16,14 2 0,2 1 15,-7 1-15,-6-1 0,-16 0 16,-12-1-16,-9 0 0</inkml:trace>
  <inkml:trace contextRef="#ctx0" brushRef="#br0" timeOffset="8717.251">18629 12575 0,'0'0'0,"0"0"0,0 0 16,-14-16-16,9 10 0,-1006-3 15,1998 0-15,-1001 0 0,-3 1 0,-9 2 16,-5 4-16,-1 3 16,-1 4-16,-10 3 0,-2 2 0,1 3 0,0 3 15,-1 6-15,-1 2 16,-1 11-16,6 4 0,-1 6 16,0 3-16,0 13 0,6-1 15,2 11-15,7 0 0,6-2 16,5 0-16,2 30 0,6-9 15,5-17-15,4-13 0,4-8 16,4-5-16,3-5 0,2-5 0,9-5 16,4-4-16,2-11 0,1-6 15,-1-11-15,2-8 0,-9-3 16,4-3-16,-3-6 0,2-6 16,4-2-16,3-3 0,1-6 15,1-4-15,-3-1 0,0-1 16,-4 2-16,0 2 0,-2 6 15,-1 4-15,-4 3 0,-3 2 16,-4 8-16,-3 6 0,-2 4 16,-2 6-16,1 7 0,-1 3 0,1 8 15,0 4-15,-4 2 0,-2 5 16,-2 6-16,-1 5 16,0 1-16,-1 0 15,4-7-15,3-5 0,5-1 0,3-5 16,1-8-16,0-5 0,0-12 15,4-6-15,-1-6 0,2-5 0,4-8 16,5-8-16,-2 1 16,-2 0-16,2-9 0,-2-1 15,-4 9-15,-1 6 0,-1 8 16,-1 4-16,-3 5 0,-2 5 0,-3 6 16,-4 4-16,0 5 0,-1 1 15,0 8-15,0 7 0,-2-1 16,-1 1-16,1 2 0,0 3 15,2-1-15,3-1 0,4-2 16,3-3-16,0-4 0,0-5 0,8-6 16,7-5-16,-1-6 0,0-4 15,4-11-15,4-9 16,-2-3-16,-1-1 0,10-13 16,2-4-16,-6 4 0,-5 2 0,2-10 15,-2-2-15,-4 7 0,-5 6 0,6-14 16,-7 9-16,-12 23 15,-1 5-15,1-4 0,-4 10 16,-3 8-16,-2 3 0,-2 2 16,1 2-16,-1 4 0,0 3 0,-2 6 15,-1 7-15,-1-1 0,2 1 16,-2 10-16,-2 7 0,3-1 16,1 0-16,1 14 0,1 7 15,1-8-15,0-4 0,5 1 16,5 2-16,0-6 0,0-5 0,5 4 15,0-1-15,1-9 16,-2-8-16,9-3 0,4-2 16,-2-6-16,-3-5 0,5-11 15,8-8-15,-8-3 0,1-3 16,-3-6-16,-1-3 0,0-5 0,3-3 16,-2-6-16,-1-2 0,-4 0 15,-3 1-15,1-7 0,-1 0 16,-4-1-16,-3 2 0,-5-1 15,-2-1-15,-5 6 0,-3 3 16,-2 0-16,-2 2 0,-4 5 16,-5 4-16,-4 2 0,-3-1 15,-2 5-15,-2 1 0,-6 7 0,-5 3 16,2 7-16,0 6 0,-8 11 16,-6 9-16,13-1 15,2 3-15,-5 11 0,1 6 0,11-11 16,10-9-16,4-5 0</inkml:trace>
  <inkml:trace contextRef="#ctx0" brushRef="#br0" timeOffset="8883.0816">20036 12716 0,'0'0'0,"0"0"16,0 0-16,9 23 0,-9-23 0,0 0 15</inkml:trace>
  <inkml:trace contextRef="#ctx0" brushRef="#br0" timeOffset="9750.1682">16385 12638 0,'0'0'16,"-9"3"-16,-1 2 0,-5 3 15,-3 1-15,-7 7 0,-3 3 0,-3 4 16,-2 3-16,-8 9 16,-1 4-16,0-2 0,1-2 0,-6 4 15,4 0-15,5-3 0,2-4 0,3 2 16,1 0 0,7-7-16,3-4 15,7-6-15,4-5 0,5 0 0,5-1 16,2-2-16,2-5 0,6 0 15,4 0-15,4-1 0,1-2 0,5 1 16,4 0-16,-2-1 16,0-1-16,9 1 0,4 0 15,-2 1-15,0 1 0,4-2 16,2-1-16,-4 0 0,-1-1 0,8-2 16,0-1-16,-4 1 0,-2-1 15,-1 0-15,1-1 0,-7-2 16,-6-2-16,1 0 0,0 0 15,-7 3-15,-6 2 0,-3 0 16,-3-2-16,-3 2 0,-2 1 0,-3-5 16,-3-5-16,-2 4 0,-3-2 15,-3-3-15,-3 0 0,0-1 16,-1 1-16,-4-1 0,-5 0 16,1 0-16,1 0 0,-3-7 15,1-2-15,4 6 0,0 2 0,-3-6 16,0-1-16,3 1 15,2 2-15,3-2 0,-1-3 16,6 3-16,4-1 0,0 6 16,2 3-16,1 4 0</inkml:trace>
  <inkml:trace contextRef="#ctx0" brushRef="#br0" timeOffset="9963.6835">16762 12444 0,'0'0'0,"-2"3"0,0 1 0,2 2 15,2 3-15,0 3 0,1 3 16,-1-1-16,1-3 0,-1 0 15</inkml:trace>
  <inkml:trace contextRef="#ctx0" brushRef="#br0" timeOffset="11084.0349">10860 14432 0,'0'0'0,"0"0"15,0 0-15,-13 22 0,4-10 0,-3 5 16,-2 5-16,-6 8 15,0 2-15,-3 6 0,-4 5 16,-1 5-16,2-2 0,-2 8 16,1-1-16,6-10 0,4-7 0,2-6 15,4-9-15,5-9 0,0-3 16,3-2-16,1-1 0,1-1 16,1-3-16,1 0 0,1 1 15,1 1-15,2 1 0,-2 3 16,1 3-16,1 2 0,-1 4 15,3 7-15,1 6 0,0 1 16,1 0-16,2 13 0,0 5 16,0 3-16,0 5 0,4 11 15,0 1-15,5 6 0,1-5 0,8 1 16,1-6-16,-2-10 0,-2-6 16,6-16-16,5-8 0,-2-20 15,0-15-15,-9 3 16,-9 1-16,-3 3 0</inkml:trace>
  <inkml:trace contextRef="#ctx0" brushRef="#br0" timeOffset="11468.4246">11043 15047 0,'0'0'0,"0"0"15,0 0-15,21-13 0,-21 13 0,31-16 16,-10 6-16,2 0 0,3 0 15,1 0-15,2 0 0,8-1 16,0-1-16,-2 5 16,-2 2-16,-3 3 0,-3 2 0,1 3 15,-5 4-15,-5 4 0,-6 3 16,-7 10-16,-4 6 16,-3 4-16,-2 2 0,-6 6 0,-4 3 15,-4 9-15,-1-2 0,-3 5 16,1-4-16,4-6 0,1-4 0,4-10 15,2-7-15,2-7 0,2-5 16,4-2-16,2-5 0,3-3 16,3-2-16,7 0 0,3 0 15,7-5-15,5-4 0,9-7 16,9-5-16,-1-3 0,1-1 16,7-4-16,5-1 0,13-10 15,1 1-15,14-5 0,2 2 16,0 2-16,-1 2 0,10-3 0,-30 11 15,-20 10-15</inkml:trace>
  <inkml:trace contextRef="#ctx0" brushRef="#br0" timeOffset="11999.8345">19323 13798 0,'0'0'0,"0"0"16,0 0-16,5 30 0,-5-30 0,7 33 15,0-12-15,0 4 16,2 3-16,2 13 15,0 4-15,-1-2 0,0-2 0,1 13 16,0 2-16,-1-3 0,-2-10 0,-2-11 16</inkml:trace>
  <inkml:trace contextRef="#ctx0" brushRef="#br0" timeOffset="13149.892">19693 13840 0,'0'0'0,"0"0"0,0 0 16,0 0-16,0 0 0,11-19 15,-11 19-15,0 0 0,20-8 0,-20 8 16,20-4-16,-20 4 0,30-1 16,-14 4-16,1 2 15,-3 2-15,-1 1 0,-1 2 0,0 1 16,-3 2-16,0 1 0,0 7 16,-2 2-16,-2 2 0,-1 0 15,-3 0-15,-1-2 16,-1-1-16,-1-2 0,-2 0 0,-3-3 15,1-8-15,-2-1 0,-2-6 16,0-5-16,-1-3 0,-1-2 0,1-5 16,0-5-1,1-1-15,0 0 0,0 4 0,1 3 16,-1-1-16,1 3 16,1 2-16,1 0 0,3 4 0,-1 1 15,2 1-15,1 1 0,2 1 16,1 5-16,0 0 0,1 0 15,2-1-15,1 1 0,0-2 16,-1 1-16,3-2 0,0 1 16,1-2-16,-1 1 0,0-2 15,2 0-15,-2 1 0,-1 1 0,0 1 16,-1 0-16,-1 1 16,-2 2-16,-1 0 0,-1 2 0,0-1 15,-1 0-15,0-2 0,0 1 16,0-1-16,1 0 0,1-1 15,0-1-15,1-1 0,1 0 0,4-1 16,3-1-16,0-1 16,0-2-16,1-1 0,1-2 15,-1 2-15,0 0 0,1 1 16,0 1-16,-1 1 0,0 0 0,-3 3 16,-4 2-16,0 1 0,-2 1 15,-3 3-15,-4 3 0,0 0 16,-2 1-16,-7 6 0,-5 1 15,0-1-15,1-3 0,-3 2 16,-1 2-16,-1-2 0,-1-1 16,-3 1-16,1-3 0,3-1 15,2-2-15,5-2 0,3-2 16,3-2-16,2-3 0,1 0 16,3 1-16,2-4 0,2 0 0,3-2 15,3-1-15,2 1 0,2-1 16,2-1-16,4-2 0,0 1 15,3 0-15,4 0 0,4-1 16,-1 1-16,0 0 0,-1 0 16,0 1-16,5 0 0,-1 2 0,-4 2 15,-3 1-15,-3 1 16,-4 1-16,-2 1 0,-1 1 16,-5 0-16,0 3 0,-4 0 15,-1 5-15,-2-1 0,-2 1 0,-7 2 16,-4 2-16,-3 2 0,-4-1 15,-9 6-15,-4 0 0,0-2 16,0-1-16,-5 0 0,-1 0 16,-8 3-16,2 0 0,-2-4 15,-3-3-15,3 0 0,2-3 16,-6 4-16,1 0 0,11-3 16,4-1-16,3 2 0,0 0 0,6-4 15,3-1-15,5-2 0,4-2 16,5-1-16,3-1 0,3 1 15,2-2-15,2 0 0,2-1 16,5-2-16,5-1 0,2 0 16,1-1-16,5 0 0,5 1 15,0-2-15,2-1 0,3-1 16,2 0-16,2 0 0,2 0 0,6-2 16,5-1-16,8-1 0,0 1 15,4-4-15,3-2 16,7 0-16,-3 1 0,3 1 0,0 0 15,9 1-15,-3 3 0,-1 2 16,-1 1-16,26 3 0,-12 2 16,-7 2-16,-5 2 0,-23-2 15,-17-2-15,-11 1 0</inkml:trace>
  <inkml:trace contextRef="#ctx0" brushRef="#br0" timeOffset="13298.2918">21487 14548 0,'0'0'0,"0"0"16,0 0-16,0 0 0,0 0 0,25 0 16,-25 0-16,0 0 0</inkml:trace>
  <inkml:trace contextRef="#ctx0" brushRef="#br0" timeOffset="17134.0443">24105 12697 0,'0'0'0,"-10"-1"15,-3-2-15,0 1 0,0 0 0,-7-1 16,-2 2-16,-8 0 0,-1 1 16,-1 3-16,0 4 0,-1 3 15,-1 4-15,-1 5 0,-2 6 16,-6 5-16,1 0 0,1 6 15,-1 5-15,3 0 0,4 1 0,-4 12 16,3 1-16,3 11 0,6-2 16,5 2-16,3 0 0,7-1 15,5-3-15,4 20 0,7-15 16,1-6-16,2-5 0,8-4 16,7 0-16,1-10 0,3-6 0,0-5 15,3-4-15,-1-8 16,-1-3-16,5-11 0,2-5 15,-16-8-15,0-3 0,5-6 16,2-2-16,4-9 0,3-6 0,0-4 16,1-5-16,0-3 0,1-2 15,-2-4-15,-2-2 16,-6 8-16,-3 3 0,5-12 0,-4 13 16,-6 14-16,-5 11 0,-5 7 15,-2 5-15,-4 5 0,2 0 16,-2 5-16,0 4 0,-2 5 15,-2 3-15,2 4 16,0 5-16,-1 10 0,-2 6 16,1-2-16,0-3 0,1 7 15,4 1-15,1-9 0,-1-6 0,3-3 16,3-3-16,-1-4 0,0-3 16,3-6-16,2-4 0,-1-10 15,-1-4-15,4-9 0,1-7 16,0-4-16,2-3 0,4-7 15,3-8-15,-3 5 0,-3 2 0,-1-2 16,-4 6-16,-2 9 16,-3 5-16,-1 6 0,-2 3 15,0 3-15,-2 4 0,-2 4 16,2 0-16,0 5 0,0 4 0,0 3 16,-2 5-16,0-1 0,1 1 15,0 6-15,1 4 0,1-1 16,3 0-16,0 1 0,3 1 15,4-2-15,4-2 0,7-1 16,4-4-16,3-9 0,2-7 16,-8-2-16,-5 0 0,-5 0 15</inkml:trace>
  <inkml:trace contextRef="#ctx0" brushRef="#br0" timeOffset="18167.6504">24727 13101 0,'0'0'0,"0"0"0,0 0 16,-14-20-16,7 12 0,-1 1 15,-1 1-15,0 1 0,0 0 16,0 3-16,0 0 0,0 4 0,2 3 16,-3 6-16,-1 5 15,0 2-15,1 2 0,-2 11 16,1 4-16,1 2 0,1 1 0,1 12 16,3 2-16,0-4 0,3 0 15,8 8-15,6 2 0,0-13 16,1-7-16,8-3 0,3-8 15,4-6-15,0-7 0,7-10 16,3-7-16,0-8 16,-2-6-16,-4-7 0,-3-6 0,-3-4 15,0-5-15,0-2 0,0-3 16,-2 1-16,-3-3 0,-3-10 16,-3-3-16,-8 5 0,-4 4 0,-10 2 15,-6 3-15,-5 7 16,-1 5-16,-3 8 0,-1 6 15,-2 5-15,-3 3 0,-3 6 16,-1 4-16,4 8 0,2 5 0,1 7 16,0 6-16,5 0 0,1 1 15,5-6-15,4-5 16,2-4-16</inkml:trace>
  <inkml:trace contextRef="#ctx0" brushRef="#br0" timeOffset="18400.8392">25266 13394 0,'0'0'0,"0"0"0,22-3 16,-22 3-16,36-4 0,-11 1 0,7 0 16,9-2-16,-1 1 0,13 1 15,4 2-15,-6-1 0,-1-2 16,5 1-16,-4 1 0,-5-1 15,-3-1-15,-3 0 0,-3-1 16,-5 1-16,-4 1 0,-3-1 16,1 0-16,-4-1 0,-3-2 0,-3 0 15,-4 3-15,-2 0 0</inkml:trace>
  <inkml:trace contextRef="#ctx0" brushRef="#br0" timeOffset="18633.774">25679 12856 0,'0'0'0,"0"0"15,0 0-15,0 0 0,-18 13 0,18-13 16,-8 33-16,6-9 0,1 3 16,0 17-16,0 8 15,2 2-15,1 2 0,3 22 16,3 7-16,1 9 0,0-5 0,4 13 15,4 8-15,-1-13 0,2-8 16,19 20-16,7-18 0,-13-28 16,-10-20-16,-6-13 0</inkml:trace>
  <inkml:trace contextRef="#ctx0" brushRef="#br0" timeOffset="19334.6193">26973 12952 0,'0'0'0,"0"0"0,0 0 15,-32-9-15,22 9 0,-3 3 0,-5 4 16,-1 4-16,-1 3 0,-8 10 15,-3 7-15,1 2 0,0 2 0,-3 15 16,2 5-16,3 8 16,5-4-16,4 7 0,7-2 15,7-8-15,8-6 0,9-7 16,8-7-16,2-6 0,2-5 0,12-11 16,7-10-16,-6-11 0,-2-6 15,12-19-15,6-11 0,-5-2 16,-4 0-16,2-11 0,1-7 15,0-5-15,-8 5 0,11-25 16,-6 4-16,-12 14 0,-8 9 0,-8 6 16,-7 5-16,-4 12 15,-2 9-15,-3 9 0,-1 5 16,-1 8-16,0 4 0,0 8 0,-1 7 16,0 1-16,-1 7 0,-2 9 15,0 7-15,0 2 0,0 3 16,-1 8-16,0 6 0,2 1 15,0 2-15,3 16 0,3 2 16,1-11-16,2-10 0,2 13 16,2-15-16,-2-19 0,-1-10 0,0-16 15,-2-9-15,-1-10 0,0-7 16,-1-9-16,0-6 16,-1-1-16,0-3 0,3-2 0,0 0 15,-1 5-15,-1 2 0,-1 3 16,-1 4-16,1 4 0,0 5 15,0 2-15,1 1 0,5 0 16,3 2-16,5-1 0,6-4 16,0 1-16,1-2 0,2 2 15,1 1-15,1 0 0,1 0 0,-2 1 16,-1 0-16,-2 1 0,-2 0 16,-2-3-16,2-2 0,-3-2 15,-2-2-15,-3 4 0,-2 4 16,-3 2-16</inkml:trace>
  <inkml:trace contextRef="#ctx0" brushRef="#br0" timeOffset="19601.0187">27812 12262 0,'0'0'15,"0"0"-15,0 0 0,0 0 16,0 0-16,0 0 0,0 0 16,0 0-16,-5 20 0,3-1 0,-2 8 15,-1 3-15,1 5 0,-5 21 16,-2 8-16,0 3 0,0 3 15,-2 28-15,0 27 0,-2 16 16,1-8-16,1 69 0,5 21 16,6-29-16,3-21 0,3 4 15,4 1-15,5-23 0,5-17 0,2-13 16,2-10-16,-2-23 0,-2-17 16,-4-29-16,-3-23 15,-7-20-15,-4-14 0,-1-25 0,-1-17 16,-4 0-16,-2-2 0,3 18 15,1 11-15,1 8 0</inkml:trace>
  <inkml:trace contextRef="#ctx0" brushRef="#br0" timeOffset="20000.3244">27918 13016 0,'0'0'0,"0"0"15,0 0-15,0 0 0,27-13 0,-27 13 16,27-10-16,-27 10 0,32-7 0,-15 7 16,1 3-16,-3 1 0,0 0 15,-3 7-15,-2 4 16,-5 3-16,-4 5 0,-4 9 16,-6 4-16,-1-3 0,-1-2 0,-4 5 15,-2-2-15,1-3 0,0-3 16,3-3-16,3-7 0,6-6 15,3-3-15,3-4 0,3-4 16,3 0-16,2-1 0,7-3 16,5-2-16,1 0 0,1-1 15,2 0-15,3-3 0,-1 4 0,-1 0 16,-3 5-16,-1 4 16,-6 2-16,-2 5 0,-7 6 15,-2 6-15,-4 4 0,-3 2 0,-9 13 16,-7 6-16,1 0 0,-1 0 0,-5 11 15,-1 1-15,4-13 16,4-11-16,3-9 0,3-6 16,2-5-16</inkml:trace>
  <inkml:trace contextRef="#ctx0" brushRef="#br0" timeOffset="20518.3053">28814 12848 0,'0'0'0,"0"0"16,0 0-16,0 0 0,-20 3 0,20-3 16,-22 19-16,8-3 0,-2 3 15,-2 7-15,-5 7 0,-3 11 16,1 0-16,-3 15 0,4 4 15,4-4-15,3-2 0,3 9 16,3 7-16,6-15 0,3-7 0,11-7 16,7-4-16,2-11 0,5-7 15,3-13-15,4-11 0,-2-7 16,0-4-16,4-14 16,4-9-16,-1-2 0,-2-2 0,4-15 15,-1-5-15,-4 4 0,-4 1 16,8-32-16,-4 5 0,-6 13 15,-5 9-15,-6 7 0,-3 6 16,-5 9-16,-4 9 0,-3 5 16,-2 5-16,0 9 0,0 6 0,-1 3 15,1 3-15,0 1 16,0 2-16,-1 8 0,0 7 16,0 3-16,-2 3 0,0 5 0,-1 4 15,3 0-15,0 4 0,2 11 16,1 5-1,1 1-15,0 1 0,-1 1 0,-1 2 16,0 1-16,1-8 0,0-7 16,1-7-16,-4-12 0,-3-7 0,3-7 15,-1-4-15,2-2 0</inkml:trace>
  <inkml:trace contextRef="#ctx0" brushRef="#br0" timeOffset="20700.3792">29130 13194 0,'0'0'15,"0"0"-15,0 0 0,0 0 16,19-16-16,-19 16 0,29-15 16,-13 6-16,1 0 0,0-1 0,2 1 15,5-1-15,1 1 0,-1 0 16,-1-1-16,-2 2 16,-1 3-16,-2-3 0,-2-1 0,2-2 15,-1-3-15,-1 3 0,-3 2 16,-2 1-16</inkml:trace>
  <inkml:trace contextRef="#ctx0" brushRef="#br0" timeOffset="20950.6103">29529 12439 0,'0'0'0,"0"0"0,0 0 0,0 0 15,0 24-15,0-24 0,0 34 16,0-8-16,0 4 0,-1 8 0,0 7 15,-3 15-15,-2 3 0,0 21 16,0 6-16,1 14 0,-1-1 16,0 12-16,-1-5 0,1 2 15,2-13-15,0 19 0,1-25 16,1-29-16,0-19 0,0-20 16,0-15-16,-1-14 0,2-8 0,0 4 15,0 2-15,1 2 0</inkml:trace>
  <inkml:trace contextRef="#ctx0" brushRef="#br0" timeOffset="21767.4083">29633 13068 0,'0'0'0,"6"-9"0,-1-1 0,3 3 16,2 1-16,3-1 0,3-1 16,1 2-16,1 0 0,5 5 15,-1 2-15,-1 5 0,-1 4 0,-4 7 16,-1 6-16,-4 4 0,-4 4 15,-1 10-15,-5 2 0,-1-1 16,-1 0-16,-1 1 0,-1-6 16,1-8-16,1-7 0,3-4 15,4-3-15,0-8 0,3-4 16,1-13-16,3-8 0,3-5 16,1-6-16,3-6 0,3-7 15,5-8-15,0-2 0,-3 4 16,-1 2-16,3 0 0,-4 8 0,-6 8 15,-4 6-15,-5 7 0,-1 4 16,-2 6-16,1 4 0,-2 5 16,1 5-16,-6 6 0,-5 6 15,0 6-15,-1 3 0,-1 9 16,-1 6 0,5 5-16,2 4 0,3-6 0,1-6 15,7 2-15,4-3 0,2-9 16,-1-6-16,3-7 0,2-6 15,1-4-15,0-5 0,4-7 0,4-6 16,-7-3-16,-1-2 0,2-10 16,-3-6-16,-3 6 0,-3-1 15,0-11-15,-3-5 0,-3 4 16,-3 0-16,-5-3 0,-4-2 16,-2 6-16,-1 6 0,-1 1 15,0 2-15,-5 6 0,0 5 0,-3-2 16,-1 2-16,3 3 0,3 4 15,3 2-15,3 3 16,0 0-16,2 0 0,3 0 0,3-3 16,2 3-16,3-2 0,5 3 15,7-1-15,0 1 0,0 2 16,6 3-16,2 3 0,-1 2 16,-3 2-16,0 4 0,-1 6 15,-1 1-15,-2 3 0,-1 11 16,-2 6-16,-5 0 0,-3 0 0,-3 7 15,0 7-15,-3-6 0,-1-5 16,-2 4-16,-1-4 16,0-7-16,1-8 0,1-5 0,0-4 15,3-5-15,1-2 0,6-9 16,5-2-16,-1-2 0,0-1 0,5-4 16,4-3-16,2-1 15,2-1-15,3-4 0,4-1 16,-2 0-16,-2 1 0,1 1 15,1 0-15,-3 2 0,-2 1 0,7-5 16,0-2-16,-10 5 0,-3 0 16,-2 2-16,-5 3 0,-3 2 15</inkml:trace>
  <inkml:trace contextRef="#ctx0" brushRef="#br0" timeOffset="22000.9752">31253 12485 0,'0'0'16,"0"0"-16,0 0 0,0 0 0,0 0 15,0 0-15,0 36 16,0-36-16,0 36 0,0-13 0,0 6 16,-2 6-16,1 2 0,-1 25 15,0 10 1,1 8-16,0 4 0,2 30 0,1 26 15,5 19-15,4 13 0,16 65 16,6-19-16,-10-67 0,-7-48 0,-5-32 16</inkml:trace>
  <inkml:trace contextRef="#ctx0" brushRef="#br0" timeOffset="23017.6741">26553 15819 0,'0'0'0,"14"0"16,3-1-16,-3 1 0,3 1 0,9-1 16,5 1-16,1 0 15,2-1-15,14-1 0,5-1 16,-3-1-16,-1 1 0,12-1 15,4 1-15,-4-1 0,-4 1 0,12 0 16,-1 0-16,-2 1 16,-1 1-16,8-3 0,-1 2 15,-11 0-15,-6 2 0,27-4 0,-4-1 16,-14 1-16,-11 2 0,5 0 16,1 2-16,-10-1 0,-8 1 0,5-2 15,1 1-15,-7-1 16,-5 1-16,7 0 0,4 1 15,-7-1-15,-4 0 0,4-1 16,3-1-16,-21-1 0,-1-3 0,9-2 16,5-1-16,-9 2 0,-8 3 15,-4 0-15</inkml:trace>
  <inkml:trace contextRef="#ctx0" brushRef="#br0" timeOffset="23767.7173">29129 15164 0,'0'0'0,"0"0"16,0 0-16,-31-2 0,20 2 0,-3 1 15,-3 3-15,-6 4 0,-1 1 0,-2 7 16,-2 3-16,2 0 0,1 0 16,-7 11-16,0 8 0,4-1 15,1-1-15,1 11 0,3 3 16,5-2-16,6-4 0,4 10 16,5 0-16,3-8 0,3-4 15,6-5-15,4-1 0,3-9 16,0-6-16,2-6 0,1-4 15,0-4-15,3-3 0,6-3 0,3-2 16,-5-7-16,1-6 0,1-5 16,4-5-16,-3 2 0,-2 0 15,3-12-15,1-6 16,-2 4-16,-1 4 0,-1-10 0,0-5 16,-5 0-16,-4 1 0,2-11 15,-1-1-15,-6 3 0,-3 4 16,-1 0-16,-1-1 0,-3 7 15,1 4-15,-3-12 0,-2 8 0,-2 24 16,-2 3-16,-1 5 0,2 5 16,1 2-16,0 4 0,1 4 15,0 4-15,-3 9 0,-3 6 16,2 3-16,-2 5 0,2 2 16,-1 0-16,2 14 0,1 9 15,-1 11-15,-1 2 0,2 2 16,0 4-16,1-9 0,1-6 0,1 3 15,1 5-15,0-4 0,0-15 16,-2-13-16,-1-8 0,-1-10 16,0-6-16,1-7 0,0-1 15,1-2-15</inkml:trace>
  <inkml:trace contextRef="#ctx0" brushRef="#br0" timeOffset="23968.6861">29303 15533 0,'0'0'0,"0"0"15,0 0-15,0 0 0,0 0 0,0 0 16,0 0-16,20-15 16,-20 15-16,21-9 0,-21 9 0,31-12 15,-15 3-15,1-2 0,2 0 16,0-2-16,-1-1 0,0-1 16,0-1-16,3-8 0,-3-1 15,0-2-15,-1-3 0,-3 5 16,-3 5-16,-1 2 15</inkml:trace>
  <inkml:trace contextRef="#ctx0" brushRef="#br0" timeOffset="24200.4183">29567 14697 0,'0'0'0,"0"0"0,0 0 15,0 0-15,-8 30 0,6-8 0,-1 6 16,0 7-16,1 4 0,-1 25 15,0 9-15,-1 15 16,2-4-16,2 22 0,3 21 0,4 10 16,1-9-16,9 49 0,4-15 15,-2-24-15,-1-15 0,3-5 16,3-3-16,-2-20 0,-1-13 16,0-13-16,0-9 0,-7-22 15,-5-15-15,-2-8 0,-3-4 0,-1-4 16</inkml:trace>
  <inkml:trace contextRef="#ctx0" brushRef="#br0" timeOffset="24618.0187">29703 15501 0,'0'0'0,"0"0"0,0 0 16,0 0-16,14-26 0,-8 17 15,3-2-15,0 1 0,0 0 0,1 2 16,1 1-16,0 2 16,0 1-16,-1 4 0,-1 2 15,-3 5-15,0 5 0,-3 2 16,-1 3-16,-3 7 0,-3 3 0,-3 3 16,-1 2-16,0-2 0,-2-1 15,-1 1-15,1-4 0,0-6 16,0-4-16,2-2 0,3-3 15,4-2-15,3-1 0,2-2 16,3 0-16,-1-2 16,2-1-16,1 0 0,2 0 0,1 0 15,2-2-15,3 2 16,2 1-16,-3 2 0,0-1 0,-2 4 16,-1 1-16,-1 2 0,1 0 0,-2 4 15,-2 1-15,-1 3 0,-2 1 16,-1 2-16,1 3 0,-1 4 15,1-3-15,-2-4 0,-1-5 16,0-3-16</inkml:trace>
  <inkml:trace contextRef="#ctx0" brushRef="#br0" timeOffset="25117.761">30335 15123 0,'0'0'0,"0"0"0,0 0 0,0 0 16,0 0-16,0 0 0,-25 7 16,25-7-16,-13 22 0,4-2 15,-2 6-15,0 5 0,-1 2 0,-1 15 16,1 3-16,0 8 0,4-3 15,3 6-15,6-3 16,4-12-16,0-10 0,5-5 16,3-6-16,2-7 0,0-5 0,5-10 15,2-6-15,1-9 0,0-8 16,2-9-16,0-8 0,-2-3 16,-2-1-16,2-16 0,-1-4 15,-2 7-15,-2 2 0,-2-5 16,-4 2-16,-2 6 0,-2 4 0,-4 5 15,-1 4-15,-3 11 16,-2 7-16,1 7 0,0 5 0,1 1 16,0 2-16,0 4 0,-1 4 15,0 9-15,-1 9 0,1 5 16,0 6-16,-2 1 0,1 2 0,1 8 16,1 6-16,0 9 15,1-1-15,1 5 0,2 4 16,-2-12-16,0-8 0,1-1 15,1-6-15,-2-12 0,-1-8 0,0-7 16</inkml:trace>
  <inkml:trace contextRef="#ctx0" brushRef="#br0" timeOffset="25284.4894">30600 15414 0,'0'0'0,"0"0"0,0 0 0,0 0 16,20-13-16,-20 13 0,21-15 15,-8 6-15,1 0 0,4-2 0,2-3 16,-2 1-16,1-1 0,5-4 16,1 0-16,-4 0 0,-3 0 15,-1 4-15,-4 2 0,-2 1 16</inkml:trace>
  <inkml:trace contextRef="#ctx0" brushRef="#br0" timeOffset="25484.2432">30872 14649 0,'0'0'0,"0"0"16,0 0-16,-12 19 0,12-19 0,-10 26 15,4-1-15,0 7 0,2 6 0,-2 20 16,2 8-16,0 19 16,3 0-16,5 27 0,3 23 15,4-8-15,1-7 0,13 52 16,5 8-16,5-25 0,3-14 15,2-18-15,1-12 0,-14-34 0,-7-24 16,-7-16-16</inkml:trace>
  <inkml:trace contextRef="#ctx0" brushRef="#br0" timeOffset="25868.6545">31098 15245 0,'0'0'0,"0"0"0,-3 30 0,2-14 16,1 2-16,1 13 0,1 5 15,3 1-15,1 3 0,7 7 16,6-2-16,-2-10 0,-2-8 0,5-4 15,1-8-15,-2-9 0,-2-7 16,3-11-16,2-7 0,-1-4 16,-1-3-16,-2-12 15,-2-8-15,-4 4 16,-2 5-16,-3-4 0,-5 2 0,-4 4 16,-4 0-16,-4 5 0,-3 3 15,-3 4-15,-4 5 0,0 4 16,0 6-16,1 2 0,2 4 0,0 6 15,1 6-15,2 1 0,4-1 16,3-2-16,0-1 0,3-2 16</inkml:trace>
  <inkml:trace contextRef="#ctx0" brushRef="#br0" timeOffset="26091.1918">31557 15304 0,'0'0'0,"0"0"0,0 0 0,25-6 16,-25 6-16,39-5 16,-12 0-16,3 0 0,1 1 0,11-3 15,2 2-15,8-1 0,-4 2 16,2-2-16,2 0 16,-3-1-16,0-1 0,-1 1 15,-7 1-15,-3-2 0,-3-1 16,-6-1-16,-7 0 0,-5 2 15,-3 2-15,-3 0 0</inkml:trace>
  <inkml:trace contextRef="#ctx0" brushRef="#br0" timeOffset="26318.0555">31894 14704 0,'0'0'0,"0"0"0,0 0 15,0 0-15,0 0 0,-3 29 16,3-9-16,0 6 0,0 5 0,1 7 16,1 8-16,4 16 0,0 2 15,10 20-15,5 3 16,4 9-16,0-6 0,11 0 0,8-1 16,-12-25-16,-9-18 0,-7-12 15</inkml:trace>
  <inkml:trace contextRef="#ctx0" brushRef="#br0" timeOffset="26819.5288">32951 14461 0,'0'0'16,"2"-9"-16,-2 1 0,-2 2 16,1-1-16,-3-4 0,-2 0 15,-1-1-15,-3 2 0,-3 4 16,-4 2-16,-3 6 0,-2 4 15,-3 5-15,-3 4 0,-8 10 0,-2 1 16,4 12-16,3 6 0,0 11 16,5 0-16,5 7 0,5 5 15,1 2-15,5-6 0,7 1 16,5-7-16,5-11 0,3-10 16,8-13-16,7-9 0,1-7 0,1-4 15,6-14-15,3-10 16,-4-2-16,0-4 0,1-6 15,0-4-15,1 0 0,-3 5 0,-4 8 16,-4 6-16,-6 6 0,-3 4 16,-3 8-16,0 4 0,-5 4 15,0 4-15,-2 4 0,1 2 16,-3-1-16,-1 1 0,2-2 16,3 1-16,3-6 0,2-4 0,3-4 15,3-4-15,-2-3 0,0-3 16,4-11-1,3-9-15,4-5 0,2-5 16,-2 6-16,-4 5 0,2-1 0,-1 5 16,-5 4-16,-3 4 0,-2 7 15,-1 6-15,1 5 0,-2 6 16,-3 9-16,-2 8 16,-2-1-16,0 3 0,-2 12 0,0 5 15,-1-10-15,0-8 0,0-6 16</inkml:trace>
  <inkml:trace contextRef="#ctx0" brushRef="#br0" timeOffset="27367.4989">29445 17048 0,'0'0'0,"0"0"0,0 0 0,27-2 15,-13 1-15,6-3 0,5 1 16,10-2-16,3 1 0,5-2 16,4-1-16,8-1 0,-1-1 0,-2 4 15,-2 1-15,4 0 0,-6-1 16,-4 2-16,-1 0 0,-8 11 15,-4 10-15,-7-4 0,-5-3 16,-5-3-16</inkml:trace>
  <inkml:trace contextRef="#ctx0" brushRef="#br0" timeOffset="27521.3652">29973 16730 0,'0'0'0,"-1"8"0,-1 4 15,5 5-15,0 4 0,7 13 16,3 4-16,4 6 0,2 3 16,13 14-16,7 0 0,-3-4 15,-7-13-15,-7-8 0</inkml:trace>
  <inkml:trace contextRef="#ctx0" brushRef="#br0" timeOffset="27735.4395">31159 16643 0,'0'0'0,"0"0"16,0 0-16,0 0 0,0 0 0,18 29 15,-18-29-15,24 36 0,-9-13 16,6 5-16,6 4 15,1 3-15,-3-5 0,-6-5 16</inkml:trace>
  <inkml:trace contextRef="#ctx0" brushRef="#br0" timeOffset="27920.1091">31819 16916 0,'0'0'0,"1"6"16,0 0-16,5 0 0,3 1 0,1 0 16,-1-1-16,-3-1 0</inkml:trace>
  <inkml:trace contextRef="#ctx0" brushRef="#br0" timeOffset="28598.5307">29353 14636 0,'0'0'0,"0"0"16,0 0-16,0 0 0,-21-4 0,21 4 15,0 0-15,-23-2 16,14 0-16,-3 0 0,-1 0 0,1 0 15,2 0-15,1 1 0</inkml:trace>
  <inkml:trace contextRef="#ctx0" brushRef="#br0" timeOffset="30518.3404">10681 14473 0,'0'0'0,"0"0"16,0 0-16,0 0 0,0 0 0,-24-5 15,24 5-15,0 0 0,-19-6 16,11 4-16,0 0 0,0 0 15,2 0-15,-2-1 0,0 1 16,2 0-16,0 0 0,1 1 0,-1-2 16,2 2-16,-1-1 0,2 1 15,0 1-15,0-1 0,-1-2 16,2 2-16,2 1 0,-2-2 16,2 2-16,0 0 0,0 0 15,0 0-15,0 0 0,3-1 16,0 1-16,2 0 0,0 0 0,2-2 15,0 0-15,1 0 0,2-1 16,1 1-16,0 0 16,0 0-16,1-1 0,2 1 0,1 1 15,2 0-15,1-1 0,1 2 16,1 0-16,1 0 0,0 3 16,10 0-16,2 1 0,0 1 15,0 1-15,0-1 0,1-2 16,0 1-16,0-1 0,9 2 15,2 0-15,-2-2 0,-1 0 0,2 1 16,1 1-16,9 0 0,-1 0 16,-1 1-16,-1 2 0,0 0 15,0 2-15,10 0 0,0-3 16,-2-1-16,-3-1 0,3-2 16,4-2-16,7 1 0,-3 0 15,4-2-15,0 0 0,-2-3 16,-4-1-16,29-4 0,-8 1 15,-6 2-15,-5 3 0,-1 6 16,-1 2-16,-4-1 0,-5-2 0,4 1 16,4 0-16,-6 1 0,-4 0 15,1-1-15,0 1 0,-1-3 16,-2-2-16,-6-2 0,-5 1 16,-3 1-16,-5 3 0,-4 1 15,-5 2-15,-2-5 0,-4-1 16,2 2-16,0 2 0,-2 4 15,-4 1-15,3 3 0,3 3 16,-13-7-16,3 0 0,2 1 16,2-1-16,4 2 0,5 1 0,-9-3 15,-7-2-15,-4-2 0</inkml:trace>
  <inkml:trace contextRef="#ctx0" brushRef="#br0" timeOffset="32201.4388">32278 15844 0,'0'0'0,"0"0"0,0 0 0,0 0 16,0 0-16,25 5 0,-25-5 16,23 2-16,-23-2 0,27 3 15,-7-3-15,0 0 0,-1 0 0,5 0 16,1 1-16,7-1 0,-1 0 15,2 0-15,1-1 16,-1-1-16,-1 1 0,7 0 0,-1 1 16,0-3-16,-3-2 0,2 2 15,3 1-15,-5-1 0,-3 0 0,10 0 16,2 0-16,-5 0 16,-5 0-16,3 0 0,0 0 15,-2 1-15,-2 0 0,3-1 16,0 2-16,-5-1 0,-4 1 0,1-1 15,0 0-15,-4 1 0,-2-1 16,1 2-16,1 2 16,-3-1-16,-2 1 0,-1-2 0,-1 0 15,-2-1-15,-4 0 0,-4 1 16,1 0-16,-2 0 0,-2 0 0,-1-1 16,1-2-16,-4 0 15,-3 0-15,1 0 0,1 1 16,1 2-16</inkml:trace>
  <inkml:trace contextRef="#ctx0" brushRef="#br0" timeOffset="44488.4173">26831 16509 0,'0'0'0,"0"0"0,0 0 0,0 0 16,0 0-16,0 0 0</inkml:trace>
  <inkml:trace contextRef="#ctx0" brushRef="#br0" timeOffset="44897.1786">26701 16618 0,'0'0'0,"0"0"0,0 0 0,0 0 16</inkml:trace>
  <inkml:trace contextRef="#ctx0" brushRef="#br0" timeOffset="47459.9064">26088 4659 0,'0'0'16,"0"0"-16,0 0 0,0 0 0,0 0 15,0 0-15,0 0 16,26 1-16,-26-1 0,0 0 0</inkml:trace>
  <inkml:trace contextRef="#ctx0" brushRef="#br0" timeOffset="48760.3609">20716 3050 0,'0'0'0,"0"0"0,0 0 16,0 0-16,0 0 0,-27-1 15,27 1-15,0 0 0,-24 1 0,24-1 16,0 0-16,-28 3 0,19-1 15,0-1-15,0-2 0,1 2 16,0 2-16,-1-1 0,0 0 16,2-1-16,0 2 0,0-2 15</inkml:trace>
  <inkml:trace contextRef="#ctx0" brushRef="#br0" timeOffset="49802.8423">20080 3099 0,'0'0'0,"0"0"15,0 0-15,0 0 0,0 0 0,0 0 16,0 0-16,28-8 0,-28 8 0,0 0 15,23-3-15,-23 3 0,20 3 16,-20-3-16,22 3 16,-10-1-16,0-1 0,1 0 15,2-1-15,0 1 0,2 1 0,0-1 16,1-2-16,0 0 0,-1-1 16,2 1-16,1 0 0,1 1 15,1 0-15,4 0 0,-2-2 16,1-1-16,-2 2 0,1 0 15,1 1-15,0-1 0,-1 0 0,-1-1 16,-1 1-16,0 1 0,-1-2 16,1 4-16,0 1 0,0-1 15,-1-1-15,-1 1 0,-2 1 16,-1-3-16,1 0 0,1 0 16,0 0-16,-3 1 0,-1-1 15,1 0-15,-1 0 0,0 0 16,-2 1-16,-2 0 0,-1 0 15,0 0-15,-1 0 0,-1 0 16,1 2-16,0-2 0,0-1 0,-1 1 16,-1 0-16,2 0 0,0 2 15,1-1-15,0 1 0,0-2 16,1-1-16,-2 1 0,-2-1 16,1 1-16</inkml:trace>
  <inkml:trace contextRef="#ctx0" brushRef="#br0" timeOffset="53202.7036">20943 3235 0,'0'0'0,"0"0"15,0 0-15,0 0 0,0 0 0,0 0 16,0 0-16,0 0 0,0 0 16,-14-21-16,14 21 0,0 0 15,0 0-15,0 0 0,-12-19 16,12 19-16,0 0 0,0 0 16,0 0-16,-13-17 0,13 17 15,-6-8-15,3 3 0,0 2 0,-2 0 16,1 0-16,-2 1 15,1 0-15,-1-1 0,-1 0 0,-2 1 16,0-2-16,-1 1 0,0 1 16,-1 1-16,1 1 0,1 1 15,-1-1-15,0 1 0,1 0 16,-2 0-16,1 0 0,0 2 16,-1-3-16,-1 0 0,0 2 15,3 0-15,-1 0 0,1 2 0,0-1 16,0 2-16,1 0 0,1 0 15,0 0-15,1-3 0,-1 2 16,1 1-16,1 0 0,-1 1 16,2 0-16,0 0 0,-1 1 15,0 2-15,-1-1 0,2 1 0,-2-2 16,1 0-16,-1 0 16,1 2-16,-1-1 0,1 2 15,-1 0-15,1-2 0,-2 2 0,0 0 16,2 0-16,0 0 0,1 1 15,0 1-15,-1-1 0,1 0 16,1 2-16,0 1 0,1 1 16,0-1-16,1 1 0,0-1 15,0 0-15,-1-2 0,2 5 16,3 0-16,0-2 0,3 1 16,0-3-16,3 0 0,-1-2 15,-1-1-15,2 1 0,1-1 16,0-1-16,1 0 0,2 0 0,2-2 15,1-2-15,2 0 0,1-4 16,0-2-16,3 0 0,3-2 16,0-2-16,3-3 0,-3-1 15,-1 0-15,9-1 0,3 0 16,-4-1-16,-2-1 0,0-1 16,0-2-16,-1 0 0,-2 1 0,1-1 15,-1 0-15,-2-1 16,-6 0-16,6-4 0,-1-2 15,-5 5-15,-1 0 0,2-4 0,-1-1 16,-6 4-16,-1 1 0,3-5 16,-2-2-16,-3 7 0,-1 1 0,-2 0 15,0 2-15,-2-1 16,-1 1-16,-1-1 0,0 1 16,0 0-16,-1 3 0,0 0 15,-1 0-15,0 1 0,0 0 0,0 2 16,1 1-16,-1 0 0,1 2 15,-1 0-15,-1 1 16,-1-1-16,0 1 0,1 2 0,0 2 16,0 0-16,0 0 0,-2-1 15,0 3-15,1 1 0,0 1 16,0 2-16,0 1 0,0 1 0,0-1 16,0 4-16,0 0 15,1 1-15,1-1 0,-1 0 0,0-2 16,0-1-16</inkml:trace>
  <inkml:trace contextRef="#ctx0" brushRef="#br0" timeOffset="54536.0033">24632 4898 0,'0'0'0,"0"0"16,0 0-16,33-2 0,-33 2 0,32-1 15,-12 1-15,2 0 0,4-2 0,9 1 16,2 1-16,2 0 0,0-1 15,9-1-15,1 1 0,0-3 16,1 0-16,9-1 0,1 1 16,-3-2-16,-2 2 0,-3-5 15,-1-1-15,5-5 0,-3 1 16,-5-3-16,-3 1 0,-4-1 16,-1-1-16,-1-3 0,-2-1 15,-4-2-15,-2-1 0,-3 0 16,-2-1-16,-2-1 0,1 0 0,-5-2 15,-4-2-15,-2 0 0,-1 2 16,-4-3-16,-1 0 0,-1 0 16,-2 2-16,0-3 0,-2-1 15,-1 1-15,-1 2 0,-1-2 16,0 1-16,-2 1 0,-1-1 16,-3 3-16,-3 3 0,-3-2 15,-2-1-15,-3 0 0,0 0 16,-3 1-16,-1 2 0,-3 0 15,-4 1-15,-3 2 0,-3 2 0,-4 1 16,-4 3-16,-1 1 0,0 2 16,-6 1-16,-5 0 0,-1 2 15,-1 0-15,-13 0 0,1 2 16,3 4-16,2 2 0,-4 3 16,-4 0-16,-28 3 0,9 0 0,5 7 15,4 2-15,8-1 16,4-1-16,3 1 0,2-2 15,3 6-15,3 3 0,-3-3 0,1-2 16,6 3-16,5 3 0,3 2 16,3 1-16,0-3 0,0 0 15,1 6-15,1 5 0,3-1 16,1-1-16,-1-1 0,-2-1 16,7 5-16,3-1 0,-1 1 15,-2-2-15,5 7 0,2 6 0,1-9 16,0-6-16,-1-3 0,2-2 15,2 4-15,2 1 0,9-1 16,7-1-16,2-10 0,0 2 16,1 1-16,1 2 0,6 1 15,3 0-15,-1-4 0,1 2 16,4 4-16,4 3 0,2-3 16,2-2-16,0-1 0,1-3 15,1 2-15,2 2 0,2-1 16,1 0-16,3-1 0,2 0 15,4-3-15,1-4 0,-1-1 0,-1 1 16,2-4-16,3-1 0,1 0 16,2 0-16,3-4 0,0-2 15,0 0-15,2 0 0,2 0 16,3 0-16,5-2 0,-3 0 16,3-4-16,0-2 0,-1 1 15,-2 3-15,0-4 0,0-3 16,1 1-16,-1-1 0,25-5 15,-6 2-15,-8 0 0,-7-1 0,-1 1 16,-3 1-16,-2 3 0,0 4 16,-2 0-16,-1 1 0,-3-2 15,-4-2-15,-13 4 0,-10 1 16,-7 1-16</inkml:trace>
  <inkml:trace contextRef="#ctx0" brushRef="#br0" timeOffset="55552.0925">21332 2752 0,'0'0'0,"0"0"0,0 0 16,0 0-16,0 0 0,0 0 0,0 0 16,0 0-16,0 0 0,0 0 15,0 0-15,4 28 0,-4-28 0,7 27 16,-4-6-16,0 2 16,-1 4-16,-1 2 0,-1 3 15,-2 12-15,-1 1 0,-3 14 16,0 2-16,-3-3 0,-1-2 0,-3 12 15,0 1-15,-1-8 0,2-8 16,1 5-16,2-5 0,2-10 16,1-5-16,2-1 0,2-4 15,2-11-15,2-5 0,3-7 16,5-7-16,0-9 0,1-5 0,-4 4 16,-2 1-16,0 1 0</inkml:trace>
  <inkml:trace contextRef="#ctx0" brushRef="#br0" timeOffset="55736.2383">21343 3430 0,'0'0'0,"0"0"0,0 0 0,0 0 16,3-23-16,-3 23 0,0 0 16,14-21-16,-2 14 0,3 1 15,2 0-15,3 1 0,2-2 16,0 1-16,0 3 0,6-3 16,-2 0-16,-3 1 0,-3 0 0,-3 1 15,-3 0-15,-2-2 16,-2 1-16,0-4 0,-1-3 15,-1 2-15,-2 2 0,0 2 0</inkml:trace>
  <inkml:trace contextRef="#ctx0" brushRef="#br0" timeOffset="56035.8922">21728 2527 0,'0'0'16,"0"0"-16,0 0 0,0 0 0,0 0 15,-1 26-15,1-26 0,-5 36 16,1-15-16,0 4 0,-1 6 16,-1 3-16,1 5 0,-4 18 15,-1 6-15,-3 14 0,-2-2 16,0 22-16,0 4 0,-1 9 16,0-8-16,1 19 0,1 0 15,-3 31-15,5-21 0,-4 3 16,-4 4-16,1-17 0,2-9 0,4 12 15,3 7-15,5-19 0,1-11 16,3-4-16,2-3 0,3-16 16,2-12-16,1-24 0,0-15 15,-3-9-15,-1-6 0,-1-3 16</inkml:trace>
  <inkml:trace contextRef="#ctx0" brushRef="#br0" timeOffset="56403.031">21824 3199 0,'0'0'16,"0"0"-16,9-16 0,-6 11 0,1 2 16,1 3-16,2 3 15,-1 4-15,1 1 0,-4 6 0,-3 7 16,-1 3-16,-2 1 0,-7 11 15,-4 4-15,-1-4 16,2-4-16,0 2 0,4-7 16,3-6-16,1-3 0,10-5 0,4-4 15,6-4-15,2-3 0,9-1 16,6-2-16,0 0 0,-1-2 16,-2 5-16,0 1 0,-3 4 0,-1 3 15,-5 7-15,-9 1 16,-8 4-16,-6-1 0,-12 7 15,-8 7-15,-3-1 0,-5 1 0,-1-1 16,-1 1-16,6-8 0,5-7 0,8-10 16,9-9-16,2-1 15,1 0-15,0 0 0</inkml:trace>
  <inkml:trace contextRef="#ctx0" brushRef="#br0" timeOffset="57502.7919">22545 3059 0,'0'0'0,"0"0"0,0 0 16,0 0-16,0 0 0,0 0 0,-24 21 15,24-21-15,-30 30 0,10-6 16,-3 4-16,0-1 0,-1 3 16,-4 8-16,4 3 0,0 2 15,4-4-15,8-4 0,6-4 16,6-5-16,6-6 0,9-8 0,8-5 15,6-7-15,3-5 0,12-6 16,5-4-16,-6-2 0,-5 2 16,3-2-16,-5 2 0,-7 3 15,-6 4-15,-4 4 0,-5 4 16,-3 3-16,-1 0 0,-3 5 16,-2 3-16,0 3 0,-3 3 0,-1-1 15,-1 3-15,1-1 0,1-1 16,3 2-16,0 0 15,2-5-15,1-2 0,2-3 0,2-2 16,3-5-16,3-3 0,5-7 16,3-5-16,0-3 0,-2-1 15,-4-4-15,-2-3 0,-5 0 16,-3 1-16,-6-6 0,-5 2 16,-3 1-16,-4 3 0,-10 4 15,-7 1-15,-3 6 0,1 2 0,-6 5 16,-4 4-16,5 2 0,4 2 15,6 0-15,5 1 16,5-3-16,2-1 0,6 1 0,4 2 16,5-2-16,4 0 0,10-1 15,6-1-15,3-1 0,1-4 16,3 3-16,2-1 0,-2 2 0,-1 0 16,4 2-16,-2 0 15,-6 3-15,-4 3 0,-4 3 16,-4 4-16,-4 3 0,-2 1 0,-4 1 15,-3 5-15,-2 1 0,-2 4 0,-2 7 16,1 3-16,1-6 16,1-2-16,3-4 0,4-2 15,0-5-15,1-4 0,5-5 16,4-5-16,4-4 0,3-4 0,4-8 16,2-7-16,-6 1 15,-1-4-15,2-8 0,-1-3 16,-6 2-16,-6 3 0,-6-2 0,-5 1 15,-4 2-15,-4 0 0,-5 3 16,-5 4-16,-2 1 0,-2 2 16,-3 1-16,-3 2 0,6 2 15,4 2-15,3 0 0,4 1 16,4 0-16,1 2 0,13-5 16,8-1-16,4 0 0,5-1 0,8-3 15,7-2-15,1-1 16,-3 0-16,-5 2 0,-4 4 15,-2 4-15,-3 3 0,-1 5 0,-1 2 16,-3 3-16,-2 2 0,-2 6 16,1 5-16,-4 2 0,-2 4 15,-3 8-15,0 7 0,-4 1 16,-1 3-16,-4 7 0,-3 7 16,-1-6-16,-2-4 0,-2 5 15,-1-3-15,2-7 0,2-4 0,2-2 16,3-7-16,5-16 0,4-9 15,3-14-15,2-11 0,-3-3 16,2-4-16,-1-4 0,-1-6 16,-1 0-16,-2-1 0,4-2 15,3 6-15,0 6 0,0 4 0,8 8 16,4 5-16,2 1 16,-1 0-16,3 4 0,1 6 15,-1 2-15,-2 0 0,-2 2 0,-3 2 16,-7-3-16,-2 0 0,0-3 15,0-2-15,0-1 0,2 1 16,-4-1-16,-3 2 0,0 1 16</inkml:trace>
  <inkml:trace contextRef="#ctx0" brushRef="#br0" timeOffset="57756.2306">24128 2621 0,'0'0'0,"0"0"0,0 0 0,0 0 16,0 0-16,0 0 0,0 0 16,0 25-16,0-25 0,-1 29 15,0-8-15,-1 3 0,0 4 16,0 5-16,-2 3 0,-1 14 16,-1-1-16,-1 21 0,-3 7 15,-1 0-15,-3 0 0,-1 26 16,-2 25-16,1 9 0,3-8 0,-1 72 15,7-3-15,3-18 0,3-12 16,10 14-16,5 9 16,-4-58-16,-3-43 0,-3-28 0</inkml:trace>
  <inkml:trace contextRef="#ctx0" brushRef="#br0" timeOffset="58652.4189">24338 2414 0,'0'0'0,"0"0"0,0 0 16,0 0-16,0 0 0,0 0 15,34 11-15,-34-11 0,32 6 0,-9-3 16,6-2-16,2 1 16,1-1-16,9-1 0,7-2 15,13 1-15,-4 1 0,10 0 16,8-1-16,-9-1 0,-7 2 0,-1 2 15,-7-1-15,-11-2 0,-11-1 16,-7 1-16,-5 1 16,-6-2-16,-2-1 0,-7-5 0,-4-5 15,1 3-15,0 3 0,0 0 16</inkml:trace>
  <inkml:trace contextRef="#ctx0" brushRef="#br0" timeOffset="58919.7682">24779 2010 0,'0'0'0,"0"0"0,0 0 16,0 0-16,-6 22 0,6-22 16,-8 28-16,8-28 0,-11 36 0,4-11 15,-1 6-15,1 1 16,-1 1-16,-1 12 0,0 3 15,-1 9-15,3-1 0,-1 2 0,0 6 16,3 8-16,0-3 0,2 17 16,1 2-16,3-2 0,3-3 15,8 11-15,6-5 0,3 7 16,-7-30-16,-4-21 0</inkml:trace>
  <inkml:trace contextRef="#ctx0" brushRef="#br0" timeOffset="60169.992">26386 1634 0,'0'0'16,"0"0"-16,-24-3 0,12 2 0,-2 1 15,-10 2-15,-2 0 16,-2 2-16,1 2 0,-4 3 15,-3 5-15,-6 4 0,3 2 0,-5 6 16,-5 7-16,0 6 0,5-3 0,-4 16 16,3 5-16,4-4 15,4-5-15,2 8 0,2 5 16,3 1-16,8-6 0,1 26 16,9-8-16,4-13 0,4-11 0,5-3 15,6-1-15,3-13 0,3-5 16,6-8-16,4-4 15,-1-7-15,1-4 0,4-14 16,14-6-16,0 0 0,-1-1 0,3-8 16,2-5-16,-2-4 0,0-1 15,15-20-15,-11 2 0,-11 10 16,-9 8-16,-11 6 0,-8 3 16,-3 10-16,-3 6 0,-4 9 15,0 0-15,1 6 0,-1 2 0,1 3 16,0 6-16,-1 0 0,0 4 15,-2 2-15,-1 1 0,1 3 16,1 1-16,1 0 0,1 0 16,0-4-16,1 0 0,3-3 15,2-3-15,1-5 0,1-2 16,3-4-16,1-4 0,2-5 16,3-3-16,7-5 0,6-5 15,1-4-15,1-7 0,6-6 16,-2-2-16,-4-1 0,-3 1 0,-4 2 15,-4 2-15,-1-2 0,-5 6 16,-4 5-16,-4 7 0,-4 6 16,0 2-16,-2 6 0,-1 3 15,-2 6-15,-1 4 0,-2 5 16,1 4-16,0 3 0,-1 0 0,1 5 16,0 3-16,1-1 15,-1 1-15,2 3 0,2-2 16,2-4-16,0-3 0,2-7 15,4-4-15,1-6 0,2-4 0,7-4 16,5-6-16,2-5 0,3-3 16,10-10-16,2-6 0,0-3 15,-2-3-15,2-4 0,0-2 16,1-8-16,-4-1 0,-2 1 16,-4 0-16,-1-4 0,-5 4 15,-6 6-15,-4 6 0,-4 6 16,-4 6-16,-2 4 0,-3 6 15,-2 5-15,-1 3 0,-1 8 0,-2 7 16,-4 2-16,-2 5 0,-3 3 16,-2 4-16,-3 4 0,0 2 15,-1 7-15,1 5 0,3-2 16,2 0-16,1 10 0,2 0 16,4-4-16,1-3 0,3-3 15,2-1-15,3-4 0,0-4 0,6-3 16,3-3-16,3-4 15,2-3-15,3-7 0,2-3 16,5-7-16,3-4 0,-1-4 0,3-6 16,1-4-16,1-4 0,7-9 15,1-5-15,-2-2 0,-3-3 16,-2-2-16,-4-2 0,-1-7 16,-5 1-16,-7-1 0,-5 0 15,-4 8-15,-3 5 0,-4 3 16,-3 1-16,-3 3 0,-4 5 0,-6 3 15,-5 3-15,-7 6 0,-5 4 16,-7 11-16,-11 4 0,-4 5 16,-4 3-16,-10 9 0,-1 6 15,8 5-15,7 4 0,14 1 16,10 1-16,-1 5 0,8-13 16,6-10-16</inkml:trace>
  <inkml:trace contextRef="#ctx0" brushRef="#br0" timeOffset="60519.6914">28230 2332 0,'0'0'0,"0"0"16,0 0-16,32 2 0,-32-2 0,36 6 15,-4-3-15,3 0 0,4 1 16,19 3-16,7 2 0,11-3 16,-3-2-16,12-1 0,-2 0 15,0 0-15,-10 0 0,4-1 16,-5-1-16,-12-3 0,-10-5 0,7 2 16,-3-1-16,-13 2 15,-3 0-15,15 1 0,-6 2 16,-24 1-16,-2 0 0,-1 2 15,0 3-15,-6-3 0,-3-2 0,-5 4 16,-2 2-16,-4 0 0,-3 1 16,-10 1-16,-9 1 0,4-3 15,5 0-15,3-2 0</inkml:trace>
  <inkml:trace contextRef="#ctx0" brushRef="#br0" timeOffset="60886.5872">28064 2673 0,'0'0'0,"0"0"0,0 0 16,0 0-16,0 0 0,26 13 15,-26-13-15,29 8 0,-29-8 0,44 6 16,-14-2-16,2 0 0,1 1 15,15-2-15,2 1 0,2-1 16,0-1-16,16-2 0,3-1 16,6 0-16,-6-1 0,7 1 15,-3-2-15,-8 1 0,-4 0 16,4-1-16,-4 2 0,-10 0 16,-7 2-16,-3 2 0,-1 0 15,-8-1-15,-6 0 0,-5 0 0,-3 1 16,-6-2-16,-2 0 0,-3-1 15,-1-1-15,0 3 0,-1 1 16,-1 1-16,-2 1 0,-1 0 16,-2-1-16,0-2 0,0 1 15,-1-3-15</inkml:trace>
  <inkml:trace contextRef="#ctx0" brushRef="#br0" timeOffset="61819.7052">30767 1791 0,'0'0'0,"0"0"16,0 0-16,-19-14 0,19 14 0,-28-8 16,8 9-16,-2 0 15,-2 1-15,-15 3 0,-4 4 16,0 1-16,1 1 0,-12 12 0,-1 6 15,-2 7-15,6 2 16,1 8-16,-2 6 0,10-2 16,7-4-16,2 12 0,2 10 0,7-5 15,8 0-15,4 1 0,4 1 16,3 2-16,2-11 0,7 19 16,2-7-16,3-10 0,2-7 0,5-7 15,2-1-15,3-9 0,1-8 16,1-8-16,1-7 15,2-7-15,4-2 0,-8-6 16,7-2-16,1-6 0,5-4 0,4-12 16,5-6-16,2-4 0,-1-3 15,1-4-15,0-1 0,-4 4 16,-4 1-16,9-12 0,-10 10 16,-13 13-16,-9 8 0,-7 11 15,-5 7-15,-3 4 0,0 4 0,-1 5 16,1 7-16,-2 1 0,-1 6 15,-3 5-15,0 3 0,-4-3 16,-4 2-16,-1 7 0,0 2 16,2-3-16,5-2 0,1-1 15,3-3-15,1-5 0,3-6 16,1-4-16,2-5 0,-1-3 16,2-4-16,6-5 0,6-4 15,3-3-15,4-3 0,0-5 16,5-4-16,5-9 0,-2-2 0,0-4 15,0-2-15,-2 0 0,-3 1 16,2-4-16,-4-1 0,-5 9 16,-6 4-16,-2 7 0,-2 5 15,-3 6-15,-1 5 0,-3 3 16,-2-1-16,0 8 0,0 3 16,-1 3-16,0 4 0,0 7 15,1 4-15,-1 1 0,-2-1 16,1 3-16,-1 1 0,1 14 15,1 3-15,1-3 0,2 0 0,1-4 16,1-4-16,2-5 0,2-4 16,3-1-16,1 2 0,0-4 15,0-2-15,5-5 0,1-5 16,3-2-16,1-4 0,5-3 16,3-3-16,-1-5 0,2-6 0,-8 2 15,-4 4-15,-5 0 0</inkml:trace>
  <inkml:trace contextRef="#ctx0" brushRef="#br0" timeOffset="62220.613">31162 1649 0,'0'0'0,"0"0"16,0 0-16,0 0 0,31 1 0,-31-1 16,32 6-16,-13 1 15,1 1-15,1 2 0,-1 3 16,0 0-16,-2-1 0,1 8 16,-3 4-16,-4 1 0,-3 1 0,-9 11 15,-8 2-15,-5-1 0,-4-3 16,-15 9-16,-7-2 15,3-3-15,0-6 0,0-2 16,4-4-16,8-9 0,6-5 0,6-4 16,5-3-16,5-2 0,3 1 0,13-3 15,9-1-15,5-1 16,4-2-16,14-6 0,10-2 16,-1 0-16,-2 2 0,11-3 15,1-1-15,-10 0 0,-9 1 0,-6 3 16,-11 1-16,-10 2 0</inkml:trace>
  <inkml:trace contextRef="#ctx0" brushRef="#br0" timeOffset="62437.611">31545 1869 0,'0'0'15,"0"0"-15,0 0 0,0 0 0,0 0 16,24-9-16,-24 9 0,37-4 15,-12 2-15,2 1 0,4-1 16,1 1-16,0 2 0,10 1 16,0 1-16,3 2 0,-6 1 15,-6 0-15,-5 2 0,-2 0 16,-4 1-16,-8-5 0,-6-4 16,-2 0-16,0 0 0,-2 0 0</inkml:trace>
  <inkml:trace contextRef="#ctx0" brushRef="#br0" timeOffset="62652.5975">31777 1650 0,'0'0'0,"0"0"16,0 0-16,0 0 0,0 0 0,6 34 15,-2-16-15,-4-18 0,6 34 16,-4-12-16,-1 6 0,0 1 15,-1 2-15,0 14 0,1 3 16,-1 1-16,0 2 0,0 17 16,0 4-16,0 4 0,0-7 15,1-6-15,-1-16 0,0-13 16</inkml:trace>
  <inkml:trace contextRef="#ctx0" brushRef="#br0" timeOffset="63069.687">29847 4094 0,'0'0'0,"0"0"15,0 0-15,33-2 0,-19-1 0,8 1 16,6-1-16,11-2 0,0 2 16,5 1-16,6 1 0,11 1 15,-2 3-15,14-2 0,1 0 16,-3 2-16,-1 2 0,9-3 16,-2-1-16,-7-2 0,-7-3 0,-10 0 15,-15 2-15,-10 0 0</inkml:trace>
  <inkml:trace contextRef="#ctx0" brushRef="#br0" timeOffset="67944.4325">30675 2285 0,'0'0'0,"0"0"0,0 0 0,0 0 16,0 0-16,0 0 0,0 0 15,0 0-15,0 0 0,0 0 16,0 0-16,0 0 0,0 0 16,0 0-16,0 0 0,0 0 0,-12 21 15,12-21-15,0 0 0,0 0 16</inkml:trace>
  <inkml:trace contextRef="#ctx0" brushRef="#br0" timeOffset="71791.0792">27530 3221 0,'0'0'16,"0"0"-16,0 0 0,0 0 0,0 0 15,0 0-15,0 0 0,0 0 16,0 0-16,-18-14 0,18 14 15,0 0-15,0 0 0,0 0 16,-18-16-16,18 16 0,0 0 16,-16-15-16,14 13 0,-2-2 15,0 0-15,-2-2 0,0 1 16,0 0-16,1 2 0,0 0 0</inkml:trace>
  <inkml:trace contextRef="#ctx0" brushRef="#br0" timeOffset="73320.2426">27265 3125 0,'0'0'15,"0"0"-15,0 0 0,0 0 0,0 0 0,0 0 16,0 0-16,0 0 16,-4-26-16,4 26 0,0 0 15,0 0-15,8-19 0,-8 19 16,0 0-16,0 0 0,0 0 0,-7-19 16,7 19-16,-18-5 15,6 5-15,-5 0 0,-2 0 16,-4 3-16,0 0 0,-4 2 0,-5 0 15,-9 3-15,1 1 0,-2 1 16,-2 3-16,-9 0 0,3-1 16,-13 5-16,-1-1 0,4 1 15,5-2-15,-1 0 0,0 0 16,-3 2-16,9 0 0,-3-1 16,-1 2-16,4-4 0,5-1 0,-7 1 15,1 0-15,8-4 16,6-1-16,0-5 0,1-2 0,4 4 15,3 2-15,5 0 16,2-3-16,8-2 0,3 0 0,2-1 16,3 3-16,2-4 0,1-1 15,3 0-15,2-4 0,1 0 16,4-2-16,5 1 0,7-1 16,1-3-16,2 0 0,6 0 15,8-2-15,-1-2 0,1-2 0,18-3 16,7-2-16,1 3 0,-1 1 15,20 0-15,4 3 0,-5 0 16,-3 2-16,18 0 0,3 2 16,28 3-16,-19 4 0,-1-3 15,0-4-15,-12 3 0,-5 2 16,1 3-16,3 2 0,-7-7 16,-6-4-16,8-4 0,6-3 15,-8-3-15,-5-1 0,-2-8 0,-1-5 16,-12 2-16,-8 0 0,2-5 15,3-5-15,-8 5 0,-4 2 16,4-6-16,4-1 16,-5 3-16,-5 1 0,-1-2 0,-3-2 15,-4 3-15,-4 5 0,-2-3 16,-2-1-16,-2 1 0,-2 2 0,-4 1 16,-2 1-16,-5-1 0,-5 0 15,2-2-15,-1-2 16,-5 5-16,-3 3 0,-1-8 15,-2-4-15,-2 7 0,-1 5 0,-6-3 16,-5-4-16,-3 4 0,1 3 16,-6-2-16,-3-1 0,-2 3 15,-4 2-15,-1 1 0,-3 0 16,13 10-16,-2-2 0,-5-3 16,-5-5-16,3 9 0,3 2 0,-7-3 15,-5-3-15,3 0 0,1 0 16,-8 2-16,-4-1 15,3 6-15,3 4 0,-7-5 0,-2-4 16,3 5-16,3 2 0,-3 0 16,-3 0-16,3 1 0,2 3 0,-12-3 15,-2-2-15,9 6 16,2 1-16,-30-7 0,1 3 16,8 1-16,6 3 0,-2 4 15,-1 3-15,1-4 0,3-2 0,-5 1 16,-4-2-16,9 11 0,5 4 15,-5-3-15,-3-3 0,0-3 16,2-2-16,-7 6 0,-2 8 16,4 0-16,3 0 0,-6 2 15,-2 2-15,6-2 0,5 0 16,-2 2-16,0 2 0,11 3 16,8 1-16,-2 0 0,-2-1 15,1-3-15,0 0 0,-6 8 16,-3 5-16,1-1 0,1-2 0,-6 2 15,-2 2-15,7 5 0,6 3 16,-5 4-16,-4 4 0,5-7 16,6-3-16,0 3 0,-1 5 15,9-3-15,5 0 0,0 2 16,0 3-16,3-6 0,1-5 0,0 8 16,1 3-16,4-4 15,1-3-15,4 7 0,1 5 16,5-1-16,3-1 0,5 2 15,4 2-15,5-8 0,2-8 0,0 6 16,-2 3-16,5-1 0,3-1 16,10 5-16,8 2 0,-6-9 15,-3-7-15,3 5 0,2 4 16,-1-1-16,0-2 0,7 6 16,5 1-16,-1-4 0,1-3 0,7 4 15,6 1-15,1-4 0,1-1 16,6-8-16,6-3 0,1-4 15,0-3-15,8-1 0,5-1 16,-5-5-16,-4-1 0,12-8 16,11-3-16,-6-3 0,-4-2 15,9-5-15,6-5 0,-8 0 16,-5-1-16,7-6 0,6-5 16,-5-2-16,-5-2 0,4 0 15,4-1-15,-5 1 0,-4 0 0,5-8 16,5-4-16,-12 2 0,-8 4 15,9-6-15,5-6 0,-9 8 16,-8 2-16,5-5 0,1-5 16,-5 3-16,-5 1 0,6-6 15,4-4-15,-2 4 0,-2 4 0,7-11 16,7-6-16,-7 5 16,-1 5-16,10-4 0,10-3 15,-32 17-15,-22 13 0,-15 8 0</inkml:trace>
  <inkml:trace contextRef="#ctx0" brushRef="#br0" timeOffset="91371.7875">25283 5306 0,'0'0'0,"0"0"16,0 0-16,-26-1 0,19 0 0,-1 2 16,0 0-16,2 0 0,0 1 15,2-1-15,1 1 16,3-2-16,3 3 0,2-1 0,3 1 15,1-2-15,2 0 0,5-1 16,5-2-16,2-1 0,3 0 0,15-4 16,6-2-16,1-3 0,2 1 15,20-9-15,4-3 16,12-3-16,-4-1 0,16-5 0,3-1 16,-3 2-16,-13 4 0,18-4 15,-19 6-15,-25 10 0,-17 3 16,-15 8-16,-12 6 0,-5 3 15,-4-1-15,-3 11 0,-2 6 16,-5-6-16,-3 2 0,-9 8 16,-9 7-16,-3 3 0,-3 0 0,-11 6 15,-8 3-15,-6 6 0,1-1 16,-6 5-16,-4 3 0,-21 17 16,13-12-16,3-7 0,2-3 15,20-13-15,16-9 0,10-11 16,8-9-16,3-5 0,2-4 15,1-5-15,2-5 0,2-3 16,3-2-16,7-4 0,3-9 16,0-2-16,1-1 0,3-6 15,1-7-15,0 0 0,1 0 0,5-14 16,4-6-16,-1 3 0,-1 4 16,-2-8-16,-2-6 15,7-23-15,-3 16 0,-6 7 0,-3 6 16,-4 14-16,-2 8 0,-7 4 15,-3 0-15,-1 7 0,1 5 16,1 7-16,1 6 0,1 6 0,1 2 16,-1 5-16,-1 4 15,4 2-15,2 1 0,1 4 16,1 4-16,0-1 0,3 2 0,1 7 16,1 7-16,-1 2 0,0 0 15,0 4-15,2 2 0,-2-2 16,-1-1-16,5 16 0,3 6 15,-4-1-15,-2-3 0,0 4 16,0 5-16,2 4 0,-3-7 0,-3 0 16,0 1-16,1-7 15,1-5-15,1 15 0,-2-12 16,0-12-16,0-7 0,-1-8 0,-2-6 16,-5-13-16,0-1 0,0 0 15,0-1-15,-1-3 0,0 0 16,-3-4-16,-1-3 0,0-1 15,-1-3-15,-3-5 0,-2-2 16,1-2-16,0-4 0,-6-7 16,-5-3-16,0 2 0,-1 1 0,-2-5 15,-2-1-15,-1 0 0,0 1 16,-7-5-16,-2 1 0,4 3 16,2 4-16,-3 0 15,-1 2-15,4 5 0,4 2 16,4 2-16,3 1 0,5 2 0,3 2 15,5 0-15,2 2 0,8 3 16,5 2-16,-4 3 0,0 2 16,-2 1-16</inkml:trace>
  <inkml:trace contextRef="#ctx0" brushRef="#br0" timeOffset="91604.7193">27263 5128 0,'0'0'0,"0"0"16,0 0-16,0 0 0,17 28 15,-17-28-15,15 21 0,-15-21 0</inkml:trace>
  <inkml:trace contextRef="#ctx0" brushRef="#br0" timeOffset="101387.8566">13364 6007 0,'0'0'0,"0"0"0,0 0 0,0 0 0,0 0 15,0 0-15,0 0 16,-2-19-16,2 19 0,0 0 16,0 0-16,0 0 0,24-3 15,-24 3-15,23 3 0,-23-3 0,33 6 16,-8-4-16,4 2 15,3-1-15,2-1 0,19-1 0,8-1 16,13-1-16,-1-1 0,-4 0 16,-15 1-16,-11 0 0</inkml:trace>
  <inkml:trace contextRef="#ctx0" brushRef="#br0" timeOffset="105401.445">18700 6505 0,'0'0'16,"0"0"-16,0 0 0,0 0 0,0 0 15,7-19-15,-7 19 16,0 0-16,0 0 0,9-22 15,-9 22-15,7-12 0,-5 5 0,0 1 16,2 2-16,-3-2 0,-1 1 0,0 1 16,1-1-16,0 1 0,0 0 15,0 1-15,0 1 16,1-1-16</inkml:trace>
  <inkml:trace contextRef="#ctx0" brushRef="#br0" timeOffset="105602.9796">18725 6306 0,'0'0'0,"0"0"0,0 0 16,0 0-16,0 0 0,0 0 16,0 0-16,0 0 0,0 0 0,0 0 15,0 0-15,0 0 0,0 0 16,0 0-16,0 0 16,0 0-16,0 0 0,0 0 0,0 0 15,0 0-15,0 0 0,20 16 16,-20-16-16,0 0 0,8 20 15,-8-20-15,0 0 0,0 0 0</inkml:trace>
  <inkml:trace contextRef="#ctx0" brushRef="#br0" timeOffset="106405.5921">19292 6242 0,'0'0'0,"0"0"0,0 0 0,0 0 0,23-8 15,-23 8-15,0 0 16,24-7-16,-24 7 0,15-4 0,-10 3 16,1 1-16,-2 0 0,-2 0 15,-2 0-15,-1 2 0,-1 1 16,-2 1-16,-2-1 0,1-1 15,-2 1-15,-1-1 0,-1-1 16,1-1-16,0-1 0,0 2 16,0 0-16,2 0 0,-1-1 15,0-1-15,-1-1 0,0-1 0,1 1 16,1-3-16,-1-4 0,1 1 16,-1 3-16,-1-2 0,-2 0 15,0 1-15,1-1 0,-3 2 16,0 2-16,-2-1 0,-3 2 15,-1 2-15,-3 2 0,0 3 16,1 1-16,-9 4 0,-2 2 16,1 1-16,-1 2 0,-7 8 15,1 4-15,1-1 0,3-1 0,1 2 16,3 2-16,-2 3 0,3-2 16,2 5-16,0 1 0,3 0 15,2-2-15,5 1 0,4 0 16,2-2-16,2-2 0,5 7 15,3 0-15,0-2 0,1-2 0,7 1 16,4 0-16,0-5 16,0-4-16,1 1 0,1 1 15,2-3-15,2-3 0,4 0 16,3 0-16,-4-8 0,-1-1 0,6 2 16,3 1-16,-4-3 0,1 0 15,3-2-15,1-2 0,-5-3 16,2-2-16,4-1 0,2 0 15,0-3-15,0-2 0,6-2 16,4-4-16,1-2 0,0-4 0,10-5 16,2-1-16,-14 5 15,-10 4-15,-9 1 0</inkml:trace>
  <inkml:trace contextRef="#ctx0" brushRef="#br0" timeOffset="106772.1574">19663 6685 0,'0'0'16,"0"0"-16,0 0 0,0 0 0,0 0 0,0 0 15,-23-6-15,23 6 16,0 0-16,-16 15 0,16-15 15,-19 19-15,7-8 0,0 5 16,0 2-16,0 2 0,-1 1 0,-1 10 16,0 4-16,2-1 15,1 0-15,0 8 0,2 2 16,2-4-16,3-4 0,3 2 16,3-4-16,3-5 0,3-5 0,6-4 15,7-3-15,-1-4 0,-1-4 16,7-7-16,7-5 0,-1-4 15,0-2-15,6-8 0,5-7 16,-3 2-16,-4 0 0,9-11 16,3-3-16,-9 2 0,-6 0 0,-5 6 15,-8 8-15,-6 6 0</inkml:trace>
  <inkml:trace contextRef="#ctx0" brushRef="#br0" timeOffset="107271.3621">19942 6637 0,'0'0'0,"0"0"0,0 0 0,0 0 16,0 0-16,0 0 0,0 0 16,20-12-16,-20 12 0,26-4 15,-26 4-15,35-2 0,-16-1 0,2 2 16,2 0-16,-1 3 0,-1 1 16,5 3-16,0 0 0,-4 1 15,-3 0-15,0 1 0,-1-1 16,-5 1-16,-4-1 0,-4 0 15,-4-1-15,-2 0 0,-2-1 16,-4-2-16,-2 1 0,-5 0 16,-1 0-16,-5 0 0,-2 0 15,0 1-15,1 0 0,-1 1 0,-1-2 16,1 1-16,1 0 0,-3 4 16,0 1-16,5 0 0,1 1 15,2 1-15,3 3 0,1 3 16,1 2-16,1 4 0,2 2 15,3 2-15,2 0 0,0 4 16,3 3-16,-1 5 0,0 3 0,1 14 16,1 2-16,0-6 15,1-3-15,-1 13 0,1 2 16,0-4-16,0-3 0,2 9 0,0 0 16,1-8-16,1-7 0,1-3 15,1-4-15,0-9 0,0-4 16,1-8-16,-1-2 0,1-5 15,1-3-15,0-6 0,1-6 16,-3-7-16,0-3 0,-4-14 16,-1-10-16,0 11 0,-2 3 0,0 5 15</inkml:trace>
  <inkml:trace contextRef="#ctx0" brushRef="#br0" timeOffset="107688.6181">19998 7143 0,'0'0'15,"0"0"-15,0 0 0,0 0 16,0 0-16,0 0 0,0 0 0,23-9 16,-23 9-16,32-6 15,-32 6-15,40-4 0,-12 0 16,0-1-16,-2 1 0,10-2 0,2-1 16,-4 1-16,-2-1 0,4-1 15,-1 1-15,-7 0 0,-5-2 16,-2 1-16,-3-2 0,-5 3 15,-4 0-15,-3-2 0,-4-1 16,-3 0-16,-3-1 0,-3 2 16,-5 0-16,-1 4 0,0 0 15,-7 5-15,-6 3 0,0 2 16,1 1-16,-5 5 0,3 2 0,0 2 16,1 0-16,2 5 15,2 4-15,4 0 0,5 0 0,3 4 16,4 0-16,4-2 0,3 1 15,8-3-15,5-3 16,2-2-16,0 0 0,5-4 0,2-3 16,4-1-16,0-3 0,4-5 15,2-3-15,2-6 0,-1-4 16,-1-5-16,0-5 0,-1-4 16,0-3-16,-7 6 0,-5 6 15,-5 1-15</inkml:trace>
  <inkml:trace contextRef="#ctx0" brushRef="#br0" timeOffset="108038.9">20572 6500 0,'0'0'0,"0"0"0,0 0 0,0 0 15,0 0-15,35-7 0,-35 7 16,31 7-16,-31-7 15,34 12-15,-14 1 0,-6 4 16,-4 3-16,-2 0 0,-2 1 0,-8 7 16,-5 2-16,-3-3 15,-2-2-15,-6 5 0,-2 0 16,1-5-16,3-5 0,-1-1 0,3-6 16,5-3-16,3-3 0,5 0 15,5-2-15,3-3 0,0-2 16,10-5-16,5-4 0,1 0 15,1-1-15,6-2 0,5-2 16,-3 2-16,-1 1 0,8-1 16,-1 0-16,-2 2 0,-4 1 0,-2 0 15,0 0-15,-7 0 0,-5 4 16,-4 0-16</inkml:trace>
  <inkml:trace contextRef="#ctx0" brushRef="#br0" timeOffset="108191.3964">20952 6578 0,'0'0'0,"0"0"0,0 0 0,0 0 15,29 0-15,-29 0 0,32 0 16,-12 0-16,2 0 0,1 3 0,1 1 16,-1 0-16,0 0 0,2 1 15,-4-1-15,-4 0 0</inkml:trace>
  <inkml:trace contextRef="#ctx0" brushRef="#br0" timeOffset="108421.593">21038 6414 0,'0'0'0,"0"0"0,0 0 16,0 0-16,-12 21 0,12-21 0,-5 28 15,2-8-15,1 2 0,0 6 16,0 4-16,-2 9 0,1-1 16,1 0-16,1 1 0,0 5 15,1-2-15,2-7 0,2-3 16,2-8-16,1-5 0,-1-1 0,0-5 16,-2-3-16</inkml:trace>
  <inkml:trace contextRef="#ctx0" brushRef="#br0" timeOffset="108704.8528">21214 6405 0,'0'0'0,"0"0"0,0 0 16,0 0-16,23 5 0,-23-5 0,28 11 15,-28-11-15,33 18 0,-13-5 16,2 3-16,0 0 0,0 1 15,6 9-15,0 1 0,-4 1 16,-2-1-16,3 9 0,-1 2 16,-4-4-16,-3-1 0,-7 2 15,-6 5-15,-4-1 0,-2 0 16,-9 8-16,-6 0 0,-4 3 16,-4-2-16,-9 13 0,-4 3 0,0-9 15,-1-4-15,6-9 0,10-10 16,7-10-16</inkml:trace>
  <inkml:trace contextRef="#ctx0" brushRef="#br0" timeOffset="108873.2801">21835 6882 0,'0'0'0,"0"0"0,0 0 16,0 0-16,29 12 0,-29-12 0,0 0 16,23 8-16</inkml:trace>
  <inkml:trace contextRef="#ctx0" brushRef="#br0" timeOffset="109754.9487">22583 6507 0,'0'0'0,"0"0"16,0 0-16,0 0 0,0 0 0,0 0 15,1-23-15,-1 23 0,0 0 16,-2-18-16,2 18 0,0 0 16,-6-22-16,6 22 0,-4-17 15,3 7-15,0 1 0,-2-1 16,1 0-16,0 0 0,0 1 15,-2-1-15,0 1 0,0 0 16,0 2-16,-1-2 0,-2 3 16,2 0-16,-1 1 0,0-1 15,-3-1-15,0 2 0,-1 0 0,1 0 16,1-1-16,1 1 0,-1 0 16,-2 2-16,-1-2 15,1 2-15,1 1 0,-2 0 0,-1-1 16,0 2-16,0 1 0,-2 1 15,-2 0-15,1 2 0,-1 0 16,-5 4-16,0 2 0,-1 1 16,0 2-16,0 3 0,-1 2 15,1 1-15,1-1 0,-5 9 0,-1 3 16,3-3-16,1-2 0,1 3 16,1 3-16,1-2 0,2-2 15,0 6-15,2 0 16,4-3-16,2-1 0,1 0 0,3 0 15,2 0-15,4 0 0,1 0 16,2 1-16,1-4 0,3-1 0,4 2 16,4 4-16,1-4 15,-1-2-15,0-1 0,2 0 16,-2-2-16,0-3 0,3 2 0,5 1 16,-3-2-16,1-2 0,3-3 15,0-2-15,-1-4 0,-1-2 16,7-4-16,4-2 15,0-3-15,0-2 0,7-6 0,5-5 16,-1 0-16,-1 0 0,-6 3 16,-8 3-16,-8 2 0</inkml:trace>
  <inkml:trace contextRef="#ctx0" brushRef="#br0" timeOffset="110371.4813">23049 6649 0,'0'0'0,"0"0"16,0 0-16,0 0 0,0 0 0,0 0 16,-16-13-16,16 13 0,0 0 15,0 0-15,-25-9 0,25 9 16,0 0-16,-28 2 0,14 1 15,1 2-15,0 1 0,1 1 16,2 3-16,-1 0 0,1 1 0,0 0 16,1 1-16,3 1 15,0-1-15,2 5 0,2-1 16,2 1-16,2-1 0,2-1 0,3 1 16,2-2-16,2 0 0,1 2 15,2-1-15,-1-1 0,-1 0 16,2 0-16,0-1 0,0 0 15,1 1-15,-1-1 0,-1 0 16,-1 0-16,-1-2 0,0 0 16,0 1-16,-2 0 0,0-1 0,-2-3 15,-3 0-15,-3 1 0,-2-1 16,-6 1-16,-4 0 16,-1 1-16,-1 0 0,-5 2 0,-3 3 15,-2-3-15,-2 0 0,0-2 16,-1-1-16,-2-1 0,1-3 0,6-8 15,5-5-15,4-2 16,4-3-16,1 3 0,2 1 16,0 2-16</inkml:trace>
  <inkml:trace contextRef="#ctx0" brushRef="#br0" timeOffset="110722.518">23251 6499 0,'0'0'16,"0"0"-16,0 0 0,0 0 16,0 0-16,23-3 0,-23 3 15,0 0-15,32 1 0,-32-1 16,30 9-16,-15-2 0,0 2 0,-3 1 16,-1 3-16,-4 0 0,-1 1 15,-6 3-15,-4 0 0,-4 2 16,-2 0-16,-6 7 0,-1 0 15,-1-4-15,2-4 0,-3 0 16,2-3-16,3-3 0,3-2 16,3-2-16,3-1 0,3-3 0,2-1 15,4 1-15,5 0 16,1-1-16,2-2 0,5-1 0,6-1 16,1-3-16,1 0 0,4-1 15,3-2-15,4 0 0,-3-2 0,-6 2 16,-5 1-16,-5 2 15</inkml:trace>
  <inkml:trace contextRef="#ctx0" brushRef="#br0" timeOffset="110921.8296">23609 6619 0,'0'0'0,"0"0"0,0 0 15,0 0-15,0 0 0,0 0 16,0 0-16,0 0 0,32 1 15,-32-1-15,32 2 0,-32-2 16,38 4-16,-19-3 0,2-1 16,-1 1-16,0-1 0,0 0 15,0-2-15,-3 1 0,0-2 0,1 2 16,-4 0-16,-2-1 0</inkml:trace>
  <inkml:trace contextRef="#ctx0" brushRef="#br0" timeOffset="111188.8816">23929 6371 0,'0'0'0,"0"0"0,0 0 16,0 0-16,26 8 0,-26-8 0,32 12 15,-14-6-15,0 1 0,1 4 16,2 2-16,0 2 0,-1-2 15,6 7-15,-1 1 0,-3 2 16,-3-1-16,1 10 0,-3 2 16,-5-2-16,-3 0 0,-10 8 15,-8 4-15,-5 2 0,-4 1 0,-16 15 16,-10 5-16,4-8 16,11-14-16,6-11 0</inkml:trace>
  <inkml:trace contextRef="#ctx0" brushRef="#br0" timeOffset="111622.084">22759 6503 0,'0'0'0,"0"0"16,0 0-16,-16 14 0,16-14 0,-11 21 15,3-5-15,0 1 0,0 0 16,-1 10-16,-1 3 0,-1-1 16,1 0-16,1 0 0,2 3 15,0 6-15,0-1 0,4-1 16,3-2-16,2-4 0,2-1 0,3-1 16,2 1-16,4-2 0,3-1 15,12 2-15,5-1 0,1-5 16,3-3-16,8-4 0,7-4 15,-2 0-15,-1-2 0,-5 0 16,-11-3-16,-9 0 0</inkml:trace>
  <inkml:trace contextRef="#ctx0" brushRef="#br0" timeOffset="111803.7161">24337 6953 0,'0'0'0,"0"0"16,0 0-16,0 0 0,0 0 0,25 17 16,-25-17-16,0 0 0</inkml:trace>
  <inkml:trace contextRef="#ctx0" brushRef="#br0" timeOffset="117405.4912">19440 7877 0,'0'0'0,"0"0"0,0 0 0,0 0 16,-7-25-16,7 25 0,-9-18 15,3 9-15,-1 0 0,-2-1 16,-1-1-16,-1 1 0,-1 0 0,0 0 16,-1-2-16,1 4 0,0-1 15,-7-2-15,-3 1 0,2 2 16,1 0-16,-1 0 0,0-2 16,-1 3-16,1 3 0,-5 1 15,-1 1-15,-1 1 0,0 0 16,-3 2-16,-2 4 0,-7 3 15,2-1-15,-3 4 0,-2 0 16,5 1-16,4 2 0,-8 6 16,-1-1-16,5 2 0,3-1 0,-1 2 15,1 1-15,2-1 0,1 0 16,-4 7-16,1 1 0,11-3 16,5 1-16,-4 7 0,0 3 15,3-3-15,3-1 0,4 2 16,2 1-16,0-4 0,-1-4 15,5 7-15,4 6 0,2-3 0,1-1 16,5 0-16,1 0 16,1-1-16,0-4 0,1 3 0,2-1 15,0 0-15,0-1 0,6 0 16,5 1-16,1-6 0,1-4 16,4-3-16,6-2 0,0-2 15,-1-1-15,4-4 0,5-1 16,-1-3-16,-2-2 0,13-2 15,3-2-15,-5-6 0,-4-3 0,7-1 16,6-1-16,-3-1 0,-2-3 16,4-6-16,3-2 0,-18 6 15,-12 3-15,-8 4 0</inkml:trace>
  <inkml:trace contextRef="#ctx0" brushRef="#br0" timeOffset="117872.7782">19990 8192 0,'0'0'16,"-1001"0"-16,2002 0 0,-1001 0 15,0 0-15,-16-13 0,16 13 16,0 0-16,-18-9 0,18 9 0,0 0 16,-35 2-16,20 2 0,-3 2 15,-1 3-15,-1 2 0,-1 2 16,-9 8-16,-2 1 0,4 1 16,4-3-16,-6 10 0,2 2 15,2-7-15,4-3 0,3 4 16,1 3-16,2-1 0,4 0 0,1 5 15,4 2-15,3-4 16,3-3-16,6 1 0,3 1 16,2-4-16,1-4 0,5-1 0,3 2 15,-1-5-15,1-3 0,5-3 16,4-2-16,-1-2 0,1 0 0,5-4 16,4-3-16,0 0 15,-2-2-15,4-4 0,3-5 16,-3-1-16,1-1 0,9-10 15,1-7-15,-12 8 0,-10 5 0,-7 3 16</inkml:trace>
  <inkml:trace contextRef="#ctx0" brushRef="#br0" timeOffset="118555.717">20504 8133 0,'0'0'0,"0"0"0,0 0 16,0 0-16,0 0 0,-22 0 0,22 0 15,-17 14-15,17-14 0,-19 24 16,8-7-16,-1 2 0,0 1 0,-6 11 16,0 4-16,0 0 15,1 2-15,0 9 0,1 0 16,4-3-16,3-3 0,1 5 15,0-6-15,2-4 0,3-6 0,3-2 16,2-4-16,4-5 16,3-6-16,4-1 0,2-1 0,0-4 15,0-2-15,2-4 0,1-5 16,1-1-16,0-6 0,3 1 16,3-3-16,-3 2 0,-2-1 15,0-2-15,1-3 0,-1 2 16,0 0-16,-2 0 0,-2 0 15,-6 6-15,-3 1 0,0 3 16,-3 3-16,1 0 0,-2 1 0,-3 4 16,-2 4-16,0 1 0,-2 1 15,1 4-15,0 4 0,1-2 16,-1 1-16,2 1 0,1-1 16,0-2-16,1 0 0,3-2 15,1 1-15,3-3 0,1 0 16,1-7-16,1-3 0,2-3 0,1-4 15,3-5-15,1-4 16,2-3-16,1-5 0,4-4 0,-3 1 16,-3 3-16,-1 1 0,-4 4 15,-1 3-15,-5 4 0,0 2 16,-2 3-16,-2 2 0,-2 3 16,-1 0-16,-2 6 0,-1 4 15,1 3-15,2 2 0,0 4 16,0 3-16,0 1 0,-1-1 15,4 7-15,1 2 0,1-3 0,-1-3 16,3 2-16,1-1 16,1-4-16,1-4 0,0-3 0,0-4 15,-1-2-15,0-3 0,2-6 16,2-7-16,-3-2 0,0-4 0,0 0 16,-2 3-16,-3 3 0</inkml:trace>
  <inkml:trace contextRef="#ctx0" brushRef="#br0" timeOffset="118906.6212">20982 8039 0,'0'0'0,"0"0"0,0 0 0,0 0 16,0 0-16,25 9 0,-25-9 15,27 10-15,-27-10 0,34 18 16,-15-6-16,-3 2 0,0 1 15,-4 3-15,-2 1 0,-1 8 0,-4-1 16,-6 1-16,-7 1 16,-2-1-16,-1-2 0,-4 4 0,-2-2 15,2-5-15,1-3 0,0-4 16,2-2-16,2-3 0,3-2 16,2-1-16,4-2 0,3-4 15,2-2-15,4-2 0,5-3 16,2 0-16,4 0 0,2-3 15,2-2-15,2 2 0,1 0 0,6-2 16,1-2-16,-6 5 0,-3 0 16,-2-2-16,-1-1 15,-4 2-15,-4 1 0,-2 2 0</inkml:trace>
  <inkml:trace contextRef="#ctx0" brushRef="#br0" timeOffset="119072.3097">21294 8264 0,'0'0'0,"0"0"15,0 0-15,0 0 0,0 0 16,26-10-16,-26 10 0,32-8 0,-12 5 16,2 0-16,1 1 15,1 1-15,0-1 0,-1 1 0,-1 1 16,5 0-16,-4 0 0,-3-1 16,-3 0-16,-2 0 0,-3 1 15,-1-1-15</inkml:trace>
  <inkml:trace contextRef="#ctx0" brushRef="#br0" timeOffset="119256.0845">21425 7998 0,'0'0'0,"0"0"16,0 0-16,0 0 0,0 0 16,-4 24-16,4-24 0,0 33 15,0-12-15,1 4 0,1 2 16,0 2-16,1 0 0,1 9 15,0-4-15,2-3 0,2-3 16,-1 2-16,1-5 0,-2-5 0,-1-3 16,-1-4-16</inkml:trace>
  <inkml:trace contextRef="#ctx0" brushRef="#br0" timeOffset="119522.7697">21566 7925 0,'0'0'16,"0"0"-16,0 0 0,28 7 0,-28-7 15,30 8-15,-10 0 0,2 2 16,1 1-16,1 3 0,1 2 16,6 3-16,-2 1 0,-2 2 15,0 2-15,3 5 0,-3 1 0,-5 2 16,-4 2-16,-5 0 0,-3 1 15,-8 7-15,-5 3 0,-8 10 16,-5-1-16,-3 4 0,-5 3 16,-5 9-16,-3-4 0,7-16 15,8-12-15,4-11 0</inkml:trace>
  <inkml:trace contextRef="#ctx0" brushRef="#br0" timeOffset="120091.6601">23105 7753 0,'0'0'0,"0"0"0,0 0 16,-8-20-16,8 20 0,0 0 16,-11-25-16,5 15 0,-1 2 0,0-1 15,-2 0-15,-2 2 0,-1 0 16,-3 2-16,-2 2 15,0 0-15,1 2 0,-7 1 0,-1 1 16,0 4-16,-2 1 0,-1 4 16,0 3-16,1-1 0,2 2 15,0 3-15,-2 4 0,-3 5 16,0 1-16,3 2 0,0 1 16,4 3-16,1 0 0,-2 9 15,1 0-15,2 1 0,1 1 0,4-3 16,3-1-16,3 1 0,3 0 15,4 7-15,3-3 0,3-5 16,0-4-16,6-4 0,3-2 16,-1-4-16,2 0 0,2-4 15,4-4-15,4 2 0,5-1 0,3-3 16,3-4-16,3-3 16,1-4-16,7-2 0,2-3 15,4-6-15,2-5 0,1-1 0,1-2 16,-14 3-16,-10 4 0,-9 1 15</inkml:trace>
  <inkml:trace contextRef="#ctx0" brushRef="#br0" timeOffset="120738.774">23867 7933 0,'0'0'0,"0"0"0,0 0 16,0 0-16,0 0 0,0 0 0,-19-21 15,19 21-15,-11-11 0,5 7 16,-2 2-16,-2 1 0,-1 0 0,-1 4 15,-2 4-15,-1 0 16,0 2-16,-1 4 0,0 5 16,-3 2-16,2-1 0,1 1 15,3 2-15,3-2 0,2-1 0,4 4 16,3 2-16,1-7 0,1-2 16,4 4-16,4 1 0,1-1 15,2-5-15,4 3 0,2 2 16,0-3-16,0-1 0,-1 1 15,2 2-15,-2-2 0,-2-1 0,-2 1 16,-1 2-16,-2-2 16,-2 1-16,-5 0 0,-3 1 15,-1-2-15,-1 0 0,-6-1 16,-3 2-16,-3-1 0,-3 0 0,-7-1 16,-5 1-16,2-3 0,2-1 15,-10-3-15,-2-2 0,6-4 16,7-3-16,5-9 0,5-7 15,3 3-15,2 3 0,2 1 16</inkml:trace>
  <inkml:trace contextRef="#ctx0" brushRef="#br0" timeOffset="121072.4416">24077 7752 0,'0'0'16,"0"0"-16,0 0 0,0 0 16,0 0-16,28-2 0,-28 2 15,28 6-15,-28-6 0,33 12 0,-17-5 16,-1 2-16,-3 2 0,-2 2 16,-2 3-16,-3 0 0,-2 0 15,-6 7-15,-7 4 0,-2-1 16,-1 1-16,0-3 0,-2 1 15,0 0-15,2-2 0,2-5 16,2-2-16,1-3 0,3-1 0,2-2 16,3-2-16,3-1 15,0-2-15,6-1 0,4-2 0,3-1 16,4-2-16,3-3 0,4-2 16,0-1-16,1-2 0,0 1 15,-6 1-15,-5 1 0</inkml:trace>
  <inkml:trace contextRef="#ctx0" brushRef="#br0" timeOffset="121289.2555">24305 7879 0,'0'0'16,"0"0"-16,0 0 0,0 0 0,0 0 15,27-5-15,-27 5 0,32-1 16,-32 1-16,42-5 0,-15 3 15,-2-1-15,0 1 0,7-2 16,-1 2-16,-2 0 0,-1 1 16,-3-1-16,-2 1 0,-3-2 15,-2 0-15,-4 0 0,-2 2 0,-2-1 16</inkml:trace>
  <inkml:trace contextRef="#ctx0" brushRef="#br0" timeOffset="121538.9777">24763 7571 0,'0'0'15,"0"0"-15,0 0 0,20 7 0,-20-7 16,28 11-16,-9-1 16,-1 1-16,2 1 0,2 5 0,1 1 15,4 8-15,-3 1 0,-2 3 16,-2 5-16,0 3 0,-5-1 15,-3 2-15,-3 3 0,-2 1 16,-4 0-16,-7 12 0,-6 3 16,-6-5-16,-2 0 0,-17 12 15,-8 5-15,0-6 0,0-4 0,7-10 16,10-13-16,7-11 0</inkml:trace>
  <inkml:trace contextRef="#ctx0" brushRef="#br0" timeOffset="121905.8961">23458 7827 0,'0'0'0,"0"0"0,0 0 16,-19 17-16,19-17 0,-19 23 0,5-5 16,2 3-16,1 2 0,-2 10 15,0 3-15,2-1 0,1 0 16,2 10-16,5 2 0,2-4 15,3-1-15,7 6 0,5-1 16,4-5-16,1-4 0,11-5 16,8-1-16,6-4 0,-1-7 0,-11-5 15,-8-4-15,-5-4 0</inkml:trace>
  <inkml:trace contextRef="#ctx0" brushRef="#br0" timeOffset="122077.9237">24913 7999 0,'0'0'0,"0"0"0,0 0 15,0 0-15,0 0 0,26 17 0,-26-17 16,0 0-16</inkml:trace>
  <inkml:trace contextRef="#ctx0" brushRef="#br0" timeOffset="123440.0266">25309 6356 0,'0'0'0,"0"0"16,0 0-16,0 0 0,0 0 0,23 18 16,-23-18-16,23 8 0,-23-8 0,32 17 15,-11-6-15,3 0 0,0 1 16,4 1-16,3 2 16,8 3-16,-2-1 0,0 0 0,-2-2 15,6 3-15,-1-1 0,-5-3 16,-3-1-16,-4 0 0,-1 0 15,-2-2-15,0-1 0,-3-2 16,-3-1-16,-1-3 0,-1 0 16,-3 2-16,-2 0 0,-2 0 15,-1-1-15,-4-1 0,0 1 0,-3-3 16,-1 0-16,-3 3 0,-3 3 16,-4 0-16,-5 3 0,-3 1 15,-3 2-15,-7 2 0,-5 1 16,-2 0-16,-1 1 0,-11 6 15,-2 0-15,2-1 0,2-2 16,-5 4-16,6-2 0,7-5 16,5-3-16,7-2 0,4-2 15,5-2-15,3-1 0,7-4 16,4 1-16,6-8 0,5-1 0,-1 0 16,-2 0-16,-2 2 0</inkml:trace>
  <inkml:trace contextRef="#ctx0" brushRef="#br0" timeOffset="124622.7313">26615 5918 0,'0'0'0,"0"0"0,0 0 0,0 0 15,0 0-15,0 0 0,1 30 0,-1-30 16,0 35-16,-1-13 15,-1 4-15,0 4 0,0 5 0,-4 14 16,1 2-16,-2 3 0,1 0 16,-4 13-16,0-1 0,-2 9 15,0-3-15,-3 6 0,1-4 16,2-6-16,1-5 0,0 6 16,1-4-16,2-6 0,2-5 0,2-1 15,3 0-15,-1-5 16,0-5-16,1-2 0,2-5 0,3-4 15,3-3-15,2-9 0,2-6 16,-4-2-16,-1-5 0,-2-2 16</inkml:trace>
  <inkml:trace contextRef="#ctx0" brushRef="#br0" timeOffset="124974.3285">27242 6358 0,'0'0'0,"0"0"0,0 0 16,0 0-16,0 0 0,0 0 0,-26 18 16,26-18-16,-28 20 0,6-3 15,-7 3-15,-2 2 0,-1 2 16,-14 10-16,-5 3 0,-5 5 15,4-3-15,-5 2 0,3-3 16,11-8-16,8-6 0,7 2 16,9-5-16,6-1 0,3-3 0,9-4 15,7 1-15,1-3 16,3 1-16,8 0 0,5 1 16,2-1-16,3-1 0,8-2 0,7-1 15,-1-2-15,-1 0 0,3-1 16,2-2-16,-10 0 0,-9 0 0,-5-2 15</inkml:trace>
  <inkml:trace contextRef="#ctx0" brushRef="#br0" timeOffset="125589.6452">27408 6604 0,'0'0'0,"0"0"15,0 0-15,-17 15 0,17-15 16,-19 21-16,5-5 0,-2 0 16,1 4-16,-5 4 0,1 3 15,3-1-15,2 0 0,4-3 16,4-2-16,1-4 0,3-4 0,8 1 16,5-2-16,1-4 15,3-1-15,5-1 0,3-2 16,-1-2-16,-2 1 0,3 1 15,-1 2-15,-2-1 0,-2 1 0,-5 1 16,-3 2-16,-3 0 0,-4 3 16,-6 2-16,-5 2 0,-1-3 15,-3 1-15,-3 5 0,-2-1 16,2-2-16,0-2 0,2 0 16,0-1-16,3-2 0,2-2 15,3-3-15,0-2 0,3-4 16,2-2-16,3-3 0,5-2 15,3-1-15,3-5 0,5-2 16,2-4-16,1 0 0,2-3 16,8-4-16,1-2 0,-2 2 0,-2 1 15,-1-2-15,-5 4 0,-2 1 16,-2 2-16,-2 5 0,-2 2 16,-5 5-16,-2 1 0,-1 3 15,-2 3-15,-1 2 0,-2 2 0,-2 3 16,-1 0-16,0 4 0,-1 2 15,0 5-15,-2 2 0,-2 3 16,2 2-16,-3 9 0,1 2 16,-1 4-16,0 2 0,0 6 15,-3 4-15,-1 10 0,0 1 16,1 3-16,0 3 0,3 10 16,4-4-16,4 8 15,5 5-15,-2-15 16,-1-19-16,-1-16 0</inkml:trace>
  <inkml:trace contextRef="#ctx0" brushRef="#br0" timeOffset="125888.9594">27775 6883 0,'0'0'0,"0"0"16,0 0-16,0 0 0,29-6 0,-29 6 16,30 2-16,-11 1 0,2 0 0,1 4 15,0 0-15,0 4 16,-1 2-16,1 5 0,-5 2 15,-5-1-15,-3 2 0,-7 0 0,-5 4 16,-7 0-16,-4 3 0,0 1 16,1-6-16,4-4 0</inkml:trace>
  <inkml:trace contextRef="#ctx0" brushRef="#br0" timeOffset="127473.2152">26218 6904 0,'0'0'0,"0"0"16,0 0-16,0 0 0,0 0 0,-25 9 15,25-9-15,-30 15 0,11-4 16,-7 2-16,-3 5 16,-6 1-16,-2 2 0,-18 11 15,-5 4-15,-10 6 0,1-3 0,4-2 16,15-8-16,10-7 0</inkml:trace>
  <inkml:trace contextRef="#ctx0" brushRef="#br1" timeOffset="134990.1581">18101 7372 0,'0'0'0,"0"0"0,0 0 16,0 0-16,0 0 0,0 0 15,0 0-15,0 0 0,0 0 16,0 0-16,0 0 0,0 0 16,0 0-16,26-15 0,-26 15 15,33 1-15,-33-1 0,44 2 16,-16 1-16,2 1 0,2 0 0,13 2 16,4 0-16,-1-1 15,1 0-15,14 2 0,3-1 16,7 1-16,-6-2 0,15-1 0,-1-3 15,-4 0-15,-3 2 0,14-1 16,2 0-16,-9-1 0,-6-2 0,40 0 16,-4 1-16,-9-1 15,-8 1-15,2-2 0,1 0 16,-10 2-16,-6 3 0,3 2 16,2 3-16,-5-5 0,-1-2 0,1 1 15,2 4-15,-5-1 0,-3 2 16,5-2-16,1-2 0,-5 2 15,-3-1-15,5-5 0,4-4 16,-8 3-16,-7 0 0,5 0 16,1-3-16,-5 1 0,-7 1 15,1-1-15,-1 0 0,-8 0 16,-4 1-16,-2 0 0,-3 1 16,-6-2-16,-2 0 0,-7 1 15,-1 0-15,-10 2 0,-7 1 0,-8 0 16,-3 0-16,-3 1 0,-2 2 15,2-2-15,1 0 0,2-1 16</inkml:trace>
  <inkml:trace contextRef="#ctx0" brushRef="#br1" timeOffset="135923.7878">17836 9222 0,'0'0'0,"0"0"16,0 0-16,0 0 0,0 0 15,26 4-15,-26-4 0,23 6 16,-23-6-16,31 4 0,-10 0 0,2-1 15,1 0-15,4 0 16,3-2-16,10 0 0,1 0 0,4 0 16,3 0-16,11 0 0,-2 1 15,16-2-15,1 0 0,-6-1 16,-7 1-16,16 0 0,1 0 16,-6 0-16,-5-2 0,13 1 15,0 0-15,-5 0 0,-5 1 0,38-5 16,-5-2-16,-13 0 0,-8 0 15,1-4-15,-1-3 0,-5 0 16,-7 0-16,5 3 0,5 1 16,-11 2-16,-5 2 0,9-3 15,6 0-15,-8 2 0,-2 3 0,3 0 16,2 0-16,-9 0 0,-5-1 16,6 0-16,2 1 15,-8 1-15,-6 0 0,2-1 16,3 0-16,-9-3 0,-3 1 0,-3 2 15,-1 0-15,-4 4 0,-3 2 16,1-4-16,0-1 0,-5 1 16,-3 1-16,0 1 0,1 2 15,-6-4-15,-3-4 0,-5 4 16,-3 1-16,-7 1 0,0-1 16,-1-2-16,-1-1 0,0 3 15,-1 2-15,0-1 0,-2-1 0,0 0 16,-2 1-16,2-4 15,-2 4-15,0 0 0,0 0 0,0 0 16,0 0-16,0 0 0,0 0 16,0 0-16,0 0 0,0 0 15,0 0-15,-1-2 0,1 2 16,0 0-16,1 2 0,-1-2 16,0 0-16,0 0 0,0 0 0,-2-1 15,2 1-15,0 0 16,0 0-16,0 0 0,0 0 0,0 0 15,0 0-15,0 0 0,0 0 16,-1-2-16,1 2 0,0 0 16,0 0-16,0 0 0,0 0 15,-2-1-15,-3 2 0,-1 1 16,-3 0-16,1 0 0,2 0 0,-1-1 16</inkml:trace>
  <inkml:trace contextRef="#ctx0" brushRef="#br1" timeOffset="137823.6044">6845 6171 0,'0'0'0,"-9"-4"16,-4 0-16,-1-3 0,-2 0 0,-11-3 15,-7 0-15,-6-4 0,3-1 16,-3-1-16,-7-4 0,-3 3 16,2 4-16,-5 2 15,-4 1-15,3 1 0,4 1 0,-10-2 16,-3 2-16,5 0 0,0 1 16,-12-1-16,-3 0 0,11 6 0,6 2 15,-4 0-15,-1 0 0,1-3 16,-2-3-16,-29-1 0,5 3 15,20 7-15,14 5 0,-7 0 16,-1 2-16,2-4 0,4-1 16,-7 4-16,-3 3 0,4 2 15,5 0-15,-3 11 0,0 6 16,2-4-16,2-4 0,-3 6 16,-2 5-16,10-1 0,2-2 0,-3 11 15,-5 4-15,7-4 0,7-2 16,-3 9-16,-3 4 15,4-3-15,3-3 0,3 5 0,5 3 16,-2-6-16,2-2 0,3 6 16,4 4-16,7-8 0,6-7 15,4 3-15,2 4 0,2-4 16,4-4-16,7 0 0,4 1 16,0-3-16,-3-3 0,7 1 15,4-2-15,8-4 0,5-3 0,6-2 16,3 0-16,0 0 0,1 0 15,12-7-15,9-3 0,-3-2 16,-1-2-16,7-3 0,7-4 16,-2 1-16,-2-1 0,14-4 15,8-2-15,-4 2 0,-5 0 0,7-5 16,6-6-16,-9-3 0,-4-2 16,13 1-16,8 0 15,-8-2-15,-7-2 0,7-7 16,4-7-16,-12-2 0,-7-2 0,2-4 15,3-4-15,-9 3 0,-5-1 16,-3-3-16,-4-4 0,-8 2 16,-8 1-16,-3-4 0,1-4 15,-9 3-15,-5 3 0,-3-6 16,0-3-16,-6 5 0,-2 4 16,-2-6-16,-5-3 0,2 4 0,-1-1 15,0 0-15,-1 1 16,-5 4-16,-3 3 0,4 4 0,2 3 15,0 8-15,-2 9 0,-1 3 16,-1 2-16,-5-3 0,-3 0 16,-6 2-16,-7 4 0,4 4 15,0 5-15,-8 5 0,-3 4 16,4 1-16,-3 3 0,-10 8 16,-7 5-16,1-2 0,-3-1 0,10-4 15,8-4-15,4-2 0</inkml:trace>
  <inkml:trace contextRef="#ctx0" brushRef="#br1" timeOffset="138008.8355">6323 6826 0,'0'0'0,"0"0"0,0 0 15,23 12-15,-23-12 0,35 14 16,-6-9-16,2-1 0,4 1 16,3-1-16,-3-1 0,-9 0 0</inkml:trace>
  <inkml:trace contextRef="#ctx0" brushRef="#br1" timeOffset="139709.6898">21905 7350 0,'0'0'0,"0"0"0,0 0 15,0 0-15,0 0 0,0 0 16,0 0-16,27 0 0,-27 0 0,22 0 16,-22 0-16,31 5 0,-12-3 15,4 1-15,4 0 0,2 0 16,3-1-16,14 1 0,2-1 15,1 0-15,-1-2 0,18 2 16,5-1-16,8-1 0,-4 0 0,14-2 16,0 0-16,-9 2 15,-6 1-15,12-1 0,-1 0 16,-11-1-16,-9 0 0,31 1 16,-7 2-16,-11-3 0,-7-3 0,0-2 15,2 1-15,-8 4 0,-4 4 16,7-2-16,6-1 0,-8-2 15,-5-1-15,4 1 0,3 0 16,-6 1-16,-5 2 0,-4 1 16,-3-1-16,-7 2 0,-3 2 15,-5-2-15,-3 0 0,-7-2 16,-5-1-16,0 3 0,0 1 16,-5 1-16,-2 1 0,-4 2 15,-1 1-15,-6-1 0,-1 3 0,0-4 16,0-1-16,-1-3 0</inkml:trace>
  <inkml:trace contextRef="#ctx0" brushRef="#br1" timeOffset="140189.718">22898 8813 0,'0'0'15,"18"-1"-15,4 0 0,9-2 16,7 1-16,20-1 0,8 1 0,19-2 16,4-1-16,-13 1 0,-22 0 15,-15 1-15</inkml:trace>
  <inkml:trace contextRef="#ctx0" brushRef="#br1" timeOffset="150524.1247">24577 6938 0,'0'0'0,"0"0"16,0 0-16,0 0 0,0 0 0,0 0 16,0 0-16,0 0 15,0 0-15,-22 14 0,22-14 0,0 0 16,0 0-16,-3 22 0,3-22 15,0 0-15,-1 27 0,1-27 16,-3 21-16,2-8 0,0-1 0,1 0 16,1-1-16,0 0 15,1 1-15,-2 1 0,-2-2 16,1 0-16,0-1 0,0-1 16,1 1-16,-1-2 0,1-1 0,0-1 15,0-1-15,-1 0 0,0-2 16,1 0-16,0 0 15,0 0-15,0-3 0,1 3 0,1-1 16,1-1-16,2-2 0,0-2 16,3-2-16,-1 1 0,-2 1 0,0-1 15</inkml:trace>
  <inkml:trace contextRef="#ctx0" brushRef="#br1" timeOffset="150681.7161">24774 6847 0,'0'0'16,"0"0"-16,0 0 0,0 0 0,0 0 16,21 16-16,-21-16 0,0 0 15</inkml:trace>
  <inkml:trace contextRef="#ctx0" brushRef="#br1" timeOffset="152573.9019">25279 8340 0,'0'0'0,"0"0"16,0 0-16,0 0 0,0 0 0,0 0 15,0 0-15,0 0 0,0 0 16,24 9-16,-24-9 0,0 0 15,23 7-15,-23-7 0,0 0 16,31 2-16,-31-2 0,19 3 16,-8-2-16,-1 1 0,-1-1 0,-1 2 15,-1 0-15,-1 1 0,1 1 16,-5 1-16,-2 4 16,-2 0-16,-2-2 0,0 4 0,-3 1 15,0 1-15,-2-1 0,-1-1 16,0 2-16,0-2 0,1 0 15,-1 3-15,2-4 0,1 0 16,1-2-16,4-3 0,2 0 16,1-2-16,2-1 0,3-3 15,5-3-15,1 0 0,2 2 16,1-3-16,4-1 0,4-2 0,1 0 16,1-2-16,3-2 15,-5 1-15,-3 1 0,-3 2 0</inkml:trace>
  <inkml:trace contextRef="#ctx0" brushRef="#br1" timeOffset="152760.0316">25686 8174 0,'0'0'0,"0"0"16,0 0-16,0 0 0,0 0 0,-11 17 16,11-17-16,0 0 0</inkml:trace>
  <inkml:trace contextRef="#ctx0" brushRef="#br1" timeOffset="157642.8797">27905 6618 0,'0'0'0,"0"0"0,0 0 16,0 0-16,0 0 0,-19 9 16,19-9-16,0 0 0,0 0 0,-11 11 15</inkml:trace>
  <inkml:trace contextRef="#ctx0" brushRef="#br1" timeOffset="157824.5134">27890 6663 0,'0'0'0,"0"0"0,0 0 16,0 0-16,0 0 0,-20 2 0,20-2 16,0 0-16,0 0 0,0 0 15,0 0-15,0 0 0</inkml:trace>
  <inkml:trace contextRef="#ctx0" brushRef="#br1" timeOffset="165211.6224">28032 7498 0,'0'0'0,"0"0"16,0 0-16,0 0 0,0 0 0,-2 18 15,2-18-15,0 0 0,1 26 16,-1-26-16,1 25 16,0-13-16,2 2 0,-1 0 0,0 1 15,0 1-15,0 0 0,1 0 16,0 0-16,1 2 0,2 2 15,3 4-15,-1-2 0,2-2 16,1-1-16,0-3 0,0-3 16,2-2-16,0-5 0,3-3 15,2-3-15,1-3 0,1-2 0,1-5 16,2-2-16,1-3 0,2-1 16,10-7-16,2-4 15,1 0-15,-2 0 0,12-9 0,2-3 16,-2 4-16,0 2 0,6-8 15,-2 1-15,-4 2 0,-1 3 16,2-4-16,0 3 0,-7 5 16,-4 4-16,-7 0 0,-4 0 15,-2 7-15,-3 4 0,-2 5 16,0 3-16,-3-1 0,0-1 0,-5 7 16,-2 3-16,-1 0 0,-1 2 15,-2 0-15,-2 1 16,0 0-16,-1-2 0,-1 0 0</inkml:trace>
  <inkml:trace contextRef="#ctx0" brushRef="#br1" timeOffset="165399.8685">29322 6963 0,'0'0'0,"-2"-1"16,2 1-16,2 1 0,3 4 15,-1 0-15,-1 0 0,1-2 0</inkml:trace>
  <inkml:trace contextRef="#ctx0" brushRef="#br1" timeOffset="166608.0999">28155 6376 0,'0'0'0,"0"0"15,-3 16-15,1-4 0,0 2 16,1 6-16,0 6 0,0 10 16,0-1-16,2 18 0,1 6 15,0-2-15,0 0 0,3 14 16,-1 2-16,2 1 0,0-10 0,4 10 16,2 0-16,-1-12 0,0-9 15,5-3-15,3-3 16,-1-7-16,0-4 0,12 12 15,-2-4-15,-10-22 0,1-4 0,23 9 16,5-4-16,-18-16 0,0-3 16,12-2-16,7-3 0,-1-8 15,2-4-15,9-10 0,8-5 16,-3 0-16,-2-1 0,44-37 16,4-12-16,-11 6 0,-6 4 0,19-12 15,11-6-15,-9 4 0,-5 4 16,12-6-16,6-3 15,-18 13-15,-12 10 0,5-3 0,2-2 16,-19 14-16,-13 10 0,-1 0 16,1-1-16,-11 11 0,-7 8 15,-4 1-15,-3-1 0,-8 6 16,-6 6-16,-10 4 0,-7 4 16,-5 3-16,-3 1 0,-5 0 0,-3-1 15,0 1-15,-2 1 0,-1 3 16,-2 4-16,-5 2 0,-4 2 15,5-3-15,2-2 0,4-2 16</inkml:trace>
  <inkml:trace contextRef="#ctx0" brushRef="#br1" timeOffset="166828.704">30450 6023 0,'0'0'0,"0"0"0,0 0 16,0 0-16,0 0 0,7 23 0,1-3 15,-8-20-15,15 32 0,-15-32 16</inkml:trace>
  <inkml:trace contextRef="#ctx0" brushRef="#br1" timeOffset="173142.049">4347 8699 0,'0'0'0,"0"0"0,0 0 16,0 0-16,0 0 0,0 0 0,0 0 15,0 0-15,0 0 0,-20-3 16,20 3-16,0 0 0,0 0 15,0 0-15,0 0 0,0 0 16,0 0-16,0 0 0,7 20 16,-7-20-16,0 0 0,0 0 15,23 17-15,-23-17 0,0 0 0,31 9 16,-31-9-16,28 3 16,-28-3-16,35 5 0,-17-2 15,1-1-15,3 0 0,1-1 0,2 2 16,3-3-16,2 1 0,3 0 15,2 0-15,-2 1 0,0 0 0,8-2 16,3-2-16,-2 0 16,-1 1-16,1-1 0,4-1 15,2 1-15,-3 1 0,12-3 16,2-1-16,-4 1 0,-2 0 0,11-1 16,0 0-16,-6 2 0,-6 0 15,6 0-15,3-1 16,2-2-16,-8 1 0,3-1 0,3 0 15,-2 3-15,-1 2 0,11 0 16,3 0-16,-10 1 0,-8 0 16,24 1-16,-1 1 0,-5-3 15,-4-2-15,3 3 0,1 2 16,-4 1-16,-4 1 0,5 0 0,4-2 16,-6-2-16,-6-2 0,6 2 15,5 3-15,-2 0 0,0 0 16,6 1-16,4 1 0,-8-8 15,-7-4-15,7 2 0,0 4 16,-2 1-16,-6 1 0,11-2 16,6-1-16,-6 0 0,-5-1 15,5 0-15,3 1 0,-4 0 16,-3 1-16,9-1 0,5-1 16,-9 1-16,-5 1 0,8-1 15,4-2-15,-4 3 0,-7 2 0,11-4 16,6 0-16,-9 2 0,-6 1 15,10-1-15,7-1 16,-9 0-16,-9 0 0,8 1 0,4 1 16,-8 0-16,-4 0 0,8 0 15,6 0-15,-5 0 0,-4 1 0,8-1 16,6 0-16,-6-1 16,-5 1-16,12 0 0,7 2 15,-13 0-15,-8 1 0,10-2 16,8-1-16,-8 1 0,-5 0 0,3 1 15,4 2-15,-8 0 0,-4-1 0,7-1 16,6-2-16,-6 1 16,-4 0-16,4-1 0,4-1 15,-6 1-15,-4 0 0,6-1 16,4 1-16,-9-3 0,-3-1 0,4-1 16,4 1-16,-6 3 0,-8 1 15,3-1-15,4 1 0,-4 0 16,-3 0-16,2 0 0,0-3 15,-11 6-15,-7 0 0,4-1 16,4-3-16,-6 1 0,-3 0 16,5 2-16,1 1 0,-10 0 15,-8-3-15,3 0 0,3 0 16,-7 0-16,-5 1 0,3 1 16,2 0-16,-8-3 0,-6-2 0,-2 2 15,-1 0-15,2 1 0,-1 2 16,-4-3-16,-3-2 0,-7 1 15,-3-1-15,3 1 0,3 2 16,-3 0-16,3 0 0,-4-1 16,-3 1-16,-3 0 0</inkml:trace>
  <inkml:trace contextRef="#ctx0" brushRef="#br1" timeOffset="173290.1832">15063 8402 0,'0'0'0,"0"0"15,0 0-15,0 0 0,1 33 0,-1-33 16,1 21-16,-1-21 0</inkml:trace>
  <inkml:trace contextRef="#ctx0" brushRef="#br1" timeOffset="178442.3698">8403 7456 0,'0'0'0,"0"0"0,0 0 16,0 0-16,0 0 0,0 0 0,0 0 15,0 0-15,0 0 0,1 29 16,-1-29-16,7 33 0,-4-14 0,0 3 15,2 3-15,-1 1 16,-1-2-16,1 10 0,-1 0 16,-1-4-16,-1-4 0,0 5 15,-1-2-15,3-3 0,0-6 16,-1-3-16,0-4 0,-1-1 0</inkml:trace>
  <inkml:trace contextRef="#ctx0" brushRef="#br1" timeOffset="178791.6943">8599 7289 0,'0'0'15,"0"0"-15,0 0 0,0 0 16,0 0-16,29-4 0,-29 4 0,24 5 16,-24-5-16,29 12 0,-15-4 15,-2 3-15,-1 2 0,-2 3 16,-3 4-16,-3 0 0,-2 2 15,-4 9-15,-5 1 0,-4-1 16,-4-4-16,-5 8 0,-2-2 16,-1-5-16,-1-5 0,2-6 15,2-5-15,3-5 0,4-4 0,4-4 16,4-6-16,7-2 0,5-4 16,7-4-16,7-4 0,4 0 15,5 1-15,3-2 0,2 1 16,6 4-16,-2 6 0,-5 6 15,-4 5-15,-9 7 0,-8 5 16,-13 8-16,-10 6 0,-8 3 16,-5 3-16,-12 0 0,-7 0 15,9-7-15,8-6 0,5-4 16</inkml:trace>
  <inkml:trace contextRef="#ctx0" brushRef="#br1" timeOffset="179525.8877">8160 7989 0,'0'0'16,"0"0"-16,0 0 0,0 0 0,0 0 15,0 0-15,0 0 0,0 0 16,0 0-16,0 0 0,20 25 16,-20-25-16,13 21 0,-13-21 15,8 41-15,-8-16 0,-3 0 0,1 3 16,-2 1-16,0 4 0,-2-3 16,3-4-16,1-3 0,1-5 15,1-4-15,3-5 0,4-5 16,4-6-16,3-9 0,5-8 15,4-7-15,6-11 0,-1 0 16,0-1-16,-1 0 0,1 1 16,-5 5-16,-3 8 0,-3 6 15,-5 5-15,-2 5 0,1 5 16,-3 4-16,-3 4 0,-4 2 0,-2 5 16,-1 2-16,1 1 0,-1 2 15,2 0-15,0-1 0,2-3 16,0-1-16,4-2 0,5-4 15,3-6-15,1-4 0,6-8 16,5-3-16,1-7 0,0-3 0,-1 1 16,-3 1-16,-4 4 15,-4 2-15,2 3 0,-6 4 16,-4 5-16,1 5 0,-3 5 0,-3 3 16,-3 4-16,-3 1 0,1 3 15,0 1-15,-1-1 0,1-1 16,1-4-16,0-1 0,1-1 15,-1-3-15,2-3 0,2 0 16,0-6-16,1-2 0,4-7 16,3-4-16,1-4 0,0-2 0,1-2 15,1-1-15,2-8 0,-3 1 16,-1 6-16,-2 5 0,0 3 16,-1 3-16,1 2 15,0 5-15,-1 0 0,0 3 0,-1 3 16,0 2-16,1 5 0,1 2 15,-1 3-15,-2 3 0,-1 2 16,-2 1-16,-1 1 0,-1-2 16,-2 3-16,-2 0 0,0 1 15,-1 1-15,1-3 0,0-3 0,-1-2 16,2-2-16,0-3 0,1-1 16,3-7-16,3-7 0,3-4 15,4-5-15,3-5 16,1-4-16,3-1 0,-1-2 0,8-9 15,3-2-15,-4 2 0,-2 1 16,1-6-16,-4 0 0,-4 3 16,-6 0-16,-2 10 0,-2 5 15,1 7-15</inkml:trace>
  <inkml:trace contextRef="#ctx0" brushRef="#br1" timeOffset="179975.0448">9242 7285 0,'0'0'16,"0"0"-16,0 0 0,0 0 15,0 0-15,-1-21 0,1 21 16,0 0-16,0 0 0,0 0 0,0 0 15,0 0-15,0 0 0,0 0 16,0 0-16,6 26 0,-6-26 16,-5 41-16,-1-16 0,-2 3 15,-3 1-15,-4 10 0,1-2 16,1-1-16,1-5 0,0 2 16,5-7-16,2-3 0,3-5 0,4-5 15,4-3-15,3-3 0,3-2 16,-1-3-16,1 0 15,-1 0-15,0 3 0,0 0 0,0-1 16,-1 4-16,-1 0 0,-1 4 16,-2 3-16,-4 3 0,-1 3 15,-2 1-15,-1-1 0,-1 0 16,-2-1-16,0-2 0,0-2 16,1-7-16,1-6 0,-1-6 15,3-6-15,4-5 0,1-3 0,1-5 16,3-2-16,2-4 0,0-1 15,7-5-15,2 2 0,1 3 16,0 1-16,7-3 0,0 2 16,2 2-16,1 3 0,0 3 15,1 3-15,1 4 0,1 4 16,-4 1-16,-4 2 0,-4 1 16,-3 1-16,-4-1 0,-2 2 15,-3-1-15,-1-2 0,-5-2 16,-2-3-16,0 2 0,1 2 0,-2 2 15</inkml:trace>
  <inkml:trace contextRef="#ctx0" brushRef="#br1" timeOffset="180241.836">9525 6995 0,'0'0'16,"0"0"-16,0 0 0,0 0 15,0 0-15,0 31 0,0-31 16,2 41-16,1-12 0,-1 3 15,1 4-15,0 6 0,0 5 0,0 22 16,0 8-16,2 20 0,-1 3 16,0 24-16,2 20 0,-2 5 15,0-16-15,2 45 0,2-21 16,0-31-16,-2-20 0,2-16 16,2-10-16,0-21 0,0-15 15,-6-15-15,-3-9 0,-3-17 16,-3-15-16,-2-21 0,-1-17 15,3 15-15,2 12 0,0 7 0</inkml:trace>
  <inkml:trace contextRef="#ctx0" brushRef="#br1" timeOffset="180408.905">9454 7463 0,'0'0'16,"0"0"-16,0 0 0,0 0 0,0 0 15,-22 23-15,10-2 0,-4 4 16,-5 6-16,-5 5 0,-3 7 16,-8 15-16,2 3 0,-1 0 15,2-3-15,7-13 0</inkml:trace>
  <inkml:trace contextRef="#ctx0" brushRef="#br1" timeOffset="180593.2311">10036 7361 0,'0'0'0,"6"0"0,4 2 15,3 2-15,3 2 0,0 3 16,1 0-16,3 6 0,-3 1 16,-3 3-16,-6 4 0,-3 1 15,-5 1-15,0-6 0,0-1 0,0-3 16</inkml:trace>
  <inkml:trace contextRef="#ctx0" brushRef="#br1" timeOffset="180792.4494">9178 8013 0,'0'0'0,"0"0"16,0 0-16,29-17 0,-29 17 0,41-15 15,-9 6-15,6 1 0,5 0 16,18-3-16,5 1 0,14 0 16,-2 3-16,12 1 0,-4 4 15,-9 1-15,-20 0 0,-14 0 0</inkml:trace>
  <inkml:trace contextRef="#ctx0" brushRef="#br1" timeOffset="180988.6743">11858 8274 0,'0'0'0,"0"0"15,0 0-15,0 0 0,0 0 0,0 0 16</inkml:trace>
  <inkml:trace contextRef="#ctx0" brushRef="#br1" timeOffset="190342.4423">10538 9892 0,'0'0'0,"0"0"0,0 0 0,0 0 16,0 0-16,32 6 0,-32-6 15,27 6-15,-27-6 0,28 6 16,-10-4-16,2 2 0,2-1 0,2 2 16,3 1-16,8 1 0,1 0 15,3 1-15,2 0 16,0-1-16,-1 0 0,15 2 0,4 1 16,-4-1-16,-2 0 0,11 3 15,0 1-15,-2-3 0,-3-1 0,11 5 16,-2 4-16,-5 0 15,-5-1-15,13 2 0,1-3 16,-2-2-16,-4-4 0,33 0 16,-5-4-16,-16-6 0,-9-3 0,6-4 15,5-2-15,-5 2 16,-3 1-16,7-3 0,6-3 0,-10 1 16,-6-1-16,5-1 0,2 0 15,-5-2-15,-5-1 0,4-6 16,1-1-16,-8-4 0,-7-2 15,7-6-15,4-4 0,-3 1 16,-3 0-16,0-6 0,0-6 16,-11 2-16,-9-2 0,5-5 15,4-4-15,-5 3 0,-3 2 0,-7-1 16,-4-1-16,-9 5 0,-7 2 16,-6 0-16,-3-2 0,-6 7 15,-4 3-15,-11-2 0,-8 0 16,-3 1-16,1 2 0,-7 0 15,-3-2-15,-9 10 0,-5 6 16,-7 1-16,-5 3 0,7-4 16,6 0-16,-12 7 0,-6 5 0,-2 0 15,-3 2-15,-5-3 0,-3-1 16,5 4-16,4 2 0,-9 6 16,-7 4-16,7 3 0,5 3 15,-11 10-15,-8 6 0,3 4 16,3 2-16,-9 11 0,-7 6 15,13 1-15,10 3 0,-9 8 16,-4 6-16,10-1 0,7 1 16,-5 14-16,-2 9 0,13-5 15,12-3-15,4 13 0,3 7 16,10-3-16,7-3 0,15 10 16,9 5-16,11-11 0,8-9 0,24 5 15,16 6-15,-16-30 0,-10-22 16,-8-14-16</inkml:trace>
  <inkml:trace contextRef="#ctx0" brushRef="#br1" timeOffset="197880.2419">16101 8943 0,'0'0'0,"0"0"16,0 0-16,0-19 0,0 19 0,0 0 16,0 0-16,-2-22 0,0 18 15,-1-1-15,-3 0 0,1 0 16,-2 1-16,0 0 0,0 1 15,-1 1-15,-1 0 0,1 2 16,1 0-16,0 0 0,2 0 0,-1 0 16</inkml:trace>
  <inkml:trace contextRef="#ctx0" brushRef="#br1" timeOffset="198242.988">15774 9025 0,'0'0'0,"0"0"0,0 0 15,0 0-15,0 0 0,25 6 16,-25-6-16,26 11 0,-12-3 16,4-1-16,3 0 0,0 0 15,-2 1-15,3-1 0,3 3 0,6 1 16,-1-1-16,0 2 0,0 0 16,-2-2-16,-2-2 0,6 2 15,-1 2-15,-4-3 0,-1 0 16,0-2-16,2-3 0,-3-2 15,-3-2-15,-3 0 0,-4 0 16,-3 0-16</inkml:trace>
  <inkml:trace contextRef="#ctx0" brushRef="#br1" timeOffset="198743.2731">16273 9094 0,'0'0'0,"0"0"0,0 0 15,-19-7-15,10 5 0,-1-1 16,-1 2-16,-1-1 0,-2 1 16,-1 2-16,-3 2 0,2 4 0,0 1 15,-7 7-15,-3 2 0,-1 2 16,0-1-16,-1 2 0,1 2 16,-5 6-16,2 1 0,-1-1 15,-1 1-15,4-2 0,4-2 16,0-1-16,2-3 15,5-1-15,4-2 0,3-2 16,4 0-16,3-4 0,2-1 0,5-1 16,1 0-16,5-2 0,3-2 0,7-1 15,5 0-15,2-3 16,1 0-16,3 0 0,5 1 16,-2-2-16,0-1 0,9 0 0,2 0 15,-4 1-15,-2 0 0,-1-1 16,1 1-16,-6-2 0,-4-3 15,-3 0-15,-2-3 0,-5 1 16,-4 1-16,-1-4 0,-4-1 16,-5-1-16,-3 0 0,-2-4 15,-2-2-15,-1-1 0,-2 0 0,-2-1 16,-4-5-16,-3 2 16,0 0-16,0-2 0,-2-1 0,2 3 15,0 1-15,-3-3 0,2 0 16,3 1-16,3 1 0,3-3 15,5-4-15,0 10 0,0 4 0,0 2 16</inkml:trace>
  <inkml:trace contextRef="#ctx0" brushRef="#br1" timeOffset="198926.8562">16437 8872 0,'0'0'0,"0"0"0,0 0 16,0 0-16,0 0 0,11 22 0,-11-22 15,11 27-15,-6-11 0,1 5 16,-1 7-16,0 2 0,-1 1 15,-2 15-15,-2 3 0,-1 1 16,0-3-16,-3 16 0,-4 2 16,0 7-16,2-5 0,-2 1 15,0-10-15,3-15 0,1-12 0,2-8 16,1-6-16,0-4 0</inkml:trace>
  <inkml:trace contextRef="#ctx0" brushRef="#br1" timeOffset="199110.1768">16521 9326 0,'0'0'0,"0"0"0,0 0 16,0 0-16,23-18 0,-23 18 16,31-15-16,-12 7 0,1 1 0,3-2 15,4 1-15,5-2 16,-3 2-16,0 3 0,-1 0 16,-3 0-16,-2 1 0,2-1 0,-4 1 15,-4-1-15,1-4 0,-3-3 16,-2-1-16,-2 1 0,-1 1 0,-1 2 15</inkml:trace>
  <inkml:trace contextRef="#ctx0" brushRef="#br1" timeOffset="199326.8199">16976 8680 0,'0'0'0,"0"0"0,0 0 16,0 0-16,0 0 0,0 0 0,0 0 16,-20 3-16,20-3 0,-1 23 15,1-2-15,-1 4 0,-3 4 16,1 9-16,-1 8 0,-3 17 15,-1 2-15,-1 27 0,0 12 16,-1 17-16,2-2 0,1 28 16,1 24-16,3 44 0,6-32 15,11-11-15,9-9 0,5-21 16,4-16-16,1-18 0,2-11 16,-3-32-16,-2-21 0,-10-14 0,-6-9 15,-5-6-15</inkml:trace>
  <inkml:trace contextRef="#ctx0" brushRef="#br1" timeOffset="199760.1841">17326 9106 0,'0'0'0,"0"0"15,0 0-15,0 0 0,31 8 0,-31-8 16,38 10-16,-13-6 0,4-1 16,4 4-16,3 1 15,10 3-15,0 0 0,13 4 0,3 0 16,-7 0-16,-4 0 0,8 3 16,-1-2-16,-10 0 0,-5-1 15,2 0-15,-4-1 0,-9-3 16,-6-1-16,-3 0 0,-6 1 15,-7-6-15,-2 1 0,-5-2 16,-2 0-16,-5 1 0,-4 1 0,-6 1 16,-7 2-16,-7 3 0,-3 1 15,-9 6-15,-9 3 16,-7 6-16,2-1 0,-2 2 0,-4 2 16,-3 3-16,6-3 0,-3 0 15,7-1-15,12-7 0,7-3 16,10-4-16,5-1 0,11-5 15,5-3-15,11-7 0,8-4 16,-5 1-16,-3 1 0,-1 0 16</inkml:trace>
  <inkml:trace contextRef="#ctx0" brushRef="#br1" timeOffset="200143.4623">18740 9222 0,'0'0'16,"0"0"-16,0 0 0,0 0 15,0 0-15,-8 27 0,8-27 0,-9 36 16,4-14-16,-2 6 0,0 3 16,2 0-16,0 0 0,1 9 15,1 1-15,2-3 0,3-3 16,7 3-16,4-5 0,1-4 0,2-5 15,5-7-15,5-8 16,0-2-16,1-5 0,8-9 16,4-8-16,-4-7 0,-2-3 0,-3-12 15,-3-10-15,-3 2 0,-5 2 16,-3-11-16,-5 1 0,-6 3 16,-3 2-16,-7 0 0,-4 7 15,-5 7-15,-5 4 0,-5 5 16,-5 5-16,1 9 0,-1 10 15,-8 10-15,-8 10 0,11 1 0,3 4 16,1 12-16,3 5 16,8-12-16,5-8 0,4-6 0</inkml:trace>
  <inkml:trace contextRef="#ctx0" brushRef="#br1" timeOffset="200776.3245">19801 9449 0,'0'0'0,"0"0"16,0 0-16,5 24 0,-5-24 0,2 31 16,-1-7-16,-1 1 0,-1 2 15,0 7-15,1-4 0,1-2 16,1-6-16,5-8 0,4-6 15,3-9-15,3-6 0,7-10 16,6-8-16,4-6 0,-2 0 0,2-2 16,-3 4-16,-4 7 0,-2 7 15,-1 9-15,1 4 16,-5 7-16,-4 3 0,-5 12 0,-4 9 16,-3 1-16,-4 3 0,-3 1 15,-2 0-15,2-6 0,-1-3 16,3-7-16,2-4 0,3-4 15,0-3-15,5-8 0,3-7 16,4-5-16,5-7 0,9-18 16,4-10-16,-1-1 0,-1-2 0,6-14 15,-1-3-15,-8 5 0,-6 5 16,-3-5-16,-6 4 0,-3 11 16,-2 9-16,1-4 0,-1 14 15,-2 15-15,0 5 0,6 2 16,4 3-16,-3 3 0,2 1 0,3 3 15,1 3-15,4 3 16,0 2-16,3 5 0,4 2 16,-8 0-16,0 0 0,6 10 0,3 5 15,-4 0-15,-3 1 0,-5 5 16,-5 5-16,-4 1 0,-3 0 16,-9 6-16,-7 4 0,-5-3 15,-3-2-15,-11 10 0,-4 2 16,-3-9-16,-2-6 0,-18 16 15,3-7-15,4-10 0,2-8 16,7-16-16,3-12 0,7-22 0,7-15 16,7 7-16,4 7 0,2 5 15</inkml:trace>
  <inkml:trace contextRef="#ctx0" brushRef="#br1" timeOffset="200926.3356">20673 9261 0,'0'0'0,"3"-8"0,-2 2 15,0 2-15,-1 1 0,0 3 16,2-1-16,0 5 0,1 4 15,-1 4-15,-2 1 0,-7 8 16,-5 8-16,-7 10 0,-3 3 0,-11 15 16,-3 4-16,1-4 15,3-3-15,-6 5 0,-1-3 16,2-7-16,6-10 0,4-7 0,9-8 16,3-8-16</inkml:trace>
  <inkml:trace contextRef="#ctx0" brushRef="#br1" timeOffset="201093.3403">20627 9522 0,'0'0'16,"0"0"-16,24 1 0,-8 0 16,0 0-16,12 4 0,6 3 15,1 2-15,2 2 0,7 6 0,0 3 16,-4-1-16,-4 0 0,6 5 16,-2 1-16,-9-4 0,-3-4 15,-7-6-15,-4-6 0,-5-1 16,-2-1-16,-3-1 0</inkml:trace>
  <inkml:trace contextRef="#ctx0" brushRef="#br1" timeOffset="202160.1653">21108 9296 0,'0'0'0,"0"0"16,0 0-16,0 0 0,23-11 0,-23 11 15,36-12-15,-13 3 0,3 0 16,4-1-16,4-2 0,8-4 15,-3 1-15,10-3 0,-2 1 16,-5 3-16,-4 4 0,-6-2 16,-6 0-16,-4 2 0,-4 0 0,-5 3 15,-3 0-15,-4-2 0,-1 0 16,-7-5-16,-6 0 0,-3-2 16,-3-2-16,-3-3 0,-2-2 15,1 2-15,0 1 0,1 4 16,3 4-16,2 2 0,2 2 0,2 3 15,2 1-15,1 4 16,3 2-16,3 6 0,2 7 16,1 4-16,-1 1 0,3 16 15,0 9-15,0 1 0,-1 1 16,1 18-16,-1 6 0,1-3 0,-1-3 16,-1 13-16,-2-2 15,-1-1-15,-1-12 0,-1-9 0,0-8 16,0-12-16,-1-7 0,-2-8 15,-3-6-15,-4-9 0,-3-3 0,-5-9 16,-4-7-16,1-2 0,2-1 16,3 0-16,2 0 0,4-2 15,2 0-15,6-1 0,3-2 16,5 2-16,3 1 0,14-8 16,10-6-16,4-1 0,1-3 15,21-9-15,8-6 0,-5 5 16,-1 3-16,6 0 0,-2 6 15,8-2-15,-19 17 0,-5 15 16,0 11-16,-12 10 0,-7 6 0,-8 16 16,-6 10-16,-10-12 0,0 6 15,-6 34-15,-7 3 16,3-30-16,-2-2 0,-3 21 0,1-5 16,1-15-16,1-13 0,2-10 15,3-8-15,0-5 0,1-3 16,0-8-16,-1-4 15,0-8-15,2-5 0,2-11 0,-1-11 16,1-11-16,1-5 0,-1-11 16,1-8-16,-5-2 0,-1 8 0,-5 5 15,-3 3-15,-7-8 0,-1 19 16,1 18-16,2 13 0,0 10 16,2 8-16,-7 20 0,-5 12 15,7-3-15,-2 9 0,-3 9 16,-3 10-16,4-1 0,1 2 15,5-1-15,4-2 0,3 12 16,9-16-16,9-11 0,6-8 16,2-7-16,-1-3 0,3-8 15,5 0-15,1-4 0,4-1 0,3 0 16,2 2-16,-1 1 0,-2 0 16,-4 1-16,-4 1 0,-9-2 15,-4-1-15,-9 3 0,-7 3 16,-8 1-16,-7 1 15,-8 0-15,-7 3 0,-4 0 0,-3-2 16,-16 3-16,-5 1 0,3-5 0,4-2 16,-4 0-16,7-1 15,11-3-15,10-3 0,10-2 16,8-2-16,5-2 0,3-1 16,8 0-16,8-1 0,5 0 0,5 0 15,12-1-15,12 0 16,3 0-16,4 0 0,23-1 0,11-2 15,-3 3-15,0 1 0,12 4 16,2 2-16,27 5 0,-16-2 0,-8 7 16,-3 3-16,-17 1 0,-10 0 15,-21-5-15,-14-4 0,-10-5 16</inkml:trace>
  <inkml:trace contextRef="#ctx0" brushRef="#br1" timeOffset="202340.5758">23142 9529 0,'0'0'0,"0"0"0,-19 21 0,19-21 16,-14 16-16,14-16 0</inkml:trace>
  <inkml:trace contextRef="#ctx0" brushRef="#br1" timeOffset="210765.0959">11140 9850 0,'0'0'0,"0"0"0,0 0 16,0 0-16,0 0 0,0 0 15,0 0-15,0 0 0,0 0 0,0 0 16,0 0-16,0 0 0,0 0 15,0 0-15,-8 25 0,8-25 16,0 0-16,17 21 0,-17-21 16,21 10-16,-21-10 0,0 0 15</inkml:trace>
  <inkml:trace contextRef="#ctx0" brushRef="#br1" timeOffset="211618.3999">13177 10027 0,'0'0'16,"0"0"-16,0 0 0,0 0 0,0 0 0,0 0 15,0 0-15,0 0 16,29 8-16,-29-8 0,0 0 15,35-11-15,-35 11 0,24-14 0,-14 8 16,-1 1-16</inkml:trace>
  <inkml:trace contextRef="#ctx0" brushRef="#br1" timeOffset="211760.1952">13356 9976 0,'0'0'0,"0"0"0,0 0 16,0 0-16,0 0 0,0 0 15,0 0-15,0 0 0,0 0 16,0 0-16,0 0 0,0 0 0,23-4 16,-23 4-16</inkml:trace>
  <inkml:trace contextRef="#ctx0" brushRef="#br1" timeOffset="211924.2217">13494 9926 0,'0'0'16,"0"0"-16,0 0 0,0 0 0,0 0 15,0 0-15,0 0 16,0 0-16,19 11 0,-19-11 0,0 0 16,0 0-16</inkml:trace>
  <inkml:trace contextRef="#ctx0" brushRef="#br1" timeOffset="212311.2545">13541 9973 0,'0'0'0,"0"0"0,0 0 0,0 0 16,0 0-16,0 0 0</inkml:trace>
  <inkml:trace contextRef="#ctx0" brushRef="#br1" timeOffset="212510.6895">13610 9941 0,'0'0'0,"0"0"0,0 0 0,0 0 15,0 0-15,0 0 0,0 0 16,22-15-16,-22 15 0,0 0 16,26-8-16,-26 8 0</inkml:trace>
  <inkml:trace contextRef="#ctx0" brushRef="#br1" timeOffset="212666.3915">13715 9914 0,'0'0'0,"0"0"0,0 0 16,0 0-16,0 0 0,0 0 0,0 0 15,0 0-15,0 0 0,0 0 16,0 0-16,21 7 0</inkml:trace>
  <inkml:trace contextRef="#ctx0" brushRef="#br1" timeOffset="212860.738">13751 9939 0,'0'0'16,"0"0"-16,0 0 0,0 0 0,0 0 15,0 0-15,0 0 0,0 0 16,0 0-16,0 0 0,19 12 15,-19-12-15,0 0 0,20-5 16</inkml:trace>
  <inkml:trace contextRef="#ctx0" brushRef="#br1" timeOffset="213561.3462">13952 10145 0,'0'0'16,"0"0"-16,0 0 0,0 0 0,0 0 16,24-13-16,-24 13 0,0 0 15</inkml:trace>
  <inkml:trace contextRef="#ctx0" brushRef="#br1" timeOffset="213760.3132">14079 10144 0,'0'0'0,"0"0"15,0 0-15,0 0 0,0 0 0,26-16 16,-26 16-16,0 0 0</inkml:trace>
  <inkml:trace contextRef="#ctx0" brushRef="#br1" timeOffset="214046.6912">14254 10036 0,'0'0'0,"0"0"16,0 0-16,0 0 0,0 0 0,0 0 16,0 0-16,0 0 15,4 21-15,-4-21 0,0 0 0,0 0 16,23 7-16,-23-7 0</inkml:trace>
  <inkml:trace contextRef="#ctx0" brushRef="#br1" timeOffset="214260.744">14214 10108 0,'0'0'0,"0"0"0,0 0 0,0 0 16,0 0-16,0 0 0,0 0 15,0 0-15,0 0 0,0 0 16,20 4-16,-20-4 0,0 0 0,23-7 16</inkml:trace>
  <inkml:trace contextRef="#ctx0" brushRef="#br1" timeOffset="214561.3874">14054 10228 0,'0'0'0,"-5"3"15,-3 1-15,2 1 0,3 2 0,3-1 16,3 0-16,4-2 0,2-2 16,-4 0-16,1 0 0,-2-1 15</inkml:trace>
  <inkml:trace contextRef="#ctx0" brushRef="#br1" timeOffset="214754.7003">14222 10149 0,'0'0'0,"0"0"15,0 0-15,0 0 0,0 0 0,0 0 16,0 0-16,21 7 0,-21-7 0,0 0 16</inkml:trace>
  <inkml:trace contextRef="#ctx0" brushRef="#br1" timeOffset="217996.5802">4540 7566 0,'0'0'0,"0"0"0,0 0 15,-22-6-15,14 3 0,-6 2 16,-2 0-16,2 1 0,-4 1 0,-8 2 16,-5 3-16,5 3 0,-1 5 15,-3 0-15,-4 0 16,-4 5-16,-1 0 0,2 2 0,-4 1 16,5 1-16,6-1 0,-6 8 15,3 4-15,6-5 0,2-1 16,0 2-16,0 2 0,3-3 15,3 0-15,2 9 0,2 4 16,1-4-16,3-4 0,2 7 16,4 4-16,4-5 0,3-5 0,7 2 15,1 2-15,3-3 0,3-4 16,6 4-16,2-1 0,-2-9 16,1-2-16,12 4 0,3-2 15,-6-6-15,0-2 0,15 1 16,9 1-16,-5-4 0,-1-2 0,10 0 15,7 0-15,-7-3 16,-2-2-16,39 3 0,-2-2 16,-11-2-16,-4-2 0,3 3 15,3 2-15,-11-2 0,-9-2 0,11 1 16,8 0-16,-7-4 0,-3-1 16,4-4-16,5-4 15,-6-2-15,-3-2 0,10-5 0,10-6 16,-12 0-16,-9-1 0,6-2 15,6-4-15,-9 9 0,-6 5 16,5-7-16,3-6 0,-8 3 0,-3 1 16,-2 1-16,-2 1 15,-11-1-15,-11-1 0,5-8 0,4-6 16,-13-1-16,-10 0 0,3-7 16,-2-6-16,-4 7 0,-3 4 15,-5-5-15,-4-3 0,-6 2 16,-5-1-16,-9-3 0,-6 1 15,-5 5-15,-1 7 0,-9-3 16,-4-1-16,-1 5 0,-1 6 0,-10-5 16,-9-3-16,2 7 0,1 3 15,-8-3-15,-10-3 16,13 9-16,4 4 0,-7-1 0,-5-4 16,4 3-16,3 2 0,-8-2 15,-9 0-15,13 5 0,7 4 0,-11 1 16,-8-2-16,6 1 15,5 1-15,-12 5 0,-5 6 16,11 3-16,9 3 0,-14 7 16,-9 5-16,14-2 0,6-2 0,-7 6 15,-6 5-15,7-2 0,5 0 16,-3 10-16,-2 7 0,13-5 16,10-3-16,-7 6 0,-3 4 15,10 0-15,4-1 0,4 12 16,0 7-16,7-6 0,6-5 0,7-15 15,6-10-15,2-7 16</inkml:trace>
  <inkml:trace contextRef="#ctx0" brushRef="#br1" timeOffset="219044.0479">4679 8763 0,'0'0'0,"0"0"0,-9-17 16,3 10-16,-1 0 0,-1-2 16,-3-1-16,0-2 0,-1 1 0,-6-2 15,-2 1-15,1 1 0,-4 2 16,-2 1-16,0 4 0,-4 2 16,2 2-16,-9 4 0,0 6 15,3 1-15,-1 1 0,2 5 16,0 2-16,2 1 0,1 3 15,1 7-15,2 1 0,3 3 16,2 2-16,3 1 0,3 3 16,3-1-16,-1-2 0,4 8 15,6 1-15,3-2 0,4-3 0,5-2 16,3-2-16,1-6 0,3-5 16,7-2-16,7-1 0,-4-6 15,2-4-15,5-6 0,6-4 16,-3-4-16,-2-2 0,1-6 15,3-5-15,-5 0 0,0-3 16,-5 1-16,-2-1 0,-3 1 16,1-1-16,-4-3 0,1-1 15,-10-2-15,-3 1 0,-5-1 0,-3 0 16,-3 5-16,-1 2 0,-3 1 16,-4 1-16,0 2 0,0 1 15,-8 7-15,-5 5 0,1 5 16,4 2-16,-3 4 0,0 2 15,-1 1-15,4 1 0,0 3 16,-2 5-16,4-2 0,4-1 0,5 2 16,4 0-16,4-1 0,1-3 15,6 1-15,4-2 16,-1-5-16,2-2 0,4-7 0,4-4 16,-1-5-16,2-3 0,1-4 15,0-3-15,0-1 0,-3-2 16,3-7-16,1-2 0,-5 3 15,-4 0-15,-2 5 0,0 3 16,-5 2-16,-3 1 0,0 4 16,-2 1-16,0 4 0,-1-1 0,-1 5 15,0 3-15,0 3 0,0 3 16,-1 2-16,1 4 0,-2 1 16,1 1-16,2 2 0,2 2 15,3-1-15,0-1 0,3 6 16,4 1-16,-1-3 0,2-4 0,4-2 15,8-2-15,-1-4 16,0-2-16,7-7 0,6-2 16,-4-7-16,-2-2 0,10-12 15,1-7-15,-8 7 0,-9 4 0,-4 4 16</inkml:trace>
  <inkml:trace contextRef="#ctx0" brushRef="#br1" timeOffset="219877.6013">5089 8788 0,'0'0'0,"0"0"16,0 0-16,0 0 0,-21 19 0,21-19 15,-11 30-15,3-11 0,2 1 16,-2 13-16,1 4 0,3 0 16,1-1-16,0 9 0,2 0 15,1-6-15,2-6 0,3-7 16,3-4-16,1-6 0,4-5 0,3-6 15,6-6-15,-1-6 16,0-6-16,0-4 0,1-6 16,-3 5-16,-6 3 0,0-9 15,-1-8-15,1 2 0,-4 7 0,-6 4 16,-7 2-16,2 5 0,-3 1 16,-2 7-16,-2 4 0,3 4 15,1 3-15,-1 4 0,0 5 16,1 3-16,0 0 0,0 4 15,1 4-15,3-5 0,0-4 0,1 3 16,2 1-16,1-3 0,1-3 16,3-3-16,0-2 15,4-3-15,3-3 0,3-3 0,2-7 16,-4-1-16,0-3 0,-1-6 16,0-4-16,1-3 0,-2-3 0,-1-3 15,-4-2-15,-1 3 16,-2 4-16,1-6 0,1 0 15,-1 2-15,-3 4 0,-1 4 16,1 2-16,-1 7 0,0 4 16,2 1-16,1 2 0,1 1 0,3 2 15,1 2-15,1 4 16,-3 4-16,-2 4 0,1 4 0,0 2 16,-2 3-16,-1 0 0,0 9 15,-2 1-15,-1-3 0,1 0 16,-2-3-16,1-4 0,-1-3 15,0-4-15,0-3 0,1-2 16,2-4-16,-1-1 0,7-5 16,2-4-16,0-3 0,1-3 0,2-3 15,3-5-15,-1 0 0,1-2 16,3-9-16,1-5 16,-4 2-16,1 3 0,-6-3 0,-2 3 15,-5 10-15,2 2 16,-4-1-16,-3 3 0,0 5 0,-2 3 15,0 2-15,0 3 0,-2 3 16,2 4-16,-1 2 0,0 3 16,-1 3-16,1 3 0,-1 4 0,0 4 15,2 0-15,2 1 0,-1 10 16,0 2-16,3-2 0,1-3 16,2 8-16,-2-1 0,3-4 15,-3-4-15,4-4 0,1-2 16,0-7-16,2-5 0,-1-8 15,-1-5-15,-3 1 0,-1-1 0,0-1 16</inkml:trace>
  <inkml:trace contextRef="#ctx0" brushRef="#br1" timeOffset="220111.3857">5768 8622 0,'0'0'0,"0"0"0,0 0 15,0 0-15,0 0 0,31 0 16,-31 0-16,30 7 0,-30-7 0,35 16 16,-16-5-16,-1-1 0,1 2 15,0 4-15,0 4 16,4 2-16,-1-1 0,-1 4 0,-4 2 16,-1 0-16,-4 1 0,-2 10 15,-6 4-15,-4 0 0,-4 0 16,-8 5-16,-6 6 0,-6 8 15,-3-1-15,2-7 0,6-13 16,6-10-16</inkml:trace>
  <inkml:trace contextRef="#ctx0" brushRef="#br1" timeOffset="220478.8823">6169 8993 0,'0'0'0,"0"0"16,0 0-16,22-3 0,-22 3 0,30 0 16,-9 0-16,-1 3 0,4-1 15,-2 4-15,1 3 0,3 3 16,-4 1-16,-5 4 0,-3 1 16,-4 3-16,-5 0 0,-7 4 15,-7 3-15,-4 3 0,-2-3 0,-1-1 16,-2-3-16,3-3 15,-1-3-15,3-4 0,1-2 16,2-2-16,2-2 0,2-2 16,1-1-16,3-2 0,4-1 0,4-4 15,4-1-15,1-1 0,3-1 16,6-1-16,4-1 0,2 0 16,0 0-16,12 0 0,2 0 15,1 2-15,-3 3 0,0-1 16,0 1-16,-3-2 0,-7 2 0,-6 0 15</inkml:trace>
  <inkml:trace contextRef="#ctx0" brushRef="#br1" timeOffset="220674.2305">6930 8910 0,'0'0'0,"0"0"0,0 0 15,0 0-15,0 0 0,20 28 0,-20-28 16,20 28-16,-20-28 0,15 21 16</inkml:trace>
  <inkml:trace contextRef="#ctx0" brushRef="#br1" timeOffset="225144.6146">10035 8680 0,'0'0'0,"0"0"0,0 0 15,0 0-15,0 0 0,0 0 16,0 0-16,0 0 0,-28 13 15,28-13-15,-29 28 0,13-9 16,-2 3-16,-5 4 0,-5 3 16,-4 8-16,4-1 0,-7 7 15,0-1-15,6-5 0,3-7 0,4-2 16,7-7-16,6-8 0,6-5 16,9-11-16,9-9 0,2-4 15,2-5-15,6-6 0,5-6 16,3 0-16,-3 4 0,-3 5 15,-1 4-15,-2 5 0,-2 4 0,1 4 16,-3 5-16,-6 3 16,-1 3-16,-3 7 0,-3 6 15,0 2-15,-2 2 0,1 2 0,-1 0 16,1 0-16,-2 1 0,3-3 16,1 0-16,0-5 0,2-2 15,4-7-15,2-3 0,-2-5 16,2-3-16,2-8 0,0-7 15,3-2-15,2-3 0,1-6 16,0-6-16,1-6 0,-4 1 0,-2 1 16,-4 1-16,-2 5 0,0 5 15,-2 1-15,-5 7 0,0 4 16,-2 5-16,-1 5 0,1 5 16,-2 4-16,0 4 0,-1 5 15,-1 7-15,0 3 0,-1 3 16,-2 5-16,-4 4 0,1 2 15,-1 0-15,-1 7 0,1 0 16,1-5-16,2-6 0,0-5 16,2-4-16,1-5 0,1-6 15,2-8-15,3-7 0,1-6 0,3-6 16,0-3-16,0-3 0,1 0 16,0 2-16,2-2 0,-1 3 15,-2 5-15,-1 1 0,6-1 16,0 3-16,-2 4 0,0 0 15,7 2-15,4 0 0,-1 1 16,0 1-16,0-4 0,0 1 16,-4 1-16,-4 1 0,-2 0 0</inkml:trace>
  <inkml:trace contextRef="#ctx0" brushRef="#br1" timeOffset="225377.9646">10657 8458 0,'0'0'0,"0"0"15,0 0-15,0 0 0,0 0 0,-11 23 16,11-23-16,-6 35 16,4-12-16,0 8 0,1 8 0,-1 15 15,-1 2-15,0 27 0,0 8 16,1 16-16,1-4 0,1 13 16,0-3-16,3 0 0,2-16 15,7 15-15,2-27 0,-1-32 16,-2-19-16,3-21 0,0-12 15,0-15-15,1-9 0,-6 7 16,-3 5-16,-1 4 0</inkml:trace>
  <inkml:trace contextRef="#ctx0" brushRef="#br1" timeOffset="225594.8236">10732 8836 0,'0'0'0,"0"0"15,0 0-15,0 0 0,-14 15 0,14-15 16,0 0-16,-4 29 0,4-16 16,5 1-16,4 1 15,3 0-15,2-2 0,7 3 0,3 0 16,0-4-16,1-3 0,2-2 16,0-5-16,-1-3 0,-3-4 15,4-4-15,-1-3 0,-5 2 16,-5 2-16,-2 2 0</inkml:trace>
  <inkml:trace contextRef="#ctx0" brushRef="#br1" timeOffset="225730.6899">11029 8808 0,'0'0'0,"0"0"0,0 0 0,0 0 16,-25 5-16,25-5 0,-24 11 15,11-1-15,-1 5 0,1 1 16,-1 4-16,0 10 0,1 4 16,3 0-16,2-3 0,4 7 15,3-2-15,6-7 0,5-7 16,8-10-16,6-10 0,-5 0 15,-4-1-15,-2 0 0</inkml:trace>
  <inkml:trace contextRef="#ctx0" brushRef="#br1" timeOffset="226064.4636">11329 8801 0,'0'0'0,"0"0"0,0 0 0,0 0 16,-5 21-16,5-21 0,0 30 15,0-12-15,2-1 0,0 2 16,2 2-16,3 0 0,0-1 0,7 6 16,2-2-16,1-4 0,-1-6 15,4-5-15,2-5 0,1-4 16,3-4-16,5-10 0,-2-8 16,-1-4-16,-2-6 0,3-6 15,2-3-15,-1-5 0,-6 1 16,-1-7-16,-5-1 0,-6 12 15,-4 10-15,-5 7 0,-3 7 16,1 6-16,0 4 0,1 10 16,0 7-16,-2 7 0,0 5 0,-1 16 15,-1 12-15,0 6 0,1 6 16,1 32-16,1 11 0,0-25 16,0-20-16,-1-15 0</inkml:trace>
  <inkml:trace contextRef="#ctx0" brushRef="#br1" timeOffset="226560.9867">7662 9018 0,'0'0'16,"0"0"-16,0 0 0,0 0 0,22 11 16,-22-11-16,25 7 0,-25-7 15,38 8-15,-14-5 0,5 0 16,2-1-16,2-1 0,16-1 15,5-1-15,-1-1 0,0-1 0,11-2 16,0-2-16,9 0 0,-6 3 16,8-1-16,-8 1 0,-7 1 15,-7 2-15,-4 1 0,-2 2 16,-10 2-16,-6 2 0,-8-1 16,-5-2-16,-5-1 0</inkml:trace>
  <inkml:trace contextRef="#ctx0" brushRef="#br1" timeOffset="226810.8954">8110 8764 0,'0'0'16,"0"0"-16,0 0 15,-7 30-15,6-12 0,1 9 0,0 7 16,1 17-16,2 2 0,5 26 0,6 11 16,6 17-16,6 0 0,17 25 15,14 20-15,19 28 16,-10-39-16,-21-42 0,-14-32 0,-9-22 16</inkml:trace>
  <inkml:trace contextRef="#ctx0" brushRef="#br1" timeOffset="226994.107">9342 9758 0,'0'0'16,"-13"21"-16,1 4 0,1 10 0,3 5 15,1-2-15,2-9 16,1-7-16</inkml:trace>
  <inkml:trace contextRef="#ctx0" brushRef="#br1" timeOffset="236595.4241">13608 11326 0,'0'0'0,"0"0"15,0 0-15,0 0 0,0 0 0,0 0 16,0 0-16,0 0 0,0 0 16,0 0-16,27 7 15,-27-7-15,0 0 0,33 2 0,-33-2 16,31-2-16,-15 1 0,3-2 16,5 0-16,-1 1 0,0-1 15,6 1-15,3 1 0,8-1 16,0-1-16,3 2 0,2 3 15,9 0-15,-2 1 0,2 1 16,1 0-16,9 1 0,-2-1 16,3 3-16,3 1 0,6-1 0,-7-1 15,8 1-15,5 2 0,3-3 16,-5 0-16,14-5 0,3-2 16,16-4-16,-12 0 0,1-2 15,2-1-15,-31 1 0,-23 3 0,-14 1 16</inkml:trace>
  <inkml:trace contextRef="#ctx0" brushRef="#br1" timeOffset="247495.8286">17539 11075 0,'0'0'0,"0"0"0,0 0 16,0 0-16,0 0 0,0 0 0,-23-1 15,23 1-15,0 0 0,0 0 16,0 0-16,0 0 0,0 0 0,0 0 16,0 0-16,0 0 15,24 4-15,-24-4 0,27 1 16,-27-1-16,34 0 0,-12-1 15,3 1-15,2 0 0,0 0 0,12 1 16,0 1-16,2 1 0,1-1 16,12 2-16,2 1 15,0 1-15,-1-2 0,14 1 0,1-3 16,-2 0-16,-2-1 0,15 0 16,-1-2-16,-2-2 0,-1-5 0,14 1 15,-1 0-15,-5 0 16,-3-1-16,39-1 0,-6 1 15,-17 7-15,-11 2 0,-4 5 0,-4 3 16,-5 1-16,-6 1 0,2 2 16,-1 1-16,-2-5 0,-1-3 15,2 0-15,1-1 0,-7 0 16,-5 0-16,-1-4 0,0-1 16,1 0-16,1-3 0,-4 2 15,-2-1-15,-4 1 0,-4 0 0,-4 1 16,-1 0-16,-4 0 0,0 0 15,-9-2-15,-3-2 16,-5 2-16,-4 1 0,-2 1 0,0 2 16,-7-1-16,-1-1 0,-1 0 15,0 0-15,-3 0 0,2-2 16,-2 2-16,-2 0 0,-1 0 16,1 0-16,0-2 0,-1-2 15,-1 1-15,1 0 0,-1 2 16,-1-2-16,1 3 0,-3 2 0,2-1 15,0-1-15,2 1 0</inkml:trace>
  <inkml:trace contextRef="#ctx0" brushRef="#br1" timeOffset="248046.0118">18302 11276 0,'0'0'0,"0"0"0,0 0 15,-13 21-15,7-11 0,-2 2 16,-1 2-16,-1 5 0,0 1 15,-4 9-15,0 2 0,2 1 0,1-1 16,-2 9-16,2-1 16,1-5-16,2-5 0,4-8 15,3-9-15,2-7 0,1-9 0,0 2 16,0 0-16,-2 2 0</inkml:trace>
  <inkml:trace contextRef="#ctx0" brushRef="#br1" timeOffset="248362.327">18454 11282 0,'0'0'16,"0"0"-16,0 0 0,0 0 0,0 0 16,-2 26-16,2-26 0,0 27 15,0-27-15,0 37 0,1-15 16,0 2-16,0 2 0,0 2 16,1 0-16,2 7 0,0-2 15,2-3-15,1-1 0,3-5 16,4-4-16,3-2 0,2-6 15,0-8-15,-2-6 0,2-10 16,0-6-16,1-4 0,1-5 0,0-5 16,-2-4-1,-1-5-15,-3-5 0,1 0 0,-3 6 16,-2 4-16,-2 3 16,-2 6-16,-2 5 0,1 4 0,-2 6 15,-2 6-15,0 4 0,2 6 16,0 7-16,1 0 0,-1 2 0,-1-4 15,1 0-15,-2-3 16</inkml:trace>
  <inkml:trace contextRef="#ctx0" brushRef="#br1" timeOffset="249112.1918">19049 11371 0,'0'0'0,"0"0"0,0 0 16,0 0-16,2-20 0,-2 20 15,0 0-15,0 0 0,-5-20 16,5 20-16,0 0 0,0 0 16,-22 4-16,22-4 0,-21 25 15,21-25-15,-25 31 0,9-13 16,1 3-16,-4 5 0,3 0 16,1-1-16,4 0 0,2-7 0,3-3 15,6 2-15,5-3 0,1-7 16,2-3-16,1-8 0,4-5 15,0 0-15,1-1 0,4 0 16,-1 0-16,0 3 0,-2 2 16,-1 4-16,-3 3 0,-4 2 15,0 2-15,-3 4 0,0 4 16,-1-3-16,1-1 0,1 0 0,0 0 16,1-3-16,0-1 0,3-3 15,2-6-15,0-3 0,1-3 16,5-6-16,2-4 0,-2 2 15,0 1-15,-1 1 0,1 1 16,2-1-16,-1 1 0,-1 5 16,-2 6-16,-2 4 0,-5 2 0,1 3 15,2 2-15,0 0 0,-1 0 16,0-1-16,1-3 16,1-1-16,1-3 0,1-6 15,-1-2-15,0 0 0,0 0 0,2-5 16,1-6-16,1 1 0,-1 0 0,1-4 15,-4-4-15,-2 4 16,-2 2-16,-2 2 0,-2 1 16,-2 4-16,0 4 0,-3 3 15,-1 4-15,-2 4 0,-1 4 0,-2 2 16,1 2-16,-1 0 16,1 0-16,-1 1 0,1 2 0,2 0 15,1 1-15,4 0 0,2 0 16,1 1-16,3 0 0,1-1 15,0-1-15,0-1 0,-1-1 0,1-1 16,0 1-16,-1-2 16,0 0-16,0 0 0,2-1 15,-2-1-15,-3 0 0,1-2 0,-2 0 16,-3-1-16,-2 1 16,-1 0-16,-1 1 0,0 3 0,-2-2 15,-1 2-15,-2 1 0,-1 0 16,-1 0-16,-1 2 0,2-4 15,2 1-15</inkml:trace>
  <inkml:trace contextRef="#ctx0" brushRef="#br1" timeOffset="249662.831">19748 11283 0,'0'0'0,"0"0"0,0 0 15,0 0-15,0 0 0,0 0 0,0 0 16,5 29-16,-5-29 0,-1 24 15,1-24-15,-1 35 0,1-17 16,1-2-16,0-1 0,1-3 16,0-2-16,3-3 0,1-2 15,1-3-15,1-3 0,3-4 0,2-5 16,0-2-16,1-2 0,3-7 16,-2-3-16,0 1 0,-1-2 15,-2-1-15,-2 0 0,-2-3 16,-4 4-16,-3 3 0,-2 2 15,-1 6-15,-2 3 0,-4 5 16,-2 3-16,-1 3 0,-1 3 0,1 3 16,0 4-16,1 2 0,1 0 15,2 3-15,3-1 16,1 0-16,0 0 0,2 2 0,1-2 16,3-1-16,0-2 0,3-3 15,3-1-15,0-1 0,0-1 16,-1 1-16,-1-1 0,1 1 15,-1-1-15,-1 1 0,1 1 16,-2 1-16,0 1 0,-1 1 16,1 1-16,-2 0 0,-1 1 0,1 1 15,1 3-15,-1 0 0,-1 0 16,-1-2-16,-1 2 0,0-1 16,0 0-16,2 1 15,0 1-15,1-1 0,0-1 0,0 2 16,-1-1-16,0 1 0,1 1 15,1 3-15,-1 4 0,0 0 16,-1 1-16,1 2 0,-1 3 16,-1 5-16,0-3 0,-1-6 15,0-4-15,0-6 0</inkml:trace>
  <inkml:trace contextRef="#ctx0" brushRef="#br1" timeOffset="250280.4066">20380 11496 0,'0'0'0,"0"0"0,0 0 16,0 0-16,0 0 0,23 8 0,-23-8 15,22 3-15,-22-3 0,29 2 16,-11-1-16,0 0 0,2 0 0,3 1 16,3-1-16,0 0 15,1 0-15,9-3 0,1 0 16,1 1-16,-2 1 0,10-4 16,-1-1-16,-3 0 0,-4 1 0,2 0 15,1 0-15,-4 1 0,-2 0 16,6 0-16,-2 0 0,-3 1 15,-1-1-15,-4 2 0,-3 1 16,-4 0-16,-2 1 0,-2-1 16,-2-1-16,-5-1 0,-1 1 0,-2-2 15,-1 2-15,-3 0 0</inkml:trace>
  <inkml:trace contextRef="#ctx0" brushRef="#br1" timeOffset="250562.3701">21412 11229 0,'0'0'0,"0"0"15,0 0-15,0 0 0,0 0 0,0 0 16,0 0-16,30-3 0,-30 3 16,23 4-16,-23-4 0,26 9 15,-10-3-15,1 0 0,2 2 16,-1-1-16,-1 0 0,1 0 15,0 2-15,-2-2 0,1 1 16,2 1-16,-2 1 0,0 0 16,-2 0-16,-3 2 15,-2 2-15,-2 0 0,-1 0 0,-3 0 16,-2 2-16,0 3 0,1 2 0,-2-4 16,0-2-16,0-2 0</inkml:trace>
  <inkml:trace contextRef="#ctx0" brushRef="#br1" timeOffset="250758.2123">22216 10693 0,'0'0'0,"0"0"0,0 0 16,0 0-16,0 0 0,27 15 16,-27-15-16,0 0 0</inkml:trace>
  <inkml:trace contextRef="#ctx0" brushRef="#br1" timeOffset="253039.8743">18705 15329 0,'0'0'0,"0"0"16,20-5-16,-6 2 0,1-2 0,11 0 15,5-2-15,5 2 16,2 1-16,2-3 0,1-1 16,3-1-16,-5 1 0,4 2 0,-2 4 15,-10 0-15,-7 1 0,-4 0 16</inkml:trace>
  <inkml:trace contextRef="#ctx0" brushRef="#br1" timeOffset="253229.0323">19011 15499 0,'0'0'0,"0"0"15,-6 13-15,4-3 0,0 0 0,1 3 16,2 2-16,3 4 0,4 2 16,6 11-16,3 2 15,2 2-15,2 2 0,8 3 16,6-5-16,-8-6 15,-5-7-15,-4-3 0</inkml:trace>
  <inkml:trace contextRef="#ctx0" brushRef="#br1" timeOffset="253499.0507">19497 15266 0,'0'0'0,"2"11"0,3 6 16,1 2-16,3 4 0,8 18 15,2 10-15,8 14 0,0 0 16,9 24-16,0 8 0,5 13 0,-3-7 16,10 39-16,-3-2 15,-14-28-15,-8-19 0,-7-16 16,-4-11-16,-3-15 0,-2-12 0,-7-19 15,-4-13-15,-5-11 0,-3-8 16,4 5-16,3 1 0,1 2 0</inkml:trace>
  <inkml:trace contextRef="#ctx0" brushRef="#br1" timeOffset="253703.1333">19369 15082 0,'0'0'0,"0"0"16,0 0-16,-24-2 0,16 4 0,2-1 15,0 0-15,1 0 0,-1 0 0,3 1 16,0 2-16,2 1 0,2 1 16,3 2-16,1 2 0,1-1 15,-2-1-15,0-2 0</inkml:trace>
  <inkml:trace contextRef="#ctx0" brushRef="#br1" timeOffset="253879.2027">19904 14971 0,'0'0'0,"0"0"16,0 0-16,0 0 0,26 17 15,-26-17-15,37 10 0,-20-5 16,-1-1-16,-3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35"/>
    </inkml:context>
    <inkml:brush xml:id="br0">
      <inkml:brushProperty name="width" value="0.04722" units="cm"/>
      <inkml:brushProperty name="height" value="0.04722" units="cm"/>
      <inkml:brushProperty name="color" value="#F2395B"/>
    </inkml:brush>
  </inkml:definitions>
  <inkml:trace contextRef="#ctx0" brushRef="#br0">78927 44244 465,'-9'-8'2,"-2"0"3,-2 0 2,-1 0 4,-1 2 2,2 1-1,3 2 0,1 2 0,3 1 4,4 0 9,4 0 9,4 0 9,4 0 2,5 0-5,5 0-6,5 0-6,4 0-4,1 0-1,2 0-3,3 0-1,1 0-2,2 0-3,2 0-2,3 0-1,1-1-2,2-2 1,2-2 0,2-2 1,1 0-2,0 0-4,0 2-4,0 1-3,-1 0-3,2 2-1,-2 0-1,2 2-1,-1 1-2,1 2 0,2 2-1,0 2-2,1 0 0,0-1-1,0-1 0,0 0-1,-1-1-1,-1 0-1,0 0-1,-2 0-1,0-2-1,-2-1-1,0-2-2,-2-1-1,-1-2-1,-3 2 0,-4 0 1,-2 2 1,-4 0-1,-3 0 0,-5 0 0,-3 0-1,-5 1 1,-3 2 2,-4 2 3,-4 1 1,-3 2 2,-2-2 2,-2-1 3,-2 0 2,-2-2 1,0 0 2,-1-2 1,-2 0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12"/>
    </inkml:context>
    <inkml:brush xml:id="br0">
      <inkml:brushProperty name="width" value="0.04424" units="cm"/>
      <inkml:brushProperty name="height" value="0.04424" units="cm"/>
      <inkml:brushProperty name="color" value="#F2395B"/>
    </inkml:brush>
  </inkml:definitions>
  <inkml:trace contextRef="#ctx0" brushRef="#br0">44350 55500 497,'-2'-46'3,"-3"10"7,-3 10 7,-2 9 6,-1 9 7,3 9 8,3 10 7,4 10 8,2 5-1,4 4-9,3 3-8,3 3-10,4 7-5,7 14-4,6 11-4,7 14-2,-3 8-2,-8 7 2,-10 6 2,-9 7 1,-4 4 0,4 3-5,3 3-3,3 4-3,-1 15-4,-2 28-1,-3 28-1,-3 29-3,-2 1 0,0-25 0,0-25 0,0-25 0,0-22-1,0-19-3,0-18-1,0-19-2,-4-15-4,-5-8-3,-7-10-5,-5-9-4,-8-15 0,-5-18 3,-7-19 3,-5-18 4,-6-25 0,-3-27-1,-3-28-1,-2-28-2,-3-17 2,1-2 3,-1-3 4,1-3 4,2 5 4,7 17 6,6 15 6,7 16 6,5 13 4,7 14 1,6 11 3,7 14 2,5 8 0,7 7-2,6 6-1,7 7-2,7 5-2,9 7-1,10 6-2,10 7-2,0 2-2,-5 1-2,-7-1-2,-5 1-3,-6 4-2,-3 9-2,-3 10-1,-2 10-3,-9 13 0,-12 19 0,-13 19 0,-12 19 1,-12 12 1,-8 6 3,-10 7 1,-9 6 3,-4-2 1,4-9 1,3-10-1,3-8 1,4-11-1,7-8 1,6-10 0,7-9 1,10-13-2,16-16-3,15-15-4,17-15-3,21-23-2,28-28 0,28-28-2,29-27 0,16-14-1,7 4-2,6 3-2,7 3-2,0 7 0,-2 14 3,-3 11 2,-3 14 2,-12 11 4,-18 14 3,-19 11 5,-18 14 3,-20 10 7,-18 9 7,-19 10 9,-18 10 8,-17 8 3,-11 10-1,-14 10-1,-11 9-2,-3 2-2,10-2-5,10-3-3,9-3-5,6-1-3,3 4-4,3 3-2,4 3-4,5 1-3,10 1 0,10-1-2,9 1-2,9-6-3,9-8-7,10-10-6,10-9-7,4-9-5,0-5-4,0-7-5,0-5-3,-4-6-1,-5-3 4,-7-3 3,-5-2 3,-8-3 3,-5 1 1,-7-1 3,-5 1 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35"/>
    </inkml:context>
    <inkml:brush xml:id="br0">
      <inkml:brushProperty name="width" value="0.04545" units="cm"/>
      <inkml:brushProperty name="height" value="0.04545" units="cm"/>
      <inkml:brushProperty name="color" value="#F2395B"/>
    </inkml:brush>
  </inkml:definitions>
  <inkml:trace contextRef="#ctx0" brushRef="#br0">84752 43031 484,'2'-13'7,"4"3"17,3 4 16,5 4 15,4 2 3,3 2-8,5 0-9,3 2-8,2 1-7,1 1-2,-1 3-3,1 2-3,-2 1-1,0 0-3,-1-1-1,-1 1-1,-2 0-2,-1 0 0,-3-1 0,-1 1 0,-3 1-1,-3 1-3,-2 3-1,-4 2-3,-2 2-2,-2 2-1,-3 4-2,0 3-1,-5 1-1,-4-1 0,-6-1 2,-3-1 1,-6-1-2,-2 1-7,-3-1-5,-2 1-7,-4-1-2,-3 0-1,-3 1 1,-2-1-2,-3-1 1,1-1-2,0-3-2,0-1-1,3-3 0,8-3 1,6-3 0,7-2 1,6-5 0,6-2-2,6-6 1,6-2-2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36"/>
    </inkml:context>
    <inkml:brush xml:id="br0">
      <inkml:brushProperty name="width" value="0.04493" units="cm"/>
      <inkml:brushProperty name="height" value="0.04493" units="cm"/>
      <inkml:brushProperty name="color" value="#F2395B"/>
    </inkml:brush>
  </inkml:definitions>
  <inkml:trace contextRef="#ctx0" brushRef="#br0">87318 42645 489,'-1'-35'69,"-2"11"-11,-2 9-11,-2 10-12,-2 7-6,-2 4-3,-1 4-2,-3 4-3,-1 3-3,-1 7-3,-1 3-5,-1 6-3,-1 4-2,1 5 1,-1 2 1,0 6 1,1-1-3,1-3-8,1-2-6,1-3-8,1-5-5,2-6-3,3-6-5,1-5-3,4-8-5,6-10-4,6-10-5,6-10-6,3-9 4,1-8 9,1-10 9,1-8 10,0-1 6,-1 6 4,-1 8 3,0 6 3,-2 4 5,1-1 5,0 1 5,-1 0 6,0 2 3,-3 7 1,-1 5 0,-2 7 0,-1 3 3,0 4 5,0 2 5,0 4 5,-1 3 1,1 5-1,0 5-2,0 6-1,-1 3-3,-1 4-3,0 5-2,-2 3-3,-1 1-3,0 0-3,-1-2-1,-2 0-2,0-2-3,2-5 0,1-4-1,0-3-2,2-4-1,2-3-4,1-3-4,3-2-2,2-8-4,0-10-2,1-11-3,1-11-2,2-8 0,1-4-1,3-6 1,1-4 1,1-1 0,-1 4 2,-1 4 2,0 4 1,-4 3 0,-1 4-1,-4 2-1,-3 3-2,-1 3 1,-2 5 0,-1 3 1,0 5 1,-2 4-6,-1 6-15,0 6-14,-1 6-13,-2 2-4,-1-1 8,0 0 8,-1-2 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36"/>
    </inkml:context>
    <inkml:brush xml:id="br0">
      <inkml:brushProperty name="width" value="0.03999" units="cm"/>
      <inkml:brushProperty name="height" value="0.03999" units="cm"/>
      <inkml:brushProperty name="color" value="#F2395B"/>
    </inkml:brush>
  </inkml:definitions>
  <inkml:trace contextRef="#ctx0" brushRef="#br0">89459 42887 550,'0'-22'55,"0"3"-7,0 3-10,0 2-8,0 3-9,2 1-8,0 0-7,2 2-9,-2 2-3,-4 2 1,-4 4 1,-4 3 1,-3 2 3,-3 5 4,-3 4 6,-3 3 4,-2 3 3,3 0 0,0-1 0,0 1 0,3 0 0,3 3 0,3 1-1,3 3 0,1-1-2,2-2 0,0-1-2,2-3-1,1-1-1,2-3 0,2-1 1,2-2-1,4-4-5,6-5-11,5-4-11,7-5-12,1-5-5,-1-2 4,-3-3 2,-1-3 3,-3-1 3,-3 3 4,-3 1 4,-2 2 4,-2 2 4,-1 1 2,1 0 4,0 2 2,-1 3 4,-2 4 6,-3 6 6,0 4 5,-2 4-1,0 1-5,0 3-6,0 2-7,-2 1-2,0 3 2,-3 1 0,-2 3 1,-1-2-6,2-2-13,1-3-15,1-2-14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37"/>
    </inkml:context>
    <inkml:brush xml:id="br0">
      <inkml:brushProperty name="width" value="0.05119" units="cm"/>
      <inkml:brushProperty name="height" value="0.05119" units="cm"/>
      <inkml:brushProperty name="color" value="#F2395B"/>
    </inkml:brush>
  </inkml:definitions>
  <inkml:trace contextRef="#ctx0" brushRef="#br0">90400 42658 429,'22'-29'3,"-1"5"4,-3 5 4,-1 5 6,-2 3 3,0 0 2,-2 2 3,-1 1 2,-1 1-1,0 4-2,-2 3-4,0 2-2,-3 3-4,-1 3-2,-2 4-3,-2 2-2,-1 3-3,-2 3 0,0 3-2,-2 3 0,-1 1-2,-2-1-2,-1-1 0,-3-1-3,0-2 0,2-3 1,2-3 0,3-3 0,1-4 0,6-4-4,2-5-3,5-6-4,3-4 0,2-5 2,1-5 1,3-5 2,1-4-2,-1-3-2,1-3-4,0-2-3,-1-2-1,1 1 0,-1 2 2,1 0 1,-1 1 2,1 0 6,0-1 4,-1 1 4,-1 2 6,-2 4 7,-4 3 6,-3 5 6,-3 5 10,-4 10 13,-4 9 14,-4 8 12,-3 7 0,-1 5-13,-3 5-12,-2 5-13,0 0-8,1-2-3,1-3-3,0-3-4,3-2-2,2 1-1,4-1-3,3 1-2,2-2-1,2-3-4,2-3-1,1-3-4,3-2-2,2 0-4,2-2-2,2-1-5,0 0 0,1-2 2,0-1 1,-1 0 2,-1 0 0,-2 1-2,-4 3-3,-3 2-1,-2 1 0,-4 2 3,-2 0 4,-3 1 3,-4 2 2,-2 3 1,-3 3 2,-3 3 0,-3 1 0,-2 1-1,-1-1-2,-2 1-1,-1-3-2,1-2-2,1-2-4,1-4-2,2-3-3,4-1-4,5-2-3,3-2-4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37"/>
    </inkml:context>
    <inkml:brush xml:id="br0">
      <inkml:brushProperty name="width" value="0.04598" units="cm"/>
      <inkml:brushProperty name="height" value="0.04598" units="cm"/>
      <inkml:brushProperty name="color" value="#F2395B"/>
    </inkml:brush>
  </inkml:definitions>
  <inkml:trace contextRef="#ctx0" brushRef="#br0">92463 42369 478,'-8'-18'52,"0"13"1,0 10 3,0 13 2,1 7-3,1 1-8,0 3-9,2 1-7,0 1-7,2-2-3,0 0-5,2-1-3,0 0-2,2 1-2,0 1 0,2 1-1,0-2-1,2-3-1,0-5-2,1-3-1,2-5-2,0-5-6,1-4-5,2-6-6,0-5-3,3-9-6,2-8-4,1-7-5,1-6-1,0-4 3,-2-4 3,-1-4 4,-1-1 2,-1 4 4,0 2 3,-2 4 3,-1 1 4,-2 3 4,-3 2 3,-1 2 5,-2 3 3,-4 5 4,-2 5 5,-3 5 4,-3 3 1,-2 4 0,-2 2 0,-1 4-1,-2 3-1,0 4-1,0 4-2,1 3-2,0 4-6,2 1-12,2 3-11,3 2-11,2 0-8,4-2-3,4 0-3,4 0-4,2-3-1,1-3 2,2-3 3,0-2 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38"/>
    </inkml:context>
    <inkml:brush xml:id="br0">
      <inkml:brushProperty name="width" value="0.04416" units="cm"/>
      <inkml:brushProperty name="height" value="0.04416" units="cm"/>
      <inkml:brushProperty name="color" value="#F2395B"/>
    </inkml:brush>
  </inkml:definitions>
  <inkml:trace contextRef="#ctx0" brushRef="#br0">93494 43050 498,'-8'8'75,"-2"2"-13,0 0-13,-1 1-12,0 2-5,0 3 2,2 3 2,1 4 3,1 1-2,2 1-6,2 1-6,2 1-7,3-1-5,4 0-4,4-1-5,3-1-4,4-1-4,3-3-7,3-1-4,3-2-7,3-3-5,1-3-6,2-3-5,3-2-7,-1-3 0,-2-2 4,-1-2 5,-3-2 4,-4-2 0,-5 0-3,-6-1-3,-6-2-2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38"/>
    </inkml:context>
    <inkml:brush xml:id="br0">
      <inkml:brushProperty name="width" value="0.04664" units="cm"/>
      <inkml:brushProperty name="height" value="0.04664" units="cm"/>
      <inkml:brushProperty name="color" value="#F2395B"/>
    </inkml:brush>
  </inkml:definitions>
  <inkml:trace contextRef="#ctx0" brushRef="#br0">93885 42621 471,'-15'-22'4,"2"3"8,2 3 8,3 3 7,0 2 7,0 2 3,0 2 4,0 3 4,0 1 0,1 3-5,-1 4-4,0 2-5,-1 4-3,0 6-3,-1 4-3,-1 5-3,-2 5-3,-2 8-2,-2 7-1,-1 6-2,-3 9-4,-1 9-5,-3 10-6,-1 11-5,-2 3-10,-1-1-11,-1 0-14,-1-1-12,2-10-7,5-16-3,5-16-2,5-17-2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45"/>
    </inkml:context>
    <inkml:brush xml:id="br0">
      <inkml:brushProperty name="width" value="0.0433" units="cm"/>
      <inkml:brushProperty name="height" value="0.0433" units="cm"/>
      <inkml:brushProperty name="color" value="#F2395B"/>
    </inkml:brush>
  </inkml:definitions>
  <inkml:trace contextRef="#ctx0" brushRef="#br0">72454 42654 508,'0'-63'34,"0"16"0,0 16 0,0 15 0,0 12 1,0 8 3,0 8 2,0 7 3,-3 6-1,-2 1-7,-5 3-5,-4 1-7,-3 6-4,-3 10-3,-3 10-3,-3 10-2,0 1-4,3-7-4,3-7-4,3-6-5,1-6-1,2-2 1,1-3 0,1-3 1,2-7-7,6-9-18,4-10-16,6-10-16,3-9-4,1-7 11,3-9 9,2-7 11,2-8 5,1-8 1,3-8 0,1-7 1,1-1 3,-3 10 6,-1 8 6,-2 10 7,-3 6 5,-1 7 4,-2 5 5,-2 7 4,-1 3 3,0 2 1,-1 2 0,1 3 2,-1 2 4,0 7 7,-2 6 6,0 6 7,-1 5 2,0 5-4,-1 5-5,1 4-3,0 4-4,-2 1-1,0 0-2,-2 2-3,1-2-2,0-4-3,2-3-3,0-5-5,1-3-1,0-1 0,0-3-2,0-1 0,2-6-2,5-9-2,5-8-2,6-9-2,1-9-1,-1-7 0,-1-9 1,-1-6 1,0-7 0,3-1 0,1-2 2,3-1 0,-1-1-1,-1 4 1,-3 2-1,-1 4-1,-3 3 0,-3 6-2,-2 3 0,-4 7-1,-4 4-7,-4 8-13,-6 7-12,-4 7-13,-3 6-4,1 7 4,-1 7 5,0 7 3,1 0 5,2-5 4,2-6 3,3-7 4,0-1 2,0 0-1,0 1 1,0 2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45"/>
    </inkml:context>
    <inkml:brush xml:id="br0">
      <inkml:brushProperty name="width" value="0.03901" units="cm"/>
      <inkml:brushProperty name="height" value="0.03901" units="cm"/>
      <inkml:brushProperty name="color" value="#F2395B"/>
    </inkml:brush>
  </inkml:definitions>
  <inkml:trace contextRef="#ctx0" brushRef="#br0">74269 43316 563,'15'-22'3,"-3"3"5,-1 3 4,-2 3 6,-1 0 3,0-2 1,0-1 1,0-3 0,-1 0 1,1 3-1,0 1-1,0 2-1,-3 2-1,-2-1-1,-6 0-2,-2 0-1,-4 2-2,0 3-3,-1 2-3,-1 4-2,-2 2-2,0 2 0,-1 2-2,-1 2 0,-2 2 1,-1 3 0,-3 3 3,-1 3 0,-2 3 2,3 1-1,0 3 0,0 1 0,3 1 1,3-3-2,3-1 1,3-3 0,2-1-1,2-1-1,2 0-2,2-2 0,3-2-1,6-3-4,4-3-3,5-2-2,3-5-2,-1-6 0,1-6-1,-1-5 1,0-3-1,-1 0 1,0 2-1,-2 1 1,-2 2 1,-1 3 0,-2 2 3,-2 4 0,-2 4 1,-1 6-1,0 5 0,-2 7 0,-1 4-2,-2 3-1,-2 3-1,-2 3-3,-1 0 1,1-1 0,-2-3 2,2-1 1,-1-3-4,0-3-11,0-3-10,0-3-9,2-4-4,2-4 4,3-6 4,4-4 4,0-3 6,-1 0 6,0 1 6,-2-1 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46"/>
    </inkml:context>
    <inkml:brush xml:id="br0">
      <inkml:brushProperty name="width" value="0.04815" units="cm"/>
      <inkml:brushProperty name="height" value="0.04815" units="cm"/>
      <inkml:brushProperty name="color" value="#F2395B"/>
    </inkml:brush>
  </inkml:definitions>
  <inkml:trace contextRef="#ctx0" brushRef="#br0">75300 43141 456,'15'-16'1,"-1"0"0,-1 1 2,0-1 1,-2 2 1,-1 2 4,0 4 3,-2 3 3,0 3 3,0 6 2,0 4 3,-1 5 2,1 3 0,-2 0-3,-1-1-3,0 1-2,-1 0-3,0-1 0,0 1-2,0 0-2,-1-1-1,1-1-2,0-1-2,0 0-3,-1-2 0,0 1-1,-1 0 0,-2 0 0,0-1-1,0 1-2,0 0-1,0 0-2,0-4-1,2-5 0,1-6 0,0-5 1,2-5 0,2-2 0,1-2 0,3-1 1,1-2 0,0 1-2,-1-1 0,1 1-1,1-3-2,2-2-4,1-3-4,3-2-5,0-1 0,-3 3 1,-1 3 0,-2 3 3,-2 1 1,1 1 2,0-1 3,0 1 2,-2 0 4,-1 4 5,-2 3 5,-2 3 5,-1 1 4,0 0 3,0 0 1,0 0 3,-2 2 5,-2 2 8,-4 4 8,-2 3 8,-2 3 0,0 5-6,0 5-8,1 5-8,-1 2-4,0-1-3,0-1-2,0 0-3,1-2-1,2 1-2,3-1 0,1 1-2,1-2-1,2-1-3,0-2-2,1-2-3,2-2-1,0 1-3,1 0-1,2 0-3,0-2 0,2 1 1,0-2 0,1 0 1,-1 0 1,-2 3-1,-4 3 0,-2 4 0,-5 0 0,-4 1 1,-6-1 0,-4 1 0,-3 1-1,-1 3-4,-1 3-3,-1 3-4,0-1-1,1-3-2,1-5 0,1-3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12"/>
    </inkml:context>
    <inkml:brush xml:id="br0">
      <inkml:brushProperty name="width" value="0.03754" units="cm"/>
      <inkml:brushProperty name="height" value="0.03754" units="cm"/>
      <inkml:brushProperty name="color" value="#F2395B"/>
    </inkml:brush>
  </inkml:definitions>
  <inkml:trace contextRef="#ctx0" brushRef="#br0">46750 55350 586,'-16'-44'4,"19"13"10,19 12 8,19 13 9,10 7 4,4 4-2,3 3-2,3 3-3,-2 7-2,-6 14-3,-6 11-5,-6 14-3,-9 5-2,-8 1-3,-10-1-2,-9 1-1,-13 4-3,-16 9 0,-15 10-2,-15 10-1,-9 2 0,1-3 0,-1-3 1,1-2 0,2-5 0,7-2 1,6-3 0,7-3 1,4-4 0,3-3 2,3-3 1,4-2 2,2-6 1,4-6-1,3-6 0,3-6 0,14-12-5,25-15-10,25-15-10,25-16-10,12-16-4,1-16-2,-1-15 0,1-15 0,-7-3 1,-12 14 4,-13 11 5,-12 14 4,-9 7-3,-2 3-8,-3 3-8,-3 4-9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46"/>
    </inkml:context>
    <inkml:brush xml:id="br0">
      <inkml:brushProperty name="width" value="0.05072" units="cm"/>
      <inkml:brushProperty name="height" value="0.05072" units="cm"/>
      <inkml:brushProperty name="color" value="#F2395B"/>
    </inkml:brush>
  </inkml:definitions>
  <inkml:trace contextRef="#ctx0" brushRef="#br0">77197 43053 433,'13'-12'8,"-5"8"17,-4 8 15,-6 8 17,-3 6 4,-1 5-6,-3 5-7,-2 4-7,0 4-6,2 1-4,3 0-5,1 2-4,1-2-2,2-3-2,0-5-1,2-3 0,1-4-3,2-1-2,2-3-2,2-1-3,3-7-4,7-12-6,5-12-4,7-11-5,0-9-6,-5-3-6,-5-4-6,-5-4-6,-3-2-1,-2 0 4,-3 0 3,-1 0 4,-2 2 2,-4 6 3,-2 4 2,-3 5 2,-2 5 1,0 7 0,0 5 2,0 7 0,-1 3 0,-1 3 0,-3 4 1,-2 2-1,1 2 0,3 2 2,2 0 0,4 2 2,1-1-3,0 1-5,0 0-5,0 0-4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47"/>
    </inkml:context>
    <inkml:brush xml:id="br0">
      <inkml:brushProperty name="width" value="0.04763" units="cm"/>
      <inkml:brushProperty name="height" value="0.04763" units="cm"/>
      <inkml:brushProperty name="color" value="#F2395B"/>
    </inkml:brush>
  </inkml:definitions>
  <inkml:trace contextRef="#ctx0" brushRef="#br0">77638 43684 461,'0'-15'5,"2"2"8,0 3 9,2 1 8,0 3 5,3 6 0,2 4 1,2 6 0,0 3-4,-3 5-6,-1 3-6,-2 5-6,-3 2-4,-4 1 0,-4 1-1,-3 1-1,-2-2-1,2-2-1,2-3 0,2-3-1,2-2-1,0-3-1,2-1 0,1-2 0,1-2-1,5-3-1,4-1 0,4-2-1,2-1 1,3-2 3,2 0 2,1-2 4,0 1 2,-1 0 0,-3 2 1,-1 0 1,-3 3 0,-4 6 1,-5 4 0,-2 5 0,-7 5-2,-8 6-4,-8 7-5,-7 5-6,-6 6-6,-2 5-10,-4 7-9,-3 6-10,1 0-2,4-5 3,4-5 3,3-4 4,5-8-4,5-8-12,5-10-11,5-7-11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48"/>
    </inkml:context>
    <inkml:brush xml:id="br0">
      <inkml:brushProperty name="width" value="0.03519" units="cm"/>
      <inkml:brushProperty name="height" value="0.03519" units="cm"/>
      <inkml:brushProperty name="color" value="#F2395B"/>
    </inkml:brush>
  </inkml:definitions>
  <inkml:trace contextRef="#ctx0" brushRef="#br0">81791 41384 625,'-2'-25'5,"-2"11"11,-4 12 11,-2 12 11,-1 7 3,-1 1-2,0 3-3,1 1-4,0 0-2,2-1-5,2-2-3,2-3-5,1-1-2,0 0-3,0-2-3,1-1-2,2-2-4,7-4-3,7-4-3,8-4-4,2-3-2,-2 0 1,0-1 1,0-2 1,-2 0 0,-1-1-3,-1-2-1,-1 0-3,-1-2 1,-3-1 0,-1-3 1,-2-1 1,-2-2 2,-2 1 0,-3-1 1,0 1 1,-4-1 1,0 0 1,-3 1 0,-2-1 0,-2 2 1,-2 3 1,-1 3 1,-3 3 1,0 1-2,1 2-3,1 1-4,0 0-4,2 3-1,1 4 0,0 4 1,2 4 0,1 1 0,1-1-3,0-1-2,2 0-3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49"/>
    </inkml:context>
    <inkml:brush xml:id="br0">
      <inkml:brushProperty name="width" value="0.03526" units="cm"/>
      <inkml:brushProperty name="height" value="0.03526" units="cm"/>
      <inkml:brushProperty name="color" value="#F2395B"/>
    </inkml:brush>
  </inkml:definitions>
  <inkml:trace contextRef="#ctx0" brushRef="#br0">82968 41681 623,'36'-13'3,"-5"3"5,-7 4 5,-5 4 5,-5 3 4,-3 2 4,-2 2 2,-4 2 5,-2 3-2,-2 5-5,-2 5-4,-2 5-6,-3 3-3,-6 1-3,-4 1-3,-5 0-2,-1 0-1,1-3 2,3-3 1,1-3 2,2-3-1,2-3-1,3-2-2,1-4-1,3-2-1,6-2 1,4-3 0,6 0 1,6-3 1,9-1 0,9 0 0,8-1 1,4-1-3,-2 0-4,-2 0-7,-1 0-5,-4 1-4,-2 0-6,-3 2-3,-3 0-6,-5 2-6,-5 2-9,-6 2-10,-6 2-9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50"/>
    </inkml:context>
    <inkml:brush xml:id="br0">
      <inkml:brushProperty name="width" value="0.03268" units="cm"/>
      <inkml:brushProperty name="height" value="0.03268" units="cm"/>
      <inkml:brushProperty name="color" value="#F2395B"/>
    </inkml:brush>
  </inkml:definitions>
  <inkml:trace contextRef="#ctx0" brushRef="#br0">69344 51137 673,'-7'-6'58,"2"6"-11,2 4-13,2 6-13,1 5-4,-2 7 3,0 7 2,-1 7 3,-2 2-1,2 0-4,-1-2-5,0 0-5,-1 1-3,0 2-3,-1 4-1,-2 3-4,1-2-3,1-5-7,0-4-5,2-5-6,0-5-4,2-5 0,0-5 0,2-4 0,1-5-3,4-3-3,2-2-4,4-4-5,-1-3 2,1-7 5,-2-6 6,0-5 6,-3-4 4,-1 1 5,-2 0 4,-2-1 5,0 1 2,0 1 2,2 1 3,0 2 1,1 0 4,0 2 5,0 3 6,0 1 7,1 3 2,3 1 3,4 2 0,2 2 3,3 2-2,1 1-1,3 0-3,2 2-3,-1 0-2,0 2-1,-1 0-1,0 2-2,-3 1-5,-3 2-11,-3 2-11,-2 2-10,-3 1-10,1-1-9,0 1-9,0 0-10,-1-2 1,-2-4 7,-3-4 10,0-4 8,-3-2 7,-1-2 5,0 0 5,-1-1 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51"/>
    </inkml:context>
    <inkml:brush xml:id="br0">
      <inkml:brushProperty name="width" value="0.04282" units="cm"/>
      <inkml:brushProperty name="height" value="0.04282" units="cm"/>
      <inkml:brushProperty name="color" value="#F2395B"/>
    </inkml:brush>
  </inkml:definitions>
  <inkml:trace contextRef="#ctx0" brushRef="#br0">70393 51005 513,'0'-36'-20,"0"7"5,0 7 4,0 7 5,0 7 12,2 6 19,0 7 20,2 8 20,-1 5 4,-1 7-11,0 5-10,-2 6-11,-1 4-8,-2-1-6,-2 0-5,-1 0-5,-3 0-3,0-2-2,-1 0-1,-1-1-1,0-3-3,2-3-4,2-5-4,2-3-4,4-6-7,6-5-8,6-6-10,6-6-8,2-5-3,1-4 5,-1-4 4,1-3 5,-1-3 5,1 1 4,0-1 5,-1 1 5,-1 1 3,-2 6 2,-4 5 2,-3 4 2,-2 7 6,0 6 10,-2 7 10,0 7 10,-2 3 3,-1-1-3,0-1-3,-1-1-3,-1-2-2,0-3-2,0-3-1,0-2-2,1-4-4,3-1-4,4-2-5,2-2-5,3-2-5,3-2-6,3-2-5,4-2-5,0-3-4,3-4-2,0-4-3,1-3-2,-2-2 1,-2 2 2,-2 3 4,-4 1 3,-3 2 5,-1 2 5,-2 3 5,-2 1 5,-3 3 10,-1 4 14,-2 4 14,-1 4 14,-2 2 3,0 1-9,0 1-8,0 1-8,0 0-6,3-2-3,2-3-3,2-1-4,1-1-2,2-2-3,0-1-1,1 0-3,1-2-2,0-1-2,-1 0-3,1-1-3,1-4-2,0-2-2,1-5-4,1-4-2,0-2-1,-1-1 1,0-1 2,-2-1 2,-1-1 1,-2-1 1,-3-1 0,-1-1 1,-2-1 1,-4 1 1,-2-1 2,-3 1 1,-4 1-1,-2 2-1,-3 4-3,-3 3-1,-3 2-3,0 3 0,-1 1 0,0 2-2,-2 3-1,2 6-4,1 4-4,1 5-2,2 4-4,1 3 0,2 4-2,3 2-1,1-2 1,4-4 2,2-4 4,4-6 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51"/>
    </inkml:context>
    <inkml:brush xml:id="br0">
      <inkml:brushProperty name="width" value="0.03893" units="cm"/>
      <inkml:brushProperty name="height" value="0.03893" units="cm"/>
      <inkml:brushProperty name="color" value="#F2395B"/>
    </inkml:brush>
  </inkml:definitions>
  <inkml:trace contextRef="#ctx0" brushRef="#br0">74300 51963 565,'0'-15'1,"2"4"5,0 3 3,2 2 3,0 3 3,2 1 0,0 0 0,1 2 0,4 0 4,6 0 8,5 0 8,7 0 7,5-1 1,6-1-5,6 0-5,6-1-5,3-1-5,0 2-3,0 0-5,-1 2-3,1 0-5,-2 2-3,-1 0-3,0 2-5,-2 1-6,0 3-11,-2 4-10,0 2-10,-4 1-6,-4-1-3,-5-1-2,-5 0-3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51"/>
    </inkml:context>
    <inkml:brush xml:id="br0">
      <inkml:brushProperty name="width" value="0.03483" units="cm"/>
      <inkml:brushProperty name="height" value="0.03483" units="cm"/>
      <inkml:brushProperty name="color" value="#F2395B"/>
    </inkml:brush>
  </inkml:definitions>
  <inkml:trace contextRef="#ctx0" brushRef="#br0">77161 51143 631,'-13'-8'7,"8"2"15,7 1 14,6 1 15,6 1 2,5 3-7,5 4-9,5 2-9,2 3-4,1 2-4,-1 2-2,0 1-2,-1 2-6,-1 0-9,-3-1-9,-1 1-9,-4 0-7,-3-1-8,-5 1-7,-3-1-7,-2 0-2,-2-2 6,-1-3 5,0-1 5,-2-1 3,-2 0 0,-2 0 1,-2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51"/>
    </inkml:context>
    <inkml:brush xml:id="br0">
      <inkml:brushProperty name="width" value="0.03182" units="cm"/>
      <inkml:brushProperty name="height" value="0.03182" units="cm"/>
      <inkml:brushProperty name="color" value="#F2395B"/>
    </inkml:brush>
  </inkml:definitions>
  <inkml:trace contextRef="#ctx0" brushRef="#br0">74896 52878 691,'-15'-1'0,"2"0"0,2-2 0,3 0 0,0-2 0,2 0 0,0-1 0,2-1 0,7-1 8,13 0 16,15 0 17,13 1 16,8 0 2,4 2-12,2 2-12,3 2-11,2 1-12,-2 0-10,-1 0-11,0 0-9,-4 1-8,-5 4-5,-4 2-6,-5 3-6,-7 1-2,-8-1 0,-7 0 0,-8-2 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52"/>
    </inkml:context>
    <inkml:brush xml:id="br0">
      <inkml:brushProperty name="width" value="0.03304" units="cm"/>
      <inkml:brushProperty name="height" value="0.03304" units="cm"/>
      <inkml:brushProperty name="color" value="#F2395B"/>
    </inkml:brush>
  </inkml:definitions>
  <inkml:trace contextRef="#ctx0" brushRef="#br0">74746 53047 665,'-22'-8'4,"4"0"8,5 0 8,3 1 8,4 0 3,4 2-4,4 2-3,4 2-3,6 2-1,9 2 5,9 2 3,9 2 3,5 1-2,4 1-9,2 2-8,4 0-10,0 0-7,-1-1-7,0-1-8,-2 0-8,-3-1-5,-8 0-4,-6-1-4,-7 1-3,-4-1-1,-3 0 3,-1-2 2,-2 0 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12"/>
    </inkml:context>
    <inkml:brush xml:id="br0">
      <inkml:brushProperty name="width" value="0.04281" units="cm"/>
      <inkml:brushProperty name="height" value="0.04281" units="cm"/>
      <inkml:brushProperty name="color" value="#F2395B"/>
    </inkml:brush>
  </inkml:definitions>
  <inkml:trace contextRef="#ctx0" brushRef="#br0">47500 56200 513,'-47'0'0,"6"0"0,7 0 0,6 0 0,10 0 8,17 0 16,15 0 15,16 0 15,10 1 4,7 4-12,6 3-10,7 3-11,0 4-6,-2 7-3,-3 6-2,-3 7-3,-9 7-2,-11 9-2,-14 10-3,-11 10-1,-15 7-3,-16 6-1,-15 7-3,-15 6-1,-12 6 0,-6 6 1,-6 7 1,-6 6 1,-4-2 0,1-9 0,-1-10 1,1-8 0,1-12 0,3-12 1,3-13 0,4-12 1,5-10 2,10-6 1,10-6 2,9-6 3,13-7 1,20-6 2,18-6 3,20-6 1,16-4 0,16 1-2,15-1-1,17 1-2,10-1-3,6 1-3,7-1-4,6 1-2,1-1-8,-3 1-12,-3-1-13,-2 1-12,-6 1-5,-6 3 1,-6 3 1,-6 4 1,-12-1 1,-15-3 2,-15-3 1,-16-2 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52"/>
    </inkml:context>
    <inkml:brush xml:id="br0">
      <inkml:brushProperty name="width" value="0.04106" units="cm"/>
      <inkml:brushProperty name="height" value="0.04106" units="cm"/>
      <inkml:brushProperty name="color" value="#F2395B"/>
    </inkml:brush>
  </inkml:definitions>
  <inkml:trace contextRef="#ctx0" brushRef="#br0">79993 51107 535,'-1'-17'45,"-1"14"11,0 14 12,-1 13 11,-1 9-3,2 1-17,0 2-18,2 2-17,-2 2-12,-2 1-7,-3 0-8,-4 2-6,0-1-7,-1-2-8,0-2-7,0-1-8,1-6-5,3-6-5,1-7-4,2-6-4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52"/>
    </inkml:context>
    <inkml:brush xml:id="br0">
      <inkml:brushProperty name="width" value="0.03411" units="cm"/>
      <inkml:brushProperty name="height" value="0.03411" units="cm"/>
      <inkml:brushProperty name="color" value="#F2395B"/>
    </inkml:brush>
  </inkml:definitions>
  <inkml:trace contextRef="#ctx0" brushRef="#br0">80100 51765 644,'15'-30'4,"-1"5"5,-1 3 8,0 5 5,-2 2 7,1 4 3,0 3 5,0 3 3,1 1 1,3 0-5,3 0-4,3 0-5,1 1-7,-3 2-11,-1 2-9,-2 2-12,-3 1-3,-1 0 4,-2 0 3,-2 0 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52"/>
    </inkml:context>
    <inkml:brush xml:id="br0">
      <inkml:brushProperty name="width" value="0.04806" units="cm"/>
      <inkml:brushProperty name="height" value="0.04806" units="cm"/>
      <inkml:brushProperty name="color" value="#F2395B"/>
    </inkml:brush>
  </inkml:definitions>
  <inkml:trace contextRef="#ctx0" brushRef="#br0">80894 50733 457,'0'-15'1,"0"1"3,0 0 2,0 2 2,0 1 3,0 1 5,0 0 5,0 2 5,0 3 5,0 6 9,0 6 6,0 6 9,-1 4 0,0 5-7,-2 3-7,0 5-6,-1 4-6,0 6-5,0 6-5,0 6-4,-1 6-6,-2 7-6,-1 7-7,-3 7-6,0 0-8,2-4-12,2-5-11,3-5-12,0-8-3,2-10 4,0-11 5,2-11 4,0-7 2,0-3 0,0-3-2,0-2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52"/>
    </inkml:context>
    <inkml:brush xml:id="br0">
      <inkml:brushProperty name="width" value="0.02877" units="cm"/>
      <inkml:brushProperty name="height" value="0.02877" units="cm"/>
      <inkml:brushProperty name="color" value="#F2395B"/>
    </inkml:brush>
  </inkml:definitions>
  <inkml:trace contextRef="#ctx0" brushRef="#br0">81850 50478 764,'2'-16'0,"4"2"-1,4 1-2,3 1 0,6 2 8,5 3 16,7 2 16,5 4 17,3 1 0,-2 0-15,0 0-15,-1 0-16,-4 0-12,-4 2-11,-4 0-10,-6 2-11,-4-1-6,-1 2-3,-2-2-3,-2 1-2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53"/>
    </inkml:context>
    <inkml:brush xml:id="br0">
      <inkml:brushProperty name="width" value="0.04176" units="cm"/>
      <inkml:brushProperty name="height" value="0.04176" units="cm"/>
      <inkml:brushProperty name="color" value="#F2395B"/>
    </inkml:brush>
  </inkml:definitions>
  <inkml:trace contextRef="#ctx0" brushRef="#br0">82558 49569 526,'-16'-10'5,"0"-3"9,1-5 8,-1-3 10,3 4 9,3 14 6,4 14 8,4 13 8,2 10-3,0 3-10,0 4-12,0 4-12,-1 3-10,0 4-12,-2 2-10,0 3-12,-1-1-8,0-4-5,0-6-6,1-4-6,-1-6-5,0-6-6,0-5-7,0-6-6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53"/>
    </inkml:context>
    <inkml:brush xml:id="br0">
      <inkml:brushProperty name="width" value="0.03092" units="cm"/>
      <inkml:brushProperty name="height" value="0.03092" units="cm"/>
      <inkml:brushProperty name="color" value="#F2395B"/>
    </inkml:brush>
  </inkml:definitions>
  <inkml:trace contextRef="#ctx0" brushRef="#br0">83537 51963 711,'-6'-15'4,"6"4"8,4 3 9,6 3 8,1 0 0,1 2-6,0-1-7,0 0-6,3 0 1,7 2 6,7 0 8,7 2 8,5 0-3,4 0-10,4 0-12,4 0-10,0 0-11,-3 0-11,-2 0-11,-3 0-11,-7 0-1,-8 0 8,-9 0 8,-9 0 9,-4 0 1,0 0-3,0 0-3,0 0-4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53"/>
    </inkml:context>
    <inkml:brush xml:id="br0">
      <inkml:brushProperty name="width" value="0.03995" units="cm"/>
      <inkml:brushProperty name="height" value="0.03995" units="cm"/>
      <inkml:brushProperty name="color" value="#F2395B"/>
    </inkml:brush>
  </inkml:definitions>
  <inkml:trace contextRef="#ctx0" brushRef="#br0">84760 50983 550,'-22'-1'5,"5"0"11,3-2 9,4 0 11,3 3 8,2 10 5,2 8 5,2 9 5,1 6-3,0 4-12,0 4-12,0 4-12,-1 3-10,-2 2-11,-2 2-8,-1 2-10,-1-2-7,2-6-4,2-6-5,2-6-5,1-5-5,2-7-7,0-5-6,2-6-7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54"/>
    </inkml:context>
    <inkml:brush xml:id="br0">
      <inkml:brushProperty name="width" value="0.0488" units="cm"/>
      <inkml:brushProperty name="height" value="0.0488" units="cm"/>
      <inkml:brushProperty name="color" value="#F2395B"/>
    </inkml:brush>
  </inkml:definitions>
  <inkml:trace contextRef="#ctx0" brushRef="#br0">86975 51134 450,'-14'-21'4,"1"5"5,2 4 7,2 6 7,2 4 7,-1 2 8,0 3 10,0 4 9,0 3 0,0 5-6,1 5-6,-1 5-7,1 4-6,2 1-4,2 2-6,2 3-4,1-2-6,2-2-6,0-3-5,2-3-5,1-4-4,1-3-2,3-4-3,2-4-2,2-4-1,1-3-2,3-2 0,2-4-1,0-3-3,1-5-2,-1-5-4,1-5-3,-1-3 0,-3-1 1,-1-1 3,-2-1 1,-2-1 3,-3 1 5,-1 0 3,-2-1 5,-3 2 3,-4 1 2,-4 3 1,-3 1 3,-3 3 2,2 1 1,1 2 2,0 3 1,4 1 6,4 0 10,6 2 10,4 1 9,4 0 2,3 2-8,4 1-7,2 0-7,2 1-4,3 0-3,1 0-2,3 1-3,-3 0 0,-4 3 1,-5 4 0,-4 2 1,-5 3 1,-3 2 0,-2 2 1,-4 1 0,-2 3-1,-4 1 1,-2 3-1,-3 2-1,-3 0-1,-2 2-2,-1 1-1,-3 1-3,1 0-3,3-3-4,2-1-5,4-3-6,4-3-6,4-5-11,6-4-9,4-6-11,5-4 0,3-3 6,5-5 6,3-4 8,2-1 6,-1 1 4,-1 1 4,-1 0 4,-1 1 4,-3 1 1,-1-1 1,-2 0 2,-2 2 0,-1 2-1,-1 4-2,0 3-1,-3-1-2,1-4-5,-2-4-4,0-3-4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54"/>
    </inkml:context>
    <inkml:brush xml:id="br0">
      <inkml:brushProperty name="width" value="0.05761" units="cm"/>
      <inkml:brushProperty name="height" value="0.05761" units="cm"/>
      <inkml:brushProperty name="color" value="#F2395B"/>
    </inkml:brush>
  </inkml:definitions>
  <inkml:trace contextRef="#ctx0" brushRef="#br0">89075 50808 381,'-1'-34'36,"0"13"17,-2 11 15,0 12 17,-1 8 0,0 4-16,0 3-17,0 5-15,0 4-10,-2 5 0,0 4-3,-1 6-1,-1 5-4,0 8-9,1 6-7,-1 7-7,0 3-6,2-1-3,1-1-5,0-1-2,1-3-8,1-5-12,-1-4-10,0-6-12,0-6-6,2-7 1,0-9 0,2-7 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54"/>
    </inkml:context>
    <inkml:brush xml:id="br0">
      <inkml:brushProperty name="width" value="0.0378" units="cm"/>
      <inkml:brushProperty name="height" value="0.0378" units="cm"/>
      <inkml:brushProperty name="color" value="#F2395B"/>
    </inkml:brush>
  </inkml:definitions>
  <inkml:trace contextRef="#ctx0" brushRef="#br0">90450 50860 581,'2'-22'4,"4"5"8,4 3 7,3 4 8,2 2 2,-2 2-4,-3 1-5,-1 1-4,2-1 3,6 2 10,5-1 9,7 0 10,3 0 0,2 2-11,3 0-10,1 2-11,0 0-12,-4 2-13,-2 0-14,-3 2-14,-4 0-12,-5 0-8,-5-1-10,-4 2-9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19:13:13"/>
    </inkml:context>
    <inkml:brush xml:id="br0">
      <inkml:brushProperty name="width" value="0.04402" units="cm"/>
      <inkml:brushProperty name="height" value="0.04402" units="cm"/>
      <inkml:brushProperty name="color" value="#F2395B"/>
    </inkml:brush>
  </inkml:definitions>
  <inkml:trace contextRef="#ctx0" brushRef="#br0">48700 55750 499,'6'-68'6,"13"17"13,12 15 11,13 16 13,6 12 2,0 9-7,0 10-8,0 10-7,-5 11-6,-9 17-6,-10 15-5,-8 16-6,-15 9-4,-19 3-5,-18 3-5,-19 4-5,-10-1-3,1-3-2,-1-3-2,1-2-3,2-9 0,7-12 2,6-13 0,7-12 2,11-12 7,20-8 11,18-10 12,20-9 11,6 1 8,-2 13 2,-3 12 3,-3 13 2,-6 12 0,-5 13-2,-7 12-1,-5 13-2,-6 7-1,-3 4-1,-3 3-1,-2 3-1,-3-4-1,1-8-1,-1-10-2,1-9-1,-3-12 0,-2-11 1,-3-14 1,-3-11 2,2-17-5,10-18-9,10-19-11,9-18-9,10-29-9,14-37-4,11-38-6,14-37-5,3-19-5,-2 0-6,-3 0-5,-3 0-6,1 1 1,6 4 7,7 3 8,6 3 6,1 9 8,-3 16 7,-3 15 5,-2 17 8,-6 11 5,-6 10 5,-6 10 5,-6 9 5,-2 10 6,3 14 9,3 11 8,4 14 8,-1 8 4,-3 7 0,-3 6 1,-2 7 1,-3 5-2,1 7-2,-1 6-3,1 7-2,-4 8-8,-6 14-12,-6 11-14,-6 14-13,-6 8-9,-2 7-8,-3 6-7,-3 7-6,-6-3-6,-5-8-1,-7-10-2,-5-9-2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55"/>
    </inkml:context>
    <inkml:brush xml:id="br0">
      <inkml:brushProperty name="width" value="0.04268" units="cm"/>
      <inkml:brushProperty name="height" value="0.04268" units="cm"/>
      <inkml:brushProperty name="color" value="#F2395B"/>
    </inkml:brush>
  </inkml:definitions>
  <inkml:trace contextRef="#ctx0" brushRef="#br0">65222 42268 515,'8'-17'0,"2"-4"-1,0-2 0,1-2-1,-1 1 6,-2 10 15,-4 9 12,-2 8 15,-4 7 3,-4 6-6,-4 4-7,-3 5-5,-3 3-5,0 2-1,0 3-4,1 1-2,-1 2-2,2 1-1,1 0-3,1 2-1,2 0-1,2 2 0,4 1 1,2 0 1,3 0-2,0-1-2,2-3-2,0-2-3,3-2-2,6-3-2,4-4-1,5-1-2,2-5-1,-1-1 0,-1-4-1,-1-3-1,-2-1 2,-4 1 0,-4 1 2,-5 2 2,-2 0-1,-4 3 0,-2 2-2,-3 1 0,-5 3-3,-4 1-2,-5 2-3,-5 3-3,-4 1-3,-1 4-3,-2 3-4,-2 3-4,-1 1 0,1 2 0,1 0 3,1 2 0,2-3 0,1-2-5,3-5-4,1-4-4,4-4 0,3-5 4,4-5 5,5-5 4,1-3 4,2-2 4,0-2 4,2-2 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56"/>
    </inkml:context>
    <inkml:brush xml:id="br0">
      <inkml:brushProperty name="width" value="0.03953" units="cm"/>
      <inkml:brushProperty name="height" value="0.03953" units="cm"/>
      <inkml:brushProperty name="color" value="#F2395B"/>
    </inkml:brush>
  </inkml:definitions>
  <inkml:trace contextRef="#ctx0" brushRef="#br0">65000 47591 556,'21'-4'12,"-3"8"11,-5 8 12,-3 7 12,-3 9 3,-2 7-4,-2 8-6,-2 8-4,-1 7-4,2 5-3,0 7-4,2 5-3,-1 10-4,0 12-4,-2 13-5,0 13-4,-2 2-6,0-7-9,-2-8-9,0-9-8,-1-2-8,2 2-7,0 2-9,2 1-7,0-8-1,0-19 5,0-21 4,0-18 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57"/>
    </inkml:context>
    <inkml:brush xml:id="br0">
      <inkml:brushProperty name="width" value="0.04188" units="cm"/>
      <inkml:brushProperty name="height" value="0.04188" units="cm"/>
      <inkml:brushProperty name="color" value="#F2395B"/>
    </inkml:brush>
  </inkml:definitions>
  <inkml:trace contextRef="#ctx0" brushRef="#br0">88721 54594 525,'-41'-22'3,"10"7"7,11 3 7,11 6 7,6 2 5,3 0 1,4 0 2,2 0 2,5 0 1,6 1-2,5-1-2,7 0-1,4 0-2,6 2-4,5 0-4,4 2-3,6 0-3,4 0-2,5 0-3,5 0-1,3 0-1,1 0 0,1 0 1,1 0 0,0 1-3,-3 2-11,-1 2-10,-2 2-10,-1-1-4,1-1 2,1-2 2,1-2 1,0 0 1,-1 0 0,-1 2 0,-1 0 0,-2 1-1,-4 0-1,-5 0-1,-3 0-2,-6-1 3,-10-1 4,-8 0 4,-8-2 5,-7 0 0,-1 0-4,-2 0-5,-2 0-4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57"/>
    </inkml:context>
    <inkml:brush xml:id="br0">
      <inkml:brushProperty name="width" value="0.04817" units="cm"/>
      <inkml:brushProperty name="height" value="0.04817" units="cm"/>
      <inkml:brushProperty name="color" value="#F2395B"/>
    </inkml:brush>
  </inkml:definitions>
  <inkml:trace contextRef="#ctx0" brushRef="#br0">94916 53781 456,'9'-13'68,"3"3"-9,3 4-8,3 4-8,3 3-6,0 2-2,0 2-3,3 2-3,-1 1-3,3 3-2,0 2-4,1 2-3,-1 1-2,0 1-1,-1 1-1,-1 1 0,-1 1-2,-1-1-1,-1 1-1,0-1-1,-3 1-2,0 1-3,0 1-3,-2 2-2,-4 0-3,-8 2-1,-8 3-2,-8 1-2,-7 0 0,-5-1 0,-7-3 1,-5-1 0,-5-2-5,-4 1-12,-4-1-10,-4 1-11,3-3-2,8-3 9,9-5 7,9-3 8,5-2 0,1 0-8,1 0-9,1 0-8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57"/>
    </inkml:context>
    <inkml:brush xml:id="br0">
      <inkml:brushProperty name="width" value="0.03592" units="cm"/>
      <inkml:brushProperty name="height" value="0.03592" units="cm"/>
      <inkml:brushProperty name="color" value="#F2395B"/>
    </inkml:brush>
  </inkml:definitions>
  <inkml:trace contextRef="#ctx0" brushRef="#br0">83150 53991 612,'2'-17'6,"4"-2"11,4-1 11,3-2 12,4 0 4,3 6-3,4 5-4,2 5-3,3 2-3,4 2-3,4 0-2,5 2-3,0 1-5,0 2-7,-2 2-8,0 2-7,-3 0-7,-5 1-8,-5 0-8,-5 0-7,-4 0-6,-3 0-6,-3-1-4,-2 1-6,-4-1 2,-3 0 7,-2-2 9,-4 0 7,-1-2 8,-2 1 4,0 0 6,-1 0 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58"/>
    </inkml:context>
    <inkml:brush xml:id="br0">
      <inkml:brushProperty name="width" value="0.03643" units="cm"/>
      <inkml:brushProperty name="height" value="0.03643" units="cm"/>
      <inkml:brushProperty name="color" value="#F2395B"/>
    </inkml:brush>
  </inkml:definitions>
  <inkml:trace contextRef="#ctx0" brushRef="#br0">83999 54350 603,'-29'7'-6,"7"-1"3,5 0 2,7-2 3,2 2 4,2 2 7,1 3 8,0 4 6,1 2 7,0 7 6,0 4 5,1 4 6,-1 4-2,2 1-8,0 0-9,2 2-9,-1 1-8,0 0-8,-2 2-7,0 1-9,0-3-8,2-6-9,2-6-8,2-5-8,1-6-3,2-3 3,0-4 2,1-4 3,1-3 2,0-1-1,0 0 0,0-1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58"/>
    </inkml:context>
    <inkml:brush xml:id="br0">
      <inkml:brushProperty name="width" value="0.04769" units="cm"/>
      <inkml:brushProperty name="height" value="0.04769" units="cm"/>
      <inkml:brushProperty name="color" value="#F2395B"/>
    </inkml:brush>
  </inkml:definitions>
  <inkml:trace contextRef="#ctx0" brushRef="#br0">85383 54068 461,'7'-8'0,"-2"-2"0,-2 0 0,-2-1 0,-1 0 5,0 0 12,0 2 12,0 1 10,0 3 7,0 8 3,0 6 1,0 7 2,0 8-2,2 7-7,0 8-8,2 8-6,-1 6-5,-1 4-4,0 3-4,-1 5-3,-4 3-3,-4 5-3,-6 3-3,-3 5-3,-3 2-6,2 2-5,2 2-8,3 3-6,0-4-3,0-8-1,1-8 0,-1-7-1,0-8-3,0-6-4,1-7-4,-1-8-5,0-5-1,0-7 0,1-5 1,-1-6 0,1-5 5,2-3 8,2-2 9,3-4 7,0-1 5,0-2 3,0 0 2,0-1 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58"/>
    </inkml:context>
    <inkml:brush xml:id="br0">
      <inkml:brushProperty name="width" value="0.03441" units="cm"/>
      <inkml:brushProperty name="height" value="0.03441" units="cm"/>
      <inkml:brushProperty name="color" value="#F2395B"/>
    </inkml:brush>
  </inkml:definitions>
  <inkml:trace contextRef="#ctx0" brushRef="#br0">85281 54091 639,'-3'-68'64,"-2"22"-2,-5 22-3,-4 21-2,-1 13-8,-1 5-13,0 5-13,1 5-13,-3 7-10,-4 7-8,-3 8-7,-4 8-8,-1 0-3,7-7 2,3-6 1,6-8 3,3-5-3,3-7-6,1-5-5,2-6-6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58"/>
    </inkml:context>
    <inkml:brush xml:id="br0">
      <inkml:brushProperty name="width" value="0.03646" units="cm"/>
      <inkml:brushProperty name="height" value="0.03646" units="cm"/>
      <inkml:brushProperty name="color" value="#F2395B"/>
    </inkml:brush>
  </inkml:definitions>
  <inkml:trace contextRef="#ctx0" brushRef="#br0">86050 54181 603,'2'-13'6,"4"3"12,4 4 11,3 4 12,5 2 7,3 2-1,5 0 0,3 2-1,1 2-3,-3 7-11,-3 6-9,-3 5-9,-3 6-12,-3 3-11,-2 4-14,-4 5-12,-2-2-3,-2-6 7,-3-6 8,0-5 6,-2-5-3,0-3-14,0-3-13,0-2-14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9T21:13:58"/>
    </inkml:context>
    <inkml:brush xml:id="br0">
      <inkml:brushProperty name="width" value="0.02649" units="cm"/>
      <inkml:brushProperty name="height" value="0.02649" units="cm"/>
      <inkml:brushProperty name="color" value="#F2395B"/>
    </inkml:brush>
  </inkml:definitions>
  <inkml:trace contextRef="#ctx0" brushRef="#br0">88400 54799 830,'0'-30'6,"2"5"14,0 3 12,2 5 14,-1 4-4,1 6-20,0 6-21,0 6-19,-1 3-14,0 0-8,-2 0-7,0-1-9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2025/12/12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charset="2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64.xml"/><Relationship Id="rId21" Type="http://schemas.openxmlformats.org/officeDocument/2006/relationships/customXml" Target="../ink/ink359.xml"/><Relationship Id="rId42" Type="http://schemas.openxmlformats.org/officeDocument/2006/relationships/customXml" Target="../ink/ink380.xml"/><Relationship Id="rId47" Type="http://schemas.openxmlformats.org/officeDocument/2006/relationships/customXml" Target="../ink/ink385.xml"/><Relationship Id="rId63" Type="http://schemas.openxmlformats.org/officeDocument/2006/relationships/customXml" Target="../ink/ink401.xml"/><Relationship Id="rId68" Type="http://schemas.openxmlformats.org/officeDocument/2006/relationships/customXml" Target="../ink/ink406.xml"/><Relationship Id="rId84" Type="http://schemas.openxmlformats.org/officeDocument/2006/relationships/customXml" Target="../ink/ink422.xml"/><Relationship Id="rId89" Type="http://schemas.openxmlformats.org/officeDocument/2006/relationships/customXml" Target="../ink/ink427.xml"/><Relationship Id="rId112" Type="http://schemas.openxmlformats.org/officeDocument/2006/relationships/customXml" Target="../ink/ink450.xml"/><Relationship Id="rId16" Type="http://schemas.openxmlformats.org/officeDocument/2006/relationships/customXml" Target="../ink/ink354.xml"/><Relationship Id="rId107" Type="http://schemas.openxmlformats.org/officeDocument/2006/relationships/customXml" Target="../ink/ink445.xml"/><Relationship Id="rId11" Type="http://schemas.openxmlformats.org/officeDocument/2006/relationships/customXml" Target="../ink/ink349.xml"/><Relationship Id="rId32" Type="http://schemas.openxmlformats.org/officeDocument/2006/relationships/customXml" Target="../ink/ink370.xml"/><Relationship Id="rId37" Type="http://schemas.openxmlformats.org/officeDocument/2006/relationships/customXml" Target="../ink/ink375.xml"/><Relationship Id="rId53" Type="http://schemas.openxmlformats.org/officeDocument/2006/relationships/customXml" Target="../ink/ink391.xml"/><Relationship Id="rId58" Type="http://schemas.openxmlformats.org/officeDocument/2006/relationships/customXml" Target="../ink/ink396.xml"/><Relationship Id="rId74" Type="http://schemas.openxmlformats.org/officeDocument/2006/relationships/customXml" Target="../ink/ink412.xml"/><Relationship Id="rId79" Type="http://schemas.openxmlformats.org/officeDocument/2006/relationships/customXml" Target="../ink/ink417.xml"/><Relationship Id="rId102" Type="http://schemas.openxmlformats.org/officeDocument/2006/relationships/customXml" Target="../ink/ink440.xml"/><Relationship Id="rId5" Type="http://schemas.openxmlformats.org/officeDocument/2006/relationships/customXml" Target="../ink/ink343.xml"/><Relationship Id="rId90" Type="http://schemas.openxmlformats.org/officeDocument/2006/relationships/customXml" Target="../ink/ink428.xml"/><Relationship Id="rId95" Type="http://schemas.openxmlformats.org/officeDocument/2006/relationships/customXml" Target="../ink/ink433.xml"/><Relationship Id="rId22" Type="http://schemas.openxmlformats.org/officeDocument/2006/relationships/customXml" Target="../ink/ink360.xml"/><Relationship Id="rId27" Type="http://schemas.openxmlformats.org/officeDocument/2006/relationships/customXml" Target="../ink/ink365.xml"/><Relationship Id="rId43" Type="http://schemas.openxmlformats.org/officeDocument/2006/relationships/customXml" Target="../ink/ink381.xml"/><Relationship Id="rId48" Type="http://schemas.openxmlformats.org/officeDocument/2006/relationships/customXml" Target="../ink/ink386.xml"/><Relationship Id="rId64" Type="http://schemas.openxmlformats.org/officeDocument/2006/relationships/customXml" Target="../ink/ink402.xml"/><Relationship Id="rId69" Type="http://schemas.openxmlformats.org/officeDocument/2006/relationships/customXml" Target="../ink/ink407.xml"/><Relationship Id="rId80" Type="http://schemas.openxmlformats.org/officeDocument/2006/relationships/customXml" Target="../ink/ink418.xml"/><Relationship Id="rId85" Type="http://schemas.openxmlformats.org/officeDocument/2006/relationships/customXml" Target="../ink/ink423.xml"/><Relationship Id="rId12" Type="http://schemas.openxmlformats.org/officeDocument/2006/relationships/customXml" Target="../ink/ink350.xml"/><Relationship Id="rId17" Type="http://schemas.openxmlformats.org/officeDocument/2006/relationships/customXml" Target="../ink/ink355.xml"/><Relationship Id="rId33" Type="http://schemas.openxmlformats.org/officeDocument/2006/relationships/customXml" Target="../ink/ink371.xml"/><Relationship Id="rId38" Type="http://schemas.openxmlformats.org/officeDocument/2006/relationships/customXml" Target="../ink/ink376.xml"/><Relationship Id="rId59" Type="http://schemas.openxmlformats.org/officeDocument/2006/relationships/customXml" Target="../ink/ink397.xml"/><Relationship Id="rId103" Type="http://schemas.openxmlformats.org/officeDocument/2006/relationships/customXml" Target="../ink/ink441.xml"/><Relationship Id="rId108" Type="http://schemas.openxmlformats.org/officeDocument/2006/relationships/customXml" Target="../ink/ink446.xml"/><Relationship Id="rId54" Type="http://schemas.openxmlformats.org/officeDocument/2006/relationships/customXml" Target="../ink/ink392.xml"/><Relationship Id="rId70" Type="http://schemas.openxmlformats.org/officeDocument/2006/relationships/customXml" Target="../ink/ink408.xml"/><Relationship Id="rId75" Type="http://schemas.openxmlformats.org/officeDocument/2006/relationships/customXml" Target="../ink/ink413.xml"/><Relationship Id="rId91" Type="http://schemas.openxmlformats.org/officeDocument/2006/relationships/customXml" Target="../ink/ink429.xml"/><Relationship Id="rId96" Type="http://schemas.openxmlformats.org/officeDocument/2006/relationships/customXml" Target="../ink/ink434.xml"/><Relationship Id="rId1" Type="http://schemas.openxmlformats.org/officeDocument/2006/relationships/tags" Target="../tags/tag70.xml"/><Relationship Id="rId6" Type="http://schemas.openxmlformats.org/officeDocument/2006/relationships/customXml" Target="../ink/ink344.xml"/><Relationship Id="rId15" Type="http://schemas.openxmlformats.org/officeDocument/2006/relationships/customXml" Target="../ink/ink353.xml"/><Relationship Id="rId23" Type="http://schemas.openxmlformats.org/officeDocument/2006/relationships/customXml" Target="../ink/ink361.xml"/><Relationship Id="rId28" Type="http://schemas.openxmlformats.org/officeDocument/2006/relationships/customXml" Target="../ink/ink366.xml"/><Relationship Id="rId36" Type="http://schemas.openxmlformats.org/officeDocument/2006/relationships/customXml" Target="../ink/ink374.xml"/><Relationship Id="rId49" Type="http://schemas.openxmlformats.org/officeDocument/2006/relationships/customXml" Target="../ink/ink387.xml"/><Relationship Id="rId57" Type="http://schemas.openxmlformats.org/officeDocument/2006/relationships/customXml" Target="../ink/ink395.xml"/><Relationship Id="rId106" Type="http://schemas.openxmlformats.org/officeDocument/2006/relationships/customXml" Target="../ink/ink444.xml"/><Relationship Id="rId10" Type="http://schemas.openxmlformats.org/officeDocument/2006/relationships/customXml" Target="../ink/ink348.xml"/><Relationship Id="rId31" Type="http://schemas.openxmlformats.org/officeDocument/2006/relationships/customXml" Target="../ink/ink369.xml"/><Relationship Id="rId44" Type="http://schemas.openxmlformats.org/officeDocument/2006/relationships/customXml" Target="../ink/ink382.xml"/><Relationship Id="rId52" Type="http://schemas.openxmlformats.org/officeDocument/2006/relationships/customXml" Target="../ink/ink390.xml"/><Relationship Id="rId60" Type="http://schemas.openxmlformats.org/officeDocument/2006/relationships/customXml" Target="../ink/ink398.xml"/><Relationship Id="rId65" Type="http://schemas.openxmlformats.org/officeDocument/2006/relationships/customXml" Target="../ink/ink403.xml"/><Relationship Id="rId73" Type="http://schemas.openxmlformats.org/officeDocument/2006/relationships/customXml" Target="../ink/ink411.xml"/><Relationship Id="rId78" Type="http://schemas.openxmlformats.org/officeDocument/2006/relationships/customXml" Target="../ink/ink416.xml"/><Relationship Id="rId81" Type="http://schemas.openxmlformats.org/officeDocument/2006/relationships/customXml" Target="../ink/ink419.xml"/><Relationship Id="rId86" Type="http://schemas.openxmlformats.org/officeDocument/2006/relationships/customXml" Target="../ink/ink424.xml"/><Relationship Id="rId94" Type="http://schemas.openxmlformats.org/officeDocument/2006/relationships/customXml" Target="../ink/ink432.xml"/><Relationship Id="rId99" Type="http://schemas.openxmlformats.org/officeDocument/2006/relationships/customXml" Target="../ink/ink437.xml"/><Relationship Id="rId101" Type="http://schemas.openxmlformats.org/officeDocument/2006/relationships/customXml" Target="../ink/ink439.xml"/><Relationship Id="rId4" Type="http://schemas.openxmlformats.org/officeDocument/2006/relationships/customXml" Target="../ink/ink342.xml"/><Relationship Id="rId9" Type="http://schemas.openxmlformats.org/officeDocument/2006/relationships/customXml" Target="../ink/ink347.xml"/><Relationship Id="rId13" Type="http://schemas.openxmlformats.org/officeDocument/2006/relationships/customXml" Target="../ink/ink351.xml"/><Relationship Id="rId18" Type="http://schemas.openxmlformats.org/officeDocument/2006/relationships/customXml" Target="../ink/ink356.xml"/><Relationship Id="rId39" Type="http://schemas.openxmlformats.org/officeDocument/2006/relationships/customXml" Target="../ink/ink377.xml"/><Relationship Id="rId109" Type="http://schemas.openxmlformats.org/officeDocument/2006/relationships/customXml" Target="../ink/ink447.xml"/><Relationship Id="rId34" Type="http://schemas.openxmlformats.org/officeDocument/2006/relationships/customXml" Target="../ink/ink372.xml"/><Relationship Id="rId50" Type="http://schemas.openxmlformats.org/officeDocument/2006/relationships/customXml" Target="../ink/ink388.xml"/><Relationship Id="rId55" Type="http://schemas.openxmlformats.org/officeDocument/2006/relationships/customXml" Target="../ink/ink393.xml"/><Relationship Id="rId76" Type="http://schemas.openxmlformats.org/officeDocument/2006/relationships/customXml" Target="../ink/ink414.xml"/><Relationship Id="rId97" Type="http://schemas.openxmlformats.org/officeDocument/2006/relationships/customXml" Target="../ink/ink435.xml"/><Relationship Id="rId104" Type="http://schemas.openxmlformats.org/officeDocument/2006/relationships/customXml" Target="../ink/ink442.xml"/><Relationship Id="rId7" Type="http://schemas.openxmlformats.org/officeDocument/2006/relationships/customXml" Target="../ink/ink345.xml"/><Relationship Id="rId71" Type="http://schemas.openxmlformats.org/officeDocument/2006/relationships/customXml" Target="../ink/ink409.xml"/><Relationship Id="rId92" Type="http://schemas.openxmlformats.org/officeDocument/2006/relationships/customXml" Target="../ink/ink430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367.xml"/><Relationship Id="rId24" Type="http://schemas.openxmlformats.org/officeDocument/2006/relationships/customXml" Target="../ink/ink362.xml"/><Relationship Id="rId40" Type="http://schemas.openxmlformats.org/officeDocument/2006/relationships/customXml" Target="../ink/ink378.xml"/><Relationship Id="rId45" Type="http://schemas.openxmlformats.org/officeDocument/2006/relationships/customXml" Target="../ink/ink383.xml"/><Relationship Id="rId66" Type="http://schemas.openxmlformats.org/officeDocument/2006/relationships/customXml" Target="../ink/ink404.xml"/><Relationship Id="rId87" Type="http://schemas.openxmlformats.org/officeDocument/2006/relationships/customXml" Target="../ink/ink425.xml"/><Relationship Id="rId110" Type="http://schemas.openxmlformats.org/officeDocument/2006/relationships/customXml" Target="../ink/ink448.xml"/><Relationship Id="rId61" Type="http://schemas.openxmlformats.org/officeDocument/2006/relationships/customXml" Target="../ink/ink399.xml"/><Relationship Id="rId82" Type="http://schemas.openxmlformats.org/officeDocument/2006/relationships/customXml" Target="../ink/ink420.xml"/><Relationship Id="rId19" Type="http://schemas.openxmlformats.org/officeDocument/2006/relationships/customXml" Target="../ink/ink357.xml"/><Relationship Id="rId14" Type="http://schemas.openxmlformats.org/officeDocument/2006/relationships/customXml" Target="../ink/ink352.xml"/><Relationship Id="rId30" Type="http://schemas.openxmlformats.org/officeDocument/2006/relationships/customXml" Target="../ink/ink368.xml"/><Relationship Id="rId35" Type="http://schemas.openxmlformats.org/officeDocument/2006/relationships/customXml" Target="../ink/ink373.xml"/><Relationship Id="rId56" Type="http://schemas.openxmlformats.org/officeDocument/2006/relationships/customXml" Target="../ink/ink394.xml"/><Relationship Id="rId77" Type="http://schemas.openxmlformats.org/officeDocument/2006/relationships/customXml" Target="../ink/ink415.xml"/><Relationship Id="rId100" Type="http://schemas.openxmlformats.org/officeDocument/2006/relationships/customXml" Target="../ink/ink438.xml"/><Relationship Id="rId105" Type="http://schemas.openxmlformats.org/officeDocument/2006/relationships/customXml" Target="../ink/ink443.xml"/><Relationship Id="rId8" Type="http://schemas.openxmlformats.org/officeDocument/2006/relationships/customXml" Target="../ink/ink346.xml"/><Relationship Id="rId51" Type="http://schemas.openxmlformats.org/officeDocument/2006/relationships/customXml" Target="../ink/ink389.xml"/><Relationship Id="rId72" Type="http://schemas.openxmlformats.org/officeDocument/2006/relationships/customXml" Target="../ink/ink410.xml"/><Relationship Id="rId93" Type="http://schemas.openxmlformats.org/officeDocument/2006/relationships/customXml" Target="../ink/ink431.xml"/><Relationship Id="rId98" Type="http://schemas.openxmlformats.org/officeDocument/2006/relationships/customXml" Target="../ink/ink436.xml"/><Relationship Id="rId3" Type="http://schemas.openxmlformats.org/officeDocument/2006/relationships/image" Target="../media/image8.png"/><Relationship Id="rId25" Type="http://schemas.openxmlformats.org/officeDocument/2006/relationships/customXml" Target="../ink/ink363.xml"/><Relationship Id="rId46" Type="http://schemas.openxmlformats.org/officeDocument/2006/relationships/customXml" Target="../ink/ink384.xml"/><Relationship Id="rId67" Type="http://schemas.openxmlformats.org/officeDocument/2006/relationships/customXml" Target="../ink/ink405.xml"/><Relationship Id="rId20" Type="http://schemas.openxmlformats.org/officeDocument/2006/relationships/customXml" Target="../ink/ink358.xml"/><Relationship Id="rId41" Type="http://schemas.openxmlformats.org/officeDocument/2006/relationships/customXml" Target="../ink/ink379.xml"/><Relationship Id="rId62" Type="http://schemas.openxmlformats.org/officeDocument/2006/relationships/customXml" Target="../ink/ink400.xml"/><Relationship Id="rId83" Type="http://schemas.openxmlformats.org/officeDocument/2006/relationships/customXml" Target="../ink/ink421.xml"/><Relationship Id="rId88" Type="http://schemas.openxmlformats.org/officeDocument/2006/relationships/customXml" Target="../ink/ink426.xml"/><Relationship Id="rId111" Type="http://schemas.openxmlformats.org/officeDocument/2006/relationships/customXml" Target="../ink/ink4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60.xml"/><Relationship Id="rId18" Type="http://schemas.openxmlformats.org/officeDocument/2006/relationships/customXml" Target="../ink/ink465.xml"/><Relationship Id="rId26" Type="http://schemas.openxmlformats.org/officeDocument/2006/relationships/customXml" Target="../ink/ink473.xml"/><Relationship Id="rId39" Type="http://schemas.openxmlformats.org/officeDocument/2006/relationships/customXml" Target="../ink/ink486.xml"/><Relationship Id="rId21" Type="http://schemas.openxmlformats.org/officeDocument/2006/relationships/customXml" Target="../ink/ink468.xml"/><Relationship Id="rId34" Type="http://schemas.openxmlformats.org/officeDocument/2006/relationships/customXml" Target="../ink/ink481.xml"/><Relationship Id="rId42" Type="http://schemas.openxmlformats.org/officeDocument/2006/relationships/customXml" Target="../ink/ink489.xml"/><Relationship Id="rId47" Type="http://schemas.openxmlformats.org/officeDocument/2006/relationships/customXml" Target="../ink/ink494.xml"/><Relationship Id="rId50" Type="http://schemas.openxmlformats.org/officeDocument/2006/relationships/customXml" Target="../ink/ink497.xml"/><Relationship Id="rId55" Type="http://schemas.openxmlformats.org/officeDocument/2006/relationships/customXml" Target="../ink/ink502.xml"/><Relationship Id="rId7" Type="http://schemas.openxmlformats.org/officeDocument/2006/relationships/customXml" Target="../ink/ink454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463.xml"/><Relationship Id="rId29" Type="http://schemas.openxmlformats.org/officeDocument/2006/relationships/customXml" Target="../ink/ink476.xml"/><Relationship Id="rId11" Type="http://schemas.openxmlformats.org/officeDocument/2006/relationships/customXml" Target="../ink/ink458.xml"/><Relationship Id="rId24" Type="http://schemas.openxmlformats.org/officeDocument/2006/relationships/customXml" Target="../ink/ink471.xml"/><Relationship Id="rId32" Type="http://schemas.openxmlformats.org/officeDocument/2006/relationships/customXml" Target="../ink/ink479.xml"/><Relationship Id="rId37" Type="http://schemas.openxmlformats.org/officeDocument/2006/relationships/customXml" Target="../ink/ink484.xml"/><Relationship Id="rId40" Type="http://schemas.openxmlformats.org/officeDocument/2006/relationships/customXml" Target="../ink/ink487.xml"/><Relationship Id="rId45" Type="http://schemas.openxmlformats.org/officeDocument/2006/relationships/customXml" Target="../ink/ink492.xml"/><Relationship Id="rId53" Type="http://schemas.openxmlformats.org/officeDocument/2006/relationships/customXml" Target="../ink/ink500.xml"/><Relationship Id="rId58" Type="http://schemas.openxmlformats.org/officeDocument/2006/relationships/customXml" Target="../ink/ink505.xml"/><Relationship Id="rId5" Type="http://schemas.openxmlformats.org/officeDocument/2006/relationships/customXml" Target="../ink/ink452.xml"/><Relationship Id="rId19" Type="http://schemas.openxmlformats.org/officeDocument/2006/relationships/customXml" Target="../ink/ink466.xml"/><Relationship Id="rId4" Type="http://schemas.openxmlformats.org/officeDocument/2006/relationships/customXml" Target="../ink/ink451.xml"/><Relationship Id="rId9" Type="http://schemas.openxmlformats.org/officeDocument/2006/relationships/customXml" Target="../ink/ink456.xml"/><Relationship Id="rId14" Type="http://schemas.openxmlformats.org/officeDocument/2006/relationships/customXml" Target="../ink/ink461.xml"/><Relationship Id="rId22" Type="http://schemas.openxmlformats.org/officeDocument/2006/relationships/customXml" Target="../ink/ink469.xml"/><Relationship Id="rId27" Type="http://schemas.openxmlformats.org/officeDocument/2006/relationships/customXml" Target="../ink/ink474.xml"/><Relationship Id="rId30" Type="http://schemas.openxmlformats.org/officeDocument/2006/relationships/customXml" Target="../ink/ink477.xml"/><Relationship Id="rId35" Type="http://schemas.openxmlformats.org/officeDocument/2006/relationships/customXml" Target="../ink/ink482.xml"/><Relationship Id="rId43" Type="http://schemas.openxmlformats.org/officeDocument/2006/relationships/customXml" Target="../ink/ink490.xml"/><Relationship Id="rId48" Type="http://schemas.openxmlformats.org/officeDocument/2006/relationships/customXml" Target="../ink/ink495.xml"/><Relationship Id="rId56" Type="http://schemas.openxmlformats.org/officeDocument/2006/relationships/customXml" Target="../ink/ink503.xml"/><Relationship Id="rId8" Type="http://schemas.openxmlformats.org/officeDocument/2006/relationships/customXml" Target="../ink/ink455.xml"/><Relationship Id="rId51" Type="http://schemas.openxmlformats.org/officeDocument/2006/relationships/customXml" Target="../ink/ink498.xml"/><Relationship Id="rId3" Type="http://schemas.openxmlformats.org/officeDocument/2006/relationships/image" Target="../media/image9.png"/><Relationship Id="rId12" Type="http://schemas.openxmlformats.org/officeDocument/2006/relationships/customXml" Target="../ink/ink459.xml"/><Relationship Id="rId17" Type="http://schemas.openxmlformats.org/officeDocument/2006/relationships/customXml" Target="../ink/ink464.xml"/><Relationship Id="rId25" Type="http://schemas.openxmlformats.org/officeDocument/2006/relationships/customXml" Target="../ink/ink472.xml"/><Relationship Id="rId33" Type="http://schemas.openxmlformats.org/officeDocument/2006/relationships/customXml" Target="../ink/ink480.xml"/><Relationship Id="rId38" Type="http://schemas.openxmlformats.org/officeDocument/2006/relationships/customXml" Target="../ink/ink485.xml"/><Relationship Id="rId46" Type="http://schemas.openxmlformats.org/officeDocument/2006/relationships/customXml" Target="../ink/ink493.xml"/><Relationship Id="rId59" Type="http://schemas.openxmlformats.org/officeDocument/2006/relationships/customXml" Target="../ink/ink506.xml"/><Relationship Id="rId20" Type="http://schemas.openxmlformats.org/officeDocument/2006/relationships/customXml" Target="../ink/ink467.xml"/><Relationship Id="rId41" Type="http://schemas.openxmlformats.org/officeDocument/2006/relationships/customXml" Target="../ink/ink488.xml"/><Relationship Id="rId54" Type="http://schemas.openxmlformats.org/officeDocument/2006/relationships/customXml" Target="../ink/ink501.xml"/><Relationship Id="rId1" Type="http://schemas.openxmlformats.org/officeDocument/2006/relationships/tags" Target="../tags/tag72.xml"/><Relationship Id="rId6" Type="http://schemas.openxmlformats.org/officeDocument/2006/relationships/customXml" Target="../ink/ink453.xml"/><Relationship Id="rId15" Type="http://schemas.openxmlformats.org/officeDocument/2006/relationships/customXml" Target="../ink/ink462.xml"/><Relationship Id="rId23" Type="http://schemas.openxmlformats.org/officeDocument/2006/relationships/customXml" Target="../ink/ink470.xml"/><Relationship Id="rId28" Type="http://schemas.openxmlformats.org/officeDocument/2006/relationships/customXml" Target="../ink/ink475.xml"/><Relationship Id="rId36" Type="http://schemas.openxmlformats.org/officeDocument/2006/relationships/customXml" Target="../ink/ink483.xml"/><Relationship Id="rId49" Type="http://schemas.openxmlformats.org/officeDocument/2006/relationships/customXml" Target="../ink/ink496.xml"/><Relationship Id="rId57" Type="http://schemas.openxmlformats.org/officeDocument/2006/relationships/customXml" Target="../ink/ink504.xml"/><Relationship Id="rId10" Type="http://schemas.openxmlformats.org/officeDocument/2006/relationships/customXml" Target="../ink/ink457.xml"/><Relationship Id="rId31" Type="http://schemas.openxmlformats.org/officeDocument/2006/relationships/customXml" Target="../ink/ink478.xml"/><Relationship Id="rId44" Type="http://schemas.openxmlformats.org/officeDocument/2006/relationships/customXml" Target="../ink/ink491.xml"/><Relationship Id="rId52" Type="http://schemas.openxmlformats.org/officeDocument/2006/relationships/customXml" Target="../ink/ink499.xml"/><Relationship Id="rId60" Type="http://schemas.openxmlformats.org/officeDocument/2006/relationships/customXml" Target="../ink/ink50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30.xml"/><Relationship Id="rId21" Type="http://schemas.openxmlformats.org/officeDocument/2006/relationships/customXml" Target="../ink/ink525.xml"/><Relationship Id="rId42" Type="http://schemas.openxmlformats.org/officeDocument/2006/relationships/customXml" Target="../ink/ink546.xml"/><Relationship Id="rId47" Type="http://schemas.openxmlformats.org/officeDocument/2006/relationships/customXml" Target="../ink/ink551.xml"/><Relationship Id="rId63" Type="http://schemas.openxmlformats.org/officeDocument/2006/relationships/customXml" Target="../ink/ink567.xml"/><Relationship Id="rId68" Type="http://schemas.openxmlformats.org/officeDocument/2006/relationships/customXml" Target="../ink/ink572.xml"/><Relationship Id="rId84" Type="http://schemas.openxmlformats.org/officeDocument/2006/relationships/customXml" Target="../ink/ink588.xml"/><Relationship Id="rId89" Type="http://schemas.openxmlformats.org/officeDocument/2006/relationships/customXml" Target="../ink/ink593.xml"/><Relationship Id="rId16" Type="http://schemas.openxmlformats.org/officeDocument/2006/relationships/customXml" Target="../ink/ink520.xml"/><Relationship Id="rId11" Type="http://schemas.openxmlformats.org/officeDocument/2006/relationships/customXml" Target="../ink/ink515.xml"/><Relationship Id="rId32" Type="http://schemas.openxmlformats.org/officeDocument/2006/relationships/customXml" Target="../ink/ink536.xml"/><Relationship Id="rId37" Type="http://schemas.openxmlformats.org/officeDocument/2006/relationships/customXml" Target="../ink/ink541.xml"/><Relationship Id="rId53" Type="http://schemas.openxmlformats.org/officeDocument/2006/relationships/customXml" Target="../ink/ink557.xml"/><Relationship Id="rId58" Type="http://schemas.openxmlformats.org/officeDocument/2006/relationships/customXml" Target="../ink/ink562.xml"/><Relationship Id="rId74" Type="http://schemas.openxmlformats.org/officeDocument/2006/relationships/customXml" Target="../ink/ink578.xml"/><Relationship Id="rId79" Type="http://schemas.openxmlformats.org/officeDocument/2006/relationships/customXml" Target="../ink/ink583.xml"/><Relationship Id="rId102" Type="http://schemas.openxmlformats.org/officeDocument/2006/relationships/customXml" Target="../ink/ink606.xml"/><Relationship Id="rId5" Type="http://schemas.openxmlformats.org/officeDocument/2006/relationships/customXml" Target="../ink/ink509.xml"/><Relationship Id="rId90" Type="http://schemas.openxmlformats.org/officeDocument/2006/relationships/customXml" Target="../ink/ink594.xml"/><Relationship Id="rId95" Type="http://schemas.openxmlformats.org/officeDocument/2006/relationships/customXml" Target="../ink/ink599.xml"/><Relationship Id="rId22" Type="http://schemas.openxmlformats.org/officeDocument/2006/relationships/customXml" Target="../ink/ink526.xml"/><Relationship Id="rId27" Type="http://schemas.openxmlformats.org/officeDocument/2006/relationships/customXml" Target="../ink/ink531.xml"/><Relationship Id="rId43" Type="http://schemas.openxmlformats.org/officeDocument/2006/relationships/customXml" Target="../ink/ink547.xml"/><Relationship Id="rId48" Type="http://schemas.openxmlformats.org/officeDocument/2006/relationships/customXml" Target="../ink/ink552.xml"/><Relationship Id="rId64" Type="http://schemas.openxmlformats.org/officeDocument/2006/relationships/customXml" Target="../ink/ink568.xml"/><Relationship Id="rId69" Type="http://schemas.openxmlformats.org/officeDocument/2006/relationships/customXml" Target="../ink/ink573.xml"/><Relationship Id="rId80" Type="http://schemas.openxmlformats.org/officeDocument/2006/relationships/customXml" Target="../ink/ink584.xml"/><Relationship Id="rId85" Type="http://schemas.openxmlformats.org/officeDocument/2006/relationships/customXml" Target="../ink/ink589.xml"/><Relationship Id="rId12" Type="http://schemas.openxmlformats.org/officeDocument/2006/relationships/customXml" Target="../ink/ink516.xml"/><Relationship Id="rId17" Type="http://schemas.openxmlformats.org/officeDocument/2006/relationships/customXml" Target="../ink/ink521.xml"/><Relationship Id="rId33" Type="http://schemas.openxmlformats.org/officeDocument/2006/relationships/customXml" Target="../ink/ink537.xml"/><Relationship Id="rId38" Type="http://schemas.openxmlformats.org/officeDocument/2006/relationships/customXml" Target="../ink/ink542.xml"/><Relationship Id="rId59" Type="http://schemas.openxmlformats.org/officeDocument/2006/relationships/customXml" Target="../ink/ink563.xml"/><Relationship Id="rId103" Type="http://schemas.openxmlformats.org/officeDocument/2006/relationships/customXml" Target="../ink/ink607.xml"/><Relationship Id="rId20" Type="http://schemas.openxmlformats.org/officeDocument/2006/relationships/customXml" Target="../ink/ink524.xml"/><Relationship Id="rId41" Type="http://schemas.openxmlformats.org/officeDocument/2006/relationships/customXml" Target="../ink/ink545.xml"/><Relationship Id="rId54" Type="http://schemas.openxmlformats.org/officeDocument/2006/relationships/customXml" Target="../ink/ink558.xml"/><Relationship Id="rId62" Type="http://schemas.openxmlformats.org/officeDocument/2006/relationships/customXml" Target="../ink/ink566.xml"/><Relationship Id="rId70" Type="http://schemas.openxmlformats.org/officeDocument/2006/relationships/customXml" Target="../ink/ink574.xml"/><Relationship Id="rId75" Type="http://schemas.openxmlformats.org/officeDocument/2006/relationships/customXml" Target="../ink/ink579.xml"/><Relationship Id="rId83" Type="http://schemas.openxmlformats.org/officeDocument/2006/relationships/customXml" Target="../ink/ink587.xml"/><Relationship Id="rId88" Type="http://schemas.openxmlformats.org/officeDocument/2006/relationships/customXml" Target="../ink/ink592.xml"/><Relationship Id="rId91" Type="http://schemas.openxmlformats.org/officeDocument/2006/relationships/customXml" Target="../ink/ink595.xml"/><Relationship Id="rId96" Type="http://schemas.openxmlformats.org/officeDocument/2006/relationships/customXml" Target="../ink/ink600.xml"/><Relationship Id="rId1" Type="http://schemas.openxmlformats.org/officeDocument/2006/relationships/tags" Target="../tags/tag74.xml"/><Relationship Id="rId6" Type="http://schemas.openxmlformats.org/officeDocument/2006/relationships/customXml" Target="../ink/ink510.xml"/><Relationship Id="rId15" Type="http://schemas.openxmlformats.org/officeDocument/2006/relationships/customXml" Target="../ink/ink519.xml"/><Relationship Id="rId23" Type="http://schemas.openxmlformats.org/officeDocument/2006/relationships/customXml" Target="../ink/ink527.xml"/><Relationship Id="rId28" Type="http://schemas.openxmlformats.org/officeDocument/2006/relationships/customXml" Target="../ink/ink532.xml"/><Relationship Id="rId36" Type="http://schemas.openxmlformats.org/officeDocument/2006/relationships/customXml" Target="../ink/ink540.xml"/><Relationship Id="rId49" Type="http://schemas.openxmlformats.org/officeDocument/2006/relationships/customXml" Target="../ink/ink553.xml"/><Relationship Id="rId57" Type="http://schemas.openxmlformats.org/officeDocument/2006/relationships/customXml" Target="../ink/ink561.xml"/><Relationship Id="rId10" Type="http://schemas.openxmlformats.org/officeDocument/2006/relationships/customXml" Target="../ink/ink514.xml"/><Relationship Id="rId31" Type="http://schemas.openxmlformats.org/officeDocument/2006/relationships/customXml" Target="../ink/ink535.xml"/><Relationship Id="rId44" Type="http://schemas.openxmlformats.org/officeDocument/2006/relationships/customXml" Target="../ink/ink548.xml"/><Relationship Id="rId52" Type="http://schemas.openxmlformats.org/officeDocument/2006/relationships/customXml" Target="../ink/ink556.xml"/><Relationship Id="rId60" Type="http://schemas.openxmlformats.org/officeDocument/2006/relationships/customXml" Target="../ink/ink564.xml"/><Relationship Id="rId65" Type="http://schemas.openxmlformats.org/officeDocument/2006/relationships/customXml" Target="../ink/ink569.xml"/><Relationship Id="rId73" Type="http://schemas.openxmlformats.org/officeDocument/2006/relationships/customXml" Target="../ink/ink577.xml"/><Relationship Id="rId78" Type="http://schemas.openxmlformats.org/officeDocument/2006/relationships/customXml" Target="../ink/ink582.xml"/><Relationship Id="rId81" Type="http://schemas.openxmlformats.org/officeDocument/2006/relationships/customXml" Target="../ink/ink585.xml"/><Relationship Id="rId86" Type="http://schemas.openxmlformats.org/officeDocument/2006/relationships/customXml" Target="../ink/ink590.xml"/><Relationship Id="rId94" Type="http://schemas.openxmlformats.org/officeDocument/2006/relationships/customXml" Target="../ink/ink598.xml"/><Relationship Id="rId99" Type="http://schemas.openxmlformats.org/officeDocument/2006/relationships/customXml" Target="../ink/ink603.xml"/><Relationship Id="rId101" Type="http://schemas.openxmlformats.org/officeDocument/2006/relationships/customXml" Target="../ink/ink605.xml"/><Relationship Id="rId4" Type="http://schemas.openxmlformats.org/officeDocument/2006/relationships/customXml" Target="../ink/ink508.xml"/><Relationship Id="rId9" Type="http://schemas.openxmlformats.org/officeDocument/2006/relationships/customXml" Target="../ink/ink513.xml"/><Relationship Id="rId13" Type="http://schemas.openxmlformats.org/officeDocument/2006/relationships/customXml" Target="../ink/ink517.xml"/><Relationship Id="rId18" Type="http://schemas.openxmlformats.org/officeDocument/2006/relationships/customXml" Target="../ink/ink522.xml"/><Relationship Id="rId39" Type="http://schemas.openxmlformats.org/officeDocument/2006/relationships/customXml" Target="../ink/ink543.xml"/><Relationship Id="rId34" Type="http://schemas.openxmlformats.org/officeDocument/2006/relationships/customXml" Target="../ink/ink538.xml"/><Relationship Id="rId50" Type="http://schemas.openxmlformats.org/officeDocument/2006/relationships/customXml" Target="../ink/ink554.xml"/><Relationship Id="rId55" Type="http://schemas.openxmlformats.org/officeDocument/2006/relationships/customXml" Target="../ink/ink559.xml"/><Relationship Id="rId76" Type="http://schemas.openxmlformats.org/officeDocument/2006/relationships/customXml" Target="../ink/ink580.xml"/><Relationship Id="rId97" Type="http://schemas.openxmlformats.org/officeDocument/2006/relationships/customXml" Target="../ink/ink601.xml"/><Relationship Id="rId104" Type="http://schemas.openxmlformats.org/officeDocument/2006/relationships/customXml" Target="../ink/ink608.xml"/><Relationship Id="rId7" Type="http://schemas.openxmlformats.org/officeDocument/2006/relationships/customXml" Target="../ink/ink511.xml"/><Relationship Id="rId71" Type="http://schemas.openxmlformats.org/officeDocument/2006/relationships/customXml" Target="../ink/ink575.xml"/><Relationship Id="rId92" Type="http://schemas.openxmlformats.org/officeDocument/2006/relationships/customXml" Target="../ink/ink596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533.xml"/><Relationship Id="rId24" Type="http://schemas.openxmlformats.org/officeDocument/2006/relationships/customXml" Target="../ink/ink528.xml"/><Relationship Id="rId40" Type="http://schemas.openxmlformats.org/officeDocument/2006/relationships/customXml" Target="../ink/ink544.xml"/><Relationship Id="rId45" Type="http://schemas.openxmlformats.org/officeDocument/2006/relationships/customXml" Target="../ink/ink549.xml"/><Relationship Id="rId66" Type="http://schemas.openxmlformats.org/officeDocument/2006/relationships/customXml" Target="../ink/ink570.xml"/><Relationship Id="rId87" Type="http://schemas.openxmlformats.org/officeDocument/2006/relationships/customXml" Target="../ink/ink591.xml"/><Relationship Id="rId61" Type="http://schemas.openxmlformats.org/officeDocument/2006/relationships/customXml" Target="../ink/ink565.xml"/><Relationship Id="rId82" Type="http://schemas.openxmlformats.org/officeDocument/2006/relationships/customXml" Target="../ink/ink586.xml"/><Relationship Id="rId19" Type="http://schemas.openxmlformats.org/officeDocument/2006/relationships/customXml" Target="../ink/ink523.xml"/><Relationship Id="rId14" Type="http://schemas.openxmlformats.org/officeDocument/2006/relationships/customXml" Target="../ink/ink518.xml"/><Relationship Id="rId30" Type="http://schemas.openxmlformats.org/officeDocument/2006/relationships/customXml" Target="../ink/ink534.xml"/><Relationship Id="rId35" Type="http://schemas.openxmlformats.org/officeDocument/2006/relationships/customXml" Target="../ink/ink539.xml"/><Relationship Id="rId56" Type="http://schemas.openxmlformats.org/officeDocument/2006/relationships/customXml" Target="../ink/ink560.xml"/><Relationship Id="rId77" Type="http://schemas.openxmlformats.org/officeDocument/2006/relationships/customXml" Target="../ink/ink581.xml"/><Relationship Id="rId100" Type="http://schemas.openxmlformats.org/officeDocument/2006/relationships/customXml" Target="../ink/ink604.xml"/><Relationship Id="rId105" Type="http://schemas.openxmlformats.org/officeDocument/2006/relationships/customXml" Target="../ink/ink609.xml"/><Relationship Id="rId8" Type="http://schemas.openxmlformats.org/officeDocument/2006/relationships/customXml" Target="../ink/ink512.xml"/><Relationship Id="rId51" Type="http://schemas.openxmlformats.org/officeDocument/2006/relationships/customXml" Target="../ink/ink555.xml"/><Relationship Id="rId72" Type="http://schemas.openxmlformats.org/officeDocument/2006/relationships/customXml" Target="../ink/ink576.xml"/><Relationship Id="rId93" Type="http://schemas.openxmlformats.org/officeDocument/2006/relationships/customXml" Target="../ink/ink597.xml"/><Relationship Id="rId98" Type="http://schemas.openxmlformats.org/officeDocument/2006/relationships/customXml" Target="../ink/ink602.xml"/><Relationship Id="rId3" Type="http://schemas.openxmlformats.org/officeDocument/2006/relationships/image" Target="../media/image10.png"/><Relationship Id="rId25" Type="http://schemas.openxmlformats.org/officeDocument/2006/relationships/customXml" Target="../ink/ink529.xml"/><Relationship Id="rId46" Type="http://schemas.openxmlformats.org/officeDocument/2006/relationships/customXml" Target="../ink/ink550.xml"/><Relationship Id="rId67" Type="http://schemas.openxmlformats.org/officeDocument/2006/relationships/customXml" Target="../ink/ink57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14.xml"/><Relationship Id="rId13" Type="http://schemas.openxmlformats.org/officeDocument/2006/relationships/customXml" Target="../ink/ink619.xml"/><Relationship Id="rId18" Type="http://schemas.openxmlformats.org/officeDocument/2006/relationships/customXml" Target="../ink/ink624.xml"/><Relationship Id="rId26" Type="http://schemas.openxmlformats.org/officeDocument/2006/relationships/customXml" Target="../ink/ink632.xml"/><Relationship Id="rId3" Type="http://schemas.openxmlformats.org/officeDocument/2006/relationships/image" Target="../media/image11.png"/><Relationship Id="rId21" Type="http://schemas.openxmlformats.org/officeDocument/2006/relationships/customXml" Target="../ink/ink627.xml"/><Relationship Id="rId7" Type="http://schemas.openxmlformats.org/officeDocument/2006/relationships/customXml" Target="../ink/ink613.xml"/><Relationship Id="rId12" Type="http://schemas.openxmlformats.org/officeDocument/2006/relationships/customXml" Target="../ink/ink618.xml"/><Relationship Id="rId17" Type="http://schemas.openxmlformats.org/officeDocument/2006/relationships/customXml" Target="../ink/ink623.xml"/><Relationship Id="rId25" Type="http://schemas.openxmlformats.org/officeDocument/2006/relationships/customXml" Target="../ink/ink631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622.xml"/><Relationship Id="rId20" Type="http://schemas.openxmlformats.org/officeDocument/2006/relationships/customXml" Target="../ink/ink626.xml"/><Relationship Id="rId29" Type="http://schemas.openxmlformats.org/officeDocument/2006/relationships/customXml" Target="../ink/ink635.xml"/><Relationship Id="rId1" Type="http://schemas.openxmlformats.org/officeDocument/2006/relationships/tags" Target="../tags/tag75.xml"/><Relationship Id="rId6" Type="http://schemas.openxmlformats.org/officeDocument/2006/relationships/customXml" Target="../ink/ink612.xml"/><Relationship Id="rId11" Type="http://schemas.openxmlformats.org/officeDocument/2006/relationships/customXml" Target="../ink/ink617.xml"/><Relationship Id="rId24" Type="http://schemas.openxmlformats.org/officeDocument/2006/relationships/customXml" Target="../ink/ink630.xml"/><Relationship Id="rId5" Type="http://schemas.openxmlformats.org/officeDocument/2006/relationships/customXml" Target="../ink/ink611.xml"/><Relationship Id="rId15" Type="http://schemas.openxmlformats.org/officeDocument/2006/relationships/customXml" Target="../ink/ink621.xml"/><Relationship Id="rId23" Type="http://schemas.openxmlformats.org/officeDocument/2006/relationships/customXml" Target="../ink/ink629.xml"/><Relationship Id="rId28" Type="http://schemas.openxmlformats.org/officeDocument/2006/relationships/customXml" Target="../ink/ink634.xml"/><Relationship Id="rId10" Type="http://schemas.openxmlformats.org/officeDocument/2006/relationships/customXml" Target="../ink/ink616.xml"/><Relationship Id="rId19" Type="http://schemas.openxmlformats.org/officeDocument/2006/relationships/customXml" Target="../ink/ink625.xml"/><Relationship Id="rId4" Type="http://schemas.openxmlformats.org/officeDocument/2006/relationships/customXml" Target="../ink/ink610.xml"/><Relationship Id="rId9" Type="http://schemas.openxmlformats.org/officeDocument/2006/relationships/customXml" Target="../ink/ink615.xml"/><Relationship Id="rId14" Type="http://schemas.openxmlformats.org/officeDocument/2006/relationships/customXml" Target="../ink/ink620.xml"/><Relationship Id="rId22" Type="http://schemas.openxmlformats.org/officeDocument/2006/relationships/customXml" Target="../ink/ink628.xml"/><Relationship Id="rId27" Type="http://schemas.openxmlformats.org/officeDocument/2006/relationships/customXml" Target="../ink/ink6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5" Type="http://schemas.openxmlformats.org/officeDocument/2006/relationships/customXml" Target="../ink/ink636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40.xml"/><Relationship Id="rId13" Type="http://schemas.openxmlformats.org/officeDocument/2006/relationships/customXml" Target="../ink/ink645.xml"/><Relationship Id="rId18" Type="http://schemas.openxmlformats.org/officeDocument/2006/relationships/customXml" Target="../ink/ink650.xml"/><Relationship Id="rId26" Type="http://schemas.openxmlformats.org/officeDocument/2006/relationships/customXml" Target="../ink/ink658.xml"/><Relationship Id="rId3" Type="http://schemas.openxmlformats.org/officeDocument/2006/relationships/image" Target="../media/image12.png"/><Relationship Id="rId21" Type="http://schemas.openxmlformats.org/officeDocument/2006/relationships/customXml" Target="../ink/ink653.xml"/><Relationship Id="rId7" Type="http://schemas.openxmlformats.org/officeDocument/2006/relationships/customXml" Target="../ink/ink639.xml"/><Relationship Id="rId12" Type="http://schemas.openxmlformats.org/officeDocument/2006/relationships/customXml" Target="../ink/ink644.xml"/><Relationship Id="rId17" Type="http://schemas.openxmlformats.org/officeDocument/2006/relationships/customXml" Target="../ink/ink649.xml"/><Relationship Id="rId25" Type="http://schemas.openxmlformats.org/officeDocument/2006/relationships/customXml" Target="../ink/ink657.xml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648.xml"/><Relationship Id="rId20" Type="http://schemas.openxmlformats.org/officeDocument/2006/relationships/customXml" Target="../ink/ink652.xml"/><Relationship Id="rId29" Type="http://schemas.openxmlformats.org/officeDocument/2006/relationships/customXml" Target="../ink/ink661.xml"/><Relationship Id="rId1" Type="http://schemas.openxmlformats.org/officeDocument/2006/relationships/tags" Target="../tags/tag77.xml"/><Relationship Id="rId6" Type="http://schemas.openxmlformats.org/officeDocument/2006/relationships/customXml" Target="../ink/ink638.xml"/><Relationship Id="rId11" Type="http://schemas.openxmlformats.org/officeDocument/2006/relationships/customXml" Target="../ink/ink643.xml"/><Relationship Id="rId24" Type="http://schemas.openxmlformats.org/officeDocument/2006/relationships/customXml" Target="../ink/ink656.xml"/><Relationship Id="rId5" Type="http://schemas.openxmlformats.org/officeDocument/2006/relationships/customXml" Target="../ink/ink637.xml"/><Relationship Id="rId15" Type="http://schemas.openxmlformats.org/officeDocument/2006/relationships/customXml" Target="../ink/ink647.xml"/><Relationship Id="rId23" Type="http://schemas.openxmlformats.org/officeDocument/2006/relationships/customXml" Target="../ink/ink655.xml"/><Relationship Id="rId28" Type="http://schemas.openxmlformats.org/officeDocument/2006/relationships/customXml" Target="../ink/ink660.xml"/><Relationship Id="rId10" Type="http://schemas.openxmlformats.org/officeDocument/2006/relationships/customXml" Target="../ink/ink642.xml"/><Relationship Id="rId19" Type="http://schemas.openxmlformats.org/officeDocument/2006/relationships/customXml" Target="../ink/ink651.xml"/><Relationship Id="rId31" Type="http://schemas.openxmlformats.org/officeDocument/2006/relationships/customXml" Target="../ink/ink663.xml"/><Relationship Id="rId4" Type="http://schemas.openxmlformats.org/officeDocument/2006/relationships/image" Target="../media/image13.png"/><Relationship Id="rId9" Type="http://schemas.openxmlformats.org/officeDocument/2006/relationships/customXml" Target="../ink/ink641.xml"/><Relationship Id="rId14" Type="http://schemas.openxmlformats.org/officeDocument/2006/relationships/customXml" Target="../ink/ink646.xml"/><Relationship Id="rId22" Type="http://schemas.openxmlformats.org/officeDocument/2006/relationships/customXml" Target="../ink/ink654.xml"/><Relationship Id="rId27" Type="http://schemas.openxmlformats.org/officeDocument/2006/relationships/customXml" Target="../ink/ink659.xml"/><Relationship Id="rId30" Type="http://schemas.openxmlformats.org/officeDocument/2006/relationships/customXml" Target="../ink/ink6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6" Type="http://schemas.openxmlformats.org/officeDocument/2006/relationships/customXml" Target="../ink/ink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8.xml"/><Relationship Id="rId13" Type="http://schemas.openxmlformats.org/officeDocument/2006/relationships/customXml" Target="../ink/ink673.xml"/><Relationship Id="rId18" Type="http://schemas.openxmlformats.org/officeDocument/2006/relationships/customXml" Target="../ink/ink678.xml"/><Relationship Id="rId3" Type="http://schemas.openxmlformats.org/officeDocument/2006/relationships/image" Target="../media/image14.png"/><Relationship Id="rId7" Type="http://schemas.openxmlformats.org/officeDocument/2006/relationships/customXml" Target="../ink/ink667.xml"/><Relationship Id="rId12" Type="http://schemas.openxmlformats.org/officeDocument/2006/relationships/customXml" Target="../ink/ink672.xml"/><Relationship Id="rId17" Type="http://schemas.openxmlformats.org/officeDocument/2006/relationships/customXml" Target="../ink/ink677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676.xml"/><Relationship Id="rId1" Type="http://schemas.openxmlformats.org/officeDocument/2006/relationships/tags" Target="../tags/tag79.xml"/><Relationship Id="rId6" Type="http://schemas.openxmlformats.org/officeDocument/2006/relationships/customXml" Target="../ink/ink666.xml"/><Relationship Id="rId11" Type="http://schemas.openxmlformats.org/officeDocument/2006/relationships/customXml" Target="../ink/ink671.xml"/><Relationship Id="rId5" Type="http://schemas.openxmlformats.org/officeDocument/2006/relationships/customXml" Target="../ink/ink665.xml"/><Relationship Id="rId15" Type="http://schemas.openxmlformats.org/officeDocument/2006/relationships/customXml" Target="../ink/ink675.xml"/><Relationship Id="rId10" Type="http://schemas.openxmlformats.org/officeDocument/2006/relationships/customXml" Target="../ink/ink670.xml"/><Relationship Id="rId19" Type="http://schemas.openxmlformats.org/officeDocument/2006/relationships/customXml" Target="../ink/ink679.xml"/><Relationship Id="rId4" Type="http://schemas.openxmlformats.org/officeDocument/2006/relationships/customXml" Target="../ink/ink664.xml"/><Relationship Id="rId9" Type="http://schemas.openxmlformats.org/officeDocument/2006/relationships/customXml" Target="../ink/ink669.xml"/><Relationship Id="rId14" Type="http://schemas.openxmlformats.org/officeDocument/2006/relationships/customXml" Target="../ink/ink674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02.xml"/><Relationship Id="rId21" Type="http://schemas.openxmlformats.org/officeDocument/2006/relationships/customXml" Target="../ink/ink697.xml"/><Relationship Id="rId42" Type="http://schemas.openxmlformats.org/officeDocument/2006/relationships/customXml" Target="../ink/ink718.xml"/><Relationship Id="rId47" Type="http://schemas.openxmlformats.org/officeDocument/2006/relationships/customXml" Target="../ink/ink723.xml"/><Relationship Id="rId63" Type="http://schemas.openxmlformats.org/officeDocument/2006/relationships/customXml" Target="../ink/ink739.xml"/><Relationship Id="rId68" Type="http://schemas.openxmlformats.org/officeDocument/2006/relationships/customXml" Target="../ink/ink744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692.xml"/><Relationship Id="rId29" Type="http://schemas.openxmlformats.org/officeDocument/2006/relationships/customXml" Target="../ink/ink705.xml"/><Relationship Id="rId11" Type="http://schemas.openxmlformats.org/officeDocument/2006/relationships/customXml" Target="../ink/ink687.xml"/><Relationship Id="rId24" Type="http://schemas.openxmlformats.org/officeDocument/2006/relationships/customXml" Target="../ink/ink700.xml"/><Relationship Id="rId32" Type="http://schemas.openxmlformats.org/officeDocument/2006/relationships/customXml" Target="../ink/ink708.xml"/><Relationship Id="rId37" Type="http://schemas.openxmlformats.org/officeDocument/2006/relationships/customXml" Target="../ink/ink713.xml"/><Relationship Id="rId40" Type="http://schemas.openxmlformats.org/officeDocument/2006/relationships/customXml" Target="../ink/ink716.xml"/><Relationship Id="rId45" Type="http://schemas.openxmlformats.org/officeDocument/2006/relationships/customXml" Target="../ink/ink721.xml"/><Relationship Id="rId53" Type="http://schemas.openxmlformats.org/officeDocument/2006/relationships/customXml" Target="../ink/ink729.xml"/><Relationship Id="rId58" Type="http://schemas.openxmlformats.org/officeDocument/2006/relationships/customXml" Target="../ink/ink734.xml"/><Relationship Id="rId66" Type="http://schemas.openxmlformats.org/officeDocument/2006/relationships/customXml" Target="../ink/ink742.xml"/><Relationship Id="rId74" Type="http://schemas.openxmlformats.org/officeDocument/2006/relationships/customXml" Target="../ink/ink750.xml"/><Relationship Id="rId5" Type="http://schemas.openxmlformats.org/officeDocument/2006/relationships/customXml" Target="../ink/ink681.xml"/><Relationship Id="rId61" Type="http://schemas.openxmlformats.org/officeDocument/2006/relationships/customXml" Target="../ink/ink737.xml"/><Relationship Id="rId19" Type="http://schemas.openxmlformats.org/officeDocument/2006/relationships/customXml" Target="../ink/ink695.xml"/><Relationship Id="rId14" Type="http://schemas.openxmlformats.org/officeDocument/2006/relationships/customXml" Target="../ink/ink690.xml"/><Relationship Id="rId22" Type="http://schemas.openxmlformats.org/officeDocument/2006/relationships/customXml" Target="../ink/ink698.xml"/><Relationship Id="rId27" Type="http://schemas.openxmlformats.org/officeDocument/2006/relationships/customXml" Target="../ink/ink703.xml"/><Relationship Id="rId30" Type="http://schemas.openxmlformats.org/officeDocument/2006/relationships/customXml" Target="../ink/ink706.xml"/><Relationship Id="rId35" Type="http://schemas.openxmlformats.org/officeDocument/2006/relationships/customXml" Target="../ink/ink711.xml"/><Relationship Id="rId43" Type="http://schemas.openxmlformats.org/officeDocument/2006/relationships/customXml" Target="../ink/ink719.xml"/><Relationship Id="rId48" Type="http://schemas.openxmlformats.org/officeDocument/2006/relationships/customXml" Target="../ink/ink724.xml"/><Relationship Id="rId56" Type="http://schemas.openxmlformats.org/officeDocument/2006/relationships/customXml" Target="../ink/ink732.xml"/><Relationship Id="rId64" Type="http://schemas.openxmlformats.org/officeDocument/2006/relationships/customXml" Target="../ink/ink740.xml"/><Relationship Id="rId69" Type="http://schemas.openxmlformats.org/officeDocument/2006/relationships/customXml" Target="../ink/ink745.xml"/><Relationship Id="rId8" Type="http://schemas.openxmlformats.org/officeDocument/2006/relationships/customXml" Target="../ink/ink684.xml"/><Relationship Id="rId51" Type="http://schemas.openxmlformats.org/officeDocument/2006/relationships/customXml" Target="../ink/ink727.xml"/><Relationship Id="rId72" Type="http://schemas.openxmlformats.org/officeDocument/2006/relationships/customXml" Target="../ink/ink748.xml"/><Relationship Id="rId3" Type="http://schemas.openxmlformats.org/officeDocument/2006/relationships/image" Target="../media/image15.png"/><Relationship Id="rId12" Type="http://schemas.openxmlformats.org/officeDocument/2006/relationships/customXml" Target="../ink/ink688.xml"/><Relationship Id="rId17" Type="http://schemas.openxmlformats.org/officeDocument/2006/relationships/customXml" Target="../ink/ink693.xml"/><Relationship Id="rId25" Type="http://schemas.openxmlformats.org/officeDocument/2006/relationships/customXml" Target="../ink/ink701.xml"/><Relationship Id="rId33" Type="http://schemas.openxmlformats.org/officeDocument/2006/relationships/customXml" Target="../ink/ink709.xml"/><Relationship Id="rId38" Type="http://schemas.openxmlformats.org/officeDocument/2006/relationships/customXml" Target="../ink/ink714.xml"/><Relationship Id="rId46" Type="http://schemas.openxmlformats.org/officeDocument/2006/relationships/customXml" Target="../ink/ink722.xml"/><Relationship Id="rId59" Type="http://schemas.openxmlformats.org/officeDocument/2006/relationships/customXml" Target="../ink/ink735.xml"/><Relationship Id="rId67" Type="http://schemas.openxmlformats.org/officeDocument/2006/relationships/customXml" Target="../ink/ink743.xml"/><Relationship Id="rId20" Type="http://schemas.openxmlformats.org/officeDocument/2006/relationships/customXml" Target="../ink/ink696.xml"/><Relationship Id="rId41" Type="http://schemas.openxmlformats.org/officeDocument/2006/relationships/customXml" Target="../ink/ink717.xml"/><Relationship Id="rId54" Type="http://schemas.openxmlformats.org/officeDocument/2006/relationships/customXml" Target="../ink/ink730.xml"/><Relationship Id="rId62" Type="http://schemas.openxmlformats.org/officeDocument/2006/relationships/customXml" Target="../ink/ink738.xml"/><Relationship Id="rId70" Type="http://schemas.openxmlformats.org/officeDocument/2006/relationships/customXml" Target="../ink/ink746.xml"/><Relationship Id="rId75" Type="http://schemas.openxmlformats.org/officeDocument/2006/relationships/customXml" Target="../ink/ink751.xml"/><Relationship Id="rId1" Type="http://schemas.openxmlformats.org/officeDocument/2006/relationships/tags" Target="../tags/tag80.xml"/><Relationship Id="rId6" Type="http://schemas.openxmlformats.org/officeDocument/2006/relationships/customXml" Target="../ink/ink682.xml"/><Relationship Id="rId15" Type="http://schemas.openxmlformats.org/officeDocument/2006/relationships/customXml" Target="../ink/ink691.xml"/><Relationship Id="rId23" Type="http://schemas.openxmlformats.org/officeDocument/2006/relationships/customXml" Target="../ink/ink699.xml"/><Relationship Id="rId28" Type="http://schemas.openxmlformats.org/officeDocument/2006/relationships/customXml" Target="../ink/ink704.xml"/><Relationship Id="rId36" Type="http://schemas.openxmlformats.org/officeDocument/2006/relationships/customXml" Target="../ink/ink712.xml"/><Relationship Id="rId49" Type="http://schemas.openxmlformats.org/officeDocument/2006/relationships/customXml" Target="../ink/ink725.xml"/><Relationship Id="rId57" Type="http://schemas.openxmlformats.org/officeDocument/2006/relationships/customXml" Target="../ink/ink733.xml"/><Relationship Id="rId10" Type="http://schemas.openxmlformats.org/officeDocument/2006/relationships/customXml" Target="../ink/ink686.xml"/><Relationship Id="rId31" Type="http://schemas.openxmlformats.org/officeDocument/2006/relationships/customXml" Target="../ink/ink707.xml"/><Relationship Id="rId44" Type="http://schemas.openxmlformats.org/officeDocument/2006/relationships/customXml" Target="../ink/ink720.xml"/><Relationship Id="rId52" Type="http://schemas.openxmlformats.org/officeDocument/2006/relationships/customXml" Target="../ink/ink728.xml"/><Relationship Id="rId60" Type="http://schemas.openxmlformats.org/officeDocument/2006/relationships/customXml" Target="../ink/ink736.xml"/><Relationship Id="rId65" Type="http://schemas.openxmlformats.org/officeDocument/2006/relationships/customXml" Target="../ink/ink741.xml"/><Relationship Id="rId73" Type="http://schemas.openxmlformats.org/officeDocument/2006/relationships/customXml" Target="../ink/ink749.xml"/><Relationship Id="rId4" Type="http://schemas.openxmlformats.org/officeDocument/2006/relationships/customXml" Target="../ink/ink680.xml"/><Relationship Id="rId9" Type="http://schemas.openxmlformats.org/officeDocument/2006/relationships/customXml" Target="../ink/ink685.xml"/><Relationship Id="rId13" Type="http://schemas.openxmlformats.org/officeDocument/2006/relationships/customXml" Target="../ink/ink689.xml"/><Relationship Id="rId18" Type="http://schemas.openxmlformats.org/officeDocument/2006/relationships/customXml" Target="../ink/ink694.xml"/><Relationship Id="rId39" Type="http://schemas.openxmlformats.org/officeDocument/2006/relationships/customXml" Target="../ink/ink715.xml"/><Relationship Id="rId34" Type="http://schemas.openxmlformats.org/officeDocument/2006/relationships/customXml" Target="../ink/ink710.xml"/><Relationship Id="rId50" Type="http://schemas.openxmlformats.org/officeDocument/2006/relationships/customXml" Target="../ink/ink726.xml"/><Relationship Id="rId55" Type="http://schemas.openxmlformats.org/officeDocument/2006/relationships/customXml" Target="../ink/ink731.xml"/><Relationship Id="rId7" Type="http://schemas.openxmlformats.org/officeDocument/2006/relationships/customXml" Target="../ink/ink683.xml"/><Relationship Id="rId71" Type="http://schemas.openxmlformats.org/officeDocument/2006/relationships/customXml" Target="../ink/ink747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74.xml"/><Relationship Id="rId21" Type="http://schemas.openxmlformats.org/officeDocument/2006/relationships/customXml" Target="../ink/ink769.xml"/><Relationship Id="rId42" Type="http://schemas.openxmlformats.org/officeDocument/2006/relationships/customXml" Target="../ink/ink790.xml"/><Relationship Id="rId47" Type="http://schemas.openxmlformats.org/officeDocument/2006/relationships/customXml" Target="../ink/ink795.xml"/><Relationship Id="rId63" Type="http://schemas.openxmlformats.org/officeDocument/2006/relationships/customXml" Target="../ink/ink811.xml"/><Relationship Id="rId68" Type="http://schemas.openxmlformats.org/officeDocument/2006/relationships/customXml" Target="../ink/ink816.xml"/><Relationship Id="rId7" Type="http://schemas.openxmlformats.org/officeDocument/2006/relationships/customXml" Target="../ink/ink755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764.xml"/><Relationship Id="rId29" Type="http://schemas.openxmlformats.org/officeDocument/2006/relationships/customXml" Target="../ink/ink777.xml"/><Relationship Id="rId11" Type="http://schemas.openxmlformats.org/officeDocument/2006/relationships/customXml" Target="../ink/ink759.xml"/><Relationship Id="rId24" Type="http://schemas.openxmlformats.org/officeDocument/2006/relationships/customXml" Target="../ink/ink772.xml"/><Relationship Id="rId32" Type="http://schemas.openxmlformats.org/officeDocument/2006/relationships/customXml" Target="../ink/ink780.xml"/><Relationship Id="rId37" Type="http://schemas.openxmlformats.org/officeDocument/2006/relationships/customXml" Target="../ink/ink785.xml"/><Relationship Id="rId40" Type="http://schemas.openxmlformats.org/officeDocument/2006/relationships/customXml" Target="../ink/ink788.xml"/><Relationship Id="rId45" Type="http://schemas.openxmlformats.org/officeDocument/2006/relationships/customXml" Target="../ink/ink793.xml"/><Relationship Id="rId53" Type="http://schemas.openxmlformats.org/officeDocument/2006/relationships/customXml" Target="../ink/ink801.xml"/><Relationship Id="rId58" Type="http://schemas.openxmlformats.org/officeDocument/2006/relationships/customXml" Target="../ink/ink806.xml"/><Relationship Id="rId66" Type="http://schemas.openxmlformats.org/officeDocument/2006/relationships/customXml" Target="../ink/ink814.xml"/><Relationship Id="rId5" Type="http://schemas.openxmlformats.org/officeDocument/2006/relationships/customXml" Target="../ink/ink753.xml"/><Relationship Id="rId61" Type="http://schemas.openxmlformats.org/officeDocument/2006/relationships/customXml" Target="../ink/ink809.xml"/><Relationship Id="rId19" Type="http://schemas.openxmlformats.org/officeDocument/2006/relationships/customXml" Target="../ink/ink767.xml"/><Relationship Id="rId14" Type="http://schemas.openxmlformats.org/officeDocument/2006/relationships/customXml" Target="../ink/ink762.xml"/><Relationship Id="rId22" Type="http://schemas.openxmlformats.org/officeDocument/2006/relationships/customXml" Target="../ink/ink770.xml"/><Relationship Id="rId27" Type="http://schemas.openxmlformats.org/officeDocument/2006/relationships/customXml" Target="../ink/ink775.xml"/><Relationship Id="rId30" Type="http://schemas.openxmlformats.org/officeDocument/2006/relationships/customXml" Target="../ink/ink778.xml"/><Relationship Id="rId35" Type="http://schemas.openxmlformats.org/officeDocument/2006/relationships/customXml" Target="../ink/ink783.xml"/><Relationship Id="rId43" Type="http://schemas.openxmlformats.org/officeDocument/2006/relationships/customXml" Target="../ink/ink791.xml"/><Relationship Id="rId48" Type="http://schemas.openxmlformats.org/officeDocument/2006/relationships/customXml" Target="../ink/ink796.xml"/><Relationship Id="rId56" Type="http://schemas.openxmlformats.org/officeDocument/2006/relationships/customXml" Target="../ink/ink804.xml"/><Relationship Id="rId64" Type="http://schemas.openxmlformats.org/officeDocument/2006/relationships/customXml" Target="../ink/ink812.xml"/><Relationship Id="rId69" Type="http://schemas.openxmlformats.org/officeDocument/2006/relationships/customXml" Target="../ink/ink817.xml"/><Relationship Id="rId8" Type="http://schemas.openxmlformats.org/officeDocument/2006/relationships/customXml" Target="../ink/ink756.xml"/><Relationship Id="rId51" Type="http://schemas.openxmlformats.org/officeDocument/2006/relationships/customXml" Target="../ink/ink799.xml"/><Relationship Id="rId3" Type="http://schemas.openxmlformats.org/officeDocument/2006/relationships/image" Target="../media/image15.png"/><Relationship Id="rId12" Type="http://schemas.openxmlformats.org/officeDocument/2006/relationships/customXml" Target="../ink/ink760.xml"/><Relationship Id="rId17" Type="http://schemas.openxmlformats.org/officeDocument/2006/relationships/customXml" Target="../ink/ink765.xml"/><Relationship Id="rId25" Type="http://schemas.openxmlformats.org/officeDocument/2006/relationships/customXml" Target="../ink/ink773.xml"/><Relationship Id="rId33" Type="http://schemas.openxmlformats.org/officeDocument/2006/relationships/customXml" Target="../ink/ink781.xml"/><Relationship Id="rId38" Type="http://schemas.openxmlformats.org/officeDocument/2006/relationships/customXml" Target="../ink/ink786.xml"/><Relationship Id="rId46" Type="http://schemas.openxmlformats.org/officeDocument/2006/relationships/customXml" Target="../ink/ink794.xml"/><Relationship Id="rId59" Type="http://schemas.openxmlformats.org/officeDocument/2006/relationships/customXml" Target="../ink/ink807.xml"/><Relationship Id="rId67" Type="http://schemas.openxmlformats.org/officeDocument/2006/relationships/customXml" Target="../ink/ink815.xml"/><Relationship Id="rId20" Type="http://schemas.openxmlformats.org/officeDocument/2006/relationships/customXml" Target="../ink/ink768.xml"/><Relationship Id="rId41" Type="http://schemas.openxmlformats.org/officeDocument/2006/relationships/customXml" Target="../ink/ink789.xml"/><Relationship Id="rId54" Type="http://schemas.openxmlformats.org/officeDocument/2006/relationships/customXml" Target="../ink/ink802.xml"/><Relationship Id="rId62" Type="http://schemas.openxmlformats.org/officeDocument/2006/relationships/customXml" Target="../ink/ink810.xml"/><Relationship Id="rId70" Type="http://schemas.openxmlformats.org/officeDocument/2006/relationships/customXml" Target="../ink/ink818.xml"/><Relationship Id="rId1" Type="http://schemas.openxmlformats.org/officeDocument/2006/relationships/tags" Target="../tags/tag81.xml"/><Relationship Id="rId6" Type="http://schemas.openxmlformats.org/officeDocument/2006/relationships/customXml" Target="../ink/ink754.xml"/><Relationship Id="rId15" Type="http://schemas.openxmlformats.org/officeDocument/2006/relationships/customXml" Target="../ink/ink763.xml"/><Relationship Id="rId23" Type="http://schemas.openxmlformats.org/officeDocument/2006/relationships/customXml" Target="../ink/ink771.xml"/><Relationship Id="rId28" Type="http://schemas.openxmlformats.org/officeDocument/2006/relationships/customXml" Target="../ink/ink776.xml"/><Relationship Id="rId36" Type="http://schemas.openxmlformats.org/officeDocument/2006/relationships/customXml" Target="../ink/ink784.xml"/><Relationship Id="rId49" Type="http://schemas.openxmlformats.org/officeDocument/2006/relationships/customXml" Target="../ink/ink797.xml"/><Relationship Id="rId57" Type="http://schemas.openxmlformats.org/officeDocument/2006/relationships/customXml" Target="../ink/ink805.xml"/><Relationship Id="rId10" Type="http://schemas.openxmlformats.org/officeDocument/2006/relationships/customXml" Target="../ink/ink758.xml"/><Relationship Id="rId31" Type="http://schemas.openxmlformats.org/officeDocument/2006/relationships/customXml" Target="../ink/ink779.xml"/><Relationship Id="rId44" Type="http://schemas.openxmlformats.org/officeDocument/2006/relationships/customXml" Target="../ink/ink792.xml"/><Relationship Id="rId52" Type="http://schemas.openxmlformats.org/officeDocument/2006/relationships/customXml" Target="../ink/ink800.xml"/><Relationship Id="rId60" Type="http://schemas.openxmlformats.org/officeDocument/2006/relationships/customXml" Target="../ink/ink808.xml"/><Relationship Id="rId65" Type="http://schemas.openxmlformats.org/officeDocument/2006/relationships/customXml" Target="../ink/ink813.xml"/><Relationship Id="rId4" Type="http://schemas.openxmlformats.org/officeDocument/2006/relationships/customXml" Target="../ink/ink752.xml"/><Relationship Id="rId9" Type="http://schemas.openxmlformats.org/officeDocument/2006/relationships/customXml" Target="../ink/ink757.xml"/><Relationship Id="rId13" Type="http://schemas.openxmlformats.org/officeDocument/2006/relationships/customXml" Target="../ink/ink761.xml"/><Relationship Id="rId18" Type="http://schemas.openxmlformats.org/officeDocument/2006/relationships/customXml" Target="../ink/ink766.xml"/><Relationship Id="rId39" Type="http://schemas.openxmlformats.org/officeDocument/2006/relationships/customXml" Target="../ink/ink787.xml"/><Relationship Id="rId34" Type="http://schemas.openxmlformats.org/officeDocument/2006/relationships/customXml" Target="../ink/ink782.xml"/><Relationship Id="rId50" Type="http://schemas.openxmlformats.org/officeDocument/2006/relationships/customXml" Target="../ink/ink798.xml"/><Relationship Id="rId55" Type="http://schemas.openxmlformats.org/officeDocument/2006/relationships/customXml" Target="../ink/ink80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41.xml"/><Relationship Id="rId21" Type="http://schemas.openxmlformats.org/officeDocument/2006/relationships/customXml" Target="../ink/ink836.xml"/><Relationship Id="rId42" Type="http://schemas.openxmlformats.org/officeDocument/2006/relationships/customXml" Target="../ink/ink857.xml"/><Relationship Id="rId47" Type="http://schemas.openxmlformats.org/officeDocument/2006/relationships/customXml" Target="../ink/ink862.xml"/><Relationship Id="rId63" Type="http://schemas.openxmlformats.org/officeDocument/2006/relationships/customXml" Target="../ink/ink878.xml"/><Relationship Id="rId68" Type="http://schemas.openxmlformats.org/officeDocument/2006/relationships/customXml" Target="../ink/ink883.xml"/><Relationship Id="rId16" Type="http://schemas.openxmlformats.org/officeDocument/2006/relationships/customXml" Target="../ink/ink831.xml"/><Relationship Id="rId11" Type="http://schemas.openxmlformats.org/officeDocument/2006/relationships/customXml" Target="../ink/ink826.xml"/><Relationship Id="rId32" Type="http://schemas.openxmlformats.org/officeDocument/2006/relationships/customXml" Target="../ink/ink847.xml"/><Relationship Id="rId37" Type="http://schemas.openxmlformats.org/officeDocument/2006/relationships/customXml" Target="../ink/ink852.xml"/><Relationship Id="rId53" Type="http://schemas.openxmlformats.org/officeDocument/2006/relationships/customXml" Target="../ink/ink868.xml"/><Relationship Id="rId58" Type="http://schemas.openxmlformats.org/officeDocument/2006/relationships/customXml" Target="../ink/ink873.xml"/><Relationship Id="rId74" Type="http://schemas.openxmlformats.org/officeDocument/2006/relationships/customXml" Target="../ink/ink889.xml"/><Relationship Id="rId79" Type="http://schemas.openxmlformats.org/officeDocument/2006/relationships/customXml" Target="../ink/ink894.xml"/><Relationship Id="rId5" Type="http://schemas.openxmlformats.org/officeDocument/2006/relationships/customXml" Target="../ink/ink820.xml"/><Relationship Id="rId61" Type="http://schemas.openxmlformats.org/officeDocument/2006/relationships/customXml" Target="../ink/ink876.xml"/><Relationship Id="rId82" Type="http://schemas.openxmlformats.org/officeDocument/2006/relationships/customXml" Target="../ink/ink897.xml"/><Relationship Id="rId19" Type="http://schemas.openxmlformats.org/officeDocument/2006/relationships/customXml" Target="../ink/ink834.xml"/><Relationship Id="rId14" Type="http://schemas.openxmlformats.org/officeDocument/2006/relationships/customXml" Target="../ink/ink829.xml"/><Relationship Id="rId22" Type="http://schemas.openxmlformats.org/officeDocument/2006/relationships/customXml" Target="../ink/ink837.xml"/><Relationship Id="rId27" Type="http://schemas.openxmlformats.org/officeDocument/2006/relationships/customXml" Target="../ink/ink842.xml"/><Relationship Id="rId30" Type="http://schemas.openxmlformats.org/officeDocument/2006/relationships/customXml" Target="../ink/ink845.xml"/><Relationship Id="rId35" Type="http://schemas.openxmlformats.org/officeDocument/2006/relationships/customXml" Target="../ink/ink850.xml"/><Relationship Id="rId43" Type="http://schemas.openxmlformats.org/officeDocument/2006/relationships/customXml" Target="../ink/ink858.xml"/><Relationship Id="rId48" Type="http://schemas.openxmlformats.org/officeDocument/2006/relationships/customXml" Target="../ink/ink863.xml"/><Relationship Id="rId56" Type="http://schemas.openxmlformats.org/officeDocument/2006/relationships/customXml" Target="../ink/ink871.xml"/><Relationship Id="rId64" Type="http://schemas.openxmlformats.org/officeDocument/2006/relationships/customXml" Target="../ink/ink879.xml"/><Relationship Id="rId69" Type="http://schemas.openxmlformats.org/officeDocument/2006/relationships/customXml" Target="../ink/ink884.xml"/><Relationship Id="rId77" Type="http://schemas.openxmlformats.org/officeDocument/2006/relationships/customXml" Target="../ink/ink892.xml"/><Relationship Id="rId8" Type="http://schemas.openxmlformats.org/officeDocument/2006/relationships/customXml" Target="../ink/ink823.xml"/><Relationship Id="rId51" Type="http://schemas.openxmlformats.org/officeDocument/2006/relationships/customXml" Target="../ink/ink866.xml"/><Relationship Id="rId72" Type="http://schemas.openxmlformats.org/officeDocument/2006/relationships/customXml" Target="../ink/ink887.xml"/><Relationship Id="rId80" Type="http://schemas.openxmlformats.org/officeDocument/2006/relationships/customXml" Target="../ink/ink895.xml"/><Relationship Id="rId3" Type="http://schemas.openxmlformats.org/officeDocument/2006/relationships/image" Target="../media/image16.png"/><Relationship Id="rId12" Type="http://schemas.openxmlformats.org/officeDocument/2006/relationships/customXml" Target="../ink/ink827.xml"/><Relationship Id="rId17" Type="http://schemas.openxmlformats.org/officeDocument/2006/relationships/customXml" Target="../ink/ink832.xml"/><Relationship Id="rId25" Type="http://schemas.openxmlformats.org/officeDocument/2006/relationships/customXml" Target="../ink/ink840.xml"/><Relationship Id="rId33" Type="http://schemas.openxmlformats.org/officeDocument/2006/relationships/customXml" Target="../ink/ink848.xml"/><Relationship Id="rId38" Type="http://schemas.openxmlformats.org/officeDocument/2006/relationships/customXml" Target="../ink/ink853.xml"/><Relationship Id="rId46" Type="http://schemas.openxmlformats.org/officeDocument/2006/relationships/customXml" Target="../ink/ink861.xml"/><Relationship Id="rId59" Type="http://schemas.openxmlformats.org/officeDocument/2006/relationships/customXml" Target="../ink/ink874.xml"/><Relationship Id="rId67" Type="http://schemas.openxmlformats.org/officeDocument/2006/relationships/customXml" Target="../ink/ink882.xml"/><Relationship Id="rId20" Type="http://schemas.openxmlformats.org/officeDocument/2006/relationships/customXml" Target="../ink/ink835.xml"/><Relationship Id="rId41" Type="http://schemas.openxmlformats.org/officeDocument/2006/relationships/customXml" Target="../ink/ink856.xml"/><Relationship Id="rId54" Type="http://schemas.openxmlformats.org/officeDocument/2006/relationships/customXml" Target="../ink/ink869.xml"/><Relationship Id="rId62" Type="http://schemas.openxmlformats.org/officeDocument/2006/relationships/customXml" Target="../ink/ink877.xml"/><Relationship Id="rId70" Type="http://schemas.openxmlformats.org/officeDocument/2006/relationships/customXml" Target="../ink/ink885.xml"/><Relationship Id="rId75" Type="http://schemas.openxmlformats.org/officeDocument/2006/relationships/customXml" Target="../ink/ink890.xml"/><Relationship Id="rId83" Type="http://schemas.openxmlformats.org/officeDocument/2006/relationships/image" Target="../media/image17.emf"/><Relationship Id="rId1" Type="http://schemas.openxmlformats.org/officeDocument/2006/relationships/tags" Target="../tags/tag83.xml"/><Relationship Id="rId6" Type="http://schemas.openxmlformats.org/officeDocument/2006/relationships/customXml" Target="../ink/ink821.xml"/><Relationship Id="rId15" Type="http://schemas.openxmlformats.org/officeDocument/2006/relationships/customXml" Target="../ink/ink830.xml"/><Relationship Id="rId23" Type="http://schemas.openxmlformats.org/officeDocument/2006/relationships/customXml" Target="../ink/ink838.xml"/><Relationship Id="rId28" Type="http://schemas.openxmlformats.org/officeDocument/2006/relationships/customXml" Target="../ink/ink843.xml"/><Relationship Id="rId36" Type="http://schemas.openxmlformats.org/officeDocument/2006/relationships/customXml" Target="../ink/ink851.xml"/><Relationship Id="rId49" Type="http://schemas.openxmlformats.org/officeDocument/2006/relationships/customXml" Target="../ink/ink864.xml"/><Relationship Id="rId57" Type="http://schemas.openxmlformats.org/officeDocument/2006/relationships/customXml" Target="../ink/ink872.xml"/><Relationship Id="rId10" Type="http://schemas.openxmlformats.org/officeDocument/2006/relationships/customXml" Target="../ink/ink825.xml"/><Relationship Id="rId31" Type="http://schemas.openxmlformats.org/officeDocument/2006/relationships/customXml" Target="../ink/ink846.xml"/><Relationship Id="rId44" Type="http://schemas.openxmlformats.org/officeDocument/2006/relationships/customXml" Target="../ink/ink859.xml"/><Relationship Id="rId52" Type="http://schemas.openxmlformats.org/officeDocument/2006/relationships/customXml" Target="../ink/ink867.xml"/><Relationship Id="rId60" Type="http://schemas.openxmlformats.org/officeDocument/2006/relationships/customXml" Target="../ink/ink875.xml"/><Relationship Id="rId65" Type="http://schemas.openxmlformats.org/officeDocument/2006/relationships/customXml" Target="../ink/ink880.xml"/><Relationship Id="rId73" Type="http://schemas.openxmlformats.org/officeDocument/2006/relationships/customXml" Target="../ink/ink888.xml"/><Relationship Id="rId78" Type="http://schemas.openxmlformats.org/officeDocument/2006/relationships/customXml" Target="../ink/ink893.xml"/><Relationship Id="rId81" Type="http://schemas.openxmlformats.org/officeDocument/2006/relationships/customXml" Target="../ink/ink896.xml"/><Relationship Id="rId4" Type="http://schemas.openxmlformats.org/officeDocument/2006/relationships/customXml" Target="../ink/ink819.xml"/><Relationship Id="rId9" Type="http://schemas.openxmlformats.org/officeDocument/2006/relationships/customXml" Target="../ink/ink824.xml"/><Relationship Id="rId13" Type="http://schemas.openxmlformats.org/officeDocument/2006/relationships/customXml" Target="../ink/ink828.xml"/><Relationship Id="rId18" Type="http://schemas.openxmlformats.org/officeDocument/2006/relationships/customXml" Target="../ink/ink833.xml"/><Relationship Id="rId39" Type="http://schemas.openxmlformats.org/officeDocument/2006/relationships/customXml" Target="../ink/ink854.xml"/><Relationship Id="rId34" Type="http://schemas.openxmlformats.org/officeDocument/2006/relationships/customXml" Target="../ink/ink849.xml"/><Relationship Id="rId50" Type="http://schemas.openxmlformats.org/officeDocument/2006/relationships/customXml" Target="../ink/ink865.xml"/><Relationship Id="rId55" Type="http://schemas.openxmlformats.org/officeDocument/2006/relationships/customXml" Target="../ink/ink870.xml"/><Relationship Id="rId76" Type="http://schemas.openxmlformats.org/officeDocument/2006/relationships/customXml" Target="../ink/ink891.xml"/><Relationship Id="rId7" Type="http://schemas.openxmlformats.org/officeDocument/2006/relationships/customXml" Target="../ink/ink822.xml"/><Relationship Id="rId71" Type="http://schemas.openxmlformats.org/officeDocument/2006/relationships/customXml" Target="../ink/ink886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844.xml"/><Relationship Id="rId24" Type="http://schemas.openxmlformats.org/officeDocument/2006/relationships/customXml" Target="../ink/ink839.xml"/><Relationship Id="rId40" Type="http://schemas.openxmlformats.org/officeDocument/2006/relationships/customXml" Target="../ink/ink855.xml"/><Relationship Id="rId45" Type="http://schemas.openxmlformats.org/officeDocument/2006/relationships/customXml" Target="../ink/ink860.xml"/><Relationship Id="rId66" Type="http://schemas.openxmlformats.org/officeDocument/2006/relationships/customXml" Target="../ink/ink88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1.xml"/><Relationship Id="rId13" Type="http://schemas.openxmlformats.org/officeDocument/2006/relationships/customXml" Target="../ink/ink906.xml"/><Relationship Id="rId18" Type="http://schemas.openxmlformats.org/officeDocument/2006/relationships/customXml" Target="../ink/ink911.xml"/><Relationship Id="rId3" Type="http://schemas.openxmlformats.org/officeDocument/2006/relationships/image" Target="../media/image18.png"/><Relationship Id="rId21" Type="http://schemas.openxmlformats.org/officeDocument/2006/relationships/customXml" Target="../ink/ink914.xml"/><Relationship Id="rId7" Type="http://schemas.openxmlformats.org/officeDocument/2006/relationships/customXml" Target="../ink/ink900.xml"/><Relationship Id="rId12" Type="http://schemas.openxmlformats.org/officeDocument/2006/relationships/customXml" Target="../ink/ink905.xml"/><Relationship Id="rId17" Type="http://schemas.openxmlformats.org/officeDocument/2006/relationships/customXml" Target="../ink/ink910.xml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909.xml"/><Relationship Id="rId20" Type="http://schemas.openxmlformats.org/officeDocument/2006/relationships/customXml" Target="../ink/ink913.xml"/><Relationship Id="rId1" Type="http://schemas.openxmlformats.org/officeDocument/2006/relationships/tags" Target="../tags/tag84.xml"/><Relationship Id="rId6" Type="http://schemas.openxmlformats.org/officeDocument/2006/relationships/customXml" Target="../ink/ink899.xml"/><Relationship Id="rId11" Type="http://schemas.openxmlformats.org/officeDocument/2006/relationships/customXml" Target="../ink/ink904.xml"/><Relationship Id="rId5" Type="http://schemas.openxmlformats.org/officeDocument/2006/relationships/customXml" Target="../ink/ink898.xml"/><Relationship Id="rId15" Type="http://schemas.openxmlformats.org/officeDocument/2006/relationships/customXml" Target="../ink/ink908.xml"/><Relationship Id="rId10" Type="http://schemas.openxmlformats.org/officeDocument/2006/relationships/customXml" Target="../ink/ink903.xml"/><Relationship Id="rId19" Type="http://schemas.openxmlformats.org/officeDocument/2006/relationships/customXml" Target="../ink/ink912.xml"/><Relationship Id="rId4" Type="http://schemas.openxmlformats.org/officeDocument/2006/relationships/image" Target="../media/image19.png"/><Relationship Id="rId9" Type="http://schemas.openxmlformats.org/officeDocument/2006/relationships/customXml" Target="../ink/ink902.xml"/><Relationship Id="rId14" Type="http://schemas.openxmlformats.org/officeDocument/2006/relationships/customXml" Target="../ink/ink907.xml"/><Relationship Id="rId22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22.xml"/><Relationship Id="rId18" Type="http://schemas.openxmlformats.org/officeDocument/2006/relationships/customXml" Target="../ink/ink927.xml"/><Relationship Id="rId26" Type="http://schemas.openxmlformats.org/officeDocument/2006/relationships/customXml" Target="../ink/ink935.xml"/><Relationship Id="rId39" Type="http://schemas.openxmlformats.org/officeDocument/2006/relationships/customXml" Target="../ink/ink948.xml"/><Relationship Id="rId21" Type="http://schemas.openxmlformats.org/officeDocument/2006/relationships/customXml" Target="../ink/ink930.xml"/><Relationship Id="rId34" Type="http://schemas.openxmlformats.org/officeDocument/2006/relationships/customXml" Target="../ink/ink943.xml"/><Relationship Id="rId42" Type="http://schemas.openxmlformats.org/officeDocument/2006/relationships/customXml" Target="../ink/ink951.xml"/><Relationship Id="rId47" Type="http://schemas.openxmlformats.org/officeDocument/2006/relationships/customXml" Target="../ink/ink956.xml"/><Relationship Id="rId7" Type="http://schemas.openxmlformats.org/officeDocument/2006/relationships/customXml" Target="../ink/ink916.xml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925.xml"/><Relationship Id="rId29" Type="http://schemas.openxmlformats.org/officeDocument/2006/relationships/customXml" Target="../ink/ink938.xml"/><Relationship Id="rId11" Type="http://schemas.openxmlformats.org/officeDocument/2006/relationships/customXml" Target="../ink/ink920.xml"/><Relationship Id="rId24" Type="http://schemas.openxmlformats.org/officeDocument/2006/relationships/customXml" Target="../ink/ink933.xml"/><Relationship Id="rId32" Type="http://schemas.openxmlformats.org/officeDocument/2006/relationships/customXml" Target="../ink/ink941.xml"/><Relationship Id="rId37" Type="http://schemas.openxmlformats.org/officeDocument/2006/relationships/customXml" Target="../ink/ink946.xml"/><Relationship Id="rId40" Type="http://schemas.openxmlformats.org/officeDocument/2006/relationships/customXml" Target="../ink/ink949.xml"/><Relationship Id="rId45" Type="http://schemas.openxmlformats.org/officeDocument/2006/relationships/customXml" Target="../ink/ink954.xml"/><Relationship Id="rId5" Type="http://schemas.openxmlformats.org/officeDocument/2006/relationships/image" Target="../media/image22.png"/><Relationship Id="rId15" Type="http://schemas.openxmlformats.org/officeDocument/2006/relationships/customXml" Target="../ink/ink924.xml"/><Relationship Id="rId23" Type="http://schemas.openxmlformats.org/officeDocument/2006/relationships/customXml" Target="../ink/ink932.xml"/><Relationship Id="rId28" Type="http://schemas.openxmlformats.org/officeDocument/2006/relationships/customXml" Target="../ink/ink937.xml"/><Relationship Id="rId36" Type="http://schemas.openxmlformats.org/officeDocument/2006/relationships/customXml" Target="../ink/ink945.xml"/><Relationship Id="rId49" Type="http://schemas.openxmlformats.org/officeDocument/2006/relationships/image" Target="../media/image23.emf"/><Relationship Id="rId10" Type="http://schemas.openxmlformats.org/officeDocument/2006/relationships/customXml" Target="../ink/ink919.xml"/><Relationship Id="rId19" Type="http://schemas.openxmlformats.org/officeDocument/2006/relationships/customXml" Target="../ink/ink928.xml"/><Relationship Id="rId31" Type="http://schemas.openxmlformats.org/officeDocument/2006/relationships/customXml" Target="../ink/ink940.xml"/><Relationship Id="rId44" Type="http://schemas.openxmlformats.org/officeDocument/2006/relationships/customXml" Target="../ink/ink953.xml"/><Relationship Id="rId4" Type="http://schemas.openxmlformats.org/officeDocument/2006/relationships/image" Target="../media/image21.png"/><Relationship Id="rId9" Type="http://schemas.openxmlformats.org/officeDocument/2006/relationships/customXml" Target="../ink/ink918.xml"/><Relationship Id="rId14" Type="http://schemas.openxmlformats.org/officeDocument/2006/relationships/customXml" Target="../ink/ink923.xml"/><Relationship Id="rId22" Type="http://schemas.openxmlformats.org/officeDocument/2006/relationships/customXml" Target="../ink/ink931.xml"/><Relationship Id="rId27" Type="http://schemas.openxmlformats.org/officeDocument/2006/relationships/customXml" Target="../ink/ink936.xml"/><Relationship Id="rId30" Type="http://schemas.openxmlformats.org/officeDocument/2006/relationships/customXml" Target="../ink/ink939.xml"/><Relationship Id="rId35" Type="http://schemas.openxmlformats.org/officeDocument/2006/relationships/customXml" Target="../ink/ink944.xml"/><Relationship Id="rId43" Type="http://schemas.openxmlformats.org/officeDocument/2006/relationships/customXml" Target="../ink/ink952.xml"/><Relationship Id="rId48" Type="http://schemas.openxmlformats.org/officeDocument/2006/relationships/customXml" Target="../ink/ink957.xml"/><Relationship Id="rId8" Type="http://schemas.openxmlformats.org/officeDocument/2006/relationships/customXml" Target="../ink/ink917.xml"/><Relationship Id="rId3" Type="http://schemas.openxmlformats.org/officeDocument/2006/relationships/image" Target="../media/image18.png"/><Relationship Id="rId12" Type="http://schemas.openxmlformats.org/officeDocument/2006/relationships/customXml" Target="../ink/ink921.xml"/><Relationship Id="rId17" Type="http://schemas.openxmlformats.org/officeDocument/2006/relationships/customXml" Target="../ink/ink926.xml"/><Relationship Id="rId25" Type="http://schemas.openxmlformats.org/officeDocument/2006/relationships/customXml" Target="../ink/ink934.xml"/><Relationship Id="rId33" Type="http://schemas.openxmlformats.org/officeDocument/2006/relationships/customXml" Target="../ink/ink942.xml"/><Relationship Id="rId38" Type="http://schemas.openxmlformats.org/officeDocument/2006/relationships/customXml" Target="../ink/ink947.xml"/><Relationship Id="rId46" Type="http://schemas.openxmlformats.org/officeDocument/2006/relationships/customXml" Target="../ink/ink955.xml"/><Relationship Id="rId20" Type="http://schemas.openxmlformats.org/officeDocument/2006/relationships/customXml" Target="../ink/ink929.xml"/><Relationship Id="rId41" Type="http://schemas.openxmlformats.org/officeDocument/2006/relationships/customXml" Target="../ink/ink950.xml"/><Relationship Id="rId1" Type="http://schemas.openxmlformats.org/officeDocument/2006/relationships/tags" Target="../tags/tag85.xml"/><Relationship Id="rId6" Type="http://schemas.openxmlformats.org/officeDocument/2006/relationships/customXml" Target="../ink/ink9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Relationship Id="rId5" Type="http://schemas.openxmlformats.org/officeDocument/2006/relationships/image" Target="../media/image25.emf"/><Relationship Id="rId4" Type="http://schemas.openxmlformats.org/officeDocument/2006/relationships/customXml" Target="../ink/ink958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81.xml"/><Relationship Id="rId21" Type="http://schemas.openxmlformats.org/officeDocument/2006/relationships/customXml" Target="../ink/ink976.xml"/><Relationship Id="rId42" Type="http://schemas.openxmlformats.org/officeDocument/2006/relationships/customXml" Target="../ink/ink997.xml"/><Relationship Id="rId47" Type="http://schemas.openxmlformats.org/officeDocument/2006/relationships/customXml" Target="../ink/ink1002.xml"/><Relationship Id="rId63" Type="http://schemas.openxmlformats.org/officeDocument/2006/relationships/customXml" Target="../ink/ink1018.xml"/><Relationship Id="rId68" Type="http://schemas.openxmlformats.org/officeDocument/2006/relationships/customXml" Target="../ink/ink1023.xml"/><Relationship Id="rId84" Type="http://schemas.openxmlformats.org/officeDocument/2006/relationships/customXml" Target="../ink/ink1039.xml"/><Relationship Id="rId89" Type="http://schemas.openxmlformats.org/officeDocument/2006/relationships/customXml" Target="../ink/ink1044.xml"/><Relationship Id="rId16" Type="http://schemas.openxmlformats.org/officeDocument/2006/relationships/customXml" Target="../ink/ink971.xml"/><Relationship Id="rId107" Type="http://schemas.openxmlformats.org/officeDocument/2006/relationships/customXml" Target="../ink/ink1062.xml"/><Relationship Id="rId11" Type="http://schemas.openxmlformats.org/officeDocument/2006/relationships/customXml" Target="../ink/ink966.xml"/><Relationship Id="rId32" Type="http://schemas.openxmlformats.org/officeDocument/2006/relationships/customXml" Target="../ink/ink987.xml"/><Relationship Id="rId37" Type="http://schemas.openxmlformats.org/officeDocument/2006/relationships/customXml" Target="../ink/ink992.xml"/><Relationship Id="rId53" Type="http://schemas.openxmlformats.org/officeDocument/2006/relationships/customXml" Target="../ink/ink1008.xml"/><Relationship Id="rId58" Type="http://schemas.openxmlformats.org/officeDocument/2006/relationships/customXml" Target="../ink/ink1013.xml"/><Relationship Id="rId74" Type="http://schemas.openxmlformats.org/officeDocument/2006/relationships/customXml" Target="../ink/ink1029.xml"/><Relationship Id="rId79" Type="http://schemas.openxmlformats.org/officeDocument/2006/relationships/customXml" Target="../ink/ink1034.xml"/><Relationship Id="rId102" Type="http://schemas.openxmlformats.org/officeDocument/2006/relationships/customXml" Target="../ink/ink1057.xml"/><Relationship Id="rId5" Type="http://schemas.openxmlformats.org/officeDocument/2006/relationships/customXml" Target="../ink/ink960.xml"/><Relationship Id="rId90" Type="http://schemas.openxmlformats.org/officeDocument/2006/relationships/customXml" Target="../ink/ink1045.xml"/><Relationship Id="rId95" Type="http://schemas.openxmlformats.org/officeDocument/2006/relationships/customXml" Target="../ink/ink1050.xml"/><Relationship Id="rId22" Type="http://schemas.openxmlformats.org/officeDocument/2006/relationships/customXml" Target="../ink/ink977.xml"/><Relationship Id="rId27" Type="http://schemas.openxmlformats.org/officeDocument/2006/relationships/customXml" Target="../ink/ink982.xml"/><Relationship Id="rId43" Type="http://schemas.openxmlformats.org/officeDocument/2006/relationships/customXml" Target="../ink/ink998.xml"/><Relationship Id="rId48" Type="http://schemas.openxmlformats.org/officeDocument/2006/relationships/customXml" Target="../ink/ink1003.xml"/><Relationship Id="rId64" Type="http://schemas.openxmlformats.org/officeDocument/2006/relationships/customXml" Target="../ink/ink1019.xml"/><Relationship Id="rId69" Type="http://schemas.openxmlformats.org/officeDocument/2006/relationships/customXml" Target="../ink/ink1024.xml"/><Relationship Id="rId80" Type="http://schemas.openxmlformats.org/officeDocument/2006/relationships/customXml" Target="../ink/ink1035.xml"/><Relationship Id="rId85" Type="http://schemas.openxmlformats.org/officeDocument/2006/relationships/customXml" Target="../ink/ink1040.xml"/><Relationship Id="rId12" Type="http://schemas.openxmlformats.org/officeDocument/2006/relationships/customXml" Target="../ink/ink967.xml"/><Relationship Id="rId17" Type="http://schemas.openxmlformats.org/officeDocument/2006/relationships/customXml" Target="../ink/ink972.xml"/><Relationship Id="rId33" Type="http://schemas.openxmlformats.org/officeDocument/2006/relationships/customXml" Target="../ink/ink988.xml"/><Relationship Id="rId38" Type="http://schemas.openxmlformats.org/officeDocument/2006/relationships/customXml" Target="../ink/ink993.xml"/><Relationship Id="rId59" Type="http://schemas.openxmlformats.org/officeDocument/2006/relationships/customXml" Target="../ink/ink1014.xml"/><Relationship Id="rId103" Type="http://schemas.openxmlformats.org/officeDocument/2006/relationships/customXml" Target="../ink/ink1058.xml"/><Relationship Id="rId108" Type="http://schemas.openxmlformats.org/officeDocument/2006/relationships/customXml" Target="../ink/ink1063.xml"/><Relationship Id="rId54" Type="http://schemas.openxmlformats.org/officeDocument/2006/relationships/customXml" Target="../ink/ink1009.xml"/><Relationship Id="rId70" Type="http://schemas.openxmlformats.org/officeDocument/2006/relationships/customXml" Target="../ink/ink1025.xml"/><Relationship Id="rId75" Type="http://schemas.openxmlformats.org/officeDocument/2006/relationships/customXml" Target="../ink/ink1030.xml"/><Relationship Id="rId91" Type="http://schemas.openxmlformats.org/officeDocument/2006/relationships/customXml" Target="../ink/ink1046.xml"/><Relationship Id="rId96" Type="http://schemas.openxmlformats.org/officeDocument/2006/relationships/customXml" Target="../ink/ink1051.xml"/><Relationship Id="rId1" Type="http://schemas.openxmlformats.org/officeDocument/2006/relationships/tags" Target="../tags/tag87.xml"/><Relationship Id="rId6" Type="http://schemas.openxmlformats.org/officeDocument/2006/relationships/customXml" Target="../ink/ink961.xml"/><Relationship Id="rId15" Type="http://schemas.openxmlformats.org/officeDocument/2006/relationships/customXml" Target="../ink/ink970.xml"/><Relationship Id="rId23" Type="http://schemas.openxmlformats.org/officeDocument/2006/relationships/customXml" Target="../ink/ink978.xml"/><Relationship Id="rId28" Type="http://schemas.openxmlformats.org/officeDocument/2006/relationships/customXml" Target="../ink/ink983.xml"/><Relationship Id="rId36" Type="http://schemas.openxmlformats.org/officeDocument/2006/relationships/customXml" Target="../ink/ink991.xml"/><Relationship Id="rId49" Type="http://schemas.openxmlformats.org/officeDocument/2006/relationships/customXml" Target="../ink/ink1004.xml"/><Relationship Id="rId57" Type="http://schemas.openxmlformats.org/officeDocument/2006/relationships/customXml" Target="../ink/ink1012.xml"/><Relationship Id="rId106" Type="http://schemas.openxmlformats.org/officeDocument/2006/relationships/customXml" Target="../ink/ink1061.xml"/><Relationship Id="rId10" Type="http://schemas.openxmlformats.org/officeDocument/2006/relationships/customXml" Target="../ink/ink965.xml"/><Relationship Id="rId31" Type="http://schemas.openxmlformats.org/officeDocument/2006/relationships/customXml" Target="../ink/ink986.xml"/><Relationship Id="rId44" Type="http://schemas.openxmlformats.org/officeDocument/2006/relationships/customXml" Target="../ink/ink999.xml"/><Relationship Id="rId52" Type="http://schemas.openxmlformats.org/officeDocument/2006/relationships/customXml" Target="../ink/ink1007.xml"/><Relationship Id="rId60" Type="http://schemas.openxmlformats.org/officeDocument/2006/relationships/customXml" Target="../ink/ink1015.xml"/><Relationship Id="rId65" Type="http://schemas.openxmlformats.org/officeDocument/2006/relationships/customXml" Target="../ink/ink1020.xml"/><Relationship Id="rId73" Type="http://schemas.openxmlformats.org/officeDocument/2006/relationships/customXml" Target="../ink/ink1028.xml"/><Relationship Id="rId78" Type="http://schemas.openxmlformats.org/officeDocument/2006/relationships/customXml" Target="../ink/ink1033.xml"/><Relationship Id="rId81" Type="http://schemas.openxmlformats.org/officeDocument/2006/relationships/customXml" Target="../ink/ink1036.xml"/><Relationship Id="rId86" Type="http://schemas.openxmlformats.org/officeDocument/2006/relationships/customXml" Target="../ink/ink1041.xml"/><Relationship Id="rId94" Type="http://schemas.openxmlformats.org/officeDocument/2006/relationships/customXml" Target="../ink/ink1049.xml"/><Relationship Id="rId99" Type="http://schemas.openxmlformats.org/officeDocument/2006/relationships/customXml" Target="../ink/ink1054.xml"/><Relationship Id="rId101" Type="http://schemas.openxmlformats.org/officeDocument/2006/relationships/customXml" Target="../ink/ink1056.xml"/><Relationship Id="rId4" Type="http://schemas.openxmlformats.org/officeDocument/2006/relationships/customXml" Target="../ink/ink959.xml"/><Relationship Id="rId9" Type="http://schemas.openxmlformats.org/officeDocument/2006/relationships/customXml" Target="../ink/ink964.xml"/><Relationship Id="rId13" Type="http://schemas.openxmlformats.org/officeDocument/2006/relationships/customXml" Target="../ink/ink968.xml"/><Relationship Id="rId18" Type="http://schemas.openxmlformats.org/officeDocument/2006/relationships/customXml" Target="../ink/ink973.xml"/><Relationship Id="rId39" Type="http://schemas.openxmlformats.org/officeDocument/2006/relationships/customXml" Target="../ink/ink994.xml"/><Relationship Id="rId109" Type="http://schemas.openxmlformats.org/officeDocument/2006/relationships/customXml" Target="../ink/ink1064.xml"/><Relationship Id="rId34" Type="http://schemas.openxmlformats.org/officeDocument/2006/relationships/customXml" Target="../ink/ink989.xml"/><Relationship Id="rId50" Type="http://schemas.openxmlformats.org/officeDocument/2006/relationships/customXml" Target="../ink/ink1005.xml"/><Relationship Id="rId55" Type="http://schemas.openxmlformats.org/officeDocument/2006/relationships/customXml" Target="../ink/ink1010.xml"/><Relationship Id="rId76" Type="http://schemas.openxmlformats.org/officeDocument/2006/relationships/customXml" Target="../ink/ink1031.xml"/><Relationship Id="rId97" Type="http://schemas.openxmlformats.org/officeDocument/2006/relationships/customXml" Target="../ink/ink1052.xml"/><Relationship Id="rId104" Type="http://schemas.openxmlformats.org/officeDocument/2006/relationships/customXml" Target="../ink/ink1059.xml"/><Relationship Id="rId7" Type="http://schemas.openxmlformats.org/officeDocument/2006/relationships/customXml" Target="../ink/ink962.xml"/><Relationship Id="rId71" Type="http://schemas.openxmlformats.org/officeDocument/2006/relationships/customXml" Target="../ink/ink1026.xml"/><Relationship Id="rId92" Type="http://schemas.openxmlformats.org/officeDocument/2006/relationships/customXml" Target="../ink/ink1047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984.xml"/><Relationship Id="rId24" Type="http://schemas.openxmlformats.org/officeDocument/2006/relationships/customXml" Target="../ink/ink979.xml"/><Relationship Id="rId40" Type="http://schemas.openxmlformats.org/officeDocument/2006/relationships/customXml" Target="../ink/ink995.xml"/><Relationship Id="rId45" Type="http://schemas.openxmlformats.org/officeDocument/2006/relationships/customXml" Target="../ink/ink1000.xml"/><Relationship Id="rId66" Type="http://schemas.openxmlformats.org/officeDocument/2006/relationships/customXml" Target="../ink/ink1021.xml"/><Relationship Id="rId87" Type="http://schemas.openxmlformats.org/officeDocument/2006/relationships/customXml" Target="../ink/ink1042.xml"/><Relationship Id="rId61" Type="http://schemas.openxmlformats.org/officeDocument/2006/relationships/customXml" Target="../ink/ink1016.xml"/><Relationship Id="rId82" Type="http://schemas.openxmlformats.org/officeDocument/2006/relationships/customXml" Target="../ink/ink1037.xml"/><Relationship Id="rId19" Type="http://schemas.openxmlformats.org/officeDocument/2006/relationships/customXml" Target="../ink/ink974.xml"/><Relationship Id="rId14" Type="http://schemas.openxmlformats.org/officeDocument/2006/relationships/customXml" Target="../ink/ink969.xml"/><Relationship Id="rId30" Type="http://schemas.openxmlformats.org/officeDocument/2006/relationships/customXml" Target="../ink/ink985.xml"/><Relationship Id="rId35" Type="http://schemas.openxmlformats.org/officeDocument/2006/relationships/customXml" Target="../ink/ink990.xml"/><Relationship Id="rId56" Type="http://schemas.openxmlformats.org/officeDocument/2006/relationships/customXml" Target="../ink/ink1011.xml"/><Relationship Id="rId77" Type="http://schemas.openxmlformats.org/officeDocument/2006/relationships/customXml" Target="../ink/ink1032.xml"/><Relationship Id="rId100" Type="http://schemas.openxmlformats.org/officeDocument/2006/relationships/customXml" Target="../ink/ink1055.xml"/><Relationship Id="rId105" Type="http://schemas.openxmlformats.org/officeDocument/2006/relationships/customXml" Target="../ink/ink1060.xml"/><Relationship Id="rId8" Type="http://schemas.openxmlformats.org/officeDocument/2006/relationships/customXml" Target="../ink/ink963.xml"/><Relationship Id="rId51" Type="http://schemas.openxmlformats.org/officeDocument/2006/relationships/customXml" Target="../ink/ink1006.xml"/><Relationship Id="rId72" Type="http://schemas.openxmlformats.org/officeDocument/2006/relationships/customXml" Target="../ink/ink1027.xml"/><Relationship Id="rId93" Type="http://schemas.openxmlformats.org/officeDocument/2006/relationships/customXml" Target="../ink/ink1048.xml"/><Relationship Id="rId98" Type="http://schemas.openxmlformats.org/officeDocument/2006/relationships/customXml" Target="../ink/ink1053.xml"/><Relationship Id="rId3" Type="http://schemas.openxmlformats.org/officeDocument/2006/relationships/image" Target="../media/image24.png"/><Relationship Id="rId25" Type="http://schemas.openxmlformats.org/officeDocument/2006/relationships/customXml" Target="../ink/ink980.xml"/><Relationship Id="rId46" Type="http://schemas.openxmlformats.org/officeDocument/2006/relationships/customXml" Target="../ink/ink1001.xml"/><Relationship Id="rId67" Type="http://schemas.openxmlformats.org/officeDocument/2006/relationships/customXml" Target="../ink/ink1022.xml"/><Relationship Id="rId20" Type="http://schemas.openxmlformats.org/officeDocument/2006/relationships/customXml" Target="../ink/ink975.xml"/><Relationship Id="rId41" Type="http://schemas.openxmlformats.org/officeDocument/2006/relationships/customXml" Target="../ink/ink996.xml"/><Relationship Id="rId62" Type="http://schemas.openxmlformats.org/officeDocument/2006/relationships/customXml" Target="../ink/ink1017.xml"/><Relationship Id="rId83" Type="http://schemas.openxmlformats.org/officeDocument/2006/relationships/customXml" Target="../ink/ink1038.xml"/><Relationship Id="rId88" Type="http://schemas.openxmlformats.org/officeDocument/2006/relationships/customXml" Target="../ink/ink104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Relationship Id="rId5" Type="http://schemas.openxmlformats.org/officeDocument/2006/relationships/image" Target="../media/image27.emf"/><Relationship Id="rId4" Type="http://schemas.openxmlformats.org/officeDocument/2006/relationships/customXml" Target="../ink/ink10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88.xml"/><Relationship Id="rId21" Type="http://schemas.openxmlformats.org/officeDocument/2006/relationships/customXml" Target="../ink/ink1083.xml"/><Relationship Id="rId42" Type="http://schemas.openxmlformats.org/officeDocument/2006/relationships/customXml" Target="../ink/ink1104.xml"/><Relationship Id="rId47" Type="http://schemas.openxmlformats.org/officeDocument/2006/relationships/customXml" Target="../ink/ink1109.xml"/><Relationship Id="rId63" Type="http://schemas.openxmlformats.org/officeDocument/2006/relationships/customXml" Target="../ink/ink1125.xml"/><Relationship Id="rId68" Type="http://schemas.openxmlformats.org/officeDocument/2006/relationships/customXml" Target="../ink/ink1130.xml"/><Relationship Id="rId84" Type="http://schemas.openxmlformats.org/officeDocument/2006/relationships/customXml" Target="../ink/ink1146.xml"/><Relationship Id="rId16" Type="http://schemas.openxmlformats.org/officeDocument/2006/relationships/customXml" Target="../ink/ink1078.xml"/><Relationship Id="rId11" Type="http://schemas.openxmlformats.org/officeDocument/2006/relationships/customXml" Target="../ink/ink1073.xml"/><Relationship Id="rId32" Type="http://schemas.openxmlformats.org/officeDocument/2006/relationships/customXml" Target="../ink/ink1094.xml"/><Relationship Id="rId37" Type="http://schemas.openxmlformats.org/officeDocument/2006/relationships/customXml" Target="../ink/ink1099.xml"/><Relationship Id="rId53" Type="http://schemas.openxmlformats.org/officeDocument/2006/relationships/customXml" Target="../ink/ink1115.xml"/><Relationship Id="rId58" Type="http://schemas.openxmlformats.org/officeDocument/2006/relationships/customXml" Target="../ink/ink1120.xml"/><Relationship Id="rId74" Type="http://schemas.openxmlformats.org/officeDocument/2006/relationships/customXml" Target="../ink/ink1136.xml"/><Relationship Id="rId79" Type="http://schemas.openxmlformats.org/officeDocument/2006/relationships/customXml" Target="../ink/ink1141.xml"/><Relationship Id="rId5" Type="http://schemas.openxmlformats.org/officeDocument/2006/relationships/customXml" Target="../ink/ink1067.xml"/><Relationship Id="rId19" Type="http://schemas.openxmlformats.org/officeDocument/2006/relationships/customXml" Target="../ink/ink1081.xml"/><Relationship Id="rId14" Type="http://schemas.openxmlformats.org/officeDocument/2006/relationships/customXml" Target="../ink/ink1076.xml"/><Relationship Id="rId22" Type="http://schemas.openxmlformats.org/officeDocument/2006/relationships/customXml" Target="../ink/ink1084.xml"/><Relationship Id="rId27" Type="http://schemas.openxmlformats.org/officeDocument/2006/relationships/customXml" Target="../ink/ink1089.xml"/><Relationship Id="rId30" Type="http://schemas.openxmlformats.org/officeDocument/2006/relationships/customXml" Target="../ink/ink1092.xml"/><Relationship Id="rId35" Type="http://schemas.openxmlformats.org/officeDocument/2006/relationships/customXml" Target="../ink/ink1097.xml"/><Relationship Id="rId43" Type="http://schemas.openxmlformats.org/officeDocument/2006/relationships/customXml" Target="../ink/ink1105.xml"/><Relationship Id="rId48" Type="http://schemas.openxmlformats.org/officeDocument/2006/relationships/customXml" Target="../ink/ink1110.xml"/><Relationship Id="rId56" Type="http://schemas.openxmlformats.org/officeDocument/2006/relationships/customXml" Target="../ink/ink1118.xml"/><Relationship Id="rId64" Type="http://schemas.openxmlformats.org/officeDocument/2006/relationships/customXml" Target="../ink/ink1126.xml"/><Relationship Id="rId69" Type="http://schemas.openxmlformats.org/officeDocument/2006/relationships/customXml" Target="../ink/ink1131.xml"/><Relationship Id="rId77" Type="http://schemas.openxmlformats.org/officeDocument/2006/relationships/customXml" Target="../ink/ink1139.xml"/><Relationship Id="rId8" Type="http://schemas.openxmlformats.org/officeDocument/2006/relationships/customXml" Target="../ink/ink1070.xml"/><Relationship Id="rId51" Type="http://schemas.openxmlformats.org/officeDocument/2006/relationships/customXml" Target="../ink/ink1113.xml"/><Relationship Id="rId72" Type="http://schemas.openxmlformats.org/officeDocument/2006/relationships/customXml" Target="../ink/ink1134.xml"/><Relationship Id="rId80" Type="http://schemas.openxmlformats.org/officeDocument/2006/relationships/customXml" Target="../ink/ink1142.xml"/><Relationship Id="rId85" Type="http://schemas.openxmlformats.org/officeDocument/2006/relationships/customXml" Target="../ink/ink1147.xml"/><Relationship Id="rId3" Type="http://schemas.openxmlformats.org/officeDocument/2006/relationships/image" Target="../media/image26.png"/><Relationship Id="rId12" Type="http://schemas.openxmlformats.org/officeDocument/2006/relationships/customXml" Target="../ink/ink1074.xml"/><Relationship Id="rId17" Type="http://schemas.openxmlformats.org/officeDocument/2006/relationships/customXml" Target="../ink/ink1079.xml"/><Relationship Id="rId25" Type="http://schemas.openxmlformats.org/officeDocument/2006/relationships/customXml" Target="../ink/ink1087.xml"/><Relationship Id="rId33" Type="http://schemas.openxmlformats.org/officeDocument/2006/relationships/customXml" Target="../ink/ink1095.xml"/><Relationship Id="rId38" Type="http://schemas.openxmlformats.org/officeDocument/2006/relationships/customXml" Target="../ink/ink1100.xml"/><Relationship Id="rId46" Type="http://schemas.openxmlformats.org/officeDocument/2006/relationships/customXml" Target="../ink/ink1108.xml"/><Relationship Id="rId59" Type="http://schemas.openxmlformats.org/officeDocument/2006/relationships/customXml" Target="../ink/ink1121.xml"/><Relationship Id="rId67" Type="http://schemas.openxmlformats.org/officeDocument/2006/relationships/customXml" Target="../ink/ink1129.xml"/><Relationship Id="rId20" Type="http://schemas.openxmlformats.org/officeDocument/2006/relationships/customXml" Target="../ink/ink1082.xml"/><Relationship Id="rId41" Type="http://schemas.openxmlformats.org/officeDocument/2006/relationships/customXml" Target="../ink/ink1103.xml"/><Relationship Id="rId54" Type="http://schemas.openxmlformats.org/officeDocument/2006/relationships/customXml" Target="../ink/ink1116.xml"/><Relationship Id="rId62" Type="http://schemas.openxmlformats.org/officeDocument/2006/relationships/customXml" Target="../ink/ink1124.xml"/><Relationship Id="rId70" Type="http://schemas.openxmlformats.org/officeDocument/2006/relationships/customXml" Target="../ink/ink1132.xml"/><Relationship Id="rId75" Type="http://schemas.openxmlformats.org/officeDocument/2006/relationships/customXml" Target="../ink/ink1137.xml"/><Relationship Id="rId83" Type="http://schemas.openxmlformats.org/officeDocument/2006/relationships/customXml" Target="../ink/ink1145.xml"/><Relationship Id="rId1" Type="http://schemas.openxmlformats.org/officeDocument/2006/relationships/tags" Target="../tags/tag89.xml"/><Relationship Id="rId6" Type="http://schemas.openxmlformats.org/officeDocument/2006/relationships/customXml" Target="../ink/ink1068.xml"/><Relationship Id="rId15" Type="http://schemas.openxmlformats.org/officeDocument/2006/relationships/customXml" Target="../ink/ink1077.xml"/><Relationship Id="rId23" Type="http://schemas.openxmlformats.org/officeDocument/2006/relationships/customXml" Target="../ink/ink1085.xml"/><Relationship Id="rId28" Type="http://schemas.openxmlformats.org/officeDocument/2006/relationships/customXml" Target="../ink/ink1090.xml"/><Relationship Id="rId36" Type="http://schemas.openxmlformats.org/officeDocument/2006/relationships/customXml" Target="../ink/ink1098.xml"/><Relationship Id="rId49" Type="http://schemas.openxmlformats.org/officeDocument/2006/relationships/customXml" Target="../ink/ink1111.xml"/><Relationship Id="rId57" Type="http://schemas.openxmlformats.org/officeDocument/2006/relationships/customXml" Target="../ink/ink1119.xml"/><Relationship Id="rId10" Type="http://schemas.openxmlformats.org/officeDocument/2006/relationships/customXml" Target="../ink/ink1072.xml"/><Relationship Id="rId31" Type="http://schemas.openxmlformats.org/officeDocument/2006/relationships/customXml" Target="../ink/ink1093.xml"/><Relationship Id="rId44" Type="http://schemas.openxmlformats.org/officeDocument/2006/relationships/customXml" Target="../ink/ink1106.xml"/><Relationship Id="rId52" Type="http://schemas.openxmlformats.org/officeDocument/2006/relationships/customXml" Target="../ink/ink1114.xml"/><Relationship Id="rId60" Type="http://schemas.openxmlformats.org/officeDocument/2006/relationships/customXml" Target="../ink/ink1122.xml"/><Relationship Id="rId65" Type="http://schemas.openxmlformats.org/officeDocument/2006/relationships/customXml" Target="../ink/ink1127.xml"/><Relationship Id="rId73" Type="http://schemas.openxmlformats.org/officeDocument/2006/relationships/customXml" Target="../ink/ink1135.xml"/><Relationship Id="rId78" Type="http://schemas.openxmlformats.org/officeDocument/2006/relationships/customXml" Target="../ink/ink1140.xml"/><Relationship Id="rId81" Type="http://schemas.openxmlformats.org/officeDocument/2006/relationships/customXml" Target="../ink/ink1143.xml"/><Relationship Id="rId86" Type="http://schemas.openxmlformats.org/officeDocument/2006/relationships/customXml" Target="../ink/ink1148.xml"/><Relationship Id="rId4" Type="http://schemas.openxmlformats.org/officeDocument/2006/relationships/customXml" Target="../ink/ink1066.xml"/><Relationship Id="rId9" Type="http://schemas.openxmlformats.org/officeDocument/2006/relationships/customXml" Target="../ink/ink1071.xml"/><Relationship Id="rId13" Type="http://schemas.openxmlformats.org/officeDocument/2006/relationships/customXml" Target="../ink/ink1075.xml"/><Relationship Id="rId18" Type="http://schemas.openxmlformats.org/officeDocument/2006/relationships/customXml" Target="../ink/ink1080.xml"/><Relationship Id="rId39" Type="http://schemas.openxmlformats.org/officeDocument/2006/relationships/customXml" Target="../ink/ink1101.xml"/><Relationship Id="rId34" Type="http://schemas.openxmlformats.org/officeDocument/2006/relationships/customXml" Target="../ink/ink1096.xml"/><Relationship Id="rId50" Type="http://schemas.openxmlformats.org/officeDocument/2006/relationships/customXml" Target="../ink/ink1112.xml"/><Relationship Id="rId55" Type="http://schemas.openxmlformats.org/officeDocument/2006/relationships/customXml" Target="../ink/ink1117.xml"/><Relationship Id="rId76" Type="http://schemas.openxmlformats.org/officeDocument/2006/relationships/customXml" Target="../ink/ink1138.xml"/><Relationship Id="rId7" Type="http://schemas.openxmlformats.org/officeDocument/2006/relationships/customXml" Target="../ink/ink1069.xml"/><Relationship Id="rId71" Type="http://schemas.openxmlformats.org/officeDocument/2006/relationships/customXml" Target="../ink/ink1133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091.xml"/><Relationship Id="rId24" Type="http://schemas.openxmlformats.org/officeDocument/2006/relationships/customXml" Target="../ink/ink1086.xml"/><Relationship Id="rId40" Type="http://schemas.openxmlformats.org/officeDocument/2006/relationships/customXml" Target="../ink/ink1102.xml"/><Relationship Id="rId45" Type="http://schemas.openxmlformats.org/officeDocument/2006/relationships/customXml" Target="../ink/ink1107.xml"/><Relationship Id="rId66" Type="http://schemas.openxmlformats.org/officeDocument/2006/relationships/customXml" Target="../ink/ink1128.xml"/><Relationship Id="rId61" Type="http://schemas.openxmlformats.org/officeDocument/2006/relationships/customXml" Target="../ink/ink1123.xml"/><Relationship Id="rId82" Type="http://schemas.openxmlformats.org/officeDocument/2006/relationships/customXml" Target="../ink/ink114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Relationship Id="rId5" Type="http://schemas.openxmlformats.org/officeDocument/2006/relationships/image" Target="../media/image29.emf"/><Relationship Id="rId4" Type="http://schemas.openxmlformats.org/officeDocument/2006/relationships/customXml" Target="../ink/ink1149.xml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63.xml"/><Relationship Id="rId299" Type="http://schemas.openxmlformats.org/officeDocument/2006/relationships/customXml" Target="../ink/ink1445.xml"/><Relationship Id="rId21" Type="http://schemas.openxmlformats.org/officeDocument/2006/relationships/customXml" Target="../ink/ink1167.xml"/><Relationship Id="rId63" Type="http://schemas.openxmlformats.org/officeDocument/2006/relationships/customXml" Target="../ink/ink1209.xml"/><Relationship Id="rId159" Type="http://schemas.openxmlformats.org/officeDocument/2006/relationships/customXml" Target="../ink/ink1305.xml"/><Relationship Id="rId324" Type="http://schemas.openxmlformats.org/officeDocument/2006/relationships/customXml" Target="../ink/ink1470.xml"/><Relationship Id="rId170" Type="http://schemas.openxmlformats.org/officeDocument/2006/relationships/customXml" Target="../ink/ink1316.xml"/><Relationship Id="rId226" Type="http://schemas.openxmlformats.org/officeDocument/2006/relationships/customXml" Target="../ink/ink1372.xml"/><Relationship Id="rId268" Type="http://schemas.openxmlformats.org/officeDocument/2006/relationships/customXml" Target="../ink/ink1414.xml"/><Relationship Id="rId32" Type="http://schemas.openxmlformats.org/officeDocument/2006/relationships/customXml" Target="../ink/ink1178.xml"/><Relationship Id="rId74" Type="http://schemas.openxmlformats.org/officeDocument/2006/relationships/customXml" Target="../ink/ink1220.xml"/><Relationship Id="rId128" Type="http://schemas.openxmlformats.org/officeDocument/2006/relationships/customXml" Target="../ink/ink1274.xml"/><Relationship Id="rId335" Type="http://schemas.openxmlformats.org/officeDocument/2006/relationships/customXml" Target="../ink/ink1481.xml"/><Relationship Id="rId5" Type="http://schemas.openxmlformats.org/officeDocument/2006/relationships/customXml" Target="../ink/ink1151.xml"/><Relationship Id="rId181" Type="http://schemas.openxmlformats.org/officeDocument/2006/relationships/customXml" Target="../ink/ink1327.xml"/><Relationship Id="rId237" Type="http://schemas.openxmlformats.org/officeDocument/2006/relationships/customXml" Target="../ink/ink1383.xml"/><Relationship Id="rId279" Type="http://schemas.openxmlformats.org/officeDocument/2006/relationships/customXml" Target="../ink/ink1425.xml"/><Relationship Id="rId43" Type="http://schemas.openxmlformats.org/officeDocument/2006/relationships/customXml" Target="../ink/ink1189.xml"/><Relationship Id="rId139" Type="http://schemas.openxmlformats.org/officeDocument/2006/relationships/customXml" Target="../ink/ink1285.xml"/><Relationship Id="rId290" Type="http://schemas.openxmlformats.org/officeDocument/2006/relationships/customXml" Target="../ink/ink1436.xml"/><Relationship Id="rId304" Type="http://schemas.openxmlformats.org/officeDocument/2006/relationships/customXml" Target="../ink/ink1450.xml"/><Relationship Id="rId85" Type="http://schemas.openxmlformats.org/officeDocument/2006/relationships/customXml" Target="../ink/ink1231.xml"/><Relationship Id="rId150" Type="http://schemas.openxmlformats.org/officeDocument/2006/relationships/customXml" Target="../ink/ink1296.xml"/><Relationship Id="rId192" Type="http://schemas.openxmlformats.org/officeDocument/2006/relationships/customXml" Target="../ink/ink1338.xml"/><Relationship Id="rId206" Type="http://schemas.openxmlformats.org/officeDocument/2006/relationships/customXml" Target="../ink/ink1352.xml"/><Relationship Id="rId248" Type="http://schemas.openxmlformats.org/officeDocument/2006/relationships/customXml" Target="../ink/ink1394.xml"/><Relationship Id="rId12" Type="http://schemas.openxmlformats.org/officeDocument/2006/relationships/customXml" Target="../ink/ink1158.xml"/><Relationship Id="rId108" Type="http://schemas.openxmlformats.org/officeDocument/2006/relationships/customXml" Target="../ink/ink1254.xml"/><Relationship Id="rId315" Type="http://schemas.openxmlformats.org/officeDocument/2006/relationships/customXml" Target="../ink/ink1461.xml"/><Relationship Id="rId54" Type="http://schemas.openxmlformats.org/officeDocument/2006/relationships/customXml" Target="../ink/ink1200.xml"/><Relationship Id="rId96" Type="http://schemas.openxmlformats.org/officeDocument/2006/relationships/customXml" Target="../ink/ink1242.xml"/><Relationship Id="rId161" Type="http://schemas.openxmlformats.org/officeDocument/2006/relationships/customXml" Target="../ink/ink1307.xml"/><Relationship Id="rId217" Type="http://schemas.openxmlformats.org/officeDocument/2006/relationships/customXml" Target="../ink/ink1363.xml"/><Relationship Id="rId259" Type="http://schemas.openxmlformats.org/officeDocument/2006/relationships/customXml" Target="../ink/ink1405.xml"/><Relationship Id="rId23" Type="http://schemas.openxmlformats.org/officeDocument/2006/relationships/customXml" Target="../ink/ink1169.xml"/><Relationship Id="rId119" Type="http://schemas.openxmlformats.org/officeDocument/2006/relationships/customXml" Target="../ink/ink1265.xml"/><Relationship Id="rId270" Type="http://schemas.openxmlformats.org/officeDocument/2006/relationships/customXml" Target="../ink/ink1416.xml"/><Relationship Id="rId326" Type="http://schemas.openxmlformats.org/officeDocument/2006/relationships/customXml" Target="../ink/ink1472.xml"/><Relationship Id="rId65" Type="http://schemas.openxmlformats.org/officeDocument/2006/relationships/customXml" Target="../ink/ink1211.xml"/><Relationship Id="rId130" Type="http://schemas.openxmlformats.org/officeDocument/2006/relationships/customXml" Target="../ink/ink1276.xml"/><Relationship Id="rId172" Type="http://schemas.openxmlformats.org/officeDocument/2006/relationships/customXml" Target="../ink/ink1318.xml"/><Relationship Id="rId228" Type="http://schemas.openxmlformats.org/officeDocument/2006/relationships/customXml" Target="../ink/ink1374.xml"/><Relationship Id="rId281" Type="http://schemas.openxmlformats.org/officeDocument/2006/relationships/customXml" Target="../ink/ink1427.xml"/><Relationship Id="rId337" Type="http://schemas.openxmlformats.org/officeDocument/2006/relationships/customXml" Target="../ink/ink1483.xml"/><Relationship Id="rId34" Type="http://schemas.openxmlformats.org/officeDocument/2006/relationships/customXml" Target="../ink/ink1180.xml"/><Relationship Id="rId76" Type="http://schemas.openxmlformats.org/officeDocument/2006/relationships/customXml" Target="../ink/ink1222.xml"/><Relationship Id="rId141" Type="http://schemas.openxmlformats.org/officeDocument/2006/relationships/customXml" Target="../ink/ink1287.xml"/><Relationship Id="rId7" Type="http://schemas.openxmlformats.org/officeDocument/2006/relationships/customXml" Target="../ink/ink1153.xml"/><Relationship Id="rId183" Type="http://schemas.openxmlformats.org/officeDocument/2006/relationships/customXml" Target="../ink/ink1329.xml"/><Relationship Id="rId239" Type="http://schemas.openxmlformats.org/officeDocument/2006/relationships/customXml" Target="../ink/ink1385.xml"/><Relationship Id="rId250" Type="http://schemas.openxmlformats.org/officeDocument/2006/relationships/customXml" Target="../ink/ink1396.xml"/><Relationship Id="rId292" Type="http://schemas.openxmlformats.org/officeDocument/2006/relationships/customXml" Target="../ink/ink1438.xml"/><Relationship Id="rId306" Type="http://schemas.openxmlformats.org/officeDocument/2006/relationships/customXml" Target="../ink/ink1452.xml"/><Relationship Id="rId45" Type="http://schemas.openxmlformats.org/officeDocument/2006/relationships/customXml" Target="../ink/ink1191.xml"/><Relationship Id="rId87" Type="http://schemas.openxmlformats.org/officeDocument/2006/relationships/customXml" Target="../ink/ink1233.xml"/><Relationship Id="rId110" Type="http://schemas.openxmlformats.org/officeDocument/2006/relationships/customXml" Target="../ink/ink1256.xml"/><Relationship Id="rId152" Type="http://schemas.openxmlformats.org/officeDocument/2006/relationships/customXml" Target="../ink/ink1298.xml"/><Relationship Id="rId173" Type="http://schemas.openxmlformats.org/officeDocument/2006/relationships/customXml" Target="../ink/ink1319.xml"/><Relationship Id="rId194" Type="http://schemas.openxmlformats.org/officeDocument/2006/relationships/customXml" Target="../ink/ink1340.xml"/><Relationship Id="rId208" Type="http://schemas.openxmlformats.org/officeDocument/2006/relationships/customXml" Target="../ink/ink1354.xml"/><Relationship Id="rId229" Type="http://schemas.openxmlformats.org/officeDocument/2006/relationships/customXml" Target="../ink/ink1375.xml"/><Relationship Id="rId240" Type="http://schemas.openxmlformats.org/officeDocument/2006/relationships/customXml" Target="../ink/ink1386.xml"/><Relationship Id="rId261" Type="http://schemas.openxmlformats.org/officeDocument/2006/relationships/customXml" Target="../ink/ink1407.xml"/><Relationship Id="rId14" Type="http://schemas.openxmlformats.org/officeDocument/2006/relationships/customXml" Target="../ink/ink1160.xml"/><Relationship Id="rId35" Type="http://schemas.openxmlformats.org/officeDocument/2006/relationships/customXml" Target="../ink/ink1181.xml"/><Relationship Id="rId56" Type="http://schemas.openxmlformats.org/officeDocument/2006/relationships/customXml" Target="../ink/ink1202.xml"/><Relationship Id="rId77" Type="http://schemas.openxmlformats.org/officeDocument/2006/relationships/customXml" Target="../ink/ink1223.xml"/><Relationship Id="rId100" Type="http://schemas.openxmlformats.org/officeDocument/2006/relationships/customXml" Target="../ink/ink1246.xml"/><Relationship Id="rId282" Type="http://schemas.openxmlformats.org/officeDocument/2006/relationships/customXml" Target="../ink/ink1428.xml"/><Relationship Id="rId317" Type="http://schemas.openxmlformats.org/officeDocument/2006/relationships/customXml" Target="../ink/ink1463.xml"/><Relationship Id="rId338" Type="http://schemas.openxmlformats.org/officeDocument/2006/relationships/image" Target="../media/image30.emf"/><Relationship Id="rId8" Type="http://schemas.openxmlformats.org/officeDocument/2006/relationships/customXml" Target="../ink/ink1154.xml"/><Relationship Id="rId98" Type="http://schemas.openxmlformats.org/officeDocument/2006/relationships/customXml" Target="../ink/ink1244.xml"/><Relationship Id="rId121" Type="http://schemas.openxmlformats.org/officeDocument/2006/relationships/customXml" Target="../ink/ink1267.xml"/><Relationship Id="rId142" Type="http://schemas.openxmlformats.org/officeDocument/2006/relationships/customXml" Target="../ink/ink1288.xml"/><Relationship Id="rId163" Type="http://schemas.openxmlformats.org/officeDocument/2006/relationships/customXml" Target="../ink/ink1309.xml"/><Relationship Id="rId184" Type="http://schemas.openxmlformats.org/officeDocument/2006/relationships/customXml" Target="../ink/ink1330.xml"/><Relationship Id="rId219" Type="http://schemas.openxmlformats.org/officeDocument/2006/relationships/customXml" Target="../ink/ink1365.xml"/><Relationship Id="rId230" Type="http://schemas.openxmlformats.org/officeDocument/2006/relationships/customXml" Target="../ink/ink1376.xml"/><Relationship Id="rId251" Type="http://schemas.openxmlformats.org/officeDocument/2006/relationships/customXml" Target="../ink/ink1397.xml"/><Relationship Id="rId25" Type="http://schemas.openxmlformats.org/officeDocument/2006/relationships/customXml" Target="../ink/ink1171.xml"/><Relationship Id="rId46" Type="http://schemas.openxmlformats.org/officeDocument/2006/relationships/customXml" Target="../ink/ink1192.xml"/><Relationship Id="rId67" Type="http://schemas.openxmlformats.org/officeDocument/2006/relationships/customXml" Target="../ink/ink1213.xml"/><Relationship Id="rId272" Type="http://schemas.openxmlformats.org/officeDocument/2006/relationships/customXml" Target="../ink/ink1418.xml"/><Relationship Id="rId293" Type="http://schemas.openxmlformats.org/officeDocument/2006/relationships/customXml" Target="../ink/ink1439.xml"/><Relationship Id="rId307" Type="http://schemas.openxmlformats.org/officeDocument/2006/relationships/customXml" Target="../ink/ink1453.xml"/><Relationship Id="rId328" Type="http://schemas.openxmlformats.org/officeDocument/2006/relationships/customXml" Target="../ink/ink1474.xml"/><Relationship Id="rId88" Type="http://schemas.openxmlformats.org/officeDocument/2006/relationships/customXml" Target="../ink/ink1234.xml"/><Relationship Id="rId111" Type="http://schemas.openxmlformats.org/officeDocument/2006/relationships/customXml" Target="../ink/ink1257.xml"/><Relationship Id="rId132" Type="http://schemas.openxmlformats.org/officeDocument/2006/relationships/customXml" Target="../ink/ink1278.xml"/><Relationship Id="rId153" Type="http://schemas.openxmlformats.org/officeDocument/2006/relationships/customXml" Target="../ink/ink1299.xml"/><Relationship Id="rId174" Type="http://schemas.openxmlformats.org/officeDocument/2006/relationships/customXml" Target="../ink/ink1320.xml"/><Relationship Id="rId195" Type="http://schemas.openxmlformats.org/officeDocument/2006/relationships/customXml" Target="../ink/ink1341.xml"/><Relationship Id="rId209" Type="http://schemas.openxmlformats.org/officeDocument/2006/relationships/customXml" Target="../ink/ink1355.xml"/><Relationship Id="rId220" Type="http://schemas.openxmlformats.org/officeDocument/2006/relationships/customXml" Target="../ink/ink1366.xml"/><Relationship Id="rId241" Type="http://schemas.openxmlformats.org/officeDocument/2006/relationships/customXml" Target="../ink/ink1387.xml"/><Relationship Id="rId15" Type="http://schemas.openxmlformats.org/officeDocument/2006/relationships/customXml" Target="../ink/ink1161.xml"/><Relationship Id="rId36" Type="http://schemas.openxmlformats.org/officeDocument/2006/relationships/customXml" Target="../ink/ink1182.xml"/><Relationship Id="rId57" Type="http://schemas.openxmlformats.org/officeDocument/2006/relationships/customXml" Target="../ink/ink1203.xml"/><Relationship Id="rId262" Type="http://schemas.openxmlformats.org/officeDocument/2006/relationships/customXml" Target="../ink/ink1408.xml"/><Relationship Id="rId283" Type="http://schemas.openxmlformats.org/officeDocument/2006/relationships/customXml" Target="../ink/ink1429.xml"/><Relationship Id="rId318" Type="http://schemas.openxmlformats.org/officeDocument/2006/relationships/customXml" Target="../ink/ink1464.xml"/><Relationship Id="rId78" Type="http://schemas.openxmlformats.org/officeDocument/2006/relationships/customXml" Target="../ink/ink1224.xml"/><Relationship Id="rId99" Type="http://schemas.openxmlformats.org/officeDocument/2006/relationships/customXml" Target="../ink/ink1245.xml"/><Relationship Id="rId101" Type="http://schemas.openxmlformats.org/officeDocument/2006/relationships/customXml" Target="../ink/ink1247.xml"/><Relationship Id="rId122" Type="http://schemas.openxmlformats.org/officeDocument/2006/relationships/customXml" Target="../ink/ink1268.xml"/><Relationship Id="rId143" Type="http://schemas.openxmlformats.org/officeDocument/2006/relationships/customXml" Target="../ink/ink1289.xml"/><Relationship Id="rId164" Type="http://schemas.openxmlformats.org/officeDocument/2006/relationships/customXml" Target="../ink/ink1310.xml"/><Relationship Id="rId185" Type="http://schemas.openxmlformats.org/officeDocument/2006/relationships/customXml" Target="../ink/ink1331.xml"/><Relationship Id="rId9" Type="http://schemas.openxmlformats.org/officeDocument/2006/relationships/customXml" Target="../ink/ink1155.xml"/><Relationship Id="rId210" Type="http://schemas.openxmlformats.org/officeDocument/2006/relationships/customXml" Target="../ink/ink1356.xml"/><Relationship Id="rId26" Type="http://schemas.openxmlformats.org/officeDocument/2006/relationships/customXml" Target="../ink/ink1172.xml"/><Relationship Id="rId231" Type="http://schemas.openxmlformats.org/officeDocument/2006/relationships/customXml" Target="../ink/ink1377.xml"/><Relationship Id="rId252" Type="http://schemas.openxmlformats.org/officeDocument/2006/relationships/customXml" Target="../ink/ink1398.xml"/><Relationship Id="rId273" Type="http://schemas.openxmlformats.org/officeDocument/2006/relationships/customXml" Target="../ink/ink1419.xml"/><Relationship Id="rId294" Type="http://schemas.openxmlformats.org/officeDocument/2006/relationships/customXml" Target="../ink/ink1440.xml"/><Relationship Id="rId308" Type="http://schemas.openxmlformats.org/officeDocument/2006/relationships/customXml" Target="../ink/ink1454.xml"/><Relationship Id="rId329" Type="http://schemas.openxmlformats.org/officeDocument/2006/relationships/customXml" Target="../ink/ink1475.xml"/><Relationship Id="rId47" Type="http://schemas.openxmlformats.org/officeDocument/2006/relationships/customXml" Target="../ink/ink1193.xml"/><Relationship Id="rId68" Type="http://schemas.openxmlformats.org/officeDocument/2006/relationships/customXml" Target="../ink/ink1214.xml"/><Relationship Id="rId89" Type="http://schemas.openxmlformats.org/officeDocument/2006/relationships/customXml" Target="../ink/ink1235.xml"/><Relationship Id="rId112" Type="http://schemas.openxmlformats.org/officeDocument/2006/relationships/customXml" Target="../ink/ink1258.xml"/><Relationship Id="rId133" Type="http://schemas.openxmlformats.org/officeDocument/2006/relationships/customXml" Target="../ink/ink1279.xml"/><Relationship Id="rId154" Type="http://schemas.openxmlformats.org/officeDocument/2006/relationships/customXml" Target="../ink/ink1300.xml"/><Relationship Id="rId175" Type="http://schemas.openxmlformats.org/officeDocument/2006/relationships/customXml" Target="../ink/ink1321.xml"/><Relationship Id="rId196" Type="http://schemas.openxmlformats.org/officeDocument/2006/relationships/customXml" Target="../ink/ink1342.xml"/><Relationship Id="rId200" Type="http://schemas.openxmlformats.org/officeDocument/2006/relationships/customXml" Target="../ink/ink1346.xml"/><Relationship Id="rId16" Type="http://schemas.openxmlformats.org/officeDocument/2006/relationships/customXml" Target="../ink/ink1162.xml"/><Relationship Id="rId221" Type="http://schemas.openxmlformats.org/officeDocument/2006/relationships/customXml" Target="../ink/ink1367.xml"/><Relationship Id="rId242" Type="http://schemas.openxmlformats.org/officeDocument/2006/relationships/customXml" Target="../ink/ink1388.xml"/><Relationship Id="rId263" Type="http://schemas.openxmlformats.org/officeDocument/2006/relationships/customXml" Target="../ink/ink1409.xml"/><Relationship Id="rId284" Type="http://schemas.openxmlformats.org/officeDocument/2006/relationships/customXml" Target="../ink/ink1430.xml"/><Relationship Id="rId319" Type="http://schemas.openxmlformats.org/officeDocument/2006/relationships/customXml" Target="../ink/ink1465.xml"/><Relationship Id="rId37" Type="http://schemas.openxmlformats.org/officeDocument/2006/relationships/customXml" Target="../ink/ink1183.xml"/><Relationship Id="rId58" Type="http://schemas.openxmlformats.org/officeDocument/2006/relationships/customXml" Target="../ink/ink1204.xml"/><Relationship Id="rId79" Type="http://schemas.openxmlformats.org/officeDocument/2006/relationships/customXml" Target="../ink/ink1225.xml"/><Relationship Id="rId102" Type="http://schemas.openxmlformats.org/officeDocument/2006/relationships/customXml" Target="../ink/ink1248.xml"/><Relationship Id="rId123" Type="http://schemas.openxmlformats.org/officeDocument/2006/relationships/customXml" Target="../ink/ink1269.xml"/><Relationship Id="rId144" Type="http://schemas.openxmlformats.org/officeDocument/2006/relationships/customXml" Target="../ink/ink1290.xml"/><Relationship Id="rId330" Type="http://schemas.openxmlformats.org/officeDocument/2006/relationships/customXml" Target="../ink/ink1476.xml"/><Relationship Id="rId90" Type="http://schemas.openxmlformats.org/officeDocument/2006/relationships/customXml" Target="../ink/ink1236.xml"/><Relationship Id="rId165" Type="http://schemas.openxmlformats.org/officeDocument/2006/relationships/customXml" Target="../ink/ink1311.xml"/><Relationship Id="rId186" Type="http://schemas.openxmlformats.org/officeDocument/2006/relationships/customXml" Target="../ink/ink1332.xml"/><Relationship Id="rId211" Type="http://schemas.openxmlformats.org/officeDocument/2006/relationships/customXml" Target="../ink/ink1357.xml"/><Relationship Id="rId232" Type="http://schemas.openxmlformats.org/officeDocument/2006/relationships/customXml" Target="../ink/ink1378.xml"/><Relationship Id="rId253" Type="http://schemas.openxmlformats.org/officeDocument/2006/relationships/customXml" Target="../ink/ink1399.xml"/><Relationship Id="rId274" Type="http://schemas.openxmlformats.org/officeDocument/2006/relationships/customXml" Target="../ink/ink1420.xml"/><Relationship Id="rId295" Type="http://schemas.openxmlformats.org/officeDocument/2006/relationships/customXml" Target="../ink/ink1441.xml"/><Relationship Id="rId309" Type="http://schemas.openxmlformats.org/officeDocument/2006/relationships/customXml" Target="../ink/ink1455.xml"/><Relationship Id="rId27" Type="http://schemas.openxmlformats.org/officeDocument/2006/relationships/customXml" Target="../ink/ink1173.xml"/><Relationship Id="rId48" Type="http://schemas.openxmlformats.org/officeDocument/2006/relationships/customXml" Target="../ink/ink1194.xml"/><Relationship Id="rId69" Type="http://schemas.openxmlformats.org/officeDocument/2006/relationships/customXml" Target="../ink/ink1215.xml"/><Relationship Id="rId113" Type="http://schemas.openxmlformats.org/officeDocument/2006/relationships/customXml" Target="../ink/ink1259.xml"/><Relationship Id="rId134" Type="http://schemas.openxmlformats.org/officeDocument/2006/relationships/customXml" Target="../ink/ink1280.xml"/><Relationship Id="rId320" Type="http://schemas.openxmlformats.org/officeDocument/2006/relationships/customXml" Target="../ink/ink1466.xml"/><Relationship Id="rId80" Type="http://schemas.openxmlformats.org/officeDocument/2006/relationships/customXml" Target="../ink/ink1226.xml"/><Relationship Id="rId155" Type="http://schemas.openxmlformats.org/officeDocument/2006/relationships/customXml" Target="../ink/ink1301.xml"/><Relationship Id="rId176" Type="http://schemas.openxmlformats.org/officeDocument/2006/relationships/customXml" Target="../ink/ink1322.xml"/><Relationship Id="rId197" Type="http://schemas.openxmlformats.org/officeDocument/2006/relationships/customXml" Target="../ink/ink1343.xml"/><Relationship Id="rId201" Type="http://schemas.openxmlformats.org/officeDocument/2006/relationships/customXml" Target="../ink/ink1347.xml"/><Relationship Id="rId222" Type="http://schemas.openxmlformats.org/officeDocument/2006/relationships/customXml" Target="../ink/ink1368.xml"/><Relationship Id="rId243" Type="http://schemas.openxmlformats.org/officeDocument/2006/relationships/customXml" Target="../ink/ink1389.xml"/><Relationship Id="rId264" Type="http://schemas.openxmlformats.org/officeDocument/2006/relationships/customXml" Target="../ink/ink1410.xml"/><Relationship Id="rId285" Type="http://schemas.openxmlformats.org/officeDocument/2006/relationships/customXml" Target="../ink/ink1431.xml"/><Relationship Id="rId17" Type="http://schemas.openxmlformats.org/officeDocument/2006/relationships/customXml" Target="../ink/ink1163.xml"/><Relationship Id="rId38" Type="http://schemas.openxmlformats.org/officeDocument/2006/relationships/customXml" Target="../ink/ink1184.xml"/><Relationship Id="rId59" Type="http://schemas.openxmlformats.org/officeDocument/2006/relationships/customXml" Target="../ink/ink1205.xml"/><Relationship Id="rId103" Type="http://schemas.openxmlformats.org/officeDocument/2006/relationships/customXml" Target="../ink/ink1249.xml"/><Relationship Id="rId124" Type="http://schemas.openxmlformats.org/officeDocument/2006/relationships/customXml" Target="../ink/ink1270.xml"/><Relationship Id="rId310" Type="http://schemas.openxmlformats.org/officeDocument/2006/relationships/customXml" Target="../ink/ink1456.xml"/><Relationship Id="rId70" Type="http://schemas.openxmlformats.org/officeDocument/2006/relationships/customXml" Target="../ink/ink1216.xml"/><Relationship Id="rId91" Type="http://schemas.openxmlformats.org/officeDocument/2006/relationships/customXml" Target="../ink/ink1237.xml"/><Relationship Id="rId145" Type="http://schemas.openxmlformats.org/officeDocument/2006/relationships/customXml" Target="../ink/ink1291.xml"/><Relationship Id="rId166" Type="http://schemas.openxmlformats.org/officeDocument/2006/relationships/customXml" Target="../ink/ink1312.xml"/><Relationship Id="rId187" Type="http://schemas.openxmlformats.org/officeDocument/2006/relationships/customXml" Target="../ink/ink1333.xml"/><Relationship Id="rId331" Type="http://schemas.openxmlformats.org/officeDocument/2006/relationships/customXml" Target="../ink/ink1477.xml"/><Relationship Id="rId1" Type="http://schemas.openxmlformats.org/officeDocument/2006/relationships/tags" Target="../tags/tag91.xml"/><Relationship Id="rId212" Type="http://schemas.openxmlformats.org/officeDocument/2006/relationships/customXml" Target="../ink/ink1358.xml"/><Relationship Id="rId233" Type="http://schemas.openxmlformats.org/officeDocument/2006/relationships/customXml" Target="../ink/ink1379.xml"/><Relationship Id="rId254" Type="http://schemas.openxmlformats.org/officeDocument/2006/relationships/customXml" Target="../ink/ink1400.xml"/><Relationship Id="rId28" Type="http://schemas.openxmlformats.org/officeDocument/2006/relationships/customXml" Target="../ink/ink1174.xml"/><Relationship Id="rId49" Type="http://schemas.openxmlformats.org/officeDocument/2006/relationships/customXml" Target="../ink/ink1195.xml"/><Relationship Id="rId114" Type="http://schemas.openxmlformats.org/officeDocument/2006/relationships/customXml" Target="../ink/ink1260.xml"/><Relationship Id="rId275" Type="http://schemas.openxmlformats.org/officeDocument/2006/relationships/customXml" Target="../ink/ink1421.xml"/><Relationship Id="rId296" Type="http://schemas.openxmlformats.org/officeDocument/2006/relationships/customXml" Target="../ink/ink1442.xml"/><Relationship Id="rId300" Type="http://schemas.openxmlformats.org/officeDocument/2006/relationships/customXml" Target="../ink/ink1446.xml"/><Relationship Id="rId60" Type="http://schemas.openxmlformats.org/officeDocument/2006/relationships/customXml" Target="../ink/ink1206.xml"/><Relationship Id="rId81" Type="http://schemas.openxmlformats.org/officeDocument/2006/relationships/customXml" Target="../ink/ink1227.xml"/><Relationship Id="rId135" Type="http://schemas.openxmlformats.org/officeDocument/2006/relationships/customXml" Target="../ink/ink1281.xml"/><Relationship Id="rId156" Type="http://schemas.openxmlformats.org/officeDocument/2006/relationships/customXml" Target="../ink/ink1302.xml"/><Relationship Id="rId177" Type="http://schemas.openxmlformats.org/officeDocument/2006/relationships/customXml" Target="../ink/ink1323.xml"/><Relationship Id="rId198" Type="http://schemas.openxmlformats.org/officeDocument/2006/relationships/customXml" Target="../ink/ink1344.xml"/><Relationship Id="rId321" Type="http://schemas.openxmlformats.org/officeDocument/2006/relationships/customXml" Target="../ink/ink1467.xml"/><Relationship Id="rId202" Type="http://schemas.openxmlformats.org/officeDocument/2006/relationships/customXml" Target="../ink/ink1348.xml"/><Relationship Id="rId223" Type="http://schemas.openxmlformats.org/officeDocument/2006/relationships/customXml" Target="../ink/ink1369.xml"/><Relationship Id="rId244" Type="http://schemas.openxmlformats.org/officeDocument/2006/relationships/customXml" Target="../ink/ink1390.xml"/><Relationship Id="rId18" Type="http://schemas.openxmlformats.org/officeDocument/2006/relationships/customXml" Target="../ink/ink1164.xml"/><Relationship Id="rId39" Type="http://schemas.openxmlformats.org/officeDocument/2006/relationships/customXml" Target="../ink/ink1185.xml"/><Relationship Id="rId265" Type="http://schemas.openxmlformats.org/officeDocument/2006/relationships/customXml" Target="../ink/ink1411.xml"/><Relationship Id="rId286" Type="http://schemas.openxmlformats.org/officeDocument/2006/relationships/customXml" Target="../ink/ink1432.xml"/><Relationship Id="rId50" Type="http://schemas.openxmlformats.org/officeDocument/2006/relationships/customXml" Target="../ink/ink1196.xml"/><Relationship Id="rId104" Type="http://schemas.openxmlformats.org/officeDocument/2006/relationships/customXml" Target="../ink/ink1250.xml"/><Relationship Id="rId125" Type="http://schemas.openxmlformats.org/officeDocument/2006/relationships/customXml" Target="../ink/ink1271.xml"/><Relationship Id="rId146" Type="http://schemas.openxmlformats.org/officeDocument/2006/relationships/customXml" Target="../ink/ink1292.xml"/><Relationship Id="rId167" Type="http://schemas.openxmlformats.org/officeDocument/2006/relationships/customXml" Target="../ink/ink1313.xml"/><Relationship Id="rId188" Type="http://schemas.openxmlformats.org/officeDocument/2006/relationships/customXml" Target="../ink/ink1334.xml"/><Relationship Id="rId311" Type="http://schemas.openxmlformats.org/officeDocument/2006/relationships/customXml" Target="../ink/ink1457.xml"/><Relationship Id="rId332" Type="http://schemas.openxmlformats.org/officeDocument/2006/relationships/customXml" Target="../ink/ink1478.xml"/><Relationship Id="rId71" Type="http://schemas.openxmlformats.org/officeDocument/2006/relationships/customXml" Target="../ink/ink1217.xml"/><Relationship Id="rId92" Type="http://schemas.openxmlformats.org/officeDocument/2006/relationships/customXml" Target="../ink/ink1238.xml"/><Relationship Id="rId213" Type="http://schemas.openxmlformats.org/officeDocument/2006/relationships/customXml" Target="../ink/ink1359.xml"/><Relationship Id="rId234" Type="http://schemas.openxmlformats.org/officeDocument/2006/relationships/customXml" Target="../ink/ink1380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175.xml"/><Relationship Id="rId255" Type="http://schemas.openxmlformats.org/officeDocument/2006/relationships/customXml" Target="../ink/ink1401.xml"/><Relationship Id="rId276" Type="http://schemas.openxmlformats.org/officeDocument/2006/relationships/customXml" Target="../ink/ink1422.xml"/><Relationship Id="rId297" Type="http://schemas.openxmlformats.org/officeDocument/2006/relationships/customXml" Target="../ink/ink1443.xml"/><Relationship Id="rId40" Type="http://schemas.openxmlformats.org/officeDocument/2006/relationships/customXml" Target="../ink/ink1186.xml"/><Relationship Id="rId115" Type="http://schemas.openxmlformats.org/officeDocument/2006/relationships/customXml" Target="../ink/ink1261.xml"/><Relationship Id="rId136" Type="http://schemas.openxmlformats.org/officeDocument/2006/relationships/customXml" Target="../ink/ink1282.xml"/><Relationship Id="rId157" Type="http://schemas.openxmlformats.org/officeDocument/2006/relationships/customXml" Target="../ink/ink1303.xml"/><Relationship Id="rId178" Type="http://schemas.openxmlformats.org/officeDocument/2006/relationships/customXml" Target="../ink/ink1324.xml"/><Relationship Id="rId301" Type="http://schemas.openxmlformats.org/officeDocument/2006/relationships/customXml" Target="../ink/ink1447.xml"/><Relationship Id="rId322" Type="http://schemas.openxmlformats.org/officeDocument/2006/relationships/customXml" Target="../ink/ink1468.xml"/><Relationship Id="rId61" Type="http://schemas.openxmlformats.org/officeDocument/2006/relationships/customXml" Target="../ink/ink1207.xml"/><Relationship Id="rId82" Type="http://schemas.openxmlformats.org/officeDocument/2006/relationships/customXml" Target="../ink/ink1228.xml"/><Relationship Id="rId199" Type="http://schemas.openxmlformats.org/officeDocument/2006/relationships/customXml" Target="../ink/ink1345.xml"/><Relationship Id="rId203" Type="http://schemas.openxmlformats.org/officeDocument/2006/relationships/customXml" Target="../ink/ink1349.xml"/><Relationship Id="rId19" Type="http://schemas.openxmlformats.org/officeDocument/2006/relationships/customXml" Target="../ink/ink1165.xml"/><Relationship Id="rId224" Type="http://schemas.openxmlformats.org/officeDocument/2006/relationships/customXml" Target="../ink/ink1370.xml"/><Relationship Id="rId245" Type="http://schemas.openxmlformats.org/officeDocument/2006/relationships/customXml" Target="../ink/ink1391.xml"/><Relationship Id="rId266" Type="http://schemas.openxmlformats.org/officeDocument/2006/relationships/customXml" Target="../ink/ink1412.xml"/><Relationship Id="rId287" Type="http://schemas.openxmlformats.org/officeDocument/2006/relationships/customXml" Target="../ink/ink1433.xml"/><Relationship Id="rId30" Type="http://schemas.openxmlformats.org/officeDocument/2006/relationships/customXml" Target="../ink/ink1176.xml"/><Relationship Id="rId105" Type="http://schemas.openxmlformats.org/officeDocument/2006/relationships/customXml" Target="../ink/ink1251.xml"/><Relationship Id="rId126" Type="http://schemas.openxmlformats.org/officeDocument/2006/relationships/customXml" Target="../ink/ink1272.xml"/><Relationship Id="rId147" Type="http://schemas.openxmlformats.org/officeDocument/2006/relationships/customXml" Target="../ink/ink1293.xml"/><Relationship Id="rId168" Type="http://schemas.openxmlformats.org/officeDocument/2006/relationships/customXml" Target="../ink/ink1314.xml"/><Relationship Id="rId312" Type="http://schemas.openxmlformats.org/officeDocument/2006/relationships/customXml" Target="../ink/ink1458.xml"/><Relationship Id="rId333" Type="http://schemas.openxmlformats.org/officeDocument/2006/relationships/customXml" Target="../ink/ink1479.xml"/><Relationship Id="rId51" Type="http://schemas.openxmlformats.org/officeDocument/2006/relationships/customXml" Target="../ink/ink1197.xml"/><Relationship Id="rId72" Type="http://schemas.openxmlformats.org/officeDocument/2006/relationships/customXml" Target="../ink/ink1218.xml"/><Relationship Id="rId93" Type="http://schemas.openxmlformats.org/officeDocument/2006/relationships/customXml" Target="../ink/ink1239.xml"/><Relationship Id="rId189" Type="http://schemas.openxmlformats.org/officeDocument/2006/relationships/customXml" Target="../ink/ink1335.xml"/><Relationship Id="rId3" Type="http://schemas.openxmlformats.org/officeDocument/2006/relationships/image" Target="../media/image28.png"/><Relationship Id="rId214" Type="http://schemas.openxmlformats.org/officeDocument/2006/relationships/customXml" Target="../ink/ink1360.xml"/><Relationship Id="rId235" Type="http://schemas.openxmlformats.org/officeDocument/2006/relationships/customXml" Target="../ink/ink1381.xml"/><Relationship Id="rId256" Type="http://schemas.openxmlformats.org/officeDocument/2006/relationships/customXml" Target="../ink/ink1402.xml"/><Relationship Id="rId277" Type="http://schemas.openxmlformats.org/officeDocument/2006/relationships/customXml" Target="../ink/ink1423.xml"/><Relationship Id="rId298" Type="http://schemas.openxmlformats.org/officeDocument/2006/relationships/customXml" Target="../ink/ink1444.xml"/><Relationship Id="rId116" Type="http://schemas.openxmlformats.org/officeDocument/2006/relationships/customXml" Target="../ink/ink1262.xml"/><Relationship Id="rId137" Type="http://schemas.openxmlformats.org/officeDocument/2006/relationships/customXml" Target="../ink/ink1283.xml"/><Relationship Id="rId158" Type="http://schemas.openxmlformats.org/officeDocument/2006/relationships/customXml" Target="../ink/ink1304.xml"/><Relationship Id="rId302" Type="http://schemas.openxmlformats.org/officeDocument/2006/relationships/customXml" Target="../ink/ink1448.xml"/><Relationship Id="rId323" Type="http://schemas.openxmlformats.org/officeDocument/2006/relationships/customXml" Target="../ink/ink1469.xml"/><Relationship Id="rId20" Type="http://schemas.openxmlformats.org/officeDocument/2006/relationships/customXml" Target="../ink/ink1166.xml"/><Relationship Id="rId41" Type="http://schemas.openxmlformats.org/officeDocument/2006/relationships/customXml" Target="../ink/ink1187.xml"/><Relationship Id="rId62" Type="http://schemas.openxmlformats.org/officeDocument/2006/relationships/customXml" Target="../ink/ink1208.xml"/><Relationship Id="rId83" Type="http://schemas.openxmlformats.org/officeDocument/2006/relationships/customXml" Target="../ink/ink1229.xml"/><Relationship Id="rId179" Type="http://schemas.openxmlformats.org/officeDocument/2006/relationships/customXml" Target="../ink/ink1325.xml"/><Relationship Id="rId190" Type="http://schemas.openxmlformats.org/officeDocument/2006/relationships/customXml" Target="../ink/ink1336.xml"/><Relationship Id="rId204" Type="http://schemas.openxmlformats.org/officeDocument/2006/relationships/customXml" Target="../ink/ink1350.xml"/><Relationship Id="rId225" Type="http://schemas.openxmlformats.org/officeDocument/2006/relationships/customXml" Target="../ink/ink1371.xml"/><Relationship Id="rId246" Type="http://schemas.openxmlformats.org/officeDocument/2006/relationships/customXml" Target="../ink/ink1392.xml"/><Relationship Id="rId267" Type="http://schemas.openxmlformats.org/officeDocument/2006/relationships/customXml" Target="../ink/ink1413.xml"/><Relationship Id="rId288" Type="http://schemas.openxmlformats.org/officeDocument/2006/relationships/customXml" Target="../ink/ink1434.xml"/><Relationship Id="rId106" Type="http://schemas.openxmlformats.org/officeDocument/2006/relationships/customXml" Target="../ink/ink1252.xml"/><Relationship Id="rId127" Type="http://schemas.openxmlformats.org/officeDocument/2006/relationships/customXml" Target="../ink/ink1273.xml"/><Relationship Id="rId313" Type="http://schemas.openxmlformats.org/officeDocument/2006/relationships/customXml" Target="../ink/ink1459.xml"/><Relationship Id="rId10" Type="http://schemas.openxmlformats.org/officeDocument/2006/relationships/customXml" Target="../ink/ink1156.xml"/><Relationship Id="rId31" Type="http://schemas.openxmlformats.org/officeDocument/2006/relationships/customXml" Target="../ink/ink1177.xml"/><Relationship Id="rId52" Type="http://schemas.openxmlformats.org/officeDocument/2006/relationships/customXml" Target="../ink/ink1198.xml"/><Relationship Id="rId73" Type="http://schemas.openxmlformats.org/officeDocument/2006/relationships/customXml" Target="../ink/ink1219.xml"/><Relationship Id="rId94" Type="http://schemas.openxmlformats.org/officeDocument/2006/relationships/customXml" Target="../ink/ink1240.xml"/><Relationship Id="rId148" Type="http://schemas.openxmlformats.org/officeDocument/2006/relationships/customXml" Target="../ink/ink1294.xml"/><Relationship Id="rId169" Type="http://schemas.openxmlformats.org/officeDocument/2006/relationships/customXml" Target="../ink/ink1315.xml"/><Relationship Id="rId334" Type="http://schemas.openxmlformats.org/officeDocument/2006/relationships/customXml" Target="../ink/ink1480.xml"/><Relationship Id="rId4" Type="http://schemas.openxmlformats.org/officeDocument/2006/relationships/customXml" Target="../ink/ink1150.xml"/><Relationship Id="rId180" Type="http://schemas.openxmlformats.org/officeDocument/2006/relationships/customXml" Target="../ink/ink1326.xml"/><Relationship Id="rId215" Type="http://schemas.openxmlformats.org/officeDocument/2006/relationships/customXml" Target="../ink/ink1361.xml"/><Relationship Id="rId236" Type="http://schemas.openxmlformats.org/officeDocument/2006/relationships/customXml" Target="../ink/ink1382.xml"/><Relationship Id="rId257" Type="http://schemas.openxmlformats.org/officeDocument/2006/relationships/customXml" Target="../ink/ink1403.xml"/><Relationship Id="rId278" Type="http://schemas.openxmlformats.org/officeDocument/2006/relationships/customXml" Target="../ink/ink1424.xml"/><Relationship Id="rId303" Type="http://schemas.openxmlformats.org/officeDocument/2006/relationships/customXml" Target="../ink/ink1449.xml"/><Relationship Id="rId42" Type="http://schemas.openxmlformats.org/officeDocument/2006/relationships/customXml" Target="../ink/ink1188.xml"/><Relationship Id="rId84" Type="http://schemas.openxmlformats.org/officeDocument/2006/relationships/customXml" Target="../ink/ink1230.xml"/><Relationship Id="rId138" Type="http://schemas.openxmlformats.org/officeDocument/2006/relationships/customXml" Target="../ink/ink1284.xml"/><Relationship Id="rId191" Type="http://schemas.openxmlformats.org/officeDocument/2006/relationships/customXml" Target="../ink/ink1337.xml"/><Relationship Id="rId205" Type="http://schemas.openxmlformats.org/officeDocument/2006/relationships/customXml" Target="../ink/ink1351.xml"/><Relationship Id="rId247" Type="http://schemas.openxmlformats.org/officeDocument/2006/relationships/customXml" Target="../ink/ink1393.xml"/><Relationship Id="rId107" Type="http://schemas.openxmlformats.org/officeDocument/2006/relationships/customXml" Target="../ink/ink1253.xml"/><Relationship Id="rId289" Type="http://schemas.openxmlformats.org/officeDocument/2006/relationships/customXml" Target="../ink/ink1435.xml"/><Relationship Id="rId11" Type="http://schemas.openxmlformats.org/officeDocument/2006/relationships/customXml" Target="../ink/ink1157.xml"/><Relationship Id="rId53" Type="http://schemas.openxmlformats.org/officeDocument/2006/relationships/customXml" Target="../ink/ink1199.xml"/><Relationship Id="rId149" Type="http://schemas.openxmlformats.org/officeDocument/2006/relationships/customXml" Target="../ink/ink1295.xml"/><Relationship Id="rId314" Type="http://schemas.openxmlformats.org/officeDocument/2006/relationships/customXml" Target="../ink/ink1460.xml"/><Relationship Id="rId95" Type="http://schemas.openxmlformats.org/officeDocument/2006/relationships/customXml" Target="../ink/ink1241.xml"/><Relationship Id="rId160" Type="http://schemas.openxmlformats.org/officeDocument/2006/relationships/customXml" Target="../ink/ink1306.xml"/><Relationship Id="rId216" Type="http://schemas.openxmlformats.org/officeDocument/2006/relationships/customXml" Target="../ink/ink1362.xml"/><Relationship Id="rId258" Type="http://schemas.openxmlformats.org/officeDocument/2006/relationships/customXml" Target="../ink/ink1404.xml"/><Relationship Id="rId22" Type="http://schemas.openxmlformats.org/officeDocument/2006/relationships/customXml" Target="../ink/ink1168.xml"/><Relationship Id="rId64" Type="http://schemas.openxmlformats.org/officeDocument/2006/relationships/customXml" Target="../ink/ink1210.xml"/><Relationship Id="rId118" Type="http://schemas.openxmlformats.org/officeDocument/2006/relationships/customXml" Target="../ink/ink1264.xml"/><Relationship Id="rId325" Type="http://schemas.openxmlformats.org/officeDocument/2006/relationships/customXml" Target="../ink/ink1471.xml"/><Relationship Id="rId171" Type="http://schemas.openxmlformats.org/officeDocument/2006/relationships/customXml" Target="../ink/ink1317.xml"/><Relationship Id="rId227" Type="http://schemas.openxmlformats.org/officeDocument/2006/relationships/customXml" Target="../ink/ink1373.xml"/><Relationship Id="rId269" Type="http://schemas.openxmlformats.org/officeDocument/2006/relationships/customXml" Target="../ink/ink1415.xml"/><Relationship Id="rId33" Type="http://schemas.openxmlformats.org/officeDocument/2006/relationships/customXml" Target="../ink/ink1179.xml"/><Relationship Id="rId129" Type="http://schemas.openxmlformats.org/officeDocument/2006/relationships/customXml" Target="../ink/ink1275.xml"/><Relationship Id="rId280" Type="http://schemas.openxmlformats.org/officeDocument/2006/relationships/customXml" Target="../ink/ink1426.xml"/><Relationship Id="rId336" Type="http://schemas.openxmlformats.org/officeDocument/2006/relationships/customXml" Target="../ink/ink1482.xml"/><Relationship Id="rId75" Type="http://schemas.openxmlformats.org/officeDocument/2006/relationships/customXml" Target="../ink/ink1221.xml"/><Relationship Id="rId140" Type="http://schemas.openxmlformats.org/officeDocument/2006/relationships/customXml" Target="../ink/ink1286.xml"/><Relationship Id="rId182" Type="http://schemas.openxmlformats.org/officeDocument/2006/relationships/customXml" Target="../ink/ink1328.xml"/><Relationship Id="rId6" Type="http://schemas.openxmlformats.org/officeDocument/2006/relationships/customXml" Target="../ink/ink1152.xml"/><Relationship Id="rId238" Type="http://schemas.openxmlformats.org/officeDocument/2006/relationships/customXml" Target="../ink/ink1384.xml"/><Relationship Id="rId291" Type="http://schemas.openxmlformats.org/officeDocument/2006/relationships/customXml" Target="../ink/ink1437.xml"/><Relationship Id="rId305" Type="http://schemas.openxmlformats.org/officeDocument/2006/relationships/customXml" Target="../ink/ink1451.xml"/><Relationship Id="rId44" Type="http://schemas.openxmlformats.org/officeDocument/2006/relationships/customXml" Target="../ink/ink1190.xml"/><Relationship Id="rId86" Type="http://schemas.openxmlformats.org/officeDocument/2006/relationships/customXml" Target="../ink/ink1232.xml"/><Relationship Id="rId151" Type="http://schemas.openxmlformats.org/officeDocument/2006/relationships/customXml" Target="../ink/ink1297.xml"/><Relationship Id="rId193" Type="http://schemas.openxmlformats.org/officeDocument/2006/relationships/customXml" Target="../ink/ink1339.xml"/><Relationship Id="rId207" Type="http://schemas.openxmlformats.org/officeDocument/2006/relationships/customXml" Target="../ink/ink1353.xml"/><Relationship Id="rId249" Type="http://schemas.openxmlformats.org/officeDocument/2006/relationships/customXml" Target="../ink/ink1395.xml"/><Relationship Id="rId13" Type="http://schemas.openxmlformats.org/officeDocument/2006/relationships/customXml" Target="../ink/ink1159.xml"/><Relationship Id="rId109" Type="http://schemas.openxmlformats.org/officeDocument/2006/relationships/customXml" Target="../ink/ink1255.xml"/><Relationship Id="rId260" Type="http://schemas.openxmlformats.org/officeDocument/2006/relationships/customXml" Target="../ink/ink1406.xml"/><Relationship Id="rId316" Type="http://schemas.openxmlformats.org/officeDocument/2006/relationships/customXml" Target="../ink/ink1462.xml"/><Relationship Id="rId55" Type="http://schemas.openxmlformats.org/officeDocument/2006/relationships/customXml" Target="../ink/ink1201.xml"/><Relationship Id="rId97" Type="http://schemas.openxmlformats.org/officeDocument/2006/relationships/customXml" Target="../ink/ink1243.xml"/><Relationship Id="rId120" Type="http://schemas.openxmlformats.org/officeDocument/2006/relationships/customXml" Target="../ink/ink1266.xml"/><Relationship Id="rId162" Type="http://schemas.openxmlformats.org/officeDocument/2006/relationships/customXml" Target="../ink/ink1308.xml"/><Relationship Id="rId218" Type="http://schemas.openxmlformats.org/officeDocument/2006/relationships/customXml" Target="../ink/ink1364.xml"/><Relationship Id="rId271" Type="http://schemas.openxmlformats.org/officeDocument/2006/relationships/customXml" Target="../ink/ink1417.xml"/><Relationship Id="rId24" Type="http://schemas.openxmlformats.org/officeDocument/2006/relationships/customXml" Target="../ink/ink1170.xml"/><Relationship Id="rId66" Type="http://schemas.openxmlformats.org/officeDocument/2006/relationships/customXml" Target="../ink/ink1212.xml"/><Relationship Id="rId131" Type="http://schemas.openxmlformats.org/officeDocument/2006/relationships/customXml" Target="../ink/ink1277.xml"/><Relationship Id="rId327" Type="http://schemas.openxmlformats.org/officeDocument/2006/relationships/customXml" Target="../ink/ink147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Relationship Id="rId5" Type="http://schemas.openxmlformats.org/officeDocument/2006/relationships/image" Target="../media/image32.emf"/><Relationship Id="rId4" Type="http://schemas.openxmlformats.org/officeDocument/2006/relationships/customXml" Target="../ink/ink1484.xml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98.xml"/><Relationship Id="rId21" Type="http://schemas.openxmlformats.org/officeDocument/2006/relationships/customXml" Target="../ink/ink1502.xml"/><Relationship Id="rId42" Type="http://schemas.openxmlformats.org/officeDocument/2006/relationships/customXml" Target="../ink/ink1523.xml"/><Relationship Id="rId63" Type="http://schemas.openxmlformats.org/officeDocument/2006/relationships/customXml" Target="../ink/ink1544.xml"/><Relationship Id="rId84" Type="http://schemas.openxmlformats.org/officeDocument/2006/relationships/customXml" Target="../ink/ink1565.xml"/><Relationship Id="rId138" Type="http://schemas.openxmlformats.org/officeDocument/2006/relationships/customXml" Target="../ink/ink1619.xml"/><Relationship Id="rId159" Type="http://schemas.openxmlformats.org/officeDocument/2006/relationships/customXml" Target="../ink/ink1640.xml"/><Relationship Id="rId107" Type="http://schemas.openxmlformats.org/officeDocument/2006/relationships/customXml" Target="../ink/ink1588.xml"/><Relationship Id="rId11" Type="http://schemas.openxmlformats.org/officeDocument/2006/relationships/customXml" Target="../ink/ink1492.xml"/><Relationship Id="rId32" Type="http://schemas.openxmlformats.org/officeDocument/2006/relationships/customXml" Target="../ink/ink1513.xml"/><Relationship Id="rId53" Type="http://schemas.openxmlformats.org/officeDocument/2006/relationships/customXml" Target="../ink/ink1534.xml"/><Relationship Id="rId74" Type="http://schemas.openxmlformats.org/officeDocument/2006/relationships/customXml" Target="../ink/ink1555.xml"/><Relationship Id="rId128" Type="http://schemas.openxmlformats.org/officeDocument/2006/relationships/customXml" Target="../ink/ink1609.xml"/><Relationship Id="rId149" Type="http://schemas.openxmlformats.org/officeDocument/2006/relationships/customXml" Target="../ink/ink1630.xml"/><Relationship Id="rId5" Type="http://schemas.openxmlformats.org/officeDocument/2006/relationships/customXml" Target="../ink/ink1486.xml"/><Relationship Id="rId95" Type="http://schemas.openxmlformats.org/officeDocument/2006/relationships/customXml" Target="../ink/ink1576.xml"/><Relationship Id="rId160" Type="http://schemas.openxmlformats.org/officeDocument/2006/relationships/customXml" Target="../ink/ink1641.xml"/><Relationship Id="rId22" Type="http://schemas.openxmlformats.org/officeDocument/2006/relationships/customXml" Target="../ink/ink1503.xml"/><Relationship Id="rId43" Type="http://schemas.openxmlformats.org/officeDocument/2006/relationships/customXml" Target="../ink/ink1524.xml"/><Relationship Id="rId64" Type="http://schemas.openxmlformats.org/officeDocument/2006/relationships/customXml" Target="../ink/ink1545.xml"/><Relationship Id="rId118" Type="http://schemas.openxmlformats.org/officeDocument/2006/relationships/customXml" Target="../ink/ink1599.xml"/><Relationship Id="rId139" Type="http://schemas.openxmlformats.org/officeDocument/2006/relationships/customXml" Target="../ink/ink1620.xml"/><Relationship Id="rId85" Type="http://schemas.openxmlformats.org/officeDocument/2006/relationships/customXml" Target="../ink/ink1566.xml"/><Relationship Id="rId150" Type="http://schemas.openxmlformats.org/officeDocument/2006/relationships/customXml" Target="../ink/ink1631.xml"/><Relationship Id="rId12" Type="http://schemas.openxmlformats.org/officeDocument/2006/relationships/customXml" Target="../ink/ink1493.xml"/><Relationship Id="rId17" Type="http://schemas.openxmlformats.org/officeDocument/2006/relationships/customXml" Target="../ink/ink1498.xml"/><Relationship Id="rId33" Type="http://schemas.openxmlformats.org/officeDocument/2006/relationships/customXml" Target="../ink/ink1514.xml"/><Relationship Id="rId38" Type="http://schemas.openxmlformats.org/officeDocument/2006/relationships/customXml" Target="../ink/ink1519.xml"/><Relationship Id="rId59" Type="http://schemas.openxmlformats.org/officeDocument/2006/relationships/customXml" Target="../ink/ink1540.xml"/><Relationship Id="rId103" Type="http://schemas.openxmlformats.org/officeDocument/2006/relationships/customXml" Target="../ink/ink1584.xml"/><Relationship Id="rId108" Type="http://schemas.openxmlformats.org/officeDocument/2006/relationships/customXml" Target="../ink/ink1589.xml"/><Relationship Id="rId124" Type="http://schemas.openxmlformats.org/officeDocument/2006/relationships/customXml" Target="../ink/ink1605.xml"/><Relationship Id="rId129" Type="http://schemas.openxmlformats.org/officeDocument/2006/relationships/customXml" Target="../ink/ink1610.xml"/><Relationship Id="rId54" Type="http://schemas.openxmlformats.org/officeDocument/2006/relationships/customXml" Target="../ink/ink1535.xml"/><Relationship Id="rId70" Type="http://schemas.openxmlformats.org/officeDocument/2006/relationships/customXml" Target="../ink/ink1551.xml"/><Relationship Id="rId75" Type="http://schemas.openxmlformats.org/officeDocument/2006/relationships/customXml" Target="../ink/ink1556.xml"/><Relationship Id="rId91" Type="http://schemas.openxmlformats.org/officeDocument/2006/relationships/customXml" Target="../ink/ink1572.xml"/><Relationship Id="rId96" Type="http://schemas.openxmlformats.org/officeDocument/2006/relationships/customXml" Target="../ink/ink1577.xml"/><Relationship Id="rId140" Type="http://schemas.openxmlformats.org/officeDocument/2006/relationships/customXml" Target="../ink/ink1621.xml"/><Relationship Id="rId145" Type="http://schemas.openxmlformats.org/officeDocument/2006/relationships/customXml" Target="../ink/ink1626.xml"/><Relationship Id="rId161" Type="http://schemas.openxmlformats.org/officeDocument/2006/relationships/customXml" Target="../ink/ink1642.xml"/><Relationship Id="rId166" Type="http://schemas.openxmlformats.org/officeDocument/2006/relationships/customXml" Target="../ink/ink1647.xml"/><Relationship Id="rId1" Type="http://schemas.openxmlformats.org/officeDocument/2006/relationships/tags" Target="../tags/tag93.xml"/><Relationship Id="rId6" Type="http://schemas.openxmlformats.org/officeDocument/2006/relationships/customXml" Target="../ink/ink1487.xml"/><Relationship Id="rId23" Type="http://schemas.openxmlformats.org/officeDocument/2006/relationships/customXml" Target="../ink/ink1504.xml"/><Relationship Id="rId28" Type="http://schemas.openxmlformats.org/officeDocument/2006/relationships/customXml" Target="../ink/ink1509.xml"/><Relationship Id="rId49" Type="http://schemas.openxmlformats.org/officeDocument/2006/relationships/customXml" Target="../ink/ink1530.xml"/><Relationship Id="rId114" Type="http://schemas.openxmlformats.org/officeDocument/2006/relationships/customXml" Target="../ink/ink1595.xml"/><Relationship Id="rId119" Type="http://schemas.openxmlformats.org/officeDocument/2006/relationships/customXml" Target="../ink/ink1600.xml"/><Relationship Id="rId44" Type="http://schemas.openxmlformats.org/officeDocument/2006/relationships/customXml" Target="../ink/ink1525.xml"/><Relationship Id="rId60" Type="http://schemas.openxmlformats.org/officeDocument/2006/relationships/customXml" Target="../ink/ink1541.xml"/><Relationship Id="rId65" Type="http://schemas.openxmlformats.org/officeDocument/2006/relationships/customXml" Target="../ink/ink1546.xml"/><Relationship Id="rId81" Type="http://schemas.openxmlformats.org/officeDocument/2006/relationships/customXml" Target="../ink/ink1562.xml"/><Relationship Id="rId86" Type="http://schemas.openxmlformats.org/officeDocument/2006/relationships/customXml" Target="../ink/ink1567.xml"/><Relationship Id="rId130" Type="http://schemas.openxmlformats.org/officeDocument/2006/relationships/customXml" Target="../ink/ink1611.xml"/><Relationship Id="rId135" Type="http://schemas.openxmlformats.org/officeDocument/2006/relationships/customXml" Target="../ink/ink1616.xml"/><Relationship Id="rId151" Type="http://schemas.openxmlformats.org/officeDocument/2006/relationships/customXml" Target="../ink/ink1632.xml"/><Relationship Id="rId156" Type="http://schemas.openxmlformats.org/officeDocument/2006/relationships/customXml" Target="../ink/ink1637.xml"/><Relationship Id="rId13" Type="http://schemas.openxmlformats.org/officeDocument/2006/relationships/customXml" Target="../ink/ink1494.xml"/><Relationship Id="rId18" Type="http://schemas.openxmlformats.org/officeDocument/2006/relationships/customXml" Target="../ink/ink1499.xml"/><Relationship Id="rId39" Type="http://schemas.openxmlformats.org/officeDocument/2006/relationships/customXml" Target="../ink/ink1520.xml"/><Relationship Id="rId109" Type="http://schemas.openxmlformats.org/officeDocument/2006/relationships/customXml" Target="../ink/ink1590.xml"/><Relationship Id="rId34" Type="http://schemas.openxmlformats.org/officeDocument/2006/relationships/customXml" Target="../ink/ink1515.xml"/><Relationship Id="rId50" Type="http://schemas.openxmlformats.org/officeDocument/2006/relationships/customXml" Target="../ink/ink1531.xml"/><Relationship Id="rId55" Type="http://schemas.openxmlformats.org/officeDocument/2006/relationships/customXml" Target="../ink/ink1536.xml"/><Relationship Id="rId76" Type="http://schemas.openxmlformats.org/officeDocument/2006/relationships/customXml" Target="../ink/ink1557.xml"/><Relationship Id="rId97" Type="http://schemas.openxmlformats.org/officeDocument/2006/relationships/customXml" Target="../ink/ink1578.xml"/><Relationship Id="rId104" Type="http://schemas.openxmlformats.org/officeDocument/2006/relationships/customXml" Target="../ink/ink1585.xml"/><Relationship Id="rId120" Type="http://schemas.openxmlformats.org/officeDocument/2006/relationships/customXml" Target="../ink/ink1601.xml"/><Relationship Id="rId125" Type="http://schemas.openxmlformats.org/officeDocument/2006/relationships/customXml" Target="../ink/ink1606.xml"/><Relationship Id="rId141" Type="http://schemas.openxmlformats.org/officeDocument/2006/relationships/customXml" Target="../ink/ink1622.xml"/><Relationship Id="rId146" Type="http://schemas.openxmlformats.org/officeDocument/2006/relationships/customXml" Target="../ink/ink1627.xml"/><Relationship Id="rId167" Type="http://schemas.openxmlformats.org/officeDocument/2006/relationships/customXml" Target="../ink/ink1648.xml"/><Relationship Id="rId7" Type="http://schemas.openxmlformats.org/officeDocument/2006/relationships/customXml" Target="../ink/ink1488.xml"/><Relationship Id="rId71" Type="http://schemas.openxmlformats.org/officeDocument/2006/relationships/customXml" Target="../ink/ink1552.xml"/><Relationship Id="rId92" Type="http://schemas.openxmlformats.org/officeDocument/2006/relationships/customXml" Target="../ink/ink1573.xml"/><Relationship Id="rId162" Type="http://schemas.openxmlformats.org/officeDocument/2006/relationships/customXml" Target="../ink/ink1643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510.xml"/><Relationship Id="rId24" Type="http://schemas.openxmlformats.org/officeDocument/2006/relationships/customXml" Target="../ink/ink1505.xml"/><Relationship Id="rId40" Type="http://schemas.openxmlformats.org/officeDocument/2006/relationships/customXml" Target="../ink/ink1521.xml"/><Relationship Id="rId45" Type="http://schemas.openxmlformats.org/officeDocument/2006/relationships/customXml" Target="../ink/ink1526.xml"/><Relationship Id="rId66" Type="http://schemas.openxmlformats.org/officeDocument/2006/relationships/customXml" Target="../ink/ink1547.xml"/><Relationship Id="rId87" Type="http://schemas.openxmlformats.org/officeDocument/2006/relationships/customXml" Target="../ink/ink1568.xml"/><Relationship Id="rId110" Type="http://schemas.openxmlformats.org/officeDocument/2006/relationships/customXml" Target="../ink/ink1591.xml"/><Relationship Id="rId115" Type="http://schemas.openxmlformats.org/officeDocument/2006/relationships/customXml" Target="../ink/ink1596.xml"/><Relationship Id="rId131" Type="http://schemas.openxmlformats.org/officeDocument/2006/relationships/customXml" Target="../ink/ink1612.xml"/><Relationship Id="rId136" Type="http://schemas.openxmlformats.org/officeDocument/2006/relationships/customXml" Target="../ink/ink1617.xml"/><Relationship Id="rId157" Type="http://schemas.openxmlformats.org/officeDocument/2006/relationships/customXml" Target="../ink/ink1638.xml"/><Relationship Id="rId61" Type="http://schemas.openxmlformats.org/officeDocument/2006/relationships/customXml" Target="../ink/ink1542.xml"/><Relationship Id="rId82" Type="http://schemas.openxmlformats.org/officeDocument/2006/relationships/customXml" Target="../ink/ink1563.xml"/><Relationship Id="rId152" Type="http://schemas.openxmlformats.org/officeDocument/2006/relationships/customXml" Target="../ink/ink1633.xml"/><Relationship Id="rId19" Type="http://schemas.openxmlformats.org/officeDocument/2006/relationships/customXml" Target="../ink/ink1500.xml"/><Relationship Id="rId14" Type="http://schemas.openxmlformats.org/officeDocument/2006/relationships/customXml" Target="../ink/ink1495.xml"/><Relationship Id="rId30" Type="http://schemas.openxmlformats.org/officeDocument/2006/relationships/customXml" Target="../ink/ink1511.xml"/><Relationship Id="rId35" Type="http://schemas.openxmlformats.org/officeDocument/2006/relationships/customXml" Target="../ink/ink1516.xml"/><Relationship Id="rId56" Type="http://schemas.openxmlformats.org/officeDocument/2006/relationships/customXml" Target="../ink/ink1537.xml"/><Relationship Id="rId77" Type="http://schemas.openxmlformats.org/officeDocument/2006/relationships/customXml" Target="../ink/ink1558.xml"/><Relationship Id="rId100" Type="http://schemas.openxmlformats.org/officeDocument/2006/relationships/customXml" Target="../ink/ink1581.xml"/><Relationship Id="rId105" Type="http://schemas.openxmlformats.org/officeDocument/2006/relationships/customXml" Target="../ink/ink1586.xml"/><Relationship Id="rId126" Type="http://schemas.openxmlformats.org/officeDocument/2006/relationships/customXml" Target="../ink/ink1607.xml"/><Relationship Id="rId147" Type="http://schemas.openxmlformats.org/officeDocument/2006/relationships/customXml" Target="../ink/ink1628.xml"/><Relationship Id="rId168" Type="http://schemas.openxmlformats.org/officeDocument/2006/relationships/image" Target="../media/image33.emf"/><Relationship Id="rId8" Type="http://schemas.openxmlformats.org/officeDocument/2006/relationships/customXml" Target="../ink/ink1489.xml"/><Relationship Id="rId51" Type="http://schemas.openxmlformats.org/officeDocument/2006/relationships/customXml" Target="../ink/ink1532.xml"/><Relationship Id="rId72" Type="http://schemas.openxmlformats.org/officeDocument/2006/relationships/customXml" Target="../ink/ink1553.xml"/><Relationship Id="rId93" Type="http://schemas.openxmlformats.org/officeDocument/2006/relationships/customXml" Target="../ink/ink1574.xml"/><Relationship Id="rId98" Type="http://schemas.openxmlformats.org/officeDocument/2006/relationships/customXml" Target="../ink/ink1579.xml"/><Relationship Id="rId121" Type="http://schemas.openxmlformats.org/officeDocument/2006/relationships/customXml" Target="../ink/ink1602.xml"/><Relationship Id="rId142" Type="http://schemas.openxmlformats.org/officeDocument/2006/relationships/customXml" Target="../ink/ink1623.xml"/><Relationship Id="rId163" Type="http://schemas.openxmlformats.org/officeDocument/2006/relationships/customXml" Target="../ink/ink1644.xml"/><Relationship Id="rId3" Type="http://schemas.openxmlformats.org/officeDocument/2006/relationships/image" Target="../media/image31.png"/><Relationship Id="rId25" Type="http://schemas.openxmlformats.org/officeDocument/2006/relationships/customXml" Target="../ink/ink1506.xml"/><Relationship Id="rId46" Type="http://schemas.openxmlformats.org/officeDocument/2006/relationships/customXml" Target="../ink/ink1527.xml"/><Relationship Id="rId67" Type="http://schemas.openxmlformats.org/officeDocument/2006/relationships/customXml" Target="../ink/ink1548.xml"/><Relationship Id="rId116" Type="http://schemas.openxmlformats.org/officeDocument/2006/relationships/customXml" Target="../ink/ink1597.xml"/><Relationship Id="rId137" Type="http://schemas.openxmlformats.org/officeDocument/2006/relationships/customXml" Target="../ink/ink1618.xml"/><Relationship Id="rId158" Type="http://schemas.openxmlformats.org/officeDocument/2006/relationships/customXml" Target="../ink/ink1639.xml"/><Relationship Id="rId20" Type="http://schemas.openxmlformats.org/officeDocument/2006/relationships/customXml" Target="../ink/ink1501.xml"/><Relationship Id="rId41" Type="http://schemas.openxmlformats.org/officeDocument/2006/relationships/customXml" Target="../ink/ink1522.xml"/><Relationship Id="rId62" Type="http://schemas.openxmlformats.org/officeDocument/2006/relationships/customXml" Target="../ink/ink1543.xml"/><Relationship Id="rId83" Type="http://schemas.openxmlformats.org/officeDocument/2006/relationships/customXml" Target="../ink/ink1564.xml"/><Relationship Id="rId88" Type="http://schemas.openxmlformats.org/officeDocument/2006/relationships/customXml" Target="../ink/ink1569.xml"/><Relationship Id="rId111" Type="http://schemas.openxmlformats.org/officeDocument/2006/relationships/customXml" Target="../ink/ink1592.xml"/><Relationship Id="rId132" Type="http://schemas.openxmlformats.org/officeDocument/2006/relationships/customXml" Target="../ink/ink1613.xml"/><Relationship Id="rId153" Type="http://schemas.openxmlformats.org/officeDocument/2006/relationships/customXml" Target="../ink/ink1634.xml"/><Relationship Id="rId15" Type="http://schemas.openxmlformats.org/officeDocument/2006/relationships/customXml" Target="../ink/ink1496.xml"/><Relationship Id="rId36" Type="http://schemas.openxmlformats.org/officeDocument/2006/relationships/customXml" Target="../ink/ink1517.xml"/><Relationship Id="rId57" Type="http://schemas.openxmlformats.org/officeDocument/2006/relationships/customXml" Target="../ink/ink1538.xml"/><Relationship Id="rId106" Type="http://schemas.openxmlformats.org/officeDocument/2006/relationships/customXml" Target="../ink/ink1587.xml"/><Relationship Id="rId127" Type="http://schemas.openxmlformats.org/officeDocument/2006/relationships/customXml" Target="../ink/ink1608.xml"/><Relationship Id="rId10" Type="http://schemas.openxmlformats.org/officeDocument/2006/relationships/customXml" Target="../ink/ink1491.xml"/><Relationship Id="rId31" Type="http://schemas.openxmlformats.org/officeDocument/2006/relationships/customXml" Target="../ink/ink1512.xml"/><Relationship Id="rId52" Type="http://schemas.openxmlformats.org/officeDocument/2006/relationships/customXml" Target="../ink/ink1533.xml"/><Relationship Id="rId73" Type="http://schemas.openxmlformats.org/officeDocument/2006/relationships/customXml" Target="../ink/ink1554.xml"/><Relationship Id="rId78" Type="http://schemas.openxmlformats.org/officeDocument/2006/relationships/customXml" Target="../ink/ink1559.xml"/><Relationship Id="rId94" Type="http://schemas.openxmlformats.org/officeDocument/2006/relationships/customXml" Target="../ink/ink1575.xml"/><Relationship Id="rId99" Type="http://schemas.openxmlformats.org/officeDocument/2006/relationships/customXml" Target="../ink/ink1580.xml"/><Relationship Id="rId101" Type="http://schemas.openxmlformats.org/officeDocument/2006/relationships/customXml" Target="../ink/ink1582.xml"/><Relationship Id="rId122" Type="http://schemas.openxmlformats.org/officeDocument/2006/relationships/customXml" Target="../ink/ink1603.xml"/><Relationship Id="rId143" Type="http://schemas.openxmlformats.org/officeDocument/2006/relationships/customXml" Target="../ink/ink1624.xml"/><Relationship Id="rId148" Type="http://schemas.openxmlformats.org/officeDocument/2006/relationships/customXml" Target="../ink/ink1629.xml"/><Relationship Id="rId164" Type="http://schemas.openxmlformats.org/officeDocument/2006/relationships/customXml" Target="../ink/ink1645.xml"/><Relationship Id="rId4" Type="http://schemas.openxmlformats.org/officeDocument/2006/relationships/customXml" Target="../ink/ink1485.xml"/><Relationship Id="rId9" Type="http://schemas.openxmlformats.org/officeDocument/2006/relationships/customXml" Target="../ink/ink1490.xml"/><Relationship Id="rId26" Type="http://schemas.openxmlformats.org/officeDocument/2006/relationships/customXml" Target="../ink/ink1507.xml"/><Relationship Id="rId47" Type="http://schemas.openxmlformats.org/officeDocument/2006/relationships/customXml" Target="../ink/ink1528.xml"/><Relationship Id="rId68" Type="http://schemas.openxmlformats.org/officeDocument/2006/relationships/customXml" Target="../ink/ink1549.xml"/><Relationship Id="rId89" Type="http://schemas.openxmlformats.org/officeDocument/2006/relationships/customXml" Target="../ink/ink1570.xml"/><Relationship Id="rId112" Type="http://schemas.openxmlformats.org/officeDocument/2006/relationships/customXml" Target="../ink/ink1593.xml"/><Relationship Id="rId133" Type="http://schemas.openxmlformats.org/officeDocument/2006/relationships/customXml" Target="../ink/ink1614.xml"/><Relationship Id="rId154" Type="http://schemas.openxmlformats.org/officeDocument/2006/relationships/customXml" Target="../ink/ink1635.xml"/><Relationship Id="rId16" Type="http://schemas.openxmlformats.org/officeDocument/2006/relationships/customXml" Target="../ink/ink1497.xml"/><Relationship Id="rId37" Type="http://schemas.openxmlformats.org/officeDocument/2006/relationships/customXml" Target="../ink/ink1518.xml"/><Relationship Id="rId58" Type="http://schemas.openxmlformats.org/officeDocument/2006/relationships/customXml" Target="../ink/ink1539.xml"/><Relationship Id="rId79" Type="http://schemas.openxmlformats.org/officeDocument/2006/relationships/customXml" Target="../ink/ink1560.xml"/><Relationship Id="rId102" Type="http://schemas.openxmlformats.org/officeDocument/2006/relationships/customXml" Target="../ink/ink1583.xml"/><Relationship Id="rId123" Type="http://schemas.openxmlformats.org/officeDocument/2006/relationships/customXml" Target="../ink/ink1604.xml"/><Relationship Id="rId144" Type="http://schemas.openxmlformats.org/officeDocument/2006/relationships/customXml" Target="../ink/ink1625.xml"/><Relationship Id="rId90" Type="http://schemas.openxmlformats.org/officeDocument/2006/relationships/customXml" Target="../ink/ink1571.xml"/><Relationship Id="rId165" Type="http://schemas.openxmlformats.org/officeDocument/2006/relationships/customXml" Target="../ink/ink1646.xml"/><Relationship Id="rId27" Type="http://schemas.openxmlformats.org/officeDocument/2006/relationships/customXml" Target="../ink/ink1508.xml"/><Relationship Id="rId48" Type="http://schemas.openxmlformats.org/officeDocument/2006/relationships/customXml" Target="../ink/ink1529.xml"/><Relationship Id="rId69" Type="http://schemas.openxmlformats.org/officeDocument/2006/relationships/customXml" Target="../ink/ink1550.xml"/><Relationship Id="rId113" Type="http://schemas.openxmlformats.org/officeDocument/2006/relationships/customXml" Target="../ink/ink1594.xml"/><Relationship Id="rId134" Type="http://schemas.openxmlformats.org/officeDocument/2006/relationships/customXml" Target="../ink/ink1615.xml"/><Relationship Id="rId80" Type="http://schemas.openxmlformats.org/officeDocument/2006/relationships/customXml" Target="../ink/ink1561.xml"/><Relationship Id="rId155" Type="http://schemas.openxmlformats.org/officeDocument/2006/relationships/customXml" Target="../ink/ink1636.xml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63.xml"/><Relationship Id="rId21" Type="http://schemas.openxmlformats.org/officeDocument/2006/relationships/customXml" Target="../ink/ink1667.xml"/><Relationship Id="rId42" Type="http://schemas.openxmlformats.org/officeDocument/2006/relationships/customXml" Target="../ink/ink1688.xml"/><Relationship Id="rId63" Type="http://schemas.openxmlformats.org/officeDocument/2006/relationships/customXml" Target="../ink/ink1709.xml"/><Relationship Id="rId84" Type="http://schemas.openxmlformats.org/officeDocument/2006/relationships/customXml" Target="../ink/ink1730.xml"/><Relationship Id="rId16" Type="http://schemas.openxmlformats.org/officeDocument/2006/relationships/customXml" Target="../ink/ink1662.xml"/><Relationship Id="rId107" Type="http://schemas.openxmlformats.org/officeDocument/2006/relationships/customXml" Target="../ink/ink1753.xml"/><Relationship Id="rId11" Type="http://schemas.openxmlformats.org/officeDocument/2006/relationships/customXml" Target="../ink/ink1657.xml"/><Relationship Id="rId32" Type="http://schemas.openxmlformats.org/officeDocument/2006/relationships/customXml" Target="../ink/ink1678.xml"/><Relationship Id="rId37" Type="http://schemas.openxmlformats.org/officeDocument/2006/relationships/customXml" Target="../ink/ink1683.xml"/><Relationship Id="rId53" Type="http://schemas.openxmlformats.org/officeDocument/2006/relationships/customXml" Target="../ink/ink1699.xml"/><Relationship Id="rId58" Type="http://schemas.openxmlformats.org/officeDocument/2006/relationships/customXml" Target="../ink/ink1704.xml"/><Relationship Id="rId74" Type="http://schemas.openxmlformats.org/officeDocument/2006/relationships/customXml" Target="../ink/ink1720.xml"/><Relationship Id="rId79" Type="http://schemas.openxmlformats.org/officeDocument/2006/relationships/customXml" Target="../ink/ink1725.xml"/><Relationship Id="rId102" Type="http://schemas.openxmlformats.org/officeDocument/2006/relationships/customXml" Target="../ink/ink1748.xml"/><Relationship Id="rId123" Type="http://schemas.openxmlformats.org/officeDocument/2006/relationships/customXml" Target="../ink/ink1769.xml"/><Relationship Id="rId128" Type="http://schemas.openxmlformats.org/officeDocument/2006/relationships/customXml" Target="../ink/ink1774.xml"/><Relationship Id="rId5" Type="http://schemas.openxmlformats.org/officeDocument/2006/relationships/customXml" Target="../ink/ink1651.xml"/><Relationship Id="rId90" Type="http://schemas.openxmlformats.org/officeDocument/2006/relationships/customXml" Target="../ink/ink1736.xml"/><Relationship Id="rId95" Type="http://schemas.openxmlformats.org/officeDocument/2006/relationships/customXml" Target="../ink/ink1741.xml"/><Relationship Id="rId22" Type="http://schemas.openxmlformats.org/officeDocument/2006/relationships/customXml" Target="../ink/ink1668.xml"/><Relationship Id="rId27" Type="http://schemas.openxmlformats.org/officeDocument/2006/relationships/customXml" Target="../ink/ink1673.xml"/><Relationship Id="rId43" Type="http://schemas.openxmlformats.org/officeDocument/2006/relationships/customXml" Target="../ink/ink1689.xml"/><Relationship Id="rId48" Type="http://schemas.openxmlformats.org/officeDocument/2006/relationships/customXml" Target="../ink/ink1694.xml"/><Relationship Id="rId64" Type="http://schemas.openxmlformats.org/officeDocument/2006/relationships/customXml" Target="../ink/ink1710.xml"/><Relationship Id="rId69" Type="http://schemas.openxmlformats.org/officeDocument/2006/relationships/customXml" Target="../ink/ink1715.xml"/><Relationship Id="rId113" Type="http://schemas.openxmlformats.org/officeDocument/2006/relationships/customXml" Target="../ink/ink1759.xml"/><Relationship Id="rId118" Type="http://schemas.openxmlformats.org/officeDocument/2006/relationships/customXml" Target="../ink/ink1764.xml"/><Relationship Id="rId134" Type="http://schemas.openxmlformats.org/officeDocument/2006/relationships/image" Target="../media/image34.emf"/><Relationship Id="rId80" Type="http://schemas.openxmlformats.org/officeDocument/2006/relationships/customXml" Target="../ink/ink1726.xml"/><Relationship Id="rId85" Type="http://schemas.openxmlformats.org/officeDocument/2006/relationships/customXml" Target="../ink/ink1731.xml"/><Relationship Id="rId12" Type="http://schemas.openxmlformats.org/officeDocument/2006/relationships/customXml" Target="../ink/ink1658.xml"/><Relationship Id="rId17" Type="http://schemas.openxmlformats.org/officeDocument/2006/relationships/customXml" Target="../ink/ink1663.xml"/><Relationship Id="rId33" Type="http://schemas.openxmlformats.org/officeDocument/2006/relationships/customXml" Target="../ink/ink1679.xml"/><Relationship Id="rId38" Type="http://schemas.openxmlformats.org/officeDocument/2006/relationships/customXml" Target="../ink/ink1684.xml"/><Relationship Id="rId59" Type="http://schemas.openxmlformats.org/officeDocument/2006/relationships/customXml" Target="../ink/ink1705.xml"/><Relationship Id="rId103" Type="http://schemas.openxmlformats.org/officeDocument/2006/relationships/customXml" Target="../ink/ink1749.xml"/><Relationship Id="rId108" Type="http://schemas.openxmlformats.org/officeDocument/2006/relationships/customXml" Target="../ink/ink1754.xml"/><Relationship Id="rId124" Type="http://schemas.openxmlformats.org/officeDocument/2006/relationships/customXml" Target="../ink/ink1770.xml"/><Relationship Id="rId129" Type="http://schemas.openxmlformats.org/officeDocument/2006/relationships/customXml" Target="../ink/ink1775.xml"/><Relationship Id="rId54" Type="http://schemas.openxmlformats.org/officeDocument/2006/relationships/customXml" Target="../ink/ink1700.xml"/><Relationship Id="rId70" Type="http://schemas.openxmlformats.org/officeDocument/2006/relationships/customXml" Target="../ink/ink1716.xml"/><Relationship Id="rId75" Type="http://schemas.openxmlformats.org/officeDocument/2006/relationships/customXml" Target="../ink/ink1721.xml"/><Relationship Id="rId91" Type="http://schemas.openxmlformats.org/officeDocument/2006/relationships/customXml" Target="../ink/ink1737.xml"/><Relationship Id="rId96" Type="http://schemas.openxmlformats.org/officeDocument/2006/relationships/customXml" Target="../ink/ink1742.xml"/><Relationship Id="rId1" Type="http://schemas.openxmlformats.org/officeDocument/2006/relationships/tags" Target="../tags/tag94.xml"/><Relationship Id="rId6" Type="http://schemas.openxmlformats.org/officeDocument/2006/relationships/customXml" Target="../ink/ink1652.xml"/><Relationship Id="rId23" Type="http://schemas.openxmlformats.org/officeDocument/2006/relationships/customXml" Target="../ink/ink1669.xml"/><Relationship Id="rId28" Type="http://schemas.openxmlformats.org/officeDocument/2006/relationships/customXml" Target="../ink/ink1674.xml"/><Relationship Id="rId49" Type="http://schemas.openxmlformats.org/officeDocument/2006/relationships/customXml" Target="../ink/ink1695.xml"/><Relationship Id="rId114" Type="http://schemas.openxmlformats.org/officeDocument/2006/relationships/customXml" Target="../ink/ink1760.xml"/><Relationship Id="rId119" Type="http://schemas.openxmlformats.org/officeDocument/2006/relationships/customXml" Target="../ink/ink1765.xml"/><Relationship Id="rId44" Type="http://schemas.openxmlformats.org/officeDocument/2006/relationships/customXml" Target="../ink/ink1690.xml"/><Relationship Id="rId60" Type="http://schemas.openxmlformats.org/officeDocument/2006/relationships/customXml" Target="../ink/ink1706.xml"/><Relationship Id="rId65" Type="http://schemas.openxmlformats.org/officeDocument/2006/relationships/customXml" Target="../ink/ink1711.xml"/><Relationship Id="rId81" Type="http://schemas.openxmlformats.org/officeDocument/2006/relationships/customXml" Target="../ink/ink1727.xml"/><Relationship Id="rId86" Type="http://schemas.openxmlformats.org/officeDocument/2006/relationships/customXml" Target="../ink/ink1732.xml"/><Relationship Id="rId130" Type="http://schemas.openxmlformats.org/officeDocument/2006/relationships/customXml" Target="../ink/ink1776.xml"/><Relationship Id="rId13" Type="http://schemas.openxmlformats.org/officeDocument/2006/relationships/customXml" Target="../ink/ink1659.xml"/><Relationship Id="rId18" Type="http://schemas.openxmlformats.org/officeDocument/2006/relationships/customXml" Target="../ink/ink1664.xml"/><Relationship Id="rId39" Type="http://schemas.openxmlformats.org/officeDocument/2006/relationships/customXml" Target="../ink/ink1685.xml"/><Relationship Id="rId109" Type="http://schemas.openxmlformats.org/officeDocument/2006/relationships/customXml" Target="../ink/ink1755.xml"/><Relationship Id="rId34" Type="http://schemas.openxmlformats.org/officeDocument/2006/relationships/customXml" Target="../ink/ink1680.xml"/><Relationship Id="rId50" Type="http://schemas.openxmlformats.org/officeDocument/2006/relationships/customXml" Target="../ink/ink1696.xml"/><Relationship Id="rId55" Type="http://schemas.openxmlformats.org/officeDocument/2006/relationships/customXml" Target="../ink/ink1701.xml"/><Relationship Id="rId76" Type="http://schemas.openxmlformats.org/officeDocument/2006/relationships/customXml" Target="../ink/ink1722.xml"/><Relationship Id="rId97" Type="http://schemas.openxmlformats.org/officeDocument/2006/relationships/customXml" Target="../ink/ink1743.xml"/><Relationship Id="rId104" Type="http://schemas.openxmlformats.org/officeDocument/2006/relationships/customXml" Target="../ink/ink1750.xml"/><Relationship Id="rId120" Type="http://schemas.openxmlformats.org/officeDocument/2006/relationships/customXml" Target="../ink/ink1766.xml"/><Relationship Id="rId125" Type="http://schemas.openxmlformats.org/officeDocument/2006/relationships/customXml" Target="../ink/ink1771.xml"/><Relationship Id="rId7" Type="http://schemas.openxmlformats.org/officeDocument/2006/relationships/customXml" Target="../ink/ink1653.xml"/><Relationship Id="rId71" Type="http://schemas.openxmlformats.org/officeDocument/2006/relationships/customXml" Target="../ink/ink1717.xml"/><Relationship Id="rId92" Type="http://schemas.openxmlformats.org/officeDocument/2006/relationships/customXml" Target="../ink/ink1738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675.xml"/><Relationship Id="rId24" Type="http://schemas.openxmlformats.org/officeDocument/2006/relationships/customXml" Target="../ink/ink1670.xml"/><Relationship Id="rId40" Type="http://schemas.openxmlformats.org/officeDocument/2006/relationships/customXml" Target="../ink/ink1686.xml"/><Relationship Id="rId45" Type="http://schemas.openxmlformats.org/officeDocument/2006/relationships/customXml" Target="../ink/ink1691.xml"/><Relationship Id="rId66" Type="http://schemas.openxmlformats.org/officeDocument/2006/relationships/customXml" Target="../ink/ink1712.xml"/><Relationship Id="rId87" Type="http://schemas.openxmlformats.org/officeDocument/2006/relationships/customXml" Target="../ink/ink1733.xml"/><Relationship Id="rId110" Type="http://schemas.openxmlformats.org/officeDocument/2006/relationships/customXml" Target="../ink/ink1756.xml"/><Relationship Id="rId115" Type="http://schemas.openxmlformats.org/officeDocument/2006/relationships/customXml" Target="../ink/ink1761.xml"/><Relationship Id="rId131" Type="http://schemas.openxmlformats.org/officeDocument/2006/relationships/customXml" Target="../ink/ink1777.xml"/><Relationship Id="rId61" Type="http://schemas.openxmlformats.org/officeDocument/2006/relationships/customXml" Target="../ink/ink1707.xml"/><Relationship Id="rId82" Type="http://schemas.openxmlformats.org/officeDocument/2006/relationships/customXml" Target="../ink/ink1728.xml"/><Relationship Id="rId19" Type="http://schemas.openxmlformats.org/officeDocument/2006/relationships/customXml" Target="../ink/ink1665.xml"/><Relationship Id="rId14" Type="http://schemas.openxmlformats.org/officeDocument/2006/relationships/customXml" Target="../ink/ink1660.xml"/><Relationship Id="rId30" Type="http://schemas.openxmlformats.org/officeDocument/2006/relationships/customXml" Target="../ink/ink1676.xml"/><Relationship Id="rId35" Type="http://schemas.openxmlformats.org/officeDocument/2006/relationships/customXml" Target="../ink/ink1681.xml"/><Relationship Id="rId56" Type="http://schemas.openxmlformats.org/officeDocument/2006/relationships/customXml" Target="../ink/ink1702.xml"/><Relationship Id="rId77" Type="http://schemas.openxmlformats.org/officeDocument/2006/relationships/customXml" Target="../ink/ink1723.xml"/><Relationship Id="rId100" Type="http://schemas.openxmlformats.org/officeDocument/2006/relationships/customXml" Target="../ink/ink1746.xml"/><Relationship Id="rId105" Type="http://schemas.openxmlformats.org/officeDocument/2006/relationships/customXml" Target="../ink/ink1751.xml"/><Relationship Id="rId126" Type="http://schemas.openxmlformats.org/officeDocument/2006/relationships/customXml" Target="../ink/ink1772.xml"/><Relationship Id="rId8" Type="http://schemas.openxmlformats.org/officeDocument/2006/relationships/customXml" Target="../ink/ink1654.xml"/><Relationship Id="rId51" Type="http://schemas.openxmlformats.org/officeDocument/2006/relationships/customXml" Target="../ink/ink1697.xml"/><Relationship Id="rId72" Type="http://schemas.openxmlformats.org/officeDocument/2006/relationships/customXml" Target="../ink/ink1718.xml"/><Relationship Id="rId93" Type="http://schemas.openxmlformats.org/officeDocument/2006/relationships/customXml" Target="../ink/ink1739.xml"/><Relationship Id="rId98" Type="http://schemas.openxmlformats.org/officeDocument/2006/relationships/customXml" Target="../ink/ink1744.xml"/><Relationship Id="rId121" Type="http://schemas.openxmlformats.org/officeDocument/2006/relationships/customXml" Target="../ink/ink1767.xml"/><Relationship Id="rId3" Type="http://schemas.openxmlformats.org/officeDocument/2006/relationships/customXml" Target="../ink/ink1649.xml"/><Relationship Id="rId25" Type="http://schemas.openxmlformats.org/officeDocument/2006/relationships/customXml" Target="../ink/ink1671.xml"/><Relationship Id="rId46" Type="http://schemas.openxmlformats.org/officeDocument/2006/relationships/customXml" Target="../ink/ink1692.xml"/><Relationship Id="rId67" Type="http://schemas.openxmlformats.org/officeDocument/2006/relationships/customXml" Target="../ink/ink1713.xml"/><Relationship Id="rId116" Type="http://schemas.openxmlformats.org/officeDocument/2006/relationships/customXml" Target="../ink/ink1762.xml"/><Relationship Id="rId20" Type="http://schemas.openxmlformats.org/officeDocument/2006/relationships/customXml" Target="../ink/ink1666.xml"/><Relationship Id="rId41" Type="http://schemas.openxmlformats.org/officeDocument/2006/relationships/customXml" Target="../ink/ink1687.xml"/><Relationship Id="rId62" Type="http://schemas.openxmlformats.org/officeDocument/2006/relationships/customXml" Target="../ink/ink1708.xml"/><Relationship Id="rId83" Type="http://schemas.openxmlformats.org/officeDocument/2006/relationships/customXml" Target="../ink/ink1729.xml"/><Relationship Id="rId88" Type="http://schemas.openxmlformats.org/officeDocument/2006/relationships/customXml" Target="../ink/ink1734.xml"/><Relationship Id="rId111" Type="http://schemas.openxmlformats.org/officeDocument/2006/relationships/customXml" Target="../ink/ink1757.xml"/><Relationship Id="rId132" Type="http://schemas.openxmlformats.org/officeDocument/2006/relationships/customXml" Target="../ink/ink1778.xml"/><Relationship Id="rId15" Type="http://schemas.openxmlformats.org/officeDocument/2006/relationships/customXml" Target="../ink/ink1661.xml"/><Relationship Id="rId36" Type="http://schemas.openxmlformats.org/officeDocument/2006/relationships/customXml" Target="../ink/ink1682.xml"/><Relationship Id="rId57" Type="http://schemas.openxmlformats.org/officeDocument/2006/relationships/customXml" Target="../ink/ink1703.xml"/><Relationship Id="rId106" Type="http://schemas.openxmlformats.org/officeDocument/2006/relationships/customXml" Target="../ink/ink1752.xml"/><Relationship Id="rId127" Type="http://schemas.openxmlformats.org/officeDocument/2006/relationships/customXml" Target="../ink/ink1773.xml"/><Relationship Id="rId10" Type="http://schemas.openxmlformats.org/officeDocument/2006/relationships/customXml" Target="../ink/ink1656.xml"/><Relationship Id="rId31" Type="http://schemas.openxmlformats.org/officeDocument/2006/relationships/customXml" Target="../ink/ink1677.xml"/><Relationship Id="rId52" Type="http://schemas.openxmlformats.org/officeDocument/2006/relationships/customXml" Target="../ink/ink1698.xml"/><Relationship Id="rId73" Type="http://schemas.openxmlformats.org/officeDocument/2006/relationships/customXml" Target="../ink/ink1719.xml"/><Relationship Id="rId78" Type="http://schemas.openxmlformats.org/officeDocument/2006/relationships/customXml" Target="../ink/ink1724.xml"/><Relationship Id="rId94" Type="http://schemas.openxmlformats.org/officeDocument/2006/relationships/customXml" Target="../ink/ink1740.xml"/><Relationship Id="rId99" Type="http://schemas.openxmlformats.org/officeDocument/2006/relationships/customXml" Target="../ink/ink1745.xml"/><Relationship Id="rId101" Type="http://schemas.openxmlformats.org/officeDocument/2006/relationships/customXml" Target="../ink/ink1747.xml"/><Relationship Id="rId122" Type="http://schemas.openxmlformats.org/officeDocument/2006/relationships/customXml" Target="../ink/ink1768.xml"/><Relationship Id="rId4" Type="http://schemas.openxmlformats.org/officeDocument/2006/relationships/customXml" Target="../ink/ink1650.xml"/><Relationship Id="rId9" Type="http://schemas.openxmlformats.org/officeDocument/2006/relationships/customXml" Target="../ink/ink1655.xml"/><Relationship Id="rId26" Type="http://schemas.openxmlformats.org/officeDocument/2006/relationships/customXml" Target="../ink/ink1672.xml"/><Relationship Id="rId47" Type="http://schemas.openxmlformats.org/officeDocument/2006/relationships/customXml" Target="../ink/ink1693.xml"/><Relationship Id="rId68" Type="http://schemas.openxmlformats.org/officeDocument/2006/relationships/customXml" Target="../ink/ink1714.xml"/><Relationship Id="rId89" Type="http://schemas.openxmlformats.org/officeDocument/2006/relationships/customXml" Target="../ink/ink1735.xml"/><Relationship Id="rId112" Type="http://schemas.openxmlformats.org/officeDocument/2006/relationships/customXml" Target="../ink/ink1758.xml"/><Relationship Id="rId133" Type="http://schemas.openxmlformats.org/officeDocument/2006/relationships/customXml" Target="../ink/ink177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5.xml"/><Relationship Id="rId6" Type="http://schemas.openxmlformats.org/officeDocument/2006/relationships/image" Target="../media/image37.emf"/><Relationship Id="rId5" Type="http://schemas.openxmlformats.org/officeDocument/2006/relationships/customXml" Target="../ink/ink1780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02.xml"/><Relationship Id="rId117" Type="http://schemas.openxmlformats.org/officeDocument/2006/relationships/customXml" Target="../ink/ink1893.xml"/><Relationship Id="rId21" Type="http://schemas.openxmlformats.org/officeDocument/2006/relationships/customXml" Target="../ink/ink1797.xml"/><Relationship Id="rId42" Type="http://schemas.openxmlformats.org/officeDocument/2006/relationships/customXml" Target="../ink/ink1818.xml"/><Relationship Id="rId47" Type="http://schemas.openxmlformats.org/officeDocument/2006/relationships/customXml" Target="../ink/ink1823.xml"/><Relationship Id="rId63" Type="http://schemas.openxmlformats.org/officeDocument/2006/relationships/customXml" Target="../ink/ink1839.xml"/><Relationship Id="rId68" Type="http://schemas.openxmlformats.org/officeDocument/2006/relationships/customXml" Target="../ink/ink1844.xml"/><Relationship Id="rId84" Type="http://schemas.openxmlformats.org/officeDocument/2006/relationships/customXml" Target="../ink/ink1860.xml"/><Relationship Id="rId89" Type="http://schemas.openxmlformats.org/officeDocument/2006/relationships/customXml" Target="../ink/ink1865.xml"/><Relationship Id="rId112" Type="http://schemas.openxmlformats.org/officeDocument/2006/relationships/customXml" Target="../ink/ink1888.xml"/><Relationship Id="rId16" Type="http://schemas.openxmlformats.org/officeDocument/2006/relationships/customXml" Target="../ink/ink1792.xml"/><Relationship Id="rId107" Type="http://schemas.openxmlformats.org/officeDocument/2006/relationships/customXml" Target="../ink/ink1883.xml"/><Relationship Id="rId11" Type="http://schemas.openxmlformats.org/officeDocument/2006/relationships/customXml" Target="../ink/ink1787.xml"/><Relationship Id="rId32" Type="http://schemas.openxmlformats.org/officeDocument/2006/relationships/customXml" Target="../ink/ink1808.xml"/><Relationship Id="rId37" Type="http://schemas.openxmlformats.org/officeDocument/2006/relationships/customXml" Target="../ink/ink1813.xml"/><Relationship Id="rId53" Type="http://schemas.openxmlformats.org/officeDocument/2006/relationships/customXml" Target="../ink/ink1829.xml"/><Relationship Id="rId58" Type="http://schemas.openxmlformats.org/officeDocument/2006/relationships/customXml" Target="../ink/ink1834.xml"/><Relationship Id="rId74" Type="http://schemas.openxmlformats.org/officeDocument/2006/relationships/customXml" Target="../ink/ink1850.xml"/><Relationship Id="rId79" Type="http://schemas.openxmlformats.org/officeDocument/2006/relationships/customXml" Target="../ink/ink1855.xml"/><Relationship Id="rId102" Type="http://schemas.openxmlformats.org/officeDocument/2006/relationships/customXml" Target="../ink/ink1878.xml"/><Relationship Id="rId123" Type="http://schemas.openxmlformats.org/officeDocument/2006/relationships/customXml" Target="../ink/ink1899.xml"/><Relationship Id="rId5" Type="http://schemas.openxmlformats.org/officeDocument/2006/relationships/customXml" Target="../ink/ink1781.xml"/><Relationship Id="rId90" Type="http://schemas.openxmlformats.org/officeDocument/2006/relationships/customXml" Target="../ink/ink1866.xml"/><Relationship Id="rId95" Type="http://schemas.openxmlformats.org/officeDocument/2006/relationships/customXml" Target="../ink/ink1871.xml"/><Relationship Id="rId22" Type="http://schemas.openxmlformats.org/officeDocument/2006/relationships/customXml" Target="../ink/ink1798.xml"/><Relationship Id="rId27" Type="http://schemas.openxmlformats.org/officeDocument/2006/relationships/customXml" Target="../ink/ink1803.xml"/><Relationship Id="rId43" Type="http://schemas.openxmlformats.org/officeDocument/2006/relationships/customXml" Target="../ink/ink1819.xml"/><Relationship Id="rId48" Type="http://schemas.openxmlformats.org/officeDocument/2006/relationships/customXml" Target="../ink/ink1824.xml"/><Relationship Id="rId64" Type="http://schemas.openxmlformats.org/officeDocument/2006/relationships/customXml" Target="../ink/ink1840.xml"/><Relationship Id="rId69" Type="http://schemas.openxmlformats.org/officeDocument/2006/relationships/customXml" Target="../ink/ink1845.xml"/><Relationship Id="rId113" Type="http://schemas.openxmlformats.org/officeDocument/2006/relationships/customXml" Target="../ink/ink1889.xml"/><Relationship Id="rId118" Type="http://schemas.openxmlformats.org/officeDocument/2006/relationships/customXml" Target="../ink/ink1894.xml"/><Relationship Id="rId80" Type="http://schemas.openxmlformats.org/officeDocument/2006/relationships/customXml" Target="../ink/ink1856.xml"/><Relationship Id="rId85" Type="http://schemas.openxmlformats.org/officeDocument/2006/relationships/customXml" Target="../ink/ink1861.xml"/><Relationship Id="rId12" Type="http://schemas.openxmlformats.org/officeDocument/2006/relationships/customXml" Target="../ink/ink1788.xml"/><Relationship Id="rId17" Type="http://schemas.openxmlformats.org/officeDocument/2006/relationships/customXml" Target="../ink/ink1793.xml"/><Relationship Id="rId33" Type="http://schemas.openxmlformats.org/officeDocument/2006/relationships/customXml" Target="../ink/ink1809.xml"/><Relationship Id="rId38" Type="http://schemas.openxmlformats.org/officeDocument/2006/relationships/customXml" Target="../ink/ink1814.xml"/><Relationship Id="rId59" Type="http://schemas.openxmlformats.org/officeDocument/2006/relationships/customXml" Target="../ink/ink1835.xml"/><Relationship Id="rId103" Type="http://schemas.openxmlformats.org/officeDocument/2006/relationships/customXml" Target="../ink/ink1879.xml"/><Relationship Id="rId108" Type="http://schemas.openxmlformats.org/officeDocument/2006/relationships/customXml" Target="../ink/ink1884.xml"/><Relationship Id="rId124" Type="http://schemas.openxmlformats.org/officeDocument/2006/relationships/customXml" Target="../ink/ink1900.xml"/><Relationship Id="rId54" Type="http://schemas.openxmlformats.org/officeDocument/2006/relationships/customXml" Target="../ink/ink1830.xml"/><Relationship Id="rId70" Type="http://schemas.openxmlformats.org/officeDocument/2006/relationships/customXml" Target="../ink/ink1846.xml"/><Relationship Id="rId75" Type="http://schemas.openxmlformats.org/officeDocument/2006/relationships/customXml" Target="../ink/ink1851.xml"/><Relationship Id="rId91" Type="http://schemas.openxmlformats.org/officeDocument/2006/relationships/customXml" Target="../ink/ink1867.xml"/><Relationship Id="rId96" Type="http://schemas.openxmlformats.org/officeDocument/2006/relationships/customXml" Target="../ink/ink1872.xml"/><Relationship Id="rId1" Type="http://schemas.openxmlformats.org/officeDocument/2006/relationships/tags" Target="../tags/tag96.xml"/><Relationship Id="rId6" Type="http://schemas.openxmlformats.org/officeDocument/2006/relationships/customXml" Target="../ink/ink1782.xml"/><Relationship Id="rId23" Type="http://schemas.openxmlformats.org/officeDocument/2006/relationships/customXml" Target="../ink/ink1799.xml"/><Relationship Id="rId28" Type="http://schemas.openxmlformats.org/officeDocument/2006/relationships/customXml" Target="../ink/ink1804.xml"/><Relationship Id="rId49" Type="http://schemas.openxmlformats.org/officeDocument/2006/relationships/customXml" Target="../ink/ink1825.xml"/><Relationship Id="rId114" Type="http://schemas.openxmlformats.org/officeDocument/2006/relationships/customXml" Target="../ink/ink1890.xml"/><Relationship Id="rId119" Type="http://schemas.openxmlformats.org/officeDocument/2006/relationships/customXml" Target="../ink/ink1895.xml"/><Relationship Id="rId44" Type="http://schemas.openxmlformats.org/officeDocument/2006/relationships/customXml" Target="../ink/ink1820.xml"/><Relationship Id="rId60" Type="http://schemas.openxmlformats.org/officeDocument/2006/relationships/customXml" Target="../ink/ink1836.xml"/><Relationship Id="rId65" Type="http://schemas.openxmlformats.org/officeDocument/2006/relationships/customXml" Target="../ink/ink1841.xml"/><Relationship Id="rId81" Type="http://schemas.openxmlformats.org/officeDocument/2006/relationships/customXml" Target="../ink/ink1857.xml"/><Relationship Id="rId86" Type="http://schemas.openxmlformats.org/officeDocument/2006/relationships/customXml" Target="../ink/ink1862.xml"/><Relationship Id="rId13" Type="http://schemas.openxmlformats.org/officeDocument/2006/relationships/customXml" Target="../ink/ink1789.xml"/><Relationship Id="rId18" Type="http://schemas.openxmlformats.org/officeDocument/2006/relationships/customXml" Target="../ink/ink1794.xml"/><Relationship Id="rId39" Type="http://schemas.openxmlformats.org/officeDocument/2006/relationships/customXml" Target="../ink/ink1815.xml"/><Relationship Id="rId109" Type="http://schemas.openxmlformats.org/officeDocument/2006/relationships/customXml" Target="../ink/ink1885.xml"/><Relationship Id="rId34" Type="http://schemas.openxmlformats.org/officeDocument/2006/relationships/customXml" Target="../ink/ink1810.xml"/><Relationship Id="rId50" Type="http://schemas.openxmlformats.org/officeDocument/2006/relationships/customXml" Target="../ink/ink1826.xml"/><Relationship Id="rId55" Type="http://schemas.openxmlformats.org/officeDocument/2006/relationships/customXml" Target="../ink/ink1831.xml"/><Relationship Id="rId76" Type="http://schemas.openxmlformats.org/officeDocument/2006/relationships/customXml" Target="../ink/ink1852.xml"/><Relationship Id="rId97" Type="http://schemas.openxmlformats.org/officeDocument/2006/relationships/customXml" Target="../ink/ink1873.xml"/><Relationship Id="rId104" Type="http://schemas.openxmlformats.org/officeDocument/2006/relationships/customXml" Target="../ink/ink1880.xml"/><Relationship Id="rId120" Type="http://schemas.openxmlformats.org/officeDocument/2006/relationships/customXml" Target="../ink/ink1896.xml"/><Relationship Id="rId125" Type="http://schemas.openxmlformats.org/officeDocument/2006/relationships/image" Target="../media/image38.emf"/><Relationship Id="rId7" Type="http://schemas.openxmlformats.org/officeDocument/2006/relationships/customXml" Target="../ink/ink1783.xml"/><Relationship Id="rId71" Type="http://schemas.openxmlformats.org/officeDocument/2006/relationships/customXml" Target="../ink/ink1847.xml"/><Relationship Id="rId92" Type="http://schemas.openxmlformats.org/officeDocument/2006/relationships/customXml" Target="../ink/ink1868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805.xml"/><Relationship Id="rId24" Type="http://schemas.openxmlformats.org/officeDocument/2006/relationships/customXml" Target="../ink/ink1800.xml"/><Relationship Id="rId40" Type="http://schemas.openxmlformats.org/officeDocument/2006/relationships/customXml" Target="../ink/ink1816.xml"/><Relationship Id="rId45" Type="http://schemas.openxmlformats.org/officeDocument/2006/relationships/customXml" Target="../ink/ink1821.xml"/><Relationship Id="rId66" Type="http://schemas.openxmlformats.org/officeDocument/2006/relationships/customXml" Target="../ink/ink1842.xml"/><Relationship Id="rId87" Type="http://schemas.openxmlformats.org/officeDocument/2006/relationships/customXml" Target="../ink/ink1863.xml"/><Relationship Id="rId110" Type="http://schemas.openxmlformats.org/officeDocument/2006/relationships/customXml" Target="../ink/ink1886.xml"/><Relationship Id="rId115" Type="http://schemas.openxmlformats.org/officeDocument/2006/relationships/customXml" Target="../ink/ink1891.xml"/><Relationship Id="rId61" Type="http://schemas.openxmlformats.org/officeDocument/2006/relationships/customXml" Target="../ink/ink1837.xml"/><Relationship Id="rId82" Type="http://schemas.openxmlformats.org/officeDocument/2006/relationships/customXml" Target="../ink/ink1858.xml"/><Relationship Id="rId19" Type="http://schemas.openxmlformats.org/officeDocument/2006/relationships/customXml" Target="../ink/ink1795.xml"/><Relationship Id="rId14" Type="http://schemas.openxmlformats.org/officeDocument/2006/relationships/customXml" Target="../ink/ink1790.xml"/><Relationship Id="rId30" Type="http://schemas.openxmlformats.org/officeDocument/2006/relationships/customXml" Target="../ink/ink1806.xml"/><Relationship Id="rId35" Type="http://schemas.openxmlformats.org/officeDocument/2006/relationships/customXml" Target="../ink/ink1811.xml"/><Relationship Id="rId56" Type="http://schemas.openxmlformats.org/officeDocument/2006/relationships/customXml" Target="../ink/ink1832.xml"/><Relationship Id="rId77" Type="http://schemas.openxmlformats.org/officeDocument/2006/relationships/customXml" Target="../ink/ink1853.xml"/><Relationship Id="rId100" Type="http://schemas.openxmlformats.org/officeDocument/2006/relationships/customXml" Target="../ink/ink1876.xml"/><Relationship Id="rId105" Type="http://schemas.openxmlformats.org/officeDocument/2006/relationships/customXml" Target="../ink/ink1881.xml"/><Relationship Id="rId8" Type="http://schemas.openxmlformats.org/officeDocument/2006/relationships/customXml" Target="../ink/ink1784.xml"/><Relationship Id="rId51" Type="http://schemas.openxmlformats.org/officeDocument/2006/relationships/customXml" Target="../ink/ink1827.xml"/><Relationship Id="rId72" Type="http://schemas.openxmlformats.org/officeDocument/2006/relationships/customXml" Target="../ink/ink1848.xml"/><Relationship Id="rId93" Type="http://schemas.openxmlformats.org/officeDocument/2006/relationships/customXml" Target="../ink/ink1869.xml"/><Relationship Id="rId98" Type="http://schemas.openxmlformats.org/officeDocument/2006/relationships/customXml" Target="../ink/ink1874.xml"/><Relationship Id="rId121" Type="http://schemas.openxmlformats.org/officeDocument/2006/relationships/customXml" Target="../ink/ink1897.xml"/><Relationship Id="rId3" Type="http://schemas.openxmlformats.org/officeDocument/2006/relationships/image" Target="../media/image35.png"/><Relationship Id="rId25" Type="http://schemas.openxmlformats.org/officeDocument/2006/relationships/customXml" Target="../ink/ink1801.xml"/><Relationship Id="rId46" Type="http://schemas.openxmlformats.org/officeDocument/2006/relationships/customXml" Target="../ink/ink1822.xml"/><Relationship Id="rId67" Type="http://schemas.openxmlformats.org/officeDocument/2006/relationships/customXml" Target="../ink/ink1843.xml"/><Relationship Id="rId116" Type="http://schemas.openxmlformats.org/officeDocument/2006/relationships/customXml" Target="../ink/ink1892.xml"/><Relationship Id="rId20" Type="http://schemas.openxmlformats.org/officeDocument/2006/relationships/customXml" Target="../ink/ink1796.xml"/><Relationship Id="rId41" Type="http://schemas.openxmlformats.org/officeDocument/2006/relationships/customXml" Target="../ink/ink1817.xml"/><Relationship Id="rId62" Type="http://schemas.openxmlformats.org/officeDocument/2006/relationships/customXml" Target="../ink/ink1838.xml"/><Relationship Id="rId83" Type="http://schemas.openxmlformats.org/officeDocument/2006/relationships/customXml" Target="../ink/ink1859.xml"/><Relationship Id="rId88" Type="http://schemas.openxmlformats.org/officeDocument/2006/relationships/customXml" Target="../ink/ink1864.xml"/><Relationship Id="rId111" Type="http://schemas.openxmlformats.org/officeDocument/2006/relationships/customXml" Target="../ink/ink1887.xml"/><Relationship Id="rId15" Type="http://schemas.openxmlformats.org/officeDocument/2006/relationships/customXml" Target="../ink/ink1791.xml"/><Relationship Id="rId36" Type="http://schemas.openxmlformats.org/officeDocument/2006/relationships/customXml" Target="../ink/ink1812.xml"/><Relationship Id="rId57" Type="http://schemas.openxmlformats.org/officeDocument/2006/relationships/customXml" Target="../ink/ink1833.xml"/><Relationship Id="rId106" Type="http://schemas.openxmlformats.org/officeDocument/2006/relationships/customXml" Target="../ink/ink1882.xml"/><Relationship Id="rId10" Type="http://schemas.openxmlformats.org/officeDocument/2006/relationships/customXml" Target="../ink/ink1786.xml"/><Relationship Id="rId31" Type="http://schemas.openxmlformats.org/officeDocument/2006/relationships/customXml" Target="../ink/ink1807.xml"/><Relationship Id="rId52" Type="http://schemas.openxmlformats.org/officeDocument/2006/relationships/customXml" Target="../ink/ink1828.xml"/><Relationship Id="rId73" Type="http://schemas.openxmlformats.org/officeDocument/2006/relationships/customXml" Target="../ink/ink1849.xml"/><Relationship Id="rId78" Type="http://schemas.openxmlformats.org/officeDocument/2006/relationships/customXml" Target="../ink/ink1854.xml"/><Relationship Id="rId94" Type="http://schemas.openxmlformats.org/officeDocument/2006/relationships/customXml" Target="../ink/ink1870.xml"/><Relationship Id="rId99" Type="http://schemas.openxmlformats.org/officeDocument/2006/relationships/customXml" Target="../ink/ink1875.xml"/><Relationship Id="rId101" Type="http://schemas.openxmlformats.org/officeDocument/2006/relationships/customXml" Target="../ink/ink1877.xml"/><Relationship Id="rId122" Type="http://schemas.openxmlformats.org/officeDocument/2006/relationships/customXml" Target="../ink/ink1898.xml"/><Relationship Id="rId4" Type="http://schemas.openxmlformats.org/officeDocument/2006/relationships/image" Target="../media/image36.png"/><Relationship Id="rId9" Type="http://schemas.openxmlformats.org/officeDocument/2006/relationships/customXml" Target="../ink/ink178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7.xml"/><Relationship Id="rId5" Type="http://schemas.openxmlformats.org/officeDocument/2006/relationships/image" Target="../media/image40.emf"/><Relationship Id="rId4" Type="http://schemas.openxmlformats.org/officeDocument/2006/relationships/customXml" Target="../ink/ink1901.xml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15.xml"/><Relationship Id="rId21" Type="http://schemas.openxmlformats.org/officeDocument/2006/relationships/customXml" Target="../ink/ink1919.xml"/><Relationship Id="rId42" Type="http://schemas.openxmlformats.org/officeDocument/2006/relationships/customXml" Target="../ink/ink1940.xml"/><Relationship Id="rId63" Type="http://schemas.openxmlformats.org/officeDocument/2006/relationships/customXml" Target="../ink/ink1961.xml"/><Relationship Id="rId84" Type="http://schemas.openxmlformats.org/officeDocument/2006/relationships/customXml" Target="../ink/ink1982.xml"/><Relationship Id="rId138" Type="http://schemas.openxmlformats.org/officeDocument/2006/relationships/customXml" Target="../ink/ink2036.xml"/><Relationship Id="rId159" Type="http://schemas.openxmlformats.org/officeDocument/2006/relationships/customXml" Target="../ink/ink2057.xml"/><Relationship Id="rId170" Type="http://schemas.openxmlformats.org/officeDocument/2006/relationships/customXml" Target="../ink/ink2068.xml"/><Relationship Id="rId107" Type="http://schemas.openxmlformats.org/officeDocument/2006/relationships/customXml" Target="../ink/ink2005.xml"/><Relationship Id="rId11" Type="http://schemas.openxmlformats.org/officeDocument/2006/relationships/customXml" Target="../ink/ink1909.xml"/><Relationship Id="rId32" Type="http://schemas.openxmlformats.org/officeDocument/2006/relationships/customXml" Target="../ink/ink1930.xml"/><Relationship Id="rId53" Type="http://schemas.openxmlformats.org/officeDocument/2006/relationships/customXml" Target="../ink/ink1951.xml"/><Relationship Id="rId74" Type="http://schemas.openxmlformats.org/officeDocument/2006/relationships/customXml" Target="../ink/ink1972.xml"/><Relationship Id="rId128" Type="http://schemas.openxmlformats.org/officeDocument/2006/relationships/customXml" Target="../ink/ink2026.xml"/><Relationship Id="rId149" Type="http://schemas.openxmlformats.org/officeDocument/2006/relationships/customXml" Target="../ink/ink2047.xml"/><Relationship Id="rId5" Type="http://schemas.openxmlformats.org/officeDocument/2006/relationships/customXml" Target="../ink/ink1903.xml"/><Relationship Id="rId95" Type="http://schemas.openxmlformats.org/officeDocument/2006/relationships/customXml" Target="../ink/ink1993.xml"/><Relationship Id="rId160" Type="http://schemas.openxmlformats.org/officeDocument/2006/relationships/customXml" Target="../ink/ink2058.xml"/><Relationship Id="rId22" Type="http://schemas.openxmlformats.org/officeDocument/2006/relationships/customXml" Target="../ink/ink1920.xml"/><Relationship Id="rId43" Type="http://schemas.openxmlformats.org/officeDocument/2006/relationships/customXml" Target="../ink/ink1941.xml"/><Relationship Id="rId64" Type="http://schemas.openxmlformats.org/officeDocument/2006/relationships/customXml" Target="../ink/ink1962.xml"/><Relationship Id="rId118" Type="http://schemas.openxmlformats.org/officeDocument/2006/relationships/customXml" Target="../ink/ink2016.xml"/><Relationship Id="rId139" Type="http://schemas.openxmlformats.org/officeDocument/2006/relationships/customXml" Target="../ink/ink2037.xml"/><Relationship Id="rId85" Type="http://schemas.openxmlformats.org/officeDocument/2006/relationships/customXml" Target="../ink/ink1983.xml"/><Relationship Id="rId150" Type="http://schemas.openxmlformats.org/officeDocument/2006/relationships/customXml" Target="../ink/ink2048.xml"/><Relationship Id="rId171" Type="http://schemas.openxmlformats.org/officeDocument/2006/relationships/customXml" Target="../ink/ink2069.xml"/><Relationship Id="rId12" Type="http://schemas.openxmlformats.org/officeDocument/2006/relationships/customXml" Target="../ink/ink1910.xml"/><Relationship Id="rId33" Type="http://schemas.openxmlformats.org/officeDocument/2006/relationships/customXml" Target="../ink/ink1931.xml"/><Relationship Id="rId108" Type="http://schemas.openxmlformats.org/officeDocument/2006/relationships/customXml" Target="../ink/ink2006.xml"/><Relationship Id="rId129" Type="http://schemas.openxmlformats.org/officeDocument/2006/relationships/customXml" Target="../ink/ink2027.xml"/><Relationship Id="rId54" Type="http://schemas.openxmlformats.org/officeDocument/2006/relationships/customXml" Target="../ink/ink1952.xml"/><Relationship Id="rId75" Type="http://schemas.openxmlformats.org/officeDocument/2006/relationships/customXml" Target="../ink/ink1973.xml"/><Relationship Id="rId96" Type="http://schemas.openxmlformats.org/officeDocument/2006/relationships/customXml" Target="../ink/ink1994.xml"/><Relationship Id="rId140" Type="http://schemas.openxmlformats.org/officeDocument/2006/relationships/customXml" Target="../ink/ink2038.xml"/><Relationship Id="rId161" Type="http://schemas.openxmlformats.org/officeDocument/2006/relationships/customXml" Target="../ink/ink2059.xml"/><Relationship Id="rId1" Type="http://schemas.openxmlformats.org/officeDocument/2006/relationships/tags" Target="../tags/tag98.xml"/><Relationship Id="rId6" Type="http://schemas.openxmlformats.org/officeDocument/2006/relationships/customXml" Target="../ink/ink1904.xml"/><Relationship Id="rId23" Type="http://schemas.openxmlformats.org/officeDocument/2006/relationships/customXml" Target="../ink/ink1921.xml"/><Relationship Id="rId28" Type="http://schemas.openxmlformats.org/officeDocument/2006/relationships/customXml" Target="../ink/ink1926.xml"/><Relationship Id="rId49" Type="http://schemas.openxmlformats.org/officeDocument/2006/relationships/customXml" Target="../ink/ink1947.xml"/><Relationship Id="rId114" Type="http://schemas.openxmlformats.org/officeDocument/2006/relationships/customXml" Target="../ink/ink2012.xml"/><Relationship Id="rId119" Type="http://schemas.openxmlformats.org/officeDocument/2006/relationships/customXml" Target="../ink/ink2017.xml"/><Relationship Id="rId44" Type="http://schemas.openxmlformats.org/officeDocument/2006/relationships/customXml" Target="../ink/ink1942.xml"/><Relationship Id="rId60" Type="http://schemas.openxmlformats.org/officeDocument/2006/relationships/customXml" Target="../ink/ink1958.xml"/><Relationship Id="rId65" Type="http://schemas.openxmlformats.org/officeDocument/2006/relationships/customXml" Target="../ink/ink1963.xml"/><Relationship Id="rId81" Type="http://schemas.openxmlformats.org/officeDocument/2006/relationships/customXml" Target="../ink/ink1979.xml"/><Relationship Id="rId86" Type="http://schemas.openxmlformats.org/officeDocument/2006/relationships/customXml" Target="../ink/ink1984.xml"/><Relationship Id="rId130" Type="http://schemas.openxmlformats.org/officeDocument/2006/relationships/customXml" Target="../ink/ink2028.xml"/><Relationship Id="rId135" Type="http://schemas.openxmlformats.org/officeDocument/2006/relationships/customXml" Target="../ink/ink2033.xml"/><Relationship Id="rId151" Type="http://schemas.openxmlformats.org/officeDocument/2006/relationships/customXml" Target="../ink/ink2049.xml"/><Relationship Id="rId156" Type="http://schemas.openxmlformats.org/officeDocument/2006/relationships/customXml" Target="../ink/ink2054.xml"/><Relationship Id="rId172" Type="http://schemas.openxmlformats.org/officeDocument/2006/relationships/customXml" Target="../ink/ink2070.xml"/><Relationship Id="rId13" Type="http://schemas.openxmlformats.org/officeDocument/2006/relationships/customXml" Target="../ink/ink1911.xml"/><Relationship Id="rId18" Type="http://schemas.openxmlformats.org/officeDocument/2006/relationships/customXml" Target="../ink/ink1916.xml"/><Relationship Id="rId39" Type="http://schemas.openxmlformats.org/officeDocument/2006/relationships/customXml" Target="../ink/ink1937.xml"/><Relationship Id="rId109" Type="http://schemas.openxmlformats.org/officeDocument/2006/relationships/customXml" Target="../ink/ink2007.xml"/><Relationship Id="rId34" Type="http://schemas.openxmlformats.org/officeDocument/2006/relationships/customXml" Target="../ink/ink1932.xml"/><Relationship Id="rId50" Type="http://schemas.openxmlformats.org/officeDocument/2006/relationships/customXml" Target="../ink/ink1948.xml"/><Relationship Id="rId55" Type="http://schemas.openxmlformats.org/officeDocument/2006/relationships/customXml" Target="../ink/ink1953.xml"/><Relationship Id="rId76" Type="http://schemas.openxmlformats.org/officeDocument/2006/relationships/customXml" Target="../ink/ink1974.xml"/><Relationship Id="rId97" Type="http://schemas.openxmlformats.org/officeDocument/2006/relationships/customXml" Target="../ink/ink1995.xml"/><Relationship Id="rId104" Type="http://schemas.openxmlformats.org/officeDocument/2006/relationships/customXml" Target="../ink/ink2002.xml"/><Relationship Id="rId120" Type="http://schemas.openxmlformats.org/officeDocument/2006/relationships/customXml" Target="../ink/ink2018.xml"/><Relationship Id="rId125" Type="http://schemas.openxmlformats.org/officeDocument/2006/relationships/customXml" Target="../ink/ink2023.xml"/><Relationship Id="rId141" Type="http://schemas.openxmlformats.org/officeDocument/2006/relationships/customXml" Target="../ink/ink2039.xml"/><Relationship Id="rId146" Type="http://schemas.openxmlformats.org/officeDocument/2006/relationships/customXml" Target="../ink/ink2044.xml"/><Relationship Id="rId167" Type="http://schemas.openxmlformats.org/officeDocument/2006/relationships/customXml" Target="../ink/ink2065.xml"/><Relationship Id="rId7" Type="http://schemas.openxmlformats.org/officeDocument/2006/relationships/customXml" Target="../ink/ink1905.xml"/><Relationship Id="rId71" Type="http://schemas.openxmlformats.org/officeDocument/2006/relationships/customXml" Target="../ink/ink1969.xml"/><Relationship Id="rId92" Type="http://schemas.openxmlformats.org/officeDocument/2006/relationships/customXml" Target="../ink/ink1990.xml"/><Relationship Id="rId162" Type="http://schemas.openxmlformats.org/officeDocument/2006/relationships/customXml" Target="../ink/ink2060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927.xml"/><Relationship Id="rId24" Type="http://schemas.openxmlformats.org/officeDocument/2006/relationships/customXml" Target="../ink/ink1922.xml"/><Relationship Id="rId40" Type="http://schemas.openxmlformats.org/officeDocument/2006/relationships/customXml" Target="../ink/ink1938.xml"/><Relationship Id="rId45" Type="http://schemas.openxmlformats.org/officeDocument/2006/relationships/customXml" Target="../ink/ink1943.xml"/><Relationship Id="rId66" Type="http://schemas.openxmlformats.org/officeDocument/2006/relationships/customXml" Target="../ink/ink1964.xml"/><Relationship Id="rId87" Type="http://schemas.openxmlformats.org/officeDocument/2006/relationships/customXml" Target="../ink/ink1985.xml"/><Relationship Id="rId110" Type="http://schemas.openxmlformats.org/officeDocument/2006/relationships/customXml" Target="../ink/ink2008.xml"/><Relationship Id="rId115" Type="http://schemas.openxmlformats.org/officeDocument/2006/relationships/customXml" Target="../ink/ink2013.xml"/><Relationship Id="rId131" Type="http://schemas.openxmlformats.org/officeDocument/2006/relationships/customXml" Target="../ink/ink2029.xml"/><Relationship Id="rId136" Type="http://schemas.openxmlformats.org/officeDocument/2006/relationships/customXml" Target="../ink/ink2034.xml"/><Relationship Id="rId157" Type="http://schemas.openxmlformats.org/officeDocument/2006/relationships/customXml" Target="../ink/ink2055.xml"/><Relationship Id="rId61" Type="http://schemas.openxmlformats.org/officeDocument/2006/relationships/customXml" Target="../ink/ink1959.xml"/><Relationship Id="rId82" Type="http://schemas.openxmlformats.org/officeDocument/2006/relationships/customXml" Target="../ink/ink1980.xml"/><Relationship Id="rId152" Type="http://schemas.openxmlformats.org/officeDocument/2006/relationships/customXml" Target="../ink/ink2050.xml"/><Relationship Id="rId173" Type="http://schemas.openxmlformats.org/officeDocument/2006/relationships/image" Target="../media/image41.emf"/><Relationship Id="rId19" Type="http://schemas.openxmlformats.org/officeDocument/2006/relationships/customXml" Target="../ink/ink1917.xml"/><Relationship Id="rId14" Type="http://schemas.openxmlformats.org/officeDocument/2006/relationships/customXml" Target="../ink/ink1912.xml"/><Relationship Id="rId30" Type="http://schemas.openxmlformats.org/officeDocument/2006/relationships/customXml" Target="../ink/ink1928.xml"/><Relationship Id="rId35" Type="http://schemas.openxmlformats.org/officeDocument/2006/relationships/customXml" Target="../ink/ink1933.xml"/><Relationship Id="rId56" Type="http://schemas.openxmlformats.org/officeDocument/2006/relationships/customXml" Target="../ink/ink1954.xml"/><Relationship Id="rId77" Type="http://schemas.openxmlformats.org/officeDocument/2006/relationships/customXml" Target="../ink/ink1975.xml"/><Relationship Id="rId100" Type="http://schemas.openxmlformats.org/officeDocument/2006/relationships/customXml" Target="../ink/ink1998.xml"/><Relationship Id="rId105" Type="http://schemas.openxmlformats.org/officeDocument/2006/relationships/customXml" Target="../ink/ink2003.xml"/><Relationship Id="rId126" Type="http://schemas.openxmlformats.org/officeDocument/2006/relationships/customXml" Target="../ink/ink2024.xml"/><Relationship Id="rId147" Type="http://schemas.openxmlformats.org/officeDocument/2006/relationships/customXml" Target="../ink/ink2045.xml"/><Relationship Id="rId168" Type="http://schemas.openxmlformats.org/officeDocument/2006/relationships/customXml" Target="../ink/ink2066.xml"/><Relationship Id="rId8" Type="http://schemas.openxmlformats.org/officeDocument/2006/relationships/customXml" Target="../ink/ink1906.xml"/><Relationship Id="rId51" Type="http://schemas.openxmlformats.org/officeDocument/2006/relationships/customXml" Target="../ink/ink1949.xml"/><Relationship Id="rId72" Type="http://schemas.openxmlformats.org/officeDocument/2006/relationships/customXml" Target="../ink/ink1970.xml"/><Relationship Id="rId93" Type="http://schemas.openxmlformats.org/officeDocument/2006/relationships/customXml" Target="../ink/ink1991.xml"/><Relationship Id="rId98" Type="http://schemas.openxmlformats.org/officeDocument/2006/relationships/customXml" Target="../ink/ink1996.xml"/><Relationship Id="rId121" Type="http://schemas.openxmlformats.org/officeDocument/2006/relationships/customXml" Target="../ink/ink2019.xml"/><Relationship Id="rId142" Type="http://schemas.openxmlformats.org/officeDocument/2006/relationships/customXml" Target="../ink/ink2040.xml"/><Relationship Id="rId163" Type="http://schemas.openxmlformats.org/officeDocument/2006/relationships/customXml" Target="../ink/ink2061.xml"/><Relationship Id="rId3" Type="http://schemas.openxmlformats.org/officeDocument/2006/relationships/image" Target="../media/image39.png"/><Relationship Id="rId25" Type="http://schemas.openxmlformats.org/officeDocument/2006/relationships/customXml" Target="../ink/ink1923.xml"/><Relationship Id="rId46" Type="http://schemas.openxmlformats.org/officeDocument/2006/relationships/customXml" Target="../ink/ink1944.xml"/><Relationship Id="rId67" Type="http://schemas.openxmlformats.org/officeDocument/2006/relationships/customXml" Target="../ink/ink1965.xml"/><Relationship Id="rId116" Type="http://schemas.openxmlformats.org/officeDocument/2006/relationships/customXml" Target="../ink/ink2014.xml"/><Relationship Id="rId137" Type="http://schemas.openxmlformats.org/officeDocument/2006/relationships/customXml" Target="../ink/ink2035.xml"/><Relationship Id="rId158" Type="http://schemas.openxmlformats.org/officeDocument/2006/relationships/customXml" Target="../ink/ink2056.xml"/><Relationship Id="rId20" Type="http://schemas.openxmlformats.org/officeDocument/2006/relationships/customXml" Target="../ink/ink1918.xml"/><Relationship Id="rId41" Type="http://schemas.openxmlformats.org/officeDocument/2006/relationships/customXml" Target="../ink/ink1939.xml"/><Relationship Id="rId62" Type="http://schemas.openxmlformats.org/officeDocument/2006/relationships/customXml" Target="../ink/ink1960.xml"/><Relationship Id="rId83" Type="http://schemas.openxmlformats.org/officeDocument/2006/relationships/customXml" Target="../ink/ink1981.xml"/><Relationship Id="rId88" Type="http://schemas.openxmlformats.org/officeDocument/2006/relationships/customXml" Target="../ink/ink1986.xml"/><Relationship Id="rId111" Type="http://schemas.openxmlformats.org/officeDocument/2006/relationships/customXml" Target="../ink/ink2009.xml"/><Relationship Id="rId132" Type="http://schemas.openxmlformats.org/officeDocument/2006/relationships/customXml" Target="../ink/ink2030.xml"/><Relationship Id="rId153" Type="http://schemas.openxmlformats.org/officeDocument/2006/relationships/customXml" Target="../ink/ink2051.xml"/><Relationship Id="rId15" Type="http://schemas.openxmlformats.org/officeDocument/2006/relationships/customXml" Target="../ink/ink1913.xml"/><Relationship Id="rId36" Type="http://schemas.openxmlformats.org/officeDocument/2006/relationships/customXml" Target="../ink/ink1934.xml"/><Relationship Id="rId57" Type="http://schemas.openxmlformats.org/officeDocument/2006/relationships/customXml" Target="../ink/ink1955.xml"/><Relationship Id="rId106" Type="http://schemas.openxmlformats.org/officeDocument/2006/relationships/customXml" Target="../ink/ink2004.xml"/><Relationship Id="rId127" Type="http://schemas.openxmlformats.org/officeDocument/2006/relationships/customXml" Target="../ink/ink2025.xml"/><Relationship Id="rId10" Type="http://schemas.openxmlformats.org/officeDocument/2006/relationships/customXml" Target="../ink/ink1908.xml"/><Relationship Id="rId31" Type="http://schemas.openxmlformats.org/officeDocument/2006/relationships/customXml" Target="../ink/ink1929.xml"/><Relationship Id="rId52" Type="http://schemas.openxmlformats.org/officeDocument/2006/relationships/customXml" Target="../ink/ink1950.xml"/><Relationship Id="rId73" Type="http://schemas.openxmlformats.org/officeDocument/2006/relationships/customXml" Target="../ink/ink1971.xml"/><Relationship Id="rId78" Type="http://schemas.openxmlformats.org/officeDocument/2006/relationships/customXml" Target="../ink/ink1976.xml"/><Relationship Id="rId94" Type="http://schemas.openxmlformats.org/officeDocument/2006/relationships/customXml" Target="../ink/ink1992.xml"/><Relationship Id="rId99" Type="http://schemas.openxmlformats.org/officeDocument/2006/relationships/customXml" Target="../ink/ink1997.xml"/><Relationship Id="rId101" Type="http://schemas.openxmlformats.org/officeDocument/2006/relationships/customXml" Target="../ink/ink1999.xml"/><Relationship Id="rId122" Type="http://schemas.openxmlformats.org/officeDocument/2006/relationships/customXml" Target="../ink/ink2020.xml"/><Relationship Id="rId143" Type="http://schemas.openxmlformats.org/officeDocument/2006/relationships/customXml" Target="../ink/ink2041.xml"/><Relationship Id="rId148" Type="http://schemas.openxmlformats.org/officeDocument/2006/relationships/customXml" Target="../ink/ink2046.xml"/><Relationship Id="rId164" Type="http://schemas.openxmlformats.org/officeDocument/2006/relationships/customXml" Target="../ink/ink2062.xml"/><Relationship Id="rId169" Type="http://schemas.openxmlformats.org/officeDocument/2006/relationships/customXml" Target="../ink/ink2067.xml"/><Relationship Id="rId4" Type="http://schemas.openxmlformats.org/officeDocument/2006/relationships/customXml" Target="../ink/ink1902.xml"/><Relationship Id="rId9" Type="http://schemas.openxmlformats.org/officeDocument/2006/relationships/customXml" Target="../ink/ink1907.xml"/><Relationship Id="rId26" Type="http://schemas.openxmlformats.org/officeDocument/2006/relationships/customXml" Target="../ink/ink1924.xml"/><Relationship Id="rId47" Type="http://schemas.openxmlformats.org/officeDocument/2006/relationships/customXml" Target="../ink/ink1945.xml"/><Relationship Id="rId68" Type="http://schemas.openxmlformats.org/officeDocument/2006/relationships/customXml" Target="../ink/ink1966.xml"/><Relationship Id="rId89" Type="http://schemas.openxmlformats.org/officeDocument/2006/relationships/customXml" Target="../ink/ink1987.xml"/><Relationship Id="rId112" Type="http://schemas.openxmlformats.org/officeDocument/2006/relationships/customXml" Target="../ink/ink2010.xml"/><Relationship Id="rId133" Type="http://schemas.openxmlformats.org/officeDocument/2006/relationships/customXml" Target="../ink/ink2031.xml"/><Relationship Id="rId154" Type="http://schemas.openxmlformats.org/officeDocument/2006/relationships/customXml" Target="../ink/ink2052.xml"/><Relationship Id="rId16" Type="http://schemas.openxmlformats.org/officeDocument/2006/relationships/customXml" Target="../ink/ink1914.xml"/><Relationship Id="rId37" Type="http://schemas.openxmlformats.org/officeDocument/2006/relationships/customXml" Target="../ink/ink1935.xml"/><Relationship Id="rId58" Type="http://schemas.openxmlformats.org/officeDocument/2006/relationships/customXml" Target="../ink/ink1956.xml"/><Relationship Id="rId79" Type="http://schemas.openxmlformats.org/officeDocument/2006/relationships/customXml" Target="../ink/ink1977.xml"/><Relationship Id="rId102" Type="http://schemas.openxmlformats.org/officeDocument/2006/relationships/customXml" Target="../ink/ink2000.xml"/><Relationship Id="rId123" Type="http://schemas.openxmlformats.org/officeDocument/2006/relationships/customXml" Target="../ink/ink2021.xml"/><Relationship Id="rId144" Type="http://schemas.openxmlformats.org/officeDocument/2006/relationships/customXml" Target="../ink/ink2042.xml"/><Relationship Id="rId90" Type="http://schemas.openxmlformats.org/officeDocument/2006/relationships/customXml" Target="../ink/ink1988.xml"/><Relationship Id="rId165" Type="http://schemas.openxmlformats.org/officeDocument/2006/relationships/customXml" Target="../ink/ink2063.xml"/><Relationship Id="rId27" Type="http://schemas.openxmlformats.org/officeDocument/2006/relationships/customXml" Target="../ink/ink1925.xml"/><Relationship Id="rId48" Type="http://schemas.openxmlformats.org/officeDocument/2006/relationships/customXml" Target="../ink/ink1946.xml"/><Relationship Id="rId69" Type="http://schemas.openxmlformats.org/officeDocument/2006/relationships/customXml" Target="../ink/ink1967.xml"/><Relationship Id="rId113" Type="http://schemas.openxmlformats.org/officeDocument/2006/relationships/customXml" Target="../ink/ink2011.xml"/><Relationship Id="rId134" Type="http://schemas.openxmlformats.org/officeDocument/2006/relationships/customXml" Target="../ink/ink2032.xml"/><Relationship Id="rId80" Type="http://schemas.openxmlformats.org/officeDocument/2006/relationships/customXml" Target="../ink/ink1978.xml"/><Relationship Id="rId155" Type="http://schemas.openxmlformats.org/officeDocument/2006/relationships/customXml" Target="../ink/ink2053.xml"/><Relationship Id="rId17" Type="http://schemas.openxmlformats.org/officeDocument/2006/relationships/customXml" Target="../ink/ink1915.xml"/><Relationship Id="rId38" Type="http://schemas.openxmlformats.org/officeDocument/2006/relationships/customXml" Target="../ink/ink1936.xml"/><Relationship Id="rId59" Type="http://schemas.openxmlformats.org/officeDocument/2006/relationships/customXml" Target="../ink/ink1957.xml"/><Relationship Id="rId103" Type="http://schemas.openxmlformats.org/officeDocument/2006/relationships/customXml" Target="../ink/ink2001.xml"/><Relationship Id="rId124" Type="http://schemas.openxmlformats.org/officeDocument/2006/relationships/customXml" Target="../ink/ink2022.xml"/><Relationship Id="rId70" Type="http://schemas.openxmlformats.org/officeDocument/2006/relationships/customXml" Target="../ink/ink1968.xml"/><Relationship Id="rId91" Type="http://schemas.openxmlformats.org/officeDocument/2006/relationships/customXml" Target="../ink/ink1989.xml"/><Relationship Id="rId145" Type="http://schemas.openxmlformats.org/officeDocument/2006/relationships/customXml" Target="../ink/ink2043.xml"/><Relationship Id="rId166" Type="http://schemas.openxmlformats.org/officeDocument/2006/relationships/customXml" Target="../ink/ink206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9.xml"/><Relationship Id="rId5" Type="http://schemas.openxmlformats.org/officeDocument/2006/relationships/image" Target="../media/image43.emf"/><Relationship Id="rId4" Type="http://schemas.openxmlformats.org/officeDocument/2006/relationships/customXml" Target="../ink/ink2071.xml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94.xml"/><Relationship Id="rId21" Type="http://schemas.openxmlformats.org/officeDocument/2006/relationships/customXml" Target="../ink/ink2089.xml"/><Relationship Id="rId42" Type="http://schemas.openxmlformats.org/officeDocument/2006/relationships/customXml" Target="../ink/ink2110.xml"/><Relationship Id="rId47" Type="http://schemas.openxmlformats.org/officeDocument/2006/relationships/customXml" Target="../ink/ink2115.xml"/><Relationship Id="rId63" Type="http://schemas.openxmlformats.org/officeDocument/2006/relationships/customXml" Target="../ink/ink2131.xml"/><Relationship Id="rId68" Type="http://schemas.openxmlformats.org/officeDocument/2006/relationships/customXml" Target="../ink/ink2136.xml"/><Relationship Id="rId16" Type="http://schemas.openxmlformats.org/officeDocument/2006/relationships/customXml" Target="../ink/ink2084.xml"/><Relationship Id="rId11" Type="http://schemas.openxmlformats.org/officeDocument/2006/relationships/customXml" Target="../ink/ink2079.xml"/><Relationship Id="rId32" Type="http://schemas.openxmlformats.org/officeDocument/2006/relationships/customXml" Target="../ink/ink2100.xml"/><Relationship Id="rId37" Type="http://schemas.openxmlformats.org/officeDocument/2006/relationships/customXml" Target="../ink/ink2105.xml"/><Relationship Id="rId53" Type="http://schemas.openxmlformats.org/officeDocument/2006/relationships/customXml" Target="../ink/ink2121.xml"/><Relationship Id="rId58" Type="http://schemas.openxmlformats.org/officeDocument/2006/relationships/customXml" Target="../ink/ink2126.xml"/><Relationship Id="rId74" Type="http://schemas.openxmlformats.org/officeDocument/2006/relationships/customXml" Target="../ink/ink2142.xml"/><Relationship Id="rId79" Type="http://schemas.openxmlformats.org/officeDocument/2006/relationships/customXml" Target="../ink/ink2147.xml"/><Relationship Id="rId5" Type="http://schemas.openxmlformats.org/officeDocument/2006/relationships/customXml" Target="../ink/ink2073.xml"/><Relationship Id="rId61" Type="http://schemas.openxmlformats.org/officeDocument/2006/relationships/customXml" Target="../ink/ink2129.xml"/><Relationship Id="rId19" Type="http://schemas.openxmlformats.org/officeDocument/2006/relationships/customXml" Target="../ink/ink2087.xml"/><Relationship Id="rId14" Type="http://schemas.openxmlformats.org/officeDocument/2006/relationships/customXml" Target="../ink/ink2082.xml"/><Relationship Id="rId22" Type="http://schemas.openxmlformats.org/officeDocument/2006/relationships/customXml" Target="../ink/ink2090.xml"/><Relationship Id="rId27" Type="http://schemas.openxmlformats.org/officeDocument/2006/relationships/customXml" Target="../ink/ink2095.xml"/><Relationship Id="rId30" Type="http://schemas.openxmlformats.org/officeDocument/2006/relationships/customXml" Target="../ink/ink2098.xml"/><Relationship Id="rId35" Type="http://schemas.openxmlformats.org/officeDocument/2006/relationships/customXml" Target="../ink/ink2103.xml"/><Relationship Id="rId43" Type="http://schemas.openxmlformats.org/officeDocument/2006/relationships/customXml" Target="../ink/ink2111.xml"/><Relationship Id="rId48" Type="http://schemas.openxmlformats.org/officeDocument/2006/relationships/customXml" Target="../ink/ink2116.xml"/><Relationship Id="rId56" Type="http://schemas.openxmlformats.org/officeDocument/2006/relationships/customXml" Target="../ink/ink2124.xml"/><Relationship Id="rId64" Type="http://schemas.openxmlformats.org/officeDocument/2006/relationships/customXml" Target="../ink/ink2132.xml"/><Relationship Id="rId69" Type="http://schemas.openxmlformats.org/officeDocument/2006/relationships/customXml" Target="../ink/ink2137.xml"/><Relationship Id="rId77" Type="http://schemas.openxmlformats.org/officeDocument/2006/relationships/customXml" Target="../ink/ink2145.xml"/><Relationship Id="rId8" Type="http://schemas.openxmlformats.org/officeDocument/2006/relationships/customXml" Target="../ink/ink2076.xml"/><Relationship Id="rId51" Type="http://schemas.openxmlformats.org/officeDocument/2006/relationships/customXml" Target="../ink/ink2119.xml"/><Relationship Id="rId72" Type="http://schemas.openxmlformats.org/officeDocument/2006/relationships/customXml" Target="../ink/ink2140.xml"/><Relationship Id="rId80" Type="http://schemas.openxmlformats.org/officeDocument/2006/relationships/customXml" Target="../ink/ink2148.xml"/><Relationship Id="rId3" Type="http://schemas.openxmlformats.org/officeDocument/2006/relationships/image" Target="../media/image42.png"/><Relationship Id="rId12" Type="http://schemas.openxmlformats.org/officeDocument/2006/relationships/customXml" Target="../ink/ink2080.xml"/><Relationship Id="rId17" Type="http://schemas.openxmlformats.org/officeDocument/2006/relationships/customXml" Target="../ink/ink2085.xml"/><Relationship Id="rId25" Type="http://schemas.openxmlformats.org/officeDocument/2006/relationships/customXml" Target="../ink/ink2093.xml"/><Relationship Id="rId33" Type="http://schemas.openxmlformats.org/officeDocument/2006/relationships/customXml" Target="../ink/ink2101.xml"/><Relationship Id="rId38" Type="http://schemas.openxmlformats.org/officeDocument/2006/relationships/customXml" Target="../ink/ink2106.xml"/><Relationship Id="rId46" Type="http://schemas.openxmlformats.org/officeDocument/2006/relationships/customXml" Target="../ink/ink2114.xml"/><Relationship Id="rId59" Type="http://schemas.openxmlformats.org/officeDocument/2006/relationships/customXml" Target="../ink/ink2127.xml"/><Relationship Id="rId67" Type="http://schemas.openxmlformats.org/officeDocument/2006/relationships/customXml" Target="../ink/ink2135.xml"/><Relationship Id="rId20" Type="http://schemas.openxmlformats.org/officeDocument/2006/relationships/customXml" Target="../ink/ink2088.xml"/><Relationship Id="rId41" Type="http://schemas.openxmlformats.org/officeDocument/2006/relationships/customXml" Target="../ink/ink2109.xml"/><Relationship Id="rId54" Type="http://schemas.openxmlformats.org/officeDocument/2006/relationships/customXml" Target="../ink/ink2122.xml"/><Relationship Id="rId62" Type="http://schemas.openxmlformats.org/officeDocument/2006/relationships/customXml" Target="../ink/ink2130.xml"/><Relationship Id="rId70" Type="http://schemas.openxmlformats.org/officeDocument/2006/relationships/customXml" Target="../ink/ink2138.xml"/><Relationship Id="rId75" Type="http://schemas.openxmlformats.org/officeDocument/2006/relationships/customXml" Target="../ink/ink2143.xml"/><Relationship Id="rId1" Type="http://schemas.openxmlformats.org/officeDocument/2006/relationships/tags" Target="../tags/tag100.xml"/><Relationship Id="rId6" Type="http://schemas.openxmlformats.org/officeDocument/2006/relationships/customXml" Target="../ink/ink2074.xml"/><Relationship Id="rId15" Type="http://schemas.openxmlformats.org/officeDocument/2006/relationships/customXml" Target="../ink/ink2083.xml"/><Relationship Id="rId23" Type="http://schemas.openxmlformats.org/officeDocument/2006/relationships/customXml" Target="../ink/ink2091.xml"/><Relationship Id="rId28" Type="http://schemas.openxmlformats.org/officeDocument/2006/relationships/customXml" Target="../ink/ink2096.xml"/><Relationship Id="rId36" Type="http://schemas.openxmlformats.org/officeDocument/2006/relationships/customXml" Target="../ink/ink2104.xml"/><Relationship Id="rId49" Type="http://schemas.openxmlformats.org/officeDocument/2006/relationships/customXml" Target="../ink/ink2117.xml"/><Relationship Id="rId57" Type="http://schemas.openxmlformats.org/officeDocument/2006/relationships/customXml" Target="../ink/ink2125.xml"/><Relationship Id="rId10" Type="http://schemas.openxmlformats.org/officeDocument/2006/relationships/customXml" Target="../ink/ink2078.xml"/><Relationship Id="rId31" Type="http://schemas.openxmlformats.org/officeDocument/2006/relationships/customXml" Target="../ink/ink2099.xml"/><Relationship Id="rId44" Type="http://schemas.openxmlformats.org/officeDocument/2006/relationships/customXml" Target="../ink/ink2112.xml"/><Relationship Id="rId52" Type="http://schemas.openxmlformats.org/officeDocument/2006/relationships/customXml" Target="../ink/ink2120.xml"/><Relationship Id="rId60" Type="http://schemas.openxmlformats.org/officeDocument/2006/relationships/customXml" Target="../ink/ink2128.xml"/><Relationship Id="rId65" Type="http://schemas.openxmlformats.org/officeDocument/2006/relationships/customXml" Target="../ink/ink2133.xml"/><Relationship Id="rId73" Type="http://schemas.openxmlformats.org/officeDocument/2006/relationships/customXml" Target="../ink/ink2141.xml"/><Relationship Id="rId78" Type="http://schemas.openxmlformats.org/officeDocument/2006/relationships/customXml" Target="../ink/ink2146.xml"/><Relationship Id="rId81" Type="http://schemas.openxmlformats.org/officeDocument/2006/relationships/customXml" Target="../ink/ink2149.xml"/><Relationship Id="rId4" Type="http://schemas.openxmlformats.org/officeDocument/2006/relationships/customXml" Target="../ink/ink2072.xml"/><Relationship Id="rId9" Type="http://schemas.openxmlformats.org/officeDocument/2006/relationships/customXml" Target="../ink/ink2077.xml"/><Relationship Id="rId13" Type="http://schemas.openxmlformats.org/officeDocument/2006/relationships/customXml" Target="../ink/ink2081.xml"/><Relationship Id="rId18" Type="http://schemas.openxmlformats.org/officeDocument/2006/relationships/customXml" Target="../ink/ink2086.xml"/><Relationship Id="rId39" Type="http://schemas.openxmlformats.org/officeDocument/2006/relationships/customXml" Target="../ink/ink2107.xml"/><Relationship Id="rId34" Type="http://schemas.openxmlformats.org/officeDocument/2006/relationships/customXml" Target="../ink/ink2102.xml"/><Relationship Id="rId50" Type="http://schemas.openxmlformats.org/officeDocument/2006/relationships/customXml" Target="../ink/ink2118.xml"/><Relationship Id="rId55" Type="http://schemas.openxmlformats.org/officeDocument/2006/relationships/customXml" Target="../ink/ink2123.xml"/><Relationship Id="rId76" Type="http://schemas.openxmlformats.org/officeDocument/2006/relationships/customXml" Target="../ink/ink2144.xml"/><Relationship Id="rId7" Type="http://schemas.openxmlformats.org/officeDocument/2006/relationships/customXml" Target="../ink/ink2075.xml"/><Relationship Id="rId71" Type="http://schemas.openxmlformats.org/officeDocument/2006/relationships/customXml" Target="../ink/ink2139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2097.xml"/><Relationship Id="rId24" Type="http://schemas.openxmlformats.org/officeDocument/2006/relationships/customXml" Target="../ink/ink2092.xml"/><Relationship Id="rId40" Type="http://schemas.openxmlformats.org/officeDocument/2006/relationships/customXml" Target="../ink/ink2108.xml"/><Relationship Id="rId45" Type="http://schemas.openxmlformats.org/officeDocument/2006/relationships/customXml" Target="../ink/ink2113.xml"/><Relationship Id="rId66" Type="http://schemas.openxmlformats.org/officeDocument/2006/relationships/customXml" Target="../ink/ink213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52.xml"/><Relationship Id="rId3" Type="http://schemas.openxmlformats.org/officeDocument/2006/relationships/image" Target="../media/image44.png"/><Relationship Id="rId7" Type="http://schemas.openxmlformats.org/officeDocument/2006/relationships/customXml" Target="../ink/ink2151.xml"/><Relationship Id="rId12" Type="http://schemas.openxmlformats.org/officeDocument/2006/relationships/customXml" Target="../ink/ink215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1.xml"/><Relationship Id="rId6" Type="http://schemas.openxmlformats.org/officeDocument/2006/relationships/customXml" Target="../ink/ink2150.xml"/><Relationship Id="rId11" Type="http://schemas.openxmlformats.org/officeDocument/2006/relationships/customXml" Target="../ink/ink2155.xml"/><Relationship Id="rId5" Type="http://schemas.openxmlformats.org/officeDocument/2006/relationships/image" Target="../media/image46.png"/><Relationship Id="rId10" Type="http://schemas.openxmlformats.org/officeDocument/2006/relationships/customXml" Target="../ink/ink2154.xml"/><Relationship Id="rId4" Type="http://schemas.openxmlformats.org/officeDocument/2006/relationships/image" Target="../media/image45.png"/><Relationship Id="rId9" Type="http://schemas.openxmlformats.org/officeDocument/2006/relationships/customXml" Target="../ink/ink2153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78.xml"/><Relationship Id="rId21" Type="http://schemas.openxmlformats.org/officeDocument/2006/relationships/customXml" Target="../ink/ink2173.xml"/><Relationship Id="rId42" Type="http://schemas.openxmlformats.org/officeDocument/2006/relationships/customXml" Target="../ink/ink2194.xml"/><Relationship Id="rId47" Type="http://schemas.openxmlformats.org/officeDocument/2006/relationships/customXml" Target="../ink/ink2199.xml"/><Relationship Id="rId63" Type="http://schemas.openxmlformats.org/officeDocument/2006/relationships/customXml" Target="../ink/ink2215.xml"/><Relationship Id="rId68" Type="http://schemas.openxmlformats.org/officeDocument/2006/relationships/customXml" Target="../ink/ink2220.xml"/><Relationship Id="rId16" Type="http://schemas.openxmlformats.org/officeDocument/2006/relationships/customXml" Target="../ink/ink2168.xml"/><Relationship Id="rId11" Type="http://schemas.openxmlformats.org/officeDocument/2006/relationships/customXml" Target="../ink/ink2163.xml"/><Relationship Id="rId24" Type="http://schemas.openxmlformats.org/officeDocument/2006/relationships/customXml" Target="../ink/ink2176.xml"/><Relationship Id="rId32" Type="http://schemas.openxmlformats.org/officeDocument/2006/relationships/customXml" Target="../ink/ink2184.xml"/><Relationship Id="rId37" Type="http://schemas.openxmlformats.org/officeDocument/2006/relationships/customXml" Target="../ink/ink2189.xml"/><Relationship Id="rId40" Type="http://schemas.openxmlformats.org/officeDocument/2006/relationships/customXml" Target="../ink/ink2192.xml"/><Relationship Id="rId45" Type="http://schemas.openxmlformats.org/officeDocument/2006/relationships/customXml" Target="../ink/ink2197.xml"/><Relationship Id="rId53" Type="http://schemas.openxmlformats.org/officeDocument/2006/relationships/customXml" Target="../ink/ink2205.xml"/><Relationship Id="rId58" Type="http://schemas.openxmlformats.org/officeDocument/2006/relationships/customXml" Target="../ink/ink2210.xml"/><Relationship Id="rId66" Type="http://schemas.openxmlformats.org/officeDocument/2006/relationships/customXml" Target="../ink/ink2218.xml"/><Relationship Id="rId74" Type="http://schemas.openxmlformats.org/officeDocument/2006/relationships/customXml" Target="../ink/ink2226.xml"/><Relationship Id="rId79" Type="http://schemas.openxmlformats.org/officeDocument/2006/relationships/customXml" Target="../ink/ink2231.xml"/><Relationship Id="rId5" Type="http://schemas.openxmlformats.org/officeDocument/2006/relationships/customXml" Target="../ink/ink2157.xml"/><Relationship Id="rId61" Type="http://schemas.openxmlformats.org/officeDocument/2006/relationships/customXml" Target="../ink/ink2213.xml"/><Relationship Id="rId19" Type="http://schemas.openxmlformats.org/officeDocument/2006/relationships/customXml" Target="../ink/ink2171.xml"/><Relationship Id="rId14" Type="http://schemas.openxmlformats.org/officeDocument/2006/relationships/customXml" Target="../ink/ink2166.xml"/><Relationship Id="rId22" Type="http://schemas.openxmlformats.org/officeDocument/2006/relationships/customXml" Target="../ink/ink2174.xml"/><Relationship Id="rId27" Type="http://schemas.openxmlformats.org/officeDocument/2006/relationships/customXml" Target="../ink/ink2179.xml"/><Relationship Id="rId30" Type="http://schemas.openxmlformats.org/officeDocument/2006/relationships/customXml" Target="../ink/ink2182.xml"/><Relationship Id="rId35" Type="http://schemas.openxmlformats.org/officeDocument/2006/relationships/customXml" Target="../ink/ink2187.xml"/><Relationship Id="rId43" Type="http://schemas.openxmlformats.org/officeDocument/2006/relationships/customXml" Target="../ink/ink2195.xml"/><Relationship Id="rId48" Type="http://schemas.openxmlformats.org/officeDocument/2006/relationships/customXml" Target="../ink/ink2200.xml"/><Relationship Id="rId56" Type="http://schemas.openxmlformats.org/officeDocument/2006/relationships/customXml" Target="../ink/ink2208.xml"/><Relationship Id="rId64" Type="http://schemas.openxmlformats.org/officeDocument/2006/relationships/customXml" Target="../ink/ink2216.xml"/><Relationship Id="rId69" Type="http://schemas.openxmlformats.org/officeDocument/2006/relationships/customXml" Target="../ink/ink2221.xml"/><Relationship Id="rId77" Type="http://schemas.openxmlformats.org/officeDocument/2006/relationships/customXml" Target="../ink/ink2229.xml"/><Relationship Id="rId8" Type="http://schemas.openxmlformats.org/officeDocument/2006/relationships/customXml" Target="../ink/ink2160.xml"/><Relationship Id="rId51" Type="http://schemas.openxmlformats.org/officeDocument/2006/relationships/customXml" Target="../ink/ink2203.xml"/><Relationship Id="rId72" Type="http://schemas.openxmlformats.org/officeDocument/2006/relationships/customXml" Target="../ink/ink2224.xml"/><Relationship Id="rId3" Type="http://schemas.openxmlformats.org/officeDocument/2006/relationships/image" Target="../media/image47.png"/><Relationship Id="rId12" Type="http://schemas.openxmlformats.org/officeDocument/2006/relationships/customXml" Target="../ink/ink2164.xml"/><Relationship Id="rId17" Type="http://schemas.openxmlformats.org/officeDocument/2006/relationships/customXml" Target="../ink/ink2169.xml"/><Relationship Id="rId25" Type="http://schemas.openxmlformats.org/officeDocument/2006/relationships/customXml" Target="../ink/ink2177.xml"/><Relationship Id="rId33" Type="http://schemas.openxmlformats.org/officeDocument/2006/relationships/customXml" Target="../ink/ink2185.xml"/><Relationship Id="rId38" Type="http://schemas.openxmlformats.org/officeDocument/2006/relationships/customXml" Target="../ink/ink2190.xml"/><Relationship Id="rId46" Type="http://schemas.openxmlformats.org/officeDocument/2006/relationships/customXml" Target="../ink/ink2198.xml"/><Relationship Id="rId59" Type="http://schemas.openxmlformats.org/officeDocument/2006/relationships/customXml" Target="../ink/ink2211.xml"/><Relationship Id="rId67" Type="http://schemas.openxmlformats.org/officeDocument/2006/relationships/customXml" Target="../ink/ink2219.xml"/><Relationship Id="rId20" Type="http://schemas.openxmlformats.org/officeDocument/2006/relationships/customXml" Target="../ink/ink2172.xml"/><Relationship Id="rId41" Type="http://schemas.openxmlformats.org/officeDocument/2006/relationships/customXml" Target="../ink/ink2193.xml"/><Relationship Id="rId54" Type="http://schemas.openxmlformats.org/officeDocument/2006/relationships/customXml" Target="../ink/ink2206.xml"/><Relationship Id="rId62" Type="http://schemas.openxmlformats.org/officeDocument/2006/relationships/customXml" Target="../ink/ink2214.xml"/><Relationship Id="rId70" Type="http://schemas.openxmlformats.org/officeDocument/2006/relationships/customXml" Target="../ink/ink2222.xml"/><Relationship Id="rId75" Type="http://schemas.openxmlformats.org/officeDocument/2006/relationships/customXml" Target="../ink/ink2227.xml"/><Relationship Id="rId1" Type="http://schemas.openxmlformats.org/officeDocument/2006/relationships/tags" Target="../tags/tag102.xml"/><Relationship Id="rId6" Type="http://schemas.openxmlformats.org/officeDocument/2006/relationships/customXml" Target="../ink/ink2158.xml"/><Relationship Id="rId15" Type="http://schemas.openxmlformats.org/officeDocument/2006/relationships/customXml" Target="../ink/ink2167.xml"/><Relationship Id="rId23" Type="http://schemas.openxmlformats.org/officeDocument/2006/relationships/customXml" Target="../ink/ink2175.xml"/><Relationship Id="rId28" Type="http://schemas.openxmlformats.org/officeDocument/2006/relationships/customXml" Target="../ink/ink2180.xml"/><Relationship Id="rId36" Type="http://schemas.openxmlformats.org/officeDocument/2006/relationships/customXml" Target="../ink/ink2188.xml"/><Relationship Id="rId49" Type="http://schemas.openxmlformats.org/officeDocument/2006/relationships/customXml" Target="../ink/ink2201.xml"/><Relationship Id="rId57" Type="http://schemas.openxmlformats.org/officeDocument/2006/relationships/customXml" Target="../ink/ink2209.xml"/><Relationship Id="rId10" Type="http://schemas.openxmlformats.org/officeDocument/2006/relationships/customXml" Target="../ink/ink2162.xml"/><Relationship Id="rId31" Type="http://schemas.openxmlformats.org/officeDocument/2006/relationships/customXml" Target="../ink/ink2183.xml"/><Relationship Id="rId44" Type="http://schemas.openxmlformats.org/officeDocument/2006/relationships/customXml" Target="../ink/ink2196.xml"/><Relationship Id="rId52" Type="http://schemas.openxmlformats.org/officeDocument/2006/relationships/customXml" Target="../ink/ink2204.xml"/><Relationship Id="rId60" Type="http://schemas.openxmlformats.org/officeDocument/2006/relationships/customXml" Target="../ink/ink2212.xml"/><Relationship Id="rId65" Type="http://schemas.openxmlformats.org/officeDocument/2006/relationships/customXml" Target="../ink/ink2217.xml"/><Relationship Id="rId73" Type="http://schemas.openxmlformats.org/officeDocument/2006/relationships/customXml" Target="../ink/ink2225.xml"/><Relationship Id="rId78" Type="http://schemas.openxmlformats.org/officeDocument/2006/relationships/customXml" Target="../ink/ink2230.xml"/><Relationship Id="rId4" Type="http://schemas.openxmlformats.org/officeDocument/2006/relationships/image" Target="../media/image48.png"/><Relationship Id="rId9" Type="http://schemas.openxmlformats.org/officeDocument/2006/relationships/customXml" Target="../ink/ink2161.xml"/><Relationship Id="rId13" Type="http://schemas.openxmlformats.org/officeDocument/2006/relationships/customXml" Target="../ink/ink2165.xml"/><Relationship Id="rId18" Type="http://schemas.openxmlformats.org/officeDocument/2006/relationships/customXml" Target="../ink/ink2170.xml"/><Relationship Id="rId39" Type="http://schemas.openxmlformats.org/officeDocument/2006/relationships/customXml" Target="../ink/ink2191.xml"/><Relationship Id="rId34" Type="http://schemas.openxmlformats.org/officeDocument/2006/relationships/customXml" Target="../ink/ink2186.xml"/><Relationship Id="rId50" Type="http://schemas.openxmlformats.org/officeDocument/2006/relationships/customXml" Target="../ink/ink2202.xml"/><Relationship Id="rId55" Type="http://schemas.openxmlformats.org/officeDocument/2006/relationships/customXml" Target="../ink/ink2207.xml"/><Relationship Id="rId76" Type="http://schemas.openxmlformats.org/officeDocument/2006/relationships/customXml" Target="../ink/ink2228.xml"/><Relationship Id="rId7" Type="http://schemas.openxmlformats.org/officeDocument/2006/relationships/customXml" Target="../ink/ink2159.xml"/><Relationship Id="rId71" Type="http://schemas.openxmlformats.org/officeDocument/2006/relationships/customXml" Target="../ink/ink2223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218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3.xml"/><Relationship Id="rId5" Type="http://schemas.openxmlformats.org/officeDocument/2006/relationships/image" Target="../media/image50.emf"/><Relationship Id="rId4" Type="http://schemas.openxmlformats.org/officeDocument/2006/relationships/customXml" Target="../ink/ink2232.xml"/></Relationships>
</file>

<file path=ppt/slides/_rels/slide4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46.xml"/><Relationship Id="rId21" Type="http://schemas.openxmlformats.org/officeDocument/2006/relationships/customXml" Target="../ink/ink2250.xml"/><Relationship Id="rId42" Type="http://schemas.openxmlformats.org/officeDocument/2006/relationships/customXml" Target="../ink/ink2271.xml"/><Relationship Id="rId63" Type="http://schemas.openxmlformats.org/officeDocument/2006/relationships/customXml" Target="../ink/ink2292.xml"/><Relationship Id="rId84" Type="http://schemas.openxmlformats.org/officeDocument/2006/relationships/customXml" Target="../ink/ink2313.xml"/><Relationship Id="rId138" Type="http://schemas.openxmlformats.org/officeDocument/2006/relationships/customXml" Target="../ink/ink2367.xml"/><Relationship Id="rId159" Type="http://schemas.openxmlformats.org/officeDocument/2006/relationships/customXml" Target="../ink/ink2388.xml"/><Relationship Id="rId170" Type="http://schemas.openxmlformats.org/officeDocument/2006/relationships/customXml" Target="../ink/ink2399.xml"/><Relationship Id="rId191" Type="http://schemas.openxmlformats.org/officeDocument/2006/relationships/customXml" Target="../ink/ink2420.xml"/><Relationship Id="rId205" Type="http://schemas.openxmlformats.org/officeDocument/2006/relationships/customXml" Target="../ink/ink2434.xml"/><Relationship Id="rId226" Type="http://schemas.openxmlformats.org/officeDocument/2006/relationships/customXml" Target="../ink/ink2455.xml"/><Relationship Id="rId247" Type="http://schemas.openxmlformats.org/officeDocument/2006/relationships/customXml" Target="../ink/ink2476.xml"/><Relationship Id="rId107" Type="http://schemas.openxmlformats.org/officeDocument/2006/relationships/customXml" Target="../ink/ink2336.xml"/><Relationship Id="rId11" Type="http://schemas.openxmlformats.org/officeDocument/2006/relationships/customXml" Target="../ink/ink2240.xml"/><Relationship Id="rId32" Type="http://schemas.openxmlformats.org/officeDocument/2006/relationships/customXml" Target="../ink/ink2261.xml"/><Relationship Id="rId53" Type="http://schemas.openxmlformats.org/officeDocument/2006/relationships/customXml" Target="../ink/ink2282.xml"/><Relationship Id="rId74" Type="http://schemas.openxmlformats.org/officeDocument/2006/relationships/customXml" Target="../ink/ink2303.xml"/><Relationship Id="rId128" Type="http://schemas.openxmlformats.org/officeDocument/2006/relationships/customXml" Target="../ink/ink2357.xml"/><Relationship Id="rId149" Type="http://schemas.openxmlformats.org/officeDocument/2006/relationships/customXml" Target="../ink/ink2378.xml"/><Relationship Id="rId5" Type="http://schemas.openxmlformats.org/officeDocument/2006/relationships/customXml" Target="../ink/ink2234.xml"/><Relationship Id="rId95" Type="http://schemas.openxmlformats.org/officeDocument/2006/relationships/customXml" Target="../ink/ink2324.xml"/><Relationship Id="rId160" Type="http://schemas.openxmlformats.org/officeDocument/2006/relationships/customXml" Target="../ink/ink2389.xml"/><Relationship Id="rId181" Type="http://schemas.openxmlformats.org/officeDocument/2006/relationships/customXml" Target="../ink/ink2410.xml"/><Relationship Id="rId216" Type="http://schemas.openxmlformats.org/officeDocument/2006/relationships/customXml" Target="../ink/ink2445.xml"/><Relationship Id="rId237" Type="http://schemas.openxmlformats.org/officeDocument/2006/relationships/customXml" Target="../ink/ink2466.xml"/><Relationship Id="rId22" Type="http://schemas.openxmlformats.org/officeDocument/2006/relationships/customXml" Target="../ink/ink2251.xml"/><Relationship Id="rId43" Type="http://schemas.openxmlformats.org/officeDocument/2006/relationships/customXml" Target="../ink/ink2272.xml"/><Relationship Id="rId64" Type="http://schemas.openxmlformats.org/officeDocument/2006/relationships/customXml" Target="../ink/ink2293.xml"/><Relationship Id="rId118" Type="http://schemas.openxmlformats.org/officeDocument/2006/relationships/customXml" Target="../ink/ink2347.xml"/><Relationship Id="rId139" Type="http://schemas.openxmlformats.org/officeDocument/2006/relationships/customXml" Target="../ink/ink2368.xml"/><Relationship Id="rId85" Type="http://schemas.openxmlformats.org/officeDocument/2006/relationships/customXml" Target="../ink/ink2314.xml"/><Relationship Id="rId150" Type="http://schemas.openxmlformats.org/officeDocument/2006/relationships/customXml" Target="../ink/ink2379.xml"/><Relationship Id="rId171" Type="http://schemas.openxmlformats.org/officeDocument/2006/relationships/customXml" Target="../ink/ink2400.xml"/><Relationship Id="rId192" Type="http://schemas.openxmlformats.org/officeDocument/2006/relationships/customXml" Target="../ink/ink2421.xml"/><Relationship Id="rId206" Type="http://schemas.openxmlformats.org/officeDocument/2006/relationships/customXml" Target="../ink/ink2435.xml"/><Relationship Id="rId227" Type="http://schemas.openxmlformats.org/officeDocument/2006/relationships/customXml" Target="../ink/ink2456.xml"/><Relationship Id="rId248" Type="http://schemas.openxmlformats.org/officeDocument/2006/relationships/customXml" Target="../ink/ink2477.xml"/><Relationship Id="rId12" Type="http://schemas.openxmlformats.org/officeDocument/2006/relationships/customXml" Target="../ink/ink2241.xml"/><Relationship Id="rId33" Type="http://schemas.openxmlformats.org/officeDocument/2006/relationships/customXml" Target="../ink/ink2262.xml"/><Relationship Id="rId108" Type="http://schemas.openxmlformats.org/officeDocument/2006/relationships/customXml" Target="../ink/ink2337.xml"/><Relationship Id="rId129" Type="http://schemas.openxmlformats.org/officeDocument/2006/relationships/customXml" Target="../ink/ink2358.xml"/><Relationship Id="rId54" Type="http://schemas.openxmlformats.org/officeDocument/2006/relationships/customXml" Target="../ink/ink2283.xml"/><Relationship Id="rId75" Type="http://schemas.openxmlformats.org/officeDocument/2006/relationships/customXml" Target="../ink/ink2304.xml"/><Relationship Id="rId96" Type="http://schemas.openxmlformats.org/officeDocument/2006/relationships/customXml" Target="../ink/ink2325.xml"/><Relationship Id="rId140" Type="http://schemas.openxmlformats.org/officeDocument/2006/relationships/customXml" Target="../ink/ink2369.xml"/><Relationship Id="rId161" Type="http://schemas.openxmlformats.org/officeDocument/2006/relationships/customXml" Target="../ink/ink2390.xml"/><Relationship Id="rId182" Type="http://schemas.openxmlformats.org/officeDocument/2006/relationships/customXml" Target="../ink/ink2411.xml"/><Relationship Id="rId217" Type="http://schemas.openxmlformats.org/officeDocument/2006/relationships/customXml" Target="../ink/ink2446.xml"/><Relationship Id="rId6" Type="http://schemas.openxmlformats.org/officeDocument/2006/relationships/customXml" Target="../ink/ink2235.xml"/><Relationship Id="rId238" Type="http://schemas.openxmlformats.org/officeDocument/2006/relationships/customXml" Target="../ink/ink2467.xml"/><Relationship Id="rId23" Type="http://schemas.openxmlformats.org/officeDocument/2006/relationships/customXml" Target="../ink/ink2252.xml"/><Relationship Id="rId119" Type="http://schemas.openxmlformats.org/officeDocument/2006/relationships/customXml" Target="../ink/ink2348.xml"/><Relationship Id="rId44" Type="http://schemas.openxmlformats.org/officeDocument/2006/relationships/customXml" Target="../ink/ink2273.xml"/><Relationship Id="rId65" Type="http://schemas.openxmlformats.org/officeDocument/2006/relationships/customXml" Target="../ink/ink2294.xml"/><Relationship Id="rId86" Type="http://schemas.openxmlformats.org/officeDocument/2006/relationships/customXml" Target="../ink/ink2315.xml"/><Relationship Id="rId130" Type="http://schemas.openxmlformats.org/officeDocument/2006/relationships/customXml" Target="../ink/ink2359.xml"/><Relationship Id="rId151" Type="http://schemas.openxmlformats.org/officeDocument/2006/relationships/customXml" Target="../ink/ink2380.xml"/><Relationship Id="rId172" Type="http://schemas.openxmlformats.org/officeDocument/2006/relationships/customXml" Target="../ink/ink2401.xml"/><Relationship Id="rId193" Type="http://schemas.openxmlformats.org/officeDocument/2006/relationships/customXml" Target="../ink/ink2422.xml"/><Relationship Id="rId207" Type="http://schemas.openxmlformats.org/officeDocument/2006/relationships/customXml" Target="../ink/ink2436.xml"/><Relationship Id="rId228" Type="http://schemas.openxmlformats.org/officeDocument/2006/relationships/customXml" Target="../ink/ink2457.xml"/><Relationship Id="rId249" Type="http://schemas.openxmlformats.org/officeDocument/2006/relationships/customXml" Target="../ink/ink2478.xml"/><Relationship Id="rId13" Type="http://schemas.openxmlformats.org/officeDocument/2006/relationships/customXml" Target="../ink/ink2242.xml"/><Relationship Id="rId109" Type="http://schemas.openxmlformats.org/officeDocument/2006/relationships/customXml" Target="../ink/ink2338.xml"/><Relationship Id="rId34" Type="http://schemas.openxmlformats.org/officeDocument/2006/relationships/customXml" Target="../ink/ink2263.xml"/><Relationship Id="rId55" Type="http://schemas.openxmlformats.org/officeDocument/2006/relationships/customXml" Target="../ink/ink2284.xml"/><Relationship Id="rId76" Type="http://schemas.openxmlformats.org/officeDocument/2006/relationships/customXml" Target="../ink/ink2305.xml"/><Relationship Id="rId97" Type="http://schemas.openxmlformats.org/officeDocument/2006/relationships/customXml" Target="../ink/ink2326.xml"/><Relationship Id="rId120" Type="http://schemas.openxmlformats.org/officeDocument/2006/relationships/customXml" Target="../ink/ink2349.xml"/><Relationship Id="rId141" Type="http://schemas.openxmlformats.org/officeDocument/2006/relationships/customXml" Target="../ink/ink2370.xml"/><Relationship Id="rId7" Type="http://schemas.openxmlformats.org/officeDocument/2006/relationships/customXml" Target="../ink/ink2236.xml"/><Relationship Id="rId162" Type="http://schemas.openxmlformats.org/officeDocument/2006/relationships/customXml" Target="../ink/ink2391.xml"/><Relationship Id="rId183" Type="http://schemas.openxmlformats.org/officeDocument/2006/relationships/customXml" Target="../ink/ink2412.xml"/><Relationship Id="rId218" Type="http://schemas.openxmlformats.org/officeDocument/2006/relationships/customXml" Target="../ink/ink2447.xml"/><Relationship Id="rId239" Type="http://schemas.openxmlformats.org/officeDocument/2006/relationships/customXml" Target="../ink/ink2468.xml"/><Relationship Id="rId250" Type="http://schemas.openxmlformats.org/officeDocument/2006/relationships/customXml" Target="../ink/ink2479.xml"/><Relationship Id="rId24" Type="http://schemas.openxmlformats.org/officeDocument/2006/relationships/customXml" Target="../ink/ink2253.xml"/><Relationship Id="rId45" Type="http://schemas.openxmlformats.org/officeDocument/2006/relationships/customXml" Target="../ink/ink2274.xml"/><Relationship Id="rId66" Type="http://schemas.openxmlformats.org/officeDocument/2006/relationships/customXml" Target="../ink/ink2295.xml"/><Relationship Id="rId87" Type="http://schemas.openxmlformats.org/officeDocument/2006/relationships/customXml" Target="../ink/ink2316.xml"/><Relationship Id="rId110" Type="http://schemas.openxmlformats.org/officeDocument/2006/relationships/customXml" Target="../ink/ink2339.xml"/><Relationship Id="rId131" Type="http://schemas.openxmlformats.org/officeDocument/2006/relationships/customXml" Target="../ink/ink2360.xml"/><Relationship Id="rId152" Type="http://schemas.openxmlformats.org/officeDocument/2006/relationships/customXml" Target="../ink/ink2381.xml"/><Relationship Id="rId173" Type="http://schemas.openxmlformats.org/officeDocument/2006/relationships/customXml" Target="../ink/ink2402.xml"/><Relationship Id="rId194" Type="http://schemas.openxmlformats.org/officeDocument/2006/relationships/customXml" Target="../ink/ink2423.xml"/><Relationship Id="rId208" Type="http://schemas.openxmlformats.org/officeDocument/2006/relationships/customXml" Target="../ink/ink2437.xml"/><Relationship Id="rId229" Type="http://schemas.openxmlformats.org/officeDocument/2006/relationships/customXml" Target="../ink/ink2458.xml"/><Relationship Id="rId240" Type="http://schemas.openxmlformats.org/officeDocument/2006/relationships/customXml" Target="../ink/ink2469.xml"/><Relationship Id="rId14" Type="http://schemas.openxmlformats.org/officeDocument/2006/relationships/customXml" Target="../ink/ink2243.xml"/><Relationship Id="rId35" Type="http://schemas.openxmlformats.org/officeDocument/2006/relationships/customXml" Target="../ink/ink2264.xml"/><Relationship Id="rId56" Type="http://schemas.openxmlformats.org/officeDocument/2006/relationships/customXml" Target="../ink/ink2285.xml"/><Relationship Id="rId77" Type="http://schemas.openxmlformats.org/officeDocument/2006/relationships/customXml" Target="../ink/ink2306.xml"/><Relationship Id="rId100" Type="http://schemas.openxmlformats.org/officeDocument/2006/relationships/customXml" Target="../ink/ink2329.xml"/><Relationship Id="rId8" Type="http://schemas.openxmlformats.org/officeDocument/2006/relationships/customXml" Target="../ink/ink2237.xml"/><Relationship Id="rId98" Type="http://schemas.openxmlformats.org/officeDocument/2006/relationships/customXml" Target="../ink/ink2327.xml"/><Relationship Id="rId121" Type="http://schemas.openxmlformats.org/officeDocument/2006/relationships/customXml" Target="../ink/ink2350.xml"/><Relationship Id="rId142" Type="http://schemas.openxmlformats.org/officeDocument/2006/relationships/customXml" Target="../ink/ink2371.xml"/><Relationship Id="rId163" Type="http://schemas.openxmlformats.org/officeDocument/2006/relationships/customXml" Target="../ink/ink2392.xml"/><Relationship Id="rId184" Type="http://schemas.openxmlformats.org/officeDocument/2006/relationships/customXml" Target="../ink/ink2413.xml"/><Relationship Id="rId219" Type="http://schemas.openxmlformats.org/officeDocument/2006/relationships/customXml" Target="../ink/ink2448.xml"/><Relationship Id="rId230" Type="http://schemas.openxmlformats.org/officeDocument/2006/relationships/customXml" Target="../ink/ink2459.xml"/><Relationship Id="rId251" Type="http://schemas.openxmlformats.org/officeDocument/2006/relationships/customXml" Target="../ink/ink2480.xml"/><Relationship Id="rId25" Type="http://schemas.openxmlformats.org/officeDocument/2006/relationships/customXml" Target="../ink/ink2254.xml"/><Relationship Id="rId46" Type="http://schemas.openxmlformats.org/officeDocument/2006/relationships/customXml" Target="../ink/ink2275.xml"/><Relationship Id="rId67" Type="http://schemas.openxmlformats.org/officeDocument/2006/relationships/customXml" Target="../ink/ink2296.xml"/><Relationship Id="rId88" Type="http://schemas.openxmlformats.org/officeDocument/2006/relationships/customXml" Target="../ink/ink2317.xml"/><Relationship Id="rId111" Type="http://schemas.openxmlformats.org/officeDocument/2006/relationships/customXml" Target="../ink/ink2340.xml"/><Relationship Id="rId132" Type="http://schemas.openxmlformats.org/officeDocument/2006/relationships/customXml" Target="../ink/ink2361.xml"/><Relationship Id="rId153" Type="http://schemas.openxmlformats.org/officeDocument/2006/relationships/customXml" Target="../ink/ink2382.xml"/><Relationship Id="rId174" Type="http://schemas.openxmlformats.org/officeDocument/2006/relationships/customXml" Target="../ink/ink2403.xml"/><Relationship Id="rId195" Type="http://schemas.openxmlformats.org/officeDocument/2006/relationships/customXml" Target="../ink/ink2424.xml"/><Relationship Id="rId209" Type="http://schemas.openxmlformats.org/officeDocument/2006/relationships/customXml" Target="../ink/ink2438.xml"/><Relationship Id="rId220" Type="http://schemas.openxmlformats.org/officeDocument/2006/relationships/customXml" Target="../ink/ink2449.xml"/><Relationship Id="rId241" Type="http://schemas.openxmlformats.org/officeDocument/2006/relationships/customXml" Target="../ink/ink2470.xml"/><Relationship Id="rId15" Type="http://schemas.openxmlformats.org/officeDocument/2006/relationships/customXml" Target="../ink/ink2244.xml"/><Relationship Id="rId36" Type="http://schemas.openxmlformats.org/officeDocument/2006/relationships/customXml" Target="../ink/ink2265.xml"/><Relationship Id="rId57" Type="http://schemas.openxmlformats.org/officeDocument/2006/relationships/customXml" Target="../ink/ink2286.xml"/><Relationship Id="rId78" Type="http://schemas.openxmlformats.org/officeDocument/2006/relationships/customXml" Target="../ink/ink2307.xml"/><Relationship Id="rId99" Type="http://schemas.openxmlformats.org/officeDocument/2006/relationships/customXml" Target="../ink/ink2328.xml"/><Relationship Id="rId101" Type="http://schemas.openxmlformats.org/officeDocument/2006/relationships/customXml" Target="../ink/ink2330.xml"/><Relationship Id="rId122" Type="http://schemas.openxmlformats.org/officeDocument/2006/relationships/customXml" Target="../ink/ink2351.xml"/><Relationship Id="rId143" Type="http://schemas.openxmlformats.org/officeDocument/2006/relationships/customXml" Target="../ink/ink2372.xml"/><Relationship Id="rId164" Type="http://schemas.openxmlformats.org/officeDocument/2006/relationships/customXml" Target="../ink/ink2393.xml"/><Relationship Id="rId185" Type="http://schemas.openxmlformats.org/officeDocument/2006/relationships/customXml" Target="../ink/ink2414.xml"/><Relationship Id="rId9" Type="http://schemas.openxmlformats.org/officeDocument/2006/relationships/customXml" Target="../ink/ink2238.xml"/><Relationship Id="rId210" Type="http://schemas.openxmlformats.org/officeDocument/2006/relationships/customXml" Target="../ink/ink2439.xml"/><Relationship Id="rId26" Type="http://schemas.openxmlformats.org/officeDocument/2006/relationships/customXml" Target="../ink/ink2255.xml"/><Relationship Id="rId231" Type="http://schemas.openxmlformats.org/officeDocument/2006/relationships/customXml" Target="../ink/ink2460.xml"/><Relationship Id="rId252" Type="http://schemas.openxmlformats.org/officeDocument/2006/relationships/customXml" Target="../ink/ink2481.xml"/><Relationship Id="rId47" Type="http://schemas.openxmlformats.org/officeDocument/2006/relationships/customXml" Target="../ink/ink2276.xml"/><Relationship Id="rId68" Type="http://schemas.openxmlformats.org/officeDocument/2006/relationships/customXml" Target="../ink/ink2297.xml"/><Relationship Id="rId89" Type="http://schemas.openxmlformats.org/officeDocument/2006/relationships/customXml" Target="../ink/ink2318.xml"/><Relationship Id="rId112" Type="http://schemas.openxmlformats.org/officeDocument/2006/relationships/customXml" Target="../ink/ink2341.xml"/><Relationship Id="rId133" Type="http://schemas.openxmlformats.org/officeDocument/2006/relationships/customXml" Target="../ink/ink2362.xml"/><Relationship Id="rId154" Type="http://schemas.openxmlformats.org/officeDocument/2006/relationships/customXml" Target="../ink/ink2383.xml"/><Relationship Id="rId175" Type="http://schemas.openxmlformats.org/officeDocument/2006/relationships/customXml" Target="../ink/ink2404.xml"/><Relationship Id="rId196" Type="http://schemas.openxmlformats.org/officeDocument/2006/relationships/customXml" Target="../ink/ink2425.xml"/><Relationship Id="rId200" Type="http://schemas.openxmlformats.org/officeDocument/2006/relationships/customXml" Target="../ink/ink2429.xml"/><Relationship Id="rId16" Type="http://schemas.openxmlformats.org/officeDocument/2006/relationships/customXml" Target="../ink/ink2245.xml"/><Relationship Id="rId221" Type="http://schemas.openxmlformats.org/officeDocument/2006/relationships/customXml" Target="../ink/ink2450.xml"/><Relationship Id="rId242" Type="http://schemas.openxmlformats.org/officeDocument/2006/relationships/customXml" Target="../ink/ink2471.xml"/><Relationship Id="rId37" Type="http://schemas.openxmlformats.org/officeDocument/2006/relationships/customXml" Target="../ink/ink2266.xml"/><Relationship Id="rId58" Type="http://schemas.openxmlformats.org/officeDocument/2006/relationships/customXml" Target="../ink/ink2287.xml"/><Relationship Id="rId79" Type="http://schemas.openxmlformats.org/officeDocument/2006/relationships/customXml" Target="../ink/ink2308.xml"/><Relationship Id="rId102" Type="http://schemas.openxmlformats.org/officeDocument/2006/relationships/customXml" Target="../ink/ink2331.xml"/><Relationship Id="rId123" Type="http://schemas.openxmlformats.org/officeDocument/2006/relationships/customXml" Target="../ink/ink2352.xml"/><Relationship Id="rId144" Type="http://schemas.openxmlformats.org/officeDocument/2006/relationships/customXml" Target="../ink/ink2373.xml"/><Relationship Id="rId90" Type="http://schemas.openxmlformats.org/officeDocument/2006/relationships/customXml" Target="../ink/ink2319.xml"/><Relationship Id="rId165" Type="http://schemas.openxmlformats.org/officeDocument/2006/relationships/customXml" Target="../ink/ink2394.xml"/><Relationship Id="rId186" Type="http://schemas.openxmlformats.org/officeDocument/2006/relationships/customXml" Target="../ink/ink2415.xml"/><Relationship Id="rId211" Type="http://schemas.openxmlformats.org/officeDocument/2006/relationships/customXml" Target="../ink/ink2440.xml"/><Relationship Id="rId232" Type="http://schemas.openxmlformats.org/officeDocument/2006/relationships/customXml" Target="../ink/ink2461.xml"/><Relationship Id="rId253" Type="http://schemas.openxmlformats.org/officeDocument/2006/relationships/customXml" Target="../ink/ink2482.xml"/><Relationship Id="rId27" Type="http://schemas.openxmlformats.org/officeDocument/2006/relationships/customXml" Target="../ink/ink2256.xml"/><Relationship Id="rId48" Type="http://schemas.openxmlformats.org/officeDocument/2006/relationships/customXml" Target="../ink/ink2277.xml"/><Relationship Id="rId69" Type="http://schemas.openxmlformats.org/officeDocument/2006/relationships/customXml" Target="../ink/ink2298.xml"/><Relationship Id="rId113" Type="http://schemas.openxmlformats.org/officeDocument/2006/relationships/customXml" Target="../ink/ink2342.xml"/><Relationship Id="rId134" Type="http://schemas.openxmlformats.org/officeDocument/2006/relationships/customXml" Target="../ink/ink2363.xml"/><Relationship Id="rId80" Type="http://schemas.openxmlformats.org/officeDocument/2006/relationships/customXml" Target="../ink/ink2309.xml"/><Relationship Id="rId155" Type="http://schemas.openxmlformats.org/officeDocument/2006/relationships/customXml" Target="../ink/ink2384.xml"/><Relationship Id="rId176" Type="http://schemas.openxmlformats.org/officeDocument/2006/relationships/customXml" Target="../ink/ink2405.xml"/><Relationship Id="rId197" Type="http://schemas.openxmlformats.org/officeDocument/2006/relationships/customXml" Target="../ink/ink2426.xml"/><Relationship Id="rId201" Type="http://schemas.openxmlformats.org/officeDocument/2006/relationships/customXml" Target="../ink/ink2430.xml"/><Relationship Id="rId222" Type="http://schemas.openxmlformats.org/officeDocument/2006/relationships/customXml" Target="../ink/ink2451.xml"/><Relationship Id="rId243" Type="http://schemas.openxmlformats.org/officeDocument/2006/relationships/customXml" Target="../ink/ink2472.xml"/><Relationship Id="rId17" Type="http://schemas.openxmlformats.org/officeDocument/2006/relationships/customXml" Target="../ink/ink2246.xml"/><Relationship Id="rId38" Type="http://schemas.openxmlformats.org/officeDocument/2006/relationships/customXml" Target="../ink/ink2267.xml"/><Relationship Id="rId59" Type="http://schemas.openxmlformats.org/officeDocument/2006/relationships/customXml" Target="../ink/ink2288.xml"/><Relationship Id="rId103" Type="http://schemas.openxmlformats.org/officeDocument/2006/relationships/customXml" Target="../ink/ink2332.xml"/><Relationship Id="rId124" Type="http://schemas.openxmlformats.org/officeDocument/2006/relationships/customXml" Target="../ink/ink2353.xml"/><Relationship Id="rId70" Type="http://schemas.openxmlformats.org/officeDocument/2006/relationships/customXml" Target="../ink/ink2299.xml"/><Relationship Id="rId91" Type="http://schemas.openxmlformats.org/officeDocument/2006/relationships/customXml" Target="../ink/ink2320.xml"/><Relationship Id="rId145" Type="http://schemas.openxmlformats.org/officeDocument/2006/relationships/customXml" Target="../ink/ink2374.xml"/><Relationship Id="rId166" Type="http://schemas.openxmlformats.org/officeDocument/2006/relationships/customXml" Target="../ink/ink2395.xml"/><Relationship Id="rId187" Type="http://schemas.openxmlformats.org/officeDocument/2006/relationships/customXml" Target="../ink/ink2416.xml"/><Relationship Id="rId1" Type="http://schemas.openxmlformats.org/officeDocument/2006/relationships/tags" Target="../tags/tag104.xml"/><Relationship Id="rId212" Type="http://schemas.openxmlformats.org/officeDocument/2006/relationships/customXml" Target="../ink/ink2441.xml"/><Relationship Id="rId233" Type="http://schemas.openxmlformats.org/officeDocument/2006/relationships/customXml" Target="../ink/ink2462.xml"/><Relationship Id="rId254" Type="http://schemas.openxmlformats.org/officeDocument/2006/relationships/customXml" Target="../ink/ink2483.xml"/><Relationship Id="rId28" Type="http://schemas.openxmlformats.org/officeDocument/2006/relationships/customXml" Target="../ink/ink2257.xml"/><Relationship Id="rId49" Type="http://schemas.openxmlformats.org/officeDocument/2006/relationships/customXml" Target="../ink/ink2278.xml"/><Relationship Id="rId114" Type="http://schemas.openxmlformats.org/officeDocument/2006/relationships/customXml" Target="../ink/ink2343.xml"/><Relationship Id="rId60" Type="http://schemas.openxmlformats.org/officeDocument/2006/relationships/customXml" Target="../ink/ink2289.xml"/><Relationship Id="rId81" Type="http://schemas.openxmlformats.org/officeDocument/2006/relationships/customXml" Target="../ink/ink2310.xml"/><Relationship Id="rId135" Type="http://schemas.openxmlformats.org/officeDocument/2006/relationships/customXml" Target="../ink/ink2364.xml"/><Relationship Id="rId156" Type="http://schemas.openxmlformats.org/officeDocument/2006/relationships/customXml" Target="../ink/ink2385.xml"/><Relationship Id="rId177" Type="http://schemas.openxmlformats.org/officeDocument/2006/relationships/customXml" Target="../ink/ink2406.xml"/><Relationship Id="rId198" Type="http://schemas.openxmlformats.org/officeDocument/2006/relationships/customXml" Target="../ink/ink2427.xml"/><Relationship Id="rId202" Type="http://schemas.openxmlformats.org/officeDocument/2006/relationships/customXml" Target="../ink/ink2431.xml"/><Relationship Id="rId223" Type="http://schemas.openxmlformats.org/officeDocument/2006/relationships/customXml" Target="../ink/ink2452.xml"/><Relationship Id="rId244" Type="http://schemas.openxmlformats.org/officeDocument/2006/relationships/customXml" Target="../ink/ink2473.xml"/><Relationship Id="rId18" Type="http://schemas.openxmlformats.org/officeDocument/2006/relationships/customXml" Target="../ink/ink2247.xml"/><Relationship Id="rId39" Type="http://schemas.openxmlformats.org/officeDocument/2006/relationships/customXml" Target="../ink/ink2268.xml"/><Relationship Id="rId50" Type="http://schemas.openxmlformats.org/officeDocument/2006/relationships/customXml" Target="../ink/ink2279.xml"/><Relationship Id="rId104" Type="http://schemas.openxmlformats.org/officeDocument/2006/relationships/customXml" Target="../ink/ink2333.xml"/><Relationship Id="rId125" Type="http://schemas.openxmlformats.org/officeDocument/2006/relationships/customXml" Target="../ink/ink2354.xml"/><Relationship Id="rId146" Type="http://schemas.openxmlformats.org/officeDocument/2006/relationships/customXml" Target="../ink/ink2375.xml"/><Relationship Id="rId167" Type="http://schemas.openxmlformats.org/officeDocument/2006/relationships/customXml" Target="../ink/ink2396.xml"/><Relationship Id="rId188" Type="http://schemas.openxmlformats.org/officeDocument/2006/relationships/customXml" Target="../ink/ink2417.xml"/><Relationship Id="rId71" Type="http://schemas.openxmlformats.org/officeDocument/2006/relationships/customXml" Target="../ink/ink2300.xml"/><Relationship Id="rId92" Type="http://schemas.openxmlformats.org/officeDocument/2006/relationships/customXml" Target="../ink/ink2321.xml"/><Relationship Id="rId213" Type="http://schemas.openxmlformats.org/officeDocument/2006/relationships/customXml" Target="../ink/ink2442.xml"/><Relationship Id="rId234" Type="http://schemas.openxmlformats.org/officeDocument/2006/relationships/customXml" Target="../ink/ink2463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2258.xml"/><Relationship Id="rId255" Type="http://schemas.openxmlformats.org/officeDocument/2006/relationships/customXml" Target="../ink/ink2484.xml"/><Relationship Id="rId40" Type="http://schemas.openxmlformats.org/officeDocument/2006/relationships/customXml" Target="../ink/ink2269.xml"/><Relationship Id="rId115" Type="http://schemas.openxmlformats.org/officeDocument/2006/relationships/customXml" Target="../ink/ink2344.xml"/><Relationship Id="rId136" Type="http://schemas.openxmlformats.org/officeDocument/2006/relationships/customXml" Target="../ink/ink2365.xml"/><Relationship Id="rId157" Type="http://schemas.openxmlformats.org/officeDocument/2006/relationships/customXml" Target="../ink/ink2386.xml"/><Relationship Id="rId178" Type="http://schemas.openxmlformats.org/officeDocument/2006/relationships/customXml" Target="../ink/ink2407.xml"/><Relationship Id="rId61" Type="http://schemas.openxmlformats.org/officeDocument/2006/relationships/customXml" Target="../ink/ink2290.xml"/><Relationship Id="rId82" Type="http://schemas.openxmlformats.org/officeDocument/2006/relationships/customXml" Target="../ink/ink2311.xml"/><Relationship Id="rId199" Type="http://schemas.openxmlformats.org/officeDocument/2006/relationships/customXml" Target="../ink/ink2428.xml"/><Relationship Id="rId203" Type="http://schemas.openxmlformats.org/officeDocument/2006/relationships/customXml" Target="../ink/ink2432.xml"/><Relationship Id="rId19" Type="http://schemas.openxmlformats.org/officeDocument/2006/relationships/customXml" Target="../ink/ink2248.xml"/><Relationship Id="rId224" Type="http://schemas.openxmlformats.org/officeDocument/2006/relationships/customXml" Target="../ink/ink2453.xml"/><Relationship Id="rId245" Type="http://schemas.openxmlformats.org/officeDocument/2006/relationships/customXml" Target="../ink/ink2474.xml"/><Relationship Id="rId30" Type="http://schemas.openxmlformats.org/officeDocument/2006/relationships/customXml" Target="../ink/ink2259.xml"/><Relationship Id="rId105" Type="http://schemas.openxmlformats.org/officeDocument/2006/relationships/customXml" Target="../ink/ink2334.xml"/><Relationship Id="rId126" Type="http://schemas.openxmlformats.org/officeDocument/2006/relationships/customXml" Target="../ink/ink2355.xml"/><Relationship Id="rId147" Type="http://schemas.openxmlformats.org/officeDocument/2006/relationships/customXml" Target="../ink/ink2376.xml"/><Relationship Id="rId168" Type="http://schemas.openxmlformats.org/officeDocument/2006/relationships/customXml" Target="../ink/ink2397.xml"/><Relationship Id="rId51" Type="http://schemas.openxmlformats.org/officeDocument/2006/relationships/customXml" Target="../ink/ink2280.xml"/><Relationship Id="rId72" Type="http://schemas.openxmlformats.org/officeDocument/2006/relationships/customXml" Target="../ink/ink2301.xml"/><Relationship Id="rId93" Type="http://schemas.openxmlformats.org/officeDocument/2006/relationships/customXml" Target="../ink/ink2322.xml"/><Relationship Id="rId189" Type="http://schemas.openxmlformats.org/officeDocument/2006/relationships/customXml" Target="../ink/ink2418.xml"/><Relationship Id="rId3" Type="http://schemas.openxmlformats.org/officeDocument/2006/relationships/image" Target="../media/image49.png"/><Relationship Id="rId214" Type="http://schemas.openxmlformats.org/officeDocument/2006/relationships/customXml" Target="../ink/ink2443.xml"/><Relationship Id="rId235" Type="http://schemas.openxmlformats.org/officeDocument/2006/relationships/customXml" Target="../ink/ink2464.xml"/><Relationship Id="rId256" Type="http://schemas.openxmlformats.org/officeDocument/2006/relationships/image" Target="../media/image51.emf"/><Relationship Id="rId116" Type="http://schemas.openxmlformats.org/officeDocument/2006/relationships/customXml" Target="../ink/ink2345.xml"/><Relationship Id="rId137" Type="http://schemas.openxmlformats.org/officeDocument/2006/relationships/customXml" Target="../ink/ink2366.xml"/><Relationship Id="rId158" Type="http://schemas.openxmlformats.org/officeDocument/2006/relationships/customXml" Target="../ink/ink2387.xml"/><Relationship Id="rId20" Type="http://schemas.openxmlformats.org/officeDocument/2006/relationships/customXml" Target="../ink/ink2249.xml"/><Relationship Id="rId41" Type="http://schemas.openxmlformats.org/officeDocument/2006/relationships/customXml" Target="../ink/ink2270.xml"/><Relationship Id="rId62" Type="http://schemas.openxmlformats.org/officeDocument/2006/relationships/customXml" Target="../ink/ink2291.xml"/><Relationship Id="rId83" Type="http://schemas.openxmlformats.org/officeDocument/2006/relationships/customXml" Target="../ink/ink2312.xml"/><Relationship Id="rId179" Type="http://schemas.openxmlformats.org/officeDocument/2006/relationships/customXml" Target="../ink/ink2408.xml"/><Relationship Id="rId190" Type="http://schemas.openxmlformats.org/officeDocument/2006/relationships/customXml" Target="../ink/ink2419.xml"/><Relationship Id="rId204" Type="http://schemas.openxmlformats.org/officeDocument/2006/relationships/customXml" Target="../ink/ink2433.xml"/><Relationship Id="rId225" Type="http://schemas.openxmlformats.org/officeDocument/2006/relationships/customXml" Target="../ink/ink2454.xml"/><Relationship Id="rId246" Type="http://schemas.openxmlformats.org/officeDocument/2006/relationships/customXml" Target="../ink/ink2475.xml"/><Relationship Id="rId106" Type="http://schemas.openxmlformats.org/officeDocument/2006/relationships/customXml" Target="../ink/ink2335.xml"/><Relationship Id="rId127" Type="http://schemas.openxmlformats.org/officeDocument/2006/relationships/customXml" Target="../ink/ink2356.xml"/><Relationship Id="rId10" Type="http://schemas.openxmlformats.org/officeDocument/2006/relationships/customXml" Target="../ink/ink2239.xml"/><Relationship Id="rId31" Type="http://schemas.openxmlformats.org/officeDocument/2006/relationships/customXml" Target="../ink/ink2260.xml"/><Relationship Id="rId52" Type="http://schemas.openxmlformats.org/officeDocument/2006/relationships/customXml" Target="../ink/ink2281.xml"/><Relationship Id="rId73" Type="http://schemas.openxmlformats.org/officeDocument/2006/relationships/customXml" Target="../ink/ink2302.xml"/><Relationship Id="rId94" Type="http://schemas.openxmlformats.org/officeDocument/2006/relationships/customXml" Target="../ink/ink2323.xml"/><Relationship Id="rId148" Type="http://schemas.openxmlformats.org/officeDocument/2006/relationships/customXml" Target="../ink/ink2377.xml"/><Relationship Id="rId169" Type="http://schemas.openxmlformats.org/officeDocument/2006/relationships/customXml" Target="../ink/ink2398.xml"/><Relationship Id="rId4" Type="http://schemas.openxmlformats.org/officeDocument/2006/relationships/customXml" Target="../ink/ink2233.xml"/><Relationship Id="rId180" Type="http://schemas.openxmlformats.org/officeDocument/2006/relationships/customXml" Target="../ink/ink2409.xml"/><Relationship Id="rId215" Type="http://schemas.openxmlformats.org/officeDocument/2006/relationships/customXml" Target="../ink/ink2444.xml"/><Relationship Id="rId236" Type="http://schemas.openxmlformats.org/officeDocument/2006/relationships/customXml" Target="../ink/ink2465.xml"/></Relationships>
</file>

<file path=ppt/slides/_rels/slide4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97.xml"/><Relationship Id="rId21" Type="http://schemas.openxmlformats.org/officeDocument/2006/relationships/customXml" Target="../ink/ink2501.xml"/><Relationship Id="rId42" Type="http://schemas.openxmlformats.org/officeDocument/2006/relationships/customXml" Target="../ink/ink2522.xml"/><Relationship Id="rId63" Type="http://schemas.openxmlformats.org/officeDocument/2006/relationships/customXml" Target="../ink/ink2543.xml"/><Relationship Id="rId84" Type="http://schemas.openxmlformats.org/officeDocument/2006/relationships/customXml" Target="../ink/ink2564.xml"/><Relationship Id="rId138" Type="http://schemas.openxmlformats.org/officeDocument/2006/relationships/customXml" Target="../ink/ink2618.xml"/><Relationship Id="rId107" Type="http://schemas.openxmlformats.org/officeDocument/2006/relationships/customXml" Target="../ink/ink2587.xml"/><Relationship Id="rId11" Type="http://schemas.openxmlformats.org/officeDocument/2006/relationships/customXml" Target="../ink/ink2491.xml"/><Relationship Id="rId32" Type="http://schemas.openxmlformats.org/officeDocument/2006/relationships/customXml" Target="../ink/ink2512.xml"/><Relationship Id="rId53" Type="http://schemas.openxmlformats.org/officeDocument/2006/relationships/customXml" Target="../ink/ink2533.xml"/><Relationship Id="rId74" Type="http://schemas.openxmlformats.org/officeDocument/2006/relationships/customXml" Target="../ink/ink2554.xml"/><Relationship Id="rId128" Type="http://schemas.openxmlformats.org/officeDocument/2006/relationships/customXml" Target="../ink/ink2608.xml"/><Relationship Id="rId5" Type="http://schemas.openxmlformats.org/officeDocument/2006/relationships/customXml" Target="../ink/ink2485.xml"/><Relationship Id="rId90" Type="http://schemas.openxmlformats.org/officeDocument/2006/relationships/customXml" Target="../ink/ink2570.xml"/><Relationship Id="rId95" Type="http://schemas.openxmlformats.org/officeDocument/2006/relationships/customXml" Target="../ink/ink2575.xml"/><Relationship Id="rId22" Type="http://schemas.openxmlformats.org/officeDocument/2006/relationships/customXml" Target="../ink/ink2502.xml"/><Relationship Id="rId27" Type="http://schemas.openxmlformats.org/officeDocument/2006/relationships/customXml" Target="../ink/ink2507.xml"/><Relationship Id="rId43" Type="http://schemas.openxmlformats.org/officeDocument/2006/relationships/customXml" Target="../ink/ink2523.xml"/><Relationship Id="rId48" Type="http://schemas.openxmlformats.org/officeDocument/2006/relationships/customXml" Target="../ink/ink2528.xml"/><Relationship Id="rId64" Type="http://schemas.openxmlformats.org/officeDocument/2006/relationships/customXml" Target="../ink/ink2544.xml"/><Relationship Id="rId69" Type="http://schemas.openxmlformats.org/officeDocument/2006/relationships/customXml" Target="../ink/ink2549.xml"/><Relationship Id="rId113" Type="http://schemas.openxmlformats.org/officeDocument/2006/relationships/customXml" Target="../ink/ink2593.xml"/><Relationship Id="rId118" Type="http://schemas.openxmlformats.org/officeDocument/2006/relationships/customXml" Target="../ink/ink2598.xml"/><Relationship Id="rId134" Type="http://schemas.openxmlformats.org/officeDocument/2006/relationships/customXml" Target="../ink/ink2614.xml"/><Relationship Id="rId139" Type="http://schemas.openxmlformats.org/officeDocument/2006/relationships/customXml" Target="../ink/ink2619.xml"/><Relationship Id="rId80" Type="http://schemas.openxmlformats.org/officeDocument/2006/relationships/customXml" Target="../ink/ink2560.xml"/><Relationship Id="rId85" Type="http://schemas.openxmlformats.org/officeDocument/2006/relationships/customXml" Target="../ink/ink2565.xml"/><Relationship Id="rId12" Type="http://schemas.openxmlformats.org/officeDocument/2006/relationships/customXml" Target="../ink/ink2492.xml"/><Relationship Id="rId17" Type="http://schemas.openxmlformats.org/officeDocument/2006/relationships/customXml" Target="../ink/ink2497.xml"/><Relationship Id="rId33" Type="http://schemas.openxmlformats.org/officeDocument/2006/relationships/customXml" Target="../ink/ink2513.xml"/><Relationship Id="rId38" Type="http://schemas.openxmlformats.org/officeDocument/2006/relationships/customXml" Target="../ink/ink2518.xml"/><Relationship Id="rId59" Type="http://schemas.openxmlformats.org/officeDocument/2006/relationships/customXml" Target="../ink/ink2539.xml"/><Relationship Id="rId103" Type="http://schemas.openxmlformats.org/officeDocument/2006/relationships/customXml" Target="../ink/ink2583.xml"/><Relationship Id="rId108" Type="http://schemas.openxmlformats.org/officeDocument/2006/relationships/customXml" Target="../ink/ink2588.xml"/><Relationship Id="rId124" Type="http://schemas.openxmlformats.org/officeDocument/2006/relationships/customXml" Target="../ink/ink2604.xml"/><Relationship Id="rId129" Type="http://schemas.openxmlformats.org/officeDocument/2006/relationships/customXml" Target="../ink/ink2609.xml"/><Relationship Id="rId54" Type="http://schemas.openxmlformats.org/officeDocument/2006/relationships/customXml" Target="../ink/ink2534.xml"/><Relationship Id="rId70" Type="http://schemas.openxmlformats.org/officeDocument/2006/relationships/customXml" Target="../ink/ink2550.xml"/><Relationship Id="rId75" Type="http://schemas.openxmlformats.org/officeDocument/2006/relationships/customXml" Target="../ink/ink2555.xml"/><Relationship Id="rId91" Type="http://schemas.openxmlformats.org/officeDocument/2006/relationships/customXml" Target="../ink/ink2571.xml"/><Relationship Id="rId96" Type="http://schemas.openxmlformats.org/officeDocument/2006/relationships/customXml" Target="../ink/ink2576.xml"/><Relationship Id="rId140" Type="http://schemas.openxmlformats.org/officeDocument/2006/relationships/customXml" Target="../ink/ink2620.xml"/><Relationship Id="rId145" Type="http://schemas.openxmlformats.org/officeDocument/2006/relationships/customXml" Target="../ink/ink2625.xml"/><Relationship Id="rId1" Type="http://schemas.openxmlformats.org/officeDocument/2006/relationships/tags" Target="../tags/tag105.xml"/><Relationship Id="rId6" Type="http://schemas.openxmlformats.org/officeDocument/2006/relationships/customXml" Target="../ink/ink2486.xml"/><Relationship Id="rId23" Type="http://schemas.openxmlformats.org/officeDocument/2006/relationships/customXml" Target="../ink/ink2503.xml"/><Relationship Id="rId28" Type="http://schemas.openxmlformats.org/officeDocument/2006/relationships/customXml" Target="../ink/ink2508.xml"/><Relationship Id="rId49" Type="http://schemas.openxmlformats.org/officeDocument/2006/relationships/customXml" Target="../ink/ink2529.xml"/><Relationship Id="rId114" Type="http://schemas.openxmlformats.org/officeDocument/2006/relationships/customXml" Target="../ink/ink2594.xml"/><Relationship Id="rId119" Type="http://schemas.openxmlformats.org/officeDocument/2006/relationships/customXml" Target="../ink/ink2599.xml"/><Relationship Id="rId44" Type="http://schemas.openxmlformats.org/officeDocument/2006/relationships/customXml" Target="../ink/ink2524.xml"/><Relationship Id="rId60" Type="http://schemas.openxmlformats.org/officeDocument/2006/relationships/customXml" Target="../ink/ink2540.xml"/><Relationship Id="rId65" Type="http://schemas.openxmlformats.org/officeDocument/2006/relationships/customXml" Target="../ink/ink2545.xml"/><Relationship Id="rId81" Type="http://schemas.openxmlformats.org/officeDocument/2006/relationships/customXml" Target="../ink/ink2561.xml"/><Relationship Id="rId86" Type="http://schemas.openxmlformats.org/officeDocument/2006/relationships/customXml" Target="../ink/ink2566.xml"/><Relationship Id="rId130" Type="http://schemas.openxmlformats.org/officeDocument/2006/relationships/customXml" Target="../ink/ink2610.xml"/><Relationship Id="rId135" Type="http://schemas.openxmlformats.org/officeDocument/2006/relationships/customXml" Target="../ink/ink2615.xml"/><Relationship Id="rId13" Type="http://schemas.openxmlformats.org/officeDocument/2006/relationships/customXml" Target="../ink/ink2493.xml"/><Relationship Id="rId18" Type="http://schemas.openxmlformats.org/officeDocument/2006/relationships/customXml" Target="../ink/ink2498.xml"/><Relationship Id="rId39" Type="http://schemas.openxmlformats.org/officeDocument/2006/relationships/customXml" Target="../ink/ink2519.xml"/><Relationship Id="rId109" Type="http://schemas.openxmlformats.org/officeDocument/2006/relationships/customXml" Target="../ink/ink2589.xml"/><Relationship Id="rId34" Type="http://schemas.openxmlformats.org/officeDocument/2006/relationships/customXml" Target="../ink/ink2514.xml"/><Relationship Id="rId50" Type="http://schemas.openxmlformats.org/officeDocument/2006/relationships/customXml" Target="../ink/ink2530.xml"/><Relationship Id="rId55" Type="http://schemas.openxmlformats.org/officeDocument/2006/relationships/customXml" Target="../ink/ink2535.xml"/><Relationship Id="rId76" Type="http://schemas.openxmlformats.org/officeDocument/2006/relationships/customXml" Target="../ink/ink2556.xml"/><Relationship Id="rId97" Type="http://schemas.openxmlformats.org/officeDocument/2006/relationships/customXml" Target="../ink/ink2577.xml"/><Relationship Id="rId104" Type="http://schemas.openxmlformats.org/officeDocument/2006/relationships/customXml" Target="../ink/ink2584.xml"/><Relationship Id="rId120" Type="http://schemas.openxmlformats.org/officeDocument/2006/relationships/customXml" Target="../ink/ink2600.xml"/><Relationship Id="rId125" Type="http://schemas.openxmlformats.org/officeDocument/2006/relationships/customXml" Target="../ink/ink2605.xml"/><Relationship Id="rId141" Type="http://schemas.openxmlformats.org/officeDocument/2006/relationships/customXml" Target="../ink/ink2621.xml"/><Relationship Id="rId146" Type="http://schemas.openxmlformats.org/officeDocument/2006/relationships/customXml" Target="../ink/ink2626.xml"/><Relationship Id="rId7" Type="http://schemas.openxmlformats.org/officeDocument/2006/relationships/customXml" Target="../ink/ink2487.xml"/><Relationship Id="rId71" Type="http://schemas.openxmlformats.org/officeDocument/2006/relationships/customXml" Target="../ink/ink2551.xml"/><Relationship Id="rId92" Type="http://schemas.openxmlformats.org/officeDocument/2006/relationships/customXml" Target="../ink/ink2572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2509.xml"/><Relationship Id="rId24" Type="http://schemas.openxmlformats.org/officeDocument/2006/relationships/customXml" Target="../ink/ink2504.xml"/><Relationship Id="rId40" Type="http://schemas.openxmlformats.org/officeDocument/2006/relationships/customXml" Target="../ink/ink2520.xml"/><Relationship Id="rId45" Type="http://schemas.openxmlformats.org/officeDocument/2006/relationships/customXml" Target="../ink/ink2525.xml"/><Relationship Id="rId66" Type="http://schemas.openxmlformats.org/officeDocument/2006/relationships/customXml" Target="../ink/ink2546.xml"/><Relationship Id="rId87" Type="http://schemas.openxmlformats.org/officeDocument/2006/relationships/customXml" Target="../ink/ink2567.xml"/><Relationship Id="rId110" Type="http://schemas.openxmlformats.org/officeDocument/2006/relationships/customXml" Target="../ink/ink2590.xml"/><Relationship Id="rId115" Type="http://schemas.openxmlformats.org/officeDocument/2006/relationships/customXml" Target="../ink/ink2595.xml"/><Relationship Id="rId131" Type="http://schemas.openxmlformats.org/officeDocument/2006/relationships/customXml" Target="../ink/ink2611.xml"/><Relationship Id="rId136" Type="http://schemas.openxmlformats.org/officeDocument/2006/relationships/customXml" Target="../ink/ink2616.xml"/><Relationship Id="rId61" Type="http://schemas.openxmlformats.org/officeDocument/2006/relationships/customXml" Target="../ink/ink2541.xml"/><Relationship Id="rId82" Type="http://schemas.openxmlformats.org/officeDocument/2006/relationships/customXml" Target="../ink/ink2562.xml"/><Relationship Id="rId19" Type="http://schemas.openxmlformats.org/officeDocument/2006/relationships/customXml" Target="../ink/ink2499.xml"/><Relationship Id="rId14" Type="http://schemas.openxmlformats.org/officeDocument/2006/relationships/customXml" Target="../ink/ink2494.xml"/><Relationship Id="rId30" Type="http://schemas.openxmlformats.org/officeDocument/2006/relationships/customXml" Target="../ink/ink2510.xml"/><Relationship Id="rId35" Type="http://schemas.openxmlformats.org/officeDocument/2006/relationships/customXml" Target="../ink/ink2515.xml"/><Relationship Id="rId56" Type="http://schemas.openxmlformats.org/officeDocument/2006/relationships/customXml" Target="../ink/ink2536.xml"/><Relationship Id="rId77" Type="http://schemas.openxmlformats.org/officeDocument/2006/relationships/customXml" Target="../ink/ink2557.xml"/><Relationship Id="rId100" Type="http://schemas.openxmlformats.org/officeDocument/2006/relationships/customXml" Target="../ink/ink2580.xml"/><Relationship Id="rId105" Type="http://schemas.openxmlformats.org/officeDocument/2006/relationships/customXml" Target="../ink/ink2585.xml"/><Relationship Id="rId126" Type="http://schemas.openxmlformats.org/officeDocument/2006/relationships/customXml" Target="../ink/ink2606.xml"/><Relationship Id="rId147" Type="http://schemas.openxmlformats.org/officeDocument/2006/relationships/image" Target="../media/image54.emf"/><Relationship Id="rId8" Type="http://schemas.openxmlformats.org/officeDocument/2006/relationships/customXml" Target="../ink/ink2488.xml"/><Relationship Id="rId51" Type="http://schemas.openxmlformats.org/officeDocument/2006/relationships/customXml" Target="../ink/ink2531.xml"/><Relationship Id="rId72" Type="http://schemas.openxmlformats.org/officeDocument/2006/relationships/customXml" Target="../ink/ink2552.xml"/><Relationship Id="rId93" Type="http://schemas.openxmlformats.org/officeDocument/2006/relationships/customXml" Target="../ink/ink2573.xml"/><Relationship Id="rId98" Type="http://schemas.openxmlformats.org/officeDocument/2006/relationships/customXml" Target="../ink/ink2578.xml"/><Relationship Id="rId121" Type="http://schemas.openxmlformats.org/officeDocument/2006/relationships/customXml" Target="../ink/ink2601.xml"/><Relationship Id="rId142" Type="http://schemas.openxmlformats.org/officeDocument/2006/relationships/customXml" Target="../ink/ink2622.xml"/><Relationship Id="rId3" Type="http://schemas.openxmlformats.org/officeDocument/2006/relationships/image" Target="../media/image52.png"/><Relationship Id="rId25" Type="http://schemas.openxmlformats.org/officeDocument/2006/relationships/customXml" Target="../ink/ink2505.xml"/><Relationship Id="rId46" Type="http://schemas.openxmlformats.org/officeDocument/2006/relationships/customXml" Target="../ink/ink2526.xml"/><Relationship Id="rId67" Type="http://schemas.openxmlformats.org/officeDocument/2006/relationships/customXml" Target="../ink/ink2547.xml"/><Relationship Id="rId116" Type="http://schemas.openxmlformats.org/officeDocument/2006/relationships/customXml" Target="../ink/ink2596.xml"/><Relationship Id="rId137" Type="http://schemas.openxmlformats.org/officeDocument/2006/relationships/customXml" Target="../ink/ink2617.xml"/><Relationship Id="rId20" Type="http://schemas.openxmlformats.org/officeDocument/2006/relationships/customXml" Target="../ink/ink2500.xml"/><Relationship Id="rId41" Type="http://schemas.openxmlformats.org/officeDocument/2006/relationships/customXml" Target="../ink/ink2521.xml"/><Relationship Id="rId62" Type="http://schemas.openxmlformats.org/officeDocument/2006/relationships/customXml" Target="../ink/ink2542.xml"/><Relationship Id="rId83" Type="http://schemas.openxmlformats.org/officeDocument/2006/relationships/customXml" Target="../ink/ink2563.xml"/><Relationship Id="rId88" Type="http://schemas.openxmlformats.org/officeDocument/2006/relationships/customXml" Target="../ink/ink2568.xml"/><Relationship Id="rId111" Type="http://schemas.openxmlformats.org/officeDocument/2006/relationships/customXml" Target="../ink/ink2591.xml"/><Relationship Id="rId132" Type="http://schemas.openxmlformats.org/officeDocument/2006/relationships/customXml" Target="../ink/ink2612.xml"/><Relationship Id="rId15" Type="http://schemas.openxmlformats.org/officeDocument/2006/relationships/customXml" Target="../ink/ink2495.xml"/><Relationship Id="rId36" Type="http://schemas.openxmlformats.org/officeDocument/2006/relationships/customXml" Target="../ink/ink2516.xml"/><Relationship Id="rId57" Type="http://schemas.openxmlformats.org/officeDocument/2006/relationships/customXml" Target="../ink/ink2537.xml"/><Relationship Id="rId106" Type="http://schemas.openxmlformats.org/officeDocument/2006/relationships/customXml" Target="../ink/ink2586.xml"/><Relationship Id="rId127" Type="http://schemas.openxmlformats.org/officeDocument/2006/relationships/customXml" Target="../ink/ink2607.xml"/><Relationship Id="rId10" Type="http://schemas.openxmlformats.org/officeDocument/2006/relationships/customXml" Target="../ink/ink2490.xml"/><Relationship Id="rId31" Type="http://schemas.openxmlformats.org/officeDocument/2006/relationships/customXml" Target="../ink/ink2511.xml"/><Relationship Id="rId52" Type="http://schemas.openxmlformats.org/officeDocument/2006/relationships/customXml" Target="../ink/ink2532.xml"/><Relationship Id="rId73" Type="http://schemas.openxmlformats.org/officeDocument/2006/relationships/customXml" Target="../ink/ink2553.xml"/><Relationship Id="rId78" Type="http://schemas.openxmlformats.org/officeDocument/2006/relationships/customXml" Target="../ink/ink2558.xml"/><Relationship Id="rId94" Type="http://schemas.openxmlformats.org/officeDocument/2006/relationships/customXml" Target="../ink/ink2574.xml"/><Relationship Id="rId99" Type="http://schemas.openxmlformats.org/officeDocument/2006/relationships/customXml" Target="../ink/ink2579.xml"/><Relationship Id="rId101" Type="http://schemas.openxmlformats.org/officeDocument/2006/relationships/customXml" Target="../ink/ink2581.xml"/><Relationship Id="rId122" Type="http://schemas.openxmlformats.org/officeDocument/2006/relationships/customXml" Target="../ink/ink2602.xml"/><Relationship Id="rId143" Type="http://schemas.openxmlformats.org/officeDocument/2006/relationships/customXml" Target="../ink/ink2623.xml"/><Relationship Id="rId4" Type="http://schemas.openxmlformats.org/officeDocument/2006/relationships/image" Target="../media/image53.png"/><Relationship Id="rId9" Type="http://schemas.openxmlformats.org/officeDocument/2006/relationships/customXml" Target="../ink/ink2489.xml"/><Relationship Id="rId26" Type="http://schemas.openxmlformats.org/officeDocument/2006/relationships/customXml" Target="../ink/ink2506.xml"/><Relationship Id="rId47" Type="http://schemas.openxmlformats.org/officeDocument/2006/relationships/customXml" Target="../ink/ink2527.xml"/><Relationship Id="rId68" Type="http://schemas.openxmlformats.org/officeDocument/2006/relationships/customXml" Target="../ink/ink2548.xml"/><Relationship Id="rId89" Type="http://schemas.openxmlformats.org/officeDocument/2006/relationships/customXml" Target="../ink/ink2569.xml"/><Relationship Id="rId112" Type="http://schemas.openxmlformats.org/officeDocument/2006/relationships/customXml" Target="../ink/ink2592.xml"/><Relationship Id="rId133" Type="http://schemas.openxmlformats.org/officeDocument/2006/relationships/customXml" Target="../ink/ink2613.xml"/><Relationship Id="rId16" Type="http://schemas.openxmlformats.org/officeDocument/2006/relationships/customXml" Target="../ink/ink2496.xml"/><Relationship Id="rId37" Type="http://schemas.openxmlformats.org/officeDocument/2006/relationships/customXml" Target="../ink/ink2517.xml"/><Relationship Id="rId58" Type="http://schemas.openxmlformats.org/officeDocument/2006/relationships/customXml" Target="../ink/ink2538.xml"/><Relationship Id="rId79" Type="http://schemas.openxmlformats.org/officeDocument/2006/relationships/customXml" Target="../ink/ink2559.xml"/><Relationship Id="rId102" Type="http://schemas.openxmlformats.org/officeDocument/2006/relationships/customXml" Target="../ink/ink2582.xml"/><Relationship Id="rId123" Type="http://schemas.openxmlformats.org/officeDocument/2006/relationships/customXml" Target="../ink/ink2603.xml"/><Relationship Id="rId144" Type="http://schemas.openxmlformats.org/officeDocument/2006/relationships/customXml" Target="../ink/ink26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6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635.xml"/><Relationship Id="rId18" Type="http://schemas.openxmlformats.org/officeDocument/2006/relationships/customXml" Target="../ink/ink2640.xml"/><Relationship Id="rId26" Type="http://schemas.openxmlformats.org/officeDocument/2006/relationships/customXml" Target="../ink/ink2648.xml"/><Relationship Id="rId39" Type="http://schemas.openxmlformats.org/officeDocument/2006/relationships/customXml" Target="../ink/ink2661.xml"/><Relationship Id="rId21" Type="http://schemas.openxmlformats.org/officeDocument/2006/relationships/customXml" Target="../ink/ink2643.xml"/><Relationship Id="rId34" Type="http://schemas.openxmlformats.org/officeDocument/2006/relationships/customXml" Target="../ink/ink2656.xml"/><Relationship Id="rId42" Type="http://schemas.openxmlformats.org/officeDocument/2006/relationships/customXml" Target="../ink/ink2664.xml"/><Relationship Id="rId7" Type="http://schemas.openxmlformats.org/officeDocument/2006/relationships/customXml" Target="../ink/ink2629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2638.xml"/><Relationship Id="rId20" Type="http://schemas.openxmlformats.org/officeDocument/2006/relationships/customXml" Target="../ink/ink2642.xml"/><Relationship Id="rId29" Type="http://schemas.openxmlformats.org/officeDocument/2006/relationships/customXml" Target="../ink/ink2651.xml"/><Relationship Id="rId41" Type="http://schemas.openxmlformats.org/officeDocument/2006/relationships/customXml" Target="../ink/ink2663.xml"/><Relationship Id="rId1" Type="http://schemas.openxmlformats.org/officeDocument/2006/relationships/tags" Target="../tags/tag107.xml"/><Relationship Id="rId6" Type="http://schemas.openxmlformats.org/officeDocument/2006/relationships/customXml" Target="../ink/ink2628.xml"/><Relationship Id="rId11" Type="http://schemas.openxmlformats.org/officeDocument/2006/relationships/customXml" Target="../ink/ink2633.xml"/><Relationship Id="rId24" Type="http://schemas.openxmlformats.org/officeDocument/2006/relationships/customXml" Target="../ink/ink2646.xml"/><Relationship Id="rId32" Type="http://schemas.openxmlformats.org/officeDocument/2006/relationships/customXml" Target="../ink/ink2654.xml"/><Relationship Id="rId37" Type="http://schemas.openxmlformats.org/officeDocument/2006/relationships/customXml" Target="../ink/ink2659.xml"/><Relationship Id="rId40" Type="http://schemas.openxmlformats.org/officeDocument/2006/relationships/customXml" Target="../ink/ink2662.xml"/><Relationship Id="rId5" Type="http://schemas.openxmlformats.org/officeDocument/2006/relationships/customXml" Target="../ink/ink2627.xml"/><Relationship Id="rId15" Type="http://schemas.openxmlformats.org/officeDocument/2006/relationships/customXml" Target="../ink/ink2637.xml"/><Relationship Id="rId23" Type="http://schemas.openxmlformats.org/officeDocument/2006/relationships/customXml" Target="../ink/ink2645.xml"/><Relationship Id="rId28" Type="http://schemas.openxmlformats.org/officeDocument/2006/relationships/customXml" Target="../ink/ink2650.xml"/><Relationship Id="rId36" Type="http://schemas.openxmlformats.org/officeDocument/2006/relationships/customXml" Target="../ink/ink2658.xml"/><Relationship Id="rId10" Type="http://schemas.openxmlformats.org/officeDocument/2006/relationships/customXml" Target="../ink/ink2632.xml"/><Relationship Id="rId19" Type="http://schemas.openxmlformats.org/officeDocument/2006/relationships/customXml" Target="../ink/ink2641.xml"/><Relationship Id="rId31" Type="http://schemas.openxmlformats.org/officeDocument/2006/relationships/customXml" Target="../ink/ink2653.xml"/><Relationship Id="rId4" Type="http://schemas.openxmlformats.org/officeDocument/2006/relationships/image" Target="../media/image53.png"/><Relationship Id="rId9" Type="http://schemas.openxmlformats.org/officeDocument/2006/relationships/customXml" Target="../ink/ink2631.xml"/><Relationship Id="rId14" Type="http://schemas.openxmlformats.org/officeDocument/2006/relationships/customXml" Target="../ink/ink2636.xml"/><Relationship Id="rId22" Type="http://schemas.openxmlformats.org/officeDocument/2006/relationships/customXml" Target="../ink/ink2644.xml"/><Relationship Id="rId27" Type="http://schemas.openxmlformats.org/officeDocument/2006/relationships/customXml" Target="../ink/ink2649.xml"/><Relationship Id="rId30" Type="http://schemas.openxmlformats.org/officeDocument/2006/relationships/customXml" Target="../ink/ink2652.xml"/><Relationship Id="rId35" Type="http://schemas.openxmlformats.org/officeDocument/2006/relationships/customXml" Target="../ink/ink2657.xml"/><Relationship Id="rId43" Type="http://schemas.openxmlformats.org/officeDocument/2006/relationships/customXml" Target="../ink/ink2665.xml"/><Relationship Id="rId8" Type="http://schemas.openxmlformats.org/officeDocument/2006/relationships/customXml" Target="../ink/ink2630.xml"/><Relationship Id="rId3" Type="http://schemas.openxmlformats.org/officeDocument/2006/relationships/image" Target="../media/image52.png"/><Relationship Id="rId12" Type="http://schemas.openxmlformats.org/officeDocument/2006/relationships/customXml" Target="../ink/ink2634.xml"/><Relationship Id="rId17" Type="http://schemas.openxmlformats.org/officeDocument/2006/relationships/customXml" Target="../ink/ink2639.xml"/><Relationship Id="rId25" Type="http://schemas.openxmlformats.org/officeDocument/2006/relationships/customXml" Target="../ink/ink2647.xml"/><Relationship Id="rId33" Type="http://schemas.openxmlformats.org/officeDocument/2006/relationships/customXml" Target="../ink/ink2655.xml"/><Relationship Id="rId38" Type="http://schemas.openxmlformats.org/officeDocument/2006/relationships/customXml" Target="../ink/ink266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8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3.xml"/><Relationship Id="rId21" Type="http://schemas.openxmlformats.org/officeDocument/2006/relationships/customXml" Target="../ink/ink17.xml"/><Relationship Id="rId42" Type="http://schemas.openxmlformats.org/officeDocument/2006/relationships/customXml" Target="../ink/ink38.xml"/><Relationship Id="rId47" Type="http://schemas.openxmlformats.org/officeDocument/2006/relationships/customXml" Target="../ink/ink43.xml"/><Relationship Id="rId63" Type="http://schemas.openxmlformats.org/officeDocument/2006/relationships/customXml" Target="../ink/ink59.xml"/><Relationship Id="rId68" Type="http://schemas.openxmlformats.org/officeDocument/2006/relationships/customXml" Target="../ink/ink64.xml"/><Relationship Id="rId84" Type="http://schemas.openxmlformats.org/officeDocument/2006/relationships/customXml" Target="../ink/ink80.xml"/><Relationship Id="rId89" Type="http://schemas.openxmlformats.org/officeDocument/2006/relationships/customXml" Target="../ink/ink85.xml"/><Relationship Id="rId112" Type="http://schemas.openxmlformats.org/officeDocument/2006/relationships/customXml" Target="../ink/ink108.xml"/><Relationship Id="rId16" Type="http://schemas.openxmlformats.org/officeDocument/2006/relationships/customXml" Target="../ink/ink12.xml"/><Relationship Id="rId107" Type="http://schemas.openxmlformats.org/officeDocument/2006/relationships/customXml" Target="../ink/ink103.xml"/><Relationship Id="rId11" Type="http://schemas.openxmlformats.org/officeDocument/2006/relationships/customXml" Target="../ink/ink7.xml"/><Relationship Id="rId32" Type="http://schemas.openxmlformats.org/officeDocument/2006/relationships/customXml" Target="../ink/ink28.xml"/><Relationship Id="rId37" Type="http://schemas.openxmlformats.org/officeDocument/2006/relationships/customXml" Target="../ink/ink33.xml"/><Relationship Id="rId53" Type="http://schemas.openxmlformats.org/officeDocument/2006/relationships/customXml" Target="../ink/ink49.xml"/><Relationship Id="rId58" Type="http://schemas.openxmlformats.org/officeDocument/2006/relationships/customXml" Target="../ink/ink54.xml"/><Relationship Id="rId74" Type="http://schemas.openxmlformats.org/officeDocument/2006/relationships/customXml" Target="../ink/ink70.xml"/><Relationship Id="rId79" Type="http://schemas.openxmlformats.org/officeDocument/2006/relationships/customXml" Target="../ink/ink75.xml"/><Relationship Id="rId102" Type="http://schemas.openxmlformats.org/officeDocument/2006/relationships/customXml" Target="../ink/ink98.xml"/><Relationship Id="rId123" Type="http://schemas.openxmlformats.org/officeDocument/2006/relationships/customXml" Target="../ink/ink119.xml"/><Relationship Id="rId128" Type="http://schemas.openxmlformats.org/officeDocument/2006/relationships/customXml" Target="../ink/ink124.xml"/><Relationship Id="rId5" Type="http://schemas.openxmlformats.org/officeDocument/2006/relationships/image" Target="../media/image3.png"/><Relationship Id="rId90" Type="http://schemas.openxmlformats.org/officeDocument/2006/relationships/customXml" Target="../ink/ink86.xml"/><Relationship Id="rId95" Type="http://schemas.openxmlformats.org/officeDocument/2006/relationships/customXml" Target="../ink/ink91.xml"/><Relationship Id="rId22" Type="http://schemas.openxmlformats.org/officeDocument/2006/relationships/customXml" Target="../ink/ink18.xml"/><Relationship Id="rId27" Type="http://schemas.openxmlformats.org/officeDocument/2006/relationships/customXml" Target="../ink/ink23.xml"/><Relationship Id="rId43" Type="http://schemas.openxmlformats.org/officeDocument/2006/relationships/customXml" Target="../ink/ink39.xml"/><Relationship Id="rId48" Type="http://schemas.openxmlformats.org/officeDocument/2006/relationships/customXml" Target="../ink/ink44.xml"/><Relationship Id="rId64" Type="http://schemas.openxmlformats.org/officeDocument/2006/relationships/customXml" Target="../ink/ink60.xml"/><Relationship Id="rId69" Type="http://schemas.openxmlformats.org/officeDocument/2006/relationships/customXml" Target="../ink/ink65.xml"/><Relationship Id="rId113" Type="http://schemas.openxmlformats.org/officeDocument/2006/relationships/customXml" Target="../ink/ink109.xml"/><Relationship Id="rId118" Type="http://schemas.openxmlformats.org/officeDocument/2006/relationships/customXml" Target="../ink/ink114.xml"/><Relationship Id="rId80" Type="http://schemas.openxmlformats.org/officeDocument/2006/relationships/customXml" Target="../ink/ink76.xml"/><Relationship Id="rId85" Type="http://schemas.openxmlformats.org/officeDocument/2006/relationships/customXml" Target="../ink/ink81.xml"/><Relationship Id="rId12" Type="http://schemas.openxmlformats.org/officeDocument/2006/relationships/customXml" Target="../ink/ink8.xml"/><Relationship Id="rId17" Type="http://schemas.openxmlformats.org/officeDocument/2006/relationships/customXml" Target="../ink/ink13.xml"/><Relationship Id="rId33" Type="http://schemas.openxmlformats.org/officeDocument/2006/relationships/customXml" Target="../ink/ink29.xml"/><Relationship Id="rId38" Type="http://schemas.openxmlformats.org/officeDocument/2006/relationships/customXml" Target="../ink/ink34.xml"/><Relationship Id="rId59" Type="http://schemas.openxmlformats.org/officeDocument/2006/relationships/customXml" Target="../ink/ink55.xml"/><Relationship Id="rId103" Type="http://schemas.openxmlformats.org/officeDocument/2006/relationships/customXml" Target="../ink/ink99.xml"/><Relationship Id="rId108" Type="http://schemas.openxmlformats.org/officeDocument/2006/relationships/customXml" Target="../ink/ink104.xml"/><Relationship Id="rId124" Type="http://schemas.openxmlformats.org/officeDocument/2006/relationships/customXml" Target="../ink/ink120.xml"/><Relationship Id="rId129" Type="http://schemas.openxmlformats.org/officeDocument/2006/relationships/customXml" Target="../ink/ink125.xml"/><Relationship Id="rId54" Type="http://schemas.openxmlformats.org/officeDocument/2006/relationships/customXml" Target="../ink/ink50.xml"/><Relationship Id="rId70" Type="http://schemas.openxmlformats.org/officeDocument/2006/relationships/customXml" Target="../ink/ink66.xml"/><Relationship Id="rId75" Type="http://schemas.openxmlformats.org/officeDocument/2006/relationships/customXml" Target="../ink/ink71.xml"/><Relationship Id="rId91" Type="http://schemas.openxmlformats.org/officeDocument/2006/relationships/customXml" Target="../ink/ink87.xml"/><Relationship Id="rId96" Type="http://schemas.openxmlformats.org/officeDocument/2006/relationships/customXml" Target="../ink/ink92.xml"/><Relationship Id="rId1" Type="http://schemas.openxmlformats.org/officeDocument/2006/relationships/tags" Target="../tags/tag64.xml"/><Relationship Id="rId6" Type="http://schemas.openxmlformats.org/officeDocument/2006/relationships/customXml" Target="../ink/ink2.xml"/><Relationship Id="rId23" Type="http://schemas.openxmlformats.org/officeDocument/2006/relationships/customXml" Target="../ink/ink19.xml"/><Relationship Id="rId28" Type="http://schemas.openxmlformats.org/officeDocument/2006/relationships/customXml" Target="../ink/ink24.xml"/><Relationship Id="rId49" Type="http://schemas.openxmlformats.org/officeDocument/2006/relationships/customXml" Target="../ink/ink45.xml"/><Relationship Id="rId114" Type="http://schemas.openxmlformats.org/officeDocument/2006/relationships/customXml" Target="../ink/ink110.xml"/><Relationship Id="rId119" Type="http://schemas.openxmlformats.org/officeDocument/2006/relationships/customXml" Target="../ink/ink115.xml"/><Relationship Id="rId44" Type="http://schemas.openxmlformats.org/officeDocument/2006/relationships/customXml" Target="../ink/ink40.xml"/><Relationship Id="rId60" Type="http://schemas.openxmlformats.org/officeDocument/2006/relationships/customXml" Target="../ink/ink56.xml"/><Relationship Id="rId65" Type="http://schemas.openxmlformats.org/officeDocument/2006/relationships/customXml" Target="../ink/ink61.xml"/><Relationship Id="rId81" Type="http://schemas.openxmlformats.org/officeDocument/2006/relationships/customXml" Target="../ink/ink77.xml"/><Relationship Id="rId86" Type="http://schemas.openxmlformats.org/officeDocument/2006/relationships/customXml" Target="../ink/ink82.xml"/><Relationship Id="rId130" Type="http://schemas.openxmlformats.org/officeDocument/2006/relationships/customXml" Target="../ink/ink126.xml"/><Relationship Id="rId13" Type="http://schemas.openxmlformats.org/officeDocument/2006/relationships/customXml" Target="../ink/ink9.xml"/><Relationship Id="rId18" Type="http://schemas.openxmlformats.org/officeDocument/2006/relationships/customXml" Target="../ink/ink14.xml"/><Relationship Id="rId39" Type="http://schemas.openxmlformats.org/officeDocument/2006/relationships/customXml" Target="../ink/ink35.xml"/><Relationship Id="rId109" Type="http://schemas.openxmlformats.org/officeDocument/2006/relationships/customXml" Target="../ink/ink105.xml"/><Relationship Id="rId34" Type="http://schemas.openxmlformats.org/officeDocument/2006/relationships/customXml" Target="../ink/ink30.xml"/><Relationship Id="rId50" Type="http://schemas.openxmlformats.org/officeDocument/2006/relationships/customXml" Target="../ink/ink46.xml"/><Relationship Id="rId55" Type="http://schemas.openxmlformats.org/officeDocument/2006/relationships/customXml" Target="../ink/ink51.xml"/><Relationship Id="rId76" Type="http://schemas.openxmlformats.org/officeDocument/2006/relationships/customXml" Target="../ink/ink72.xml"/><Relationship Id="rId97" Type="http://schemas.openxmlformats.org/officeDocument/2006/relationships/customXml" Target="../ink/ink93.xml"/><Relationship Id="rId104" Type="http://schemas.openxmlformats.org/officeDocument/2006/relationships/customXml" Target="../ink/ink100.xml"/><Relationship Id="rId120" Type="http://schemas.openxmlformats.org/officeDocument/2006/relationships/customXml" Target="../ink/ink116.xml"/><Relationship Id="rId125" Type="http://schemas.openxmlformats.org/officeDocument/2006/relationships/customXml" Target="../ink/ink121.xml"/><Relationship Id="rId7" Type="http://schemas.openxmlformats.org/officeDocument/2006/relationships/customXml" Target="../ink/ink3.xml"/><Relationship Id="rId71" Type="http://schemas.openxmlformats.org/officeDocument/2006/relationships/customXml" Target="../ink/ink67.xml"/><Relationship Id="rId92" Type="http://schemas.openxmlformats.org/officeDocument/2006/relationships/customXml" Target="../ink/ink88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25.xml"/><Relationship Id="rId24" Type="http://schemas.openxmlformats.org/officeDocument/2006/relationships/customXml" Target="../ink/ink20.xml"/><Relationship Id="rId40" Type="http://schemas.openxmlformats.org/officeDocument/2006/relationships/customXml" Target="../ink/ink36.xml"/><Relationship Id="rId45" Type="http://schemas.openxmlformats.org/officeDocument/2006/relationships/customXml" Target="../ink/ink41.xml"/><Relationship Id="rId66" Type="http://schemas.openxmlformats.org/officeDocument/2006/relationships/customXml" Target="../ink/ink62.xml"/><Relationship Id="rId87" Type="http://schemas.openxmlformats.org/officeDocument/2006/relationships/customXml" Target="../ink/ink83.xml"/><Relationship Id="rId110" Type="http://schemas.openxmlformats.org/officeDocument/2006/relationships/customXml" Target="../ink/ink106.xml"/><Relationship Id="rId115" Type="http://schemas.openxmlformats.org/officeDocument/2006/relationships/customXml" Target="../ink/ink111.xml"/><Relationship Id="rId131" Type="http://schemas.openxmlformats.org/officeDocument/2006/relationships/customXml" Target="../ink/ink127.xml"/><Relationship Id="rId61" Type="http://schemas.openxmlformats.org/officeDocument/2006/relationships/customXml" Target="../ink/ink57.xml"/><Relationship Id="rId82" Type="http://schemas.openxmlformats.org/officeDocument/2006/relationships/customXml" Target="../ink/ink78.xml"/><Relationship Id="rId19" Type="http://schemas.openxmlformats.org/officeDocument/2006/relationships/customXml" Target="../ink/ink15.xml"/><Relationship Id="rId14" Type="http://schemas.openxmlformats.org/officeDocument/2006/relationships/customXml" Target="../ink/ink10.xml"/><Relationship Id="rId30" Type="http://schemas.openxmlformats.org/officeDocument/2006/relationships/customXml" Target="../ink/ink26.xml"/><Relationship Id="rId35" Type="http://schemas.openxmlformats.org/officeDocument/2006/relationships/customXml" Target="../ink/ink31.xml"/><Relationship Id="rId56" Type="http://schemas.openxmlformats.org/officeDocument/2006/relationships/customXml" Target="../ink/ink52.xml"/><Relationship Id="rId77" Type="http://schemas.openxmlformats.org/officeDocument/2006/relationships/customXml" Target="../ink/ink73.xml"/><Relationship Id="rId100" Type="http://schemas.openxmlformats.org/officeDocument/2006/relationships/customXml" Target="../ink/ink96.xml"/><Relationship Id="rId105" Type="http://schemas.openxmlformats.org/officeDocument/2006/relationships/customXml" Target="../ink/ink101.xml"/><Relationship Id="rId126" Type="http://schemas.openxmlformats.org/officeDocument/2006/relationships/customXml" Target="../ink/ink122.xml"/><Relationship Id="rId8" Type="http://schemas.openxmlformats.org/officeDocument/2006/relationships/customXml" Target="../ink/ink4.xml"/><Relationship Id="rId51" Type="http://schemas.openxmlformats.org/officeDocument/2006/relationships/customXml" Target="../ink/ink47.xml"/><Relationship Id="rId72" Type="http://schemas.openxmlformats.org/officeDocument/2006/relationships/customXml" Target="../ink/ink68.xml"/><Relationship Id="rId93" Type="http://schemas.openxmlformats.org/officeDocument/2006/relationships/customXml" Target="../ink/ink89.xml"/><Relationship Id="rId98" Type="http://schemas.openxmlformats.org/officeDocument/2006/relationships/customXml" Target="../ink/ink94.xml"/><Relationship Id="rId121" Type="http://schemas.openxmlformats.org/officeDocument/2006/relationships/customXml" Target="../ink/ink117.xml"/><Relationship Id="rId3" Type="http://schemas.openxmlformats.org/officeDocument/2006/relationships/image" Target="../media/image1.png"/><Relationship Id="rId25" Type="http://schemas.openxmlformats.org/officeDocument/2006/relationships/customXml" Target="../ink/ink21.xml"/><Relationship Id="rId46" Type="http://schemas.openxmlformats.org/officeDocument/2006/relationships/customXml" Target="../ink/ink42.xml"/><Relationship Id="rId67" Type="http://schemas.openxmlformats.org/officeDocument/2006/relationships/customXml" Target="../ink/ink63.xml"/><Relationship Id="rId116" Type="http://schemas.openxmlformats.org/officeDocument/2006/relationships/customXml" Target="../ink/ink112.xml"/><Relationship Id="rId20" Type="http://schemas.openxmlformats.org/officeDocument/2006/relationships/customXml" Target="../ink/ink16.xml"/><Relationship Id="rId41" Type="http://schemas.openxmlformats.org/officeDocument/2006/relationships/customXml" Target="../ink/ink37.xml"/><Relationship Id="rId62" Type="http://schemas.openxmlformats.org/officeDocument/2006/relationships/customXml" Target="../ink/ink58.xml"/><Relationship Id="rId83" Type="http://schemas.openxmlformats.org/officeDocument/2006/relationships/customXml" Target="../ink/ink79.xml"/><Relationship Id="rId88" Type="http://schemas.openxmlformats.org/officeDocument/2006/relationships/customXml" Target="../ink/ink84.xml"/><Relationship Id="rId111" Type="http://schemas.openxmlformats.org/officeDocument/2006/relationships/customXml" Target="../ink/ink107.xml"/><Relationship Id="rId15" Type="http://schemas.openxmlformats.org/officeDocument/2006/relationships/customXml" Target="../ink/ink11.xml"/><Relationship Id="rId36" Type="http://schemas.openxmlformats.org/officeDocument/2006/relationships/customXml" Target="../ink/ink32.xml"/><Relationship Id="rId57" Type="http://schemas.openxmlformats.org/officeDocument/2006/relationships/customXml" Target="../ink/ink53.xml"/><Relationship Id="rId106" Type="http://schemas.openxmlformats.org/officeDocument/2006/relationships/customXml" Target="../ink/ink102.xml"/><Relationship Id="rId127" Type="http://schemas.openxmlformats.org/officeDocument/2006/relationships/customXml" Target="../ink/ink123.xml"/><Relationship Id="rId10" Type="http://schemas.openxmlformats.org/officeDocument/2006/relationships/customXml" Target="../ink/ink6.xml"/><Relationship Id="rId31" Type="http://schemas.openxmlformats.org/officeDocument/2006/relationships/customXml" Target="../ink/ink27.xml"/><Relationship Id="rId52" Type="http://schemas.openxmlformats.org/officeDocument/2006/relationships/customXml" Target="../ink/ink48.xml"/><Relationship Id="rId73" Type="http://schemas.openxmlformats.org/officeDocument/2006/relationships/customXml" Target="../ink/ink69.xml"/><Relationship Id="rId78" Type="http://schemas.openxmlformats.org/officeDocument/2006/relationships/customXml" Target="../ink/ink74.xml"/><Relationship Id="rId94" Type="http://schemas.openxmlformats.org/officeDocument/2006/relationships/customXml" Target="../ink/ink90.xml"/><Relationship Id="rId99" Type="http://schemas.openxmlformats.org/officeDocument/2006/relationships/customXml" Target="../ink/ink95.xml"/><Relationship Id="rId101" Type="http://schemas.openxmlformats.org/officeDocument/2006/relationships/customXml" Target="../ink/ink97.xml"/><Relationship Id="rId122" Type="http://schemas.openxmlformats.org/officeDocument/2006/relationships/customXml" Target="../ink/ink118.xml"/><Relationship Id="rId4" Type="http://schemas.openxmlformats.org/officeDocument/2006/relationships/image" Target="../media/image2.png"/><Relationship Id="rId9" Type="http://schemas.openxmlformats.org/officeDocument/2006/relationships/customXml" Target="../ink/ink5.xml"/><Relationship Id="rId26" Type="http://schemas.openxmlformats.org/officeDocument/2006/relationships/customXml" Target="../ink/ink22.xml"/></Relationships>
</file>

<file path=ppt/slides/_rels/slide5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79.xml"/><Relationship Id="rId21" Type="http://schemas.openxmlformats.org/officeDocument/2006/relationships/customXml" Target="../ink/ink2683.xml"/><Relationship Id="rId42" Type="http://schemas.openxmlformats.org/officeDocument/2006/relationships/customXml" Target="../ink/ink2704.xml"/><Relationship Id="rId63" Type="http://schemas.openxmlformats.org/officeDocument/2006/relationships/customXml" Target="../ink/ink2725.xml"/><Relationship Id="rId84" Type="http://schemas.openxmlformats.org/officeDocument/2006/relationships/customXml" Target="../ink/ink2746.xml"/><Relationship Id="rId138" Type="http://schemas.openxmlformats.org/officeDocument/2006/relationships/customXml" Target="../ink/ink2800.xml"/><Relationship Id="rId107" Type="http://schemas.openxmlformats.org/officeDocument/2006/relationships/customXml" Target="../ink/ink2769.xml"/><Relationship Id="rId11" Type="http://schemas.openxmlformats.org/officeDocument/2006/relationships/customXml" Target="../ink/ink2673.xml"/><Relationship Id="rId32" Type="http://schemas.openxmlformats.org/officeDocument/2006/relationships/customXml" Target="../ink/ink2694.xml"/><Relationship Id="rId53" Type="http://schemas.openxmlformats.org/officeDocument/2006/relationships/customXml" Target="../ink/ink2715.xml"/><Relationship Id="rId74" Type="http://schemas.openxmlformats.org/officeDocument/2006/relationships/customXml" Target="../ink/ink2736.xml"/><Relationship Id="rId128" Type="http://schemas.openxmlformats.org/officeDocument/2006/relationships/customXml" Target="../ink/ink2790.xml"/><Relationship Id="rId149" Type="http://schemas.openxmlformats.org/officeDocument/2006/relationships/customXml" Target="../ink/ink2811.xml"/><Relationship Id="rId5" Type="http://schemas.openxmlformats.org/officeDocument/2006/relationships/customXml" Target="../ink/ink2667.xml"/><Relationship Id="rId95" Type="http://schemas.openxmlformats.org/officeDocument/2006/relationships/customXml" Target="../ink/ink2757.xml"/><Relationship Id="rId22" Type="http://schemas.openxmlformats.org/officeDocument/2006/relationships/customXml" Target="../ink/ink2684.xml"/><Relationship Id="rId27" Type="http://schemas.openxmlformats.org/officeDocument/2006/relationships/customXml" Target="../ink/ink2689.xml"/><Relationship Id="rId43" Type="http://schemas.openxmlformats.org/officeDocument/2006/relationships/customXml" Target="../ink/ink2705.xml"/><Relationship Id="rId48" Type="http://schemas.openxmlformats.org/officeDocument/2006/relationships/customXml" Target="../ink/ink2710.xml"/><Relationship Id="rId64" Type="http://schemas.openxmlformats.org/officeDocument/2006/relationships/customXml" Target="../ink/ink2726.xml"/><Relationship Id="rId69" Type="http://schemas.openxmlformats.org/officeDocument/2006/relationships/customXml" Target="../ink/ink2731.xml"/><Relationship Id="rId113" Type="http://schemas.openxmlformats.org/officeDocument/2006/relationships/customXml" Target="../ink/ink2775.xml"/><Relationship Id="rId118" Type="http://schemas.openxmlformats.org/officeDocument/2006/relationships/customXml" Target="../ink/ink2780.xml"/><Relationship Id="rId134" Type="http://schemas.openxmlformats.org/officeDocument/2006/relationships/customXml" Target="../ink/ink2796.xml"/><Relationship Id="rId139" Type="http://schemas.openxmlformats.org/officeDocument/2006/relationships/customXml" Target="../ink/ink2801.xml"/><Relationship Id="rId80" Type="http://schemas.openxmlformats.org/officeDocument/2006/relationships/customXml" Target="../ink/ink2742.xml"/><Relationship Id="rId85" Type="http://schemas.openxmlformats.org/officeDocument/2006/relationships/customXml" Target="../ink/ink2747.xml"/><Relationship Id="rId150" Type="http://schemas.openxmlformats.org/officeDocument/2006/relationships/customXml" Target="../ink/ink2812.xml"/><Relationship Id="rId12" Type="http://schemas.openxmlformats.org/officeDocument/2006/relationships/customXml" Target="../ink/ink2674.xml"/><Relationship Id="rId17" Type="http://schemas.openxmlformats.org/officeDocument/2006/relationships/customXml" Target="../ink/ink2679.xml"/><Relationship Id="rId33" Type="http://schemas.openxmlformats.org/officeDocument/2006/relationships/customXml" Target="../ink/ink2695.xml"/><Relationship Id="rId38" Type="http://schemas.openxmlformats.org/officeDocument/2006/relationships/customXml" Target="../ink/ink2700.xml"/><Relationship Id="rId59" Type="http://schemas.openxmlformats.org/officeDocument/2006/relationships/customXml" Target="../ink/ink2721.xml"/><Relationship Id="rId103" Type="http://schemas.openxmlformats.org/officeDocument/2006/relationships/customXml" Target="../ink/ink2765.xml"/><Relationship Id="rId108" Type="http://schemas.openxmlformats.org/officeDocument/2006/relationships/customXml" Target="../ink/ink2770.xml"/><Relationship Id="rId124" Type="http://schemas.openxmlformats.org/officeDocument/2006/relationships/customXml" Target="../ink/ink2786.xml"/><Relationship Id="rId129" Type="http://schemas.openxmlformats.org/officeDocument/2006/relationships/customXml" Target="../ink/ink2791.xml"/><Relationship Id="rId54" Type="http://schemas.openxmlformats.org/officeDocument/2006/relationships/customXml" Target="../ink/ink2716.xml"/><Relationship Id="rId70" Type="http://schemas.openxmlformats.org/officeDocument/2006/relationships/customXml" Target="../ink/ink2732.xml"/><Relationship Id="rId75" Type="http://schemas.openxmlformats.org/officeDocument/2006/relationships/customXml" Target="../ink/ink2737.xml"/><Relationship Id="rId91" Type="http://schemas.openxmlformats.org/officeDocument/2006/relationships/customXml" Target="../ink/ink2753.xml"/><Relationship Id="rId96" Type="http://schemas.openxmlformats.org/officeDocument/2006/relationships/customXml" Target="../ink/ink2758.xml"/><Relationship Id="rId140" Type="http://schemas.openxmlformats.org/officeDocument/2006/relationships/customXml" Target="../ink/ink2802.xml"/><Relationship Id="rId145" Type="http://schemas.openxmlformats.org/officeDocument/2006/relationships/customXml" Target="../ink/ink2807.xml"/><Relationship Id="rId1" Type="http://schemas.openxmlformats.org/officeDocument/2006/relationships/tags" Target="../tags/tag109.xml"/><Relationship Id="rId6" Type="http://schemas.openxmlformats.org/officeDocument/2006/relationships/customXml" Target="../ink/ink2668.xml"/><Relationship Id="rId23" Type="http://schemas.openxmlformats.org/officeDocument/2006/relationships/customXml" Target="../ink/ink2685.xml"/><Relationship Id="rId28" Type="http://schemas.openxmlformats.org/officeDocument/2006/relationships/customXml" Target="../ink/ink2690.xml"/><Relationship Id="rId49" Type="http://schemas.openxmlformats.org/officeDocument/2006/relationships/customXml" Target="../ink/ink2711.xml"/><Relationship Id="rId114" Type="http://schemas.openxmlformats.org/officeDocument/2006/relationships/customXml" Target="../ink/ink2776.xml"/><Relationship Id="rId119" Type="http://schemas.openxmlformats.org/officeDocument/2006/relationships/customXml" Target="../ink/ink2781.xml"/><Relationship Id="rId44" Type="http://schemas.openxmlformats.org/officeDocument/2006/relationships/customXml" Target="../ink/ink2706.xml"/><Relationship Id="rId60" Type="http://schemas.openxmlformats.org/officeDocument/2006/relationships/customXml" Target="../ink/ink2722.xml"/><Relationship Id="rId65" Type="http://schemas.openxmlformats.org/officeDocument/2006/relationships/customXml" Target="../ink/ink2727.xml"/><Relationship Id="rId81" Type="http://schemas.openxmlformats.org/officeDocument/2006/relationships/customXml" Target="../ink/ink2743.xml"/><Relationship Id="rId86" Type="http://schemas.openxmlformats.org/officeDocument/2006/relationships/customXml" Target="../ink/ink2748.xml"/><Relationship Id="rId130" Type="http://schemas.openxmlformats.org/officeDocument/2006/relationships/customXml" Target="../ink/ink2792.xml"/><Relationship Id="rId135" Type="http://schemas.openxmlformats.org/officeDocument/2006/relationships/customXml" Target="../ink/ink2797.xml"/><Relationship Id="rId151" Type="http://schemas.openxmlformats.org/officeDocument/2006/relationships/image" Target="../media/image57.emf"/><Relationship Id="rId13" Type="http://schemas.openxmlformats.org/officeDocument/2006/relationships/customXml" Target="../ink/ink2675.xml"/><Relationship Id="rId18" Type="http://schemas.openxmlformats.org/officeDocument/2006/relationships/customXml" Target="../ink/ink2680.xml"/><Relationship Id="rId39" Type="http://schemas.openxmlformats.org/officeDocument/2006/relationships/customXml" Target="../ink/ink2701.xml"/><Relationship Id="rId109" Type="http://schemas.openxmlformats.org/officeDocument/2006/relationships/customXml" Target="../ink/ink2771.xml"/><Relationship Id="rId34" Type="http://schemas.openxmlformats.org/officeDocument/2006/relationships/customXml" Target="../ink/ink2696.xml"/><Relationship Id="rId50" Type="http://schemas.openxmlformats.org/officeDocument/2006/relationships/customXml" Target="../ink/ink2712.xml"/><Relationship Id="rId55" Type="http://schemas.openxmlformats.org/officeDocument/2006/relationships/customXml" Target="../ink/ink2717.xml"/><Relationship Id="rId76" Type="http://schemas.openxmlformats.org/officeDocument/2006/relationships/customXml" Target="../ink/ink2738.xml"/><Relationship Id="rId97" Type="http://schemas.openxmlformats.org/officeDocument/2006/relationships/customXml" Target="../ink/ink2759.xml"/><Relationship Id="rId104" Type="http://schemas.openxmlformats.org/officeDocument/2006/relationships/customXml" Target="../ink/ink2766.xml"/><Relationship Id="rId120" Type="http://schemas.openxmlformats.org/officeDocument/2006/relationships/customXml" Target="../ink/ink2782.xml"/><Relationship Id="rId125" Type="http://schemas.openxmlformats.org/officeDocument/2006/relationships/customXml" Target="../ink/ink2787.xml"/><Relationship Id="rId141" Type="http://schemas.openxmlformats.org/officeDocument/2006/relationships/customXml" Target="../ink/ink2803.xml"/><Relationship Id="rId146" Type="http://schemas.openxmlformats.org/officeDocument/2006/relationships/customXml" Target="../ink/ink2808.xml"/><Relationship Id="rId7" Type="http://schemas.openxmlformats.org/officeDocument/2006/relationships/customXml" Target="../ink/ink2669.xml"/><Relationship Id="rId71" Type="http://schemas.openxmlformats.org/officeDocument/2006/relationships/customXml" Target="../ink/ink2733.xml"/><Relationship Id="rId92" Type="http://schemas.openxmlformats.org/officeDocument/2006/relationships/customXml" Target="../ink/ink2754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2691.xml"/><Relationship Id="rId24" Type="http://schemas.openxmlformats.org/officeDocument/2006/relationships/customXml" Target="../ink/ink2686.xml"/><Relationship Id="rId40" Type="http://schemas.openxmlformats.org/officeDocument/2006/relationships/customXml" Target="../ink/ink2702.xml"/><Relationship Id="rId45" Type="http://schemas.openxmlformats.org/officeDocument/2006/relationships/customXml" Target="../ink/ink2707.xml"/><Relationship Id="rId66" Type="http://schemas.openxmlformats.org/officeDocument/2006/relationships/customXml" Target="../ink/ink2728.xml"/><Relationship Id="rId87" Type="http://schemas.openxmlformats.org/officeDocument/2006/relationships/customXml" Target="../ink/ink2749.xml"/><Relationship Id="rId110" Type="http://schemas.openxmlformats.org/officeDocument/2006/relationships/customXml" Target="../ink/ink2772.xml"/><Relationship Id="rId115" Type="http://schemas.openxmlformats.org/officeDocument/2006/relationships/customXml" Target="../ink/ink2777.xml"/><Relationship Id="rId131" Type="http://schemas.openxmlformats.org/officeDocument/2006/relationships/customXml" Target="../ink/ink2793.xml"/><Relationship Id="rId136" Type="http://schemas.openxmlformats.org/officeDocument/2006/relationships/customXml" Target="../ink/ink2798.xml"/><Relationship Id="rId61" Type="http://schemas.openxmlformats.org/officeDocument/2006/relationships/customXml" Target="../ink/ink2723.xml"/><Relationship Id="rId82" Type="http://schemas.openxmlformats.org/officeDocument/2006/relationships/customXml" Target="../ink/ink2744.xml"/><Relationship Id="rId19" Type="http://schemas.openxmlformats.org/officeDocument/2006/relationships/customXml" Target="../ink/ink2681.xml"/><Relationship Id="rId14" Type="http://schemas.openxmlformats.org/officeDocument/2006/relationships/customXml" Target="../ink/ink2676.xml"/><Relationship Id="rId30" Type="http://schemas.openxmlformats.org/officeDocument/2006/relationships/customXml" Target="../ink/ink2692.xml"/><Relationship Id="rId35" Type="http://schemas.openxmlformats.org/officeDocument/2006/relationships/customXml" Target="../ink/ink2697.xml"/><Relationship Id="rId56" Type="http://schemas.openxmlformats.org/officeDocument/2006/relationships/customXml" Target="../ink/ink2718.xml"/><Relationship Id="rId77" Type="http://schemas.openxmlformats.org/officeDocument/2006/relationships/customXml" Target="../ink/ink2739.xml"/><Relationship Id="rId100" Type="http://schemas.openxmlformats.org/officeDocument/2006/relationships/customXml" Target="../ink/ink2762.xml"/><Relationship Id="rId105" Type="http://schemas.openxmlformats.org/officeDocument/2006/relationships/customXml" Target="../ink/ink2767.xml"/><Relationship Id="rId126" Type="http://schemas.openxmlformats.org/officeDocument/2006/relationships/customXml" Target="../ink/ink2788.xml"/><Relationship Id="rId147" Type="http://schemas.openxmlformats.org/officeDocument/2006/relationships/customXml" Target="../ink/ink2809.xml"/><Relationship Id="rId8" Type="http://schemas.openxmlformats.org/officeDocument/2006/relationships/customXml" Target="../ink/ink2670.xml"/><Relationship Id="rId51" Type="http://schemas.openxmlformats.org/officeDocument/2006/relationships/customXml" Target="../ink/ink2713.xml"/><Relationship Id="rId72" Type="http://schemas.openxmlformats.org/officeDocument/2006/relationships/customXml" Target="../ink/ink2734.xml"/><Relationship Id="rId93" Type="http://schemas.openxmlformats.org/officeDocument/2006/relationships/customXml" Target="../ink/ink2755.xml"/><Relationship Id="rId98" Type="http://schemas.openxmlformats.org/officeDocument/2006/relationships/customXml" Target="../ink/ink2760.xml"/><Relationship Id="rId121" Type="http://schemas.openxmlformats.org/officeDocument/2006/relationships/customXml" Target="../ink/ink2783.xml"/><Relationship Id="rId142" Type="http://schemas.openxmlformats.org/officeDocument/2006/relationships/customXml" Target="../ink/ink2804.xml"/><Relationship Id="rId3" Type="http://schemas.openxmlformats.org/officeDocument/2006/relationships/image" Target="../media/image56.png"/><Relationship Id="rId25" Type="http://schemas.openxmlformats.org/officeDocument/2006/relationships/customXml" Target="../ink/ink2687.xml"/><Relationship Id="rId46" Type="http://schemas.openxmlformats.org/officeDocument/2006/relationships/customXml" Target="../ink/ink2708.xml"/><Relationship Id="rId67" Type="http://schemas.openxmlformats.org/officeDocument/2006/relationships/customXml" Target="../ink/ink2729.xml"/><Relationship Id="rId116" Type="http://schemas.openxmlformats.org/officeDocument/2006/relationships/customXml" Target="../ink/ink2778.xml"/><Relationship Id="rId137" Type="http://schemas.openxmlformats.org/officeDocument/2006/relationships/customXml" Target="../ink/ink2799.xml"/><Relationship Id="rId20" Type="http://schemas.openxmlformats.org/officeDocument/2006/relationships/customXml" Target="../ink/ink2682.xml"/><Relationship Id="rId41" Type="http://schemas.openxmlformats.org/officeDocument/2006/relationships/customXml" Target="../ink/ink2703.xml"/><Relationship Id="rId62" Type="http://schemas.openxmlformats.org/officeDocument/2006/relationships/customXml" Target="../ink/ink2724.xml"/><Relationship Id="rId83" Type="http://schemas.openxmlformats.org/officeDocument/2006/relationships/customXml" Target="../ink/ink2745.xml"/><Relationship Id="rId88" Type="http://schemas.openxmlformats.org/officeDocument/2006/relationships/customXml" Target="../ink/ink2750.xml"/><Relationship Id="rId111" Type="http://schemas.openxmlformats.org/officeDocument/2006/relationships/customXml" Target="../ink/ink2773.xml"/><Relationship Id="rId132" Type="http://schemas.openxmlformats.org/officeDocument/2006/relationships/customXml" Target="../ink/ink2794.xml"/><Relationship Id="rId15" Type="http://schemas.openxmlformats.org/officeDocument/2006/relationships/customXml" Target="../ink/ink2677.xml"/><Relationship Id="rId36" Type="http://schemas.openxmlformats.org/officeDocument/2006/relationships/customXml" Target="../ink/ink2698.xml"/><Relationship Id="rId57" Type="http://schemas.openxmlformats.org/officeDocument/2006/relationships/customXml" Target="../ink/ink2719.xml"/><Relationship Id="rId106" Type="http://schemas.openxmlformats.org/officeDocument/2006/relationships/customXml" Target="../ink/ink2768.xml"/><Relationship Id="rId127" Type="http://schemas.openxmlformats.org/officeDocument/2006/relationships/customXml" Target="../ink/ink2789.xml"/><Relationship Id="rId10" Type="http://schemas.openxmlformats.org/officeDocument/2006/relationships/customXml" Target="../ink/ink2672.xml"/><Relationship Id="rId31" Type="http://schemas.openxmlformats.org/officeDocument/2006/relationships/customXml" Target="../ink/ink2693.xml"/><Relationship Id="rId52" Type="http://schemas.openxmlformats.org/officeDocument/2006/relationships/customXml" Target="../ink/ink2714.xml"/><Relationship Id="rId73" Type="http://schemas.openxmlformats.org/officeDocument/2006/relationships/customXml" Target="../ink/ink2735.xml"/><Relationship Id="rId78" Type="http://schemas.openxmlformats.org/officeDocument/2006/relationships/customXml" Target="../ink/ink2740.xml"/><Relationship Id="rId94" Type="http://schemas.openxmlformats.org/officeDocument/2006/relationships/customXml" Target="../ink/ink2756.xml"/><Relationship Id="rId99" Type="http://schemas.openxmlformats.org/officeDocument/2006/relationships/customXml" Target="../ink/ink2761.xml"/><Relationship Id="rId101" Type="http://schemas.openxmlformats.org/officeDocument/2006/relationships/customXml" Target="../ink/ink2763.xml"/><Relationship Id="rId122" Type="http://schemas.openxmlformats.org/officeDocument/2006/relationships/customXml" Target="../ink/ink2784.xml"/><Relationship Id="rId143" Type="http://schemas.openxmlformats.org/officeDocument/2006/relationships/customXml" Target="../ink/ink2805.xml"/><Relationship Id="rId148" Type="http://schemas.openxmlformats.org/officeDocument/2006/relationships/customXml" Target="../ink/ink2810.xml"/><Relationship Id="rId4" Type="http://schemas.openxmlformats.org/officeDocument/2006/relationships/customXml" Target="../ink/ink2666.xml"/><Relationship Id="rId9" Type="http://schemas.openxmlformats.org/officeDocument/2006/relationships/customXml" Target="../ink/ink2671.xml"/><Relationship Id="rId26" Type="http://schemas.openxmlformats.org/officeDocument/2006/relationships/customXml" Target="../ink/ink2688.xml"/><Relationship Id="rId47" Type="http://schemas.openxmlformats.org/officeDocument/2006/relationships/customXml" Target="../ink/ink2709.xml"/><Relationship Id="rId68" Type="http://schemas.openxmlformats.org/officeDocument/2006/relationships/customXml" Target="../ink/ink2730.xml"/><Relationship Id="rId89" Type="http://schemas.openxmlformats.org/officeDocument/2006/relationships/customXml" Target="../ink/ink2751.xml"/><Relationship Id="rId112" Type="http://schemas.openxmlformats.org/officeDocument/2006/relationships/customXml" Target="../ink/ink2774.xml"/><Relationship Id="rId133" Type="http://schemas.openxmlformats.org/officeDocument/2006/relationships/customXml" Target="../ink/ink2795.xml"/><Relationship Id="rId16" Type="http://schemas.openxmlformats.org/officeDocument/2006/relationships/customXml" Target="../ink/ink2678.xml"/><Relationship Id="rId37" Type="http://schemas.openxmlformats.org/officeDocument/2006/relationships/customXml" Target="../ink/ink2699.xml"/><Relationship Id="rId58" Type="http://schemas.openxmlformats.org/officeDocument/2006/relationships/customXml" Target="../ink/ink2720.xml"/><Relationship Id="rId79" Type="http://schemas.openxmlformats.org/officeDocument/2006/relationships/customXml" Target="../ink/ink2741.xml"/><Relationship Id="rId102" Type="http://schemas.openxmlformats.org/officeDocument/2006/relationships/customXml" Target="../ink/ink2764.xml"/><Relationship Id="rId123" Type="http://schemas.openxmlformats.org/officeDocument/2006/relationships/customXml" Target="../ink/ink2785.xml"/><Relationship Id="rId144" Type="http://schemas.openxmlformats.org/officeDocument/2006/relationships/customXml" Target="../ink/ink2806.xml"/><Relationship Id="rId90" Type="http://schemas.openxmlformats.org/officeDocument/2006/relationships/customXml" Target="../ink/ink27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0.xml"/></Relationships>
</file>

<file path=ppt/slides/_rels/slide5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26.xml"/><Relationship Id="rId21" Type="http://schemas.openxmlformats.org/officeDocument/2006/relationships/customXml" Target="../ink/ink2830.xml"/><Relationship Id="rId42" Type="http://schemas.openxmlformats.org/officeDocument/2006/relationships/customXml" Target="../ink/ink2851.xml"/><Relationship Id="rId63" Type="http://schemas.openxmlformats.org/officeDocument/2006/relationships/customXml" Target="../ink/ink2872.xml"/><Relationship Id="rId84" Type="http://schemas.openxmlformats.org/officeDocument/2006/relationships/customXml" Target="../ink/ink2893.xml"/><Relationship Id="rId138" Type="http://schemas.openxmlformats.org/officeDocument/2006/relationships/customXml" Target="../ink/ink2947.xml"/><Relationship Id="rId159" Type="http://schemas.openxmlformats.org/officeDocument/2006/relationships/customXml" Target="../ink/ink2968.xml"/><Relationship Id="rId170" Type="http://schemas.openxmlformats.org/officeDocument/2006/relationships/customXml" Target="../ink/ink2979.xml"/><Relationship Id="rId107" Type="http://schemas.openxmlformats.org/officeDocument/2006/relationships/customXml" Target="../ink/ink2916.xml"/><Relationship Id="rId11" Type="http://schemas.openxmlformats.org/officeDocument/2006/relationships/customXml" Target="../ink/ink2820.xml"/><Relationship Id="rId32" Type="http://schemas.openxmlformats.org/officeDocument/2006/relationships/customXml" Target="../ink/ink2841.xml"/><Relationship Id="rId53" Type="http://schemas.openxmlformats.org/officeDocument/2006/relationships/customXml" Target="../ink/ink2862.xml"/><Relationship Id="rId74" Type="http://schemas.openxmlformats.org/officeDocument/2006/relationships/customXml" Target="../ink/ink2883.xml"/><Relationship Id="rId128" Type="http://schemas.openxmlformats.org/officeDocument/2006/relationships/customXml" Target="../ink/ink2937.xml"/><Relationship Id="rId149" Type="http://schemas.openxmlformats.org/officeDocument/2006/relationships/customXml" Target="../ink/ink2958.xml"/><Relationship Id="rId5" Type="http://schemas.openxmlformats.org/officeDocument/2006/relationships/customXml" Target="../ink/ink2814.xml"/><Relationship Id="rId95" Type="http://schemas.openxmlformats.org/officeDocument/2006/relationships/customXml" Target="../ink/ink2904.xml"/><Relationship Id="rId160" Type="http://schemas.openxmlformats.org/officeDocument/2006/relationships/customXml" Target="../ink/ink2969.xml"/><Relationship Id="rId181" Type="http://schemas.openxmlformats.org/officeDocument/2006/relationships/customXml" Target="../ink/ink2990.xml"/><Relationship Id="rId22" Type="http://schemas.openxmlformats.org/officeDocument/2006/relationships/customXml" Target="../ink/ink2831.xml"/><Relationship Id="rId43" Type="http://schemas.openxmlformats.org/officeDocument/2006/relationships/customXml" Target="../ink/ink2852.xml"/><Relationship Id="rId64" Type="http://schemas.openxmlformats.org/officeDocument/2006/relationships/customXml" Target="../ink/ink2873.xml"/><Relationship Id="rId118" Type="http://schemas.openxmlformats.org/officeDocument/2006/relationships/customXml" Target="../ink/ink2927.xml"/><Relationship Id="rId139" Type="http://schemas.openxmlformats.org/officeDocument/2006/relationships/customXml" Target="../ink/ink2948.xml"/><Relationship Id="rId85" Type="http://schemas.openxmlformats.org/officeDocument/2006/relationships/customXml" Target="../ink/ink2894.xml"/><Relationship Id="rId150" Type="http://schemas.openxmlformats.org/officeDocument/2006/relationships/customXml" Target="../ink/ink2959.xml"/><Relationship Id="rId171" Type="http://schemas.openxmlformats.org/officeDocument/2006/relationships/customXml" Target="../ink/ink2980.xml"/><Relationship Id="rId12" Type="http://schemas.openxmlformats.org/officeDocument/2006/relationships/customXml" Target="../ink/ink2821.xml"/><Relationship Id="rId33" Type="http://schemas.openxmlformats.org/officeDocument/2006/relationships/customXml" Target="../ink/ink2842.xml"/><Relationship Id="rId108" Type="http://schemas.openxmlformats.org/officeDocument/2006/relationships/customXml" Target="../ink/ink2917.xml"/><Relationship Id="rId129" Type="http://schemas.openxmlformats.org/officeDocument/2006/relationships/customXml" Target="../ink/ink2938.xml"/><Relationship Id="rId54" Type="http://schemas.openxmlformats.org/officeDocument/2006/relationships/customXml" Target="../ink/ink2863.xml"/><Relationship Id="rId75" Type="http://schemas.openxmlformats.org/officeDocument/2006/relationships/customXml" Target="../ink/ink2884.xml"/><Relationship Id="rId96" Type="http://schemas.openxmlformats.org/officeDocument/2006/relationships/customXml" Target="../ink/ink2905.xml"/><Relationship Id="rId140" Type="http://schemas.openxmlformats.org/officeDocument/2006/relationships/customXml" Target="../ink/ink2949.xml"/><Relationship Id="rId161" Type="http://schemas.openxmlformats.org/officeDocument/2006/relationships/customXml" Target="../ink/ink2970.xml"/><Relationship Id="rId182" Type="http://schemas.openxmlformats.org/officeDocument/2006/relationships/customXml" Target="../ink/ink2991.xml"/><Relationship Id="rId6" Type="http://schemas.openxmlformats.org/officeDocument/2006/relationships/customXml" Target="../ink/ink2815.xml"/><Relationship Id="rId23" Type="http://schemas.openxmlformats.org/officeDocument/2006/relationships/customXml" Target="../ink/ink2832.xml"/><Relationship Id="rId119" Type="http://schemas.openxmlformats.org/officeDocument/2006/relationships/customXml" Target="../ink/ink2928.xml"/><Relationship Id="rId44" Type="http://schemas.openxmlformats.org/officeDocument/2006/relationships/customXml" Target="../ink/ink2853.xml"/><Relationship Id="rId60" Type="http://schemas.openxmlformats.org/officeDocument/2006/relationships/customXml" Target="../ink/ink2869.xml"/><Relationship Id="rId65" Type="http://schemas.openxmlformats.org/officeDocument/2006/relationships/customXml" Target="../ink/ink2874.xml"/><Relationship Id="rId81" Type="http://schemas.openxmlformats.org/officeDocument/2006/relationships/customXml" Target="../ink/ink2890.xml"/><Relationship Id="rId86" Type="http://schemas.openxmlformats.org/officeDocument/2006/relationships/customXml" Target="../ink/ink2895.xml"/><Relationship Id="rId130" Type="http://schemas.openxmlformats.org/officeDocument/2006/relationships/customXml" Target="../ink/ink2939.xml"/><Relationship Id="rId135" Type="http://schemas.openxmlformats.org/officeDocument/2006/relationships/customXml" Target="../ink/ink2944.xml"/><Relationship Id="rId151" Type="http://schemas.openxmlformats.org/officeDocument/2006/relationships/customXml" Target="../ink/ink2960.xml"/><Relationship Id="rId156" Type="http://schemas.openxmlformats.org/officeDocument/2006/relationships/customXml" Target="../ink/ink2965.xml"/><Relationship Id="rId177" Type="http://schemas.openxmlformats.org/officeDocument/2006/relationships/customXml" Target="../ink/ink2986.xml"/><Relationship Id="rId172" Type="http://schemas.openxmlformats.org/officeDocument/2006/relationships/customXml" Target="../ink/ink2981.xml"/><Relationship Id="rId13" Type="http://schemas.openxmlformats.org/officeDocument/2006/relationships/customXml" Target="../ink/ink2822.xml"/><Relationship Id="rId18" Type="http://schemas.openxmlformats.org/officeDocument/2006/relationships/customXml" Target="../ink/ink2827.xml"/><Relationship Id="rId39" Type="http://schemas.openxmlformats.org/officeDocument/2006/relationships/customXml" Target="../ink/ink2848.xml"/><Relationship Id="rId109" Type="http://schemas.openxmlformats.org/officeDocument/2006/relationships/customXml" Target="../ink/ink2918.xml"/><Relationship Id="rId34" Type="http://schemas.openxmlformats.org/officeDocument/2006/relationships/customXml" Target="../ink/ink2843.xml"/><Relationship Id="rId50" Type="http://schemas.openxmlformats.org/officeDocument/2006/relationships/customXml" Target="../ink/ink2859.xml"/><Relationship Id="rId55" Type="http://schemas.openxmlformats.org/officeDocument/2006/relationships/customXml" Target="../ink/ink2864.xml"/><Relationship Id="rId76" Type="http://schemas.openxmlformats.org/officeDocument/2006/relationships/customXml" Target="../ink/ink2885.xml"/><Relationship Id="rId97" Type="http://schemas.openxmlformats.org/officeDocument/2006/relationships/customXml" Target="../ink/ink2906.xml"/><Relationship Id="rId104" Type="http://schemas.openxmlformats.org/officeDocument/2006/relationships/customXml" Target="../ink/ink2913.xml"/><Relationship Id="rId120" Type="http://schemas.openxmlformats.org/officeDocument/2006/relationships/customXml" Target="../ink/ink2929.xml"/><Relationship Id="rId125" Type="http://schemas.openxmlformats.org/officeDocument/2006/relationships/customXml" Target="../ink/ink2934.xml"/><Relationship Id="rId141" Type="http://schemas.openxmlformats.org/officeDocument/2006/relationships/customXml" Target="../ink/ink2950.xml"/><Relationship Id="rId146" Type="http://schemas.openxmlformats.org/officeDocument/2006/relationships/customXml" Target="../ink/ink2955.xml"/><Relationship Id="rId167" Type="http://schemas.openxmlformats.org/officeDocument/2006/relationships/customXml" Target="../ink/ink2976.xml"/><Relationship Id="rId7" Type="http://schemas.openxmlformats.org/officeDocument/2006/relationships/customXml" Target="../ink/ink2816.xml"/><Relationship Id="rId71" Type="http://schemas.openxmlformats.org/officeDocument/2006/relationships/customXml" Target="../ink/ink2880.xml"/><Relationship Id="rId92" Type="http://schemas.openxmlformats.org/officeDocument/2006/relationships/customXml" Target="../ink/ink2901.xml"/><Relationship Id="rId162" Type="http://schemas.openxmlformats.org/officeDocument/2006/relationships/customXml" Target="../ink/ink2971.xml"/><Relationship Id="rId183" Type="http://schemas.openxmlformats.org/officeDocument/2006/relationships/image" Target="../media/image59.emf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2838.xml"/><Relationship Id="rId24" Type="http://schemas.openxmlformats.org/officeDocument/2006/relationships/customXml" Target="../ink/ink2833.xml"/><Relationship Id="rId40" Type="http://schemas.openxmlformats.org/officeDocument/2006/relationships/customXml" Target="../ink/ink2849.xml"/><Relationship Id="rId45" Type="http://schemas.openxmlformats.org/officeDocument/2006/relationships/customXml" Target="../ink/ink2854.xml"/><Relationship Id="rId66" Type="http://schemas.openxmlformats.org/officeDocument/2006/relationships/customXml" Target="../ink/ink2875.xml"/><Relationship Id="rId87" Type="http://schemas.openxmlformats.org/officeDocument/2006/relationships/customXml" Target="../ink/ink2896.xml"/><Relationship Id="rId110" Type="http://schemas.openxmlformats.org/officeDocument/2006/relationships/customXml" Target="../ink/ink2919.xml"/><Relationship Id="rId115" Type="http://schemas.openxmlformats.org/officeDocument/2006/relationships/customXml" Target="../ink/ink2924.xml"/><Relationship Id="rId131" Type="http://schemas.openxmlformats.org/officeDocument/2006/relationships/customXml" Target="../ink/ink2940.xml"/><Relationship Id="rId136" Type="http://schemas.openxmlformats.org/officeDocument/2006/relationships/customXml" Target="../ink/ink2945.xml"/><Relationship Id="rId157" Type="http://schemas.openxmlformats.org/officeDocument/2006/relationships/customXml" Target="../ink/ink2966.xml"/><Relationship Id="rId178" Type="http://schemas.openxmlformats.org/officeDocument/2006/relationships/customXml" Target="../ink/ink2987.xml"/><Relationship Id="rId61" Type="http://schemas.openxmlformats.org/officeDocument/2006/relationships/customXml" Target="../ink/ink2870.xml"/><Relationship Id="rId82" Type="http://schemas.openxmlformats.org/officeDocument/2006/relationships/customXml" Target="../ink/ink2891.xml"/><Relationship Id="rId152" Type="http://schemas.openxmlformats.org/officeDocument/2006/relationships/customXml" Target="../ink/ink2961.xml"/><Relationship Id="rId173" Type="http://schemas.openxmlformats.org/officeDocument/2006/relationships/customXml" Target="../ink/ink2982.xml"/><Relationship Id="rId19" Type="http://schemas.openxmlformats.org/officeDocument/2006/relationships/customXml" Target="../ink/ink2828.xml"/><Relationship Id="rId14" Type="http://schemas.openxmlformats.org/officeDocument/2006/relationships/customXml" Target="../ink/ink2823.xml"/><Relationship Id="rId30" Type="http://schemas.openxmlformats.org/officeDocument/2006/relationships/customXml" Target="../ink/ink2839.xml"/><Relationship Id="rId35" Type="http://schemas.openxmlformats.org/officeDocument/2006/relationships/customXml" Target="../ink/ink2844.xml"/><Relationship Id="rId56" Type="http://schemas.openxmlformats.org/officeDocument/2006/relationships/customXml" Target="../ink/ink2865.xml"/><Relationship Id="rId77" Type="http://schemas.openxmlformats.org/officeDocument/2006/relationships/customXml" Target="../ink/ink2886.xml"/><Relationship Id="rId100" Type="http://schemas.openxmlformats.org/officeDocument/2006/relationships/customXml" Target="../ink/ink2909.xml"/><Relationship Id="rId105" Type="http://schemas.openxmlformats.org/officeDocument/2006/relationships/customXml" Target="../ink/ink2914.xml"/><Relationship Id="rId126" Type="http://schemas.openxmlformats.org/officeDocument/2006/relationships/customXml" Target="../ink/ink2935.xml"/><Relationship Id="rId147" Type="http://schemas.openxmlformats.org/officeDocument/2006/relationships/customXml" Target="../ink/ink2956.xml"/><Relationship Id="rId168" Type="http://schemas.openxmlformats.org/officeDocument/2006/relationships/customXml" Target="../ink/ink2977.xml"/><Relationship Id="rId8" Type="http://schemas.openxmlformats.org/officeDocument/2006/relationships/customXml" Target="../ink/ink2817.xml"/><Relationship Id="rId51" Type="http://schemas.openxmlformats.org/officeDocument/2006/relationships/customXml" Target="../ink/ink2860.xml"/><Relationship Id="rId72" Type="http://schemas.openxmlformats.org/officeDocument/2006/relationships/customXml" Target="../ink/ink2881.xml"/><Relationship Id="rId93" Type="http://schemas.openxmlformats.org/officeDocument/2006/relationships/customXml" Target="../ink/ink2902.xml"/><Relationship Id="rId98" Type="http://schemas.openxmlformats.org/officeDocument/2006/relationships/customXml" Target="../ink/ink2907.xml"/><Relationship Id="rId121" Type="http://schemas.openxmlformats.org/officeDocument/2006/relationships/customXml" Target="../ink/ink2930.xml"/><Relationship Id="rId142" Type="http://schemas.openxmlformats.org/officeDocument/2006/relationships/customXml" Target="../ink/ink2951.xml"/><Relationship Id="rId163" Type="http://schemas.openxmlformats.org/officeDocument/2006/relationships/customXml" Target="../ink/ink2972.xml"/><Relationship Id="rId3" Type="http://schemas.openxmlformats.org/officeDocument/2006/relationships/image" Target="../media/image58.png"/><Relationship Id="rId25" Type="http://schemas.openxmlformats.org/officeDocument/2006/relationships/customXml" Target="../ink/ink2834.xml"/><Relationship Id="rId46" Type="http://schemas.openxmlformats.org/officeDocument/2006/relationships/customXml" Target="../ink/ink2855.xml"/><Relationship Id="rId67" Type="http://schemas.openxmlformats.org/officeDocument/2006/relationships/customXml" Target="../ink/ink2876.xml"/><Relationship Id="rId116" Type="http://schemas.openxmlformats.org/officeDocument/2006/relationships/customXml" Target="../ink/ink2925.xml"/><Relationship Id="rId137" Type="http://schemas.openxmlformats.org/officeDocument/2006/relationships/customXml" Target="../ink/ink2946.xml"/><Relationship Id="rId158" Type="http://schemas.openxmlformats.org/officeDocument/2006/relationships/customXml" Target="../ink/ink2967.xml"/><Relationship Id="rId20" Type="http://schemas.openxmlformats.org/officeDocument/2006/relationships/customXml" Target="../ink/ink2829.xml"/><Relationship Id="rId41" Type="http://schemas.openxmlformats.org/officeDocument/2006/relationships/customXml" Target="../ink/ink2850.xml"/><Relationship Id="rId62" Type="http://schemas.openxmlformats.org/officeDocument/2006/relationships/customXml" Target="../ink/ink2871.xml"/><Relationship Id="rId83" Type="http://schemas.openxmlformats.org/officeDocument/2006/relationships/customXml" Target="../ink/ink2892.xml"/><Relationship Id="rId88" Type="http://schemas.openxmlformats.org/officeDocument/2006/relationships/customXml" Target="../ink/ink2897.xml"/><Relationship Id="rId111" Type="http://schemas.openxmlformats.org/officeDocument/2006/relationships/customXml" Target="../ink/ink2920.xml"/><Relationship Id="rId132" Type="http://schemas.openxmlformats.org/officeDocument/2006/relationships/customXml" Target="../ink/ink2941.xml"/><Relationship Id="rId153" Type="http://schemas.openxmlformats.org/officeDocument/2006/relationships/customXml" Target="../ink/ink2962.xml"/><Relationship Id="rId174" Type="http://schemas.openxmlformats.org/officeDocument/2006/relationships/customXml" Target="../ink/ink2983.xml"/><Relationship Id="rId179" Type="http://schemas.openxmlformats.org/officeDocument/2006/relationships/customXml" Target="../ink/ink2988.xml"/><Relationship Id="rId15" Type="http://schemas.openxmlformats.org/officeDocument/2006/relationships/customXml" Target="../ink/ink2824.xml"/><Relationship Id="rId36" Type="http://schemas.openxmlformats.org/officeDocument/2006/relationships/customXml" Target="../ink/ink2845.xml"/><Relationship Id="rId57" Type="http://schemas.openxmlformats.org/officeDocument/2006/relationships/customXml" Target="../ink/ink2866.xml"/><Relationship Id="rId106" Type="http://schemas.openxmlformats.org/officeDocument/2006/relationships/customXml" Target="../ink/ink2915.xml"/><Relationship Id="rId127" Type="http://schemas.openxmlformats.org/officeDocument/2006/relationships/customXml" Target="../ink/ink2936.xml"/><Relationship Id="rId10" Type="http://schemas.openxmlformats.org/officeDocument/2006/relationships/customXml" Target="../ink/ink2819.xml"/><Relationship Id="rId31" Type="http://schemas.openxmlformats.org/officeDocument/2006/relationships/customXml" Target="../ink/ink2840.xml"/><Relationship Id="rId52" Type="http://schemas.openxmlformats.org/officeDocument/2006/relationships/customXml" Target="../ink/ink2861.xml"/><Relationship Id="rId73" Type="http://schemas.openxmlformats.org/officeDocument/2006/relationships/customXml" Target="../ink/ink2882.xml"/><Relationship Id="rId78" Type="http://schemas.openxmlformats.org/officeDocument/2006/relationships/customXml" Target="../ink/ink2887.xml"/><Relationship Id="rId94" Type="http://schemas.openxmlformats.org/officeDocument/2006/relationships/customXml" Target="../ink/ink2903.xml"/><Relationship Id="rId99" Type="http://schemas.openxmlformats.org/officeDocument/2006/relationships/customXml" Target="../ink/ink2908.xml"/><Relationship Id="rId101" Type="http://schemas.openxmlformats.org/officeDocument/2006/relationships/customXml" Target="../ink/ink2910.xml"/><Relationship Id="rId122" Type="http://schemas.openxmlformats.org/officeDocument/2006/relationships/customXml" Target="../ink/ink2931.xml"/><Relationship Id="rId143" Type="http://schemas.openxmlformats.org/officeDocument/2006/relationships/customXml" Target="../ink/ink2952.xml"/><Relationship Id="rId148" Type="http://schemas.openxmlformats.org/officeDocument/2006/relationships/customXml" Target="../ink/ink2957.xml"/><Relationship Id="rId164" Type="http://schemas.openxmlformats.org/officeDocument/2006/relationships/customXml" Target="../ink/ink2973.xml"/><Relationship Id="rId169" Type="http://schemas.openxmlformats.org/officeDocument/2006/relationships/customXml" Target="../ink/ink2978.xml"/><Relationship Id="rId4" Type="http://schemas.openxmlformats.org/officeDocument/2006/relationships/customXml" Target="../ink/ink2813.xml"/><Relationship Id="rId9" Type="http://schemas.openxmlformats.org/officeDocument/2006/relationships/customXml" Target="../ink/ink2818.xml"/><Relationship Id="rId180" Type="http://schemas.openxmlformats.org/officeDocument/2006/relationships/customXml" Target="../ink/ink2989.xml"/><Relationship Id="rId26" Type="http://schemas.openxmlformats.org/officeDocument/2006/relationships/customXml" Target="../ink/ink2835.xml"/><Relationship Id="rId47" Type="http://schemas.openxmlformats.org/officeDocument/2006/relationships/customXml" Target="../ink/ink2856.xml"/><Relationship Id="rId68" Type="http://schemas.openxmlformats.org/officeDocument/2006/relationships/customXml" Target="../ink/ink2877.xml"/><Relationship Id="rId89" Type="http://schemas.openxmlformats.org/officeDocument/2006/relationships/customXml" Target="../ink/ink2898.xml"/><Relationship Id="rId112" Type="http://schemas.openxmlformats.org/officeDocument/2006/relationships/customXml" Target="../ink/ink2921.xml"/><Relationship Id="rId133" Type="http://schemas.openxmlformats.org/officeDocument/2006/relationships/customXml" Target="../ink/ink2942.xml"/><Relationship Id="rId154" Type="http://schemas.openxmlformats.org/officeDocument/2006/relationships/customXml" Target="../ink/ink2963.xml"/><Relationship Id="rId175" Type="http://schemas.openxmlformats.org/officeDocument/2006/relationships/customXml" Target="../ink/ink2984.xml"/><Relationship Id="rId16" Type="http://schemas.openxmlformats.org/officeDocument/2006/relationships/customXml" Target="../ink/ink2825.xml"/><Relationship Id="rId37" Type="http://schemas.openxmlformats.org/officeDocument/2006/relationships/customXml" Target="../ink/ink2846.xml"/><Relationship Id="rId58" Type="http://schemas.openxmlformats.org/officeDocument/2006/relationships/customXml" Target="../ink/ink2867.xml"/><Relationship Id="rId79" Type="http://schemas.openxmlformats.org/officeDocument/2006/relationships/customXml" Target="../ink/ink2888.xml"/><Relationship Id="rId102" Type="http://schemas.openxmlformats.org/officeDocument/2006/relationships/customXml" Target="../ink/ink2911.xml"/><Relationship Id="rId123" Type="http://schemas.openxmlformats.org/officeDocument/2006/relationships/customXml" Target="../ink/ink2932.xml"/><Relationship Id="rId144" Type="http://schemas.openxmlformats.org/officeDocument/2006/relationships/customXml" Target="../ink/ink2953.xml"/><Relationship Id="rId90" Type="http://schemas.openxmlformats.org/officeDocument/2006/relationships/customXml" Target="../ink/ink2899.xml"/><Relationship Id="rId165" Type="http://schemas.openxmlformats.org/officeDocument/2006/relationships/customXml" Target="../ink/ink2974.xml"/><Relationship Id="rId27" Type="http://schemas.openxmlformats.org/officeDocument/2006/relationships/customXml" Target="../ink/ink2836.xml"/><Relationship Id="rId48" Type="http://schemas.openxmlformats.org/officeDocument/2006/relationships/customXml" Target="../ink/ink2857.xml"/><Relationship Id="rId69" Type="http://schemas.openxmlformats.org/officeDocument/2006/relationships/customXml" Target="../ink/ink2878.xml"/><Relationship Id="rId113" Type="http://schemas.openxmlformats.org/officeDocument/2006/relationships/customXml" Target="../ink/ink2922.xml"/><Relationship Id="rId134" Type="http://schemas.openxmlformats.org/officeDocument/2006/relationships/customXml" Target="../ink/ink2943.xml"/><Relationship Id="rId80" Type="http://schemas.openxmlformats.org/officeDocument/2006/relationships/customXml" Target="../ink/ink2889.xml"/><Relationship Id="rId155" Type="http://schemas.openxmlformats.org/officeDocument/2006/relationships/customXml" Target="../ink/ink2964.xml"/><Relationship Id="rId176" Type="http://schemas.openxmlformats.org/officeDocument/2006/relationships/customXml" Target="../ink/ink2985.xml"/><Relationship Id="rId17" Type="http://schemas.openxmlformats.org/officeDocument/2006/relationships/customXml" Target="../ink/ink2826.xml"/><Relationship Id="rId38" Type="http://schemas.openxmlformats.org/officeDocument/2006/relationships/customXml" Target="../ink/ink2847.xml"/><Relationship Id="rId59" Type="http://schemas.openxmlformats.org/officeDocument/2006/relationships/customXml" Target="../ink/ink2868.xml"/><Relationship Id="rId103" Type="http://schemas.openxmlformats.org/officeDocument/2006/relationships/customXml" Target="../ink/ink2912.xml"/><Relationship Id="rId124" Type="http://schemas.openxmlformats.org/officeDocument/2006/relationships/customXml" Target="../ink/ink2933.xml"/><Relationship Id="rId70" Type="http://schemas.openxmlformats.org/officeDocument/2006/relationships/customXml" Target="../ink/ink2879.xml"/><Relationship Id="rId91" Type="http://schemas.openxmlformats.org/officeDocument/2006/relationships/customXml" Target="../ink/ink2900.xml"/><Relationship Id="rId145" Type="http://schemas.openxmlformats.org/officeDocument/2006/relationships/customXml" Target="../ink/ink2954.xml"/><Relationship Id="rId166" Type="http://schemas.openxmlformats.org/officeDocument/2006/relationships/customXml" Target="../ink/ink2975.xml"/><Relationship Id="rId1" Type="http://schemas.openxmlformats.org/officeDocument/2006/relationships/tags" Target="../tags/tag111.xml"/><Relationship Id="rId28" Type="http://schemas.openxmlformats.org/officeDocument/2006/relationships/customXml" Target="../ink/ink2837.xml"/><Relationship Id="rId49" Type="http://schemas.openxmlformats.org/officeDocument/2006/relationships/customXml" Target="../ink/ink2858.xml"/><Relationship Id="rId114" Type="http://schemas.openxmlformats.org/officeDocument/2006/relationships/customXml" Target="../ink/ink2923.xml"/></Relationships>
</file>

<file path=ppt/slides/_rels/slide5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104.xml"/><Relationship Id="rId21" Type="http://schemas.openxmlformats.org/officeDocument/2006/relationships/customXml" Target="../ink/ink3008.xml"/><Relationship Id="rId42" Type="http://schemas.openxmlformats.org/officeDocument/2006/relationships/customXml" Target="../ink/ink3029.xml"/><Relationship Id="rId63" Type="http://schemas.openxmlformats.org/officeDocument/2006/relationships/customXml" Target="../ink/ink3050.xml"/><Relationship Id="rId84" Type="http://schemas.openxmlformats.org/officeDocument/2006/relationships/customXml" Target="../ink/ink3071.xml"/><Relationship Id="rId138" Type="http://schemas.openxmlformats.org/officeDocument/2006/relationships/customXml" Target="../ink/ink3125.xml"/><Relationship Id="rId159" Type="http://schemas.openxmlformats.org/officeDocument/2006/relationships/customXml" Target="../ink/ink3146.xml"/><Relationship Id="rId170" Type="http://schemas.openxmlformats.org/officeDocument/2006/relationships/customXml" Target="../ink/ink3157.xml"/><Relationship Id="rId191" Type="http://schemas.openxmlformats.org/officeDocument/2006/relationships/customXml" Target="../ink/ink3178.xml"/><Relationship Id="rId205" Type="http://schemas.openxmlformats.org/officeDocument/2006/relationships/customXml" Target="../ink/ink3192.xml"/><Relationship Id="rId107" Type="http://schemas.openxmlformats.org/officeDocument/2006/relationships/customXml" Target="../ink/ink3094.xml"/><Relationship Id="rId11" Type="http://schemas.openxmlformats.org/officeDocument/2006/relationships/customXml" Target="../ink/ink2998.xml"/><Relationship Id="rId32" Type="http://schemas.openxmlformats.org/officeDocument/2006/relationships/customXml" Target="../ink/ink3019.xml"/><Relationship Id="rId53" Type="http://schemas.openxmlformats.org/officeDocument/2006/relationships/customXml" Target="../ink/ink3040.xml"/><Relationship Id="rId74" Type="http://schemas.openxmlformats.org/officeDocument/2006/relationships/customXml" Target="../ink/ink3061.xml"/><Relationship Id="rId128" Type="http://schemas.openxmlformats.org/officeDocument/2006/relationships/customXml" Target="../ink/ink3115.xml"/><Relationship Id="rId149" Type="http://schemas.openxmlformats.org/officeDocument/2006/relationships/customXml" Target="../ink/ink3136.xml"/><Relationship Id="rId5" Type="http://schemas.openxmlformats.org/officeDocument/2006/relationships/customXml" Target="../ink/ink2992.xml"/><Relationship Id="rId95" Type="http://schemas.openxmlformats.org/officeDocument/2006/relationships/customXml" Target="../ink/ink3082.xml"/><Relationship Id="rId160" Type="http://schemas.openxmlformats.org/officeDocument/2006/relationships/customXml" Target="../ink/ink3147.xml"/><Relationship Id="rId181" Type="http://schemas.openxmlformats.org/officeDocument/2006/relationships/customXml" Target="../ink/ink3168.xml"/><Relationship Id="rId22" Type="http://schemas.openxmlformats.org/officeDocument/2006/relationships/customXml" Target="../ink/ink3009.xml"/><Relationship Id="rId43" Type="http://schemas.openxmlformats.org/officeDocument/2006/relationships/customXml" Target="../ink/ink3030.xml"/><Relationship Id="rId64" Type="http://schemas.openxmlformats.org/officeDocument/2006/relationships/customXml" Target="../ink/ink3051.xml"/><Relationship Id="rId118" Type="http://schemas.openxmlformats.org/officeDocument/2006/relationships/customXml" Target="../ink/ink3105.xml"/><Relationship Id="rId139" Type="http://schemas.openxmlformats.org/officeDocument/2006/relationships/customXml" Target="../ink/ink3126.xml"/><Relationship Id="rId85" Type="http://schemas.openxmlformats.org/officeDocument/2006/relationships/customXml" Target="../ink/ink3072.xml"/><Relationship Id="rId150" Type="http://schemas.openxmlformats.org/officeDocument/2006/relationships/customXml" Target="../ink/ink3137.xml"/><Relationship Id="rId171" Type="http://schemas.openxmlformats.org/officeDocument/2006/relationships/customXml" Target="../ink/ink3158.xml"/><Relationship Id="rId192" Type="http://schemas.openxmlformats.org/officeDocument/2006/relationships/customXml" Target="../ink/ink3179.xml"/><Relationship Id="rId206" Type="http://schemas.openxmlformats.org/officeDocument/2006/relationships/customXml" Target="../ink/ink3193.xml"/><Relationship Id="rId12" Type="http://schemas.openxmlformats.org/officeDocument/2006/relationships/customXml" Target="../ink/ink2999.xml"/><Relationship Id="rId33" Type="http://schemas.openxmlformats.org/officeDocument/2006/relationships/customXml" Target="../ink/ink3020.xml"/><Relationship Id="rId108" Type="http://schemas.openxmlformats.org/officeDocument/2006/relationships/customXml" Target="../ink/ink3095.xml"/><Relationship Id="rId129" Type="http://schemas.openxmlformats.org/officeDocument/2006/relationships/customXml" Target="../ink/ink3116.xml"/><Relationship Id="rId54" Type="http://schemas.openxmlformats.org/officeDocument/2006/relationships/customXml" Target="../ink/ink3041.xml"/><Relationship Id="rId75" Type="http://schemas.openxmlformats.org/officeDocument/2006/relationships/customXml" Target="../ink/ink3062.xml"/><Relationship Id="rId96" Type="http://schemas.openxmlformats.org/officeDocument/2006/relationships/customXml" Target="../ink/ink3083.xml"/><Relationship Id="rId140" Type="http://schemas.openxmlformats.org/officeDocument/2006/relationships/customXml" Target="../ink/ink3127.xml"/><Relationship Id="rId161" Type="http://schemas.openxmlformats.org/officeDocument/2006/relationships/customXml" Target="../ink/ink3148.xml"/><Relationship Id="rId182" Type="http://schemas.openxmlformats.org/officeDocument/2006/relationships/customXml" Target="../ink/ink3169.xml"/><Relationship Id="rId6" Type="http://schemas.openxmlformats.org/officeDocument/2006/relationships/customXml" Target="../ink/ink2993.xml"/><Relationship Id="rId23" Type="http://schemas.openxmlformats.org/officeDocument/2006/relationships/customXml" Target="../ink/ink3010.xml"/><Relationship Id="rId119" Type="http://schemas.openxmlformats.org/officeDocument/2006/relationships/customXml" Target="../ink/ink3106.xml"/><Relationship Id="rId44" Type="http://schemas.openxmlformats.org/officeDocument/2006/relationships/customXml" Target="../ink/ink3031.xml"/><Relationship Id="rId65" Type="http://schemas.openxmlformats.org/officeDocument/2006/relationships/customXml" Target="../ink/ink3052.xml"/><Relationship Id="rId86" Type="http://schemas.openxmlformats.org/officeDocument/2006/relationships/customXml" Target="../ink/ink3073.xml"/><Relationship Id="rId130" Type="http://schemas.openxmlformats.org/officeDocument/2006/relationships/customXml" Target="../ink/ink3117.xml"/><Relationship Id="rId151" Type="http://schemas.openxmlformats.org/officeDocument/2006/relationships/customXml" Target="../ink/ink3138.xml"/><Relationship Id="rId172" Type="http://schemas.openxmlformats.org/officeDocument/2006/relationships/customXml" Target="../ink/ink3159.xml"/><Relationship Id="rId193" Type="http://schemas.openxmlformats.org/officeDocument/2006/relationships/customXml" Target="../ink/ink3180.xml"/><Relationship Id="rId207" Type="http://schemas.openxmlformats.org/officeDocument/2006/relationships/customXml" Target="../ink/ink3194.xml"/><Relationship Id="rId13" Type="http://schemas.openxmlformats.org/officeDocument/2006/relationships/customXml" Target="../ink/ink3000.xml"/><Relationship Id="rId109" Type="http://schemas.openxmlformats.org/officeDocument/2006/relationships/customXml" Target="../ink/ink3096.xml"/><Relationship Id="rId34" Type="http://schemas.openxmlformats.org/officeDocument/2006/relationships/customXml" Target="../ink/ink3021.xml"/><Relationship Id="rId55" Type="http://schemas.openxmlformats.org/officeDocument/2006/relationships/customXml" Target="../ink/ink3042.xml"/><Relationship Id="rId76" Type="http://schemas.openxmlformats.org/officeDocument/2006/relationships/customXml" Target="../ink/ink3063.xml"/><Relationship Id="rId97" Type="http://schemas.openxmlformats.org/officeDocument/2006/relationships/customXml" Target="../ink/ink3084.xml"/><Relationship Id="rId120" Type="http://schemas.openxmlformats.org/officeDocument/2006/relationships/customXml" Target="../ink/ink3107.xml"/><Relationship Id="rId141" Type="http://schemas.openxmlformats.org/officeDocument/2006/relationships/customXml" Target="../ink/ink3128.xml"/><Relationship Id="rId7" Type="http://schemas.openxmlformats.org/officeDocument/2006/relationships/customXml" Target="../ink/ink2994.xml"/><Relationship Id="rId162" Type="http://schemas.openxmlformats.org/officeDocument/2006/relationships/customXml" Target="../ink/ink3149.xml"/><Relationship Id="rId183" Type="http://schemas.openxmlformats.org/officeDocument/2006/relationships/customXml" Target="../ink/ink3170.xml"/><Relationship Id="rId24" Type="http://schemas.openxmlformats.org/officeDocument/2006/relationships/customXml" Target="../ink/ink3011.xml"/><Relationship Id="rId40" Type="http://schemas.openxmlformats.org/officeDocument/2006/relationships/customXml" Target="../ink/ink3027.xml"/><Relationship Id="rId45" Type="http://schemas.openxmlformats.org/officeDocument/2006/relationships/customXml" Target="../ink/ink3032.xml"/><Relationship Id="rId66" Type="http://schemas.openxmlformats.org/officeDocument/2006/relationships/customXml" Target="../ink/ink3053.xml"/><Relationship Id="rId87" Type="http://schemas.openxmlformats.org/officeDocument/2006/relationships/customXml" Target="../ink/ink3074.xml"/><Relationship Id="rId110" Type="http://schemas.openxmlformats.org/officeDocument/2006/relationships/customXml" Target="../ink/ink3097.xml"/><Relationship Id="rId115" Type="http://schemas.openxmlformats.org/officeDocument/2006/relationships/customXml" Target="../ink/ink3102.xml"/><Relationship Id="rId131" Type="http://schemas.openxmlformats.org/officeDocument/2006/relationships/customXml" Target="../ink/ink3118.xml"/><Relationship Id="rId136" Type="http://schemas.openxmlformats.org/officeDocument/2006/relationships/customXml" Target="../ink/ink3123.xml"/><Relationship Id="rId157" Type="http://schemas.openxmlformats.org/officeDocument/2006/relationships/customXml" Target="../ink/ink3144.xml"/><Relationship Id="rId178" Type="http://schemas.openxmlformats.org/officeDocument/2006/relationships/customXml" Target="../ink/ink3165.xml"/><Relationship Id="rId61" Type="http://schemas.openxmlformats.org/officeDocument/2006/relationships/customXml" Target="../ink/ink3048.xml"/><Relationship Id="rId82" Type="http://schemas.openxmlformats.org/officeDocument/2006/relationships/customXml" Target="../ink/ink3069.xml"/><Relationship Id="rId152" Type="http://schemas.openxmlformats.org/officeDocument/2006/relationships/customXml" Target="../ink/ink3139.xml"/><Relationship Id="rId173" Type="http://schemas.openxmlformats.org/officeDocument/2006/relationships/customXml" Target="../ink/ink3160.xml"/><Relationship Id="rId194" Type="http://schemas.openxmlformats.org/officeDocument/2006/relationships/customXml" Target="../ink/ink3181.xml"/><Relationship Id="rId199" Type="http://schemas.openxmlformats.org/officeDocument/2006/relationships/customXml" Target="../ink/ink3186.xml"/><Relationship Id="rId203" Type="http://schemas.openxmlformats.org/officeDocument/2006/relationships/customXml" Target="../ink/ink3190.xml"/><Relationship Id="rId19" Type="http://schemas.openxmlformats.org/officeDocument/2006/relationships/customXml" Target="../ink/ink3006.xml"/><Relationship Id="rId14" Type="http://schemas.openxmlformats.org/officeDocument/2006/relationships/customXml" Target="../ink/ink3001.xml"/><Relationship Id="rId30" Type="http://schemas.openxmlformats.org/officeDocument/2006/relationships/customXml" Target="../ink/ink3017.xml"/><Relationship Id="rId35" Type="http://schemas.openxmlformats.org/officeDocument/2006/relationships/customXml" Target="../ink/ink3022.xml"/><Relationship Id="rId56" Type="http://schemas.openxmlformats.org/officeDocument/2006/relationships/customXml" Target="../ink/ink3043.xml"/><Relationship Id="rId77" Type="http://schemas.openxmlformats.org/officeDocument/2006/relationships/customXml" Target="../ink/ink3064.xml"/><Relationship Id="rId100" Type="http://schemas.openxmlformats.org/officeDocument/2006/relationships/customXml" Target="../ink/ink3087.xml"/><Relationship Id="rId105" Type="http://schemas.openxmlformats.org/officeDocument/2006/relationships/customXml" Target="../ink/ink3092.xml"/><Relationship Id="rId126" Type="http://schemas.openxmlformats.org/officeDocument/2006/relationships/customXml" Target="../ink/ink3113.xml"/><Relationship Id="rId147" Type="http://schemas.openxmlformats.org/officeDocument/2006/relationships/customXml" Target="../ink/ink3134.xml"/><Relationship Id="rId168" Type="http://schemas.openxmlformats.org/officeDocument/2006/relationships/customXml" Target="../ink/ink3155.xml"/><Relationship Id="rId8" Type="http://schemas.openxmlformats.org/officeDocument/2006/relationships/customXml" Target="../ink/ink2995.xml"/><Relationship Id="rId51" Type="http://schemas.openxmlformats.org/officeDocument/2006/relationships/customXml" Target="../ink/ink3038.xml"/><Relationship Id="rId72" Type="http://schemas.openxmlformats.org/officeDocument/2006/relationships/customXml" Target="../ink/ink3059.xml"/><Relationship Id="rId93" Type="http://schemas.openxmlformats.org/officeDocument/2006/relationships/customXml" Target="../ink/ink3080.xml"/><Relationship Id="rId98" Type="http://schemas.openxmlformats.org/officeDocument/2006/relationships/customXml" Target="../ink/ink3085.xml"/><Relationship Id="rId121" Type="http://schemas.openxmlformats.org/officeDocument/2006/relationships/customXml" Target="../ink/ink3108.xml"/><Relationship Id="rId142" Type="http://schemas.openxmlformats.org/officeDocument/2006/relationships/customXml" Target="../ink/ink3129.xml"/><Relationship Id="rId163" Type="http://schemas.openxmlformats.org/officeDocument/2006/relationships/customXml" Target="../ink/ink3150.xml"/><Relationship Id="rId184" Type="http://schemas.openxmlformats.org/officeDocument/2006/relationships/customXml" Target="../ink/ink3171.xml"/><Relationship Id="rId189" Type="http://schemas.openxmlformats.org/officeDocument/2006/relationships/customXml" Target="../ink/ink3176.xml"/><Relationship Id="rId3" Type="http://schemas.openxmlformats.org/officeDocument/2006/relationships/image" Target="../media/image60.png"/><Relationship Id="rId25" Type="http://schemas.openxmlformats.org/officeDocument/2006/relationships/customXml" Target="../ink/ink3012.xml"/><Relationship Id="rId46" Type="http://schemas.openxmlformats.org/officeDocument/2006/relationships/customXml" Target="../ink/ink3033.xml"/><Relationship Id="rId67" Type="http://schemas.openxmlformats.org/officeDocument/2006/relationships/customXml" Target="../ink/ink3054.xml"/><Relationship Id="rId116" Type="http://schemas.openxmlformats.org/officeDocument/2006/relationships/customXml" Target="../ink/ink3103.xml"/><Relationship Id="rId137" Type="http://schemas.openxmlformats.org/officeDocument/2006/relationships/customXml" Target="../ink/ink3124.xml"/><Relationship Id="rId158" Type="http://schemas.openxmlformats.org/officeDocument/2006/relationships/customXml" Target="../ink/ink3145.xml"/><Relationship Id="rId20" Type="http://schemas.openxmlformats.org/officeDocument/2006/relationships/customXml" Target="../ink/ink3007.xml"/><Relationship Id="rId41" Type="http://schemas.openxmlformats.org/officeDocument/2006/relationships/customXml" Target="../ink/ink3028.xml"/><Relationship Id="rId62" Type="http://schemas.openxmlformats.org/officeDocument/2006/relationships/customXml" Target="../ink/ink3049.xml"/><Relationship Id="rId83" Type="http://schemas.openxmlformats.org/officeDocument/2006/relationships/customXml" Target="../ink/ink3070.xml"/><Relationship Id="rId88" Type="http://schemas.openxmlformats.org/officeDocument/2006/relationships/customXml" Target="../ink/ink3075.xml"/><Relationship Id="rId111" Type="http://schemas.openxmlformats.org/officeDocument/2006/relationships/customXml" Target="../ink/ink3098.xml"/><Relationship Id="rId132" Type="http://schemas.openxmlformats.org/officeDocument/2006/relationships/customXml" Target="../ink/ink3119.xml"/><Relationship Id="rId153" Type="http://schemas.openxmlformats.org/officeDocument/2006/relationships/customXml" Target="../ink/ink3140.xml"/><Relationship Id="rId174" Type="http://schemas.openxmlformats.org/officeDocument/2006/relationships/customXml" Target="../ink/ink3161.xml"/><Relationship Id="rId179" Type="http://schemas.openxmlformats.org/officeDocument/2006/relationships/customXml" Target="../ink/ink3166.xml"/><Relationship Id="rId195" Type="http://schemas.openxmlformats.org/officeDocument/2006/relationships/customXml" Target="../ink/ink3182.xml"/><Relationship Id="rId190" Type="http://schemas.openxmlformats.org/officeDocument/2006/relationships/customXml" Target="../ink/ink3177.xml"/><Relationship Id="rId204" Type="http://schemas.openxmlformats.org/officeDocument/2006/relationships/customXml" Target="../ink/ink3191.xml"/><Relationship Id="rId15" Type="http://schemas.openxmlformats.org/officeDocument/2006/relationships/customXml" Target="../ink/ink3002.xml"/><Relationship Id="rId36" Type="http://schemas.openxmlformats.org/officeDocument/2006/relationships/customXml" Target="../ink/ink3023.xml"/><Relationship Id="rId57" Type="http://schemas.openxmlformats.org/officeDocument/2006/relationships/customXml" Target="../ink/ink3044.xml"/><Relationship Id="rId106" Type="http://schemas.openxmlformats.org/officeDocument/2006/relationships/customXml" Target="../ink/ink3093.xml"/><Relationship Id="rId127" Type="http://schemas.openxmlformats.org/officeDocument/2006/relationships/customXml" Target="../ink/ink3114.xml"/><Relationship Id="rId10" Type="http://schemas.openxmlformats.org/officeDocument/2006/relationships/customXml" Target="../ink/ink2997.xml"/><Relationship Id="rId31" Type="http://schemas.openxmlformats.org/officeDocument/2006/relationships/customXml" Target="../ink/ink3018.xml"/><Relationship Id="rId52" Type="http://schemas.openxmlformats.org/officeDocument/2006/relationships/customXml" Target="../ink/ink3039.xml"/><Relationship Id="rId73" Type="http://schemas.openxmlformats.org/officeDocument/2006/relationships/customXml" Target="../ink/ink3060.xml"/><Relationship Id="rId78" Type="http://schemas.openxmlformats.org/officeDocument/2006/relationships/customXml" Target="../ink/ink3065.xml"/><Relationship Id="rId94" Type="http://schemas.openxmlformats.org/officeDocument/2006/relationships/customXml" Target="../ink/ink3081.xml"/><Relationship Id="rId99" Type="http://schemas.openxmlformats.org/officeDocument/2006/relationships/customXml" Target="../ink/ink3086.xml"/><Relationship Id="rId101" Type="http://schemas.openxmlformats.org/officeDocument/2006/relationships/customXml" Target="../ink/ink3088.xml"/><Relationship Id="rId122" Type="http://schemas.openxmlformats.org/officeDocument/2006/relationships/customXml" Target="../ink/ink3109.xml"/><Relationship Id="rId143" Type="http://schemas.openxmlformats.org/officeDocument/2006/relationships/customXml" Target="../ink/ink3130.xml"/><Relationship Id="rId148" Type="http://schemas.openxmlformats.org/officeDocument/2006/relationships/customXml" Target="../ink/ink3135.xml"/><Relationship Id="rId164" Type="http://schemas.openxmlformats.org/officeDocument/2006/relationships/customXml" Target="../ink/ink3151.xml"/><Relationship Id="rId169" Type="http://schemas.openxmlformats.org/officeDocument/2006/relationships/customXml" Target="../ink/ink3156.xml"/><Relationship Id="rId185" Type="http://schemas.openxmlformats.org/officeDocument/2006/relationships/customXml" Target="../ink/ink3172.xml"/><Relationship Id="rId4" Type="http://schemas.openxmlformats.org/officeDocument/2006/relationships/image" Target="../media/image61.png"/><Relationship Id="rId9" Type="http://schemas.openxmlformats.org/officeDocument/2006/relationships/customXml" Target="../ink/ink2996.xml"/><Relationship Id="rId180" Type="http://schemas.openxmlformats.org/officeDocument/2006/relationships/customXml" Target="../ink/ink3167.xml"/><Relationship Id="rId26" Type="http://schemas.openxmlformats.org/officeDocument/2006/relationships/customXml" Target="../ink/ink3013.xml"/><Relationship Id="rId47" Type="http://schemas.openxmlformats.org/officeDocument/2006/relationships/customXml" Target="../ink/ink3034.xml"/><Relationship Id="rId68" Type="http://schemas.openxmlformats.org/officeDocument/2006/relationships/customXml" Target="../ink/ink3055.xml"/><Relationship Id="rId89" Type="http://schemas.openxmlformats.org/officeDocument/2006/relationships/customXml" Target="../ink/ink3076.xml"/><Relationship Id="rId112" Type="http://schemas.openxmlformats.org/officeDocument/2006/relationships/customXml" Target="../ink/ink3099.xml"/><Relationship Id="rId133" Type="http://schemas.openxmlformats.org/officeDocument/2006/relationships/customXml" Target="../ink/ink3120.xml"/><Relationship Id="rId154" Type="http://schemas.openxmlformats.org/officeDocument/2006/relationships/customXml" Target="../ink/ink3141.xml"/><Relationship Id="rId175" Type="http://schemas.openxmlformats.org/officeDocument/2006/relationships/customXml" Target="../ink/ink3162.xml"/><Relationship Id="rId196" Type="http://schemas.openxmlformats.org/officeDocument/2006/relationships/customXml" Target="../ink/ink3183.xml"/><Relationship Id="rId200" Type="http://schemas.openxmlformats.org/officeDocument/2006/relationships/customXml" Target="../ink/ink3187.xml"/><Relationship Id="rId16" Type="http://schemas.openxmlformats.org/officeDocument/2006/relationships/customXml" Target="../ink/ink3003.xml"/><Relationship Id="rId37" Type="http://schemas.openxmlformats.org/officeDocument/2006/relationships/customXml" Target="../ink/ink3024.xml"/><Relationship Id="rId58" Type="http://schemas.openxmlformats.org/officeDocument/2006/relationships/customXml" Target="../ink/ink3045.xml"/><Relationship Id="rId79" Type="http://schemas.openxmlformats.org/officeDocument/2006/relationships/customXml" Target="../ink/ink3066.xml"/><Relationship Id="rId102" Type="http://schemas.openxmlformats.org/officeDocument/2006/relationships/customXml" Target="../ink/ink3089.xml"/><Relationship Id="rId123" Type="http://schemas.openxmlformats.org/officeDocument/2006/relationships/customXml" Target="../ink/ink3110.xml"/><Relationship Id="rId144" Type="http://schemas.openxmlformats.org/officeDocument/2006/relationships/customXml" Target="../ink/ink3131.xml"/><Relationship Id="rId90" Type="http://schemas.openxmlformats.org/officeDocument/2006/relationships/customXml" Target="../ink/ink3077.xml"/><Relationship Id="rId165" Type="http://schemas.openxmlformats.org/officeDocument/2006/relationships/customXml" Target="../ink/ink3152.xml"/><Relationship Id="rId186" Type="http://schemas.openxmlformats.org/officeDocument/2006/relationships/customXml" Target="../ink/ink3173.xml"/><Relationship Id="rId27" Type="http://schemas.openxmlformats.org/officeDocument/2006/relationships/customXml" Target="../ink/ink3014.xml"/><Relationship Id="rId48" Type="http://schemas.openxmlformats.org/officeDocument/2006/relationships/customXml" Target="../ink/ink3035.xml"/><Relationship Id="rId69" Type="http://schemas.openxmlformats.org/officeDocument/2006/relationships/customXml" Target="../ink/ink3056.xml"/><Relationship Id="rId113" Type="http://schemas.openxmlformats.org/officeDocument/2006/relationships/customXml" Target="../ink/ink3100.xml"/><Relationship Id="rId134" Type="http://schemas.openxmlformats.org/officeDocument/2006/relationships/customXml" Target="../ink/ink3121.xml"/><Relationship Id="rId80" Type="http://schemas.openxmlformats.org/officeDocument/2006/relationships/customXml" Target="../ink/ink3067.xml"/><Relationship Id="rId155" Type="http://schemas.openxmlformats.org/officeDocument/2006/relationships/customXml" Target="../ink/ink3142.xml"/><Relationship Id="rId176" Type="http://schemas.openxmlformats.org/officeDocument/2006/relationships/customXml" Target="../ink/ink3163.xml"/><Relationship Id="rId197" Type="http://schemas.openxmlformats.org/officeDocument/2006/relationships/customXml" Target="../ink/ink3184.xml"/><Relationship Id="rId201" Type="http://schemas.openxmlformats.org/officeDocument/2006/relationships/customXml" Target="../ink/ink3188.xml"/><Relationship Id="rId17" Type="http://schemas.openxmlformats.org/officeDocument/2006/relationships/customXml" Target="../ink/ink3004.xml"/><Relationship Id="rId38" Type="http://schemas.openxmlformats.org/officeDocument/2006/relationships/customXml" Target="../ink/ink3025.xml"/><Relationship Id="rId59" Type="http://schemas.openxmlformats.org/officeDocument/2006/relationships/customXml" Target="../ink/ink3046.xml"/><Relationship Id="rId103" Type="http://schemas.openxmlformats.org/officeDocument/2006/relationships/customXml" Target="../ink/ink3090.xml"/><Relationship Id="rId124" Type="http://schemas.openxmlformats.org/officeDocument/2006/relationships/customXml" Target="../ink/ink3111.xml"/><Relationship Id="rId70" Type="http://schemas.openxmlformats.org/officeDocument/2006/relationships/customXml" Target="../ink/ink3057.xml"/><Relationship Id="rId91" Type="http://schemas.openxmlformats.org/officeDocument/2006/relationships/customXml" Target="../ink/ink3078.xml"/><Relationship Id="rId145" Type="http://schemas.openxmlformats.org/officeDocument/2006/relationships/customXml" Target="../ink/ink3132.xml"/><Relationship Id="rId166" Type="http://schemas.openxmlformats.org/officeDocument/2006/relationships/customXml" Target="../ink/ink3153.xml"/><Relationship Id="rId187" Type="http://schemas.openxmlformats.org/officeDocument/2006/relationships/customXml" Target="../ink/ink3174.xml"/><Relationship Id="rId1" Type="http://schemas.openxmlformats.org/officeDocument/2006/relationships/tags" Target="../tags/tag112.xml"/><Relationship Id="rId28" Type="http://schemas.openxmlformats.org/officeDocument/2006/relationships/customXml" Target="../ink/ink3015.xml"/><Relationship Id="rId49" Type="http://schemas.openxmlformats.org/officeDocument/2006/relationships/customXml" Target="../ink/ink3036.xml"/><Relationship Id="rId114" Type="http://schemas.openxmlformats.org/officeDocument/2006/relationships/customXml" Target="../ink/ink3101.xml"/><Relationship Id="rId60" Type="http://schemas.openxmlformats.org/officeDocument/2006/relationships/customXml" Target="../ink/ink3047.xml"/><Relationship Id="rId81" Type="http://schemas.openxmlformats.org/officeDocument/2006/relationships/customXml" Target="../ink/ink3068.xml"/><Relationship Id="rId135" Type="http://schemas.openxmlformats.org/officeDocument/2006/relationships/customXml" Target="../ink/ink3122.xml"/><Relationship Id="rId156" Type="http://schemas.openxmlformats.org/officeDocument/2006/relationships/customXml" Target="../ink/ink3143.xml"/><Relationship Id="rId177" Type="http://schemas.openxmlformats.org/officeDocument/2006/relationships/customXml" Target="../ink/ink3164.xml"/><Relationship Id="rId198" Type="http://schemas.openxmlformats.org/officeDocument/2006/relationships/customXml" Target="../ink/ink3185.xml"/><Relationship Id="rId202" Type="http://schemas.openxmlformats.org/officeDocument/2006/relationships/customXml" Target="../ink/ink3189.xml"/><Relationship Id="rId18" Type="http://schemas.openxmlformats.org/officeDocument/2006/relationships/customXml" Target="../ink/ink3005.xml"/><Relationship Id="rId39" Type="http://schemas.openxmlformats.org/officeDocument/2006/relationships/customXml" Target="../ink/ink3026.xml"/><Relationship Id="rId50" Type="http://schemas.openxmlformats.org/officeDocument/2006/relationships/customXml" Target="../ink/ink3037.xml"/><Relationship Id="rId104" Type="http://schemas.openxmlformats.org/officeDocument/2006/relationships/customXml" Target="../ink/ink3091.xml"/><Relationship Id="rId125" Type="http://schemas.openxmlformats.org/officeDocument/2006/relationships/customXml" Target="../ink/ink3112.xml"/><Relationship Id="rId146" Type="http://schemas.openxmlformats.org/officeDocument/2006/relationships/customXml" Target="../ink/ink3133.xml"/><Relationship Id="rId167" Type="http://schemas.openxmlformats.org/officeDocument/2006/relationships/customXml" Target="../ink/ink3154.xml"/><Relationship Id="rId188" Type="http://schemas.openxmlformats.org/officeDocument/2006/relationships/customXml" Target="../ink/ink3175.xml"/><Relationship Id="rId71" Type="http://schemas.openxmlformats.org/officeDocument/2006/relationships/customXml" Target="../ink/ink3058.xml"/><Relationship Id="rId92" Type="http://schemas.openxmlformats.org/officeDocument/2006/relationships/customXml" Target="../ink/ink3079.xml"/><Relationship Id="rId2" Type="http://schemas.openxmlformats.org/officeDocument/2006/relationships/slideLayout" Target="../slideLayouts/slideLayout2.xml"/><Relationship Id="rId29" Type="http://schemas.openxmlformats.org/officeDocument/2006/relationships/customXml" Target="../ink/ink301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99.xml"/><Relationship Id="rId13" Type="http://schemas.openxmlformats.org/officeDocument/2006/relationships/customXml" Target="../ink/ink3204.xml"/><Relationship Id="rId18" Type="http://schemas.openxmlformats.org/officeDocument/2006/relationships/customXml" Target="../ink/ink3209.xml"/><Relationship Id="rId26" Type="http://schemas.openxmlformats.org/officeDocument/2006/relationships/customXml" Target="../ink/ink3217.xml"/><Relationship Id="rId3" Type="http://schemas.openxmlformats.org/officeDocument/2006/relationships/image" Target="../media/image62.png"/><Relationship Id="rId21" Type="http://schemas.openxmlformats.org/officeDocument/2006/relationships/customXml" Target="../ink/ink3212.xml"/><Relationship Id="rId7" Type="http://schemas.openxmlformats.org/officeDocument/2006/relationships/customXml" Target="../ink/ink3198.xml"/><Relationship Id="rId12" Type="http://schemas.openxmlformats.org/officeDocument/2006/relationships/customXml" Target="../ink/ink3203.xml"/><Relationship Id="rId17" Type="http://schemas.openxmlformats.org/officeDocument/2006/relationships/customXml" Target="../ink/ink3208.xml"/><Relationship Id="rId25" Type="http://schemas.openxmlformats.org/officeDocument/2006/relationships/customXml" Target="../ink/ink3216.xml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3207.xml"/><Relationship Id="rId20" Type="http://schemas.openxmlformats.org/officeDocument/2006/relationships/customXml" Target="../ink/ink3211.xml"/><Relationship Id="rId29" Type="http://schemas.openxmlformats.org/officeDocument/2006/relationships/customXml" Target="../ink/ink3220.xml"/><Relationship Id="rId1" Type="http://schemas.openxmlformats.org/officeDocument/2006/relationships/tags" Target="../tags/tag113.xml"/><Relationship Id="rId6" Type="http://schemas.openxmlformats.org/officeDocument/2006/relationships/customXml" Target="../ink/ink3197.xml"/><Relationship Id="rId11" Type="http://schemas.openxmlformats.org/officeDocument/2006/relationships/customXml" Target="../ink/ink3202.xml"/><Relationship Id="rId24" Type="http://schemas.openxmlformats.org/officeDocument/2006/relationships/customXml" Target="../ink/ink3215.xml"/><Relationship Id="rId5" Type="http://schemas.openxmlformats.org/officeDocument/2006/relationships/customXml" Target="../ink/ink3196.xml"/><Relationship Id="rId15" Type="http://schemas.openxmlformats.org/officeDocument/2006/relationships/customXml" Target="../ink/ink3206.xml"/><Relationship Id="rId23" Type="http://schemas.openxmlformats.org/officeDocument/2006/relationships/customXml" Target="../ink/ink3214.xml"/><Relationship Id="rId28" Type="http://schemas.openxmlformats.org/officeDocument/2006/relationships/customXml" Target="../ink/ink3219.xml"/><Relationship Id="rId10" Type="http://schemas.openxmlformats.org/officeDocument/2006/relationships/customXml" Target="../ink/ink3201.xml"/><Relationship Id="rId19" Type="http://schemas.openxmlformats.org/officeDocument/2006/relationships/customXml" Target="../ink/ink3210.xml"/><Relationship Id="rId4" Type="http://schemas.openxmlformats.org/officeDocument/2006/relationships/customXml" Target="../ink/ink3195.xml"/><Relationship Id="rId9" Type="http://schemas.openxmlformats.org/officeDocument/2006/relationships/customXml" Target="../ink/ink3200.xml"/><Relationship Id="rId14" Type="http://schemas.openxmlformats.org/officeDocument/2006/relationships/customXml" Target="../ink/ink3205.xml"/><Relationship Id="rId22" Type="http://schemas.openxmlformats.org/officeDocument/2006/relationships/customXml" Target="../ink/ink3213.xml"/><Relationship Id="rId27" Type="http://schemas.openxmlformats.org/officeDocument/2006/relationships/customXml" Target="../ink/ink3218.xml"/></Relationships>
</file>

<file path=ppt/slides/_rels/slide5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34.xml"/><Relationship Id="rId21" Type="http://schemas.openxmlformats.org/officeDocument/2006/relationships/customXml" Target="../ink/ink3238.xml"/><Relationship Id="rId42" Type="http://schemas.openxmlformats.org/officeDocument/2006/relationships/customXml" Target="../ink/ink3259.xml"/><Relationship Id="rId63" Type="http://schemas.openxmlformats.org/officeDocument/2006/relationships/customXml" Target="../ink/ink3280.xml"/><Relationship Id="rId84" Type="http://schemas.openxmlformats.org/officeDocument/2006/relationships/customXml" Target="../ink/ink3301.xml"/><Relationship Id="rId138" Type="http://schemas.openxmlformats.org/officeDocument/2006/relationships/customXml" Target="../ink/ink3355.xml"/><Relationship Id="rId159" Type="http://schemas.openxmlformats.org/officeDocument/2006/relationships/customXml" Target="../ink/ink3376.xml"/><Relationship Id="rId170" Type="http://schemas.openxmlformats.org/officeDocument/2006/relationships/customXml" Target="../ink/ink3387.xml"/><Relationship Id="rId107" Type="http://schemas.openxmlformats.org/officeDocument/2006/relationships/customXml" Target="../ink/ink3324.xml"/><Relationship Id="rId11" Type="http://schemas.openxmlformats.org/officeDocument/2006/relationships/customXml" Target="../ink/ink3228.xml"/><Relationship Id="rId32" Type="http://schemas.openxmlformats.org/officeDocument/2006/relationships/customXml" Target="../ink/ink3249.xml"/><Relationship Id="rId53" Type="http://schemas.openxmlformats.org/officeDocument/2006/relationships/customXml" Target="../ink/ink3270.xml"/><Relationship Id="rId74" Type="http://schemas.openxmlformats.org/officeDocument/2006/relationships/customXml" Target="../ink/ink3291.xml"/><Relationship Id="rId128" Type="http://schemas.openxmlformats.org/officeDocument/2006/relationships/customXml" Target="../ink/ink3345.xml"/><Relationship Id="rId149" Type="http://schemas.openxmlformats.org/officeDocument/2006/relationships/customXml" Target="../ink/ink3366.xml"/><Relationship Id="rId5" Type="http://schemas.openxmlformats.org/officeDocument/2006/relationships/customXml" Target="../ink/ink3222.xml"/><Relationship Id="rId95" Type="http://schemas.openxmlformats.org/officeDocument/2006/relationships/customXml" Target="../ink/ink3312.xml"/><Relationship Id="rId160" Type="http://schemas.openxmlformats.org/officeDocument/2006/relationships/customXml" Target="../ink/ink3377.xml"/><Relationship Id="rId181" Type="http://schemas.openxmlformats.org/officeDocument/2006/relationships/customXml" Target="../ink/ink3398.xml"/><Relationship Id="rId22" Type="http://schemas.openxmlformats.org/officeDocument/2006/relationships/customXml" Target="../ink/ink3239.xml"/><Relationship Id="rId43" Type="http://schemas.openxmlformats.org/officeDocument/2006/relationships/customXml" Target="../ink/ink3260.xml"/><Relationship Id="rId64" Type="http://schemas.openxmlformats.org/officeDocument/2006/relationships/customXml" Target="../ink/ink3281.xml"/><Relationship Id="rId118" Type="http://schemas.openxmlformats.org/officeDocument/2006/relationships/customXml" Target="../ink/ink3335.xml"/><Relationship Id="rId139" Type="http://schemas.openxmlformats.org/officeDocument/2006/relationships/customXml" Target="../ink/ink3356.xml"/><Relationship Id="rId85" Type="http://schemas.openxmlformats.org/officeDocument/2006/relationships/customXml" Target="../ink/ink3302.xml"/><Relationship Id="rId150" Type="http://schemas.openxmlformats.org/officeDocument/2006/relationships/customXml" Target="../ink/ink3367.xml"/><Relationship Id="rId171" Type="http://schemas.openxmlformats.org/officeDocument/2006/relationships/customXml" Target="../ink/ink3388.xml"/><Relationship Id="rId12" Type="http://schemas.openxmlformats.org/officeDocument/2006/relationships/customXml" Target="../ink/ink3229.xml"/><Relationship Id="rId33" Type="http://schemas.openxmlformats.org/officeDocument/2006/relationships/customXml" Target="../ink/ink3250.xml"/><Relationship Id="rId108" Type="http://schemas.openxmlformats.org/officeDocument/2006/relationships/customXml" Target="../ink/ink3325.xml"/><Relationship Id="rId129" Type="http://schemas.openxmlformats.org/officeDocument/2006/relationships/customXml" Target="../ink/ink3346.xml"/><Relationship Id="rId54" Type="http://schemas.openxmlformats.org/officeDocument/2006/relationships/customXml" Target="../ink/ink3271.xml"/><Relationship Id="rId75" Type="http://schemas.openxmlformats.org/officeDocument/2006/relationships/customXml" Target="../ink/ink3292.xml"/><Relationship Id="rId96" Type="http://schemas.openxmlformats.org/officeDocument/2006/relationships/customXml" Target="../ink/ink3313.xml"/><Relationship Id="rId140" Type="http://schemas.openxmlformats.org/officeDocument/2006/relationships/customXml" Target="../ink/ink3357.xml"/><Relationship Id="rId161" Type="http://schemas.openxmlformats.org/officeDocument/2006/relationships/customXml" Target="../ink/ink3378.xml"/><Relationship Id="rId182" Type="http://schemas.openxmlformats.org/officeDocument/2006/relationships/customXml" Target="../ink/ink3399.xml"/><Relationship Id="rId6" Type="http://schemas.openxmlformats.org/officeDocument/2006/relationships/customXml" Target="../ink/ink3223.xml"/><Relationship Id="rId23" Type="http://schemas.openxmlformats.org/officeDocument/2006/relationships/customXml" Target="../ink/ink3240.xml"/><Relationship Id="rId119" Type="http://schemas.openxmlformats.org/officeDocument/2006/relationships/customXml" Target="../ink/ink3336.xml"/><Relationship Id="rId44" Type="http://schemas.openxmlformats.org/officeDocument/2006/relationships/customXml" Target="../ink/ink3261.xml"/><Relationship Id="rId65" Type="http://schemas.openxmlformats.org/officeDocument/2006/relationships/customXml" Target="../ink/ink3282.xml"/><Relationship Id="rId86" Type="http://schemas.openxmlformats.org/officeDocument/2006/relationships/customXml" Target="../ink/ink3303.xml"/><Relationship Id="rId130" Type="http://schemas.openxmlformats.org/officeDocument/2006/relationships/customXml" Target="../ink/ink3347.xml"/><Relationship Id="rId151" Type="http://schemas.openxmlformats.org/officeDocument/2006/relationships/customXml" Target="../ink/ink3368.xml"/><Relationship Id="rId172" Type="http://schemas.openxmlformats.org/officeDocument/2006/relationships/customXml" Target="../ink/ink3389.xml"/><Relationship Id="rId13" Type="http://schemas.openxmlformats.org/officeDocument/2006/relationships/customXml" Target="../ink/ink3230.xml"/><Relationship Id="rId18" Type="http://schemas.openxmlformats.org/officeDocument/2006/relationships/customXml" Target="../ink/ink3235.xml"/><Relationship Id="rId39" Type="http://schemas.openxmlformats.org/officeDocument/2006/relationships/customXml" Target="../ink/ink3256.xml"/><Relationship Id="rId109" Type="http://schemas.openxmlformats.org/officeDocument/2006/relationships/customXml" Target="../ink/ink3326.xml"/><Relationship Id="rId34" Type="http://schemas.openxmlformats.org/officeDocument/2006/relationships/customXml" Target="../ink/ink3251.xml"/><Relationship Id="rId50" Type="http://schemas.openxmlformats.org/officeDocument/2006/relationships/customXml" Target="../ink/ink3267.xml"/><Relationship Id="rId55" Type="http://schemas.openxmlformats.org/officeDocument/2006/relationships/customXml" Target="../ink/ink3272.xml"/><Relationship Id="rId76" Type="http://schemas.openxmlformats.org/officeDocument/2006/relationships/customXml" Target="../ink/ink3293.xml"/><Relationship Id="rId97" Type="http://schemas.openxmlformats.org/officeDocument/2006/relationships/customXml" Target="../ink/ink3314.xml"/><Relationship Id="rId104" Type="http://schemas.openxmlformats.org/officeDocument/2006/relationships/customXml" Target="../ink/ink3321.xml"/><Relationship Id="rId120" Type="http://schemas.openxmlformats.org/officeDocument/2006/relationships/customXml" Target="../ink/ink3337.xml"/><Relationship Id="rId125" Type="http://schemas.openxmlformats.org/officeDocument/2006/relationships/customXml" Target="../ink/ink3342.xml"/><Relationship Id="rId141" Type="http://schemas.openxmlformats.org/officeDocument/2006/relationships/customXml" Target="../ink/ink3358.xml"/><Relationship Id="rId146" Type="http://schemas.openxmlformats.org/officeDocument/2006/relationships/customXml" Target="../ink/ink3363.xml"/><Relationship Id="rId167" Type="http://schemas.openxmlformats.org/officeDocument/2006/relationships/customXml" Target="../ink/ink3384.xml"/><Relationship Id="rId7" Type="http://schemas.openxmlformats.org/officeDocument/2006/relationships/customXml" Target="../ink/ink3224.xml"/><Relationship Id="rId71" Type="http://schemas.openxmlformats.org/officeDocument/2006/relationships/customXml" Target="../ink/ink3288.xml"/><Relationship Id="rId92" Type="http://schemas.openxmlformats.org/officeDocument/2006/relationships/customXml" Target="../ink/ink3309.xml"/><Relationship Id="rId162" Type="http://schemas.openxmlformats.org/officeDocument/2006/relationships/customXml" Target="../ink/ink3379.xml"/><Relationship Id="rId183" Type="http://schemas.openxmlformats.org/officeDocument/2006/relationships/customXml" Target="../ink/ink3400.xml"/><Relationship Id="rId2" Type="http://schemas.openxmlformats.org/officeDocument/2006/relationships/slideLayout" Target="../slideLayouts/slideLayout2.xml"/><Relationship Id="rId29" Type="http://schemas.openxmlformats.org/officeDocument/2006/relationships/customXml" Target="../ink/ink3246.xml"/><Relationship Id="rId24" Type="http://schemas.openxmlformats.org/officeDocument/2006/relationships/customXml" Target="../ink/ink3241.xml"/><Relationship Id="rId40" Type="http://schemas.openxmlformats.org/officeDocument/2006/relationships/customXml" Target="../ink/ink3257.xml"/><Relationship Id="rId45" Type="http://schemas.openxmlformats.org/officeDocument/2006/relationships/customXml" Target="../ink/ink3262.xml"/><Relationship Id="rId66" Type="http://schemas.openxmlformats.org/officeDocument/2006/relationships/customXml" Target="../ink/ink3283.xml"/><Relationship Id="rId87" Type="http://schemas.openxmlformats.org/officeDocument/2006/relationships/customXml" Target="../ink/ink3304.xml"/><Relationship Id="rId110" Type="http://schemas.openxmlformats.org/officeDocument/2006/relationships/customXml" Target="../ink/ink3327.xml"/><Relationship Id="rId115" Type="http://schemas.openxmlformats.org/officeDocument/2006/relationships/customXml" Target="../ink/ink3332.xml"/><Relationship Id="rId131" Type="http://schemas.openxmlformats.org/officeDocument/2006/relationships/customXml" Target="../ink/ink3348.xml"/><Relationship Id="rId136" Type="http://schemas.openxmlformats.org/officeDocument/2006/relationships/customXml" Target="../ink/ink3353.xml"/><Relationship Id="rId157" Type="http://schemas.openxmlformats.org/officeDocument/2006/relationships/customXml" Target="../ink/ink3374.xml"/><Relationship Id="rId178" Type="http://schemas.openxmlformats.org/officeDocument/2006/relationships/customXml" Target="../ink/ink3395.xml"/><Relationship Id="rId61" Type="http://schemas.openxmlformats.org/officeDocument/2006/relationships/customXml" Target="../ink/ink3278.xml"/><Relationship Id="rId82" Type="http://schemas.openxmlformats.org/officeDocument/2006/relationships/customXml" Target="../ink/ink3299.xml"/><Relationship Id="rId152" Type="http://schemas.openxmlformats.org/officeDocument/2006/relationships/customXml" Target="../ink/ink3369.xml"/><Relationship Id="rId173" Type="http://schemas.openxmlformats.org/officeDocument/2006/relationships/customXml" Target="../ink/ink3390.xml"/><Relationship Id="rId19" Type="http://schemas.openxmlformats.org/officeDocument/2006/relationships/customXml" Target="../ink/ink3236.xml"/><Relationship Id="rId14" Type="http://schemas.openxmlformats.org/officeDocument/2006/relationships/customXml" Target="../ink/ink3231.xml"/><Relationship Id="rId30" Type="http://schemas.openxmlformats.org/officeDocument/2006/relationships/customXml" Target="../ink/ink3247.xml"/><Relationship Id="rId35" Type="http://schemas.openxmlformats.org/officeDocument/2006/relationships/customXml" Target="../ink/ink3252.xml"/><Relationship Id="rId56" Type="http://schemas.openxmlformats.org/officeDocument/2006/relationships/customXml" Target="../ink/ink3273.xml"/><Relationship Id="rId77" Type="http://schemas.openxmlformats.org/officeDocument/2006/relationships/customXml" Target="../ink/ink3294.xml"/><Relationship Id="rId100" Type="http://schemas.openxmlformats.org/officeDocument/2006/relationships/customXml" Target="../ink/ink3317.xml"/><Relationship Id="rId105" Type="http://schemas.openxmlformats.org/officeDocument/2006/relationships/customXml" Target="../ink/ink3322.xml"/><Relationship Id="rId126" Type="http://schemas.openxmlformats.org/officeDocument/2006/relationships/customXml" Target="../ink/ink3343.xml"/><Relationship Id="rId147" Type="http://schemas.openxmlformats.org/officeDocument/2006/relationships/customXml" Target="../ink/ink3364.xml"/><Relationship Id="rId168" Type="http://schemas.openxmlformats.org/officeDocument/2006/relationships/customXml" Target="../ink/ink3385.xml"/><Relationship Id="rId8" Type="http://schemas.openxmlformats.org/officeDocument/2006/relationships/customXml" Target="../ink/ink3225.xml"/><Relationship Id="rId51" Type="http://schemas.openxmlformats.org/officeDocument/2006/relationships/customXml" Target="../ink/ink3268.xml"/><Relationship Id="rId72" Type="http://schemas.openxmlformats.org/officeDocument/2006/relationships/customXml" Target="../ink/ink3289.xml"/><Relationship Id="rId93" Type="http://schemas.openxmlformats.org/officeDocument/2006/relationships/customXml" Target="../ink/ink3310.xml"/><Relationship Id="rId98" Type="http://schemas.openxmlformats.org/officeDocument/2006/relationships/customXml" Target="../ink/ink3315.xml"/><Relationship Id="rId121" Type="http://schemas.openxmlformats.org/officeDocument/2006/relationships/customXml" Target="../ink/ink3338.xml"/><Relationship Id="rId142" Type="http://schemas.openxmlformats.org/officeDocument/2006/relationships/customXml" Target="../ink/ink3359.xml"/><Relationship Id="rId163" Type="http://schemas.openxmlformats.org/officeDocument/2006/relationships/customXml" Target="../ink/ink3380.xml"/><Relationship Id="rId184" Type="http://schemas.openxmlformats.org/officeDocument/2006/relationships/customXml" Target="../ink/ink3401.xml"/><Relationship Id="rId3" Type="http://schemas.openxmlformats.org/officeDocument/2006/relationships/image" Target="../media/image63.png"/><Relationship Id="rId25" Type="http://schemas.openxmlformats.org/officeDocument/2006/relationships/customXml" Target="../ink/ink3242.xml"/><Relationship Id="rId46" Type="http://schemas.openxmlformats.org/officeDocument/2006/relationships/customXml" Target="../ink/ink3263.xml"/><Relationship Id="rId67" Type="http://schemas.openxmlformats.org/officeDocument/2006/relationships/customXml" Target="../ink/ink3284.xml"/><Relationship Id="rId116" Type="http://schemas.openxmlformats.org/officeDocument/2006/relationships/customXml" Target="../ink/ink3333.xml"/><Relationship Id="rId137" Type="http://schemas.openxmlformats.org/officeDocument/2006/relationships/customXml" Target="../ink/ink3354.xml"/><Relationship Id="rId158" Type="http://schemas.openxmlformats.org/officeDocument/2006/relationships/customXml" Target="../ink/ink3375.xml"/><Relationship Id="rId20" Type="http://schemas.openxmlformats.org/officeDocument/2006/relationships/customXml" Target="../ink/ink3237.xml"/><Relationship Id="rId41" Type="http://schemas.openxmlformats.org/officeDocument/2006/relationships/customXml" Target="../ink/ink3258.xml"/><Relationship Id="rId62" Type="http://schemas.openxmlformats.org/officeDocument/2006/relationships/customXml" Target="../ink/ink3279.xml"/><Relationship Id="rId83" Type="http://schemas.openxmlformats.org/officeDocument/2006/relationships/customXml" Target="../ink/ink3300.xml"/><Relationship Id="rId88" Type="http://schemas.openxmlformats.org/officeDocument/2006/relationships/customXml" Target="../ink/ink3305.xml"/><Relationship Id="rId111" Type="http://schemas.openxmlformats.org/officeDocument/2006/relationships/customXml" Target="../ink/ink3328.xml"/><Relationship Id="rId132" Type="http://schemas.openxmlformats.org/officeDocument/2006/relationships/customXml" Target="../ink/ink3349.xml"/><Relationship Id="rId153" Type="http://schemas.openxmlformats.org/officeDocument/2006/relationships/customXml" Target="../ink/ink3370.xml"/><Relationship Id="rId174" Type="http://schemas.openxmlformats.org/officeDocument/2006/relationships/customXml" Target="../ink/ink3391.xml"/><Relationship Id="rId179" Type="http://schemas.openxmlformats.org/officeDocument/2006/relationships/customXml" Target="../ink/ink3396.xml"/><Relationship Id="rId15" Type="http://schemas.openxmlformats.org/officeDocument/2006/relationships/customXml" Target="../ink/ink3232.xml"/><Relationship Id="rId36" Type="http://schemas.openxmlformats.org/officeDocument/2006/relationships/customXml" Target="../ink/ink3253.xml"/><Relationship Id="rId57" Type="http://schemas.openxmlformats.org/officeDocument/2006/relationships/customXml" Target="../ink/ink3274.xml"/><Relationship Id="rId106" Type="http://schemas.openxmlformats.org/officeDocument/2006/relationships/customXml" Target="../ink/ink3323.xml"/><Relationship Id="rId127" Type="http://schemas.openxmlformats.org/officeDocument/2006/relationships/customXml" Target="../ink/ink3344.xml"/><Relationship Id="rId10" Type="http://schemas.openxmlformats.org/officeDocument/2006/relationships/customXml" Target="../ink/ink3227.xml"/><Relationship Id="rId31" Type="http://schemas.openxmlformats.org/officeDocument/2006/relationships/customXml" Target="../ink/ink3248.xml"/><Relationship Id="rId52" Type="http://schemas.openxmlformats.org/officeDocument/2006/relationships/customXml" Target="../ink/ink3269.xml"/><Relationship Id="rId73" Type="http://schemas.openxmlformats.org/officeDocument/2006/relationships/customXml" Target="../ink/ink3290.xml"/><Relationship Id="rId78" Type="http://schemas.openxmlformats.org/officeDocument/2006/relationships/customXml" Target="../ink/ink3295.xml"/><Relationship Id="rId94" Type="http://schemas.openxmlformats.org/officeDocument/2006/relationships/customXml" Target="../ink/ink3311.xml"/><Relationship Id="rId99" Type="http://schemas.openxmlformats.org/officeDocument/2006/relationships/customXml" Target="../ink/ink3316.xml"/><Relationship Id="rId101" Type="http://schemas.openxmlformats.org/officeDocument/2006/relationships/customXml" Target="../ink/ink3318.xml"/><Relationship Id="rId122" Type="http://schemas.openxmlformats.org/officeDocument/2006/relationships/customXml" Target="../ink/ink3339.xml"/><Relationship Id="rId143" Type="http://schemas.openxmlformats.org/officeDocument/2006/relationships/customXml" Target="../ink/ink3360.xml"/><Relationship Id="rId148" Type="http://schemas.openxmlformats.org/officeDocument/2006/relationships/customXml" Target="../ink/ink3365.xml"/><Relationship Id="rId164" Type="http://schemas.openxmlformats.org/officeDocument/2006/relationships/customXml" Target="../ink/ink3381.xml"/><Relationship Id="rId169" Type="http://schemas.openxmlformats.org/officeDocument/2006/relationships/customXml" Target="../ink/ink3386.xml"/><Relationship Id="rId185" Type="http://schemas.openxmlformats.org/officeDocument/2006/relationships/customXml" Target="../ink/ink3402.xml"/><Relationship Id="rId4" Type="http://schemas.openxmlformats.org/officeDocument/2006/relationships/customXml" Target="../ink/ink3221.xml"/><Relationship Id="rId9" Type="http://schemas.openxmlformats.org/officeDocument/2006/relationships/customXml" Target="../ink/ink3226.xml"/><Relationship Id="rId180" Type="http://schemas.openxmlformats.org/officeDocument/2006/relationships/customXml" Target="../ink/ink3397.xml"/><Relationship Id="rId26" Type="http://schemas.openxmlformats.org/officeDocument/2006/relationships/customXml" Target="../ink/ink3243.xml"/><Relationship Id="rId47" Type="http://schemas.openxmlformats.org/officeDocument/2006/relationships/customXml" Target="../ink/ink3264.xml"/><Relationship Id="rId68" Type="http://schemas.openxmlformats.org/officeDocument/2006/relationships/customXml" Target="../ink/ink3285.xml"/><Relationship Id="rId89" Type="http://schemas.openxmlformats.org/officeDocument/2006/relationships/customXml" Target="../ink/ink3306.xml"/><Relationship Id="rId112" Type="http://schemas.openxmlformats.org/officeDocument/2006/relationships/customXml" Target="../ink/ink3329.xml"/><Relationship Id="rId133" Type="http://schemas.openxmlformats.org/officeDocument/2006/relationships/customXml" Target="../ink/ink3350.xml"/><Relationship Id="rId154" Type="http://schemas.openxmlformats.org/officeDocument/2006/relationships/customXml" Target="../ink/ink3371.xml"/><Relationship Id="rId175" Type="http://schemas.openxmlformats.org/officeDocument/2006/relationships/customXml" Target="../ink/ink3392.xml"/><Relationship Id="rId16" Type="http://schemas.openxmlformats.org/officeDocument/2006/relationships/customXml" Target="../ink/ink3233.xml"/><Relationship Id="rId37" Type="http://schemas.openxmlformats.org/officeDocument/2006/relationships/customXml" Target="../ink/ink3254.xml"/><Relationship Id="rId58" Type="http://schemas.openxmlformats.org/officeDocument/2006/relationships/customXml" Target="../ink/ink3275.xml"/><Relationship Id="rId79" Type="http://schemas.openxmlformats.org/officeDocument/2006/relationships/customXml" Target="../ink/ink3296.xml"/><Relationship Id="rId102" Type="http://schemas.openxmlformats.org/officeDocument/2006/relationships/customXml" Target="../ink/ink3319.xml"/><Relationship Id="rId123" Type="http://schemas.openxmlformats.org/officeDocument/2006/relationships/customXml" Target="../ink/ink3340.xml"/><Relationship Id="rId144" Type="http://schemas.openxmlformats.org/officeDocument/2006/relationships/customXml" Target="../ink/ink3361.xml"/><Relationship Id="rId90" Type="http://schemas.openxmlformats.org/officeDocument/2006/relationships/customXml" Target="../ink/ink3307.xml"/><Relationship Id="rId165" Type="http://schemas.openxmlformats.org/officeDocument/2006/relationships/customXml" Target="../ink/ink3382.xml"/><Relationship Id="rId186" Type="http://schemas.openxmlformats.org/officeDocument/2006/relationships/customXml" Target="../ink/ink3403.xml"/><Relationship Id="rId27" Type="http://schemas.openxmlformats.org/officeDocument/2006/relationships/customXml" Target="../ink/ink3244.xml"/><Relationship Id="rId48" Type="http://schemas.openxmlformats.org/officeDocument/2006/relationships/customXml" Target="../ink/ink3265.xml"/><Relationship Id="rId69" Type="http://schemas.openxmlformats.org/officeDocument/2006/relationships/customXml" Target="../ink/ink3286.xml"/><Relationship Id="rId113" Type="http://schemas.openxmlformats.org/officeDocument/2006/relationships/customXml" Target="../ink/ink3330.xml"/><Relationship Id="rId134" Type="http://schemas.openxmlformats.org/officeDocument/2006/relationships/customXml" Target="../ink/ink3351.xml"/><Relationship Id="rId80" Type="http://schemas.openxmlformats.org/officeDocument/2006/relationships/customXml" Target="../ink/ink3297.xml"/><Relationship Id="rId155" Type="http://schemas.openxmlformats.org/officeDocument/2006/relationships/customXml" Target="../ink/ink3372.xml"/><Relationship Id="rId176" Type="http://schemas.openxmlformats.org/officeDocument/2006/relationships/customXml" Target="../ink/ink3393.xml"/><Relationship Id="rId17" Type="http://schemas.openxmlformats.org/officeDocument/2006/relationships/customXml" Target="../ink/ink3234.xml"/><Relationship Id="rId38" Type="http://schemas.openxmlformats.org/officeDocument/2006/relationships/customXml" Target="../ink/ink3255.xml"/><Relationship Id="rId59" Type="http://schemas.openxmlformats.org/officeDocument/2006/relationships/customXml" Target="../ink/ink3276.xml"/><Relationship Id="rId103" Type="http://schemas.openxmlformats.org/officeDocument/2006/relationships/customXml" Target="../ink/ink3320.xml"/><Relationship Id="rId124" Type="http://schemas.openxmlformats.org/officeDocument/2006/relationships/customXml" Target="../ink/ink3341.xml"/><Relationship Id="rId70" Type="http://schemas.openxmlformats.org/officeDocument/2006/relationships/customXml" Target="../ink/ink3287.xml"/><Relationship Id="rId91" Type="http://schemas.openxmlformats.org/officeDocument/2006/relationships/customXml" Target="../ink/ink3308.xml"/><Relationship Id="rId145" Type="http://schemas.openxmlformats.org/officeDocument/2006/relationships/customXml" Target="../ink/ink3362.xml"/><Relationship Id="rId166" Type="http://schemas.openxmlformats.org/officeDocument/2006/relationships/customXml" Target="../ink/ink3383.xml"/><Relationship Id="rId187" Type="http://schemas.openxmlformats.org/officeDocument/2006/relationships/customXml" Target="../ink/ink3404.xml"/><Relationship Id="rId1" Type="http://schemas.openxmlformats.org/officeDocument/2006/relationships/tags" Target="../tags/tag114.xml"/><Relationship Id="rId28" Type="http://schemas.openxmlformats.org/officeDocument/2006/relationships/customXml" Target="../ink/ink3245.xml"/><Relationship Id="rId49" Type="http://schemas.openxmlformats.org/officeDocument/2006/relationships/customXml" Target="../ink/ink3266.xml"/><Relationship Id="rId114" Type="http://schemas.openxmlformats.org/officeDocument/2006/relationships/customXml" Target="../ink/ink3331.xml"/><Relationship Id="rId60" Type="http://schemas.openxmlformats.org/officeDocument/2006/relationships/customXml" Target="../ink/ink3277.xml"/><Relationship Id="rId81" Type="http://schemas.openxmlformats.org/officeDocument/2006/relationships/customXml" Target="../ink/ink3298.xml"/><Relationship Id="rId135" Type="http://schemas.openxmlformats.org/officeDocument/2006/relationships/customXml" Target="../ink/ink3352.xml"/><Relationship Id="rId156" Type="http://schemas.openxmlformats.org/officeDocument/2006/relationships/customXml" Target="../ink/ink3373.xml"/><Relationship Id="rId177" Type="http://schemas.openxmlformats.org/officeDocument/2006/relationships/customXml" Target="../ink/ink3394.xml"/></Relationships>
</file>

<file path=ppt/slides/_rels/slide5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427.xml"/><Relationship Id="rId21" Type="http://schemas.openxmlformats.org/officeDocument/2006/relationships/customXml" Target="../ink/ink3422.xml"/><Relationship Id="rId42" Type="http://schemas.openxmlformats.org/officeDocument/2006/relationships/customXml" Target="../ink/ink3443.xml"/><Relationship Id="rId47" Type="http://schemas.openxmlformats.org/officeDocument/2006/relationships/customXml" Target="../ink/ink3448.xml"/><Relationship Id="rId63" Type="http://schemas.openxmlformats.org/officeDocument/2006/relationships/customXml" Target="../ink/ink3464.xml"/><Relationship Id="rId68" Type="http://schemas.openxmlformats.org/officeDocument/2006/relationships/customXml" Target="../ink/ink3469.xml"/><Relationship Id="rId84" Type="http://schemas.openxmlformats.org/officeDocument/2006/relationships/customXml" Target="../ink/ink3485.xml"/><Relationship Id="rId89" Type="http://schemas.openxmlformats.org/officeDocument/2006/relationships/customXml" Target="../ink/ink3490.xml"/><Relationship Id="rId16" Type="http://schemas.openxmlformats.org/officeDocument/2006/relationships/customXml" Target="../ink/ink3417.xml"/><Relationship Id="rId11" Type="http://schemas.openxmlformats.org/officeDocument/2006/relationships/customXml" Target="../ink/ink3412.xml"/><Relationship Id="rId32" Type="http://schemas.openxmlformats.org/officeDocument/2006/relationships/customXml" Target="../ink/ink3433.xml"/><Relationship Id="rId37" Type="http://schemas.openxmlformats.org/officeDocument/2006/relationships/customXml" Target="../ink/ink3438.xml"/><Relationship Id="rId53" Type="http://schemas.openxmlformats.org/officeDocument/2006/relationships/customXml" Target="../ink/ink3454.xml"/><Relationship Id="rId58" Type="http://schemas.openxmlformats.org/officeDocument/2006/relationships/customXml" Target="../ink/ink3459.xml"/><Relationship Id="rId74" Type="http://schemas.openxmlformats.org/officeDocument/2006/relationships/customXml" Target="../ink/ink3475.xml"/><Relationship Id="rId79" Type="http://schemas.openxmlformats.org/officeDocument/2006/relationships/customXml" Target="../ink/ink3480.xml"/><Relationship Id="rId5" Type="http://schemas.openxmlformats.org/officeDocument/2006/relationships/customXml" Target="../ink/ink3406.xml"/><Relationship Id="rId90" Type="http://schemas.openxmlformats.org/officeDocument/2006/relationships/customXml" Target="../ink/ink3491.xml"/><Relationship Id="rId22" Type="http://schemas.openxmlformats.org/officeDocument/2006/relationships/customXml" Target="../ink/ink3423.xml"/><Relationship Id="rId27" Type="http://schemas.openxmlformats.org/officeDocument/2006/relationships/customXml" Target="../ink/ink3428.xml"/><Relationship Id="rId43" Type="http://schemas.openxmlformats.org/officeDocument/2006/relationships/customXml" Target="../ink/ink3444.xml"/><Relationship Id="rId48" Type="http://schemas.openxmlformats.org/officeDocument/2006/relationships/customXml" Target="../ink/ink3449.xml"/><Relationship Id="rId64" Type="http://schemas.openxmlformats.org/officeDocument/2006/relationships/customXml" Target="../ink/ink3465.xml"/><Relationship Id="rId69" Type="http://schemas.openxmlformats.org/officeDocument/2006/relationships/customXml" Target="../ink/ink3470.xml"/><Relationship Id="rId8" Type="http://schemas.openxmlformats.org/officeDocument/2006/relationships/customXml" Target="../ink/ink3409.xml"/><Relationship Id="rId51" Type="http://schemas.openxmlformats.org/officeDocument/2006/relationships/customXml" Target="../ink/ink3452.xml"/><Relationship Id="rId72" Type="http://schemas.openxmlformats.org/officeDocument/2006/relationships/customXml" Target="../ink/ink3473.xml"/><Relationship Id="rId80" Type="http://schemas.openxmlformats.org/officeDocument/2006/relationships/customXml" Target="../ink/ink3481.xml"/><Relationship Id="rId85" Type="http://schemas.openxmlformats.org/officeDocument/2006/relationships/customXml" Target="../ink/ink3486.xml"/><Relationship Id="rId93" Type="http://schemas.openxmlformats.org/officeDocument/2006/relationships/customXml" Target="../ink/ink3494.xml"/><Relationship Id="rId3" Type="http://schemas.openxmlformats.org/officeDocument/2006/relationships/image" Target="../media/image64.png"/><Relationship Id="rId12" Type="http://schemas.openxmlformats.org/officeDocument/2006/relationships/customXml" Target="../ink/ink3413.xml"/><Relationship Id="rId17" Type="http://schemas.openxmlformats.org/officeDocument/2006/relationships/customXml" Target="../ink/ink3418.xml"/><Relationship Id="rId25" Type="http://schemas.openxmlformats.org/officeDocument/2006/relationships/customXml" Target="../ink/ink3426.xml"/><Relationship Id="rId33" Type="http://schemas.openxmlformats.org/officeDocument/2006/relationships/customXml" Target="../ink/ink3434.xml"/><Relationship Id="rId38" Type="http://schemas.openxmlformats.org/officeDocument/2006/relationships/customXml" Target="../ink/ink3439.xml"/><Relationship Id="rId46" Type="http://schemas.openxmlformats.org/officeDocument/2006/relationships/customXml" Target="../ink/ink3447.xml"/><Relationship Id="rId59" Type="http://schemas.openxmlformats.org/officeDocument/2006/relationships/customXml" Target="../ink/ink3460.xml"/><Relationship Id="rId67" Type="http://schemas.openxmlformats.org/officeDocument/2006/relationships/customXml" Target="../ink/ink3468.xml"/><Relationship Id="rId20" Type="http://schemas.openxmlformats.org/officeDocument/2006/relationships/customXml" Target="../ink/ink3421.xml"/><Relationship Id="rId41" Type="http://schemas.openxmlformats.org/officeDocument/2006/relationships/customXml" Target="../ink/ink3442.xml"/><Relationship Id="rId54" Type="http://schemas.openxmlformats.org/officeDocument/2006/relationships/customXml" Target="../ink/ink3455.xml"/><Relationship Id="rId62" Type="http://schemas.openxmlformats.org/officeDocument/2006/relationships/customXml" Target="../ink/ink3463.xml"/><Relationship Id="rId70" Type="http://schemas.openxmlformats.org/officeDocument/2006/relationships/customXml" Target="../ink/ink3471.xml"/><Relationship Id="rId75" Type="http://schemas.openxmlformats.org/officeDocument/2006/relationships/customXml" Target="../ink/ink3476.xml"/><Relationship Id="rId83" Type="http://schemas.openxmlformats.org/officeDocument/2006/relationships/customXml" Target="../ink/ink3484.xml"/><Relationship Id="rId88" Type="http://schemas.openxmlformats.org/officeDocument/2006/relationships/customXml" Target="../ink/ink3489.xml"/><Relationship Id="rId91" Type="http://schemas.openxmlformats.org/officeDocument/2006/relationships/customXml" Target="../ink/ink3492.xml"/><Relationship Id="rId1" Type="http://schemas.openxmlformats.org/officeDocument/2006/relationships/tags" Target="../tags/tag115.xml"/><Relationship Id="rId6" Type="http://schemas.openxmlformats.org/officeDocument/2006/relationships/customXml" Target="../ink/ink3407.xml"/><Relationship Id="rId15" Type="http://schemas.openxmlformats.org/officeDocument/2006/relationships/customXml" Target="../ink/ink3416.xml"/><Relationship Id="rId23" Type="http://schemas.openxmlformats.org/officeDocument/2006/relationships/customXml" Target="../ink/ink3424.xml"/><Relationship Id="rId28" Type="http://schemas.openxmlformats.org/officeDocument/2006/relationships/customXml" Target="../ink/ink3429.xml"/><Relationship Id="rId36" Type="http://schemas.openxmlformats.org/officeDocument/2006/relationships/customXml" Target="../ink/ink3437.xml"/><Relationship Id="rId49" Type="http://schemas.openxmlformats.org/officeDocument/2006/relationships/customXml" Target="../ink/ink3450.xml"/><Relationship Id="rId57" Type="http://schemas.openxmlformats.org/officeDocument/2006/relationships/customXml" Target="../ink/ink3458.xml"/><Relationship Id="rId10" Type="http://schemas.openxmlformats.org/officeDocument/2006/relationships/customXml" Target="../ink/ink3411.xml"/><Relationship Id="rId31" Type="http://schemas.openxmlformats.org/officeDocument/2006/relationships/customXml" Target="../ink/ink3432.xml"/><Relationship Id="rId44" Type="http://schemas.openxmlformats.org/officeDocument/2006/relationships/customXml" Target="../ink/ink3445.xml"/><Relationship Id="rId52" Type="http://schemas.openxmlformats.org/officeDocument/2006/relationships/customXml" Target="../ink/ink3453.xml"/><Relationship Id="rId60" Type="http://schemas.openxmlformats.org/officeDocument/2006/relationships/customXml" Target="../ink/ink3461.xml"/><Relationship Id="rId65" Type="http://schemas.openxmlformats.org/officeDocument/2006/relationships/customXml" Target="../ink/ink3466.xml"/><Relationship Id="rId73" Type="http://schemas.openxmlformats.org/officeDocument/2006/relationships/customXml" Target="../ink/ink3474.xml"/><Relationship Id="rId78" Type="http://schemas.openxmlformats.org/officeDocument/2006/relationships/customXml" Target="../ink/ink3479.xml"/><Relationship Id="rId81" Type="http://schemas.openxmlformats.org/officeDocument/2006/relationships/customXml" Target="../ink/ink3482.xml"/><Relationship Id="rId86" Type="http://schemas.openxmlformats.org/officeDocument/2006/relationships/customXml" Target="../ink/ink3487.xml"/><Relationship Id="rId4" Type="http://schemas.openxmlformats.org/officeDocument/2006/relationships/customXml" Target="../ink/ink3405.xml"/><Relationship Id="rId9" Type="http://schemas.openxmlformats.org/officeDocument/2006/relationships/customXml" Target="../ink/ink3410.xml"/><Relationship Id="rId13" Type="http://schemas.openxmlformats.org/officeDocument/2006/relationships/customXml" Target="../ink/ink3414.xml"/><Relationship Id="rId18" Type="http://schemas.openxmlformats.org/officeDocument/2006/relationships/customXml" Target="../ink/ink3419.xml"/><Relationship Id="rId39" Type="http://schemas.openxmlformats.org/officeDocument/2006/relationships/customXml" Target="../ink/ink3440.xml"/><Relationship Id="rId34" Type="http://schemas.openxmlformats.org/officeDocument/2006/relationships/customXml" Target="../ink/ink3435.xml"/><Relationship Id="rId50" Type="http://schemas.openxmlformats.org/officeDocument/2006/relationships/customXml" Target="../ink/ink3451.xml"/><Relationship Id="rId55" Type="http://schemas.openxmlformats.org/officeDocument/2006/relationships/customXml" Target="../ink/ink3456.xml"/><Relationship Id="rId76" Type="http://schemas.openxmlformats.org/officeDocument/2006/relationships/customXml" Target="../ink/ink3477.xml"/><Relationship Id="rId7" Type="http://schemas.openxmlformats.org/officeDocument/2006/relationships/customXml" Target="../ink/ink3408.xml"/><Relationship Id="rId71" Type="http://schemas.openxmlformats.org/officeDocument/2006/relationships/customXml" Target="../ink/ink3472.xml"/><Relationship Id="rId92" Type="http://schemas.openxmlformats.org/officeDocument/2006/relationships/customXml" Target="../ink/ink3493.xml"/><Relationship Id="rId2" Type="http://schemas.openxmlformats.org/officeDocument/2006/relationships/slideLayout" Target="../slideLayouts/slideLayout2.xml"/><Relationship Id="rId29" Type="http://schemas.openxmlformats.org/officeDocument/2006/relationships/customXml" Target="../ink/ink3430.xml"/><Relationship Id="rId24" Type="http://schemas.openxmlformats.org/officeDocument/2006/relationships/customXml" Target="../ink/ink3425.xml"/><Relationship Id="rId40" Type="http://schemas.openxmlformats.org/officeDocument/2006/relationships/customXml" Target="../ink/ink3441.xml"/><Relationship Id="rId45" Type="http://schemas.openxmlformats.org/officeDocument/2006/relationships/customXml" Target="../ink/ink3446.xml"/><Relationship Id="rId66" Type="http://schemas.openxmlformats.org/officeDocument/2006/relationships/customXml" Target="../ink/ink3467.xml"/><Relationship Id="rId87" Type="http://schemas.openxmlformats.org/officeDocument/2006/relationships/customXml" Target="../ink/ink3488.xml"/><Relationship Id="rId61" Type="http://schemas.openxmlformats.org/officeDocument/2006/relationships/customXml" Target="../ink/ink3462.xml"/><Relationship Id="rId82" Type="http://schemas.openxmlformats.org/officeDocument/2006/relationships/customXml" Target="../ink/ink3483.xml"/><Relationship Id="rId19" Type="http://schemas.openxmlformats.org/officeDocument/2006/relationships/customXml" Target="../ink/ink3420.xml"/><Relationship Id="rId14" Type="http://schemas.openxmlformats.org/officeDocument/2006/relationships/customXml" Target="../ink/ink3415.xml"/><Relationship Id="rId30" Type="http://schemas.openxmlformats.org/officeDocument/2006/relationships/customXml" Target="../ink/ink3431.xml"/><Relationship Id="rId35" Type="http://schemas.openxmlformats.org/officeDocument/2006/relationships/customXml" Target="../ink/ink3436.xml"/><Relationship Id="rId56" Type="http://schemas.openxmlformats.org/officeDocument/2006/relationships/customXml" Target="../ink/ink3457.xml"/><Relationship Id="rId77" Type="http://schemas.openxmlformats.org/officeDocument/2006/relationships/customXml" Target="../ink/ink3478.xml"/></Relationships>
</file>

<file path=ppt/slides/_rels/slide5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08.xml"/><Relationship Id="rId21" Type="http://schemas.openxmlformats.org/officeDocument/2006/relationships/customXml" Target="../ink/ink3512.xml"/><Relationship Id="rId42" Type="http://schemas.openxmlformats.org/officeDocument/2006/relationships/customXml" Target="../ink/ink3533.xml"/><Relationship Id="rId63" Type="http://schemas.openxmlformats.org/officeDocument/2006/relationships/customXml" Target="../ink/ink3554.xml"/><Relationship Id="rId84" Type="http://schemas.openxmlformats.org/officeDocument/2006/relationships/customXml" Target="../ink/ink3575.xml"/><Relationship Id="rId138" Type="http://schemas.openxmlformats.org/officeDocument/2006/relationships/customXml" Target="../ink/ink3629.xml"/><Relationship Id="rId159" Type="http://schemas.openxmlformats.org/officeDocument/2006/relationships/customXml" Target="../ink/ink3650.xml"/><Relationship Id="rId170" Type="http://schemas.openxmlformats.org/officeDocument/2006/relationships/customXml" Target="../ink/ink3661.xml"/><Relationship Id="rId191" Type="http://schemas.openxmlformats.org/officeDocument/2006/relationships/customXml" Target="../ink/ink3682.xml"/><Relationship Id="rId205" Type="http://schemas.openxmlformats.org/officeDocument/2006/relationships/customXml" Target="../ink/ink3696.xml"/><Relationship Id="rId107" Type="http://schemas.openxmlformats.org/officeDocument/2006/relationships/customXml" Target="../ink/ink3598.xml"/><Relationship Id="rId11" Type="http://schemas.openxmlformats.org/officeDocument/2006/relationships/customXml" Target="../ink/ink3502.xml"/><Relationship Id="rId32" Type="http://schemas.openxmlformats.org/officeDocument/2006/relationships/customXml" Target="../ink/ink3523.xml"/><Relationship Id="rId53" Type="http://schemas.openxmlformats.org/officeDocument/2006/relationships/customXml" Target="../ink/ink3544.xml"/><Relationship Id="rId74" Type="http://schemas.openxmlformats.org/officeDocument/2006/relationships/customXml" Target="../ink/ink3565.xml"/><Relationship Id="rId128" Type="http://schemas.openxmlformats.org/officeDocument/2006/relationships/customXml" Target="../ink/ink3619.xml"/><Relationship Id="rId149" Type="http://schemas.openxmlformats.org/officeDocument/2006/relationships/customXml" Target="../ink/ink3640.xml"/><Relationship Id="rId5" Type="http://schemas.openxmlformats.org/officeDocument/2006/relationships/customXml" Target="../ink/ink3496.xml"/><Relationship Id="rId95" Type="http://schemas.openxmlformats.org/officeDocument/2006/relationships/customXml" Target="../ink/ink3586.xml"/><Relationship Id="rId160" Type="http://schemas.openxmlformats.org/officeDocument/2006/relationships/customXml" Target="../ink/ink3651.xml"/><Relationship Id="rId181" Type="http://schemas.openxmlformats.org/officeDocument/2006/relationships/customXml" Target="../ink/ink3672.xml"/><Relationship Id="rId216" Type="http://schemas.openxmlformats.org/officeDocument/2006/relationships/customXml" Target="../ink/ink3707.xml"/><Relationship Id="rId22" Type="http://schemas.openxmlformats.org/officeDocument/2006/relationships/customXml" Target="../ink/ink3513.xml"/><Relationship Id="rId43" Type="http://schemas.openxmlformats.org/officeDocument/2006/relationships/customXml" Target="../ink/ink3534.xml"/><Relationship Id="rId64" Type="http://schemas.openxmlformats.org/officeDocument/2006/relationships/customXml" Target="../ink/ink3555.xml"/><Relationship Id="rId118" Type="http://schemas.openxmlformats.org/officeDocument/2006/relationships/customXml" Target="../ink/ink3609.xml"/><Relationship Id="rId139" Type="http://schemas.openxmlformats.org/officeDocument/2006/relationships/customXml" Target="../ink/ink3630.xml"/><Relationship Id="rId85" Type="http://schemas.openxmlformats.org/officeDocument/2006/relationships/customXml" Target="../ink/ink3576.xml"/><Relationship Id="rId150" Type="http://schemas.openxmlformats.org/officeDocument/2006/relationships/customXml" Target="../ink/ink3641.xml"/><Relationship Id="rId171" Type="http://schemas.openxmlformats.org/officeDocument/2006/relationships/customXml" Target="../ink/ink3662.xml"/><Relationship Id="rId192" Type="http://schemas.openxmlformats.org/officeDocument/2006/relationships/customXml" Target="../ink/ink3683.xml"/><Relationship Id="rId206" Type="http://schemas.openxmlformats.org/officeDocument/2006/relationships/customXml" Target="../ink/ink3697.xml"/><Relationship Id="rId12" Type="http://schemas.openxmlformats.org/officeDocument/2006/relationships/customXml" Target="../ink/ink3503.xml"/><Relationship Id="rId33" Type="http://schemas.openxmlformats.org/officeDocument/2006/relationships/customXml" Target="../ink/ink3524.xml"/><Relationship Id="rId108" Type="http://schemas.openxmlformats.org/officeDocument/2006/relationships/customXml" Target="../ink/ink3599.xml"/><Relationship Id="rId129" Type="http://schemas.openxmlformats.org/officeDocument/2006/relationships/customXml" Target="../ink/ink3620.xml"/><Relationship Id="rId54" Type="http://schemas.openxmlformats.org/officeDocument/2006/relationships/customXml" Target="../ink/ink3545.xml"/><Relationship Id="rId75" Type="http://schemas.openxmlformats.org/officeDocument/2006/relationships/customXml" Target="../ink/ink3566.xml"/><Relationship Id="rId96" Type="http://schemas.openxmlformats.org/officeDocument/2006/relationships/customXml" Target="../ink/ink3587.xml"/><Relationship Id="rId140" Type="http://schemas.openxmlformats.org/officeDocument/2006/relationships/customXml" Target="../ink/ink3631.xml"/><Relationship Id="rId161" Type="http://schemas.openxmlformats.org/officeDocument/2006/relationships/customXml" Target="../ink/ink3652.xml"/><Relationship Id="rId182" Type="http://schemas.openxmlformats.org/officeDocument/2006/relationships/customXml" Target="../ink/ink3673.xml"/><Relationship Id="rId217" Type="http://schemas.openxmlformats.org/officeDocument/2006/relationships/customXml" Target="../ink/ink3708.xml"/><Relationship Id="rId6" Type="http://schemas.openxmlformats.org/officeDocument/2006/relationships/customXml" Target="../ink/ink3497.xml"/><Relationship Id="rId23" Type="http://schemas.openxmlformats.org/officeDocument/2006/relationships/customXml" Target="../ink/ink3514.xml"/><Relationship Id="rId119" Type="http://schemas.openxmlformats.org/officeDocument/2006/relationships/customXml" Target="../ink/ink3610.xml"/><Relationship Id="rId44" Type="http://schemas.openxmlformats.org/officeDocument/2006/relationships/customXml" Target="../ink/ink3535.xml"/><Relationship Id="rId65" Type="http://schemas.openxmlformats.org/officeDocument/2006/relationships/customXml" Target="../ink/ink3556.xml"/><Relationship Id="rId86" Type="http://schemas.openxmlformats.org/officeDocument/2006/relationships/customXml" Target="../ink/ink3577.xml"/><Relationship Id="rId130" Type="http://schemas.openxmlformats.org/officeDocument/2006/relationships/customXml" Target="../ink/ink3621.xml"/><Relationship Id="rId151" Type="http://schemas.openxmlformats.org/officeDocument/2006/relationships/customXml" Target="../ink/ink3642.xml"/><Relationship Id="rId172" Type="http://schemas.openxmlformats.org/officeDocument/2006/relationships/customXml" Target="../ink/ink3663.xml"/><Relationship Id="rId193" Type="http://schemas.openxmlformats.org/officeDocument/2006/relationships/customXml" Target="../ink/ink3684.xml"/><Relationship Id="rId207" Type="http://schemas.openxmlformats.org/officeDocument/2006/relationships/customXml" Target="../ink/ink3698.xml"/><Relationship Id="rId13" Type="http://schemas.openxmlformats.org/officeDocument/2006/relationships/customXml" Target="../ink/ink3504.xml"/><Relationship Id="rId109" Type="http://schemas.openxmlformats.org/officeDocument/2006/relationships/customXml" Target="../ink/ink3600.xml"/><Relationship Id="rId34" Type="http://schemas.openxmlformats.org/officeDocument/2006/relationships/customXml" Target="../ink/ink3525.xml"/><Relationship Id="rId55" Type="http://schemas.openxmlformats.org/officeDocument/2006/relationships/customXml" Target="../ink/ink3546.xml"/><Relationship Id="rId76" Type="http://schemas.openxmlformats.org/officeDocument/2006/relationships/customXml" Target="../ink/ink3567.xml"/><Relationship Id="rId97" Type="http://schemas.openxmlformats.org/officeDocument/2006/relationships/customXml" Target="../ink/ink3588.xml"/><Relationship Id="rId120" Type="http://schemas.openxmlformats.org/officeDocument/2006/relationships/customXml" Target="../ink/ink3611.xml"/><Relationship Id="rId141" Type="http://schemas.openxmlformats.org/officeDocument/2006/relationships/customXml" Target="../ink/ink3632.xml"/><Relationship Id="rId7" Type="http://schemas.openxmlformats.org/officeDocument/2006/relationships/customXml" Target="../ink/ink3498.xml"/><Relationship Id="rId162" Type="http://schemas.openxmlformats.org/officeDocument/2006/relationships/customXml" Target="../ink/ink3653.xml"/><Relationship Id="rId183" Type="http://schemas.openxmlformats.org/officeDocument/2006/relationships/customXml" Target="../ink/ink3674.xml"/><Relationship Id="rId218" Type="http://schemas.openxmlformats.org/officeDocument/2006/relationships/customXml" Target="../ink/ink3709.xml"/><Relationship Id="rId24" Type="http://schemas.openxmlformats.org/officeDocument/2006/relationships/customXml" Target="../ink/ink3515.xml"/><Relationship Id="rId45" Type="http://schemas.openxmlformats.org/officeDocument/2006/relationships/customXml" Target="../ink/ink3536.xml"/><Relationship Id="rId66" Type="http://schemas.openxmlformats.org/officeDocument/2006/relationships/customXml" Target="../ink/ink3557.xml"/><Relationship Id="rId87" Type="http://schemas.openxmlformats.org/officeDocument/2006/relationships/customXml" Target="../ink/ink3578.xml"/><Relationship Id="rId110" Type="http://schemas.openxmlformats.org/officeDocument/2006/relationships/customXml" Target="../ink/ink3601.xml"/><Relationship Id="rId131" Type="http://schemas.openxmlformats.org/officeDocument/2006/relationships/customXml" Target="../ink/ink3622.xml"/><Relationship Id="rId152" Type="http://schemas.openxmlformats.org/officeDocument/2006/relationships/customXml" Target="../ink/ink3643.xml"/><Relationship Id="rId173" Type="http://schemas.openxmlformats.org/officeDocument/2006/relationships/customXml" Target="../ink/ink3664.xml"/><Relationship Id="rId194" Type="http://schemas.openxmlformats.org/officeDocument/2006/relationships/customXml" Target="../ink/ink3685.xml"/><Relationship Id="rId208" Type="http://schemas.openxmlformats.org/officeDocument/2006/relationships/customXml" Target="../ink/ink3699.xml"/><Relationship Id="rId14" Type="http://schemas.openxmlformats.org/officeDocument/2006/relationships/customXml" Target="../ink/ink3505.xml"/><Relationship Id="rId35" Type="http://schemas.openxmlformats.org/officeDocument/2006/relationships/customXml" Target="../ink/ink3526.xml"/><Relationship Id="rId56" Type="http://schemas.openxmlformats.org/officeDocument/2006/relationships/customXml" Target="../ink/ink3547.xml"/><Relationship Id="rId77" Type="http://schemas.openxmlformats.org/officeDocument/2006/relationships/customXml" Target="../ink/ink3568.xml"/><Relationship Id="rId100" Type="http://schemas.openxmlformats.org/officeDocument/2006/relationships/customXml" Target="../ink/ink3591.xml"/><Relationship Id="rId8" Type="http://schemas.openxmlformats.org/officeDocument/2006/relationships/customXml" Target="../ink/ink3499.xml"/><Relationship Id="rId51" Type="http://schemas.openxmlformats.org/officeDocument/2006/relationships/customXml" Target="../ink/ink3542.xml"/><Relationship Id="rId72" Type="http://schemas.openxmlformats.org/officeDocument/2006/relationships/customXml" Target="../ink/ink3563.xml"/><Relationship Id="rId93" Type="http://schemas.openxmlformats.org/officeDocument/2006/relationships/customXml" Target="../ink/ink3584.xml"/><Relationship Id="rId98" Type="http://schemas.openxmlformats.org/officeDocument/2006/relationships/customXml" Target="../ink/ink3589.xml"/><Relationship Id="rId121" Type="http://schemas.openxmlformats.org/officeDocument/2006/relationships/customXml" Target="../ink/ink3612.xml"/><Relationship Id="rId142" Type="http://schemas.openxmlformats.org/officeDocument/2006/relationships/customXml" Target="../ink/ink3633.xml"/><Relationship Id="rId163" Type="http://schemas.openxmlformats.org/officeDocument/2006/relationships/customXml" Target="../ink/ink3654.xml"/><Relationship Id="rId184" Type="http://schemas.openxmlformats.org/officeDocument/2006/relationships/customXml" Target="../ink/ink3675.xml"/><Relationship Id="rId189" Type="http://schemas.openxmlformats.org/officeDocument/2006/relationships/customXml" Target="../ink/ink3680.xml"/><Relationship Id="rId219" Type="http://schemas.openxmlformats.org/officeDocument/2006/relationships/customXml" Target="../ink/ink3710.xml"/><Relationship Id="rId3" Type="http://schemas.openxmlformats.org/officeDocument/2006/relationships/image" Target="../media/image65.png"/><Relationship Id="rId214" Type="http://schemas.openxmlformats.org/officeDocument/2006/relationships/customXml" Target="../ink/ink3705.xml"/><Relationship Id="rId25" Type="http://schemas.openxmlformats.org/officeDocument/2006/relationships/customXml" Target="../ink/ink3516.xml"/><Relationship Id="rId46" Type="http://schemas.openxmlformats.org/officeDocument/2006/relationships/customXml" Target="../ink/ink3537.xml"/><Relationship Id="rId67" Type="http://schemas.openxmlformats.org/officeDocument/2006/relationships/customXml" Target="../ink/ink3558.xml"/><Relationship Id="rId116" Type="http://schemas.openxmlformats.org/officeDocument/2006/relationships/customXml" Target="../ink/ink3607.xml"/><Relationship Id="rId137" Type="http://schemas.openxmlformats.org/officeDocument/2006/relationships/customXml" Target="../ink/ink3628.xml"/><Relationship Id="rId158" Type="http://schemas.openxmlformats.org/officeDocument/2006/relationships/customXml" Target="../ink/ink3649.xml"/><Relationship Id="rId20" Type="http://schemas.openxmlformats.org/officeDocument/2006/relationships/customXml" Target="../ink/ink3511.xml"/><Relationship Id="rId41" Type="http://schemas.openxmlformats.org/officeDocument/2006/relationships/customXml" Target="../ink/ink3532.xml"/><Relationship Id="rId62" Type="http://schemas.openxmlformats.org/officeDocument/2006/relationships/customXml" Target="../ink/ink3553.xml"/><Relationship Id="rId83" Type="http://schemas.openxmlformats.org/officeDocument/2006/relationships/customXml" Target="../ink/ink3574.xml"/><Relationship Id="rId88" Type="http://schemas.openxmlformats.org/officeDocument/2006/relationships/customXml" Target="../ink/ink3579.xml"/><Relationship Id="rId111" Type="http://schemas.openxmlformats.org/officeDocument/2006/relationships/customXml" Target="../ink/ink3602.xml"/><Relationship Id="rId132" Type="http://schemas.openxmlformats.org/officeDocument/2006/relationships/customXml" Target="../ink/ink3623.xml"/><Relationship Id="rId153" Type="http://schemas.openxmlformats.org/officeDocument/2006/relationships/customXml" Target="../ink/ink3644.xml"/><Relationship Id="rId174" Type="http://schemas.openxmlformats.org/officeDocument/2006/relationships/customXml" Target="../ink/ink3665.xml"/><Relationship Id="rId179" Type="http://schemas.openxmlformats.org/officeDocument/2006/relationships/customXml" Target="../ink/ink3670.xml"/><Relationship Id="rId195" Type="http://schemas.openxmlformats.org/officeDocument/2006/relationships/customXml" Target="../ink/ink3686.xml"/><Relationship Id="rId209" Type="http://schemas.openxmlformats.org/officeDocument/2006/relationships/customXml" Target="../ink/ink3700.xml"/><Relationship Id="rId190" Type="http://schemas.openxmlformats.org/officeDocument/2006/relationships/customXml" Target="../ink/ink3681.xml"/><Relationship Id="rId204" Type="http://schemas.openxmlformats.org/officeDocument/2006/relationships/customXml" Target="../ink/ink3695.xml"/><Relationship Id="rId220" Type="http://schemas.openxmlformats.org/officeDocument/2006/relationships/customXml" Target="../ink/ink3711.xml"/><Relationship Id="rId15" Type="http://schemas.openxmlformats.org/officeDocument/2006/relationships/customXml" Target="../ink/ink3506.xml"/><Relationship Id="rId36" Type="http://schemas.openxmlformats.org/officeDocument/2006/relationships/customXml" Target="../ink/ink3527.xml"/><Relationship Id="rId57" Type="http://schemas.openxmlformats.org/officeDocument/2006/relationships/customXml" Target="../ink/ink3548.xml"/><Relationship Id="rId106" Type="http://schemas.openxmlformats.org/officeDocument/2006/relationships/customXml" Target="../ink/ink3597.xml"/><Relationship Id="rId127" Type="http://schemas.openxmlformats.org/officeDocument/2006/relationships/customXml" Target="../ink/ink3618.xml"/><Relationship Id="rId10" Type="http://schemas.openxmlformats.org/officeDocument/2006/relationships/customXml" Target="../ink/ink3501.xml"/><Relationship Id="rId31" Type="http://schemas.openxmlformats.org/officeDocument/2006/relationships/customXml" Target="../ink/ink3522.xml"/><Relationship Id="rId52" Type="http://schemas.openxmlformats.org/officeDocument/2006/relationships/customXml" Target="../ink/ink3543.xml"/><Relationship Id="rId73" Type="http://schemas.openxmlformats.org/officeDocument/2006/relationships/customXml" Target="../ink/ink3564.xml"/><Relationship Id="rId78" Type="http://schemas.openxmlformats.org/officeDocument/2006/relationships/customXml" Target="../ink/ink3569.xml"/><Relationship Id="rId94" Type="http://schemas.openxmlformats.org/officeDocument/2006/relationships/customXml" Target="../ink/ink3585.xml"/><Relationship Id="rId99" Type="http://schemas.openxmlformats.org/officeDocument/2006/relationships/customXml" Target="../ink/ink3590.xml"/><Relationship Id="rId101" Type="http://schemas.openxmlformats.org/officeDocument/2006/relationships/customXml" Target="../ink/ink3592.xml"/><Relationship Id="rId122" Type="http://schemas.openxmlformats.org/officeDocument/2006/relationships/customXml" Target="../ink/ink3613.xml"/><Relationship Id="rId143" Type="http://schemas.openxmlformats.org/officeDocument/2006/relationships/customXml" Target="../ink/ink3634.xml"/><Relationship Id="rId148" Type="http://schemas.openxmlformats.org/officeDocument/2006/relationships/customXml" Target="../ink/ink3639.xml"/><Relationship Id="rId164" Type="http://schemas.openxmlformats.org/officeDocument/2006/relationships/customXml" Target="../ink/ink3655.xml"/><Relationship Id="rId169" Type="http://schemas.openxmlformats.org/officeDocument/2006/relationships/customXml" Target="../ink/ink3660.xml"/><Relationship Id="rId185" Type="http://schemas.openxmlformats.org/officeDocument/2006/relationships/customXml" Target="../ink/ink3676.xml"/><Relationship Id="rId4" Type="http://schemas.openxmlformats.org/officeDocument/2006/relationships/customXml" Target="../ink/ink3495.xml"/><Relationship Id="rId9" Type="http://schemas.openxmlformats.org/officeDocument/2006/relationships/customXml" Target="../ink/ink3500.xml"/><Relationship Id="rId180" Type="http://schemas.openxmlformats.org/officeDocument/2006/relationships/customXml" Target="../ink/ink3671.xml"/><Relationship Id="rId210" Type="http://schemas.openxmlformats.org/officeDocument/2006/relationships/customXml" Target="../ink/ink3701.xml"/><Relationship Id="rId215" Type="http://schemas.openxmlformats.org/officeDocument/2006/relationships/customXml" Target="../ink/ink3706.xml"/><Relationship Id="rId26" Type="http://schemas.openxmlformats.org/officeDocument/2006/relationships/customXml" Target="../ink/ink3517.xml"/><Relationship Id="rId47" Type="http://schemas.openxmlformats.org/officeDocument/2006/relationships/customXml" Target="../ink/ink3538.xml"/><Relationship Id="rId68" Type="http://schemas.openxmlformats.org/officeDocument/2006/relationships/customXml" Target="../ink/ink3559.xml"/><Relationship Id="rId89" Type="http://schemas.openxmlformats.org/officeDocument/2006/relationships/customXml" Target="../ink/ink3580.xml"/><Relationship Id="rId112" Type="http://schemas.openxmlformats.org/officeDocument/2006/relationships/customXml" Target="../ink/ink3603.xml"/><Relationship Id="rId133" Type="http://schemas.openxmlformats.org/officeDocument/2006/relationships/customXml" Target="../ink/ink3624.xml"/><Relationship Id="rId154" Type="http://schemas.openxmlformats.org/officeDocument/2006/relationships/customXml" Target="../ink/ink3645.xml"/><Relationship Id="rId175" Type="http://schemas.openxmlformats.org/officeDocument/2006/relationships/customXml" Target="../ink/ink3666.xml"/><Relationship Id="rId196" Type="http://schemas.openxmlformats.org/officeDocument/2006/relationships/customXml" Target="../ink/ink3687.xml"/><Relationship Id="rId200" Type="http://schemas.openxmlformats.org/officeDocument/2006/relationships/customXml" Target="../ink/ink3691.xml"/><Relationship Id="rId16" Type="http://schemas.openxmlformats.org/officeDocument/2006/relationships/customXml" Target="../ink/ink3507.xml"/><Relationship Id="rId221" Type="http://schemas.openxmlformats.org/officeDocument/2006/relationships/customXml" Target="../ink/ink3712.xml"/><Relationship Id="rId37" Type="http://schemas.openxmlformats.org/officeDocument/2006/relationships/customXml" Target="../ink/ink3528.xml"/><Relationship Id="rId58" Type="http://schemas.openxmlformats.org/officeDocument/2006/relationships/customXml" Target="../ink/ink3549.xml"/><Relationship Id="rId79" Type="http://schemas.openxmlformats.org/officeDocument/2006/relationships/customXml" Target="../ink/ink3570.xml"/><Relationship Id="rId102" Type="http://schemas.openxmlformats.org/officeDocument/2006/relationships/customXml" Target="../ink/ink3593.xml"/><Relationship Id="rId123" Type="http://schemas.openxmlformats.org/officeDocument/2006/relationships/customXml" Target="../ink/ink3614.xml"/><Relationship Id="rId144" Type="http://schemas.openxmlformats.org/officeDocument/2006/relationships/customXml" Target="../ink/ink3635.xml"/><Relationship Id="rId90" Type="http://schemas.openxmlformats.org/officeDocument/2006/relationships/customXml" Target="../ink/ink3581.xml"/><Relationship Id="rId165" Type="http://schemas.openxmlformats.org/officeDocument/2006/relationships/customXml" Target="../ink/ink3656.xml"/><Relationship Id="rId186" Type="http://schemas.openxmlformats.org/officeDocument/2006/relationships/customXml" Target="../ink/ink3677.xml"/><Relationship Id="rId211" Type="http://schemas.openxmlformats.org/officeDocument/2006/relationships/customXml" Target="../ink/ink3702.xml"/><Relationship Id="rId27" Type="http://schemas.openxmlformats.org/officeDocument/2006/relationships/customXml" Target="../ink/ink3518.xml"/><Relationship Id="rId48" Type="http://schemas.openxmlformats.org/officeDocument/2006/relationships/customXml" Target="../ink/ink3539.xml"/><Relationship Id="rId69" Type="http://schemas.openxmlformats.org/officeDocument/2006/relationships/customXml" Target="../ink/ink3560.xml"/><Relationship Id="rId113" Type="http://schemas.openxmlformats.org/officeDocument/2006/relationships/customXml" Target="../ink/ink3604.xml"/><Relationship Id="rId134" Type="http://schemas.openxmlformats.org/officeDocument/2006/relationships/customXml" Target="../ink/ink3625.xml"/><Relationship Id="rId80" Type="http://schemas.openxmlformats.org/officeDocument/2006/relationships/customXml" Target="../ink/ink3571.xml"/><Relationship Id="rId155" Type="http://schemas.openxmlformats.org/officeDocument/2006/relationships/customXml" Target="../ink/ink3646.xml"/><Relationship Id="rId176" Type="http://schemas.openxmlformats.org/officeDocument/2006/relationships/customXml" Target="../ink/ink3667.xml"/><Relationship Id="rId197" Type="http://schemas.openxmlformats.org/officeDocument/2006/relationships/customXml" Target="../ink/ink3688.xml"/><Relationship Id="rId201" Type="http://schemas.openxmlformats.org/officeDocument/2006/relationships/customXml" Target="../ink/ink3692.xml"/><Relationship Id="rId222" Type="http://schemas.openxmlformats.org/officeDocument/2006/relationships/customXml" Target="../ink/ink3713.xml"/><Relationship Id="rId17" Type="http://schemas.openxmlformats.org/officeDocument/2006/relationships/customXml" Target="../ink/ink3508.xml"/><Relationship Id="rId38" Type="http://schemas.openxmlformats.org/officeDocument/2006/relationships/customXml" Target="../ink/ink3529.xml"/><Relationship Id="rId59" Type="http://schemas.openxmlformats.org/officeDocument/2006/relationships/customXml" Target="../ink/ink3550.xml"/><Relationship Id="rId103" Type="http://schemas.openxmlformats.org/officeDocument/2006/relationships/customXml" Target="../ink/ink3594.xml"/><Relationship Id="rId124" Type="http://schemas.openxmlformats.org/officeDocument/2006/relationships/customXml" Target="../ink/ink3615.xml"/><Relationship Id="rId70" Type="http://schemas.openxmlformats.org/officeDocument/2006/relationships/customXml" Target="../ink/ink3561.xml"/><Relationship Id="rId91" Type="http://schemas.openxmlformats.org/officeDocument/2006/relationships/customXml" Target="../ink/ink3582.xml"/><Relationship Id="rId145" Type="http://schemas.openxmlformats.org/officeDocument/2006/relationships/customXml" Target="../ink/ink3636.xml"/><Relationship Id="rId166" Type="http://schemas.openxmlformats.org/officeDocument/2006/relationships/customXml" Target="../ink/ink3657.xml"/><Relationship Id="rId187" Type="http://schemas.openxmlformats.org/officeDocument/2006/relationships/customXml" Target="../ink/ink3678.xml"/><Relationship Id="rId1" Type="http://schemas.openxmlformats.org/officeDocument/2006/relationships/tags" Target="../tags/tag116.xml"/><Relationship Id="rId212" Type="http://schemas.openxmlformats.org/officeDocument/2006/relationships/customXml" Target="../ink/ink3703.xml"/><Relationship Id="rId28" Type="http://schemas.openxmlformats.org/officeDocument/2006/relationships/customXml" Target="../ink/ink3519.xml"/><Relationship Id="rId49" Type="http://schemas.openxmlformats.org/officeDocument/2006/relationships/customXml" Target="../ink/ink3540.xml"/><Relationship Id="rId114" Type="http://schemas.openxmlformats.org/officeDocument/2006/relationships/customXml" Target="../ink/ink3605.xml"/><Relationship Id="rId60" Type="http://schemas.openxmlformats.org/officeDocument/2006/relationships/customXml" Target="../ink/ink3551.xml"/><Relationship Id="rId81" Type="http://schemas.openxmlformats.org/officeDocument/2006/relationships/customXml" Target="../ink/ink3572.xml"/><Relationship Id="rId135" Type="http://schemas.openxmlformats.org/officeDocument/2006/relationships/customXml" Target="../ink/ink3626.xml"/><Relationship Id="rId156" Type="http://schemas.openxmlformats.org/officeDocument/2006/relationships/customXml" Target="../ink/ink3647.xml"/><Relationship Id="rId177" Type="http://schemas.openxmlformats.org/officeDocument/2006/relationships/customXml" Target="../ink/ink3668.xml"/><Relationship Id="rId198" Type="http://schemas.openxmlformats.org/officeDocument/2006/relationships/customXml" Target="../ink/ink3689.xml"/><Relationship Id="rId202" Type="http://schemas.openxmlformats.org/officeDocument/2006/relationships/customXml" Target="../ink/ink3693.xml"/><Relationship Id="rId223" Type="http://schemas.openxmlformats.org/officeDocument/2006/relationships/customXml" Target="../ink/ink3714.xml"/><Relationship Id="rId18" Type="http://schemas.openxmlformats.org/officeDocument/2006/relationships/customXml" Target="../ink/ink3509.xml"/><Relationship Id="rId39" Type="http://schemas.openxmlformats.org/officeDocument/2006/relationships/customXml" Target="../ink/ink3530.xml"/><Relationship Id="rId50" Type="http://schemas.openxmlformats.org/officeDocument/2006/relationships/customXml" Target="../ink/ink3541.xml"/><Relationship Id="rId104" Type="http://schemas.openxmlformats.org/officeDocument/2006/relationships/customXml" Target="../ink/ink3595.xml"/><Relationship Id="rId125" Type="http://schemas.openxmlformats.org/officeDocument/2006/relationships/customXml" Target="../ink/ink3616.xml"/><Relationship Id="rId146" Type="http://schemas.openxmlformats.org/officeDocument/2006/relationships/customXml" Target="../ink/ink3637.xml"/><Relationship Id="rId167" Type="http://schemas.openxmlformats.org/officeDocument/2006/relationships/customXml" Target="../ink/ink3658.xml"/><Relationship Id="rId188" Type="http://schemas.openxmlformats.org/officeDocument/2006/relationships/customXml" Target="../ink/ink3679.xml"/><Relationship Id="rId71" Type="http://schemas.openxmlformats.org/officeDocument/2006/relationships/customXml" Target="../ink/ink3562.xml"/><Relationship Id="rId92" Type="http://schemas.openxmlformats.org/officeDocument/2006/relationships/customXml" Target="../ink/ink3583.xml"/><Relationship Id="rId213" Type="http://schemas.openxmlformats.org/officeDocument/2006/relationships/customXml" Target="../ink/ink3704.xml"/><Relationship Id="rId2" Type="http://schemas.openxmlformats.org/officeDocument/2006/relationships/slideLayout" Target="../slideLayouts/slideLayout2.xml"/><Relationship Id="rId29" Type="http://schemas.openxmlformats.org/officeDocument/2006/relationships/customXml" Target="../ink/ink3520.xml"/><Relationship Id="rId40" Type="http://schemas.openxmlformats.org/officeDocument/2006/relationships/customXml" Target="../ink/ink3531.xml"/><Relationship Id="rId115" Type="http://schemas.openxmlformats.org/officeDocument/2006/relationships/customXml" Target="../ink/ink3606.xml"/><Relationship Id="rId136" Type="http://schemas.openxmlformats.org/officeDocument/2006/relationships/customXml" Target="../ink/ink3627.xml"/><Relationship Id="rId157" Type="http://schemas.openxmlformats.org/officeDocument/2006/relationships/customXml" Target="../ink/ink3648.xml"/><Relationship Id="rId178" Type="http://schemas.openxmlformats.org/officeDocument/2006/relationships/customXml" Target="../ink/ink3669.xml"/><Relationship Id="rId61" Type="http://schemas.openxmlformats.org/officeDocument/2006/relationships/customXml" Target="../ink/ink3552.xml"/><Relationship Id="rId82" Type="http://schemas.openxmlformats.org/officeDocument/2006/relationships/customXml" Target="../ink/ink3573.xml"/><Relationship Id="rId199" Type="http://schemas.openxmlformats.org/officeDocument/2006/relationships/customXml" Target="../ink/ink3690.xml"/><Relationship Id="rId203" Type="http://schemas.openxmlformats.org/officeDocument/2006/relationships/customXml" Target="../ink/ink3694.xml"/><Relationship Id="rId19" Type="http://schemas.openxmlformats.org/officeDocument/2006/relationships/customXml" Target="../ink/ink3510.xml"/><Relationship Id="rId30" Type="http://schemas.openxmlformats.org/officeDocument/2006/relationships/customXml" Target="../ink/ink3521.xml"/><Relationship Id="rId105" Type="http://schemas.openxmlformats.org/officeDocument/2006/relationships/customXml" Target="../ink/ink3596.xml"/><Relationship Id="rId126" Type="http://schemas.openxmlformats.org/officeDocument/2006/relationships/customXml" Target="../ink/ink3617.xml"/><Relationship Id="rId147" Type="http://schemas.openxmlformats.org/officeDocument/2006/relationships/customXml" Target="../ink/ink3638.xml"/><Relationship Id="rId168" Type="http://schemas.openxmlformats.org/officeDocument/2006/relationships/customXml" Target="../ink/ink365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1.xml"/><Relationship Id="rId21" Type="http://schemas.openxmlformats.org/officeDocument/2006/relationships/customXml" Target="../ink/ink145.xml"/><Relationship Id="rId42" Type="http://schemas.openxmlformats.org/officeDocument/2006/relationships/customXml" Target="../ink/ink166.xml"/><Relationship Id="rId63" Type="http://schemas.openxmlformats.org/officeDocument/2006/relationships/customXml" Target="../ink/ink187.xml"/><Relationship Id="rId84" Type="http://schemas.openxmlformats.org/officeDocument/2006/relationships/customXml" Target="../ink/ink208.xml"/><Relationship Id="rId138" Type="http://schemas.openxmlformats.org/officeDocument/2006/relationships/customXml" Target="../ink/ink262.xml"/><Relationship Id="rId107" Type="http://schemas.openxmlformats.org/officeDocument/2006/relationships/customXml" Target="../ink/ink231.xml"/><Relationship Id="rId11" Type="http://schemas.openxmlformats.org/officeDocument/2006/relationships/customXml" Target="../ink/ink135.xml"/><Relationship Id="rId32" Type="http://schemas.openxmlformats.org/officeDocument/2006/relationships/customXml" Target="../ink/ink156.xml"/><Relationship Id="rId53" Type="http://schemas.openxmlformats.org/officeDocument/2006/relationships/customXml" Target="../ink/ink177.xml"/><Relationship Id="rId74" Type="http://schemas.openxmlformats.org/officeDocument/2006/relationships/customXml" Target="../ink/ink198.xml"/><Relationship Id="rId128" Type="http://schemas.openxmlformats.org/officeDocument/2006/relationships/customXml" Target="../ink/ink252.xml"/><Relationship Id="rId5" Type="http://schemas.openxmlformats.org/officeDocument/2006/relationships/customXml" Target="../ink/ink129.xml"/><Relationship Id="rId90" Type="http://schemas.openxmlformats.org/officeDocument/2006/relationships/customXml" Target="../ink/ink214.xml"/><Relationship Id="rId95" Type="http://schemas.openxmlformats.org/officeDocument/2006/relationships/customXml" Target="../ink/ink219.xml"/><Relationship Id="rId22" Type="http://schemas.openxmlformats.org/officeDocument/2006/relationships/customXml" Target="../ink/ink146.xml"/><Relationship Id="rId27" Type="http://schemas.openxmlformats.org/officeDocument/2006/relationships/customXml" Target="../ink/ink151.xml"/><Relationship Id="rId43" Type="http://schemas.openxmlformats.org/officeDocument/2006/relationships/customXml" Target="../ink/ink167.xml"/><Relationship Id="rId48" Type="http://schemas.openxmlformats.org/officeDocument/2006/relationships/customXml" Target="../ink/ink172.xml"/><Relationship Id="rId64" Type="http://schemas.openxmlformats.org/officeDocument/2006/relationships/customXml" Target="../ink/ink188.xml"/><Relationship Id="rId69" Type="http://schemas.openxmlformats.org/officeDocument/2006/relationships/customXml" Target="../ink/ink193.xml"/><Relationship Id="rId113" Type="http://schemas.openxmlformats.org/officeDocument/2006/relationships/customXml" Target="../ink/ink237.xml"/><Relationship Id="rId118" Type="http://schemas.openxmlformats.org/officeDocument/2006/relationships/customXml" Target="../ink/ink242.xml"/><Relationship Id="rId134" Type="http://schemas.openxmlformats.org/officeDocument/2006/relationships/customXml" Target="../ink/ink258.xml"/><Relationship Id="rId139" Type="http://schemas.openxmlformats.org/officeDocument/2006/relationships/customXml" Target="../ink/ink263.xml"/><Relationship Id="rId80" Type="http://schemas.openxmlformats.org/officeDocument/2006/relationships/customXml" Target="../ink/ink204.xml"/><Relationship Id="rId85" Type="http://schemas.openxmlformats.org/officeDocument/2006/relationships/customXml" Target="../ink/ink209.xml"/><Relationship Id="rId12" Type="http://schemas.openxmlformats.org/officeDocument/2006/relationships/customXml" Target="../ink/ink136.xml"/><Relationship Id="rId17" Type="http://schemas.openxmlformats.org/officeDocument/2006/relationships/customXml" Target="../ink/ink141.xml"/><Relationship Id="rId33" Type="http://schemas.openxmlformats.org/officeDocument/2006/relationships/customXml" Target="../ink/ink157.xml"/><Relationship Id="rId38" Type="http://schemas.openxmlformats.org/officeDocument/2006/relationships/customXml" Target="../ink/ink162.xml"/><Relationship Id="rId59" Type="http://schemas.openxmlformats.org/officeDocument/2006/relationships/customXml" Target="../ink/ink183.xml"/><Relationship Id="rId103" Type="http://schemas.openxmlformats.org/officeDocument/2006/relationships/customXml" Target="../ink/ink227.xml"/><Relationship Id="rId108" Type="http://schemas.openxmlformats.org/officeDocument/2006/relationships/customXml" Target="../ink/ink232.xml"/><Relationship Id="rId124" Type="http://schemas.openxmlformats.org/officeDocument/2006/relationships/customXml" Target="../ink/ink248.xml"/><Relationship Id="rId129" Type="http://schemas.openxmlformats.org/officeDocument/2006/relationships/customXml" Target="../ink/ink253.xml"/><Relationship Id="rId54" Type="http://schemas.openxmlformats.org/officeDocument/2006/relationships/customXml" Target="../ink/ink178.xml"/><Relationship Id="rId70" Type="http://schemas.openxmlformats.org/officeDocument/2006/relationships/customXml" Target="../ink/ink194.xml"/><Relationship Id="rId75" Type="http://schemas.openxmlformats.org/officeDocument/2006/relationships/customXml" Target="../ink/ink199.xml"/><Relationship Id="rId91" Type="http://schemas.openxmlformats.org/officeDocument/2006/relationships/customXml" Target="../ink/ink215.xml"/><Relationship Id="rId96" Type="http://schemas.openxmlformats.org/officeDocument/2006/relationships/customXml" Target="../ink/ink220.xml"/><Relationship Id="rId140" Type="http://schemas.openxmlformats.org/officeDocument/2006/relationships/customXml" Target="../ink/ink264.xml"/><Relationship Id="rId145" Type="http://schemas.openxmlformats.org/officeDocument/2006/relationships/customXml" Target="../ink/ink269.xml"/><Relationship Id="rId1" Type="http://schemas.openxmlformats.org/officeDocument/2006/relationships/tags" Target="../tags/tag66.xml"/><Relationship Id="rId6" Type="http://schemas.openxmlformats.org/officeDocument/2006/relationships/customXml" Target="../ink/ink130.xml"/><Relationship Id="rId23" Type="http://schemas.openxmlformats.org/officeDocument/2006/relationships/customXml" Target="../ink/ink147.xml"/><Relationship Id="rId28" Type="http://schemas.openxmlformats.org/officeDocument/2006/relationships/customXml" Target="../ink/ink152.xml"/><Relationship Id="rId49" Type="http://schemas.openxmlformats.org/officeDocument/2006/relationships/customXml" Target="../ink/ink173.xml"/><Relationship Id="rId114" Type="http://schemas.openxmlformats.org/officeDocument/2006/relationships/customXml" Target="../ink/ink238.xml"/><Relationship Id="rId119" Type="http://schemas.openxmlformats.org/officeDocument/2006/relationships/customXml" Target="../ink/ink243.xml"/><Relationship Id="rId44" Type="http://schemas.openxmlformats.org/officeDocument/2006/relationships/customXml" Target="../ink/ink168.xml"/><Relationship Id="rId60" Type="http://schemas.openxmlformats.org/officeDocument/2006/relationships/customXml" Target="../ink/ink184.xml"/><Relationship Id="rId65" Type="http://schemas.openxmlformats.org/officeDocument/2006/relationships/customXml" Target="../ink/ink189.xml"/><Relationship Id="rId81" Type="http://schemas.openxmlformats.org/officeDocument/2006/relationships/customXml" Target="../ink/ink205.xml"/><Relationship Id="rId86" Type="http://schemas.openxmlformats.org/officeDocument/2006/relationships/customXml" Target="../ink/ink210.xml"/><Relationship Id="rId130" Type="http://schemas.openxmlformats.org/officeDocument/2006/relationships/customXml" Target="../ink/ink254.xml"/><Relationship Id="rId135" Type="http://schemas.openxmlformats.org/officeDocument/2006/relationships/customXml" Target="../ink/ink259.xml"/><Relationship Id="rId13" Type="http://schemas.openxmlformats.org/officeDocument/2006/relationships/customXml" Target="../ink/ink137.xml"/><Relationship Id="rId18" Type="http://schemas.openxmlformats.org/officeDocument/2006/relationships/customXml" Target="../ink/ink142.xml"/><Relationship Id="rId39" Type="http://schemas.openxmlformats.org/officeDocument/2006/relationships/customXml" Target="../ink/ink163.xml"/><Relationship Id="rId109" Type="http://schemas.openxmlformats.org/officeDocument/2006/relationships/customXml" Target="../ink/ink233.xml"/><Relationship Id="rId34" Type="http://schemas.openxmlformats.org/officeDocument/2006/relationships/customXml" Target="../ink/ink158.xml"/><Relationship Id="rId50" Type="http://schemas.openxmlformats.org/officeDocument/2006/relationships/customXml" Target="../ink/ink174.xml"/><Relationship Id="rId55" Type="http://schemas.openxmlformats.org/officeDocument/2006/relationships/customXml" Target="../ink/ink179.xml"/><Relationship Id="rId76" Type="http://schemas.openxmlformats.org/officeDocument/2006/relationships/customXml" Target="../ink/ink200.xml"/><Relationship Id="rId97" Type="http://schemas.openxmlformats.org/officeDocument/2006/relationships/customXml" Target="../ink/ink221.xml"/><Relationship Id="rId104" Type="http://schemas.openxmlformats.org/officeDocument/2006/relationships/customXml" Target="../ink/ink228.xml"/><Relationship Id="rId120" Type="http://schemas.openxmlformats.org/officeDocument/2006/relationships/customXml" Target="../ink/ink244.xml"/><Relationship Id="rId125" Type="http://schemas.openxmlformats.org/officeDocument/2006/relationships/customXml" Target="../ink/ink249.xml"/><Relationship Id="rId141" Type="http://schemas.openxmlformats.org/officeDocument/2006/relationships/customXml" Target="../ink/ink265.xml"/><Relationship Id="rId146" Type="http://schemas.openxmlformats.org/officeDocument/2006/relationships/customXml" Target="../ink/ink270.xml"/><Relationship Id="rId7" Type="http://schemas.openxmlformats.org/officeDocument/2006/relationships/customXml" Target="../ink/ink131.xml"/><Relationship Id="rId71" Type="http://schemas.openxmlformats.org/officeDocument/2006/relationships/customXml" Target="../ink/ink195.xml"/><Relationship Id="rId92" Type="http://schemas.openxmlformats.org/officeDocument/2006/relationships/customXml" Target="../ink/ink216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53.xml"/><Relationship Id="rId24" Type="http://schemas.openxmlformats.org/officeDocument/2006/relationships/customXml" Target="../ink/ink148.xml"/><Relationship Id="rId40" Type="http://schemas.openxmlformats.org/officeDocument/2006/relationships/customXml" Target="../ink/ink164.xml"/><Relationship Id="rId45" Type="http://schemas.openxmlformats.org/officeDocument/2006/relationships/customXml" Target="../ink/ink169.xml"/><Relationship Id="rId66" Type="http://schemas.openxmlformats.org/officeDocument/2006/relationships/customXml" Target="../ink/ink190.xml"/><Relationship Id="rId87" Type="http://schemas.openxmlformats.org/officeDocument/2006/relationships/customXml" Target="../ink/ink211.xml"/><Relationship Id="rId110" Type="http://schemas.openxmlformats.org/officeDocument/2006/relationships/customXml" Target="../ink/ink234.xml"/><Relationship Id="rId115" Type="http://schemas.openxmlformats.org/officeDocument/2006/relationships/customXml" Target="../ink/ink239.xml"/><Relationship Id="rId131" Type="http://schemas.openxmlformats.org/officeDocument/2006/relationships/customXml" Target="../ink/ink255.xml"/><Relationship Id="rId136" Type="http://schemas.openxmlformats.org/officeDocument/2006/relationships/customXml" Target="../ink/ink260.xml"/><Relationship Id="rId61" Type="http://schemas.openxmlformats.org/officeDocument/2006/relationships/customXml" Target="../ink/ink185.xml"/><Relationship Id="rId82" Type="http://schemas.openxmlformats.org/officeDocument/2006/relationships/customXml" Target="../ink/ink206.xml"/><Relationship Id="rId19" Type="http://schemas.openxmlformats.org/officeDocument/2006/relationships/customXml" Target="../ink/ink143.xml"/><Relationship Id="rId14" Type="http://schemas.openxmlformats.org/officeDocument/2006/relationships/customXml" Target="../ink/ink138.xml"/><Relationship Id="rId30" Type="http://schemas.openxmlformats.org/officeDocument/2006/relationships/customXml" Target="../ink/ink154.xml"/><Relationship Id="rId35" Type="http://schemas.openxmlformats.org/officeDocument/2006/relationships/customXml" Target="../ink/ink159.xml"/><Relationship Id="rId56" Type="http://schemas.openxmlformats.org/officeDocument/2006/relationships/customXml" Target="../ink/ink180.xml"/><Relationship Id="rId77" Type="http://schemas.openxmlformats.org/officeDocument/2006/relationships/customXml" Target="../ink/ink201.xml"/><Relationship Id="rId100" Type="http://schemas.openxmlformats.org/officeDocument/2006/relationships/customXml" Target="../ink/ink224.xml"/><Relationship Id="rId105" Type="http://schemas.openxmlformats.org/officeDocument/2006/relationships/customXml" Target="../ink/ink229.xml"/><Relationship Id="rId126" Type="http://schemas.openxmlformats.org/officeDocument/2006/relationships/customXml" Target="../ink/ink250.xml"/><Relationship Id="rId8" Type="http://schemas.openxmlformats.org/officeDocument/2006/relationships/customXml" Target="../ink/ink132.xml"/><Relationship Id="rId51" Type="http://schemas.openxmlformats.org/officeDocument/2006/relationships/customXml" Target="../ink/ink175.xml"/><Relationship Id="rId72" Type="http://schemas.openxmlformats.org/officeDocument/2006/relationships/customXml" Target="../ink/ink196.xml"/><Relationship Id="rId93" Type="http://schemas.openxmlformats.org/officeDocument/2006/relationships/customXml" Target="../ink/ink217.xml"/><Relationship Id="rId98" Type="http://schemas.openxmlformats.org/officeDocument/2006/relationships/customXml" Target="../ink/ink222.xml"/><Relationship Id="rId121" Type="http://schemas.openxmlformats.org/officeDocument/2006/relationships/customXml" Target="../ink/ink245.xml"/><Relationship Id="rId142" Type="http://schemas.openxmlformats.org/officeDocument/2006/relationships/customXml" Target="../ink/ink266.xml"/><Relationship Id="rId3" Type="http://schemas.openxmlformats.org/officeDocument/2006/relationships/image" Target="../media/image6.png"/><Relationship Id="rId25" Type="http://schemas.openxmlformats.org/officeDocument/2006/relationships/customXml" Target="../ink/ink149.xml"/><Relationship Id="rId46" Type="http://schemas.openxmlformats.org/officeDocument/2006/relationships/customXml" Target="../ink/ink170.xml"/><Relationship Id="rId67" Type="http://schemas.openxmlformats.org/officeDocument/2006/relationships/customXml" Target="../ink/ink191.xml"/><Relationship Id="rId116" Type="http://schemas.openxmlformats.org/officeDocument/2006/relationships/customXml" Target="../ink/ink240.xml"/><Relationship Id="rId137" Type="http://schemas.openxmlformats.org/officeDocument/2006/relationships/customXml" Target="../ink/ink261.xml"/><Relationship Id="rId20" Type="http://schemas.openxmlformats.org/officeDocument/2006/relationships/customXml" Target="../ink/ink144.xml"/><Relationship Id="rId41" Type="http://schemas.openxmlformats.org/officeDocument/2006/relationships/customXml" Target="../ink/ink165.xml"/><Relationship Id="rId62" Type="http://schemas.openxmlformats.org/officeDocument/2006/relationships/customXml" Target="../ink/ink186.xml"/><Relationship Id="rId83" Type="http://schemas.openxmlformats.org/officeDocument/2006/relationships/customXml" Target="../ink/ink207.xml"/><Relationship Id="rId88" Type="http://schemas.openxmlformats.org/officeDocument/2006/relationships/customXml" Target="../ink/ink212.xml"/><Relationship Id="rId111" Type="http://schemas.openxmlformats.org/officeDocument/2006/relationships/customXml" Target="../ink/ink235.xml"/><Relationship Id="rId132" Type="http://schemas.openxmlformats.org/officeDocument/2006/relationships/customXml" Target="../ink/ink256.xml"/><Relationship Id="rId15" Type="http://schemas.openxmlformats.org/officeDocument/2006/relationships/customXml" Target="../ink/ink139.xml"/><Relationship Id="rId36" Type="http://schemas.openxmlformats.org/officeDocument/2006/relationships/customXml" Target="../ink/ink160.xml"/><Relationship Id="rId57" Type="http://schemas.openxmlformats.org/officeDocument/2006/relationships/customXml" Target="../ink/ink181.xml"/><Relationship Id="rId106" Type="http://schemas.openxmlformats.org/officeDocument/2006/relationships/customXml" Target="../ink/ink230.xml"/><Relationship Id="rId127" Type="http://schemas.openxmlformats.org/officeDocument/2006/relationships/customXml" Target="../ink/ink251.xml"/><Relationship Id="rId10" Type="http://schemas.openxmlformats.org/officeDocument/2006/relationships/customXml" Target="../ink/ink134.xml"/><Relationship Id="rId31" Type="http://schemas.openxmlformats.org/officeDocument/2006/relationships/customXml" Target="../ink/ink155.xml"/><Relationship Id="rId52" Type="http://schemas.openxmlformats.org/officeDocument/2006/relationships/customXml" Target="../ink/ink176.xml"/><Relationship Id="rId73" Type="http://schemas.openxmlformats.org/officeDocument/2006/relationships/customXml" Target="../ink/ink197.xml"/><Relationship Id="rId78" Type="http://schemas.openxmlformats.org/officeDocument/2006/relationships/customXml" Target="../ink/ink202.xml"/><Relationship Id="rId94" Type="http://schemas.openxmlformats.org/officeDocument/2006/relationships/customXml" Target="../ink/ink218.xml"/><Relationship Id="rId99" Type="http://schemas.openxmlformats.org/officeDocument/2006/relationships/customXml" Target="../ink/ink223.xml"/><Relationship Id="rId101" Type="http://schemas.openxmlformats.org/officeDocument/2006/relationships/customXml" Target="../ink/ink225.xml"/><Relationship Id="rId122" Type="http://schemas.openxmlformats.org/officeDocument/2006/relationships/customXml" Target="../ink/ink246.xml"/><Relationship Id="rId143" Type="http://schemas.openxmlformats.org/officeDocument/2006/relationships/customXml" Target="../ink/ink267.xml"/><Relationship Id="rId4" Type="http://schemas.openxmlformats.org/officeDocument/2006/relationships/customXml" Target="../ink/ink128.xml"/><Relationship Id="rId9" Type="http://schemas.openxmlformats.org/officeDocument/2006/relationships/customXml" Target="../ink/ink133.xml"/><Relationship Id="rId26" Type="http://schemas.openxmlformats.org/officeDocument/2006/relationships/customXml" Target="../ink/ink150.xml"/><Relationship Id="rId47" Type="http://schemas.openxmlformats.org/officeDocument/2006/relationships/customXml" Target="../ink/ink171.xml"/><Relationship Id="rId68" Type="http://schemas.openxmlformats.org/officeDocument/2006/relationships/customXml" Target="../ink/ink192.xml"/><Relationship Id="rId89" Type="http://schemas.openxmlformats.org/officeDocument/2006/relationships/customXml" Target="../ink/ink213.xml"/><Relationship Id="rId112" Type="http://schemas.openxmlformats.org/officeDocument/2006/relationships/customXml" Target="../ink/ink236.xml"/><Relationship Id="rId133" Type="http://schemas.openxmlformats.org/officeDocument/2006/relationships/customXml" Target="../ink/ink257.xml"/><Relationship Id="rId16" Type="http://schemas.openxmlformats.org/officeDocument/2006/relationships/customXml" Target="../ink/ink140.xml"/><Relationship Id="rId37" Type="http://schemas.openxmlformats.org/officeDocument/2006/relationships/customXml" Target="../ink/ink161.xml"/><Relationship Id="rId58" Type="http://schemas.openxmlformats.org/officeDocument/2006/relationships/customXml" Target="../ink/ink182.xml"/><Relationship Id="rId79" Type="http://schemas.openxmlformats.org/officeDocument/2006/relationships/customXml" Target="../ink/ink203.xml"/><Relationship Id="rId102" Type="http://schemas.openxmlformats.org/officeDocument/2006/relationships/customXml" Target="../ink/ink226.xml"/><Relationship Id="rId123" Type="http://schemas.openxmlformats.org/officeDocument/2006/relationships/customXml" Target="../ink/ink247.xml"/><Relationship Id="rId144" Type="http://schemas.openxmlformats.org/officeDocument/2006/relationships/customXml" Target="../ink/ink2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3.xml"/><Relationship Id="rId21" Type="http://schemas.openxmlformats.org/officeDocument/2006/relationships/customXml" Target="../ink/ink288.xml"/><Relationship Id="rId42" Type="http://schemas.openxmlformats.org/officeDocument/2006/relationships/customXml" Target="../ink/ink309.xml"/><Relationship Id="rId47" Type="http://schemas.openxmlformats.org/officeDocument/2006/relationships/customXml" Target="../ink/ink314.xml"/><Relationship Id="rId63" Type="http://schemas.openxmlformats.org/officeDocument/2006/relationships/customXml" Target="../ink/ink330.xml"/><Relationship Id="rId68" Type="http://schemas.openxmlformats.org/officeDocument/2006/relationships/customXml" Target="../ink/ink335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283.xml"/><Relationship Id="rId29" Type="http://schemas.openxmlformats.org/officeDocument/2006/relationships/customXml" Target="../ink/ink296.xml"/><Relationship Id="rId11" Type="http://schemas.openxmlformats.org/officeDocument/2006/relationships/customXml" Target="../ink/ink278.xml"/><Relationship Id="rId24" Type="http://schemas.openxmlformats.org/officeDocument/2006/relationships/customXml" Target="../ink/ink291.xml"/><Relationship Id="rId32" Type="http://schemas.openxmlformats.org/officeDocument/2006/relationships/customXml" Target="../ink/ink299.xml"/><Relationship Id="rId37" Type="http://schemas.openxmlformats.org/officeDocument/2006/relationships/customXml" Target="../ink/ink304.xml"/><Relationship Id="rId40" Type="http://schemas.openxmlformats.org/officeDocument/2006/relationships/customXml" Target="../ink/ink307.xml"/><Relationship Id="rId45" Type="http://schemas.openxmlformats.org/officeDocument/2006/relationships/customXml" Target="../ink/ink312.xml"/><Relationship Id="rId53" Type="http://schemas.openxmlformats.org/officeDocument/2006/relationships/customXml" Target="../ink/ink320.xml"/><Relationship Id="rId58" Type="http://schemas.openxmlformats.org/officeDocument/2006/relationships/customXml" Target="../ink/ink325.xml"/><Relationship Id="rId66" Type="http://schemas.openxmlformats.org/officeDocument/2006/relationships/customXml" Target="../ink/ink333.xml"/><Relationship Id="rId74" Type="http://schemas.openxmlformats.org/officeDocument/2006/relationships/customXml" Target="../ink/ink341.xml"/><Relationship Id="rId5" Type="http://schemas.openxmlformats.org/officeDocument/2006/relationships/customXml" Target="../ink/ink272.xml"/><Relationship Id="rId61" Type="http://schemas.openxmlformats.org/officeDocument/2006/relationships/customXml" Target="../ink/ink328.xml"/><Relationship Id="rId19" Type="http://schemas.openxmlformats.org/officeDocument/2006/relationships/customXml" Target="../ink/ink286.xml"/><Relationship Id="rId14" Type="http://schemas.openxmlformats.org/officeDocument/2006/relationships/customXml" Target="../ink/ink281.xml"/><Relationship Id="rId22" Type="http://schemas.openxmlformats.org/officeDocument/2006/relationships/customXml" Target="../ink/ink289.xml"/><Relationship Id="rId27" Type="http://schemas.openxmlformats.org/officeDocument/2006/relationships/customXml" Target="../ink/ink294.xml"/><Relationship Id="rId30" Type="http://schemas.openxmlformats.org/officeDocument/2006/relationships/customXml" Target="../ink/ink297.xml"/><Relationship Id="rId35" Type="http://schemas.openxmlformats.org/officeDocument/2006/relationships/customXml" Target="../ink/ink302.xml"/><Relationship Id="rId43" Type="http://schemas.openxmlformats.org/officeDocument/2006/relationships/customXml" Target="../ink/ink310.xml"/><Relationship Id="rId48" Type="http://schemas.openxmlformats.org/officeDocument/2006/relationships/customXml" Target="../ink/ink315.xml"/><Relationship Id="rId56" Type="http://schemas.openxmlformats.org/officeDocument/2006/relationships/customXml" Target="../ink/ink323.xml"/><Relationship Id="rId64" Type="http://schemas.openxmlformats.org/officeDocument/2006/relationships/customXml" Target="../ink/ink331.xml"/><Relationship Id="rId69" Type="http://schemas.openxmlformats.org/officeDocument/2006/relationships/customXml" Target="../ink/ink336.xml"/><Relationship Id="rId8" Type="http://schemas.openxmlformats.org/officeDocument/2006/relationships/customXml" Target="../ink/ink275.xml"/><Relationship Id="rId51" Type="http://schemas.openxmlformats.org/officeDocument/2006/relationships/customXml" Target="../ink/ink318.xml"/><Relationship Id="rId72" Type="http://schemas.openxmlformats.org/officeDocument/2006/relationships/customXml" Target="../ink/ink339.xml"/><Relationship Id="rId3" Type="http://schemas.openxmlformats.org/officeDocument/2006/relationships/image" Target="../media/image7.png"/><Relationship Id="rId12" Type="http://schemas.openxmlformats.org/officeDocument/2006/relationships/customXml" Target="../ink/ink279.xml"/><Relationship Id="rId17" Type="http://schemas.openxmlformats.org/officeDocument/2006/relationships/customXml" Target="../ink/ink284.xml"/><Relationship Id="rId25" Type="http://schemas.openxmlformats.org/officeDocument/2006/relationships/customXml" Target="../ink/ink292.xml"/><Relationship Id="rId33" Type="http://schemas.openxmlformats.org/officeDocument/2006/relationships/customXml" Target="../ink/ink300.xml"/><Relationship Id="rId38" Type="http://schemas.openxmlformats.org/officeDocument/2006/relationships/customXml" Target="../ink/ink305.xml"/><Relationship Id="rId46" Type="http://schemas.openxmlformats.org/officeDocument/2006/relationships/customXml" Target="../ink/ink313.xml"/><Relationship Id="rId59" Type="http://schemas.openxmlformats.org/officeDocument/2006/relationships/customXml" Target="../ink/ink326.xml"/><Relationship Id="rId67" Type="http://schemas.openxmlformats.org/officeDocument/2006/relationships/customXml" Target="../ink/ink334.xml"/><Relationship Id="rId20" Type="http://schemas.openxmlformats.org/officeDocument/2006/relationships/customXml" Target="../ink/ink287.xml"/><Relationship Id="rId41" Type="http://schemas.openxmlformats.org/officeDocument/2006/relationships/customXml" Target="../ink/ink308.xml"/><Relationship Id="rId54" Type="http://schemas.openxmlformats.org/officeDocument/2006/relationships/customXml" Target="../ink/ink321.xml"/><Relationship Id="rId62" Type="http://schemas.openxmlformats.org/officeDocument/2006/relationships/customXml" Target="../ink/ink329.xml"/><Relationship Id="rId70" Type="http://schemas.openxmlformats.org/officeDocument/2006/relationships/customXml" Target="../ink/ink337.xml"/><Relationship Id="rId1" Type="http://schemas.openxmlformats.org/officeDocument/2006/relationships/tags" Target="../tags/tag68.xml"/><Relationship Id="rId6" Type="http://schemas.openxmlformats.org/officeDocument/2006/relationships/customXml" Target="../ink/ink273.xml"/><Relationship Id="rId15" Type="http://schemas.openxmlformats.org/officeDocument/2006/relationships/customXml" Target="../ink/ink282.xml"/><Relationship Id="rId23" Type="http://schemas.openxmlformats.org/officeDocument/2006/relationships/customXml" Target="../ink/ink290.xml"/><Relationship Id="rId28" Type="http://schemas.openxmlformats.org/officeDocument/2006/relationships/customXml" Target="../ink/ink295.xml"/><Relationship Id="rId36" Type="http://schemas.openxmlformats.org/officeDocument/2006/relationships/customXml" Target="../ink/ink303.xml"/><Relationship Id="rId49" Type="http://schemas.openxmlformats.org/officeDocument/2006/relationships/customXml" Target="../ink/ink316.xml"/><Relationship Id="rId57" Type="http://schemas.openxmlformats.org/officeDocument/2006/relationships/customXml" Target="../ink/ink324.xml"/><Relationship Id="rId10" Type="http://schemas.openxmlformats.org/officeDocument/2006/relationships/customXml" Target="../ink/ink277.xml"/><Relationship Id="rId31" Type="http://schemas.openxmlformats.org/officeDocument/2006/relationships/customXml" Target="../ink/ink298.xml"/><Relationship Id="rId44" Type="http://schemas.openxmlformats.org/officeDocument/2006/relationships/customXml" Target="../ink/ink311.xml"/><Relationship Id="rId52" Type="http://schemas.openxmlformats.org/officeDocument/2006/relationships/customXml" Target="../ink/ink319.xml"/><Relationship Id="rId60" Type="http://schemas.openxmlformats.org/officeDocument/2006/relationships/customXml" Target="../ink/ink327.xml"/><Relationship Id="rId65" Type="http://schemas.openxmlformats.org/officeDocument/2006/relationships/customXml" Target="../ink/ink332.xml"/><Relationship Id="rId73" Type="http://schemas.openxmlformats.org/officeDocument/2006/relationships/customXml" Target="../ink/ink340.xml"/><Relationship Id="rId4" Type="http://schemas.openxmlformats.org/officeDocument/2006/relationships/customXml" Target="../ink/ink271.xml"/><Relationship Id="rId9" Type="http://schemas.openxmlformats.org/officeDocument/2006/relationships/customXml" Target="../ink/ink276.xml"/><Relationship Id="rId13" Type="http://schemas.openxmlformats.org/officeDocument/2006/relationships/customXml" Target="../ink/ink280.xml"/><Relationship Id="rId18" Type="http://schemas.openxmlformats.org/officeDocument/2006/relationships/customXml" Target="../ink/ink285.xml"/><Relationship Id="rId39" Type="http://schemas.openxmlformats.org/officeDocument/2006/relationships/customXml" Target="../ink/ink306.xml"/><Relationship Id="rId34" Type="http://schemas.openxmlformats.org/officeDocument/2006/relationships/customXml" Target="../ink/ink301.xml"/><Relationship Id="rId50" Type="http://schemas.openxmlformats.org/officeDocument/2006/relationships/customXml" Target="../ink/ink317.xml"/><Relationship Id="rId55" Type="http://schemas.openxmlformats.org/officeDocument/2006/relationships/customXml" Target="../ink/ink322.xml"/><Relationship Id="rId7" Type="http://schemas.openxmlformats.org/officeDocument/2006/relationships/customXml" Target="../ink/ink274.xml"/><Relationship Id="rId71" Type="http://schemas.openxmlformats.org/officeDocument/2006/relationships/customXml" Target="../ink/ink3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/>
        </p:nvGraphicFramePr>
        <p:xfrm>
          <a:off x="396240" y="443865"/>
          <a:ext cx="5200650" cy="6201410"/>
        </p:xfrm>
        <a:graphic>
          <a:graphicData uri="http://schemas.openxmlformats.org/drawingml/2006/table">
            <a:tbl>
              <a:tblPr/>
              <a:tblGrid>
                <a:gridCol w="125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263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姓名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得分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得分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班级名次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年级名次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臧俊皓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96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100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刘昊宸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6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毛跃然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86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25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唐浩翔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84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94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4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40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顾彦聪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58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孙义哲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58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刘紫涵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58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李思睿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58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张烨童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58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周逸轩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58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王浩宇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80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11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87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刘子淳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79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12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131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赵博晨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79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12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131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高义轩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78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12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131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苏照朴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77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90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15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166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/>
          <p:nvPr/>
        </p:nvGraphicFramePr>
        <p:xfrm>
          <a:off x="6263005" y="158115"/>
          <a:ext cx="4984115" cy="6700520"/>
        </p:xfrm>
        <a:graphic>
          <a:graphicData uri="http://schemas.openxmlformats.org/drawingml/2006/table">
            <a:tbl>
              <a:tblPr/>
              <a:tblGrid>
                <a:gridCol w="1294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1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姓名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得分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得分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班级名次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年级名次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王昊宇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6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刘承浩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97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11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尹佳琪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97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11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乔宏梁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90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97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11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李冠儒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87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25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李梓臻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87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25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李林璐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86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25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李炳辰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94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40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王之翼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58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段博骞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58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刘禹尧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58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韩铭远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12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87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胡广裕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12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87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冀俊林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12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87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焦天骄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12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87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刘林航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80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12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87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谭盼盼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80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12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87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陈卓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78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18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131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charset="-122"/>
                          <a:ea typeface="宋体" charset="-122"/>
                        </a:rPr>
                        <a:t>徐可凡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77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90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19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166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65" y="928370"/>
            <a:ext cx="10228580" cy="25006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65" y="928370"/>
            <a:ext cx="10228580" cy="25006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501466" y="894966"/>
              <a:ext cx="25400" cy="7402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501466" y="894966"/>
                <a:ext cx="25400" cy="7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8459611" y="1934452"/>
              <a:ext cx="511528" cy="3754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8459611" y="1934452"/>
                <a:ext cx="511528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9183511" y="1945731"/>
              <a:ext cx="167216" cy="504763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9183511" y="1945731"/>
                <a:ext cx="167216" cy="5047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9200444" y="2052888"/>
              <a:ext cx="186266" cy="5075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9200444" y="2052888"/>
                <a:ext cx="18626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9392355" y="2103646"/>
              <a:ext cx="256822" cy="172895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9392355" y="2103646"/>
                <a:ext cx="256822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3806295" y="942023"/>
              <a:ext cx="105305" cy="17183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806295" y="942023"/>
                <a:ext cx="105305" cy="171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3889022" y="944666"/>
              <a:ext cx="206022" cy="9869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889022" y="944666"/>
                <a:ext cx="206022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4255911" y="887387"/>
              <a:ext cx="141111" cy="18981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255911" y="887387"/>
                <a:ext cx="141111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4713111" y="834690"/>
              <a:ext cx="129822" cy="4793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713111" y="834690"/>
                <a:ext cx="129822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4684888" y="891088"/>
              <a:ext cx="79023" cy="57244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684888" y="891088"/>
                <a:ext cx="79023" cy="572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4673600" y="1023624"/>
              <a:ext cx="197555" cy="4229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673600" y="1023624"/>
                <a:ext cx="197555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9543521" y="1060282"/>
              <a:ext cx="142346" cy="1128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543521" y="1060282"/>
                <a:ext cx="14234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9581444" y="985203"/>
              <a:ext cx="14111" cy="151217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9581444" y="985203"/>
                <a:ext cx="14111" cy="151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9697155" y="930567"/>
              <a:ext cx="73378" cy="214312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697155" y="930567"/>
                <a:ext cx="73378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3241322" y="857778"/>
              <a:ext cx="49389" cy="265952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3241322" y="857778"/>
                <a:ext cx="49389" cy="265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3239911" y="802790"/>
              <a:ext cx="205316" cy="398487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239911" y="802790"/>
                <a:ext cx="205316" cy="398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9536288" y="3282365"/>
              <a:ext cx="178506" cy="29749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536288" y="3282365"/>
                <a:ext cx="178506" cy="297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9550400" y="3299284"/>
              <a:ext cx="163688" cy="308250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550400" y="3299284"/>
                <a:ext cx="163688" cy="308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9722555" y="3254166"/>
              <a:ext cx="208845" cy="764193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722555" y="3254166"/>
                <a:ext cx="208845" cy="764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9736666" y="3502317"/>
              <a:ext cx="160866" cy="4511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736666" y="3502317"/>
                <a:ext cx="16086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9849555" y="3513597"/>
              <a:ext cx="155222" cy="116497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9849555" y="3513597"/>
                <a:ext cx="155222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9942688" y="3550079"/>
              <a:ext cx="42334" cy="282166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9942688" y="3550079"/>
                <a:ext cx="42334" cy="282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10069688" y="3203407"/>
              <a:ext cx="146756" cy="3383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0069688" y="3203407"/>
                <a:ext cx="1467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10687050" y="3541795"/>
              <a:ext cx="201082" cy="64293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0687050" y="3541795"/>
                <a:ext cx="201082" cy="642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10871200" y="3605772"/>
              <a:ext cx="138642" cy="215194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0871200" y="3605772"/>
                <a:ext cx="138642" cy="215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11080044" y="3462838"/>
              <a:ext cx="93838" cy="169194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1080044" y="3462838"/>
                <a:ext cx="9383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11132079" y="3474118"/>
              <a:ext cx="707143" cy="42633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1132079" y="3474118"/>
                <a:ext cx="707143" cy="4263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3556000" y="2361491"/>
              <a:ext cx="28222" cy="152450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3556000" y="2361491"/>
                <a:ext cx="28222" cy="152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3568700" y="2323598"/>
              <a:ext cx="117122" cy="223654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3568700" y="2323598"/>
                <a:ext cx="117122" cy="223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3702755" y="2284120"/>
              <a:ext cx="120650" cy="4229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3702755" y="2284120"/>
                <a:ext cx="120650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3697111" y="2329238"/>
              <a:ext cx="45155" cy="521682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3697111" y="2329238"/>
                <a:ext cx="45155" cy="521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3674533" y="2402555"/>
              <a:ext cx="163689" cy="5075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3674533" y="2402555"/>
                <a:ext cx="163689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3773311" y="2363077"/>
              <a:ext cx="138289" cy="225592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3773311" y="2363077"/>
                <a:ext cx="138289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4748918" y="2310909"/>
              <a:ext cx="212548" cy="194925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4748918" y="2310909"/>
                <a:ext cx="212548" cy="194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5012266" y="2193883"/>
              <a:ext cx="127882" cy="2537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5012266" y="2193883"/>
                <a:ext cx="12788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5012266" y="2261560"/>
              <a:ext cx="28222" cy="516042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5012266" y="2261560"/>
                <a:ext cx="28222" cy="5160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4984044" y="2374356"/>
              <a:ext cx="152400" cy="3383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4984044" y="2374356"/>
                <a:ext cx="1524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5218994" y="2374356"/>
              <a:ext cx="105833" cy="204796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5218994" y="2374356"/>
                <a:ext cx="105833" cy="204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4314295" y="2323598"/>
              <a:ext cx="221016" cy="183294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4314295" y="2323598"/>
                <a:ext cx="221016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4001911" y="5391651"/>
              <a:ext cx="22577" cy="14592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4001911" y="5391651"/>
                <a:ext cx="22577" cy="145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4032955" y="5278855"/>
              <a:ext cx="153282" cy="270710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4032955" y="5278855"/>
                <a:ext cx="153282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4058355" y="5012374"/>
              <a:ext cx="8467" cy="184704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4058355" y="5012374"/>
                <a:ext cx="8467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3990622" y="4669756"/>
              <a:ext cx="152400" cy="6767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3990622" y="4669756"/>
                <a:ext cx="152400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3984977" y="4771273"/>
              <a:ext cx="28223" cy="200213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3984977" y="4771273"/>
                <a:ext cx="28223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墨迹 48"/>
              <p14:cNvContentPartPr/>
              <p14:nvPr/>
            </p14:nvContentPartPr>
            <p14:xfrm>
              <a:off x="3979333" y="4822031"/>
              <a:ext cx="115711" cy="33839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3979333" y="4822031"/>
                <a:ext cx="1157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墨迹 49"/>
              <p14:cNvContentPartPr/>
              <p14:nvPr/>
            </p14:nvContentPartPr>
            <p14:xfrm>
              <a:off x="4250266" y="5431130"/>
              <a:ext cx="262467" cy="50758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4250266" y="5431130"/>
                <a:ext cx="26246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墨迹 50"/>
              <p14:cNvContentPartPr/>
              <p14:nvPr/>
            </p14:nvContentPartPr>
            <p14:xfrm>
              <a:off x="4617155" y="5402930"/>
              <a:ext cx="141111" cy="2256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4617155" y="5402930"/>
                <a:ext cx="141111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墨迹 51"/>
              <p14:cNvContentPartPr/>
              <p14:nvPr/>
            </p14:nvContentPartPr>
            <p14:xfrm>
              <a:off x="4600222" y="5453689"/>
              <a:ext cx="39511" cy="29890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4600222" y="5453689"/>
                <a:ext cx="39511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墨迹 52"/>
              <p14:cNvContentPartPr/>
              <p14:nvPr/>
            </p14:nvContentPartPr>
            <p14:xfrm>
              <a:off x="4634088" y="5524186"/>
              <a:ext cx="135467" cy="3665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4634088" y="5524186"/>
                <a:ext cx="135467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墨迹 53"/>
              <p14:cNvContentPartPr/>
              <p14:nvPr/>
            </p14:nvContentPartPr>
            <p14:xfrm>
              <a:off x="3725333" y="5527006"/>
              <a:ext cx="242711" cy="183294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3725333" y="5527006"/>
                <a:ext cx="242711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墨迹 54"/>
              <p14:cNvContentPartPr/>
              <p14:nvPr/>
            </p14:nvContentPartPr>
            <p14:xfrm>
              <a:off x="3440288" y="5645442"/>
              <a:ext cx="209727" cy="3947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3440288" y="5645442"/>
                <a:ext cx="20972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6" name="墨迹 55"/>
              <p14:cNvContentPartPr/>
              <p14:nvPr/>
            </p14:nvContentPartPr>
            <p14:xfrm>
              <a:off x="3443111" y="5707480"/>
              <a:ext cx="79022" cy="377867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3443111" y="5707480"/>
                <a:ext cx="79022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墨迹 56"/>
              <p14:cNvContentPartPr/>
              <p14:nvPr/>
            </p14:nvContentPartPr>
            <p14:xfrm>
              <a:off x="3426177" y="5806177"/>
              <a:ext cx="208845" cy="64857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3426177" y="5806177"/>
                <a:ext cx="208845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8" name="墨迹 57"/>
              <p14:cNvContentPartPr/>
              <p14:nvPr/>
            </p14:nvContentPartPr>
            <p14:xfrm>
              <a:off x="5923138" y="5164296"/>
              <a:ext cx="88194" cy="217485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5923138" y="5164296"/>
                <a:ext cx="88194" cy="217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墨迹 58"/>
              <p14:cNvContentPartPr/>
              <p14:nvPr/>
            </p14:nvContentPartPr>
            <p14:xfrm>
              <a:off x="6011333" y="5098381"/>
              <a:ext cx="245534" cy="254496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6011333" y="5098381"/>
                <a:ext cx="245534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0" name="墨迹 59"/>
              <p14:cNvContentPartPr/>
              <p14:nvPr/>
            </p14:nvContentPartPr>
            <p14:xfrm>
              <a:off x="5822244" y="5453689"/>
              <a:ext cx="166511" cy="259431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5822244" y="5453689"/>
                <a:ext cx="166511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墨迹 60"/>
              <p14:cNvContentPartPr/>
              <p14:nvPr/>
            </p14:nvContentPartPr>
            <p14:xfrm>
              <a:off x="6178902" y="5481888"/>
              <a:ext cx="103364" cy="228412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6178902" y="5481888"/>
                <a:ext cx="103364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2" name="墨迹 61"/>
              <p14:cNvContentPartPr/>
              <p14:nvPr/>
            </p14:nvContentPartPr>
            <p14:xfrm>
              <a:off x="6462888" y="5493167"/>
              <a:ext cx="163689" cy="132536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6462888" y="5493167"/>
                <a:ext cx="163689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" name="墨迹 62"/>
              <p14:cNvContentPartPr/>
              <p14:nvPr/>
            </p14:nvContentPartPr>
            <p14:xfrm>
              <a:off x="5661377" y="5770927"/>
              <a:ext cx="242712" cy="60628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5661377" y="5770927"/>
                <a:ext cx="242712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4" name="墨迹 63"/>
              <p14:cNvContentPartPr/>
              <p14:nvPr/>
            </p14:nvContentPartPr>
            <p14:xfrm>
              <a:off x="5717822" y="5831555"/>
              <a:ext cx="45155" cy="366588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5717822" y="5831555"/>
                <a:ext cx="45155" cy="366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墨迹 64"/>
              <p14:cNvContentPartPr/>
              <p14:nvPr/>
            </p14:nvContentPartPr>
            <p14:xfrm>
              <a:off x="5729111" y="5952811"/>
              <a:ext cx="186266" cy="4793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5729111" y="5952811"/>
                <a:ext cx="186266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6" name="墨迹 65"/>
              <p14:cNvContentPartPr/>
              <p14:nvPr/>
            </p14:nvContentPartPr>
            <p14:xfrm>
              <a:off x="6163733" y="5763878"/>
              <a:ext cx="163689" cy="1691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6163733" y="5763878"/>
                <a:ext cx="1636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" name="墨迹 66"/>
              <p14:cNvContentPartPr/>
              <p14:nvPr/>
            </p14:nvContentPartPr>
            <p14:xfrm>
              <a:off x="6175022" y="5808996"/>
              <a:ext cx="39511" cy="270711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6175022" y="5808996"/>
                <a:ext cx="39511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8" name="墨迹 67"/>
              <p14:cNvContentPartPr/>
              <p14:nvPr/>
            </p14:nvContentPartPr>
            <p14:xfrm>
              <a:off x="6169377" y="5918972"/>
              <a:ext cx="166512" cy="53578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6169377" y="5918972"/>
                <a:ext cx="166512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9" name="墨迹 68"/>
              <p14:cNvContentPartPr/>
              <p14:nvPr/>
            </p14:nvContentPartPr>
            <p14:xfrm>
              <a:off x="6626577" y="5651082"/>
              <a:ext cx="138289" cy="2255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6626577" y="5651082"/>
                <a:ext cx="1382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" name="墨迹 69"/>
              <p14:cNvContentPartPr/>
              <p14:nvPr/>
            </p14:nvContentPartPr>
            <p14:xfrm>
              <a:off x="6612466" y="5707480"/>
              <a:ext cx="25400" cy="256611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6612466" y="5707480"/>
                <a:ext cx="25400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墨迹 70"/>
              <p14:cNvContentPartPr/>
              <p14:nvPr/>
            </p14:nvContentPartPr>
            <p14:xfrm>
              <a:off x="6637866" y="5777977"/>
              <a:ext cx="146756" cy="42299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6637866" y="5777977"/>
                <a:ext cx="146756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2" name="墨迹 71"/>
              <p14:cNvContentPartPr/>
              <p14:nvPr/>
            </p14:nvContentPartPr>
            <p14:xfrm>
              <a:off x="6050844" y="4912268"/>
              <a:ext cx="45156" cy="78957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6050844" y="4912268"/>
                <a:ext cx="4515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墨迹 72"/>
              <p14:cNvContentPartPr/>
              <p14:nvPr/>
            </p14:nvContentPartPr>
            <p14:xfrm>
              <a:off x="5971822" y="4560837"/>
              <a:ext cx="338666" cy="565743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5971822" y="4560837"/>
                <a:ext cx="338666" cy="565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4" name="墨迹 73"/>
              <p14:cNvContentPartPr/>
              <p14:nvPr/>
            </p14:nvContentPartPr>
            <p14:xfrm>
              <a:off x="6152444" y="4926367"/>
              <a:ext cx="53622" cy="22559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6152444" y="4926367"/>
                <a:ext cx="536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5" name="墨迹 74"/>
              <p14:cNvContentPartPr/>
              <p14:nvPr/>
            </p14:nvContentPartPr>
            <p14:xfrm>
              <a:off x="3869266" y="3366962"/>
              <a:ext cx="42334" cy="201623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3869266" y="3366962"/>
                <a:ext cx="42334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6" name="墨迹 75"/>
              <p14:cNvContentPartPr/>
              <p14:nvPr/>
            </p14:nvContentPartPr>
            <p14:xfrm>
              <a:off x="3877733" y="3333123"/>
              <a:ext cx="105304" cy="281990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3877733" y="3333123"/>
                <a:ext cx="105304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墨迹 76"/>
              <p14:cNvContentPartPr/>
              <p14:nvPr/>
            </p14:nvContentPartPr>
            <p14:xfrm>
              <a:off x="4052711" y="3338763"/>
              <a:ext cx="33866" cy="234051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4052711" y="3338763"/>
                <a:ext cx="33866" cy="234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墨迹 77"/>
              <p14:cNvContentPartPr/>
              <p14:nvPr/>
            </p14:nvContentPartPr>
            <p14:xfrm>
              <a:off x="4052711" y="3440279"/>
              <a:ext cx="132644" cy="56398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4052711" y="3440279"/>
                <a:ext cx="13264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墨迹 78"/>
              <p14:cNvContentPartPr/>
              <p14:nvPr/>
            </p14:nvContentPartPr>
            <p14:xfrm>
              <a:off x="4159955" y="3275315"/>
              <a:ext cx="39511" cy="554111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4159955" y="3275315"/>
                <a:ext cx="39511" cy="5541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0" name="墨迹 79"/>
              <p14:cNvContentPartPr/>
              <p14:nvPr/>
            </p14:nvContentPartPr>
            <p14:xfrm>
              <a:off x="4238977" y="3412080"/>
              <a:ext cx="77082" cy="219953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4238977" y="3412080"/>
                <a:ext cx="77082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1" name="墨迹 80"/>
              <p14:cNvContentPartPr/>
              <p14:nvPr/>
            </p14:nvContentPartPr>
            <p14:xfrm>
              <a:off x="4442177" y="3395161"/>
              <a:ext cx="167217" cy="222772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4442177" y="3395161"/>
                <a:ext cx="167217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2" name="墨迹 81"/>
              <p14:cNvContentPartPr/>
              <p14:nvPr/>
            </p14:nvContentPartPr>
            <p14:xfrm>
              <a:off x="4799894" y="3400801"/>
              <a:ext cx="302683" cy="181178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4799894" y="3400801"/>
                <a:ext cx="302683" cy="181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3" name="墨迹 82"/>
              <p14:cNvContentPartPr/>
              <p14:nvPr/>
            </p14:nvContentPartPr>
            <p14:xfrm>
              <a:off x="5096933" y="3314441"/>
              <a:ext cx="28222" cy="483965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5096933" y="3314441"/>
                <a:ext cx="28222" cy="4839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4" name="墨迹 83"/>
              <p14:cNvContentPartPr/>
              <p14:nvPr/>
            </p14:nvContentPartPr>
            <p14:xfrm>
              <a:off x="5130800" y="3445214"/>
              <a:ext cx="110948" cy="198098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5130800" y="3445214"/>
                <a:ext cx="110948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5" name="墨迹 84"/>
              <p14:cNvContentPartPr/>
              <p14:nvPr/>
            </p14:nvContentPartPr>
            <p14:xfrm>
              <a:off x="5399616" y="3380180"/>
              <a:ext cx="184503" cy="215194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5399616" y="3380180"/>
                <a:ext cx="184503" cy="215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6" name="墨迹 85"/>
              <p14:cNvContentPartPr/>
              <p14:nvPr/>
            </p14:nvContentPartPr>
            <p14:xfrm>
              <a:off x="5853288" y="3361322"/>
              <a:ext cx="98778" cy="170956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5853288" y="3361322"/>
                <a:ext cx="98778" cy="170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7" name="墨迹 86"/>
              <p14:cNvContentPartPr/>
              <p14:nvPr/>
            </p14:nvContentPartPr>
            <p14:xfrm>
              <a:off x="5937955" y="3314441"/>
              <a:ext cx="325438" cy="283753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5937955" y="3314441"/>
                <a:ext cx="325438" cy="283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8" name="墨迹 87"/>
              <p14:cNvContentPartPr/>
              <p14:nvPr/>
            </p14:nvContentPartPr>
            <p14:xfrm>
              <a:off x="7863593" y="3248526"/>
              <a:ext cx="1178807" cy="50758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7863593" y="3248526"/>
                <a:ext cx="117880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9" name="墨迹 88"/>
              <p14:cNvContentPartPr/>
              <p14:nvPr/>
            </p14:nvContentPartPr>
            <p14:xfrm>
              <a:off x="7885288" y="2946796"/>
              <a:ext cx="11289" cy="268596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7885288" y="2946796"/>
                <a:ext cx="11289" cy="268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0" name="墨迹 89"/>
              <p14:cNvContentPartPr/>
              <p14:nvPr/>
            </p14:nvContentPartPr>
            <p14:xfrm>
              <a:off x="7928327" y="2881939"/>
              <a:ext cx="956028" cy="313009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7928327" y="2881939"/>
                <a:ext cx="956028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1" name="墨迹 90"/>
              <p14:cNvContentPartPr/>
              <p14:nvPr/>
            </p14:nvContentPartPr>
            <p14:xfrm>
              <a:off x="7981950" y="3450149"/>
              <a:ext cx="167216" cy="644347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7981950" y="3450149"/>
                <a:ext cx="167216" cy="644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" name="墨迹 91"/>
              <p14:cNvContentPartPr/>
              <p14:nvPr/>
            </p14:nvContentPartPr>
            <p14:xfrm>
              <a:off x="8099777" y="3524876"/>
              <a:ext cx="133526" cy="155623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8099777" y="3524876"/>
                <a:ext cx="133526" cy="155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3" name="墨迹 92"/>
              <p14:cNvContentPartPr/>
              <p14:nvPr/>
            </p14:nvContentPartPr>
            <p14:xfrm>
              <a:off x="8274755" y="3417720"/>
              <a:ext cx="95956" cy="129715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8274755" y="3417720"/>
                <a:ext cx="95956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4" name="墨迹 93"/>
              <p14:cNvContentPartPr/>
              <p14:nvPr/>
            </p14:nvContentPartPr>
            <p14:xfrm>
              <a:off x="8375297" y="3400801"/>
              <a:ext cx="551391" cy="394786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8375297" y="3400801"/>
                <a:ext cx="551391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5" name="墨迹 94"/>
              <p14:cNvContentPartPr/>
              <p14:nvPr/>
            </p14:nvContentPartPr>
            <p14:xfrm>
              <a:off x="7940322" y="3965309"/>
              <a:ext cx="309033" cy="540893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7940322" y="3965309"/>
                <a:ext cx="309033" cy="5408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6" name="墨迹 95"/>
              <p14:cNvContentPartPr/>
              <p14:nvPr/>
            </p14:nvContentPartPr>
            <p14:xfrm>
              <a:off x="8074377" y="4167814"/>
              <a:ext cx="222956" cy="197393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8074377" y="4167814"/>
                <a:ext cx="22295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7" name="墨迹 96"/>
              <p14:cNvContentPartPr/>
              <p14:nvPr/>
            </p14:nvContentPartPr>
            <p14:xfrm>
              <a:off x="8195733" y="3885823"/>
              <a:ext cx="112889" cy="129716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8195733" y="3885823"/>
                <a:ext cx="112889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8" name="墨迹 97"/>
              <p14:cNvContentPartPr/>
              <p14:nvPr/>
            </p14:nvContentPartPr>
            <p14:xfrm>
              <a:off x="8418336" y="4030696"/>
              <a:ext cx="215724" cy="585482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8418336" y="4030696"/>
                <a:ext cx="215724" cy="585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9" name="墨迹 98"/>
              <p14:cNvContentPartPr/>
              <p14:nvPr/>
            </p14:nvContentPartPr>
            <p14:xfrm>
              <a:off x="8624711" y="4018359"/>
              <a:ext cx="216253" cy="270710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8624711" y="4018359"/>
                <a:ext cx="216253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1" name="墨迹 100"/>
              <p14:cNvContentPartPr/>
              <p14:nvPr/>
            </p14:nvContentPartPr>
            <p14:xfrm>
              <a:off x="1341790" y="5166059"/>
              <a:ext cx="86254" cy="473743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1341790" y="5166059"/>
                <a:ext cx="86254" cy="473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2" name="墨迹 101"/>
              <p14:cNvContentPartPr/>
              <p14:nvPr/>
            </p14:nvContentPartPr>
            <p14:xfrm>
              <a:off x="1422400" y="5190556"/>
              <a:ext cx="203200" cy="392848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1422400" y="5190556"/>
                <a:ext cx="203200" cy="392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3" name="墨迹 102"/>
              <p14:cNvContentPartPr/>
              <p14:nvPr/>
            </p14:nvContentPartPr>
            <p14:xfrm>
              <a:off x="1645355" y="5166059"/>
              <a:ext cx="395111" cy="434265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645355" y="5166059"/>
                <a:ext cx="395111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4" name="墨迹 103"/>
              <p14:cNvContentPartPr/>
              <p14:nvPr/>
            </p14:nvContentPartPr>
            <p14:xfrm>
              <a:off x="1929694" y="5153545"/>
              <a:ext cx="190500" cy="269124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1929694" y="5153545"/>
                <a:ext cx="190500" cy="2691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5" name="墨迹 104"/>
              <p14:cNvContentPartPr/>
              <p14:nvPr/>
            </p14:nvContentPartPr>
            <p14:xfrm>
              <a:off x="2020711" y="5374731"/>
              <a:ext cx="90311" cy="45119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2020711" y="5374731"/>
                <a:ext cx="90311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6" name="墨迹 105"/>
              <p14:cNvContentPartPr/>
              <p14:nvPr/>
            </p14:nvContentPartPr>
            <p14:xfrm>
              <a:off x="2116666" y="5177338"/>
              <a:ext cx="360" cy="135356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2116666" y="5177338"/>
                <a:ext cx="360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7" name="墨迹 106"/>
              <p14:cNvContentPartPr/>
              <p14:nvPr/>
            </p14:nvContentPartPr>
            <p14:xfrm>
              <a:off x="2099733" y="5089745"/>
              <a:ext cx="237067" cy="361829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2099733" y="5089745"/>
                <a:ext cx="237067" cy="361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8" name="墨迹 107"/>
              <p14:cNvContentPartPr/>
              <p14:nvPr/>
            </p14:nvContentPartPr>
            <p14:xfrm>
              <a:off x="2271712" y="4926367"/>
              <a:ext cx="344488" cy="1150520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2271712" y="4926367"/>
                <a:ext cx="344488" cy="1150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9" name="墨迹 108"/>
              <p14:cNvContentPartPr/>
              <p14:nvPr/>
            </p14:nvContentPartPr>
            <p14:xfrm>
              <a:off x="2393244" y="5354463"/>
              <a:ext cx="135467" cy="100635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2393244" y="5354463"/>
                <a:ext cx="135467" cy="100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0" name="墨迹 109"/>
              <p14:cNvContentPartPr/>
              <p14:nvPr/>
            </p14:nvContentPartPr>
            <p14:xfrm>
              <a:off x="2607733" y="5290134"/>
              <a:ext cx="39511" cy="25379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2607733" y="5290134"/>
                <a:ext cx="3951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1" name="墨迹 110"/>
              <p14:cNvContentPartPr/>
              <p14:nvPr/>
            </p14:nvContentPartPr>
            <p14:xfrm>
              <a:off x="2598561" y="5391651"/>
              <a:ext cx="51505" cy="16919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2598561" y="5391651"/>
                <a:ext cx="5150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2" name="墨迹 111"/>
              <p14:cNvContentPartPr/>
              <p14:nvPr/>
            </p14:nvContentPartPr>
            <p14:xfrm>
              <a:off x="1817511" y="6021194"/>
              <a:ext cx="491066" cy="495597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817511" y="6021194"/>
                <a:ext cx="491066" cy="495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3" name="墨迹 112"/>
              <p14:cNvContentPartPr/>
              <p14:nvPr/>
            </p14:nvContentPartPr>
            <p14:xfrm>
              <a:off x="2254426" y="5825387"/>
              <a:ext cx="562151" cy="471981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2254426" y="5825387"/>
                <a:ext cx="562151" cy="471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4" name="墨迹 113"/>
              <p14:cNvContentPartPr/>
              <p14:nvPr/>
            </p14:nvContentPartPr>
            <p14:xfrm>
              <a:off x="2827866" y="5772337"/>
              <a:ext cx="304800" cy="425806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2827866" y="5772337"/>
                <a:ext cx="304800" cy="425806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0" y="473075"/>
            <a:ext cx="11085195" cy="40532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0" y="473075"/>
            <a:ext cx="11085195" cy="40532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862711" y="1579144"/>
              <a:ext cx="39511" cy="2820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862711" y="1579144"/>
                <a:ext cx="39511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9320918" y="2109286"/>
              <a:ext cx="348015" cy="236871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9320918" y="2109286"/>
                <a:ext cx="348015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2602088" y="2526631"/>
              <a:ext cx="677334" cy="506172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2602088" y="2526631"/>
                <a:ext cx="677334" cy="5061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5619044" y="2664101"/>
              <a:ext cx="239888" cy="240221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619044" y="2664101"/>
                <a:ext cx="239888" cy="240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5960533" y="2583029"/>
              <a:ext cx="98778" cy="2537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960533" y="2583029"/>
                <a:ext cx="9877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5918200" y="2622508"/>
              <a:ext cx="76200" cy="679596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918200" y="2622508"/>
                <a:ext cx="76200" cy="679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5943600" y="2726844"/>
              <a:ext cx="124177" cy="8177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943600" y="2726844"/>
                <a:ext cx="124177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6076244" y="2853740"/>
              <a:ext cx="91722" cy="9957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6076244" y="2853740"/>
                <a:ext cx="91722" cy="99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6090355" y="2795579"/>
              <a:ext cx="94016" cy="15403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6090355" y="2795579"/>
                <a:ext cx="94016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5949244" y="1976222"/>
              <a:ext cx="50800" cy="96405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949244" y="1976222"/>
                <a:ext cx="50800" cy="96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5830711" y="2069807"/>
              <a:ext cx="474133" cy="262251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830711" y="2069807"/>
                <a:ext cx="474133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6344355" y="1954896"/>
              <a:ext cx="35984" cy="95172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6344355" y="1954896"/>
                <a:ext cx="35984" cy="951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6308372" y="1949785"/>
              <a:ext cx="496005" cy="729121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6308372" y="1949785"/>
                <a:ext cx="496005" cy="729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6592711" y="2096772"/>
              <a:ext cx="135466" cy="16760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6592711" y="2096772"/>
                <a:ext cx="135466" cy="167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6733822" y="2114925"/>
              <a:ext cx="105304" cy="3947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733822" y="2114925"/>
                <a:ext cx="10530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6622344" y="2250281"/>
              <a:ext cx="173566" cy="3454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622344" y="2250281"/>
                <a:ext cx="173566" cy="34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9239955" y="2690185"/>
              <a:ext cx="307622" cy="242512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239955" y="2690185"/>
                <a:ext cx="307622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4282016" y="3254166"/>
              <a:ext cx="611717" cy="47109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4282016" y="3254166"/>
                <a:ext cx="611717" cy="471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4906433" y="3251346"/>
              <a:ext cx="219428" cy="380687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4906433" y="3251346"/>
                <a:ext cx="219428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5023555" y="3558715"/>
              <a:ext cx="191912" cy="107156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5023555" y="3558715"/>
                <a:ext cx="191912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5192888" y="3258043"/>
              <a:ext cx="414867" cy="399545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5192888" y="3258043"/>
                <a:ext cx="414867" cy="399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9750072" y="3042497"/>
              <a:ext cx="206728" cy="27546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9750072" y="3042497"/>
                <a:ext cx="206728" cy="275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9756422" y="3063822"/>
              <a:ext cx="228600" cy="31159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9756422" y="3063822"/>
                <a:ext cx="228600" cy="311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1061155" y="3245706"/>
              <a:ext cx="598311" cy="404303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061155" y="3245706"/>
                <a:ext cx="598311" cy="4043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5994400" y="3383881"/>
              <a:ext cx="124177" cy="161616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5994400" y="3383881"/>
                <a:ext cx="124177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6161969" y="3389521"/>
              <a:ext cx="179563" cy="1973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161969" y="3389521"/>
                <a:ext cx="17956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6164438" y="3486807"/>
              <a:ext cx="191206" cy="23970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164438" y="3486807"/>
                <a:ext cx="191206" cy="239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6372577" y="3363437"/>
              <a:ext cx="186267" cy="176243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372577" y="3363437"/>
                <a:ext cx="186267" cy="176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6572426" y="3372601"/>
              <a:ext cx="172684" cy="1974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572426" y="3372601"/>
                <a:ext cx="172684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6574366" y="3434639"/>
              <a:ext cx="204611" cy="2819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574366" y="3434639"/>
                <a:ext cx="2046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6841066" y="3357621"/>
              <a:ext cx="145344" cy="159500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6841066" y="3357621"/>
                <a:ext cx="145344" cy="159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6395155" y="3851985"/>
              <a:ext cx="197556" cy="186113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395155" y="3851985"/>
                <a:ext cx="197556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6191955" y="3992980"/>
              <a:ext cx="174978" cy="203033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191955" y="3992980"/>
                <a:ext cx="17497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6643511" y="4004259"/>
              <a:ext cx="163689" cy="152275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6643511" y="4004259"/>
                <a:ext cx="163689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6091766" y="4224212"/>
              <a:ext cx="128411" cy="121256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091766" y="4224212"/>
                <a:ext cx="128411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6699955" y="4196013"/>
              <a:ext cx="171450" cy="143110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699955" y="4196013"/>
                <a:ext cx="171450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2918177" y="4779204"/>
              <a:ext cx="200378" cy="195101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2918177" y="4779204"/>
                <a:ext cx="200378" cy="195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3135488" y="4827670"/>
              <a:ext cx="146756" cy="3101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3135488" y="4827670"/>
                <a:ext cx="14675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3352800" y="4747303"/>
              <a:ext cx="16933" cy="243922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3352800" y="4747303"/>
                <a:ext cx="16933" cy="243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3375377" y="4847410"/>
              <a:ext cx="110067" cy="14100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3375377" y="4847410"/>
                <a:ext cx="11006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3482622" y="4685265"/>
              <a:ext cx="16933" cy="528732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3482622" y="4685265"/>
                <a:ext cx="16933" cy="5287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3716513" y="4615649"/>
              <a:ext cx="440620" cy="448893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3716513" y="4615649"/>
                <a:ext cx="440620" cy="4488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3985506" y="4649136"/>
              <a:ext cx="138289" cy="185937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3985506" y="4649136"/>
                <a:ext cx="138289" cy="185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3993268" y="4567535"/>
              <a:ext cx="412573" cy="573145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3993268" y="4567535"/>
                <a:ext cx="412573" cy="573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4529666" y="4778851"/>
              <a:ext cx="345722" cy="38438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4529666" y="4778851"/>
                <a:ext cx="345722" cy="384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5425722" y="4754353"/>
              <a:ext cx="244828" cy="238634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5425722" y="4754353"/>
                <a:ext cx="244828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5616222" y="4799472"/>
              <a:ext cx="56444" cy="6485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5616222" y="4799472"/>
                <a:ext cx="56444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5761213" y="4850230"/>
              <a:ext cx="221897" cy="1409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5761213" y="4850230"/>
                <a:ext cx="221897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5991577" y="4722982"/>
              <a:ext cx="36689" cy="316181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5991577" y="4722982"/>
                <a:ext cx="36689" cy="3161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6022622" y="4833310"/>
              <a:ext cx="121355" cy="5075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6022622" y="4833310"/>
                <a:ext cx="121355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6132688" y="4600316"/>
              <a:ext cx="53622" cy="706738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6132688" y="4600316"/>
                <a:ext cx="53622" cy="706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6467122" y="4622523"/>
              <a:ext cx="424744" cy="48995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6467122" y="4622523"/>
                <a:ext cx="424744" cy="48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6715653" y="4616883"/>
              <a:ext cx="188913" cy="498418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6715653" y="4616883"/>
                <a:ext cx="188913" cy="4984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6738055" y="4861509"/>
              <a:ext cx="159456" cy="13288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6738055" y="4861509"/>
                <a:ext cx="159456" cy="132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6958012" y="4716989"/>
              <a:ext cx="176565" cy="124781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6958012" y="4716989"/>
                <a:ext cx="176565" cy="124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6976533" y="4700246"/>
              <a:ext cx="330729" cy="477092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6976533" y="4700246"/>
                <a:ext cx="330729" cy="4770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9228666" y="4117055"/>
              <a:ext cx="414866" cy="265071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9228666" y="4117055"/>
                <a:ext cx="414866" cy="265071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45" y="616585"/>
            <a:ext cx="10709275" cy="26968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45" y="616585"/>
            <a:ext cx="10709275" cy="26968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309555" y="1096941"/>
              <a:ext cx="31045" cy="36659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309555" y="1096941"/>
                <a:ext cx="31045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2468562" y="1609458"/>
              <a:ext cx="813682" cy="76842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2468562" y="1609458"/>
                <a:ext cx="813682" cy="76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4390143" y="1573504"/>
              <a:ext cx="596723" cy="3383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4390143" y="1573504"/>
                <a:ext cx="59672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5633155" y="1177308"/>
              <a:ext cx="412045" cy="292741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633155" y="1177308"/>
                <a:ext cx="412045" cy="292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6096000" y="1150519"/>
              <a:ext cx="296333" cy="285163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6096000" y="1150519"/>
                <a:ext cx="296333" cy="285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6316133" y="1208856"/>
              <a:ext cx="39511" cy="550762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6316133" y="1208856"/>
                <a:ext cx="39511" cy="550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2991555" y="351077"/>
              <a:ext cx="189089" cy="3242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2991555" y="351077"/>
                <a:ext cx="189089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2929466" y="298909"/>
              <a:ext cx="214489" cy="253791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929466" y="298909"/>
                <a:ext cx="214489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3092450" y="451184"/>
              <a:ext cx="178505" cy="13606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3092450" y="451184"/>
                <a:ext cx="178505" cy="136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3279422" y="313714"/>
              <a:ext cx="101600" cy="227707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3279422" y="313714"/>
                <a:ext cx="101600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3375377" y="251676"/>
              <a:ext cx="16934" cy="597114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3375377" y="251676"/>
                <a:ext cx="16934" cy="597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3400777" y="432854"/>
              <a:ext cx="102482" cy="13112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3400777" y="432854"/>
                <a:ext cx="102482" cy="131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3465688" y="406065"/>
              <a:ext cx="121356" cy="14100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465688" y="406065"/>
                <a:ext cx="12135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3629377" y="334687"/>
              <a:ext cx="254000" cy="19756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3629377" y="334687"/>
                <a:ext cx="254000" cy="197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3877733" y="293269"/>
              <a:ext cx="11289" cy="397606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3877733" y="293269"/>
                <a:ext cx="11289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3962400" y="411705"/>
              <a:ext cx="208844" cy="3383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962400" y="411705"/>
                <a:ext cx="2088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4064000" y="303139"/>
              <a:ext cx="28222" cy="28904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4064000" y="303139"/>
                <a:ext cx="28222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4269316" y="242511"/>
              <a:ext cx="283457" cy="246213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4269316" y="242511"/>
                <a:ext cx="283457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4540073" y="307369"/>
              <a:ext cx="212549" cy="16073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4540073" y="307369"/>
                <a:ext cx="212549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4797777" y="315828"/>
              <a:ext cx="369711" cy="2819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4797777" y="315828"/>
                <a:ext cx="3697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5136444" y="214312"/>
              <a:ext cx="221721" cy="287630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5136444" y="214312"/>
                <a:ext cx="221721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6197600" y="207967"/>
              <a:ext cx="358775" cy="247447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6197600" y="207967"/>
                <a:ext cx="358775" cy="247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6654800" y="296089"/>
              <a:ext cx="225777" cy="1410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6654800" y="296089"/>
                <a:ext cx="22577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6767688" y="208848"/>
              <a:ext cx="11289" cy="191577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6767688" y="208848"/>
                <a:ext cx="11289" cy="191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6929966" y="173071"/>
              <a:ext cx="261056" cy="22946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929966" y="173071"/>
                <a:ext cx="261056" cy="229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7151511" y="231231"/>
              <a:ext cx="256822" cy="15086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151511" y="231231"/>
                <a:ext cx="256822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7411155" y="250971"/>
              <a:ext cx="412045" cy="2537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7411155" y="250971"/>
                <a:ext cx="41204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7727244" y="161439"/>
              <a:ext cx="186090" cy="255906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7727244" y="161439"/>
                <a:ext cx="186090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5342466" y="1711327"/>
              <a:ext cx="124354" cy="238106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5342466" y="1711327"/>
                <a:ext cx="124354" cy="238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5296605" y="1753978"/>
              <a:ext cx="198262" cy="194573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5296605" y="1753978"/>
                <a:ext cx="198262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4921955" y="1221017"/>
              <a:ext cx="124178" cy="19104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4921955" y="1221017"/>
                <a:ext cx="124178" cy="191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4938888" y="1237936"/>
              <a:ext cx="112889" cy="138175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4938888" y="1237936"/>
                <a:ext cx="112889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7571140" y="1787817"/>
              <a:ext cx="37571" cy="227002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7571140" y="1787817"/>
                <a:ext cx="37571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7614355" y="1731419"/>
              <a:ext cx="248356" cy="308250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7614355" y="1731419"/>
                <a:ext cx="248356" cy="308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7684911" y="1814606"/>
              <a:ext cx="59266" cy="475153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7684911" y="1814606"/>
                <a:ext cx="59266" cy="4751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8033984" y="1739879"/>
              <a:ext cx="424216" cy="252381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8033984" y="1739879"/>
                <a:ext cx="424216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8627533" y="1620562"/>
              <a:ext cx="228600" cy="248327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627533" y="1620562"/>
                <a:ext cx="228600" cy="248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8715022" y="1708860"/>
              <a:ext cx="180622" cy="270710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8715022" y="1708860"/>
                <a:ext cx="180622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8707261" y="1863954"/>
              <a:ext cx="182739" cy="4229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8707261" y="1863954"/>
                <a:ext cx="182739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8867422" y="1797687"/>
              <a:ext cx="99130" cy="128305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8867422" y="1797687"/>
                <a:ext cx="99130" cy="128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9012413" y="1638362"/>
              <a:ext cx="224719" cy="31300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9012413" y="1638362"/>
                <a:ext cx="224719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9271000" y="1600293"/>
              <a:ext cx="19755" cy="675367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9271000" y="1600293"/>
                <a:ext cx="19755" cy="675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8345311" y="2870659"/>
              <a:ext cx="42333" cy="11280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8345311" y="2870659"/>
                <a:ext cx="4233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6705600" y="3660231"/>
              <a:ext cx="214488" cy="20461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6705600" y="3660231"/>
                <a:ext cx="214488" cy="204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墨迹 48"/>
              <p14:cNvContentPartPr/>
              <p14:nvPr/>
            </p14:nvContentPartPr>
            <p14:xfrm>
              <a:off x="6886222" y="3724208"/>
              <a:ext cx="124178" cy="40976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6886222" y="3724208"/>
                <a:ext cx="124178" cy="409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墨迹 49"/>
              <p14:cNvContentPartPr/>
              <p14:nvPr/>
            </p14:nvContentPartPr>
            <p14:xfrm>
              <a:off x="7083777" y="3727909"/>
              <a:ext cx="160867" cy="3947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083777" y="3727909"/>
                <a:ext cx="16086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墨迹 50"/>
              <p14:cNvContentPartPr/>
              <p14:nvPr/>
            </p14:nvContentPartPr>
            <p14:xfrm>
              <a:off x="7145866" y="3625159"/>
              <a:ext cx="39511" cy="314243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145866" y="3625159"/>
                <a:ext cx="39511" cy="314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墨迹 51"/>
              <p14:cNvContentPartPr/>
              <p14:nvPr/>
            </p14:nvContentPartPr>
            <p14:xfrm>
              <a:off x="7413977" y="3578102"/>
              <a:ext cx="47978" cy="252733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7413977" y="3578102"/>
                <a:ext cx="47978" cy="252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墨迹 52"/>
              <p14:cNvContentPartPr/>
              <p14:nvPr/>
            </p14:nvContentPartPr>
            <p14:xfrm>
              <a:off x="7449608" y="3564355"/>
              <a:ext cx="418747" cy="279522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7449608" y="3564355"/>
                <a:ext cx="418747" cy="2795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墨迹 53"/>
              <p14:cNvContentPartPr/>
              <p14:nvPr/>
            </p14:nvContentPartPr>
            <p14:xfrm>
              <a:off x="7924800" y="3722269"/>
              <a:ext cx="90311" cy="13147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7924800" y="3722269"/>
                <a:ext cx="90311" cy="131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墨迹 54"/>
              <p14:cNvContentPartPr/>
              <p14:nvPr/>
            </p14:nvContentPartPr>
            <p14:xfrm>
              <a:off x="8094133" y="3667986"/>
              <a:ext cx="143934" cy="26084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8094133" y="3667986"/>
                <a:ext cx="143934" cy="26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6" name="墨迹 55"/>
              <p14:cNvContentPartPr/>
              <p14:nvPr/>
            </p14:nvContentPartPr>
            <p14:xfrm>
              <a:off x="8067322" y="3778667"/>
              <a:ext cx="184855" cy="9341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067322" y="3778667"/>
                <a:ext cx="184855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墨迹 56"/>
              <p14:cNvContentPartPr/>
              <p14:nvPr/>
            </p14:nvContentPartPr>
            <p14:xfrm>
              <a:off x="8463844" y="3594492"/>
              <a:ext cx="31044" cy="229294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463844" y="3594492"/>
                <a:ext cx="31044" cy="229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8" name="墨迹 57"/>
              <p14:cNvContentPartPr/>
              <p14:nvPr/>
            </p14:nvContentPartPr>
            <p14:xfrm>
              <a:off x="8523111" y="3573872"/>
              <a:ext cx="81844" cy="228764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8523111" y="3573872"/>
                <a:ext cx="81844" cy="228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墨迹 58"/>
              <p14:cNvContentPartPr/>
              <p14:nvPr/>
            </p14:nvContentPartPr>
            <p14:xfrm>
              <a:off x="8596488" y="3615113"/>
              <a:ext cx="474134" cy="298910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8596488" y="3615113"/>
                <a:ext cx="474134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0" name="墨迹 59"/>
              <p14:cNvContentPartPr/>
              <p14:nvPr/>
            </p14:nvContentPartPr>
            <p14:xfrm>
              <a:off x="9225844" y="3454379"/>
              <a:ext cx="47978" cy="372227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9225844" y="3454379"/>
                <a:ext cx="47978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墨迹 60"/>
              <p14:cNvContentPartPr/>
              <p14:nvPr/>
            </p14:nvContentPartPr>
            <p14:xfrm>
              <a:off x="9172222" y="3730729"/>
              <a:ext cx="186266" cy="187523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9172222" y="3730729"/>
                <a:ext cx="186266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2" name="墨迹 61"/>
              <p14:cNvContentPartPr/>
              <p14:nvPr/>
            </p14:nvContentPartPr>
            <p14:xfrm>
              <a:off x="9330266" y="3626393"/>
              <a:ext cx="245534" cy="563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9330266" y="3626393"/>
                <a:ext cx="245534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" name="墨迹 62"/>
              <p14:cNvContentPartPr/>
              <p14:nvPr/>
            </p14:nvContentPartPr>
            <p14:xfrm>
              <a:off x="9448800" y="3538271"/>
              <a:ext cx="56444" cy="310894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9448800" y="3538271"/>
                <a:ext cx="56444" cy="310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4" name="墨迹 63"/>
              <p14:cNvContentPartPr/>
              <p14:nvPr/>
            </p14:nvContentPartPr>
            <p14:xfrm>
              <a:off x="9826977" y="3548845"/>
              <a:ext cx="62089" cy="156505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9826977" y="3548845"/>
                <a:ext cx="62089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墨迹 64"/>
              <p14:cNvContentPartPr/>
              <p14:nvPr/>
            </p14:nvContentPartPr>
            <p14:xfrm>
              <a:off x="9917288" y="3481696"/>
              <a:ext cx="31044" cy="60100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9917288" y="3481696"/>
                <a:ext cx="31044" cy="60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6" name="墨迹 65"/>
              <p14:cNvContentPartPr/>
              <p14:nvPr/>
            </p14:nvContentPartPr>
            <p14:xfrm>
              <a:off x="6241344" y="3642607"/>
              <a:ext cx="191911" cy="256082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6241344" y="3642607"/>
                <a:ext cx="191911" cy="256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" name="墨迹 66"/>
              <p14:cNvContentPartPr/>
              <p14:nvPr/>
            </p14:nvContentPartPr>
            <p14:xfrm>
              <a:off x="6414734" y="3718568"/>
              <a:ext cx="107421" cy="198275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6414734" y="3718568"/>
                <a:ext cx="107421" cy="198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8" name="墨迹 67"/>
              <p14:cNvContentPartPr/>
              <p14:nvPr/>
            </p14:nvContentPartPr>
            <p14:xfrm>
              <a:off x="6553200" y="3786246"/>
              <a:ext cx="101600" cy="92528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6553200" y="3786246"/>
                <a:ext cx="101600" cy="925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9" name="墨迹 68"/>
              <p14:cNvContentPartPr/>
              <p14:nvPr/>
            </p14:nvContentPartPr>
            <p14:xfrm>
              <a:off x="9908646" y="3438693"/>
              <a:ext cx="204787" cy="250971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9908646" y="3438693"/>
                <a:ext cx="204787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" name="墨迹 69"/>
              <p14:cNvContentPartPr/>
              <p14:nvPr/>
            </p14:nvContentPartPr>
            <p14:xfrm>
              <a:off x="10069688" y="3455789"/>
              <a:ext cx="460023" cy="336978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0069688" y="3455789"/>
                <a:ext cx="460023" cy="336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墨迹 70"/>
              <p14:cNvContentPartPr/>
              <p14:nvPr/>
            </p14:nvContentPartPr>
            <p14:xfrm>
              <a:off x="9609490" y="3455789"/>
              <a:ext cx="448910" cy="279875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9609490" y="3455789"/>
                <a:ext cx="448910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2" name="墨迹 71"/>
              <p14:cNvContentPartPr/>
              <p14:nvPr/>
            </p14:nvContentPartPr>
            <p14:xfrm>
              <a:off x="6261628" y="4461083"/>
              <a:ext cx="223838" cy="24779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6261628" y="4461083"/>
                <a:ext cx="223838" cy="247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墨迹 72"/>
              <p14:cNvContentPartPr/>
              <p14:nvPr/>
            </p14:nvContentPartPr>
            <p14:xfrm>
              <a:off x="6466769" y="4541451"/>
              <a:ext cx="140053" cy="177125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6466769" y="4541451"/>
                <a:ext cx="140053" cy="177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4" name="墨迹 73"/>
              <p14:cNvContentPartPr/>
              <p14:nvPr/>
            </p14:nvContentPartPr>
            <p14:xfrm>
              <a:off x="6660444" y="4532638"/>
              <a:ext cx="342194" cy="371170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6660444" y="4532638"/>
                <a:ext cx="342194" cy="371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5" name="墨迹 74"/>
              <p14:cNvContentPartPr/>
              <p14:nvPr/>
            </p14:nvContentPartPr>
            <p14:xfrm>
              <a:off x="7061200" y="4585159"/>
              <a:ext cx="186266" cy="16919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7061200" y="4585159"/>
                <a:ext cx="1862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6" name="墨迹 75"/>
              <p14:cNvContentPartPr/>
              <p14:nvPr/>
            </p14:nvContentPartPr>
            <p14:xfrm>
              <a:off x="7165093" y="4510255"/>
              <a:ext cx="8996" cy="244098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7165093" y="4510255"/>
                <a:ext cx="8996" cy="244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墨迹 76"/>
              <p14:cNvContentPartPr/>
              <p14:nvPr/>
            </p14:nvContentPartPr>
            <p14:xfrm>
              <a:off x="7439377" y="4442754"/>
              <a:ext cx="95956" cy="217309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7439377" y="4442754"/>
                <a:ext cx="95956" cy="217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墨迹 77"/>
              <p14:cNvContentPartPr/>
              <p14:nvPr/>
            </p14:nvContentPartPr>
            <p14:xfrm>
              <a:off x="7501466" y="4452624"/>
              <a:ext cx="152400" cy="247446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7501466" y="4452624"/>
                <a:ext cx="152400" cy="247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墨迹 78"/>
              <p14:cNvContentPartPr/>
              <p14:nvPr/>
            </p14:nvContentPartPr>
            <p14:xfrm>
              <a:off x="7648222" y="4414731"/>
              <a:ext cx="265288" cy="239692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7648222" y="4414731"/>
                <a:ext cx="265288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0" name="墨迹 79"/>
              <p14:cNvContentPartPr/>
              <p14:nvPr/>
            </p14:nvContentPartPr>
            <p14:xfrm>
              <a:off x="7910688" y="4526646"/>
              <a:ext cx="146050" cy="450479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7910688" y="4526646"/>
                <a:ext cx="146050" cy="450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1" name="墨迹 80"/>
              <p14:cNvContentPartPr/>
              <p14:nvPr/>
            </p14:nvContentPartPr>
            <p14:xfrm>
              <a:off x="8281105" y="4491221"/>
              <a:ext cx="165806" cy="31900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8281105" y="4491221"/>
                <a:ext cx="165806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2" name="墨迹 81"/>
              <p14:cNvContentPartPr/>
              <p14:nvPr/>
            </p14:nvContentPartPr>
            <p14:xfrm>
              <a:off x="8256763" y="4580929"/>
              <a:ext cx="209903" cy="18330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8256763" y="4580929"/>
                <a:ext cx="209903" cy="183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3" name="墨迹 82"/>
              <p14:cNvContentPartPr/>
              <p14:nvPr/>
            </p14:nvContentPartPr>
            <p14:xfrm>
              <a:off x="8799688" y="4374900"/>
              <a:ext cx="160867" cy="253439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8799688" y="4374900"/>
                <a:ext cx="160867" cy="253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4" name="墨迹 83"/>
              <p14:cNvContentPartPr/>
              <p14:nvPr/>
            </p14:nvContentPartPr>
            <p14:xfrm>
              <a:off x="9010826" y="4311629"/>
              <a:ext cx="113418" cy="29749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9010826" y="4311629"/>
                <a:ext cx="113418" cy="297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5" name="墨迹 84"/>
              <p14:cNvContentPartPr/>
              <p14:nvPr/>
            </p14:nvContentPartPr>
            <p14:xfrm>
              <a:off x="9144000" y="4424425"/>
              <a:ext cx="56444" cy="130420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9144000" y="4424425"/>
                <a:ext cx="56444" cy="130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6" name="墨迹 85"/>
              <p14:cNvContentPartPr/>
              <p14:nvPr/>
            </p14:nvContentPartPr>
            <p14:xfrm>
              <a:off x="9224433" y="4421605"/>
              <a:ext cx="216782" cy="177653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9224433" y="4421605"/>
                <a:ext cx="216782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7" name="墨迹 86"/>
              <p14:cNvContentPartPr/>
              <p14:nvPr/>
            </p14:nvContentPartPr>
            <p14:xfrm>
              <a:off x="9468555" y="4280610"/>
              <a:ext cx="68439" cy="236872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9468555" y="4280610"/>
                <a:ext cx="68439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8" name="墨迹 87"/>
              <p14:cNvContentPartPr/>
              <p14:nvPr/>
            </p14:nvContentPartPr>
            <p14:xfrm>
              <a:off x="9465733" y="4478003"/>
              <a:ext cx="121356" cy="352487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9465733" y="4478003"/>
                <a:ext cx="121356" cy="352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9" name="墨迹 88"/>
              <p14:cNvContentPartPr/>
              <p14:nvPr/>
            </p14:nvContentPartPr>
            <p14:xfrm>
              <a:off x="9747955" y="4231262"/>
              <a:ext cx="16934" cy="404655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9747955" y="4231262"/>
                <a:ext cx="16934" cy="4046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0" name="墨迹 89"/>
              <p14:cNvContentPartPr/>
              <p14:nvPr/>
            </p14:nvContentPartPr>
            <p14:xfrm>
              <a:off x="9674577" y="4509022"/>
              <a:ext cx="197556" cy="214312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9674577" y="4509022"/>
                <a:ext cx="197556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1" name="墨迹 90"/>
              <p14:cNvContentPartPr/>
              <p14:nvPr/>
            </p14:nvContentPartPr>
            <p14:xfrm>
              <a:off x="9922933" y="4461083"/>
              <a:ext cx="189089" cy="11280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9922933" y="4461083"/>
                <a:ext cx="18908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" name="墨迹 91"/>
              <p14:cNvContentPartPr/>
              <p14:nvPr/>
            </p14:nvContentPartPr>
            <p14:xfrm>
              <a:off x="10004777" y="4350226"/>
              <a:ext cx="59267" cy="218014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0004777" y="4350226"/>
                <a:ext cx="59267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3" name="墨迹 92"/>
              <p14:cNvContentPartPr/>
              <p14:nvPr/>
            </p14:nvContentPartPr>
            <p14:xfrm>
              <a:off x="10257366" y="4222978"/>
              <a:ext cx="557389" cy="523620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0257366" y="4222978"/>
                <a:ext cx="557389" cy="523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4" name="墨迹 93"/>
              <p14:cNvContentPartPr/>
              <p14:nvPr/>
            </p14:nvContentPartPr>
            <p14:xfrm>
              <a:off x="10687755" y="4188963"/>
              <a:ext cx="175507" cy="179064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0687755" y="4188963"/>
                <a:ext cx="175507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5" name="墨迹 94"/>
              <p14:cNvContentPartPr/>
              <p14:nvPr/>
            </p14:nvContentPartPr>
            <p14:xfrm>
              <a:off x="10893777" y="4190373"/>
              <a:ext cx="93133" cy="132535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0893777" y="4190373"/>
                <a:ext cx="93133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6" name="墨迹 95"/>
              <p14:cNvContentPartPr/>
              <p14:nvPr/>
            </p14:nvContentPartPr>
            <p14:xfrm>
              <a:off x="7586133" y="1644002"/>
              <a:ext cx="67734" cy="31019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7586133" y="1644002"/>
                <a:ext cx="6773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1" name="墨迹 100"/>
              <p14:cNvContentPartPr/>
              <p14:nvPr/>
            </p14:nvContentPartPr>
            <p14:xfrm>
              <a:off x="5143500" y="2921417"/>
              <a:ext cx="252588" cy="532257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5143500" y="2921417"/>
                <a:ext cx="252588" cy="5322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2" name="墨迹 101"/>
              <p14:cNvContentPartPr/>
              <p14:nvPr/>
            </p14:nvContentPartPr>
            <p14:xfrm>
              <a:off x="5345288" y="2962834"/>
              <a:ext cx="460022" cy="392848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5345288" y="2962834"/>
                <a:ext cx="460022" cy="392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3" name="墨迹 102"/>
              <p14:cNvContentPartPr/>
              <p14:nvPr/>
            </p14:nvContentPartPr>
            <p14:xfrm>
              <a:off x="5418666" y="2707105"/>
              <a:ext cx="11289" cy="250971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5418666" y="2707105"/>
                <a:ext cx="11289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4" name="墨迹 103"/>
              <p14:cNvContentPartPr/>
              <p14:nvPr/>
            </p14:nvContentPartPr>
            <p14:xfrm>
              <a:off x="5429955" y="2814261"/>
              <a:ext cx="81845" cy="39478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5429955" y="2814261"/>
                <a:ext cx="8184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5" name="墨迹 104"/>
              <p14:cNvContentPartPr/>
              <p14:nvPr/>
            </p14:nvContentPartPr>
            <p14:xfrm>
              <a:off x="5531555" y="2718384"/>
              <a:ext cx="9349" cy="262603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5531555" y="2718384"/>
                <a:ext cx="9349" cy="2626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6" name="墨迹 105"/>
              <p14:cNvContentPartPr/>
              <p14:nvPr/>
            </p14:nvContentPartPr>
            <p14:xfrm>
              <a:off x="5552722" y="2681021"/>
              <a:ext cx="266700" cy="234404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5552722" y="2681021"/>
                <a:ext cx="266700" cy="234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7" name="墨迹 106"/>
              <p14:cNvContentPartPr/>
              <p14:nvPr/>
            </p14:nvContentPartPr>
            <p14:xfrm>
              <a:off x="5808133" y="2763503"/>
              <a:ext cx="110949" cy="408885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5808133" y="2763503"/>
                <a:ext cx="110949" cy="408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8" name="墨迹 107"/>
              <p14:cNvContentPartPr/>
              <p14:nvPr/>
            </p14:nvContentPartPr>
            <p14:xfrm>
              <a:off x="6039555" y="2695825"/>
              <a:ext cx="88371" cy="42299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6039555" y="2695825"/>
                <a:ext cx="88371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9" name="墨迹 108"/>
              <p14:cNvContentPartPr/>
              <p14:nvPr/>
            </p14:nvContentPartPr>
            <p14:xfrm>
              <a:off x="6016977" y="2712040"/>
              <a:ext cx="268112" cy="241277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6016977" y="2712040"/>
                <a:ext cx="268112" cy="2412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0" name="墨迹 109"/>
              <p14:cNvContentPartPr/>
              <p14:nvPr/>
            </p14:nvContentPartPr>
            <p14:xfrm>
              <a:off x="6335006" y="2706400"/>
              <a:ext cx="630238" cy="222243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6335006" y="2706400"/>
                <a:ext cx="630238" cy="222243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15" y="600075"/>
            <a:ext cx="11490325" cy="31953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3934177" y="1900613"/>
              <a:ext cx="287867" cy="241806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3934177" y="1900613"/>
                <a:ext cx="287867" cy="2418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112000" y="1393031"/>
              <a:ext cx="105017" cy="5995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112000" y="1393031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5164843" y="1054643"/>
              <a:ext cx="2333801" cy="5639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5164843" y="1054643"/>
                <a:ext cx="2333801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4684888" y="2329238"/>
              <a:ext cx="270934" cy="217485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4684888" y="2329238"/>
                <a:ext cx="270934" cy="217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5526616" y="2870659"/>
              <a:ext cx="309739" cy="293270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526616" y="2870659"/>
                <a:ext cx="309739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5683955" y="2952084"/>
              <a:ext cx="67734" cy="527674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683955" y="2952084"/>
                <a:ext cx="67734" cy="5276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5850466" y="2819901"/>
              <a:ext cx="177800" cy="29679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850466" y="2819901"/>
                <a:ext cx="177800" cy="2967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6225822" y="2991915"/>
              <a:ext cx="105017" cy="5995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6225822" y="2991915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6679494" y="2874536"/>
              <a:ext cx="184150" cy="543184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6679494" y="2874536"/>
                <a:ext cx="184150" cy="543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6852355" y="2895333"/>
              <a:ext cx="84667" cy="13888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6852355" y="2895333"/>
                <a:ext cx="84667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6999111" y="2757863"/>
              <a:ext cx="87489" cy="13747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6999111" y="2757863"/>
                <a:ext cx="87489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7136694" y="2774077"/>
              <a:ext cx="251883" cy="383683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7136694" y="2774077"/>
                <a:ext cx="251883" cy="3836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7171972" y="2988038"/>
              <a:ext cx="137583" cy="188933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7171972" y="2988038"/>
                <a:ext cx="137583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7347302" y="2887579"/>
              <a:ext cx="585964" cy="295032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7347302" y="2887579"/>
                <a:ext cx="585964" cy="295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7998177" y="2958076"/>
              <a:ext cx="70556" cy="3665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7998177" y="2958076"/>
                <a:ext cx="7055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3556000" y="3885823"/>
              <a:ext cx="127881" cy="32146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556000" y="3885823"/>
                <a:ext cx="127881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3804355" y="3889348"/>
              <a:ext cx="184856" cy="25590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3804355" y="3889348"/>
                <a:ext cx="184856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3747911" y="3854100"/>
              <a:ext cx="270933" cy="418050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3747911" y="3854100"/>
                <a:ext cx="270933" cy="418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10485261" y="2943976"/>
              <a:ext cx="126294" cy="95877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0485261" y="2943976"/>
                <a:ext cx="126294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10514894" y="3034213"/>
              <a:ext cx="194733" cy="118436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0514894" y="3034213"/>
                <a:ext cx="194733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10033000" y="3053953"/>
              <a:ext cx="414867" cy="81777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0033000" y="3053953"/>
                <a:ext cx="414867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10566400" y="3084972"/>
              <a:ext cx="143227" cy="107156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0566400" y="3084972"/>
                <a:ext cx="143227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10493022" y="2969356"/>
              <a:ext cx="82374" cy="62037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0493022" y="2969356"/>
                <a:ext cx="82374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10583332" y="3107531"/>
              <a:ext cx="64912" cy="3947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0583332" y="3107531"/>
                <a:ext cx="6491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4467577" y="3893402"/>
              <a:ext cx="25400" cy="3190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4467577" y="3893402"/>
                <a:ext cx="25400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4363155" y="3780077"/>
              <a:ext cx="217311" cy="387737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4363155" y="3780077"/>
                <a:ext cx="217311" cy="387737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5" y="264795"/>
            <a:ext cx="10772140" cy="35515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990" y="1658620"/>
            <a:ext cx="5255895" cy="32746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7566377" y="1178718"/>
              <a:ext cx="64912" cy="8460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566377" y="1178718"/>
                <a:ext cx="64912" cy="8460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5" y="264795"/>
            <a:ext cx="10772140" cy="35515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990" y="1658620"/>
            <a:ext cx="5255895" cy="32746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8319911" y="3006014"/>
              <a:ext cx="50800" cy="4934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8319911" y="3006014"/>
                <a:ext cx="50800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8455377" y="3045493"/>
              <a:ext cx="336726" cy="126895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8455377" y="3045493"/>
                <a:ext cx="336726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8001705" y="3101891"/>
              <a:ext cx="323850" cy="379453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8001705" y="3101891"/>
                <a:ext cx="323850" cy="379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8071555" y="3082152"/>
              <a:ext cx="197556" cy="98696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071555" y="3082152"/>
                <a:ext cx="197556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4619977" y="4573879"/>
              <a:ext cx="182034" cy="31019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619977" y="4573879"/>
                <a:ext cx="182034" cy="31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4400902" y="4891118"/>
              <a:ext cx="595136" cy="6626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400902" y="4891118"/>
                <a:ext cx="595136" cy="66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4607277" y="5037753"/>
              <a:ext cx="238478" cy="154566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607277" y="5037753"/>
                <a:ext cx="238478" cy="154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5101166" y="4838950"/>
              <a:ext cx="204611" cy="564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101166" y="4838950"/>
                <a:ext cx="2046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5192888" y="4707825"/>
              <a:ext cx="22578" cy="38209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192888" y="4707825"/>
                <a:ext cx="22578" cy="3820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5480755" y="4683856"/>
              <a:ext cx="16934" cy="383506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480755" y="4683856"/>
                <a:ext cx="16934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5604933" y="4584454"/>
              <a:ext cx="234421" cy="42651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604933" y="4584454"/>
                <a:ext cx="234421" cy="426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4224513" y="4596439"/>
              <a:ext cx="223309" cy="470923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4224513" y="4596439"/>
                <a:ext cx="223309" cy="470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6000044" y="4681036"/>
              <a:ext cx="230011" cy="200213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6000044" y="4681036"/>
                <a:ext cx="230011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6067777" y="4570883"/>
              <a:ext cx="237067" cy="34138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067777" y="4570883"/>
                <a:ext cx="237067" cy="341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4998155" y="5431130"/>
              <a:ext cx="166511" cy="212902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4998155" y="5431130"/>
                <a:ext cx="166511" cy="212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5221111" y="5504447"/>
              <a:ext cx="53622" cy="8741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221111" y="5504447"/>
                <a:ext cx="53622" cy="87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5252155" y="5373498"/>
              <a:ext cx="143934" cy="390380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252155" y="5373498"/>
                <a:ext cx="143934" cy="390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5350933" y="5397291"/>
              <a:ext cx="115711" cy="4511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350933" y="5397291"/>
                <a:ext cx="11571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5542844" y="5436769"/>
              <a:ext cx="200378" cy="15791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5542844" y="5436769"/>
                <a:ext cx="200378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5559777" y="5352877"/>
              <a:ext cx="245534" cy="391261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5559777" y="5352877"/>
                <a:ext cx="245534" cy="391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5734755" y="5521366"/>
              <a:ext cx="59267" cy="163554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5734755" y="5521366"/>
                <a:ext cx="59267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6289851" y="5222457"/>
              <a:ext cx="173037" cy="383506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6289851" y="5222457"/>
                <a:ext cx="173037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6400800" y="5535466"/>
              <a:ext cx="8466" cy="1973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6400800" y="5535466"/>
                <a:ext cx="846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6347177" y="5487527"/>
              <a:ext cx="98778" cy="8177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347177" y="5487527"/>
                <a:ext cx="98778" cy="81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6652683" y="5109661"/>
              <a:ext cx="490361" cy="555520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652683" y="5109661"/>
                <a:ext cx="490361" cy="555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6963480" y="5171698"/>
              <a:ext cx="171097" cy="19175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963480" y="5171698"/>
                <a:ext cx="171097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7029273" y="5083929"/>
              <a:ext cx="201260" cy="459996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7029273" y="5083929"/>
                <a:ext cx="201260" cy="459996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" y="791845"/>
            <a:ext cx="11540490" cy="26365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25" y="433705"/>
            <a:ext cx="8524875" cy="133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940" y="1767205"/>
            <a:ext cx="9055100" cy="20586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315" y="4337685"/>
            <a:ext cx="9770110" cy="20802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4416072" y="3018704"/>
              <a:ext cx="2329039" cy="77547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4416072" y="3018704"/>
                <a:ext cx="2329039" cy="77547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" y="791845"/>
            <a:ext cx="11540490" cy="26365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3482622" y="1283055"/>
              <a:ext cx="395111" cy="406770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3482622" y="1283055"/>
                <a:ext cx="395111" cy="4067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8664222" y="2006007"/>
              <a:ext cx="158044" cy="210435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8664222" y="2006007"/>
                <a:ext cx="158044" cy="210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8733896" y="2019049"/>
              <a:ext cx="156104" cy="233347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8733896" y="2019049"/>
                <a:ext cx="156104" cy="233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5410200" y="2464593"/>
              <a:ext cx="270933" cy="340151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410200" y="2464593"/>
                <a:ext cx="270933" cy="340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4929540" y="2026099"/>
              <a:ext cx="110948" cy="8318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929540" y="2026099"/>
                <a:ext cx="110948" cy="83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4805362" y="2182603"/>
              <a:ext cx="221544" cy="6203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805362" y="2182603"/>
                <a:ext cx="22154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4855633" y="2123385"/>
              <a:ext cx="128411" cy="242512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855633" y="2123385"/>
                <a:ext cx="128411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4938888" y="2267200"/>
              <a:ext cx="191912" cy="105746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938888" y="2267200"/>
                <a:ext cx="191912" cy="105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5132916" y="2179783"/>
              <a:ext cx="263173" cy="4229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132916" y="2179783"/>
                <a:ext cx="263173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5377744" y="2023455"/>
              <a:ext cx="554566" cy="593413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377744" y="2023455"/>
                <a:ext cx="554566" cy="593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9002888" y="1522746"/>
              <a:ext cx="846667" cy="1024153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9002888" y="1522746"/>
                <a:ext cx="846667" cy="10241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4264377" y="2934812"/>
              <a:ext cx="294217" cy="745687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264377" y="2934812"/>
                <a:ext cx="294217" cy="745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4504266" y="2952436"/>
              <a:ext cx="304800" cy="93057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4504266" y="2952436"/>
                <a:ext cx="304800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6527800" y="3028573"/>
              <a:ext cx="160866" cy="239692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6527800" y="3028573"/>
                <a:ext cx="160866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6533268" y="3070696"/>
              <a:ext cx="135643" cy="18910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533268" y="3070696"/>
                <a:ext cx="135643" cy="189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1099079" y="2904498"/>
              <a:ext cx="836965" cy="608746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099079" y="2904498"/>
                <a:ext cx="836965" cy="608746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85" y="609600"/>
            <a:ext cx="11538585" cy="38900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422444" y="3547435"/>
              <a:ext cx="22578" cy="90237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422444" y="3547435"/>
                <a:ext cx="22578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540977" y="3517474"/>
              <a:ext cx="2823" cy="7402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540977" y="3517474"/>
                <a:ext cx="2823" cy="7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7405511" y="3507957"/>
              <a:ext cx="152400" cy="174834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7405511" y="3507957"/>
                <a:ext cx="152400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7382933" y="3665871"/>
              <a:ext cx="5644" cy="135355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382933" y="3665871"/>
                <a:ext cx="564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7290505" y="3654592"/>
              <a:ext cx="203906" cy="286220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290505" y="3654592"/>
                <a:ext cx="203906" cy="286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7428088" y="3773027"/>
              <a:ext cx="196144" cy="197394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428088" y="3773027"/>
                <a:ext cx="196144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7638873" y="3617052"/>
              <a:ext cx="206904" cy="314595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638873" y="3617052"/>
                <a:ext cx="206904" cy="314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7744177" y="3555895"/>
              <a:ext cx="163689" cy="412234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744177" y="3555895"/>
                <a:ext cx="163689" cy="4122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8170333" y="3442394"/>
              <a:ext cx="166511" cy="626018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8170333" y="3442394"/>
                <a:ext cx="166511" cy="626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8353777" y="3598194"/>
              <a:ext cx="265289" cy="26507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8353777" y="3598194"/>
                <a:ext cx="265289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8195733" y="3442394"/>
              <a:ext cx="158044" cy="62037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195733" y="3442394"/>
                <a:ext cx="158044" cy="620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8414102" y="3629917"/>
              <a:ext cx="244475" cy="227708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414102" y="3629917"/>
                <a:ext cx="244475" cy="227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8780991" y="3380356"/>
              <a:ext cx="137231" cy="599406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780991" y="3380356"/>
                <a:ext cx="137231" cy="5994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8889294" y="3632032"/>
              <a:ext cx="319616" cy="248152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8889294" y="3632032"/>
                <a:ext cx="319616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8028340" y="3605948"/>
              <a:ext cx="116593" cy="1424756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8028340" y="3605948"/>
                <a:ext cx="116593" cy="14247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9880600" y="3512187"/>
              <a:ext cx="157338" cy="168665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9880600" y="3512187"/>
                <a:ext cx="157338" cy="168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9856611" y="3441689"/>
              <a:ext cx="218722" cy="34543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856611" y="3441689"/>
                <a:ext cx="218722" cy="3454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9983611" y="3632032"/>
              <a:ext cx="142522" cy="17289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983611" y="3632032"/>
                <a:ext cx="142522" cy="172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9990666" y="3597489"/>
              <a:ext cx="135466" cy="227707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990666" y="3597489"/>
                <a:ext cx="135466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10154355" y="3524876"/>
              <a:ext cx="138289" cy="236872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0154355" y="3524876"/>
                <a:ext cx="138289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10246077" y="3390226"/>
              <a:ext cx="49389" cy="659152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0246077" y="3390226"/>
                <a:ext cx="49389" cy="659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10334977" y="3584799"/>
              <a:ext cx="149578" cy="295385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0334977" y="3584799"/>
                <a:ext cx="149578" cy="295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10905067" y="3383881"/>
              <a:ext cx="124177" cy="4511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0905067" y="3383881"/>
                <a:ext cx="124177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10850562" y="3524876"/>
              <a:ext cx="48860" cy="177654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0850562" y="3524876"/>
                <a:ext cx="48860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10888132" y="3489627"/>
              <a:ext cx="174978" cy="198803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0888132" y="3489627"/>
                <a:ext cx="174978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11089217" y="3327483"/>
              <a:ext cx="135467" cy="35530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1089217" y="3327483"/>
                <a:ext cx="135467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11140545" y="3515006"/>
              <a:ext cx="91899" cy="175010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1140545" y="3515006"/>
                <a:ext cx="91899" cy="175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8329788" y="4699894"/>
              <a:ext cx="136878" cy="538072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8329788" y="4699894"/>
                <a:ext cx="136878" cy="5380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8594372" y="4776912"/>
              <a:ext cx="219428" cy="285691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8594372" y="4776912"/>
                <a:ext cx="219428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8901288" y="4651427"/>
              <a:ext cx="101600" cy="549351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8901288" y="4651427"/>
                <a:ext cx="101600" cy="549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8978723" y="4827670"/>
              <a:ext cx="297921" cy="242512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8978723" y="4827670"/>
                <a:ext cx="297921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10072334" y="4707649"/>
              <a:ext cx="129999" cy="142581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0072334" y="4707649"/>
                <a:ext cx="129999" cy="142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10222088" y="4720514"/>
              <a:ext cx="146756" cy="408886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0222088" y="4720514"/>
                <a:ext cx="146756" cy="408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10066161" y="4855870"/>
              <a:ext cx="285750" cy="33274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0066161" y="4855870"/>
                <a:ext cx="285750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10216444" y="4853050"/>
              <a:ext cx="101600" cy="18681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0216444" y="4853050"/>
                <a:ext cx="101600" cy="186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10385953" y="4709235"/>
              <a:ext cx="214312" cy="39478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0385953" y="4709235"/>
                <a:ext cx="21431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10594622" y="4590799"/>
              <a:ext cx="127000" cy="225416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0594622" y="4590799"/>
                <a:ext cx="127000" cy="225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10752667" y="4579519"/>
              <a:ext cx="149577" cy="225240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0752667" y="4579519"/>
                <a:ext cx="149577" cy="225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10137422" y="5414210"/>
              <a:ext cx="174978" cy="16002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0137422" y="5414210"/>
                <a:ext cx="174978" cy="160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10322983" y="5453689"/>
              <a:ext cx="147461" cy="35248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0322983" y="5453689"/>
                <a:ext cx="147461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10161940" y="5600324"/>
              <a:ext cx="249237" cy="31582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0161940" y="5600324"/>
                <a:ext cx="249237" cy="315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10306755" y="5631343"/>
              <a:ext cx="112889" cy="107861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0306755" y="5631343"/>
                <a:ext cx="112889" cy="107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10470444" y="5453689"/>
              <a:ext cx="197556" cy="39478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0470444" y="5453689"/>
                <a:ext cx="19755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10658827" y="5394471"/>
              <a:ext cx="267405" cy="122666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0658827" y="5394471"/>
                <a:ext cx="267405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10922000" y="5282732"/>
              <a:ext cx="11288" cy="42192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0922000" y="5282732"/>
                <a:ext cx="11288" cy="421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10996082" y="5409980"/>
              <a:ext cx="151695" cy="132007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0996082" y="5409980"/>
                <a:ext cx="151695" cy="132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10220677" y="6158664"/>
              <a:ext cx="142523" cy="103279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0220677" y="6158664"/>
                <a:ext cx="142523" cy="103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10368844" y="6130465"/>
              <a:ext cx="180623" cy="360947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0368844" y="6130465"/>
                <a:ext cx="180623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10267244" y="6239560"/>
              <a:ext cx="239888" cy="34579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0267244" y="6239560"/>
                <a:ext cx="239888" cy="345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10385777" y="6237621"/>
              <a:ext cx="94016" cy="121784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0385777" y="6237621"/>
                <a:ext cx="94016" cy="121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10575925" y="6172763"/>
              <a:ext cx="196497" cy="3665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0575925" y="6172763"/>
                <a:ext cx="196497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10699750" y="6053623"/>
              <a:ext cx="327554" cy="216427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0699750" y="6053623"/>
                <a:ext cx="327554" cy="216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11046177" y="6090986"/>
              <a:ext cx="177800" cy="184704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1046177" y="6090986"/>
                <a:ext cx="177800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11548532" y="4974305"/>
              <a:ext cx="103718" cy="22560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1548532" y="4974305"/>
                <a:ext cx="10371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11528248" y="4900988"/>
              <a:ext cx="25930" cy="203033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1528248" y="4900988"/>
                <a:ext cx="25930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11441288" y="5098381"/>
              <a:ext cx="45156" cy="259431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1441288" y="5098381"/>
                <a:ext cx="45156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11469511" y="5092741"/>
              <a:ext cx="203200" cy="212022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1469511" y="5092741"/>
                <a:ext cx="203200" cy="212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11687527" y="5008497"/>
              <a:ext cx="273050" cy="388794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1687527" y="5008497"/>
                <a:ext cx="273050" cy="3887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11887200" y="5012022"/>
              <a:ext cx="53622" cy="80719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1887200" y="5012022"/>
                <a:ext cx="53622" cy="80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11604977" y="5448049"/>
              <a:ext cx="117123" cy="231232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1604977" y="5448049"/>
                <a:ext cx="117123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11689644" y="5639802"/>
              <a:ext cx="62088" cy="56398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1689644" y="5639802"/>
                <a:ext cx="6208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11708518" y="5419850"/>
              <a:ext cx="235126" cy="304549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1708518" y="5419850"/>
                <a:ext cx="235126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11667067" y="6034588"/>
              <a:ext cx="69850" cy="5640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1667067" y="6034588"/>
                <a:ext cx="6985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11633200" y="5963209"/>
              <a:ext cx="33867" cy="243393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1633200" y="5963209"/>
                <a:ext cx="33867" cy="243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11545005" y="6155844"/>
              <a:ext cx="265995" cy="53578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1545005" y="6155844"/>
                <a:ext cx="265995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11823700" y="6043048"/>
              <a:ext cx="162277" cy="36659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1823700" y="6043048"/>
                <a:ext cx="162277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11916832" y="5913333"/>
              <a:ext cx="83256" cy="179416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1916832" y="5913333"/>
                <a:ext cx="83256" cy="179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11988800" y="5978190"/>
              <a:ext cx="133526" cy="36659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1988800" y="5978190"/>
                <a:ext cx="13352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11997267" y="6027186"/>
              <a:ext cx="25400" cy="464226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1997267" y="6027186"/>
                <a:ext cx="25400" cy="4642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11606388" y="6352708"/>
              <a:ext cx="38100" cy="232466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1606388" y="6352708"/>
                <a:ext cx="38100" cy="232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11621911" y="6374386"/>
              <a:ext cx="105304" cy="262956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1621911" y="6374386"/>
                <a:ext cx="105304" cy="262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11706577" y="6384256"/>
              <a:ext cx="256823" cy="300144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1706577" y="6384256"/>
                <a:ext cx="256823" cy="300144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85" y="609600"/>
            <a:ext cx="11538585" cy="38900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1640769" y="3299284"/>
              <a:ext cx="1712031" cy="133945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1640769" y="3299284"/>
                <a:ext cx="1712031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8277577" y="3214687"/>
              <a:ext cx="105018" cy="5995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8277577" y="3214687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7744177" y="2904498"/>
              <a:ext cx="70556" cy="3665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7744177" y="2904498"/>
                <a:ext cx="7055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7657747" y="3022934"/>
              <a:ext cx="148519" cy="5445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657747" y="3022934"/>
                <a:ext cx="148519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7732888" y="2985570"/>
              <a:ext cx="50800" cy="22065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732888" y="2985570"/>
                <a:ext cx="50800" cy="220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7647693" y="2941861"/>
              <a:ext cx="294040" cy="368703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647693" y="2941861"/>
                <a:ext cx="294040" cy="368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7950200" y="2949616"/>
              <a:ext cx="177800" cy="19175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950200" y="2949616"/>
                <a:ext cx="177800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7961488" y="3011654"/>
              <a:ext cx="127000" cy="28533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961488" y="3011654"/>
                <a:ext cx="127000" cy="285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8158162" y="3028573"/>
              <a:ext cx="46919" cy="14875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8158162" y="3028573"/>
                <a:ext cx="46919" cy="14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8240888" y="2925295"/>
              <a:ext cx="203200" cy="145577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8240888" y="2925295"/>
                <a:ext cx="203200" cy="145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8192911" y="3086381"/>
              <a:ext cx="153282" cy="18681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192911" y="3086381"/>
                <a:ext cx="153282" cy="186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8308622" y="2888988"/>
              <a:ext cx="246415" cy="520272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308622" y="2888988"/>
                <a:ext cx="246415" cy="5202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8404577" y="3056773"/>
              <a:ext cx="208845" cy="225592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404577" y="3056773"/>
                <a:ext cx="208845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8731955" y="3237246"/>
              <a:ext cx="14112" cy="1410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8731955" y="3237246"/>
                <a:ext cx="1411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8905522" y="2991386"/>
              <a:ext cx="108655" cy="298734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8905522" y="2991386"/>
                <a:ext cx="108655" cy="298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9003241" y="2796108"/>
              <a:ext cx="204259" cy="782346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9003241" y="2796108"/>
                <a:ext cx="204259" cy="7823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9232547" y="2953494"/>
              <a:ext cx="44803" cy="283047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232547" y="2953494"/>
                <a:ext cx="44803" cy="283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9313333" y="2939747"/>
              <a:ext cx="211667" cy="367997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313333" y="2939747"/>
                <a:ext cx="211667" cy="367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9378244" y="3149124"/>
              <a:ext cx="64911" cy="99402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378244" y="3149124"/>
                <a:ext cx="64911" cy="99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9544755" y="2901325"/>
              <a:ext cx="198262" cy="25978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544755" y="2901325"/>
                <a:ext cx="198262" cy="259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9599083" y="3031393"/>
              <a:ext cx="35984" cy="200918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9599083" y="3031393"/>
                <a:ext cx="35984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9646355" y="3022934"/>
              <a:ext cx="158045" cy="245860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9646355" y="3022934"/>
                <a:ext cx="158045" cy="245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9800872" y="2929877"/>
              <a:ext cx="103011" cy="470924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9800872" y="2929877"/>
                <a:ext cx="103011" cy="470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9754481" y="3032451"/>
              <a:ext cx="337785" cy="211493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9754481" y="3032451"/>
                <a:ext cx="337785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10060516" y="2964421"/>
              <a:ext cx="297039" cy="309484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0060516" y="2964421"/>
                <a:ext cx="297039" cy="3094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10408355" y="2901678"/>
              <a:ext cx="182387" cy="4793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0408355" y="2901678"/>
                <a:ext cx="182387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10349088" y="2858146"/>
              <a:ext cx="183444" cy="353721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349088" y="2858146"/>
                <a:ext cx="183444" cy="3537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10425288" y="3047431"/>
              <a:ext cx="32456" cy="32235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0425288" y="3047431"/>
                <a:ext cx="32456" cy="322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10459155" y="2991915"/>
              <a:ext cx="231423" cy="205853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0459155" y="2991915"/>
                <a:ext cx="231423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10617376" y="2898858"/>
              <a:ext cx="338489" cy="285515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0617376" y="2898858"/>
                <a:ext cx="338489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10962922" y="2957547"/>
              <a:ext cx="9878" cy="144344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962922" y="2957547"/>
                <a:ext cx="9878" cy="144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10954807" y="2932697"/>
              <a:ext cx="184503" cy="161615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0954807" y="2932697"/>
                <a:ext cx="184503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11029244" y="2881057"/>
              <a:ext cx="28223" cy="573322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1029244" y="2881057"/>
                <a:ext cx="28223" cy="5733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11204222" y="2898858"/>
              <a:ext cx="287867" cy="155095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1204222" y="2898858"/>
                <a:ext cx="287867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8858955" y="3609473"/>
              <a:ext cx="51682" cy="7049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8858955" y="3609473"/>
                <a:ext cx="51682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8837436" y="3606653"/>
              <a:ext cx="106186" cy="233347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8837436" y="3606653"/>
                <a:ext cx="106186" cy="233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8959850" y="3509895"/>
              <a:ext cx="461433" cy="734056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959850" y="3509895"/>
                <a:ext cx="461433" cy="734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9423400" y="3436578"/>
              <a:ext cx="173919" cy="436027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9423400" y="3436578"/>
                <a:ext cx="173919" cy="4360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9369777" y="3601013"/>
              <a:ext cx="335845" cy="126896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9369777" y="3601013"/>
                <a:ext cx="335845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9527822" y="3556600"/>
              <a:ext cx="242711" cy="343323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9527822" y="3556600"/>
                <a:ext cx="242711" cy="3433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6987822" y="3025754"/>
              <a:ext cx="110949" cy="211492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6987822" y="3025754"/>
                <a:ext cx="110949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6972828" y="3028573"/>
              <a:ext cx="150460" cy="256611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6972828" y="3028573"/>
                <a:ext cx="150460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1" name="墨迹 50"/>
              <p14:cNvContentPartPr/>
              <p14:nvPr/>
            </p14:nvContentPartPr>
            <p14:xfrm>
              <a:off x="2250016" y="1452249"/>
              <a:ext cx="75495" cy="211492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2250016" y="1452249"/>
                <a:ext cx="75495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2" name="墨迹 51"/>
              <p14:cNvContentPartPr/>
              <p14:nvPr/>
            </p14:nvContentPartPr>
            <p14:xfrm>
              <a:off x="2167466" y="1175722"/>
              <a:ext cx="16934" cy="21166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2167466" y="1175722"/>
                <a:ext cx="16934" cy="211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3" name="墨迹 52"/>
              <p14:cNvContentPartPr/>
              <p14:nvPr/>
            </p14:nvContentPartPr>
            <p14:xfrm>
              <a:off x="2178755" y="1189998"/>
              <a:ext cx="124178" cy="78957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2178755" y="1189998"/>
                <a:ext cx="124178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4" name="墨迹 53"/>
              <p14:cNvContentPartPr/>
              <p14:nvPr/>
            </p14:nvContentPartPr>
            <p14:xfrm>
              <a:off x="2269066" y="1116857"/>
              <a:ext cx="79022" cy="315652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2269066" y="1116857"/>
                <a:ext cx="79022" cy="315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5" name="墨迹 54"/>
              <p14:cNvContentPartPr/>
              <p14:nvPr/>
            </p14:nvContentPartPr>
            <p14:xfrm>
              <a:off x="6858000" y="3990160"/>
              <a:ext cx="28222" cy="93057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6858000" y="3990160"/>
                <a:ext cx="28222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6" name="墨迹 55"/>
              <p14:cNvContentPartPr/>
              <p14:nvPr/>
            </p14:nvContentPartPr>
            <p14:xfrm>
              <a:off x="6863644" y="4071937"/>
              <a:ext cx="105017" cy="5995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6863644" y="4071937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7" name="墨迹 56"/>
              <p14:cNvContentPartPr/>
              <p14:nvPr/>
            </p14:nvContentPartPr>
            <p14:xfrm>
              <a:off x="6829777" y="3531926"/>
              <a:ext cx="158045" cy="545651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6829777" y="3531926"/>
                <a:ext cx="158045" cy="545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8" name="墨迹 57"/>
              <p14:cNvContentPartPr/>
              <p14:nvPr/>
            </p14:nvContentPartPr>
            <p14:xfrm>
              <a:off x="6999111" y="3816383"/>
              <a:ext cx="105128" cy="190696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6999111" y="3816383"/>
                <a:ext cx="105128" cy="190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9" name="墨迹 58"/>
              <p14:cNvContentPartPr/>
              <p14:nvPr/>
            </p14:nvContentPartPr>
            <p14:xfrm>
              <a:off x="7044266" y="3953501"/>
              <a:ext cx="53622" cy="2255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7044266" y="3953501"/>
                <a:ext cx="536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0" name="墨迹 59"/>
              <p14:cNvContentPartPr/>
              <p14:nvPr/>
            </p14:nvContentPartPr>
            <p14:xfrm>
              <a:off x="7083777" y="3767388"/>
              <a:ext cx="107245" cy="16566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7083777" y="3767388"/>
                <a:ext cx="107245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1" name="墨迹 60"/>
              <p14:cNvContentPartPr/>
              <p14:nvPr/>
            </p14:nvContentPartPr>
            <p14:xfrm>
              <a:off x="7123288" y="3863264"/>
              <a:ext cx="200907" cy="212374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7123288" y="3863264"/>
                <a:ext cx="200907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2" name="墨迹 61"/>
              <p14:cNvContentPartPr/>
              <p14:nvPr/>
            </p14:nvContentPartPr>
            <p14:xfrm>
              <a:off x="7410450" y="3794882"/>
              <a:ext cx="240594" cy="192458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7410450" y="3794882"/>
                <a:ext cx="240594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3" name="墨迹 62"/>
              <p14:cNvContentPartPr/>
              <p14:nvPr/>
            </p14:nvContentPartPr>
            <p14:xfrm>
              <a:off x="7800622" y="3569995"/>
              <a:ext cx="133526" cy="592179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7800622" y="3569995"/>
                <a:ext cx="133526" cy="592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4" name="墨迹 63"/>
              <p14:cNvContentPartPr/>
              <p14:nvPr/>
            </p14:nvContentPartPr>
            <p14:xfrm>
              <a:off x="7887758" y="3776552"/>
              <a:ext cx="291042" cy="221363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7887758" y="3776552"/>
                <a:ext cx="291042" cy="221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5" name="墨迹 64"/>
              <p14:cNvContentPartPr/>
              <p14:nvPr/>
            </p14:nvContentPartPr>
            <p14:xfrm>
              <a:off x="7210777" y="4299644"/>
              <a:ext cx="98425" cy="234757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7210777" y="4299644"/>
                <a:ext cx="98425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6" name="墨迹 65"/>
              <p14:cNvContentPartPr/>
              <p14:nvPr/>
            </p14:nvContentPartPr>
            <p14:xfrm>
              <a:off x="7093655" y="4540041"/>
              <a:ext cx="255412" cy="26260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7093655" y="4540041"/>
                <a:ext cx="255412" cy="26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7" name="墨迹 66"/>
              <p14:cNvContentPartPr/>
              <p14:nvPr/>
            </p14:nvContentPartPr>
            <p14:xfrm>
              <a:off x="7298266" y="4184733"/>
              <a:ext cx="223309" cy="575260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7298266" y="4184733"/>
                <a:ext cx="223309" cy="575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8" name="墨迹 67"/>
              <p14:cNvContentPartPr/>
              <p14:nvPr/>
            </p14:nvContentPartPr>
            <p14:xfrm>
              <a:off x="7419269" y="4376486"/>
              <a:ext cx="195086" cy="208673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7419269" y="4376486"/>
                <a:ext cx="195086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9" name="墨迹 68"/>
              <p14:cNvContentPartPr/>
              <p14:nvPr/>
            </p14:nvContentPartPr>
            <p14:xfrm>
              <a:off x="4374444" y="4506202"/>
              <a:ext cx="268993" cy="39478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4374444" y="4506202"/>
                <a:ext cx="268993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0" name="墨迹 69"/>
              <p14:cNvContentPartPr/>
              <p14:nvPr/>
            </p14:nvContentPartPr>
            <p14:xfrm>
              <a:off x="4418365" y="4432003"/>
              <a:ext cx="365301" cy="433207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4418365" y="4432003"/>
                <a:ext cx="365301" cy="4332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1" name="墨迹 70"/>
              <p14:cNvContentPartPr/>
              <p14:nvPr/>
            </p14:nvContentPartPr>
            <p14:xfrm>
              <a:off x="4693355" y="4500562"/>
              <a:ext cx="228600" cy="270711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4693355" y="4500562"/>
                <a:ext cx="228600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2" name="墨迹 71"/>
              <p14:cNvContentPartPr/>
              <p14:nvPr/>
            </p14:nvContentPartPr>
            <p14:xfrm>
              <a:off x="4797777" y="4599082"/>
              <a:ext cx="22578" cy="215194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4797777" y="4599082"/>
                <a:ext cx="22578" cy="215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3" name="墨迹 72"/>
              <p14:cNvContentPartPr/>
              <p14:nvPr/>
            </p14:nvContentPartPr>
            <p14:xfrm>
              <a:off x="4848577" y="4610009"/>
              <a:ext cx="45156" cy="558869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4848577" y="4610009"/>
                <a:ext cx="45156" cy="558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4" name="墨迹 73"/>
              <p14:cNvContentPartPr/>
              <p14:nvPr/>
            </p14:nvContentPartPr>
            <p14:xfrm>
              <a:off x="4941534" y="4517481"/>
              <a:ext cx="140582" cy="351078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4941534" y="4517481"/>
                <a:ext cx="140582" cy="3510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5" name="墨迹 44"/>
              <p14:cNvContentPartPr/>
              <p14:nvPr/>
            </p14:nvContentPartPr>
            <p14:xfrm>
              <a:off x="1170516" y="3578454"/>
              <a:ext cx="460728" cy="372756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170516" y="3578454"/>
                <a:ext cx="460728" cy="372756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0" y="503555"/>
            <a:ext cx="11552555" cy="34861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0" y="503555"/>
            <a:ext cx="11552555" cy="3486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1832680" y="1032083"/>
              <a:ext cx="577497" cy="33839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1832680" y="1032083"/>
                <a:ext cx="57749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6505222" y="360947"/>
              <a:ext cx="36688" cy="217132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505222" y="360947"/>
                <a:ext cx="36688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6496755" y="479383"/>
              <a:ext cx="112889" cy="4511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6496755" y="479383"/>
                <a:ext cx="112889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6587066" y="311599"/>
              <a:ext cx="45156" cy="520271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6587066" y="311599"/>
                <a:ext cx="45156" cy="520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6649155" y="468103"/>
              <a:ext cx="56445" cy="17835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6649155" y="468103"/>
                <a:ext cx="56445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6790266" y="332748"/>
              <a:ext cx="90311" cy="33274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6790266" y="332748"/>
                <a:ext cx="90311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6922911" y="344027"/>
              <a:ext cx="104422" cy="204796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922911" y="344027"/>
                <a:ext cx="104422" cy="204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7054144" y="513222"/>
              <a:ext cx="176388" cy="112796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054144" y="513222"/>
                <a:ext cx="17638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7385755" y="1043539"/>
              <a:ext cx="19756" cy="25203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385755" y="1043539"/>
                <a:ext cx="19756" cy="25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4918251" y="1077202"/>
              <a:ext cx="1594026" cy="5075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918251" y="1077202"/>
                <a:ext cx="159402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7927622" y="1242166"/>
              <a:ext cx="209726" cy="3524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7927622" y="1242166"/>
                <a:ext cx="209726" cy="35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8015111" y="1171316"/>
              <a:ext cx="22578" cy="238634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015111" y="1171316"/>
                <a:ext cx="22578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9731022" y="1285875"/>
              <a:ext cx="203200" cy="4511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9731022" y="1285875"/>
                <a:ext cx="2032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6423377" y="1491727"/>
              <a:ext cx="117123" cy="535782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6423377" y="1491727"/>
                <a:ext cx="117123" cy="5357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6566781" y="1488907"/>
              <a:ext cx="189619" cy="253792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566781" y="1488907"/>
                <a:ext cx="189619" cy="253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11006667" y="1460708"/>
              <a:ext cx="146755" cy="29045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1006667" y="1460708"/>
                <a:ext cx="146755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11113911" y="1450839"/>
              <a:ext cx="126294" cy="209025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1113911" y="1450839"/>
                <a:ext cx="126294" cy="209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11190817" y="1404310"/>
              <a:ext cx="117827" cy="310190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1190817" y="1404310"/>
                <a:ext cx="117827" cy="31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7072488" y="1682599"/>
              <a:ext cx="235126" cy="22788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072488" y="1682599"/>
                <a:ext cx="235126" cy="227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7344833" y="1807556"/>
              <a:ext cx="150989" cy="1974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7344833" y="1807556"/>
                <a:ext cx="150989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7461955" y="1710798"/>
              <a:ext cx="231422" cy="170957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7461955" y="1710798"/>
                <a:ext cx="231422" cy="17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7656688" y="1663741"/>
              <a:ext cx="149578" cy="2255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7656688" y="1663741"/>
                <a:ext cx="1495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7817555" y="1680661"/>
              <a:ext cx="98778" cy="1127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817555" y="1680661"/>
                <a:ext cx="9877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7806266" y="1753978"/>
              <a:ext cx="163689" cy="1128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7806266" y="1753978"/>
                <a:ext cx="16368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7994650" y="1545305"/>
              <a:ext cx="182033" cy="274412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7994650" y="1545305"/>
                <a:ext cx="182033" cy="274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8192911" y="1550945"/>
              <a:ext cx="79022" cy="133241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8192911" y="1550945"/>
                <a:ext cx="79022" cy="133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8257822" y="1576324"/>
              <a:ext cx="98778" cy="19740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8257822" y="1576324"/>
                <a:ext cx="98778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8314266" y="1483268"/>
              <a:ext cx="22578" cy="197393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8314266" y="1483268"/>
                <a:ext cx="2257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7369880" y="3093431"/>
              <a:ext cx="608542" cy="2396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369880" y="3093431"/>
                <a:ext cx="608542" cy="23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7924800" y="3006014"/>
              <a:ext cx="189618" cy="214313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7924800" y="3006014"/>
                <a:ext cx="189618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7636933" y="3259805"/>
              <a:ext cx="218017" cy="248152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7636933" y="3259805"/>
                <a:ext cx="218017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7854950" y="3242886"/>
              <a:ext cx="86783" cy="112796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7854950" y="3242886"/>
                <a:ext cx="86783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7936088" y="3276725"/>
              <a:ext cx="79022" cy="1127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7936088" y="3276725"/>
                <a:ext cx="7902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7958666" y="3220327"/>
              <a:ext cx="28222" cy="146634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7958666" y="3220327"/>
                <a:ext cx="28222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8664927" y="2526631"/>
              <a:ext cx="436739" cy="2819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8664927" y="2526631"/>
                <a:ext cx="43673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8547628" y="2442034"/>
              <a:ext cx="209727" cy="239692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8547628" y="2442034"/>
                <a:ext cx="209727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8638822" y="2188948"/>
              <a:ext cx="2822" cy="140290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638822" y="2188948"/>
                <a:ext cx="2822" cy="1402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8636000" y="2233361"/>
              <a:ext cx="67733" cy="4511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8636000" y="2233361"/>
                <a:ext cx="6773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8692444" y="2122504"/>
              <a:ext cx="33866" cy="218014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8692444" y="2122504"/>
                <a:ext cx="33866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8718902" y="2222258"/>
              <a:ext cx="80787" cy="94290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8718902" y="2222258"/>
                <a:ext cx="80787" cy="942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8844844" y="2114925"/>
              <a:ext cx="62088" cy="203033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8844844" y="2114925"/>
                <a:ext cx="6208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8926688" y="2133784"/>
              <a:ext cx="81844" cy="153155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8926688" y="2133784"/>
                <a:ext cx="81844" cy="153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9036755" y="2216442"/>
              <a:ext cx="70556" cy="116145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9036755" y="2216442"/>
                <a:ext cx="70556" cy="116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9144000" y="2126205"/>
              <a:ext cx="115005" cy="846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9144000" y="2126205"/>
                <a:ext cx="115005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10030353" y="2577389"/>
              <a:ext cx="425979" cy="11280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0030353" y="2577389"/>
                <a:ext cx="42597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10425288" y="2498432"/>
              <a:ext cx="144110" cy="183294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0425288" y="2498432"/>
                <a:ext cx="144110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10106025" y="2263499"/>
              <a:ext cx="125412" cy="168665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0106025" y="2263499"/>
                <a:ext cx="125412" cy="168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10188222" y="2253101"/>
              <a:ext cx="143933" cy="155094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0188222" y="2253101"/>
                <a:ext cx="143933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10293878" y="2306679"/>
              <a:ext cx="148343" cy="95876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0293878" y="2306679"/>
                <a:ext cx="148343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10425288" y="2171324"/>
              <a:ext cx="148167" cy="33838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0425288" y="2171324"/>
                <a:ext cx="148167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10478381" y="2102236"/>
              <a:ext cx="8996" cy="198803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0478381" y="2102236"/>
                <a:ext cx="8996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3978627" y="3011654"/>
              <a:ext cx="534106" cy="1691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3978627" y="3011654"/>
                <a:ext cx="53410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4363155" y="2365192"/>
              <a:ext cx="220133" cy="260841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4363155" y="2365192"/>
                <a:ext cx="220133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4611511" y="2487152"/>
              <a:ext cx="84666" cy="31582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4611511" y="2487152"/>
                <a:ext cx="84666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4628444" y="2269139"/>
              <a:ext cx="160867" cy="127777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4628444" y="2269139"/>
                <a:ext cx="160867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4792133" y="2250281"/>
              <a:ext cx="112889" cy="45118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4792133" y="2250281"/>
                <a:ext cx="112889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5633155" y="2983455"/>
              <a:ext cx="62089" cy="567505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5633155" y="2983455"/>
                <a:ext cx="62089" cy="567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5579533" y="2952436"/>
              <a:ext cx="127000" cy="172014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5579533" y="2952436"/>
                <a:ext cx="127000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5683955" y="2966536"/>
              <a:ext cx="115712" cy="53578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5683955" y="2966536"/>
                <a:ext cx="115712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612422" y="1122320"/>
              <a:ext cx="31044" cy="2820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612422" y="1122320"/>
                <a:ext cx="31044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541866" y="934797"/>
              <a:ext cx="62089" cy="281285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541866" y="934797"/>
                <a:ext cx="62089" cy="2812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479777" y="887387"/>
              <a:ext cx="285750" cy="474625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479777" y="887387"/>
                <a:ext cx="285750" cy="474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1217083" y="3510777"/>
              <a:ext cx="543983" cy="511812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217083" y="3510777"/>
                <a:ext cx="543983" cy="5118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10596032" y="3748353"/>
              <a:ext cx="94545" cy="229470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0596032" y="3748353"/>
                <a:ext cx="94545" cy="229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10713155" y="3750468"/>
              <a:ext cx="155223" cy="172014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0713155" y="3750468"/>
                <a:ext cx="155223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10845623" y="3649128"/>
              <a:ext cx="413632" cy="952951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0845623" y="3649128"/>
                <a:ext cx="413632" cy="952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8302977" y="383506"/>
              <a:ext cx="95956" cy="281990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8302977" y="383506"/>
                <a:ext cx="95956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8274755" y="191753"/>
              <a:ext cx="5645" cy="101516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8274755" y="191753"/>
                <a:ext cx="5645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8319911" y="203032"/>
              <a:ext cx="16933" cy="107157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8319911" y="203032"/>
                <a:ext cx="16933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8229600" y="16919"/>
              <a:ext cx="71437" cy="9904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8229600" y="16919"/>
                <a:ext cx="71437" cy="990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8477955" y="445544"/>
              <a:ext cx="158045" cy="5640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8477955" y="445544"/>
                <a:ext cx="15804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8715022" y="338388"/>
              <a:ext cx="56444" cy="129715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8715022" y="338388"/>
                <a:ext cx="56444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8805333" y="315828"/>
              <a:ext cx="132644" cy="100107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8805333" y="315828"/>
                <a:ext cx="132644" cy="100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8925277" y="235461"/>
              <a:ext cx="29634" cy="283400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8925277" y="235461"/>
                <a:ext cx="29634" cy="283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8144933" y="538601"/>
              <a:ext cx="28222" cy="19739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8144933" y="538601"/>
                <a:ext cx="28222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8075436" y="513222"/>
              <a:ext cx="202141" cy="22559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8075436" y="513222"/>
                <a:ext cx="20214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8108244" y="563980"/>
              <a:ext cx="155222" cy="16919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8108244" y="563980"/>
                <a:ext cx="1552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7947377" y="458938"/>
              <a:ext cx="105304" cy="161440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7947377" y="458938"/>
                <a:ext cx="105304" cy="16144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81" name="墨迹 80"/>
              <p14:cNvContentPartPr/>
              <p14:nvPr/>
            </p14:nvContentPartPr>
            <p14:xfrm>
              <a:off x="1703880" y="103320"/>
              <a:ext cx="9928800" cy="6496200"/>
            </p14:xfrm>
          </p:contentPart>
        </mc:Choice>
        <mc:Fallback>
          <p:pic>
            <p:nvPicPr>
              <p:cNvPr id="81" name="墨迹 80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694520" y="93960"/>
                <a:ext cx="9947520" cy="65149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" y="645160"/>
            <a:ext cx="9853930" cy="21628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390" y="2901950"/>
            <a:ext cx="5861050" cy="37909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9601200" y="2656347"/>
              <a:ext cx="916517" cy="659856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9601200" y="2656347"/>
                <a:ext cx="916517" cy="6598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10701867" y="2588669"/>
              <a:ext cx="39511" cy="806492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10701867" y="2588669"/>
                <a:ext cx="39511" cy="806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9858022" y="2893218"/>
              <a:ext cx="19755" cy="564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9858022" y="2893218"/>
                <a:ext cx="1975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9790288" y="2475873"/>
              <a:ext cx="680156" cy="470923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9790288" y="2475873"/>
                <a:ext cx="680156" cy="470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9759244" y="2523811"/>
              <a:ext cx="739423" cy="534371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9759244" y="2523811"/>
                <a:ext cx="739423" cy="5343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10263893" y="2434632"/>
              <a:ext cx="378001" cy="579842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0263893" y="2434632"/>
                <a:ext cx="378001" cy="579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10156472" y="2416655"/>
              <a:ext cx="458610" cy="68506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0156472" y="2416655"/>
                <a:ext cx="458610" cy="685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10551406" y="2955256"/>
              <a:ext cx="97544" cy="199508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0551406" y="2955256"/>
                <a:ext cx="97544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9633302" y="2780422"/>
              <a:ext cx="1156053" cy="157915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9633302" y="2780422"/>
                <a:ext cx="1156053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10456332" y="2272840"/>
              <a:ext cx="254706" cy="20091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0456332" y="2272840"/>
                <a:ext cx="254706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10109200" y="2109286"/>
              <a:ext cx="237066" cy="28199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0109200" y="2109286"/>
                <a:ext cx="237066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10224911" y="3166749"/>
              <a:ext cx="105017" cy="59957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0224911" y="3166749"/>
                <a:ext cx="105017" cy="59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墨迹 19"/>
              <p14:cNvContentPartPr/>
              <p14:nvPr/>
            </p14:nvContentPartPr>
            <p14:xfrm>
              <a:off x="10080977" y="3391636"/>
              <a:ext cx="364949" cy="270005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0080977" y="3391636"/>
                <a:ext cx="364949" cy="2700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墨迹 20"/>
              <p14:cNvContentPartPr/>
              <p14:nvPr/>
            </p14:nvContentPartPr>
            <p14:xfrm>
              <a:off x="10487377" y="3395161"/>
              <a:ext cx="116417" cy="22858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0487377" y="3395161"/>
                <a:ext cx="116417" cy="228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墨迹 21"/>
              <p14:cNvContentPartPr/>
              <p14:nvPr/>
            </p14:nvContentPartPr>
            <p14:xfrm>
              <a:off x="10618611" y="3536156"/>
              <a:ext cx="165100" cy="13958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0618611" y="3536156"/>
                <a:ext cx="165100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墨迹 22"/>
              <p14:cNvContentPartPr/>
              <p14:nvPr/>
            </p14:nvContentPartPr>
            <p14:xfrm>
              <a:off x="10642600" y="3521351"/>
              <a:ext cx="143932" cy="356013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0642600" y="3521351"/>
                <a:ext cx="143932" cy="356013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墨迹 15"/>
              <p14:cNvContentPartPr/>
              <p14:nvPr/>
            </p14:nvContentPartPr>
            <p14:xfrm>
              <a:off x="2732040" y="1419840"/>
              <a:ext cx="8697600" cy="4850280"/>
            </p14:xfrm>
          </p:contentPart>
        </mc:Choice>
        <mc:Fallback>
          <p:pic>
            <p:nvPicPr>
              <p:cNvPr id="16" name="墨迹 1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22680" y="1410480"/>
                <a:ext cx="8716320" cy="4869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" y="645160"/>
            <a:ext cx="11335385" cy="24879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15" y="3429000"/>
            <a:ext cx="4801870" cy="29991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035" y="3672840"/>
            <a:ext cx="4595495" cy="25120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4104216" y="2664101"/>
              <a:ext cx="220839" cy="176244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4104216" y="2664101"/>
                <a:ext cx="220839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墨迹 2"/>
              <p14:cNvContentPartPr/>
              <p14:nvPr/>
            </p14:nvContentPartPr>
            <p14:xfrm>
              <a:off x="4244622" y="2645067"/>
              <a:ext cx="28222" cy="184703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4244622" y="2645067"/>
                <a:ext cx="28222" cy="184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4146902" y="2746583"/>
              <a:ext cx="219957" cy="280581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146902" y="2746583"/>
                <a:ext cx="219957" cy="280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4227688" y="2926176"/>
              <a:ext cx="16934" cy="37310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227688" y="2926176"/>
                <a:ext cx="16934" cy="373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4368800" y="2712745"/>
              <a:ext cx="135466" cy="243921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368800" y="2712745"/>
                <a:ext cx="135466" cy="243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4342870" y="2761740"/>
              <a:ext cx="285574" cy="29609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342870" y="2761740"/>
                <a:ext cx="285574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4639027" y="2672561"/>
              <a:ext cx="251884" cy="635183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639027" y="2672561"/>
                <a:ext cx="251884" cy="635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5042605" y="2757863"/>
              <a:ext cx="189795" cy="214313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042605" y="2757863"/>
                <a:ext cx="189795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5249333" y="2677496"/>
              <a:ext cx="189089" cy="264542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249333" y="2677496"/>
                <a:ext cx="189089" cy="264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5458177" y="2784300"/>
              <a:ext cx="146756" cy="13517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458177" y="2784300"/>
                <a:ext cx="146756" cy="135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5477933" y="2746583"/>
              <a:ext cx="115711" cy="456824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477933" y="2746583"/>
                <a:ext cx="115711" cy="456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8456788" y="2918597"/>
              <a:ext cx="111478" cy="173777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8456788" y="2918597"/>
                <a:ext cx="111478" cy="173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8452378" y="2919655"/>
              <a:ext cx="113066" cy="21043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8452378" y="2919655"/>
                <a:ext cx="113066" cy="210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6270977" y="2184894"/>
              <a:ext cx="129823" cy="206382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270977" y="2184894"/>
                <a:ext cx="129823" cy="206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6246988" y="2173967"/>
              <a:ext cx="182034" cy="20884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6246988" y="2173967"/>
                <a:ext cx="182034" cy="208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9093200" y="2774782"/>
              <a:ext cx="84666" cy="84597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093200" y="2774782"/>
                <a:ext cx="8466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9117894" y="2681726"/>
              <a:ext cx="311150" cy="33733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117894" y="2681726"/>
                <a:ext cx="311150" cy="3373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9369777" y="2573159"/>
              <a:ext cx="180623" cy="44766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369777" y="2573159"/>
                <a:ext cx="180623" cy="447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9341555" y="2684722"/>
              <a:ext cx="364067" cy="301553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9341555" y="2684722"/>
                <a:ext cx="364067" cy="301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9745838" y="2631672"/>
              <a:ext cx="280106" cy="605574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9745838" y="2631672"/>
                <a:ext cx="280106" cy="6055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10241844" y="2688070"/>
              <a:ext cx="36688" cy="19668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0241844" y="2688070"/>
                <a:ext cx="36688" cy="1966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10366022" y="2673266"/>
              <a:ext cx="98778" cy="29045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0366022" y="2673266"/>
                <a:ext cx="98778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10526888" y="2700231"/>
              <a:ext cx="73377" cy="12672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0526888" y="2700231"/>
                <a:ext cx="73377" cy="126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10642600" y="2616868"/>
              <a:ext cx="59267" cy="65563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0642600" y="2616868"/>
                <a:ext cx="59267" cy="65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10705394" y="2714683"/>
              <a:ext cx="250473" cy="172895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705394" y="2714683"/>
                <a:ext cx="250473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11196813" y="3843172"/>
              <a:ext cx="146402" cy="26824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1196813" y="3843172"/>
                <a:ext cx="146402" cy="268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11209867" y="4015539"/>
              <a:ext cx="82726" cy="200213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1209867" y="4015539"/>
                <a:ext cx="82726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11249377" y="4184733"/>
              <a:ext cx="129823" cy="2537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1249377" y="4184733"/>
                <a:ext cx="129823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11390488" y="3897103"/>
              <a:ext cx="76730" cy="1973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1390488" y="3897103"/>
                <a:ext cx="76730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11319227" y="3947861"/>
              <a:ext cx="336550" cy="257493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1319227" y="3947861"/>
                <a:ext cx="336550" cy="257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11627555" y="3865379"/>
              <a:ext cx="265289" cy="406771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1627555" y="3865379"/>
                <a:ext cx="265289" cy="406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11260667" y="4566125"/>
              <a:ext cx="22577" cy="16284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1260667" y="4566125"/>
                <a:ext cx="22577" cy="162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11328400" y="4417904"/>
              <a:ext cx="53622" cy="5445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1328400" y="4417904"/>
                <a:ext cx="53622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11359444" y="4472363"/>
              <a:ext cx="200377" cy="311775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1359444" y="4472363"/>
                <a:ext cx="200377" cy="311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11689644" y="4449804"/>
              <a:ext cx="211667" cy="3383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1689644" y="4449804"/>
                <a:ext cx="21166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11850511" y="4466723"/>
              <a:ext cx="42333" cy="479383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1850511" y="4466723"/>
                <a:ext cx="42333" cy="479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11685939" y="4582339"/>
              <a:ext cx="71438" cy="132536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1685939" y="4582339"/>
                <a:ext cx="71438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11401777" y="4955976"/>
              <a:ext cx="16933" cy="25114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1401777" y="4955976"/>
                <a:ext cx="16933" cy="251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11400543" y="4912268"/>
              <a:ext cx="243945" cy="291155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1400543" y="4912268"/>
                <a:ext cx="243945" cy="291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11497732" y="4927425"/>
              <a:ext cx="33868" cy="424747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1497732" y="4927425"/>
                <a:ext cx="33868" cy="424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11847688" y="4957386"/>
              <a:ext cx="360" cy="214312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1847688" y="4957386"/>
                <a:ext cx="360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11830755" y="5307054"/>
              <a:ext cx="33867" cy="1127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1830755" y="5307054"/>
                <a:ext cx="33867" cy="1127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865080" y="1075680"/>
              <a:ext cx="10502640" cy="5378040"/>
            </p14:xfrm>
          </p:contentPart>
        </mc:Choice>
        <mc:Fallback>
          <p:pic>
            <p:nvPicPr>
              <p:cNvPr id="47" name="墨迹 4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55720" y="1066320"/>
                <a:ext cx="10521360" cy="53967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325755"/>
            <a:ext cx="10908665" cy="42983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1333440" y="399240"/>
              <a:ext cx="10785600" cy="579672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4080" y="389880"/>
                <a:ext cx="10804320" cy="58154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325755"/>
            <a:ext cx="10908665" cy="4298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墨迹 11"/>
              <p14:cNvContentPartPr/>
              <p14:nvPr/>
            </p14:nvContentPartPr>
            <p14:xfrm>
              <a:off x="8898466" y="4979945"/>
              <a:ext cx="763411" cy="3383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8898466" y="4979945"/>
                <a:ext cx="7634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墨迹 12"/>
              <p14:cNvContentPartPr/>
              <p14:nvPr/>
            </p14:nvContentPartPr>
            <p14:xfrm>
              <a:off x="9559925" y="4850230"/>
              <a:ext cx="216252" cy="28481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9559925" y="4850230"/>
                <a:ext cx="216252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墨迹 13"/>
              <p14:cNvContentPartPr/>
              <p14:nvPr/>
            </p14:nvContentPartPr>
            <p14:xfrm>
              <a:off x="9819569" y="4786782"/>
              <a:ext cx="255763" cy="265071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819569" y="4786782"/>
                <a:ext cx="255763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墨迹 14"/>
              <p14:cNvContentPartPr/>
              <p14:nvPr/>
            </p14:nvContentPartPr>
            <p14:xfrm>
              <a:off x="10071100" y="4823970"/>
              <a:ext cx="94544" cy="172895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0071100" y="4823970"/>
                <a:ext cx="94544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墨迹 15"/>
              <p14:cNvContentPartPr/>
              <p14:nvPr/>
            </p14:nvContentPartPr>
            <p14:xfrm>
              <a:off x="10205155" y="4760698"/>
              <a:ext cx="189971" cy="31512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0205155" y="4760698"/>
                <a:ext cx="189971" cy="3151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墨迹 16"/>
              <p14:cNvContentPartPr/>
              <p14:nvPr/>
            </p14:nvContentPartPr>
            <p14:xfrm>
              <a:off x="10430932" y="4754353"/>
              <a:ext cx="105305" cy="245860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0430932" y="4754353"/>
                <a:ext cx="105305" cy="245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墨迹 17"/>
              <p14:cNvContentPartPr/>
              <p14:nvPr/>
            </p14:nvContentPartPr>
            <p14:xfrm>
              <a:off x="10543822" y="4855870"/>
              <a:ext cx="155223" cy="15650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0543822" y="4855870"/>
                <a:ext cx="155223" cy="156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墨迹 18"/>
              <p14:cNvContentPartPr/>
              <p14:nvPr/>
            </p14:nvContentPartPr>
            <p14:xfrm>
              <a:off x="10541000" y="4795770"/>
              <a:ext cx="183444" cy="409767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0541000" y="4795770"/>
                <a:ext cx="183444" cy="409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墨迹 19"/>
              <p14:cNvContentPartPr/>
              <p14:nvPr/>
            </p14:nvContentPartPr>
            <p14:xfrm>
              <a:off x="8148461" y="4790835"/>
              <a:ext cx="269522" cy="286044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8148461" y="4790835"/>
                <a:ext cx="269522" cy="286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墨迹 20"/>
              <p14:cNvContentPartPr/>
              <p14:nvPr/>
            </p14:nvContentPartPr>
            <p14:xfrm>
              <a:off x="8359422" y="4855870"/>
              <a:ext cx="121355" cy="19950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359422" y="4855870"/>
                <a:ext cx="121355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墨迹 21"/>
              <p14:cNvContentPartPr/>
              <p14:nvPr/>
            </p14:nvContentPartPr>
            <p14:xfrm>
              <a:off x="8500533" y="4829609"/>
              <a:ext cx="180622" cy="251853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8500533" y="4829609"/>
                <a:ext cx="180622" cy="251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墨迹 22"/>
              <p14:cNvContentPartPr/>
              <p14:nvPr/>
            </p14:nvContentPartPr>
            <p14:xfrm>
              <a:off x="8709377" y="4840889"/>
              <a:ext cx="77082" cy="21589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8709377" y="4840889"/>
                <a:ext cx="77082" cy="215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墨迹 23"/>
              <p14:cNvContentPartPr/>
              <p14:nvPr/>
            </p14:nvContentPartPr>
            <p14:xfrm>
              <a:off x="8743244" y="4921432"/>
              <a:ext cx="152400" cy="44201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743244" y="4921432"/>
                <a:ext cx="152400" cy="442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墨迹 24"/>
              <p14:cNvContentPartPr/>
              <p14:nvPr/>
            </p14:nvContentPartPr>
            <p14:xfrm>
              <a:off x="9220023" y="4649312"/>
              <a:ext cx="93310" cy="131125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9220023" y="4649312"/>
                <a:ext cx="93310" cy="131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墨迹 25"/>
              <p14:cNvContentPartPr/>
              <p14:nvPr/>
            </p14:nvContentPartPr>
            <p14:xfrm>
              <a:off x="9362016" y="4697955"/>
              <a:ext cx="179916" cy="135355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9362016" y="4697955"/>
                <a:ext cx="17991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" name="墨迹 26"/>
              <p14:cNvContentPartPr/>
              <p14:nvPr/>
            </p14:nvContentPartPr>
            <p14:xfrm>
              <a:off x="7817555" y="5767403"/>
              <a:ext cx="146756" cy="237047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7817555" y="5767403"/>
                <a:ext cx="146756" cy="237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墨迹 27"/>
              <p14:cNvContentPartPr/>
              <p14:nvPr/>
            </p14:nvContentPartPr>
            <p14:xfrm>
              <a:off x="7938558" y="5740613"/>
              <a:ext cx="311679" cy="243217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938558" y="5740613"/>
                <a:ext cx="311679" cy="243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墨迹 28"/>
              <p14:cNvContentPartPr/>
              <p14:nvPr/>
            </p14:nvContentPartPr>
            <p14:xfrm>
              <a:off x="8387644" y="5854115"/>
              <a:ext cx="381000" cy="3665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8387644" y="5854115"/>
                <a:ext cx="381000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墨迹 29"/>
              <p14:cNvContentPartPr/>
              <p14:nvPr/>
            </p14:nvContentPartPr>
            <p14:xfrm>
              <a:off x="8708672" y="5765816"/>
              <a:ext cx="151694" cy="9393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8708672" y="5765816"/>
                <a:ext cx="151694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" name="墨迹 30"/>
              <p14:cNvContentPartPr/>
              <p14:nvPr/>
            </p14:nvContentPartPr>
            <p14:xfrm>
              <a:off x="8446911" y="5955631"/>
              <a:ext cx="307622" cy="2819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8446911" y="5955631"/>
                <a:ext cx="3076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墨迹 31"/>
              <p14:cNvContentPartPr/>
              <p14:nvPr/>
            </p14:nvContentPartPr>
            <p14:xfrm>
              <a:off x="8429977" y="5978190"/>
              <a:ext cx="268112" cy="5357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8429977" y="5978190"/>
                <a:ext cx="268112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3" name="墨迹 32"/>
              <p14:cNvContentPartPr/>
              <p14:nvPr/>
            </p14:nvContentPartPr>
            <p14:xfrm>
              <a:off x="9017000" y="5762468"/>
              <a:ext cx="42333" cy="210082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017000" y="5762468"/>
                <a:ext cx="42333" cy="210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墨迹 33"/>
              <p14:cNvContentPartPr/>
              <p14:nvPr/>
            </p14:nvContentPartPr>
            <p14:xfrm>
              <a:off x="9042400" y="5821686"/>
              <a:ext cx="107244" cy="5498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042400" y="5821686"/>
                <a:ext cx="107244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5" name="墨迹 34"/>
              <p14:cNvContentPartPr/>
              <p14:nvPr/>
            </p14:nvContentPartPr>
            <p14:xfrm>
              <a:off x="9121422" y="5711357"/>
              <a:ext cx="33866" cy="38526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9121422" y="5711357"/>
                <a:ext cx="33866" cy="385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墨迹 35"/>
              <p14:cNvContentPartPr/>
              <p14:nvPr/>
            </p14:nvContentPartPr>
            <p14:xfrm>
              <a:off x="9239955" y="5684921"/>
              <a:ext cx="158045" cy="2819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239955" y="5684921"/>
                <a:ext cx="1580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7" name="墨迹 36"/>
              <p14:cNvContentPartPr/>
              <p14:nvPr/>
            </p14:nvContentPartPr>
            <p14:xfrm>
              <a:off x="9304866" y="5581994"/>
              <a:ext cx="47978" cy="255201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304866" y="5581994"/>
                <a:ext cx="47978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墨迹 37"/>
              <p14:cNvContentPartPr/>
              <p14:nvPr/>
            </p14:nvContentPartPr>
            <p14:xfrm>
              <a:off x="9429750" y="5854115"/>
              <a:ext cx="244827" cy="2255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9429750" y="5854115"/>
                <a:ext cx="24482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9" name="墨迹 38"/>
              <p14:cNvContentPartPr/>
              <p14:nvPr/>
            </p14:nvContentPartPr>
            <p14:xfrm>
              <a:off x="9556044" y="5749778"/>
              <a:ext cx="39511" cy="239692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9556044" y="5749778"/>
                <a:ext cx="39511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0" name="墨迹 39"/>
              <p14:cNvContentPartPr/>
              <p14:nvPr/>
            </p14:nvContentPartPr>
            <p14:xfrm>
              <a:off x="9804400" y="5748897"/>
              <a:ext cx="265288" cy="182236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9804400" y="5748897"/>
                <a:ext cx="265288" cy="182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1" name="墨迹 40"/>
              <p14:cNvContentPartPr/>
              <p14:nvPr/>
            </p14:nvContentPartPr>
            <p14:xfrm>
              <a:off x="10041466" y="5723694"/>
              <a:ext cx="45156" cy="378572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0041466" y="5723694"/>
                <a:ext cx="45156" cy="378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2" name="墨迹 41"/>
              <p14:cNvContentPartPr/>
              <p14:nvPr/>
            </p14:nvContentPartPr>
            <p14:xfrm>
              <a:off x="10210800" y="5724399"/>
              <a:ext cx="180622" cy="3947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0210800" y="5724399"/>
                <a:ext cx="18062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3" name="墨迹 42"/>
              <p14:cNvContentPartPr/>
              <p14:nvPr/>
            </p14:nvContentPartPr>
            <p14:xfrm>
              <a:off x="7312377" y="4753119"/>
              <a:ext cx="192794" cy="613153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7312377" y="4753119"/>
                <a:ext cx="192794" cy="6131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4" name="墨迹 43"/>
              <p14:cNvContentPartPr/>
              <p14:nvPr/>
            </p14:nvContentPartPr>
            <p14:xfrm>
              <a:off x="7337777" y="5367682"/>
              <a:ext cx="33867" cy="720485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337777" y="5367682"/>
                <a:ext cx="33867" cy="720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5" name="墨迹 44"/>
              <p14:cNvContentPartPr/>
              <p14:nvPr/>
            </p14:nvContentPartPr>
            <p14:xfrm>
              <a:off x="10003896" y="6147384"/>
              <a:ext cx="731838" cy="3383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0003896" y="6147384"/>
                <a:ext cx="73183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6" name="墨迹 45"/>
              <p14:cNvContentPartPr/>
              <p14:nvPr/>
            </p14:nvContentPartPr>
            <p14:xfrm>
              <a:off x="10713155" y="6062787"/>
              <a:ext cx="191912" cy="253791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0713155" y="6062787"/>
                <a:ext cx="191912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7" name="墨迹 46"/>
              <p14:cNvContentPartPr/>
              <p14:nvPr/>
            </p14:nvContentPartPr>
            <p14:xfrm>
              <a:off x="9386711" y="6074067"/>
              <a:ext cx="218193" cy="50759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9386711" y="6074067"/>
                <a:ext cx="218193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墨迹 47"/>
              <p14:cNvContentPartPr/>
              <p14:nvPr/>
            </p14:nvContentPartPr>
            <p14:xfrm>
              <a:off x="9467144" y="6130465"/>
              <a:ext cx="49388" cy="236872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9467144" y="6130465"/>
                <a:ext cx="49388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9" name="墨迹 48"/>
              <p14:cNvContentPartPr/>
              <p14:nvPr/>
            </p14:nvContentPartPr>
            <p14:xfrm>
              <a:off x="9609666" y="6089400"/>
              <a:ext cx="104422" cy="580548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9609666" y="6089400"/>
                <a:ext cx="104422" cy="580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0" name="墨迹 49"/>
              <p14:cNvContentPartPr/>
              <p14:nvPr/>
            </p14:nvContentPartPr>
            <p14:xfrm>
              <a:off x="9592733" y="6085347"/>
              <a:ext cx="110067" cy="180473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9592733" y="6085347"/>
                <a:ext cx="110067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1" name="墨迹 50"/>
              <p14:cNvContentPartPr/>
              <p14:nvPr/>
            </p14:nvContentPartPr>
            <p14:xfrm>
              <a:off x="9714088" y="6107906"/>
              <a:ext cx="107244" cy="140995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9714088" y="6107906"/>
                <a:ext cx="107244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2" name="墨迹 51"/>
              <p14:cNvContentPartPr/>
              <p14:nvPr/>
            </p14:nvContentPartPr>
            <p14:xfrm>
              <a:off x="9979377" y="6168181"/>
              <a:ext cx="11289" cy="41241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9979377" y="6168181"/>
                <a:ext cx="11289" cy="41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3" name="墨迹 52"/>
              <p14:cNvContentPartPr/>
              <p14:nvPr/>
            </p14:nvContentPartPr>
            <p14:xfrm>
              <a:off x="8160631" y="6472378"/>
              <a:ext cx="294746" cy="274235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8160631" y="6472378"/>
                <a:ext cx="294746" cy="2742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4" name="墨迹 53"/>
              <p14:cNvContentPartPr/>
              <p14:nvPr/>
            </p14:nvContentPartPr>
            <p14:xfrm>
              <a:off x="8435093" y="6519611"/>
              <a:ext cx="189618" cy="140995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8435093" y="6519611"/>
                <a:ext cx="18961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5" name="墨迹 54"/>
              <p14:cNvContentPartPr/>
              <p14:nvPr/>
            </p14:nvContentPartPr>
            <p14:xfrm>
              <a:off x="8675511" y="6498991"/>
              <a:ext cx="135466" cy="181355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8675511" y="6498991"/>
                <a:ext cx="135466" cy="181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6" name="墨迹 55"/>
              <p14:cNvContentPartPr/>
              <p14:nvPr/>
            </p14:nvContentPartPr>
            <p14:xfrm>
              <a:off x="8720666" y="6439949"/>
              <a:ext cx="84666" cy="307370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720666" y="6439949"/>
                <a:ext cx="84666" cy="307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7" name="墨迹 56"/>
              <p14:cNvContentPartPr/>
              <p14:nvPr/>
            </p14:nvContentPartPr>
            <p14:xfrm>
              <a:off x="8796161" y="6423735"/>
              <a:ext cx="266876" cy="336273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796161" y="6423735"/>
                <a:ext cx="266876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8" name="墨迹 57"/>
              <p14:cNvContentPartPr/>
              <p14:nvPr/>
            </p14:nvContentPartPr>
            <p14:xfrm>
              <a:off x="9063566" y="6403996"/>
              <a:ext cx="252589" cy="648577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9063566" y="6403996"/>
                <a:ext cx="252589" cy="648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9" name="墨迹 58"/>
              <p14:cNvContentPartPr/>
              <p14:nvPr/>
            </p14:nvContentPartPr>
            <p14:xfrm>
              <a:off x="9340497" y="6490707"/>
              <a:ext cx="46213" cy="210964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9340497" y="6490707"/>
                <a:ext cx="46213" cy="210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0" name="墨迹 59"/>
              <p14:cNvContentPartPr/>
              <p14:nvPr/>
            </p14:nvContentPartPr>
            <p14:xfrm>
              <a:off x="9414227" y="6427788"/>
              <a:ext cx="133350" cy="277937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9414227" y="6427788"/>
                <a:ext cx="133350" cy="277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1" name="墨迹 60"/>
              <p14:cNvContentPartPr/>
              <p14:nvPr/>
            </p14:nvContentPartPr>
            <p14:xfrm>
              <a:off x="9412111" y="6443474"/>
              <a:ext cx="217311" cy="468104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9412111" y="6443474"/>
                <a:ext cx="217311" cy="468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2" name="墨迹 61"/>
              <p14:cNvContentPartPr/>
              <p14:nvPr/>
            </p14:nvContentPartPr>
            <p14:xfrm>
              <a:off x="9786055" y="6458983"/>
              <a:ext cx="244122" cy="275645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9786055" y="6458983"/>
                <a:ext cx="244122" cy="275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3" name="墨迹 62"/>
              <p14:cNvContentPartPr/>
              <p14:nvPr/>
            </p14:nvContentPartPr>
            <p14:xfrm>
              <a:off x="10102850" y="6402585"/>
              <a:ext cx="173743" cy="190344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0102850" y="6402585"/>
                <a:ext cx="173743" cy="190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4" name="墨迹 63"/>
              <p14:cNvContentPartPr/>
              <p14:nvPr/>
            </p14:nvContentPartPr>
            <p14:xfrm>
              <a:off x="10191044" y="6497052"/>
              <a:ext cx="42333" cy="197393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0191044" y="6497052"/>
                <a:ext cx="42333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5" name="墨迹 64"/>
              <p14:cNvContentPartPr/>
              <p14:nvPr/>
            </p14:nvContentPartPr>
            <p14:xfrm>
              <a:off x="10097911" y="6547106"/>
              <a:ext cx="291394" cy="44060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0097911" y="6547106"/>
                <a:ext cx="291394" cy="440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6" name="墨迹 65"/>
              <p14:cNvContentPartPr/>
              <p14:nvPr/>
            </p14:nvContentPartPr>
            <p14:xfrm>
              <a:off x="10239022" y="6745203"/>
              <a:ext cx="56444" cy="87417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0239022" y="6745203"/>
                <a:ext cx="56444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7" name="墨迹 66"/>
              <p14:cNvContentPartPr/>
              <p14:nvPr/>
            </p14:nvContentPartPr>
            <p14:xfrm>
              <a:off x="3372555" y="2058527"/>
              <a:ext cx="98778" cy="112797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3372555" y="2058527"/>
                <a:ext cx="98778" cy="112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8" name="墨迹 67"/>
              <p14:cNvContentPartPr/>
              <p14:nvPr/>
            </p14:nvContentPartPr>
            <p14:xfrm>
              <a:off x="3289476" y="2205162"/>
              <a:ext cx="3613679" cy="62038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3289476" y="2205162"/>
                <a:ext cx="361367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9" name="墨迹 68"/>
              <p14:cNvContentPartPr/>
              <p14:nvPr/>
            </p14:nvContentPartPr>
            <p14:xfrm>
              <a:off x="7868355" y="1322533"/>
              <a:ext cx="16934" cy="53578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7868355" y="1322533"/>
                <a:ext cx="16934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0" name="墨迹 69"/>
              <p14:cNvContentPartPr/>
              <p14:nvPr/>
            </p14:nvContentPartPr>
            <p14:xfrm>
              <a:off x="8223955" y="1838575"/>
              <a:ext cx="242712" cy="227707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8223955" y="1838575"/>
                <a:ext cx="242712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1" name="墨迹 70"/>
              <p14:cNvContentPartPr/>
              <p14:nvPr/>
            </p14:nvContentPartPr>
            <p14:xfrm>
              <a:off x="8554861" y="1940092"/>
              <a:ext cx="88547" cy="36658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8554861" y="1940092"/>
                <a:ext cx="88547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2" name="墨迹 71"/>
              <p14:cNvContentPartPr/>
              <p14:nvPr/>
            </p14:nvContentPartPr>
            <p14:xfrm>
              <a:off x="8516761" y="2013409"/>
              <a:ext cx="110772" cy="3101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8516761" y="2013409"/>
                <a:ext cx="11077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3" name="墨迹 72"/>
              <p14:cNvContentPartPr/>
              <p14:nvPr/>
            </p14:nvContentPartPr>
            <p14:xfrm>
              <a:off x="8782755" y="1827296"/>
              <a:ext cx="124178" cy="142405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8782755" y="1827296"/>
                <a:ext cx="124178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4" name="墨迹 73"/>
              <p14:cNvContentPartPr/>
              <p14:nvPr/>
            </p14:nvContentPartPr>
            <p14:xfrm>
              <a:off x="8737600" y="1852146"/>
              <a:ext cx="55033" cy="499651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8737600" y="1852146"/>
                <a:ext cx="55033" cy="499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5" name="墨迹 74"/>
              <p14:cNvContentPartPr/>
              <p14:nvPr/>
            </p14:nvContentPartPr>
            <p14:xfrm>
              <a:off x="8785577" y="1908191"/>
              <a:ext cx="177800" cy="160206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8785577" y="1908191"/>
                <a:ext cx="177800" cy="160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6" name="墨迹 75"/>
              <p14:cNvContentPartPr/>
              <p14:nvPr/>
            </p14:nvContentPartPr>
            <p14:xfrm>
              <a:off x="9011355" y="1748338"/>
              <a:ext cx="95956" cy="127777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9011355" y="1748338"/>
                <a:ext cx="95956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7" name="墨迹 76"/>
              <p14:cNvContentPartPr/>
              <p14:nvPr/>
            </p14:nvContentPartPr>
            <p14:xfrm>
              <a:off x="9087555" y="1787817"/>
              <a:ext cx="95956" cy="11280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9087555" y="1787817"/>
                <a:ext cx="959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8" name="墨迹 77"/>
              <p14:cNvContentPartPr/>
              <p14:nvPr/>
            </p14:nvContentPartPr>
            <p14:xfrm>
              <a:off x="9107311" y="1738997"/>
              <a:ext cx="70556" cy="172896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9107311" y="1738997"/>
                <a:ext cx="70556" cy="172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9" name="墨迹 78"/>
              <p14:cNvContentPartPr/>
              <p14:nvPr/>
            </p14:nvContentPartPr>
            <p14:xfrm>
              <a:off x="9157228" y="2028214"/>
              <a:ext cx="12172" cy="19034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9157228" y="2028214"/>
                <a:ext cx="12172" cy="190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0" name="墨迹 79"/>
              <p14:cNvContentPartPr/>
              <p14:nvPr/>
            </p14:nvContentPartPr>
            <p14:xfrm>
              <a:off x="9333088" y="1799097"/>
              <a:ext cx="127000" cy="261545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9333088" y="1799097"/>
                <a:ext cx="127000" cy="261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1" name="墨迹 80"/>
              <p14:cNvContentPartPr/>
              <p14:nvPr/>
            </p14:nvContentPartPr>
            <p14:xfrm>
              <a:off x="9505244" y="1748338"/>
              <a:ext cx="143933" cy="157915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9505244" y="1748338"/>
                <a:ext cx="143933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2" name="墨迹 81"/>
              <p14:cNvContentPartPr/>
              <p14:nvPr/>
            </p14:nvContentPartPr>
            <p14:xfrm>
              <a:off x="9657644" y="1782177"/>
              <a:ext cx="118533" cy="14100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9657644" y="1782177"/>
                <a:ext cx="118533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3" name="墨迹 82"/>
              <p14:cNvContentPartPr/>
              <p14:nvPr/>
            </p14:nvContentPartPr>
            <p14:xfrm>
              <a:off x="8185855" y="2391276"/>
              <a:ext cx="230012" cy="248151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8185855" y="2391276"/>
                <a:ext cx="230012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4" name="墨迹 83"/>
              <p14:cNvContentPartPr/>
              <p14:nvPr/>
            </p14:nvContentPartPr>
            <p14:xfrm>
              <a:off x="8516761" y="2481513"/>
              <a:ext cx="122943" cy="50758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8516761" y="2481513"/>
                <a:ext cx="12294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5" name="墨迹 84"/>
              <p14:cNvContentPartPr/>
              <p14:nvPr/>
            </p14:nvContentPartPr>
            <p14:xfrm>
              <a:off x="8500533" y="2588669"/>
              <a:ext cx="129822" cy="19739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8500533" y="2588669"/>
                <a:ext cx="129822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6" name="墨迹 85"/>
              <p14:cNvContentPartPr/>
              <p14:nvPr/>
            </p14:nvContentPartPr>
            <p14:xfrm>
              <a:off x="8765822" y="2413835"/>
              <a:ext cx="105017" cy="59958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8765822" y="2413835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7" name="墨迹 86"/>
              <p14:cNvContentPartPr/>
              <p14:nvPr/>
            </p14:nvContentPartPr>
            <p14:xfrm>
              <a:off x="8748888" y="2385636"/>
              <a:ext cx="237067" cy="260841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8748888" y="2385636"/>
                <a:ext cx="237067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8" name="墨迹 87"/>
              <p14:cNvContentPartPr/>
              <p14:nvPr/>
            </p14:nvContentPartPr>
            <p14:xfrm>
              <a:off x="9004300" y="2363077"/>
              <a:ext cx="83255" cy="116497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9004300" y="2363077"/>
                <a:ext cx="83255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9" name="墨迹 88"/>
              <p14:cNvContentPartPr/>
              <p14:nvPr/>
            </p14:nvContentPartPr>
            <p14:xfrm>
              <a:off x="9098844" y="2388456"/>
              <a:ext cx="67733" cy="1409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9098844" y="2388456"/>
                <a:ext cx="67733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0" name="墨迹 89"/>
              <p14:cNvContentPartPr/>
              <p14:nvPr/>
            </p14:nvContentPartPr>
            <p14:xfrm>
              <a:off x="9090377" y="2336816"/>
              <a:ext cx="53623" cy="192635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9090377" y="2336816"/>
                <a:ext cx="53623" cy="192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1" name="墨迹 90"/>
              <p14:cNvContentPartPr/>
              <p14:nvPr/>
            </p14:nvContentPartPr>
            <p14:xfrm>
              <a:off x="9251244" y="2385636"/>
              <a:ext cx="169333" cy="293270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9251244" y="2385636"/>
                <a:ext cx="169333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2" name="墨迹 91"/>
              <p14:cNvContentPartPr/>
              <p14:nvPr/>
            </p14:nvContentPartPr>
            <p14:xfrm>
              <a:off x="9428162" y="2374356"/>
              <a:ext cx="114653" cy="140996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9428162" y="2374356"/>
                <a:ext cx="114653" cy="140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3" name="墨迹 92"/>
              <p14:cNvContentPartPr/>
              <p14:nvPr/>
            </p14:nvContentPartPr>
            <p14:xfrm>
              <a:off x="9505244" y="2430754"/>
              <a:ext cx="112888" cy="16920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9505244" y="2430754"/>
                <a:ext cx="11288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4" name="墨迹 93"/>
              <p14:cNvContentPartPr/>
              <p14:nvPr/>
            </p14:nvContentPartPr>
            <p14:xfrm>
              <a:off x="9831034" y="1799097"/>
              <a:ext cx="228600" cy="255906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9831034" y="1799097"/>
                <a:ext cx="228600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5" name="墨迹 94"/>
              <p14:cNvContentPartPr/>
              <p14:nvPr/>
            </p14:nvContentPartPr>
            <p14:xfrm>
              <a:off x="10148711" y="1753978"/>
              <a:ext cx="95956" cy="392671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0148711" y="1753978"/>
                <a:ext cx="95956" cy="3926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6" name="墨迹 95"/>
              <p14:cNvContentPartPr/>
              <p14:nvPr/>
            </p14:nvContentPartPr>
            <p14:xfrm>
              <a:off x="10188751" y="1829410"/>
              <a:ext cx="149049" cy="183999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10188751" y="1829410"/>
                <a:ext cx="149049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7" name="墨迹 96"/>
              <p14:cNvContentPartPr/>
              <p14:nvPr/>
            </p14:nvContentPartPr>
            <p14:xfrm>
              <a:off x="10304991" y="1900613"/>
              <a:ext cx="176741" cy="544241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10304991" y="1900613"/>
                <a:ext cx="176741" cy="544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8" name="墨迹 97"/>
              <p14:cNvContentPartPr/>
              <p14:nvPr/>
            </p14:nvContentPartPr>
            <p14:xfrm>
              <a:off x="10422467" y="1930751"/>
              <a:ext cx="136348" cy="147516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0422467" y="1930751"/>
                <a:ext cx="136348" cy="147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9" name="墨迹 98"/>
              <p14:cNvContentPartPr/>
              <p14:nvPr/>
            </p14:nvContentPartPr>
            <p14:xfrm>
              <a:off x="9750777" y="2466532"/>
              <a:ext cx="202495" cy="215194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9750777" y="2466532"/>
                <a:ext cx="202495" cy="215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0" name="墨迹 99"/>
              <p14:cNvContentPartPr/>
              <p14:nvPr/>
            </p14:nvContentPartPr>
            <p14:xfrm>
              <a:off x="10077273" y="2406609"/>
              <a:ext cx="82727" cy="358656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0077273" y="2406609"/>
                <a:ext cx="82727" cy="358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1" name="墨迹 100"/>
              <p14:cNvContentPartPr/>
              <p14:nvPr/>
            </p14:nvContentPartPr>
            <p14:xfrm>
              <a:off x="10128250" y="2504072"/>
              <a:ext cx="133350" cy="129715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10128250" y="2504072"/>
                <a:ext cx="133350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2" name="墨迹 101"/>
              <p14:cNvContentPartPr/>
              <p14:nvPr/>
            </p14:nvContentPartPr>
            <p14:xfrm>
              <a:off x="10233377" y="2539849"/>
              <a:ext cx="146756" cy="480265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10233377" y="2539849"/>
                <a:ext cx="146756" cy="480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3" name="墨迹 102"/>
              <p14:cNvContentPartPr/>
              <p14:nvPr/>
            </p14:nvContentPartPr>
            <p14:xfrm>
              <a:off x="10349088" y="2630086"/>
              <a:ext cx="103012" cy="108038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0349088" y="2630086"/>
                <a:ext cx="103012" cy="108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4" name="墨迹 103"/>
              <p14:cNvContentPartPr/>
              <p14:nvPr/>
            </p14:nvContentPartPr>
            <p14:xfrm>
              <a:off x="10559344" y="1982390"/>
              <a:ext cx="181681" cy="19739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10559344" y="1982390"/>
                <a:ext cx="181681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5" name="墨迹 104"/>
              <p14:cNvContentPartPr/>
              <p14:nvPr/>
            </p14:nvContentPartPr>
            <p14:xfrm>
              <a:off x="10566400" y="1880874"/>
              <a:ext cx="107244" cy="200213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10566400" y="1880874"/>
                <a:ext cx="10724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6" name="墨迹 105"/>
              <p14:cNvContentPartPr/>
              <p14:nvPr/>
            </p14:nvContentPartPr>
            <p14:xfrm>
              <a:off x="10690577" y="2035968"/>
              <a:ext cx="87488" cy="95877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10690577" y="2035968"/>
                <a:ext cx="87488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7" name="墨迹 106"/>
              <p14:cNvContentPartPr/>
              <p14:nvPr/>
            </p14:nvContentPartPr>
            <p14:xfrm>
              <a:off x="10515600" y="2539849"/>
              <a:ext cx="152400" cy="192811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10515600" y="2539849"/>
                <a:ext cx="152400" cy="1928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8" name="墨迹 107"/>
              <p14:cNvContentPartPr/>
              <p14:nvPr/>
            </p14:nvContentPartPr>
            <p14:xfrm>
              <a:off x="10741377" y="2650707"/>
              <a:ext cx="60149" cy="56398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10741377" y="2650707"/>
                <a:ext cx="6014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9" name="墨迹 108"/>
              <p14:cNvContentPartPr/>
              <p14:nvPr/>
            </p14:nvContentPartPr>
            <p14:xfrm>
              <a:off x="10526888" y="1148933"/>
              <a:ext cx="387526" cy="678363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10526888" y="1148933"/>
                <a:ext cx="387526" cy="678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0" name="墨迹 109"/>
              <p14:cNvContentPartPr/>
              <p14:nvPr/>
            </p14:nvContentPartPr>
            <p14:xfrm>
              <a:off x="10717036" y="1500187"/>
              <a:ext cx="269875" cy="56398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10717036" y="1500187"/>
                <a:ext cx="26987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1" name="墨迹 110"/>
              <p14:cNvContentPartPr/>
              <p14:nvPr/>
            </p14:nvContentPartPr>
            <p14:xfrm>
              <a:off x="10975269" y="1390035"/>
              <a:ext cx="615598" cy="221538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10975269" y="1390035"/>
                <a:ext cx="615598" cy="221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2" name="墨迹 111"/>
              <p14:cNvContentPartPr/>
              <p14:nvPr/>
            </p14:nvContentPartPr>
            <p14:xfrm>
              <a:off x="11537244" y="1423521"/>
              <a:ext cx="84667" cy="519391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1537244" y="1423521"/>
                <a:ext cx="84667" cy="5193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22" name="墨迹 121"/>
              <p14:cNvContentPartPr/>
              <p14:nvPr/>
            </p14:nvContentPartPr>
            <p14:xfrm>
              <a:off x="1481666" y="3113170"/>
              <a:ext cx="3375378" cy="95877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481666" y="3113170"/>
                <a:ext cx="3375378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3" name="墨迹 122"/>
              <p14:cNvContentPartPr/>
              <p14:nvPr/>
            </p14:nvContentPartPr>
            <p14:xfrm>
              <a:off x="5170311" y="3107531"/>
              <a:ext cx="254000" cy="241101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5170311" y="3107531"/>
                <a:ext cx="254000" cy="241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24" name="墨迹 123"/>
              <p14:cNvContentPartPr/>
              <p14:nvPr/>
            </p14:nvContentPartPr>
            <p14:xfrm>
              <a:off x="5229577" y="3151944"/>
              <a:ext cx="127000" cy="192458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5229577" y="3151944"/>
                <a:ext cx="127000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25" name="墨迹 124"/>
              <p14:cNvContentPartPr/>
              <p14:nvPr/>
            </p14:nvContentPartPr>
            <p14:xfrm>
              <a:off x="5283200" y="3248526"/>
              <a:ext cx="194733" cy="112796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5283200" y="3248526"/>
                <a:ext cx="194733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26" name="墨迹 125"/>
              <p14:cNvContentPartPr/>
              <p14:nvPr/>
            </p14:nvContentPartPr>
            <p14:xfrm>
              <a:off x="5467702" y="3059064"/>
              <a:ext cx="422275" cy="334158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5467702" y="3059064"/>
                <a:ext cx="422275" cy="334158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5" y="589280"/>
            <a:ext cx="11456035" cy="49263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1093680" y="1088640"/>
              <a:ext cx="11018520" cy="503136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4320" y="1079280"/>
                <a:ext cx="11037240" cy="5050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"/>
          <p:cNvSpPr/>
          <p:nvPr/>
        </p:nvSpPr>
        <p:spPr>
          <a:xfrm>
            <a:off x="93980" y="9398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0302" y="1085612"/>
            <a:ext cx="1994445" cy="586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FFFF"/>
                </a:solidFill>
                <a:latin typeface="宋体" charset="-122"/>
                <a:cs typeface="宋体" charset="-122"/>
              </a:rPr>
              <a:t>（</a:t>
            </a:r>
            <a:r>
              <a:rPr sz="1800">
                <a:solidFill>
                  <a:srgbClr val="FFFFFF"/>
                </a:solidFill>
                <a:latin typeface="IGPCDQ+ArialMT"/>
                <a:cs typeface="IGPCDQ+ArialMT"/>
              </a:rPr>
              <a:t>2017</a:t>
            </a:r>
            <a:r>
              <a:rPr sz="1800">
                <a:solidFill>
                  <a:srgbClr val="FFFFFF"/>
                </a:solidFill>
                <a:latin typeface="宋体" charset="-122"/>
                <a:cs typeface="宋体" charset="-122"/>
              </a:rPr>
              <a:t>全国Ⅰ）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2964" y="1741239"/>
            <a:ext cx="7738458" cy="910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0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FFFFF"/>
                </a:solidFill>
                <a:latin typeface="UFMRCV+Arial-BoldMT"/>
                <a:cs typeface="UFMRCV+Arial-BoldMT"/>
              </a:rPr>
              <a:t>1.</a:t>
            </a:r>
            <a:r>
              <a:rPr sz="2800" spc="15">
                <a:solidFill>
                  <a:srgbClr val="FFFFFF"/>
                </a:solidFill>
                <a:latin typeface="宋体" charset="-122"/>
                <a:cs typeface="宋体" charset="-122"/>
              </a:rPr>
              <a:t>《本草衍义》中对精制砒霜过程有如下叙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9465" y="2251144"/>
            <a:ext cx="7808562" cy="888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 spc="15">
                <a:solidFill>
                  <a:srgbClr val="FFFFFF"/>
                </a:solidFill>
                <a:latin typeface="宋体" charset="-122"/>
                <a:cs typeface="宋体" charset="-122"/>
              </a:rPr>
              <a:t>述：“取砒之法，将生砒就置火上，以器覆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9465" y="2762954"/>
            <a:ext cx="7808564" cy="1884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 spc="15">
                <a:solidFill>
                  <a:srgbClr val="FFFFFF"/>
                </a:solidFill>
                <a:latin typeface="宋体" charset="-122"/>
                <a:cs typeface="宋体" charset="-122"/>
              </a:rPr>
              <a:t>之，令</a:t>
            </a:r>
          </a:p>
          <a:p>
            <a:pPr marL="0" marR="0">
              <a:lnSpc>
                <a:spcPts val="2795"/>
              </a:lnSpc>
              <a:spcBef>
                <a:spcPts val="1235"/>
              </a:spcBef>
              <a:spcAft>
                <a:spcPct val="0"/>
              </a:spcAft>
            </a:pPr>
            <a:r>
              <a:rPr sz="2800" spc="15">
                <a:solidFill>
                  <a:srgbClr val="FFFFFF"/>
                </a:solidFill>
                <a:latin typeface="宋体" charset="-122"/>
                <a:cs typeface="宋体" charset="-122"/>
              </a:rPr>
              <a:t>乳，尖长者为胜，平短者次之。”文中涉及</a:t>
            </a:r>
          </a:p>
          <a:p>
            <a:pPr marL="2590800" marR="0">
              <a:lnSpc>
                <a:spcPts val="2795"/>
              </a:lnSpc>
              <a:spcBef>
                <a:spcPts val="1015"/>
              </a:spcBef>
              <a:spcAft>
                <a:spcPct val="0"/>
              </a:spcAft>
            </a:pPr>
            <a:r>
              <a:rPr sz="2800" spc="15">
                <a:solidFill>
                  <a:srgbClr val="FFF10B"/>
                </a:solidFill>
                <a:latin typeface="宋体" charset="-122"/>
                <a:cs typeface="宋体" charset="-122"/>
              </a:rPr>
              <a:t>升华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04534" y="2762954"/>
            <a:ext cx="2318385" cy="888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 spc="15">
                <a:solidFill>
                  <a:srgbClr val="FFFFFF"/>
                </a:solidFill>
                <a:latin typeface="宋体" charset="-122"/>
                <a:cs typeface="宋体" charset="-122"/>
              </a:rPr>
              <a:t>累然下垂如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9465" y="3788479"/>
            <a:ext cx="3033394" cy="888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 spc="15">
                <a:solidFill>
                  <a:srgbClr val="FFFFFF"/>
                </a:solidFill>
                <a:latin typeface="宋体" charset="-122"/>
                <a:cs typeface="宋体" charset="-122"/>
              </a:rPr>
              <a:t>的操作方法是（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92600" y="3788479"/>
            <a:ext cx="888364" cy="888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FFFFF"/>
                </a:solidFill>
                <a:latin typeface="宋体" charset="-122"/>
                <a:cs typeface="宋体" charset="-122"/>
              </a:rPr>
              <a:t>）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219440" y="4141866"/>
            <a:ext cx="148590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0000"/>
                </a:solidFill>
                <a:latin typeface="宋体" charset="-122"/>
                <a:cs typeface="宋体" charset="-122"/>
              </a:rPr>
              <a:t>（选修三）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076305" y="6464240"/>
            <a:ext cx="414858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898989"/>
                </a:solidFill>
                <a:latin typeface="IGPCDQ+ArialMT"/>
                <a:cs typeface="IGPCDQ+ArialMT"/>
              </a:rPr>
              <a:t>‹#›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5" y="589280"/>
            <a:ext cx="11456035" cy="49263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8999361" y="4419490"/>
              <a:ext cx="164394" cy="234757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8999361" y="4419490"/>
                <a:ext cx="164394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9172222" y="4404333"/>
              <a:ext cx="11288" cy="271063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9172222" y="4404333"/>
                <a:ext cx="11288" cy="271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9048044" y="4420723"/>
              <a:ext cx="169333" cy="280052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9048044" y="4420723"/>
                <a:ext cx="169333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9256888" y="4466723"/>
              <a:ext cx="152400" cy="197393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9256888" y="4466723"/>
                <a:ext cx="152400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9330266" y="4303874"/>
              <a:ext cx="28222" cy="129010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9330266" y="4303874"/>
                <a:ext cx="28222" cy="129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9409288" y="4274970"/>
              <a:ext cx="11289" cy="126895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9409288" y="4274970"/>
                <a:ext cx="11289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9347200" y="4062772"/>
              <a:ext cx="107244" cy="18770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347200" y="4062772"/>
                <a:ext cx="107244" cy="187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9432572" y="4531581"/>
              <a:ext cx="168628" cy="3665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9432572" y="4531581"/>
                <a:ext cx="16862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9601200" y="4430065"/>
              <a:ext cx="115711" cy="183293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9601200" y="4430065"/>
                <a:ext cx="115711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9719733" y="4432708"/>
              <a:ext cx="33867" cy="349844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9719733" y="4432708"/>
                <a:ext cx="33867" cy="3498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9866488" y="4489282"/>
              <a:ext cx="205317" cy="3947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9866488" y="4489282"/>
                <a:ext cx="20531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9958211" y="4408563"/>
              <a:ext cx="49389" cy="266833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958211" y="4408563"/>
                <a:ext cx="49389" cy="266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10306755" y="4375076"/>
              <a:ext cx="28222" cy="156505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0306755" y="4375076"/>
                <a:ext cx="28222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10318044" y="4444164"/>
              <a:ext cx="104423" cy="3947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0318044" y="4444164"/>
                <a:ext cx="104423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10411177" y="4324142"/>
              <a:ext cx="36688" cy="289216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0411177" y="4324142"/>
                <a:ext cx="36688" cy="289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10498667" y="4455444"/>
              <a:ext cx="197555" cy="36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0498667" y="4455444"/>
                <a:ext cx="197555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10703277" y="4363621"/>
              <a:ext cx="283633" cy="153861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0703277" y="4363621"/>
                <a:ext cx="283633" cy="153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10940344" y="4261575"/>
              <a:ext cx="167923" cy="290450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0940344" y="4261575"/>
                <a:ext cx="167923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11194873" y="4342648"/>
              <a:ext cx="130705" cy="14663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1194873" y="4342648"/>
                <a:ext cx="130705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11245673" y="4141730"/>
              <a:ext cx="26282" cy="116321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1245673" y="4141730"/>
                <a:ext cx="26282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11339688" y="4131155"/>
              <a:ext cx="16933" cy="129715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1339688" y="4131155"/>
                <a:ext cx="16933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11271955" y="3859916"/>
              <a:ext cx="146756" cy="208143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1271955" y="3859916"/>
                <a:ext cx="146756" cy="2081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11345332" y="4399045"/>
              <a:ext cx="225778" cy="3665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1345332" y="4399045"/>
                <a:ext cx="22577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11568288" y="4305284"/>
              <a:ext cx="248356" cy="18540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1568288" y="4305284"/>
                <a:ext cx="248356" cy="185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11692467" y="4171338"/>
              <a:ext cx="172155" cy="664792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1692467" y="4171338"/>
                <a:ext cx="172155" cy="664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11712222" y="4361858"/>
              <a:ext cx="253295" cy="364296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1712222" y="4361858"/>
                <a:ext cx="253295" cy="3642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9185627" y="5081462"/>
              <a:ext cx="711906" cy="45118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9185627" y="5081462"/>
                <a:ext cx="71190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9728200" y="4936237"/>
              <a:ext cx="271815" cy="32287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728200" y="4936237"/>
                <a:ext cx="271815" cy="3228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2348088" y="1658102"/>
              <a:ext cx="98778" cy="107156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2348088" y="1658102"/>
                <a:ext cx="9877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2101673" y="1441674"/>
              <a:ext cx="54504" cy="18540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2101673" y="1441674"/>
                <a:ext cx="54504" cy="185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2144888" y="1477628"/>
              <a:ext cx="104423" cy="5639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2144888" y="1477628"/>
                <a:ext cx="10442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2220206" y="1323943"/>
              <a:ext cx="105305" cy="362357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2220206" y="1323943"/>
                <a:ext cx="105305" cy="3623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1484488" y="1133600"/>
              <a:ext cx="211667" cy="28551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484488" y="1133600"/>
                <a:ext cx="211667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1714147" y="1133600"/>
              <a:ext cx="196497" cy="7137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714147" y="1133600"/>
                <a:ext cx="196497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1896533" y="1037899"/>
              <a:ext cx="36689" cy="214137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896533" y="1037899"/>
                <a:ext cx="36689" cy="214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1924755" y="1094121"/>
              <a:ext cx="112889" cy="67678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924755" y="1094121"/>
                <a:ext cx="112889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2027766" y="933387"/>
              <a:ext cx="60678" cy="459644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2027766" y="933387"/>
                <a:ext cx="60678" cy="459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4402666" y="1722959"/>
              <a:ext cx="14111" cy="2820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4402666" y="1722959"/>
                <a:ext cx="14111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4261555" y="1593949"/>
              <a:ext cx="189089" cy="30313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4261555" y="1593949"/>
                <a:ext cx="189089" cy="303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4447822" y="1742699"/>
              <a:ext cx="121355" cy="10327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4447822" y="1742699"/>
                <a:ext cx="121355" cy="103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4312355" y="1855495"/>
              <a:ext cx="56445" cy="214312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4312355" y="1855495"/>
                <a:ext cx="56445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4334933" y="2114925"/>
              <a:ext cx="5644" cy="191754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4334933" y="2114925"/>
                <a:ext cx="5644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4329288" y="2151584"/>
              <a:ext cx="141112" cy="76138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4329288" y="2151584"/>
                <a:ext cx="141112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4464755" y="2061347"/>
              <a:ext cx="59267" cy="352488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4464755" y="2061347"/>
                <a:ext cx="59267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6756400" y="5074236"/>
              <a:ext cx="28222" cy="562747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6756400" y="5074236"/>
                <a:ext cx="28222" cy="562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9922933" y="2078267"/>
              <a:ext cx="13406" cy="1973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9922933" y="2078267"/>
                <a:ext cx="1340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10744200" y="1519926"/>
              <a:ext cx="102129" cy="184704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0744200" y="1519926"/>
                <a:ext cx="102129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10743318" y="1535436"/>
              <a:ext cx="131410" cy="150864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0743318" y="1535436"/>
                <a:ext cx="131410" cy="150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10691988" y="1618623"/>
              <a:ext cx="218723" cy="1409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0691988" y="1618623"/>
                <a:ext cx="218723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7038622" y="1021156"/>
              <a:ext cx="33866" cy="44766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7038622" y="1021156"/>
                <a:ext cx="33866" cy="447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4052711" y="1617918"/>
              <a:ext cx="28222" cy="138880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4052711" y="1617918"/>
                <a:ext cx="28222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3742266" y="2002129"/>
              <a:ext cx="172156" cy="93586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3742266" y="2002129"/>
                <a:ext cx="172156" cy="935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3505200" y="1857433"/>
              <a:ext cx="82550" cy="178535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3505200" y="1857433"/>
                <a:ext cx="82550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3183466" y="1898851"/>
              <a:ext cx="121356" cy="12019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3183466" y="1898851"/>
                <a:ext cx="121356" cy="120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3214511" y="1900613"/>
              <a:ext cx="64911" cy="225592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3214511" y="1900613"/>
                <a:ext cx="64911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5159022" y="1464586"/>
              <a:ext cx="11289" cy="106099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5159022" y="1464586"/>
                <a:ext cx="11289" cy="106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4831644" y="1765258"/>
              <a:ext cx="121356" cy="90237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4831644" y="1765258"/>
                <a:ext cx="12135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4667955" y="1519045"/>
              <a:ext cx="107245" cy="198274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4667955" y="1519045"/>
                <a:ext cx="107245" cy="198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4216400" y="1539666"/>
              <a:ext cx="132644" cy="107156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4216400" y="1539666"/>
                <a:ext cx="132644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4253088" y="1539666"/>
              <a:ext cx="64912" cy="188933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4253088" y="1539666"/>
                <a:ext cx="64912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7461955" y="800851"/>
              <a:ext cx="79022" cy="26966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7461955" y="800851"/>
                <a:ext cx="79022" cy="26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5123391" y="1460708"/>
              <a:ext cx="374298" cy="406771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5123391" y="1460708"/>
                <a:ext cx="374298" cy="406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8935155" y="628838"/>
              <a:ext cx="105018" cy="59958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8935155" y="628838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7281333" y="1917532"/>
              <a:ext cx="522993" cy="558341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7281333" y="1917532"/>
                <a:ext cx="522993" cy="558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8765116" y="995425"/>
              <a:ext cx="141816" cy="64857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8765116" y="995425"/>
                <a:ext cx="141816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8839200" y="874169"/>
              <a:ext cx="33866" cy="476563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8839200" y="874169"/>
                <a:ext cx="33866" cy="476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8779227" y="909946"/>
              <a:ext cx="407106" cy="304726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8779227" y="909946"/>
                <a:ext cx="407106" cy="304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8940800" y="1184358"/>
              <a:ext cx="177094" cy="99578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8940800" y="1184358"/>
                <a:ext cx="177094" cy="99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9165696" y="910828"/>
              <a:ext cx="209726" cy="609098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9165696" y="910828"/>
                <a:ext cx="209726" cy="609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9443155" y="874169"/>
              <a:ext cx="50800" cy="180474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9443155" y="874169"/>
                <a:ext cx="50800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9382477" y="1094121"/>
              <a:ext cx="100189" cy="138175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9382477" y="1094121"/>
                <a:ext cx="100189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9516533" y="966521"/>
              <a:ext cx="169334" cy="90941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9516533" y="966521"/>
                <a:ext cx="169334" cy="90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9501540" y="1074382"/>
              <a:ext cx="100365" cy="121961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9501540" y="1074382"/>
                <a:ext cx="100365" cy="1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9603316" y="853901"/>
              <a:ext cx="164394" cy="477092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9603316" y="853901"/>
                <a:ext cx="164394" cy="4770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9742311" y="783932"/>
              <a:ext cx="64911" cy="33839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9742311" y="783932"/>
                <a:ext cx="649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9747955" y="845970"/>
              <a:ext cx="341489" cy="316534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9747955" y="845970"/>
                <a:ext cx="341489" cy="316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10109200" y="887916"/>
              <a:ext cx="16933" cy="753266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0109200" y="887916"/>
                <a:ext cx="16933" cy="753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10233377" y="904483"/>
              <a:ext cx="138642" cy="258726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0233377" y="904483"/>
                <a:ext cx="138642" cy="258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墨迹 80"/>
              <p14:cNvContentPartPr/>
              <p14:nvPr/>
            </p14:nvContentPartPr>
            <p14:xfrm>
              <a:off x="10368844" y="998245"/>
              <a:ext cx="146756" cy="87945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0368844" y="998245"/>
                <a:ext cx="146756" cy="87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" name="墨迹 81"/>
              <p14:cNvContentPartPr/>
              <p14:nvPr/>
            </p14:nvContentPartPr>
            <p14:xfrm>
              <a:off x="10559520" y="870996"/>
              <a:ext cx="183268" cy="223125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0559520" y="870996"/>
                <a:ext cx="183268" cy="223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" name="墨迹 82"/>
              <p14:cNvContentPartPr/>
              <p14:nvPr/>
            </p14:nvContentPartPr>
            <p14:xfrm>
              <a:off x="10696222" y="721894"/>
              <a:ext cx="174978" cy="555521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0696222" y="721894"/>
                <a:ext cx="174978" cy="555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墨迹 83"/>
              <p14:cNvContentPartPr/>
              <p14:nvPr/>
            </p14:nvContentPartPr>
            <p14:xfrm>
              <a:off x="10696222" y="919287"/>
              <a:ext cx="152400" cy="245332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0696222" y="919287"/>
                <a:ext cx="152400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5" name="墨迹 84"/>
              <p14:cNvContentPartPr/>
              <p14:nvPr/>
            </p14:nvContentPartPr>
            <p14:xfrm>
              <a:off x="10831688" y="693695"/>
              <a:ext cx="70556" cy="78957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0831688" y="693695"/>
                <a:ext cx="70556" cy="78957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35" y="370205"/>
            <a:ext cx="11302365" cy="45186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2522160" y="1038960"/>
              <a:ext cx="9529920" cy="538164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12800" y="1029600"/>
                <a:ext cx="9548640" cy="54003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35" y="370205"/>
            <a:ext cx="11302365" cy="45186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9318977" y="1067861"/>
              <a:ext cx="259645" cy="273002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9318977" y="1067861"/>
                <a:ext cx="259645" cy="273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9548812" y="999655"/>
              <a:ext cx="114476" cy="128305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9548812" y="999655"/>
                <a:ext cx="114476" cy="128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9652000" y="1032083"/>
              <a:ext cx="81844" cy="1692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9652000" y="1032083"/>
                <a:ext cx="8184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9691511" y="924927"/>
              <a:ext cx="22578" cy="225592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9691511" y="924927"/>
                <a:ext cx="22578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4648200" y="1553765"/>
              <a:ext cx="14111" cy="19668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648200" y="1553765"/>
                <a:ext cx="14111" cy="196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4639733" y="1660921"/>
              <a:ext cx="84667" cy="3101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639733" y="1660921"/>
                <a:ext cx="8466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4713111" y="1528386"/>
              <a:ext cx="11289" cy="222772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713111" y="1528386"/>
                <a:ext cx="11289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4718755" y="1510585"/>
              <a:ext cx="195616" cy="258903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718755" y="1510585"/>
                <a:ext cx="195616" cy="258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4893733" y="1552355"/>
              <a:ext cx="45155" cy="255201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893733" y="1552355"/>
                <a:ext cx="45155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4845402" y="1652462"/>
              <a:ext cx="104775" cy="5075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845402" y="1652462"/>
                <a:ext cx="10477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5746044" y="1618623"/>
              <a:ext cx="76200" cy="14170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746044" y="1618623"/>
                <a:ext cx="76200" cy="141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5819422" y="1603113"/>
              <a:ext cx="11288" cy="195984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819422" y="1603113"/>
                <a:ext cx="11288" cy="195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5855228" y="1569275"/>
              <a:ext cx="77082" cy="208672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855228" y="1569275"/>
                <a:ext cx="77082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5926666" y="1564340"/>
              <a:ext cx="39511" cy="243921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926666" y="1564340"/>
                <a:ext cx="39511" cy="243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5870222" y="1680661"/>
              <a:ext cx="107244" cy="5075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870222" y="1680661"/>
                <a:ext cx="10724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6025444" y="1525566"/>
              <a:ext cx="90311" cy="2537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025444" y="1525566"/>
                <a:ext cx="9031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6805436" y="1545305"/>
              <a:ext cx="103364" cy="23088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6805436" y="1545305"/>
                <a:ext cx="103364" cy="230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6831188" y="1564868"/>
              <a:ext cx="136878" cy="237753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6831188" y="1564868"/>
                <a:ext cx="136878" cy="237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6993466" y="1524685"/>
              <a:ext cx="90311" cy="139761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6993466" y="1524685"/>
                <a:ext cx="90311" cy="139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7083777" y="1522746"/>
              <a:ext cx="101600" cy="2819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7083777" y="1522746"/>
                <a:ext cx="1016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10572044" y="3748353"/>
              <a:ext cx="56444" cy="162850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0572044" y="3748353"/>
                <a:ext cx="56444" cy="162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10583332" y="3812506"/>
              <a:ext cx="81845" cy="2819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0583332" y="3812506"/>
                <a:ext cx="818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10634132" y="3715220"/>
              <a:ext cx="214489" cy="214312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0634132" y="3715220"/>
                <a:ext cx="214489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10831688" y="3718568"/>
              <a:ext cx="39512" cy="24832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0831688" y="3718568"/>
                <a:ext cx="39512" cy="248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10775244" y="3832245"/>
              <a:ext cx="124177" cy="3101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0775244" y="3832245"/>
                <a:ext cx="12417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9196740" y="2637665"/>
              <a:ext cx="88371" cy="292564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9196740" y="2637665"/>
                <a:ext cx="88371" cy="2925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9290755" y="2645067"/>
              <a:ext cx="45156" cy="255201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9290755" y="2645067"/>
                <a:ext cx="45156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9220200" y="2752223"/>
              <a:ext cx="107244" cy="28199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220200" y="2752223"/>
                <a:ext cx="1072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9347200" y="2551129"/>
              <a:ext cx="112888" cy="125838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9347200" y="2551129"/>
                <a:ext cx="112888" cy="125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9450916" y="2549190"/>
              <a:ext cx="76906" cy="22560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450916" y="2549190"/>
                <a:ext cx="7690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10551406" y="2272840"/>
              <a:ext cx="43215" cy="217661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551406" y="2272840"/>
                <a:ext cx="43215" cy="217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10566400" y="2368717"/>
              <a:ext cx="93132" cy="3383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0566400" y="2368717"/>
                <a:ext cx="9313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10634132" y="2282710"/>
              <a:ext cx="50800" cy="224182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0634132" y="2282710"/>
                <a:ext cx="50800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10662355" y="2293989"/>
              <a:ext cx="116593" cy="244627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0662355" y="2293989"/>
                <a:ext cx="116593" cy="244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10758311" y="2304916"/>
              <a:ext cx="22577" cy="335921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0758311" y="2304916"/>
                <a:ext cx="22577" cy="335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10679288" y="2453314"/>
              <a:ext cx="135467" cy="33838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0679288" y="2453314"/>
                <a:ext cx="135467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10891661" y="2436394"/>
              <a:ext cx="103717" cy="5640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0891661" y="2436394"/>
                <a:ext cx="10371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9335911" y="1477628"/>
              <a:ext cx="141111" cy="163554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9335911" y="1477628"/>
                <a:ext cx="14111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10329333" y="2109286"/>
              <a:ext cx="124178" cy="180473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0329333" y="2109286"/>
                <a:ext cx="124178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10351911" y="2317958"/>
              <a:ext cx="45156" cy="1799097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0351911" y="2317958"/>
                <a:ext cx="45156" cy="17990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9364133" y="1753978"/>
              <a:ext cx="11289" cy="3947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9364133" y="1753978"/>
                <a:ext cx="112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1" name="墨迹 50"/>
              <p14:cNvContentPartPr/>
              <p14:nvPr/>
            </p14:nvContentPartPr>
            <p14:xfrm>
              <a:off x="8903228" y="3553075"/>
              <a:ext cx="590727" cy="372227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903228" y="3553075"/>
                <a:ext cx="590727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2" name="墨迹 51"/>
              <p14:cNvContentPartPr/>
              <p14:nvPr/>
            </p14:nvContentPartPr>
            <p14:xfrm>
              <a:off x="9968088" y="3569995"/>
              <a:ext cx="406400" cy="381568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9968088" y="3569995"/>
                <a:ext cx="406400" cy="381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3" name="墨迹 52"/>
              <p14:cNvContentPartPr/>
              <p14:nvPr/>
            </p14:nvContentPartPr>
            <p14:xfrm>
              <a:off x="8624711" y="276350"/>
              <a:ext cx="105304" cy="255377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8624711" y="276350"/>
                <a:ext cx="105304" cy="255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4" name="墨迹 53"/>
              <p14:cNvContentPartPr/>
              <p14:nvPr/>
            </p14:nvContentPartPr>
            <p14:xfrm>
              <a:off x="8726311" y="239691"/>
              <a:ext cx="22578" cy="30736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8726311" y="239691"/>
                <a:ext cx="22578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5" name="墨迹 54"/>
              <p14:cNvContentPartPr/>
              <p14:nvPr/>
            </p14:nvContentPartPr>
            <p14:xfrm>
              <a:off x="8751711" y="262955"/>
              <a:ext cx="127000" cy="205148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8751711" y="262955"/>
                <a:ext cx="127000" cy="205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6" name="墨迹 55"/>
              <p14:cNvContentPartPr/>
              <p14:nvPr/>
            </p14:nvContentPartPr>
            <p14:xfrm>
              <a:off x="8864423" y="339798"/>
              <a:ext cx="121532" cy="150864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864423" y="339798"/>
                <a:ext cx="121532" cy="150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7" name="墨迹 56"/>
              <p14:cNvContentPartPr/>
              <p14:nvPr/>
            </p14:nvContentPartPr>
            <p14:xfrm>
              <a:off x="9045222" y="408885"/>
              <a:ext cx="8466" cy="135355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9045222" y="408885"/>
                <a:ext cx="846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8" name="墨迹 57"/>
              <p14:cNvContentPartPr/>
              <p14:nvPr/>
            </p14:nvContentPartPr>
            <p14:xfrm>
              <a:off x="9148938" y="287629"/>
              <a:ext cx="110772" cy="1128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9148938" y="287629"/>
                <a:ext cx="11077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墨迹 58"/>
              <p14:cNvContentPartPr/>
              <p14:nvPr/>
            </p14:nvContentPartPr>
            <p14:xfrm>
              <a:off x="9127066" y="394786"/>
              <a:ext cx="143934" cy="1409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9127066" y="394786"/>
                <a:ext cx="143934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墨迹 59"/>
              <p14:cNvContentPartPr/>
              <p14:nvPr/>
            </p14:nvContentPartPr>
            <p14:xfrm>
              <a:off x="9326562" y="222772"/>
              <a:ext cx="71438" cy="242511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9326562" y="222772"/>
                <a:ext cx="71438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" name="墨迹 60"/>
              <p14:cNvContentPartPr/>
              <p14:nvPr/>
            </p14:nvContentPartPr>
            <p14:xfrm>
              <a:off x="9398000" y="368525"/>
              <a:ext cx="36688" cy="57280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9398000" y="368525"/>
                <a:ext cx="36688" cy="57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2" name="墨迹 61"/>
              <p14:cNvContentPartPr/>
              <p14:nvPr/>
            </p14:nvContentPartPr>
            <p14:xfrm>
              <a:off x="9499600" y="253791"/>
              <a:ext cx="70555" cy="122665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9499600" y="253791"/>
                <a:ext cx="70555" cy="122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3" name="墨迹 62"/>
              <p14:cNvContentPartPr/>
              <p14:nvPr/>
            </p14:nvContentPartPr>
            <p14:xfrm>
              <a:off x="9632244" y="225592"/>
              <a:ext cx="129116" cy="383506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9632244" y="225592"/>
                <a:ext cx="129116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4" name="墨迹 63"/>
              <p14:cNvContentPartPr/>
              <p14:nvPr/>
            </p14:nvContentPartPr>
            <p14:xfrm>
              <a:off x="10188222" y="242511"/>
              <a:ext cx="135466" cy="256611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0188222" y="242511"/>
                <a:ext cx="135466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5" name="墨迹 64"/>
              <p14:cNvContentPartPr/>
              <p14:nvPr/>
            </p14:nvContentPartPr>
            <p14:xfrm>
              <a:off x="10312400" y="167784"/>
              <a:ext cx="50800" cy="393376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0312400" y="167784"/>
                <a:ext cx="50800" cy="3933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6" name="墨迹 65"/>
              <p14:cNvContentPartPr/>
              <p14:nvPr/>
            </p14:nvContentPartPr>
            <p14:xfrm>
              <a:off x="10373077" y="244450"/>
              <a:ext cx="125590" cy="141876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0373077" y="244450"/>
                <a:ext cx="125590" cy="141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7" name="墨迹 66"/>
              <p14:cNvContentPartPr/>
              <p14:nvPr/>
            </p14:nvContentPartPr>
            <p14:xfrm>
              <a:off x="10453511" y="281990"/>
              <a:ext cx="118533" cy="138175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0453511" y="281990"/>
                <a:ext cx="118533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8" name="墨迹 67"/>
              <p14:cNvContentPartPr/>
              <p14:nvPr/>
            </p14:nvContentPartPr>
            <p14:xfrm>
              <a:off x="10639777" y="306488"/>
              <a:ext cx="56444" cy="86359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0639777" y="306488"/>
                <a:ext cx="56444" cy="86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9" name="墨迹 68"/>
              <p14:cNvContentPartPr/>
              <p14:nvPr/>
            </p14:nvContentPartPr>
            <p14:xfrm>
              <a:off x="10763955" y="242511"/>
              <a:ext cx="115712" cy="5640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0763955" y="242511"/>
                <a:ext cx="11571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0" name="墨迹 69"/>
              <p14:cNvContentPartPr/>
              <p14:nvPr/>
            </p14:nvContentPartPr>
            <p14:xfrm>
              <a:off x="10763955" y="315828"/>
              <a:ext cx="112889" cy="28199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0763955" y="315828"/>
                <a:ext cx="1128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1" name="墨迹 70"/>
              <p14:cNvContentPartPr/>
              <p14:nvPr/>
            </p14:nvContentPartPr>
            <p14:xfrm>
              <a:off x="11080044" y="256611"/>
              <a:ext cx="105018" cy="59958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1080044" y="256611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" name="墨迹 71"/>
              <p14:cNvContentPartPr/>
              <p14:nvPr/>
            </p14:nvContentPartPr>
            <p14:xfrm>
              <a:off x="11016897" y="205852"/>
              <a:ext cx="139348" cy="93057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1016897" y="205852"/>
                <a:ext cx="139348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3" name="墨迹 72"/>
              <p14:cNvContentPartPr/>
              <p14:nvPr/>
            </p14:nvContentPartPr>
            <p14:xfrm>
              <a:off x="11040532" y="204971"/>
              <a:ext cx="84668" cy="184175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1040532" y="204971"/>
                <a:ext cx="84668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4" name="墨迹 73"/>
              <p14:cNvContentPartPr/>
              <p14:nvPr/>
            </p14:nvContentPartPr>
            <p14:xfrm>
              <a:off x="11108267" y="338388"/>
              <a:ext cx="33867" cy="93056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1108267" y="338388"/>
                <a:ext cx="33867" cy="93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5" name="墨迹 74"/>
              <p14:cNvContentPartPr/>
              <p14:nvPr/>
            </p14:nvContentPartPr>
            <p14:xfrm>
              <a:off x="11225036" y="197393"/>
              <a:ext cx="120298" cy="129715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1225036" y="197393"/>
                <a:ext cx="120298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6" name="墨迹 75"/>
              <p14:cNvContentPartPr/>
              <p14:nvPr/>
            </p14:nvContentPartPr>
            <p14:xfrm>
              <a:off x="11232444" y="164964"/>
              <a:ext cx="229482" cy="630248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1232444" y="164964"/>
                <a:ext cx="229482" cy="630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9" name="墨迹 78"/>
              <p14:cNvContentPartPr/>
              <p14:nvPr/>
            </p14:nvContentPartPr>
            <p14:xfrm>
              <a:off x="4916311" y="3304924"/>
              <a:ext cx="234244" cy="229822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4916311" y="3304924"/>
                <a:ext cx="234244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0" name="墨迹 79"/>
              <p14:cNvContentPartPr/>
              <p14:nvPr/>
            </p14:nvContentPartPr>
            <p14:xfrm>
              <a:off x="1136473" y="5057493"/>
              <a:ext cx="12171" cy="239691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136473" y="5057493"/>
                <a:ext cx="12171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1" name="墨迹 80"/>
              <p14:cNvContentPartPr/>
              <p14:nvPr/>
            </p14:nvContentPartPr>
            <p14:xfrm>
              <a:off x="1152877" y="5101201"/>
              <a:ext cx="9878" cy="14100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152877" y="5101201"/>
                <a:ext cx="9878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2" name="墨迹 81"/>
              <p14:cNvContentPartPr/>
              <p14:nvPr/>
            </p14:nvContentPartPr>
            <p14:xfrm>
              <a:off x="1123244" y="5098557"/>
              <a:ext cx="11289" cy="189463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123244" y="5098557"/>
                <a:ext cx="11289" cy="189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3" name="墨迹 82"/>
              <p14:cNvContentPartPr/>
              <p14:nvPr/>
            </p14:nvContentPartPr>
            <p14:xfrm>
              <a:off x="1157111" y="5016075"/>
              <a:ext cx="171450" cy="381216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157111" y="5016075"/>
                <a:ext cx="171450" cy="381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4" name="墨迹 83"/>
              <p14:cNvContentPartPr/>
              <p14:nvPr/>
            </p14:nvContentPartPr>
            <p14:xfrm>
              <a:off x="1309511" y="4971133"/>
              <a:ext cx="222955" cy="343675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309511" y="4971133"/>
                <a:ext cx="222955" cy="3436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5" name="墨迹 84"/>
              <p14:cNvContentPartPr/>
              <p14:nvPr/>
            </p14:nvContentPartPr>
            <p14:xfrm>
              <a:off x="1504244" y="5149139"/>
              <a:ext cx="31044" cy="468104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504244" y="5149139"/>
                <a:ext cx="31044" cy="468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6" name="墨迹 85"/>
              <p14:cNvContentPartPr/>
              <p14:nvPr/>
            </p14:nvContentPartPr>
            <p14:xfrm>
              <a:off x="1407759" y="5211177"/>
              <a:ext cx="48507" cy="138528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407759" y="5211177"/>
                <a:ext cx="48507" cy="1385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7" name="墨迹 86"/>
              <p14:cNvContentPartPr/>
              <p14:nvPr/>
            </p14:nvContentPartPr>
            <p14:xfrm>
              <a:off x="1732844" y="5256296"/>
              <a:ext cx="31926" cy="39478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732844" y="5256296"/>
                <a:ext cx="3192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8" name="墨迹 87"/>
              <p14:cNvContentPartPr/>
              <p14:nvPr/>
            </p14:nvContentPartPr>
            <p14:xfrm>
              <a:off x="1721555" y="5357812"/>
              <a:ext cx="22578" cy="1127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721555" y="5357812"/>
                <a:ext cx="2257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9" name="墨迹 88"/>
              <p14:cNvContentPartPr/>
              <p14:nvPr/>
            </p14:nvContentPartPr>
            <p14:xfrm>
              <a:off x="2460977" y="5049914"/>
              <a:ext cx="22578" cy="247975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2460977" y="5049914"/>
                <a:ext cx="22578" cy="247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0" name="墨迹 89"/>
              <p14:cNvContentPartPr/>
              <p14:nvPr/>
            </p14:nvContentPartPr>
            <p14:xfrm>
              <a:off x="2466622" y="5137860"/>
              <a:ext cx="101600" cy="22559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2466622" y="5137860"/>
                <a:ext cx="1016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1" name="墨迹 90"/>
              <p14:cNvContentPartPr/>
              <p14:nvPr/>
            </p14:nvContentPartPr>
            <p14:xfrm>
              <a:off x="2554111" y="5005324"/>
              <a:ext cx="19755" cy="400426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2554111" y="5005324"/>
                <a:ext cx="19755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2" name="墨迹 91"/>
              <p14:cNvContentPartPr/>
              <p14:nvPr/>
            </p14:nvContentPartPr>
            <p14:xfrm>
              <a:off x="2619022" y="5036343"/>
              <a:ext cx="112889" cy="224183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2619022" y="5036343"/>
                <a:ext cx="112889" cy="224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3" name="墨迹 92"/>
              <p14:cNvContentPartPr/>
              <p14:nvPr/>
            </p14:nvContentPartPr>
            <p14:xfrm>
              <a:off x="2686755" y="5049562"/>
              <a:ext cx="48860" cy="212374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2686755" y="5049562"/>
                <a:ext cx="48860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4" name="墨迹 93"/>
              <p14:cNvContentPartPr/>
              <p14:nvPr/>
            </p14:nvContentPartPr>
            <p14:xfrm>
              <a:off x="2635955" y="5154779"/>
              <a:ext cx="79022" cy="11280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2635955" y="5154779"/>
                <a:ext cx="7902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5" name="墨迹 94"/>
              <p14:cNvContentPartPr/>
              <p14:nvPr/>
            </p14:nvContentPartPr>
            <p14:xfrm>
              <a:off x="2820105" y="4951746"/>
              <a:ext cx="92428" cy="11280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2820105" y="4951746"/>
                <a:ext cx="9242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6" name="墨迹 95"/>
              <p14:cNvContentPartPr/>
              <p14:nvPr/>
            </p14:nvContentPartPr>
            <p14:xfrm>
              <a:off x="2890131" y="5143500"/>
              <a:ext cx="143757" cy="11279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2890131" y="5143500"/>
                <a:ext cx="14375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7" name="墨迹 96"/>
              <p14:cNvContentPartPr/>
              <p14:nvPr/>
            </p14:nvContentPartPr>
            <p14:xfrm>
              <a:off x="2946400" y="5089216"/>
              <a:ext cx="22577" cy="226297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2946400" y="5089216"/>
                <a:ext cx="22577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8" name="墨迹 97"/>
              <p14:cNvContentPartPr/>
              <p14:nvPr/>
            </p14:nvContentPartPr>
            <p14:xfrm>
              <a:off x="3159477" y="5019424"/>
              <a:ext cx="122767" cy="157914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3159477" y="5019424"/>
                <a:ext cx="122767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9" name="墨迹 98"/>
              <p14:cNvContentPartPr/>
              <p14:nvPr/>
            </p14:nvContentPartPr>
            <p14:xfrm>
              <a:off x="3326694" y="4955624"/>
              <a:ext cx="88194" cy="232641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3326694" y="4955624"/>
                <a:ext cx="88194" cy="232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0" name="墨迹 99"/>
              <p14:cNvContentPartPr/>
              <p14:nvPr/>
            </p14:nvContentPartPr>
            <p14:xfrm>
              <a:off x="3395133" y="4967256"/>
              <a:ext cx="42333" cy="249561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3395133" y="4967256"/>
                <a:ext cx="42333" cy="249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1" name="墨迹 100"/>
              <p14:cNvContentPartPr/>
              <p14:nvPr/>
            </p14:nvContentPartPr>
            <p14:xfrm>
              <a:off x="3321579" y="5104021"/>
              <a:ext cx="107421" cy="3947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3321579" y="5104021"/>
                <a:ext cx="10742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2" name="墨迹 101"/>
              <p14:cNvContentPartPr/>
              <p14:nvPr/>
            </p14:nvContentPartPr>
            <p14:xfrm>
              <a:off x="3486502" y="4912268"/>
              <a:ext cx="77964" cy="127776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3486502" y="4912268"/>
                <a:ext cx="77964" cy="127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3" name="墨迹 102"/>
              <p14:cNvContentPartPr/>
              <p14:nvPr/>
            </p14:nvContentPartPr>
            <p14:xfrm>
              <a:off x="3587044" y="4934827"/>
              <a:ext cx="87489" cy="22559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3587044" y="4934827"/>
                <a:ext cx="874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4" name="墨迹 103"/>
              <p14:cNvContentPartPr/>
              <p14:nvPr/>
            </p14:nvContentPartPr>
            <p14:xfrm>
              <a:off x="3659011" y="5098381"/>
              <a:ext cx="136877" cy="16919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3659011" y="5098381"/>
                <a:ext cx="13687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5" name="墨迹 104"/>
              <p14:cNvContentPartPr/>
              <p14:nvPr/>
            </p14:nvContentPartPr>
            <p14:xfrm>
              <a:off x="3715455" y="5023654"/>
              <a:ext cx="15522" cy="207263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3715455" y="5023654"/>
                <a:ext cx="15522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6" name="墨迹 105"/>
              <p14:cNvContentPartPr/>
              <p14:nvPr/>
            </p14:nvContentPartPr>
            <p14:xfrm>
              <a:off x="3891491" y="4994045"/>
              <a:ext cx="172509" cy="200213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3891491" y="4994045"/>
                <a:ext cx="172509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7" name="墨迹 106"/>
              <p14:cNvContentPartPr/>
              <p14:nvPr/>
            </p14:nvContentPartPr>
            <p14:xfrm>
              <a:off x="4103511" y="4891647"/>
              <a:ext cx="73377" cy="26260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4103511" y="4891647"/>
                <a:ext cx="73377" cy="26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8" name="墨迹 107"/>
              <p14:cNvContentPartPr/>
              <p14:nvPr/>
            </p14:nvContentPartPr>
            <p14:xfrm>
              <a:off x="4152547" y="5058902"/>
              <a:ext cx="131586" cy="5640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4152547" y="5058902"/>
                <a:ext cx="13158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9" name="墨迹 108"/>
              <p14:cNvContentPartPr/>
              <p14:nvPr/>
            </p14:nvContentPartPr>
            <p14:xfrm>
              <a:off x="4205111" y="4964436"/>
              <a:ext cx="33866" cy="215722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4205111" y="4964436"/>
                <a:ext cx="33866" cy="215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0" name="墨迹 109"/>
              <p14:cNvContentPartPr/>
              <p14:nvPr/>
            </p14:nvContentPartPr>
            <p14:xfrm>
              <a:off x="4334933" y="4946635"/>
              <a:ext cx="186267" cy="315301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4334933" y="4946635"/>
                <a:ext cx="186267" cy="315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1" name="墨迹 110"/>
              <p14:cNvContentPartPr/>
              <p14:nvPr/>
            </p14:nvContentPartPr>
            <p14:xfrm>
              <a:off x="4560711" y="4823441"/>
              <a:ext cx="90311" cy="38068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4560711" y="4823441"/>
                <a:ext cx="90311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2" name="墨迹 111"/>
              <p14:cNvContentPartPr/>
              <p14:nvPr/>
            </p14:nvContentPartPr>
            <p14:xfrm>
              <a:off x="4679244" y="4968666"/>
              <a:ext cx="158044" cy="28198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4679244" y="4968666"/>
                <a:ext cx="158044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3" name="墨迹 112"/>
              <p14:cNvContentPartPr/>
              <p14:nvPr/>
            </p14:nvContentPartPr>
            <p14:xfrm>
              <a:off x="4638322" y="5060841"/>
              <a:ext cx="179211" cy="14981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4638322" y="5060841"/>
                <a:ext cx="179211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4" name="墨迹 113"/>
              <p14:cNvContentPartPr/>
              <p14:nvPr/>
            </p14:nvContentPartPr>
            <p14:xfrm>
              <a:off x="5037666" y="4882659"/>
              <a:ext cx="31045" cy="198803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5037666" y="4882659"/>
                <a:ext cx="31045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5" name="墨迹 114"/>
              <p14:cNvContentPartPr/>
              <p14:nvPr/>
            </p14:nvContentPartPr>
            <p14:xfrm>
              <a:off x="5063066" y="4951746"/>
              <a:ext cx="73378" cy="39479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5063066" y="4951746"/>
                <a:ext cx="7337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6" name="墨迹 115"/>
              <p14:cNvContentPartPr/>
              <p14:nvPr/>
            </p14:nvContentPartPr>
            <p14:xfrm>
              <a:off x="5136444" y="4831901"/>
              <a:ext cx="28222" cy="410295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5136444" y="4831901"/>
                <a:ext cx="28222" cy="4102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7" name="墨迹 116"/>
              <p14:cNvContentPartPr/>
              <p14:nvPr/>
            </p14:nvContentPartPr>
            <p14:xfrm>
              <a:off x="5181600" y="4846000"/>
              <a:ext cx="121355" cy="26789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5181600" y="4846000"/>
                <a:ext cx="121355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8" name="墨迹 117"/>
              <p14:cNvContentPartPr/>
              <p14:nvPr/>
            </p14:nvContentPartPr>
            <p14:xfrm>
              <a:off x="5254977" y="4796123"/>
              <a:ext cx="16934" cy="141524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5254977" y="4796123"/>
                <a:ext cx="16934" cy="141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9" name="墨迹 118"/>
              <p14:cNvContentPartPr/>
              <p14:nvPr/>
            </p14:nvContentPartPr>
            <p14:xfrm>
              <a:off x="5266266" y="4999684"/>
              <a:ext cx="169334" cy="25380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5266266" y="4999684"/>
                <a:ext cx="169334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0" name="墨迹 119"/>
              <p14:cNvContentPartPr/>
              <p14:nvPr/>
            </p14:nvContentPartPr>
            <p14:xfrm>
              <a:off x="5356577" y="4905041"/>
              <a:ext cx="39512" cy="218719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5356577" y="4905041"/>
                <a:ext cx="39512" cy="218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1" name="墨迹 120"/>
              <p14:cNvContentPartPr/>
              <p14:nvPr/>
            </p14:nvContentPartPr>
            <p14:xfrm>
              <a:off x="5559777" y="4818330"/>
              <a:ext cx="180623" cy="274411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5559777" y="4818330"/>
                <a:ext cx="180623" cy="274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2" name="墨迹 121"/>
              <p14:cNvContentPartPr/>
              <p14:nvPr/>
            </p14:nvContentPartPr>
            <p14:xfrm>
              <a:off x="5756627" y="4765633"/>
              <a:ext cx="79728" cy="112796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5756627" y="4765633"/>
                <a:ext cx="7972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3" name="墨迹 122"/>
              <p14:cNvContentPartPr/>
              <p14:nvPr/>
            </p14:nvContentPartPr>
            <p14:xfrm>
              <a:off x="5830711" y="4782552"/>
              <a:ext cx="141111" cy="28199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5830711" y="4782552"/>
                <a:ext cx="1411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4" name="墨迹 123"/>
              <p14:cNvContentPartPr/>
              <p14:nvPr/>
            </p14:nvContentPartPr>
            <p14:xfrm>
              <a:off x="5904088" y="4719457"/>
              <a:ext cx="11289" cy="147692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5904088" y="4719457"/>
                <a:ext cx="11289" cy="147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5" name="墨迹 124"/>
              <p14:cNvContentPartPr/>
              <p14:nvPr/>
            </p14:nvContentPartPr>
            <p14:xfrm>
              <a:off x="5405790" y="4863448"/>
              <a:ext cx="159632" cy="229293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5405790" y="4863448"/>
                <a:ext cx="159632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6" name="墨迹 125"/>
              <p14:cNvContentPartPr/>
              <p14:nvPr/>
            </p14:nvContentPartPr>
            <p14:xfrm>
              <a:off x="1204383" y="5679281"/>
              <a:ext cx="268817" cy="307369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1204383" y="5679281"/>
                <a:ext cx="268817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7" name="墨迹 126"/>
              <p14:cNvContentPartPr/>
              <p14:nvPr/>
            </p14:nvContentPartPr>
            <p14:xfrm>
              <a:off x="1518355" y="5683158"/>
              <a:ext cx="299156" cy="275469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1518355" y="5683158"/>
                <a:ext cx="299156" cy="275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8" name="墨迹 127"/>
              <p14:cNvContentPartPr/>
              <p14:nvPr/>
            </p14:nvContentPartPr>
            <p14:xfrm>
              <a:off x="1717322" y="5645618"/>
              <a:ext cx="26811" cy="682240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1717322" y="5645618"/>
                <a:ext cx="26811" cy="682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9" name="墨迹 128"/>
              <p14:cNvContentPartPr/>
              <p14:nvPr/>
            </p14:nvContentPartPr>
            <p14:xfrm>
              <a:off x="1992488" y="5793486"/>
              <a:ext cx="49389" cy="57808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1992488" y="5793486"/>
                <a:ext cx="49389" cy="578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0" name="墨迹 129"/>
              <p14:cNvContentPartPr/>
              <p14:nvPr/>
            </p14:nvContentPartPr>
            <p14:xfrm>
              <a:off x="1945216" y="5910513"/>
              <a:ext cx="67028" cy="67677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1945216" y="5910513"/>
                <a:ext cx="67028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1" name="墨迹 130"/>
              <p14:cNvContentPartPr/>
              <p14:nvPr/>
            </p14:nvContentPartPr>
            <p14:xfrm>
              <a:off x="2833511" y="5477658"/>
              <a:ext cx="203200" cy="303139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2833511" y="5477658"/>
                <a:ext cx="203200" cy="303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2" name="墨迹 131"/>
              <p14:cNvContentPartPr/>
              <p14:nvPr/>
            </p14:nvContentPartPr>
            <p14:xfrm>
              <a:off x="2666823" y="5837195"/>
              <a:ext cx="437621" cy="62038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2666823" y="5837195"/>
                <a:ext cx="437621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3" name="墨迹 132"/>
              <p14:cNvContentPartPr/>
              <p14:nvPr/>
            </p14:nvContentPartPr>
            <p14:xfrm>
              <a:off x="2842683" y="5890069"/>
              <a:ext cx="64205" cy="172718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2842683" y="5890069"/>
                <a:ext cx="64205" cy="172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4" name="墨迹 133"/>
              <p14:cNvContentPartPr/>
              <p14:nvPr/>
            </p14:nvContentPartPr>
            <p14:xfrm>
              <a:off x="2859616" y="5874559"/>
              <a:ext cx="109361" cy="197393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2859616" y="5874559"/>
                <a:ext cx="109361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5" name="墨迹 134"/>
              <p14:cNvContentPartPr/>
              <p14:nvPr/>
            </p14:nvContentPartPr>
            <p14:xfrm>
              <a:off x="3166533" y="5775158"/>
              <a:ext cx="124178" cy="28199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3166533" y="5775158"/>
                <a:ext cx="1241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6" name="墨迹 135"/>
              <p14:cNvContentPartPr/>
              <p14:nvPr/>
            </p14:nvContentPartPr>
            <p14:xfrm>
              <a:off x="3149952" y="5871034"/>
              <a:ext cx="146403" cy="11279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3149952" y="5871034"/>
                <a:ext cx="14640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7" name="墨迹 136"/>
              <p14:cNvContentPartPr/>
              <p14:nvPr/>
            </p14:nvContentPartPr>
            <p14:xfrm>
              <a:off x="3516488" y="5531060"/>
              <a:ext cx="11289" cy="190520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3516488" y="5531060"/>
                <a:ext cx="11289" cy="190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8" name="墨迹 137"/>
              <p14:cNvContentPartPr/>
              <p14:nvPr/>
            </p14:nvContentPartPr>
            <p14:xfrm>
              <a:off x="3400248" y="5763878"/>
              <a:ext cx="231952" cy="22559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3400248" y="5763878"/>
                <a:ext cx="23195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9" name="墨迹 138"/>
              <p14:cNvContentPartPr/>
              <p14:nvPr/>
            </p14:nvContentPartPr>
            <p14:xfrm>
              <a:off x="3533422" y="5825916"/>
              <a:ext cx="11289" cy="267890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3533422" y="5825916"/>
                <a:ext cx="11289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0" name="墨迹 139"/>
              <p14:cNvContentPartPr/>
              <p14:nvPr/>
            </p14:nvContentPartPr>
            <p14:xfrm>
              <a:off x="4238625" y="5726728"/>
              <a:ext cx="37085" cy="230202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4238625" y="5726728"/>
                <a:ext cx="37085" cy="230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1" name="墨迹 140"/>
              <p14:cNvContentPartPr/>
              <p14:nvPr/>
            </p14:nvContentPartPr>
            <p14:xfrm>
              <a:off x="4241469" y="5812252"/>
              <a:ext cx="99858" cy="22807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4241469" y="5812252"/>
                <a:ext cx="99858" cy="22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2" name="墨迹 141"/>
              <p14:cNvContentPartPr/>
              <p14:nvPr/>
            </p14:nvContentPartPr>
            <p14:xfrm>
              <a:off x="4327040" y="5731717"/>
              <a:ext cx="11465" cy="243030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4327040" y="5731717"/>
                <a:ext cx="11465" cy="2430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3" name="墨迹 142"/>
              <p14:cNvContentPartPr/>
              <p14:nvPr/>
            </p14:nvContentPartPr>
            <p14:xfrm>
              <a:off x="4426920" y="5693232"/>
              <a:ext cx="88437" cy="213631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4426920" y="5693232"/>
                <a:ext cx="88437" cy="213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4" name="墨迹 143"/>
              <p14:cNvContentPartPr/>
              <p14:nvPr/>
            </p14:nvContentPartPr>
            <p14:xfrm>
              <a:off x="4486826" y="5715325"/>
              <a:ext cx="45662" cy="270111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4486826" y="5715325"/>
                <a:ext cx="45662" cy="2701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5" name="墨迹 144"/>
              <p14:cNvContentPartPr/>
              <p14:nvPr/>
            </p14:nvContentPartPr>
            <p14:xfrm>
              <a:off x="4445088" y="5832207"/>
              <a:ext cx="75979" cy="14254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4445088" y="5832207"/>
                <a:ext cx="75979" cy="14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6" name="墨迹 145"/>
              <p14:cNvContentPartPr/>
              <p14:nvPr/>
            </p14:nvContentPartPr>
            <p14:xfrm>
              <a:off x="4582054" y="5664012"/>
              <a:ext cx="90245" cy="28508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4582054" y="5664012"/>
                <a:ext cx="90245" cy="28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7" name="墨迹 146"/>
              <p14:cNvContentPartPr/>
              <p14:nvPr/>
            </p14:nvContentPartPr>
            <p14:xfrm>
              <a:off x="4666588" y="5800849"/>
              <a:ext cx="171186" cy="5702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4666588" y="5800849"/>
                <a:ext cx="171186" cy="57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8" name="墨迹 147"/>
              <p14:cNvContentPartPr/>
              <p14:nvPr/>
            </p14:nvContentPartPr>
            <p14:xfrm>
              <a:off x="4760736" y="5728688"/>
              <a:ext cx="22820" cy="243207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4760736" y="5728688"/>
                <a:ext cx="22820" cy="2432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9" name="墨迹 148"/>
              <p14:cNvContentPartPr/>
              <p14:nvPr/>
            </p14:nvContentPartPr>
            <p14:xfrm>
              <a:off x="4960452" y="5719601"/>
              <a:ext cx="22820" cy="178174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4960452" y="5719601"/>
                <a:ext cx="22820" cy="178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50" name="墨迹 149"/>
              <p14:cNvContentPartPr/>
              <p14:nvPr/>
            </p14:nvContentPartPr>
            <p14:xfrm>
              <a:off x="4960452" y="5646907"/>
              <a:ext cx="336682" cy="230201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4960452" y="5646907"/>
                <a:ext cx="336682" cy="230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1" name="墨迹 150"/>
              <p14:cNvContentPartPr/>
              <p14:nvPr/>
            </p14:nvContentPartPr>
            <p14:xfrm>
              <a:off x="5297134" y="5656528"/>
              <a:ext cx="34219" cy="262628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5297134" y="5656528"/>
                <a:ext cx="34219" cy="262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2" name="墨迹 151"/>
              <p14:cNvContentPartPr/>
              <p14:nvPr/>
            </p14:nvContentPartPr>
            <p14:xfrm>
              <a:off x="5236853" y="5789446"/>
              <a:ext cx="60281" cy="34210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5236853" y="5789446"/>
                <a:ext cx="60281" cy="34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3" name="墨迹 152"/>
              <p14:cNvContentPartPr/>
              <p14:nvPr/>
            </p14:nvContentPartPr>
            <p14:xfrm>
              <a:off x="5350447" y="5743834"/>
              <a:ext cx="149248" cy="22806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5350447" y="5743834"/>
                <a:ext cx="149248" cy="228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4" name="墨迹 153"/>
              <p14:cNvContentPartPr/>
              <p14:nvPr/>
            </p14:nvContentPartPr>
            <p14:xfrm>
              <a:off x="5425523" y="5639780"/>
              <a:ext cx="31376" cy="255145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5425523" y="5639780"/>
                <a:ext cx="31376" cy="255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5" name="墨迹 154"/>
              <p14:cNvContentPartPr/>
              <p14:nvPr/>
            </p14:nvContentPartPr>
            <p14:xfrm>
              <a:off x="5599553" y="5601294"/>
              <a:ext cx="108413" cy="285078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5599553" y="5601294"/>
                <a:ext cx="108413" cy="2850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6" name="墨迹 155"/>
              <p14:cNvContentPartPr/>
              <p14:nvPr/>
            </p14:nvContentPartPr>
            <p14:xfrm>
              <a:off x="5641644" y="5627664"/>
              <a:ext cx="89165" cy="245167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5641644" y="5627664"/>
                <a:ext cx="89165" cy="245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7" name="墨迹 156"/>
              <p14:cNvContentPartPr/>
              <p14:nvPr/>
            </p14:nvContentPartPr>
            <p14:xfrm>
              <a:off x="5785731" y="5578488"/>
              <a:ext cx="76311" cy="159644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5785731" y="5578488"/>
                <a:ext cx="76311" cy="159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8" name="墨迹 157"/>
              <p14:cNvContentPartPr/>
              <p14:nvPr/>
            </p14:nvContentPartPr>
            <p14:xfrm>
              <a:off x="5867752" y="5580448"/>
              <a:ext cx="97014" cy="43653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5867752" y="5580448"/>
                <a:ext cx="97014" cy="4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9" name="墨迹 158"/>
              <p14:cNvContentPartPr/>
              <p14:nvPr/>
            </p14:nvContentPartPr>
            <p14:xfrm>
              <a:off x="6021828" y="5681116"/>
              <a:ext cx="148343" cy="31359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6021828" y="5681116"/>
                <a:ext cx="148343" cy="31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60" name="墨迹 159"/>
              <p14:cNvContentPartPr/>
              <p14:nvPr/>
            </p14:nvContentPartPr>
            <p14:xfrm>
              <a:off x="5974380" y="5772341"/>
              <a:ext cx="227188" cy="5701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5974380" y="5772341"/>
                <a:ext cx="227188" cy="5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1" name="墨迹 160"/>
              <p14:cNvContentPartPr/>
              <p14:nvPr/>
            </p14:nvContentPartPr>
            <p14:xfrm>
              <a:off x="6252941" y="5535014"/>
              <a:ext cx="233936" cy="275278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6252941" y="5535014"/>
                <a:ext cx="233936" cy="27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62" name="墨迹 161"/>
              <p14:cNvContentPartPr/>
              <p14:nvPr/>
            </p14:nvContentPartPr>
            <p14:xfrm>
              <a:off x="6461191" y="5458755"/>
              <a:ext cx="122701" cy="134878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6461191" y="5458755"/>
                <a:ext cx="122701" cy="1348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63" name="墨迹 162"/>
              <p14:cNvContentPartPr/>
              <p14:nvPr/>
            </p14:nvContentPartPr>
            <p14:xfrm>
              <a:off x="6581025" y="5475860"/>
              <a:ext cx="134100" cy="11403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6581025" y="5475860"/>
                <a:ext cx="134100" cy="114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64" name="墨迹 163"/>
              <p14:cNvContentPartPr/>
              <p14:nvPr/>
            </p14:nvContentPartPr>
            <p14:xfrm>
              <a:off x="6640953" y="5387308"/>
              <a:ext cx="25665" cy="219688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6640953" y="5387308"/>
                <a:ext cx="25665" cy="219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5" name="墨迹 164"/>
              <p14:cNvContentPartPr/>
              <p14:nvPr/>
            </p14:nvContentPartPr>
            <p14:xfrm>
              <a:off x="2677958" y="6255370"/>
              <a:ext cx="159764" cy="278130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2677958" y="6255370"/>
                <a:ext cx="159764" cy="2781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6" name="墨迹 165"/>
              <p14:cNvContentPartPr/>
              <p14:nvPr/>
            </p14:nvContentPartPr>
            <p14:xfrm>
              <a:off x="2948472" y="6274078"/>
              <a:ext cx="126074" cy="39911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2948472" y="6274078"/>
                <a:ext cx="126074" cy="39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7" name="墨迹 166"/>
              <p14:cNvContentPartPr/>
              <p14:nvPr/>
            </p14:nvContentPartPr>
            <p14:xfrm>
              <a:off x="3008907" y="6197107"/>
              <a:ext cx="17132" cy="188152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3008907" y="6197107"/>
                <a:ext cx="17132" cy="18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8" name="墨迹 167"/>
              <p14:cNvContentPartPr/>
              <p14:nvPr/>
            </p14:nvContentPartPr>
            <p14:xfrm>
              <a:off x="3047073" y="6399513"/>
              <a:ext cx="152996" cy="34209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3047073" y="6399513"/>
                <a:ext cx="152996" cy="34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9" name="墨迹 168"/>
              <p14:cNvContentPartPr/>
              <p14:nvPr/>
            </p14:nvContentPartPr>
            <p14:xfrm>
              <a:off x="3130175" y="6334658"/>
              <a:ext cx="27098" cy="201692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3130175" y="6334658"/>
                <a:ext cx="27098" cy="201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70" name="墨迹 169"/>
              <p14:cNvContentPartPr/>
              <p14:nvPr/>
            </p14:nvContentPartPr>
            <p14:xfrm>
              <a:off x="3311348" y="6282631"/>
              <a:ext cx="171186" cy="170334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3311348" y="6282631"/>
                <a:ext cx="171186" cy="1703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71" name="墨迹 170"/>
              <p14:cNvContentPartPr/>
              <p14:nvPr/>
            </p14:nvContentPartPr>
            <p14:xfrm>
              <a:off x="3496799" y="6289580"/>
              <a:ext cx="2844" cy="346548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3496799" y="6289580"/>
                <a:ext cx="2844" cy="346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2" name="墨迹 171"/>
              <p14:cNvContentPartPr/>
              <p14:nvPr/>
            </p14:nvContentPartPr>
            <p14:xfrm>
              <a:off x="3562416" y="6207798"/>
              <a:ext cx="102724" cy="66280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3562416" y="6207798"/>
                <a:ext cx="102724" cy="66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73" name="墨迹 172"/>
              <p14:cNvContentPartPr/>
              <p14:nvPr/>
            </p14:nvContentPartPr>
            <p14:xfrm>
              <a:off x="3699382" y="6252698"/>
              <a:ext cx="139788" cy="35635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3699382" y="6252698"/>
                <a:ext cx="139788" cy="35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4" name="墨迹 173"/>
              <p14:cNvContentPartPr/>
              <p14:nvPr/>
            </p14:nvContentPartPr>
            <p14:xfrm>
              <a:off x="3679384" y="6371005"/>
              <a:ext cx="142676" cy="17105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3679384" y="6371005"/>
                <a:ext cx="142676" cy="17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5" name="墨迹 174"/>
              <p14:cNvContentPartPr/>
              <p14:nvPr/>
            </p14:nvContentPartPr>
            <p14:xfrm>
              <a:off x="3990401" y="6213499"/>
              <a:ext cx="34220" cy="214522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3990401" y="6213499"/>
                <a:ext cx="34220" cy="2145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6" name="墨迹 175"/>
              <p14:cNvContentPartPr/>
              <p14:nvPr/>
            </p14:nvContentPartPr>
            <p14:xfrm>
              <a:off x="4007511" y="6292609"/>
              <a:ext cx="82748" cy="49888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4007511" y="6292609"/>
                <a:ext cx="82748" cy="49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7" name="墨迹 176"/>
              <p14:cNvContentPartPr/>
              <p14:nvPr/>
            </p14:nvContentPartPr>
            <p14:xfrm>
              <a:off x="4087393" y="6215637"/>
              <a:ext cx="28531" cy="354923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4087393" y="6215637"/>
                <a:ext cx="28531" cy="354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8" name="墨迹 177"/>
              <p14:cNvContentPartPr/>
              <p14:nvPr/>
            </p14:nvContentPartPr>
            <p14:xfrm>
              <a:off x="4182268" y="6188555"/>
              <a:ext cx="104841" cy="39911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4182268" y="6188555"/>
                <a:ext cx="104841" cy="39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9" name="墨迹 178"/>
              <p14:cNvContentPartPr/>
              <p14:nvPr/>
            </p14:nvContentPartPr>
            <p14:xfrm>
              <a:off x="4221493" y="6118533"/>
              <a:ext cx="25686" cy="166949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4221493" y="6118533"/>
                <a:ext cx="25686" cy="16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80" name="墨迹 179"/>
              <p14:cNvContentPartPr/>
              <p14:nvPr/>
            </p14:nvContentPartPr>
            <p14:xfrm>
              <a:off x="4323335" y="6310248"/>
              <a:ext cx="163491" cy="32249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4323335" y="6310248"/>
                <a:ext cx="163491" cy="32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81" name="墨迹 180"/>
              <p14:cNvContentPartPr/>
              <p14:nvPr/>
            </p14:nvContentPartPr>
            <p14:xfrm>
              <a:off x="4386968" y="6237018"/>
              <a:ext cx="42796" cy="230913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4386968" y="6237018"/>
                <a:ext cx="42796" cy="230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82" name="墨迹 181"/>
              <p14:cNvContentPartPr/>
              <p14:nvPr/>
            </p14:nvContentPartPr>
            <p14:xfrm>
              <a:off x="4640901" y="6259825"/>
              <a:ext cx="45663" cy="199554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4640901" y="6259825"/>
                <a:ext cx="45663" cy="199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83" name="墨迹 182"/>
              <p14:cNvContentPartPr/>
              <p14:nvPr/>
            </p14:nvContentPartPr>
            <p14:xfrm>
              <a:off x="4675143" y="6302587"/>
              <a:ext cx="94147" cy="45612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4675143" y="6302587"/>
                <a:ext cx="94147" cy="45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84" name="墨迹 183"/>
              <p14:cNvContentPartPr/>
              <p14:nvPr/>
            </p14:nvContentPartPr>
            <p14:xfrm>
              <a:off x="4737915" y="6213677"/>
              <a:ext cx="51352" cy="240001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4737915" y="6213677"/>
                <a:ext cx="51352" cy="2400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85" name="墨迹 184"/>
              <p14:cNvContentPartPr/>
              <p14:nvPr/>
            </p14:nvContentPartPr>
            <p14:xfrm>
              <a:off x="4817798" y="6165214"/>
              <a:ext cx="114123" cy="279911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4817798" y="6165214"/>
                <a:ext cx="114123" cy="279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6" name="墨迹 185"/>
              <p14:cNvContentPartPr/>
              <p14:nvPr/>
            </p14:nvContentPartPr>
            <p14:xfrm>
              <a:off x="4906256" y="6173946"/>
              <a:ext cx="42797" cy="299688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4906256" y="6173946"/>
                <a:ext cx="42797" cy="299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7" name="墨迹 186"/>
              <p14:cNvContentPartPr/>
              <p14:nvPr/>
            </p14:nvContentPartPr>
            <p14:xfrm>
              <a:off x="4859712" y="6298310"/>
              <a:ext cx="75075" cy="78397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4859712" y="6298310"/>
                <a:ext cx="75075" cy="78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8" name="墨迹 187"/>
              <p14:cNvContentPartPr/>
              <p14:nvPr/>
            </p14:nvContentPartPr>
            <p14:xfrm>
              <a:off x="5017514" y="6137241"/>
              <a:ext cx="85592" cy="22807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5017514" y="6137241"/>
                <a:ext cx="85592" cy="22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9" name="墨迹 188"/>
              <p14:cNvContentPartPr/>
              <p14:nvPr/>
            </p14:nvContentPartPr>
            <p14:xfrm>
              <a:off x="5143059" y="6274078"/>
              <a:ext cx="142654" cy="34210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5143059" y="6274078"/>
                <a:ext cx="142654" cy="34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90" name="墨迹 189"/>
              <p14:cNvContentPartPr/>
              <p14:nvPr/>
            </p14:nvContentPartPr>
            <p14:xfrm>
              <a:off x="5180144" y="6222052"/>
              <a:ext cx="37086" cy="200267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5180144" y="6222052"/>
                <a:ext cx="37086" cy="200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91" name="墨迹 190"/>
              <p14:cNvContentPartPr/>
              <p14:nvPr/>
            </p14:nvContentPartPr>
            <p14:xfrm>
              <a:off x="5370071" y="6177152"/>
              <a:ext cx="172420" cy="181024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5370071" y="6177152"/>
                <a:ext cx="172420" cy="1810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92" name="墨迹 191"/>
              <p14:cNvContentPartPr/>
              <p14:nvPr/>
            </p14:nvContentPartPr>
            <p14:xfrm>
              <a:off x="5571022" y="6169847"/>
              <a:ext cx="51351" cy="196882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5571022" y="6169847"/>
                <a:ext cx="51351" cy="1968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3" name="墨迹 192"/>
              <p14:cNvContentPartPr/>
              <p14:nvPr/>
            </p14:nvContentPartPr>
            <p14:xfrm>
              <a:off x="5582443" y="6246997"/>
              <a:ext cx="77038" cy="78396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5582443" y="6246997"/>
                <a:ext cx="77038" cy="78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94" name="墨迹 193"/>
              <p14:cNvContentPartPr/>
              <p14:nvPr/>
            </p14:nvContentPartPr>
            <p14:xfrm>
              <a:off x="5638072" y="6097686"/>
              <a:ext cx="295672" cy="301827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5638072" y="6097686"/>
                <a:ext cx="295672" cy="301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5" name="墨迹 194"/>
              <p14:cNvContentPartPr/>
              <p14:nvPr/>
            </p14:nvContentPartPr>
            <p14:xfrm>
              <a:off x="5947635" y="6055816"/>
              <a:ext cx="61339" cy="357950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5947635" y="6055816"/>
                <a:ext cx="61339" cy="357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6" name="墨迹 195"/>
              <p14:cNvContentPartPr/>
              <p14:nvPr/>
            </p14:nvContentPartPr>
            <p14:xfrm>
              <a:off x="5867752" y="6171450"/>
              <a:ext cx="111280" cy="68419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5867752" y="6171450"/>
                <a:ext cx="111280" cy="68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7" name="墨迹 196"/>
              <p14:cNvContentPartPr/>
              <p14:nvPr/>
            </p14:nvContentPartPr>
            <p14:xfrm>
              <a:off x="3362699" y="6532609"/>
              <a:ext cx="119835" cy="203296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3362699" y="6532609"/>
                <a:ext cx="119835" cy="2032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8" name="墨迹 197"/>
              <p14:cNvContentPartPr/>
              <p14:nvPr/>
            </p14:nvContentPartPr>
            <p14:xfrm>
              <a:off x="3505354" y="6638978"/>
              <a:ext cx="85593" cy="79823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3505354" y="6638978"/>
                <a:ext cx="85593" cy="79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9" name="墨迹 198"/>
              <p14:cNvContentPartPr/>
              <p14:nvPr/>
            </p14:nvContentPartPr>
            <p14:xfrm>
              <a:off x="4052270" y="6502141"/>
              <a:ext cx="194909" cy="68418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4052270" y="6502141"/>
                <a:ext cx="194909" cy="684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00" name="墨迹 199"/>
              <p14:cNvContentPartPr/>
              <p14:nvPr/>
            </p14:nvContentPartPr>
            <p14:xfrm>
              <a:off x="4058862" y="6440850"/>
              <a:ext cx="114124" cy="238040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4058862" y="6440850"/>
                <a:ext cx="114124" cy="238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01" name="墨迹 200"/>
              <p14:cNvContentPartPr/>
              <p14:nvPr/>
            </p14:nvContentPartPr>
            <p14:xfrm>
              <a:off x="4201517" y="6604769"/>
              <a:ext cx="111279" cy="99778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4201517" y="6604769"/>
                <a:ext cx="111279" cy="99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02" name="墨迹 201"/>
              <p14:cNvContentPartPr/>
              <p14:nvPr/>
            </p14:nvContentPartPr>
            <p14:xfrm>
              <a:off x="3893387" y="6718801"/>
              <a:ext cx="105018" cy="59957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3893387" y="6718801"/>
                <a:ext cx="105018" cy="59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03" name="墨迹 202"/>
              <p14:cNvContentPartPr/>
              <p14:nvPr/>
            </p14:nvContentPartPr>
            <p14:xfrm>
              <a:off x="3862696" y="6701695"/>
              <a:ext cx="184767" cy="199555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3862696" y="6701695"/>
                <a:ext cx="184767" cy="199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04" name="墨迹 203"/>
              <p14:cNvContentPartPr/>
              <p14:nvPr/>
            </p14:nvContentPartPr>
            <p14:xfrm>
              <a:off x="7038975" y="2679066"/>
              <a:ext cx="164041" cy="261738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7038975" y="2679066"/>
                <a:ext cx="164041" cy="261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05" name="墨迹 204"/>
              <p14:cNvContentPartPr/>
              <p14:nvPr/>
            </p14:nvContentPartPr>
            <p14:xfrm>
              <a:off x="7073723" y="2672652"/>
              <a:ext cx="97896" cy="243207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7073723" y="2672652"/>
                <a:ext cx="97896" cy="2432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6" name="墨迹 205"/>
              <p14:cNvContentPartPr/>
              <p14:nvPr/>
            </p14:nvContentPartPr>
            <p14:xfrm>
              <a:off x="6942490" y="3902229"/>
              <a:ext cx="212019" cy="228063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6942490" y="3902229"/>
                <a:ext cx="212019" cy="228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07" name="墨迹 206"/>
              <p14:cNvContentPartPr/>
              <p14:nvPr/>
            </p14:nvContentPartPr>
            <p14:xfrm>
              <a:off x="7345648" y="4293499"/>
              <a:ext cx="136966" cy="210779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7345648" y="4293499"/>
                <a:ext cx="136966" cy="210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8" name="墨迹 207"/>
              <p14:cNvContentPartPr/>
              <p14:nvPr/>
            </p14:nvContentPartPr>
            <p14:xfrm>
              <a:off x="7345648" y="4292251"/>
              <a:ext cx="145522" cy="191537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7345648" y="4292251"/>
                <a:ext cx="145522" cy="1915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9" name="墨迹 208"/>
              <p14:cNvContentPartPr/>
              <p14:nvPr/>
            </p14:nvContentPartPr>
            <p14:xfrm>
              <a:off x="8116005" y="4440670"/>
              <a:ext cx="79904" cy="231270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8116005" y="4440670"/>
                <a:ext cx="79904" cy="231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10" name="墨迹 209"/>
              <p14:cNvContentPartPr/>
              <p14:nvPr/>
            </p14:nvContentPartPr>
            <p14:xfrm>
              <a:off x="8213019" y="4500893"/>
              <a:ext cx="68483" cy="126860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8213019" y="4500893"/>
                <a:ext cx="68483" cy="126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11" name="墨迹 210"/>
              <p14:cNvContentPartPr/>
              <p14:nvPr/>
            </p14:nvContentPartPr>
            <p14:xfrm>
              <a:off x="8332853" y="4421071"/>
              <a:ext cx="108414" cy="34209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8332853" y="4421071"/>
                <a:ext cx="108414" cy="34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12" name="墨迹 211"/>
              <p14:cNvContentPartPr/>
              <p14:nvPr/>
            </p14:nvContentPartPr>
            <p14:xfrm>
              <a:off x="8361384" y="4315058"/>
              <a:ext cx="131234" cy="237149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8361384" y="4315058"/>
                <a:ext cx="131234" cy="237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13" name="墨迹 212"/>
              <p14:cNvContentPartPr/>
              <p14:nvPr/>
            </p14:nvContentPartPr>
            <p14:xfrm>
              <a:off x="8486929" y="4341249"/>
              <a:ext cx="102702" cy="45613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8486929" y="4341249"/>
                <a:ext cx="102702" cy="456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14" name="墨迹 213"/>
              <p14:cNvContentPartPr/>
              <p14:nvPr/>
            </p14:nvContentPartPr>
            <p14:xfrm>
              <a:off x="8658114" y="4846550"/>
              <a:ext cx="85593" cy="103341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8658114" y="4846550"/>
                <a:ext cx="85593" cy="103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15" name="墨迹 214"/>
              <p14:cNvContentPartPr/>
              <p14:nvPr/>
            </p14:nvContentPartPr>
            <p14:xfrm>
              <a:off x="8678091" y="4827842"/>
              <a:ext cx="194005" cy="419956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8678091" y="4827842"/>
                <a:ext cx="194005" cy="419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16" name="墨迹 215"/>
              <p14:cNvContentPartPr/>
              <p14:nvPr/>
            </p14:nvContentPartPr>
            <p14:xfrm>
              <a:off x="8837678" y="4837285"/>
              <a:ext cx="254111" cy="282227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8837678" y="4837285"/>
                <a:ext cx="254111" cy="28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7" name="墨迹 216"/>
              <p14:cNvContentPartPr/>
              <p14:nvPr/>
            </p14:nvContentPartPr>
            <p14:xfrm>
              <a:off x="9502642" y="4829445"/>
              <a:ext cx="99859" cy="184589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9502642" y="4829445"/>
                <a:ext cx="99859" cy="184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8" name="墨迹 217"/>
              <p14:cNvContentPartPr/>
              <p14:nvPr/>
            </p14:nvContentPartPr>
            <p14:xfrm>
              <a:off x="9576814" y="4796305"/>
              <a:ext cx="34242" cy="320357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9576814" y="4796305"/>
                <a:ext cx="34242" cy="3203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9" name="墨迹 218"/>
              <p14:cNvContentPartPr/>
              <p14:nvPr/>
            </p14:nvContentPartPr>
            <p14:xfrm>
              <a:off x="9641725" y="4780270"/>
              <a:ext cx="100564" cy="227884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9641725" y="4780270"/>
                <a:ext cx="100564" cy="227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20" name="墨迹 219"/>
              <p14:cNvContentPartPr/>
              <p14:nvPr/>
            </p14:nvContentPartPr>
            <p14:xfrm>
              <a:off x="9753710" y="4783121"/>
              <a:ext cx="17110" cy="239465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9753710" y="4783121"/>
                <a:ext cx="17110" cy="239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21" name="墨迹 220"/>
              <p14:cNvContentPartPr/>
              <p14:nvPr/>
            </p14:nvContentPartPr>
            <p14:xfrm>
              <a:off x="9678105" y="4882897"/>
              <a:ext cx="109847" cy="17105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9678105" y="4882897"/>
                <a:ext cx="109847" cy="17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22" name="墨迹 221"/>
              <p14:cNvContentPartPr/>
              <p14:nvPr/>
            </p14:nvContentPartPr>
            <p14:xfrm>
              <a:off x="9850723" y="4734657"/>
              <a:ext cx="96992" cy="34210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9850723" y="4734657"/>
                <a:ext cx="96992" cy="34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23" name="墨迹 222"/>
              <p14:cNvContentPartPr/>
              <p14:nvPr/>
            </p14:nvContentPartPr>
            <p14:xfrm>
              <a:off x="9993378" y="4825882"/>
              <a:ext cx="129271" cy="31359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9993378" y="4825882"/>
                <a:ext cx="129271" cy="31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24" name="墨迹 223"/>
              <p14:cNvContentPartPr/>
              <p14:nvPr/>
            </p14:nvContentPartPr>
            <p14:xfrm>
              <a:off x="9939161" y="4894301"/>
              <a:ext cx="185451" cy="9977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9939161" y="4894301"/>
                <a:ext cx="185451" cy="99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25" name="墨迹 224"/>
              <p14:cNvContentPartPr/>
              <p14:nvPr/>
            </p14:nvContentPartPr>
            <p14:xfrm>
              <a:off x="10210204" y="4708644"/>
              <a:ext cx="176896" cy="308952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10210204" y="4708644"/>
                <a:ext cx="176896" cy="308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26" name="墨迹 225"/>
              <p14:cNvContentPartPr/>
              <p14:nvPr/>
            </p14:nvContentPartPr>
            <p14:xfrm>
              <a:off x="10250156" y="4721116"/>
              <a:ext cx="125523" cy="283653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10250156" y="4721116"/>
                <a:ext cx="125523" cy="28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27" name="墨迹 226"/>
              <p14:cNvContentPartPr/>
              <p14:nvPr/>
            </p14:nvContentPartPr>
            <p14:xfrm>
              <a:off x="10447028" y="4649133"/>
              <a:ext cx="88438" cy="176749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10447028" y="4649133"/>
                <a:ext cx="88438" cy="176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28" name="墨迹 227"/>
              <p14:cNvContentPartPr/>
              <p14:nvPr/>
            </p14:nvContentPartPr>
            <p14:xfrm>
              <a:off x="10529754" y="4717552"/>
              <a:ext cx="128389" cy="22807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10529754" y="4717552"/>
                <a:ext cx="128389" cy="22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29" name="墨迹 228"/>
              <p14:cNvContentPartPr/>
              <p14:nvPr/>
            </p14:nvContentPartPr>
            <p14:xfrm>
              <a:off x="8452687" y="5390515"/>
              <a:ext cx="28531" cy="341915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8452687" y="5390515"/>
                <a:ext cx="28531" cy="341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30" name="墨迹 229"/>
              <p14:cNvContentPartPr/>
              <p14:nvPr/>
            </p14:nvContentPartPr>
            <p14:xfrm>
              <a:off x="8464109" y="5444501"/>
              <a:ext cx="165474" cy="191003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8464109" y="5444501"/>
                <a:ext cx="165474" cy="191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31" name="墨迹 230"/>
              <p14:cNvContentPartPr/>
              <p14:nvPr/>
            </p14:nvContentPartPr>
            <p14:xfrm>
              <a:off x="8611040" y="5492252"/>
              <a:ext cx="113573" cy="473942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8611040" y="5492252"/>
                <a:ext cx="113573" cy="473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32" name="墨迹 231"/>
              <p14:cNvContentPartPr/>
              <p14:nvPr/>
            </p14:nvContentPartPr>
            <p14:xfrm>
              <a:off x="8737996" y="5532875"/>
              <a:ext cx="68484" cy="136838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8737996" y="5532875"/>
                <a:ext cx="68484" cy="136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33" name="墨迹 232"/>
              <p14:cNvContentPartPr/>
              <p14:nvPr/>
            </p14:nvContentPartPr>
            <p14:xfrm>
              <a:off x="8920603" y="5481562"/>
              <a:ext cx="89319" cy="31358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8920603" y="5481562"/>
                <a:ext cx="89319" cy="31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34" name="墨迹 233"/>
              <p14:cNvContentPartPr/>
              <p14:nvPr/>
            </p14:nvContentPartPr>
            <p14:xfrm>
              <a:off x="8899216" y="5578488"/>
              <a:ext cx="118379" cy="8552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8899216" y="5578488"/>
                <a:ext cx="118379" cy="85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35" name="墨迹 234"/>
              <p14:cNvContentPartPr/>
              <p14:nvPr/>
            </p14:nvContentPartPr>
            <p14:xfrm>
              <a:off x="9171670" y="5358443"/>
              <a:ext cx="236803" cy="256036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9171670" y="5358443"/>
                <a:ext cx="236803" cy="256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36" name="墨迹 235"/>
              <p14:cNvContentPartPr/>
              <p14:nvPr/>
            </p14:nvContentPartPr>
            <p14:xfrm>
              <a:off x="9426861" y="5289134"/>
              <a:ext cx="64360" cy="122583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9426861" y="5289134"/>
                <a:ext cx="64360" cy="1225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37" name="墨迹 236"/>
              <p14:cNvContentPartPr/>
              <p14:nvPr/>
            </p14:nvContentPartPr>
            <p14:xfrm>
              <a:off x="9485510" y="5333320"/>
              <a:ext cx="97014" cy="17105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9485510" y="5333320"/>
                <a:ext cx="97014" cy="17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8" name="墨迹 237"/>
              <p14:cNvContentPartPr/>
              <p14:nvPr/>
            </p14:nvContentPartPr>
            <p14:xfrm>
              <a:off x="9539728" y="5233544"/>
              <a:ext cx="25665" cy="193853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9539728" y="5233544"/>
                <a:ext cx="25665" cy="193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39" name="墨迹 238"/>
              <p14:cNvContentPartPr/>
              <p14:nvPr/>
            </p14:nvContentPartPr>
            <p14:xfrm>
              <a:off x="9719468" y="5470159"/>
              <a:ext cx="28531" cy="24944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9719468" y="5470159"/>
                <a:ext cx="28531" cy="249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40" name="墨迹 239"/>
              <p14:cNvContentPartPr/>
              <p14:nvPr/>
            </p14:nvContentPartPr>
            <p14:xfrm>
              <a:off x="9816482" y="5329935"/>
              <a:ext cx="117849" cy="239288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9816482" y="5329935"/>
                <a:ext cx="117849" cy="239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41" name="墨迹 240"/>
              <p14:cNvContentPartPr/>
              <p14:nvPr/>
            </p14:nvContentPartPr>
            <p14:xfrm>
              <a:off x="9862122" y="5301962"/>
              <a:ext cx="108414" cy="282228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9862122" y="5301962"/>
                <a:ext cx="108414" cy="282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42" name="墨迹 241"/>
              <p14:cNvContentPartPr/>
              <p14:nvPr/>
            </p14:nvContentPartPr>
            <p14:xfrm>
              <a:off x="9991592" y="5287708"/>
              <a:ext cx="98778" cy="119733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9991592" y="5287708"/>
                <a:ext cx="98778" cy="119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43" name="墨迹 242"/>
              <p14:cNvContentPartPr/>
              <p14:nvPr/>
            </p14:nvContentPartPr>
            <p14:xfrm>
              <a:off x="10090370" y="5270604"/>
              <a:ext cx="91304" cy="45612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10090370" y="5270604"/>
                <a:ext cx="91304" cy="45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44" name="墨迹 243"/>
              <p14:cNvContentPartPr/>
              <p14:nvPr/>
            </p14:nvContentPartPr>
            <p14:xfrm>
              <a:off x="10235891" y="5390337"/>
              <a:ext cx="154054" cy="39910"/>
            </p14:xfrm>
          </p:contentPart>
        </mc:Choice>
        <mc:Fallback xmlns="">
          <p:pic>
            <p:nvPicPr>
              <p:cNvPr id="244" name="墨迹 243"/>
            </p:nvPicPr>
            <p:blipFill>
              <a:blip/>
            </p:blipFill>
            <p:spPr>
              <a:xfrm>
                <a:off x="10235891" y="5390337"/>
                <a:ext cx="154054" cy="39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45" name="墨迹 244"/>
              <p14:cNvContentPartPr/>
              <p14:nvPr/>
            </p14:nvContentPartPr>
            <p14:xfrm>
              <a:off x="10218054" y="5470159"/>
              <a:ext cx="166202" cy="17104"/>
            </p14:xfrm>
          </p:contentPart>
        </mc:Choice>
        <mc:Fallback xmlns="">
          <p:pic>
            <p:nvPicPr>
              <p:cNvPr id="245" name="墨迹 244"/>
            </p:nvPicPr>
            <p:blipFill>
              <a:blip/>
            </p:blipFill>
            <p:spPr>
              <a:xfrm>
                <a:off x="10218054" y="5470159"/>
                <a:ext cx="166202" cy="17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46" name="墨迹 245"/>
              <p14:cNvContentPartPr/>
              <p14:nvPr/>
            </p14:nvContentPartPr>
            <p14:xfrm>
              <a:off x="10432763" y="5307664"/>
              <a:ext cx="74171" cy="297372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10432763" y="5307664"/>
                <a:ext cx="74171" cy="2973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47" name="墨迹 246"/>
              <p14:cNvContentPartPr/>
              <p14:nvPr/>
            </p14:nvContentPartPr>
            <p14:xfrm>
              <a:off x="10546887" y="5354880"/>
              <a:ext cx="102702" cy="153230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10546887" y="5354880"/>
                <a:ext cx="102702" cy="153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48" name="墨迹 247"/>
              <p14:cNvContentPartPr/>
              <p14:nvPr/>
            </p14:nvContentPartPr>
            <p14:xfrm>
              <a:off x="10763712" y="5262052"/>
              <a:ext cx="105018" cy="59958"/>
            </p14:xfrm>
          </p:contentPart>
        </mc:Choice>
        <mc:Fallback xmlns="">
          <p:pic>
            <p:nvPicPr>
              <p:cNvPr id="248" name="墨迹 247"/>
            </p:nvPicPr>
            <p:blipFill>
              <a:blip/>
            </p:blipFill>
            <p:spPr>
              <a:xfrm>
                <a:off x="10763712" y="5262052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49" name="墨迹 248"/>
              <p14:cNvContentPartPr/>
              <p14:nvPr/>
            </p14:nvContentPartPr>
            <p14:xfrm>
              <a:off x="10758002" y="5244947"/>
              <a:ext cx="105018" cy="59958"/>
            </p14:xfrm>
          </p:contentPart>
        </mc:Choice>
        <mc:Fallback xmlns="">
          <p:pic>
            <p:nvPicPr>
              <p:cNvPr id="249" name="墨迹 248"/>
            </p:nvPicPr>
            <p:blipFill>
              <a:blip/>
            </p:blipFill>
            <p:spPr>
              <a:xfrm>
                <a:off x="10758002" y="5244947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50" name="墨迹 249"/>
              <p14:cNvContentPartPr/>
              <p14:nvPr/>
            </p14:nvContentPartPr>
            <p14:xfrm>
              <a:off x="10666698" y="5146595"/>
              <a:ext cx="119834" cy="209532"/>
            </p14:xfrm>
          </p:contentPart>
        </mc:Choice>
        <mc:Fallback xmlns="">
          <p:pic>
            <p:nvPicPr>
              <p:cNvPr id="250" name="墨迹 249"/>
            </p:nvPicPr>
            <p:blipFill>
              <a:blip/>
            </p:blipFill>
            <p:spPr>
              <a:xfrm>
                <a:off x="10666698" y="5146595"/>
                <a:ext cx="119834" cy="209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51" name="墨迹 250"/>
              <p14:cNvContentPartPr/>
              <p14:nvPr/>
            </p14:nvContentPartPr>
            <p14:xfrm>
              <a:off x="10820774" y="5287708"/>
              <a:ext cx="34242" cy="51314"/>
            </p14:xfrm>
          </p:contentPart>
        </mc:Choice>
        <mc:Fallback xmlns="">
          <p:pic>
            <p:nvPicPr>
              <p:cNvPr id="251" name="墨迹 250"/>
            </p:nvPicPr>
            <p:blipFill>
              <a:blip/>
            </p:blipFill>
            <p:spPr>
              <a:xfrm>
                <a:off x="10820774" y="5287708"/>
                <a:ext cx="34242" cy="513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52" name="墨迹 251"/>
              <p14:cNvContentPartPr/>
              <p14:nvPr/>
            </p14:nvContentPartPr>
            <p14:xfrm>
              <a:off x="10949163" y="5071049"/>
              <a:ext cx="116990" cy="215234"/>
            </p14:xfrm>
          </p:contentPart>
        </mc:Choice>
        <mc:Fallback xmlns="">
          <p:pic>
            <p:nvPicPr>
              <p:cNvPr id="252" name="墨迹 251"/>
            </p:nvPicPr>
            <p:blipFill>
              <a:blip/>
            </p:blipFill>
            <p:spPr>
              <a:xfrm>
                <a:off x="10949163" y="5071049"/>
                <a:ext cx="116990" cy="2152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53" name="墨迹 252"/>
              <p14:cNvContentPartPr/>
              <p14:nvPr/>
            </p14:nvContentPartPr>
            <p14:xfrm>
              <a:off x="10526558" y="5213588"/>
              <a:ext cx="188649" cy="5702"/>
            </p14:xfrm>
          </p:contentPart>
        </mc:Choice>
        <mc:Fallback xmlns="">
          <p:pic>
            <p:nvPicPr>
              <p:cNvPr id="253" name="墨迹 252"/>
            </p:nvPicPr>
            <p:blipFill>
              <a:blip/>
            </p:blipFill>
            <p:spPr>
              <a:xfrm>
                <a:off x="10526558" y="5213588"/>
                <a:ext cx="188649" cy="57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54" name="墨迹 253"/>
              <p14:cNvContentPartPr/>
              <p14:nvPr/>
            </p14:nvContentPartPr>
            <p14:xfrm>
              <a:off x="8384205" y="6057420"/>
              <a:ext cx="273910" cy="273675"/>
            </p14:xfrm>
          </p:contentPart>
        </mc:Choice>
        <mc:Fallback xmlns="">
          <p:pic>
            <p:nvPicPr>
              <p:cNvPr id="254" name="墨迹 253"/>
            </p:nvPicPr>
            <p:blipFill>
              <a:blip/>
            </p:blipFill>
            <p:spPr>
              <a:xfrm>
                <a:off x="8384205" y="6057420"/>
                <a:ext cx="273910" cy="2736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55" name="墨迹 254"/>
              <p14:cNvContentPartPr/>
              <p14:nvPr/>
            </p14:nvContentPartPr>
            <p14:xfrm>
              <a:off x="8660959" y="6006105"/>
              <a:ext cx="108413" cy="119733"/>
            </p14:xfrm>
          </p:contentPart>
        </mc:Choice>
        <mc:Fallback xmlns="">
          <p:pic>
            <p:nvPicPr>
              <p:cNvPr id="255" name="墨迹 254"/>
            </p:nvPicPr>
            <p:blipFill>
              <a:blip/>
            </p:blipFill>
            <p:spPr>
              <a:xfrm>
                <a:off x="8660959" y="6006105"/>
                <a:ext cx="108413" cy="119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56" name="墨迹 255"/>
              <p14:cNvContentPartPr/>
              <p14:nvPr/>
            </p14:nvContentPartPr>
            <p14:xfrm>
              <a:off x="8735130" y="6034613"/>
              <a:ext cx="134100" cy="17105"/>
            </p14:xfrm>
          </p:contentPart>
        </mc:Choice>
        <mc:Fallback xmlns="">
          <p:pic>
            <p:nvPicPr>
              <p:cNvPr id="256" name="墨迹 255"/>
            </p:nvPicPr>
            <p:blipFill>
              <a:blip/>
            </p:blipFill>
            <p:spPr>
              <a:xfrm>
                <a:off x="8735130" y="6034613"/>
                <a:ext cx="134100" cy="17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57" name="墨迹 256"/>
              <p14:cNvContentPartPr/>
              <p14:nvPr/>
            </p14:nvContentPartPr>
            <p14:xfrm>
              <a:off x="8809323" y="5957107"/>
              <a:ext cx="42797" cy="165880"/>
            </p14:xfrm>
          </p:contentPart>
        </mc:Choice>
        <mc:Fallback xmlns="">
          <p:pic>
            <p:nvPicPr>
              <p:cNvPr id="257" name="墨迹 256"/>
            </p:nvPicPr>
            <p:blipFill>
              <a:blip/>
            </p:blipFill>
            <p:spPr>
              <a:xfrm>
                <a:off x="8809323" y="5957107"/>
                <a:ext cx="42797" cy="165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58" name="墨迹 257"/>
              <p14:cNvContentPartPr/>
              <p14:nvPr/>
            </p14:nvContentPartPr>
            <p14:xfrm>
              <a:off x="8892072" y="6188555"/>
              <a:ext cx="154054" cy="22807"/>
            </p14:xfrm>
          </p:contentPart>
        </mc:Choice>
        <mc:Fallback xmlns="">
          <p:pic>
            <p:nvPicPr>
              <p:cNvPr id="258" name="墨迹 257"/>
            </p:nvPicPr>
            <p:blipFill>
              <a:blip/>
            </p:blipFill>
            <p:spPr>
              <a:xfrm>
                <a:off x="8892072" y="6188555"/>
                <a:ext cx="154054" cy="22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59" name="墨迹 258"/>
              <p14:cNvContentPartPr/>
              <p14:nvPr/>
            </p14:nvContentPartPr>
            <p14:xfrm>
              <a:off x="8887089" y="6279780"/>
              <a:ext cx="176169" cy="5702"/>
            </p14:xfrm>
          </p:contentPart>
        </mc:Choice>
        <mc:Fallback xmlns="">
          <p:pic>
            <p:nvPicPr>
              <p:cNvPr id="259" name="墨迹 258"/>
            </p:nvPicPr>
            <p:blipFill>
              <a:blip/>
            </p:blipFill>
            <p:spPr>
              <a:xfrm>
                <a:off x="8887089" y="6279780"/>
                <a:ext cx="176169" cy="57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60" name="墨迹 259"/>
              <p14:cNvContentPartPr/>
              <p14:nvPr/>
            </p14:nvContentPartPr>
            <p14:xfrm>
              <a:off x="9128874" y="6120137"/>
              <a:ext cx="48507" cy="213808"/>
            </p14:xfrm>
          </p:contentPart>
        </mc:Choice>
        <mc:Fallback xmlns="">
          <p:pic>
            <p:nvPicPr>
              <p:cNvPr id="260" name="墨迹 259"/>
            </p:nvPicPr>
            <p:blipFill>
              <a:blip/>
            </p:blipFill>
            <p:spPr>
              <a:xfrm>
                <a:off x="9128874" y="6120137"/>
                <a:ext cx="48507" cy="2138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61" name="墨迹 260"/>
              <p14:cNvContentPartPr/>
              <p14:nvPr/>
            </p14:nvContentPartPr>
            <p14:xfrm>
              <a:off x="9148850" y="6177152"/>
              <a:ext cx="91304" cy="34210"/>
            </p14:xfrm>
          </p:contentPart>
        </mc:Choice>
        <mc:Fallback xmlns="">
          <p:pic>
            <p:nvPicPr>
              <p:cNvPr id="261" name="墨迹 260"/>
            </p:nvPicPr>
            <p:blipFill>
              <a:blip/>
            </p:blipFill>
            <p:spPr>
              <a:xfrm>
                <a:off x="9148850" y="6177152"/>
                <a:ext cx="91304" cy="34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62" name="墨迹 261"/>
              <p14:cNvContentPartPr/>
              <p14:nvPr/>
            </p14:nvContentPartPr>
            <p14:xfrm>
              <a:off x="9194491" y="6076841"/>
              <a:ext cx="79882" cy="294164"/>
            </p14:xfrm>
          </p:contentPart>
        </mc:Choice>
        <mc:Fallback xmlns="">
          <p:pic>
            <p:nvPicPr>
              <p:cNvPr id="262" name="墨迹 261"/>
            </p:nvPicPr>
            <p:blipFill>
              <a:blip/>
            </p:blipFill>
            <p:spPr>
              <a:xfrm>
                <a:off x="9194491" y="6076841"/>
                <a:ext cx="79882" cy="294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63" name="墨迹 262"/>
              <p14:cNvContentPartPr/>
              <p14:nvPr/>
            </p14:nvContentPartPr>
            <p14:xfrm>
              <a:off x="9285794" y="6071673"/>
              <a:ext cx="79883" cy="188152"/>
            </p14:xfrm>
          </p:contentPart>
        </mc:Choice>
        <mc:Fallback xmlns="">
          <p:pic>
            <p:nvPicPr>
              <p:cNvPr id="263" name="墨迹 262"/>
            </p:nvPicPr>
            <p:blipFill>
              <a:blip/>
            </p:blipFill>
            <p:spPr>
              <a:xfrm>
                <a:off x="9285794" y="6071673"/>
                <a:ext cx="79883" cy="18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64" name="墨迹 263"/>
              <p14:cNvContentPartPr/>
              <p14:nvPr/>
            </p14:nvContentPartPr>
            <p14:xfrm>
              <a:off x="9382808" y="6065259"/>
              <a:ext cx="22843" cy="237328"/>
            </p14:xfrm>
          </p:contentPart>
        </mc:Choice>
        <mc:Fallback xmlns="">
          <p:pic>
            <p:nvPicPr>
              <p:cNvPr id="264" name="墨迹 263"/>
            </p:nvPicPr>
            <p:blipFill>
              <a:blip/>
            </p:blipFill>
            <p:spPr>
              <a:xfrm>
                <a:off x="9382808" y="6065259"/>
                <a:ext cx="22843" cy="237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65" name="墨迹 264"/>
              <p14:cNvContentPartPr/>
              <p14:nvPr/>
            </p14:nvContentPartPr>
            <p14:xfrm>
              <a:off x="9297216" y="6160047"/>
              <a:ext cx="108413" cy="34210"/>
            </p14:xfrm>
          </p:contentPart>
        </mc:Choice>
        <mc:Fallback xmlns="">
          <p:pic>
            <p:nvPicPr>
              <p:cNvPr id="265" name="墨迹 264"/>
            </p:nvPicPr>
            <p:blipFill>
              <a:blip/>
            </p:blipFill>
            <p:spPr>
              <a:xfrm>
                <a:off x="9297216" y="6160047"/>
                <a:ext cx="108413" cy="34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66" name="墨迹 265"/>
              <p14:cNvContentPartPr/>
              <p14:nvPr/>
            </p14:nvContentPartPr>
            <p14:xfrm>
              <a:off x="9428448" y="6034613"/>
              <a:ext cx="108414" cy="22807"/>
            </p14:xfrm>
          </p:contentPart>
        </mc:Choice>
        <mc:Fallback xmlns="">
          <p:pic>
            <p:nvPicPr>
              <p:cNvPr id="266" name="墨迹 265"/>
            </p:nvPicPr>
            <p:blipFill>
              <a:blip/>
            </p:blipFill>
            <p:spPr>
              <a:xfrm>
                <a:off x="9428448" y="6034613"/>
                <a:ext cx="108414" cy="22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67" name="墨迹 266"/>
              <p14:cNvContentPartPr/>
              <p14:nvPr/>
            </p14:nvContentPartPr>
            <p14:xfrm>
              <a:off x="9514041" y="6165749"/>
              <a:ext cx="162631" cy="17105"/>
            </p14:xfrm>
          </p:contentPart>
        </mc:Choice>
        <mc:Fallback xmlns="">
          <p:pic>
            <p:nvPicPr>
              <p:cNvPr id="267" name="墨迹 266"/>
            </p:nvPicPr>
            <p:blipFill>
              <a:blip/>
            </p:blipFill>
            <p:spPr>
              <a:xfrm>
                <a:off x="9514041" y="6165749"/>
                <a:ext cx="162631" cy="17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68" name="墨迹 267"/>
              <p14:cNvContentPartPr/>
              <p14:nvPr/>
            </p14:nvContentPartPr>
            <p14:xfrm>
              <a:off x="9576814" y="6105526"/>
              <a:ext cx="28531" cy="225569"/>
            </p14:xfrm>
          </p:contentPart>
        </mc:Choice>
        <mc:Fallback xmlns="">
          <p:pic>
            <p:nvPicPr>
              <p:cNvPr id="268" name="墨迹 267"/>
            </p:nvPicPr>
            <p:blipFill>
              <a:blip/>
            </p:blipFill>
            <p:spPr>
              <a:xfrm>
                <a:off x="9576814" y="6105526"/>
                <a:ext cx="28531" cy="22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69" name="墨迹 268"/>
              <p14:cNvContentPartPr/>
              <p14:nvPr/>
            </p14:nvContentPartPr>
            <p14:xfrm>
              <a:off x="9719468" y="6074524"/>
              <a:ext cx="136944" cy="220402"/>
            </p14:xfrm>
          </p:contentPart>
        </mc:Choice>
        <mc:Fallback xmlns="">
          <p:pic>
            <p:nvPicPr>
              <p:cNvPr id="269" name="墨迹 268"/>
            </p:nvPicPr>
            <p:blipFill>
              <a:blip/>
            </p:blipFill>
            <p:spPr>
              <a:xfrm>
                <a:off x="9719468" y="6074524"/>
                <a:ext cx="136944" cy="220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70" name="墨迹 269"/>
              <p14:cNvContentPartPr/>
              <p14:nvPr/>
            </p14:nvContentPartPr>
            <p14:xfrm>
              <a:off x="9786342" y="6048867"/>
              <a:ext cx="92912" cy="246058"/>
            </p14:xfrm>
          </p:contentPart>
        </mc:Choice>
        <mc:Fallback xmlns="">
          <p:pic>
            <p:nvPicPr>
              <p:cNvPr id="270" name="墨迹 269"/>
            </p:nvPicPr>
            <p:blipFill>
              <a:blip/>
            </p:blipFill>
            <p:spPr>
              <a:xfrm>
                <a:off x="9786342" y="6048867"/>
                <a:ext cx="92912" cy="2460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71" name="墨迹 270"/>
              <p14:cNvContentPartPr/>
              <p14:nvPr/>
            </p14:nvContentPartPr>
            <p14:xfrm>
              <a:off x="9947715" y="5990426"/>
              <a:ext cx="105569" cy="118308"/>
            </p14:xfrm>
          </p:contentPart>
        </mc:Choice>
        <mc:Fallback xmlns="">
          <p:pic>
            <p:nvPicPr>
              <p:cNvPr id="271" name="墨迹 270"/>
            </p:nvPicPr>
            <p:blipFill>
              <a:blip/>
            </p:blipFill>
            <p:spPr>
              <a:xfrm>
                <a:off x="9947715" y="5990426"/>
                <a:ext cx="105569" cy="118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72" name="墨迹 271"/>
              <p14:cNvContentPartPr/>
              <p14:nvPr/>
            </p14:nvContentPartPr>
            <p14:xfrm>
              <a:off x="10050440" y="5994702"/>
              <a:ext cx="122678" cy="39911"/>
            </p14:xfrm>
          </p:contentPart>
        </mc:Choice>
        <mc:Fallback xmlns="">
          <p:pic>
            <p:nvPicPr>
              <p:cNvPr id="272" name="墨迹 271"/>
            </p:nvPicPr>
            <p:blipFill>
              <a:blip/>
            </p:blipFill>
            <p:spPr>
              <a:xfrm>
                <a:off x="10050440" y="5994702"/>
                <a:ext cx="122678" cy="39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273" name="墨迹 272"/>
              <p14:cNvContentPartPr/>
              <p14:nvPr/>
            </p14:nvContentPartPr>
            <p14:xfrm>
              <a:off x="10084681" y="6131540"/>
              <a:ext cx="151210" cy="28507"/>
            </p14:xfrm>
          </p:contentPart>
        </mc:Choice>
        <mc:Fallback xmlns="">
          <p:pic>
            <p:nvPicPr>
              <p:cNvPr id="273" name="墨迹 272"/>
            </p:nvPicPr>
            <p:blipFill>
              <a:blip/>
            </p:blipFill>
            <p:spPr>
              <a:xfrm>
                <a:off x="10084681" y="6131540"/>
                <a:ext cx="151210" cy="28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74" name="墨迹 273"/>
              <p14:cNvContentPartPr/>
              <p14:nvPr/>
            </p14:nvContentPartPr>
            <p14:xfrm>
              <a:off x="10130322" y="6089491"/>
              <a:ext cx="28531" cy="170333"/>
            </p14:xfrm>
          </p:contentPart>
        </mc:Choice>
        <mc:Fallback xmlns="">
          <p:pic>
            <p:nvPicPr>
              <p:cNvPr id="274" name="墨迹 273"/>
            </p:nvPicPr>
            <p:blipFill>
              <a:blip/>
            </p:blipFill>
            <p:spPr>
              <a:xfrm>
                <a:off x="10130322" y="6089491"/>
                <a:ext cx="28531" cy="1703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275" name="墨迹 274"/>
              <p14:cNvContentPartPr/>
              <p14:nvPr/>
            </p14:nvContentPartPr>
            <p14:xfrm>
              <a:off x="10318617" y="6028912"/>
              <a:ext cx="91303" cy="233764"/>
            </p14:xfrm>
          </p:contentPart>
        </mc:Choice>
        <mc:Fallback xmlns="">
          <p:pic>
            <p:nvPicPr>
              <p:cNvPr id="275" name="墨迹 274"/>
            </p:nvPicPr>
            <p:blipFill>
              <a:blip/>
            </p:blipFill>
            <p:spPr>
              <a:xfrm>
                <a:off x="10318617" y="6028912"/>
                <a:ext cx="91303" cy="233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76" name="墨迹 275"/>
              <p14:cNvContentPartPr/>
              <p14:nvPr/>
            </p14:nvContentPartPr>
            <p14:xfrm>
              <a:off x="10421342" y="6060270"/>
              <a:ext cx="28530" cy="162494"/>
            </p14:xfrm>
          </p:contentPart>
        </mc:Choice>
        <mc:Fallback xmlns="">
          <p:pic>
            <p:nvPicPr>
              <p:cNvPr id="276" name="墨迹 275"/>
            </p:nvPicPr>
            <p:blipFill>
              <a:blip/>
            </p:blipFill>
            <p:spPr>
              <a:xfrm>
                <a:off x="10421342" y="6060270"/>
                <a:ext cx="28530" cy="1624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277" name="墨迹 276"/>
              <p14:cNvContentPartPr/>
              <p14:nvPr/>
            </p14:nvContentPartPr>
            <p14:xfrm>
              <a:off x="10449872" y="6108733"/>
              <a:ext cx="62772" cy="28507"/>
            </p14:xfrm>
          </p:contentPart>
        </mc:Choice>
        <mc:Fallback xmlns="">
          <p:pic>
            <p:nvPicPr>
              <p:cNvPr id="277" name="墨迹 276"/>
            </p:nvPicPr>
            <p:blipFill>
              <a:blip/>
            </p:blipFill>
            <p:spPr>
              <a:xfrm>
                <a:off x="10449872" y="6108733"/>
                <a:ext cx="62772" cy="28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78" name="墨迹 277"/>
              <p14:cNvContentPartPr/>
              <p14:nvPr/>
            </p14:nvContentPartPr>
            <p14:xfrm>
              <a:off x="10504090" y="6014657"/>
              <a:ext cx="168320" cy="188865"/>
            </p14:xfrm>
          </p:contentPart>
        </mc:Choice>
        <mc:Fallback xmlns="">
          <p:pic>
            <p:nvPicPr>
              <p:cNvPr id="278" name="墨迹 277"/>
            </p:nvPicPr>
            <p:blipFill>
              <a:blip/>
            </p:blipFill>
            <p:spPr>
              <a:xfrm>
                <a:off x="10504090" y="6014657"/>
                <a:ext cx="168320" cy="188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279" name="墨迹 278"/>
              <p14:cNvContentPartPr/>
              <p14:nvPr/>
            </p14:nvContentPartPr>
            <p14:xfrm>
              <a:off x="10657262" y="5986149"/>
              <a:ext cx="95051" cy="179600"/>
            </p14:xfrm>
          </p:contentPart>
        </mc:Choice>
        <mc:Fallback xmlns="">
          <p:pic>
            <p:nvPicPr>
              <p:cNvPr id="279" name="墨迹 278"/>
            </p:nvPicPr>
            <p:blipFill>
              <a:blip/>
            </p:blipFill>
            <p:spPr>
              <a:xfrm>
                <a:off x="10657262" y="5986149"/>
                <a:ext cx="95051" cy="179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80" name="墨迹 279"/>
              <p14:cNvContentPartPr/>
              <p14:nvPr/>
            </p14:nvContentPartPr>
            <p14:xfrm>
              <a:off x="10755158" y="5994702"/>
              <a:ext cx="37086" cy="226103"/>
            </p14:xfrm>
          </p:contentPart>
        </mc:Choice>
        <mc:Fallback xmlns="">
          <p:pic>
            <p:nvPicPr>
              <p:cNvPr id="280" name="墨迹 279"/>
            </p:nvPicPr>
            <p:blipFill>
              <a:blip/>
            </p:blipFill>
            <p:spPr>
              <a:xfrm>
                <a:off x="10755158" y="5994702"/>
                <a:ext cx="37086" cy="226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81" name="墨迹 280"/>
              <p14:cNvContentPartPr/>
              <p14:nvPr/>
            </p14:nvContentPartPr>
            <p14:xfrm>
              <a:off x="10700940" y="6080225"/>
              <a:ext cx="88459" cy="39911"/>
            </p14:xfrm>
          </p:contentPart>
        </mc:Choice>
        <mc:Fallback xmlns="">
          <p:pic>
            <p:nvPicPr>
              <p:cNvPr id="281" name="墨迹 280"/>
            </p:nvPicPr>
            <p:blipFill>
              <a:blip/>
            </p:blipFill>
            <p:spPr>
              <a:xfrm>
                <a:off x="10700940" y="6080225"/>
                <a:ext cx="88459" cy="39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82" name="墨迹 281"/>
              <p14:cNvContentPartPr/>
              <p14:nvPr/>
            </p14:nvContentPartPr>
            <p14:xfrm>
              <a:off x="10826485" y="5951050"/>
              <a:ext cx="118402" cy="277416"/>
            </p14:xfrm>
          </p:contentPart>
        </mc:Choice>
        <mc:Fallback xmlns="">
          <p:pic>
            <p:nvPicPr>
              <p:cNvPr id="282" name="墨迹 281"/>
            </p:nvPicPr>
            <p:blipFill>
              <a:blip/>
            </p:blipFill>
            <p:spPr>
              <a:xfrm>
                <a:off x="10826485" y="5951050"/>
                <a:ext cx="118402" cy="277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83" name="墨迹 282"/>
              <p14:cNvContentPartPr/>
              <p14:nvPr/>
            </p14:nvContentPartPr>
            <p14:xfrm>
              <a:off x="11068645" y="5850025"/>
              <a:ext cx="92560" cy="191002"/>
            </p14:xfrm>
          </p:contentPart>
        </mc:Choice>
        <mc:Fallback xmlns="">
          <p:pic>
            <p:nvPicPr>
              <p:cNvPr id="283" name="墨迹 282"/>
            </p:nvPicPr>
            <p:blipFill>
              <a:blip/>
            </p:blipFill>
            <p:spPr>
              <a:xfrm>
                <a:off x="11068645" y="5850025"/>
                <a:ext cx="92560" cy="191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84" name="墨迹 283"/>
              <p14:cNvContentPartPr/>
              <p14:nvPr/>
            </p14:nvContentPartPr>
            <p14:xfrm>
              <a:off x="11103239" y="5931985"/>
              <a:ext cx="144065" cy="171047"/>
            </p14:xfrm>
          </p:contentPart>
        </mc:Choice>
        <mc:Fallback xmlns="">
          <p:pic>
            <p:nvPicPr>
              <p:cNvPr id="284" name="墨迹 283"/>
            </p:nvPicPr>
            <p:blipFill>
              <a:blip/>
            </p:blipFill>
            <p:spPr>
              <a:xfrm>
                <a:off x="11103239" y="5931985"/>
                <a:ext cx="144065" cy="171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85" name="墨迹 284"/>
              <p14:cNvContentPartPr/>
              <p14:nvPr/>
            </p14:nvContentPartPr>
            <p14:xfrm>
              <a:off x="11031912" y="5977597"/>
              <a:ext cx="151231" cy="199555"/>
            </p14:xfrm>
          </p:contentPart>
        </mc:Choice>
        <mc:Fallback xmlns="">
          <p:pic>
            <p:nvPicPr>
              <p:cNvPr id="285" name="墨迹 284"/>
            </p:nvPicPr>
            <p:blipFill>
              <a:blip/>
            </p:blipFill>
            <p:spPr>
              <a:xfrm>
                <a:off x="11031912" y="5977597"/>
                <a:ext cx="151231" cy="199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86" name="墨迹 285"/>
              <p14:cNvContentPartPr/>
              <p14:nvPr/>
            </p14:nvContentPartPr>
            <p14:xfrm>
              <a:off x="11026179" y="6128689"/>
              <a:ext cx="253229" cy="137015"/>
            </p14:xfrm>
          </p:contentPart>
        </mc:Choice>
        <mc:Fallback xmlns="">
          <p:pic>
            <p:nvPicPr>
              <p:cNvPr id="286" name="墨迹 285"/>
            </p:nvPicPr>
            <p:blipFill>
              <a:blip/>
            </p:blipFill>
            <p:spPr>
              <a:xfrm>
                <a:off x="11026179" y="6128689"/>
                <a:ext cx="253229" cy="1370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87" name="墨迹 286"/>
              <p14:cNvContentPartPr/>
              <p14:nvPr/>
            </p14:nvContentPartPr>
            <p14:xfrm>
              <a:off x="11298855" y="5869267"/>
              <a:ext cx="238059" cy="254076"/>
            </p14:xfrm>
          </p:contentPart>
        </mc:Choice>
        <mc:Fallback xmlns="">
          <p:pic>
            <p:nvPicPr>
              <p:cNvPr id="287" name="墨迹 286"/>
            </p:nvPicPr>
            <p:blipFill>
              <a:blip/>
            </p:blipFill>
            <p:spPr>
              <a:xfrm>
                <a:off x="11298855" y="5869267"/>
                <a:ext cx="238059" cy="25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88" name="墨迹 287"/>
              <p14:cNvContentPartPr/>
              <p14:nvPr/>
            </p14:nvContentPartPr>
            <p14:xfrm>
              <a:off x="11374283" y="6023210"/>
              <a:ext cx="350926" cy="82672"/>
            </p14:xfrm>
          </p:contentPart>
        </mc:Choice>
        <mc:Fallback xmlns="">
          <p:pic>
            <p:nvPicPr>
              <p:cNvPr id="288" name="墨迹 287"/>
            </p:nvPicPr>
            <p:blipFill>
              <a:blip/>
            </p:blipFill>
            <p:spPr>
              <a:xfrm>
                <a:off x="11374283" y="6023210"/>
                <a:ext cx="350926" cy="82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89" name="墨迹 288"/>
              <p14:cNvContentPartPr/>
              <p14:nvPr/>
            </p14:nvContentPartPr>
            <p14:xfrm>
              <a:off x="11477007" y="6120136"/>
              <a:ext cx="145499" cy="117417"/>
            </p14:xfrm>
          </p:contentPart>
        </mc:Choice>
        <mc:Fallback xmlns="">
          <p:pic>
            <p:nvPicPr>
              <p:cNvPr id="289" name="墨迹 288"/>
            </p:nvPicPr>
            <p:blipFill>
              <a:blip/>
            </p:blipFill>
            <p:spPr>
              <a:xfrm>
                <a:off x="11477007" y="6120136"/>
                <a:ext cx="145499" cy="11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90" name="墨迹 289"/>
              <p14:cNvContentPartPr/>
              <p14:nvPr/>
            </p14:nvContentPartPr>
            <p14:xfrm>
              <a:off x="8511822" y="6470263"/>
              <a:ext cx="248355" cy="305959"/>
            </p14:xfrm>
          </p:contentPart>
        </mc:Choice>
        <mc:Fallback xmlns="">
          <p:pic>
            <p:nvPicPr>
              <p:cNvPr id="290" name="墨迹 289"/>
            </p:nvPicPr>
            <p:blipFill>
              <a:blip/>
            </p:blipFill>
            <p:spPr>
              <a:xfrm>
                <a:off x="8511822" y="6470263"/>
                <a:ext cx="248355" cy="305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91" name="墨迹 290"/>
              <p14:cNvContentPartPr/>
              <p14:nvPr/>
            </p14:nvContentPartPr>
            <p14:xfrm>
              <a:off x="8752416" y="6431313"/>
              <a:ext cx="100894" cy="142758"/>
            </p14:xfrm>
          </p:contentPart>
        </mc:Choice>
        <mc:Fallback xmlns="">
          <p:pic>
            <p:nvPicPr>
              <p:cNvPr id="291" name="墨迹 290"/>
            </p:nvPicPr>
            <p:blipFill>
              <a:blip/>
            </p:blipFill>
            <p:spPr>
              <a:xfrm>
                <a:off x="8752416" y="6431313"/>
                <a:ext cx="100894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92" name="墨迹 291"/>
              <p14:cNvContentPartPr/>
              <p14:nvPr/>
            </p14:nvContentPartPr>
            <p14:xfrm>
              <a:off x="8839200" y="6457574"/>
              <a:ext cx="93133" cy="50758"/>
            </p14:xfrm>
          </p:contentPart>
        </mc:Choice>
        <mc:Fallback xmlns="">
          <p:pic>
            <p:nvPicPr>
              <p:cNvPr id="292" name="墨迹 291"/>
            </p:nvPicPr>
            <p:blipFill>
              <a:blip/>
            </p:blipFill>
            <p:spPr>
              <a:xfrm>
                <a:off x="8839200" y="6457574"/>
                <a:ext cx="9313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93" name="墨迹 292"/>
              <p14:cNvContentPartPr/>
              <p14:nvPr/>
            </p14:nvContentPartPr>
            <p14:xfrm>
              <a:off x="8892822" y="6398356"/>
              <a:ext cx="14111" cy="155094"/>
            </p14:xfrm>
          </p:contentPart>
        </mc:Choice>
        <mc:Fallback xmlns="">
          <p:pic>
            <p:nvPicPr>
              <p:cNvPr id="293" name="墨迹 292"/>
            </p:nvPicPr>
            <p:blipFill>
              <a:blip/>
            </p:blipFill>
            <p:spPr>
              <a:xfrm>
                <a:off x="8892822" y="6398356"/>
                <a:ext cx="14111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94" name="墨迹 293"/>
              <p14:cNvContentPartPr/>
              <p14:nvPr/>
            </p14:nvContentPartPr>
            <p14:xfrm>
              <a:off x="8971138" y="6598569"/>
              <a:ext cx="138994" cy="22559"/>
            </p14:xfrm>
          </p:contentPart>
        </mc:Choice>
        <mc:Fallback xmlns="">
          <p:pic>
            <p:nvPicPr>
              <p:cNvPr id="294" name="墨迹 293"/>
            </p:nvPicPr>
            <p:blipFill>
              <a:blip/>
            </p:blipFill>
            <p:spPr>
              <a:xfrm>
                <a:off x="8971138" y="6598569"/>
                <a:ext cx="13899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95" name="墨迹 294"/>
              <p14:cNvContentPartPr/>
              <p14:nvPr/>
            </p14:nvContentPartPr>
            <p14:xfrm>
              <a:off x="8952794" y="6671886"/>
              <a:ext cx="162983" cy="28199"/>
            </p14:xfrm>
          </p:contentPart>
        </mc:Choice>
        <mc:Fallback xmlns="">
          <p:pic>
            <p:nvPicPr>
              <p:cNvPr id="295" name="墨迹 294"/>
            </p:nvPicPr>
            <p:blipFill>
              <a:blip/>
            </p:blipFill>
            <p:spPr>
              <a:xfrm>
                <a:off x="8952794" y="6671886"/>
                <a:ext cx="16298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96" name="墨迹 295"/>
              <p14:cNvContentPartPr/>
              <p14:nvPr/>
            </p14:nvContentPartPr>
            <p14:xfrm>
              <a:off x="9257241" y="6570369"/>
              <a:ext cx="168981" cy="149455"/>
            </p14:xfrm>
          </p:contentPart>
        </mc:Choice>
        <mc:Fallback xmlns="">
          <p:pic>
            <p:nvPicPr>
              <p:cNvPr id="296" name="墨迹 295"/>
            </p:nvPicPr>
            <p:blipFill>
              <a:blip/>
            </p:blipFill>
            <p:spPr>
              <a:xfrm>
                <a:off x="9257241" y="6570369"/>
                <a:ext cx="168981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97" name="墨迹 296"/>
              <p14:cNvContentPartPr/>
              <p14:nvPr/>
            </p14:nvContentPartPr>
            <p14:xfrm>
              <a:off x="9539111" y="6513972"/>
              <a:ext cx="112889" cy="248151"/>
            </p14:xfrm>
          </p:contentPart>
        </mc:Choice>
        <mc:Fallback xmlns="">
          <p:pic>
            <p:nvPicPr>
              <p:cNvPr id="297" name="墨迹 296"/>
            </p:nvPicPr>
            <p:blipFill>
              <a:blip/>
            </p:blipFill>
            <p:spPr>
              <a:xfrm>
                <a:off x="9539111" y="6513972"/>
                <a:ext cx="112889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98" name="墨迹 297"/>
              <p14:cNvContentPartPr/>
              <p14:nvPr/>
            </p14:nvContentPartPr>
            <p14:xfrm>
              <a:off x="9575800" y="6487888"/>
              <a:ext cx="132644" cy="311422"/>
            </p14:xfrm>
          </p:contentPart>
        </mc:Choice>
        <mc:Fallback xmlns="">
          <p:pic>
            <p:nvPicPr>
              <p:cNvPr id="298" name="墨迹 297"/>
            </p:nvPicPr>
            <p:blipFill>
              <a:blip/>
            </p:blipFill>
            <p:spPr>
              <a:xfrm>
                <a:off x="9575800" y="6487888"/>
                <a:ext cx="132644" cy="3114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99" name="墨迹 298"/>
              <p14:cNvContentPartPr/>
              <p14:nvPr/>
            </p14:nvContentPartPr>
            <p14:xfrm>
              <a:off x="9763477" y="6455811"/>
              <a:ext cx="83256" cy="123724"/>
            </p14:xfrm>
          </p:contentPart>
        </mc:Choice>
        <mc:Fallback xmlns="">
          <p:pic>
            <p:nvPicPr>
              <p:cNvPr id="299" name="墨迹 298"/>
            </p:nvPicPr>
            <p:blipFill>
              <a:blip/>
            </p:blipFill>
            <p:spPr>
              <a:xfrm>
                <a:off x="9763477" y="6455811"/>
                <a:ext cx="83256" cy="123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300" name="墨迹 299"/>
              <p14:cNvContentPartPr/>
              <p14:nvPr/>
            </p14:nvContentPartPr>
            <p14:xfrm>
              <a:off x="9860844" y="6477313"/>
              <a:ext cx="90311" cy="8459"/>
            </p14:xfrm>
          </p:contentPart>
        </mc:Choice>
        <mc:Fallback xmlns="">
          <p:pic>
            <p:nvPicPr>
              <p:cNvPr id="300" name="墨迹 299"/>
            </p:nvPicPr>
            <p:blipFill>
              <a:blip/>
            </p:blipFill>
            <p:spPr>
              <a:xfrm>
                <a:off x="9860844" y="6477313"/>
                <a:ext cx="90311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301" name="墨迹 300"/>
              <p14:cNvContentPartPr/>
              <p14:nvPr/>
            </p14:nvContentPartPr>
            <p14:xfrm>
              <a:off x="9317213" y="5694085"/>
              <a:ext cx="134409" cy="157210"/>
            </p14:xfrm>
          </p:contentPart>
        </mc:Choice>
        <mc:Fallback xmlns="">
          <p:pic>
            <p:nvPicPr>
              <p:cNvPr id="301" name="墨迹 300"/>
            </p:nvPicPr>
            <p:blipFill>
              <a:blip/>
            </p:blipFill>
            <p:spPr>
              <a:xfrm>
                <a:off x="9317213" y="5694085"/>
                <a:ext cx="134409" cy="157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302" name="墨迹 301"/>
              <p14:cNvContentPartPr/>
              <p14:nvPr/>
            </p14:nvContentPartPr>
            <p14:xfrm>
              <a:off x="9321800" y="5641917"/>
              <a:ext cx="183444" cy="277055"/>
            </p14:xfrm>
          </p:contentPart>
        </mc:Choice>
        <mc:Fallback xmlns="">
          <p:pic>
            <p:nvPicPr>
              <p:cNvPr id="302" name="墨迹 301"/>
            </p:nvPicPr>
            <p:blipFill>
              <a:blip/>
            </p:blipFill>
            <p:spPr>
              <a:xfrm>
                <a:off x="9321800" y="5641917"/>
                <a:ext cx="183444" cy="277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303" name="墨迹 302"/>
              <p14:cNvContentPartPr/>
              <p14:nvPr/>
            </p14:nvContentPartPr>
            <p14:xfrm>
              <a:off x="10478029" y="6542171"/>
              <a:ext cx="94015" cy="277584"/>
            </p14:xfrm>
          </p:contentPart>
        </mc:Choice>
        <mc:Fallback xmlns="">
          <p:pic>
            <p:nvPicPr>
              <p:cNvPr id="303" name="墨迹 302"/>
            </p:nvPicPr>
            <p:blipFill>
              <a:blip/>
            </p:blipFill>
            <p:spPr>
              <a:xfrm>
                <a:off x="10478029" y="6542171"/>
                <a:ext cx="94015" cy="277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304" name="墨迹 303"/>
              <p14:cNvContentPartPr/>
              <p14:nvPr/>
            </p14:nvContentPartPr>
            <p14:xfrm>
              <a:off x="10515952" y="6523488"/>
              <a:ext cx="123825" cy="300496"/>
            </p14:xfrm>
          </p:contentPart>
        </mc:Choice>
        <mc:Fallback xmlns="">
          <p:pic>
            <p:nvPicPr>
              <p:cNvPr id="304" name="墨迹 303"/>
            </p:nvPicPr>
            <p:blipFill>
              <a:blip/>
            </p:blipFill>
            <p:spPr>
              <a:xfrm>
                <a:off x="10515952" y="6523488"/>
                <a:ext cx="123825" cy="300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305" name="墨迹 304"/>
              <p14:cNvContentPartPr/>
              <p14:nvPr/>
            </p14:nvContentPartPr>
            <p14:xfrm>
              <a:off x="10653888" y="6459864"/>
              <a:ext cx="98777" cy="144344"/>
            </p14:xfrm>
          </p:contentPart>
        </mc:Choice>
        <mc:Fallback xmlns="">
          <p:pic>
            <p:nvPicPr>
              <p:cNvPr id="305" name="墨迹 304"/>
            </p:nvPicPr>
            <p:blipFill>
              <a:blip/>
            </p:blipFill>
            <p:spPr>
              <a:xfrm>
                <a:off x="10653888" y="6459864"/>
                <a:ext cx="98777" cy="144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306" name="墨迹 305"/>
              <p14:cNvContentPartPr/>
              <p14:nvPr/>
            </p14:nvContentPartPr>
            <p14:xfrm>
              <a:off x="10735732" y="6488593"/>
              <a:ext cx="112889" cy="42298"/>
            </p14:xfrm>
          </p:contentPart>
        </mc:Choice>
        <mc:Fallback xmlns="">
          <p:pic>
            <p:nvPicPr>
              <p:cNvPr id="306" name="墨迹 305"/>
            </p:nvPicPr>
            <p:blipFill>
              <a:blip/>
            </p:blipFill>
            <p:spPr>
              <a:xfrm>
                <a:off x="10735732" y="6488593"/>
                <a:ext cx="112889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307" name="墨迹 306"/>
              <p14:cNvContentPartPr/>
              <p14:nvPr/>
            </p14:nvContentPartPr>
            <p14:xfrm>
              <a:off x="10814755" y="6626768"/>
              <a:ext cx="143933" cy="11279"/>
            </p14:xfrm>
          </p:contentPart>
        </mc:Choice>
        <mc:Fallback xmlns="">
          <p:pic>
            <p:nvPicPr>
              <p:cNvPr id="307" name="墨迹 306"/>
            </p:nvPicPr>
            <p:blipFill>
              <a:blip/>
            </p:blipFill>
            <p:spPr>
              <a:xfrm>
                <a:off x="10814755" y="6626768"/>
                <a:ext cx="14393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308" name="墨迹 307"/>
              <p14:cNvContentPartPr/>
              <p14:nvPr/>
            </p14:nvContentPartPr>
            <p14:xfrm>
              <a:off x="10801350" y="6705725"/>
              <a:ext cx="174272" cy="14099"/>
            </p14:xfrm>
          </p:contentPart>
        </mc:Choice>
        <mc:Fallback xmlns="">
          <p:pic>
            <p:nvPicPr>
              <p:cNvPr id="308" name="墨迹 307"/>
            </p:nvPicPr>
            <p:blipFill>
              <a:blip/>
            </p:blipFill>
            <p:spPr>
              <a:xfrm>
                <a:off x="10801350" y="6705725"/>
                <a:ext cx="174272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309" name="墨迹 308"/>
              <p14:cNvContentPartPr/>
              <p14:nvPr/>
            </p14:nvContentPartPr>
            <p14:xfrm>
              <a:off x="11085688" y="6660606"/>
              <a:ext cx="276577" cy="19740"/>
            </p14:xfrm>
          </p:contentPart>
        </mc:Choice>
        <mc:Fallback xmlns="">
          <p:pic>
            <p:nvPicPr>
              <p:cNvPr id="309" name="墨迹 308"/>
            </p:nvPicPr>
            <p:blipFill>
              <a:blip/>
            </p:blipFill>
            <p:spPr>
              <a:xfrm>
                <a:off x="11085688" y="6660606"/>
                <a:ext cx="276577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310" name="墨迹 309"/>
              <p14:cNvContentPartPr/>
              <p14:nvPr/>
            </p14:nvContentPartPr>
            <p14:xfrm>
              <a:off x="11187288" y="6717005"/>
              <a:ext cx="146756" cy="135355"/>
            </p14:xfrm>
          </p:contentPart>
        </mc:Choice>
        <mc:Fallback xmlns="">
          <p:pic>
            <p:nvPicPr>
              <p:cNvPr id="310" name="墨迹 309"/>
            </p:nvPicPr>
            <p:blipFill>
              <a:blip/>
            </p:blipFill>
            <p:spPr>
              <a:xfrm>
                <a:off x="11187288" y="6717005"/>
                <a:ext cx="14675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311" name="墨迹 310"/>
              <p14:cNvContentPartPr/>
              <p14:nvPr/>
            </p14:nvContentPartPr>
            <p14:xfrm>
              <a:off x="11181644" y="6451934"/>
              <a:ext cx="112888" cy="153685"/>
            </p14:xfrm>
          </p:contentPart>
        </mc:Choice>
        <mc:Fallback xmlns="">
          <p:pic>
            <p:nvPicPr>
              <p:cNvPr id="311" name="墨迹 310"/>
            </p:nvPicPr>
            <p:blipFill>
              <a:blip/>
            </p:blipFill>
            <p:spPr>
              <a:xfrm>
                <a:off x="11181644" y="6451934"/>
                <a:ext cx="112888" cy="153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312" name="墨迹 311"/>
              <p14:cNvContentPartPr/>
              <p14:nvPr/>
            </p14:nvContentPartPr>
            <p14:xfrm>
              <a:off x="11147777" y="6403467"/>
              <a:ext cx="189088" cy="259960"/>
            </p14:xfrm>
          </p:contentPart>
        </mc:Choice>
        <mc:Fallback xmlns="">
          <p:pic>
            <p:nvPicPr>
              <p:cNvPr id="312" name="墨迹 311"/>
            </p:nvPicPr>
            <p:blipFill>
              <a:blip/>
            </p:blipFill>
            <p:spPr>
              <a:xfrm>
                <a:off x="11147777" y="6403467"/>
                <a:ext cx="189088" cy="259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313" name="墨迹 312"/>
              <p14:cNvContentPartPr/>
              <p14:nvPr/>
            </p14:nvContentPartPr>
            <p14:xfrm>
              <a:off x="9790288" y="5741319"/>
              <a:ext cx="251178" cy="11279"/>
            </p14:xfrm>
          </p:contentPart>
        </mc:Choice>
        <mc:Fallback xmlns="">
          <p:pic>
            <p:nvPicPr>
              <p:cNvPr id="313" name="墨迹 312"/>
            </p:nvPicPr>
            <p:blipFill>
              <a:blip/>
            </p:blipFill>
            <p:spPr>
              <a:xfrm>
                <a:off x="9790288" y="5741319"/>
                <a:ext cx="25117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314" name="墨迹 313"/>
              <p14:cNvContentPartPr/>
              <p14:nvPr/>
            </p14:nvContentPartPr>
            <p14:xfrm>
              <a:off x="9870546" y="5786437"/>
              <a:ext cx="159631" cy="105218"/>
            </p14:xfrm>
          </p:contentPart>
        </mc:Choice>
        <mc:Fallback xmlns="">
          <p:pic>
            <p:nvPicPr>
              <p:cNvPr id="314" name="墨迹 313"/>
            </p:nvPicPr>
            <p:blipFill>
              <a:blip/>
            </p:blipFill>
            <p:spPr>
              <a:xfrm>
                <a:off x="9870546" y="5786437"/>
                <a:ext cx="159631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315" name="墨迹 314"/>
              <p14:cNvContentPartPr/>
              <p14:nvPr/>
            </p14:nvContentPartPr>
            <p14:xfrm>
              <a:off x="9849555" y="5622883"/>
              <a:ext cx="116593" cy="116321"/>
            </p14:xfrm>
          </p:contentPart>
        </mc:Choice>
        <mc:Fallback xmlns="">
          <p:pic>
            <p:nvPicPr>
              <p:cNvPr id="315" name="墨迹 314"/>
            </p:nvPicPr>
            <p:blipFill>
              <a:blip/>
            </p:blipFill>
            <p:spPr>
              <a:xfrm>
                <a:off x="9849555" y="5622883"/>
                <a:ext cx="116593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316" name="墨迹 315"/>
              <p14:cNvContentPartPr/>
              <p14:nvPr/>
            </p14:nvContentPartPr>
            <p14:xfrm>
              <a:off x="9863666" y="5593274"/>
              <a:ext cx="142522" cy="179063"/>
            </p14:xfrm>
          </p:contentPart>
        </mc:Choice>
        <mc:Fallback xmlns="">
          <p:pic>
            <p:nvPicPr>
              <p:cNvPr id="316" name="墨迹 315"/>
            </p:nvPicPr>
            <p:blipFill>
              <a:blip/>
            </p:blipFill>
            <p:spPr>
              <a:xfrm>
                <a:off x="9863666" y="5593274"/>
                <a:ext cx="142522" cy="179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317" name="墨迹 316"/>
              <p14:cNvContentPartPr/>
              <p14:nvPr/>
            </p14:nvContentPartPr>
            <p14:xfrm>
              <a:off x="10902244" y="5690560"/>
              <a:ext cx="273756" cy="25379"/>
            </p14:xfrm>
          </p:contentPart>
        </mc:Choice>
        <mc:Fallback xmlns="">
          <p:pic>
            <p:nvPicPr>
              <p:cNvPr id="317" name="墨迹 316"/>
            </p:nvPicPr>
            <p:blipFill>
              <a:blip/>
            </p:blipFill>
            <p:spPr>
              <a:xfrm>
                <a:off x="10902244" y="5690560"/>
                <a:ext cx="27375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318" name="墨迹 317"/>
              <p14:cNvContentPartPr/>
              <p14:nvPr/>
            </p14:nvContentPartPr>
            <p14:xfrm>
              <a:off x="10986911" y="5763878"/>
              <a:ext cx="149577" cy="110857"/>
            </p14:xfrm>
          </p:contentPart>
        </mc:Choice>
        <mc:Fallback xmlns="">
          <p:pic>
            <p:nvPicPr>
              <p:cNvPr id="318" name="墨迹 317"/>
            </p:nvPicPr>
            <p:blipFill>
              <a:blip/>
            </p:blipFill>
            <p:spPr>
              <a:xfrm>
                <a:off x="10986911" y="5763878"/>
                <a:ext cx="149577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319" name="墨迹 318"/>
              <p14:cNvContentPartPr/>
              <p14:nvPr/>
            </p14:nvContentPartPr>
            <p14:xfrm>
              <a:off x="10989732" y="5510087"/>
              <a:ext cx="101600" cy="177653"/>
            </p14:xfrm>
          </p:contentPart>
        </mc:Choice>
        <mc:Fallback xmlns="">
          <p:pic>
            <p:nvPicPr>
              <p:cNvPr id="319" name="墨迹 318"/>
            </p:nvPicPr>
            <p:blipFill>
              <a:blip/>
            </p:blipFill>
            <p:spPr>
              <a:xfrm>
                <a:off x="10989732" y="5510087"/>
                <a:ext cx="101600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320" name="墨迹 319"/>
              <p14:cNvContentPartPr/>
              <p14:nvPr/>
            </p14:nvContentPartPr>
            <p14:xfrm>
              <a:off x="11015132" y="5478539"/>
              <a:ext cx="125061" cy="203561"/>
            </p14:xfrm>
          </p:contentPart>
        </mc:Choice>
        <mc:Fallback xmlns="">
          <p:pic>
            <p:nvPicPr>
              <p:cNvPr id="320" name="墨迹 319"/>
            </p:nvPicPr>
            <p:blipFill>
              <a:blip/>
            </p:blipFill>
            <p:spPr>
              <a:xfrm>
                <a:off x="11015132" y="5478539"/>
                <a:ext cx="125061" cy="203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321" name="墨迹 320"/>
              <p14:cNvContentPartPr/>
              <p14:nvPr/>
            </p14:nvContentPartPr>
            <p14:xfrm>
              <a:off x="11164711" y="5380371"/>
              <a:ext cx="95956" cy="117026"/>
            </p14:xfrm>
          </p:contentPart>
        </mc:Choice>
        <mc:Fallback xmlns="">
          <p:pic>
            <p:nvPicPr>
              <p:cNvPr id="321" name="墨迹 320"/>
            </p:nvPicPr>
            <p:blipFill>
              <a:blip/>
            </p:blipFill>
            <p:spPr>
              <a:xfrm>
                <a:off x="11164711" y="5380371"/>
                <a:ext cx="95956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322" name="墨迹 321"/>
              <p14:cNvContentPartPr/>
              <p14:nvPr/>
            </p14:nvContentPartPr>
            <p14:xfrm>
              <a:off x="11260667" y="5679281"/>
              <a:ext cx="115711" cy="11279"/>
            </p14:xfrm>
          </p:contentPart>
        </mc:Choice>
        <mc:Fallback xmlns="">
          <p:pic>
            <p:nvPicPr>
              <p:cNvPr id="322" name="墨迹 321"/>
            </p:nvPicPr>
            <p:blipFill>
              <a:blip/>
            </p:blipFill>
            <p:spPr>
              <a:xfrm>
                <a:off x="11260667" y="5679281"/>
                <a:ext cx="11571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323" name="墨迹 322"/>
              <p14:cNvContentPartPr/>
              <p14:nvPr/>
            </p14:nvContentPartPr>
            <p14:xfrm>
              <a:off x="11260667" y="5746958"/>
              <a:ext cx="146755" cy="5640"/>
            </p14:xfrm>
          </p:contentPart>
        </mc:Choice>
        <mc:Fallback xmlns="">
          <p:pic>
            <p:nvPicPr>
              <p:cNvPr id="323" name="墨迹 322"/>
            </p:nvPicPr>
            <p:blipFill>
              <a:blip/>
            </p:blipFill>
            <p:spPr>
              <a:xfrm>
                <a:off x="11260667" y="5746958"/>
                <a:ext cx="14675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324" name="墨迹 323"/>
              <p14:cNvContentPartPr/>
              <p14:nvPr/>
            </p14:nvContentPartPr>
            <p14:xfrm>
              <a:off x="11452577" y="5585343"/>
              <a:ext cx="39511" cy="186994"/>
            </p14:xfrm>
          </p:contentPart>
        </mc:Choice>
        <mc:Fallback xmlns="">
          <p:pic>
            <p:nvPicPr>
              <p:cNvPr id="324" name="墨迹 323"/>
            </p:nvPicPr>
            <p:blipFill>
              <a:blip/>
            </p:blipFill>
            <p:spPr>
              <a:xfrm>
                <a:off x="11452577" y="5585343"/>
                <a:ext cx="39511" cy="186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325" name="墨迹 324"/>
              <p14:cNvContentPartPr/>
              <p14:nvPr/>
            </p14:nvContentPartPr>
            <p14:xfrm>
              <a:off x="11559822" y="5641741"/>
              <a:ext cx="84667" cy="122137"/>
            </p14:xfrm>
          </p:contentPart>
        </mc:Choice>
        <mc:Fallback xmlns="">
          <p:pic>
            <p:nvPicPr>
              <p:cNvPr id="325" name="墨迹 324"/>
            </p:nvPicPr>
            <p:blipFill>
              <a:blip/>
            </p:blipFill>
            <p:spPr>
              <a:xfrm>
                <a:off x="11559822" y="5641741"/>
                <a:ext cx="84667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326" name="墨迹 325"/>
              <p14:cNvContentPartPr/>
              <p14:nvPr/>
            </p14:nvContentPartPr>
            <p14:xfrm>
              <a:off x="11650132" y="5555205"/>
              <a:ext cx="101600" cy="11280"/>
            </p14:xfrm>
          </p:contentPart>
        </mc:Choice>
        <mc:Fallback xmlns="">
          <p:pic>
            <p:nvPicPr>
              <p:cNvPr id="326" name="墨迹 325"/>
            </p:nvPicPr>
            <p:blipFill>
              <a:blip/>
            </p:blipFill>
            <p:spPr>
              <a:xfrm>
                <a:off x="11650132" y="5555205"/>
                <a:ext cx="1016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327" name="墨迹 326"/>
              <p14:cNvContentPartPr/>
              <p14:nvPr/>
            </p14:nvContentPartPr>
            <p14:xfrm>
              <a:off x="11791244" y="5439060"/>
              <a:ext cx="104423" cy="188053"/>
            </p14:xfrm>
          </p:contentPart>
        </mc:Choice>
        <mc:Fallback xmlns="">
          <p:pic>
            <p:nvPicPr>
              <p:cNvPr id="327" name="墨迹 326"/>
            </p:nvPicPr>
            <p:blipFill>
              <a:blip/>
            </p:blipFill>
            <p:spPr>
              <a:xfrm>
                <a:off x="11791244" y="5439060"/>
                <a:ext cx="104423" cy="1880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328" name="墨迹 327"/>
              <p14:cNvContentPartPr/>
              <p14:nvPr/>
            </p14:nvContentPartPr>
            <p14:xfrm>
              <a:off x="11881555" y="5567895"/>
              <a:ext cx="56445" cy="26789"/>
            </p14:xfrm>
          </p:contentPart>
        </mc:Choice>
        <mc:Fallback xmlns="">
          <p:pic>
            <p:nvPicPr>
              <p:cNvPr id="328" name="墨迹 327"/>
            </p:nvPicPr>
            <p:blipFill>
              <a:blip/>
            </p:blipFill>
            <p:spPr>
              <a:xfrm>
                <a:off x="11881555" y="5567895"/>
                <a:ext cx="56445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329" name="墨迹 328"/>
              <p14:cNvContentPartPr/>
              <p14:nvPr/>
            </p14:nvContentPartPr>
            <p14:xfrm>
              <a:off x="11952111" y="5327850"/>
              <a:ext cx="114300" cy="287983"/>
            </p14:xfrm>
          </p:contentPart>
        </mc:Choice>
        <mc:Fallback xmlns="">
          <p:pic>
            <p:nvPicPr>
              <p:cNvPr id="329" name="墨迹 328"/>
            </p:nvPicPr>
            <p:blipFill>
              <a:blip/>
            </p:blipFill>
            <p:spPr>
              <a:xfrm>
                <a:off x="11952111" y="5327850"/>
                <a:ext cx="114300" cy="287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30" name="墨迹 329"/>
              <p14:cNvContentPartPr/>
              <p14:nvPr/>
            </p14:nvContentPartPr>
            <p14:xfrm>
              <a:off x="6866290" y="4801586"/>
              <a:ext cx="144110" cy="232642"/>
            </p14:xfrm>
          </p:contentPart>
        </mc:Choice>
        <mc:Fallback xmlns="">
          <p:pic>
            <p:nvPicPr>
              <p:cNvPr id="330" name="墨迹 329"/>
            </p:nvPicPr>
            <p:blipFill>
              <a:blip/>
            </p:blipFill>
            <p:spPr>
              <a:xfrm>
                <a:off x="6866290" y="4801586"/>
                <a:ext cx="144110" cy="232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331" name="墨迹 330"/>
              <p14:cNvContentPartPr/>
              <p14:nvPr/>
            </p14:nvContentPartPr>
            <p14:xfrm>
              <a:off x="6894688" y="4784667"/>
              <a:ext cx="132644" cy="217837"/>
            </p14:xfrm>
          </p:contentPart>
        </mc:Choice>
        <mc:Fallback xmlns="">
          <p:pic>
            <p:nvPicPr>
              <p:cNvPr id="331" name="墨迹 330"/>
            </p:nvPicPr>
            <p:blipFill>
              <a:blip/>
            </p:blipFill>
            <p:spPr>
              <a:xfrm>
                <a:off x="6894688" y="4784667"/>
                <a:ext cx="132644" cy="217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332" name="墨迹 331"/>
              <p14:cNvContentPartPr/>
              <p14:nvPr/>
            </p14:nvContentPartPr>
            <p14:xfrm>
              <a:off x="7055555" y="4822031"/>
              <a:ext cx="124178" cy="31019"/>
            </p14:xfrm>
          </p:contentPart>
        </mc:Choice>
        <mc:Fallback xmlns="">
          <p:pic>
            <p:nvPicPr>
              <p:cNvPr id="332" name="墨迹 331"/>
            </p:nvPicPr>
            <p:blipFill>
              <a:blip/>
            </p:blipFill>
            <p:spPr>
              <a:xfrm>
                <a:off x="7055555" y="4822031"/>
                <a:ext cx="12417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333" name="墨迹 332"/>
              <p14:cNvContentPartPr/>
              <p14:nvPr/>
            </p14:nvContentPartPr>
            <p14:xfrm>
              <a:off x="7076898" y="4906628"/>
              <a:ext cx="91546" cy="5639"/>
            </p14:xfrm>
          </p:contentPart>
        </mc:Choice>
        <mc:Fallback xmlns="">
          <p:pic>
            <p:nvPicPr>
              <p:cNvPr id="333" name="墨迹 332"/>
            </p:nvPicPr>
            <p:blipFill>
              <a:blip/>
            </p:blipFill>
            <p:spPr>
              <a:xfrm>
                <a:off x="7076898" y="4906628"/>
                <a:ext cx="91546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334" name="墨迹 333"/>
              <p14:cNvContentPartPr/>
              <p14:nvPr/>
            </p14:nvContentPartPr>
            <p14:xfrm>
              <a:off x="7211483" y="4778851"/>
              <a:ext cx="227894" cy="227178"/>
            </p14:xfrm>
          </p:contentPart>
        </mc:Choice>
        <mc:Fallback xmlns="">
          <p:pic>
            <p:nvPicPr>
              <p:cNvPr id="334" name="墨迹 333"/>
            </p:nvPicPr>
            <p:blipFill>
              <a:blip/>
            </p:blipFill>
            <p:spPr>
              <a:xfrm>
                <a:off x="7211483" y="4778851"/>
                <a:ext cx="227894" cy="227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335" name="墨迹 334"/>
              <p14:cNvContentPartPr/>
              <p14:nvPr/>
            </p14:nvContentPartPr>
            <p14:xfrm>
              <a:off x="7332133" y="4855870"/>
              <a:ext cx="87489" cy="121784"/>
            </p14:xfrm>
          </p:contentPart>
        </mc:Choice>
        <mc:Fallback xmlns="">
          <p:pic>
            <p:nvPicPr>
              <p:cNvPr id="335" name="墨迹 334"/>
            </p:nvPicPr>
            <p:blipFill>
              <a:blip/>
            </p:blipFill>
            <p:spPr>
              <a:xfrm>
                <a:off x="7332133" y="4855870"/>
                <a:ext cx="87489" cy="121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336" name="墨迹 335"/>
              <p14:cNvContentPartPr/>
              <p14:nvPr/>
            </p14:nvContentPartPr>
            <p14:xfrm>
              <a:off x="7501466" y="4799472"/>
              <a:ext cx="84666" cy="163554"/>
            </p14:xfrm>
          </p:contentPart>
        </mc:Choice>
        <mc:Fallback xmlns="">
          <p:pic>
            <p:nvPicPr>
              <p:cNvPr id="336" name="墨迹 335"/>
            </p:nvPicPr>
            <p:blipFill>
              <a:blip/>
            </p:blipFill>
            <p:spPr>
              <a:xfrm>
                <a:off x="7501466" y="4799472"/>
                <a:ext cx="84666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337" name="墨迹 336"/>
              <p14:cNvContentPartPr/>
              <p14:nvPr/>
            </p14:nvContentPartPr>
            <p14:xfrm>
              <a:off x="7478888" y="4818682"/>
              <a:ext cx="101600" cy="189462"/>
            </p14:xfrm>
          </p:contentPart>
        </mc:Choice>
        <mc:Fallback xmlns="">
          <p:pic>
            <p:nvPicPr>
              <p:cNvPr id="337" name="墨迹 336"/>
            </p:nvPicPr>
            <p:blipFill>
              <a:blip/>
            </p:blipFill>
            <p:spPr>
              <a:xfrm>
                <a:off x="7478888" y="4818682"/>
                <a:ext cx="101600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338" name="墨迹 337"/>
              <p14:cNvContentPartPr/>
              <p14:nvPr/>
            </p14:nvContentPartPr>
            <p14:xfrm>
              <a:off x="7625644" y="4799472"/>
              <a:ext cx="28222" cy="188933"/>
            </p14:xfrm>
          </p:contentPart>
        </mc:Choice>
        <mc:Fallback xmlns="">
          <p:pic>
            <p:nvPicPr>
              <p:cNvPr id="338" name="墨迹 337"/>
            </p:nvPicPr>
            <p:blipFill>
              <a:blip/>
            </p:blipFill>
            <p:spPr>
              <a:xfrm>
                <a:off x="7625644" y="4799472"/>
                <a:ext cx="28222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339" name="墨迹 338"/>
              <p14:cNvContentPartPr/>
              <p14:nvPr/>
            </p14:nvContentPartPr>
            <p14:xfrm>
              <a:off x="7699022" y="4805111"/>
              <a:ext cx="71966" cy="161263"/>
            </p14:xfrm>
          </p:contentPart>
        </mc:Choice>
        <mc:Fallback xmlns="">
          <p:pic>
            <p:nvPicPr>
              <p:cNvPr id="339" name="墨迹 338"/>
            </p:nvPicPr>
            <p:blipFill>
              <a:blip/>
            </p:blipFill>
            <p:spPr>
              <a:xfrm>
                <a:off x="7699022" y="4805111"/>
                <a:ext cx="71966" cy="161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340" name="墨迹 339"/>
              <p14:cNvContentPartPr/>
              <p14:nvPr/>
            </p14:nvContentPartPr>
            <p14:xfrm>
              <a:off x="7775927" y="4799472"/>
              <a:ext cx="112184" cy="5639"/>
            </p14:xfrm>
          </p:contentPart>
        </mc:Choice>
        <mc:Fallback xmlns="">
          <p:pic>
            <p:nvPicPr>
              <p:cNvPr id="340" name="墨迹 339"/>
            </p:nvPicPr>
            <p:blipFill>
              <a:blip/>
            </p:blipFill>
            <p:spPr>
              <a:xfrm>
                <a:off x="7775927" y="4799472"/>
                <a:ext cx="112184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341" name="墨迹 340"/>
              <p14:cNvContentPartPr/>
              <p14:nvPr/>
            </p14:nvContentPartPr>
            <p14:xfrm>
              <a:off x="7870825" y="4718928"/>
              <a:ext cx="130175" cy="103103"/>
            </p14:xfrm>
          </p:contentPart>
        </mc:Choice>
        <mc:Fallback xmlns="">
          <p:pic>
            <p:nvPicPr>
              <p:cNvPr id="341" name="墨迹 340"/>
            </p:nvPicPr>
            <p:blipFill>
              <a:blip/>
            </p:blipFill>
            <p:spPr>
              <a:xfrm>
                <a:off x="7870825" y="4718928"/>
                <a:ext cx="130175" cy="103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342" name="墨迹 341"/>
              <p14:cNvContentPartPr/>
              <p14:nvPr/>
            </p14:nvContentPartPr>
            <p14:xfrm>
              <a:off x="7893755" y="4734085"/>
              <a:ext cx="70556" cy="138704"/>
            </p14:xfrm>
          </p:contentPart>
        </mc:Choice>
        <mc:Fallback xmlns="">
          <p:pic>
            <p:nvPicPr>
              <p:cNvPr id="342" name="墨迹 341"/>
            </p:nvPicPr>
            <p:blipFill>
              <a:blip/>
            </p:blipFill>
            <p:spPr>
              <a:xfrm>
                <a:off x="7893755" y="4734085"/>
                <a:ext cx="70556" cy="138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343" name="墨迹 342"/>
              <p14:cNvContentPartPr/>
              <p14:nvPr/>
            </p14:nvContentPartPr>
            <p14:xfrm>
              <a:off x="7943673" y="4827670"/>
              <a:ext cx="43216" cy="59218"/>
            </p14:xfrm>
          </p:contentPart>
        </mc:Choice>
        <mc:Fallback xmlns="">
          <p:pic>
            <p:nvPicPr>
              <p:cNvPr id="343" name="墨迹 342"/>
            </p:nvPicPr>
            <p:blipFill>
              <a:blip/>
            </p:blipFill>
            <p:spPr>
              <a:xfrm>
                <a:off x="7943673" y="4827670"/>
                <a:ext cx="43216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344" name="墨迹 343"/>
              <p14:cNvContentPartPr/>
              <p14:nvPr/>
            </p14:nvContentPartPr>
            <p14:xfrm>
              <a:off x="7950200" y="4692315"/>
              <a:ext cx="119238" cy="366587"/>
            </p14:xfrm>
          </p:contentPart>
        </mc:Choice>
        <mc:Fallback xmlns="">
          <p:pic>
            <p:nvPicPr>
              <p:cNvPr id="344" name="墨迹 343"/>
            </p:nvPicPr>
            <p:blipFill>
              <a:blip/>
            </p:blipFill>
            <p:spPr>
              <a:xfrm>
                <a:off x="7950200" y="4692315"/>
                <a:ext cx="119238" cy="366587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44" name="墨迹 43"/>
              <p14:cNvContentPartPr/>
              <p14:nvPr/>
            </p14:nvContentPartPr>
            <p14:xfrm>
              <a:off x="2548080" y="527760"/>
              <a:ext cx="8740800" cy="5976360"/>
            </p14:xfrm>
          </p:contentPart>
        </mc:Choice>
        <mc:Fallback>
          <p:pic>
            <p:nvPicPr>
              <p:cNvPr id="44" name="墨迹 43"/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2538720" y="518400"/>
                <a:ext cx="8759520" cy="5995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" y="349250"/>
            <a:ext cx="10899140" cy="53238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9646200" y="5478120"/>
              <a:ext cx="492120" cy="18972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36840" y="5468760"/>
                <a:ext cx="510840" cy="2084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" y="349250"/>
            <a:ext cx="10899140" cy="53238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1179688" y="3316204"/>
              <a:ext cx="352778" cy="234756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1179688" y="3316204"/>
                <a:ext cx="352778" cy="2347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207911" y="4305989"/>
              <a:ext cx="451555" cy="421927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207911" y="4305989"/>
                <a:ext cx="451555" cy="4219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8364008" y="806491"/>
              <a:ext cx="1400881" cy="2256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8364008" y="806491"/>
                <a:ext cx="1400881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10041466" y="767013"/>
              <a:ext cx="1205618" cy="2255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0041466" y="767013"/>
                <a:ext cx="120561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1166812" y="1311254"/>
              <a:ext cx="958321" cy="8741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166812" y="1311254"/>
                <a:ext cx="958321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7814733" y="2344395"/>
              <a:ext cx="121356" cy="199156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814733" y="2344395"/>
                <a:ext cx="121356" cy="199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7896577" y="2391276"/>
              <a:ext cx="98778" cy="1973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896577" y="2391276"/>
                <a:ext cx="9877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7933266" y="2323598"/>
              <a:ext cx="136349" cy="485023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933266" y="2323598"/>
                <a:ext cx="136349" cy="485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8063088" y="2317958"/>
              <a:ext cx="115712" cy="245332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8063088" y="2317958"/>
                <a:ext cx="115712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8240888" y="2492792"/>
              <a:ext cx="16934" cy="7331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8240888" y="2492792"/>
                <a:ext cx="16934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8322733" y="2342456"/>
              <a:ext cx="79904" cy="218014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322733" y="2342456"/>
                <a:ext cx="79904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8427155" y="2402555"/>
              <a:ext cx="174978" cy="113501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427155" y="2402555"/>
                <a:ext cx="174978" cy="113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8624711" y="2298219"/>
              <a:ext cx="135466" cy="279170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624711" y="2298219"/>
                <a:ext cx="135466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7757406" y="2280595"/>
              <a:ext cx="127882" cy="327813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7757406" y="2280595"/>
                <a:ext cx="127882" cy="3278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8637411" y="2940275"/>
              <a:ext cx="103716" cy="139057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8637411" y="2940275"/>
                <a:ext cx="103716" cy="139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8692444" y="2972176"/>
              <a:ext cx="90311" cy="36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8692444" y="2972176"/>
                <a:ext cx="90311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8757355" y="2898858"/>
              <a:ext cx="91722" cy="34966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8757355" y="2898858"/>
                <a:ext cx="91722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8822266" y="2866429"/>
              <a:ext cx="101600" cy="198803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8822266" y="2866429"/>
                <a:ext cx="101600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9059333" y="2932697"/>
              <a:ext cx="11289" cy="3383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059333" y="2932697"/>
                <a:ext cx="112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9135533" y="2786062"/>
              <a:ext cx="19756" cy="12971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135533" y="2786062"/>
                <a:ext cx="19756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9166577" y="2769143"/>
              <a:ext cx="70909" cy="174834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9166577" y="2769143"/>
                <a:ext cx="7090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9211733" y="2780422"/>
              <a:ext cx="81844" cy="22560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9211733" y="2780422"/>
                <a:ext cx="8184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9276644" y="2819901"/>
              <a:ext cx="87488" cy="90237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9276644" y="2819901"/>
                <a:ext cx="87488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9101666" y="3293644"/>
              <a:ext cx="64911" cy="169194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9101666" y="3293644"/>
                <a:ext cx="64911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9138355" y="3321843"/>
              <a:ext cx="84667" cy="1128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9138355" y="3321843"/>
                <a:ext cx="846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9217377" y="3271085"/>
              <a:ext cx="65264" cy="169194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9217377" y="3271085"/>
                <a:ext cx="6526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9268177" y="3316204"/>
              <a:ext cx="70556" cy="360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9268177" y="3316204"/>
                <a:ext cx="70556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9313333" y="3222265"/>
              <a:ext cx="98778" cy="22365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313333" y="3222265"/>
                <a:ext cx="98778" cy="223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9460088" y="3378241"/>
              <a:ext cx="5644" cy="1128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9460088" y="3378241"/>
                <a:ext cx="56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9544755" y="3242886"/>
              <a:ext cx="84667" cy="143815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544755" y="3242886"/>
                <a:ext cx="84667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9620955" y="3192128"/>
              <a:ext cx="117828" cy="197393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620955" y="3192128"/>
                <a:ext cx="11782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9736666" y="3231606"/>
              <a:ext cx="79022" cy="5640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736666" y="3231606"/>
                <a:ext cx="790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9826977" y="3254166"/>
              <a:ext cx="95956" cy="77547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9826977" y="3254166"/>
                <a:ext cx="95956" cy="77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9928577" y="3135730"/>
              <a:ext cx="105834" cy="203033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928577" y="3135730"/>
                <a:ext cx="105834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9530644" y="3212925"/>
              <a:ext cx="115711" cy="162496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530644" y="3212925"/>
                <a:ext cx="115711" cy="162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5296428" y="3891463"/>
              <a:ext cx="181504" cy="266481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5296428" y="3891463"/>
                <a:ext cx="181504" cy="266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1809044" y="3507957"/>
              <a:ext cx="3217333" cy="45118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809044" y="3507957"/>
                <a:ext cx="321733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1049866" y="5942942"/>
              <a:ext cx="56445" cy="270182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049866" y="5942942"/>
                <a:ext cx="56445" cy="270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1082322" y="5883723"/>
              <a:ext cx="153811" cy="370818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082322" y="5883723"/>
                <a:ext cx="153811" cy="370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1365955" y="6062787"/>
              <a:ext cx="45156" cy="5921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365955" y="6062787"/>
                <a:ext cx="45156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1340026" y="6158664"/>
              <a:ext cx="73907" cy="6767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340026" y="6158664"/>
                <a:ext cx="73907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1789288" y="5848475"/>
              <a:ext cx="191912" cy="270710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789288" y="5848475"/>
                <a:ext cx="191912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2105377" y="5762291"/>
              <a:ext cx="28223" cy="548647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2105377" y="5762291"/>
                <a:ext cx="28223" cy="5486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2048933" y="5775334"/>
              <a:ext cx="56444" cy="13517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2048933" y="5775334"/>
                <a:ext cx="56444" cy="135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2105377" y="5769518"/>
              <a:ext cx="86784" cy="5639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2105377" y="5769518"/>
                <a:ext cx="8678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2731911" y="5816046"/>
              <a:ext cx="88900" cy="198802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2731911" y="5816046"/>
                <a:ext cx="88900" cy="198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2889955" y="5689151"/>
              <a:ext cx="22578" cy="492072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2889955" y="5689151"/>
                <a:ext cx="22578" cy="4920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2833511" y="6000750"/>
              <a:ext cx="160866" cy="152274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2833511" y="6000750"/>
                <a:ext cx="160866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2720622" y="5935539"/>
              <a:ext cx="22578" cy="158267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2720622" y="5935539"/>
                <a:ext cx="22578" cy="158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3113969" y="5890774"/>
              <a:ext cx="521053" cy="70497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3113969" y="5890774"/>
                <a:ext cx="521053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3572227" y="5797716"/>
              <a:ext cx="153106" cy="208673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3572227" y="5797716"/>
                <a:ext cx="153106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3862211" y="5760529"/>
              <a:ext cx="139700" cy="228941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3862211" y="5760529"/>
                <a:ext cx="139700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4148666" y="5693204"/>
              <a:ext cx="22578" cy="372404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4148666" y="5693204"/>
                <a:ext cx="22578" cy="372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4092222" y="5654959"/>
              <a:ext cx="79022" cy="10891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4092222" y="5654959"/>
                <a:ext cx="79022" cy="108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4165600" y="5662361"/>
              <a:ext cx="101600" cy="78958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4165600" y="5662361"/>
                <a:ext cx="101600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2658709" y="6361697"/>
              <a:ext cx="138113" cy="8459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2658709" y="6361697"/>
                <a:ext cx="138113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2726266" y="6389896"/>
              <a:ext cx="28222" cy="186113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2726266" y="6389896"/>
                <a:ext cx="28222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2957688" y="6296839"/>
              <a:ext cx="16934" cy="383507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2957688" y="6296839"/>
                <a:ext cx="16934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2897540" y="6528071"/>
              <a:ext cx="195615" cy="162145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2897540" y="6528071"/>
                <a:ext cx="195615" cy="162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3324577" y="6423735"/>
              <a:ext cx="409223" cy="2255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3324577" y="6423735"/>
                <a:ext cx="40922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3708400" y="6356057"/>
              <a:ext cx="150106" cy="188933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3708400" y="6356057"/>
                <a:ext cx="150106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3911600" y="6279215"/>
              <a:ext cx="166511" cy="227178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3911600" y="6279215"/>
                <a:ext cx="166511" cy="227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4210755" y="6198143"/>
              <a:ext cx="50800" cy="428625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4210755" y="6198143"/>
                <a:ext cx="50800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4162777" y="6214005"/>
              <a:ext cx="87489" cy="102574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4162777" y="6214005"/>
                <a:ext cx="87489" cy="1025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4272844" y="6252426"/>
              <a:ext cx="91017" cy="50053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4272844" y="6252426"/>
                <a:ext cx="91017" cy="500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4658606" y="4500562"/>
              <a:ext cx="1503716" cy="112796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4658606" y="4500562"/>
                <a:ext cx="1503716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1721555" y="5081462"/>
              <a:ext cx="1543756" cy="39478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721555" y="5081462"/>
                <a:ext cx="154375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3584222" y="4869969"/>
              <a:ext cx="234244" cy="239692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3584222" y="4869969"/>
                <a:ext cx="234244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9814983" y="112796"/>
              <a:ext cx="23284" cy="112796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9814983" y="112796"/>
                <a:ext cx="23284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9662583" y="1836813"/>
              <a:ext cx="329671" cy="219776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9662583" y="1836813"/>
                <a:ext cx="329671" cy="219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9747955" y="1817426"/>
              <a:ext cx="141112" cy="289569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9747955" y="1817426"/>
                <a:ext cx="141112" cy="289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9843911" y="1928812"/>
              <a:ext cx="208844" cy="214313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9843911" y="1928812"/>
                <a:ext cx="208844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10043406" y="1801388"/>
              <a:ext cx="170216" cy="300848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0043406" y="1801388"/>
                <a:ext cx="170216" cy="300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10112022" y="1758913"/>
              <a:ext cx="234244" cy="440609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0112022" y="1758913"/>
                <a:ext cx="234244" cy="440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10356497" y="1799097"/>
              <a:ext cx="178858" cy="304549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0356497" y="1799097"/>
                <a:ext cx="178858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10459155" y="2052888"/>
              <a:ext cx="163689" cy="77547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0459155" y="2052888"/>
                <a:ext cx="163689" cy="77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10579629" y="1767549"/>
              <a:ext cx="240771" cy="289569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0579629" y="1767549"/>
                <a:ext cx="240771" cy="289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10715977" y="1846330"/>
              <a:ext cx="25400" cy="598524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0715977" y="1846330"/>
                <a:ext cx="25400" cy="598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墨迹 80"/>
              <p14:cNvContentPartPr/>
              <p14:nvPr/>
            </p14:nvContentPartPr>
            <p14:xfrm>
              <a:off x="11153422" y="1765258"/>
              <a:ext cx="127000" cy="5640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1153422" y="1765258"/>
                <a:ext cx="1270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" name="墨迹 81"/>
              <p14:cNvContentPartPr/>
              <p14:nvPr/>
            </p14:nvContentPartPr>
            <p14:xfrm>
              <a:off x="11043179" y="1727894"/>
              <a:ext cx="338843" cy="341913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1043179" y="1727894"/>
                <a:ext cx="338843" cy="341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" name="墨迹 82"/>
              <p14:cNvContentPartPr/>
              <p14:nvPr/>
            </p14:nvContentPartPr>
            <p14:xfrm>
              <a:off x="11358562" y="1635542"/>
              <a:ext cx="136877" cy="287630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1358562" y="1635542"/>
                <a:ext cx="136877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墨迹 83"/>
              <p14:cNvContentPartPr/>
              <p14:nvPr/>
            </p14:nvContentPartPr>
            <p14:xfrm>
              <a:off x="11311467" y="1770897"/>
              <a:ext cx="238477" cy="62319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1311467" y="1770897"/>
                <a:ext cx="238477" cy="623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5" name="墨迹 84"/>
              <p14:cNvContentPartPr/>
              <p14:nvPr/>
            </p14:nvContentPartPr>
            <p14:xfrm>
              <a:off x="11619088" y="1849855"/>
              <a:ext cx="31044" cy="160734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1619088" y="1849855"/>
                <a:ext cx="31044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6" name="墨迹 85"/>
              <p14:cNvContentPartPr/>
              <p14:nvPr/>
            </p14:nvContentPartPr>
            <p14:xfrm>
              <a:off x="11675532" y="1725074"/>
              <a:ext cx="42333" cy="416641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1675532" y="1725074"/>
                <a:ext cx="42333" cy="416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7" name="墨迹 86"/>
              <p14:cNvContentPartPr/>
              <p14:nvPr/>
            </p14:nvContentPartPr>
            <p14:xfrm>
              <a:off x="11672711" y="1866774"/>
              <a:ext cx="42333" cy="81777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1672711" y="1866774"/>
                <a:ext cx="42333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8" name="墨迹 87"/>
              <p14:cNvContentPartPr/>
              <p14:nvPr/>
            </p14:nvContentPartPr>
            <p14:xfrm>
              <a:off x="11706577" y="1722254"/>
              <a:ext cx="208844" cy="330634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1706577" y="1722254"/>
                <a:ext cx="208844" cy="330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9" name="墨迹 88"/>
              <p14:cNvContentPartPr/>
              <p14:nvPr/>
            </p14:nvContentPartPr>
            <p14:xfrm>
              <a:off x="11847688" y="1968291"/>
              <a:ext cx="135467" cy="116321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1847688" y="1968291"/>
                <a:ext cx="135467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墨迹 89"/>
              <p14:cNvContentPartPr/>
              <p14:nvPr/>
            </p14:nvContentPartPr>
            <p14:xfrm>
              <a:off x="5514622" y="129715"/>
              <a:ext cx="107244" cy="144520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5514622" y="129715"/>
                <a:ext cx="107244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1" name="墨迹 90"/>
              <p14:cNvContentPartPr/>
              <p14:nvPr/>
            </p14:nvContentPartPr>
            <p14:xfrm>
              <a:off x="5463116" y="138175"/>
              <a:ext cx="227894" cy="16919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5463116" y="138175"/>
                <a:ext cx="22789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" name="墨迹 91"/>
              <p14:cNvContentPartPr/>
              <p14:nvPr/>
            </p14:nvContentPartPr>
            <p14:xfrm>
              <a:off x="5548488" y="169194"/>
              <a:ext cx="11289" cy="236871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5548488" y="169194"/>
                <a:ext cx="11289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墨迹 92"/>
              <p14:cNvContentPartPr/>
              <p14:nvPr/>
            </p14:nvContentPartPr>
            <p14:xfrm>
              <a:off x="5813777" y="22559"/>
              <a:ext cx="62089" cy="427215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5813777" y="22559"/>
                <a:ext cx="62089" cy="4272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4" name="墨迹 93"/>
              <p14:cNvContentPartPr/>
              <p14:nvPr/>
            </p14:nvContentPartPr>
            <p14:xfrm>
              <a:off x="5779911" y="5639"/>
              <a:ext cx="67733" cy="155095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5779911" y="5639"/>
                <a:ext cx="67733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5" name="墨迹 94"/>
              <p14:cNvContentPartPr/>
              <p14:nvPr/>
            </p14:nvContentPartPr>
            <p14:xfrm>
              <a:off x="5864577" y="45118"/>
              <a:ext cx="114653" cy="87417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5864577" y="45118"/>
                <a:ext cx="114653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6" name="墨迹 95"/>
              <p14:cNvContentPartPr/>
              <p14:nvPr/>
            </p14:nvContentPartPr>
            <p14:xfrm>
              <a:off x="6358466" y="160734"/>
              <a:ext cx="104996" cy="59958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6358466" y="160734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7" name="墨迹 96"/>
              <p14:cNvContentPartPr/>
              <p14:nvPr/>
            </p14:nvContentPartPr>
            <p14:xfrm>
              <a:off x="5388327" y="146634"/>
              <a:ext cx="253295" cy="28199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5388327" y="146634"/>
                <a:ext cx="25329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8" name="墨迹 97"/>
              <p14:cNvContentPartPr/>
              <p14:nvPr/>
            </p14:nvContentPartPr>
            <p14:xfrm>
              <a:off x="5565422" y="174833"/>
              <a:ext cx="11288" cy="284810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5565422" y="174833"/>
                <a:ext cx="11288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9" name="墨迹 98"/>
              <p14:cNvContentPartPr/>
              <p14:nvPr/>
            </p14:nvContentPartPr>
            <p14:xfrm>
              <a:off x="6201127" y="101516"/>
              <a:ext cx="168628" cy="160734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6201127" y="101516"/>
                <a:ext cx="168628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0" name="墨迹 99"/>
              <p14:cNvContentPartPr/>
              <p14:nvPr/>
            </p14:nvContentPartPr>
            <p14:xfrm>
              <a:off x="6324600" y="163554"/>
              <a:ext cx="433211" cy="2819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6324600" y="163554"/>
                <a:ext cx="4332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1" name="墨迹 100"/>
              <p14:cNvContentPartPr/>
              <p14:nvPr/>
            </p14:nvContentPartPr>
            <p14:xfrm>
              <a:off x="7501466" y="73317"/>
              <a:ext cx="105834" cy="287630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7501466" y="73317"/>
                <a:ext cx="105834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2" name="墨迹 101"/>
              <p14:cNvContentPartPr/>
              <p14:nvPr/>
            </p14:nvContentPartPr>
            <p14:xfrm>
              <a:off x="7684911" y="54635"/>
              <a:ext cx="42333" cy="411529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7684911" y="54635"/>
                <a:ext cx="42333" cy="411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3" name="墨迹 102"/>
              <p14:cNvContentPartPr/>
              <p14:nvPr/>
            </p14:nvContentPartPr>
            <p14:xfrm>
              <a:off x="7648222" y="38773"/>
              <a:ext cx="79022" cy="124781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7648222" y="38773"/>
                <a:ext cx="79022" cy="124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" name="墨迹 103"/>
              <p14:cNvContentPartPr/>
              <p14:nvPr/>
            </p14:nvContentPartPr>
            <p14:xfrm>
              <a:off x="7727244" y="56398"/>
              <a:ext cx="110949" cy="109976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7727244" y="56398"/>
                <a:ext cx="110949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5" name="墨迹 104"/>
              <p14:cNvContentPartPr/>
              <p14:nvPr/>
            </p14:nvContentPartPr>
            <p14:xfrm>
              <a:off x="7900811" y="101516"/>
              <a:ext cx="201789" cy="177654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7900811" y="101516"/>
                <a:ext cx="201789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6" name="墨迹 105"/>
              <p14:cNvContentPartPr/>
              <p14:nvPr/>
            </p14:nvContentPartPr>
            <p14:xfrm>
              <a:off x="7975776" y="191753"/>
              <a:ext cx="514174" cy="28199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7975776" y="191753"/>
                <a:ext cx="51417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7" name="墨迹 106"/>
              <p14:cNvContentPartPr/>
              <p14:nvPr/>
            </p14:nvContentPartPr>
            <p14:xfrm>
              <a:off x="8130293" y="1266135"/>
              <a:ext cx="948090" cy="1038605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8130293" y="1266135"/>
                <a:ext cx="948090" cy="10386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8" name="墨迹 107"/>
              <p14:cNvContentPartPr/>
              <p14:nvPr/>
            </p14:nvContentPartPr>
            <p14:xfrm>
              <a:off x="8964083" y="1212557"/>
              <a:ext cx="166688" cy="248151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8964083" y="1212557"/>
                <a:ext cx="166688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9" name="墨迹 108"/>
              <p14:cNvContentPartPr/>
              <p14:nvPr/>
            </p14:nvContentPartPr>
            <p14:xfrm>
              <a:off x="9392355" y="1173078"/>
              <a:ext cx="165806" cy="5640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9392355" y="1173078"/>
                <a:ext cx="16580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0" name="墨迹 109"/>
              <p14:cNvContentPartPr/>
              <p14:nvPr/>
            </p14:nvContentPartPr>
            <p14:xfrm>
              <a:off x="9390944" y="1107868"/>
              <a:ext cx="142522" cy="253439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9390944" y="1107868"/>
                <a:ext cx="142522" cy="253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1" name="墨迹 110"/>
              <p14:cNvContentPartPr/>
              <p14:nvPr/>
            </p14:nvContentPartPr>
            <p14:xfrm>
              <a:off x="9324622" y="1314074"/>
              <a:ext cx="287866" cy="95876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9324622" y="1314074"/>
                <a:ext cx="287866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2" name="墨迹 111"/>
              <p14:cNvContentPartPr/>
              <p14:nvPr/>
            </p14:nvContentPartPr>
            <p14:xfrm>
              <a:off x="9544755" y="1049003"/>
              <a:ext cx="208845" cy="549880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9544755" y="1049003"/>
                <a:ext cx="208845" cy="549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3" name="墨迹 112"/>
              <p14:cNvContentPartPr/>
              <p14:nvPr/>
            </p14:nvContentPartPr>
            <p14:xfrm>
              <a:off x="9787466" y="1220312"/>
              <a:ext cx="360" cy="141700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9787466" y="1220312"/>
                <a:ext cx="360" cy="141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4" name="墨迹 113"/>
              <p14:cNvContentPartPr/>
              <p14:nvPr/>
            </p14:nvContentPartPr>
            <p14:xfrm>
              <a:off x="9832622" y="1096236"/>
              <a:ext cx="28222" cy="420870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9832622" y="1096236"/>
                <a:ext cx="28222" cy="420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5" name="墨迹 114"/>
              <p14:cNvContentPartPr/>
              <p14:nvPr/>
            </p14:nvContentPartPr>
            <p14:xfrm>
              <a:off x="9793111" y="1259614"/>
              <a:ext cx="70556" cy="37540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9793111" y="1259614"/>
                <a:ext cx="70556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6" name="墨迹 115"/>
              <p14:cNvContentPartPr/>
              <p14:nvPr/>
            </p14:nvContentPartPr>
            <p14:xfrm>
              <a:off x="9860844" y="1135715"/>
              <a:ext cx="206551" cy="316534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9860844" y="1135715"/>
                <a:ext cx="206551" cy="316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7" name="墨迹 116"/>
              <p14:cNvContentPartPr/>
              <p14:nvPr/>
            </p14:nvContentPartPr>
            <p14:xfrm>
              <a:off x="10018888" y="1353552"/>
              <a:ext cx="118534" cy="67678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10018888" y="1353552"/>
                <a:ext cx="118534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8" name="墨迹 117"/>
              <p14:cNvContentPartPr/>
              <p14:nvPr/>
            </p14:nvContentPartPr>
            <p14:xfrm>
              <a:off x="10334977" y="981325"/>
              <a:ext cx="71261" cy="127424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0334977" y="981325"/>
                <a:ext cx="71261" cy="127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9" name="墨迹 118"/>
              <p14:cNvContentPartPr/>
              <p14:nvPr/>
            </p14:nvContentPartPr>
            <p14:xfrm>
              <a:off x="10323688" y="1008114"/>
              <a:ext cx="184326" cy="320764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0323688" y="1008114"/>
                <a:ext cx="184326" cy="320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0" name="墨迹 119"/>
              <p14:cNvContentPartPr/>
              <p14:nvPr/>
            </p14:nvContentPartPr>
            <p14:xfrm>
              <a:off x="10436577" y="1116680"/>
              <a:ext cx="167393" cy="84597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0436577" y="1116680"/>
                <a:ext cx="167393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1" name="墨迹 120"/>
              <p14:cNvContentPartPr/>
              <p14:nvPr/>
            </p14:nvContentPartPr>
            <p14:xfrm>
              <a:off x="10478029" y="1221017"/>
              <a:ext cx="77082" cy="139937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0478029" y="1221017"/>
                <a:ext cx="77082" cy="139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2" name="墨迹 121"/>
              <p14:cNvContentPartPr/>
              <p14:nvPr/>
            </p14:nvContentPartPr>
            <p14:xfrm>
              <a:off x="10588272" y="958766"/>
              <a:ext cx="164395" cy="197393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0588272" y="958766"/>
                <a:ext cx="164395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3" name="墨迹 122"/>
              <p14:cNvContentPartPr/>
              <p14:nvPr/>
            </p14:nvContentPartPr>
            <p14:xfrm>
              <a:off x="10696222" y="1065922"/>
              <a:ext cx="8467" cy="417346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0696222" y="1065922"/>
                <a:ext cx="8467" cy="4173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4" name="墨迹 123"/>
              <p14:cNvContentPartPr/>
              <p14:nvPr/>
            </p14:nvContentPartPr>
            <p14:xfrm>
              <a:off x="10591800" y="1167439"/>
              <a:ext cx="166511" cy="187699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10591800" y="1167439"/>
                <a:ext cx="166511" cy="187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5" name="墨迹 124"/>
              <p14:cNvContentPartPr/>
              <p14:nvPr/>
            </p14:nvContentPartPr>
            <p14:xfrm>
              <a:off x="10775950" y="1056934"/>
              <a:ext cx="281517" cy="300319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10775950" y="1056934"/>
                <a:ext cx="281517" cy="3003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6" name="墨迹 125"/>
              <p14:cNvContentPartPr/>
              <p14:nvPr/>
            </p14:nvContentPartPr>
            <p14:xfrm>
              <a:off x="11072636" y="902368"/>
              <a:ext cx="169686" cy="324289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11072636" y="902368"/>
                <a:ext cx="169686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7" name="墨迹 126"/>
              <p14:cNvContentPartPr/>
              <p14:nvPr/>
            </p14:nvContentPartPr>
            <p14:xfrm>
              <a:off x="11125200" y="1178718"/>
              <a:ext cx="166511" cy="104337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11125200" y="1178718"/>
                <a:ext cx="166511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8" name="墨迹 127"/>
              <p14:cNvContentPartPr/>
              <p14:nvPr/>
            </p14:nvContentPartPr>
            <p14:xfrm>
              <a:off x="11257314" y="879809"/>
              <a:ext cx="291218" cy="344028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11257314" y="879809"/>
                <a:ext cx="291218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9" name="墨迹 128"/>
              <p14:cNvContentPartPr/>
              <p14:nvPr/>
            </p14:nvContentPartPr>
            <p14:xfrm>
              <a:off x="11621911" y="1122320"/>
              <a:ext cx="104996" cy="59958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11621911" y="1122320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0" name="墨迹 129"/>
              <p14:cNvContentPartPr/>
              <p14:nvPr/>
            </p14:nvContentPartPr>
            <p14:xfrm>
              <a:off x="9069916" y="3321843"/>
              <a:ext cx="536928" cy="758554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9069916" y="3321843"/>
                <a:ext cx="536928" cy="758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1" name="墨迹 130"/>
              <p14:cNvContentPartPr/>
              <p14:nvPr/>
            </p14:nvContentPartPr>
            <p14:xfrm>
              <a:off x="9804400" y="3864674"/>
              <a:ext cx="166511" cy="35249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9804400" y="3864674"/>
                <a:ext cx="166511" cy="35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2" name="墨迹 131"/>
              <p14:cNvContentPartPr/>
              <p14:nvPr/>
            </p14:nvContentPartPr>
            <p14:xfrm>
              <a:off x="9826977" y="3904153"/>
              <a:ext cx="175684" cy="139585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9826977" y="3904153"/>
                <a:ext cx="175684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3" name="墨迹 132"/>
              <p14:cNvContentPartPr/>
              <p14:nvPr/>
            </p14:nvContentPartPr>
            <p14:xfrm>
              <a:off x="9770533" y="3810744"/>
              <a:ext cx="392289" cy="360418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9770533" y="3810744"/>
                <a:ext cx="392289" cy="3604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4" name="墨迹 133"/>
              <p14:cNvContentPartPr/>
              <p14:nvPr/>
            </p14:nvContentPartPr>
            <p14:xfrm>
              <a:off x="10023827" y="3769326"/>
              <a:ext cx="246239" cy="351254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10023827" y="3769326"/>
                <a:ext cx="246239" cy="351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5" name="墨迹 134"/>
              <p14:cNvContentPartPr/>
              <p14:nvPr/>
            </p14:nvContentPartPr>
            <p14:xfrm>
              <a:off x="10137422" y="3989279"/>
              <a:ext cx="45155" cy="474624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0137422" y="3989279"/>
                <a:ext cx="45155" cy="474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6" name="墨迹 135"/>
              <p14:cNvContentPartPr/>
              <p14:nvPr/>
            </p14:nvContentPartPr>
            <p14:xfrm>
              <a:off x="10351911" y="3953501"/>
              <a:ext cx="5644" cy="93057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0351911" y="3953501"/>
                <a:ext cx="5644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7" name="墨迹 136"/>
              <p14:cNvContentPartPr/>
              <p14:nvPr/>
            </p14:nvContentPartPr>
            <p14:xfrm>
              <a:off x="10402711" y="3784307"/>
              <a:ext cx="33867" cy="501943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10402711" y="3784307"/>
                <a:ext cx="33867" cy="501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8" name="墨迹 137"/>
              <p14:cNvContentPartPr/>
              <p14:nvPr/>
            </p14:nvContentPartPr>
            <p14:xfrm>
              <a:off x="10388600" y="3949271"/>
              <a:ext cx="95955" cy="32429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10388600" y="3949271"/>
                <a:ext cx="95955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9" name="墨迹 138"/>
              <p14:cNvContentPartPr/>
              <p14:nvPr/>
            </p14:nvContentPartPr>
            <p14:xfrm>
              <a:off x="10500782" y="3725794"/>
              <a:ext cx="282928" cy="433560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0500782" y="3725794"/>
                <a:ext cx="282928" cy="433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0" name="墨迹 139"/>
              <p14:cNvContentPartPr/>
              <p14:nvPr/>
            </p14:nvContentPartPr>
            <p14:xfrm>
              <a:off x="9862784" y="4393406"/>
              <a:ext cx="288749" cy="305254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9862784" y="4393406"/>
                <a:ext cx="288749" cy="305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1" name="墨迹 140"/>
              <p14:cNvContentPartPr/>
              <p14:nvPr/>
            </p14:nvContentPartPr>
            <p14:xfrm>
              <a:off x="10041466" y="4534401"/>
              <a:ext cx="73378" cy="183999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0041466" y="4534401"/>
                <a:ext cx="73378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2" name="墨迹 141"/>
              <p14:cNvContentPartPr/>
              <p14:nvPr/>
            </p14:nvContentPartPr>
            <p14:xfrm>
              <a:off x="10168466" y="4383536"/>
              <a:ext cx="155222" cy="171309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0168466" y="4383536"/>
                <a:ext cx="155222" cy="171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3" name="墨迹 142"/>
              <p14:cNvContentPartPr/>
              <p14:nvPr/>
            </p14:nvContentPartPr>
            <p14:xfrm>
              <a:off x="10252251" y="4463903"/>
              <a:ext cx="26281" cy="428625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0252251" y="4463903"/>
                <a:ext cx="26281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4" name="墨迹 143"/>
              <p14:cNvContentPartPr/>
              <p14:nvPr/>
            </p14:nvContentPartPr>
            <p14:xfrm>
              <a:off x="10214856" y="4440815"/>
              <a:ext cx="306388" cy="295209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0214856" y="4440815"/>
                <a:ext cx="306388" cy="295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5" name="墨迹 144"/>
              <p14:cNvContentPartPr/>
              <p14:nvPr/>
            </p14:nvContentPartPr>
            <p14:xfrm>
              <a:off x="10577864" y="4395697"/>
              <a:ext cx="195263" cy="290978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10577864" y="4395697"/>
                <a:ext cx="195263" cy="290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6" name="墨迹 145"/>
              <p14:cNvContentPartPr/>
              <p14:nvPr/>
            </p14:nvContentPartPr>
            <p14:xfrm>
              <a:off x="10747022" y="4573879"/>
              <a:ext cx="124883" cy="127601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10747022" y="4573879"/>
                <a:ext cx="124883" cy="127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7" name="墨迹 146"/>
              <p14:cNvContentPartPr/>
              <p14:nvPr/>
            </p14:nvContentPartPr>
            <p14:xfrm>
              <a:off x="9637183" y="3941516"/>
              <a:ext cx="110772" cy="803672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9637183" y="3941516"/>
                <a:ext cx="110772" cy="803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8" name="墨迹 147"/>
              <p14:cNvContentPartPr/>
              <p14:nvPr/>
            </p14:nvContentPartPr>
            <p14:xfrm>
              <a:off x="9644238" y="5498807"/>
              <a:ext cx="173214" cy="11279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9644238" y="5498807"/>
                <a:ext cx="17321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9" name="墨迹 148"/>
              <p14:cNvContentPartPr/>
              <p14:nvPr/>
            </p14:nvContentPartPr>
            <p14:xfrm>
              <a:off x="9738959" y="5515727"/>
              <a:ext cx="8996" cy="152274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9738959" y="5515727"/>
                <a:ext cx="8996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0" name="墨迹 149"/>
              <p14:cNvContentPartPr/>
              <p14:nvPr/>
            </p14:nvContentPartPr>
            <p14:xfrm>
              <a:off x="9917288" y="5359927"/>
              <a:ext cx="45156" cy="347553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9917288" y="5359927"/>
                <a:ext cx="45156" cy="347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1" name="墨迹 150"/>
              <p14:cNvContentPartPr/>
              <p14:nvPr/>
            </p14:nvContentPartPr>
            <p14:xfrm>
              <a:off x="9872133" y="5566485"/>
              <a:ext cx="189089" cy="172542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9872133" y="5566485"/>
                <a:ext cx="189089" cy="172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2" name="墨迹 151"/>
              <p14:cNvContentPartPr/>
              <p14:nvPr/>
            </p14:nvContentPartPr>
            <p14:xfrm>
              <a:off x="10291762" y="5442409"/>
              <a:ext cx="418570" cy="16919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10291762" y="5442409"/>
                <a:ext cx="41857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3" name="墨迹 152"/>
              <p14:cNvContentPartPr/>
              <p14:nvPr/>
            </p14:nvContentPartPr>
            <p14:xfrm>
              <a:off x="10659532" y="5370501"/>
              <a:ext cx="162983" cy="221362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10659532" y="5370501"/>
                <a:ext cx="162983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4" name="墨迹 153"/>
              <p14:cNvContentPartPr/>
              <p14:nvPr/>
            </p14:nvContentPartPr>
            <p14:xfrm>
              <a:off x="9678634" y="5464968"/>
              <a:ext cx="171626" cy="19740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9678634" y="5464968"/>
                <a:ext cx="171626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5" name="墨迹 154"/>
              <p14:cNvContentPartPr/>
              <p14:nvPr/>
            </p14:nvContentPartPr>
            <p14:xfrm>
              <a:off x="9759244" y="5516431"/>
              <a:ext cx="11288" cy="162850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9759244" y="5516431"/>
                <a:ext cx="11288" cy="162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6" name="墨迹 155"/>
              <p14:cNvContentPartPr/>
              <p14:nvPr/>
            </p14:nvContentPartPr>
            <p14:xfrm>
              <a:off x="9911644" y="5322387"/>
              <a:ext cx="45156" cy="393553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9911644" y="5322387"/>
                <a:ext cx="45156" cy="393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7" name="墨迹 156"/>
              <p14:cNvContentPartPr/>
              <p14:nvPr/>
            </p14:nvContentPartPr>
            <p14:xfrm>
              <a:off x="9860844" y="5589044"/>
              <a:ext cx="248356" cy="188933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9860844" y="5589044"/>
                <a:ext cx="248356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8" name="墨迹 157"/>
              <p14:cNvContentPartPr/>
              <p14:nvPr/>
            </p14:nvContentPartPr>
            <p14:xfrm>
              <a:off x="10252251" y="5431130"/>
              <a:ext cx="483481" cy="39478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10252251" y="5431130"/>
                <a:ext cx="483481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59" name="墨迹 158"/>
              <p14:cNvContentPartPr/>
              <p14:nvPr/>
            </p14:nvContentPartPr>
            <p14:xfrm>
              <a:off x="10659532" y="5316571"/>
              <a:ext cx="156811" cy="252734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10659532" y="5316571"/>
                <a:ext cx="156811" cy="252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0" name="墨迹 159"/>
              <p14:cNvContentPartPr/>
              <p14:nvPr/>
            </p14:nvContentPartPr>
            <p14:xfrm>
              <a:off x="9697155" y="5951401"/>
              <a:ext cx="112889" cy="249561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9697155" y="5951401"/>
                <a:ext cx="112889" cy="249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1" name="墨迹 160"/>
              <p14:cNvContentPartPr/>
              <p14:nvPr/>
            </p14:nvContentPartPr>
            <p14:xfrm>
              <a:off x="9942688" y="5870329"/>
              <a:ext cx="36689" cy="403950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9942688" y="5870329"/>
                <a:ext cx="36689" cy="403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2" name="墨迹 161"/>
              <p14:cNvContentPartPr/>
              <p14:nvPr/>
            </p14:nvContentPartPr>
            <p14:xfrm>
              <a:off x="9883422" y="6116365"/>
              <a:ext cx="220133" cy="172719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9883422" y="6116365"/>
                <a:ext cx="220133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3" name="墨迹 162"/>
              <p14:cNvContentPartPr/>
              <p14:nvPr/>
            </p14:nvContentPartPr>
            <p14:xfrm>
              <a:off x="10332861" y="6074067"/>
              <a:ext cx="459317" cy="16919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10332861" y="6074067"/>
                <a:ext cx="45931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4" name="墨迹 163"/>
              <p14:cNvContentPartPr/>
              <p14:nvPr/>
            </p14:nvContentPartPr>
            <p14:xfrm>
              <a:off x="10789355" y="5972550"/>
              <a:ext cx="168627" cy="177654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10789355" y="5972550"/>
                <a:ext cx="168627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5" name="墨迹 164"/>
              <p14:cNvContentPartPr/>
              <p14:nvPr/>
            </p14:nvContentPartPr>
            <p14:xfrm>
              <a:off x="9439451" y="5463558"/>
              <a:ext cx="127881" cy="962996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9439451" y="5463558"/>
                <a:ext cx="127881" cy="962996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66" name="墨迹 165"/>
              <p14:cNvContentPartPr/>
              <p14:nvPr/>
            </p14:nvContentPartPr>
            <p14:xfrm>
              <a:off x="4142520" y="818280"/>
              <a:ext cx="6647040" cy="3821400"/>
            </p14:xfrm>
          </p:contentPart>
        </mc:Choice>
        <mc:Fallback>
          <p:pic>
            <p:nvPicPr>
              <p:cNvPr id="166" name="墨迹 165"/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133160" y="808920"/>
                <a:ext cx="6665760" cy="38401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7992533" y="1184358"/>
              <a:ext cx="104996" cy="59958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992533" y="1184358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7618236" y="994720"/>
              <a:ext cx="154164" cy="236871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618236" y="994720"/>
                <a:ext cx="154164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7828844" y="1020804"/>
              <a:ext cx="124178" cy="169194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7828844" y="1020804"/>
                <a:ext cx="12417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7923388" y="1105401"/>
              <a:ext cx="131234" cy="150336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923388" y="1105401"/>
                <a:ext cx="131234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8048977" y="1144879"/>
              <a:ext cx="239889" cy="5640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048977" y="1144879"/>
                <a:ext cx="2398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8167511" y="1025034"/>
              <a:ext cx="33866" cy="27212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8167511" y="1025034"/>
                <a:ext cx="33866" cy="272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8336844" y="1060282"/>
              <a:ext cx="313266" cy="15016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8336844" y="1060282"/>
                <a:ext cx="313266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8694561" y="1071562"/>
              <a:ext cx="277283" cy="1691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8694561" y="1071562"/>
                <a:ext cx="27728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8901288" y="977624"/>
              <a:ext cx="161749" cy="85478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8901288" y="977624"/>
                <a:ext cx="161749" cy="85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8675511" y="1139240"/>
              <a:ext cx="293511" cy="1691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8675511" y="1139240"/>
                <a:ext cx="2935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8720666" y="1165324"/>
              <a:ext cx="158044" cy="44413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720666" y="1165324"/>
                <a:ext cx="158044" cy="44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9116483" y="960176"/>
              <a:ext cx="242006" cy="173424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116483" y="960176"/>
                <a:ext cx="242006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9251950" y="929157"/>
              <a:ext cx="157338" cy="280933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9251950" y="929157"/>
                <a:ext cx="157338" cy="280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9420577" y="1003884"/>
              <a:ext cx="107245" cy="166903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420577" y="1003884"/>
                <a:ext cx="107245" cy="166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9420577" y="1060282"/>
              <a:ext cx="257528" cy="369407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420577" y="1060282"/>
                <a:ext cx="257528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7403923" y="977095"/>
              <a:ext cx="269699" cy="212903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403923" y="977095"/>
                <a:ext cx="269699" cy="21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7789333" y="2242879"/>
              <a:ext cx="50800" cy="49877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789333" y="2242879"/>
                <a:ext cx="50800" cy="4987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7837311" y="2182603"/>
              <a:ext cx="667456" cy="547061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837311" y="2182603"/>
                <a:ext cx="667456" cy="547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7709605" y="2791702"/>
              <a:ext cx="751417" cy="84597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709605" y="2791702"/>
                <a:ext cx="751417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7783688" y="2615106"/>
              <a:ext cx="11289" cy="20197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7783688" y="2615106"/>
                <a:ext cx="11289" cy="201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7992533" y="3059592"/>
              <a:ext cx="237067" cy="26577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7992533" y="3059592"/>
                <a:ext cx="237067" cy="265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8263466" y="3135730"/>
              <a:ext cx="169334" cy="2255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263466" y="3135730"/>
                <a:ext cx="16933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8420805" y="2951026"/>
              <a:ext cx="367595" cy="399016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8420805" y="2951026"/>
                <a:ext cx="367595" cy="3990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9753600" y="2126205"/>
              <a:ext cx="807155" cy="6203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9753600" y="2126205"/>
                <a:ext cx="807155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9753600" y="2247461"/>
              <a:ext cx="920044" cy="56116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9753600" y="2247461"/>
                <a:ext cx="920044" cy="561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10179755" y="2190182"/>
              <a:ext cx="53622" cy="66355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0179755" y="2190182"/>
                <a:ext cx="53622" cy="663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10216444" y="2141010"/>
              <a:ext cx="90311" cy="73528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216444" y="2141010"/>
                <a:ext cx="90311" cy="735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10271301" y="2374356"/>
              <a:ext cx="230187" cy="2256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0271301" y="2374356"/>
                <a:ext cx="230187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10298288" y="2458953"/>
              <a:ext cx="208844" cy="2819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0298288" y="2458953"/>
                <a:ext cx="2088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10588977" y="2267200"/>
              <a:ext cx="180623" cy="420165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0588977" y="2267200"/>
                <a:ext cx="180623" cy="420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10998200" y="2618278"/>
              <a:ext cx="186972" cy="59640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998200" y="2618278"/>
                <a:ext cx="186972" cy="596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11102622" y="2848100"/>
              <a:ext cx="183445" cy="4511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1102622" y="2848100"/>
                <a:ext cx="18344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11362267" y="2628148"/>
              <a:ext cx="33867" cy="76137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1362267" y="2628148"/>
                <a:ext cx="33867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11245850" y="2701465"/>
              <a:ext cx="257527" cy="400426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1245850" y="2701465"/>
                <a:ext cx="257527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9008533" y="3716629"/>
              <a:ext cx="299156" cy="38720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008533" y="3716629"/>
                <a:ext cx="299156" cy="387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9403644" y="3897103"/>
              <a:ext cx="62088" cy="217133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9403644" y="3897103"/>
                <a:ext cx="62088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9513711" y="3897103"/>
              <a:ext cx="89606" cy="189815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9513711" y="3897103"/>
                <a:ext cx="89606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9657644" y="3919662"/>
              <a:ext cx="100188" cy="147340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9657644" y="3919662"/>
                <a:ext cx="100188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9770533" y="3947861"/>
              <a:ext cx="132644" cy="16567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9770533" y="3947861"/>
                <a:ext cx="132644" cy="165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9917288" y="3865555"/>
              <a:ext cx="99484" cy="27687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9917288" y="3865555"/>
                <a:ext cx="99484" cy="276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10126133" y="3868904"/>
              <a:ext cx="79022" cy="5921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0126133" y="3868904"/>
                <a:ext cx="7902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10083447" y="3973240"/>
              <a:ext cx="155575" cy="2396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0083447" y="3973240"/>
                <a:ext cx="155575" cy="23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10274828" y="3696890"/>
              <a:ext cx="283458" cy="412234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0274828" y="3696890"/>
                <a:ext cx="283458" cy="4122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10536767" y="3828721"/>
              <a:ext cx="294922" cy="250971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0536767" y="3828721"/>
                <a:ext cx="294922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10773127" y="3677151"/>
              <a:ext cx="268817" cy="783932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0773127" y="3677151"/>
                <a:ext cx="268817" cy="7839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11113911" y="4224212"/>
              <a:ext cx="16933" cy="563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1113911" y="4224212"/>
                <a:ext cx="16933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8110713" y="173247"/>
              <a:ext cx="350309" cy="46140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8110713" y="173247"/>
                <a:ext cx="350309" cy="461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8161866" y="513222"/>
              <a:ext cx="448734" cy="208672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161866" y="513222"/>
                <a:ext cx="448734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8432976" y="236871"/>
              <a:ext cx="219956" cy="370112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432976" y="236871"/>
                <a:ext cx="219956" cy="370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8517466" y="163554"/>
              <a:ext cx="129822" cy="98696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8517466" y="163554"/>
                <a:ext cx="129822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8723136" y="169194"/>
              <a:ext cx="144286" cy="335568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8723136" y="169194"/>
                <a:ext cx="144286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8777287" y="253791"/>
              <a:ext cx="135290" cy="32005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8777287" y="253791"/>
                <a:ext cx="135290" cy="3200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9025466" y="293269"/>
              <a:ext cx="11289" cy="219953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9025466" y="293269"/>
                <a:ext cx="11289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9042752" y="287629"/>
              <a:ext cx="259292" cy="255906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9042752" y="287629"/>
                <a:ext cx="259292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9093200" y="189990"/>
              <a:ext cx="67733" cy="354250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9093200" y="189990"/>
                <a:ext cx="67733" cy="354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9409288" y="175538"/>
              <a:ext cx="310444" cy="45048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9409288" y="175538"/>
                <a:ext cx="310444" cy="450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9420577" y="530141"/>
              <a:ext cx="491067" cy="217132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9420577" y="530141"/>
                <a:ext cx="491067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9672990" y="244802"/>
              <a:ext cx="242006" cy="454180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9672990" y="244802"/>
                <a:ext cx="242006" cy="454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9815688" y="169194"/>
              <a:ext cx="160867" cy="121255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9815688" y="169194"/>
                <a:ext cx="160867" cy="121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9948333" y="163554"/>
              <a:ext cx="381000" cy="496302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9948333" y="163554"/>
                <a:ext cx="381000" cy="496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10374488" y="210082"/>
              <a:ext cx="358423" cy="190343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0374488" y="210082"/>
                <a:ext cx="358423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10428817" y="428625"/>
              <a:ext cx="179211" cy="207967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0428817" y="428625"/>
                <a:ext cx="179211" cy="207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10292644" y="461230"/>
              <a:ext cx="194733" cy="232465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0292644" y="461230"/>
                <a:ext cx="194733" cy="232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4430888" y="4133975"/>
              <a:ext cx="11289" cy="84597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4430888" y="4133975"/>
                <a:ext cx="112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1558219" y="580899"/>
              <a:ext cx="310092" cy="285515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558219" y="580899"/>
                <a:ext cx="310092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1887184" y="597819"/>
              <a:ext cx="139171" cy="293269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887184" y="597819"/>
                <a:ext cx="139171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1998133" y="590064"/>
              <a:ext cx="180622" cy="258726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998133" y="590064"/>
                <a:ext cx="180622" cy="258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2367491" y="693695"/>
              <a:ext cx="175331" cy="16920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2367491" y="693695"/>
                <a:ext cx="17533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2438400" y="579665"/>
              <a:ext cx="28222" cy="283224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2438400" y="579665"/>
                <a:ext cx="28222" cy="2832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2795940" y="556930"/>
              <a:ext cx="105304" cy="250266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2795940" y="556930"/>
                <a:ext cx="105304" cy="250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2895600" y="510402"/>
              <a:ext cx="211666" cy="232113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2895600" y="510402"/>
                <a:ext cx="211666" cy="232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3245555" y="575259"/>
              <a:ext cx="276578" cy="28199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3245555" y="575259"/>
                <a:ext cx="2765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3465688" y="501942"/>
              <a:ext cx="139171" cy="59218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3465688" y="501942"/>
                <a:ext cx="139171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3282068" y="671136"/>
              <a:ext cx="221720" cy="25379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3282068" y="671136"/>
                <a:ext cx="22172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3263194" y="721894"/>
              <a:ext cx="115006" cy="84597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3263194" y="721894"/>
                <a:ext cx="11500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3851627" y="518861"/>
              <a:ext cx="226484" cy="172719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3851627" y="518861"/>
                <a:ext cx="226484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4106333" y="499827"/>
              <a:ext cx="70555" cy="608394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4106333" y="499827"/>
                <a:ext cx="70555" cy="608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4109155" y="453122"/>
              <a:ext cx="156104" cy="212374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4109155" y="453122"/>
                <a:ext cx="156104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4351866" y="659856"/>
              <a:ext cx="216606" cy="11280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4351866" y="659856"/>
                <a:ext cx="21660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4442177" y="573144"/>
              <a:ext cx="39511" cy="270006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4442177" y="573144"/>
                <a:ext cx="39511" cy="270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4715933" y="473743"/>
              <a:ext cx="189089" cy="217661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4715933" y="473743"/>
                <a:ext cx="189089" cy="217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4985455" y="445544"/>
              <a:ext cx="238478" cy="327108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4985455" y="445544"/>
                <a:ext cx="238478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5739165" y="515513"/>
              <a:ext cx="159279" cy="127424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5739165" y="515513"/>
                <a:ext cx="159279" cy="127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5967588" y="436555"/>
              <a:ext cx="43744" cy="223301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5967588" y="436555"/>
                <a:ext cx="43744" cy="223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5977466" y="541421"/>
              <a:ext cx="95956" cy="56398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5977466" y="541421"/>
                <a:ext cx="9595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6052255" y="421222"/>
              <a:ext cx="43745" cy="379630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6052255" y="421222"/>
                <a:ext cx="43745" cy="379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6188603" y="501942"/>
              <a:ext cx="172685" cy="140995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6188603" y="501942"/>
                <a:ext cx="172685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6381044" y="524501"/>
              <a:ext cx="119415" cy="99578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6381044" y="524501"/>
                <a:ext cx="119415" cy="99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1" name="墨迹 90"/>
              <p14:cNvContentPartPr/>
              <p14:nvPr/>
            </p14:nvContentPartPr>
            <p14:xfrm>
              <a:off x="7016044" y="1156159"/>
              <a:ext cx="33866" cy="22559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7016044" y="1156159"/>
                <a:ext cx="338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墨迹 91"/>
              <p14:cNvContentPartPr/>
              <p14:nvPr/>
            </p14:nvContentPartPr>
            <p14:xfrm>
              <a:off x="1866900" y="1111041"/>
              <a:ext cx="280811" cy="255906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866900" y="1111041"/>
                <a:ext cx="280811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2929466" y="1035961"/>
              <a:ext cx="11289" cy="283752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2929466" y="1035961"/>
                <a:ext cx="11289" cy="2837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墨迹 93"/>
              <p14:cNvContentPartPr/>
              <p14:nvPr/>
            </p14:nvContentPartPr>
            <p14:xfrm>
              <a:off x="1613605" y="1765258"/>
              <a:ext cx="189795" cy="5640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613605" y="1765258"/>
                <a:ext cx="18979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5" name="墨迹 94"/>
              <p14:cNvContentPartPr/>
              <p14:nvPr/>
            </p14:nvContentPartPr>
            <p14:xfrm>
              <a:off x="1851377" y="1665151"/>
              <a:ext cx="118534" cy="160030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851377" y="1665151"/>
                <a:ext cx="118534" cy="1600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6" name="墨迹 95"/>
              <p14:cNvContentPartPr/>
              <p14:nvPr/>
            </p14:nvContentPartPr>
            <p14:xfrm>
              <a:off x="1992488" y="1731419"/>
              <a:ext cx="45156" cy="56398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1992488" y="1731419"/>
                <a:ext cx="4515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墨迹 96"/>
              <p14:cNvContentPartPr/>
              <p14:nvPr/>
            </p14:nvContentPartPr>
            <p14:xfrm>
              <a:off x="2034822" y="1565750"/>
              <a:ext cx="113594" cy="378043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2034822" y="1565750"/>
                <a:ext cx="113594" cy="3780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墨迹 97"/>
              <p14:cNvContentPartPr/>
              <p14:nvPr/>
            </p14:nvContentPartPr>
            <p14:xfrm>
              <a:off x="2116666" y="1592362"/>
              <a:ext cx="118534" cy="60100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2116666" y="1592362"/>
                <a:ext cx="118534" cy="60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墨迹 98"/>
              <p14:cNvContentPartPr/>
              <p14:nvPr/>
            </p14:nvContentPartPr>
            <p14:xfrm>
              <a:off x="2704394" y="1765258"/>
              <a:ext cx="157339" cy="22559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2704394" y="1765258"/>
                <a:ext cx="15733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墨迹 99"/>
              <p14:cNvContentPartPr/>
              <p14:nvPr/>
            </p14:nvContentPartPr>
            <p14:xfrm>
              <a:off x="2889955" y="1703220"/>
              <a:ext cx="101600" cy="148045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2889955" y="1703220"/>
                <a:ext cx="101600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1" name="墨迹 100"/>
              <p14:cNvContentPartPr/>
              <p14:nvPr/>
            </p14:nvContentPartPr>
            <p14:xfrm>
              <a:off x="2991555" y="1776537"/>
              <a:ext cx="33867" cy="95877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2991555" y="1776537"/>
                <a:ext cx="33867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2" name="墨迹 101"/>
              <p14:cNvContentPartPr/>
              <p14:nvPr/>
            </p14:nvContentPartPr>
            <p14:xfrm>
              <a:off x="3087511" y="1661626"/>
              <a:ext cx="194027" cy="278466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3087511" y="1661626"/>
                <a:ext cx="194027" cy="278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" name="墨迹 102"/>
              <p14:cNvContentPartPr/>
              <p14:nvPr/>
            </p14:nvContentPartPr>
            <p14:xfrm>
              <a:off x="3262488" y="1609282"/>
              <a:ext cx="127000" cy="65739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3262488" y="1609282"/>
                <a:ext cx="127000" cy="65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" name="墨迹 103"/>
              <p14:cNvContentPartPr/>
              <p14:nvPr/>
            </p14:nvContentPartPr>
            <p14:xfrm>
              <a:off x="3880555" y="1686300"/>
              <a:ext cx="160867" cy="11280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3880555" y="1686300"/>
                <a:ext cx="1608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5" name="墨迹 104"/>
              <p14:cNvContentPartPr/>
              <p14:nvPr/>
            </p14:nvContentPartPr>
            <p14:xfrm>
              <a:off x="3934177" y="1583022"/>
              <a:ext cx="56445" cy="286572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3934177" y="1583022"/>
                <a:ext cx="56445" cy="286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6" name="墨迹 105"/>
              <p14:cNvContentPartPr/>
              <p14:nvPr/>
            </p14:nvContentPartPr>
            <p14:xfrm>
              <a:off x="4103511" y="1629902"/>
              <a:ext cx="90311" cy="157915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4103511" y="1629902"/>
                <a:ext cx="90311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7" name="墨迹 106"/>
              <p14:cNvContentPartPr/>
              <p14:nvPr/>
            </p14:nvContentPartPr>
            <p14:xfrm>
              <a:off x="4205111" y="1714500"/>
              <a:ext cx="28222" cy="33838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4205111" y="1714500"/>
                <a:ext cx="2822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8" name="墨迹 107"/>
              <p14:cNvContentPartPr/>
              <p14:nvPr/>
            </p14:nvContentPartPr>
            <p14:xfrm>
              <a:off x="4216400" y="1534026"/>
              <a:ext cx="129822" cy="332748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4216400" y="1534026"/>
                <a:ext cx="129822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9" name="墨迹 108"/>
              <p14:cNvContentPartPr/>
              <p14:nvPr/>
            </p14:nvContentPartPr>
            <p14:xfrm>
              <a:off x="4329288" y="1557995"/>
              <a:ext cx="135467" cy="54988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4329288" y="1557995"/>
                <a:ext cx="135467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0" name="墨迹 109"/>
              <p14:cNvContentPartPr/>
              <p14:nvPr/>
            </p14:nvContentPartPr>
            <p14:xfrm>
              <a:off x="4812594" y="1573504"/>
              <a:ext cx="174272" cy="28199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4812594" y="1573504"/>
                <a:ext cx="17427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1" name="墨迹 110"/>
              <p14:cNvContentPartPr/>
              <p14:nvPr/>
            </p14:nvContentPartPr>
            <p14:xfrm>
              <a:off x="4876800" y="1494547"/>
              <a:ext cx="39511" cy="265071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4876800" y="1494547"/>
                <a:ext cx="39511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2" name="墨迹 111"/>
              <p14:cNvContentPartPr/>
              <p14:nvPr/>
            </p14:nvContentPartPr>
            <p14:xfrm>
              <a:off x="5034844" y="1558524"/>
              <a:ext cx="84667" cy="151922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5034844" y="1558524"/>
                <a:ext cx="84667" cy="151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3" name="墨迹 112"/>
              <p14:cNvContentPartPr/>
              <p14:nvPr/>
            </p14:nvContentPartPr>
            <p14:xfrm>
              <a:off x="5153377" y="1641182"/>
              <a:ext cx="42334" cy="42299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5153377" y="1641182"/>
                <a:ext cx="42334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墨迹 113"/>
              <p14:cNvContentPartPr/>
              <p14:nvPr/>
            </p14:nvContentPartPr>
            <p14:xfrm>
              <a:off x="5187244" y="1464233"/>
              <a:ext cx="152400" cy="317944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5187244" y="1464233"/>
                <a:ext cx="152400" cy="3179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墨迹 114"/>
              <p14:cNvContentPartPr/>
              <p14:nvPr/>
            </p14:nvContentPartPr>
            <p14:xfrm>
              <a:off x="5345288" y="1483268"/>
              <a:ext cx="104422" cy="28199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5345288" y="1483268"/>
                <a:ext cx="1044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6" name="墨迹 115"/>
              <p14:cNvContentPartPr/>
              <p14:nvPr/>
            </p14:nvContentPartPr>
            <p14:xfrm>
              <a:off x="1789288" y="2310556"/>
              <a:ext cx="62089" cy="221715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1789288" y="2310556"/>
                <a:ext cx="62089" cy="221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7" name="墨迹 116"/>
              <p14:cNvContentPartPr/>
              <p14:nvPr/>
            </p14:nvContentPartPr>
            <p14:xfrm>
              <a:off x="1857022" y="2413835"/>
              <a:ext cx="33866" cy="33839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1857022" y="2413835"/>
                <a:ext cx="3386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8" name="墨迹 117"/>
              <p14:cNvContentPartPr/>
              <p14:nvPr/>
            </p14:nvContentPartPr>
            <p14:xfrm>
              <a:off x="1919111" y="2315138"/>
              <a:ext cx="79022" cy="296090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919111" y="2315138"/>
                <a:ext cx="79022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墨迹 118"/>
              <p14:cNvContentPartPr/>
              <p14:nvPr/>
            </p14:nvContentPartPr>
            <p14:xfrm>
              <a:off x="1998133" y="2295399"/>
              <a:ext cx="115711" cy="39479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998133" y="2295399"/>
                <a:ext cx="11571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0" name="墨迹 119"/>
              <p14:cNvContentPartPr/>
              <p14:nvPr/>
            </p14:nvContentPartPr>
            <p14:xfrm>
              <a:off x="2850444" y="2336288"/>
              <a:ext cx="99659" cy="129010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2850444" y="2336288"/>
                <a:ext cx="99659" cy="129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2957688" y="2379996"/>
              <a:ext cx="39512" cy="53578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2957688" y="2379996"/>
                <a:ext cx="39512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墨迹 121"/>
              <p14:cNvContentPartPr/>
              <p14:nvPr/>
            </p14:nvContentPartPr>
            <p14:xfrm>
              <a:off x="3005666" y="2267200"/>
              <a:ext cx="121356" cy="372227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3005666" y="2267200"/>
                <a:ext cx="121356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3" name="墨迹 122"/>
              <p14:cNvContentPartPr/>
              <p14:nvPr/>
            </p14:nvContentPartPr>
            <p14:xfrm>
              <a:off x="3101622" y="2302978"/>
              <a:ext cx="110066" cy="206734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3101622" y="2302978"/>
                <a:ext cx="110066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4" name="墨迹 123"/>
              <p14:cNvContentPartPr/>
              <p14:nvPr/>
            </p14:nvContentPartPr>
            <p14:xfrm>
              <a:off x="3211688" y="2295399"/>
              <a:ext cx="84667" cy="16920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3211688" y="2295399"/>
                <a:ext cx="8466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5" name="墨迹 124"/>
              <p14:cNvContentPartPr/>
              <p14:nvPr/>
            </p14:nvContentPartPr>
            <p14:xfrm>
              <a:off x="4044950" y="2240940"/>
              <a:ext cx="120650" cy="174305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4044950" y="2240940"/>
                <a:ext cx="120650" cy="174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6" name="墨迹 125"/>
              <p14:cNvContentPartPr/>
              <p14:nvPr/>
            </p14:nvContentPartPr>
            <p14:xfrm>
              <a:off x="4171244" y="2317958"/>
              <a:ext cx="39511" cy="56398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4171244" y="2317958"/>
                <a:ext cx="39511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7" name="墨迹 126"/>
              <p14:cNvContentPartPr/>
              <p14:nvPr/>
            </p14:nvContentPartPr>
            <p14:xfrm>
              <a:off x="4227688" y="2175201"/>
              <a:ext cx="94016" cy="303492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4227688" y="2175201"/>
                <a:ext cx="94016" cy="303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8" name="墨迹 127"/>
              <p14:cNvContentPartPr/>
              <p14:nvPr/>
            </p14:nvContentPartPr>
            <p14:xfrm>
              <a:off x="4329288" y="2184013"/>
              <a:ext cx="124178" cy="38069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4329288" y="2184013"/>
                <a:ext cx="124178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9" name="墨迹 128"/>
              <p14:cNvContentPartPr/>
              <p14:nvPr/>
            </p14:nvContentPartPr>
            <p14:xfrm>
              <a:off x="5068711" y="2160044"/>
              <a:ext cx="99659" cy="186818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5068711" y="2160044"/>
                <a:ext cx="99659" cy="186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0" name="墨迹 129"/>
              <p14:cNvContentPartPr/>
              <p14:nvPr/>
            </p14:nvContentPartPr>
            <p14:xfrm>
              <a:off x="5153377" y="2233361"/>
              <a:ext cx="45156" cy="67678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5153377" y="2233361"/>
                <a:ext cx="45156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1" name="墨迹 130"/>
              <p14:cNvContentPartPr/>
              <p14:nvPr/>
            </p14:nvContentPartPr>
            <p14:xfrm>
              <a:off x="5178777" y="2075447"/>
              <a:ext cx="138289" cy="397606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5178777" y="2075447"/>
                <a:ext cx="138289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2" name="墨迹 131"/>
              <p14:cNvContentPartPr/>
              <p14:nvPr/>
            </p14:nvContentPartPr>
            <p14:xfrm>
              <a:off x="5305777" y="2103646"/>
              <a:ext cx="191912" cy="50758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5305777" y="2103646"/>
                <a:ext cx="191912" cy="5075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2" name="墨迹 1"/>
              <p14:cNvContentPartPr/>
              <p14:nvPr/>
            </p14:nvContentPartPr>
            <p14:xfrm>
              <a:off x="7151040" y="661680"/>
              <a:ext cx="3980520" cy="37368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141680" y="652320"/>
                <a:ext cx="3999240" cy="37555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15" y="459740"/>
            <a:ext cx="10807700" cy="46234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410" y="4991735"/>
            <a:ext cx="3263900" cy="1658620"/>
          </a:xfrm>
          <a:prstGeom prst="rect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5946120" y="1115280"/>
              <a:ext cx="4843440" cy="199944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6760" y="1105920"/>
                <a:ext cx="4862160" cy="20181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15" y="459740"/>
            <a:ext cx="10807700" cy="46234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410" y="4991735"/>
            <a:ext cx="3263900" cy="1658620"/>
          </a:xfrm>
          <a:prstGeom prst="rect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464777" y="955946"/>
              <a:ext cx="31045" cy="846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464777" y="955946"/>
                <a:ext cx="31045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1749777" y="1528386"/>
              <a:ext cx="124002" cy="470924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749777" y="1528386"/>
                <a:ext cx="124002" cy="470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1749777" y="1691940"/>
              <a:ext cx="152400" cy="5075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749777" y="1691940"/>
                <a:ext cx="152400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1952977" y="1596064"/>
              <a:ext cx="172156" cy="195454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952977" y="1596064"/>
                <a:ext cx="172156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2178755" y="1502126"/>
              <a:ext cx="84667" cy="33644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178755" y="1502126"/>
                <a:ext cx="84667" cy="336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2355673" y="1511467"/>
              <a:ext cx="150460" cy="257492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2355673" y="1511467"/>
                <a:ext cx="150460" cy="257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2544233" y="1447666"/>
              <a:ext cx="170744" cy="280933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544233" y="1447666"/>
                <a:ext cx="170744" cy="280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2690283" y="1409950"/>
              <a:ext cx="64205" cy="70498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690283" y="1409950"/>
                <a:ext cx="64205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9177866" y="1507765"/>
              <a:ext cx="189971" cy="291332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9177866" y="1507765"/>
                <a:ext cx="189971" cy="291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9063390" y="1796277"/>
              <a:ext cx="343076" cy="1973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9063390" y="1796277"/>
                <a:ext cx="34307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9414933" y="1667266"/>
              <a:ext cx="73378" cy="117731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414933" y="1667266"/>
                <a:ext cx="73378" cy="1177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9522177" y="1594301"/>
              <a:ext cx="124178" cy="218895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9522177" y="1594301"/>
                <a:ext cx="124178" cy="218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9616016" y="1462647"/>
              <a:ext cx="182739" cy="31371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616016" y="1462647"/>
                <a:ext cx="182739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9840383" y="1447314"/>
              <a:ext cx="230011" cy="667611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840383" y="1447314"/>
                <a:ext cx="230011" cy="667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9818511" y="1629902"/>
              <a:ext cx="143933" cy="138176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9818511" y="1629902"/>
                <a:ext cx="143933" cy="1381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10018888" y="1624263"/>
              <a:ext cx="88371" cy="70497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0018888" y="1624263"/>
                <a:ext cx="88371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9824155" y="1748338"/>
              <a:ext cx="208845" cy="8460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824155" y="1748338"/>
                <a:ext cx="208845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10156296" y="1528386"/>
              <a:ext cx="65793" cy="217132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0156296" y="1528386"/>
                <a:ext cx="65793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10179050" y="1471988"/>
              <a:ext cx="193498" cy="214312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0179050" y="1471988"/>
                <a:ext cx="193498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10241844" y="1567865"/>
              <a:ext cx="76200" cy="121255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0241844" y="1567865"/>
                <a:ext cx="76200" cy="121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10295466" y="1584784"/>
              <a:ext cx="22578" cy="32428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0295466" y="1584784"/>
                <a:ext cx="22578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10397066" y="1481505"/>
              <a:ext cx="124178" cy="348611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0397066" y="1481505"/>
                <a:ext cx="124178" cy="348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10600267" y="1483268"/>
              <a:ext cx="215900" cy="375046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0600267" y="1483268"/>
                <a:ext cx="215900" cy="3750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6144683" y="2537911"/>
              <a:ext cx="529872" cy="348257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144683" y="2537911"/>
                <a:ext cx="529872" cy="3482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4786488" y="3042673"/>
              <a:ext cx="124178" cy="256611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4786488" y="3042673"/>
                <a:ext cx="124178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5006622" y="2959838"/>
              <a:ext cx="22578" cy="356365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5006622" y="2959838"/>
                <a:ext cx="22578" cy="3563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4933244" y="3169569"/>
              <a:ext cx="203200" cy="16091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4933244" y="3169569"/>
                <a:ext cx="203200" cy="160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5232400" y="3033508"/>
              <a:ext cx="11288" cy="18681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5232400" y="3033508"/>
                <a:ext cx="11288" cy="186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5249333" y="2954551"/>
              <a:ext cx="146756" cy="286044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5249333" y="2954551"/>
                <a:ext cx="146756" cy="286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5418666" y="2972176"/>
              <a:ext cx="136172" cy="2255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5418666" y="2972176"/>
                <a:ext cx="13617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5362222" y="2946091"/>
              <a:ext cx="186266" cy="263661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5362222" y="2946091"/>
                <a:ext cx="186266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5489222" y="3073692"/>
              <a:ext cx="42333" cy="34261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5489222" y="3073692"/>
                <a:ext cx="42333" cy="342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5409318" y="3169569"/>
              <a:ext cx="86254" cy="107156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409318" y="3169569"/>
                <a:ext cx="86254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5627511" y="2913663"/>
              <a:ext cx="39511" cy="51339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5627511" y="2913663"/>
                <a:ext cx="39511" cy="513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5559777" y="2892513"/>
              <a:ext cx="112889" cy="161440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5559777" y="2892513"/>
                <a:ext cx="112889" cy="161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5695244" y="2910138"/>
              <a:ext cx="87488" cy="39478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5695244" y="2910138"/>
                <a:ext cx="8748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7020453" y="3020114"/>
              <a:ext cx="198791" cy="293974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7020453" y="3020114"/>
                <a:ext cx="198791" cy="2939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7247466" y="3032803"/>
              <a:ext cx="53622" cy="8600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7247466" y="3032803"/>
                <a:ext cx="53622" cy="86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7278511" y="2938337"/>
              <a:ext cx="198437" cy="654217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7278511" y="2938337"/>
                <a:ext cx="198437" cy="654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7332133" y="3130090"/>
              <a:ext cx="231422" cy="3947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7332133" y="3130090"/>
                <a:ext cx="23142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7989711" y="2460187"/>
              <a:ext cx="53622" cy="100283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989711" y="2460187"/>
                <a:ext cx="53622" cy="1002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2160058" y="3952796"/>
              <a:ext cx="312208" cy="513927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2160058" y="3952796"/>
                <a:ext cx="312208" cy="5139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2517422" y="4090266"/>
              <a:ext cx="129822" cy="122666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2517422" y="4090266"/>
                <a:ext cx="129822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2641600" y="3947861"/>
              <a:ext cx="104422" cy="28199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2641600" y="3947861"/>
                <a:ext cx="1044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5469466" y="3900981"/>
              <a:ext cx="39511" cy="331690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5469466" y="3900981"/>
                <a:ext cx="39511" cy="331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5571066" y="3902743"/>
              <a:ext cx="276578" cy="29327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5571066" y="3902743"/>
                <a:ext cx="276578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6756400" y="3930942"/>
              <a:ext cx="129822" cy="120198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6756400" y="3930942"/>
                <a:ext cx="129822" cy="120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7539743" y="3959141"/>
              <a:ext cx="176212" cy="152275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539743" y="3959141"/>
                <a:ext cx="17621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5178072" y="4635917"/>
              <a:ext cx="325261" cy="245332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5178072" y="4635917"/>
                <a:ext cx="325261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2568222" y="5220870"/>
              <a:ext cx="158044" cy="402012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2568222" y="5220870"/>
                <a:ext cx="158044" cy="4020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2861027" y="5391651"/>
              <a:ext cx="246239" cy="5640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2861027" y="5391651"/>
                <a:ext cx="24623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3113616" y="5193553"/>
              <a:ext cx="329495" cy="513927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3113616" y="5193553"/>
                <a:ext cx="329495" cy="5139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3446991" y="5357812"/>
              <a:ext cx="140053" cy="132535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3446991" y="5357812"/>
                <a:ext cx="140053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4505677" y="5378256"/>
              <a:ext cx="111478" cy="142405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4505677" y="5378256"/>
                <a:ext cx="111478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4628444" y="5287315"/>
              <a:ext cx="16933" cy="28763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4628444" y="5287315"/>
                <a:ext cx="16933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4715404" y="5408570"/>
              <a:ext cx="305329" cy="22560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4715404" y="5408570"/>
                <a:ext cx="305329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5021968" y="5238319"/>
              <a:ext cx="357187" cy="51991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5021968" y="5238319"/>
                <a:ext cx="357187" cy="519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5345288" y="5442409"/>
              <a:ext cx="107244" cy="115616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5345288" y="5442409"/>
                <a:ext cx="107244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5565422" y="5442409"/>
              <a:ext cx="231422" cy="2255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5565422" y="5442409"/>
                <a:ext cx="2314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5754511" y="5377023"/>
              <a:ext cx="155222" cy="197921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5754511" y="5377023"/>
                <a:ext cx="155222" cy="197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6025444" y="5374731"/>
              <a:ext cx="19756" cy="140291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6025444" y="5374731"/>
                <a:ext cx="19756" cy="1402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6019800" y="5323973"/>
              <a:ext cx="142522" cy="243922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6019800" y="5323973"/>
                <a:ext cx="142522" cy="243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6187722" y="5320625"/>
              <a:ext cx="134055" cy="163378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6187722" y="5320625"/>
                <a:ext cx="134055" cy="163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6273800" y="5220342"/>
              <a:ext cx="87488" cy="416641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6273800" y="5220342"/>
                <a:ext cx="87488" cy="416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6369755" y="5391651"/>
              <a:ext cx="138289" cy="279169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6369755" y="5391651"/>
                <a:ext cx="138289" cy="2791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5408083" y="5092741"/>
              <a:ext cx="555978" cy="203033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5408083" y="5092741"/>
                <a:ext cx="55597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5858933" y="5124465"/>
              <a:ext cx="178682" cy="261546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5858933" y="5124465"/>
                <a:ext cx="178682" cy="261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4724400" y="5075822"/>
              <a:ext cx="440266" cy="140995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4724400" y="5075822"/>
                <a:ext cx="44026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5077177" y="4998803"/>
              <a:ext cx="166512" cy="277232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5077177" y="4998803"/>
                <a:ext cx="166512" cy="277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4871155" y="5211353"/>
              <a:ext cx="28222" cy="645581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4871155" y="5211353"/>
                <a:ext cx="28222" cy="645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5117923" y="6053446"/>
              <a:ext cx="168980" cy="347729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5117923" y="6053446"/>
                <a:ext cx="168980" cy="347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5127448" y="6181223"/>
              <a:ext cx="272874" cy="206734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5127448" y="6181223"/>
                <a:ext cx="272874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5283200" y="6329797"/>
              <a:ext cx="158044" cy="37540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5283200" y="6329797"/>
                <a:ext cx="158044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5503333" y="6215062"/>
              <a:ext cx="11289" cy="90237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5503333" y="6215062"/>
                <a:ext cx="11289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5548488" y="6074067"/>
              <a:ext cx="8467" cy="628838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5548488" y="6074067"/>
                <a:ext cx="8467" cy="628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5503333" y="6166419"/>
              <a:ext cx="237067" cy="189638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5503333" y="6166419"/>
                <a:ext cx="237067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2" name="墨迹 81"/>
              <p14:cNvContentPartPr/>
              <p14:nvPr/>
            </p14:nvContentPartPr>
            <p14:xfrm>
              <a:off x="5864577" y="6087462"/>
              <a:ext cx="39512" cy="43214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5864577" y="6087462"/>
                <a:ext cx="39512" cy="432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3" name="墨迹 82"/>
              <p14:cNvContentPartPr/>
              <p14:nvPr/>
            </p14:nvContentPartPr>
            <p14:xfrm>
              <a:off x="5816600" y="6067722"/>
              <a:ext cx="70555" cy="155800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5816600" y="6067722"/>
                <a:ext cx="70555" cy="15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4" name="墨迹 83"/>
              <p14:cNvContentPartPr/>
              <p14:nvPr/>
            </p14:nvContentPartPr>
            <p14:xfrm>
              <a:off x="5870222" y="6069837"/>
              <a:ext cx="101600" cy="94467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5870222" y="6069837"/>
                <a:ext cx="101600" cy="94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5" name="墨迹 84"/>
              <p14:cNvContentPartPr/>
              <p14:nvPr/>
            </p14:nvContentPartPr>
            <p14:xfrm>
              <a:off x="6203244" y="6085347"/>
              <a:ext cx="33866" cy="197393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6203244" y="6085347"/>
                <a:ext cx="3386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6" name="墨迹 85"/>
              <p14:cNvContentPartPr/>
              <p14:nvPr/>
            </p14:nvContentPartPr>
            <p14:xfrm>
              <a:off x="6093177" y="6055738"/>
              <a:ext cx="266700" cy="415230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6093177" y="6055738"/>
                <a:ext cx="266700" cy="415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7" name="墨迹 86"/>
              <p14:cNvContentPartPr/>
              <p14:nvPr/>
            </p14:nvContentPartPr>
            <p14:xfrm>
              <a:off x="6391627" y="6203783"/>
              <a:ext cx="170392" cy="215898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6391627" y="6203783"/>
                <a:ext cx="170392" cy="215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8" name="墨迹 87"/>
              <p14:cNvContentPartPr/>
              <p14:nvPr/>
            </p14:nvContentPartPr>
            <p14:xfrm>
              <a:off x="6422143" y="6145798"/>
              <a:ext cx="246768" cy="244802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6422143" y="6145798"/>
                <a:ext cx="246768" cy="244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9" name="墨迹 88"/>
              <p14:cNvContentPartPr/>
              <p14:nvPr/>
            </p14:nvContentPartPr>
            <p14:xfrm>
              <a:off x="6601177" y="6294019"/>
              <a:ext cx="53623" cy="848790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6601177" y="6294019"/>
                <a:ext cx="53623" cy="848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0" name="墨迹 79"/>
              <p14:cNvContentPartPr/>
              <p14:nvPr/>
            </p14:nvContentPartPr>
            <p14:xfrm>
              <a:off x="9350727" y="203032"/>
              <a:ext cx="256117" cy="50759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9350727" y="203032"/>
                <a:ext cx="256117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1" name="墨迹 80"/>
              <p14:cNvContentPartPr/>
              <p14:nvPr/>
            </p14:nvContentPartPr>
            <p14:xfrm>
              <a:off x="9309628" y="142933"/>
              <a:ext cx="195616" cy="370289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9309628" y="142933"/>
                <a:ext cx="195616" cy="370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墨迹 89"/>
              <p14:cNvContentPartPr/>
              <p14:nvPr/>
            </p14:nvContentPartPr>
            <p14:xfrm>
              <a:off x="9383888" y="392671"/>
              <a:ext cx="36689" cy="184703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9383888" y="392671"/>
                <a:ext cx="36689" cy="184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1" name="墨迹 90"/>
              <p14:cNvContentPartPr/>
              <p14:nvPr/>
            </p14:nvContentPartPr>
            <p14:xfrm>
              <a:off x="9433806" y="304549"/>
              <a:ext cx="133526" cy="376457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9433806" y="304549"/>
                <a:ext cx="133526" cy="376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" name="墨迹 91"/>
              <p14:cNvContentPartPr/>
              <p14:nvPr/>
            </p14:nvContentPartPr>
            <p14:xfrm>
              <a:off x="9731022" y="259430"/>
              <a:ext cx="198261" cy="284810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9731022" y="259430"/>
                <a:ext cx="198261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墨迹 92"/>
              <p14:cNvContentPartPr/>
              <p14:nvPr/>
            </p14:nvContentPartPr>
            <p14:xfrm>
              <a:off x="9577211" y="547060"/>
              <a:ext cx="455789" cy="25908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9577211" y="547060"/>
                <a:ext cx="455789" cy="25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4" name="墨迹 93"/>
              <p14:cNvContentPartPr/>
              <p14:nvPr/>
            </p14:nvContentPartPr>
            <p14:xfrm>
              <a:off x="10267244" y="148573"/>
              <a:ext cx="118533" cy="40360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0267244" y="148573"/>
                <a:ext cx="118533" cy="40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5" name="墨迹 94"/>
              <p14:cNvContentPartPr/>
              <p14:nvPr/>
            </p14:nvContentPartPr>
            <p14:xfrm>
              <a:off x="10176933" y="242511"/>
              <a:ext cx="22578" cy="205853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0176933" y="242511"/>
                <a:ext cx="22578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6" name="墨迹 95"/>
              <p14:cNvContentPartPr/>
              <p14:nvPr/>
            </p14:nvContentPartPr>
            <p14:xfrm>
              <a:off x="10188222" y="265070"/>
              <a:ext cx="225778" cy="125838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10188222" y="265070"/>
                <a:ext cx="225778" cy="125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7" name="墨迹 96"/>
              <p14:cNvContentPartPr/>
              <p14:nvPr/>
            </p14:nvContentPartPr>
            <p14:xfrm>
              <a:off x="10257896" y="248151"/>
              <a:ext cx="20637" cy="208320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10257896" y="248151"/>
                <a:ext cx="20637" cy="208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8" name="墨迹 97"/>
              <p14:cNvContentPartPr/>
              <p14:nvPr/>
            </p14:nvContentPartPr>
            <p14:xfrm>
              <a:off x="10240962" y="242511"/>
              <a:ext cx="119415" cy="379453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0240962" y="242511"/>
                <a:ext cx="119415" cy="379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9" name="墨迹 98"/>
              <p14:cNvContentPartPr/>
              <p14:nvPr/>
            </p14:nvContentPartPr>
            <p14:xfrm>
              <a:off x="10250311" y="411705"/>
              <a:ext cx="129822" cy="205853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10250311" y="411705"/>
                <a:ext cx="129822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0" name="墨迹 99"/>
              <p14:cNvContentPartPr/>
              <p14:nvPr/>
            </p14:nvContentPartPr>
            <p14:xfrm>
              <a:off x="10112022" y="454004"/>
              <a:ext cx="327378" cy="47938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0112022" y="454004"/>
                <a:ext cx="327378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1" name="墨迹 100"/>
              <p14:cNvContentPartPr/>
              <p14:nvPr/>
            </p14:nvContentPartPr>
            <p14:xfrm>
              <a:off x="10524067" y="214312"/>
              <a:ext cx="47977" cy="155095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10524067" y="214312"/>
                <a:ext cx="47977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2" name="墨迹 101"/>
              <p14:cNvContentPartPr/>
              <p14:nvPr/>
            </p14:nvContentPartPr>
            <p14:xfrm>
              <a:off x="10481732" y="186113"/>
              <a:ext cx="223838" cy="438495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10481732" y="186113"/>
                <a:ext cx="223838" cy="438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3" name="墨迹 102"/>
              <p14:cNvContentPartPr/>
              <p14:nvPr/>
            </p14:nvContentPartPr>
            <p14:xfrm>
              <a:off x="10419644" y="465283"/>
              <a:ext cx="287867" cy="53578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0419644" y="465283"/>
                <a:ext cx="287867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" name="墨迹 103"/>
              <p14:cNvContentPartPr/>
              <p14:nvPr/>
            </p14:nvContentPartPr>
            <p14:xfrm>
              <a:off x="10882488" y="225592"/>
              <a:ext cx="193499" cy="291859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10882488" y="225592"/>
                <a:ext cx="193499" cy="2918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5" name="墨迹 104"/>
              <p14:cNvContentPartPr/>
              <p14:nvPr/>
            </p14:nvContentPartPr>
            <p14:xfrm>
              <a:off x="10888132" y="362886"/>
              <a:ext cx="22578" cy="164435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10888132" y="362886"/>
                <a:ext cx="22578" cy="164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6" name="墨迹 105"/>
              <p14:cNvContentPartPr/>
              <p14:nvPr/>
            </p14:nvContentPartPr>
            <p14:xfrm>
              <a:off x="10807700" y="530141"/>
              <a:ext cx="416277" cy="25379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10807700" y="530141"/>
                <a:ext cx="41627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7" name="墨迹 106"/>
              <p14:cNvContentPartPr/>
              <p14:nvPr/>
            </p14:nvContentPartPr>
            <p14:xfrm>
              <a:off x="11226800" y="135355"/>
              <a:ext cx="5644" cy="70497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11226800" y="135355"/>
                <a:ext cx="5644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8" name="墨迹 107"/>
              <p14:cNvContentPartPr/>
              <p14:nvPr/>
            </p14:nvContentPartPr>
            <p14:xfrm>
              <a:off x="11331222" y="135355"/>
              <a:ext cx="2823" cy="101516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11331222" y="135355"/>
                <a:ext cx="2823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9" name="墨迹 108"/>
              <p14:cNvContentPartPr/>
              <p14:nvPr/>
            </p14:nvContentPartPr>
            <p14:xfrm>
              <a:off x="10814755" y="72612"/>
              <a:ext cx="28223" cy="54283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10814755" y="72612"/>
                <a:ext cx="28223" cy="542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0" name="墨迹 109"/>
              <p14:cNvContentPartPr/>
              <p14:nvPr/>
            </p14:nvContentPartPr>
            <p14:xfrm>
              <a:off x="10938932" y="74727"/>
              <a:ext cx="14112" cy="40888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10938932" y="74727"/>
                <a:ext cx="14112" cy="40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1" name="墨迹 110"/>
              <p14:cNvContentPartPr/>
              <p14:nvPr/>
            </p14:nvContentPartPr>
            <p14:xfrm>
              <a:off x="11097154" y="895318"/>
              <a:ext cx="378001" cy="204091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11097154" y="895318"/>
                <a:ext cx="378001" cy="204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2" name="墨迹 111"/>
              <p14:cNvContentPartPr/>
              <p14:nvPr/>
            </p14:nvContentPartPr>
            <p14:xfrm>
              <a:off x="11396132" y="805081"/>
              <a:ext cx="62089" cy="492073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1396132" y="805081"/>
                <a:ext cx="62089" cy="4920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3" name="墨迹 112"/>
              <p14:cNvContentPartPr/>
              <p14:nvPr/>
            </p14:nvContentPartPr>
            <p14:xfrm>
              <a:off x="11446051" y="938322"/>
              <a:ext cx="139170" cy="143110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1446051" y="938322"/>
                <a:ext cx="139170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4" name="墨迹 113"/>
              <p14:cNvContentPartPr/>
              <p14:nvPr/>
            </p14:nvContentPartPr>
            <p14:xfrm>
              <a:off x="11537244" y="976390"/>
              <a:ext cx="22577" cy="179769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1537244" y="976390"/>
                <a:ext cx="22577" cy="1797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5" name="墨迹 114"/>
              <p14:cNvContentPartPr/>
              <p14:nvPr/>
            </p14:nvContentPartPr>
            <p14:xfrm>
              <a:off x="11559822" y="744453"/>
              <a:ext cx="146756" cy="33839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1559822" y="744453"/>
                <a:ext cx="1467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6" name="墨迹 115"/>
              <p14:cNvContentPartPr/>
              <p14:nvPr/>
            </p14:nvContentPartPr>
            <p14:xfrm>
              <a:off x="11638844" y="652807"/>
              <a:ext cx="5644" cy="207262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11638844" y="652807"/>
                <a:ext cx="5644" cy="207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7" name="墨迹 116"/>
              <p14:cNvContentPartPr/>
              <p14:nvPr/>
            </p14:nvContentPartPr>
            <p14:xfrm>
              <a:off x="11132255" y="1474808"/>
              <a:ext cx="340077" cy="210083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11132255" y="1474808"/>
                <a:ext cx="340077" cy="210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8" name="墨迹 117"/>
              <p14:cNvContentPartPr/>
              <p14:nvPr/>
            </p14:nvContentPartPr>
            <p14:xfrm>
              <a:off x="11413067" y="1389858"/>
              <a:ext cx="67733" cy="558693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1413067" y="1389858"/>
                <a:ext cx="67733" cy="5586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9" name="墨迹 118"/>
              <p14:cNvContentPartPr/>
              <p14:nvPr/>
            </p14:nvContentPartPr>
            <p14:xfrm>
              <a:off x="11488561" y="1545305"/>
              <a:ext cx="136173" cy="140996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1488561" y="1545305"/>
                <a:ext cx="136173" cy="140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0" name="墨迹 119"/>
              <p14:cNvContentPartPr/>
              <p14:nvPr/>
            </p14:nvContentPartPr>
            <p14:xfrm>
              <a:off x="11551355" y="1561520"/>
              <a:ext cx="64912" cy="277055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1551355" y="1561520"/>
                <a:ext cx="64912" cy="277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1" name="墨迹 120"/>
              <p14:cNvContentPartPr/>
              <p14:nvPr/>
            </p14:nvContentPartPr>
            <p14:xfrm>
              <a:off x="10912651" y="865180"/>
              <a:ext cx="163864" cy="539130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0912651" y="865180"/>
                <a:ext cx="163864" cy="5391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2" name="墨迹 121"/>
              <p14:cNvContentPartPr/>
              <p14:nvPr/>
            </p14:nvContentPartPr>
            <p14:xfrm>
              <a:off x="10950222" y="1404310"/>
              <a:ext cx="16933" cy="814952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0950222" y="1404310"/>
                <a:ext cx="16933" cy="814952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23" name="墨迹 122"/>
              <p14:cNvContentPartPr/>
              <p14:nvPr/>
            </p14:nvContentPartPr>
            <p14:xfrm>
              <a:off x="2862360" y="2451240"/>
              <a:ext cx="5183640" cy="4129560"/>
            </p14:xfrm>
          </p:contentPart>
        </mc:Choice>
        <mc:Fallback>
          <p:pic>
            <p:nvPicPr>
              <p:cNvPr id="123" name="墨迹 122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853000" y="2441880"/>
                <a:ext cx="5202360" cy="41482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85" y="367030"/>
            <a:ext cx="10621010" cy="42754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1659240" y="546840"/>
              <a:ext cx="9778680" cy="377280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880" y="537480"/>
                <a:ext cx="9797400" cy="37915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85" y="367030"/>
            <a:ext cx="10621010" cy="42754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6098646" y="3121454"/>
              <a:ext cx="302859" cy="42475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6098646" y="3121454"/>
                <a:ext cx="302859" cy="424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6146800" y="3225967"/>
              <a:ext cx="161748" cy="242511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6146800" y="3225967"/>
                <a:ext cx="161748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6259688" y="2824131"/>
              <a:ext cx="28222" cy="274940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6259688" y="2824131"/>
                <a:ext cx="28222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9237133" y="2512003"/>
              <a:ext cx="268111" cy="26277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9237133" y="2512003"/>
                <a:ext cx="268111" cy="262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9505244" y="2492792"/>
              <a:ext cx="572911" cy="6203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505244" y="2492792"/>
                <a:ext cx="572911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10250311" y="2475873"/>
              <a:ext cx="375356" cy="1127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0250311" y="2475873"/>
                <a:ext cx="37535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10315222" y="2487152"/>
              <a:ext cx="324555" cy="31864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0315222" y="2487152"/>
                <a:ext cx="324555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9194800" y="2769143"/>
              <a:ext cx="1199444" cy="4511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9194800" y="2769143"/>
                <a:ext cx="119944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9691511" y="2279185"/>
              <a:ext cx="73378" cy="1211852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9691511" y="2279185"/>
                <a:ext cx="73378" cy="1211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9776177" y="1934452"/>
              <a:ext cx="262467" cy="27071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776177" y="1934452"/>
                <a:ext cx="262467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10041466" y="1968291"/>
              <a:ext cx="45156" cy="1105401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0041466" y="1968291"/>
                <a:ext cx="45156" cy="1105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9674577" y="3120749"/>
              <a:ext cx="341489" cy="32517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674577" y="3120749"/>
                <a:ext cx="341489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9381066" y="2047248"/>
              <a:ext cx="502356" cy="2819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381066" y="2047248"/>
                <a:ext cx="5023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9956800" y="2081087"/>
              <a:ext cx="493888" cy="1691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9956800" y="2081087"/>
                <a:ext cx="49388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10425288" y="2114925"/>
              <a:ext cx="33867" cy="1088482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0425288" y="2114925"/>
                <a:ext cx="33867" cy="1088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9381066" y="2109286"/>
              <a:ext cx="36689" cy="217132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381066" y="2109286"/>
                <a:ext cx="36689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9426222" y="2453314"/>
              <a:ext cx="50800" cy="490662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426222" y="2453314"/>
                <a:ext cx="50800" cy="490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9443155" y="3090611"/>
              <a:ext cx="360" cy="7331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443155" y="3090611"/>
                <a:ext cx="360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9352844" y="2092366"/>
              <a:ext cx="45156" cy="118153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9352844" y="2092366"/>
                <a:ext cx="45156" cy="1181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9360428" y="3225967"/>
              <a:ext cx="1028172" cy="3383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9360428" y="3225967"/>
                <a:ext cx="102817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10267244" y="3271085"/>
              <a:ext cx="90311" cy="564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0267244" y="3271085"/>
                <a:ext cx="903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9781822" y="2089546"/>
              <a:ext cx="259644" cy="1410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9781822" y="2089546"/>
                <a:ext cx="259644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10442222" y="3000375"/>
              <a:ext cx="28223" cy="112795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0442222" y="3000375"/>
                <a:ext cx="28223" cy="112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1719438" y="3977470"/>
              <a:ext cx="3777544" cy="77547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719438" y="3977470"/>
                <a:ext cx="3777544" cy="77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6084711" y="3664461"/>
              <a:ext cx="28222" cy="224183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084711" y="3664461"/>
                <a:ext cx="28222" cy="224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6152621" y="3677151"/>
              <a:ext cx="208668" cy="222772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152621" y="3677151"/>
                <a:ext cx="208668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6385983" y="3647366"/>
              <a:ext cx="138994" cy="248327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385983" y="3647366"/>
                <a:ext cx="138994" cy="248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6412088" y="3632032"/>
              <a:ext cx="121356" cy="267891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412088" y="3632032"/>
                <a:ext cx="121356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6564488" y="3710990"/>
              <a:ext cx="268288" cy="2537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6564488" y="3710990"/>
                <a:ext cx="26828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6600296" y="3795587"/>
              <a:ext cx="125765" cy="289745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600296" y="3795587"/>
                <a:ext cx="125765" cy="289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6638219" y="3453674"/>
              <a:ext cx="126647" cy="16514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638219" y="3453674"/>
                <a:ext cx="126647" cy="165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6852355" y="3710990"/>
              <a:ext cx="134056" cy="4793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6852355" y="3710990"/>
                <a:ext cx="134056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6828190" y="3823786"/>
              <a:ext cx="165276" cy="1973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828190" y="3823786"/>
                <a:ext cx="16527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7010400" y="3600485"/>
              <a:ext cx="166511" cy="357246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7010400" y="3600485"/>
                <a:ext cx="166511" cy="357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3031066" y="4626929"/>
              <a:ext cx="163689" cy="601168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3031066" y="4626929"/>
                <a:ext cx="163689" cy="601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3175000" y="4871379"/>
              <a:ext cx="25400" cy="187523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3175000" y="4871379"/>
                <a:ext cx="25400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3228622" y="4833310"/>
              <a:ext cx="71437" cy="501943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3228622" y="4833310"/>
                <a:ext cx="71437" cy="501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3454400" y="4844590"/>
              <a:ext cx="144638" cy="3101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3454400" y="4844590"/>
                <a:ext cx="14463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3432175" y="4934827"/>
              <a:ext cx="197202" cy="2255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3432175" y="4934827"/>
                <a:ext cx="19720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3934177" y="4590799"/>
              <a:ext cx="163689" cy="642937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3934177" y="4590799"/>
                <a:ext cx="163689" cy="642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4141258" y="4838950"/>
              <a:ext cx="159808" cy="174834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4141258" y="4838950"/>
                <a:ext cx="15980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2431168" y="5594684"/>
              <a:ext cx="224543" cy="195454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2431168" y="5594684"/>
                <a:ext cx="224543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2683051" y="5544278"/>
              <a:ext cx="254882" cy="242159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2683051" y="5544278"/>
                <a:ext cx="254882" cy="242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2280355" y="5879494"/>
              <a:ext cx="942622" cy="81777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2280355" y="5879494"/>
                <a:ext cx="942622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墨迹 48"/>
              <p14:cNvContentPartPr/>
              <p14:nvPr/>
            </p14:nvContentPartPr>
            <p14:xfrm>
              <a:off x="2393244" y="6024719"/>
              <a:ext cx="101600" cy="314419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2393244" y="6024719"/>
                <a:ext cx="101600" cy="314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墨迹 49"/>
              <p14:cNvContentPartPr/>
              <p14:nvPr/>
            </p14:nvContentPartPr>
            <p14:xfrm>
              <a:off x="2517422" y="6017669"/>
              <a:ext cx="139700" cy="23651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2517422" y="6017669"/>
                <a:ext cx="139700" cy="236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墨迹 50"/>
              <p14:cNvContentPartPr/>
              <p14:nvPr/>
            </p14:nvContentPartPr>
            <p14:xfrm>
              <a:off x="2632251" y="6096626"/>
              <a:ext cx="64382" cy="170957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2632251" y="6096626"/>
                <a:ext cx="64382" cy="17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墨迹 51"/>
              <p14:cNvContentPartPr/>
              <p14:nvPr/>
            </p14:nvContentPartPr>
            <p14:xfrm>
              <a:off x="2637366" y="6122710"/>
              <a:ext cx="105834" cy="151570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2637366" y="6122710"/>
                <a:ext cx="105834" cy="151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墨迹 52"/>
              <p14:cNvContentPartPr/>
              <p14:nvPr/>
            </p14:nvContentPartPr>
            <p14:xfrm>
              <a:off x="2822222" y="5993523"/>
              <a:ext cx="275166" cy="268420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2822222" y="5993523"/>
                <a:ext cx="275166" cy="268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墨迹 53"/>
              <p14:cNvContentPartPr/>
              <p14:nvPr/>
            </p14:nvContentPartPr>
            <p14:xfrm>
              <a:off x="3115733" y="6058557"/>
              <a:ext cx="177800" cy="207263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3115733" y="6058557"/>
                <a:ext cx="177800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墨迹 54"/>
              <p14:cNvContentPartPr/>
              <p14:nvPr/>
            </p14:nvContentPartPr>
            <p14:xfrm>
              <a:off x="3409244" y="5803356"/>
              <a:ext cx="163689" cy="2819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3409244" y="5803356"/>
                <a:ext cx="1636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6" name="墨迹 55"/>
              <p14:cNvContentPartPr/>
              <p14:nvPr/>
            </p14:nvContentPartPr>
            <p14:xfrm>
              <a:off x="3411537" y="5927432"/>
              <a:ext cx="198085" cy="1691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3411537" y="5927432"/>
                <a:ext cx="19808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墨迹 56"/>
              <p14:cNvContentPartPr/>
              <p14:nvPr/>
            </p14:nvContentPartPr>
            <p14:xfrm>
              <a:off x="3725333" y="5848475"/>
              <a:ext cx="843844" cy="39478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3725333" y="5848475"/>
                <a:ext cx="84384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8" name="墨迹 57"/>
              <p14:cNvContentPartPr/>
              <p14:nvPr/>
            </p14:nvContentPartPr>
            <p14:xfrm>
              <a:off x="3996266" y="5537052"/>
              <a:ext cx="11289" cy="260664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3996266" y="5537052"/>
                <a:ext cx="11289" cy="260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墨迹 58"/>
              <p14:cNvContentPartPr/>
              <p14:nvPr/>
            </p14:nvContentPartPr>
            <p14:xfrm>
              <a:off x="4084461" y="5510087"/>
              <a:ext cx="92427" cy="192458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4084461" y="5510087"/>
                <a:ext cx="92427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0" name="墨迹 59"/>
              <p14:cNvContentPartPr/>
              <p14:nvPr/>
            </p14:nvContentPartPr>
            <p14:xfrm>
              <a:off x="4154311" y="5503742"/>
              <a:ext cx="251177" cy="260136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4154311" y="5503742"/>
                <a:ext cx="251177" cy="260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墨迹 60"/>
              <p14:cNvContentPartPr/>
              <p14:nvPr/>
            </p14:nvContentPartPr>
            <p14:xfrm>
              <a:off x="3770488" y="5983830"/>
              <a:ext cx="107245" cy="308251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3770488" y="5983830"/>
                <a:ext cx="107245" cy="308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2" name="墨迹 61"/>
              <p14:cNvContentPartPr/>
              <p14:nvPr/>
            </p14:nvContentPartPr>
            <p14:xfrm>
              <a:off x="3860800" y="5921792"/>
              <a:ext cx="155222" cy="304550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3860800" y="5921792"/>
                <a:ext cx="155222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" name="墨迹 62"/>
              <p14:cNvContentPartPr/>
              <p14:nvPr/>
            </p14:nvContentPartPr>
            <p14:xfrm>
              <a:off x="3962400" y="6096626"/>
              <a:ext cx="67733" cy="157915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3962400" y="6096626"/>
                <a:ext cx="67733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4" name="墨迹 63"/>
              <p14:cNvContentPartPr/>
              <p14:nvPr/>
            </p14:nvContentPartPr>
            <p14:xfrm>
              <a:off x="4018844" y="6119185"/>
              <a:ext cx="22578" cy="177654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4018844" y="6119185"/>
                <a:ext cx="22578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墨迹 64"/>
              <p14:cNvContentPartPr/>
              <p14:nvPr/>
            </p14:nvContentPartPr>
            <p14:xfrm>
              <a:off x="3976511" y="6220702"/>
              <a:ext cx="76200" cy="1127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3976511" y="6220702"/>
                <a:ext cx="762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6" name="墨迹 65"/>
              <p14:cNvContentPartPr/>
              <p14:nvPr/>
            </p14:nvContentPartPr>
            <p14:xfrm>
              <a:off x="4171244" y="5993347"/>
              <a:ext cx="141111" cy="298557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4171244" y="5993347"/>
                <a:ext cx="141111" cy="298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" name="墨迹 66"/>
              <p14:cNvContentPartPr/>
              <p14:nvPr/>
            </p14:nvContentPartPr>
            <p14:xfrm>
              <a:off x="4382911" y="5968320"/>
              <a:ext cx="79375" cy="235462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4382911" y="5968320"/>
                <a:ext cx="79375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8" name="墨迹 67"/>
              <p14:cNvContentPartPr/>
              <p14:nvPr/>
            </p14:nvContentPartPr>
            <p14:xfrm>
              <a:off x="5748161" y="5515727"/>
              <a:ext cx="184150" cy="197393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5748161" y="5515727"/>
                <a:ext cx="184150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9" name="墨迹 68"/>
              <p14:cNvContentPartPr/>
              <p14:nvPr/>
            </p14:nvContentPartPr>
            <p14:xfrm>
              <a:off x="5971822" y="5376846"/>
              <a:ext cx="183444" cy="356013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5971822" y="5376846"/>
                <a:ext cx="183444" cy="356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" name="墨迹 69"/>
              <p14:cNvContentPartPr/>
              <p14:nvPr/>
            </p14:nvContentPartPr>
            <p14:xfrm>
              <a:off x="6262511" y="5281146"/>
              <a:ext cx="62089" cy="203561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6262511" y="5281146"/>
                <a:ext cx="62089" cy="203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墨迹 70"/>
              <p14:cNvContentPartPr/>
              <p14:nvPr/>
            </p14:nvContentPartPr>
            <p14:xfrm>
              <a:off x="6412088" y="5470608"/>
              <a:ext cx="167393" cy="28199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6412088" y="5470608"/>
                <a:ext cx="16739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2" name="墨迹 71"/>
              <p14:cNvContentPartPr/>
              <p14:nvPr/>
            </p14:nvContentPartPr>
            <p14:xfrm>
              <a:off x="6388628" y="5573535"/>
              <a:ext cx="198438" cy="2678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6388628" y="5573535"/>
                <a:ext cx="198438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墨迹 72"/>
              <p14:cNvContentPartPr/>
              <p14:nvPr/>
            </p14:nvContentPartPr>
            <p14:xfrm>
              <a:off x="6632222" y="5306349"/>
              <a:ext cx="445911" cy="316534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6632222" y="5306349"/>
                <a:ext cx="445911" cy="316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4" name="墨迹 73"/>
              <p14:cNvContentPartPr/>
              <p14:nvPr/>
            </p14:nvContentPartPr>
            <p14:xfrm>
              <a:off x="7136518" y="5386011"/>
              <a:ext cx="223837" cy="225592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7136518" y="5386011"/>
                <a:ext cx="223837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5" name="墨迹 74"/>
              <p14:cNvContentPartPr/>
              <p14:nvPr/>
            </p14:nvContentPartPr>
            <p14:xfrm>
              <a:off x="6011333" y="6126940"/>
              <a:ext cx="152400" cy="212198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6011333" y="6126940"/>
                <a:ext cx="152400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6" name="墨迹 75"/>
              <p14:cNvContentPartPr/>
              <p14:nvPr/>
            </p14:nvContentPartPr>
            <p14:xfrm>
              <a:off x="6242755" y="6126235"/>
              <a:ext cx="146756" cy="40889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6242755" y="6126235"/>
                <a:ext cx="146756" cy="408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墨迹 76"/>
              <p14:cNvContentPartPr/>
              <p14:nvPr/>
            </p14:nvContentPartPr>
            <p14:xfrm>
              <a:off x="6225998" y="6260180"/>
              <a:ext cx="163513" cy="14100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6225998" y="6260180"/>
                <a:ext cx="163513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墨迹 77"/>
              <p14:cNvContentPartPr/>
              <p14:nvPr/>
            </p14:nvContentPartPr>
            <p14:xfrm>
              <a:off x="6455127" y="6254541"/>
              <a:ext cx="953206" cy="36658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6455127" y="6254541"/>
                <a:ext cx="953206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墨迹 78"/>
              <p14:cNvContentPartPr/>
              <p14:nvPr/>
            </p14:nvContentPartPr>
            <p14:xfrm>
              <a:off x="6629400" y="5978190"/>
              <a:ext cx="155222" cy="150337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6629400" y="5978190"/>
                <a:ext cx="155222" cy="150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0" name="墨迹 79"/>
              <p14:cNvContentPartPr/>
              <p14:nvPr/>
            </p14:nvContentPartPr>
            <p14:xfrm>
              <a:off x="6790266" y="5863985"/>
              <a:ext cx="149578" cy="305959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6790266" y="5863985"/>
                <a:ext cx="149578" cy="305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1" name="墨迹 80"/>
              <p14:cNvContentPartPr/>
              <p14:nvPr/>
            </p14:nvContentPartPr>
            <p14:xfrm>
              <a:off x="6996288" y="5816575"/>
              <a:ext cx="115712" cy="251852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6996288" y="5816575"/>
                <a:ext cx="115712" cy="251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2" name="墨迹 81"/>
              <p14:cNvContentPartPr/>
              <p14:nvPr/>
            </p14:nvContentPartPr>
            <p14:xfrm>
              <a:off x="6654800" y="6302479"/>
              <a:ext cx="389466" cy="321468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6654800" y="6302479"/>
                <a:ext cx="389466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3" name="墨迹 82"/>
              <p14:cNvContentPartPr/>
              <p14:nvPr/>
            </p14:nvContentPartPr>
            <p14:xfrm>
              <a:off x="10397066" y="837510"/>
              <a:ext cx="70555" cy="25379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0397066" y="837510"/>
                <a:ext cx="7055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6" name="墨迹 85"/>
              <p14:cNvContentPartPr/>
              <p14:nvPr/>
            </p14:nvContentPartPr>
            <p14:xfrm>
              <a:off x="10724444" y="817771"/>
              <a:ext cx="152400" cy="307369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0724444" y="817771"/>
                <a:ext cx="152400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7" name="墨迹 86"/>
              <p14:cNvContentPartPr/>
              <p14:nvPr/>
            </p14:nvContentPartPr>
            <p14:xfrm>
              <a:off x="10775244" y="1302794"/>
              <a:ext cx="5644" cy="124076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0775244" y="1302794"/>
                <a:ext cx="5644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8" name="墨迹 87"/>
              <p14:cNvContentPartPr/>
              <p14:nvPr/>
            </p14:nvContentPartPr>
            <p14:xfrm>
              <a:off x="10778067" y="1646822"/>
              <a:ext cx="19755" cy="160734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0778067" y="1646822"/>
                <a:ext cx="19755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9" name="墨迹 88"/>
              <p14:cNvContentPartPr/>
              <p14:nvPr/>
            </p14:nvContentPartPr>
            <p14:xfrm>
              <a:off x="11239500" y="800851"/>
              <a:ext cx="148167" cy="253087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1239500" y="800851"/>
                <a:ext cx="148167" cy="2530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0" name="墨迹 89"/>
              <p14:cNvContentPartPr/>
              <p14:nvPr/>
            </p14:nvContentPartPr>
            <p14:xfrm>
              <a:off x="11382022" y="657741"/>
              <a:ext cx="158926" cy="408181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1382022" y="657741"/>
                <a:ext cx="158926" cy="4081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1" name="墨迹 90"/>
              <p14:cNvContentPartPr/>
              <p14:nvPr/>
            </p14:nvContentPartPr>
            <p14:xfrm>
              <a:off x="11480800" y="1026444"/>
              <a:ext cx="56444" cy="36658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1480800" y="1026444"/>
                <a:ext cx="56444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" name="墨迹 91"/>
              <p14:cNvContentPartPr/>
              <p14:nvPr/>
            </p14:nvContentPartPr>
            <p14:xfrm>
              <a:off x="11531600" y="908008"/>
              <a:ext cx="129822" cy="133240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1531600" y="908008"/>
                <a:ext cx="129822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3" name="墨迹 92"/>
              <p14:cNvContentPartPr/>
              <p14:nvPr/>
            </p14:nvContentPartPr>
            <p14:xfrm>
              <a:off x="11588044" y="808430"/>
              <a:ext cx="135467" cy="288511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1588044" y="808430"/>
                <a:ext cx="135467" cy="288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4" name="墨迹 93"/>
              <p14:cNvContentPartPr/>
              <p14:nvPr/>
            </p14:nvContentPartPr>
            <p14:xfrm>
              <a:off x="11329635" y="1274595"/>
              <a:ext cx="187854" cy="149455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1329635" y="1274595"/>
                <a:ext cx="18785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5" name="墨迹 94"/>
              <p14:cNvContentPartPr/>
              <p14:nvPr/>
            </p14:nvContentPartPr>
            <p14:xfrm>
              <a:off x="11497732" y="1205507"/>
              <a:ext cx="149578" cy="221363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1497732" y="1205507"/>
                <a:ext cx="149578" cy="221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6" name="墨迹 95"/>
              <p14:cNvContentPartPr/>
              <p14:nvPr/>
            </p14:nvContentPartPr>
            <p14:xfrm>
              <a:off x="11667067" y="1359192"/>
              <a:ext cx="5644" cy="78957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11667067" y="1359192"/>
                <a:ext cx="564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7" name="墨迹 96"/>
              <p14:cNvContentPartPr/>
              <p14:nvPr/>
            </p14:nvContentPartPr>
            <p14:xfrm>
              <a:off x="11678355" y="1184358"/>
              <a:ext cx="19756" cy="33839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11678355" y="1184358"/>
                <a:ext cx="197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8" name="墨迹 97"/>
              <p14:cNvContentPartPr/>
              <p14:nvPr/>
            </p14:nvContentPartPr>
            <p14:xfrm>
              <a:off x="11350977" y="1274595"/>
              <a:ext cx="50800" cy="1973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1350977" y="1274595"/>
                <a:ext cx="50800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9" name="墨迹 98"/>
              <p14:cNvContentPartPr/>
              <p14:nvPr/>
            </p14:nvContentPartPr>
            <p14:xfrm>
              <a:off x="8063088" y="2980635"/>
              <a:ext cx="104996" cy="59958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8063088" y="2980635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0" name="墨迹 99"/>
              <p14:cNvContentPartPr/>
              <p14:nvPr/>
            </p14:nvContentPartPr>
            <p14:xfrm>
              <a:off x="8128000" y="3835065"/>
              <a:ext cx="510822" cy="1101877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8128000" y="3835065"/>
                <a:ext cx="510822" cy="1101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1" name="墨迹 100"/>
              <p14:cNvContentPartPr/>
              <p14:nvPr/>
            </p14:nvContentPartPr>
            <p14:xfrm>
              <a:off x="8884355" y="4692315"/>
              <a:ext cx="279400" cy="403246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8884355" y="4692315"/>
                <a:ext cx="279400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2" name="墨迹 101"/>
              <p14:cNvContentPartPr/>
              <p14:nvPr/>
            </p14:nvContentPartPr>
            <p14:xfrm>
              <a:off x="9554280" y="4726154"/>
              <a:ext cx="162631" cy="155976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9554280" y="4726154"/>
                <a:ext cx="162631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6" name="墨迹 105"/>
              <p14:cNvContentPartPr/>
              <p14:nvPr/>
            </p14:nvContentPartPr>
            <p14:xfrm>
              <a:off x="9014177" y="5352172"/>
              <a:ext cx="158045" cy="253791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9014177" y="5352172"/>
                <a:ext cx="158045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7" name="墨迹 106"/>
              <p14:cNvContentPartPr/>
              <p14:nvPr/>
            </p14:nvContentPartPr>
            <p14:xfrm>
              <a:off x="9426222" y="5431130"/>
              <a:ext cx="33866" cy="56397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9426222" y="5431130"/>
                <a:ext cx="33866" cy="56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8" name="墨迹 107"/>
              <p14:cNvContentPartPr/>
              <p14:nvPr/>
            </p14:nvContentPartPr>
            <p14:xfrm>
              <a:off x="9409288" y="5515727"/>
              <a:ext cx="56444" cy="50758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9409288" y="5515727"/>
                <a:ext cx="5644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9" name="墨迹 108"/>
              <p14:cNvContentPartPr/>
              <p14:nvPr/>
            </p14:nvContentPartPr>
            <p14:xfrm>
              <a:off x="9810044" y="5380371"/>
              <a:ext cx="135466" cy="253791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9810044" y="5380371"/>
                <a:ext cx="135466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0" name="墨迹 109"/>
              <p14:cNvContentPartPr/>
              <p14:nvPr/>
            </p14:nvContentPartPr>
            <p14:xfrm>
              <a:off x="10001955" y="5314632"/>
              <a:ext cx="101600" cy="255377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10001955" y="5314632"/>
                <a:ext cx="101600" cy="255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1" name="墨迹 110"/>
              <p14:cNvContentPartPr/>
              <p14:nvPr/>
            </p14:nvContentPartPr>
            <p14:xfrm>
              <a:off x="9965090" y="5401168"/>
              <a:ext cx="172332" cy="134298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9965090" y="5401168"/>
                <a:ext cx="172332" cy="134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2" name="墨迹 111"/>
              <p14:cNvContentPartPr/>
              <p14:nvPr/>
            </p14:nvContentPartPr>
            <p14:xfrm>
              <a:off x="10136716" y="5380371"/>
              <a:ext cx="226484" cy="22559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0136716" y="5380371"/>
                <a:ext cx="22648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3" name="墨迹 112"/>
              <p14:cNvContentPartPr/>
              <p14:nvPr/>
            </p14:nvContentPartPr>
            <p14:xfrm>
              <a:off x="10199511" y="5419850"/>
              <a:ext cx="112889" cy="280052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0199511" y="5419850"/>
                <a:ext cx="112889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4" name="墨迹 113"/>
              <p14:cNvContentPartPr/>
              <p14:nvPr/>
            </p14:nvContentPartPr>
            <p14:xfrm>
              <a:off x="10289822" y="5087278"/>
              <a:ext cx="11288" cy="242335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0289822" y="5087278"/>
                <a:ext cx="11288" cy="242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5" name="墨迹 114"/>
              <p14:cNvContentPartPr/>
              <p14:nvPr/>
            </p14:nvContentPartPr>
            <p14:xfrm>
              <a:off x="10446102" y="5436769"/>
              <a:ext cx="213430" cy="11279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0446102" y="5436769"/>
                <a:ext cx="21343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6" name="墨迹 115"/>
              <p14:cNvContentPartPr/>
              <p14:nvPr/>
            </p14:nvContentPartPr>
            <p14:xfrm>
              <a:off x="10557051" y="5303705"/>
              <a:ext cx="23460" cy="327637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10557051" y="5303705"/>
                <a:ext cx="23460" cy="3276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7" name="墨迹 116"/>
              <p14:cNvContentPartPr/>
              <p14:nvPr/>
            </p14:nvContentPartPr>
            <p14:xfrm>
              <a:off x="10817401" y="5278150"/>
              <a:ext cx="136525" cy="174129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10817401" y="5278150"/>
                <a:ext cx="136525" cy="174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8" name="墨迹 117"/>
              <p14:cNvContentPartPr/>
              <p14:nvPr/>
            </p14:nvContentPartPr>
            <p14:xfrm>
              <a:off x="10905067" y="5327850"/>
              <a:ext cx="16933" cy="210435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0905067" y="5327850"/>
                <a:ext cx="16933" cy="210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9" name="墨迹 118"/>
              <p14:cNvContentPartPr/>
              <p14:nvPr/>
            </p14:nvContentPartPr>
            <p14:xfrm>
              <a:off x="10958688" y="5335253"/>
              <a:ext cx="121356" cy="183293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0958688" y="5335253"/>
                <a:ext cx="121356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0" name="墨迹 119"/>
              <p14:cNvContentPartPr/>
              <p14:nvPr/>
            </p14:nvContentPartPr>
            <p14:xfrm>
              <a:off x="10950222" y="5357812"/>
              <a:ext cx="127000" cy="129715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0950222" y="5357812"/>
                <a:ext cx="127000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1" name="墨迹 120"/>
              <p14:cNvContentPartPr/>
              <p14:nvPr/>
            </p14:nvContentPartPr>
            <p14:xfrm>
              <a:off x="11113911" y="5357812"/>
              <a:ext cx="259644" cy="33839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1113911" y="5357812"/>
                <a:ext cx="2596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2" name="墨迹 121"/>
              <p14:cNvContentPartPr/>
              <p14:nvPr/>
            </p14:nvContentPartPr>
            <p14:xfrm>
              <a:off x="11190817" y="5408570"/>
              <a:ext cx="129117" cy="118436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1190817" y="5408570"/>
                <a:ext cx="129117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3" name="墨迹 122"/>
              <p14:cNvContentPartPr/>
              <p14:nvPr/>
            </p14:nvContentPartPr>
            <p14:xfrm>
              <a:off x="11260667" y="5435007"/>
              <a:ext cx="45155" cy="382449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1260667" y="5435007"/>
                <a:ext cx="45155" cy="382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4" name="墨迹 123"/>
              <p14:cNvContentPartPr/>
              <p14:nvPr/>
            </p14:nvContentPartPr>
            <p14:xfrm>
              <a:off x="11255022" y="5068420"/>
              <a:ext cx="16933" cy="309132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11255022" y="5068420"/>
                <a:ext cx="16933" cy="309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5" name="墨迹 124"/>
              <p14:cNvContentPartPr/>
              <p14:nvPr/>
            </p14:nvContentPartPr>
            <p14:xfrm>
              <a:off x="11458222" y="5357812"/>
              <a:ext cx="105833" cy="19740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11458222" y="5357812"/>
                <a:ext cx="105833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6" name="墨迹 125"/>
              <p14:cNvContentPartPr/>
              <p14:nvPr/>
            </p14:nvContentPartPr>
            <p14:xfrm>
              <a:off x="11441288" y="5428309"/>
              <a:ext cx="160867" cy="17801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11441288" y="5428309"/>
                <a:ext cx="160867" cy="178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7" name="墨迹 126"/>
              <p14:cNvContentPartPr/>
              <p14:nvPr/>
            </p14:nvContentPartPr>
            <p14:xfrm>
              <a:off x="11578695" y="5216817"/>
              <a:ext cx="187149" cy="315829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11578695" y="5216817"/>
                <a:ext cx="187149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8" name="墨迹 127"/>
              <p14:cNvContentPartPr/>
              <p14:nvPr/>
            </p14:nvContentPartPr>
            <p14:xfrm>
              <a:off x="9169400" y="5848475"/>
              <a:ext cx="158044" cy="270710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9169400" y="5848475"/>
                <a:ext cx="158044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9" name="墨迹 128"/>
              <p14:cNvContentPartPr/>
              <p14:nvPr/>
            </p14:nvContentPartPr>
            <p14:xfrm>
              <a:off x="9386711" y="5995110"/>
              <a:ext cx="5644" cy="78957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9386711" y="5995110"/>
                <a:ext cx="564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0" name="墨迹 129"/>
              <p14:cNvContentPartPr/>
              <p14:nvPr/>
            </p14:nvContentPartPr>
            <p14:xfrm>
              <a:off x="9403644" y="5814636"/>
              <a:ext cx="33866" cy="93057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9403644" y="5814636"/>
                <a:ext cx="33866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1" name="墨迹 130"/>
              <p14:cNvContentPartPr/>
              <p14:nvPr/>
            </p14:nvContentPartPr>
            <p14:xfrm>
              <a:off x="9482666" y="5983830"/>
              <a:ext cx="132644" cy="98697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9482666" y="5983830"/>
                <a:ext cx="132644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2" name="墨迹 131"/>
              <p14:cNvContentPartPr/>
              <p14:nvPr/>
            </p14:nvContentPartPr>
            <p14:xfrm>
              <a:off x="9674577" y="5891831"/>
              <a:ext cx="62089" cy="182236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9674577" y="5891831"/>
                <a:ext cx="62089" cy="182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3" name="墨迹 132"/>
              <p14:cNvContentPartPr/>
              <p14:nvPr/>
            </p14:nvContentPartPr>
            <p14:xfrm>
              <a:off x="9759244" y="5942589"/>
              <a:ext cx="197556" cy="210435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9759244" y="5942589"/>
                <a:ext cx="197556" cy="210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4" name="墨迹 133"/>
              <p14:cNvContentPartPr/>
              <p14:nvPr/>
            </p14:nvContentPartPr>
            <p14:xfrm>
              <a:off x="9985022" y="5842835"/>
              <a:ext cx="124178" cy="281990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9985022" y="5842835"/>
                <a:ext cx="124178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5" name="墨迹 134"/>
              <p14:cNvContentPartPr/>
              <p14:nvPr/>
            </p14:nvContentPartPr>
            <p14:xfrm>
              <a:off x="10205155" y="5869624"/>
              <a:ext cx="208845" cy="331338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0205155" y="5869624"/>
                <a:ext cx="208845" cy="3313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6" name="墨迹 135"/>
              <p14:cNvContentPartPr/>
              <p14:nvPr/>
            </p14:nvContentPartPr>
            <p14:xfrm>
              <a:off x="8401755" y="5863985"/>
              <a:ext cx="166512" cy="204442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8401755" y="5863985"/>
                <a:ext cx="166512" cy="2044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7" name="墨迹 136"/>
              <p14:cNvContentPartPr/>
              <p14:nvPr/>
            </p14:nvContentPartPr>
            <p14:xfrm>
              <a:off x="8590844" y="5806177"/>
              <a:ext cx="73378" cy="236166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8590844" y="5806177"/>
                <a:ext cx="73378" cy="236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8" name="墨迹 137"/>
              <p14:cNvContentPartPr/>
              <p14:nvPr/>
            </p14:nvContentPartPr>
            <p14:xfrm>
              <a:off x="8641644" y="5957041"/>
              <a:ext cx="45156" cy="226297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8641644" y="5957041"/>
                <a:ext cx="45156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9" name="墨迹 138"/>
              <p14:cNvContentPartPr/>
              <p14:nvPr/>
            </p14:nvContentPartPr>
            <p14:xfrm>
              <a:off x="8760177" y="5871739"/>
              <a:ext cx="22578" cy="131126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8760177" y="5871739"/>
                <a:ext cx="22578" cy="131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0" name="墨迹 139"/>
              <p14:cNvContentPartPr/>
              <p14:nvPr/>
            </p14:nvContentPartPr>
            <p14:xfrm>
              <a:off x="8816622" y="5746958"/>
              <a:ext cx="256822" cy="191754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8816622" y="5746958"/>
                <a:ext cx="256822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1" name="墨迹 140"/>
              <p14:cNvContentPartPr/>
              <p14:nvPr/>
            </p14:nvContentPartPr>
            <p14:xfrm>
              <a:off x="8729133" y="5949991"/>
              <a:ext cx="215900" cy="293270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8729133" y="5949991"/>
                <a:ext cx="215900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2" name="墨迹 141"/>
              <p14:cNvContentPartPr/>
              <p14:nvPr/>
            </p14:nvContentPartPr>
            <p14:xfrm>
              <a:off x="8737600" y="5842835"/>
              <a:ext cx="79022" cy="248151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8737600" y="5842835"/>
                <a:ext cx="79022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3" name="墨迹 2"/>
              <p14:cNvContentPartPr/>
              <p14:nvPr/>
            </p14:nvContentPartPr>
            <p14:xfrm>
              <a:off x="9313333" y="2047248"/>
              <a:ext cx="94544" cy="84597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9313333" y="2047248"/>
                <a:ext cx="94544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4" name="墨迹 3"/>
              <p14:cNvContentPartPr/>
              <p14:nvPr/>
            </p14:nvContentPartPr>
            <p14:xfrm>
              <a:off x="9986433" y="1934452"/>
              <a:ext cx="83256" cy="112796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9986433" y="1934452"/>
                <a:ext cx="83256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4" name="墨迹 83"/>
              <p14:cNvContentPartPr/>
              <p14:nvPr/>
            </p14:nvContentPartPr>
            <p14:xfrm>
              <a:off x="9725377" y="2207982"/>
              <a:ext cx="95956" cy="104337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9725377" y="2207982"/>
                <a:ext cx="95956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5" name="墨迹 84"/>
              <p14:cNvContentPartPr/>
              <p14:nvPr/>
            </p14:nvContentPartPr>
            <p14:xfrm>
              <a:off x="10504311" y="2539321"/>
              <a:ext cx="90311" cy="98167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0504311" y="2539321"/>
                <a:ext cx="90311" cy="98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3" name="墨迹 102"/>
              <p14:cNvContentPartPr/>
              <p14:nvPr/>
            </p14:nvContentPartPr>
            <p14:xfrm>
              <a:off x="10296877" y="2743763"/>
              <a:ext cx="83256" cy="132536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0296877" y="2743763"/>
                <a:ext cx="83256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4" name="墨迹 103"/>
              <p14:cNvContentPartPr/>
              <p14:nvPr/>
            </p14:nvContentPartPr>
            <p14:xfrm>
              <a:off x="9420577" y="2482923"/>
              <a:ext cx="100189" cy="100106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9420577" y="2482923"/>
                <a:ext cx="100189" cy="100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5" name="墨迹 104"/>
              <p14:cNvContentPartPr/>
              <p14:nvPr/>
            </p14:nvContentPartPr>
            <p14:xfrm>
              <a:off x="9155288" y="2755043"/>
              <a:ext cx="65793" cy="81777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9155288" y="2755043"/>
                <a:ext cx="65793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3" name="墨迹 142"/>
              <p14:cNvContentPartPr/>
              <p14:nvPr/>
            </p14:nvContentPartPr>
            <p14:xfrm>
              <a:off x="9352844" y="3169569"/>
              <a:ext cx="73378" cy="101516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9352844" y="3169569"/>
                <a:ext cx="73378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4" name="墨迹 143"/>
              <p14:cNvContentPartPr/>
              <p14:nvPr/>
            </p14:nvContentPartPr>
            <p14:xfrm>
              <a:off x="9704740" y="3316204"/>
              <a:ext cx="70026" cy="135355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9704740" y="3316204"/>
                <a:ext cx="7002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5" name="墨迹 144"/>
              <p14:cNvContentPartPr/>
              <p14:nvPr/>
            </p14:nvContentPartPr>
            <p14:xfrm>
              <a:off x="9985022" y="3073692"/>
              <a:ext cx="62088" cy="94467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9985022" y="3073692"/>
                <a:ext cx="62088" cy="94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6" name="墨迹 145"/>
              <p14:cNvContentPartPr/>
              <p14:nvPr/>
            </p14:nvContentPartPr>
            <p14:xfrm>
              <a:off x="10447867" y="3180848"/>
              <a:ext cx="56444" cy="85302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10447867" y="3180848"/>
                <a:ext cx="56444" cy="85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7" name="墨迹 146"/>
              <p14:cNvContentPartPr/>
              <p14:nvPr/>
            </p14:nvContentPartPr>
            <p14:xfrm>
              <a:off x="8319911" y="3786246"/>
              <a:ext cx="16933" cy="209554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8319911" y="3786246"/>
                <a:ext cx="16933" cy="209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8" name="墨迹 147"/>
              <p14:cNvContentPartPr/>
              <p14:nvPr/>
            </p14:nvContentPartPr>
            <p14:xfrm>
              <a:off x="8398933" y="3797525"/>
              <a:ext cx="208844" cy="189815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8398933" y="3797525"/>
                <a:ext cx="208844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9" name="墨迹 148"/>
              <p14:cNvContentPartPr/>
              <p14:nvPr/>
            </p14:nvContentPartPr>
            <p14:xfrm>
              <a:off x="8599311" y="3705350"/>
              <a:ext cx="115711" cy="205853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8599311" y="3705350"/>
                <a:ext cx="115711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0" name="墨迹 149"/>
              <p14:cNvContentPartPr/>
              <p14:nvPr/>
            </p14:nvContentPartPr>
            <p14:xfrm>
              <a:off x="8658577" y="3789947"/>
              <a:ext cx="118534" cy="90237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8658577" y="3789947"/>
                <a:ext cx="118534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1" name="墨迹 150"/>
              <p14:cNvContentPartPr/>
              <p14:nvPr/>
            </p14:nvContentPartPr>
            <p14:xfrm>
              <a:off x="8652933" y="3853923"/>
              <a:ext cx="33867" cy="531023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8652933" y="3853923"/>
                <a:ext cx="33867" cy="531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2" name="墨迹 151"/>
              <p14:cNvContentPartPr/>
              <p14:nvPr/>
            </p14:nvContentPartPr>
            <p14:xfrm>
              <a:off x="8890000" y="3694070"/>
              <a:ext cx="103363" cy="56398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8890000" y="3694070"/>
                <a:ext cx="10336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3" name="墨迹 152"/>
              <p14:cNvContentPartPr/>
              <p14:nvPr/>
            </p14:nvContentPartPr>
            <p14:xfrm>
              <a:off x="8735483" y="3671511"/>
              <a:ext cx="292806" cy="358127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8735483" y="3671511"/>
                <a:ext cx="292806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4" name="墨迹 153"/>
              <p14:cNvContentPartPr/>
              <p14:nvPr/>
            </p14:nvContentPartPr>
            <p14:xfrm>
              <a:off x="9187391" y="3688430"/>
              <a:ext cx="106891" cy="295385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9187391" y="3688430"/>
                <a:ext cx="106891" cy="295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5" name="墨迹 154"/>
              <p14:cNvContentPartPr/>
              <p14:nvPr/>
            </p14:nvContentPartPr>
            <p14:xfrm>
              <a:off x="9264650" y="3598194"/>
              <a:ext cx="212372" cy="437084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9264650" y="3598194"/>
                <a:ext cx="212372" cy="437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6" name="墨迹 155"/>
              <p14:cNvContentPartPr/>
              <p14:nvPr/>
            </p14:nvContentPartPr>
            <p14:xfrm>
              <a:off x="9443155" y="3964781"/>
              <a:ext cx="101600" cy="90237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9443155" y="3964781"/>
                <a:ext cx="101600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7" name="墨迹 156"/>
              <p14:cNvContentPartPr/>
              <p14:nvPr/>
            </p14:nvContentPartPr>
            <p14:xfrm>
              <a:off x="9538052" y="3584094"/>
              <a:ext cx="365125" cy="452594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9538052" y="3584094"/>
                <a:ext cx="365125" cy="4525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8" name="墨迹 157"/>
              <p14:cNvContentPartPr/>
              <p14:nvPr/>
            </p14:nvContentPartPr>
            <p14:xfrm>
              <a:off x="9827330" y="3598194"/>
              <a:ext cx="271992" cy="854430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9827330" y="3598194"/>
                <a:ext cx="271992" cy="8544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59" name="墨迹 158"/>
              <p14:cNvContentPartPr/>
              <p14:nvPr/>
            </p14:nvContentPartPr>
            <p14:xfrm>
              <a:off x="10378016" y="3796997"/>
              <a:ext cx="304799" cy="60628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10378016" y="3796997"/>
                <a:ext cx="304799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0" name="墨迹 159"/>
              <p14:cNvContentPartPr/>
              <p14:nvPr/>
            </p14:nvContentPartPr>
            <p14:xfrm>
              <a:off x="10442222" y="3897103"/>
              <a:ext cx="146756" cy="300672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10442222" y="3897103"/>
                <a:ext cx="146756" cy="300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1" name="墨迹 160"/>
              <p14:cNvContentPartPr/>
              <p14:nvPr/>
            </p14:nvContentPartPr>
            <p14:xfrm>
              <a:off x="10412588" y="3541795"/>
              <a:ext cx="230012" cy="172896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10412588" y="3541795"/>
                <a:ext cx="230012" cy="172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2" name="墨迹 161"/>
              <p14:cNvContentPartPr/>
              <p14:nvPr/>
            </p14:nvContentPartPr>
            <p14:xfrm>
              <a:off x="10826044" y="3730729"/>
              <a:ext cx="28223" cy="2820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10826044" y="3730729"/>
                <a:ext cx="28223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3" name="墨迹 162"/>
              <p14:cNvContentPartPr/>
              <p14:nvPr/>
            </p14:nvContentPartPr>
            <p14:xfrm>
              <a:off x="9875661" y="659856"/>
              <a:ext cx="174272" cy="21150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9875661" y="659856"/>
                <a:ext cx="174272" cy="21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4" name="墨迹 163"/>
              <p14:cNvContentPartPr/>
              <p14:nvPr/>
            </p14:nvContentPartPr>
            <p14:xfrm>
              <a:off x="9830505" y="590416"/>
              <a:ext cx="289984" cy="436733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9830505" y="590416"/>
                <a:ext cx="289984" cy="436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5" name="墨迹 164"/>
              <p14:cNvContentPartPr/>
              <p14:nvPr/>
            </p14:nvContentPartPr>
            <p14:xfrm>
              <a:off x="9985022" y="727710"/>
              <a:ext cx="191911" cy="220481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9985022" y="727710"/>
                <a:ext cx="191911" cy="220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6" name="墨迹 165"/>
              <p14:cNvContentPartPr/>
              <p14:nvPr/>
            </p14:nvContentPartPr>
            <p14:xfrm>
              <a:off x="10075333" y="517099"/>
              <a:ext cx="76200" cy="69440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10075333" y="517099"/>
                <a:ext cx="76200" cy="69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7" name="墨迹 166"/>
              <p14:cNvContentPartPr/>
              <p14:nvPr/>
            </p14:nvContentPartPr>
            <p14:xfrm>
              <a:off x="10329333" y="524501"/>
              <a:ext cx="87489" cy="84597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10329333" y="524501"/>
                <a:ext cx="874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8" name="墨迹 167"/>
              <p14:cNvContentPartPr/>
              <p14:nvPr/>
            </p14:nvContentPartPr>
            <p14:xfrm>
              <a:off x="10253133" y="642937"/>
              <a:ext cx="222955" cy="236872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10253133" y="642937"/>
                <a:ext cx="222955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69" name="墨迹 168"/>
              <p14:cNvContentPartPr/>
              <p14:nvPr/>
            </p14:nvContentPartPr>
            <p14:xfrm>
              <a:off x="10480675" y="530141"/>
              <a:ext cx="119592" cy="324289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10480675" y="530141"/>
                <a:ext cx="119592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0" name="墨迹 169"/>
              <p14:cNvContentPartPr/>
              <p14:nvPr/>
            </p14:nvContentPartPr>
            <p14:xfrm>
              <a:off x="10599031" y="474448"/>
              <a:ext cx="283457" cy="332043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10599031" y="474448"/>
                <a:ext cx="283457" cy="332043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71" name="墨迹 170"/>
              <p14:cNvContentPartPr/>
              <p14:nvPr/>
            </p14:nvContentPartPr>
            <p14:xfrm>
              <a:off x="2163960" y="1444320"/>
              <a:ext cx="9763200" cy="5107680"/>
            </p14:xfrm>
          </p:contentPart>
        </mc:Choice>
        <mc:Fallback>
          <p:pic>
            <p:nvPicPr>
              <p:cNvPr id="171" name="墨迹 170"/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154600" y="1434960"/>
                <a:ext cx="9781920" cy="51264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94752" y="569118"/>
            <a:ext cx="5689378" cy="48731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0"/>
              </a:lnSpc>
              <a:spcBef>
                <a:spcPct val="0"/>
              </a:spcBef>
              <a:spcAft>
                <a:spcPct val="0"/>
              </a:spcAft>
            </a:pPr>
            <a:r>
              <a:rPr sz="3600" spc="15" dirty="0" err="1">
                <a:solidFill>
                  <a:srgbClr val="FF0000"/>
                </a:solidFill>
                <a:latin typeface="宋体" charset="-122"/>
                <a:cs typeface="宋体" charset="-122"/>
              </a:rPr>
              <a:t>苯甲酸的重结晶</a:t>
            </a:r>
            <a:r>
              <a:rPr sz="1600" spc="10" dirty="0" err="1">
                <a:solidFill>
                  <a:srgbClr val="FF0000"/>
                </a:solidFill>
                <a:latin typeface="宋体" charset="-122"/>
                <a:cs typeface="宋体" charset="-122"/>
              </a:rPr>
              <a:t>（选修五</a:t>
            </a:r>
            <a:r>
              <a:rPr sz="1600" spc="10" dirty="0">
                <a:solidFill>
                  <a:srgbClr val="FF0000"/>
                </a:solidFill>
                <a:latin typeface="宋体" charset="-122"/>
                <a:cs typeface="宋体" charset="-122"/>
              </a:rPr>
              <a:t>）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0390" y="1547891"/>
            <a:ext cx="148590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0000"/>
                </a:solidFill>
                <a:latin typeface="宋体" charset="-122"/>
                <a:cs typeface="宋体" charset="-122"/>
              </a:rPr>
              <a:t>（选修五）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" y="337185"/>
            <a:ext cx="11537950" cy="51955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1384560" y="977040"/>
              <a:ext cx="10402560" cy="444240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5200" y="967680"/>
                <a:ext cx="10421280" cy="44611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" y="337185"/>
            <a:ext cx="11537950" cy="51955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4464755" y="2923356"/>
              <a:ext cx="50800" cy="569444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4464755" y="2923356"/>
                <a:ext cx="50800" cy="569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4509911" y="2752223"/>
              <a:ext cx="1004711" cy="700041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4509911" y="2752223"/>
                <a:ext cx="1004711" cy="700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4506559" y="3479758"/>
              <a:ext cx="1053218" cy="3383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4506559" y="3479758"/>
                <a:ext cx="105321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9623777" y="2109286"/>
              <a:ext cx="1134534" cy="116179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9623777" y="2109286"/>
                <a:ext cx="1134534" cy="1161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9874073" y="3330303"/>
              <a:ext cx="3704" cy="8460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9874073" y="3330303"/>
                <a:ext cx="3704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9509125" y="4483643"/>
              <a:ext cx="320675" cy="1691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9509125" y="4483643"/>
                <a:ext cx="32067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9804400" y="4489282"/>
              <a:ext cx="14111" cy="198803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804400" y="4489282"/>
                <a:ext cx="14111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9849555" y="4487873"/>
              <a:ext cx="33867" cy="215722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9849555" y="4487873"/>
                <a:ext cx="33867" cy="215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9815688" y="4754353"/>
              <a:ext cx="88900" cy="111386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9815688" y="4754353"/>
                <a:ext cx="88900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9838266" y="4391291"/>
              <a:ext cx="235126" cy="97991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9838266" y="4391291"/>
                <a:ext cx="235126" cy="97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10124722" y="4222449"/>
              <a:ext cx="277988" cy="194926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0124722" y="4222449"/>
                <a:ext cx="277988" cy="194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10391422" y="4160588"/>
              <a:ext cx="50800" cy="348434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0391422" y="4160588"/>
                <a:ext cx="50800" cy="3484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10504311" y="4229851"/>
              <a:ext cx="178506" cy="186114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0504311" y="4229851"/>
                <a:ext cx="178506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10735732" y="4196013"/>
              <a:ext cx="287868" cy="16919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0735732" y="4196013"/>
                <a:ext cx="28786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10947400" y="4092381"/>
              <a:ext cx="93132" cy="49277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0947400" y="4092381"/>
                <a:ext cx="93132" cy="492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10947400" y="4226327"/>
              <a:ext cx="194732" cy="353192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0947400" y="4226327"/>
                <a:ext cx="194732" cy="3531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9756422" y="5479068"/>
              <a:ext cx="31044" cy="1973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756422" y="5479068"/>
                <a:ext cx="31044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9492368" y="5527006"/>
              <a:ext cx="108832" cy="360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492368" y="5527006"/>
                <a:ext cx="108832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9539111" y="4882835"/>
              <a:ext cx="58561" cy="57296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539111" y="4882835"/>
                <a:ext cx="58561" cy="572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9469261" y="5312694"/>
              <a:ext cx="267406" cy="19915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469261" y="5312694"/>
                <a:ext cx="267406" cy="199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9529056" y="5797716"/>
              <a:ext cx="299332" cy="3383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9529056" y="5797716"/>
                <a:ext cx="29933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9855200" y="5792077"/>
              <a:ext cx="19755" cy="218542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9855200" y="5792077"/>
                <a:ext cx="19755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9928577" y="5775334"/>
              <a:ext cx="11289" cy="239515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9928577" y="5775334"/>
                <a:ext cx="11289" cy="239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9872133" y="6034588"/>
              <a:ext cx="107244" cy="169194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9872133" y="6034588"/>
                <a:ext cx="10724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9908822" y="5653021"/>
              <a:ext cx="251883" cy="133416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9908822" y="5653021"/>
                <a:ext cx="251883" cy="133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10176933" y="5583404"/>
              <a:ext cx="139171" cy="14099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0176933" y="5583404"/>
                <a:ext cx="139171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10447867" y="5532646"/>
              <a:ext cx="177800" cy="16355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447867" y="5532646"/>
                <a:ext cx="177800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10592857" y="5517665"/>
              <a:ext cx="315737" cy="21801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0592857" y="5517665"/>
                <a:ext cx="315737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10842977" y="5454393"/>
              <a:ext cx="90311" cy="591475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0842977" y="5454393"/>
                <a:ext cx="90311" cy="5914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10905067" y="5633457"/>
              <a:ext cx="141111" cy="19809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0905067" y="5633457"/>
                <a:ext cx="141111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11029244" y="5651082"/>
              <a:ext cx="107244" cy="1691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1029244" y="5651082"/>
                <a:ext cx="1072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10579629" y="5634162"/>
              <a:ext cx="170215" cy="105746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0579629" y="5634162"/>
                <a:ext cx="170215" cy="105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10137422" y="5388126"/>
              <a:ext cx="56444" cy="57667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0137422" y="5388126"/>
                <a:ext cx="56444" cy="576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10240433" y="5290134"/>
              <a:ext cx="995539" cy="63729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0240433" y="5290134"/>
                <a:ext cx="995539" cy="637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10261600" y="5923731"/>
              <a:ext cx="767644" cy="7701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0261600" y="5923731"/>
                <a:ext cx="767644" cy="77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5413022" y="1158979"/>
              <a:ext cx="883355" cy="31159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5413022" y="1158979"/>
                <a:ext cx="883355" cy="311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7557911" y="1159684"/>
              <a:ext cx="22578" cy="737052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7557911" y="1159684"/>
                <a:ext cx="22578" cy="737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7586133" y="881219"/>
              <a:ext cx="1727200" cy="985555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7586133" y="881219"/>
                <a:ext cx="1727200" cy="985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7552443" y="1816016"/>
              <a:ext cx="1896357" cy="191753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7552443" y="1816016"/>
                <a:ext cx="1896357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3375377" y="4751533"/>
              <a:ext cx="39511" cy="437085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3375377" y="4751533"/>
                <a:ext cx="39511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3409244" y="4681036"/>
              <a:ext cx="1004711" cy="524501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3409244" y="4681036"/>
                <a:ext cx="1004711" cy="524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3588102" y="5171698"/>
              <a:ext cx="834320" cy="2819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3588102" y="5171698"/>
                <a:ext cx="83432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6101644" y="4847410"/>
              <a:ext cx="11288" cy="8460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6101644" y="4847410"/>
                <a:ext cx="1128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3376788" y="4179093"/>
              <a:ext cx="1206500" cy="58090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3376788" y="4179093"/>
                <a:ext cx="1206500" cy="580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3314700" y="4393406"/>
              <a:ext cx="455788" cy="394786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3314700" y="4393406"/>
                <a:ext cx="455788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6100938" y="5137860"/>
              <a:ext cx="450850" cy="39478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6100938" y="5137860"/>
                <a:ext cx="45085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7667448" y="327108"/>
              <a:ext cx="42863" cy="846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7667448" y="327108"/>
                <a:ext cx="4286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4165600" y="1297154"/>
              <a:ext cx="177094" cy="4511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4165600" y="1297154"/>
                <a:ext cx="177094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4043715" y="1359192"/>
              <a:ext cx="167040" cy="27353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4043715" y="1359192"/>
                <a:ext cx="167040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4351866" y="1285875"/>
              <a:ext cx="174978" cy="245331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4351866" y="1285875"/>
                <a:ext cx="174978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4216929" y="1545305"/>
              <a:ext cx="230893" cy="43180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4216929" y="1545305"/>
                <a:ext cx="230893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4244622" y="1400609"/>
              <a:ext cx="105833" cy="9957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4244622" y="1400609"/>
                <a:ext cx="105833" cy="99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4526844" y="1345092"/>
              <a:ext cx="155222" cy="3665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4526844" y="1345092"/>
                <a:ext cx="15522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4692473" y="1204097"/>
              <a:ext cx="480660" cy="186114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4692473" y="1204097"/>
                <a:ext cx="480660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5159022" y="1139768"/>
              <a:ext cx="16933" cy="315301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5159022" y="1139768"/>
                <a:ext cx="16933" cy="315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3904544" y="1483268"/>
              <a:ext cx="150989" cy="45118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3904544" y="1483268"/>
                <a:ext cx="150989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3940527" y="1494547"/>
              <a:ext cx="162984" cy="2255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3940527" y="1494547"/>
                <a:ext cx="16298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3691466" y="1363774"/>
              <a:ext cx="203200" cy="27740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3691466" y="1363774"/>
                <a:ext cx="203200" cy="277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1286933" y="1423345"/>
              <a:ext cx="231422" cy="71202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286933" y="1423345"/>
                <a:ext cx="231422" cy="71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1182511" y="1483268"/>
              <a:ext cx="208844" cy="29890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182511" y="1483268"/>
                <a:ext cx="208844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1524000" y="1411889"/>
              <a:ext cx="237066" cy="319530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524000" y="1411889"/>
                <a:ext cx="237066" cy="319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1385711" y="1759618"/>
              <a:ext cx="208844" cy="37364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385711" y="1759618"/>
                <a:ext cx="208844" cy="373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1419577" y="1566102"/>
              <a:ext cx="186620" cy="137118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419577" y="1566102"/>
                <a:ext cx="186620" cy="137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1027288" y="1652462"/>
              <a:ext cx="208845" cy="39478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027288" y="1652462"/>
                <a:ext cx="20884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769055" y="1502126"/>
              <a:ext cx="255411" cy="316710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769055" y="1502126"/>
                <a:ext cx="255411" cy="316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1772355" y="1508647"/>
              <a:ext cx="208845" cy="42298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772355" y="1508647"/>
                <a:ext cx="208845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1975555" y="1362717"/>
              <a:ext cx="299156" cy="192458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975555" y="1362717"/>
                <a:ext cx="299156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2257777" y="1273009"/>
              <a:ext cx="25400" cy="495069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2257777" y="1273009"/>
                <a:ext cx="25400" cy="495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2348088" y="1311959"/>
              <a:ext cx="95956" cy="198098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2348088" y="1311959"/>
                <a:ext cx="95956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1802694" y="2246580"/>
              <a:ext cx="356306" cy="176420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802694" y="2246580"/>
                <a:ext cx="356306" cy="176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2154766" y="2289759"/>
              <a:ext cx="112360" cy="25379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2154766" y="2289759"/>
                <a:ext cx="11236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2157588" y="2340518"/>
              <a:ext cx="148167" cy="43708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2157588" y="2340518"/>
                <a:ext cx="148167" cy="43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2254955" y="2214327"/>
              <a:ext cx="123472" cy="312304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2254955" y="2214327"/>
                <a:ext cx="123472" cy="312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2297288" y="2210802"/>
              <a:ext cx="200378" cy="95877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2297288" y="2210802"/>
                <a:ext cx="200378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8715022" y="2960896"/>
              <a:ext cx="1394178" cy="1127961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8715022" y="2960896"/>
                <a:ext cx="1394178" cy="1127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9115072" y="3868904"/>
              <a:ext cx="209550" cy="307722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9115072" y="3868904"/>
                <a:ext cx="209550" cy="307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9302044" y="3882827"/>
              <a:ext cx="64911" cy="318825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9302044" y="3882827"/>
                <a:ext cx="64911" cy="3188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9225315" y="4052198"/>
              <a:ext cx="167040" cy="36659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9225315" y="4052198"/>
                <a:ext cx="167040" cy="36659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35" y="495300"/>
            <a:ext cx="11049635" cy="40373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709160"/>
            <a:ext cx="4417695" cy="1780540"/>
          </a:xfrm>
          <a:prstGeom prst="rect">
            <a:avLst/>
          </a:prstGeom>
          <a:ln w="12700" cmpd="sng">
            <a:solidFill>
              <a:srgbClr val="00B050"/>
            </a:solidFill>
            <a:prstDash val="soli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580" y="4709160"/>
            <a:ext cx="4610100" cy="14732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8060266" y="4009899"/>
              <a:ext cx="564444" cy="525912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8060266" y="4009899"/>
                <a:ext cx="564444" cy="5259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5458177" y="3624630"/>
              <a:ext cx="127000" cy="217485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458177" y="3624630"/>
                <a:ext cx="127000" cy="217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5582355" y="3632032"/>
              <a:ext cx="14112" cy="212903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582355" y="3632032"/>
                <a:ext cx="14112" cy="21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5669491" y="3600132"/>
              <a:ext cx="553509" cy="201094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669491" y="3600132"/>
                <a:ext cx="553509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6324600" y="3660231"/>
              <a:ext cx="299155" cy="1692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324600" y="3660231"/>
                <a:ext cx="29915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8382000" y="6006389"/>
              <a:ext cx="174977" cy="236872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8382000" y="6006389"/>
                <a:ext cx="174977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6611584" y="6034588"/>
              <a:ext cx="244475" cy="223653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6611584" y="6034588"/>
                <a:ext cx="244475" cy="223653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15" y="567055"/>
            <a:ext cx="10031730" cy="26879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575" y="4944745"/>
            <a:ext cx="9671050" cy="61404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5142088" y="1561520"/>
              <a:ext cx="156634" cy="239163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5142088" y="1561520"/>
                <a:ext cx="156634" cy="239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5345288" y="1686300"/>
              <a:ext cx="186267" cy="1692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5345288" y="1686300"/>
                <a:ext cx="18626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5535083" y="1531206"/>
              <a:ext cx="115006" cy="28763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535083" y="1531206"/>
                <a:ext cx="115006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5638800" y="1494547"/>
              <a:ext cx="443088" cy="298910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638800" y="1494547"/>
                <a:ext cx="443088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5700888" y="1804736"/>
              <a:ext cx="265289" cy="2256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700888" y="1804736"/>
                <a:ext cx="265289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5610577" y="1556585"/>
              <a:ext cx="152400" cy="149455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610577" y="1556585"/>
                <a:ext cx="152400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5717822" y="1765258"/>
              <a:ext cx="186266" cy="1127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717822" y="1765258"/>
                <a:ext cx="18626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5881511" y="1596064"/>
              <a:ext cx="107244" cy="126895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881511" y="1596064"/>
                <a:ext cx="107244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6079066" y="1697580"/>
              <a:ext cx="203200" cy="1692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6079066" y="1697580"/>
                <a:ext cx="2032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6278915" y="1532263"/>
              <a:ext cx="310974" cy="481146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6278915" y="1532263"/>
                <a:ext cx="310974" cy="481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6598355" y="1508294"/>
              <a:ext cx="33867" cy="20056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6598355" y="1508294"/>
                <a:ext cx="33867" cy="200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6592711" y="1503007"/>
              <a:ext cx="107244" cy="237753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6592711" y="1503007"/>
                <a:ext cx="107244" cy="237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6722533" y="1452249"/>
              <a:ext cx="200378" cy="25432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6722533" y="1452249"/>
                <a:ext cx="200378" cy="254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8679038" y="1708860"/>
              <a:ext cx="215900" cy="3947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8679038" y="1708860"/>
                <a:ext cx="21590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9369777" y="1065922"/>
              <a:ext cx="163689" cy="210788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9369777" y="1065922"/>
                <a:ext cx="163689" cy="210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9497836" y="1077202"/>
              <a:ext cx="230364" cy="2255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497836" y="1077202"/>
                <a:ext cx="23036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9770533" y="1077202"/>
              <a:ext cx="149578" cy="197393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770533" y="1077202"/>
                <a:ext cx="14957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9352844" y="1297154"/>
              <a:ext cx="155575" cy="228412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352844" y="1297154"/>
                <a:ext cx="155575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9426222" y="1299974"/>
              <a:ext cx="451555" cy="205853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426222" y="1299974"/>
                <a:ext cx="451555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9460088" y="1152458"/>
              <a:ext cx="115712" cy="14469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9460088" y="1152458"/>
                <a:ext cx="115712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9471377" y="1432509"/>
              <a:ext cx="186267" cy="2819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9471377" y="1432509"/>
                <a:ext cx="1862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9725377" y="1209208"/>
              <a:ext cx="107245" cy="141524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9725377" y="1209208"/>
                <a:ext cx="107245" cy="141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9144000" y="1291514"/>
              <a:ext cx="177800" cy="2256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9144000" y="1291514"/>
                <a:ext cx="1778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9922933" y="1268955"/>
              <a:ext cx="183444" cy="1692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9922933" y="1268955"/>
                <a:ext cx="18344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10148711" y="1156159"/>
              <a:ext cx="135466" cy="15650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0148711" y="1156159"/>
                <a:ext cx="135466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10222088" y="1387391"/>
              <a:ext cx="26812" cy="135355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222088" y="1387391"/>
                <a:ext cx="26812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10295466" y="1415590"/>
              <a:ext cx="16934" cy="84597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0295466" y="1415590"/>
                <a:ext cx="16934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10272888" y="1624263"/>
              <a:ext cx="101600" cy="118436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0272888" y="1624263"/>
                <a:ext cx="101600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10363200" y="1085662"/>
              <a:ext cx="217311" cy="76137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0363200" y="1085662"/>
                <a:ext cx="217311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" name="墨迹 36"/>
              <p14:cNvContentPartPr/>
              <p14:nvPr/>
            </p14:nvContentPartPr>
            <p14:xfrm>
              <a:off x="10651067" y="693695"/>
              <a:ext cx="115711" cy="7049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0651067" y="693695"/>
                <a:ext cx="115711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5" name="墨迹 44"/>
              <p14:cNvContentPartPr/>
              <p14:nvPr/>
            </p14:nvContentPartPr>
            <p14:xfrm>
              <a:off x="10695517" y="575259"/>
              <a:ext cx="237772" cy="4793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0695517" y="575259"/>
                <a:ext cx="237772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墨迹 45"/>
              <p14:cNvContentPartPr/>
              <p14:nvPr/>
            </p14:nvContentPartPr>
            <p14:xfrm>
              <a:off x="10862732" y="603458"/>
              <a:ext cx="172156" cy="411706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0862732" y="603458"/>
                <a:ext cx="172156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7" name="墨迹 46"/>
              <p14:cNvContentPartPr/>
              <p14:nvPr/>
            </p14:nvContentPartPr>
            <p14:xfrm>
              <a:off x="10549467" y="693695"/>
              <a:ext cx="95955" cy="369407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0549467" y="693695"/>
                <a:ext cx="95955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8" name="墨迹 47"/>
              <p14:cNvContentPartPr/>
              <p14:nvPr/>
            </p14:nvContentPartPr>
            <p14:xfrm>
              <a:off x="10628488" y="1015164"/>
              <a:ext cx="237067" cy="67678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0628488" y="1015164"/>
                <a:ext cx="237067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9" name="墨迹 48"/>
              <p14:cNvContentPartPr/>
              <p14:nvPr/>
            </p14:nvContentPartPr>
            <p14:xfrm>
              <a:off x="10701867" y="778292"/>
              <a:ext cx="169333" cy="13888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0701867" y="778292"/>
                <a:ext cx="169333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" name="墨迹 49"/>
              <p14:cNvContentPartPr/>
              <p14:nvPr/>
            </p14:nvContentPartPr>
            <p14:xfrm>
              <a:off x="10947400" y="415230"/>
              <a:ext cx="59267" cy="120551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0947400" y="415230"/>
                <a:ext cx="59267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1" name="墨迹 50"/>
              <p14:cNvContentPartPr/>
              <p14:nvPr/>
            </p14:nvContentPartPr>
            <p14:xfrm>
              <a:off x="11102622" y="142405"/>
              <a:ext cx="156105" cy="63447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1102622" y="142405"/>
                <a:ext cx="156105" cy="63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2" name="墨迹 51"/>
              <p14:cNvContentPartPr/>
              <p14:nvPr/>
            </p14:nvContentPartPr>
            <p14:xfrm>
              <a:off x="11032067" y="201270"/>
              <a:ext cx="53622" cy="303492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1032067" y="201270"/>
                <a:ext cx="53622" cy="303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3" name="墨迹 52"/>
              <p14:cNvContentPartPr/>
              <p14:nvPr/>
            </p14:nvContentPartPr>
            <p14:xfrm>
              <a:off x="11057467" y="289921"/>
              <a:ext cx="208844" cy="62566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1057467" y="289921"/>
                <a:ext cx="208844" cy="62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4" name="墨迹 53"/>
              <p14:cNvContentPartPr/>
              <p14:nvPr/>
            </p14:nvContentPartPr>
            <p14:xfrm>
              <a:off x="10092266" y="22559"/>
              <a:ext cx="1772355" cy="1979571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0092266" y="22559"/>
                <a:ext cx="1772355" cy="19795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5" name="墨迹 54"/>
              <p14:cNvContentPartPr/>
              <p14:nvPr/>
            </p14:nvContentPartPr>
            <p14:xfrm>
              <a:off x="1695273" y="1432509"/>
              <a:ext cx="176565" cy="2537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695273" y="1432509"/>
                <a:ext cx="17656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6" name="墨迹 55"/>
              <p14:cNvContentPartPr/>
              <p14:nvPr/>
            </p14:nvContentPartPr>
            <p14:xfrm>
              <a:off x="1527880" y="1449429"/>
              <a:ext cx="182386" cy="34966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527880" y="1449429"/>
                <a:ext cx="182386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7" name="墨迹 56"/>
              <p14:cNvContentPartPr/>
              <p14:nvPr/>
            </p14:nvContentPartPr>
            <p14:xfrm>
              <a:off x="1882422" y="1452249"/>
              <a:ext cx="222955" cy="31582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882422" y="1452249"/>
                <a:ext cx="222955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8" name="墨迹 57"/>
              <p14:cNvContentPartPr/>
              <p14:nvPr/>
            </p14:nvContentPartPr>
            <p14:xfrm>
              <a:off x="1701800" y="1770897"/>
              <a:ext cx="228600" cy="33839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701800" y="1770897"/>
                <a:ext cx="2286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9" name="墨迹 58"/>
              <p14:cNvContentPartPr/>
              <p14:nvPr/>
            </p14:nvContentPartPr>
            <p14:xfrm>
              <a:off x="1778000" y="1567865"/>
              <a:ext cx="116593" cy="129715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778000" y="1567865"/>
                <a:ext cx="116593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0" name="墨迹 59"/>
              <p14:cNvContentPartPr/>
              <p14:nvPr/>
            </p14:nvContentPartPr>
            <p14:xfrm>
              <a:off x="2120194" y="1579144"/>
              <a:ext cx="196850" cy="2255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2120194" y="1579144"/>
                <a:ext cx="19685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1" name="墨迹 60"/>
              <p14:cNvContentPartPr/>
              <p14:nvPr/>
            </p14:nvContentPartPr>
            <p14:xfrm>
              <a:off x="1364368" y="1677841"/>
              <a:ext cx="196320" cy="14099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364368" y="1677841"/>
                <a:ext cx="196320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2" name="墨迹 61"/>
              <p14:cNvContentPartPr/>
              <p14:nvPr/>
            </p14:nvContentPartPr>
            <p14:xfrm>
              <a:off x="1125537" y="1449429"/>
              <a:ext cx="142522" cy="3383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125537" y="1449429"/>
                <a:ext cx="1425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3" name="墨迹 62"/>
              <p14:cNvContentPartPr/>
              <p14:nvPr/>
            </p14:nvContentPartPr>
            <p14:xfrm>
              <a:off x="1106311" y="1528386"/>
              <a:ext cx="62089" cy="490663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106311" y="1528386"/>
                <a:ext cx="62089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4" name="墨迹 63"/>
              <p14:cNvContentPartPr/>
              <p14:nvPr/>
            </p14:nvContentPartPr>
            <p14:xfrm>
              <a:off x="1109133" y="1691940"/>
              <a:ext cx="214489" cy="56398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109133" y="1691940"/>
                <a:ext cx="21448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5" name="墨迹 64"/>
              <p14:cNvContentPartPr/>
              <p14:nvPr/>
            </p14:nvContentPartPr>
            <p14:xfrm>
              <a:off x="2325511" y="1471988"/>
              <a:ext cx="166511" cy="152275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2325511" y="1471988"/>
                <a:ext cx="166511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6" name="墨迹 65"/>
              <p14:cNvContentPartPr/>
              <p14:nvPr/>
            </p14:nvContentPartPr>
            <p14:xfrm>
              <a:off x="2494844" y="1434448"/>
              <a:ext cx="270933" cy="171485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2494844" y="1434448"/>
                <a:ext cx="270933" cy="171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7" name="墨迹 66"/>
              <p14:cNvContentPartPr/>
              <p14:nvPr/>
            </p14:nvContentPartPr>
            <p14:xfrm>
              <a:off x="2754488" y="1488907"/>
              <a:ext cx="98778" cy="33839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2754488" y="1488907"/>
                <a:ext cx="987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8" name="墨迹 67"/>
              <p14:cNvContentPartPr/>
              <p14:nvPr/>
            </p14:nvContentPartPr>
            <p14:xfrm>
              <a:off x="2867377" y="1284817"/>
              <a:ext cx="14111" cy="491720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2867377" y="1284817"/>
                <a:ext cx="14111" cy="491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9" name="墨迹 68"/>
              <p14:cNvContentPartPr/>
              <p14:nvPr/>
            </p14:nvContentPartPr>
            <p14:xfrm>
              <a:off x="8836025" y="1182948"/>
              <a:ext cx="240241" cy="351078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8836025" y="1182948"/>
                <a:ext cx="240241" cy="3510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0" name="墨迹 69"/>
              <p14:cNvContentPartPr/>
              <p14:nvPr/>
            </p14:nvContentPartPr>
            <p14:xfrm>
              <a:off x="8681155" y="1426870"/>
              <a:ext cx="59267" cy="623198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8681155" y="1426870"/>
                <a:ext cx="59267" cy="623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1" name="墨迹 70"/>
              <p14:cNvContentPartPr/>
              <p14:nvPr/>
            </p14:nvContentPartPr>
            <p14:xfrm>
              <a:off x="8710083" y="1043363"/>
              <a:ext cx="501650" cy="786752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8710083" y="1043363"/>
                <a:ext cx="501650" cy="7867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2" name="墨迹 71"/>
              <p14:cNvContentPartPr/>
              <p14:nvPr/>
            </p14:nvContentPartPr>
            <p14:xfrm>
              <a:off x="8635294" y="1765258"/>
              <a:ext cx="757061" cy="203033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8635294" y="1765258"/>
                <a:ext cx="757061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3" name="墨迹 72"/>
              <p14:cNvContentPartPr/>
              <p14:nvPr/>
            </p14:nvContentPartPr>
            <p14:xfrm>
              <a:off x="9431866" y="4167814"/>
              <a:ext cx="146403" cy="45118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9431866" y="4167814"/>
                <a:ext cx="14640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4" name="墨迹 73"/>
              <p14:cNvContentPartPr/>
              <p14:nvPr/>
            </p14:nvContentPartPr>
            <p14:xfrm>
              <a:off x="9313333" y="4280610"/>
              <a:ext cx="62089" cy="265776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9313333" y="4280610"/>
                <a:ext cx="62089" cy="265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5" name="墨迹 74"/>
              <p14:cNvContentPartPr/>
              <p14:nvPr/>
            </p14:nvContentPartPr>
            <p14:xfrm>
              <a:off x="9358488" y="4284135"/>
              <a:ext cx="327201" cy="287277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9358488" y="4284135"/>
                <a:ext cx="327201" cy="2872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6" name="墨迹 75"/>
              <p14:cNvContentPartPr/>
              <p14:nvPr/>
            </p14:nvContentPartPr>
            <p14:xfrm>
              <a:off x="9471377" y="4269330"/>
              <a:ext cx="129823" cy="234581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9471377" y="4269330"/>
                <a:ext cx="129823" cy="234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7" name="墨迹 76"/>
              <p14:cNvContentPartPr/>
              <p14:nvPr/>
            </p14:nvContentPartPr>
            <p14:xfrm>
              <a:off x="9701741" y="4145254"/>
              <a:ext cx="174096" cy="214313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9701741" y="4145254"/>
                <a:ext cx="174096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8" name="墨迹 77"/>
              <p14:cNvContentPartPr/>
              <p14:nvPr/>
            </p14:nvContentPartPr>
            <p14:xfrm>
              <a:off x="9790288" y="4272855"/>
              <a:ext cx="25400" cy="304373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9790288" y="4272855"/>
                <a:ext cx="25400" cy="304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9" name="墨迹 78"/>
              <p14:cNvContentPartPr/>
              <p14:nvPr/>
            </p14:nvContentPartPr>
            <p14:xfrm>
              <a:off x="9718322" y="4248005"/>
              <a:ext cx="347133" cy="965992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9718322" y="4248005"/>
                <a:ext cx="347133" cy="9659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0" name="墨迹 79"/>
              <p14:cNvContentPartPr/>
              <p14:nvPr/>
            </p14:nvContentPartPr>
            <p14:xfrm>
              <a:off x="10175346" y="4232495"/>
              <a:ext cx="167393" cy="263132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0175346" y="4232495"/>
                <a:ext cx="167393" cy="263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1" name="墨迹 80"/>
              <p14:cNvContentPartPr/>
              <p14:nvPr/>
            </p14:nvContentPartPr>
            <p14:xfrm>
              <a:off x="10292644" y="4274970"/>
              <a:ext cx="228600" cy="274940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0292644" y="4274970"/>
                <a:ext cx="228600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2" name="墨迹 81"/>
              <p14:cNvContentPartPr/>
              <p14:nvPr/>
            </p14:nvContentPartPr>
            <p14:xfrm>
              <a:off x="10679288" y="4068236"/>
              <a:ext cx="132644" cy="91118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0679288" y="4068236"/>
                <a:ext cx="132644" cy="91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3" name="墨迹 82"/>
              <p14:cNvContentPartPr/>
              <p14:nvPr/>
            </p14:nvContentPartPr>
            <p14:xfrm>
              <a:off x="10536061" y="4196013"/>
              <a:ext cx="231069" cy="248151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0536061" y="4196013"/>
                <a:ext cx="231069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4" name="墨迹 83"/>
              <p14:cNvContentPartPr/>
              <p14:nvPr/>
            </p14:nvContentPartPr>
            <p14:xfrm>
              <a:off x="10622844" y="4126925"/>
              <a:ext cx="347133" cy="853020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0622844" y="4126925"/>
                <a:ext cx="347133" cy="8530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5" name="墨迹 84"/>
              <p14:cNvContentPartPr/>
              <p14:nvPr/>
            </p14:nvContentPartPr>
            <p14:xfrm>
              <a:off x="11105444" y="4150894"/>
              <a:ext cx="76200" cy="203033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1105444" y="4150894"/>
                <a:ext cx="76200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6" name="墨迹 85"/>
              <p14:cNvContentPartPr/>
              <p14:nvPr/>
            </p14:nvContentPartPr>
            <p14:xfrm>
              <a:off x="11061347" y="4108243"/>
              <a:ext cx="430742" cy="598172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1061347" y="4108243"/>
                <a:ext cx="430742" cy="5981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7" name="墨迹 86"/>
              <p14:cNvContentPartPr/>
              <p14:nvPr/>
            </p14:nvContentPartPr>
            <p14:xfrm>
              <a:off x="11621911" y="4121285"/>
              <a:ext cx="33867" cy="198098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1621911" y="4121285"/>
                <a:ext cx="33867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8" name="墨迹 87"/>
              <p14:cNvContentPartPr/>
              <p14:nvPr/>
            </p14:nvContentPartPr>
            <p14:xfrm>
              <a:off x="11641667" y="3977470"/>
              <a:ext cx="114300" cy="444135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1641667" y="3977470"/>
                <a:ext cx="114300" cy="4441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9" name="墨迹 88"/>
              <p14:cNvContentPartPr/>
              <p14:nvPr/>
            </p14:nvContentPartPr>
            <p14:xfrm>
              <a:off x="11593688" y="4455444"/>
              <a:ext cx="149577" cy="234756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1593688" y="4455444"/>
                <a:ext cx="149577" cy="234756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0" y="255270"/>
            <a:ext cx="11481435" cy="535749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2921760" y="5481000"/>
              <a:ext cx="6667920" cy="39780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12400" y="5471640"/>
                <a:ext cx="6686640" cy="4165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0" y="255270"/>
            <a:ext cx="11481435" cy="53574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560733" y="1364832"/>
              <a:ext cx="70556" cy="8988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560733" y="1364832"/>
                <a:ext cx="70556" cy="8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078133" y="1192818"/>
              <a:ext cx="19756" cy="282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078133" y="1192818"/>
                <a:ext cx="19756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4350102" y="1032083"/>
              <a:ext cx="159809" cy="115616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4350102" y="1032083"/>
                <a:ext cx="159809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4487333" y="1049003"/>
              <a:ext cx="177800" cy="31864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4487333" y="1049003"/>
                <a:ext cx="177800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4354512" y="1159684"/>
              <a:ext cx="305858" cy="312304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354512" y="1159684"/>
                <a:ext cx="305858" cy="312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4388555" y="1122320"/>
              <a:ext cx="138289" cy="152275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388555" y="1122320"/>
                <a:ext cx="138289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4408311" y="1347912"/>
              <a:ext cx="118533" cy="5639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408311" y="1347912"/>
                <a:ext cx="11853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4572000" y="1235116"/>
              <a:ext cx="5644" cy="126896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572000" y="1235116"/>
                <a:ext cx="5644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4504266" y="884744"/>
              <a:ext cx="16934" cy="13042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504266" y="884744"/>
                <a:ext cx="16934" cy="130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4436533" y="738814"/>
              <a:ext cx="191911" cy="137117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436533" y="738814"/>
                <a:ext cx="191911" cy="137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4645377" y="723304"/>
              <a:ext cx="2823" cy="28058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645377" y="723304"/>
                <a:ext cx="2823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4741333" y="1235116"/>
              <a:ext cx="197555" cy="1974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741333" y="1235116"/>
                <a:ext cx="197555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4848577" y="1152634"/>
              <a:ext cx="33867" cy="21783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4848577" y="1152634"/>
                <a:ext cx="33867" cy="217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5047544" y="1094121"/>
              <a:ext cx="71967" cy="249561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047544" y="1094121"/>
                <a:ext cx="71967" cy="249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5192888" y="1119500"/>
              <a:ext cx="16934" cy="16355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192888" y="1119500"/>
                <a:ext cx="16934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5238044" y="1062397"/>
              <a:ext cx="62088" cy="244098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5238044" y="1062397"/>
                <a:ext cx="62088" cy="244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5305777" y="1156159"/>
              <a:ext cx="129823" cy="160734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305777" y="1156159"/>
                <a:ext cx="129823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5418666" y="1236526"/>
              <a:ext cx="135466" cy="120551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418666" y="1236526"/>
                <a:ext cx="135466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5576711" y="1204097"/>
              <a:ext cx="364066" cy="846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576711" y="1204097"/>
                <a:ext cx="36406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5930900" y="1109278"/>
              <a:ext cx="181856" cy="199156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5930900" y="1109278"/>
                <a:ext cx="181856" cy="199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6336594" y="979210"/>
              <a:ext cx="182738" cy="119141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6336594" y="979210"/>
                <a:ext cx="182738" cy="119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6502400" y="981325"/>
              <a:ext cx="203200" cy="397606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6502400" y="981325"/>
                <a:ext cx="203200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6344355" y="1109278"/>
              <a:ext cx="358422" cy="36835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6344355" y="1109278"/>
                <a:ext cx="358422" cy="368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6400800" y="1056934"/>
              <a:ext cx="112888" cy="141524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6400800" y="1056934"/>
                <a:ext cx="112888" cy="141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6355644" y="1330993"/>
              <a:ext cx="110066" cy="4229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355644" y="1330993"/>
                <a:ext cx="110066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6558844" y="1161799"/>
              <a:ext cx="11288" cy="205853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558844" y="1161799"/>
                <a:ext cx="11288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6505222" y="833985"/>
              <a:ext cx="8466" cy="124781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505222" y="833985"/>
                <a:ext cx="8466" cy="124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6457244" y="727534"/>
              <a:ext cx="206022" cy="124076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457244" y="727534"/>
                <a:ext cx="206022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6666088" y="716254"/>
              <a:ext cx="16934" cy="225593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666088" y="716254"/>
                <a:ext cx="16934" cy="225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6702248" y="1037723"/>
              <a:ext cx="141641" cy="3947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702248" y="1037723"/>
                <a:ext cx="14164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6872111" y="924927"/>
              <a:ext cx="25400" cy="157915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6872111" y="924927"/>
                <a:ext cx="25400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6903155" y="934092"/>
              <a:ext cx="56445" cy="16848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903155" y="934092"/>
                <a:ext cx="56445" cy="168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6982177" y="939027"/>
              <a:ext cx="121356" cy="165316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982177" y="939027"/>
                <a:ext cx="121356" cy="165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6206066" y="1060282"/>
              <a:ext cx="132644" cy="5639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6206066" y="1060282"/>
                <a:ext cx="13264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6062133" y="906245"/>
              <a:ext cx="16934" cy="176597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062133" y="906245"/>
                <a:ext cx="16934" cy="176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6092825" y="919640"/>
              <a:ext cx="58208" cy="168841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092825" y="919640"/>
                <a:ext cx="58208" cy="168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6135511" y="941847"/>
              <a:ext cx="191911" cy="145224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6135511" y="941847"/>
                <a:ext cx="191911" cy="1452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6550377" y="1483268"/>
              <a:ext cx="8467" cy="101516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6550377" y="1483268"/>
                <a:ext cx="8467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6485466" y="1573504"/>
              <a:ext cx="11289" cy="205853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6485466" y="1573504"/>
                <a:ext cx="11289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6502400" y="1626730"/>
              <a:ext cx="62088" cy="14786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6502400" y="1626730"/>
                <a:ext cx="62088" cy="147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6587066" y="1584784"/>
              <a:ext cx="166511" cy="19950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6587066" y="1584784"/>
                <a:ext cx="166511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6963127" y="1257676"/>
              <a:ext cx="191206" cy="14980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6963127" y="1257676"/>
                <a:ext cx="191206" cy="14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7066844" y="1189998"/>
              <a:ext cx="22578" cy="225592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066844" y="1189998"/>
                <a:ext cx="22578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7252405" y="1127960"/>
              <a:ext cx="89076" cy="270711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7252405" y="1127960"/>
                <a:ext cx="89076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7416800" y="1169377"/>
              <a:ext cx="22577" cy="166903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7416800" y="1169377"/>
                <a:ext cx="22577" cy="166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7428088" y="1218197"/>
              <a:ext cx="127000" cy="56398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7428088" y="1218197"/>
                <a:ext cx="12700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7529688" y="1107692"/>
              <a:ext cx="39512" cy="34173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7529688" y="1107692"/>
                <a:ext cx="39512" cy="341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7614355" y="1173078"/>
              <a:ext cx="11289" cy="166375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614355" y="1173078"/>
                <a:ext cx="11289" cy="166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7650162" y="1130780"/>
              <a:ext cx="53093" cy="207968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650162" y="1130780"/>
                <a:ext cx="53093" cy="207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7738533" y="1111041"/>
              <a:ext cx="203200" cy="253438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7738533" y="1111041"/>
                <a:ext cx="203200" cy="2534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6897511" y="1189998"/>
              <a:ext cx="5644" cy="32146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6897511" y="1189998"/>
                <a:ext cx="5644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6828013" y="1435329"/>
              <a:ext cx="162631" cy="148926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6828013" y="1435329"/>
                <a:ext cx="162631" cy="148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9231488" y="1322533"/>
              <a:ext cx="104996" cy="59958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9231488" y="1322533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8144933" y="350372"/>
              <a:ext cx="11289" cy="250266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144933" y="350372"/>
                <a:ext cx="11289" cy="250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8116711" y="518861"/>
              <a:ext cx="3777544" cy="84597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116711" y="518861"/>
                <a:ext cx="3777544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11864622" y="287629"/>
              <a:ext cx="360" cy="1692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1864622" y="287629"/>
                <a:ext cx="36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11830755" y="210611"/>
              <a:ext cx="56445" cy="437966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1830755" y="210611"/>
                <a:ext cx="56445" cy="437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8235244" y="90236"/>
              <a:ext cx="3601156" cy="35248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8235244" y="90236"/>
                <a:ext cx="3601156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10189633" y="0"/>
              <a:ext cx="241301" cy="284810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0189633" y="0"/>
                <a:ext cx="241301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10357555" y="225592"/>
              <a:ext cx="93133" cy="45118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0357555" y="225592"/>
                <a:ext cx="9313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10419644" y="140995"/>
              <a:ext cx="14111" cy="28199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0419644" y="140995"/>
                <a:ext cx="141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10461977" y="16919"/>
              <a:ext cx="293511" cy="277055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0461977" y="16919"/>
                <a:ext cx="293511" cy="277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9810044" y="263308"/>
              <a:ext cx="11288" cy="39372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9810044" y="263308"/>
                <a:ext cx="11288" cy="393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8636000" y="225592"/>
              <a:ext cx="88018" cy="62037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8636000" y="225592"/>
                <a:ext cx="88018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8537222" y="307016"/>
              <a:ext cx="177800" cy="290803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8537222" y="307016"/>
                <a:ext cx="177800" cy="290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8607777" y="374341"/>
              <a:ext cx="129823" cy="183999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8607777" y="374341"/>
                <a:ext cx="129823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8624711" y="475682"/>
              <a:ext cx="138994" cy="122137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8624711" y="475682"/>
                <a:ext cx="138994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8718550" y="338388"/>
              <a:ext cx="33161" cy="98696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8718550" y="338388"/>
                <a:ext cx="33161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8758061" y="320058"/>
              <a:ext cx="278694" cy="271416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8758061" y="320058"/>
                <a:ext cx="278694" cy="271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9048044" y="276350"/>
              <a:ext cx="124178" cy="2819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9048044" y="276350"/>
                <a:ext cx="1241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9087555" y="236871"/>
              <a:ext cx="28222" cy="114382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9087555" y="236871"/>
                <a:ext cx="28222" cy="114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9040812" y="224005"/>
              <a:ext cx="159632" cy="466870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9040812" y="224005"/>
                <a:ext cx="159632" cy="466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9039577" y="402364"/>
              <a:ext cx="110067" cy="122137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9039577" y="402364"/>
                <a:ext cx="110067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9160933" y="417345"/>
              <a:ext cx="60678" cy="78957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9160933" y="417345"/>
                <a:ext cx="60678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9050161" y="510402"/>
              <a:ext cx="150283" cy="25379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9050161" y="510402"/>
                <a:ext cx="150283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9239955" y="283928"/>
              <a:ext cx="107245" cy="51640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9239955" y="283928"/>
                <a:ext cx="107245" cy="51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9245600" y="377866"/>
              <a:ext cx="116593" cy="126191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9245600" y="377866"/>
                <a:ext cx="116593" cy="126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9392355" y="253791"/>
              <a:ext cx="152400" cy="155094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9392355" y="253791"/>
                <a:ext cx="152400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墨迹 80"/>
              <p14:cNvContentPartPr/>
              <p14:nvPr/>
            </p14:nvContentPartPr>
            <p14:xfrm>
              <a:off x="9355666" y="396196"/>
              <a:ext cx="113771" cy="145225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9355666" y="396196"/>
                <a:ext cx="113771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" name="墨迹 81"/>
              <p14:cNvContentPartPr/>
              <p14:nvPr/>
            </p14:nvContentPartPr>
            <p14:xfrm>
              <a:off x="5901972" y="3434639"/>
              <a:ext cx="1729316" cy="3947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5901972" y="3434639"/>
                <a:ext cx="172931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" name="墨迹 82"/>
              <p14:cNvContentPartPr/>
              <p14:nvPr/>
            </p14:nvContentPartPr>
            <p14:xfrm>
              <a:off x="7871177" y="3945041"/>
              <a:ext cx="1199445" cy="31019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7871177" y="3945041"/>
                <a:ext cx="1199445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墨迹 83"/>
              <p14:cNvContentPartPr/>
              <p14:nvPr/>
            </p14:nvContentPartPr>
            <p14:xfrm>
              <a:off x="9996311" y="346671"/>
              <a:ext cx="290689" cy="294151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9996311" y="346671"/>
                <a:ext cx="290689" cy="294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5" name="墨迹 84"/>
              <p14:cNvContentPartPr/>
              <p14:nvPr/>
            </p14:nvContentPartPr>
            <p14:xfrm>
              <a:off x="10205508" y="323407"/>
              <a:ext cx="273403" cy="330810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0205508" y="323407"/>
                <a:ext cx="273403" cy="330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6" name="墨迹 85"/>
              <p14:cNvContentPartPr/>
              <p14:nvPr/>
            </p14:nvContentPartPr>
            <p14:xfrm>
              <a:off x="10430227" y="441843"/>
              <a:ext cx="175683" cy="136236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0430227" y="441843"/>
                <a:ext cx="175683" cy="136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7" name="墨迹 86"/>
              <p14:cNvContentPartPr/>
              <p14:nvPr/>
            </p14:nvContentPartPr>
            <p14:xfrm>
              <a:off x="10619139" y="381744"/>
              <a:ext cx="60149" cy="263308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0619139" y="381744"/>
                <a:ext cx="60149" cy="263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8" name="墨迹 87"/>
              <p14:cNvContentPartPr/>
              <p14:nvPr/>
            </p14:nvContentPartPr>
            <p14:xfrm>
              <a:off x="10661297" y="336801"/>
              <a:ext cx="168099" cy="237048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0661297" y="336801"/>
                <a:ext cx="168099" cy="237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9" name="墨迹 88"/>
              <p14:cNvContentPartPr/>
              <p14:nvPr/>
            </p14:nvContentPartPr>
            <p14:xfrm>
              <a:off x="10665177" y="485023"/>
              <a:ext cx="127000" cy="140995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0665177" y="485023"/>
                <a:ext cx="12700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墨迹 89"/>
              <p14:cNvContentPartPr/>
              <p14:nvPr/>
            </p14:nvContentPartPr>
            <p14:xfrm>
              <a:off x="10752667" y="586539"/>
              <a:ext cx="64911" cy="84597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0752667" y="586539"/>
                <a:ext cx="64911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1" name="墨迹 90"/>
              <p14:cNvContentPartPr/>
              <p14:nvPr/>
            </p14:nvContentPartPr>
            <p14:xfrm>
              <a:off x="10809111" y="451184"/>
              <a:ext cx="14111" cy="45118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0809111" y="451184"/>
                <a:ext cx="1411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" name="墨迹 91"/>
              <p14:cNvContentPartPr/>
              <p14:nvPr/>
            </p14:nvContentPartPr>
            <p14:xfrm>
              <a:off x="10775950" y="406065"/>
              <a:ext cx="292805" cy="208673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0775950" y="406065"/>
                <a:ext cx="292805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墨迹 92"/>
              <p14:cNvContentPartPr/>
              <p14:nvPr/>
            </p14:nvContentPartPr>
            <p14:xfrm>
              <a:off x="10097911" y="874169"/>
              <a:ext cx="22578" cy="224711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0097911" y="874169"/>
                <a:ext cx="22578" cy="224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4" name="墨迹 93"/>
              <p14:cNvContentPartPr/>
              <p14:nvPr/>
            </p14:nvContentPartPr>
            <p14:xfrm>
              <a:off x="10108141" y="845970"/>
              <a:ext cx="97014" cy="243745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0108141" y="845970"/>
                <a:ext cx="97014" cy="243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5" name="墨迹 94"/>
              <p14:cNvContentPartPr/>
              <p14:nvPr/>
            </p14:nvContentPartPr>
            <p14:xfrm>
              <a:off x="10171288" y="917172"/>
              <a:ext cx="172156" cy="153509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0171288" y="917172"/>
                <a:ext cx="172156" cy="153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6" name="墨迹 95"/>
              <p14:cNvContentPartPr/>
              <p14:nvPr/>
            </p14:nvContentPartPr>
            <p14:xfrm>
              <a:off x="10340622" y="998245"/>
              <a:ext cx="62088" cy="101516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10340622" y="998245"/>
                <a:ext cx="62088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7" name="墨迹 96"/>
              <p14:cNvContentPartPr/>
              <p14:nvPr/>
            </p14:nvContentPartPr>
            <p14:xfrm>
              <a:off x="10419644" y="992605"/>
              <a:ext cx="149577" cy="16919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10419644" y="992605"/>
                <a:ext cx="14957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8" name="墨迹 97"/>
              <p14:cNvContentPartPr/>
              <p14:nvPr/>
            </p14:nvContentPartPr>
            <p14:xfrm>
              <a:off x="10473267" y="902368"/>
              <a:ext cx="14111" cy="225592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0473267" y="902368"/>
                <a:ext cx="14111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9" name="墨迹 98"/>
              <p14:cNvContentPartPr/>
              <p14:nvPr/>
            </p14:nvContentPartPr>
            <p14:xfrm>
              <a:off x="10668000" y="874169"/>
              <a:ext cx="22577" cy="262251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10668000" y="874169"/>
                <a:ext cx="22577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0" name="墨迹 99"/>
              <p14:cNvContentPartPr/>
              <p14:nvPr/>
            </p14:nvContentPartPr>
            <p14:xfrm>
              <a:off x="10684932" y="939027"/>
              <a:ext cx="98778" cy="143815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0684932" y="939027"/>
                <a:ext cx="98778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1" name="墨迹 100"/>
              <p14:cNvContentPartPr/>
              <p14:nvPr/>
            </p14:nvContentPartPr>
            <p14:xfrm>
              <a:off x="10854267" y="862889"/>
              <a:ext cx="67733" cy="228412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10854267" y="862889"/>
                <a:ext cx="67733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2" name="墨迹 101"/>
              <p14:cNvContentPartPr/>
              <p14:nvPr/>
            </p14:nvContentPartPr>
            <p14:xfrm>
              <a:off x="10795705" y="1099761"/>
              <a:ext cx="188383" cy="8460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10795705" y="1099761"/>
                <a:ext cx="18838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3" name="墨迹 102"/>
              <p14:cNvContentPartPr/>
              <p14:nvPr/>
            </p14:nvContentPartPr>
            <p14:xfrm>
              <a:off x="11012311" y="947486"/>
              <a:ext cx="141111" cy="28199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1012311" y="947486"/>
                <a:ext cx="1411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" name="墨迹 103"/>
              <p14:cNvContentPartPr/>
              <p14:nvPr/>
            </p14:nvContentPartPr>
            <p14:xfrm>
              <a:off x="10999257" y="1026444"/>
              <a:ext cx="182387" cy="11279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10999257" y="1026444"/>
                <a:ext cx="18238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5" name="墨迹 104"/>
              <p14:cNvContentPartPr/>
              <p14:nvPr/>
            </p14:nvContentPartPr>
            <p14:xfrm>
              <a:off x="11225036" y="840330"/>
              <a:ext cx="117475" cy="222772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11225036" y="840330"/>
                <a:ext cx="117475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6" name="墨迹 105"/>
              <p14:cNvContentPartPr/>
              <p14:nvPr/>
            </p14:nvContentPartPr>
            <p14:xfrm>
              <a:off x="11379200" y="983440"/>
              <a:ext cx="138288" cy="126191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11379200" y="983440"/>
                <a:ext cx="138288" cy="126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7" name="墨迹 106"/>
              <p14:cNvContentPartPr/>
              <p14:nvPr/>
            </p14:nvContentPartPr>
            <p14:xfrm>
              <a:off x="10538177" y="919287"/>
              <a:ext cx="101600" cy="177654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10538177" y="919287"/>
                <a:ext cx="101600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8" name="墨迹 107"/>
              <p14:cNvContentPartPr/>
              <p14:nvPr/>
            </p14:nvContentPartPr>
            <p14:xfrm>
              <a:off x="11559822" y="970046"/>
              <a:ext cx="11289" cy="5639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11559822" y="970046"/>
                <a:ext cx="11289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9" name="墨迹 108"/>
              <p14:cNvContentPartPr/>
              <p14:nvPr/>
            </p14:nvContentPartPr>
            <p14:xfrm>
              <a:off x="11488385" y="953126"/>
              <a:ext cx="133526" cy="11280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11488385" y="953126"/>
                <a:ext cx="13352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0" name="墨迹 109"/>
              <p14:cNvContentPartPr/>
              <p14:nvPr/>
            </p14:nvContentPartPr>
            <p14:xfrm>
              <a:off x="11548532" y="865709"/>
              <a:ext cx="11289" cy="188934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11548532" y="865709"/>
                <a:ext cx="11289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1" name="墨迹 110"/>
              <p14:cNvContentPartPr/>
              <p14:nvPr/>
            </p14:nvContentPartPr>
            <p14:xfrm>
              <a:off x="11713632" y="857250"/>
              <a:ext cx="21168" cy="214312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11713632" y="857250"/>
                <a:ext cx="21168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2" name="墨迹 111"/>
              <p14:cNvContentPartPr/>
              <p14:nvPr/>
            </p14:nvContentPartPr>
            <p14:xfrm>
              <a:off x="11722100" y="885448"/>
              <a:ext cx="142522" cy="118436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1722100" y="885448"/>
                <a:ext cx="14252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3" name="墨迹 112"/>
              <p14:cNvContentPartPr/>
              <p14:nvPr/>
            </p14:nvContentPartPr>
            <p14:xfrm>
              <a:off x="11875911" y="851610"/>
              <a:ext cx="33867" cy="166374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1875911" y="851610"/>
                <a:ext cx="33867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4" name="墨迹 113"/>
              <p14:cNvContentPartPr/>
              <p14:nvPr/>
            </p14:nvContentPartPr>
            <p14:xfrm>
              <a:off x="11914011" y="831342"/>
              <a:ext cx="72849" cy="173952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1914011" y="831342"/>
                <a:ext cx="72849" cy="173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5" name="墨迹 114"/>
              <p14:cNvContentPartPr/>
              <p14:nvPr/>
            </p14:nvContentPartPr>
            <p14:xfrm>
              <a:off x="12017022" y="845970"/>
              <a:ext cx="155575" cy="151570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2017022" y="845970"/>
                <a:ext cx="155575" cy="151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6" name="墨迹 115"/>
              <p14:cNvContentPartPr/>
              <p14:nvPr/>
            </p14:nvContentPartPr>
            <p14:xfrm>
              <a:off x="11574992" y="870468"/>
              <a:ext cx="199319" cy="195454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11574992" y="870468"/>
                <a:ext cx="199319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7" name="墨迹 116"/>
              <p14:cNvContentPartPr/>
              <p14:nvPr/>
            </p14:nvContentPartPr>
            <p14:xfrm>
              <a:off x="10139362" y="1336633"/>
              <a:ext cx="1894593" cy="721894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10139362" y="1336633"/>
                <a:ext cx="1894593" cy="721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8" name="墨迹 117"/>
              <p14:cNvContentPartPr/>
              <p14:nvPr/>
            </p14:nvContentPartPr>
            <p14:xfrm>
              <a:off x="10433755" y="1866774"/>
              <a:ext cx="81845" cy="157915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0433755" y="1866774"/>
                <a:ext cx="81845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9" name="墨迹 118"/>
              <p14:cNvContentPartPr/>
              <p14:nvPr/>
            </p14:nvContentPartPr>
            <p14:xfrm>
              <a:off x="10498667" y="1824476"/>
              <a:ext cx="139700" cy="175538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0498667" y="1824476"/>
                <a:ext cx="139700" cy="175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0" name="墨迹 119"/>
              <p14:cNvContentPartPr/>
              <p14:nvPr/>
            </p14:nvContentPartPr>
            <p14:xfrm>
              <a:off x="10608556" y="1849855"/>
              <a:ext cx="104599" cy="166374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0608556" y="1849855"/>
                <a:ext cx="104599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1" name="墨迹 120"/>
              <p14:cNvContentPartPr/>
              <p14:nvPr/>
            </p14:nvContentPartPr>
            <p14:xfrm>
              <a:off x="10718800" y="1819893"/>
              <a:ext cx="206904" cy="195631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0718800" y="1819893"/>
                <a:ext cx="206904" cy="195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2" name="墨迹 121"/>
              <p14:cNvContentPartPr/>
              <p14:nvPr/>
            </p14:nvContentPartPr>
            <p14:xfrm>
              <a:off x="10961511" y="1782177"/>
              <a:ext cx="237067" cy="210435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0961511" y="1782177"/>
                <a:ext cx="237067" cy="210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3" name="墨迹 122"/>
              <p14:cNvContentPartPr/>
              <p14:nvPr/>
            </p14:nvContentPartPr>
            <p14:xfrm>
              <a:off x="11080044" y="1885809"/>
              <a:ext cx="212549" cy="502647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1080044" y="1885809"/>
                <a:ext cx="212549" cy="5026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4" name="墨迹 123"/>
              <p14:cNvContentPartPr/>
              <p14:nvPr/>
            </p14:nvContentPartPr>
            <p14:xfrm>
              <a:off x="3236206" y="5038282"/>
              <a:ext cx="1694216" cy="43180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3236206" y="5038282"/>
                <a:ext cx="1694216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5" name="墨迹 124"/>
              <p14:cNvContentPartPr/>
              <p14:nvPr/>
            </p14:nvContentPartPr>
            <p14:xfrm>
              <a:off x="9019822" y="2614048"/>
              <a:ext cx="16933" cy="203033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9019822" y="2614048"/>
                <a:ext cx="16933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6" name="墨迹 125"/>
              <p14:cNvContentPartPr/>
              <p14:nvPr/>
            </p14:nvContentPartPr>
            <p14:xfrm>
              <a:off x="8990188" y="2577389"/>
              <a:ext cx="125589" cy="238987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8990188" y="2577389"/>
                <a:ext cx="125589" cy="238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7" name="墨迹 126"/>
              <p14:cNvContentPartPr/>
              <p14:nvPr/>
            </p14:nvContentPartPr>
            <p14:xfrm>
              <a:off x="9127066" y="2604002"/>
              <a:ext cx="172156" cy="179945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9127066" y="2604002"/>
                <a:ext cx="172156" cy="179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8" name="墨迹 127"/>
              <p14:cNvContentPartPr/>
              <p14:nvPr/>
            </p14:nvContentPartPr>
            <p14:xfrm>
              <a:off x="9256888" y="2697235"/>
              <a:ext cx="118534" cy="120551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9256888" y="2697235"/>
                <a:ext cx="118534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9" name="墨迹 128"/>
              <p14:cNvContentPartPr/>
              <p14:nvPr/>
            </p14:nvContentPartPr>
            <p14:xfrm>
              <a:off x="9409288" y="2673266"/>
              <a:ext cx="344312" cy="78957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9409288" y="2673266"/>
                <a:ext cx="344312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0" name="墨迹 129"/>
              <p14:cNvContentPartPr/>
              <p14:nvPr/>
            </p14:nvContentPartPr>
            <p14:xfrm>
              <a:off x="9823273" y="2537911"/>
              <a:ext cx="144816" cy="219952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9823273" y="2537911"/>
                <a:ext cx="144816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1" name="墨迹 130"/>
              <p14:cNvContentPartPr/>
              <p14:nvPr/>
            </p14:nvContentPartPr>
            <p14:xfrm>
              <a:off x="10018888" y="2690185"/>
              <a:ext cx="112889" cy="133241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10018888" y="2690185"/>
                <a:ext cx="112889" cy="133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2" name="墨迹 131"/>
              <p14:cNvContentPartPr/>
              <p14:nvPr/>
            </p14:nvContentPartPr>
            <p14:xfrm>
              <a:off x="10171288" y="2639427"/>
              <a:ext cx="364067" cy="77547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0171288" y="2639427"/>
                <a:ext cx="364067" cy="77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3" name="墨迹 132"/>
              <p14:cNvContentPartPr/>
              <p14:nvPr/>
            </p14:nvContentPartPr>
            <p14:xfrm>
              <a:off x="10607851" y="2568930"/>
              <a:ext cx="120826" cy="158619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10607851" y="2568930"/>
                <a:ext cx="120826" cy="158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4" name="墨迹 133"/>
              <p14:cNvContentPartPr/>
              <p14:nvPr/>
            </p14:nvContentPartPr>
            <p14:xfrm>
              <a:off x="10772422" y="2537911"/>
              <a:ext cx="237067" cy="208496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10772422" y="2537911"/>
                <a:ext cx="237067" cy="208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5" name="墨迹 134"/>
              <p14:cNvContentPartPr/>
              <p14:nvPr/>
            </p14:nvContentPartPr>
            <p14:xfrm>
              <a:off x="11020072" y="2590608"/>
              <a:ext cx="99483" cy="122137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1020072" y="2590608"/>
                <a:ext cx="99483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6" name="墨迹 135"/>
              <p14:cNvContentPartPr/>
              <p14:nvPr/>
            </p14:nvContentPartPr>
            <p14:xfrm>
              <a:off x="11159067" y="2539849"/>
              <a:ext cx="135467" cy="175716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1159067" y="2539849"/>
                <a:ext cx="135467" cy="175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7" name="墨迹 136"/>
              <p14:cNvContentPartPr/>
              <p14:nvPr/>
            </p14:nvContentPartPr>
            <p14:xfrm>
              <a:off x="11303705" y="2517290"/>
              <a:ext cx="210962" cy="193340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11303705" y="2517290"/>
                <a:ext cx="210962" cy="193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8" name="墨迹 137"/>
              <p14:cNvContentPartPr/>
              <p14:nvPr/>
            </p14:nvContentPartPr>
            <p14:xfrm>
              <a:off x="11446932" y="2639427"/>
              <a:ext cx="154164" cy="391966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11446932" y="2639427"/>
                <a:ext cx="154164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9" name="墨迹 138"/>
              <p14:cNvContentPartPr/>
              <p14:nvPr/>
            </p14:nvContentPartPr>
            <p14:xfrm>
              <a:off x="10721622" y="2972176"/>
              <a:ext cx="152400" cy="146634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0721622" y="2972176"/>
                <a:ext cx="152400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0" name="墨迹 139"/>
              <p14:cNvContentPartPr/>
              <p14:nvPr/>
            </p14:nvContentPartPr>
            <p14:xfrm>
              <a:off x="9127066" y="2955256"/>
              <a:ext cx="22578" cy="245331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9127066" y="2955256"/>
                <a:ext cx="22578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1" name="墨迹 140"/>
              <p14:cNvContentPartPr/>
              <p14:nvPr/>
            </p14:nvContentPartPr>
            <p14:xfrm>
              <a:off x="10577688" y="3434639"/>
              <a:ext cx="84667" cy="122666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0577688" y="3434639"/>
                <a:ext cx="84667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2" name="墨迹 141"/>
              <p14:cNvContentPartPr/>
              <p14:nvPr/>
            </p14:nvContentPartPr>
            <p14:xfrm>
              <a:off x="10668000" y="3502317"/>
              <a:ext cx="62088" cy="36659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0668000" y="3502317"/>
                <a:ext cx="6208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3" name="墨迹 142"/>
              <p14:cNvContentPartPr/>
              <p14:nvPr/>
            </p14:nvContentPartPr>
            <p14:xfrm>
              <a:off x="10792177" y="3402916"/>
              <a:ext cx="101600" cy="131125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0792177" y="3402916"/>
                <a:ext cx="101600" cy="131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4" name="墨迹 143"/>
              <p14:cNvContentPartPr/>
              <p14:nvPr/>
            </p14:nvContentPartPr>
            <p14:xfrm>
              <a:off x="10938932" y="3341583"/>
              <a:ext cx="16933" cy="313009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0938932" y="3341583"/>
                <a:ext cx="16933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5" name="墨迹 144"/>
              <p14:cNvContentPartPr/>
              <p14:nvPr/>
            </p14:nvContentPartPr>
            <p14:xfrm>
              <a:off x="11040532" y="3433406"/>
              <a:ext cx="129823" cy="168489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11040532" y="3433406"/>
                <a:ext cx="129823" cy="168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6" name="墨迹 145"/>
              <p14:cNvContentPartPr/>
              <p14:nvPr/>
            </p14:nvContentPartPr>
            <p14:xfrm>
              <a:off x="11051822" y="3433406"/>
              <a:ext cx="101600" cy="156328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11051822" y="3433406"/>
                <a:ext cx="101600" cy="156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7" name="墨迹 146"/>
              <p14:cNvContentPartPr/>
              <p14:nvPr/>
            </p14:nvContentPartPr>
            <p14:xfrm>
              <a:off x="11255022" y="3331537"/>
              <a:ext cx="159632" cy="232113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11255022" y="3331537"/>
                <a:ext cx="159632" cy="232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8" name="墨迹 147"/>
              <p14:cNvContentPartPr/>
              <p14:nvPr/>
            </p14:nvContentPartPr>
            <p14:xfrm>
              <a:off x="11415888" y="3502317"/>
              <a:ext cx="25400" cy="152275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11415888" y="3502317"/>
                <a:ext cx="25400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9" name="墨迹 148"/>
              <p14:cNvContentPartPr/>
              <p14:nvPr/>
            </p14:nvContentPartPr>
            <p14:xfrm>
              <a:off x="11531600" y="3425298"/>
              <a:ext cx="138288" cy="189815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11531600" y="3425298"/>
                <a:ext cx="138288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0" name="墨迹 149"/>
              <p14:cNvContentPartPr/>
              <p14:nvPr/>
            </p14:nvContentPartPr>
            <p14:xfrm>
              <a:off x="11554177" y="3416134"/>
              <a:ext cx="39511" cy="323055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11554177" y="3416134"/>
                <a:ext cx="39511" cy="323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1" name="墨迹 150"/>
              <p14:cNvContentPartPr/>
              <p14:nvPr/>
            </p14:nvContentPartPr>
            <p14:xfrm>
              <a:off x="11667067" y="3433758"/>
              <a:ext cx="62088" cy="206734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11667067" y="3433758"/>
                <a:ext cx="62088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2" name="墨迹 151"/>
              <p14:cNvContentPartPr/>
              <p14:nvPr/>
            </p14:nvContentPartPr>
            <p14:xfrm>
              <a:off x="11753673" y="3468478"/>
              <a:ext cx="82727" cy="127777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11753673" y="3468478"/>
                <a:ext cx="82727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3" name="墨迹 152"/>
              <p14:cNvContentPartPr/>
              <p14:nvPr/>
            </p14:nvContentPartPr>
            <p14:xfrm>
              <a:off x="11842044" y="3381061"/>
              <a:ext cx="67733" cy="14100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11842044" y="3381061"/>
                <a:ext cx="67733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4" name="墨迹 153"/>
              <p14:cNvContentPartPr/>
              <p14:nvPr/>
            </p14:nvContentPartPr>
            <p14:xfrm>
              <a:off x="11842044" y="3239537"/>
              <a:ext cx="184856" cy="386855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11842044" y="3239537"/>
                <a:ext cx="184856" cy="3868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5" name="墨迹 154"/>
              <p14:cNvContentPartPr/>
              <p14:nvPr/>
            </p14:nvContentPartPr>
            <p14:xfrm>
              <a:off x="8813800" y="3599604"/>
              <a:ext cx="493888" cy="26789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8813800" y="3599604"/>
                <a:ext cx="493888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6" name="墨迹 155"/>
              <p14:cNvContentPartPr/>
              <p14:nvPr/>
            </p14:nvContentPartPr>
            <p14:xfrm>
              <a:off x="8961261" y="3699710"/>
              <a:ext cx="227894" cy="148750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8961261" y="3699710"/>
                <a:ext cx="227894" cy="14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7" name="墨迹 156"/>
              <p14:cNvContentPartPr/>
              <p14:nvPr/>
            </p14:nvContentPartPr>
            <p14:xfrm>
              <a:off x="8788400" y="3476056"/>
              <a:ext cx="56444" cy="77019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8788400" y="3476056"/>
                <a:ext cx="56444" cy="77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8" name="墨迹 157"/>
              <p14:cNvContentPartPr/>
              <p14:nvPr/>
            </p14:nvContentPartPr>
            <p14:xfrm>
              <a:off x="8890000" y="3519236"/>
              <a:ext cx="47977" cy="45119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8890000" y="3519236"/>
                <a:ext cx="47977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59" name="墨迹 158"/>
              <p14:cNvContentPartPr/>
              <p14:nvPr/>
            </p14:nvContentPartPr>
            <p14:xfrm>
              <a:off x="8980311" y="3479758"/>
              <a:ext cx="50800" cy="59922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8980311" y="3479758"/>
                <a:ext cx="50800" cy="59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0" name="墨迹 159"/>
              <p14:cNvContentPartPr/>
              <p14:nvPr/>
            </p14:nvContentPartPr>
            <p14:xfrm>
              <a:off x="9087555" y="3423360"/>
              <a:ext cx="5645" cy="211492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9087555" y="3423360"/>
                <a:ext cx="5645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1" name="墨迹 160"/>
              <p14:cNvContentPartPr/>
              <p14:nvPr/>
            </p14:nvContentPartPr>
            <p14:xfrm>
              <a:off x="9158111" y="3474118"/>
              <a:ext cx="64911" cy="87417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9158111" y="3474118"/>
                <a:ext cx="64911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2" name="墨迹 161"/>
              <p14:cNvContentPartPr/>
              <p14:nvPr/>
            </p14:nvContentPartPr>
            <p14:xfrm>
              <a:off x="9145940" y="3471298"/>
              <a:ext cx="74260" cy="132535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9145940" y="3471298"/>
                <a:ext cx="74260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3" name="墨迹 162"/>
              <p14:cNvContentPartPr/>
              <p14:nvPr/>
            </p14:nvContentPartPr>
            <p14:xfrm>
              <a:off x="9245600" y="3389521"/>
              <a:ext cx="129822" cy="172014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9245600" y="3389521"/>
                <a:ext cx="129822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4" name="墨迹 163"/>
              <p14:cNvContentPartPr/>
              <p14:nvPr/>
            </p14:nvContentPartPr>
            <p14:xfrm>
              <a:off x="9392355" y="3502317"/>
              <a:ext cx="11289" cy="87417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9392355" y="3502317"/>
                <a:ext cx="11289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5" name="墨迹 164"/>
              <p14:cNvContentPartPr/>
              <p14:nvPr/>
            </p14:nvContentPartPr>
            <p14:xfrm>
              <a:off x="9429044" y="3427237"/>
              <a:ext cx="93133" cy="150512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9429044" y="3427237"/>
                <a:ext cx="93133" cy="150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6" name="墨迹 165"/>
              <p14:cNvContentPartPr/>
              <p14:nvPr/>
            </p14:nvContentPartPr>
            <p14:xfrm>
              <a:off x="9428162" y="3417720"/>
              <a:ext cx="88371" cy="174834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9428162" y="3417720"/>
                <a:ext cx="88371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7" name="墨迹 166"/>
              <p14:cNvContentPartPr/>
              <p14:nvPr/>
            </p14:nvContentPartPr>
            <p14:xfrm>
              <a:off x="9570155" y="3423360"/>
              <a:ext cx="8467" cy="152275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9570155" y="3423360"/>
                <a:ext cx="8467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8" name="墨迹 167"/>
              <p14:cNvContentPartPr/>
              <p14:nvPr/>
            </p14:nvContentPartPr>
            <p14:xfrm>
              <a:off x="9615311" y="3474118"/>
              <a:ext cx="70556" cy="110681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9615311" y="3474118"/>
                <a:ext cx="70556" cy="110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69" name="墨迹 168"/>
              <p14:cNvContentPartPr/>
              <p14:nvPr/>
            </p14:nvContentPartPr>
            <p14:xfrm>
              <a:off x="9714088" y="3389521"/>
              <a:ext cx="64912" cy="16919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9714088" y="3389521"/>
                <a:ext cx="6491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0" name="墨迹 169"/>
              <p14:cNvContentPartPr/>
              <p14:nvPr/>
            </p14:nvContentPartPr>
            <p14:xfrm>
              <a:off x="9767711" y="3293644"/>
              <a:ext cx="103011" cy="273531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9767711" y="3293644"/>
                <a:ext cx="103011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1" name="墨迹 170"/>
              <p14:cNvContentPartPr/>
              <p14:nvPr/>
            </p14:nvContentPartPr>
            <p14:xfrm>
              <a:off x="9304337" y="3609473"/>
              <a:ext cx="618596" cy="36659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9304337" y="3609473"/>
                <a:ext cx="61859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2" name="墨迹 171"/>
              <p14:cNvContentPartPr/>
              <p14:nvPr/>
            </p14:nvContentPartPr>
            <p14:xfrm>
              <a:off x="2921000" y="5487527"/>
              <a:ext cx="2593622" cy="124076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2921000" y="5487527"/>
                <a:ext cx="2593622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3" name="墨迹 172"/>
              <p14:cNvContentPartPr/>
              <p14:nvPr/>
            </p14:nvContentPartPr>
            <p14:xfrm>
              <a:off x="1631244" y="5532646"/>
              <a:ext cx="2427111" cy="157915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1631244" y="5532646"/>
                <a:ext cx="2427111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4" name="墨迹 173"/>
              <p14:cNvContentPartPr/>
              <p14:nvPr/>
            </p14:nvContentPartPr>
            <p14:xfrm>
              <a:off x="3629377" y="6071247"/>
              <a:ext cx="104996" cy="59958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3629377" y="6071247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5" name="墨迹 174"/>
              <p14:cNvContentPartPr/>
              <p14:nvPr/>
            </p14:nvContentPartPr>
            <p14:xfrm>
              <a:off x="3620029" y="6062787"/>
              <a:ext cx="9348" cy="136061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3620029" y="6062787"/>
                <a:ext cx="9348" cy="136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6" name="墨迹 175"/>
              <p14:cNvContentPartPr/>
              <p14:nvPr/>
            </p14:nvContentPartPr>
            <p14:xfrm>
              <a:off x="3609622" y="5989470"/>
              <a:ext cx="14111" cy="255201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3609622" y="5989470"/>
                <a:ext cx="14111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7" name="墨迹 176"/>
              <p14:cNvContentPartPr/>
              <p14:nvPr/>
            </p14:nvContentPartPr>
            <p14:xfrm>
              <a:off x="3584222" y="6183162"/>
              <a:ext cx="3264253" cy="65739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3584222" y="6183162"/>
                <a:ext cx="3264253" cy="65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78" name="墨迹 177"/>
              <p14:cNvContentPartPr/>
              <p14:nvPr/>
            </p14:nvContentPartPr>
            <p14:xfrm>
              <a:off x="6818488" y="5850413"/>
              <a:ext cx="11289" cy="421047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6818488" y="5850413"/>
                <a:ext cx="11289" cy="421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79" name="墨迹 178"/>
              <p14:cNvContentPartPr/>
              <p14:nvPr/>
            </p14:nvContentPartPr>
            <p14:xfrm>
              <a:off x="3612444" y="5765288"/>
              <a:ext cx="16933" cy="404656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3612444" y="5765288"/>
                <a:ext cx="16933" cy="404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0" name="墨迹 179"/>
              <p14:cNvContentPartPr/>
              <p14:nvPr/>
            </p14:nvContentPartPr>
            <p14:xfrm>
              <a:off x="3642077" y="5589044"/>
              <a:ext cx="3234973" cy="417345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3642077" y="5589044"/>
                <a:ext cx="3234973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1" name="墨迹 180"/>
              <p14:cNvContentPartPr/>
              <p14:nvPr/>
            </p14:nvContentPartPr>
            <p14:xfrm>
              <a:off x="4052711" y="5889892"/>
              <a:ext cx="282222" cy="285691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4052711" y="5889892"/>
                <a:ext cx="282222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2" name="墨迹 181"/>
              <p14:cNvContentPartPr/>
              <p14:nvPr/>
            </p14:nvContentPartPr>
            <p14:xfrm>
              <a:off x="4344105" y="5863985"/>
              <a:ext cx="569383" cy="439023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4344105" y="5863985"/>
                <a:ext cx="569383" cy="439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3" name="墨迹 182"/>
              <p14:cNvContentPartPr/>
              <p14:nvPr/>
            </p14:nvContentPartPr>
            <p14:xfrm>
              <a:off x="5322711" y="5498807"/>
              <a:ext cx="26282" cy="16919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5322711" y="5498807"/>
                <a:ext cx="2628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4" name="墨迹 183"/>
              <p14:cNvContentPartPr/>
              <p14:nvPr/>
            </p14:nvContentPartPr>
            <p14:xfrm>
              <a:off x="5317066" y="5438884"/>
              <a:ext cx="231422" cy="292741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5317066" y="5438884"/>
                <a:ext cx="231422" cy="292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5" name="墨迹 184"/>
              <p14:cNvContentPartPr/>
              <p14:nvPr/>
            </p14:nvContentPartPr>
            <p14:xfrm>
              <a:off x="5369806" y="5625703"/>
              <a:ext cx="139171" cy="169899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5369806" y="5625703"/>
                <a:ext cx="139171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86" name="墨迹 185"/>
              <p14:cNvContentPartPr/>
              <p14:nvPr/>
            </p14:nvContentPartPr>
            <p14:xfrm>
              <a:off x="5446888" y="5707480"/>
              <a:ext cx="107244" cy="78957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5446888" y="5707480"/>
                <a:ext cx="10724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87" name="墨迹 186"/>
              <p14:cNvContentPartPr/>
              <p14:nvPr/>
            </p14:nvContentPartPr>
            <p14:xfrm>
              <a:off x="5501746" y="5579879"/>
              <a:ext cx="43921" cy="43003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5501746" y="5579879"/>
                <a:ext cx="43921" cy="43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88" name="墨迹 187"/>
              <p14:cNvContentPartPr/>
              <p14:nvPr/>
            </p14:nvContentPartPr>
            <p14:xfrm>
              <a:off x="5565422" y="5474485"/>
              <a:ext cx="366888" cy="319707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5565422" y="5474485"/>
                <a:ext cx="366888" cy="319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89" name="墨迹 188"/>
              <p14:cNvContentPartPr/>
              <p14:nvPr/>
            </p14:nvContentPartPr>
            <p14:xfrm>
              <a:off x="4522611" y="6359934"/>
              <a:ext cx="9877" cy="186995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4522611" y="6359934"/>
                <a:ext cx="9877" cy="186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0" name="墨迹 189"/>
              <p14:cNvContentPartPr/>
              <p14:nvPr/>
            </p14:nvContentPartPr>
            <p14:xfrm>
              <a:off x="4536016" y="6335437"/>
              <a:ext cx="69850" cy="227354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4536016" y="6335437"/>
                <a:ext cx="69850" cy="227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1" name="墨迹 190"/>
              <p14:cNvContentPartPr/>
              <p14:nvPr/>
            </p14:nvContentPartPr>
            <p14:xfrm>
              <a:off x="4611511" y="6353942"/>
              <a:ext cx="110066" cy="216428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4611511" y="6353942"/>
                <a:ext cx="110066" cy="216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2" name="墨迹 191"/>
              <p14:cNvContentPartPr/>
              <p14:nvPr/>
            </p14:nvContentPartPr>
            <p14:xfrm>
              <a:off x="4684888" y="6498991"/>
              <a:ext cx="146756" cy="97462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4684888" y="6498991"/>
                <a:ext cx="146756" cy="97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3" name="墨迹 192"/>
              <p14:cNvContentPartPr/>
              <p14:nvPr/>
            </p14:nvContentPartPr>
            <p14:xfrm>
              <a:off x="4910666" y="6418095"/>
              <a:ext cx="135467" cy="14100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4910666" y="6418095"/>
                <a:ext cx="13546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94" name="墨迹 193"/>
              <p14:cNvContentPartPr/>
              <p14:nvPr/>
            </p14:nvContentPartPr>
            <p14:xfrm>
              <a:off x="4950177" y="6361697"/>
              <a:ext cx="16934" cy="203033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4950177" y="6361697"/>
                <a:ext cx="16934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5" name="墨迹 194"/>
              <p14:cNvContentPartPr/>
              <p14:nvPr/>
            </p14:nvContentPartPr>
            <p14:xfrm>
              <a:off x="5111750" y="6367337"/>
              <a:ext cx="174272" cy="146635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5111750" y="6367337"/>
                <a:ext cx="174272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96" name="墨迹 195"/>
              <p14:cNvContentPartPr/>
              <p14:nvPr/>
            </p14:nvContentPartPr>
            <p14:xfrm>
              <a:off x="5311422" y="6319399"/>
              <a:ext cx="8466" cy="263660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5311422" y="6319399"/>
                <a:ext cx="8466" cy="263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97" name="墨迹 196"/>
              <p14:cNvContentPartPr/>
              <p14:nvPr/>
            </p14:nvContentPartPr>
            <p14:xfrm>
              <a:off x="5316008" y="6369980"/>
              <a:ext cx="147814" cy="143992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5316008" y="6369980"/>
                <a:ext cx="147814" cy="1439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98" name="墨迹 197"/>
              <p14:cNvContentPartPr/>
              <p14:nvPr/>
            </p14:nvContentPartPr>
            <p14:xfrm>
              <a:off x="5484636" y="6310939"/>
              <a:ext cx="61912" cy="217132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5484636" y="6310939"/>
                <a:ext cx="61912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99" name="墨迹 198"/>
              <p14:cNvContentPartPr/>
              <p14:nvPr/>
            </p14:nvContentPartPr>
            <p14:xfrm>
              <a:off x="5444772" y="6509742"/>
              <a:ext cx="146050" cy="21149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5444772" y="6509742"/>
                <a:ext cx="146050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1" name="墨迹 200"/>
              <p14:cNvContentPartPr/>
              <p14:nvPr/>
            </p14:nvContentPartPr>
            <p14:xfrm>
              <a:off x="4516966" y="6634346"/>
              <a:ext cx="149049" cy="195454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4516966" y="6634346"/>
                <a:ext cx="149049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2" name="墨迹 201"/>
              <p14:cNvContentPartPr/>
              <p14:nvPr/>
            </p14:nvContentPartPr>
            <p14:xfrm>
              <a:off x="4605866" y="6739564"/>
              <a:ext cx="124178" cy="97639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4605866" y="6739564"/>
                <a:ext cx="124178" cy="97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3" name="墨迹 202"/>
              <p14:cNvContentPartPr/>
              <p14:nvPr/>
            </p14:nvContentPartPr>
            <p14:xfrm>
              <a:off x="4608336" y="6722644"/>
              <a:ext cx="70908" cy="28199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4608336" y="6722644"/>
                <a:ext cx="7090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4" name="墨迹 203"/>
              <p14:cNvContentPartPr/>
              <p14:nvPr/>
            </p14:nvContentPartPr>
            <p14:xfrm>
              <a:off x="5710413" y="6339138"/>
              <a:ext cx="173919" cy="11279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5710413" y="6339138"/>
                <a:ext cx="17391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05" name="墨迹 204"/>
              <p14:cNvContentPartPr/>
              <p14:nvPr/>
            </p14:nvContentPartPr>
            <p14:xfrm>
              <a:off x="5709355" y="6423735"/>
              <a:ext cx="149578" cy="25378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5709355" y="6423735"/>
                <a:ext cx="149578" cy="25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06" name="墨迹 205"/>
              <p14:cNvContentPartPr/>
              <p14:nvPr/>
            </p14:nvContentPartPr>
            <p14:xfrm>
              <a:off x="6135511" y="6301597"/>
              <a:ext cx="50800" cy="243393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6135511" y="6301597"/>
                <a:ext cx="50800" cy="243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07" name="墨迹 206"/>
              <p14:cNvContentPartPr/>
              <p14:nvPr/>
            </p14:nvContentPartPr>
            <p14:xfrm>
              <a:off x="6097411" y="6542171"/>
              <a:ext cx="91722" cy="5640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6097411" y="6542171"/>
                <a:ext cx="917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08" name="墨迹 207"/>
              <p14:cNvContentPartPr/>
              <p14:nvPr/>
            </p14:nvContentPartPr>
            <p14:xfrm>
              <a:off x="6227938" y="6472731"/>
              <a:ext cx="93839" cy="148397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6227938" y="6472731"/>
                <a:ext cx="93839" cy="148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09" name="墨迹 208"/>
              <p14:cNvContentPartPr/>
              <p14:nvPr/>
            </p14:nvContentPartPr>
            <p14:xfrm>
              <a:off x="6368344" y="6463213"/>
              <a:ext cx="119944" cy="22559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6368344" y="6463213"/>
                <a:ext cx="1199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0" name="墨迹 209"/>
              <p14:cNvContentPartPr/>
              <p14:nvPr/>
            </p14:nvContentPartPr>
            <p14:xfrm>
              <a:off x="6417733" y="6369275"/>
              <a:ext cx="28222" cy="277232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6417733" y="6369275"/>
                <a:ext cx="28222" cy="277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1" name="墨迹 210"/>
              <p14:cNvContentPartPr/>
              <p14:nvPr/>
            </p14:nvContentPartPr>
            <p14:xfrm>
              <a:off x="6635750" y="6371214"/>
              <a:ext cx="185561" cy="165317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6635750" y="6371214"/>
                <a:ext cx="185561" cy="165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12" name="墨迹 211"/>
              <p14:cNvContentPartPr/>
              <p14:nvPr/>
            </p14:nvContentPartPr>
            <p14:xfrm>
              <a:off x="6826955" y="6358877"/>
              <a:ext cx="8467" cy="214313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6826955" y="6358877"/>
                <a:ext cx="8467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3" name="墨迹 212"/>
              <p14:cNvContentPartPr/>
              <p14:nvPr/>
            </p14:nvContentPartPr>
            <p14:xfrm>
              <a:off x="6846711" y="6401175"/>
              <a:ext cx="45156" cy="33839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6846711" y="6401175"/>
                <a:ext cx="451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14" name="墨迹 213"/>
              <p14:cNvContentPartPr/>
              <p14:nvPr/>
            </p14:nvContentPartPr>
            <p14:xfrm>
              <a:off x="6811080" y="6387781"/>
              <a:ext cx="106187" cy="140290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6811080" y="6387781"/>
                <a:ext cx="106187" cy="1402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5" name="墨迹 214"/>
              <p14:cNvContentPartPr/>
              <p14:nvPr/>
            </p14:nvContentPartPr>
            <p14:xfrm>
              <a:off x="6973711" y="6334908"/>
              <a:ext cx="31044" cy="190343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6973711" y="6334908"/>
                <a:ext cx="31044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16" name="墨迹 215"/>
              <p14:cNvContentPartPr/>
              <p14:nvPr/>
            </p14:nvContentPartPr>
            <p14:xfrm>
              <a:off x="6999111" y="6310939"/>
              <a:ext cx="62089" cy="256611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6999111" y="6310939"/>
                <a:ext cx="62089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17" name="墨迹 216"/>
              <p14:cNvContentPartPr/>
              <p14:nvPr/>
            </p14:nvContentPartPr>
            <p14:xfrm>
              <a:off x="7055555" y="6341958"/>
              <a:ext cx="163689" cy="203033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7055555" y="6341958"/>
                <a:ext cx="16368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18" name="墨迹 217"/>
              <p14:cNvContentPartPr/>
              <p14:nvPr/>
            </p14:nvContentPartPr>
            <p14:xfrm>
              <a:off x="6818488" y="6378616"/>
              <a:ext cx="101600" cy="81777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6818488" y="6378616"/>
                <a:ext cx="101600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19" name="墨迹 218"/>
              <p14:cNvContentPartPr/>
              <p14:nvPr/>
            </p14:nvContentPartPr>
            <p14:xfrm>
              <a:off x="6826955" y="6309176"/>
              <a:ext cx="8467" cy="162497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6826955" y="6309176"/>
                <a:ext cx="8467" cy="162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20" name="墨迹 219"/>
              <p14:cNvContentPartPr/>
              <p14:nvPr/>
            </p14:nvContentPartPr>
            <p14:xfrm>
              <a:off x="6801555" y="6279215"/>
              <a:ext cx="39512" cy="200918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6801555" y="6279215"/>
                <a:ext cx="39512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21" name="墨迹 220"/>
              <p14:cNvContentPartPr/>
              <p14:nvPr/>
            </p14:nvContentPartPr>
            <p14:xfrm>
              <a:off x="6820428" y="6363635"/>
              <a:ext cx="139172" cy="203915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6820428" y="6363635"/>
                <a:ext cx="139172" cy="203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22" name="墨迹 221"/>
              <p14:cNvContentPartPr/>
              <p14:nvPr/>
            </p14:nvContentPartPr>
            <p14:xfrm>
              <a:off x="6798733" y="6299659"/>
              <a:ext cx="8467" cy="304549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6798733" y="6299659"/>
                <a:ext cx="8467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23" name="墨迹 222"/>
              <p14:cNvContentPartPr/>
              <p14:nvPr/>
            </p14:nvContentPartPr>
            <p14:xfrm>
              <a:off x="8229600" y="5630461"/>
              <a:ext cx="68438" cy="54460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8229600" y="5630461"/>
                <a:ext cx="68438" cy="54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24" name="墨迹 223"/>
              <p14:cNvContentPartPr/>
              <p14:nvPr/>
            </p14:nvContentPartPr>
            <p14:xfrm>
              <a:off x="8229600" y="5660775"/>
              <a:ext cx="16933" cy="129187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8229600" y="5660775"/>
                <a:ext cx="16933" cy="129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25" name="墨迹 224"/>
              <p14:cNvContentPartPr/>
              <p14:nvPr/>
            </p14:nvContentPartPr>
            <p14:xfrm>
              <a:off x="8227483" y="5628522"/>
              <a:ext cx="270228" cy="257493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8227483" y="5628522"/>
                <a:ext cx="270228" cy="257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26" name="墨迹 225"/>
              <p14:cNvContentPartPr/>
              <p14:nvPr/>
            </p14:nvContentPartPr>
            <p14:xfrm>
              <a:off x="8494888" y="5746958"/>
              <a:ext cx="138289" cy="112797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8494888" y="5746958"/>
                <a:ext cx="138289" cy="112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27" name="墨迹 226"/>
              <p14:cNvContentPartPr/>
              <p14:nvPr/>
            </p14:nvContentPartPr>
            <p14:xfrm>
              <a:off x="8282340" y="6055561"/>
              <a:ext cx="255763" cy="290802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8282340" y="6055561"/>
                <a:ext cx="255763" cy="290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28" name="墨迹 227"/>
              <p14:cNvContentPartPr/>
              <p14:nvPr/>
            </p14:nvContentPartPr>
            <p14:xfrm>
              <a:off x="8665633" y="5746958"/>
              <a:ext cx="413456" cy="73318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8665633" y="5746958"/>
                <a:ext cx="413456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29" name="墨迹 228"/>
              <p14:cNvContentPartPr/>
              <p14:nvPr/>
            </p14:nvContentPartPr>
            <p14:xfrm>
              <a:off x="9160933" y="5639802"/>
              <a:ext cx="118534" cy="219953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9160933" y="5639802"/>
                <a:ext cx="118534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0" name="墨迹 229"/>
              <p14:cNvContentPartPr/>
              <p14:nvPr/>
            </p14:nvContentPartPr>
            <p14:xfrm>
              <a:off x="9301338" y="5769518"/>
              <a:ext cx="127706" cy="139585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9301338" y="5769518"/>
                <a:ext cx="127706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31" name="墨迹 230"/>
              <p14:cNvContentPartPr/>
              <p14:nvPr/>
            </p14:nvContentPartPr>
            <p14:xfrm>
              <a:off x="9499600" y="5746958"/>
              <a:ext cx="493888" cy="67678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9499600" y="5746958"/>
                <a:ext cx="493888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32" name="墨迹 231"/>
              <p14:cNvContentPartPr/>
              <p14:nvPr/>
            </p14:nvContentPartPr>
            <p14:xfrm>
              <a:off x="10107436" y="5652492"/>
              <a:ext cx="238831" cy="182764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10107436" y="5652492"/>
                <a:ext cx="238831" cy="182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33" name="墨迹 232"/>
              <p14:cNvContentPartPr/>
              <p14:nvPr/>
            </p14:nvContentPartPr>
            <p14:xfrm>
              <a:off x="10350147" y="5620063"/>
              <a:ext cx="238830" cy="167607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10350147" y="5620063"/>
                <a:ext cx="238830" cy="167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34" name="墨迹 233"/>
              <p14:cNvContentPartPr/>
              <p14:nvPr/>
            </p14:nvContentPartPr>
            <p14:xfrm>
              <a:off x="10579981" y="5624998"/>
              <a:ext cx="116240" cy="163554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10579981" y="5624998"/>
                <a:ext cx="116240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35" name="墨迹 234"/>
              <p14:cNvContentPartPr/>
              <p14:nvPr/>
            </p14:nvContentPartPr>
            <p14:xfrm>
              <a:off x="10718800" y="5713119"/>
              <a:ext cx="90311" cy="28200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10718800" y="5713119"/>
                <a:ext cx="90311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36" name="墨迹 235"/>
              <p14:cNvContentPartPr/>
              <p14:nvPr/>
            </p14:nvContentPartPr>
            <p14:xfrm>
              <a:off x="10826044" y="5540401"/>
              <a:ext cx="135467" cy="271415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10826044" y="5540401"/>
                <a:ext cx="135467" cy="271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37" name="墨迹 236"/>
              <p14:cNvContentPartPr/>
              <p14:nvPr/>
            </p14:nvContentPartPr>
            <p14:xfrm>
              <a:off x="11006667" y="5570538"/>
              <a:ext cx="370593" cy="407652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11006667" y="5570538"/>
                <a:ext cx="370593" cy="407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38" name="墨迹 237"/>
              <p14:cNvContentPartPr/>
              <p14:nvPr/>
            </p14:nvContentPartPr>
            <p14:xfrm>
              <a:off x="10694635" y="5720698"/>
              <a:ext cx="83432" cy="98167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10694635" y="5720698"/>
                <a:ext cx="83432" cy="98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39" name="墨迹 238"/>
              <p14:cNvContentPartPr/>
              <p14:nvPr/>
            </p14:nvContentPartPr>
            <p14:xfrm>
              <a:off x="10351911" y="5978190"/>
              <a:ext cx="142523" cy="152275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10351911" y="5978190"/>
                <a:ext cx="142523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40" name="墨迹 239"/>
              <p14:cNvContentPartPr/>
              <p14:nvPr/>
            </p14:nvContentPartPr>
            <p14:xfrm>
              <a:off x="8534400" y="5909103"/>
              <a:ext cx="22577" cy="142405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8534400" y="5909103"/>
                <a:ext cx="22577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42" name="墨迹 241"/>
              <p14:cNvContentPartPr/>
              <p14:nvPr/>
            </p14:nvContentPartPr>
            <p14:xfrm>
              <a:off x="10210800" y="6435014"/>
              <a:ext cx="93662" cy="122138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10210800" y="6435014"/>
                <a:ext cx="93662" cy="122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43" name="墨迹 242"/>
              <p14:cNvContentPartPr/>
              <p14:nvPr/>
            </p14:nvContentPartPr>
            <p14:xfrm>
              <a:off x="10368844" y="6468853"/>
              <a:ext cx="39511" cy="76137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10368844" y="6468853"/>
                <a:ext cx="39511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44" name="墨迹 243"/>
              <p14:cNvContentPartPr/>
              <p14:nvPr/>
            </p14:nvContentPartPr>
            <p14:xfrm>
              <a:off x="10464800" y="6389896"/>
              <a:ext cx="94014" cy="129715"/>
            </p14:xfrm>
          </p:contentPart>
        </mc:Choice>
        <mc:Fallback xmlns="">
          <p:pic>
            <p:nvPicPr>
              <p:cNvPr id="244" name="墨迹 243"/>
            </p:nvPicPr>
            <p:blipFill>
              <a:blip/>
            </p:blipFill>
            <p:spPr>
              <a:xfrm>
                <a:off x="10464800" y="6389896"/>
                <a:ext cx="94014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45" name="墨迹 244"/>
              <p14:cNvContentPartPr/>
              <p14:nvPr/>
            </p14:nvContentPartPr>
            <p14:xfrm>
              <a:off x="10608732" y="6333498"/>
              <a:ext cx="14112" cy="313009"/>
            </p14:xfrm>
          </p:contentPart>
        </mc:Choice>
        <mc:Fallback xmlns="">
          <p:pic>
            <p:nvPicPr>
              <p:cNvPr id="245" name="墨迹 244"/>
            </p:nvPicPr>
            <p:blipFill>
              <a:blip/>
            </p:blipFill>
            <p:spPr>
              <a:xfrm>
                <a:off x="10608732" y="6333498"/>
                <a:ext cx="14112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46" name="墨迹 245"/>
              <p14:cNvContentPartPr/>
              <p14:nvPr/>
            </p14:nvContentPartPr>
            <p14:xfrm>
              <a:off x="10747022" y="6392716"/>
              <a:ext cx="93133" cy="132535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10747022" y="6392716"/>
                <a:ext cx="93133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47" name="墨迹 246"/>
              <p14:cNvContentPartPr/>
              <p14:nvPr/>
            </p14:nvContentPartPr>
            <p14:xfrm>
              <a:off x="10739613" y="6410869"/>
              <a:ext cx="111831" cy="176420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10739613" y="6410869"/>
                <a:ext cx="111831" cy="176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48" name="墨迹 247"/>
              <p14:cNvContentPartPr/>
              <p14:nvPr/>
            </p14:nvContentPartPr>
            <p14:xfrm>
              <a:off x="10940873" y="6361697"/>
              <a:ext cx="113771" cy="191224"/>
            </p14:xfrm>
          </p:contentPart>
        </mc:Choice>
        <mc:Fallback xmlns="">
          <p:pic>
            <p:nvPicPr>
              <p:cNvPr id="248" name="墨迹 247"/>
            </p:nvPicPr>
            <p:blipFill>
              <a:blip/>
            </p:blipFill>
            <p:spPr>
              <a:xfrm>
                <a:off x="10940873" y="6361697"/>
                <a:ext cx="113771" cy="1912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49" name="墨迹 248"/>
              <p14:cNvContentPartPr/>
              <p14:nvPr/>
            </p14:nvContentPartPr>
            <p14:xfrm>
              <a:off x="11051822" y="6440654"/>
              <a:ext cx="124178" cy="149455"/>
            </p14:xfrm>
          </p:contentPart>
        </mc:Choice>
        <mc:Fallback xmlns="">
          <p:pic>
            <p:nvPicPr>
              <p:cNvPr id="249" name="墨迹 248"/>
            </p:nvPicPr>
            <p:blipFill>
              <a:blip/>
            </p:blipFill>
            <p:spPr>
              <a:xfrm>
                <a:off x="11051822" y="6440654"/>
                <a:ext cx="124178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50" name="墨迹 249"/>
              <p14:cNvContentPartPr/>
              <p14:nvPr/>
            </p14:nvContentPartPr>
            <p14:xfrm>
              <a:off x="11300177" y="6329268"/>
              <a:ext cx="146755" cy="235461"/>
            </p14:xfrm>
          </p:contentPart>
        </mc:Choice>
        <mc:Fallback xmlns="">
          <p:pic>
            <p:nvPicPr>
              <p:cNvPr id="250" name="墨迹 249"/>
            </p:nvPicPr>
            <p:blipFill>
              <a:blip/>
            </p:blipFill>
            <p:spPr>
              <a:xfrm>
                <a:off x="11300177" y="6329268"/>
                <a:ext cx="146755" cy="2354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51" name="墨迹 250"/>
              <p14:cNvContentPartPr/>
              <p14:nvPr/>
            </p14:nvContentPartPr>
            <p14:xfrm>
              <a:off x="11300177" y="6369628"/>
              <a:ext cx="87488" cy="257140"/>
            </p14:xfrm>
          </p:contentPart>
        </mc:Choice>
        <mc:Fallback xmlns="">
          <p:pic>
            <p:nvPicPr>
              <p:cNvPr id="251" name="墨迹 250"/>
            </p:nvPicPr>
            <p:blipFill>
              <a:blip/>
            </p:blipFill>
            <p:spPr>
              <a:xfrm>
                <a:off x="11300177" y="6369628"/>
                <a:ext cx="87488" cy="257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52" name="墨迹 251"/>
              <p14:cNvContentPartPr/>
              <p14:nvPr/>
            </p14:nvContentPartPr>
            <p14:xfrm>
              <a:off x="11463867" y="6360287"/>
              <a:ext cx="45155" cy="215722"/>
            </p14:xfrm>
          </p:contentPart>
        </mc:Choice>
        <mc:Fallback xmlns="">
          <p:pic>
            <p:nvPicPr>
              <p:cNvPr id="252" name="墨迹 251"/>
            </p:nvPicPr>
            <p:blipFill>
              <a:blip/>
            </p:blipFill>
            <p:spPr>
              <a:xfrm>
                <a:off x="11463867" y="6360287"/>
                <a:ext cx="45155" cy="215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53" name="墨迹 252"/>
              <p14:cNvContentPartPr/>
              <p14:nvPr/>
            </p14:nvContentPartPr>
            <p14:xfrm>
              <a:off x="11549944" y="6401175"/>
              <a:ext cx="71967" cy="164259"/>
            </p14:xfrm>
          </p:contentPart>
        </mc:Choice>
        <mc:Fallback xmlns="">
          <p:pic>
            <p:nvPicPr>
              <p:cNvPr id="253" name="墨迹 252"/>
            </p:nvPicPr>
            <p:blipFill>
              <a:blip/>
            </p:blipFill>
            <p:spPr>
              <a:xfrm>
                <a:off x="11549944" y="6401175"/>
                <a:ext cx="71967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54" name="墨迹 253"/>
              <p14:cNvContentPartPr/>
              <p14:nvPr/>
            </p14:nvContentPartPr>
            <p14:xfrm>
              <a:off x="11678355" y="6289789"/>
              <a:ext cx="84667" cy="21149"/>
            </p14:xfrm>
          </p:contentPart>
        </mc:Choice>
        <mc:Fallback xmlns="">
          <p:pic>
            <p:nvPicPr>
              <p:cNvPr id="254" name="墨迹 253"/>
            </p:nvPicPr>
            <p:blipFill>
              <a:blip/>
            </p:blipFill>
            <p:spPr>
              <a:xfrm>
                <a:off x="11678355" y="6289789"/>
                <a:ext cx="84667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55" name="墨迹 254"/>
              <p14:cNvContentPartPr/>
              <p14:nvPr/>
            </p14:nvContentPartPr>
            <p14:xfrm>
              <a:off x="11703755" y="6183338"/>
              <a:ext cx="181151" cy="370112"/>
            </p14:xfrm>
          </p:contentPart>
        </mc:Choice>
        <mc:Fallback xmlns="">
          <p:pic>
            <p:nvPicPr>
              <p:cNvPr id="255" name="墨迹 254"/>
            </p:nvPicPr>
            <p:blipFill>
              <a:blip/>
            </p:blipFill>
            <p:spPr>
              <a:xfrm>
                <a:off x="11703755" y="6183338"/>
                <a:ext cx="181151" cy="370112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200" name="墨迹 199"/>
              <p14:cNvContentPartPr/>
              <p14:nvPr/>
            </p14:nvContentPartPr>
            <p14:xfrm>
              <a:off x="3630240" y="1800"/>
              <a:ext cx="8316000" cy="6692400"/>
            </p14:xfrm>
          </p:contentPart>
        </mc:Choice>
        <mc:Fallback>
          <p:pic>
            <p:nvPicPr>
              <p:cNvPr id="200" name="墨迹 199"/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3620880" y="-7560"/>
                <a:ext cx="8334720" cy="67111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35" y="600075"/>
            <a:ext cx="10347325" cy="27349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475" y="4274820"/>
            <a:ext cx="4667250" cy="146050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5362222" y="3045493"/>
              <a:ext cx="5644" cy="157914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5362222" y="3045493"/>
                <a:ext cx="5644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5356577" y="3039853"/>
              <a:ext cx="67734" cy="179064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5356577" y="3039853"/>
                <a:ext cx="67734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5503333" y="3141370"/>
              <a:ext cx="39511" cy="5075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503333" y="3141370"/>
                <a:ext cx="395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5610577" y="3051133"/>
              <a:ext cx="95956" cy="169194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610577" y="3051133"/>
                <a:ext cx="9595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5764388" y="2981869"/>
              <a:ext cx="15522" cy="289216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764388" y="2981869"/>
                <a:ext cx="15522" cy="289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5912555" y="2986980"/>
              <a:ext cx="155222" cy="22206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912555" y="2986980"/>
                <a:ext cx="155222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5915377" y="3011654"/>
              <a:ext cx="118534" cy="200213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915377" y="3011654"/>
                <a:ext cx="11853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6233583" y="2960896"/>
              <a:ext cx="96661" cy="242511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6233583" y="2960896"/>
                <a:ext cx="96661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6454246" y="2949616"/>
              <a:ext cx="141287" cy="22065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6454246" y="2949616"/>
                <a:ext cx="141287" cy="220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6592711" y="3045493"/>
              <a:ext cx="163689" cy="150336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6592711" y="3045493"/>
                <a:ext cx="163689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6795911" y="3051133"/>
              <a:ext cx="141111" cy="1127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6795911" y="3051133"/>
                <a:ext cx="14111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7010400" y="2947501"/>
              <a:ext cx="172155" cy="223830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7010400" y="2947501"/>
                <a:ext cx="172155" cy="223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7210777" y="3045493"/>
              <a:ext cx="8467" cy="129715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7210777" y="3045493"/>
                <a:ext cx="8467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7320844" y="2915777"/>
              <a:ext cx="76376" cy="301730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7320844" y="2915777"/>
                <a:ext cx="76376" cy="301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7521222" y="2937103"/>
              <a:ext cx="123472" cy="252205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521222" y="2937103"/>
                <a:ext cx="123472" cy="252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7512755" y="2977815"/>
              <a:ext cx="129822" cy="259431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512755" y="2977815"/>
                <a:ext cx="129822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7727244" y="2972176"/>
              <a:ext cx="28222" cy="214312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727244" y="2972176"/>
                <a:ext cx="28222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7823200" y="2967946"/>
              <a:ext cx="88900" cy="16778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823200" y="2967946"/>
                <a:ext cx="88900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7958666" y="2932697"/>
              <a:ext cx="95956" cy="1691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7958666" y="2932697"/>
                <a:ext cx="959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8054622" y="2833119"/>
              <a:ext cx="97543" cy="240573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8054622" y="2833119"/>
                <a:ext cx="97543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8297333" y="3000375"/>
              <a:ext cx="152400" cy="194573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297333" y="3000375"/>
                <a:ext cx="152400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8297333" y="2985746"/>
              <a:ext cx="135467" cy="217661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8297333" y="2985746"/>
                <a:ext cx="135467" cy="217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8544983" y="3000375"/>
              <a:ext cx="435328" cy="2819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8544983" y="3000375"/>
                <a:ext cx="435328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8663516" y="3090611"/>
              <a:ext cx="226484" cy="180474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663516" y="3090611"/>
                <a:ext cx="22648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8760177" y="2630615"/>
              <a:ext cx="22578" cy="352840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8760177" y="2630615"/>
                <a:ext cx="22578" cy="352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6031088" y="363767"/>
              <a:ext cx="128235" cy="101516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031088" y="363767"/>
                <a:ext cx="128235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6163733" y="360947"/>
              <a:ext cx="146756" cy="33838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163733" y="360947"/>
                <a:ext cx="146756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6016977" y="504762"/>
              <a:ext cx="304800" cy="30736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016977" y="504762"/>
                <a:ext cx="304800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6169377" y="544240"/>
              <a:ext cx="88195" cy="177654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169377" y="544240"/>
                <a:ext cx="88195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6155266" y="216779"/>
              <a:ext cx="8466" cy="11596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6155266" y="216779"/>
                <a:ext cx="8466" cy="115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6090355" y="67677"/>
              <a:ext cx="217312" cy="159325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090355" y="67677"/>
                <a:ext cx="217312" cy="1593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6285088" y="47938"/>
              <a:ext cx="31044" cy="253791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285088" y="47938"/>
                <a:ext cx="3104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6449483" y="513222"/>
              <a:ext cx="199672" cy="1691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6449483" y="513222"/>
                <a:ext cx="19967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6564488" y="406065"/>
              <a:ext cx="45156" cy="279171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564488" y="406065"/>
                <a:ext cx="45156" cy="279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6993466" y="368525"/>
              <a:ext cx="129822" cy="299791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993466" y="368525"/>
                <a:ext cx="129822" cy="299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7221184" y="428625"/>
              <a:ext cx="37571" cy="198803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7221184" y="428625"/>
                <a:ext cx="37571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7257344" y="355307"/>
              <a:ext cx="79022" cy="257140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7257344" y="355307"/>
                <a:ext cx="79022" cy="257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7320844" y="442724"/>
              <a:ext cx="161572" cy="107861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7320844" y="442724"/>
                <a:ext cx="161572" cy="107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7495822" y="490662"/>
              <a:ext cx="132644" cy="105042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7495822" y="490662"/>
                <a:ext cx="132644" cy="1050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7366000" y="507582"/>
              <a:ext cx="26811" cy="172014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7366000" y="507582"/>
                <a:ext cx="26811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7727244" y="496302"/>
              <a:ext cx="499533" cy="2255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727244" y="496302"/>
                <a:ext cx="4995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8122355" y="394786"/>
              <a:ext cx="227189" cy="256611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8122355" y="394786"/>
                <a:ext cx="227189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8686800" y="303844"/>
              <a:ext cx="170038" cy="110681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686800" y="303844"/>
                <a:ext cx="170038" cy="110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8884355" y="298909"/>
              <a:ext cx="184326" cy="403246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8884355" y="298909"/>
                <a:ext cx="184326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8705850" y="426510"/>
              <a:ext cx="368476" cy="360242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8705850" y="426510"/>
                <a:ext cx="368476" cy="3602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8850488" y="479383"/>
              <a:ext cx="79022" cy="136765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8850488" y="479383"/>
                <a:ext cx="79022" cy="136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8875888" y="112796"/>
              <a:ext cx="14112" cy="98696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875888" y="112796"/>
                <a:ext cx="14112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8816622" y="11279"/>
              <a:ext cx="254000" cy="267891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816622" y="11279"/>
                <a:ext cx="254000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8870244" y="168489"/>
              <a:ext cx="14111" cy="136060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8870244" y="168489"/>
                <a:ext cx="14111" cy="136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9056334" y="344027"/>
              <a:ext cx="138466" cy="62038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9056334" y="344027"/>
                <a:ext cx="138466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9217377" y="225592"/>
              <a:ext cx="87489" cy="206734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9217377" y="225592"/>
                <a:ext cx="87489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9375422" y="239691"/>
              <a:ext cx="118533" cy="20179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9375422" y="239691"/>
                <a:ext cx="118533" cy="201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8597194" y="353192"/>
              <a:ext cx="83961" cy="47233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597194" y="353192"/>
                <a:ext cx="83961" cy="472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8421511" y="236871"/>
              <a:ext cx="79022" cy="223654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421511" y="236871"/>
                <a:ext cx="79022" cy="223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8528755" y="293269"/>
              <a:ext cx="141112" cy="15016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8528755" y="293269"/>
                <a:ext cx="141112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8890000" y="778292"/>
              <a:ext cx="9877" cy="188934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8890000" y="778292"/>
                <a:ext cx="9877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8768644" y="991547"/>
              <a:ext cx="14111" cy="147693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8768644" y="991547"/>
                <a:ext cx="14111" cy="1476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8796866" y="998245"/>
              <a:ext cx="25400" cy="25379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8796866" y="998245"/>
                <a:ext cx="254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8799688" y="986965"/>
              <a:ext cx="64912" cy="149455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8799688" y="986965"/>
                <a:ext cx="64912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8912577" y="837510"/>
              <a:ext cx="293512" cy="361829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8912577" y="837510"/>
                <a:ext cx="293512" cy="361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9516533" y="530141"/>
              <a:ext cx="261232" cy="22559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9516533" y="530141"/>
                <a:ext cx="26123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9626600" y="436732"/>
              <a:ext cx="53622" cy="287982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9626600" y="436732"/>
                <a:ext cx="53622" cy="287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9965266" y="377866"/>
              <a:ext cx="96309" cy="277937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9965266" y="377866"/>
                <a:ext cx="96309" cy="277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10128955" y="411705"/>
              <a:ext cx="158750" cy="197393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0128955" y="411705"/>
                <a:ext cx="158750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10190162" y="341913"/>
              <a:ext cx="105304" cy="478678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0190162" y="341913"/>
                <a:ext cx="105304" cy="478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10309577" y="434264"/>
              <a:ext cx="53623" cy="193516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0309577" y="434264"/>
                <a:ext cx="53623" cy="193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10357555" y="402717"/>
              <a:ext cx="110773" cy="220481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0357555" y="402717"/>
                <a:ext cx="110773" cy="220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10512248" y="349667"/>
              <a:ext cx="229130" cy="286925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0512248" y="349667"/>
                <a:ext cx="229130" cy="286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9378244" y="479383"/>
              <a:ext cx="25400" cy="335568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9378244" y="479383"/>
                <a:ext cx="25400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9320388" y="640117"/>
              <a:ext cx="306212" cy="225592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9320388" y="640117"/>
                <a:ext cx="306212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2175933" y="3733549"/>
              <a:ext cx="25400" cy="255906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2175933" y="3733549"/>
                <a:ext cx="25400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2183694" y="3648952"/>
              <a:ext cx="100365" cy="328694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2183694" y="3648952"/>
                <a:ext cx="100365" cy="3286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2325511" y="3775847"/>
              <a:ext cx="112889" cy="162145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2325511" y="3775847"/>
                <a:ext cx="112889" cy="162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2449688" y="3874544"/>
              <a:ext cx="118534" cy="71379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2449688" y="3874544"/>
                <a:ext cx="118534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2652888" y="3825724"/>
              <a:ext cx="443089" cy="97287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2652888" y="3825724"/>
                <a:ext cx="443089" cy="972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3290005" y="3722269"/>
              <a:ext cx="212372" cy="201623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3290005" y="3722269"/>
                <a:ext cx="212372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3501848" y="3697948"/>
              <a:ext cx="88018" cy="215370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3501848" y="3697948"/>
                <a:ext cx="88018" cy="215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墨迹 80"/>
              <p14:cNvContentPartPr/>
              <p14:nvPr/>
            </p14:nvContentPartPr>
            <p14:xfrm>
              <a:off x="3561644" y="3671511"/>
              <a:ext cx="203200" cy="221715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3561644" y="3671511"/>
                <a:ext cx="203200" cy="221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" name="墨迹 81"/>
              <p14:cNvContentPartPr/>
              <p14:nvPr/>
            </p14:nvContentPartPr>
            <p14:xfrm>
              <a:off x="3739091" y="3646132"/>
              <a:ext cx="339549" cy="248151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3739091" y="3646132"/>
                <a:ext cx="339549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" name="墨迹 82"/>
              <p14:cNvContentPartPr/>
              <p14:nvPr/>
            </p14:nvContentPartPr>
            <p14:xfrm>
              <a:off x="4103511" y="3636086"/>
              <a:ext cx="347486" cy="523268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4103511" y="3636086"/>
                <a:ext cx="347486" cy="523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墨迹 83"/>
              <p14:cNvContentPartPr/>
              <p14:nvPr/>
            </p14:nvContentPartPr>
            <p14:xfrm>
              <a:off x="10202333" y="3403620"/>
              <a:ext cx="36689" cy="2820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0202333" y="3403620"/>
                <a:ext cx="36689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5" name="墨迹 84"/>
              <p14:cNvContentPartPr/>
              <p14:nvPr/>
            </p14:nvContentPartPr>
            <p14:xfrm>
              <a:off x="9127243" y="2967241"/>
              <a:ext cx="253824" cy="292388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9127243" y="2967241"/>
                <a:ext cx="253824" cy="292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6" name="墨迹 85"/>
              <p14:cNvContentPartPr/>
              <p14:nvPr/>
            </p14:nvContentPartPr>
            <p14:xfrm>
              <a:off x="9177866" y="2969356"/>
              <a:ext cx="158044" cy="366587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9177866" y="2969356"/>
                <a:ext cx="158044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7" name="墨迹 86"/>
              <p14:cNvContentPartPr/>
              <p14:nvPr/>
            </p14:nvContentPartPr>
            <p14:xfrm>
              <a:off x="9578622" y="3017294"/>
              <a:ext cx="482953" cy="59218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9578622" y="3017294"/>
                <a:ext cx="482953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8" name="墨迹 87"/>
              <p14:cNvContentPartPr/>
              <p14:nvPr/>
            </p14:nvContentPartPr>
            <p14:xfrm>
              <a:off x="9681633" y="3135730"/>
              <a:ext cx="170039" cy="330457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9681633" y="3135730"/>
                <a:ext cx="170039" cy="330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9" name="墨迹 88"/>
              <p14:cNvContentPartPr/>
              <p14:nvPr/>
            </p14:nvContentPartPr>
            <p14:xfrm>
              <a:off x="9815688" y="2617749"/>
              <a:ext cx="112889" cy="360066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9815688" y="2617749"/>
                <a:ext cx="112889" cy="360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墨迹 89"/>
              <p14:cNvContentPartPr/>
              <p14:nvPr/>
            </p14:nvContentPartPr>
            <p14:xfrm>
              <a:off x="10289822" y="2994735"/>
              <a:ext cx="169333" cy="221362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0289822" y="2994735"/>
                <a:ext cx="169333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1" name="墨迹 90"/>
              <p14:cNvContentPartPr/>
              <p14:nvPr/>
            </p14:nvContentPartPr>
            <p14:xfrm>
              <a:off x="10279944" y="2963187"/>
              <a:ext cx="119944" cy="307898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0279944" y="2963187"/>
                <a:ext cx="119944" cy="307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" name="墨迹 91"/>
              <p14:cNvContentPartPr/>
              <p14:nvPr/>
            </p14:nvContentPartPr>
            <p14:xfrm>
              <a:off x="10611555" y="2915777"/>
              <a:ext cx="169333" cy="397607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0611555" y="2915777"/>
                <a:ext cx="169333" cy="397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墨迹 92"/>
              <p14:cNvContentPartPr/>
              <p14:nvPr/>
            </p14:nvContentPartPr>
            <p14:xfrm>
              <a:off x="10802055" y="2865195"/>
              <a:ext cx="193323" cy="242336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0802055" y="2865195"/>
                <a:ext cx="193323" cy="242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4" name="墨迹 93"/>
              <p14:cNvContentPartPr/>
              <p14:nvPr/>
            </p14:nvContentPartPr>
            <p14:xfrm>
              <a:off x="10890955" y="2900797"/>
              <a:ext cx="93133" cy="387207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0890955" y="2900797"/>
                <a:ext cx="93133" cy="3872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5" name="墨迹 94"/>
              <p14:cNvContentPartPr/>
              <p14:nvPr/>
            </p14:nvContentPartPr>
            <p14:xfrm>
              <a:off x="11087629" y="2912252"/>
              <a:ext cx="246415" cy="235462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1087629" y="2912252"/>
                <a:ext cx="246415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6" name="墨迹 95"/>
              <p14:cNvContentPartPr/>
              <p14:nvPr/>
            </p14:nvContentPartPr>
            <p14:xfrm>
              <a:off x="11132785" y="2936222"/>
              <a:ext cx="94015" cy="224887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11132785" y="2936222"/>
                <a:ext cx="94015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7" name="墨迹 96"/>
              <p14:cNvContentPartPr/>
              <p14:nvPr/>
            </p14:nvContentPartPr>
            <p14:xfrm>
              <a:off x="11308644" y="2892513"/>
              <a:ext cx="47977" cy="229117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11308644" y="2892513"/>
                <a:ext cx="47977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8" name="墨迹 97"/>
              <p14:cNvContentPartPr/>
              <p14:nvPr/>
            </p14:nvContentPartPr>
            <p14:xfrm>
              <a:off x="11401777" y="2949616"/>
              <a:ext cx="152400" cy="192987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1401777" y="2949616"/>
                <a:ext cx="152400" cy="192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9" name="墨迹 98"/>
              <p14:cNvContentPartPr/>
              <p14:nvPr/>
            </p14:nvContentPartPr>
            <p14:xfrm>
              <a:off x="11446932" y="2667626"/>
              <a:ext cx="208845" cy="293270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11446932" y="2667626"/>
                <a:ext cx="208845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0" name="墨迹 99"/>
              <p14:cNvContentPartPr/>
              <p14:nvPr/>
            </p14:nvContentPartPr>
            <p14:xfrm>
              <a:off x="11646781" y="2983455"/>
              <a:ext cx="423863" cy="524502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1646781" y="2983455"/>
                <a:ext cx="423863" cy="524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1" name="墨迹 100"/>
              <p14:cNvContentPartPr/>
              <p14:nvPr/>
            </p14:nvContentPartPr>
            <p14:xfrm>
              <a:off x="5307718" y="3531926"/>
              <a:ext cx="6861704" cy="258021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5307718" y="3531926"/>
                <a:ext cx="6861704" cy="25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2" name="墨迹 101"/>
              <p14:cNvContentPartPr/>
              <p14:nvPr/>
            </p14:nvContentPartPr>
            <p14:xfrm>
              <a:off x="7926740" y="3789947"/>
              <a:ext cx="243593" cy="218013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7926740" y="3789947"/>
                <a:ext cx="243593" cy="218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3" name="墨迹 102"/>
              <p14:cNvContentPartPr/>
              <p14:nvPr/>
            </p14:nvContentPartPr>
            <p14:xfrm>
              <a:off x="8197673" y="3835065"/>
              <a:ext cx="92604" cy="161616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8197673" y="3835065"/>
                <a:ext cx="92604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" name="墨迹 103"/>
              <p14:cNvContentPartPr/>
              <p14:nvPr/>
            </p14:nvContentPartPr>
            <p14:xfrm>
              <a:off x="8308622" y="3914023"/>
              <a:ext cx="56444" cy="73317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8308622" y="3914023"/>
                <a:ext cx="56444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5" name="墨迹 104"/>
              <p14:cNvContentPartPr/>
              <p14:nvPr/>
            </p14:nvContentPartPr>
            <p14:xfrm>
              <a:off x="8461022" y="3846345"/>
              <a:ext cx="248355" cy="136765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8461022" y="3846345"/>
                <a:ext cx="248355" cy="136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6" name="墨迹 105"/>
              <p14:cNvContentPartPr/>
              <p14:nvPr/>
            </p14:nvContentPartPr>
            <p14:xfrm>
              <a:off x="8830733" y="3882123"/>
              <a:ext cx="177800" cy="163025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8830733" y="3882123"/>
                <a:ext cx="177800" cy="163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7" name="墨迹 106"/>
              <p14:cNvContentPartPr/>
              <p14:nvPr/>
            </p14:nvContentPartPr>
            <p14:xfrm>
              <a:off x="8822266" y="3860444"/>
              <a:ext cx="93134" cy="222773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8822266" y="3860444"/>
                <a:ext cx="93134" cy="222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8" name="墨迹 107"/>
              <p14:cNvContentPartPr/>
              <p14:nvPr/>
            </p14:nvContentPartPr>
            <p14:xfrm>
              <a:off x="9042400" y="3854628"/>
              <a:ext cx="55033" cy="242688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9042400" y="3854628"/>
                <a:ext cx="55033" cy="242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9" name="墨迹 108"/>
              <p14:cNvContentPartPr/>
              <p14:nvPr/>
            </p14:nvContentPartPr>
            <p14:xfrm>
              <a:off x="9132711" y="3914023"/>
              <a:ext cx="112889" cy="155623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9132711" y="3914023"/>
                <a:ext cx="112889" cy="155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0" name="墨迹 109"/>
              <p14:cNvContentPartPr/>
              <p14:nvPr/>
            </p14:nvContentPartPr>
            <p14:xfrm>
              <a:off x="9318977" y="3829426"/>
              <a:ext cx="107245" cy="22559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9318977" y="3829426"/>
                <a:ext cx="10724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1" name="墨迹 110"/>
              <p14:cNvContentPartPr/>
              <p14:nvPr/>
            </p14:nvContentPartPr>
            <p14:xfrm>
              <a:off x="9386711" y="3729319"/>
              <a:ext cx="144639" cy="303139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9386711" y="3729319"/>
                <a:ext cx="144639" cy="303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2" name="墨迹 111"/>
              <p14:cNvContentPartPr/>
              <p14:nvPr/>
            </p14:nvContentPartPr>
            <p14:xfrm>
              <a:off x="9921169" y="3910674"/>
              <a:ext cx="236008" cy="245860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9921169" y="3910674"/>
                <a:ext cx="236008" cy="245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3" name="墨迹 112"/>
              <p14:cNvContentPartPr/>
              <p14:nvPr/>
            </p14:nvContentPartPr>
            <p14:xfrm>
              <a:off x="10011127" y="4709235"/>
              <a:ext cx="185738" cy="47938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0011127" y="4709235"/>
                <a:ext cx="185738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4" name="墨迹 113"/>
              <p14:cNvContentPartPr/>
              <p14:nvPr/>
            </p14:nvContentPartPr>
            <p14:xfrm>
              <a:off x="9962444" y="4805111"/>
              <a:ext cx="242711" cy="8460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9962444" y="4805111"/>
                <a:ext cx="242711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5" name="墨迹 114"/>
              <p14:cNvContentPartPr/>
              <p14:nvPr/>
            </p14:nvContentPartPr>
            <p14:xfrm>
              <a:off x="10365140" y="4525236"/>
              <a:ext cx="201260" cy="212198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0365140" y="4525236"/>
                <a:ext cx="201260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6" name="墨迹 115"/>
              <p14:cNvContentPartPr/>
              <p14:nvPr/>
            </p14:nvContentPartPr>
            <p14:xfrm>
              <a:off x="10467622" y="4548500"/>
              <a:ext cx="70556" cy="217133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10467622" y="4548500"/>
                <a:ext cx="70556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7" name="墨迹 116"/>
              <p14:cNvContentPartPr/>
              <p14:nvPr/>
            </p14:nvContentPartPr>
            <p14:xfrm>
              <a:off x="10617200" y="4455444"/>
              <a:ext cx="127881" cy="437084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10617200" y="4455444"/>
                <a:ext cx="127881" cy="437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8" name="墨迹 117"/>
              <p14:cNvContentPartPr/>
              <p14:nvPr/>
            </p14:nvContentPartPr>
            <p14:xfrm>
              <a:off x="10099851" y="4985585"/>
              <a:ext cx="655637" cy="39479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0099851" y="4985585"/>
                <a:ext cx="65563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9" name="墨迹 118"/>
              <p14:cNvContentPartPr/>
              <p14:nvPr/>
            </p14:nvContentPartPr>
            <p14:xfrm>
              <a:off x="10364611" y="5055906"/>
              <a:ext cx="167923" cy="231761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0364611" y="5055906"/>
                <a:ext cx="167923" cy="231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0" name="墨迹 119"/>
              <p14:cNvContentPartPr/>
              <p14:nvPr/>
            </p14:nvContentPartPr>
            <p14:xfrm>
              <a:off x="10859911" y="4682446"/>
              <a:ext cx="124177" cy="258021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0859911" y="4682446"/>
                <a:ext cx="124177" cy="25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1" name="墨迹 120"/>
              <p14:cNvContentPartPr/>
              <p14:nvPr/>
            </p14:nvContentPartPr>
            <p14:xfrm>
              <a:off x="11001022" y="4655480"/>
              <a:ext cx="203200" cy="234933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1001022" y="4655480"/>
                <a:ext cx="203200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2" name="墨迹 121"/>
              <p14:cNvContentPartPr/>
              <p14:nvPr/>
            </p14:nvContentPartPr>
            <p14:xfrm>
              <a:off x="11144250" y="4799472"/>
              <a:ext cx="102305" cy="124075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1144250" y="4799472"/>
                <a:ext cx="102305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3" name="墨迹 122"/>
              <p14:cNvContentPartPr/>
              <p14:nvPr/>
            </p14:nvContentPartPr>
            <p14:xfrm>
              <a:off x="11330339" y="4754353"/>
              <a:ext cx="144815" cy="28199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1330339" y="4754353"/>
                <a:ext cx="14481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4" name="墨迹 123"/>
              <p14:cNvContentPartPr/>
              <p14:nvPr/>
            </p14:nvContentPartPr>
            <p14:xfrm>
              <a:off x="11511668" y="4617235"/>
              <a:ext cx="197732" cy="264895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11511668" y="4617235"/>
                <a:ext cx="197732" cy="264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5" name="墨迹 124"/>
              <p14:cNvContentPartPr/>
              <p14:nvPr/>
            </p14:nvContentPartPr>
            <p14:xfrm>
              <a:off x="11678355" y="4793832"/>
              <a:ext cx="11289" cy="157914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11678355" y="4793832"/>
                <a:ext cx="11289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6" name="墨迹 125"/>
              <p14:cNvContentPartPr/>
              <p14:nvPr/>
            </p14:nvContentPartPr>
            <p14:xfrm>
              <a:off x="11619088" y="4573879"/>
              <a:ext cx="373239" cy="530142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11619088" y="4573879"/>
                <a:ext cx="373239" cy="5301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7" name="墨迹 126"/>
              <p14:cNvContentPartPr/>
              <p14:nvPr/>
            </p14:nvContentPartPr>
            <p14:xfrm>
              <a:off x="10685462" y="5008144"/>
              <a:ext cx="1472670" cy="11280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10685462" y="5008144"/>
                <a:ext cx="147267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8" name="墨迹 127"/>
              <p14:cNvContentPartPr/>
              <p14:nvPr/>
            </p14:nvContentPartPr>
            <p14:xfrm>
              <a:off x="7639755" y="1026444"/>
              <a:ext cx="59267" cy="22559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7639755" y="1026444"/>
                <a:ext cx="592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9" name="墨迹 128"/>
              <p14:cNvContentPartPr/>
              <p14:nvPr/>
            </p14:nvContentPartPr>
            <p14:xfrm>
              <a:off x="4120444" y="2041608"/>
              <a:ext cx="1662288" cy="11280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4120444" y="2041608"/>
                <a:ext cx="166228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0" name="墨迹 129"/>
              <p14:cNvContentPartPr/>
              <p14:nvPr/>
            </p14:nvContentPartPr>
            <p14:xfrm>
              <a:off x="7439377" y="1158979"/>
              <a:ext cx="53623" cy="81777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7439377" y="1158979"/>
                <a:ext cx="53623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1" name="墨迹 130"/>
              <p14:cNvContentPartPr/>
              <p14:nvPr/>
            </p14:nvContentPartPr>
            <p14:xfrm>
              <a:off x="5632450" y="1494547"/>
              <a:ext cx="136172" cy="219776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5632450" y="1494547"/>
                <a:ext cx="136172" cy="219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2" name="墨迹 131"/>
              <p14:cNvContentPartPr/>
              <p14:nvPr/>
            </p14:nvContentPartPr>
            <p14:xfrm>
              <a:off x="5642680" y="1488907"/>
              <a:ext cx="125942" cy="205853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5642680" y="1488907"/>
                <a:ext cx="125942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3" name="墨迹 132"/>
              <p14:cNvContentPartPr/>
              <p14:nvPr/>
            </p14:nvContentPartPr>
            <p14:xfrm>
              <a:off x="4453643" y="375751"/>
              <a:ext cx="448557" cy="529437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4453643" y="375751"/>
                <a:ext cx="448557" cy="5294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4" name="墨迹 133"/>
              <p14:cNvContentPartPr/>
              <p14:nvPr/>
            </p14:nvContentPartPr>
            <p14:xfrm>
              <a:off x="4752622" y="495597"/>
              <a:ext cx="124178" cy="270006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4752622" y="495597"/>
                <a:ext cx="124178" cy="270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5" name="墨迹 134"/>
              <p14:cNvContentPartPr/>
              <p14:nvPr/>
            </p14:nvContentPartPr>
            <p14:xfrm>
              <a:off x="4826000" y="293269"/>
              <a:ext cx="79022" cy="109976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4826000" y="293269"/>
                <a:ext cx="79022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6" name="墨迹 135"/>
              <p14:cNvContentPartPr/>
              <p14:nvPr/>
            </p14:nvContentPartPr>
            <p14:xfrm>
              <a:off x="4624211" y="456824"/>
              <a:ext cx="198966" cy="62037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4624211" y="456824"/>
                <a:ext cx="198966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7" name="墨迹 136"/>
              <p14:cNvContentPartPr/>
              <p14:nvPr/>
            </p14:nvContentPartPr>
            <p14:xfrm>
              <a:off x="4944533" y="473743"/>
              <a:ext cx="239889" cy="39479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4944533" y="473743"/>
                <a:ext cx="2398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8" name="墨迹 137"/>
              <p14:cNvContentPartPr/>
              <p14:nvPr/>
            </p14:nvContentPartPr>
            <p14:xfrm>
              <a:off x="4888088" y="547060"/>
              <a:ext cx="211667" cy="160735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4888088" y="547060"/>
                <a:ext cx="211667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9" name="墨迹 138"/>
              <p14:cNvContentPartPr/>
              <p14:nvPr/>
            </p14:nvContentPartPr>
            <p14:xfrm>
              <a:off x="5063066" y="364472"/>
              <a:ext cx="166511" cy="504057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5063066" y="364472"/>
                <a:ext cx="166511" cy="504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0" name="墨迹 139"/>
              <p14:cNvContentPartPr/>
              <p14:nvPr/>
            </p14:nvContentPartPr>
            <p14:xfrm>
              <a:off x="5136444" y="289039"/>
              <a:ext cx="84666" cy="100107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5136444" y="289039"/>
                <a:ext cx="84666" cy="100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1" name="墨迹 140"/>
              <p14:cNvContentPartPr/>
              <p14:nvPr/>
            </p14:nvContentPartPr>
            <p14:xfrm>
              <a:off x="3220155" y="1547244"/>
              <a:ext cx="149578" cy="203209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3220155" y="1547244"/>
                <a:ext cx="149578" cy="203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2" name="墨迹 141"/>
              <p14:cNvContentPartPr/>
              <p14:nvPr/>
            </p14:nvContentPartPr>
            <p14:xfrm>
              <a:off x="3217333" y="1525566"/>
              <a:ext cx="180622" cy="214313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3217333" y="1525566"/>
                <a:ext cx="180622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3" name="墨迹 142"/>
              <p14:cNvContentPartPr/>
              <p14:nvPr/>
            </p14:nvContentPartPr>
            <p14:xfrm>
              <a:off x="7428088" y="1604523"/>
              <a:ext cx="347134" cy="363768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7428088" y="1604523"/>
                <a:ext cx="347134" cy="363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4" name="墨迹 143"/>
              <p14:cNvContentPartPr/>
              <p14:nvPr/>
            </p14:nvContentPartPr>
            <p14:xfrm>
              <a:off x="9524118" y="1559405"/>
              <a:ext cx="345193" cy="343323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9524118" y="1559405"/>
                <a:ext cx="345193" cy="343323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45" name="墨迹 144"/>
              <p14:cNvContentPartPr/>
              <p14:nvPr/>
            </p14:nvContentPartPr>
            <p14:xfrm>
              <a:off x="1209600" y="1805760"/>
              <a:ext cx="10501920" cy="4520880"/>
            </p14:xfrm>
          </p:contentPart>
        </mc:Choice>
        <mc:Fallback>
          <p:pic>
            <p:nvPicPr>
              <p:cNvPr id="145" name="墨迹 144"/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200240" y="1796400"/>
                <a:ext cx="10520640" cy="45396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" y="762000"/>
            <a:ext cx="11664950" cy="15024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35" y="600075"/>
            <a:ext cx="10347325" cy="27349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475" y="4274820"/>
            <a:ext cx="4667250" cy="146050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998133" y="1722959"/>
              <a:ext cx="406400" cy="32146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998133" y="1722959"/>
                <a:ext cx="406400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4021666" y="1590424"/>
              <a:ext cx="471311" cy="431621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4021666" y="1590424"/>
                <a:ext cx="471311" cy="431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4373033" y="2103646"/>
              <a:ext cx="39511" cy="67677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4373033" y="2103646"/>
                <a:ext cx="39511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4380088" y="2072627"/>
              <a:ext cx="112889" cy="277760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380088" y="2072627"/>
                <a:ext cx="112889" cy="277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4438473" y="1996490"/>
              <a:ext cx="302860" cy="389146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438473" y="1996490"/>
                <a:ext cx="302860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4647494" y="2032620"/>
              <a:ext cx="187854" cy="314242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647494" y="2032620"/>
                <a:ext cx="187854" cy="3142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4769555" y="2145944"/>
              <a:ext cx="56445" cy="6767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769555" y="2145944"/>
                <a:ext cx="56445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4809066" y="2147354"/>
              <a:ext cx="16934" cy="97992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809066" y="2147354"/>
                <a:ext cx="16934" cy="979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4865511" y="1992789"/>
              <a:ext cx="234244" cy="184174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865511" y="1992789"/>
                <a:ext cx="234244" cy="184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4797777" y="2165684"/>
              <a:ext cx="201084" cy="231232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797777" y="2165684"/>
                <a:ext cx="201084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6327422" y="2915777"/>
              <a:ext cx="1549400" cy="3947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6327422" y="2915777"/>
                <a:ext cx="154940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6818488" y="3152649"/>
              <a:ext cx="22578" cy="265071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6818488" y="3152649"/>
                <a:ext cx="22578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6865584" y="3118810"/>
              <a:ext cx="69321" cy="283577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6865584" y="3118810"/>
                <a:ext cx="69321" cy="283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6976533" y="3216802"/>
              <a:ext cx="114300" cy="176420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976533" y="3216802"/>
                <a:ext cx="114300" cy="176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7061200" y="3310564"/>
              <a:ext cx="152400" cy="108742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061200" y="3310564"/>
                <a:ext cx="152400" cy="108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7275688" y="3039853"/>
              <a:ext cx="84667" cy="54212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275688" y="3039853"/>
                <a:ext cx="84667" cy="542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7292622" y="3010244"/>
              <a:ext cx="62088" cy="13676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292622" y="3010244"/>
                <a:ext cx="62088" cy="1367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7371644" y="2994735"/>
              <a:ext cx="56444" cy="78957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371644" y="2994735"/>
                <a:ext cx="5644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7597422" y="3028573"/>
              <a:ext cx="158044" cy="345791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7597422" y="3028573"/>
                <a:ext cx="158044" cy="345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7773811" y="3028573"/>
              <a:ext cx="21166" cy="136061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7773811" y="3028573"/>
                <a:ext cx="21166" cy="136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7740650" y="2981340"/>
              <a:ext cx="162277" cy="822706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7740650" y="2981340"/>
                <a:ext cx="162277" cy="822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7927622" y="3135730"/>
              <a:ext cx="166511" cy="228412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927622" y="3135730"/>
                <a:ext cx="166511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7964311" y="3278840"/>
              <a:ext cx="256822" cy="13606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7964311" y="3278840"/>
                <a:ext cx="256822" cy="136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8147755" y="3051133"/>
              <a:ext cx="50800" cy="93056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147755" y="3051133"/>
                <a:ext cx="50800" cy="93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7652455" y="3268265"/>
              <a:ext cx="334434" cy="76137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652455" y="3268265"/>
                <a:ext cx="334434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8782755" y="3158994"/>
              <a:ext cx="132645" cy="189638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8782755" y="3158994"/>
                <a:ext cx="132645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8918222" y="3259805"/>
              <a:ext cx="152400" cy="97992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8918222" y="3259805"/>
                <a:ext cx="152400" cy="979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9189155" y="2938513"/>
              <a:ext cx="16934" cy="40307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9189155" y="2938513"/>
                <a:ext cx="16934" cy="403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9112955" y="3189308"/>
              <a:ext cx="245534" cy="239692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112955" y="3189308"/>
                <a:ext cx="245534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10183988" y="2968474"/>
              <a:ext cx="94544" cy="246213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183988" y="2968474"/>
                <a:ext cx="94544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10329333" y="2978520"/>
              <a:ext cx="153811" cy="198803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0329333" y="2978520"/>
                <a:ext cx="153811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10430932" y="3073692"/>
              <a:ext cx="146756" cy="116321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0430932" y="3073692"/>
                <a:ext cx="146756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10588977" y="3039853"/>
              <a:ext cx="138288" cy="11280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0588977" y="3039853"/>
                <a:ext cx="13828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10735732" y="2964421"/>
              <a:ext cx="122768" cy="20514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0735732" y="2964421"/>
                <a:ext cx="122768" cy="205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10865555" y="3045493"/>
              <a:ext cx="5645" cy="115616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0865555" y="3045493"/>
                <a:ext cx="5645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10837332" y="2906437"/>
              <a:ext cx="223486" cy="361828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0837332" y="2906437"/>
                <a:ext cx="223486" cy="361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11176000" y="2733541"/>
              <a:ext cx="50800" cy="481146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1176000" y="2733541"/>
                <a:ext cx="50800" cy="481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11108267" y="3031393"/>
              <a:ext cx="239888" cy="226121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1108267" y="3031393"/>
                <a:ext cx="239888" cy="226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2170288" y="2791702"/>
              <a:ext cx="793045" cy="733174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2170288" y="2791702"/>
                <a:ext cx="793045" cy="733174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80" y="225425"/>
            <a:ext cx="9422765" cy="58070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25" y="433705"/>
            <a:ext cx="8524875" cy="133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940" y="1767205"/>
            <a:ext cx="9055100" cy="20586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315" y="4337685"/>
            <a:ext cx="9770110" cy="20802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5870222" y="3505137"/>
              <a:ext cx="105012" cy="5995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5870222" y="3505137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墨迹 2"/>
              <p14:cNvContentPartPr/>
              <p14:nvPr/>
            </p14:nvContentPartPr>
            <p14:xfrm>
              <a:off x="2530827" y="3451559"/>
              <a:ext cx="308328" cy="39478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2530827" y="3451559"/>
                <a:ext cx="30832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2331155" y="3051133"/>
              <a:ext cx="16933" cy="845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2331155" y="3051133"/>
                <a:ext cx="16933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1334911" y="3021171"/>
              <a:ext cx="64911" cy="168137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334911" y="3021171"/>
                <a:ext cx="64911" cy="168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1273527" y="3223147"/>
              <a:ext cx="179917" cy="5357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273527" y="3223147"/>
                <a:ext cx="179917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1360311" y="3190365"/>
              <a:ext cx="16933" cy="112444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360311" y="3190365"/>
                <a:ext cx="16933" cy="112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1428044" y="3134320"/>
              <a:ext cx="8467" cy="36799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428044" y="3134320"/>
                <a:ext cx="8467" cy="367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1537758" y="3005309"/>
              <a:ext cx="228247" cy="604164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537758" y="3005309"/>
                <a:ext cx="228247" cy="604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1752600" y="3107531"/>
              <a:ext cx="479777" cy="40818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752600" y="3107531"/>
                <a:ext cx="479777" cy="408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8370711" y="3056773"/>
              <a:ext cx="82550" cy="81777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370711" y="3056773"/>
                <a:ext cx="82550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8226425" y="3147009"/>
              <a:ext cx="307975" cy="276351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226425" y="3147009"/>
                <a:ext cx="307975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8530872" y="3100481"/>
              <a:ext cx="59972" cy="29327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8530872" y="3100481"/>
                <a:ext cx="59972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8573911" y="3055186"/>
              <a:ext cx="189089" cy="333454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8573911" y="3055186"/>
                <a:ext cx="189089" cy="333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8921044" y="3079332"/>
              <a:ext cx="2822" cy="10715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8921044" y="3079332"/>
                <a:ext cx="2822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8841140" y="3052543"/>
              <a:ext cx="167393" cy="323760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8841140" y="3052543"/>
                <a:ext cx="167393" cy="323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8980311" y="3223147"/>
              <a:ext cx="101600" cy="141523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980311" y="3223147"/>
                <a:ext cx="101600" cy="141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9330266" y="3299284"/>
              <a:ext cx="105012" cy="5995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330266" y="3299284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9373658" y="3242886"/>
              <a:ext cx="27164" cy="3665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9373658" y="3242886"/>
                <a:ext cx="2716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9578622" y="3030865"/>
              <a:ext cx="160866" cy="289040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9578622" y="3030865"/>
                <a:ext cx="160866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9726436" y="2931111"/>
              <a:ext cx="428625" cy="844736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9726436" y="2931111"/>
                <a:ext cx="428625" cy="8447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10128778" y="3111055"/>
              <a:ext cx="127177" cy="120551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0128778" y="3111055"/>
                <a:ext cx="127177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10235494" y="2917892"/>
              <a:ext cx="147813" cy="316534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0235494" y="2917892"/>
                <a:ext cx="147813" cy="316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10318044" y="3170979"/>
              <a:ext cx="45156" cy="14240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0318044" y="3170979"/>
                <a:ext cx="45156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10449806" y="2985746"/>
              <a:ext cx="52388" cy="28040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449806" y="2985746"/>
                <a:ext cx="52388" cy="280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10507310" y="2948911"/>
              <a:ext cx="149401" cy="297676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0507310" y="2948911"/>
                <a:ext cx="149401" cy="297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10684932" y="3197768"/>
              <a:ext cx="59268" cy="112796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0684932" y="3197768"/>
                <a:ext cx="5926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6280502" y="3423360"/>
              <a:ext cx="504120" cy="5075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280502" y="3423360"/>
                <a:ext cx="50412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9674577" y="688055"/>
              <a:ext cx="90312" cy="259431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674577" y="688055"/>
                <a:ext cx="90312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7051851" y="3015531"/>
              <a:ext cx="60149" cy="230175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7051851" y="3015531"/>
                <a:ext cx="60149" cy="230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7185377" y="2977815"/>
              <a:ext cx="38100" cy="4793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7185377" y="2977815"/>
                <a:ext cx="38100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7165622" y="3062412"/>
              <a:ext cx="62088" cy="13711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7165622" y="3062412"/>
                <a:ext cx="62088" cy="137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7210777" y="2977815"/>
              <a:ext cx="90312" cy="250972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7210777" y="2977815"/>
                <a:ext cx="90312" cy="250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7270044" y="3076512"/>
              <a:ext cx="135466" cy="155095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7270044" y="3076512"/>
                <a:ext cx="135466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7452959" y="2985394"/>
              <a:ext cx="216429" cy="245507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7452959" y="2985394"/>
                <a:ext cx="216429" cy="245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7532511" y="3068052"/>
              <a:ext cx="110066" cy="253791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7532511" y="3068052"/>
                <a:ext cx="110066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7687733" y="2968474"/>
              <a:ext cx="105128" cy="291331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7687733" y="2968474"/>
                <a:ext cx="105128" cy="291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7422444" y="3371192"/>
              <a:ext cx="76200" cy="187523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7422444" y="3371192"/>
                <a:ext cx="76200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7512050" y="3372601"/>
              <a:ext cx="201083" cy="148221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7512050" y="3372601"/>
                <a:ext cx="201083" cy="148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7681030" y="3344402"/>
              <a:ext cx="255059" cy="219953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681030" y="3344402"/>
                <a:ext cx="255059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7998177" y="3290824"/>
              <a:ext cx="120650" cy="290450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998177" y="3290824"/>
                <a:ext cx="120650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7593188" y="3880184"/>
              <a:ext cx="32456" cy="10698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7593188" y="3880184"/>
                <a:ext cx="32456" cy="106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7670800" y="3799464"/>
              <a:ext cx="228600" cy="14275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7670800" y="3799464"/>
                <a:ext cx="228600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7637462" y="3947861"/>
              <a:ext cx="129293" cy="164965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7637462" y="3947861"/>
                <a:ext cx="129293" cy="1649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7625644" y="3947156"/>
              <a:ext cx="100188" cy="181179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7625644" y="3947156"/>
                <a:ext cx="100188" cy="181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7853538" y="3801226"/>
              <a:ext cx="99307" cy="281286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853538" y="3801226"/>
                <a:ext cx="99307" cy="281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7938911" y="3792767"/>
              <a:ext cx="172156" cy="31864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938911" y="3792767"/>
                <a:ext cx="172156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8003822" y="3936582"/>
              <a:ext cx="144638" cy="175715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8003822" y="3936582"/>
                <a:ext cx="144638" cy="175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8308622" y="3964781"/>
              <a:ext cx="105012" cy="59958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8308622" y="3964781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3175000" y="3871724"/>
              <a:ext cx="219427" cy="3101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3175000" y="3871724"/>
                <a:ext cx="21942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3245555" y="3820437"/>
              <a:ext cx="39511" cy="135884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3245555" y="3820437"/>
                <a:ext cx="39511" cy="135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3318933" y="3823786"/>
              <a:ext cx="5644" cy="135355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3318933" y="3823786"/>
                <a:ext cx="564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3174470" y="3919662"/>
              <a:ext cx="193146" cy="246742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3174470" y="3919662"/>
                <a:ext cx="193146" cy="246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3275188" y="4074404"/>
              <a:ext cx="26812" cy="279523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3275188" y="4074404"/>
                <a:ext cx="26812" cy="279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3443111" y="3904681"/>
              <a:ext cx="107244" cy="26261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3443111" y="3904681"/>
                <a:ext cx="107244" cy="26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3448755" y="3942222"/>
              <a:ext cx="50800" cy="144167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3448755" y="3942222"/>
                <a:ext cx="50800" cy="144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3510844" y="3929356"/>
              <a:ext cx="16933" cy="464050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3510844" y="3929356"/>
                <a:ext cx="16933" cy="464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3420533" y="3992980"/>
              <a:ext cx="231422" cy="178535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3420533" y="3992980"/>
                <a:ext cx="231422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3516488" y="4054313"/>
              <a:ext cx="186267" cy="133240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3516488" y="4054313"/>
                <a:ext cx="186267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2314222" y="3981700"/>
              <a:ext cx="200378" cy="236872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2314222" y="3981700"/>
                <a:ext cx="200378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2551288" y="3925302"/>
              <a:ext cx="127882" cy="53578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2551288" y="3925302"/>
                <a:ext cx="127882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2540000" y="4021179"/>
              <a:ext cx="56444" cy="191753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2540000" y="4021179"/>
                <a:ext cx="56444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2579511" y="3986635"/>
              <a:ext cx="152400" cy="223477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2579511" y="3986635"/>
                <a:ext cx="152400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2703688" y="3894283"/>
              <a:ext cx="180623" cy="301377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2703688" y="3894283"/>
                <a:ext cx="180623" cy="301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2768600" y="3919662"/>
              <a:ext cx="132644" cy="205853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2768600" y="3919662"/>
                <a:ext cx="132644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2827866" y="4068588"/>
              <a:ext cx="95956" cy="76666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2827866" y="4068588"/>
                <a:ext cx="95956" cy="76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2713919" y="4111416"/>
              <a:ext cx="319969" cy="174834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2713919" y="4111416"/>
                <a:ext cx="31996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2228320" y="4289069"/>
              <a:ext cx="760413" cy="5357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2228320" y="4289069"/>
                <a:ext cx="760413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2977444" y="3891463"/>
              <a:ext cx="102482" cy="383507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2977444" y="3891463"/>
                <a:ext cx="102482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2192161" y="3959141"/>
              <a:ext cx="93839" cy="338388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2192161" y="3959141"/>
                <a:ext cx="93839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4026429" y="4015539"/>
              <a:ext cx="26282" cy="136060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4026429" y="4015539"/>
                <a:ext cx="26282" cy="136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4114800" y="3902743"/>
              <a:ext cx="254000" cy="203033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4114800" y="3902743"/>
                <a:ext cx="254000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4117622" y="4045677"/>
              <a:ext cx="121355" cy="164435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4117622" y="4045677"/>
                <a:ext cx="121355" cy="164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4270022" y="3848284"/>
              <a:ext cx="203553" cy="466165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4270022" y="3848284"/>
                <a:ext cx="203553" cy="466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4357511" y="4045148"/>
              <a:ext cx="183444" cy="198803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4357511" y="4045148"/>
                <a:ext cx="183444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4662311" y="4193193"/>
              <a:ext cx="105011" cy="59958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4662311" y="4193193"/>
                <a:ext cx="105011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2410177" y="6299659"/>
              <a:ext cx="174978" cy="25379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2410177" y="6299659"/>
                <a:ext cx="17497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2379133" y="6389896"/>
              <a:ext cx="42333" cy="149455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2379133" y="6389896"/>
                <a:ext cx="42333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2427111" y="6320808"/>
              <a:ext cx="220133" cy="264542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2427111" y="6320808"/>
                <a:ext cx="220133" cy="264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2483555" y="6435014"/>
              <a:ext cx="124178" cy="84597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2483555" y="6435014"/>
                <a:ext cx="12417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2777066" y="6282740"/>
              <a:ext cx="110067" cy="19739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2777066" y="6282740"/>
                <a:ext cx="11006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2754488" y="6344777"/>
              <a:ext cx="56445" cy="248152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2754488" y="6344777"/>
                <a:ext cx="56445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2771422" y="6384785"/>
              <a:ext cx="162278" cy="209025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2771422" y="6384785"/>
                <a:ext cx="162278" cy="209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2988733" y="6361697"/>
              <a:ext cx="14111" cy="197393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2988733" y="6361697"/>
                <a:ext cx="14111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3025422" y="6254541"/>
              <a:ext cx="228776" cy="403246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3025422" y="6254541"/>
                <a:ext cx="228776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3085394" y="6361697"/>
              <a:ext cx="79198" cy="186113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3085394" y="6361697"/>
                <a:ext cx="79198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" name="墨迹 91"/>
              <p14:cNvContentPartPr/>
              <p14:nvPr/>
            </p14:nvContentPartPr>
            <p14:xfrm>
              <a:off x="3661833" y="6346188"/>
              <a:ext cx="207433" cy="263660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3661833" y="6346188"/>
                <a:ext cx="207433" cy="263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3" name="墨迹 92"/>
              <p14:cNvContentPartPr/>
              <p14:nvPr/>
            </p14:nvContentPartPr>
            <p14:xfrm>
              <a:off x="4022725" y="6265820"/>
              <a:ext cx="118886" cy="50759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4022725" y="6265820"/>
                <a:ext cx="118886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4" name="墨迹 93"/>
              <p14:cNvContentPartPr/>
              <p14:nvPr/>
            </p14:nvContentPartPr>
            <p14:xfrm>
              <a:off x="3973688" y="6367337"/>
              <a:ext cx="45156" cy="222772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3973688" y="6367337"/>
                <a:ext cx="45156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5" name="墨迹 94"/>
              <p14:cNvContentPartPr/>
              <p14:nvPr/>
            </p14:nvContentPartPr>
            <p14:xfrm>
              <a:off x="4007555" y="6324157"/>
              <a:ext cx="161572" cy="282871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4007555" y="6324157"/>
                <a:ext cx="161572" cy="282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6" name="墨迹 95"/>
              <p14:cNvContentPartPr/>
              <p14:nvPr/>
            </p14:nvContentPartPr>
            <p14:xfrm>
              <a:off x="4278488" y="6158664"/>
              <a:ext cx="54505" cy="146635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4278488" y="6158664"/>
                <a:ext cx="54505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7" name="墨迹 96"/>
              <p14:cNvContentPartPr/>
              <p14:nvPr/>
            </p14:nvContentPartPr>
            <p14:xfrm>
              <a:off x="4215341" y="6296310"/>
              <a:ext cx="181681" cy="313538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4215341" y="6296310"/>
                <a:ext cx="181681" cy="313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8" name="墨迹 97"/>
              <p14:cNvContentPartPr/>
              <p14:nvPr/>
            </p14:nvContentPartPr>
            <p14:xfrm>
              <a:off x="4673600" y="6322218"/>
              <a:ext cx="103716" cy="2678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4673600" y="6322218"/>
                <a:ext cx="103716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9" name="墨迹 98"/>
              <p14:cNvContentPartPr/>
              <p14:nvPr/>
            </p14:nvContentPartPr>
            <p14:xfrm>
              <a:off x="4639733" y="6251721"/>
              <a:ext cx="158044" cy="384917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4639733" y="6251721"/>
                <a:ext cx="158044" cy="384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0" name="墨迹 99"/>
              <p14:cNvContentPartPr/>
              <p14:nvPr/>
            </p14:nvContentPartPr>
            <p14:xfrm>
              <a:off x="4544306" y="6471673"/>
              <a:ext cx="211138" cy="53578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4544306" y="6471673"/>
                <a:ext cx="211138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1" name="墨迹 100"/>
              <p14:cNvContentPartPr/>
              <p14:nvPr/>
            </p14:nvContentPartPr>
            <p14:xfrm>
              <a:off x="4869038" y="6245200"/>
              <a:ext cx="329495" cy="377690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4869038" y="6245200"/>
                <a:ext cx="329495" cy="377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2" name="墨迹 101"/>
              <p14:cNvContentPartPr/>
              <p14:nvPr/>
            </p14:nvContentPartPr>
            <p14:xfrm>
              <a:off x="5252155" y="6231981"/>
              <a:ext cx="98778" cy="222067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5252155" y="6231981"/>
                <a:ext cx="98778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3" name="墨迹 102"/>
              <p14:cNvContentPartPr/>
              <p14:nvPr/>
            </p14:nvContentPartPr>
            <p14:xfrm>
              <a:off x="5253566" y="6339138"/>
              <a:ext cx="210256" cy="218542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5253566" y="6339138"/>
                <a:ext cx="210256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4" name="墨迹 103"/>
              <p14:cNvContentPartPr/>
              <p14:nvPr/>
            </p14:nvContentPartPr>
            <p14:xfrm>
              <a:off x="5479344" y="6176994"/>
              <a:ext cx="198966" cy="400778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5479344" y="6176994"/>
                <a:ext cx="198966" cy="400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5" name="墨迹 104"/>
              <p14:cNvContentPartPr/>
              <p14:nvPr/>
            </p14:nvContentPartPr>
            <p14:xfrm>
              <a:off x="5520266" y="6288380"/>
              <a:ext cx="165806" cy="259431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5520266" y="6288380"/>
                <a:ext cx="165806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6" name="墨迹 105"/>
              <p14:cNvContentPartPr/>
              <p14:nvPr/>
            </p14:nvContentPartPr>
            <p14:xfrm>
              <a:off x="5638800" y="6401175"/>
              <a:ext cx="138818" cy="62038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5638800" y="6401175"/>
                <a:ext cx="138818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7" name="墨迹 106"/>
              <p14:cNvContentPartPr/>
              <p14:nvPr/>
            </p14:nvContentPartPr>
            <p14:xfrm>
              <a:off x="5655733" y="6510447"/>
              <a:ext cx="76729" cy="93761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5655733" y="6510447"/>
                <a:ext cx="76729" cy="93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8" name="墨迹 107"/>
              <p14:cNvContentPartPr/>
              <p14:nvPr/>
            </p14:nvContentPartPr>
            <p14:xfrm>
              <a:off x="5887155" y="6497052"/>
              <a:ext cx="8467" cy="16920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5887155" y="6497052"/>
                <a:ext cx="846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9" name="墨迹 108"/>
              <p14:cNvContentPartPr/>
              <p14:nvPr/>
            </p14:nvContentPartPr>
            <p14:xfrm>
              <a:off x="6129161" y="6175583"/>
              <a:ext cx="184503" cy="355308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6129161" y="6175583"/>
                <a:ext cx="184503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0" name="墨迹 109"/>
              <p14:cNvContentPartPr/>
              <p14:nvPr/>
            </p14:nvContentPartPr>
            <p14:xfrm>
              <a:off x="6208888" y="6429375"/>
              <a:ext cx="146756" cy="135355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6208888" y="6429375"/>
                <a:ext cx="14675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1" name="墨迹 110"/>
              <p14:cNvContentPartPr/>
              <p14:nvPr/>
            </p14:nvContentPartPr>
            <p14:xfrm>
              <a:off x="6389511" y="6229162"/>
              <a:ext cx="41628" cy="302434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6389511" y="6229162"/>
                <a:ext cx="41628" cy="3024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2" name="墨迹 111"/>
              <p14:cNvContentPartPr/>
              <p14:nvPr/>
            </p14:nvContentPartPr>
            <p14:xfrm>
              <a:off x="6445955" y="6163246"/>
              <a:ext cx="203200" cy="362005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6445955" y="6163246"/>
                <a:ext cx="203200" cy="3620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3" name="墨迹 112"/>
              <p14:cNvContentPartPr/>
              <p14:nvPr/>
            </p14:nvContentPartPr>
            <p14:xfrm>
              <a:off x="6684962" y="6156549"/>
              <a:ext cx="108303" cy="243217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6684962" y="6156549"/>
                <a:ext cx="108303" cy="243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4" name="墨迹 113"/>
              <p14:cNvContentPartPr/>
              <p14:nvPr/>
            </p14:nvContentPartPr>
            <p14:xfrm>
              <a:off x="6750755" y="6326448"/>
              <a:ext cx="11289" cy="356718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6750755" y="6326448"/>
                <a:ext cx="11289" cy="356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5" name="墨迹 114"/>
              <p14:cNvContentPartPr/>
              <p14:nvPr/>
            </p14:nvContentPartPr>
            <p14:xfrm>
              <a:off x="6784622" y="6296839"/>
              <a:ext cx="107244" cy="31019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6784622" y="6296839"/>
                <a:ext cx="10724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6" name="墨迹 115"/>
              <p14:cNvContentPartPr/>
              <p14:nvPr/>
            </p14:nvContentPartPr>
            <p14:xfrm>
              <a:off x="6821311" y="6229162"/>
              <a:ext cx="64911" cy="155094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6821311" y="6229162"/>
                <a:ext cx="64911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7" name="墨迹 116"/>
              <p14:cNvContentPartPr/>
              <p14:nvPr/>
            </p14:nvContentPartPr>
            <p14:xfrm>
              <a:off x="6801555" y="6252426"/>
              <a:ext cx="296334" cy="255906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6801555" y="6252426"/>
                <a:ext cx="296334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8" name="墨迹 117"/>
              <p14:cNvContentPartPr/>
              <p14:nvPr/>
            </p14:nvContentPartPr>
            <p14:xfrm>
              <a:off x="7114293" y="6147384"/>
              <a:ext cx="215018" cy="50759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7114293" y="6147384"/>
                <a:ext cx="215018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9" name="墨迹 118"/>
              <p14:cNvContentPartPr/>
              <p14:nvPr/>
            </p14:nvContentPartPr>
            <p14:xfrm>
              <a:off x="7187494" y="6104381"/>
              <a:ext cx="43038" cy="181531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7187494" y="6104381"/>
                <a:ext cx="43038" cy="181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0" name="墨迹 119"/>
              <p14:cNvContentPartPr/>
              <p14:nvPr/>
            </p14:nvContentPartPr>
            <p14:xfrm>
              <a:off x="7080250" y="6060673"/>
              <a:ext cx="285397" cy="436379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7080250" y="6060673"/>
                <a:ext cx="285397" cy="436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1" name="墨迹 120"/>
              <p14:cNvContentPartPr/>
              <p14:nvPr/>
            </p14:nvContentPartPr>
            <p14:xfrm>
              <a:off x="7236177" y="6378616"/>
              <a:ext cx="62089" cy="163554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7236177" y="6378616"/>
                <a:ext cx="62089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2" name="墨迹 121"/>
              <p14:cNvContentPartPr/>
              <p14:nvPr/>
            </p14:nvContentPartPr>
            <p14:xfrm>
              <a:off x="7411155" y="6143154"/>
              <a:ext cx="135467" cy="233171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7411155" y="6143154"/>
                <a:ext cx="135467" cy="233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3" name="墨迹 122"/>
              <p14:cNvContentPartPr/>
              <p14:nvPr/>
            </p14:nvContentPartPr>
            <p14:xfrm>
              <a:off x="7464777" y="6217882"/>
              <a:ext cx="42334" cy="628838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7464777" y="6217882"/>
                <a:ext cx="42334" cy="628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4" name="墨迹 123"/>
              <p14:cNvContentPartPr/>
              <p14:nvPr/>
            </p14:nvContentPartPr>
            <p14:xfrm>
              <a:off x="7352947" y="6339138"/>
              <a:ext cx="272697" cy="165669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7352947" y="6339138"/>
                <a:ext cx="272697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5" name="墨迹 124"/>
              <p14:cNvContentPartPr/>
              <p14:nvPr/>
            </p14:nvContentPartPr>
            <p14:xfrm>
              <a:off x="7657747" y="6102266"/>
              <a:ext cx="317853" cy="370288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7657747" y="6102266"/>
                <a:ext cx="317853" cy="370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6" name="墨迹 125"/>
              <p14:cNvContentPartPr/>
              <p14:nvPr/>
            </p14:nvContentPartPr>
            <p14:xfrm>
              <a:off x="8003822" y="6078120"/>
              <a:ext cx="16933" cy="779880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8003822" y="6078120"/>
                <a:ext cx="16933" cy="779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7" name="墨迹 126"/>
              <p14:cNvContentPartPr/>
              <p14:nvPr/>
            </p14:nvContentPartPr>
            <p14:xfrm>
              <a:off x="8494888" y="6510975"/>
              <a:ext cx="11289" cy="14276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8494888" y="6510975"/>
                <a:ext cx="11289" cy="142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8" name="墨迹 17"/>
              <p14:cNvContentPartPr/>
              <p14:nvPr/>
            </p14:nvContentPartPr>
            <p14:xfrm>
              <a:off x="1813277" y="6331735"/>
              <a:ext cx="267229" cy="348082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813277" y="6331735"/>
                <a:ext cx="267229" cy="348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1" name="墨迹 90"/>
              <p14:cNvContentPartPr/>
              <p14:nvPr/>
            </p14:nvContentPartPr>
            <p14:xfrm>
              <a:off x="1941688" y="6339138"/>
              <a:ext cx="166512" cy="417168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941688" y="6339138"/>
                <a:ext cx="166512" cy="417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8" name="墨迹 127"/>
              <p14:cNvContentPartPr/>
              <p14:nvPr/>
            </p14:nvContentPartPr>
            <p14:xfrm>
              <a:off x="1832327" y="6392187"/>
              <a:ext cx="276402" cy="309661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1832327" y="6392187"/>
                <a:ext cx="276402" cy="309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9" name="墨迹 128"/>
              <p14:cNvContentPartPr/>
              <p14:nvPr/>
            </p14:nvContentPartPr>
            <p14:xfrm>
              <a:off x="1827388" y="6339138"/>
              <a:ext cx="349427" cy="404127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1827388" y="6339138"/>
                <a:ext cx="349427" cy="404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0" name="墨迹 129"/>
              <p14:cNvContentPartPr/>
              <p14:nvPr/>
            </p14:nvContentPartPr>
            <p14:xfrm>
              <a:off x="1758950" y="6297897"/>
              <a:ext cx="391583" cy="443253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1758950" y="6297897"/>
                <a:ext cx="391583" cy="443253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80" y="225425"/>
            <a:ext cx="9422765" cy="5807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845777" y="1139240"/>
              <a:ext cx="104996" cy="59958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845777" y="1139240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45066" y="2114925"/>
              <a:ext cx="124178" cy="21078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45066" y="2114925"/>
                <a:ext cx="124178" cy="210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897466" y="2210802"/>
              <a:ext cx="115711" cy="129716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897466" y="2210802"/>
                <a:ext cx="115711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1035755" y="2143125"/>
              <a:ext cx="174978" cy="2819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035755" y="2143125"/>
                <a:ext cx="1749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1113366" y="2055003"/>
              <a:ext cx="21167" cy="322173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113366" y="2055003"/>
                <a:ext cx="21167" cy="3221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1230488" y="2060642"/>
              <a:ext cx="237067" cy="22153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230488" y="2060642"/>
                <a:ext cx="237067" cy="221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1371600" y="1951371"/>
              <a:ext cx="115711" cy="5075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371600" y="1951371"/>
                <a:ext cx="115711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1494013" y="2109286"/>
              <a:ext cx="156987" cy="2255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494013" y="2109286"/>
                <a:ext cx="15698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1552222" y="2033853"/>
              <a:ext cx="11289" cy="275646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552222" y="2033853"/>
                <a:ext cx="11289" cy="275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1653822" y="2002129"/>
              <a:ext cx="183444" cy="20655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653822" y="2002129"/>
                <a:ext cx="183444" cy="206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1840088" y="2007064"/>
              <a:ext cx="22578" cy="260136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840088" y="2007064"/>
                <a:ext cx="22578" cy="260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1834444" y="2103646"/>
              <a:ext cx="112889" cy="78957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834444" y="2103646"/>
                <a:ext cx="112889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1941688" y="1965118"/>
              <a:ext cx="2823" cy="488196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941688" y="1965118"/>
                <a:ext cx="2823" cy="4881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1969911" y="1894973"/>
              <a:ext cx="146755" cy="6203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969911" y="1894973"/>
                <a:ext cx="146755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2048933" y="1821656"/>
              <a:ext cx="22578" cy="208672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2048933" y="1821656"/>
                <a:ext cx="22578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2017888" y="2103646"/>
              <a:ext cx="153106" cy="2537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2017888" y="2103646"/>
                <a:ext cx="15310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2011362" y="2182603"/>
              <a:ext cx="187149" cy="26084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2011362" y="2182603"/>
                <a:ext cx="187149" cy="26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2269066" y="2021869"/>
              <a:ext cx="73378" cy="20514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2269066" y="2021869"/>
                <a:ext cx="73378" cy="205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2343855" y="1938858"/>
              <a:ext cx="263878" cy="326932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2343855" y="1938858"/>
                <a:ext cx="263878" cy="3269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2635955" y="2092366"/>
              <a:ext cx="177800" cy="18047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2635955" y="2092366"/>
                <a:ext cx="177800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7464777" y="1239346"/>
              <a:ext cx="53623" cy="4088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7464777" y="1239346"/>
                <a:ext cx="53623" cy="408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643466" y="2893218"/>
              <a:ext cx="152400" cy="215723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643466" y="2893218"/>
                <a:ext cx="152400" cy="215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776816" y="3000375"/>
              <a:ext cx="129117" cy="160734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76816" y="3000375"/>
                <a:ext cx="129117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953911" y="3000375"/>
              <a:ext cx="225777" cy="5639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953911" y="3000375"/>
                <a:ext cx="22577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1179688" y="2923356"/>
              <a:ext cx="211667" cy="158091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179688" y="2923356"/>
                <a:ext cx="211667" cy="158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1334558" y="2808621"/>
              <a:ext cx="90664" cy="11280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334558" y="2808621"/>
                <a:ext cx="9066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1430337" y="2910138"/>
              <a:ext cx="305329" cy="101516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430337" y="2910138"/>
                <a:ext cx="305329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1749777" y="2842460"/>
              <a:ext cx="5645" cy="157915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749777" y="2842460"/>
                <a:ext cx="5645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1755422" y="2918597"/>
              <a:ext cx="56444" cy="3101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755422" y="2918597"/>
                <a:ext cx="5644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1823155" y="2754338"/>
              <a:ext cx="270933" cy="399016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823155" y="2754338"/>
                <a:ext cx="270933" cy="3990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2116666" y="2938337"/>
              <a:ext cx="124178" cy="122665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2116666" y="2938337"/>
                <a:ext cx="124178" cy="122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5559777" y="1034903"/>
              <a:ext cx="1679223" cy="7613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5559777" y="1034903"/>
                <a:ext cx="1679223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7682088" y="2193883"/>
              <a:ext cx="360" cy="6203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7682088" y="2193883"/>
                <a:ext cx="360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7670800" y="2334878"/>
              <a:ext cx="16933" cy="245331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7670800" y="2334878"/>
                <a:ext cx="16933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7670800" y="2645067"/>
              <a:ext cx="11288" cy="490663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7670800" y="2645067"/>
                <a:ext cx="11288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7653866" y="3163929"/>
              <a:ext cx="22578" cy="169194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7653866" y="3163929"/>
                <a:ext cx="2257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7665155" y="3468478"/>
              <a:ext cx="11289" cy="180474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7665155" y="3468478"/>
                <a:ext cx="11289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7642577" y="3778667"/>
              <a:ext cx="28223" cy="95877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7642577" y="3778667"/>
                <a:ext cx="28223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7625644" y="3953501"/>
              <a:ext cx="22578" cy="124076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7625644" y="3953501"/>
                <a:ext cx="22578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7617177" y="4150894"/>
              <a:ext cx="25400" cy="4229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7617177" y="4150894"/>
                <a:ext cx="25400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7659511" y="1346679"/>
              <a:ext cx="11289" cy="102750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7659511" y="1346679"/>
                <a:ext cx="11289" cy="102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7653866" y="1680661"/>
              <a:ext cx="16934" cy="242511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653866" y="1680661"/>
                <a:ext cx="16934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7656688" y="2002129"/>
              <a:ext cx="8467" cy="138176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656688" y="2002129"/>
                <a:ext cx="8467" cy="1381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7659511" y="2317958"/>
              <a:ext cx="5644" cy="4511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7659511" y="2317958"/>
                <a:ext cx="5644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7653866" y="3908383"/>
              <a:ext cx="5644" cy="372227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7653866" y="3908383"/>
                <a:ext cx="5644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7670800" y="4393406"/>
              <a:ext cx="8466" cy="101516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7670800" y="4393406"/>
                <a:ext cx="8466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9567333" y="1401490"/>
              <a:ext cx="16934" cy="1410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9567333" y="1401490"/>
                <a:ext cx="16934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3194755" y="2120565"/>
              <a:ext cx="33867" cy="785167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3194755" y="2120565"/>
                <a:ext cx="33867" cy="785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3296355" y="2058527"/>
              <a:ext cx="1330678" cy="644348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3296355" y="2058527"/>
                <a:ext cx="1330678" cy="644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3198283" y="2798751"/>
              <a:ext cx="1526822" cy="4370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3198283" y="2798751"/>
                <a:ext cx="1526822" cy="43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4594577" y="2684545"/>
              <a:ext cx="11289" cy="135356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4594577" y="2684545"/>
                <a:ext cx="11289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3324577" y="2520991"/>
              <a:ext cx="70556" cy="16920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3324577" y="2520991"/>
                <a:ext cx="7055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3414888" y="2447674"/>
              <a:ext cx="22578" cy="146635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3414888" y="2447674"/>
                <a:ext cx="2257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9886244" y="1894973"/>
              <a:ext cx="104996" cy="5995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9886244" y="1894973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694266" y="4090266"/>
              <a:ext cx="124178" cy="172014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694266" y="4090266"/>
                <a:ext cx="124178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874888" y="3987340"/>
              <a:ext cx="16934" cy="239692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874888" y="3987340"/>
                <a:ext cx="16934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874888" y="4122695"/>
              <a:ext cx="90312" cy="3947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874888" y="4122695"/>
                <a:ext cx="9031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993422" y="3916842"/>
              <a:ext cx="22578" cy="541421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993422" y="3916842"/>
                <a:ext cx="22578" cy="541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566384" y="4196013"/>
              <a:ext cx="28046" cy="20620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566384" y="4196013"/>
                <a:ext cx="28046" cy="20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1112661" y="4088856"/>
              <a:ext cx="326672" cy="78958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112661" y="4088856"/>
                <a:ext cx="326672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墨迹 64"/>
              <p14:cNvContentPartPr/>
              <p14:nvPr/>
            </p14:nvContentPartPr>
            <p14:xfrm>
              <a:off x="1512711" y="3919662"/>
              <a:ext cx="169333" cy="338388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512711" y="3919662"/>
                <a:ext cx="169333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6" name="墨迹 65"/>
              <p14:cNvContentPartPr/>
              <p14:nvPr/>
            </p14:nvContentPartPr>
            <p14:xfrm>
              <a:off x="1676400" y="4035278"/>
              <a:ext cx="82197" cy="190344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676400" y="4035278"/>
                <a:ext cx="82197" cy="190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" name="墨迹 66"/>
              <p14:cNvContentPartPr/>
              <p14:nvPr/>
            </p14:nvContentPartPr>
            <p14:xfrm>
              <a:off x="1797755" y="3947156"/>
              <a:ext cx="19756" cy="240397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797755" y="3947156"/>
                <a:ext cx="19756" cy="240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8" name="墨迹 67"/>
              <p14:cNvContentPartPr/>
              <p14:nvPr/>
            </p14:nvContentPartPr>
            <p14:xfrm>
              <a:off x="1811866" y="4046558"/>
              <a:ext cx="87489" cy="47938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811866" y="4046558"/>
                <a:ext cx="87489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9" name="墨迹 68"/>
              <p14:cNvContentPartPr/>
              <p14:nvPr/>
            </p14:nvContentPartPr>
            <p14:xfrm>
              <a:off x="1913466" y="3885823"/>
              <a:ext cx="11289" cy="538602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913466" y="3885823"/>
                <a:ext cx="11289" cy="5386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" name="墨迹 69"/>
              <p14:cNvContentPartPr/>
              <p14:nvPr/>
            </p14:nvContentPartPr>
            <p14:xfrm>
              <a:off x="1975555" y="4036336"/>
              <a:ext cx="50800" cy="157562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975555" y="4036336"/>
                <a:ext cx="50800" cy="157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墨迹 70"/>
              <p14:cNvContentPartPr/>
              <p14:nvPr/>
            </p14:nvContentPartPr>
            <p14:xfrm>
              <a:off x="2082800" y="3915961"/>
              <a:ext cx="118533" cy="238634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2082800" y="3915961"/>
                <a:ext cx="118533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2" name="墨迹 71"/>
              <p14:cNvContentPartPr/>
              <p14:nvPr/>
            </p14:nvContentPartPr>
            <p14:xfrm>
              <a:off x="565150" y="3902743"/>
              <a:ext cx="115005" cy="11280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565150" y="3902743"/>
                <a:ext cx="11500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墨迹 72"/>
              <p14:cNvContentPartPr/>
              <p14:nvPr/>
            </p14:nvContentPartPr>
            <p14:xfrm>
              <a:off x="730955" y="3767388"/>
              <a:ext cx="14111" cy="242511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730955" y="3767388"/>
                <a:ext cx="14111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4" name="墨迹 73"/>
              <p14:cNvContentPartPr/>
              <p14:nvPr/>
            </p14:nvContentPartPr>
            <p14:xfrm>
              <a:off x="1512711" y="4263690"/>
              <a:ext cx="804333" cy="67678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512711" y="4263690"/>
                <a:ext cx="804333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5" name="墨迹 74"/>
              <p14:cNvContentPartPr/>
              <p14:nvPr/>
            </p14:nvContentPartPr>
            <p14:xfrm>
              <a:off x="682977" y="4500562"/>
              <a:ext cx="16934" cy="437085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682977" y="4500562"/>
                <a:ext cx="16934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6" name="墨迹 75"/>
              <p14:cNvContentPartPr/>
              <p14:nvPr/>
            </p14:nvContentPartPr>
            <p14:xfrm>
              <a:off x="626533" y="4838950"/>
              <a:ext cx="180622" cy="208673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626533" y="4838950"/>
                <a:ext cx="180622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墨迹 76"/>
              <p14:cNvContentPartPr/>
              <p14:nvPr/>
            </p14:nvContentPartPr>
            <p14:xfrm>
              <a:off x="976488" y="4652837"/>
              <a:ext cx="5645" cy="200213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976488" y="4652837"/>
                <a:ext cx="5645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墨迹 77"/>
              <p14:cNvContentPartPr/>
              <p14:nvPr/>
            </p14:nvContentPartPr>
            <p14:xfrm>
              <a:off x="1738488" y="4500562"/>
              <a:ext cx="22578" cy="469337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738488" y="4500562"/>
                <a:ext cx="22578" cy="469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墨迹 78"/>
              <p14:cNvContentPartPr/>
              <p14:nvPr/>
            </p14:nvContentPartPr>
            <p14:xfrm>
              <a:off x="1707444" y="4479942"/>
              <a:ext cx="70556" cy="110857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707444" y="4479942"/>
                <a:ext cx="70556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0" name="墨迹 79"/>
              <p14:cNvContentPartPr/>
              <p14:nvPr/>
            </p14:nvContentPartPr>
            <p14:xfrm>
              <a:off x="1778000" y="4494922"/>
              <a:ext cx="79022" cy="62038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778000" y="4494922"/>
                <a:ext cx="7902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1" name="墨迹 80"/>
              <p14:cNvContentPartPr/>
              <p14:nvPr/>
            </p14:nvContentPartPr>
            <p14:xfrm>
              <a:off x="1942041" y="4635917"/>
              <a:ext cx="152047" cy="157915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942041" y="4635917"/>
                <a:ext cx="152047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2" name="墨迹 81"/>
              <p14:cNvContentPartPr/>
              <p14:nvPr/>
            </p14:nvContentPartPr>
            <p14:xfrm>
              <a:off x="2094088" y="4559075"/>
              <a:ext cx="127000" cy="291155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2094088" y="4559075"/>
                <a:ext cx="127000" cy="291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3" name="墨迹 82"/>
              <p14:cNvContentPartPr/>
              <p14:nvPr/>
            </p14:nvContentPartPr>
            <p14:xfrm>
              <a:off x="216605" y="4192664"/>
              <a:ext cx="105128" cy="155623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216605" y="4192664"/>
                <a:ext cx="105128" cy="155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4" name="墨迹 83"/>
              <p14:cNvContentPartPr/>
              <p14:nvPr/>
            </p14:nvContentPartPr>
            <p14:xfrm>
              <a:off x="334962" y="4135914"/>
              <a:ext cx="141993" cy="263132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334962" y="4135914"/>
                <a:ext cx="141993" cy="263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5" name="墨迹 84"/>
              <p14:cNvContentPartPr/>
              <p14:nvPr/>
            </p14:nvContentPartPr>
            <p14:xfrm>
              <a:off x="2276827" y="2910138"/>
              <a:ext cx="330906" cy="90237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2276827" y="2910138"/>
                <a:ext cx="33090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6" name="墨迹 85"/>
              <p14:cNvContentPartPr/>
              <p14:nvPr/>
            </p14:nvContentPartPr>
            <p14:xfrm>
              <a:off x="2743200" y="2870659"/>
              <a:ext cx="79022" cy="144167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2743200" y="2870659"/>
                <a:ext cx="79022" cy="144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7" name="墨迹 86"/>
              <p14:cNvContentPartPr/>
              <p14:nvPr/>
            </p14:nvContentPartPr>
            <p14:xfrm>
              <a:off x="2875844" y="2797342"/>
              <a:ext cx="14111" cy="191753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2875844" y="2797342"/>
                <a:ext cx="14111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8" name="墨迹 87"/>
              <p14:cNvContentPartPr/>
              <p14:nvPr/>
            </p14:nvContentPartPr>
            <p14:xfrm>
              <a:off x="2873022" y="2888988"/>
              <a:ext cx="87489" cy="60628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2873022" y="2888988"/>
                <a:ext cx="87489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9" name="墨迹 88"/>
              <p14:cNvContentPartPr/>
              <p14:nvPr/>
            </p14:nvContentPartPr>
            <p14:xfrm>
              <a:off x="3008488" y="2742354"/>
              <a:ext cx="14112" cy="463873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3008488" y="2742354"/>
                <a:ext cx="14112" cy="4638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0" name="墨迹 89"/>
              <p14:cNvContentPartPr/>
              <p14:nvPr/>
            </p14:nvContentPartPr>
            <p14:xfrm>
              <a:off x="2626606" y="2936222"/>
              <a:ext cx="18521" cy="33486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2626606" y="2936222"/>
                <a:ext cx="18521" cy="33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1" name="墨迹 90"/>
              <p14:cNvContentPartPr/>
              <p14:nvPr/>
            </p14:nvContentPartPr>
            <p14:xfrm>
              <a:off x="700087" y="3344402"/>
              <a:ext cx="138113" cy="206735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700087" y="3344402"/>
                <a:ext cx="138113" cy="206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" name="墨迹 91"/>
              <p14:cNvContentPartPr/>
              <p14:nvPr/>
            </p14:nvContentPartPr>
            <p14:xfrm>
              <a:off x="878416" y="3293644"/>
              <a:ext cx="148872" cy="293270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878416" y="3293644"/>
                <a:ext cx="148872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3" name="墨迹 92"/>
              <p14:cNvContentPartPr/>
              <p14:nvPr/>
            </p14:nvContentPartPr>
            <p14:xfrm>
              <a:off x="2652183" y="3324134"/>
              <a:ext cx="136172" cy="196865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2652183" y="3324134"/>
                <a:ext cx="136172" cy="196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4" name="墨迹 93"/>
              <p14:cNvContentPartPr/>
              <p14:nvPr/>
            </p14:nvContentPartPr>
            <p14:xfrm>
              <a:off x="2773538" y="3271085"/>
              <a:ext cx="186973" cy="32710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2773538" y="3271085"/>
                <a:ext cx="186973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5" name="墨迹 94"/>
              <p14:cNvContentPartPr/>
              <p14:nvPr/>
            </p14:nvContentPartPr>
            <p14:xfrm>
              <a:off x="8429977" y="5510087"/>
              <a:ext cx="691445" cy="499475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8429977" y="5510087"/>
                <a:ext cx="691445" cy="4994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6" name="墨迹 95"/>
              <p14:cNvContentPartPr/>
              <p14:nvPr/>
            </p14:nvContentPartPr>
            <p14:xfrm>
              <a:off x="1508477" y="5543925"/>
              <a:ext cx="83256" cy="161264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1508477" y="5543925"/>
                <a:ext cx="83256" cy="161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7" name="墨迹 96"/>
              <p14:cNvContentPartPr/>
              <p14:nvPr/>
            </p14:nvContentPartPr>
            <p14:xfrm>
              <a:off x="1642533" y="5634162"/>
              <a:ext cx="73378" cy="56398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1642533" y="5634162"/>
                <a:ext cx="733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8" name="墨迹 97"/>
              <p14:cNvContentPartPr/>
              <p14:nvPr/>
            </p14:nvContentPartPr>
            <p14:xfrm>
              <a:off x="1789288" y="5388831"/>
              <a:ext cx="39512" cy="668316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789288" y="5388831"/>
                <a:ext cx="39512" cy="668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9" name="墨迹 98"/>
              <p14:cNvContentPartPr/>
              <p14:nvPr/>
            </p14:nvContentPartPr>
            <p14:xfrm>
              <a:off x="4710994" y="558340"/>
              <a:ext cx="414161" cy="67678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4710994" y="558340"/>
                <a:ext cx="414161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0" name="墨迹 99"/>
              <p14:cNvContentPartPr/>
              <p14:nvPr/>
            </p14:nvContentPartPr>
            <p14:xfrm>
              <a:off x="5420783" y="580899"/>
              <a:ext cx="536928" cy="3947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5420783" y="580899"/>
                <a:ext cx="53692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1" name="墨迹 100"/>
              <p14:cNvContentPartPr/>
              <p14:nvPr/>
            </p14:nvContentPartPr>
            <p14:xfrm>
              <a:off x="5159022" y="622316"/>
              <a:ext cx="62088" cy="198980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5159022" y="622316"/>
                <a:ext cx="62088" cy="198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2" name="墨迹 101"/>
              <p14:cNvContentPartPr/>
              <p14:nvPr/>
            </p14:nvContentPartPr>
            <p14:xfrm>
              <a:off x="5300133" y="648577"/>
              <a:ext cx="79022" cy="81777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5300133" y="648577"/>
                <a:ext cx="79022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3" name="墨迹 102"/>
              <p14:cNvContentPartPr/>
              <p14:nvPr/>
            </p14:nvContentPartPr>
            <p14:xfrm>
              <a:off x="5285140" y="761373"/>
              <a:ext cx="102482" cy="53578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5285140" y="761373"/>
                <a:ext cx="102482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4" name="墨迹 103"/>
              <p14:cNvContentPartPr/>
              <p14:nvPr/>
            </p14:nvContentPartPr>
            <p14:xfrm>
              <a:off x="5525911" y="620202"/>
              <a:ext cx="28222" cy="411881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5525911" y="620202"/>
                <a:ext cx="28222" cy="4118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5" name="墨迹 104"/>
              <p14:cNvContentPartPr/>
              <p14:nvPr/>
            </p14:nvContentPartPr>
            <p14:xfrm>
              <a:off x="7670800" y="2408195"/>
              <a:ext cx="16933" cy="451184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7670800" y="2408195"/>
                <a:ext cx="16933" cy="451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6" name="墨迹 105"/>
              <p14:cNvContentPartPr/>
              <p14:nvPr/>
            </p14:nvContentPartPr>
            <p14:xfrm>
              <a:off x="7659511" y="2915777"/>
              <a:ext cx="19756" cy="919288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7659511" y="2915777"/>
                <a:ext cx="19756" cy="919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7" name="墨迹 106"/>
              <p14:cNvContentPartPr/>
              <p14:nvPr/>
            </p14:nvContentPartPr>
            <p14:xfrm>
              <a:off x="7665155" y="4026819"/>
              <a:ext cx="2822" cy="95876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7665155" y="4026819"/>
                <a:ext cx="2822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8" name="墨迹 107"/>
              <p14:cNvContentPartPr/>
              <p14:nvPr/>
            </p14:nvContentPartPr>
            <p14:xfrm>
              <a:off x="5031140" y="4993516"/>
              <a:ext cx="130704" cy="172543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5031140" y="4993516"/>
                <a:ext cx="130704" cy="172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9" name="墨迹 108"/>
              <p14:cNvContentPartPr/>
              <p14:nvPr/>
            </p14:nvContentPartPr>
            <p14:xfrm>
              <a:off x="5051777" y="5058902"/>
              <a:ext cx="95956" cy="406066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5051777" y="5058902"/>
                <a:ext cx="95956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0" name="墨迹 109"/>
              <p14:cNvContentPartPr/>
              <p14:nvPr/>
            </p14:nvContentPartPr>
            <p14:xfrm>
              <a:off x="5209822" y="5087101"/>
              <a:ext cx="124178" cy="183823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5209822" y="5087101"/>
                <a:ext cx="124178" cy="183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1" name="墨迹 110"/>
              <p14:cNvContentPartPr/>
              <p14:nvPr/>
            </p14:nvContentPartPr>
            <p14:xfrm>
              <a:off x="9293401" y="1755917"/>
              <a:ext cx="96131" cy="299791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9293401" y="1755917"/>
                <a:ext cx="96131" cy="299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2" name="墨迹 111"/>
              <p14:cNvContentPartPr/>
              <p14:nvPr/>
            </p14:nvContentPartPr>
            <p14:xfrm>
              <a:off x="9388122" y="1663741"/>
              <a:ext cx="207433" cy="685236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9388122" y="1663741"/>
                <a:ext cx="207433" cy="685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3" name="墨迹 112"/>
              <p14:cNvContentPartPr/>
              <p14:nvPr/>
            </p14:nvContentPartPr>
            <p14:xfrm>
              <a:off x="9426222" y="1893739"/>
              <a:ext cx="101600" cy="156329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9426222" y="1893739"/>
                <a:ext cx="101600" cy="1563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4" name="墨迹 113"/>
              <p14:cNvContentPartPr/>
              <p14:nvPr/>
            </p14:nvContentPartPr>
            <p14:xfrm>
              <a:off x="9533466" y="1951371"/>
              <a:ext cx="84666" cy="64858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9533466" y="1951371"/>
                <a:ext cx="84666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5" name="墨迹 114"/>
              <p14:cNvContentPartPr/>
              <p14:nvPr/>
            </p14:nvContentPartPr>
            <p14:xfrm>
              <a:off x="9708444" y="1718024"/>
              <a:ext cx="20461" cy="109272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9708444" y="1718024"/>
                <a:ext cx="20461" cy="1092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6" name="墨迹 115"/>
              <p14:cNvContentPartPr/>
              <p14:nvPr/>
            </p14:nvContentPartPr>
            <p14:xfrm>
              <a:off x="9637359" y="1858314"/>
              <a:ext cx="133174" cy="171838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9637359" y="1858314"/>
                <a:ext cx="133174" cy="171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7" name="墨迹 116"/>
              <p14:cNvContentPartPr/>
              <p14:nvPr/>
            </p14:nvContentPartPr>
            <p14:xfrm>
              <a:off x="9793111" y="1756093"/>
              <a:ext cx="94015" cy="195278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9793111" y="1756093"/>
                <a:ext cx="94015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8" name="墨迹 117"/>
              <p14:cNvContentPartPr/>
              <p14:nvPr/>
            </p14:nvContentPartPr>
            <p14:xfrm>
              <a:off x="9747955" y="1878054"/>
              <a:ext cx="234245" cy="207262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9747955" y="1878054"/>
                <a:ext cx="234245" cy="207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9" name="墨迹 118"/>
              <p14:cNvContentPartPr/>
              <p14:nvPr/>
            </p14:nvContentPartPr>
            <p14:xfrm>
              <a:off x="10097911" y="1728599"/>
              <a:ext cx="87665" cy="47938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0097911" y="1728599"/>
                <a:ext cx="87665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0" name="墨迹 119"/>
              <p14:cNvContentPartPr/>
              <p14:nvPr/>
            </p14:nvContentPartPr>
            <p14:xfrm>
              <a:off x="10064044" y="1787817"/>
              <a:ext cx="62088" cy="349668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0064044" y="1787817"/>
                <a:ext cx="62088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1" name="墨迹 120"/>
              <p14:cNvContentPartPr/>
              <p14:nvPr/>
            </p14:nvContentPartPr>
            <p14:xfrm>
              <a:off x="10080977" y="1849855"/>
              <a:ext cx="194734" cy="186113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0080977" y="1849855"/>
                <a:ext cx="194734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2" name="墨迹 121"/>
              <p14:cNvContentPartPr/>
              <p14:nvPr/>
            </p14:nvContentPartPr>
            <p14:xfrm>
              <a:off x="10271301" y="1635542"/>
              <a:ext cx="103187" cy="157915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0271301" y="1635542"/>
                <a:ext cx="103187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3" name="墨迹 122"/>
              <p14:cNvContentPartPr/>
              <p14:nvPr/>
            </p14:nvContentPartPr>
            <p14:xfrm>
              <a:off x="10368844" y="1691940"/>
              <a:ext cx="104423" cy="22560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0368844" y="1691940"/>
                <a:ext cx="104423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4" name="墨迹 123"/>
              <p14:cNvContentPartPr/>
              <p14:nvPr/>
            </p14:nvContentPartPr>
            <p14:xfrm>
              <a:off x="10411177" y="1588661"/>
              <a:ext cx="36688" cy="216075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10411177" y="1588661"/>
                <a:ext cx="36688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5" name="墨迹 124"/>
              <p14:cNvContentPartPr/>
              <p14:nvPr/>
            </p14:nvContentPartPr>
            <p14:xfrm>
              <a:off x="10600267" y="1680661"/>
              <a:ext cx="47977" cy="62037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10600267" y="1680661"/>
                <a:ext cx="47977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6" name="墨迹 125"/>
              <p14:cNvContentPartPr/>
              <p14:nvPr/>
            </p14:nvContentPartPr>
            <p14:xfrm>
              <a:off x="10453511" y="1844215"/>
              <a:ext cx="189089" cy="41594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10453511" y="1844215"/>
                <a:ext cx="189089" cy="415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7" name="墨迹 126"/>
              <p14:cNvContentPartPr/>
              <p14:nvPr/>
            </p14:nvContentPartPr>
            <p14:xfrm>
              <a:off x="10549467" y="1776537"/>
              <a:ext cx="50800" cy="496303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10549467" y="1776537"/>
                <a:ext cx="50800" cy="4963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8" name="墨迹 127"/>
              <p14:cNvContentPartPr/>
              <p14:nvPr/>
            </p14:nvContentPartPr>
            <p14:xfrm>
              <a:off x="10458450" y="1855495"/>
              <a:ext cx="285750" cy="172190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10458450" y="1855495"/>
                <a:ext cx="285750" cy="172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9" name="墨迹 128"/>
              <p14:cNvContentPartPr/>
              <p14:nvPr/>
            </p14:nvContentPartPr>
            <p14:xfrm>
              <a:off x="10876844" y="1807556"/>
              <a:ext cx="45156" cy="225592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10876844" y="1807556"/>
                <a:ext cx="45156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0" name="墨迹 129"/>
              <p14:cNvContentPartPr/>
              <p14:nvPr/>
            </p14:nvContentPartPr>
            <p14:xfrm>
              <a:off x="10910711" y="1886513"/>
              <a:ext cx="87489" cy="70498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10910711" y="1886513"/>
                <a:ext cx="87489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1" name="墨迹 130"/>
              <p14:cNvContentPartPr/>
              <p14:nvPr/>
            </p14:nvContentPartPr>
            <p14:xfrm>
              <a:off x="10981089" y="1764200"/>
              <a:ext cx="341665" cy="240044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10981089" y="1764200"/>
                <a:ext cx="341665" cy="240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2" name="墨迹 131"/>
              <p14:cNvContentPartPr/>
              <p14:nvPr/>
            </p14:nvContentPartPr>
            <p14:xfrm>
              <a:off x="11334044" y="1906253"/>
              <a:ext cx="210961" cy="129715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1334044" y="1906253"/>
                <a:ext cx="210961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3" name="墨迹 132"/>
              <p14:cNvContentPartPr/>
              <p14:nvPr/>
            </p14:nvContentPartPr>
            <p14:xfrm>
              <a:off x="9834738" y="2354617"/>
              <a:ext cx="88194" cy="704976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9834738" y="2354617"/>
                <a:ext cx="88194" cy="704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4" name="墨迹 133"/>
              <p14:cNvContentPartPr/>
              <p14:nvPr/>
            </p14:nvContentPartPr>
            <p14:xfrm>
              <a:off x="9866488" y="2542141"/>
              <a:ext cx="141112" cy="74727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9866488" y="2542141"/>
                <a:ext cx="141112" cy="747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5" name="墨迹 134"/>
              <p14:cNvContentPartPr/>
              <p14:nvPr/>
            </p14:nvContentPartPr>
            <p14:xfrm>
              <a:off x="9988550" y="2366954"/>
              <a:ext cx="115005" cy="219600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9988550" y="2366954"/>
                <a:ext cx="115005" cy="219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6" name="墨迹 135"/>
              <p14:cNvContentPartPr/>
              <p14:nvPr/>
            </p14:nvContentPartPr>
            <p14:xfrm>
              <a:off x="10097911" y="2363077"/>
              <a:ext cx="146756" cy="186113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0097911" y="2363077"/>
                <a:ext cx="146756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7" name="墨迹 136"/>
              <p14:cNvContentPartPr/>
              <p14:nvPr/>
            </p14:nvContentPartPr>
            <p14:xfrm>
              <a:off x="10071805" y="2504072"/>
              <a:ext cx="110067" cy="59218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10071805" y="2504072"/>
                <a:ext cx="110067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8" name="墨迹 137"/>
              <p14:cNvContentPartPr/>
              <p14:nvPr/>
            </p14:nvContentPartPr>
            <p14:xfrm>
              <a:off x="10047111" y="2611228"/>
              <a:ext cx="203200" cy="110152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10047111" y="2611228"/>
                <a:ext cx="203200" cy="110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9" name="墨迹 138"/>
              <p14:cNvContentPartPr/>
              <p14:nvPr/>
            </p14:nvContentPartPr>
            <p14:xfrm>
              <a:off x="10253838" y="2410134"/>
              <a:ext cx="371827" cy="339974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0253838" y="2410134"/>
                <a:ext cx="371827" cy="3399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0" name="墨迹 139"/>
              <p14:cNvContentPartPr/>
              <p14:nvPr/>
            </p14:nvContentPartPr>
            <p14:xfrm>
              <a:off x="10747022" y="2319368"/>
              <a:ext cx="90312" cy="86007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10747022" y="2319368"/>
                <a:ext cx="90312" cy="86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1" name="墨迹 140"/>
              <p14:cNvContentPartPr/>
              <p14:nvPr/>
            </p14:nvContentPartPr>
            <p14:xfrm>
              <a:off x="10686344" y="2442034"/>
              <a:ext cx="21167" cy="180474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0686344" y="2442034"/>
                <a:ext cx="21167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2" name="墨迹 141"/>
              <p14:cNvContentPartPr/>
              <p14:nvPr/>
            </p14:nvContentPartPr>
            <p14:xfrm>
              <a:off x="10715272" y="2348449"/>
              <a:ext cx="351014" cy="395843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0715272" y="2348449"/>
                <a:ext cx="351014" cy="395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3" name="墨迹 142"/>
              <p14:cNvContentPartPr/>
              <p14:nvPr/>
            </p14:nvContentPartPr>
            <p14:xfrm>
              <a:off x="11012311" y="2408195"/>
              <a:ext cx="282223" cy="304550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1012311" y="2408195"/>
                <a:ext cx="282223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4" name="墨迹 143"/>
              <p14:cNvContentPartPr/>
              <p14:nvPr/>
            </p14:nvContentPartPr>
            <p14:xfrm>
              <a:off x="10047111" y="3011654"/>
              <a:ext cx="196850" cy="614739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0047111" y="3011654"/>
                <a:ext cx="196850" cy="614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5" name="墨迹 144"/>
              <p14:cNvContentPartPr/>
              <p14:nvPr/>
            </p14:nvContentPartPr>
            <p14:xfrm>
              <a:off x="10114844" y="3175208"/>
              <a:ext cx="186266" cy="163555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10114844" y="3175208"/>
                <a:ext cx="186266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6" name="墨迹 145"/>
              <p14:cNvContentPartPr/>
              <p14:nvPr/>
            </p14:nvContentPartPr>
            <p14:xfrm>
              <a:off x="10202333" y="2947501"/>
              <a:ext cx="309210" cy="599934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10202333" y="2947501"/>
                <a:ext cx="309210" cy="599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7" name="墨迹 146"/>
              <p14:cNvContentPartPr/>
              <p14:nvPr/>
            </p14:nvContentPartPr>
            <p14:xfrm>
              <a:off x="10318044" y="3209752"/>
              <a:ext cx="349956" cy="217133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10318044" y="3209752"/>
                <a:ext cx="349956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8" name="墨迹 147"/>
              <p14:cNvContentPartPr/>
              <p14:nvPr/>
            </p14:nvContentPartPr>
            <p14:xfrm>
              <a:off x="11006667" y="3045493"/>
              <a:ext cx="11288" cy="219776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11006667" y="3045493"/>
                <a:ext cx="11288" cy="219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9" name="墨迹 148"/>
              <p14:cNvContentPartPr/>
              <p14:nvPr/>
            </p14:nvContentPartPr>
            <p14:xfrm>
              <a:off x="11001022" y="2983455"/>
              <a:ext cx="95956" cy="304550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11001022" y="2983455"/>
                <a:ext cx="95956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0" name="墨迹 149"/>
              <p14:cNvContentPartPr/>
              <p14:nvPr/>
            </p14:nvContentPartPr>
            <p14:xfrm>
              <a:off x="11017955" y="3400801"/>
              <a:ext cx="82726" cy="120198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11017955" y="3400801"/>
                <a:ext cx="82726" cy="12019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63" name="墨迹 62"/>
              <p14:cNvContentPartPr/>
              <p14:nvPr/>
            </p14:nvContentPartPr>
            <p14:xfrm>
              <a:off x="1314360" y="1603800"/>
              <a:ext cx="9591120" cy="4572000"/>
            </p14:xfrm>
          </p:contentPart>
        </mc:Choice>
        <mc:Fallback>
          <p:pic>
            <p:nvPicPr>
              <p:cNvPr id="63" name="墨迹 62"/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305000" y="1594440"/>
                <a:ext cx="9609840" cy="45907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5" y="266700"/>
            <a:ext cx="11435715" cy="53943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5" y="266700"/>
            <a:ext cx="11435715" cy="53943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2805288" y="4472363"/>
              <a:ext cx="4814712" cy="88298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2805288" y="4472363"/>
                <a:ext cx="4814712" cy="88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2526947" y="4415965"/>
              <a:ext cx="5324475" cy="78957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2526947" y="4415965"/>
                <a:ext cx="5324475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810683" y="242511"/>
              <a:ext cx="115005" cy="177654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810683" y="242511"/>
                <a:ext cx="115005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963788" y="248151"/>
              <a:ext cx="139700" cy="149455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963788" y="248151"/>
                <a:ext cx="139700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1190977" y="253791"/>
              <a:ext cx="33867" cy="186113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190977" y="253791"/>
                <a:ext cx="33867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1275644" y="304549"/>
              <a:ext cx="272344" cy="16425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275644" y="304549"/>
                <a:ext cx="272344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1242483" y="150512"/>
              <a:ext cx="78317" cy="5252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242483" y="150512"/>
                <a:ext cx="78317" cy="52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1224844" y="101516"/>
              <a:ext cx="191911" cy="465284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224844" y="101516"/>
                <a:ext cx="191911" cy="465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1515533" y="95876"/>
              <a:ext cx="208844" cy="352488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515533" y="95876"/>
                <a:ext cx="208844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1603022" y="252204"/>
              <a:ext cx="225778" cy="359714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603022" y="252204"/>
                <a:ext cx="225778" cy="359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1896533" y="236871"/>
              <a:ext cx="5644" cy="132536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896533" y="236871"/>
                <a:ext cx="5644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1958622" y="126190"/>
              <a:ext cx="47978" cy="652102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958622" y="126190"/>
                <a:ext cx="47978" cy="652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2142066" y="256611"/>
              <a:ext cx="104996" cy="5995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142066" y="256611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2120723" y="225592"/>
              <a:ext cx="133527" cy="225592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2120723" y="225592"/>
                <a:ext cx="133527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2274711" y="208672"/>
              <a:ext cx="159455" cy="253791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2274711" y="208672"/>
                <a:ext cx="159455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7766755" y="1263315"/>
              <a:ext cx="22578" cy="3665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766755" y="1263315"/>
                <a:ext cx="2257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1876777" y="1870652"/>
              <a:ext cx="64911" cy="94924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876777" y="1870652"/>
                <a:ext cx="64911" cy="949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1806222" y="2654232"/>
              <a:ext cx="203200" cy="208672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806222" y="2654232"/>
                <a:ext cx="203200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2184400" y="2323598"/>
              <a:ext cx="60148" cy="87417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2184400" y="2323598"/>
                <a:ext cx="60148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2065866" y="2492792"/>
              <a:ext cx="201260" cy="267891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2065866" y="2492792"/>
                <a:ext cx="201260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2156177" y="2618806"/>
              <a:ext cx="248356" cy="193340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2156177" y="2618806"/>
                <a:ext cx="248356" cy="193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3722511" y="1071562"/>
              <a:ext cx="72672" cy="358127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722511" y="1071562"/>
                <a:ext cx="72672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3883377" y="1094121"/>
              <a:ext cx="97367" cy="2537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883377" y="1094121"/>
                <a:ext cx="973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3840162" y="1156159"/>
              <a:ext cx="328260" cy="34684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840162" y="1156159"/>
                <a:ext cx="328260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3922888" y="1347912"/>
              <a:ext cx="47978" cy="7613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3922888" y="1347912"/>
                <a:ext cx="47978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4848577" y="2422295"/>
              <a:ext cx="657578" cy="3665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4848577" y="2422295"/>
                <a:ext cx="657578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5510388" y="2131845"/>
              <a:ext cx="134056" cy="341913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5510388" y="2131845"/>
                <a:ext cx="134056" cy="341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5644444" y="2118450"/>
              <a:ext cx="50800" cy="343852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5644444" y="2118450"/>
                <a:ext cx="50800" cy="343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5580944" y="2323598"/>
              <a:ext cx="97366" cy="1692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5580944" y="2323598"/>
                <a:ext cx="9736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5751688" y="2246756"/>
              <a:ext cx="141112" cy="17271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5751688" y="2246756"/>
                <a:ext cx="141112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8342488" y="786752"/>
              <a:ext cx="104996" cy="5995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8342488" y="786752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1456266" y="930567"/>
              <a:ext cx="22578" cy="42280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456266" y="930567"/>
                <a:ext cx="22578" cy="4228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1463851" y="936207"/>
              <a:ext cx="816504" cy="405361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463851" y="936207"/>
                <a:ext cx="816504" cy="4053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1449211" y="1336633"/>
              <a:ext cx="859366" cy="5639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449211" y="1336633"/>
                <a:ext cx="85936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" name="墨迹 50"/>
              <p14:cNvContentPartPr/>
              <p14:nvPr/>
            </p14:nvContentPartPr>
            <p14:xfrm>
              <a:off x="7392811" y="118435"/>
              <a:ext cx="306211" cy="281814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392811" y="118435"/>
                <a:ext cx="306211" cy="281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2" name="墨迹 51"/>
              <p14:cNvContentPartPr/>
              <p14:nvPr/>
            </p14:nvContentPartPr>
            <p14:xfrm>
              <a:off x="7910688" y="174833"/>
              <a:ext cx="214489" cy="159325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7910688" y="174833"/>
                <a:ext cx="214489" cy="1593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3" name="墨迹 52"/>
              <p14:cNvContentPartPr/>
              <p14:nvPr/>
            </p14:nvContentPartPr>
            <p14:xfrm>
              <a:off x="8263466" y="150512"/>
              <a:ext cx="11289" cy="217485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8263466" y="150512"/>
                <a:ext cx="11289" cy="217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4" name="墨迹 53"/>
              <p14:cNvContentPartPr/>
              <p14:nvPr/>
            </p14:nvContentPartPr>
            <p14:xfrm>
              <a:off x="8256411" y="84597"/>
              <a:ext cx="204611" cy="336273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8256411" y="84597"/>
                <a:ext cx="204611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5" name="墨迹 54"/>
              <p14:cNvContentPartPr/>
              <p14:nvPr/>
            </p14:nvContentPartPr>
            <p14:xfrm>
              <a:off x="8449733" y="54635"/>
              <a:ext cx="59267" cy="63800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8449733" y="54635"/>
                <a:ext cx="59267" cy="63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6" name="墨迹 55"/>
              <p14:cNvContentPartPr/>
              <p14:nvPr/>
            </p14:nvContentPartPr>
            <p14:xfrm>
              <a:off x="7894461" y="1015164"/>
              <a:ext cx="250472" cy="282695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7894461" y="1015164"/>
                <a:ext cx="250472" cy="282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7" name="墨迹 56"/>
              <p14:cNvContentPartPr/>
              <p14:nvPr/>
            </p14:nvContentPartPr>
            <p14:xfrm>
              <a:off x="5576711" y="917172"/>
              <a:ext cx="22578" cy="238987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5576711" y="917172"/>
                <a:ext cx="22578" cy="238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8" name="墨迹 57"/>
              <p14:cNvContentPartPr/>
              <p14:nvPr/>
            </p14:nvContentPartPr>
            <p14:xfrm>
              <a:off x="5559425" y="857250"/>
              <a:ext cx="219075" cy="329223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5559425" y="857250"/>
                <a:ext cx="219075" cy="3292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9" name="墨迹 58"/>
              <p14:cNvContentPartPr/>
              <p14:nvPr/>
            </p14:nvContentPartPr>
            <p14:xfrm>
              <a:off x="5785555" y="851610"/>
              <a:ext cx="50800" cy="53578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5785555" y="851610"/>
                <a:ext cx="50800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0" name="墨迹 59"/>
              <p14:cNvContentPartPr/>
              <p14:nvPr/>
            </p14:nvContentPartPr>
            <p14:xfrm>
              <a:off x="9005711" y="2363077"/>
              <a:ext cx="104996" cy="5995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9005711" y="2363077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1" name="墨迹 60"/>
              <p14:cNvContentPartPr/>
              <p14:nvPr/>
            </p14:nvContentPartPr>
            <p14:xfrm>
              <a:off x="2816577" y="2946796"/>
              <a:ext cx="5645" cy="397254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2816577" y="2946796"/>
                <a:ext cx="5645" cy="397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2" name="墨迹 61"/>
              <p14:cNvContentPartPr/>
              <p14:nvPr/>
            </p14:nvContentPartPr>
            <p14:xfrm>
              <a:off x="2861733" y="2880176"/>
              <a:ext cx="1024467" cy="441667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2861733" y="2880176"/>
                <a:ext cx="1024467" cy="441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3" name="墨迹 62"/>
              <p14:cNvContentPartPr/>
              <p14:nvPr/>
            </p14:nvContentPartPr>
            <p14:xfrm>
              <a:off x="2777066" y="3279545"/>
              <a:ext cx="1066800" cy="70497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2777066" y="3279545"/>
                <a:ext cx="1066800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4" name="墨迹 63"/>
              <p14:cNvContentPartPr/>
              <p14:nvPr/>
            </p14:nvContentPartPr>
            <p14:xfrm>
              <a:off x="2812344" y="2921417"/>
              <a:ext cx="385233" cy="33839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2812344" y="2921417"/>
                <a:ext cx="38523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墨迹 64"/>
              <p14:cNvContentPartPr/>
              <p14:nvPr/>
            </p14:nvContentPartPr>
            <p14:xfrm>
              <a:off x="3636433" y="3686668"/>
              <a:ext cx="184855" cy="192458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3636433" y="3686668"/>
                <a:ext cx="184855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6" name="墨迹 65"/>
              <p14:cNvContentPartPr/>
              <p14:nvPr/>
            </p14:nvContentPartPr>
            <p14:xfrm>
              <a:off x="3821288" y="3713105"/>
              <a:ext cx="95956" cy="144520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3821288" y="3713105"/>
                <a:ext cx="95956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7" name="墨迹 66"/>
              <p14:cNvContentPartPr/>
              <p14:nvPr/>
            </p14:nvContentPartPr>
            <p14:xfrm>
              <a:off x="3945466" y="3705350"/>
              <a:ext cx="304800" cy="161615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3945466" y="3705350"/>
                <a:ext cx="304800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8" name="墨迹 67"/>
              <p14:cNvContentPartPr/>
              <p14:nvPr/>
            </p14:nvContentPartPr>
            <p14:xfrm>
              <a:off x="4210755" y="3773027"/>
              <a:ext cx="162278" cy="397607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4210755" y="3773027"/>
                <a:ext cx="162278" cy="397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9" name="墨迹 68"/>
              <p14:cNvContentPartPr/>
              <p14:nvPr/>
            </p14:nvContentPartPr>
            <p14:xfrm>
              <a:off x="4150077" y="2552715"/>
              <a:ext cx="66323" cy="195278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4150077" y="2552715"/>
                <a:ext cx="66323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0" name="墨迹 69"/>
              <p14:cNvContentPartPr/>
              <p14:nvPr/>
            </p14:nvContentPartPr>
            <p14:xfrm>
              <a:off x="4224866" y="2550600"/>
              <a:ext cx="19756" cy="212198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4224866" y="2550600"/>
                <a:ext cx="19756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1" name="墨迹 70"/>
              <p14:cNvContentPartPr/>
              <p14:nvPr/>
            </p14:nvContentPartPr>
            <p14:xfrm>
              <a:off x="4167716" y="2656347"/>
              <a:ext cx="110772" cy="28198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4167716" y="2656347"/>
                <a:ext cx="110772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2" name="墨迹 71"/>
              <p14:cNvContentPartPr/>
              <p14:nvPr/>
            </p14:nvContentPartPr>
            <p14:xfrm>
              <a:off x="4280605" y="2630967"/>
              <a:ext cx="92428" cy="107157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4280605" y="2630967"/>
                <a:ext cx="92428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3" name="墨迹 72"/>
              <p14:cNvContentPartPr/>
              <p14:nvPr/>
            </p14:nvContentPartPr>
            <p14:xfrm>
              <a:off x="4495094" y="2517819"/>
              <a:ext cx="170921" cy="333982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4495094" y="2517819"/>
                <a:ext cx="170921" cy="333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4" name="墨迹 73"/>
              <p14:cNvContentPartPr/>
              <p14:nvPr/>
            </p14:nvContentPartPr>
            <p14:xfrm>
              <a:off x="4797777" y="2537911"/>
              <a:ext cx="71438" cy="329928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4797777" y="2537911"/>
                <a:ext cx="71438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5" name="墨迹 74"/>
              <p14:cNvContentPartPr/>
              <p14:nvPr/>
            </p14:nvContentPartPr>
            <p14:xfrm>
              <a:off x="4879622" y="2483451"/>
              <a:ext cx="79551" cy="234933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4879622" y="2483451"/>
                <a:ext cx="79551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6" name="墨迹 75"/>
              <p14:cNvContentPartPr/>
              <p14:nvPr/>
            </p14:nvContentPartPr>
            <p14:xfrm>
              <a:off x="2850444" y="5710124"/>
              <a:ext cx="276578" cy="424571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2850444" y="5710124"/>
                <a:ext cx="276578" cy="4245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7" name="墨迹 76"/>
              <p14:cNvContentPartPr/>
              <p14:nvPr/>
            </p14:nvContentPartPr>
            <p14:xfrm>
              <a:off x="3166533" y="5764230"/>
              <a:ext cx="167922" cy="270358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3166533" y="5764230"/>
                <a:ext cx="167922" cy="270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8" name="墨迹 77"/>
              <p14:cNvContentPartPr/>
              <p14:nvPr/>
            </p14:nvContentPartPr>
            <p14:xfrm>
              <a:off x="2901244" y="6169944"/>
              <a:ext cx="67733" cy="290449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2901244" y="6169944"/>
                <a:ext cx="67733" cy="290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9" name="墨迹 78"/>
              <p14:cNvContentPartPr/>
              <p14:nvPr/>
            </p14:nvContentPartPr>
            <p14:xfrm>
              <a:off x="3025422" y="6107906"/>
              <a:ext cx="90311" cy="253791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3025422" y="6107906"/>
                <a:ext cx="90311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0" name="墨迹 79"/>
              <p14:cNvContentPartPr/>
              <p14:nvPr/>
            </p14:nvContentPartPr>
            <p14:xfrm>
              <a:off x="3149600" y="6154963"/>
              <a:ext cx="191911" cy="205324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3149600" y="6154963"/>
                <a:ext cx="191911" cy="2053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1" name="墨迹 80"/>
              <p14:cNvContentPartPr/>
              <p14:nvPr/>
            </p14:nvContentPartPr>
            <p14:xfrm>
              <a:off x="3375377" y="6233391"/>
              <a:ext cx="155223" cy="120551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3375377" y="6233391"/>
                <a:ext cx="155223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2" name="墨迹 81"/>
              <p14:cNvContentPartPr/>
              <p14:nvPr/>
            </p14:nvContentPartPr>
            <p14:xfrm>
              <a:off x="3072694" y="6432194"/>
              <a:ext cx="93839" cy="193164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3072694" y="6432194"/>
                <a:ext cx="93839" cy="193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3" name="墨迹 82"/>
              <p14:cNvContentPartPr/>
              <p14:nvPr/>
            </p14:nvContentPartPr>
            <p14:xfrm>
              <a:off x="3101622" y="6443298"/>
              <a:ext cx="132644" cy="219423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3101622" y="6443298"/>
                <a:ext cx="132644" cy="219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4" name="墨迹 83"/>
              <p14:cNvContentPartPr/>
              <p14:nvPr/>
            </p14:nvContentPartPr>
            <p14:xfrm>
              <a:off x="3262488" y="6463213"/>
              <a:ext cx="90312" cy="180474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3262488" y="6463213"/>
                <a:ext cx="90312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5" name="墨迹 84"/>
              <p14:cNvContentPartPr/>
              <p14:nvPr/>
            </p14:nvContentPartPr>
            <p14:xfrm>
              <a:off x="3623733" y="5741319"/>
              <a:ext cx="90311" cy="366587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3623733" y="5741319"/>
                <a:ext cx="90311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6" name="墨迹 85"/>
              <p14:cNvContentPartPr/>
              <p14:nvPr/>
            </p14:nvContentPartPr>
            <p14:xfrm>
              <a:off x="3581400" y="6107906"/>
              <a:ext cx="115711" cy="552700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3581400" y="6107906"/>
                <a:ext cx="115711" cy="55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7" name="墨迹 86"/>
              <p14:cNvContentPartPr/>
              <p14:nvPr/>
            </p14:nvContentPartPr>
            <p14:xfrm>
              <a:off x="3934177" y="6074067"/>
              <a:ext cx="1199445" cy="50759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3934177" y="6074067"/>
                <a:ext cx="1199445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8" name="墨迹 87"/>
              <p14:cNvContentPartPr/>
              <p14:nvPr/>
            </p14:nvContentPartPr>
            <p14:xfrm>
              <a:off x="5119511" y="5966911"/>
              <a:ext cx="166511" cy="211493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5119511" y="5966911"/>
                <a:ext cx="166511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9" name="墨迹 88"/>
              <p14:cNvContentPartPr/>
              <p14:nvPr/>
            </p14:nvContentPartPr>
            <p14:xfrm>
              <a:off x="5770738" y="5658660"/>
              <a:ext cx="105128" cy="240396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5770738" y="5658660"/>
                <a:ext cx="105128" cy="240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0" name="墨迹 89"/>
              <p14:cNvContentPartPr/>
              <p14:nvPr/>
            </p14:nvContentPartPr>
            <p14:xfrm>
              <a:off x="5860873" y="5691970"/>
              <a:ext cx="6527" cy="9870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5860873" y="5691970"/>
                <a:ext cx="6527" cy="9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1" name="墨迹 90"/>
              <p14:cNvContentPartPr/>
              <p14:nvPr/>
            </p14:nvContentPartPr>
            <p14:xfrm>
              <a:off x="5873044" y="5677518"/>
              <a:ext cx="31044" cy="211845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5873044" y="5677518"/>
                <a:ext cx="31044" cy="211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2" name="墨迹 91"/>
              <p14:cNvContentPartPr/>
              <p14:nvPr/>
            </p14:nvContentPartPr>
            <p14:xfrm>
              <a:off x="5827006" y="5763878"/>
              <a:ext cx="173038" cy="22559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5827006" y="5763878"/>
                <a:ext cx="17303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3" name="墨迹 92"/>
              <p14:cNvContentPartPr/>
              <p14:nvPr/>
            </p14:nvContentPartPr>
            <p14:xfrm>
              <a:off x="5956300" y="5732330"/>
              <a:ext cx="139700" cy="324817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5956300" y="5732330"/>
                <a:ext cx="139700" cy="324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4" name="墨迹 93"/>
              <p14:cNvContentPartPr/>
              <p14:nvPr/>
            </p14:nvContentPartPr>
            <p14:xfrm>
              <a:off x="5751688" y="6064726"/>
              <a:ext cx="67734" cy="319530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5751688" y="6064726"/>
                <a:ext cx="67734" cy="319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5" name="墨迹 94"/>
              <p14:cNvContentPartPr/>
              <p14:nvPr/>
            </p14:nvContentPartPr>
            <p14:xfrm>
              <a:off x="5849584" y="6014144"/>
              <a:ext cx="116593" cy="254496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5849584" y="6014144"/>
                <a:ext cx="116593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6" name="墨迹 95"/>
              <p14:cNvContentPartPr/>
              <p14:nvPr/>
            </p14:nvContentPartPr>
            <p14:xfrm>
              <a:off x="5690305" y="6401175"/>
              <a:ext cx="112184" cy="216075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5690305" y="6401175"/>
                <a:ext cx="112184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7" name="墨迹 96"/>
              <p14:cNvContentPartPr/>
              <p14:nvPr/>
            </p14:nvContentPartPr>
            <p14:xfrm>
              <a:off x="5729111" y="6418800"/>
              <a:ext cx="293511" cy="220833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5729111" y="6418800"/>
                <a:ext cx="293511" cy="220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8" name="墨迹 97"/>
              <p14:cNvContentPartPr/>
              <p14:nvPr/>
            </p14:nvContentPartPr>
            <p14:xfrm>
              <a:off x="2866672" y="5549565"/>
              <a:ext cx="161572" cy="11280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2866672" y="5549565"/>
                <a:ext cx="16157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9" name="墨迹 98"/>
              <p14:cNvContentPartPr/>
              <p14:nvPr/>
            </p14:nvContentPartPr>
            <p14:xfrm>
              <a:off x="2954161" y="5478539"/>
              <a:ext cx="26105" cy="178183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2954161" y="5478539"/>
                <a:ext cx="26105" cy="178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0" name="墨迹 99"/>
              <p14:cNvContentPartPr/>
              <p14:nvPr/>
            </p14:nvContentPartPr>
            <p14:xfrm>
              <a:off x="3084688" y="5448049"/>
              <a:ext cx="2823" cy="214312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3084688" y="5448049"/>
                <a:ext cx="2823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1" name="墨迹 100"/>
              <p14:cNvContentPartPr/>
              <p14:nvPr/>
            </p14:nvContentPartPr>
            <p14:xfrm>
              <a:off x="6000044" y="5512025"/>
              <a:ext cx="56444" cy="86183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6000044" y="5512025"/>
                <a:ext cx="56444" cy="86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2" name="墨迹 101"/>
              <p14:cNvContentPartPr/>
              <p14:nvPr/>
            </p14:nvContentPartPr>
            <p14:xfrm>
              <a:off x="2792412" y="6093278"/>
              <a:ext cx="114476" cy="8988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2792412" y="6093278"/>
                <a:ext cx="114476" cy="8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3" name="墨迹 102"/>
              <p14:cNvContentPartPr/>
              <p14:nvPr/>
            </p14:nvContentPartPr>
            <p14:xfrm>
              <a:off x="2833511" y="6042167"/>
              <a:ext cx="16933" cy="110857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2833511" y="6042167"/>
                <a:ext cx="16933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4" name="墨迹 103"/>
              <p14:cNvContentPartPr/>
              <p14:nvPr/>
            </p14:nvContentPartPr>
            <p14:xfrm>
              <a:off x="2873551" y="6040228"/>
              <a:ext cx="120826" cy="132535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2873551" y="6040228"/>
                <a:ext cx="120826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5" name="墨迹 104"/>
              <p14:cNvContentPartPr/>
              <p14:nvPr/>
            </p14:nvContentPartPr>
            <p14:xfrm>
              <a:off x="5779911" y="5968320"/>
              <a:ext cx="50800" cy="57103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5779911" y="5968320"/>
                <a:ext cx="50800" cy="57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6" name="墨迹 105"/>
              <p14:cNvContentPartPr/>
              <p14:nvPr/>
            </p14:nvContentPartPr>
            <p14:xfrm>
              <a:off x="3539066" y="5201836"/>
              <a:ext cx="16934" cy="469690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3539066" y="5201836"/>
                <a:ext cx="16934" cy="469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7" name="墨迹 106"/>
              <p14:cNvContentPartPr/>
              <p14:nvPr/>
            </p14:nvContentPartPr>
            <p14:xfrm>
              <a:off x="3485268" y="5439589"/>
              <a:ext cx="220309" cy="255907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3485268" y="5439589"/>
                <a:ext cx="220309" cy="255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8" name="墨迹 107"/>
              <p14:cNvContentPartPr/>
              <p14:nvPr/>
            </p14:nvContentPartPr>
            <p14:xfrm>
              <a:off x="4292247" y="5884429"/>
              <a:ext cx="53975" cy="151569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4292247" y="5884429"/>
                <a:ext cx="53975" cy="151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9" name="墨迹 108"/>
              <p14:cNvContentPartPr/>
              <p14:nvPr/>
            </p14:nvContentPartPr>
            <p14:xfrm>
              <a:off x="4357511" y="5875969"/>
              <a:ext cx="105304" cy="160734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4357511" y="5875969"/>
                <a:ext cx="105304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10" name="墨迹 109"/>
              <p14:cNvContentPartPr/>
              <p14:nvPr/>
            </p14:nvContentPartPr>
            <p14:xfrm>
              <a:off x="4447822" y="5884252"/>
              <a:ext cx="107244" cy="150337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4447822" y="5884252"/>
                <a:ext cx="107244" cy="150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1" name="墨迹 110"/>
              <p14:cNvContentPartPr/>
              <p14:nvPr/>
            </p14:nvContentPartPr>
            <p14:xfrm>
              <a:off x="4588933" y="5861693"/>
              <a:ext cx="314678" cy="187524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4588933" y="5861693"/>
                <a:ext cx="314678" cy="187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12" name="墨迹 111"/>
              <p14:cNvContentPartPr/>
              <p14:nvPr/>
            </p14:nvContentPartPr>
            <p14:xfrm>
              <a:off x="4842933" y="5927432"/>
              <a:ext cx="169333" cy="403246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4842933" y="5927432"/>
                <a:ext cx="169333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3" name="墨迹 112"/>
              <p14:cNvContentPartPr/>
              <p14:nvPr/>
            </p14:nvContentPartPr>
            <p14:xfrm>
              <a:off x="6706305" y="6040228"/>
              <a:ext cx="242006" cy="16919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6706305" y="6040228"/>
                <a:ext cx="24200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14" name="墨迹 113"/>
              <p14:cNvContentPartPr/>
              <p14:nvPr/>
            </p14:nvContentPartPr>
            <p14:xfrm>
              <a:off x="6790266" y="5947171"/>
              <a:ext cx="62089" cy="304550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6790266" y="5947171"/>
                <a:ext cx="62089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5" name="墨迹 114"/>
              <p14:cNvContentPartPr/>
              <p14:nvPr/>
            </p14:nvContentPartPr>
            <p14:xfrm>
              <a:off x="7069137" y="5904168"/>
              <a:ext cx="363185" cy="207086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7069137" y="5904168"/>
                <a:ext cx="363185" cy="2070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6" name="墨迹 115"/>
              <p14:cNvContentPartPr/>
              <p14:nvPr/>
            </p14:nvContentPartPr>
            <p14:xfrm>
              <a:off x="7445022" y="6006389"/>
              <a:ext cx="186266" cy="163555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7445022" y="6006389"/>
                <a:ext cx="186266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7" name="墨迹 116"/>
              <p14:cNvContentPartPr/>
              <p14:nvPr/>
            </p14:nvContentPartPr>
            <p14:xfrm>
              <a:off x="4887383" y="5673641"/>
              <a:ext cx="59972" cy="5640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4887383" y="5673641"/>
                <a:ext cx="5997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8" name="墨迹 117"/>
              <p14:cNvContentPartPr/>
              <p14:nvPr/>
            </p14:nvContentPartPr>
            <p14:xfrm>
              <a:off x="4972755" y="5605963"/>
              <a:ext cx="163689" cy="137470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4972755" y="5605963"/>
                <a:ext cx="163689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9" name="墨迹 118"/>
              <p14:cNvContentPartPr/>
              <p14:nvPr/>
            </p14:nvContentPartPr>
            <p14:xfrm>
              <a:off x="3217333" y="5670821"/>
              <a:ext cx="59267" cy="19740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3217333" y="5670821"/>
                <a:ext cx="59267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20" name="墨迹 119"/>
              <p14:cNvContentPartPr/>
              <p14:nvPr/>
            </p14:nvContentPartPr>
            <p14:xfrm>
              <a:off x="3330222" y="5566485"/>
              <a:ext cx="2822" cy="177653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3330222" y="5566485"/>
                <a:ext cx="2822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21" name="墨迹 120"/>
              <p14:cNvContentPartPr/>
              <p14:nvPr/>
            </p14:nvContentPartPr>
            <p14:xfrm>
              <a:off x="3245555" y="6110725"/>
              <a:ext cx="70556" cy="25379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3245555" y="6110725"/>
                <a:ext cx="7055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22" name="墨迹 121"/>
              <p14:cNvContentPartPr/>
              <p14:nvPr/>
            </p14:nvContentPartPr>
            <p14:xfrm>
              <a:off x="3347155" y="6051508"/>
              <a:ext cx="5645" cy="177654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3347155" y="6051508"/>
                <a:ext cx="5645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23" name="墨迹 122"/>
              <p14:cNvContentPartPr/>
              <p14:nvPr/>
            </p14:nvContentPartPr>
            <p14:xfrm>
              <a:off x="8312678" y="5978190"/>
              <a:ext cx="274638" cy="28199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8312678" y="5978190"/>
                <a:ext cx="27463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4" name="墨迹 123"/>
              <p14:cNvContentPartPr/>
              <p14:nvPr/>
            </p14:nvContentPartPr>
            <p14:xfrm>
              <a:off x="8461022" y="5842130"/>
              <a:ext cx="56444" cy="375752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8461022" y="5842130"/>
                <a:ext cx="56444" cy="3757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5" name="墨迹 124"/>
              <p14:cNvContentPartPr/>
              <p14:nvPr/>
            </p14:nvContentPartPr>
            <p14:xfrm>
              <a:off x="9416873" y="5757533"/>
              <a:ext cx="263349" cy="316534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9416873" y="5757533"/>
                <a:ext cx="263349" cy="316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6" name="墨迹 125"/>
              <p14:cNvContentPartPr/>
              <p14:nvPr/>
            </p14:nvContentPartPr>
            <p14:xfrm>
              <a:off x="9731022" y="5949991"/>
              <a:ext cx="177800" cy="118436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9731022" y="5949991"/>
                <a:ext cx="177800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7" name="墨迹 126"/>
              <p14:cNvContentPartPr/>
              <p14:nvPr/>
            </p14:nvContentPartPr>
            <p14:xfrm>
              <a:off x="9759244" y="5427428"/>
              <a:ext cx="237066" cy="322350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9759244" y="5427428"/>
                <a:ext cx="237066" cy="322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8" name="墨迹 127"/>
              <p14:cNvContentPartPr/>
              <p14:nvPr/>
            </p14:nvContentPartPr>
            <p14:xfrm>
              <a:off x="9795051" y="5389536"/>
              <a:ext cx="161749" cy="343323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9795051" y="5389536"/>
                <a:ext cx="161749" cy="3433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9" name="墨迹 128"/>
              <p14:cNvContentPartPr/>
              <p14:nvPr/>
            </p14:nvContentPartPr>
            <p14:xfrm>
              <a:off x="10263540" y="5933072"/>
              <a:ext cx="326848" cy="45118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10263540" y="5933072"/>
                <a:ext cx="326848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0" name="墨迹 129"/>
              <p14:cNvContentPartPr/>
              <p14:nvPr/>
            </p14:nvContentPartPr>
            <p14:xfrm>
              <a:off x="10430932" y="5782736"/>
              <a:ext cx="56445" cy="325170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10430932" y="5782736"/>
                <a:ext cx="56445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31" name="墨迹 130"/>
              <p14:cNvContentPartPr/>
              <p14:nvPr/>
            </p14:nvContentPartPr>
            <p14:xfrm>
              <a:off x="10788650" y="5780797"/>
              <a:ext cx="187677" cy="257493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10788650" y="5780797"/>
                <a:ext cx="187677" cy="257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32" name="墨迹 131"/>
              <p14:cNvContentPartPr/>
              <p14:nvPr/>
            </p14:nvContentPartPr>
            <p14:xfrm>
              <a:off x="10971388" y="5944352"/>
              <a:ext cx="170744" cy="163554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0971388" y="5944352"/>
                <a:ext cx="17074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3" name="墨迹 132"/>
              <p14:cNvContentPartPr/>
              <p14:nvPr/>
            </p14:nvContentPartPr>
            <p14:xfrm>
              <a:off x="11300177" y="5746958"/>
              <a:ext cx="73377" cy="599230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11300177" y="5746958"/>
                <a:ext cx="73377" cy="599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4" name="墨迹 133"/>
              <p14:cNvContentPartPr/>
              <p14:nvPr/>
            </p14:nvContentPartPr>
            <p14:xfrm>
              <a:off x="11266311" y="5701840"/>
              <a:ext cx="124177" cy="115616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11266311" y="5701840"/>
                <a:ext cx="124177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墨迹 134"/>
              <p14:cNvContentPartPr/>
              <p14:nvPr/>
            </p14:nvContentPartPr>
            <p14:xfrm>
              <a:off x="11390488" y="5735679"/>
              <a:ext cx="76200" cy="62037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1390488" y="5735679"/>
                <a:ext cx="76200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6" name="墨迹 135"/>
              <p14:cNvContentPartPr/>
              <p14:nvPr/>
            </p14:nvContentPartPr>
            <p14:xfrm>
              <a:off x="7857066" y="5793486"/>
              <a:ext cx="45156" cy="412411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7857066" y="5793486"/>
                <a:ext cx="45156" cy="412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7" name="墨迹 136"/>
              <p14:cNvContentPartPr/>
              <p14:nvPr/>
            </p14:nvContentPartPr>
            <p14:xfrm>
              <a:off x="7837311" y="5741495"/>
              <a:ext cx="81844" cy="101340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7837311" y="5741495"/>
                <a:ext cx="81844" cy="101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8" name="墨迹 137"/>
              <p14:cNvContentPartPr/>
              <p14:nvPr/>
            </p14:nvContentPartPr>
            <p14:xfrm>
              <a:off x="7953022" y="5741319"/>
              <a:ext cx="64911" cy="59218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7953022" y="5741319"/>
                <a:ext cx="64911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9" name="墨迹 138"/>
              <p14:cNvContentPartPr/>
              <p14:nvPr/>
            </p14:nvContentPartPr>
            <p14:xfrm>
              <a:off x="8203318" y="5726338"/>
              <a:ext cx="9349" cy="14981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8203318" y="5726338"/>
                <a:ext cx="9349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40" name="墨迹 139"/>
              <p14:cNvContentPartPr/>
              <p14:nvPr/>
            </p14:nvContentPartPr>
            <p14:xfrm>
              <a:off x="8422922" y="3615113"/>
              <a:ext cx="190500" cy="193163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8422922" y="3615113"/>
                <a:ext cx="190500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41" name="墨迹 140"/>
              <p14:cNvContentPartPr/>
              <p14:nvPr/>
            </p14:nvContentPartPr>
            <p14:xfrm>
              <a:off x="8613422" y="3596431"/>
              <a:ext cx="234244" cy="195631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8613422" y="3596431"/>
                <a:ext cx="234244" cy="195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42" name="墨迹 141"/>
              <p14:cNvContentPartPr/>
              <p14:nvPr/>
            </p14:nvContentPartPr>
            <p14:xfrm>
              <a:off x="8822266" y="3546026"/>
              <a:ext cx="45156" cy="548470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8822266" y="3546026"/>
                <a:ext cx="45156" cy="548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43" name="墨迹 142"/>
              <p14:cNvContentPartPr/>
              <p14:nvPr/>
            </p14:nvContentPartPr>
            <p14:xfrm>
              <a:off x="8931980" y="3634852"/>
              <a:ext cx="96309" cy="153156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8931980" y="3634852"/>
                <a:ext cx="96309" cy="153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44" name="墨迹 143"/>
              <p14:cNvContentPartPr/>
              <p14:nvPr/>
            </p14:nvContentPartPr>
            <p14:xfrm>
              <a:off x="9002888" y="3664638"/>
              <a:ext cx="28222" cy="260664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9002888" y="3664638"/>
                <a:ext cx="28222" cy="260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5" name="墨迹 144"/>
              <p14:cNvContentPartPr/>
              <p14:nvPr/>
            </p14:nvContentPartPr>
            <p14:xfrm>
              <a:off x="6283677" y="2739357"/>
              <a:ext cx="390878" cy="390733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6283677" y="2739357"/>
                <a:ext cx="390878" cy="390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6" name="墨迹 145"/>
              <p14:cNvContentPartPr/>
              <p14:nvPr/>
            </p14:nvContentPartPr>
            <p14:xfrm>
              <a:off x="7435673" y="2701465"/>
              <a:ext cx="88371" cy="232994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7435673" y="2701465"/>
                <a:ext cx="88371" cy="232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7" name="墨迹 146"/>
              <p14:cNvContentPartPr/>
              <p14:nvPr/>
            </p14:nvContentPartPr>
            <p14:xfrm>
              <a:off x="7463896" y="2669917"/>
              <a:ext cx="173037" cy="482732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7463896" y="2669917"/>
                <a:ext cx="173037" cy="4827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8" name="墨迹 147"/>
              <p14:cNvContentPartPr/>
              <p14:nvPr/>
            </p14:nvContentPartPr>
            <p14:xfrm>
              <a:off x="7653866" y="2726844"/>
              <a:ext cx="62089" cy="177654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7653866" y="2726844"/>
                <a:ext cx="62089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9" name="墨迹 148"/>
              <p14:cNvContentPartPr/>
              <p14:nvPr/>
            </p14:nvContentPartPr>
            <p14:xfrm>
              <a:off x="7696200" y="2752223"/>
              <a:ext cx="182033" cy="136060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7696200" y="2752223"/>
                <a:ext cx="182033" cy="136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50" name="墨迹 149"/>
              <p14:cNvContentPartPr/>
              <p14:nvPr/>
            </p14:nvContentPartPr>
            <p14:xfrm>
              <a:off x="7868355" y="2684545"/>
              <a:ext cx="28222" cy="360948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7868355" y="2684545"/>
                <a:ext cx="28222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1" name="墨迹 150"/>
              <p14:cNvContentPartPr/>
              <p14:nvPr/>
            </p14:nvContentPartPr>
            <p14:xfrm>
              <a:off x="7916333" y="2755748"/>
              <a:ext cx="47978" cy="179769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7916333" y="2755748"/>
                <a:ext cx="47978" cy="1797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52" name="墨迹 151"/>
              <p14:cNvContentPartPr/>
              <p14:nvPr/>
            </p14:nvContentPartPr>
            <p14:xfrm>
              <a:off x="7975600" y="2645067"/>
              <a:ext cx="104775" cy="301729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7975600" y="2645067"/>
                <a:ext cx="104775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53" name="墨迹 152"/>
              <p14:cNvContentPartPr/>
              <p14:nvPr/>
            </p14:nvContentPartPr>
            <p14:xfrm>
              <a:off x="8095544" y="2848100"/>
              <a:ext cx="105833" cy="84597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8095544" y="2848100"/>
                <a:ext cx="105833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54" name="墨迹 153"/>
              <p14:cNvContentPartPr/>
              <p14:nvPr/>
            </p14:nvContentPartPr>
            <p14:xfrm>
              <a:off x="8151283" y="2594309"/>
              <a:ext cx="109714" cy="28199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8151283" y="2594309"/>
                <a:ext cx="10971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55" name="墨迹 154"/>
              <p14:cNvContentPartPr/>
              <p14:nvPr/>
            </p14:nvContentPartPr>
            <p14:xfrm>
              <a:off x="8212666" y="2524516"/>
              <a:ext cx="22578" cy="168489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8212666" y="2524516"/>
                <a:ext cx="22578" cy="168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6" name="墨迹 155"/>
              <p14:cNvContentPartPr/>
              <p14:nvPr/>
            </p14:nvContentPartPr>
            <p14:xfrm>
              <a:off x="8395405" y="2771962"/>
              <a:ext cx="644172" cy="59218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8395405" y="2771962"/>
                <a:ext cx="64417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7" name="墨迹 156"/>
              <p14:cNvContentPartPr/>
              <p14:nvPr/>
            </p14:nvContentPartPr>
            <p14:xfrm>
              <a:off x="8969022" y="2695825"/>
              <a:ext cx="115005" cy="203033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8969022" y="2695825"/>
                <a:ext cx="115005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8" name="墨迹 157"/>
              <p14:cNvContentPartPr/>
              <p14:nvPr/>
            </p14:nvContentPartPr>
            <p14:xfrm>
              <a:off x="9187038" y="2602416"/>
              <a:ext cx="143228" cy="250795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9187038" y="2602416"/>
                <a:ext cx="143228" cy="250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9" name="墨迹 158"/>
              <p14:cNvContentPartPr/>
              <p14:nvPr/>
            </p14:nvContentPartPr>
            <p14:xfrm>
              <a:off x="9225844" y="2575979"/>
              <a:ext cx="296333" cy="476740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9225844" y="2575979"/>
                <a:ext cx="296333" cy="476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60" name="墨迹 159"/>
              <p14:cNvContentPartPr/>
              <p14:nvPr/>
            </p14:nvContentPartPr>
            <p14:xfrm>
              <a:off x="6754988" y="2831180"/>
              <a:ext cx="585612" cy="62038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6754988" y="2831180"/>
                <a:ext cx="58561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61" name="墨迹 160"/>
              <p14:cNvContentPartPr/>
              <p14:nvPr/>
            </p14:nvContentPartPr>
            <p14:xfrm>
              <a:off x="7185377" y="2763503"/>
              <a:ext cx="150284" cy="231232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7185377" y="2763503"/>
                <a:ext cx="150284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62" name="墨迹 161"/>
              <p14:cNvContentPartPr/>
              <p14:nvPr/>
            </p14:nvContentPartPr>
            <p14:xfrm>
              <a:off x="9398000" y="3654592"/>
              <a:ext cx="16933" cy="11279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9398000" y="3654592"/>
                <a:ext cx="1693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63" name="墨迹 162"/>
              <p14:cNvContentPartPr/>
              <p14:nvPr/>
            </p14:nvContentPartPr>
            <p14:xfrm>
              <a:off x="8557153" y="3871724"/>
              <a:ext cx="550157" cy="47939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8557153" y="3871724"/>
                <a:ext cx="550157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64" name="墨迹 163"/>
              <p14:cNvContentPartPr/>
              <p14:nvPr/>
            </p14:nvContentPartPr>
            <p14:xfrm>
              <a:off x="9503127" y="3564355"/>
              <a:ext cx="111125" cy="219247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9503127" y="3564355"/>
                <a:ext cx="111125" cy="219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65" name="墨迹 164"/>
              <p14:cNvContentPartPr/>
              <p14:nvPr/>
            </p14:nvContentPartPr>
            <p14:xfrm>
              <a:off x="9550400" y="3673450"/>
              <a:ext cx="122061" cy="133240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9550400" y="3673450"/>
                <a:ext cx="122061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6" name="墨迹 165"/>
              <p14:cNvContentPartPr/>
              <p14:nvPr/>
            </p14:nvContentPartPr>
            <p14:xfrm>
              <a:off x="9409288" y="3688430"/>
              <a:ext cx="282222" cy="191754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9409288" y="3688430"/>
                <a:ext cx="282222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67" name="墨迹 166"/>
              <p14:cNvContentPartPr/>
              <p14:nvPr/>
            </p14:nvContentPartPr>
            <p14:xfrm>
              <a:off x="9677400" y="3507957"/>
              <a:ext cx="237066" cy="609098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9677400" y="3507957"/>
                <a:ext cx="237066" cy="609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68" name="墨迹 167"/>
              <p14:cNvContentPartPr/>
              <p14:nvPr/>
            </p14:nvContentPartPr>
            <p14:xfrm>
              <a:off x="9776177" y="3558715"/>
              <a:ext cx="148873" cy="336450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9776177" y="3558715"/>
                <a:ext cx="148873" cy="336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69" name="墨迹 168"/>
              <p14:cNvContentPartPr/>
              <p14:nvPr/>
            </p14:nvContentPartPr>
            <p14:xfrm>
              <a:off x="9962444" y="3778667"/>
              <a:ext cx="55033" cy="85302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9962444" y="3778667"/>
                <a:ext cx="55033" cy="85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70" name="墨迹 169"/>
              <p14:cNvContentPartPr/>
              <p14:nvPr/>
            </p14:nvContentPartPr>
            <p14:xfrm>
              <a:off x="10241138" y="3545673"/>
              <a:ext cx="99484" cy="266304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10241138" y="3545673"/>
                <a:ext cx="99484" cy="266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71" name="墨迹 170"/>
              <p14:cNvContentPartPr/>
              <p14:nvPr/>
            </p14:nvContentPartPr>
            <p14:xfrm>
              <a:off x="10284177" y="3557481"/>
              <a:ext cx="231423" cy="429859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10284177" y="3557481"/>
                <a:ext cx="231423" cy="4298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72" name="墨迹 171"/>
              <p14:cNvContentPartPr/>
              <p14:nvPr/>
            </p14:nvContentPartPr>
            <p14:xfrm>
              <a:off x="10528829" y="3581274"/>
              <a:ext cx="127882" cy="188934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10528829" y="3581274"/>
                <a:ext cx="127882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73" name="墨迹 172"/>
              <p14:cNvContentPartPr/>
              <p14:nvPr/>
            </p14:nvContentPartPr>
            <p14:xfrm>
              <a:off x="10608027" y="3584799"/>
              <a:ext cx="234950" cy="142405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10608027" y="3584799"/>
                <a:ext cx="234950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74" name="墨迹 173"/>
              <p14:cNvContentPartPr/>
              <p14:nvPr/>
            </p14:nvContentPartPr>
            <p14:xfrm>
              <a:off x="10871200" y="3528401"/>
              <a:ext cx="11288" cy="374342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10871200" y="3528401"/>
                <a:ext cx="11288" cy="3743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75" name="墨迹 174"/>
              <p14:cNvContentPartPr/>
              <p14:nvPr/>
            </p14:nvContentPartPr>
            <p14:xfrm>
              <a:off x="10882488" y="3660231"/>
              <a:ext cx="66323" cy="174834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10882488" y="3660231"/>
                <a:ext cx="66323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76" name="墨迹 175"/>
              <p14:cNvContentPartPr/>
              <p14:nvPr/>
            </p14:nvContentPartPr>
            <p14:xfrm>
              <a:off x="10967155" y="3513597"/>
              <a:ext cx="127706" cy="265070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10967155" y="3513597"/>
                <a:ext cx="127706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7" name="墨迹 176"/>
              <p14:cNvContentPartPr/>
              <p14:nvPr/>
            </p14:nvContentPartPr>
            <p14:xfrm>
              <a:off x="11077222" y="3660231"/>
              <a:ext cx="135467" cy="144520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11077222" y="3660231"/>
                <a:ext cx="135467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78" name="墨迹 177"/>
              <p14:cNvContentPartPr/>
              <p14:nvPr/>
            </p14:nvContentPartPr>
            <p14:xfrm>
              <a:off x="11178645" y="3420540"/>
              <a:ext cx="121532" cy="8460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11178645" y="3420540"/>
                <a:ext cx="121532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9" name="墨迹 178"/>
              <p14:cNvContentPartPr/>
              <p14:nvPr/>
            </p14:nvContentPartPr>
            <p14:xfrm>
              <a:off x="11235267" y="3335766"/>
              <a:ext cx="14111" cy="203209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11235267" y="3335766"/>
                <a:ext cx="14111" cy="203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80" name="墨迹 179"/>
              <p14:cNvContentPartPr/>
              <p14:nvPr/>
            </p14:nvContentPartPr>
            <p14:xfrm>
              <a:off x="9945511" y="3984520"/>
              <a:ext cx="1580444" cy="87417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9945511" y="3984520"/>
                <a:ext cx="1580444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81" name="墨迹 180"/>
              <p14:cNvContentPartPr/>
              <p14:nvPr/>
            </p14:nvContentPartPr>
            <p14:xfrm>
              <a:off x="10311694" y="4367145"/>
              <a:ext cx="302683" cy="553935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10311694" y="4367145"/>
                <a:ext cx="302683" cy="5539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82" name="墨迹 181"/>
              <p14:cNvContentPartPr/>
              <p14:nvPr/>
            </p14:nvContentPartPr>
            <p14:xfrm>
              <a:off x="10763955" y="4320088"/>
              <a:ext cx="11289" cy="16920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10763955" y="4320088"/>
                <a:ext cx="1128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83" name="墨迹 182"/>
              <p14:cNvContentPartPr/>
              <p14:nvPr/>
            </p14:nvContentPartPr>
            <p14:xfrm>
              <a:off x="10631135" y="4348287"/>
              <a:ext cx="155399" cy="33839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10631135" y="4348287"/>
                <a:ext cx="15539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84" name="墨迹 183"/>
              <p14:cNvContentPartPr/>
              <p14:nvPr/>
            </p14:nvContentPartPr>
            <p14:xfrm>
              <a:off x="10724444" y="4256288"/>
              <a:ext cx="45156" cy="213255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10724444" y="4256288"/>
                <a:ext cx="45156" cy="213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85" name="墨迹 184"/>
              <p14:cNvContentPartPr/>
              <p14:nvPr/>
            </p14:nvContentPartPr>
            <p14:xfrm>
              <a:off x="10724444" y="4438524"/>
              <a:ext cx="302331" cy="318649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10724444" y="4438524"/>
                <a:ext cx="302331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86" name="墨迹 185"/>
              <p14:cNvContentPartPr/>
              <p14:nvPr/>
            </p14:nvContentPartPr>
            <p14:xfrm>
              <a:off x="10780888" y="4493336"/>
              <a:ext cx="197556" cy="306136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10780888" y="4493336"/>
                <a:ext cx="197556" cy="306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87" name="墨迹 186"/>
              <p14:cNvContentPartPr/>
              <p14:nvPr/>
            </p14:nvContentPartPr>
            <p14:xfrm>
              <a:off x="10021711" y="3992980"/>
              <a:ext cx="1464733" cy="56398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10021711" y="3992980"/>
                <a:ext cx="146473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88" name="墨迹 187"/>
              <p14:cNvContentPartPr/>
              <p14:nvPr/>
            </p14:nvContentPartPr>
            <p14:xfrm>
              <a:off x="7780866" y="1810376"/>
              <a:ext cx="104996" cy="59958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7780866" y="1810376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89" name="墨迹 188"/>
              <p14:cNvContentPartPr/>
              <p14:nvPr/>
            </p14:nvContentPartPr>
            <p14:xfrm>
              <a:off x="4820355" y="895142"/>
              <a:ext cx="33867" cy="491544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4820355" y="895142"/>
                <a:ext cx="33867" cy="491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90" name="墨迹 189"/>
              <p14:cNvContentPartPr/>
              <p14:nvPr/>
            </p14:nvContentPartPr>
            <p14:xfrm>
              <a:off x="4859161" y="750093"/>
              <a:ext cx="1236839" cy="487843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4859161" y="750093"/>
                <a:ext cx="1236839" cy="487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91" name="墨迹 190"/>
              <p14:cNvContentPartPr/>
              <p14:nvPr/>
            </p14:nvContentPartPr>
            <p14:xfrm>
              <a:off x="4824941" y="1314074"/>
              <a:ext cx="1262592" cy="67677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4824941" y="1314074"/>
                <a:ext cx="1262592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92" name="墨迹 191"/>
              <p14:cNvContentPartPr/>
              <p14:nvPr/>
            </p14:nvContentPartPr>
            <p14:xfrm>
              <a:off x="7143044" y="894966"/>
              <a:ext cx="19756" cy="512693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7143044" y="894966"/>
                <a:ext cx="19756" cy="5126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93" name="墨迹 192"/>
              <p14:cNvContentPartPr/>
              <p14:nvPr/>
            </p14:nvContentPartPr>
            <p14:xfrm>
              <a:off x="7191022" y="834690"/>
              <a:ext cx="1071033" cy="535077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7191022" y="834690"/>
                <a:ext cx="1071033" cy="5350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94" name="墨迹 193"/>
              <p14:cNvContentPartPr/>
              <p14:nvPr/>
            </p14:nvContentPartPr>
            <p14:xfrm>
              <a:off x="7131755" y="1398671"/>
              <a:ext cx="1106312" cy="28199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7131755" y="1398671"/>
                <a:ext cx="1106312" cy="2819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37" name="墨迹 36"/>
              <p14:cNvContentPartPr/>
              <p14:nvPr/>
            </p14:nvContentPartPr>
            <p14:xfrm>
              <a:off x="968400" y="819000"/>
              <a:ext cx="10738800" cy="5988600"/>
            </p14:xfrm>
          </p:contentPart>
        </mc:Choice>
        <mc:Fallback>
          <p:pic>
            <p:nvPicPr>
              <p:cNvPr id="37" name="墨迹 36"/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59040" y="809640"/>
                <a:ext cx="10757520" cy="60073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" y="445135"/>
            <a:ext cx="10798175" cy="4956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930" y="5401310"/>
            <a:ext cx="4708525" cy="139319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1588205" y="5513964"/>
              <a:ext cx="71261" cy="220834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1588205" y="5513964"/>
                <a:ext cx="71261" cy="220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1612194" y="5501098"/>
              <a:ext cx="171450" cy="465812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1612194" y="5501098"/>
                <a:ext cx="171450" cy="4658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1840088" y="5481888"/>
              <a:ext cx="76200" cy="563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840088" y="5481888"/>
                <a:ext cx="76200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1888066" y="5412447"/>
              <a:ext cx="14111" cy="17659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888066" y="5412447"/>
                <a:ext cx="14111" cy="176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2032000" y="5690560"/>
              <a:ext cx="172155" cy="1127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032000" y="5690560"/>
                <a:ext cx="17215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2133600" y="5581641"/>
              <a:ext cx="22577" cy="199156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2133600" y="5581641"/>
                <a:ext cx="22577" cy="199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2370666" y="5564722"/>
              <a:ext cx="155222" cy="179416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370666" y="5564722"/>
                <a:ext cx="155222" cy="179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2579511" y="5448049"/>
              <a:ext cx="81844" cy="1691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579511" y="5448049"/>
                <a:ext cx="818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1586088" y="6175583"/>
              <a:ext cx="90312" cy="42580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586088" y="6175583"/>
                <a:ext cx="90312" cy="4258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1683455" y="6128703"/>
              <a:ext cx="92428" cy="283752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683455" y="6128703"/>
                <a:ext cx="92428" cy="2837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1830740" y="6130465"/>
              <a:ext cx="71437" cy="129715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830740" y="6130465"/>
                <a:ext cx="71437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1896533" y="6147384"/>
              <a:ext cx="112889" cy="2819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896533" y="6147384"/>
                <a:ext cx="1128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1951213" y="6074067"/>
              <a:ext cx="7409" cy="16355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951213" y="6074067"/>
                <a:ext cx="7409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2094088" y="6265820"/>
              <a:ext cx="138289" cy="28200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2094088" y="6265820"/>
                <a:ext cx="138289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2173111" y="6173468"/>
              <a:ext cx="16933" cy="16567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2173111" y="6173468"/>
                <a:ext cx="16933" cy="165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2409472" y="6158664"/>
              <a:ext cx="136172" cy="15033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2409472" y="6158664"/>
                <a:ext cx="136172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2573866" y="6136105"/>
              <a:ext cx="143934" cy="194573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2573866" y="6136105"/>
                <a:ext cx="143934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2810933" y="6124825"/>
              <a:ext cx="76200" cy="1691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2810933" y="6124825"/>
                <a:ext cx="762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2714977" y="5617243"/>
              <a:ext cx="163689" cy="564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2714977" y="5617243"/>
                <a:ext cx="1636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1524000" y="5957570"/>
              <a:ext cx="62088" cy="93937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524000" y="5957570"/>
                <a:ext cx="62088" cy="93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1603022" y="6012029"/>
              <a:ext cx="36689" cy="2819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603022" y="6012029"/>
                <a:ext cx="366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1678340" y="5970436"/>
              <a:ext cx="9348" cy="15156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678340" y="5970436"/>
                <a:ext cx="9348" cy="151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2376311" y="5873854"/>
              <a:ext cx="67733" cy="13465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2376311" y="5873854"/>
                <a:ext cx="67733" cy="134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2455333" y="5944352"/>
              <a:ext cx="42333" cy="4793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2455333" y="5944352"/>
                <a:ext cx="42333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2607733" y="5820276"/>
              <a:ext cx="22578" cy="265071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2607733" y="5820276"/>
                <a:ext cx="22578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1667227" y="6592929"/>
              <a:ext cx="82550" cy="111386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667227" y="6592929"/>
                <a:ext cx="82550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1772355" y="6632408"/>
              <a:ext cx="39511" cy="4511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772355" y="6632408"/>
                <a:ext cx="3951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1855258" y="6576009"/>
              <a:ext cx="117475" cy="122666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855258" y="6576009"/>
                <a:ext cx="117475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2451981" y="6585174"/>
              <a:ext cx="54152" cy="89884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2451981" y="6585174"/>
                <a:ext cx="54152" cy="89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2568222" y="6609848"/>
              <a:ext cx="33866" cy="3665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2568222" y="6609848"/>
                <a:ext cx="3386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2669822" y="6467796"/>
              <a:ext cx="112889" cy="164612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2669822" y="6467796"/>
                <a:ext cx="112889" cy="164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2700866" y="6491412"/>
              <a:ext cx="36689" cy="36658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2700866" y="6491412"/>
                <a:ext cx="36689" cy="366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8082844" y="3569995"/>
              <a:ext cx="28222" cy="33274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082844" y="3569995"/>
                <a:ext cx="28222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8091311" y="3632032"/>
              <a:ext cx="115711" cy="211493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8091311" y="3632032"/>
                <a:ext cx="115711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8244416" y="3671511"/>
              <a:ext cx="115006" cy="408886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8244416" y="3671511"/>
                <a:ext cx="115006" cy="408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8336844" y="3723679"/>
              <a:ext cx="88371" cy="148045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336844" y="3723679"/>
                <a:ext cx="88371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8565268" y="3637672"/>
              <a:ext cx="76376" cy="208144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8565268" y="3637672"/>
                <a:ext cx="76376" cy="208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8596488" y="3611588"/>
              <a:ext cx="366889" cy="353193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8596488" y="3611588"/>
                <a:ext cx="366889" cy="353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9127066" y="3626393"/>
              <a:ext cx="156104" cy="1691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9127066" y="3626393"/>
                <a:ext cx="15610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9103783" y="3699710"/>
              <a:ext cx="141817" cy="2537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9103783" y="3699710"/>
                <a:ext cx="14181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9405761" y="3592554"/>
              <a:ext cx="88194" cy="186113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9405761" y="3592554"/>
                <a:ext cx="88194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9512828" y="3665871"/>
              <a:ext cx="6527" cy="70498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9512828" y="3665871"/>
                <a:ext cx="6527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9552693" y="3572110"/>
              <a:ext cx="138818" cy="229116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9552693" y="3572110"/>
                <a:ext cx="138818" cy="2291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9747955" y="3620753"/>
              <a:ext cx="124178" cy="155094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9747955" y="3620753"/>
                <a:ext cx="124178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9776177" y="3602071"/>
              <a:ext cx="56445" cy="238634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9776177" y="3602071"/>
                <a:ext cx="56445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9894711" y="3609473"/>
              <a:ext cx="45156" cy="135355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9894711" y="3609473"/>
                <a:ext cx="4515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9979377" y="3615113"/>
              <a:ext cx="77082" cy="129011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9979377" y="3615113"/>
                <a:ext cx="77082" cy="1290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10080977" y="3564355"/>
              <a:ext cx="70556" cy="1127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0080977" y="3564355"/>
                <a:ext cx="7055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10162822" y="3501612"/>
              <a:ext cx="59266" cy="116321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0162822" y="3501612"/>
                <a:ext cx="59266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10263716" y="3530516"/>
              <a:ext cx="74965" cy="87946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0263716" y="3530516"/>
                <a:ext cx="74965" cy="87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10402711" y="3637672"/>
              <a:ext cx="90311" cy="2820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0402711" y="3637672"/>
                <a:ext cx="90311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10350147" y="3705350"/>
              <a:ext cx="125941" cy="2537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0350147" y="3705350"/>
                <a:ext cx="12594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10557932" y="3550960"/>
              <a:ext cx="98778" cy="227707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0557932" y="3550960"/>
                <a:ext cx="98778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10676113" y="3609473"/>
              <a:ext cx="108480" cy="154037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0676113" y="3609473"/>
                <a:ext cx="108480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10814755" y="3547435"/>
              <a:ext cx="73377" cy="846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0814755" y="3547435"/>
                <a:ext cx="73377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10947400" y="3451559"/>
              <a:ext cx="81844" cy="157914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0947400" y="3451559"/>
                <a:ext cx="81844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11051822" y="3447858"/>
              <a:ext cx="62089" cy="14980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1051822" y="3447858"/>
                <a:ext cx="62089" cy="14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11255022" y="3513597"/>
              <a:ext cx="84667" cy="186113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1255022" y="3513597"/>
                <a:ext cx="84667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11350977" y="3512010"/>
              <a:ext cx="156104" cy="182060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1350977" y="3512010"/>
                <a:ext cx="156104" cy="182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11554177" y="3524876"/>
              <a:ext cx="67733" cy="5640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1554177" y="3524876"/>
                <a:ext cx="677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11576755" y="3423360"/>
              <a:ext cx="184326" cy="273530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1576755" y="3423360"/>
                <a:ext cx="184326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8048977" y="4013953"/>
              <a:ext cx="33867" cy="418931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8048977" y="4013953"/>
                <a:ext cx="33867" cy="4189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8073848" y="4104013"/>
              <a:ext cx="172685" cy="199156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8073848" y="4104013"/>
                <a:ext cx="172685" cy="199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8211078" y="4199890"/>
              <a:ext cx="124354" cy="337331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8211078" y="4199890"/>
                <a:ext cx="124354" cy="337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8302977" y="4252411"/>
              <a:ext cx="79023" cy="163554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8302977" y="4252411"/>
                <a:ext cx="79023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8573911" y="4176273"/>
              <a:ext cx="94015" cy="32146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8573911" y="4176273"/>
                <a:ext cx="94015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8699500" y="4153714"/>
              <a:ext cx="88900" cy="211493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8699500" y="4153714"/>
                <a:ext cx="88900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8827911" y="4199890"/>
              <a:ext cx="146756" cy="187876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8827911" y="4199890"/>
                <a:ext cx="146756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9008533" y="4287659"/>
              <a:ext cx="73378" cy="105747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9008533" y="4287659"/>
                <a:ext cx="73378" cy="105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9206088" y="4224212"/>
              <a:ext cx="155751" cy="16919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9206088" y="4224212"/>
                <a:ext cx="15575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9227961" y="4297529"/>
              <a:ext cx="144639" cy="5640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9227961" y="4297529"/>
                <a:ext cx="14463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9474200" y="4131860"/>
              <a:ext cx="155222" cy="379982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9474200" y="4131860"/>
                <a:ext cx="155222" cy="379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9652000" y="4179093"/>
              <a:ext cx="152400" cy="163555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9652000" y="4179093"/>
                <a:ext cx="152400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9683044" y="4160411"/>
              <a:ext cx="53622" cy="213255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9683044" y="4160411"/>
                <a:ext cx="53622" cy="213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9835444" y="4172220"/>
              <a:ext cx="36688" cy="153508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9835444" y="4172220"/>
                <a:ext cx="36688" cy="153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9917288" y="4196013"/>
              <a:ext cx="79022" cy="124075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9917288" y="4196013"/>
                <a:ext cx="79022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10013950" y="4145254"/>
              <a:ext cx="95250" cy="8460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0013950" y="4145254"/>
                <a:ext cx="95250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墨迹 80"/>
              <p14:cNvContentPartPr/>
              <p14:nvPr/>
            </p14:nvContentPartPr>
            <p14:xfrm>
              <a:off x="10080977" y="4064535"/>
              <a:ext cx="93839" cy="187876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0080977" y="4064535"/>
                <a:ext cx="93839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" name="墨迹 81"/>
              <p14:cNvContentPartPr/>
              <p14:nvPr/>
            </p14:nvContentPartPr>
            <p14:xfrm>
              <a:off x="10148711" y="4083217"/>
              <a:ext cx="76200" cy="2255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0148711" y="4083217"/>
                <a:ext cx="762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" name="墨迹 82"/>
              <p14:cNvContentPartPr/>
              <p14:nvPr/>
            </p14:nvContentPartPr>
            <p14:xfrm>
              <a:off x="10289822" y="4179093"/>
              <a:ext cx="101600" cy="11280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0289822" y="4179093"/>
                <a:ext cx="1016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墨迹 83"/>
              <p14:cNvContentPartPr/>
              <p14:nvPr/>
            </p14:nvContentPartPr>
            <p14:xfrm>
              <a:off x="10266538" y="4241131"/>
              <a:ext cx="113594" cy="1973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0266538" y="4241131"/>
                <a:ext cx="113594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5" name="墨迹 84"/>
              <p14:cNvContentPartPr/>
              <p14:nvPr/>
            </p14:nvContentPartPr>
            <p14:xfrm>
              <a:off x="10445044" y="4132212"/>
              <a:ext cx="98777" cy="241454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0445044" y="4132212"/>
                <a:ext cx="98777" cy="241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6" name="墨迹 85"/>
              <p14:cNvContentPartPr/>
              <p14:nvPr/>
            </p14:nvContentPartPr>
            <p14:xfrm>
              <a:off x="10591094" y="4196013"/>
              <a:ext cx="69320" cy="137117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0591094" y="4196013"/>
                <a:ext cx="69320" cy="137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7" name="墨迹 86"/>
              <p14:cNvContentPartPr/>
              <p14:nvPr/>
            </p14:nvContentPartPr>
            <p14:xfrm>
              <a:off x="10673644" y="4150894"/>
              <a:ext cx="81844" cy="16920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0673644" y="4150894"/>
                <a:ext cx="8184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8" name="墨迹 87"/>
              <p14:cNvContentPartPr/>
              <p14:nvPr/>
            </p14:nvContentPartPr>
            <p14:xfrm>
              <a:off x="10701867" y="4083217"/>
              <a:ext cx="112888" cy="157914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0701867" y="4083217"/>
                <a:ext cx="112888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9" name="墨迹 88"/>
              <p14:cNvContentPartPr/>
              <p14:nvPr/>
            </p14:nvContentPartPr>
            <p14:xfrm>
              <a:off x="10786532" y="4088856"/>
              <a:ext cx="93133" cy="22560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0786532" y="4088856"/>
                <a:ext cx="93133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墨迹 89"/>
              <p14:cNvContentPartPr/>
              <p14:nvPr/>
            </p14:nvContentPartPr>
            <p14:xfrm>
              <a:off x="10961511" y="4100136"/>
              <a:ext cx="107244" cy="265071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0961511" y="4100136"/>
                <a:ext cx="107244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1" name="墨迹 90"/>
              <p14:cNvContentPartPr/>
              <p14:nvPr/>
            </p14:nvContentPartPr>
            <p14:xfrm>
              <a:off x="11080044" y="4146665"/>
              <a:ext cx="167923" cy="154389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1080044" y="4146665"/>
                <a:ext cx="167923" cy="154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" name="墨迹 91"/>
              <p14:cNvContentPartPr/>
              <p14:nvPr/>
            </p14:nvContentPartPr>
            <p14:xfrm>
              <a:off x="11266311" y="4167814"/>
              <a:ext cx="79023" cy="25379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1266311" y="4167814"/>
                <a:ext cx="79023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墨迹 92"/>
              <p14:cNvContentPartPr/>
              <p14:nvPr/>
            </p14:nvContentPartPr>
            <p14:xfrm>
              <a:off x="11271955" y="4083217"/>
              <a:ext cx="174977" cy="267890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1271955" y="4083217"/>
                <a:ext cx="174977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4" name="墨迹 93"/>
              <p14:cNvContentPartPr/>
              <p14:nvPr/>
            </p14:nvContentPartPr>
            <p14:xfrm>
              <a:off x="11514667" y="3976060"/>
              <a:ext cx="84667" cy="90237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1514667" y="3976060"/>
                <a:ext cx="84667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5" name="墨迹 94"/>
              <p14:cNvContentPartPr/>
              <p14:nvPr/>
            </p14:nvContentPartPr>
            <p14:xfrm>
              <a:off x="10442222" y="2932697"/>
              <a:ext cx="101600" cy="242511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0442222" y="2932697"/>
                <a:ext cx="101600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6" name="墨迹 95"/>
              <p14:cNvContentPartPr/>
              <p14:nvPr/>
            </p14:nvContentPartPr>
            <p14:xfrm>
              <a:off x="10577688" y="2977815"/>
              <a:ext cx="166512" cy="179064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10577688" y="2977815"/>
                <a:ext cx="166512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7" name="墨迹 96"/>
              <p14:cNvContentPartPr/>
              <p14:nvPr/>
            </p14:nvContentPartPr>
            <p14:xfrm>
              <a:off x="10809111" y="2960896"/>
              <a:ext cx="84667" cy="11280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10809111" y="2960896"/>
                <a:ext cx="846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8" name="墨迹 97"/>
              <p14:cNvContentPartPr/>
              <p14:nvPr/>
            </p14:nvContentPartPr>
            <p14:xfrm>
              <a:off x="10890955" y="2865019"/>
              <a:ext cx="115712" cy="33556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0890955" y="2865019"/>
                <a:ext cx="115712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9" name="墨迹 98"/>
              <p14:cNvContentPartPr/>
              <p14:nvPr/>
            </p14:nvContentPartPr>
            <p14:xfrm>
              <a:off x="11078456" y="2977815"/>
              <a:ext cx="142699" cy="16920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11078456" y="2977815"/>
                <a:ext cx="14269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0" name="墨迹 99"/>
              <p14:cNvContentPartPr/>
              <p14:nvPr/>
            </p14:nvContentPartPr>
            <p14:xfrm>
              <a:off x="11061523" y="3056773"/>
              <a:ext cx="134232" cy="563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1061523" y="3056773"/>
                <a:ext cx="13423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1" name="墨迹 100"/>
              <p14:cNvContentPartPr/>
              <p14:nvPr/>
            </p14:nvContentPartPr>
            <p14:xfrm>
              <a:off x="11187288" y="2932697"/>
              <a:ext cx="84667" cy="259431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11187288" y="2932697"/>
                <a:ext cx="84667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2" name="墨迹 101"/>
              <p14:cNvContentPartPr/>
              <p14:nvPr/>
            </p14:nvContentPartPr>
            <p14:xfrm>
              <a:off x="11283244" y="3051133"/>
              <a:ext cx="16933" cy="90237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11283244" y="3051133"/>
                <a:ext cx="16933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3" name="墨迹 102"/>
              <p14:cNvContentPartPr/>
              <p14:nvPr/>
            </p14:nvContentPartPr>
            <p14:xfrm>
              <a:off x="11362267" y="2938337"/>
              <a:ext cx="104422" cy="190343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1362267" y="2938337"/>
                <a:ext cx="104422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" name="墨迹 103"/>
              <p14:cNvContentPartPr/>
              <p14:nvPr/>
            </p14:nvContentPartPr>
            <p14:xfrm>
              <a:off x="11441288" y="3000375"/>
              <a:ext cx="124177" cy="138175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11441288" y="3000375"/>
                <a:ext cx="124177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5" name="墨迹 104"/>
              <p14:cNvContentPartPr/>
              <p14:nvPr/>
            </p14:nvContentPartPr>
            <p14:xfrm>
              <a:off x="11458222" y="2981693"/>
              <a:ext cx="62089" cy="199155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11458222" y="2981693"/>
                <a:ext cx="62089" cy="199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6" name="墨迹 105"/>
              <p14:cNvContentPartPr/>
              <p14:nvPr/>
            </p14:nvContentPartPr>
            <p14:xfrm>
              <a:off x="11585222" y="3028573"/>
              <a:ext cx="36689" cy="98697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11585222" y="3028573"/>
                <a:ext cx="36689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7" name="墨迹 106"/>
              <p14:cNvContentPartPr/>
              <p14:nvPr/>
            </p14:nvContentPartPr>
            <p14:xfrm>
              <a:off x="11638844" y="3026987"/>
              <a:ext cx="77082" cy="116498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11638844" y="3026987"/>
                <a:ext cx="77082" cy="116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8" name="墨迹 107"/>
              <p14:cNvContentPartPr/>
              <p14:nvPr/>
            </p14:nvContentPartPr>
            <p14:xfrm>
              <a:off x="11746088" y="3006014"/>
              <a:ext cx="62089" cy="2820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11746088" y="3006014"/>
                <a:ext cx="62089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9" name="墨迹 108"/>
              <p14:cNvContentPartPr/>
              <p14:nvPr/>
            </p14:nvContentPartPr>
            <p14:xfrm>
              <a:off x="11794067" y="2977815"/>
              <a:ext cx="70555" cy="166375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11794067" y="2977815"/>
                <a:ext cx="70555" cy="166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0" name="墨迹 109"/>
              <p14:cNvContentPartPr/>
              <p14:nvPr/>
            </p14:nvContentPartPr>
            <p14:xfrm>
              <a:off x="11853332" y="3011654"/>
              <a:ext cx="76200" cy="8460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11853332" y="3011654"/>
                <a:ext cx="76200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1" name="墨迹 110"/>
              <p14:cNvContentPartPr/>
              <p14:nvPr/>
            </p14:nvContentPartPr>
            <p14:xfrm>
              <a:off x="9629422" y="4994750"/>
              <a:ext cx="79022" cy="180650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9629422" y="4994750"/>
                <a:ext cx="79022" cy="180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2" name="墨迹 111"/>
              <p14:cNvContentPartPr/>
              <p14:nvPr/>
            </p14:nvContentPartPr>
            <p14:xfrm>
              <a:off x="9798755" y="4999332"/>
              <a:ext cx="189089" cy="175186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9798755" y="4999332"/>
                <a:ext cx="189089" cy="1751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3" name="墨迹 112"/>
              <p14:cNvContentPartPr/>
              <p14:nvPr/>
            </p14:nvContentPartPr>
            <p14:xfrm>
              <a:off x="10024533" y="5030704"/>
              <a:ext cx="84667" cy="11279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0024533" y="5030704"/>
                <a:ext cx="8466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4" name="墨迹 113"/>
              <p14:cNvContentPartPr/>
              <p14:nvPr/>
            </p14:nvContentPartPr>
            <p14:xfrm>
              <a:off x="10083800" y="4923547"/>
              <a:ext cx="149577" cy="327109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0083800" y="4923547"/>
                <a:ext cx="149577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5" name="墨迹 114"/>
              <p14:cNvContentPartPr/>
              <p14:nvPr/>
            </p14:nvContentPartPr>
            <p14:xfrm>
              <a:off x="10323688" y="5030704"/>
              <a:ext cx="154164" cy="45118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0323688" y="5030704"/>
                <a:ext cx="15416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6" name="墨迹 115"/>
              <p14:cNvContentPartPr/>
              <p14:nvPr/>
            </p14:nvContentPartPr>
            <p14:xfrm>
              <a:off x="10332155" y="5109661"/>
              <a:ext cx="132645" cy="5639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10332155" y="5109661"/>
                <a:ext cx="132645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7" name="墨迹 116"/>
              <p14:cNvContentPartPr/>
              <p14:nvPr/>
            </p14:nvContentPartPr>
            <p14:xfrm>
              <a:off x="10549467" y="4968666"/>
              <a:ext cx="158044" cy="307369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10549467" y="4968666"/>
                <a:ext cx="158044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8" name="墨迹 117"/>
              <p14:cNvContentPartPr/>
              <p14:nvPr/>
            </p14:nvContentPartPr>
            <p14:xfrm>
              <a:off x="10782300" y="5060312"/>
              <a:ext cx="266700" cy="77548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0782300" y="5060312"/>
                <a:ext cx="266700" cy="77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9" name="墨迹 118"/>
              <p14:cNvContentPartPr/>
              <p14:nvPr/>
            </p14:nvContentPartPr>
            <p14:xfrm>
              <a:off x="11068755" y="5058902"/>
              <a:ext cx="8467" cy="81778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1068755" y="5058902"/>
                <a:ext cx="8467" cy="81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0" name="墨迹 119"/>
              <p14:cNvContentPartPr/>
              <p14:nvPr/>
            </p14:nvContentPartPr>
            <p14:xfrm>
              <a:off x="11159067" y="5053263"/>
              <a:ext cx="16933" cy="76137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1159067" y="5053263"/>
                <a:ext cx="16933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1" name="墨迹 120"/>
              <p14:cNvContentPartPr/>
              <p14:nvPr/>
            </p14:nvContentPartPr>
            <p14:xfrm>
              <a:off x="11252023" y="4991225"/>
              <a:ext cx="84844" cy="186113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1252023" y="4991225"/>
                <a:ext cx="84844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2" name="墨迹 121"/>
              <p14:cNvContentPartPr/>
              <p14:nvPr/>
            </p14:nvContentPartPr>
            <p14:xfrm>
              <a:off x="11435644" y="4953156"/>
              <a:ext cx="110067" cy="21149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1435644" y="4953156"/>
                <a:ext cx="110067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3" name="墨迹 122"/>
              <p14:cNvContentPartPr/>
              <p14:nvPr/>
            </p14:nvContentPartPr>
            <p14:xfrm>
              <a:off x="11537244" y="4854636"/>
              <a:ext cx="62088" cy="300143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1537244" y="4854636"/>
                <a:ext cx="62088" cy="3001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6" name="墨迹 125"/>
              <p14:cNvContentPartPr/>
              <p14:nvPr/>
            </p14:nvContentPartPr>
            <p14:xfrm>
              <a:off x="9627305" y="5451926"/>
              <a:ext cx="143228" cy="221715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9627305" y="5451926"/>
                <a:ext cx="143228" cy="221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7" name="墨迹 126"/>
              <p14:cNvContentPartPr/>
              <p14:nvPr/>
            </p14:nvContentPartPr>
            <p14:xfrm>
              <a:off x="9885362" y="5464968"/>
              <a:ext cx="65793" cy="186114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9885362" y="5464968"/>
                <a:ext cx="65793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8" name="墨迹 127"/>
              <p14:cNvContentPartPr/>
              <p14:nvPr/>
            </p14:nvContentPartPr>
            <p14:xfrm>
              <a:off x="10001955" y="5495106"/>
              <a:ext cx="128412" cy="164435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10001955" y="5495106"/>
                <a:ext cx="128412" cy="164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9" name="墨迹 128"/>
              <p14:cNvContentPartPr/>
              <p14:nvPr/>
            </p14:nvContentPartPr>
            <p14:xfrm>
              <a:off x="10165644" y="5493167"/>
              <a:ext cx="112888" cy="14100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10165644" y="5493167"/>
                <a:ext cx="112888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0" name="墨迹 129"/>
              <p14:cNvContentPartPr/>
              <p14:nvPr/>
            </p14:nvContentPartPr>
            <p14:xfrm>
              <a:off x="10247488" y="5425490"/>
              <a:ext cx="121356" cy="307369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10247488" y="5425490"/>
                <a:ext cx="121356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1" name="墨迹 130"/>
              <p14:cNvContentPartPr/>
              <p14:nvPr/>
            </p14:nvContentPartPr>
            <p14:xfrm>
              <a:off x="10438518" y="5538286"/>
              <a:ext cx="140582" cy="22559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10438518" y="5538286"/>
                <a:ext cx="14058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2" name="墨迹 131"/>
              <p14:cNvContentPartPr/>
              <p14:nvPr/>
            </p14:nvContentPartPr>
            <p14:xfrm>
              <a:off x="10435167" y="5628522"/>
              <a:ext cx="150988" cy="11280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0435167" y="5628522"/>
                <a:ext cx="15098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3" name="墨迹 132"/>
              <p14:cNvContentPartPr/>
              <p14:nvPr/>
            </p14:nvContentPartPr>
            <p14:xfrm>
              <a:off x="10699044" y="5455098"/>
              <a:ext cx="104423" cy="317239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10699044" y="5455098"/>
                <a:ext cx="104423" cy="317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4" name="墨迹 133"/>
              <p14:cNvContentPartPr/>
              <p14:nvPr/>
            </p14:nvContentPartPr>
            <p14:xfrm>
              <a:off x="10905067" y="5546746"/>
              <a:ext cx="124177" cy="177653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10905067" y="5546746"/>
                <a:ext cx="124177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5" name="墨迹 134"/>
              <p14:cNvContentPartPr/>
              <p14:nvPr/>
            </p14:nvContentPartPr>
            <p14:xfrm>
              <a:off x="10901538" y="5558730"/>
              <a:ext cx="105127" cy="176949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0901538" y="5558730"/>
                <a:ext cx="105127" cy="17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6" name="墨迹 135"/>
              <p14:cNvContentPartPr/>
              <p14:nvPr/>
            </p14:nvContentPartPr>
            <p14:xfrm>
              <a:off x="11096977" y="5617243"/>
              <a:ext cx="83255" cy="116497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1096977" y="5617243"/>
                <a:ext cx="83255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7" name="墨迹 136"/>
              <p14:cNvContentPartPr/>
              <p14:nvPr/>
            </p14:nvContentPartPr>
            <p14:xfrm>
              <a:off x="11221155" y="5673641"/>
              <a:ext cx="16933" cy="53578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11221155" y="5673641"/>
                <a:ext cx="16933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8" name="墨迹 137"/>
              <p14:cNvContentPartPr/>
              <p14:nvPr/>
            </p14:nvContentPartPr>
            <p14:xfrm>
              <a:off x="11332986" y="5526301"/>
              <a:ext cx="164748" cy="231937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11332986" y="5526301"/>
                <a:ext cx="164748" cy="231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9" name="墨迹 138"/>
              <p14:cNvContentPartPr/>
              <p14:nvPr/>
            </p14:nvContentPartPr>
            <p14:xfrm>
              <a:off x="11492088" y="5498807"/>
              <a:ext cx="127000" cy="39478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1492088" y="5498807"/>
                <a:ext cx="12700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0" name="墨迹 139"/>
              <p14:cNvContentPartPr/>
              <p14:nvPr/>
            </p14:nvContentPartPr>
            <p14:xfrm>
              <a:off x="10404827" y="6136105"/>
              <a:ext cx="172861" cy="62038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10404827" y="6136105"/>
                <a:ext cx="172861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1" name="墨迹 140"/>
              <p14:cNvContentPartPr/>
              <p14:nvPr/>
            </p14:nvContentPartPr>
            <p14:xfrm>
              <a:off x="10401476" y="6260180"/>
              <a:ext cx="195968" cy="8460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0401476" y="6260180"/>
                <a:ext cx="19596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2" name="墨迹 141"/>
              <p14:cNvContentPartPr/>
              <p14:nvPr/>
            </p14:nvContentPartPr>
            <p14:xfrm>
              <a:off x="10754077" y="6138043"/>
              <a:ext cx="103011" cy="144697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0754077" y="6138043"/>
                <a:ext cx="103011" cy="144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3" name="墨迹 142"/>
              <p14:cNvContentPartPr/>
              <p14:nvPr/>
            </p14:nvContentPartPr>
            <p14:xfrm>
              <a:off x="10910711" y="6181223"/>
              <a:ext cx="50800" cy="95877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0910711" y="6181223"/>
                <a:ext cx="5080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4" name="墨迹 143"/>
              <p14:cNvContentPartPr/>
              <p14:nvPr/>
            </p14:nvContentPartPr>
            <p14:xfrm>
              <a:off x="10958688" y="6074067"/>
              <a:ext cx="197556" cy="482203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0958688" y="6074067"/>
                <a:ext cx="197556" cy="482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5" name="墨迹 144"/>
              <p14:cNvContentPartPr/>
              <p14:nvPr/>
            </p14:nvContentPartPr>
            <p14:xfrm>
              <a:off x="11091332" y="6062787"/>
              <a:ext cx="180623" cy="304550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11091332" y="6062787"/>
                <a:ext cx="180623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6" name="墨迹 145"/>
              <p14:cNvContentPartPr/>
              <p14:nvPr/>
            </p14:nvContentPartPr>
            <p14:xfrm>
              <a:off x="11238088" y="6102266"/>
              <a:ext cx="132644" cy="28199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11238088" y="6102266"/>
                <a:ext cx="1326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7" name="墨迹 146"/>
              <p14:cNvContentPartPr/>
              <p14:nvPr/>
            </p14:nvContentPartPr>
            <p14:xfrm>
              <a:off x="11347450" y="6209422"/>
              <a:ext cx="288572" cy="99578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11347450" y="6209422"/>
                <a:ext cx="288572" cy="99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8" name="墨迹 147"/>
              <p14:cNvContentPartPr/>
              <p14:nvPr/>
            </p14:nvContentPartPr>
            <p14:xfrm>
              <a:off x="11681177" y="6118481"/>
              <a:ext cx="42333" cy="395491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11681177" y="6118481"/>
                <a:ext cx="42333" cy="3954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9" name="墨迹 148"/>
              <p14:cNvContentPartPr/>
              <p14:nvPr/>
            </p14:nvContentPartPr>
            <p14:xfrm>
              <a:off x="4442177" y="5562255"/>
              <a:ext cx="127882" cy="169547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4442177" y="5562255"/>
                <a:ext cx="127882" cy="169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0" name="墨迹 149"/>
              <p14:cNvContentPartPr/>
              <p14:nvPr/>
            </p14:nvContentPartPr>
            <p14:xfrm>
              <a:off x="4580466" y="5614423"/>
              <a:ext cx="104996" cy="59958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4580466" y="5614423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1" name="墨迹 150"/>
              <p14:cNvContentPartPr/>
              <p14:nvPr/>
            </p14:nvContentPartPr>
            <p14:xfrm>
              <a:off x="4617155" y="5617243"/>
              <a:ext cx="28222" cy="64857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4617155" y="5617243"/>
                <a:ext cx="28222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2" name="墨迹 151"/>
              <p14:cNvContentPartPr/>
              <p14:nvPr/>
            </p14:nvContentPartPr>
            <p14:xfrm>
              <a:off x="4684888" y="5446463"/>
              <a:ext cx="129823" cy="469689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4684888" y="5446463"/>
                <a:ext cx="129823" cy="4696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3" name="墨迹 152"/>
              <p14:cNvContentPartPr/>
              <p14:nvPr/>
            </p14:nvContentPartPr>
            <p14:xfrm>
              <a:off x="4792133" y="5481888"/>
              <a:ext cx="141111" cy="33838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4792133" y="5481888"/>
                <a:ext cx="1411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4" name="墨迹 153"/>
              <p14:cNvContentPartPr/>
              <p14:nvPr/>
            </p14:nvContentPartPr>
            <p14:xfrm>
              <a:off x="4834466" y="5651082"/>
              <a:ext cx="208845" cy="22559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4834466" y="5651082"/>
                <a:ext cx="20884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5" name="墨迹 154"/>
              <p14:cNvContentPartPr/>
              <p14:nvPr/>
            </p14:nvContentPartPr>
            <p14:xfrm>
              <a:off x="4919133" y="5484708"/>
              <a:ext cx="42333" cy="344028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4919133" y="5484708"/>
                <a:ext cx="42333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6" name="墨迹 155"/>
              <p14:cNvContentPartPr/>
              <p14:nvPr/>
            </p14:nvContentPartPr>
            <p14:xfrm>
              <a:off x="5125155" y="5543925"/>
              <a:ext cx="133174" cy="200566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5125155" y="5543925"/>
                <a:ext cx="133174" cy="200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7" name="墨迹 156"/>
              <p14:cNvContentPartPr/>
              <p14:nvPr/>
            </p14:nvContentPartPr>
            <p14:xfrm>
              <a:off x="5283200" y="5628522"/>
              <a:ext cx="59266" cy="78957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5283200" y="5628522"/>
                <a:ext cx="5926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8" name="墨迹 157"/>
              <p14:cNvContentPartPr/>
              <p14:nvPr/>
            </p14:nvContentPartPr>
            <p14:xfrm>
              <a:off x="5325533" y="5448049"/>
              <a:ext cx="160867" cy="578079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5325533" y="5448049"/>
                <a:ext cx="160867" cy="578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9" name="墨迹 158"/>
              <p14:cNvContentPartPr/>
              <p14:nvPr/>
            </p14:nvContentPartPr>
            <p14:xfrm>
              <a:off x="5523088" y="5417030"/>
              <a:ext cx="96662" cy="329928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5523088" y="5417030"/>
                <a:ext cx="96662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0" name="墨迹 159"/>
              <p14:cNvContentPartPr/>
              <p14:nvPr/>
            </p14:nvContentPartPr>
            <p14:xfrm>
              <a:off x="5599288" y="5442409"/>
              <a:ext cx="158044" cy="22559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5599288" y="5442409"/>
                <a:ext cx="1580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1" name="墨迹 160"/>
              <p14:cNvContentPartPr/>
              <p14:nvPr/>
            </p14:nvContentPartPr>
            <p14:xfrm>
              <a:off x="4403372" y="6090986"/>
              <a:ext cx="157339" cy="73318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4403372" y="6090986"/>
                <a:ext cx="157339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2" name="墨迹 161"/>
              <p14:cNvContentPartPr/>
              <p14:nvPr/>
            </p14:nvContentPartPr>
            <p14:xfrm>
              <a:off x="4382911" y="6243261"/>
              <a:ext cx="197555" cy="8460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4382911" y="6243261"/>
                <a:ext cx="197555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3" name="墨迹 162"/>
              <p14:cNvContentPartPr/>
              <p14:nvPr/>
            </p14:nvContentPartPr>
            <p14:xfrm>
              <a:off x="4656666" y="6044458"/>
              <a:ext cx="84667" cy="272120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4656666" y="6044458"/>
                <a:ext cx="84667" cy="272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4" name="墨迹 163"/>
              <p14:cNvContentPartPr/>
              <p14:nvPr/>
            </p14:nvContentPartPr>
            <p14:xfrm>
              <a:off x="4765851" y="6231981"/>
              <a:ext cx="60149" cy="73318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4765851" y="6231981"/>
                <a:ext cx="60149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5" name="墨迹 164"/>
              <p14:cNvContentPartPr/>
              <p14:nvPr/>
            </p14:nvContentPartPr>
            <p14:xfrm>
              <a:off x="4875388" y="6061201"/>
              <a:ext cx="238478" cy="362534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4875388" y="6061201"/>
                <a:ext cx="238478" cy="362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6" name="墨迹 165"/>
              <p14:cNvContentPartPr/>
              <p14:nvPr/>
            </p14:nvContentPartPr>
            <p14:xfrm>
              <a:off x="5063066" y="6093806"/>
              <a:ext cx="138289" cy="47938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5063066" y="6093806"/>
                <a:ext cx="138289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7" name="墨迹 166"/>
              <p14:cNvContentPartPr/>
              <p14:nvPr/>
            </p14:nvContentPartPr>
            <p14:xfrm>
              <a:off x="6254044" y="5047623"/>
              <a:ext cx="79022" cy="214313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6254044" y="5047623"/>
                <a:ext cx="79022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8" name="墨迹 167"/>
              <p14:cNvContentPartPr/>
              <p14:nvPr/>
            </p14:nvContentPartPr>
            <p14:xfrm>
              <a:off x="6383866" y="5154779"/>
              <a:ext cx="31044" cy="78957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6383866" y="5154779"/>
                <a:ext cx="3104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9" name="墨迹 168"/>
              <p14:cNvContentPartPr/>
              <p14:nvPr/>
            </p14:nvContentPartPr>
            <p14:xfrm>
              <a:off x="6513688" y="4986995"/>
              <a:ext cx="190500" cy="359537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6513688" y="4986995"/>
                <a:ext cx="190500" cy="3595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0" name="墨迹 169"/>
              <p14:cNvContentPartPr/>
              <p14:nvPr/>
            </p14:nvContentPartPr>
            <p14:xfrm>
              <a:off x="6671733" y="4974305"/>
              <a:ext cx="138289" cy="50759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6671733" y="4974305"/>
                <a:ext cx="138289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1" name="墨迹 170"/>
              <p14:cNvContentPartPr/>
              <p14:nvPr/>
            </p14:nvContentPartPr>
            <p14:xfrm>
              <a:off x="3680177" y="1020804"/>
              <a:ext cx="468489" cy="445544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3680177" y="1020804"/>
                <a:ext cx="468489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2" name="墨迹 171"/>
              <p14:cNvContentPartPr/>
              <p14:nvPr/>
            </p14:nvContentPartPr>
            <p14:xfrm>
              <a:off x="3587750" y="435674"/>
              <a:ext cx="321027" cy="359538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3587750" y="435674"/>
                <a:ext cx="321027" cy="359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3" name="墨迹 172"/>
              <p14:cNvContentPartPr/>
              <p14:nvPr/>
            </p14:nvContentPartPr>
            <p14:xfrm>
              <a:off x="3917244" y="454004"/>
              <a:ext cx="155222" cy="31019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3917244" y="454004"/>
                <a:ext cx="15522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4" name="墨迹 173"/>
              <p14:cNvContentPartPr/>
              <p14:nvPr/>
            </p14:nvContentPartPr>
            <p14:xfrm>
              <a:off x="3962400" y="383506"/>
              <a:ext cx="22577" cy="130421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3962400" y="383506"/>
                <a:ext cx="22577" cy="130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5" name="墨迹 174"/>
              <p14:cNvContentPartPr/>
              <p14:nvPr/>
            </p14:nvContentPartPr>
            <p14:xfrm>
              <a:off x="3924829" y="374165"/>
              <a:ext cx="110948" cy="313890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3924829" y="374165"/>
                <a:ext cx="110948" cy="313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6" name="墨迹 175"/>
              <p14:cNvContentPartPr/>
              <p14:nvPr/>
            </p14:nvContentPartPr>
            <p14:xfrm>
              <a:off x="3896077" y="592179"/>
              <a:ext cx="218723" cy="203033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3896077" y="592179"/>
                <a:ext cx="218723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7" name="墨迹 176"/>
              <p14:cNvContentPartPr/>
              <p14:nvPr/>
            </p14:nvContentPartPr>
            <p14:xfrm>
              <a:off x="4129616" y="455237"/>
              <a:ext cx="242006" cy="378043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4129616" y="455237"/>
                <a:ext cx="242006" cy="3780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8" name="墨迹 177"/>
              <p14:cNvContentPartPr/>
              <p14:nvPr/>
            </p14:nvContentPartPr>
            <p14:xfrm>
              <a:off x="5174368" y="825702"/>
              <a:ext cx="185032" cy="25908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5174368" y="825702"/>
                <a:ext cx="185032" cy="25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9" name="墨迹 178"/>
              <p14:cNvContentPartPr/>
              <p14:nvPr/>
            </p14:nvContentPartPr>
            <p14:xfrm>
              <a:off x="5266266" y="891088"/>
              <a:ext cx="11289" cy="191754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5266266" y="891088"/>
                <a:ext cx="11289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0" name="墨迹 179"/>
              <p14:cNvContentPartPr/>
              <p14:nvPr/>
            </p14:nvContentPartPr>
            <p14:xfrm>
              <a:off x="5438422" y="771243"/>
              <a:ext cx="47978" cy="585305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5438422" y="771243"/>
                <a:ext cx="47978" cy="585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1" name="墨迹 180"/>
              <p14:cNvContentPartPr/>
              <p14:nvPr/>
            </p14:nvContentPartPr>
            <p14:xfrm>
              <a:off x="5398911" y="763840"/>
              <a:ext cx="53622" cy="113149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5398911" y="763840"/>
                <a:ext cx="53622" cy="113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2" name="墨迹 181"/>
              <p14:cNvContentPartPr/>
              <p14:nvPr/>
            </p14:nvContentPartPr>
            <p14:xfrm>
              <a:off x="5469466" y="778292"/>
              <a:ext cx="95956" cy="73318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5469466" y="778292"/>
                <a:ext cx="95956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3" name="墨迹 182"/>
              <p14:cNvContentPartPr/>
              <p14:nvPr/>
            </p14:nvContentPartPr>
            <p14:xfrm>
              <a:off x="5757333" y="819710"/>
              <a:ext cx="279400" cy="240572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5757333" y="819710"/>
                <a:ext cx="279400" cy="240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4" name="墨迹 183"/>
              <p14:cNvContentPartPr/>
              <p14:nvPr/>
            </p14:nvContentPartPr>
            <p14:xfrm>
              <a:off x="6135511" y="645757"/>
              <a:ext cx="33866" cy="487843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6135511" y="645757"/>
                <a:ext cx="33866" cy="487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5" name="墨迹 184"/>
              <p14:cNvContentPartPr/>
              <p14:nvPr/>
            </p14:nvContentPartPr>
            <p14:xfrm>
              <a:off x="6081888" y="609098"/>
              <a:ext cx="98778" cy="183294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6081888" y="609098"/>
                <a:ext cx="98778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6" name="墨迹 185"/>
              <p14:cNvContentPartPr/>
              <p14:nvPr/>
            </p14:nvContentPartPr>
            <p14:xfrm>
              <a:off x="6175022" y="609098"/>
              <a:ext cx="101600" cy="98697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6175022" y="609098"/>
                <a:ext cx="101600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7" name="墨迹 186"/>
              <p14:cNvContentPartPr/>
              <p14:nvPr/>
            </p14:nvContentPartPr>
            <p14:xfrm>
              <a:off x="6716888" y="575259"/>
              <a:ext cx="86431" cy="124076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6716888" y="575259"/>
                <a:ext cx="86431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88" name="墨迹 187"/>
              <p14:cNvContentPartPr/>
              <p14:nvPr/>
            </p14:nvContentPartPr>
            <p14:xfrm>
              <a:off x="6604705" y="719779"/>
              <a:ext cx="321028" cy="306665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6604705" y="719779"/>
                <a:ext cx="321028" cy="306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89" name="墨迹 188"/>
              <p14:cNvContentPartPr/>
              <p14:nvPr/>
            </p14:nvContentPartPr>
            <p14:xfrm>
              <a:off x="6897511" y="776177"/>
              <a:ext cx="56444" cy="137471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6897511" y="776177"/>
                <a:ext cx="56444" cy="1374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0" name="墨迹 189"/>
              <p14:cNvContentPartPr/>
              <p14:nvPr/>
            </p14:nvContentPartPr>
            <p14:xfrm>
              <a:off x="6959600" y="609098"/>
              <a:ext cx="327377" cy="225592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6959600" y="609098"/>
                <a:ext cx="327377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1" name="墨迹 190"/>
              <p14:cNvContentPartPr/>
              <p14:nvPr/>
            </p14:nvContentPartPr>
            <p14:xfrm>
              <a:off x="6962422" y="795212"/>
              <a:ext cx="180622" cy="203209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6962422" y="795212"/>
                <a:ext cx="180622" cy="203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2" name="墨迹 191"/>
              <p14:cNvContentPartPr/>
              <p14:nvPr/>
            </p14:nvContentPartPr>
            <p14:xfrm>
              <a:off x="7230533" y="588654"/>
              <a:ext cx="98072" cy="399192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7230533" y="588654"/>
                <a:ext cx="98072" cy="3991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3" name="墨迹 192"/>
              <p14:cNvContentPartPr/>
              <p14:nvPr/>
            </p14:nvContentPartPr>
            <p14:xfrm>
              <a:off x="7371644" y="507582"/>
              <a:ext cx="107950" cy="159324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7371644" y="507582"/>
                <a:ext cx="107950" cy="1593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4" name="墨迹 193"/>
              <p14:cNvContentPartPr/>
              <p14:nvPr/>
            </p14:nvContentPartPr>
            <p14:xfrm>
              <a:off x="7312377" y="592179"/>
              <a:ext cx="285045" cy="442724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7312377" y="592179"/>
                <a:ext cx="285045" cy="442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5" name="墨迹 194"/>
              <p14:cNvContentPartPr/>
              <p14:nvPr/>
            </p14:nvContentPartPr>
            <p14:xfrm>
              <a:off x="7676444" y="635182"/>
              <a:ext cx="173037" cy="200918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7676444" y="635182"/>
                <a:ext cx="173037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96" name="墨迹 195"/>
              <p14:cNvContentPartPr/>
              <p14:nvPr/>
            </p14:nvContentPartPr>
            <p14:xfrm>
              <a:off x="7600950" y="594294"/>
              <a:ext cx="270227" cy="384211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7600950" y="594294"/>
                <a:ext cx="270227" cy="3842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7" name="墨迹 196"/>
              <p14:cNvContentPartPr/>
              <p14:nvPr/>
            </p14:nvContentPartPr>
            <p14:xfrm>
              <a:off x="7977893" y="924927"/>
              <a:ext cx="8996" cy="11280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7977893" y="924927"/>
                <a:ext cx="899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98" name="墨迹 197"/>
              <p14:cNvContentPartPr/>
              <p14:nvPr/>
            </p14:nvContentPartPr>
            <p14:xfrm>
              <a:off x="8074377" y="537896"/>
              <a:ext cx="629356" cy="392671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8074377" y="537896"/>
                <a:ext cx="629356" cy="3926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99" name="墨迹 198"/>
              <p14:cNvContentPartPr/>
              <p14:nvPr/>
            </p14:nvContentPartPr>
            <p14:xfrm>
              <a:off x="8528755" y="448188"/>
              <a:ext cx="186091" cy="363767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8528755" y="448188"/>
                <a:ext cx="186091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00" name="墨迹 199"/>
              <p14:cNvContentPartPr/>
              <p14:nvPr/>
            </p14:nvContentPartPr>
            <p14:xfrm>
              <a:off x="8612011" y="637297"/>
              <a:ext cx="153811" cy="225592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8612011" y="637297"/>
                <a:ext cx="153811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1" name="墨迹 200"/>
              <p14:cNvContentPartPr/>
              <p14:nvPr/>
            </p14:nvContentPartPr>
            <p14:xfrm>
              <a:off x="9002888" y="496302"/>
              <a:ext cx="83256" cy="73318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9002888" y="496302"/>
                <a:ext cx="83256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2" name="墨迹 201"/>
              <p14:cNvContentPartPr/>
              <p14:nvPr/>
            </p14:nvContentPartPr>
            <p14:xfrm>
              <a:off x="9005711" y="580899"/>
              <a:ext cx="81844" cy="241454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9005711" y="580899"/>
                <a:ext cx="81844" cy="241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3" name="墨迹 202"/>
              <p14:cNvContentPartPr/>
              <p14:nvPr/>
            </p14:nvContentPartPr>
            <p14:xfrm>
              <a:off x="9155288" y="400425"/>
              <a:ext cx="76200" cy="81778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9155288" y="400425"/>
                <a:ext cx="76200" cy="81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4" name="墨迹 203"/>
              <p14:cNvContentPartPr/>
              <p14:nvPr/>
            </p14:nvContentPartPr>
            <p14:xfrm>
              <a:off x="9064977" y="410295"/>
              <a:ext cx="341489" cy="458234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9064977" y="410295"/>
                <a:ext cx="341489" cy="4582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5" name="墨迹 204"/>
              <p14:cNvContentPartPr/>
              <p14:nvPr/>
            </p14:nvContentPartPr>
            <p14:xfrm>
              <a:off x="9386711" y="488547"/>
              <a:ext cx="158044" cy="177654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9386711" y="488547"/>
                <a:ext cx="158044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06" name="墨迹 205"/>
              <p14:cNvContentPartPr/>
              <p14:nvPr/>
            </p14:nvContentPartPr>
            <p14:xfrm>
              <a:off x="9360428" y="478325"/>
              <a:ext cx="235127" cy="348258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9360428" y="478325"/>
                <a:ext cx="235127" cy="348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07" name="墨迹 206"/>
              <p14:cNvContentPartPr/>
              <p14:nvPr/>
            </p14:nvContentPartPr>
            <p14:xfrm>
              <a:off x="9685866" y="301024"/>
              <a:ext cx="82726" cy="119141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9685866" y="301024"/>
                <a:ext cx="82726" cy="119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08" name="墨迹 207"/>
              <p14:cNvContentPartPr/>
              <p14:nvPr/>
            </p14:nvContentPartPr>
            <p14:xfrm>
              <a:off x="9560983" y="419636"/>
              <a:ext cx="361244" cy="902897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9560983" y="419636"/>
                <a:ext cx="361244" cy="902897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" y="288925"/>
            <a:ext cx="11231245" cy="49637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9245600" y="1096941"/>
              <a:ext cx="84666" cy="42299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9245600" y="1096941"/>
                <a:ext cx="84666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4041422" y="3889701"/>
              <a:ext cx="33866" cy="36553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4041422" y="3889701"/>
                <a:ext cx="33866" cy="365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4154311" y="3839471"/>
              <a:ext cx="383822" cy="367821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4154311" y="3839471"/>
                <a:ext cx="383822" cy="3678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6671733" y="3981700"/>
              <a:ext cx="101600" cy="157914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6671733" y="3981700"/>
                <a:ext cx="101600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6784622" y="4032458"/>
              <a:ext cx="73378" cy="5639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6784622" y="4032458"/>
                <a:ext cx="73378" cy="56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6908800" y="3835242"/>
              <a:ext cx="50800" cy="538424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6908800" y="3835242"/>
                <a:ext cx="50800" cy="538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7042150" y="3883004"/>
              <a:ext cx="321027" cy="30736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042150" y="3883004"/>
                <a:ext cx="321027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6996994" y="3981700"/>
              <a:ext cx="160161" cy="11262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6996994" y="3981700"/>
                <a:ext cx="160161" cy="112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9845146" y="4494922"/>
              <a:ext cx="1212321" cy="3947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9845146" y="4494922"/>
                <a:ext cx="121232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651051" y="4985585"/>
              <a:ext cx="477837" cy="90237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651051" y="4985585"/>
                <a:ext cx="477837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1258711" y="642937"/>
              <a:ext cx="646289" cy="605045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258711" y="642937"/>
                <a:ext cx="646289" cy="605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4188177" y="4996865"/>
              <a:ext cx="1845028" cy="50758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188177" y="4996865"/>
                <a:ext cx="184502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2528711" y="4951746"/>
              <a:ext cx="1481666" cy="112796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528711" y="4951746"/>
                <a:ext cx="1481666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4192411" y="1197048"/>
              <a:ext cx="255411" cy="173424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4192411" y="1197048"/>
                <a:ext cx="255411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8470194" y="1150519"/>
              <a:ext cx="154516" cy="152275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8470194" y="1150519"/>
                <a:ext cx="15451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8650111" y="1122320"/>
              <a:ext cx="31044" cy="200213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8650111" y="1122320"/>
                <a:ext cx="3104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8652933" y="1206917"/>
              <a:ext cx="127000" cy="5075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8652933" y="1206917"/>
                <a:ext cx="12700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8765822" y="1030321"/>
              <a:ext cx="39511" cy="492425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765822" y="1030321"/>
                <a:ext cx="39511" cy="492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8923866" y="1246396"/>
              <a:ext cx="5644" cy="14945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8923866" y="1246396"/>
                <a:ext cx="564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4195762" y="1804736"/>
              <a:ext cx="99660" cy="16989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195762" y="1804736"/>
                <a:ext cx="99660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4318000" y="1911893"/>
              <a:ext cx="33866" cy="4511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4318000" y="1911893"/>
                <a:ext cx="3386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4430888" y="1752216"/>
              <a:ext cx="4234" cy="467046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4430888" y="1752216"/>
                <a:ext cx="4234" cy="4670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8429801" y="1770897"/>
              <a:ext cx="299331" cy="234934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8429801" y="1770897"/>
                <a:ext cx="299331" cy="234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9059333" y="4788192"/>
              <a:ext cx="152400" cy="564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9059333" y="4788192"/>
                <a:ext cx="1524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9258300" y="4652837"/>
              <a:ext cx="410633" cy="276350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9258300" y="4652837"/>
                <a:ext cx="410633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9684808" y="4573879"/>
              <a:ext cx="466725" cy="380687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9684808" y="4573879"/>
                <a:ext cx="466725" cy="380687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65" y="498475"/>
            <a:ext cx="10878185" cy="17811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874000" y="1656868"/>
              <a:ext cx="155222" cy="435498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874000" y="1656868"/>
                <a:ext cx="155222" cy="435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8128000" y="1827296"/>
              <a:ext cx="142875" cy="5639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8128000" y="1827296"/>
                <a:ext cx="14287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8087253" y="1968291"/>
              <a:ext cx="176213" cy="3101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8087253" y="1968291"/>
                <a:ext cx="17621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8310738" y="1704630"/>
              <a:ext cx="178506" cy="383507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310738" y="1704630"/>
                <a:ext cx="178506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8323438" y="1662331"/>
              <a:ext cx="188384" cy="44307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323438" y="1662331"/>
                <a:ext cx="188384" cy="4430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8581496" y="1804736"/>
              <a:ext cx="178681" cy="241102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8581496" y="1804736"/>
                <a:ext cx="178681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8846784" y="1652462"/>
              <a:ext cx="167393" cy="1973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8846784" y="1652462"/>
                <a:ext cx="16739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9076266" y="1415590"/>
              <a:ext cx="135466" cy="3383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9076266" y="1415590"/>
                <a:ext cx="13546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9070622" y="1449429"/>
              <a:ext cx="90311" cy="259431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9070622" y="1449429"/>
                <a:ext cx="90311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9118423" y="1534026"/>
              <a:ext cx="138466" cy="1691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9118423" y="1534026"/>
                <a:ext cx="1384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9236780" y="1519045"/>
              <a:ext cx="118887" cy="175715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9236780" y="1519045"/>
                <a:ext cx="118887" cy="175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8936037" y="1742699"/>
              <a:ext cx="422451" cy="1127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936037" y="1742699"/>
                <a:ext cx="42245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9001653" y="1770897"/>
              <a:ext cx="235479" cy="20373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9001653" y="1770897"/>
                <a:ext cx="235479" cy="203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9215613" y="1806146"/>
              <a:ext cx="120297" cy="1551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215613" y="1806146"/>
                <a:ext cx="120297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9211733" y="1849855"/>
              <a:ext cx="73378" cy="445544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211733" y="1849855"/>
                <a:ext cx="73378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5518855" y="1753978"/>
              <a:ext cx="217488" cy="73318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5518855" y="1753978"/>
                <a:ext cx="217488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5468055" y="1889333"/>
              <a:ext cx="292100" cy="7137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468055" y="1889333"/>
                <a:ext cx="292100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5740400" y="1528034"/>
              <a:ext cx="33866" cy="798384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740400" y="1528034"/>
                <a:ext cx="33866" cy="7983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5783438" y="1676960"/>
              <a:ext cx="273050" cy="30261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783438" y="1676960"/>
                <a:ext cx="273050" cy="302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5437716" y="2560470"/>
              <a:ext cx="189794" cy="228941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5437716" y="2560470"/>
                <a:ext cx="189794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5661377" y="2486095"/>
              <a:ext cx="67734" cy="474801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5661377" y="2486095"/>
                <a:ext cx="67734" cy="4748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5621866" y="2476578"/>
              <a:ext cx="86784" cy="17694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5621866" y="2476578"/>
                <a:ext cx="86784" cy="17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5700888" y="2498432"/>
              <a:ext cx="149578" cy="90237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5700888" y="2498432"/>
                <a:ext cx="149578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6005688" y="2412073"/>
              <a:ext cx="50800" cy="366411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6005688" y="2412073"/>
                <a:ext cx="50800" cy="366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6041496" y="2520991"/>
              <a:ext cx="139171" cy="129716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041496" y="2520991"/>
                <a:ext cx="139171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6304844" y="2256625"/>
              <a:ext cx="28222" cy="46175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304844" y="2256625"/>
                <a:ext cx="28222" cy="461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6220177" y="2597129"/>
              <a:ext cx="189089" cy="188580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220177" y="2597129"/>
                <a:ext cx="189089" cy="188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6496755" y="1720139"/>
              <a:ext cx="111478" cy="87417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496755" y="1720139"/>
                <a:ext cx="111478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6524977" y="1639420"/>
              <a:ext cx="262467" cy="427567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524977" y="1639420"/>
                <a:ext cx="262467" cy="427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6660444" y="1849855"/>
              <a:ext cx="152400" cy="155976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660444" y="1849855"/>
                <a:ext cx="152400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6699955" y="1604523"/>
              <a:ext cx="132645" cy="87417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6699955" y="1604523"/>
                <a:ext cx="132645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6818488" y="1682599"/>
              <a:ext cx="141112" cy="25819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818488" y="1682599"/>
                <a:ext cx="141112" cy="25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7016044" y="1793457"/>
              <a:ext cx="77611" cy="107156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7016044" y="1793457"/>
                <a:ext cx="7761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7876822" y="4102956"/>
              <a:ext cx="2822" cy="3665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7876822" y="4102956"/>
                <a:ext cx="282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2891366" y="3746944"/>
              <a:ext cx="294922" cy="249561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2891366" y="3746944"/>
                <a:ext cx="294922" cy="249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3169355" y="3613703"/>
              <a:ext cx="47978" cy="689466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3169355" y="3613703"/>
                <a:ext cx="47978" cy="689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3256844" y="3797525"/>
              <a:ext cx="67733" cy="22012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3256844" y="3797525"/>
                <a:ext cx="67733" cy="220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3399895" y="3773027"/>
              <a:ext cx="472193" cy="14275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3399895" y="3773027"/>
                <a:ext cx="472193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3877733" y="3676093"/>
              <a:ext cx="11289" cy="494541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3877733" y="3676093"/>
                <a:ext cx="11289" cy="4945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4052711" y="3823786"/>
              <a:ext cx="218193" cy="563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4052711" y="3823786"/>
                <a:ext cx="218193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4120444" y="3726323"/>
              <a:ext cx="22578" cy="22999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4120444" y="3726323"/>
                <a:ext cx="22578" cy="229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4458405" y="3705350"/>
              <a:ext cx="206728" cy="195454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4458405" y="3705350"/>
                <a:ext cx="206728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4701822" y="3716629"/>
              <a:ext cx="115711" cy="185938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4701822" y="3716629"/>
                <a:ext cx="115711" cy="185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4814711" y="3619519"/>
              <a:ext cx="33866" cy="472157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4814711" y="3619519"/>
                <a:ext cx="33866" cy="472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4871155" y="3786246"/>
              <a:ext cx="118533" cy="117907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4871155" y="3786246"/>
                <a:ext cx="118533" cy="117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5260622" y="3716629"/>
              <a:ext cx="265288" cy="11280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5260622" y="3716629"/>
                <a:ext cx="26528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5458177" y="3615113"/>
              <a:ext cx="158045" cy="56398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5458177" y="3615113"/>
                <a:ext cx="15804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5237515" y="3801226"/>
              <a:ext cx="339196" cy="3383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5237515" y="3801226"/>
                <a:ext cx="33919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5214761" y="3820437"/>
              <a:ext cx="155928" cy="79486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5214761" y="3820437"/>
                <a:ext cx="155928" cy="79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5979406" y="3565765"/>
              <a:ext cx="195616" cy="235462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5979406" y="3565765"/>
                <a:ext cx="195616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6118577" y="3618638"/>
              <a:ext cx="239889" cy="208673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6118577" y="3618638"/>
                <a:ext cx="239889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6318955" y="3523290"/>
              <a:ext cx="76200" cy="585306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6318955" y="3523290"/>
                <a:ext cx="76200" cy="585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6386688" y="3687725"/>
              <a:ext cx="96662" cy="167961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6386688" y="3687725"/>
                <a:ext cx="96662" cy="167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6440311" y="3671511"/>
              <a:ext cx="90311" cy="1691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6440311" y="3671511"/>
                <a:ext cx="903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6585302" y="3609473"/>
              <a:ext cx="219075" cy="187700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6585302" y="3609473"/>
                <a:ext cx="219075" cy="187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6790266" y="3584799"/>
              <a:ext cx="56444" cy="43638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6790266" y="3584799"/>
                <a:ext cx="56444" cy="436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7021688" y="3677151"/>
              <a:ext cx="237067" cy="1691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7021688" y="3677151"/>
                <a:ext cx="2370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7109177" y="3585504"/>
              <a:ext cx="36689" cy="263661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7109177" y="3585504"/>
                <a:ext cx="36689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7540977" y="3598194"/>
              <a:ext cx="45156" cy="200212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7540977" y="3598194"/>
                <a:ext cx="45156" cy="200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7563555" y="3665871"/>
              <a:ext cx="101600" cy="2255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7563555" y="3665871"/>
                <a:ext cx="1016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7644694" y="3539680"/>
              <a:ext cx="374650" cy="322879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7644694" y="3539680"/>
                <a:ext cx="374650" cy="322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1569155" y="3767388"/>
              <a:ext cx="112889" cy="84597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569155" y="3767388"/>
                <a:ext cx="1128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1545343" y="3930942"/>
              <a:ext cx="322968" cy="270710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545343" y="3930942"/>
                <a:ext cx="322968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1473200" y="5100320"/>
              <a:ext cx="369711" cy="90606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473200" y="5100320"/>
                <a:ext cx="369711" cy="906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3042355" y="5103316"/>
              <a:ext cx="276578" cy="243217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3042355" y="5103316"/>
                <a:ext cx="276578" cy="243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3302000" y="5053263"/>
              <a:ext cx="56444" cy="555520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3302000" y="5053263"/>
                <a:ext cx="56444" cy="555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3375377" y="5266518"/>
              <a:ext cx="65617" cy="205676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3375377" y="5266518"/>
                <a:ext cx="65617" cy="205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3547533" y="5191438"/>
              <a:ext cx="471311" cy="163554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3547533" y="5191438"/>
                <a:ext cx="47131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4013200" y="5121645"/>
              <a:ext cx="11288" cy="456119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4013200" y="5121645"/>
                <a:ext cx="11288" cy="456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4284133" y="5143500"/>
              <a:ext cx="214489" cy="33838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4284133" y="5143500"/>
                <a:ext cx="214489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4360333" y="5064013"/>
              <a:ext cx="36689" cy="285339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4360333" y="5064013"/>
                <a:ext cx="36689" cy="285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4793544" y="5049562"/>
              <a:ext cx="179211" cy="187875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4793544" y="5049562"/>
                <a:ext cx="179211" cy="187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4933244" y="5126580"/>
              <a:ext cx="149578" cy="122666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4933244" y="5126580"/>
                <a:ext cx="149578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5096933" y="5039163"/>
              <a:ext cx="129822" cy="171485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5096933" y="5039163"/>
                <a:ext cx="129822" cy="171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5201355" y="4956681"/>
              <a:ext cx="36689" cy="533666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5201355" y="4956681"/>
                <a:ext cx="36689" cy="533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5235222" y="5113186"/>
              <a:ext cx="117475" cy="160029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5235222" y="5113186"/>
                <a:ext cx="117475" cy="160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5311422" y="5109661"/>
              <a:ext cx="95955" cy="11279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5311422" y="5109661"/>
                <a:ext cx="9595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5446888" y="5058902"/>
              <a:ext cx="217312" cy="155095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5446888" y="5058902"/>
                <a:ext cx="217312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墨迹 80"/>
              <p14:cNvContentPartPr/>
              <p14:nvPr/>
            </p14:nvContentPartPr>
            <p14:xfrm>
              <a:off x="5678311" y="4989462"/>
              <a:ext cx="11289" cy="359890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5678311" y="4989462"/>
                <a:ext cx="11289" cy="359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" name="墨迹 81"/>
              <p14:cNvContentPartPr/>
              <p14:nvPr/>
            </p14:nvContentPartPr>
            <p14:xfrm>
              <a:off x="5932311" y="5026473"/>
              <a:ext cx="282222" cy="4934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5932311" y="5026473"/>
                <a:ext cx="282222" cy="49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" name="墨迹 82"/>
              <p14:cNvContentPartPr/>
              <p14:nvPr/>
            </p14:nvContentPartPr>
            <p14:xfrm>
              <a:off x="6191955" y="4925838"/>
              <a:ext cx="141112" cy="93586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6191955" y="4925838"/>
                <a:ext cx="141112" cy="935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墨迹 83"/>
              <p14:cNvContentPartPr/>
              <p14:nvPr/>
            </p14:nvContentPartPr>
            <p14:xfrm>
              <a:off x="5966353" y="5115301"/>
              <a:ext cx="293335" cy="33838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5966353" y="5115301"/>
                <a:ext cx="293335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5" name="墨迹 84"/>
              <p14:cNvContentPartPr/>
              <p14:nvPr/>
            </p14:nvContentPartPr>
            <p14:xfrm>
              <a:off x="5966706" y="5160419"/>
              <a:ext cx="194204" cy="36659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5966706" y="5160419"/>
                <a:ext cx="19420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6" name="墨迹 85"/>
              <p14:cNvContentPartPr/>
              <p14:nvPr/>
            </p14:nvContentPartPr>
            <p14:xfrm>
              <a:off x="6598355" y="4852345"/>
              <a:ext cx="313267" cy="226297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6598355" y="4852345"/>
                <a:ext cx="313267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7" name="墨迹 86"/>
              <p14:cNvContentPartPr/>
              <p14:nvPr/>
            </p14:nvContentPartPr>
            <p14:xfrm>
              <a:off x="6855177" y="4762813"/>
              <a:ext cx="81845" cy="671136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6855177" y="4762813"/>
                <a:ext cx="81845" cy="671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8" name="墨迹 87"/>
              <p14:cNvContentPartPr/>
              <p14:nvPr/>
            </p14:nvContentPartPr>
            <p14:xfrm>
              <a:off x="6953955" y="4881249"/>
              <a:ext cx="88195" cy="247446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6953955" y="4881249"/>
                <a:ext cx="88195" cy="247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9" name="墨迹 88"/>
              <p14:cNvContentPartPr/>
              <p14:nvPr/>
            </p14:nvContentPartPr>
            <p14:xfrm>
              <a:off x="7096477" y="4886007"/>
              <a:ext cx="433212" cy="178535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7096477" y="4886007"/>
                <a:ext cx="433212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墨迹 89"/>
              <p14:cNvContentPartPr/>
              <p14:nvPr/>
            </p14:nvContentPartPr>
            <p14:xfrm>
              <a:off x="7605006" y="4813395"/>
              <a:ext cx="144816" cy="228588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7605006" y="4813395"/>
                <a:ext cx="144816" cy="228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1" name="墨迹 90"/>
              <p14:cNvContentPartPr/>
              <p14:nvPr/>
            </p14:nvContentPartPr>
            <p14:xfrm>
              <a:off x="7726362" y="4755058"/>
              <a:ext cx="271815" cy="563275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7726362" y="4755058"/>
                <a:ext cx="271815" cy="563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" name="墨迹 91"/>
              <p14:cNvContentPartPr/>
              <p14:nvPr/>
            </p14:nvContentPartPr>
            <p14:xfrm>
              <a:off x="7989711" y="4885479"/>
              <a:ext cx="98778" cy="177653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7989711" y="4885479"/>
                <a:ext cx="98778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墨迹 92"/>
              <p14:cNvContentPartPr/>
              <p14:nvPr/>
            </p14:nvContentPartPr>
            <p14:xfrm>
              <a:off x="8032044" y="4895348"/>
              <a:ext cx="121356" cy="28199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8032044" y="4895348"/>
                <a:ext cx="1213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4" name="墨迹 93"/>
              <p14:cNvContentPartPr/>
              <p14:nvPr/>
            </p14:nvContentPartPr>
            <p14:xfrm>
              <a:off x="8244769" y="4829081"/>
              <a:ext cx="233186" cy="2114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8244769" y="4829081"/>
                <a:ext cx="233186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5" name="墨迹 94"/>
              <p14:cNvContentPartPr/>
              <p14:nvPr/>
            </p14:nvContentPartPr>
            <p14:xfrm>
              <a:off x="8300155" y="4719809"/>
              <a:ext cx="64912" cy="310895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8300155" y="4719809"/>
                <a:ext cx="64912" cy="310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6" name="墨迹 95"/>
              <p14:cNvContentPartPr/>
              <p14:nvPr/>
            </p14:nvContentPartPr>
            <p14:xfrm>
              <a:off x="8576733" y="4736200"/>
              <a:ext cx="63500" cy="192987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8576733" y="4736200"/>
                <a:ext cx="63500" cy="192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7" name="墨迹 96"/>
              <p14:cNvContentPartPr/>
              <p14:nvPr/>
            </p14:nvContentPartPr>
            <p14:xfrm>
              <a:off x="8596488" y="4816391"/>
              <a:ext cx="110067" cy="45119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8596488" y="4816391"/>
                <a:ext cx="110067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8" name="墨迹 97"/>
              <p14:cNvContentPartPr/>
              <p14:nvPr/>
            </p14:nvContentPartPr>
            <p14:xfrm>
              <a:off x="8696501" y="4640852"/>
              <a:ext cx="372180" cy="382273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8696501" y="4640852"/>
                <a:ext cx="372180" cy="382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9" name="墨迹 98"/>
              <p14:cNvContentPartPr/>
              <p14:nvPr/>
            </p14:nvContentPartPr>
            <p14:xfrm>
              <a:off x="9507184" y="4850230"/>
              <a:ext cx="74260" cy="107156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9507184" y="4850230"/>
                <a:ext cx="7426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0" name="墨迹 99"/>
              <p14:cNvContentPartPr/>
              <p14:nvPr/>
            </p14:nvContentPartPr>
            <p14:xfrm>
              <a:off x="9569450" y="4827670"/>
              <a:ext cx="122061" cy="302611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9569450" y="4827670"/>
                <a:ext cx="122061" cy="302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1" name="墨迹 100"/>
              <p14:cNvContentPartPr/>
              <p14:nvPr/>
            </p14:nvContentPartPr>
            <p14:xfrm>
              <a:off x="9787466" y="4793832"/>
              <a:ext cx="144639" cy="245331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9787466" y="4793832"/>
                <a:ext cx="144639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2" name="墨迹 101"/>
              <p14:cNvContentPartPr/>
              <p14:nvPr/>
            </p14:nvContentPartPr>
            <p14:xfrm>
              <a:off x="9183511" y="2865019"/>
              <a:ext cx="45156" cy="50758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9183511" y="2865019"/>
                <a:ext cx="4515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3" name="墨迹 102"/>
              <p14:cNvContentPartPr/>
              <p14:nvPr/>
            </p14:nvContentPartPr>
            <p14:xfrm>
              <a:off x="3396191" y="4461083"/>
              <a:ext cx="185209" cy="11280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3396191" y="4461083"/>
                <a:ext cx="18520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" name="墨迹 103"/>
              <p14:cNvContentPartPr/>
              <p14:nvPr/>
            </p14:nvContentPartPr>
            <p14:xfrm>
              <a:off x="3693406" y="4305989"/>
              <a:ext cx="156105" cy="236872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3693406" y="4305989"/>
                <a:ext cx="156105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5" name="墨迹 104"/>
              <p14:cNvContentPartPr/>
              <p14:nvPr/>
            </p14:nvContentPartPr>
            <p14:xfrm>
              <a:off x="3688644" y="4216457"/>
              <a:ext cx="222956" cy="385621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3688644" y="4216457"/>
                <a:ext cx="222956" cy="385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6" name="墨迹 105"/>
              <p14:cNvContentPartPr/>
              <p14:nvPr/>
            </p14:nvContentPartPr>
            <p14:xfrm>
              <a:off x="4694413" y="4344057"/>
              <a:ext cx="202142" cy="15510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4694413" y="4344057"/>
                <a:ext cx="202142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7" name="墨迹 106"/>
              <p14:cNvContentPartPr/>
              <p14:nvPr/>
            </p14:nvContentPartPr>
            <p14:xfrm>
              <a:off x="4861983" y="4218572"/>
              <a:ext cx="218017" cy="240573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4861983" y="4218572"/>
                <a:ext cx="218017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8" name="墨迹 107"/>
              <p14:cNvContentPartPr/>
              <p14:nvPr/>
            </p14:nvContentPartPr>
            <p14:xfrm>
              <a:off x="5113866" y="4164289"/>
              <a:ext cx="132645" cy="236519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5113866" y="4164289"/>
                <a:ext cx="132645" cy="236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9" name="墨迹 108"/>
              <p14:cNvContentPartPr/>
              <p14:nvPr/>
            </p14:nvContentPartPr>
            <p14:xfrm>
              <a:off x="5074355" y="4131155"/>
              <a:ext cx="208845" cy="358127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5074355" y="4131155"/>
                <a:ext cx="208845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0" name="墨迹 109"/>
              <p14:cNvContentPartPr/>
              <p14:nvPr/>
            </p14:nvContentPartPr>
            <p14:xfrm>
              <a:off x="6461301" y="4196013"/>
              <a:ext cx="247121" cy="28198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6461301" y="4196013"/>
                <a:ext cx="247121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1" name="墨迹 110"/>
              <p14:cNvContentPartPr/>
              <p14:nvPr/>
            </p14:nvContentPartPr>
            <p14:xfrm>
              <a:off x="6587066" y="4083217"/>
              <a:ext cx="50800" cy="225592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6587066" y="4083217"/>
                <a:ext cx="5080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2" name="墨迹 111"/>
              <p14:cNvContentPartPr/>
              <p14:nvPr/>
            </p14:nvContentPartPr>
            <p14:xfrm>
              <a:off x="6733822" y="4059952"/>
              <a:ext cx="180622" cy="191048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6733822" y="4059952"/>
                <a:ext cx="180622" cy="191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3" name="墨迹 112"/>
              <p14:cNvContentPartPr/>
              <p14:nvPr/>
            </p14:nvContentPartPr>
            <p14:xfrm>
              <a:off x="6762044" y="4003555"/>
              <a:ext cx="197556" cy="361652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6762044" y="4003555"/>
                <a:ext cx="197556" cy="361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4" name="墨迹 113"/>
              <p14:cNvContentPartPr/>
              <p14:nvPr/>
            </p14:nvContentPartPr>
            <p14:xfrm>
              <a:off x="7639402" y="4191783"/>
              <a:ext cx="214842" cy="9869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7639402" y="4191783"/>
                <a:ext cx="214842" cy="9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5" name="墨迹 114"/>
              <p14:cNvContentPartPr/>
              <p14:nvPr/>
            </p14:nvContentPartPr>
            <p14:xfrm>
              <a:off x="7749822" y="4075462"/>
              <a:ext cx="39511" cy="216427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7749822" y="4075462"/>
                <a:ext cx="39511" cy="216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6" name="墨迹 115"/>
              <p14:cNvContentPartPr/>
              <p14:nvPr/>
            </p14:nvContentPartPr>
            <p14:xfrm>
              <a:off x="7919155" y="4026114"/>
              <a:ext cx="160867" cy="229117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7919155" y="4026114"/>
                <a:ext cx="160867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7" name="墨迹 116"/>
              <p14:cNvContentPartPr/>
              <p14:nvPr/>
            </p14:nvContentPartPr>
            <p14:xfrm>
              <a:off x="7961488" y="3973945"/>
              <a:ext cx="222956" cy="340504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7961488" y="3973945"/>
                <a:ext cx="222956" cy="340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8" name="墨迹 117"/>
              <p14:cNvContentPartPr/>
              <p14:nvPr/>
            </p14:nvContentPartPr>
            <p14:xfrm>
              <a:off x="3396897" y="5803356"/>
              <a:ext cx="192969" cy="11280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3396897" y="5803356"/>
                <a:ext cx="19296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9" name="墨迹 118"/>
              <p14:cNvContentPartPr/>
              <p14:nvPr/>
            </p14:nvContentPartPr>
            <p14:xfrm>
              <a:off x="3646311" y="5636982"/>
              <a:ext cx="191911" cy="440786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3646311" y="5636982"/>
                <a:ext cx="191911" cy="440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0" name="墨迹 119"/>
              <p14:cNvContentPartPr/>
              <p14:nvPr/>
            </p14:nvContentPartPr>
            <p14:xfrm>
              <a:off x="5168547" y="5746958"/>
              <a:ext cx="199319" cy="9870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5168547" y="5746958"/>
                <a:ext cx="199319" cy="9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1" name="墨迹 120"/>
              <p14:cNvContentPartPr/>
              <p14:nvPr/>
            </p14:nvContentPartPr>
            <p14:xfrm>
              <a:off x="5398734" y="5583757"/>
              <a:ext cx="279576" cy="443782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5398734" y="5583757"/>
                <a:ext cx="279576" cy="4437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2" name="墨迹 121"/>
              <p14:cNvContentPartPr/>
              <p14:nvPr/>
            </p14:nvContentPartPr>
            <p14:xfrm>
              <a:off x="7044972" y="5622883"/>
              <a:ext cx="244122" cy="45118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7044972" y="5622883"/>
                <a:ext cx="24412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3" name="墨迹 122"/>
              <p14:cNvContentPartPr/>
              <p14:nvPr/>
            </p14:nvContentPartPr>
            <p14:xfrm>
              <a:off x="7157155" y="5518546"/>
              <a:ext cx="39512" cy="290450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7157155" y="5518546"/>
                <a:ext cx="39512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4" name="墨迹 123"/>
              <p14:cNvContentPartPr/>
              <p14:nvPr/>
            </p14:nvContentPartPr>
            <p14:xfrm>
              <a:off x="7428088" y="5452455"/>
              <a:ext cx="248356" cy="472157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7428088" y="5452455"/>
                <a:ext cx="248356" cy="472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5" name="墨迹 124"/>
              <p14:cNvContentPartPr/>
              <p14:nvPr/>
            </p14:nvContentPartPr>
            <p14:xfrm>
              <a:off x="8553273" y="5515727"/>
              <a:ext cx="243946" cy="50758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8553273" y="5515727"/>
                <a:ext cx="24394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6" name="墨迹 125"/>
              <p14:cNvContentPartPr/>
              <p14:nvPr/>
            </p14:nvContentPartPr>
            <p14:xfrm>
              <a:off x="8669866" y="5414210"/>
              <a:ext cx="101600" cy="280052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8669866" y="5414210"/>
                <a:ext cx="101600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7" name="墨迹 126"/>
              <p14:cNvContentPartPr/>
              <p14:nvPr/>
            </p14:nvContentPartPr>
            <p14:xfrm>
              <a:off x="8803746" y="5337368"/>
              <a:ext cx="323321" cy="565390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8803746" y="5337368"/>
                <a:ext cx="323321" cy="565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8" name="墨迹 127"/>
              <p14:cNvContentPartPr/>
              <p14:nvPr/>
            </p14:nvContentPartPr>
            <p14:xfrm>
              <a:off x="9936338" y="3234426"/>
              <a:ext cx="119239" cy="219248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9936338" y="3234426"/>
                <a:ext cx="119239" cy="219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9" name="墨迹 128"/>
              <p14:cNvContentPartPr/>
              <p14:nvPr/>
            </p14:nvContentPartPr>
            <p14:xfrm>
              <a:off x="9937750" y="3225967"/>
              <a:ext cx="188383" cy="270710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9937750" y="3225967"/>
                <a:ext cx="188383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0" name="墨迹 129"/>
              <p14:cNvContentPartPr/>
              <p14:nvPr/>
            </p14:nvContentPartPr>
            <p14:xfrm>
              <a:off x="10109200" y="3304924"/>
              <a:ext cx="160866" cy="16919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10109200" y="3304924"/>
                <a:ext cx="1608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1" name="墨迹 130"/>
              <p14:cNvContentPartPr/>
              <p14:nvPr/>
            </p14:nvContentPartPr>
            <p14:xfrm>
              <a:off x="10189633" y="3203583"/>
              <a:ext cx="49389" cy="240044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10189633" y="3203583"/>
                <a:ext cx="49389" cy="240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2" name="墨迹 131"/>
              <p14:cNvContentPartPr/>
              <p14:nvPr/>
            </p14:nvContentPartPr>
            <p14:xfrm>
              <a:off x="10334977" y="3128328"/>
              <a:ext cx="225778" cy="396548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0334977" y="3128328"/>
                <a:ext cx="225778" cy="396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3" name="墨迹 132"/>
              <p14:cNvContentPartPr/>
              <p14:nvPr/>
            </p14:nvContentPartPr>
            <p14:xfrm>
              <a:off x="9702800" y="3581274"/>
              <a:ext cx="962377" cy="84597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9702800" y="3581274"/>
                <a:ext cx="962377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4" name="墨迹 133"/>
              <p14:cNvContentPartPr/>
              <p14:nvPr/>
            </p14:nvContentPartPr>
            <p14:xfrm>
              <a:off x="10241844" y="3703764"/>
              <a:ext cx="25400" cy="235638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10241844" y="3703764"/>
                <a:ext cx="25400" cy="235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5" name="墨迹 134"/>
              <p14:cNvContentPartPr/>
              <p14:nvPr/>
            </p14:nvContentPartPr>
            <p14:xfrm>
              <a:off x="10797822" y="3547435"/>
              <a:ext cx="178682" cy="19740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0797822" y="3547435"/>
                <a:ext cx="178682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6" name="墨迹 135"/>
              <p14:cNvContentPartPr/>
              <p14:nvPr/>
            </p14:nvContentPartPr>
            <p14:xfrm>
              <a:off x="10794470" y="3620753"/>
              <a:ext cx="203730" cy="22559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0794470" y="3620753"/>
                <a:ext cx="20373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7" name="墨迹 136"/>
              <p14:cNvContentPartPr/>
              <p14:nvPr/>
            </p14:nvContentPartPr>
            <p14:xfrm>
              <a:off x="11091332" y="3531926"/>
              <a:ext cx="100189" cy="122666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11091332" y="3531926"/>
                <a:ext cx="100189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8" name="墨迹 137"/>
              <p14:cNvContentPartPr/>
              <p14:nvPr/>
            </p14:nvContentPartPr>
            <p14:xfrm>
              <a:off x="11226800" y="3575634"/>
              <a:ext cx="62088" cy="76138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11226800" y="3575634"/>
                <a:ext cx="62088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9" name="墨迹 138"/>
              <p14:cNvContentPartPr/>
              <p14:nvPr/>
            </p14:nvContentPartPr>
            <p14:xfrm>
              <a:off x="11311467" y="3386348"/>
              <a:ext cx="112888" cy="696869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1311467" y="3386348"/>
                <a:ext cx="112888" cy="696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0" name="墨迹 139"/>
              <p14:cNvContentPartPr/>
              <p14:nvPr/>
            </p14:nvContentPartPr>
            <p14:xfrm>
              <a:off x="9479844" y="3282365"/>
              <a:ext cx="200378" cy="1026444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9479844" y="3282365"/>
                <a:ext cx="200378" cy="1026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1" name="墨迹 140"/>
              <p14:cNvContentPartPr/>
              <p14:nvPr/>
            </p14:nvContentPartPr>
            <p14:xfrm>
              <a:off x="10327922" y="4139615"/>
              <a:ext cx="184855" cy="122137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0327922" y="4139615"/>
                <a:ext cx="184855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2" name="墨迹 141"/>
              <p14:cNvContentPartPr/>
              <p14:nvPr/>
            </p14:nvContentPartPr>
            <p14:xfrm>
              <a:off x="10549467" y="4011838"/>
              <a:ext cx="225777" cy="318120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0549467" y="4011838"/>
                <a:ext cx="225777" cy="318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3" name="墨迹 142"/>
              <p14:cNvContentPartPr/>
              <p14:nvPr/>
            </p14:nvContentPartPr>
            <p14:xfrm>
              <a:off x="10011833" y="4412264"/>
              <a:ext cx="1014589" cy="14981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0011833" y="4412264"/>
                <a:ext cx="1014589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4" name="墨迹 143"/>
              <p14:cNvContentPartPr/>
              <p14:nvPr/>
            </p14:nvContentPartPr>
            <p14:xfrm>
              <a:off x="10263716" y="4551320"/>
              <a:ext cx="153105" cy="185056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0263716" y="4551320"/>
                <a:ext cx="153105" cy="185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5" name="墨迹 144"/>
              <p14:cNvContentPartPr/>
              <p14:nvPr/>
            </p14:nvContentPartPr>
            <p14:xfrm>
              <a:off x="10298288" y="4536339"/>
              <a:ext cx="160867" cy="203914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10298288" y="4536339"/>
                <a:ext cx="160867" cy="203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6" name="墨迹 145"/>
              <p14:cNvContentPartPr/>
              <p14:nvPr/>
            </p14:nvContentPartPr>
            <p14:xfrm>
              <a:off x="10485789" y="4607718"/>
              <a:ext cx="131411" cy="5640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10485789" y="4607718"/>
                <a:ext cx="1314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7" name="墨迹 146"/>
              <p14:cNvContentPartPr/>
              <p14:nvPr/>
            </p14:nvContentPartPr>
            <p14:xfrm>
              <a:off x="10590388" y="4488225"/>
              <a:ext cx="167923" cy="383154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10590388" y="4488225"/>
                <a:ext cx="167923" cy="3831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8" name="墨迹 147"/>
              <p14:cNvContentPartPr/>
              <p14:nvPr/>
            </p14:nvContentPartPr>
            <p14:xfrm>
              <a:off x="10783711" y="4596439"/>
              <a:ext cx="121356" cy="22559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10783711" y="4596439"/>
                <a:ext cx="1213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9" name="墨迹 148"/>
              <p14:cNvContentPartPr/>
              <p14:nvPr/>
            </p14:nvContentPartPr>
            <p14:xfrm>
              <a:off x="10848622" y="4523121"/>
              <a:ext cx="33867" cy="177654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10848622" y="4523121"/>
                <a:ext cx="33867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0" name="墨迹 149"/>
              <p14:cNvContentPartPr/>
              <p14:nvPr/>
            </p14:nvContentPartPr>
            <p14:xfrm>
              <a:off x="10919882" y="4475888"/>
              <a:ext cx="267406" cy="363062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10919882" y="4475888"/>
                <a:ext cx="267406" cy="3630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1" name="墨迹 150"/>
              <p14:cNvContentPartPr/>
              <p14:nvPr/>
            </p14:nvContentPartPr>
            <p14:xfrm>
              <a:off x="10980385" y="4427245"/>
              <a:ext cx="283104" cy="28199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10980385" y="4427245"/>
                <a:ext cx="28310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2" name="墨迹 151"/>
              <p14:cNvContentPartPr/>
              <p14:nvPr/>
            </p14:nvContentPartPr>
            <p14:xfrm>
              <a:off x="11328400" y="4376486"/>
              <a:ext cx="180622" cy="39479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11328400" y="4376486"/>
                <a:ext cx="18062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3" name="墨迹 152"/>
              <p14:cNvContentPartPr/>
              <p14:nvPr/>
            </p14:nvContentPartPr>
            <p14:xfrm>
              <a:off x="11322755" y="4449804"/>
              <a:ext cx="191912" cy="8459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11322755" y="4449804"/>
                <a:ext cx="191912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4" name="墨迹 153"/>
              <p14:cNvContentPartPr/>
              <p14:nvPr/>
            </p14:nvContentPartPr>
            <p14:xfrm>
              <a:off x="11520311" y="4297529"/>
              <a:ext cx="124177" cy="184175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11520311" y="4297529"/>
                <a:ext cx="124177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5" name="墨迹 154"/>
              <p14:cNvContentPartPr/>
              <p14:nvPr/>
            </p14:nvContentPartPr>
            <p14:xfrm>
              <a:off x="11616267" y="4444164"/>
              <a:ext cx="50800" cy="73317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11616267" y="4444164"/>
                <a:ext cx="50800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6" name="墨迹 155"/>
              <p14:cNvContentPartPr/>
              <p14:nvPr/>
            </p14:nvContentPartPr>
            <p14:xfrm>
              <a:off x="11746088" y="4254349"/>
              <a:ext cx="293512" cy="244275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11746088" y="4254349"/>
                <a:ext cx="293512" cy="244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7" name="墨迹 156"/>
              <p14:cNvContentPartPr/>
              <p14:nvPr/>
            </p14:nvContentPartPr>
            <p14:xfrm>
              <a:off x="10459155" y="5235146"/>
              <a:ext cx="90312" cy="697926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10459155" y="5235146"/>
                <a:ext cx="90312" cy="697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8" name="墨迹 157"/>
              <p14:cNvContentPartPr/>
              <p14:nvPr/>
            </p14:nvContentPartPr>
            <p14:xfrm>
              <a:off x="10707511" y="5216817"/>
              <a:ext cx="117123" cy="213960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10707511" y="5216817"/>
                <a:ext cx="117123" cy="213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59" name="墨迹 158"/>
              <p14:cNvContentPartPr/>
              <p14:nvPr/>
            </p14:nvContentPartPr>
            <p14:xfrm>
              <a:off x="10701867" y="5173813"/>
              <a:ext cx="148167" cy="240397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10701867" y="5173813"/>
                <a:ext cx="148167" cy="240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0" name="墨迹 159"/>
              <p14:cNvContentPartPr/>
              <p14:nvPr/>
            </p14:nvContentPartPr>
            <p14:xfrm>
              <a:off x="10869082" y="5250656"/>
              <a:ext cx="165806" cy="39478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10869082" y="5250656"/>
                <a:ext cx="16580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1" name="墨迹 160"/>
              <p14:cNvContentPartPr/>
              <p14:nvPr/>
            </p14:nvContentPartPr>
            <p14:xfrm>
              <a:off x="10886722" y="5323973"/>
              <a:ext cx="165100" cy="22560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10886722" y="5323973"/>
                <a:ext cx="1651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2" name="墨迹 161"/>
              <p14:cNvContentPartPr/>
              <p14:nvPr/>
            </p14:nvContentPartPr>
            <p14:xfrm>
              <a:off x="11130844" y="5207476"/>
              <a:ext cx="79023" cy="126367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11130844" y="5207476"/>
                <a:ext cx="79023" cy="126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3" name="墨迹 162"/>
              <p14:cNvContentPartPr/>
              <p14:nvPr/>
            </p14:nvContentPartPr>
            <p14:xfrm>
              <a:off x="11226800" y="5278855"/>
              <a:ext cx="64911" cy="76137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11226800" y="5278855"/>
                <a:ext cx="64911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4" name="墨迹 163"/>
              <p14:cNvContentPartPr/>
              <p14:nvPr/>
            </p14:nvContentPartPr>
            <p14:xfrm>
              <a:off x="11324695" y="5120940"/>
              <a:ext cx="153282" cy="236872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11324695" y="5120940"/>
                <a:ext cx="153282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5" name="墨迹 164"/>
              <p14:cNvContentPartPr/>
              <p14:nvPr/>
            </p14:nvContentPartPr>
            <p14:xfrm>
              <a:off x="11554177" y="5055201"/>
              <a:ext cx="39511" cy="322351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11554177" y="5055201"/>
                <a:ext cx="39511" cy="322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6" name="墨迹 165"/>
              <p14:cNvContentPartPr/>
              <p14:nvPr/>
            </p14:nvContentPartPr>
            <p14:xfrm>
              <a:off x="10743494" y="5634515"/>
              <a:ext cx="164394" cy="341561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10743494" y="5634515"/>
                <a:ext cx="164394" cy="341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7" name="墨迹 166"/>
              <p14:cNvContentPartPr/>
              <p14:nvPr/>
            </p14:nvContentPartPr>
            <p14:xfrm>
              <a:off x="10987617" y="5679281"/>
              <a:ext cx="115005" cy="33838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10987617" y="5679281"/>
                <a:ext cx="115005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8" name="墨迹 167"/>
              <p14:cNvContentPartPr/>
              <p14:nvPr/>
            </p14:nvContentPartPr>
            <p14:xfrm>
              <a:off x="10966450" y="5769518"/>
              <a:ext cx="138994" cy="14099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10966450" y="5769518"/>
                <a:ext cx="138994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69" name="墨迹 168"/>
              <p14:cNvContentPartPr/>
              <p14:nvPr/>
            </p14:nvContentPartPr>
            <p14:xfrm>
              <a:off x="11192932" y="5708889"/>
              <a:ext cx="79023" cy="111387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11192932" y="5708889"/>
                <a:ext cx="79023" cy="111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0" name="墨迹 169"/>
              <p14:cNvContentPartPr/>
              <p14:nvPr/>
            </p14:nvContentPartPr>
            <p14:xfrm>
              <a:off x="11288888" y="5741319"/>
              <a:ext cx="42333" cy="73317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11288888" y="5741319"/>
                <a:ext cx="42333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1" name="墨迹 170"/>
              <p14:cNvContentPartPr/>
              <p14:nvPr/>
            </p14:nvContentPartPr>
            <p14:xfrm>
              <a:off x="11401777" y="5735679"/>
              <a:ext cx="73377" cy="62037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11401777" y="5735679"/>
                <a:ext cx="73377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2" name="墨迹 171"/>
              <p14:cNvContentPartPr/>
              <p14:nvPr/>
            </p14:nvContentPartPr>
            <p14:xfrm>
              <a:off x="11421532" y="5613718"/>
              <a:ext cx="204082" cy="674662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11421532" y="5613718"/>
                <a:ext cx="204082" cy="674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3" name="墨迹 172"/>
              <p14:cNvContentPartPr/>
              <p14:nvPr/>
            </p14:nvContentPartPr>
            <p14:xfrm>
              <a:off x="7710311" y="1439030"/>
              <a:ext cx="84666" cy="1062222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7710311" y="1439030"/>
                <a:ext cx="84666" cy="1062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4" name="墨迹 173"/>
              <p14:cNvContentPartPr/>
              <p14:nvPr/>
            </p14:nvContentPartPr>
            <p14:xfrm>
              <a:off x="7732888" y="1280235"/>
              <a:ext cx="1800578" cy="1060283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7732888" y="1280235"/>
                <a:ext cx="1800578" cy="10602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5" name="墨迹 174"/>
              <p14:cNvContentPartPr/>
              <p14:nvPr/>
            </p14:nvContentPartPr>
            <p14:xfrm>
              <a:off x="7827786" y="2396916"/>
              <a:ext cx="1716969" cy="50758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7827786" y="2396916"/>
                <a:ext cx="171696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6" name="墨迹 175"/>
              <p14:cNvContentPartPr/>
              <p14:nvPr/>
            </p14:nvContentPartPr>
            <p14:xfrm>
              <a:off x="2356555" y="1852146"/>
              <a:ext cx="36689" cy="42827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2356555" y="1852146"/>
                <a:ext cx="36689" cy="42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7" name="墨迹 176"/>
              <p14:cNvContentPartPr/>
              <p14:nvPr/>
            </p14:nvContentPartPr>
            <p14:xfrm>
              <a:off x="1559806" y="1280235"/>
              <a:ext cx="1053571" cy="947310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1559806" y="1280235"/>
                <a:ext cx="1053571" cy="9473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78" name="墨迹 177"/>
              <p14:cNvContentPartPr/>
              <p14:nvPr/>
            </p14:nvContentPartPr>
            <p14:xfrm>
              <a:off x="7700962" y="2392686"/>
              <a:ext cx="325438" cy="38068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7700962" y="2392686"/>
                <a:ext cx="325438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79" name="墨迹 178"/>
              <p14:cNvContentPartPr/>
              <p14:nvPr/>
            </p14:nvContentPartPr>
            <p14:xfrm>
              <a:off x="7726538" y="1354962"/>
              <a:ext cx="618772" cy="49348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7726538" y="1354962"/>
                <a:ext cx="618772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0" name="墨迹 179"/>
              <p14:cNvContentPartPr/>
              <p14:nvPr/>
            </p14:nvContentPartPr>
            <p14:xfrm>
              <a:off x="3516488" y="3152649"/>
              <a:ext cx="33867" cy="406066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3516488" y="3152649"/>
                <a:ext cx="33867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1" name="墨迹 180"/>
              <p14:cNvContentPartPr/>
              <p14:nvPr/>
            </p14:nvContentPartPr>
            <p14:xfrm>
              <a:off x="3628143" y="3295583"/>
              <a:ext cx="345545" cy="166198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3628143" y="3295583"/>
                <a:ext cx="345545" cy="166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2" name="墨迹 181"/>
              <p14:cNvContentPartPr/>
              <p14:nvPr/>
            </p14:nvContentPartPr>
            <p14:xfrm>
              <a:off x="4007555" y="3179086"/>
              <a:ext cx="31045" cy="405008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4007555" y="3179086"/>
                <a:ext cx="31045" cy="4050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3" name="墨迹 182"/>
              <p14:cNvContentPartPr/>
              <p14:nvPr/>
            </p14:nvContentPartPr>
            <p14:xfrm>
              <a:off x="3811411" y="3361322"/>
              <a:ext cx="57855" cy="78957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3811411" y="3361322"/>
                <a:ext cx="57855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4" name="墨迹 183"/>
              <p14:cNvContentPartPr/>
              <p14:nvPr/>
            </p14:nvContentPartPr>
            <p14:xfrm>
              <a:off x="4613980" y="3242886"/>
              <a:ext cx="243064" cy="236872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4613980" y="3242886"/>
                <a:ext cx="243064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5" name="墨迹 184"/>
              <p14:cNvContentPartPr/>
              <p14:nvPr/>
            </p14:nvContentPartPr>
            <p14:xfrm>
              <a:off x="4842933" y="3316204"/>
              <a:ext cx="116593" cy="138175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4842933" y="3316204"/>
                <a:ext cx="116593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86" name="墨迹 185"/>
              <p14:cNvContentPartPr/>
              <p14:nvPr/>
            </p14:nvContentPartPr>
            <p14:xfrm>
              <a:off x="5000977" y="3158465"/>
              <a:ext cx="457200" cy="422809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5000977" y="3158465"/>
                <a:ext cx="457200" cy="422809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419100"/>
            <a:ext cx="10200005" cy="52438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4613980" y="3062412"/>
              <a:ext cx="539397" cy="39479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4613980" y="3062412"/>
                <a:ext cx="53939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4730044" y="3784307"/>
              <a:ext cx="287867" cy="406066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4730044" y="3784307"/>
                <a:ext cx="287867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5006798" y="3981700"/>
              <a:ext cx="112713" cy="152275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5006798" y="3981700"/>
                <a:ext cx="112713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5159022" y="3925302"/>
              <a:ext cx="71966" cy="2819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159022" y="3925302"/>
                <a:ext cx="7196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5136444" y="3992980"/>
              <a:ext cx="28222" cy="116144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136444" y="3992980"/>
                <a:ext cx="28222" cy="116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5147733" y="4021179"/>
              <a:ext cx="360" cy="112796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147733" y="4021179"/>
                <a:ext cx="360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5147733" y="3933409"/>
              <a:ext cx="218017" cy="222596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147733" y="3933409"/>
                <a:ext cx="218017" cy="222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3922888" y="2090604"/>
              <a:ext cx="22578" cy="577022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3922888" y="2090604"/>
                <a:ext cx="22578" cy="577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3951111" y="2729664"/>
              <a:ext cx="360" cy="138175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3951111" y="2729664"/>
                <a:ext cx="360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3962400" y="3062412"/>
              <a:ext cx="16933" cy="225592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3962400" y="3062412"/>
                <a:ext cx="16933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3939822" y="3485398"/>
              <a:ext cx="39511" cy="140431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3939822" y="3485398"/>
                <a:ext cx="39511" cy="14043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4896202" y="5320272"/>
              <a:ext cx="274109" cy="298557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896202" y="5320272"/>
                <a:ext cx="274109" cy="298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5060244" y="5374731"/>
              <a:ext cx="104422" cy="149455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060244" y="5374731"/>
                <a:ext cx="104422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5170311" y="5224572"/>
              <a:ext cx="258233" cy="400073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170311" y="5224572"/>
                <a:ext cx="258233" cy="4000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5518150" y="5221751"/>
              <a:ext cx="67733" cy="397254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518150" y="5221751"/>
                <a:ext cx="67733" cy="397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5616222" y="5226686"/>
              <a:ext cx="134055" cy="18188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5616222" y="5226686"/>
                <a:ext cx="134055" cy="18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5588000" y="5326793"/>
              <a:ext cx="256822" cy="30172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588000" y="5326793"/>
                <a:ext cx="256822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5856816" y="5267575"/>
              <a:ext cx="194028" cy="302082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856816" y="5267575"/>
                <a:ext cx="194028" cy="302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6022622" y="5436769"/>
              <a:ext cx="93133" cy="11279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6022622" y="5436769"/>
                <a:ext cx="93133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6122105" y="5149139"/>
              <a:ext cx="246416" cy="75009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6122105" y="5149139"/>
                <a:ext cx="246416" cy="750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6172200" y="5398701"/>
              <a:ext cx="265288" cy="12248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6172200" y="5398701"/>
                <a:ext cx="265288" cy="122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6440311" y="5273215"/>
              <a:ext cx="200907" cy="285691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6440311" y="5273215"/>
                <a:ext cx="200907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6502400" y="5404869"/>
              <a:ext cx="90311" cy="7137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6502400" y="5404869"/>
                <a:ext cx="90311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6414911" y="5301414"/>
              <a:ext cx="127000" cy="101516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6414911" y="5301414"/>
                <a:ext cx="127000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6756400" y="5228449"/>
              <a:ext cx="8466" cy="425452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756400" y="5228449"/>
                <a:ext cx="8466" cy="4254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9650765" y="958766"/>
              <a:ext cx="355424" cy="253791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9650765" y="958766"/>
                <a:ext cx="35542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10278533" y="1761733"/>
              <a:ext cx="66322" cy="59923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278533" y="1761733"/>
                <a:ext cx="66322" cy="59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10070394" y="1810376"/>
              <a:ext cx="397933" cy="62601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0070394" y="1810376"/>
                <a:ext cx="397933" cy="626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10450688" y="1811786"/>
              <a:ext cx="177800" cy="33133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0450688" y="1811786"/>
                <a:ext cx="177800" cy="331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9847968" y="2250281"/>
              <a:ext cx="1028876" cy="67677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847968" y="2250281"/>
                <a:ext cx="1028876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10306755" y="2353207"/>
              <a:ext cx="90312" cy="2114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306755" y="2353207"/>
                <a:ext cx="90312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10174816" y="2439214"/>
              <a:ext cx="4939" cy="8460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0174816" y="2439214"/>
                <a:ext cx="493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10176933" y="2408195"/>
              <a:ext cx="101600" cy="95877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0176933" y="2408195"/>
                <a:ext cx="10160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10129308" y="2413835"/>
              <a:ext cx="304447" cy="265071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0129308" y="2413835"/>
                <a:ext cx="304447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10479617" y="2381935"/>
              <a:ext cx="253294" cy="313890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0479617" y="2381935"/>
                <a:ext cx="253294" cy="313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10563577" y="2537911"/>
              <a:ext cx="166511" cy="146634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0563577" y="2537911"/>
                <a:ext cx="166511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10975622" y="2142420"/>
              <a:ext cx="183445" cy="198098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0975622" y="2142420"/>
                <a:ext cx="183445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10978444" y="2129025"/>
              <a:ext cx="115711" cy="163554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0978444" y="2129025"/>
                <a:ext cx="11571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11181644" y="2007769"/>
              <a:ext cx="373944" cy="645758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1181644" y="2007769"/>
                <a:ext cx="373944" cy="645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11407422" y="2408195"/>
              <a:ext cx="31926" cy="114030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1407422" y="2408195"/>
                <a:ext cx="31926" cy="1140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10473267" y="3392341"/>
              <a:ext cx="47977" cy="59217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0473267" y="3392341"/>
                <a:ext cx="47977" cy="59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10385777" y="3327483"/>
              <a:ext cx="5645" cy="11280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0385777" y="3327483"/>
                <a:ext cx="564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10394244" y="3338763"/>
              <a:ext cx="2822" cy="1691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0394244" y="3338763"/>
                <a:ext cx="28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10154355" y="3327483"/>
              <a:ext cx="141112" cy="163554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0154355" y="3327483"/>
                <a:ext cx="141112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10312400" y="3389521"/>
              <a:ext cx="53622" cy="78957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0312400" y="3389521"/>
                <a:ext cx="53622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10404827" y="3265445"/>
              <a:ext cx="170038" cy="224182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0404827" y="3265445"/>
                <a:ext cx="170038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10588977" y="3218564"/>
              <a:ext cx="39511" cy="323231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0588977" y="3218564"/>
                <a:ext cx="39511" cy="323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10699044" y="3327483"/>
              <a:ext cx="183444" cy="1691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0699044" y="3327483"/>
                <a:ext cx="1834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10890426" y="3282365"/>
              <a:ext cx="86606" cy="116321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0890426" y="3282365"/>
                <a:ext cx="86606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10978444" y="3350042"/>
              <a:ext cx="45156" cy="59218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0978444" y="3350042"/>
                <a:ext cx="45156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11119555" y="3304924"/>
              <a:ext cx="90312" cy="84597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1119555" y="3304924"/>
                <a:ext cx="90312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11240911" y="3205346"/>
              <a:ext cx="87489" cy="39284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1240911" y="3205346"/>
                <a:ext cx="87489" cy="392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9993312" y="3654592"/>
              <a:ext cx="1560865" cy="90237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9993312" y="3654592"/>
                <a:ext cx="1560865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10577688" y="3928827"/>
              <a:ext cx="62089" cy="326404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0577688" y="3928827"/>
                <a:ext cx="62089" cy="326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10803643" y="3906973"/>
              <a:ext cx="331435" cy="272120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0803643" y="3906973"/>
                <a:ext cx="331435" cy="272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11483622" y="3603833"/>
              <a:ext cx="172156" cy="166375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1483622" y="3603833"/>
                <a:ext cx="172156" cy="166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11497732" y="3592554"/>
              <a:ext cx="87489" cy="194573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1497732" y="3592554"/>
                <a:ext cx="87489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11667067" y="3643312"/>
              <a:ext cx="11288" cy="115616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1667067" y="3643312"/>
                <a:ext cx="11288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11706577" y="3540209"/>
              <a:ext cx="242711" cy="416112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1706577" y="3540209"/>
                <a:ext cx="242711" cy="416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11811000" y="3857625"/>
              <a:ext cx="85195" cy="39478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1811000" y="3857625"/>
                <a:ext cx="8519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9831034" y="4624638"/>
              <a:ext cx="216076" cy="70497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9831034" y="4624638"/>
                <a:ext cx="216076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9853436" y="4754353"/>
              <a:ext cx="300919" cy="14100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9853436" y="4754353"/>
                <a:ext cx="300919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10410295" y="4551320"/>
              <a:ext cx="148343" cy="372227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0410295" y="4551320"/>
                <a:ext cx="148343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10632017" y="4579519"/>
              <a:ext cx="227894" cy="195983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0632017" y="4579519"/>
                <a:ext cx="227894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10569222" y="4445574"/>
              <a:ext cx="562328" cy="886859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0569222" y="4445574"/>
                <a:ext cx="562328" cy="8868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10893777" y="4920022"/>
              <a:ext cx="115711" cy="93762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0893777" y="4920022"/>
                <a:ext cx="115711" cy="93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3685822" y="1968291"/>
              <a:ext cx="349955" cy="377866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3685822" y="1968291"/>
                <a:ext cx="349955" cy="377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3315229" y="1749748"/>
              <a:ext cx="274637" cy="635359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3315229" y="1749748"/>
                <a:ext cx="274637" cy="635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3219979" y="1844215"/>
              <a:ext cx="375532" cy="442724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3219979" y="1844215"/>
                <a:ext cx="375532" cy="442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4023783" y="2047248"/>
              <a:ext cx="263172" cy="232994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4023783" y="2047248"/>
                <a:ext cx="263172" cy="232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4254323" y="1917532"/>
              <a:ext cx="185738" cy="671137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4254323" y="1917532"/>
                <a:ext cx="185738" cy="671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9210498" y="2218733"/>
              <a:ext cx="363891" cy="492073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9210498" y="2218733"/>
                <a:ext cx="363891" cy="4920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9290755" y="3918076"/>
              <a:ext cx="372534" cy="796799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9290755" y="3918076"/>
                <a:ext cx="372534" cy="796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9194800" y="5848475"/>
              <a:ext cx="58561" cy="139585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9194800" y="5848475"/>
                <a:ext cx="58561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9028994" y="6028949"/>
              <a:ext cx="269522" cy="236871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9028994" y="6028949"/>
                <a:ext cx="269522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8906933" y="6248901"/>
              <a:ext cx="270934" cy="344028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8906933" y="6248901"/>
                <a:ext cx="270934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9266766" y="5935363"/>
              <a:ext cx="261056" cy="747803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9266766" y="5935363"/>
                <a:ext cx="261056" cy="747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9685866" y="6158664"/>
              <a:ext cx="138994" cy="109976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9685866" y="6158664"/>
                <a:ext cx="138994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9622543" y="6310939"/>
              <a:ext cx="195968" cy="59218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9622543" y="6310939"/>
                <a:ext cx="195968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9987844" y="5916152"/>
              <a:ext cx="369711" cy="507583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9987844" y="5916152"/>
                <a:ext cx="369711" cy="5075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10323688" y="6243261"/>
              <a:ext cx="203200" cy="225592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0323688" y="6243261"/>
                <a:ext cx="20320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10521244" y="6205721"/>
              <a:ext cx="252060" cy="280052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0521244" y="6205721"/>
                <a:ext cx="252060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10682111" y="6312877"/>
              <a:ext cx="42333" cy="367469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0682111" y="6312877"/>
                <a:ext cx="42333" cy="367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10804877" y="6337023"/>
              <a:ext cx="8467" cy="117026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0804877" y="6337023"/>
                <a:ext cx="8467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10811404" y="6262119"/>
              <a:ext cx="313796" cy="224887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0811404" y="6262119"/>
                <a:ext cx="313796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11154832" y="6233920"/>
              <a:ext cx="213078" cy="21730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1154832" y="6233920"/>
                <a:ext cx="213078" cy="217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11190111" y="6287322"/>
              <a:ext cx="146756" cy="232289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1190111" y="6287322"/>
                <a:ext cx="146756" cy="232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1" name="墨迹 90"/>
              <p14:cNvContentPartPr/>
              <p14:nvPr/>
            </p14:nvContentPartPr>
            <p14:xfrm>
              <a:off x="11546769" y="6085347"/>
              <a:ext cx="166158" cy="11279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1546769" y="6085347"/>
                <a:ext cx="16615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墨迹 91"/>
              <p14:cNvContentPartPr/>
              <p14:nvPr/>
            </p14:nvContentPartPr>
            <p14:xfrm>
              <a:off x="11520311" y="6002865"/>
              <a:ext cx="527756" cy="411000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1520311" y="6002865"/>
                <a:ext cx="527756" cy="411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11921595" y="6085347"/>
              <a:ext cx="191382" cy="922107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1921595" y="6085347"/>
                <a:ext cx="191382" cy="922107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5" y="349250"/>
            <a:ext cx="9519920" cy="59664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5853288" y="851610"/>
              <a:ext cx="2669822" cy="693695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5853288" y="851610"/>
                <a:ext cx="2669822" cy="693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5858933" y="2619688"/>
              <a:ext cx="59267" cy="1410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5858933" y="2619688"/>
                <a:ext cx="5926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5887155" y="1970406"/>
              <a:ext cx="2802467" cy="649282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5887155" y="1970406"/>
                <a:ext cx="2802467" cy="649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9005005" y="524501"/>
              <a:ext cx="93839" cy="132535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9005005" y="524501"/>
                <a:ext cx="93839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8852605" y="688055"/>
              <a:ext cx="342195" cy="261546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852605" y="688055"/>
                <a:ext cx="342195" cy="261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9279466" y="481321"/>
              <a:ext cx="63853" cy="7983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9279466" y="481321"/>
                <a:ext cx="63853" cy="79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9194976" y="569620"/>
              <a:ext cx="201612" cy="19545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194976" y="569620"/>
                <a:ext cx="201612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9087555" y="727534"/>
              <a:ext cx="191912" cy="42862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9087555" y="727534"/>
                <a:ext cx="191912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9539111" y="527321"/>
              <a:ext cx="56444" cy="15121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9539111" y="527321"/>
                <a:ext cx="56444" cy="151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9578622" y="521505"/>
              <a:ext cx="92428" cy="110152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9578622" y="521505"/>
                <a:ext cx="92428" cy="110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9431866" y="727534"/>
              <a:ext cx="443089" cy="96582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9431866" y="727534"/>
                <a:ext cx="443089" cy="96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3386666" y="496302"/>
              <a:ext cx="25400" cy="59781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3386666" y="496302"/>
                <a:ext cx="25400" cy="597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3397955" y="1173078"/>
              <a:ext cx="22578" cy="688056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397955" y="1173078"/>
                <a:ext cx="22578" cy="688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3364088" y="2086727"/>
              <a:ext cx="22578" cy="102221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3364088" y="2086727"/>
                <a:ext cx="22578" cy="10222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5873044" y="4038098"/>
              <a:ext cx="2290938" cy="3947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873044" y="4038098"/>
                <a:ext cx="229093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7576961" y="3282365"/>
              <a:ext cx="201083" cy="422985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576961" y="3282365"/>
                <a:ext cx="201083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7856008" y="3553075"/>
              <a:ext cx="128059" cy="13905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856008" y="3553075"/>
                <a:ext cx="128059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8026400" y="3445919"/>
              <a:ext cx="287866" cy="238281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8026400" y="3445919"/>
                <a:ext cx="287866" cy="238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8431036" y="3429000"/>
              <a:ext cx="89958" cy="15791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431036" y="3429000"/>
                <a:ext cx="89958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8432800" y="3564355"/>
              <a:ext cx="124177" cy="2819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8432800" y="3564355"/>
                <a:ext cx="12417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8365066" y="3456141"/>
              <a:ext cx="186266" cy="295737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8365066" y="3456141"/>
                <a:ext cx="186266" cy="295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8613422" y="3406440"/>
              <a:ext cx="237772" cy="33556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613422" y="3406440"/>
                <a:ext cx="237772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8771466" y="3562592"/>
              <a:ext cx="22578" cy="38526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8771466" y="3562592"/>
                <a:ext cx="22578" cy="385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8912577" y="3592554"/>
              <a:ext cx="14112" cy="6767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8912577" y="3592554"/>
                <a:ext cx="1411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8918222" y="3509895"/>
              <a:ext cx="222955" cy="243745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918222" y="3509895"/>
                <a:ext cx="222955" cy="243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9191096" y="3465658"/>
              <a:ext cx="48859" cy="279171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9191096" y="3465658"/>
                <a:ext cx="48859" cy="279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9262533" y="3502317"/>
              <a:ext cx="79022" cy="39478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9262533" y="3502317"/>
                <a:ext cx="7902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9259711" y="3536156"/>
              <a:ext cx="145521" cy="14734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259711" y="3536156"/>
                <a:ext cx="145521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9352844" y="3575634"/>
              <a:ext cx="115711" cy="31018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9352844" y="3575634"/>
                <a:ext cx="115711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9313333" y="3693365"/>
              <a:ext cx="73378" cy="85302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313333" y="3693365"/>
                <a:ext cx="73378" cy="85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10275711" y="696515"/>
              <a:ext cx="36689" cy="8460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275711" y="696515"/>
                <a:ext cx="3668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9465733" y="1301031"/>
              <a:ext cx="19756" cy="12019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465733" y="1301031"/>
                <a:ext cx="19756" cy="120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9544755" y="1157569"/>
              <a:ext cx="22578" cy="492073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9544755" y="1157569"/>
                <a:ext cx="22578" cy="4920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9527822" y="1361307"/>
              <a:ext cx="67733" cy="43003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527822" y="1361307"/>
                <a:ext cx="67733" cy="43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9577916" y="1201277"/>
              <a:ext cx="229306" cy="269301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577916" y="1201277"/>
                <a:ext cx="229306" cy="269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9702800" y="1144879"/>
              <a:ext cx="223661" cy="462464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9702800" y="1144879"/>
                <a:ext cx="223661" cy="4624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9832622" y="1316893"/>
              <a:ext cx="142875" cy="3101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9832622" y="1316893"/>
                <a:ext cx="142875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9868428" y="1261905"/>
              <a:ext cx="139172" cy="221363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9868428" y="1261905"/>
                <a:ext cx="139172" cy="221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9942688" y="1415590"/>
              <a:ext cx="36689" cy="67678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9942688" y="1415590"/>
                <a:ext cx="36689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10419644" y="1257676"/>
              <a:ext cx="158044" cy="2255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0419644" y="1257676"/>
                <a:ext cx="1580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10484555" y="1291514"/>
              <a:ext cx="42333" cy="188934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0484555" y="1291514"/>
                <a:ext cx="42333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10724444" y="1173078"/>
              <a:ext cx="56444" cy="487138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0724444" y="1173078"/>
                <a:ext cx="56444" cy="487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10670822" y="1150519"/>
              <a:ext cx="110067" cy="160735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0670822" y="1150519"/>
                <a:ext cx="110067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10814755" y="1150519"/>
              <a:ext cx="101600" cy="70498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0814755" y="1150519"/>
                <a:ext cx="101600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9690805" y="1996490"/>
              <a:ext cx="110067" cy="205852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9690805" y="1996490"/>
                <a:ext cx="110067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9633478" y="2222082"/>
              <a:ext cx="190677" cy="1409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9633478" y="2222082"/>
                <a:ext cx="190677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9994194" y="2026804"/>
              <a:ext cx="143228" cy="183998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9994194" y="2026804"/>
                <a:ext cx="143228" cy="183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10114844" y="2095186"/>
              <a:ext cx="508706" cy="8460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0114844" y="2095186"/>
                <a:ext cx="50870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9652000" y="2633787"/>
              <a:ext cx="126294" cy="564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9652000" y="2633787"/>
                <a:ext cx="12629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9680222" y="2673266"/>
              <a:ext cx="45155" cy="90942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9680222" y="2673266"/>
                <a:ext cx="45155" cy="90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9714088" y="2681726"/>
              <a:ext cx="54504" cy="169194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9714088" y="2681726"/>
                <a:ext cx="5450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9565922" y="2865019"/>
              <a:ext cx="277988" cy="3806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9565922" y="2865019"/>
                <a:ext cx="277988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9994723" y="2698116"/>
              <a:ext cx="159632" cy="175363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9994723" y="2698116"/>
                <a:ext cx="159632" cy="175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10114844" y="2780422"/>
              <a:ext cx="419100" cy="11280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0114844" y="2780422"/>
                <a:ext cx="4191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10901892" y="1985210"/>
              <a:ext cx="127352" cy="203033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0901892" y="1985210"/>
                <a:ext cx="12735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11053938" y="1951371"/>
              <a:ext cx="113594" cy="209378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1053938" y="1951371"/>
                <a:ext cx="113594" cy="209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11152011" y="1903433"/>
              <a:ext cx="159456" cy="284810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1152011" y="1903433"/>
                <a:ext cx="159456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11415888" y="2083907"/>
              <a:ext cx="104996" cy="5995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1415888" y="2083907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11545711" y="1923172"/>
              <a:ext cx="42333" cy="375047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1545711" y="1923172"/>
                <a:ext cx="42333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11497732" y="2168504"/>
              <a:ext cx="217312" cy="175538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1497732" y="2168504"/>
                <a:ext cx="217312" cy="175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10800644" y="2735304"/>
              <a:ext cx="177800" cy="189814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0800644" y="2735304"/>
                <a:ext cx="177800" cy="189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10980913" y="2657756"/>
              <a:ext cx="183798" cy="267891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0980913" y="2657756"/>
                <a:ext cx="183798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11167532" y="2645067"/>
              <a:ext cx="141994" cy="242511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1167532" y="2645067"/>
                <a:ext cx="141994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11492088" y="2599949"/>
              <a:ext cx="45156" cy="327108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1492088" y="2599949"/>
                <a:ext cx="45156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11424355" y="2800162"/>
              <a:ext cx="214489" cy="186466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1424355" y="2800162"/>
                <a:ext cx="214489" cy="186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4664251" y="4876843"/>
              <a:ext cx="156104" cy="387207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4664251" y="4876843"/>
                <a:ext cx="156104" cy="3872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4865511" y="5149139"/>
              <a:ext cx="268111" cy="197393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4865511" y="5149139"/>
                <a:ext cx="268111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6001984" y="4864329"/>
              <a:ext cx="745948" cy="600639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6001984" y="4864329"/>
                <a:ext cx="745948" cy="600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10086622" y="4286250"/>
              <a:ext cx="107244" cy="583014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0086622" y="4286250"/>
                <a:ext cx="107244" cy="583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10161940" y="4473773"/>
              <a:ext cx="167393" cy="198803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0161940" y="4473773"/>
                <a:ext cx="167393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10380133" y="4511842"/>
              <a:ext cx="141817" cy="31019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0380133" y="4511842"/>
                <a:ext cx="14181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10360377" y="4590799"/>
              <a:ext cx="163690" cy="14100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0360377" y="4590799"/>
                <a:ext cx="16369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10605911" y="4388118"/>
              <a:ext cx="158044" cy="318649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0605911" y="4388118"/>
                <a:ext cx="158044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10647538" y="4356747"/>
              <a:ext cx="144639" cy="398311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0647538" y="4356747"/>
                <a:ext cx="144639" cy="3983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10893777" y="4494922"/>
              <a:ext cx="155223" cy="169194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0893777" y="4494922"/>
                <a:ext cx="15522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11077927" y="4241131"/>
              <a:ext cx="154517" cy="11280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1077927" y="4241131"/>
                <a:ext cx="15451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11380611" y="3984520"/>
              <a:ext cx="131233" cy="143815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1380611" y="3984520"/>
                <a:ext cx="131233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11537244" y="3942222"/>
              <a:ext cx="101600" cy="191753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1537244" y="3942222"/>
                <a:ext cx="101600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墨迹 80"/>
              <p14:cNvContentPartPr/>
              <p14:nvPr/>
            </p14:nvContentPartPr>
            <p14:xfrm>
              <a:off x="11619088" y="3917547"/>
              <a:ext cx="46038" cy="281286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1619088" y="3917547"/>
                <a:ext cx="46038" cy="281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" name="墨迹 81"/>
              <p14:cNvContentPartPr/>
              <p14:nvPr/>
            </p14:nvContentPartPr>
            <p14:xfrm>
              <a:off x="11319227" y="4212932"/>
              <a:ext cx="429683" cy="3947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1319227" y="4212932"/>
                <a:ext cx="42968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" name="墨迹 82"/>
              <p14:cNvContentPartPr/>
              <p14:nvPr/>
            </p14:nvContentPartPr>
            <p14:xfrm>
              <a:off x="11338101" y="4344057"/>
              <a:ext cx="196320" cy="174482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1338101" y="4344057"/>
                <a:ext cx="196320" cy="174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墨迹 83"/>
              <p14:cNvContentPartPr/>
              <p14:nvPr/>
            </p14:nvContentPartPr>
            <p14:xfrm>
              <a:off x="11525955" y="4348287"/>
              <a:ext cx="121356" cy="16920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1525955" y="4348287"/>
                <a:ext cx="12135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5" name="墨迹 84"/>
              <p14:cNvContentPartPr/>
              <p14:nvPr/>
            </p14:nvContentPartPr>
            <p14:xfrm>
              <a:off x="11545711" y="4410325"/>
              <a:ext cx="42333" cy="338388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1545711" y="4410325"/>
                <a:ext cx="42333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6" name="墨迹 85"/>
              <p14:cNvContentPartPr/>
              <p14:nvPr/>
            </p14:nvContentPartPr>
            <p14:xfrm>
              <a:off x="11537244" y="4337008"/>
              <a:ext cx="141111" cy="22559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1537244" y="4337008"/>
                <a:ext cx="1411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7" name="墨迹 86"/>
              <p14:cNvContentPartPr/>
              <p14:nvPr/>
            </p14:nvContentPartPr>
            <p14:xfrm>
              <a:off x="9855200" y="5352172"/>
              <a:ext cx="5644" cy="11279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9855200" y="5352172"/>
                <a:ext cx="56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8" name="墨迹 87"/>
              <p14:cNvContentPartPr/>
              <p14:nvPr/>
            </p14:nvContentPartPr>
            <p14:xfrm>
              <a:off x="9843911" y="5335253"/>
              <a:ext cx="28222" cy="12530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9843911" y="5335253"/>
                <a:ext cx="28222" cy="125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9" name="墨迹 88"/>
              <p14:cNvContentPartPr/>
              <p14:nvPr/>
            </p14:nvContentPartPr>
            <p14:xfrm>
              <a:off x="9908822" y="5204304"/>
              <a:ext cx="36688" cy="441843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9908822" y="5204304"/>
                <a:ext cx="36688" cy="441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墨迹 89"/>
              <p14:cNvContentPartPr/>
              <p14:nvPr/>
            </p14:nvContentPartPr>
            <p14:xfrm>
              <a:off x="9889066" y="5380371"/>
              <a:ext cx="93134" cy="31019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9889066" y="5380371"/>
                <a:ext cx="9313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1" name="墨迹 90"/>
              <p14:cNvContentPartPr/>
              <p14:nvPr/>
            </p14:nvContentPartPr>
            <p14:xfrm>
              <a:off x="9983611" y="5239376"/>
              <a:ext cx="187678" cy="228413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9983611" y="5239376"/>
                <a:ext cx="187678" cy="228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" name="墨迹 91"/>
              <p14:cNvContentPartPr/>
              <p14:nvPr/>
            </p14:nvContentPartPr>
            <p14:xfrm>
              <a:off x="10226498" y="5245016"/>
              <a:ext cx="204436" cy="36659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0226498" y="5245016"/>
                <a:ext cx="20443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墨迹 92"/>
              <p14:cNvContentPartPr/>
              <p14:nvPr/>
            </p14:nvContentPartPr>
            <p14:xfrm>
              <a:off x="10303933" y="5292249"/>
              <a:ext cx="59267" cy="454709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0303933" y="5292249"/>
                <a:ext cx="59267" cy="454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4" name="墨迹 93"/>
              <p14:cNvContentPartPr/>
              <p14:nvPr/>
            </p14:nvContentPartPr>
            <p14:xfrm>
              <a:off x="10487377" y="5233736"/>
              <a:ext cx="138288" cy="3947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0487377" y="5233736"/>
                <a:ext cx="13828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5" name="墨迹 94"/>
              <p14:cNvContentPartPr/>
              <p14:nvPr/>
            </p14:nvContentPartPr>
            <p14:xfrm>
              <a:off x="10509955" y="5284494"/>
              <a:ext cx="73377" cy="318649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0509955" y="5284494"/>
                <a:ext cx="73377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6" name="墨迹 95"/>
              <p14:cNvContentPartPr/>
              <p14:nvPr/>
            </p14:nvContentPartPr>
            <p14:xfrm>
              <a:off x="10470444" y="5391651"/>
              <a:ext cx="141111" cy="50758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10470444" y="5391651"/>
                <a:ext cx="1411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7" name="墨迹 96"/>
              <p14:cNvContentPartPr/>
              <p14:nvPr/>
            </p14:nvContentPartPr>
            <p14:xfrm>
              <a:off x="10724444" y="5442409"/>
              <a:ext cx="11288" cy="5640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10724444" y="5442409"/>
                <a:ext cx="1128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8" name="墨迹 97"/>
              <p14:cNvContentPartPr/>
              <p14:nvPr/>
            </p14:nvContentPartPr>
            <p14:xfrm>
              <a:off x="11006667" y="5191438"/>
              <a:ext cx="39511" cy="521682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1006667" y="5191438"/>
                <a:ext cx="39511" cy="521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9" name="墨迹 98"/>
              <p14:cNvContentPartPr/>
              <p14:nvPr/>
            </p14:nvContentPartPr>
            <p14:xfrm>
              <a:off x="11046177" y="5167998"/>
              <a:ext cx="159632" cy="218013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11046177" y="5167998"/>
                <a:ext cx="159632" cy="218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0" name="墨迹 99"/>
              <p14:cNvContentPartPr/>
              <p14:nvPr/>
            </p14:nvContentPartPr>
            <p14:xfrm>
              <a:off x="11382022" y="5180158"/>
              <a:ext cx="70556" cy="427215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1382022" y="5180158"/>
                <a:ext cx="70556" cy="4272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1" name="墨迹 100"/>
              <p14:cNvContentPartPr/>
              <p14:nvPr/>
            </p14:nvContentPartPr>
            <p14:xfrm>
              <a:off x="11345332" y="5136097"/>
              <a:ext cx="117123" cy="151218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11345332" y="5136097"/>
                <a:ext cx="117123" cy="151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2" name="墨迹 101"/>
              <p14:cNvContentPartPr/>
              <p14:nvPr/>
            </p14:nvContentPartPr>
            <p14:xfrm>
              <a:off x="11503377" y="5222457"/>
              <a:ext cx="62088" cy="95876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11503377" y="5222457"/>
                <a:ext cx="62088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3" name="墨迹 102"/>
              <p14:cNvContentPartPr/>
              <p14:nvPr/>
            </p14:nvContentPartPr>
            <p14:xfrm>
              <a:off x="9471377" y="5831555"/>
              <a:ext cx="125942" cy="219953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9471377" y="5831555"/>
                <a:ext cx="125942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" name="墨迹 103"/>
              <p14:cNvContentPartPr/>
              <p14:nvPr/>
            </p14:nvContentPartPr>
            <p14:xfrm>
              <a:off x="9414933" y="6074067"/>
              <a:ext cx="172156" cy="11280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9414933" y="6074067"/>
                <a:ext cx="1721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5" name="墨迹 104"/>
              <p14:cNvContentPartPr/>
              <p14:nvPr/>
            </p14:nvContentPartPr>
            <p14:xfrm>
              <a:off x="9860844" y="5899233"/>
              <a:ext cx="186266" cy="39479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9860844" y="5899233"/>
                <a:ext cx="18626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6" name="墨迹 105"/>
              <p14:cNvContentPartPr/>
              <p14:nvPr/>
            </p14:nvContentPartPr>
            <p14:xfrm>
              <a:off x="9860844" y="5842835"/>
              <a:ext cx="107244" cy="259431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9860844" y="5842835"/>
                <a:ext cx="10724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7" name="墨迹 106"/>
              <p14:cNvContentPartPr/>
              <p14:nvPr/>
            </p14:nvContentPartPr>
            <p14:xfrm>
              <a:off x="9928577" y="6000750"/>
              <a:ext cx="124178" cy="56397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9928577" y="6000750"/>
                <a:ext cx="124178" cy="56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8" name="墨迹 107"/>
              <p14:cNvContentPartPr/>
              <p14:nvPr/>
            </p14:nvContentPartPr>
            <p14:xfrm>
              <a:off x="10140244" y="5882314"/>
              <a:ext cx="153811" cy="180474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10140244" y="5882314"/>
                <a:ext cx="153811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9" name="墨迹 108"/>
              <p14:cNvContentPartPr/>
              <p14:nvPr/>
            </p14:nvContentPartPr>
            <p14:xfrm>
              <a:off x="10331273" y="5865394"/>
              <a:ext cx="162455" cy="28199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10331273" y="5865394"/>
                <a:ext cx="16245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0" name="墨迹 109"/>
              <p14:cNvContentPartPr/>
              <p14:nvPr/>
            </p14:nvContentPartPr>
            <p14:xfrm>
              <a:off x="10331450" y="5797012"/>
              <a:ext cx="116417" cy="212197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10331450" y="5797012"/>
                <a:ext cx="116417" cy="212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1" name="墨迹 110"/>
              <p14:cNvContentPartPr/>
              <p14:nvPr/>
            </p14:nvContentPartPr>
            <p14:xfrm>
              <a:off x="10391422" y="5955631"/>
              <a:ext cx="16933" cy="101516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10391422" y="5955631"/>
                <a:ext cx="16933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2" name="墨迹 111"/>
              <p14:cNvContentPartPr/>
              <p14:nvPr/>
            </p14:nvContentPartPr>
            <p14:xfrm>
              <a:off x="10414000" y="5966911"/>
              <a:ext cx="84667" cy="107156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0414000" y="5966911"/>
                <a:ext cx="84667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3" name="墨迹 112"/>
              <p14:cNvContentPartPr/>
              <p14:nvPr/>
            </p14:nvContentPartPr>
            <p14:xfrm>
              <a:off x="11083572" y="5910513"/>
              <a:ext cx="363362" cy="25378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1083572" y="5910513"/>
                <a:ext cx="363362" cy="25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4" name="墨迹 113"/>
              <p14:cNvContentPartPr/>
              <p14:nvPr/>
            </p14:nvContentPartPr>
            <p14:xfrm>
              <a:off x="11319932" y="5814636"/>
              <a:ext cx="316443" cy="307369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1319932" y="5814636"/>
                <a:ext cx="316443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5" name="墨迹 114"/>
              <p14:cNvContentPartPr/>
              <p14:nvPr/>
            </p14:nvContentPartPr>
            <p14:xfrm>
              <a:off x="9860844" y="6322218"/>
              <a:ext cx="150459" cy="157915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9860844" y="6322218"/>
                <a:ext cx="150459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6" name="墨迹 115"/>
              <p14:cNvContentPartPr/>
              <p14:nvPr/>
            </p14:nvContentPartPr>
            <p14:xfrm>
              <a:off x="9962444" y="6372977"/>
              <a:ext cx="22578" cy="152274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9962444" y="6372977"/>
                <a:ext cx="22578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7" name="墨迹 116"/>
              <p14:cNvContentPartPr/>
              <p14:nvPr/>
            </p14:nvContentPartPr>
            <p14:xfrm>
              <a:off x="9840206" y="6508332"/>
              <a:ext cx="232304" cy="28199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9840206" y="6508332"/>
                <a:ext cx="23230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8" name="墨迹 117"/>
              <p14:cNvContentPartPr/>
              <p14:nvPr/>
            </p14:nvContentPartPr>
            <p14:xfrm>
              <a:off x="10396361" y="6350417"/>
              <a:ext cx="167217" cy="11280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0396361" y="6350417"/>
                <a:ext cx="16721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9" name="墨迹 118"/>
              <p14:cNvContentPartPr/>
              <p14:nvPr/>
            </p14:nvContentPartPr>
            <p14:xfrm>
              <a:off x="10388600" y="6316578"/>
              <a:ext cx="115711" cy="242512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0388600" y="6316578"/>
                <a:ext cx="115711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0" name="墨迹 119"/>
              <p14:cNvContentPartPr/>
              <p14:nvPr/>
            </p14:nvContentPartPr>
            <p14:xfrm>
              <a:off x="10459155" y="6429375"/>
              <a:ext cx="158045" cy="129715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0459155" y="6429375"/>
                <a:ext cx="158045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1" name="墨迹 120"/>
              <p14:cNvContentPartPr/>
              <p14:nvPr/>
            </p14:nvContentPartPr>
            <p14:xfrm>
              <a:off x="10665882" y="6385666"/>
              <a:ext cx="115006" cy="21149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0665882" y="6385666"/>
                <a:ext cx="115006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2" name="墨迹 121"/>
              <p14:cNvContentPartPr/>
              <p14:nvPr/>
            </p14:nvContentPartPr>
            <p14:xfrm>
              <a:off x="10630429" y="6451934"/>
              <a:ext cx="122238" cy="28199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0630429" y="6451934"/>
                <a:ext cx="12223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3" name="墨迹 122"/>
              <p14:cNvContentPartPr/>
              <p14:nvPr/>
            </p14:nvContentPartPr>
            <p14:xfrm>
              <a:off x="10842977" y="6323628"/>
              <a:ext cx="206023" cy="26789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0842977" y="6323628"/>
                <a:ext cx="206023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4" name="墨迹 123"/>
              <p14:cNvContentPartPr/>
              <p14:nvPr/>
            </p14:nvContentPartPr>
            <p14:xfrm>
              <a:off x="10831688" y="6284854"/>
              <a:ext cx="163689" cy="212198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10831688" y="6284854"/>
                <a:ext cx="163689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5" name="墨迹 124"/>
              <p14:cNvContentPartPr/>
              <p14:nvPr/>
            </p14:nvContentPartPr>
            <p14:xfrm>
              <a:off x="10916355" y="6401175"/>
              <a:ext cx="16933" cy="140995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10916355" y="6401175"/>
                <a:ext cx="16933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6" name="墨迹 125"/>
              <p14:cNvContentPartPr/>
              <p14:nvPr/>
            </p14:nvContentPartPr>
            <p14:xfrm>
              <a:off x="10950222" y="6425145"/>
              <a:ext cx="84667" cy="114558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10950222" y="6425145"/>
                <a:ext cx="84667" cy="114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7" name="墨迹 126"/>
              <p14:cNvContentPartPr/>
              <p14:nvPr/>
            </p14:nvContentPartPr>
            <p14:xfrm>
              <a:off x="11297355" y="6412455"/>
              <a:ext cx="2823" cy="11280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11297355" y="6412455"/>
                <a:ext cx="282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8" name="墨迹 127"/>
              <p14:cNvContentPartPr/>
              <p14:nvPr/>
            </p14:nvContentPartPr>
            <p14:xfrm>
              <a:off x="8406518" y="693695"/>
              <a:ext cx="14993" cy="103279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8406518" y="693695"/>
                <a:ext cx="14993" cy="103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9" name="墨迹 128"/>
              <p14:cNvContentPartPr/>
              <p14:nvPr/>
            </p14:nvContentPartPr>
            <p14:xfrm>
              <a:off x="8466666" y="569620"/>
              <a:ext cx="11289" cy="386326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8466666" y="569620"/>
                <a:ext cx="11289" cy="386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0" name="墨迹 129"/>
              <p14:cNvContentPartPr/>
              <p14:nvPr/>
            </p14:nvContentPartPr>
            <p14:xfrm>
              <a:off x="8438444" y="744453"/>
              <a:ext cx="50800" cy="11280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8438444" y="744453"/>
                <a:ext cx="508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1" name="墨迹 130"/>
              <p14:cNvContentPartPr/>
              <p14:nvPr/>
            </p14:nvContentPartPr>
            <p14:xfrm>
              <a:off x="8506177" y="626018"/>
              <a:ext cx="70556" cy="22559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8506177" y="626018"/>
                <a:ext cx="705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2" name="墨迹 131"/>
              <p14:cNvContentPartPr/>
              <p14:nvPr/>
            </p14:nvContentPartPr>
            <p14:xfrm>
              <a:off x="8471076" y="671136"/>
              <a:ext cx="150812" cy="184704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8471076" y="671136"/>
                <a:ext cx="150812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3" name="墨迹 132"/>
              <p14:cNvContentPartPr/>
              <p14:nvPr/>
            </p14:nvContentPartPr>
            <p14:xfrm>
              <a:off x="8607072" y="628133"/>
              <a:ext cx="138994" cy="9164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8607072" y="628133"/>
                <a:ext cx="138994" cy="9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4" name="墨迹 133"/>
              <p14:cNvContentPartPr/>
              <p14:nvPr/>
            </p14:nvContentPartPr>
            <p14:xfrm>
              <a:off x="8689622" y="699335"/>
              <a:ext cx="8466" cy="287630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8689622" y="699335"/>
                <a:ext cx="8466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5" name="墨迹 134"/>
              <p14:cNvContentPartPr/>
              <p14:nvPr/>
            </p14:nvContentPartPr>
            <p14:xfrm>
              <a:off x="8511822" y="2599949"/>
              <a:ext cx="11288" cy="85301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8511822" y="2599949"/>
                <a:ext cx="11288" cy="85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6" name="墨迹 135"/>
              <p14:cNvContentPartPr/>
              <p14:nvPr/>
            </p14:nvContentPartPr>
            <p14:xfrm>
              <a:off x="8545688" y="2439214"/>
              <a:ext cx="22578" cy="583720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8545688" y="2439214"/>
                <a:ext cx="22578" cy="583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7" name="墨迹 136"/>
              <p14:cNvContentPartPr/>
              <p14:nvPr/>
            </p14:nvContentPartPr>
            <p14:xfrm>
              <a:off x="8504061" y="2659166"/>
              <a:ext cx="69850" cy="64858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8504061" y="2659166"/>
                <a:ext cx="69850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8" name="墨迹 137"/>
              <p14:cNvContentPartPr/>
              <p14:nvPr/>
            </p14:nvContentPartPr>
            <p14:xfrm>
              <a:off x="8613422" y="2566110"/>
              <a:ext cx="73378" cy="42298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8613422" y="2566110"/>
                <a:ext cx="73378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9" name="墨迹 138"/>
              <p14:cNvContentPartPr/>
              <p14:nvPr/>
            </p14:nvContentPartPr>
            <p14:xfrm>
              <a:off x="8583788" y="2622508"/>
              <a:ext cx="207434" cy="156504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8583788" y="2622508"/>
                <a:ext cx="207434" cy="156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0" name="墨迹 139"/>
              <p14:cNvContentPartPr/>
              <p14:nvPr/>
            </p14:nvContentPartPr>
            <p14:xfrm>
              <a:off x="8785225" y="2549190"/>
              <a:ext cx="132997" cy="33839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8785225" y="2549190"/>
                <a:ext cx="13299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1" name="墨迹 140"/>
              <p14:cNvContentPartPr/>
              <p14:nvPr/>
            </p14:nvContentPartPr>
            <p14:xfrm>
              <a:off x="8842022" y="2616868"/>
              <a:ext cx="19755" cy="369407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8842022" y="2616868"/>
                <a:ext cx="19755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2" name="墨迹 141"/>
              <p14:cNvContentPartPr/>
              <p14:nvPr/>
            </p14:nvContentPartPr>
            <p14:xfrm>
              <a:off x="8235244" y="1188235"/>
              <a:ext cx="360" cy="97640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8235244" y="1188235"/>
                <a:ext cx="360" cy="97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3" name="墨迹 142"/>
              <p14:cNvContentPartPr/>
              <p14:nvPr/>
            </p14:nvContentPartPr>
            <p14:xfrm>
              <a:off x="8246533" y="1223837"/>
              <a:ext cx="45156" cy="22559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8246533" y="1223837"/>
                <a:ext cx="451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4" name="墨迹 143"/>
              <p14:cNvContentPartPr/>
              <p14:nvPr/>
            </p14:nvContentPartPr>
            <p14:xfrm>
              <a:off x="8317088" y="1130780"/>
              <a:ext cx="104996" cy="59958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8317088" y="1130780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5" name="墨迹 144"/>
              <p14:cNvContentPartPr/>
              <p14:nvPr/>
            </p14:nvContentPartPr>
            <p14:xfrm>
              <a:off x="8286044" y="1111041"/>
              <a:ext cx="5644" cy="321468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8286044" y="1111041"/>
                <a:ext cx="5644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6" name="墨迹 145"/>
              <p14:cNvContentPartPr/>
              <p14:nvPr/>
            </p14:nvContentPartPr>
            <p14:xfrm>
              <a:off x="8291688" y="1223837"/>
              <a:ext cx="39512" cy="39478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8291688" y="1223837"/>
                <a:ext cx="3951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7" name="墨迹 146"/>
              <p14:cNvContentPartPr/>
              <p14:nvPr/>
            </p14:nvContentPartPr>
            <p14:xfrm>
              <a:off x="8348133" y="1105401"/>
              <a:ext cx="67734" cy="39478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8348133" y="1105401"/>
                <a:ext cx="6773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8" name="墨迹 147"/>
              <p14:cNvContentPartPr/>
              <p14:nvPr/>
            </p14:nvContentPartPr>
            <p14:xfrm>
              <a:off x="8300861" y="1184358"/>
              <a:ext cx="225072" cy="225592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8300861" y="1184358"/>
                <a:ext cx="225072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9" name="墨迹 148"/>
              <p14:cNvContentPartPr/>
              <p14:nvPr/>
            </p14:nvContentPartPr>
            <p14:xfrm>
              <a:off x="8515702" y="1122320"/>
              <a:ext cx="92075" cy="338388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8515702" y="1122320"/>
                <a:ext cx="92075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0" name="墨迹 149"/>
              <p14:cNvContentPartPr/>
              <p14:nvPr/>
            </p14:nvContentPartPr>
            <p14:xfrm>
              <a:off x="8387644" y="2051125"/>
              <a:ext cx="16933" cy="69088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8387644" y="2051125"/>
                <a:ext cx="16933" cy="69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1" name="墨迹 150"/>
              <p14:cNvContentPartPr/>
              <p14:nvPr/>
            </p14:nvContentPartPr>
            <p14:xfrm>
              <a:off x="8427155" y="1915946"/>
              <a:ext cx="11289" cy="393553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8427155" y="1915946"/>
                <a:ext cx="11289" cy="393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2" name="墨迹 151"/>
              <p14:cNvContentPartPr/>
              <p14:nvPr/>
            </p14:nvContentPartPr>
            <p14:xfrm>
              <a:off x="8410222" y="2069807"/>
              <a:ext cx="73378" cy="21149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8410222" y="2069807"/>
                <a:ext cx="73378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3" name="墨迹 152"/>
              <p14:cNvContentPartPr/>
              <p14:nvPr/>
            </p14:nvContentPartPr>
            <p14:xfrm>
              <a:off x="8483600" y="1968291"/>
              <a:ext cx="62088" cy="28199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8483600" y="1968291"/>
                <a:ext cx="6208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4" name="墨迹 153"/>
              <p14:cNvContentPartPr/>
              <p14:nvPr/>
            </p14:nvContentPartPr>
            <p14:xfrm>
              <a:off x="8465431" y="2013409"/>
              <a:ext cx="150813" cy="188933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8465431" y="2013409"/>
                <a:ext cx="150813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5" name="墨迹 154"/>
              <p14:cNvContentPartPr/>
              <p14:nvPr/>
            </p14:nvContentPartPr>
            <p14:xfrm>
              <a:off x="8630355" y="1923172"/>
              <a:ext cx="90312" cy="397606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8630355" y="1923172"/>
                <a:ext cx="90312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6" name="墨迹 155"/>
              <p14:cNvContentPartPr/>
              <p14:nvPr/>
            </p14:nvContentPartPr>
            <p14:xfrm>
              <a:off x="11712222" y="1875058"/>
              <a:ext cx="71967" cy="380863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11712222" y="1875058"/>
                <a:ext cx="71967" cy="380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7" name="墨迹 156"/>
              <p14:cNvContentPartPr/>
              <p14:nvPr/>
            </p14:nvContentPartPr>
            <p14:xfrm>
              <a:off x="11700932" y="1877173"/>
              <a:ext cx="112889" cy="454885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11700932" y="1877173"/>
                <a:ext cx="112889" cy="454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8" name="墨迹 157"/>
              <p14:cNvContentPartPr/>
              <p14:nvPr/>
            </p14:nvContentPartPr>
            <p14:xfrm>
              <a:off x="11667067" y="2160044"/>
              <a:ext cx="163688" cy="186113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11667067" y="2160044"/>
                <a:ext cx="163688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59" name="墨迹 158"/>
              <p14:cNvContentPartPr/>
              <p14:nvPr/>
            </p14:nvContentPartPr>
            <p14:xfrm>
              <a:off x="11720688" y="1911893"/>
              <a:ext cx="93133" cy="445544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11720688" y="1911893"/>
                <a:ext cx="93133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0" name="墨迹 159"/>
              <p14:cNvContentPartPr/>
              <p14:nvPr/>
            </p14:nvContentPartPr>
            <p14:xfrm>
              <a:off x="11514667" y="1921762"/>
              <a:ext cx="67733" cy="438495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11514667" y="1921762"/>
                <a:ext cx="67733" cy="438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1" name="墨迹 160"/>
              <p14:cNvContentPartPr/>
              <p14:nvPr/>
            </p14:nvContentPartPr>
            <p14:xfrm>
              <a:off x="11471451" y="2154404"/>
              <a:ext cx="206904" cy="208673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11471451" y="2154404"/>
                <a:ext cx="206904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2" name="墨迹 161"/>
              <p14:cNvContentPartPr/>
              <p14:nvPr/>
            </p14:nvContentPartPr>
            <p14:xfrm>
              <a:off x="11686117" y="5783088"/>
              <a:ext cx="85372" cy="251500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11686117" y="5783088"/>
                <a:ext cx="85372" cy="251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3" name="墨迹 162"/>
              <p14:cNvContentPartPr/>
              <p14:nvPr/>
            </p14:nvContentPartPr>
            <p14:xfrm>
              <a:off x="11830755" y="5769518"/>
              <a:ext cx="73377" cy="33838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11830755" y="5769518"/>
                <a:ext cx="73377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4" name="墨迹 163"/>
              <p14:cNvContentPartPr/>
              <p14:nvPr/>
            </p14:nvContentPartPr>
            <p14:xfrm>
              <a:off x="11810294" y="5865394"/>
              <a:ext cx="134761" cy="203033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11810294" y="5865394"/>
                <a:ext cx="134761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5" name="墨迹 164"/>
              <p14:cNvContentPartPr/>
              <p14:nvPr/>
            </p14:nvContentPartPr>
            <p14:xfrm>
              <a:off x="12031132" y="5713296"/>
              <a:ext cx="47978" cy="499828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12031132" y="5713296"/>
                <a:ext cx="47978" cy="499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6" name="墨迹 165"/>
              <p14:cNvContentPartPr/>
              <p14:nvPr/>
            </p14:nvContentPartPr>
            <p14:xfrm>
              <a:off x="12031132" y="5660599"/>
              <a:ext cx="87489" cy="128658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12031132" y="5660599"/>
                <a:ext cx="87489" cy="128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7" name="墨迹 166"/>
              <p14:cNvContentPartPr/>
              <p14:nvPr/>
            </p14:nvContentPartPr>
            <p14:xfrm>
              <a:off x="12084755" y="5701840"/>
              <a:ext cx="98777" cy="81777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12084755" y="5701840"/>
                <a:ext cx="98777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8" name="墨迹 167"/>
              <p14:cNvContentPartPr/>
              <p14:nvPr/>
            </p14:nvContentPartPr>
            <p14:xfrm>
              <a:off x="11969044" y="5744138"/>
              <a:ext cx="47977" cy="454709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11969044" y="5744138"/>
                <a:ext cx="47977" cy="454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69" name="墨迹 168"/>
              <p14:cNvContentPartPr/>
              <p14:nvPr/>
            </p14:nvContentPartPr>
            <p14:xfrm>
              <a:off x="11954932" y="5677694"/>
              <a:ext cx="71438" cy="125662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11954932" y="5677694"/>
                <a:ext cx="71438" cy="125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0" name="墨迹 169"/>
              <p14:cNvContentPartPr/>
              <p14:nvPr/>
            </p14:nvContentPartPr>
            <p14:xfrm>
              <a:off x="12011377" y="5713119"/>
              <a:ext cx="93133" cy="45119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12011377" y="5713119"/>
                <a:ext cx="9313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1" name="墨迹 170"/>
              <p14:cNvContentPartPr/>
              <p14:nvPr/>
            </p14:nvContentPartPr>
            <p14:xfrm>
              <a:off x="7501466" y="5563665"/>
              <a:ext cx="53622" cy="155094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7501466" y="5563665"/>
                <a:ext cx="53622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2" name="墨迹 171"/>
              <p14:cNvContentPartPr/>
              <p14:nvPr/>
            </p14:nvContentPartPr>
            <p14:xfrm>
              <a:off x="7485944" y="5394471"/>
              <a:ext cx="115182" cy="329576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7485944" y="5394471"/>
                <a:ext cx="115182" cy="329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3" name="墨迹 172"/>
              <p14:cNvContentPartPr/>
              <p14:nvPr/>
            </p14:nvContentPartPr>
            <p14:xfrm>
              <a:off x="7614355" y="5384249"/>
              <a:ext cx="49389" cy="346495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7614355" y="5384249"/>
                <a:ext cx="49389" cy="346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4" name="墨迹 173"/>
              <p14:cNvContentPartPr/>
              <p14:nvPr/>
            </p14:nvContentPartPr>
            <p14:xfrm>
              <a:off x="7538861" y="5577764"/>
              <a:ext cx="143228" cy="62038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7538861" y="5577764"/>
                <a:ext cx="143228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5" name="墨迹 174"/>
              <p14:cNvContentPartPr/>
              <p14:nvPr/>
            </p14:nvContentPartPr>
            <p14:xfrm>
              <a:off x="7749822" y="5684921"/>
              <a:ext cx="22578" cy="2819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7749822" y="5684921"/>
                <a:ext cx="22578" cy="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6" name="墨迹 175"/>
              <p14:cNvContentPartPr/>
              <p14:nvPr/>
            </p14:nvContentPartPr>
            <p14:xfrm>
              <a:off x="7896577" y="5469903"/>
              <a:ext cx="11289" cy="217837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7896577" y="5469903"/>
                <a:ext cx="11289" cy="217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7" name="墨迹 176"/>
              <p14:cNvContentPartPr/>
              <p14:nvPr/>
            </p14:nvContentPartPr>
            <p14:xfrm>
              <a:off x="7859888" y="5393061"/>
              <a:ext cx="226307" cy="334158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7859888" y="5393061"/>
                <a:ext cx="226307" cy="3341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78" name="墨迹 177"/>
              <p14:cNvContentPartPr/>
              <p14:nvPr/>
            </p14:nvContentPartPr>
            <p14:xfrm>
              <a:off x="7742061" y="5664476"/>
              <a:ext cx="52916" cy="40184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7742061" y="5664476"/>
                <a:ext cx="52916" cy="40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79" name="墨迹 178"/>
              <p14:cNvContentPartPr/>
              <p14:nvPr/>
            </p14:nvContentPartPr>
            <p14:xfrm>
              <a:off x="5514622" y="5916152"/>
              <a:ext cx="8466" cy="241807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5514622" y="5916152"/>
                <a:ext cx="8466" cy="241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0" name="墨迹 179"/>
              <p14:cNvContentPartPr/>
              <p14:nvPr/>
            </p14:nvContentPartPr>
            <p14:xfrm>
              <a:off x="5514622" y="5927432"/>
              <a:ext cx="169333" cy="197393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5514622" y="5927432"/>
                <a:ext cx="169333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1" name="墨迹 180"/>
              <p14:cNvContentPartPr/>
              <p14:nvPr/>
            </p14:nvContentPartPr>
            <p14:xfrm>
              <a:off x="5766505" y="5944352"/>
              <a:ext cx="186267" cy="214312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5766505" y="5944352"/>
                <a:ext cx="186267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2" name="墨迹 181"/>
              <p14:cNvContentPartPr/>
              <p14:nvPr/>
            </p14:nvContentPartPr>
            <p14:xfrm>
              <a:off x="6016977" y="5949991"/>
              <a:ext cx="234245" cy="140995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6016977" y="5949991"/>
                <a:ext cx="234245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3" name="墨迹 182"/>
              <p14:cNvContentPartPr/>
              <p14:nvPr/>
            </p14:nvContentPartPr>
            <p14:xfrm>
              <a:off x="6387747" y="5921792"/>
              <a:ext cx="165453" cy="200213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6387747" y="5921792"/>
                <a:ext cx="165453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4" name="墨迹 183"/>
              <p14:cNvContentPartPr/>
              <p14:nvPr/>
            </p14:nvContentPartPr>
            <p14:xfrm>
              <a:off x="6680200" y="5859755"/>
              <a:ext cx="132644" cy="22559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6680200" y="5859755"/>
                <a:ext cx="1326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5" name="墨迹 184"/>
              <p14:cNvContentPartPr/>
              <p14:nvPr/>
            </p14:nvContentPartPr>
            <p14:xfrm>
              <a:off x="6671733" y="5938712"/>
              <a:ext cx="143934" cy="219952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6671733" y="5938712"/>
                <a:ext cx="143934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86" name="墨迹 185"/>
              <p14:cNvContentPartPr/>
              <p14:nvPr/>
            </p14:nvContentPartPr>
            <p14:xfrm>
              <a:off x="6713184" y="5995110"/>
              <a:ext cx="201260" cy="16919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6713184" y="5995110"/>
                <a:ext cx="20126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87" name="墨迹 186"/>
              <p14:cNvContentPartPr/>
              <p14:nvPr/>
            </p14:nvContentPartPr>
            <p14:xfrm>
              <a:off x="7292622" y="2600125"/>
              <a:ext cx="5644" cy="191577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7292622" y="2600125"/>
                <a:ext cx="5644" cy="191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88" name="墨迹 187"/>
              <p14:cNvContentPartPr/>
              <p14:nvPr/>
            </p14:nvContentPartPr>
            <p14:xfrm>
              <a:off x="7213600" y="2718384"/>
              <a:ext cx="141111" cy="90237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7213600" y="2718384"/>
                <a:ext cx="141111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89" name="墨迹 188"/>
              <p14:cNvContentPartPr/>
              <p14:nvPr/>
            </p14:nvContentPartPr>
            <p14:xfrm>
              <a:off x="6423377" y="682416"/>
              <a:ext cx="360" cy="16919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6423377" y="682416"/>
                <a:ext cx="36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0" name="墨迹 189"/>
              <p14:cNvContentPartPr/>
              <p14:nvPr/>
            </p14:nvContentPartPr>
            <p14:xfrm>
              <a:off x="6417733" y="676776"/>
              <a:ext cx="3704" cy="160029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6417733" y="676776"/>
                <a:ext cx="3704" cy="160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1" name="墨迹 190"/>
              <p14:cNvContentPartPr/>
              <p14:nvPr/>
            </p14:nvContentPartPr>
            <p14:xfrm>
              <a:off x="6352822" y="682416"/>
              <a:ext cx="70555" cy="93938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6352822" y="682416"/>
                <a:ext cx="70555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2" name="墨迹 191"/>
              <p14:cNvContentPartPr/>
              <p14:nvPr/>
            </p14:nvContentPartPr>
            <p14:xfrm>
              <a:off x="6412088" y="688055"/>
              <a:ext cx="64912" cy="36659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6412088" y="688055"/>
                <a:ext cx="6491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3" name="墨迹 192"/>
              <p14:cNvContentPartPr/>
              <p14:nvPr/>
            </p14:nvContentPartPr>
            <p14:xfrm>
              <a:off x="1219200" y="6361697"/>
              <a:ext cx="163688" cy="208672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1219200" y="6361697"/>
                <a:ext cx="163688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94" name="墨迹 193"/>
              <p14:cNvContentPartPr/>
              <p14:nvPr/>
            </p14:nvContentPartPr>
            <p14:xfrm>
              <a:off x="2150533" y="6356057"/>
              <a:ext cx="9348" cy="133945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2150533" y="6356057"/>
                <a:ext cx="9348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5" name="墨迹 194"/>
              <p14:cNvContentPartPr/>
              <p14:nvPr/>
            </p14:nvContentPartPr>
            <p14:xfrm>
              <a:off x="2144888" y="6288380"/>
              <a:ext cx="189971" cy="270710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2144888" y="6288380"/>
                <a:ext cx="189971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96" name="墨迹 195"/>
              <p14:cNvContentPartPr/>
              <p14:nvPr/>
            </p14:nvContentPartPr>
            <p14:xfrm>
              <a:off x="2147711" y="6395536"/>
              <a:ext cx="25400" cy="160734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2147711" y="6395536"/>
                <a:ext cx="25400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97" name="墨迹 196"/>
              <p14:cNvContentPartPr/>
              <p14:nvPr/>
            </p14:nvContentPartPr>
            <p14:xfrm>
              <a:off x="2989438" y="6254541"/>
              <a:ext cx="129646" cy="53578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2989438" y="6254541"/>
                <a:ext cx="12964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98" name="墨迹 197"/>
              <p14:cNvContentPartPr/>
              <p14:nvPr/>
            </p14:nvContentPartPr>
            <p14:xfrm>
              <a:off x="2952044" y="6339138"/>
              <a:ext cx="135467" cy="208672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2952044" y="6339138"/>
                <a:ext cx="135467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99" name="墨迹 198"/>
              <p14:cNvContentPartPr/>
              <p14:nvPr/>
            </p14:nvContentPartPr>
            <p14:xfrm>
              <a:off x="2971094" y="6398356"/>
              <a:ext cx="181328" cy="19739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2971094" y="6398356"/>
                <a:ext cx="18132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0" name="墨迹 199"/>
              <p14:cNvContentPartPr/>
              <p14:nvPr/>
            </p14:nvContentPartPr>
            <p14:xfrm>
              <a:off x="8867422" y="4779204"/>
              <a:ext cx="8466" cy="8988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8867422" y="4779204"/>
                <a:ext cx="8466" cy="8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1" name="墨迹 200"/>
              <p14:cNvContentPartPr/>
              <p14:nvPr/>
            </p14:nvContentPartPr>
            <p14:xfrm>
              <a:off x="978429" y="6666246"/>
              <a:ext cx="73554" cy="184175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978429" y="6666246"/>
                <a:ext cx="73554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2" name="墨迹 201"/>
              <p14:cNvContentPartPr/>
              <p14:nvPr/>
            </p14:nvContentPartPr>
            <p14:xfrm>
              <a:off x="1100666" y="6677526"/>
              <a:ext cx="144463" cy="169194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1100666" y="6677526"/>
                <a:ext cx="14446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3" name="墨迹 202"/>
              <p14:cNvContentPartPr/>
              <p14:nvPr/>
            </p14:nvContentPartPr>
            <p14:xfrm>
              <a:off x="1224844" y="6683166"/>
              <a:ext cx="50800" cy="11279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1224844" y="6683166"/>
                <a:ext cx="508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04" name="墨迹 203"/>
              <p14:cNvContentPartPr/>
              <p14:nvPr/>
            </p14:nvContentPartPr>
            <p14:xfrm>
              <a:off x="1320800" y="6643687"/>
              <a:ext cx="43744" cy="59394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1320800" y="6643687"/>
                <a:ext cx="43744" cy="59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05" name="墨迹 204"/>
              <p14:cNvContentPartPr/>
              <p14:nvPr/>
            </p14:nvContentPartPr>
            <p14:xfrm>
              <a:off x="1379184" y="6702024"/>
              <a:ext cx="130704" cy="122137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1379184" y="6702024"/>
                <a:ext cx="130704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06" name="墨迹 205"/>
              <p14:cNvContentPartPr/>
              <p14:nvPr/>
            </p14:nvContentPartPr>
            <p14:xfrm>
              <a:off x="2137656" y="6654966"/>
              <a:ext cx="117299" cy="124076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2137656" y="6654966"/>
                <a:ext cx="117299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07" name="墨迹 206"/>
              <p14:cNvContentPartPr/>
              <p14:nvPr/>
            </p14:nvContentPartPr>
            <p14:xfrm>
              <a:off x="2286000" y="6680346"/>
              <a:ext cx="135466" cy="90237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2286000" y="6680346"/>
                <a:ext cx="13546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08" name="墨迹 207"/>
              <p14:cNvContentPartPr/>
              <p14:nvPr/>
            </p14:nvContentPartPr>
            <p14:xfrm>
              <a:off x="2460977" y="6598569"/>
              <a:ext cx="49389" cy="54459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2460977" y="6598569"/>
                <a:ext cx="49389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09" name="墨迹 208"/>
              <p14:cNvContentPartPr/>
              <p14:nvPr/>
            </p14:nvContentPartPr>
            <p14:xfrm>
              <a:off x="2511777" y="6688805"/>
              <a:ext cx="101600" cy="107157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2511777" y="6688805"/>
                <a:ext cx="101600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0" name="墨迹 209"/>
              <p14:cNvContentPartPr/>
              <p14:nvPr/>
            </p14:nvContentPartPr>
            <p14:xfrm>
              <a:off x="3245555" y="6598569"/>
              <a:ext cx="112889" cy="101516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3245555" y="6598569"/>
                <a:ext cx="112889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11" name="墨迹 210"/>
              <p14:cNvContentPartPr/>
              <p14:nvPr/>
            </p14:nvContentPartPr>
            <p14:xfrm>
              <a:off x="3258961" y="6609848"/>
              <a:ext cx="82550" cy="214313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3258961" y="6609848"/>
                <a:ext cx="82550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2" name="墨迹 211"/>
              <p14:cNvContentPartPr/>
              <p14:nvPr/>
            </p14:nvContentPartPr>
            <p14:xfrm>
              <a:off x="3386666" y="6638047"/>
              <a:ext cx="163689" cy="103632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3386666" y="6638047"/>
                <a:ext cx="163689" cy="1036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13" name="墨迹 212"/>
              <p14:cNvContentPartPr/>
              <p14:nvPr/>
            </p14:nvContentPartPr>
            <p14:xfrm>
              <a:off x="3601155" y="6549749"/>
              <a:ext cx="43745" cy="57984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3601155" y="6549749"/>
                <a:ext cx="43745" cy="57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4" name="墨迹 213"/>
              <p14:cNvContentPartPr/>
              <p14:nvPr/>
            </p14:nvContentPartPr>
            <p14:xfrm>
              <a:off x="3646311" y="6639457"/>
              <a:ext cx="158044" cy="93057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3646311" y="6639457"/>
                <a:ext cx="158044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15" name="墨迹 214"/>
              <p14:cNvContentPartPr/>
              <p14:nvPr/>
            </p14:nvContentPartPr>
            <p14:xfrm>
              <a:off x="4723694" y="6536531"/>
              <a:ext cx="138994" cy="22559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4723694" y="6536531"/>
                <a:ext cx="13899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16" name="墨迹 215"/>
              <p14:cNvContentPartPr/>
              <p14:nvPr/>
            </p14:nvContentPartPr>
            <p14:xfrm>
              <a:off x="4797777" y="6595749"/>
              <a:ext cx="22578" cy="172014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4797777" y="6595749"/>
                <a:ext cx="22578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17" name="墨迹 216"/>
              <p14:cNvContentPartPr/>
              <p14:nvPr/>
            </p14:nvContentPartPr>
            <p14:xfrm>
              <a:off x="4967111" y="6484363"/>
              <a:ext cx="28222" cy="348963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4967111" y="6484363"/>
                <a:ext cx="28222" cy="3489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18" name="墨迹 217"/>
              <p14:cNvContentPartPr/>
              <p14:nvPr/>
            </p14:nvContentPartPr>
            <p14:xfrm>
              <a:off x="4930422" y="6471673"/>
              <a:ext cx="53622" cy="126896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4930422" y="6471673"/>
                <a:ext cx="53622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19" name="墨迹 218"/>
              <p14:cNvContentPartPr/>
              <p14:nvPr/>
            </p14:nvContentPartPr>
            <p14:xfrm>
              <a:off x="5012266" y="6485772"/>
              <a:ext cx="79022" cy="78957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5012266" y="6485772"/>
                <a:ext cx="79022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20" name="墨迹 219"/>
              <p14:cNvContentPartPr/>
              <p14:nvPr/>
            </p14:nvContentPartPr>
            <p14:xfrm>
              <a:off x="5463822" y="6502692"/>
              <a:ext cx="152400" cy="219953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5463822" y="6502692"/>
                <a:ext cx="152400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21" name="墨迹 220"/>
              <p14:cNvContentPartPr/>
              <p14:nvPr/>
            </p14:nvContentPartPr>
            <p14:xfrm>
              <a:off x="5768622" y="6386195"/>
              <a:ext cx="50800" cy="362709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5768622" y="6386195"/>
                <a:ext cx="50800" cy="362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22" name="墨迹 221"/>
              <p14:cNvContentPartPr/>
              <p14:nvPr/>
            </p14:nvContentPartPr>
            <p14:xfrm>
              <a:off x="5725759" y="6590109"/>
              <a:ext cx="248885" cy="197921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5725759" y="6590109"/>
                <a:ext cx="248885" cy="197921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00" y="1722120"/>
            <a:ext cx="6093460" cy="288226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846455"/>
            <a:ext cx="11024235" cy="25825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846455"/>
            <a:ext cx="11024235" cy="25825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2017888" y="1799097"/>
              <a:ext cx="1171223" cy="54459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2017888" y="1799097"/>
                <a:ext cx="1171223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281538" y="1419820"/>
              <a:ext cx="316795" cy="413115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281538" y="1419820"/>
                <a:ext cx="316795" cy="4131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3968044" y="1477628"/>
              <a:ext cx="143933" cy="34402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3968044" y="1477628"/>
                <a:ext cx="143933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3276600" y="379276"/>
              <a:ext cx="281163" cy="36130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276600" y="379276"/>
                <a:ext cx="281163" cy="361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3335866" y="559750"/>
              <a:ext cx="349956" cy="1832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3335866" y="559750"/>
                <a:ext cx="349956" cy="183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3421591" y="434264"/>
              <a:ext cx="475897" cy="339975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421591" y="434264"/>
                <a:ext cx="475897" cy="339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3900311" y="321468"/>
              <a:ext cx="135466" cy="66637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900311" y="321468"/>
                <a:ext cx="135466" cy="666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3877733" y="476563"/>
              <a:ext cx="183444" cy="70497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3877733" y="476563"/>
                <a:ext cx="183444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3969984" y="419812"/>
              <a:ext cx="163513" cy="304902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3969984" y="419812"/>
                <a:ext cx="163513" cy="304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4058355" y="654217"/>
              <a:ext cx="152400" cy="129715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058355" y="654217"/>
                <a:ext cx="152400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4452055" y="496302"/>
              <a:ext cx="244122" cy="3190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452055" y="496302"/>
                <a:ext cx="244122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4668131" y="394786"/>
              <a:ext cx="341313" cy="18206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668131" y="394786"/>
                <a:ext cx="341313" cy="182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4995333" y="294679"/>
              <a:ext cx="16933" cy="61614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4995333" y="294679"/>
                <a:ext cx="16933" cy="616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5057422" y="469513"/>
              <a:ext cx="132644" cy="158091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057422" y="469513"/>
                <a:ext cx="132644" cy="158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4377266" y="1374701"/>
              <a:ext cx="110067" cy="204443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4377266" y="1374701"/>
                <a:ext cx="110067" cy="204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4363155" y="1368885"/>
              <a:ext cx="152400" cy="17924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4363155" y="1368885"/>
                <a:ext cx="152400" cy="179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6229878" y="669374"/>
              <a:ext cx="78317" cy="36552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6229878" y="669374"/>
                <a:ext cx="78317" cy="365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6276622" y="672546"/>
              <a:ext cx="141111" cy="233523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6276622" y="672546"/>
                <a:ext cx="141111" cy="233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6290733" y="688232"/>
              <a:ext cx="110067" cy="197217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6290733" y="688232"/>
                <a:ext cx="110067" cy="197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6293555" y="843150"/>
              <a:ext cx="186267" cy="5357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6293555" y="843150"/>
                <a:ext cx="186267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6395155" y="788867"/>
              <a:ext cx="22578" cy="480088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6395155" y="788867"/>
                <a:ext cx="22578" cy="480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6530622" y="639588"/>
              <a:ext cx="138288" cy="426334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6530622" y="639588"/>
                <a:ext cx="138288" cy="4263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6686550" y="628133"/>
              <a:ext cx="216605" cy="323583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6686550" y="628133"/>
                <a:ext cx="216605" cy="3235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6851650" y="592531"/>
              <a:ext cx="246238" cy="405714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6851650" y="592531"/>
                <a:ext cx="246238" cy="405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7196666" y="631657"/>
              <a:ext cx="152400" cy="541421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7196666" y="631657"/>
                <a:ext cx="152400" cy="541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7176028" y="741634"/>
              <a:ext cx="116594" cy="12548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176028" y="741634"/>
                <a:ext cx="116594" cy="125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7403747" y="671136"/>
              <a:ext cx="28575" cy="125838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7403747" y="671136"/>
                <a:ext cx="28575" cy="125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7445022" y="665496"/>
              <a:ext cx="54504" cy="129716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7445022" y="665496"/>
                <a:ext cx="54504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7459133" y="575259"/>
              <a:ext cx="138289" cy="256611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459133" y="575259"/>
                <a:ext cx="138289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7552266" y="750093"/>
              <a:ext cx="142522" cy="6767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7552266" y="750093"/>
                <a:ext cx="14252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7783688" y="750093"/>
              <a:ext cx="11289" cy="5640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7783688" y="750093"/>
                <a:ext cx="112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7140222" y="905188"/>
              <a:ext cx="829733" cy="4793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7140222" y="905188"/>
                <a:ext cx="829733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8469488" y="837510"/>
              <a:ext cx="105012" cy="5995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8469488" y="837510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5117747" y="2261560"/>
              <a:ext cx="952853" cy="3383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117747" y="2261560"/>
                <a:ext cx="95285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7066844" y="1753978"/>
              <a:ext cx="105012" cy="5995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7066844" y="1753978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6330950" y="1714500"/>
              <a:ext cx="210961" cy="535781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330950" y="1714500"/>
                <a:ext cx="210961" cy="535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6660444" y="1519574"/>
              <a:ext cx="246238" cy="181355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6660444" y="1519574"/>
                <a:ext cx="246238" cy="181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6637866" y="1514992"/>
              <a:ext cx="184856" cy="303844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6637866" y="1514992"/>
                <a:ext cx="184856" cy="3038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6699955" y="1675021"/>
              <a:ext cx="242712" cy="257316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6699955" y="1675021"/>
                <a:ext cx="242712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6807200" y="1679603"/>
              <a:ext cx="56444" cy="142053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6807200" y="1679603"/>
                <a:ext cx="56444" cy="1420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7004755" y="1445904"/>
              <a:ext cx="159809" cy="185585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7004755" y="1445904"/>
                <a:ext cx="159809" cy="185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6976533" y="1476218"/>
              <a:ext cx="163689" cy="243921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6976533" y="1476218"/>
                <a:ext cx="163689" cy="243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6993466" y="1635542"/>
              <a:ext cx="293511" cy="28533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6993466" y="1635542"/>
                <a:ext cx="293511" cy="285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7278511" y="1527857"/>
              <a:ext cx="166511" cy="588831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7278511" y="1527857"/>
                <a:ext cx="166511" cy="5888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7281333" y="1635542"/>
              <a:ext cx="118534" cy="7331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7281333" y="1635542"/>
                <a:ext cx="118534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7292975" y="1604523"/>
              <a:ext cx="157691" cy="18963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7292975" y="1604523"/>
                <a:ext cx="157691" cy="189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7445022" y="1477628"/>
              <a:ext cx="103716" cy="402188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7445022" y="1477628"/>
                <a:ext cx="103716" cy="4021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7504994" y="1629902"/>
              <a:ext cx="131938" cy="226298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504994" y="1629902"/>
                <a:ext cx="131938" cy="226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6668205" y="2069807"/>
              <a:ext cx="274462" cy="17835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6668205" y="2069807"/>
                <a:ext cx="274462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6753577" y="1999310"/>
              <a:ext cx="98778" cy="487842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6753577" y="1999310"/>
                <a:ext cx="98778" cy="487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6790266" y="2278480"/>
              <a:ext cx="146756" cy="110681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6790266" y="2278480"/>
                <a:ext cx="146756" cy="110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7010400" y="2041608"/>
              <a:ext cx="193675" cy="6203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7010400" y="2041608"/>
                <a:ext cx="193675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7058377" y="2013585"/>
              <a:ext cx="19756" cy="14363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7058377" y="2013585"/>
                <a:ext cx="19756" cy="143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7019572" y="2027509"/>
              <a:ext cx="170038" cy="403246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7019572" y="2027509"/>
                <a:ext cx="170038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7241822" y="2068573"/>
              <a:ext cx="178681" cy="483437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7241822" y="2068573"/>
                <a:ext cx="178681" cy="4834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7245350" y="2137485"/>
              <a:ext cx="112183" cy="101516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7245350" y="2137485"/>
                <a:ext cx="112183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7262812" y="2098006"/>
              <a:ext cx="137054" cy="225592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7262812" y="2098006"/>
                <a:ext cx="137054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7399866" y="2013409"/>
              <a:ext cx="112889" cy="377867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7399866" y="2013409"/>
                <a:ext cx="112889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7464777" y="2137837"/>
              <a:ext cx="134762" cy="191401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7464777" y="2137837"/>
                <a:ext cx="134762" cy="191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7473244" y="2334878"/>
              <a:ext cx="22578" cy="121255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7473244" y="2334878"/>
                <a:ext cx="22578" cy="121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7507111" y="2323598"/>
              <a:ext cx="116416" cy="103631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7507111" y="2323598"/>
                <a:ext cx="116416" cy="103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3658129" y="2760683"/>
              <a:ext cx="544159" cy="31019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3658129" y="2760683"/>
                <a:ext cx="54415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6276622" y="3598194"/>
              <a:ext cx="211666" cy="318648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6276622" y="3598194"/>
                <a:ext cx="211666" cy="318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6795911" y="3586914"/>
              <a:ext cx="254000" cy="32428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6795911" y="3586914"/>
                <a:ext cx="254000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6366933" y="3195653"/>
              <a:ext cx="568149" cy="458939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6366933" y="3195653"/>
                <a:ext cx="568149" cy="458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7318022" y="3423360"/>
              <a:ext cx="167216" cy="485023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7318022" y="3423360"/>
                <a:ext cx="167216" cy="485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7403394" y="3569995"/>
              <a:ext cx="222250" cy="231231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7403394" y="3569995"/>
                <a:ext cx="222250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7674680" y="3493505"/>
              <a:ext cx="128764" cy="268243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7674680" y="3493505"/>
                <a:ext cx="128764" cy="268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7924800" y="3523466"/>
              <a:ext cx="43215" cy="94467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7924800" y="3523466"/>
                <a:ext cx="43215" cy="94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7862005" y="3577749"/>
              <a:ext cx="252766" cy="203914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7862005" y="3577749"/>
                <a:ext cx="252766" cy="203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7992533" y="3579512"/>
              <a:ext cx="32456" cy="137118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7992533" y="3579512"/>
                <a:ext cx="32456" cy="137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7941733" y="3632032"/>
              <a:ext cx="389467" cy="211669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7941733" y="3632032"/>
                <a:ext cx="389467" cy="211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5847644" y="2303683"/>
              <a:ext cx="101600" cy="212373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5847644" y="2303683"/>
                <a:ext cx="101600" cy="212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5826477" y="2346157"/>
              <a:ext cx="139700" cy="140995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5826477" y="2346157"/>
                <a:ext cx="13970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4253088" y="3216626"/>
              <a:ext cx="254000" cy="19210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4253088" y="3216626"/>
                <a:ext cx="254000" cy="19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5113866" y="3169569"/>
              <a:ext cx="1270001" cy="54987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5113866" y="3169569"/>
                <a:ext cx="1270001" cy="54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5300133" y="4246771"/>
              <a:ext cx="56444" cy="180474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5300133" y="4246771"/>
                <a:ext cx="5644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5384800" y="4331368"/>
              <a:ext cx="161748" cy="203033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5384800" y="4331368"/>
                <a:ext cx="16174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墨迹 80"/>
              <p14:cNvContentPartPr/>
              <p14:nvPr/>
            </p14:nvContentPartPr>
            <p14:xfrm>
              <a:off x="5480755" y="4196013"/>
              <a:ext cx="155222" cy="95876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5480755" y="4196013"/>
                <a:ext cx="155222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" name="墨迹 81"/>
              <p14:cNvContentPartPr/>
              <p14:nvPr/>
            </p14:nvContentPartPr>
            <p14:xfrm>
              <a:off x="5703181" y="4196013"/>
              <a:ext cx="183974" cy="291331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5703181" y="4196013"/>
                <a:ext cx="183974" cy="291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" name="墨迹 82"/>
              <p14:cNvContentPartPr/>
              <p14:nvPr/>
            </p14:nvContentPartPr>
            <p14:xfrm>
              <a:off x="5888743" y="4088856"/>
              <a:ext cx="255234" cy="404656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5888743" y="4088856"/>
                <a:ext cx="255234" cy="404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墨迹 83"/>
              <p14:cNvContentPartPr/>
              <p14:nvPr/>
            </p14:nvContentPartPr>
            <p14:xfrm>
              <a:off x="6332361" y="4246771"/>
              <a:ext cx="57150" cy="360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6332361" y="4246771"/>
                <a:ext cx="571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5" name="墨迹 84"/>
              <p14:cNvContentPartPr/>
              <p14:nvPr/>
            </p14:nvContentPartPr>
            <p14:xfrm>
              <a:off x="6302022" y="4176978"/>
              <a:ext cx="31044" cy="224887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6302022" y="4176978"/>
                <a:ext cx="31044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6" name="墨迹 85"/>
              <p14:cNvContentPartPr/>
              <p14:nvPr/>
            </p14:nvContentPartPr>
            <p14:xfrm>
              <a:off x="6174316" y="4404685"/>
              <a:ext cx="251884" cy="11280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6174316" y="4404685"/>
                <a:ext cx="25188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7" name="墨迹 86"/>
              <p14:cNvContentPartPr/>
              <p14:nvPr/>
            </p14:nvContentPartPr>
            <p14:xfrm>
              <a:off x="6454422" y="4150894"/>
              <a:ext cx="184855" cy="217133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6454422" y="4150894"/>
                <a:ext cx="184855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8" name="墨迹 87"/>
              <p14:cNvContentPartPr/>
              <p14:nvPr/>
            </p14:nvContentPartPr>
            <p14:xfrm>
              <a:off x="6524977" y="4269330"/>
              <a:ext cx="112889" cy="179064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6524977" y="4269330"/>
                <a:ext cx="112889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9" name="墨迹 88"/>
              <p14:cNvContentPartPr/>
              <p14:nvPr/>
            </p14:nvContentPartPr>
            <p14:xfrm>
              <a:off x="6812844" y="4305989"/>
              <a:ext cx="105012" cy="59958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6812844" y="4305989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墨迹 89"/>
              <p14:cNvContentPartPr/>
              <p14:nvPr/>
            </p14:nvContentPartPr>
            <p14:xfrm>
              <a:off x="1749777" y="5446287"/>
              <a:ext cx="11289" cy="260664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749777" y="5446287"/>
                <a:ext cx="11289" cy="260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1" name="墨迹 90"/>
              <p14:cNvContentPartPr/>
              <p14:nvPr/>
            </p14:nvContentPartPr>
            <p14:xfrm>
              <a:off x="1823155" y="5425490"/>
              <a:ext cx="276578" cy="283400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823155" y="5425490"/>
                <a:ext cx="276578" cy="283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" name="墨迹 91"/>
              <p14:cNvContentPartPr/>
              <p14:nvPr/>
            </p14:nvContentPartPr>
            <p14:xfrm>
              <a:off x="2139244" y="5371912"/>
              <a:ext cx="197556" cy="329928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2139244" y="5371912"/>
                <a:ext cx="197556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墨迹 92"/>
              <p14:cNvContentPartPr/>
              <p14:nvPr/>
            </p14:nvContentPartPr>
            <p14:xfrm>
              <a:off x="2280355" y="5589044"/>
              <a:ext cx="158045" cy="104336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2280355" y="5589044"/>
                <a:ext cx="158045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4" name="墨迹 93"/>
              <p14:cNvContentPartPr/>
              <p14:nvPr/>
            </p14:nvContentPartPr>
            <p14:xfrm>
              <a:off x="2579511" y="5245016"/>
              <a:ext cx="122237" cy="177653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2579511" y="5245016"/>
                <a:ext cx="122237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5" name="墨迹 94"/>
              <p14:cNvContentPartPr/>
              <p14:nvPr/>
            </p14:nvContentPartPr>
            <p14:xfrm>
              <a:off x="2484966" y="5419850"/>
              <a:ext cx="222074" cy="48819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2484966" y="5419850"/>
                <a:ext cx="222074" cy="48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6" name="墨迹 95"/>
              <p14:cNvContentPartPr/>
              <p14:nvPr/>
            </p14:nvContentPartPr>
            <p14:xfrm>
              <a:off x="2497666" y="5380371"/>
              <a:ext cx="143934" cy="296090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2497666" y="5380371"/>
                <a:ext cx="143934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7" name="墨迹 96"/>
              <p14:cNvContentPartPr/>
              <p14:nvPr/>
            </p14:nvContentPartPr>
            <p14:xfrm>
              <a:off x="2619022" y="5560845"/>
              <a:ext cx="191911" cy="98697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2619022" y="5560845"/>
                <a:ext cx="191911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8" name="墨迹 97"/>
              <p14:cNvContentPartPr/>
              <p14:nvPr/>
            </p14:nvContentPartPr>
            <p14:xfrm>
              <a:off x="2839508" y="5236556"/>
              <a:ext cx="39158" cy="150160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2839508" y="5236556"/>
                <a:ext cx="39158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9" name="墨迹 98"/>
              <p14:cNvContentPartPr/>
              <p14:nvPr/>
            </p14:nvContentPartPr>
            <p14:xfrm>
              <a:off x="2766306" y="5315513"/>
              <a:ext cx="290160" cy="335569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2766306" y="5315513"/>
                <a:ext cx="290160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0" name="墨迹 99"/>
              <p14:cNvContentPartPr/>
              <p14:nvPr/>
            </p14:nvContentPartPr>
            <p14:xfrm>
              <a:off x="3087511" y="5182978"/>
              <a:ext cx="227189" cy="452947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3087511" y="5182978"/>
                <a:ext cx="227189" cy="452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1" name="墨迹 100"/>
              <p14:cNvContentPartPr/>
              <p14:nvPr/>
            </p14:nvContentPartPr>
            <p14:xfrm>
              <a:off x="3222977" y="5478892"/>
              <a:ext cx="155928" cy="180650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3222977" y="5478892"/>
                <a:ext cx="155928" cy="180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2" name="墨迹 101"/>
              <p14:cNvContentPartPr/>
              <p14:nvPr/>
            </p14:nvContentPartPr>
            <p14:xfrm>
              <a:off x="3352800" y="5455627"/>
              <a:ext cx="50800" cy="77019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3352800" y="5455627"/>
                <a:ext cx="50800" cy="77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3" name="墨迹 102"/>
              <p14:cNvContentPartPr/>
              <p14:nvPr/>
            </p14:nvContentPartPr>
            <p14:xfrm>
              <a:off x="3460044" y="5275153"/>
              <a:ext cx="344311" cy="201095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3460044" y="5275153"/>
                <a:ext cx="344311" cy="201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" name="墨迹 103"/>
              <p14:cNvContentPartPr/>
              <p14:nvPr/>
            </p14:nvContentPartPr>
            <p14:xfrm>
              <a:off x="3468511" y="5467788"/>
              <a:ext cx="172155" cy="204619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3468511" y="5467788"/>
                <a:ext cx="172155" cy="204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5" name="墨迹 104"/>
              <p14:cNvContentPartPr/>
              <p14:nvPr/>
            </p14:nvContentPartPr>
            <p14:xfrm>
              <a:off x="3807177" y="5386011"/>
              <a:ext cx="191911" cy="285339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3807177" y="5386011"/>
                <a:ext cx="191911" cy="285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6" name="墨迹 105"/>
              <p14:cNvContentPartPr/>
              <p14:nvPr/>
            </p14:nvContentPartPr>
            <p14:xfrm>
              <a:off x="4069644" y="5233736"/>
              <a:ext cx="95956" cy="614739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4069644" y="5233736"/>
                <a:ext cx="95956" cy="614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7" name="墨迹 106"/>
              <p14:cNvContentPartPr/>
              <p14:nvPr/>
            </p14:nvContentPartPr>
            <p14:xfrm>
              <a:off x="4165600" y="5282380"/>
              <a:ext cx="276577" cy="309484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4165600" y="5282380"/>
                <a:ext cx="276577" cy="3094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8" name="墨迹 107"/>
              <p14:cNvContentPartPr/>
              <p14:nvPr/>
            </p14:nvContentPartPr>
            <p14:xfrm>
              <a:off x="4413955" y="5304939"/>
              <a:ext cx="191911" cy="100811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4413955" y="5304939"/>
                <a:ext cx="191911" cy="1008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9" name="墨迹 108"/>
              <p14:cNvContentPartPr/>
              <p14:nvPr/>
            </p14:nvContentPartPr>
            <p14:xfrm>
              <a:off x="4388555" y="5260526"/>
              <a:ext cx="542220" cy="362357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4388555" y="5260526"/>
                <a:ext cx="542220" cy="3623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0" name="墨迹 109"/>
              <p14:cNvContentPartPr/>
              <p14:nvPr/>
            </p14:nvContentPartPr>
            <p14:xfrm>
              <a:off x="5130800" y="5022244"/>
              <a:ext cx="141111" cy="468103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5130800" y="5022244"/>
                <a:ext cx="141111" cy="468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1" name="墨迹 110"/>
              <p14:cNvContentPartPr/>
              <p14:nvPr/>
            </p14:nvContentPartPr>
            <p14:xfrm>
              <a:off x="5136444" y="5510087"/>
              <a:ext cx="73378" cy="637297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5136444" y="5510087"/>
                <a:ext cx="73378" cy="637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2" name="墨迹 111"/>
              <p14:cNvContentPartPr/>
              <p14:nvPr/>
            </p14:nvContentPartPr>
            <p14:xfrm>
              <a:off x="5490280" y="4816391"/>
              <a:ext cx="422275" cy="445545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5490280" y="4816391"/>
                <a:ext cx="422275" cy="445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3" name="墨迹 112"/>
              <p14:cNvContentPartPr/>
              <p14:nvPr/>
            </p14:nvContentPartPr>
            <p14:xfrm>
              <a:off x="5870222" y="4839126"/>
              <a:ext cx="199143" cy="340327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5870222" y="4839126"/>
                <a:ext cx="199143" cy="340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4" name="墨迹 113"/>
              <p14:cNvContentPartPr/>
              <p14:nvPr/>
            </p14:nvContentPartPr>
            <p14:xfrm>
              <a:off x="6050844" y="5022244"/>
              <a:ext cx="59266" cy="33839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6050844" y="5022244"/>
                <a:ext cx="5926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5" name="墨迹 114"/>
              <p14:cNvContentPartPr/>
              <p14:nvPr/>
            </p14:nvContentPartPr>
            <p14:xfrm>
              <a:off x="6163733" y="4874904"/>
              <a:ext cx="88371" cy="116321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6163733" y="4874904"/>
                <a:ext cx="88371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6" name="墨迹 115"/>
              <p14:cNvContentPartPr/>
              <p14:nvPr/>
            </p14:nvContentPartPr>
            <p14:xfrm>
              <a:off x="6138333" y="5015899"/>
              <a:ext cx="80434" cy="161439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6138333" y="5015899"/>
                <a:ext cx="80434" cy="161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7" name="墨迹 116"/>
              <p14:cNvContentPartPr/>
              <p14:nvPr/>
            </p14:nvContentPartPr>
            <p14:xfrm>
              <a:off x="6070600" y="4954918"/>
              <a:ext cx="59266" cy="194221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6070600" y="4954918"/>
                <a:ext cx="59266" cy="194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8" name="墨迹 117"/>
              <p14:cNvContentPartPr/>
              <p14:nvPr/>
            </p14:nvContentPartPr>
            <p14:xfrm>
              <a:off x="5566127" y="5441704"/>
              <a:ext cx="213784" cy="286220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5566127" y="5441704"/>
                <a:ext cx="213784" cy="286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9" name="墨迹 118"/>
              <p14:cNvContentPartPr/>
              <p14:nvPr/>
            </p14:nvContentPartPr>
            <p14:xfrm>
              <a:off x="5678311" y="5611603"/>
              <a:ext cx="172861" cy="56398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5678311" y="5611603"/>
                <a:ext cx="172861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0" name="墨迹 119"/>
              <p14:cNvContentPartPr/>
              <p14:nvPr/>
            </p14:nvContentPartPr>
            <p14:xfrm>
              <a:off x="5762977" y="5549565"/>
              <a:ext cx="33867" cy="456824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5762977" y="5549565"/>
                <a:ext cx="33867" cy="456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1" name="墨迹 120"/>
              <p14:cNvContentPartPr/>
              <p14:nvPr/>
            </p14:nvContentPartPr>
            <p14:xfrm>
              <a:off x="6028266" y="5423903"/>
              <a:ext cx="349956" cy="321117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6028266" y="5423903"/>
                <a:ext cx="349956" cy="321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2" name="墨迹 121"/>
              <p14:cNvContentPartPr/>
              <p14:nvPr/>
            </p14:nvContentPartPr>
            <p14:xfrm>
              <a:off x="6353527" y="5402930"/>
              <a:ext cx="119239" cy="56398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6353527" y="5402930"/>
                <a:ext cx="11923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3" name="墨迹 122"/>
              <p14:cNvContentPartPr/>
              <p14:nvPr/>
            </p14:nvContentPartPr>
            <p14:xfrm>
              <a:off x="6366051" y="5298594"/>
              <a:ext cx="223837" cy="459644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6366051" y="5298594"/>
                <a:ext cx="223837" cy="459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4" name="墨迹 123"/>
              <p14:cNvContentPartPr/>
              <p14:nvPr/>
            </p14:nvContentPartPr>
            <p14:xfrm>
              <a:off x="6917266" y="5521366"/>
              <a:ext cx="105012" cy="59958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6917266" y="5521366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5" name="墨迹 124"/>
              <p14:cNvContentPartPr/>
              <p14:nvPr/>
            </p14:nvContentPartPr>
            <p14:xfrm>
              <a:off x="5181600" y="6034588"/>
              <a:ext cx="16933" cy="470923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5181600" y="6034588"/>
                <a:ext cx="16933" cy="470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6" name="墨迹 125"/>
              <p14:cNvContentPartPr/>
              <p14:nvPr/>
            </p14:nvContentPartPr>
            <p14:xfrm>
              <a:off x="5669315" y="6041638"/>
              <a:ext cx="389996" cy="344380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5669315" y="6041638"/>
                <a:ext cx="389996" cy="344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7" name="墨迹 126"/>
              <p14:cNvContentPartPr/>
              <p14:nvPr/>
            </p14:nvContentPartPr>
            <p14:xfrm>
              <a:off x="6104113" y="5944352"/>
              <a:ext cx="375709" cy="665496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6104113" y="5944352"/>
                <a:ext cx="375709" cy="665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8" name="墨迹 127"/>
              <p14:cNvContentPartPr/>
              <p14:nvPr/>
            </p14:nvContentPartPr>
            <p14:xfrm>
              <a:off x="6299200" y="6009209"/>
              <a:ext cx="262466" cy="329929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6299200" y="6009209"/>
                <a:ext cx="262466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9" name="墨迹 128"/>
              <p14:cNvContentPartPr/>
              <p14:nvPr/>
            </p14:nvContentPartPr>
            <p14:xfrm>
              <a:off x="6479822" y="6313759"/>
              <a:ext cx="107244" cy="64857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6479822" y="6313759"/>
                <a:ext cx="107244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0" name="墨迹 129"/>
              <p14:cNvContentPartPr/>
              <p14:nvPr/>
            </p14:nvContentPartPr>
            <p14:xfrm>
              <a:off x="6769628" y="6271460"/>
              <a:ext cx="3704" cy="22559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6769628" y="6271460"/>
                <a:ext cx="370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1" name="墨迹 130"/>
              <p14:cNvContentPartPr/>
              <p14:nvPr/>
            </p14:nvContentPartPr>
            <p14:xfrm>
              <a:off x="7251523" y="5980658"/>
              <a:ext cx="322969" cy="256963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7251523" y="5980658"/>
                <a:ext cx="322969" cy="2569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2" name="墨迹 131"/>
              <p14:cNvContentPartPr/>
              <p14:nvPr/>
            </p14:nvContentPartPr>
            <p14:xfrm>
              <a:off x="7306733" y="6104205"/>
              <a:ext cx="155222" cy="254672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7306733" y="6104205"/>
                <a:ext cx="155222" cy="254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3" name="墨迹 132"/>
              <p14:cNvContentPartPr/>
              <p14:nvPr/>
            </p14:nvContentPartPr>
            <p14:xfrm>
              <a:off x="7490177" y="6282740"/>
              <a:ext cx="112889" cy="84597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7490177" y="6282740"/>
                <a:ext cx="1128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4" name="墨迹 133"/>
              <p14:cNvContentPartPr/>
              <p14:nvPr/>
            </p14:nvContentPartPr>
            <p14:xfrm>
              <a:off x="7632171" y="5978190"/>
              <a:ext cx="363184" cy="372227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7632171" y="5978190"/>
                <a:ext cx="363184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5" name="墨迹 134"/>
              <p14:cNvContentPartPr/>
              <p14:nvPr/>
            </p14:nvContentPartPr>
            <p14:xfrm>
              <a:off x="7978422" y="5890069"/>
              <a:ext cx="198261" cy="683121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7978422" y="5890069"/>
                <a:ext cx="198261" cy="683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6" name="墨迹 135"/>
              <p14:cNvContentPartPr/>
              <p14:nvPr/>
            </p14:nvContentPartPr>
            <p14:xfrm>
              <a:off x="7982302" y="5937125"/>
              <a:ext cx="526698" cy="444311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7982302" y="5937125"/>
                <a:ext cx="526698" cy="4443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7" name="墨迹 136"/>
              <p14:cNvContentPartPr/>
              <p14:nvPr/>
            </p14:nvContentPartPr>
            <p14:xfrm>
              <a:off x="8594372" y="5901877"/>
              <a:ext cx="35983" cy="93233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8594372" y="5901877"/>
                <a:ext cx="35983" cy="932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8" name="墨迹 137"/>
              <p14:cNvContentPartPr/>
              <p14:nvPr/>
            </p14:nvContentPartPr>
            <p14:xfrm>
              <a:off x="8534400" y="5966206"/>
              <a:ext cx="87841" cy="274236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8534400" y="5966206"/>
                <a:ext cx="87841" cy="274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9" name="墨迹 138"/>
              <p14:cNvContentPartPr/>
              <p14:nvPr/>
            </p14:nvContentPartPr>
            <p14:xfrm>
              <a:off x="8623476" y="5933072"/>
              <a:ext cx="97190" cy="377866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8623476" y="5933072"/>
                <a:ext cx="97190" cy="377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0" name="墨迹 139"/>
              <p14:cNvContentPartPr/>
              <p14:nvPr/>
            </p14:nvContentPartPr>
            <p14:xfrm>
              <a:off x="8753651" y="5854115"/>
              <a:ext cx="169509" cy="246212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8753651" y="5854115"/>
                <a:ext cx="169509" cy="246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1" name="墨迹 140"/>
              <p14:cNvContentPartPr/>
              <p14:nvPr/>
            </p14:nvContentPartPr>
            <p14:xfrm>
              <a:off x="8686800" y="6044106"/>
              <a:ext cx="191911" cy="255553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8686800" y="6044106"/>
                <a:ext cx="191911" cy="255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2" name="墨迹 141"/>
              <p14:cNvContentPartPr/>
              <p14:nvPr/>
            </p14:nvContentPartPr>
            <p14:xfrm>
              <a:off x="8681155" y="6149676"/>
              <a:ext cx="316089" cy="181002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8681155" y="6149676"/>
                <a:ext cx="316089" cy="181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3" name="墨迹 142"/>
              <p14:cNvContentPartPr/>
              <p14:nvPr/>
            </p14:nvContentPartPr>
            <p14:xfrm>
              <a:off x="5201355" y="6513972"/>
              <a:ext cx="270934" cy="214312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5201355" y="6513972"/>
                <a:ext cx="270934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4" name="墨迹 143"/>
              <p14:cNvContentPartPr/>
              <p14:nvPr/>
            </p14:nvContentPartPr>
            <p14:xfrm>
              <a:off x="6304844" y="2844751"/>
              <a:ext cx="135466" cy="319178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6304844" y="2844751"/>
                <a:ext cx="135466" cy="319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5" name="墨迹 144"/>
              <p14:cNvContentPartPr/>
              <p14:nvPr/>
            </p14:nvContentPartPr>
            <p14:xfrm>
              <a:off x="6273800" y="2908023"/>
              <a:ext cx="163688" cy="188228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6273800" y="2908023"/>
                <a:ext cx="163688" cy="188228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75" y="847725"/>
            <a:ext cx="11423650" cy="16827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75" y="847725"/>
            <a:ext cx="11423650" cy="16827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4387673" y="494892"/>
              <a:ext cx="300038" cy="252910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4387673" y="494892"/>
                <a:ext cx="300038" cy="252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4619448" y="500532"/>
              <a:ext cx="404107" cy="28058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4619448" y="500532"/>
                <a:ext cx="404107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5084409" y="575259"/>
              <a:ext cx="131057" cy="1128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5084409" y="575259"/>
                <a:ext cx="13105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5142088" y="500180"/>
              <a:ext cx="16934" cy="264013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142088" y="500180"/>
                <a:ext cx="16934" cy="264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5350933" y="501942"/>
              <a:ext cx="22578" cy="159501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350933" y="501942"/>
                <a:ext cx="22578" cy="159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5362222" y="549880"/>
              <a:ext cx="101600" cy="4793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362222" y="549880"/>
                <a:ext cx="101600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5435600" y="421399"/>
              <a:ext cx="234950" cy="316005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435600" y="421399"/>
                <a:ext cx="234950" cy="3160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5796844" y="541421"/>
              <a:ext cx="251178" cy="1691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796844" y="541421"/>
                <a:ext cx="2511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5994400" y="479383"/>
              <a:ext cx="139171" cy="62038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994400" y="479383"/>
                <a:ext cx="139171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5844822" y="603458"/>
              <a:ext cx="251178" cy="9341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844822" y="603458"/>
                <a:ext cx="251178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5897738" y="620378"/>
              <a:ext cx="113594" cy="5357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897738" y="620378"/>
                <a:ext cx="113594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6282266" y="460701"/>
              <a:ext cx="129822" cy="19069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6282266" y="460701"/>
                <a:ext cx="129822" cy="190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6395155" y="466341"/>
              <a:ext cx="129822" cy="174481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6395155" y="466341"/>
                <a:ext cx="129822" cy="174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6505222" y="504586"/>
              <a:ext cx="237066" cy="117907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6505222" y="504586"/>
                <a:ext cx="237066" cy="117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6740877" y="385621"/>
              <a:ext cx="275167" cy="412411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740877" y="385621"/>
                <a:ext cx="275167" cy="412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7140222" y="490662"/>
              <a:ext cx="220133" cy="1128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140222" y="490662"/>
                <a:ext cx="22013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7247466" y="406242"/>
              <a:ext cx="50800" cy="222595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247466" y="406242"/>
                <a:ext cx="50800" cy="222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7467600" y="387383"/>
              <a:ext cx="241300" cy="180122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467600" y="387383"/>
                <a:ext cx="241300" cy="180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7699022" y="409943"/>
              <a:ext cx="361244" cy="18787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699022" y="409943"/>
                <a:ext cx="361244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7967133" y="346495"/>
              <a:ext cx="287161" cy="319001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7967133" y="346495"/>
                <a:ext cx="287161" cy="3190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4543777" y="1468287"/>
              <a:ext cx="189971" cy="319530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543777" y="1468287"/>
                <a:ext cx="189971" cy="319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4512556" y="1549359"/>
              <a:ext cx="203377" cy="19615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4512556" y="1549359"/>
                <a:ext cx="203377" cy="196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4989688" y="1460708"/>
              <a:ext cx="101600" cy="172014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4989688" y="1460708"/>
                <a:ext cx="101600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5057422" y="1425283"/>
              <a:ext cx="174978" cy="189462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5057422" y="1425283"/>
                <a:ext cx="174978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5209822" y="1341039"/>
              <a:ext cx="440266" cy="635711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5209822" y="1341039"/>
                <a:ext cx="440266" cy="635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8220956" y="1319713"/>
              <a:ext cx="290866" cy="157562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8220956" y="1319713"/>
                <a:ext cx="290866" cy="157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8486422" y="1194228"/>
              <a:ext cx="36688" cy="503352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8486422" y="1194228"/>
                <a:ext cx="36688" cy="5033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8538280" y="1387391"/>
              <a:ext cx="111831" cy="73317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8538280" y="1387391"/>
                <a:ext cx="111831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8599311" y="1414533"/>
              <a:ext cx="19756" cy="125133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8599311" y="1414533"/>
                <a:ext cx="19756" cy="125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8690327" y="1184358"/>
              <a:ext cx="140935" cy="4793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8690327" y="1184358"/>
                <a:ext cx="140935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8692444" y="1252036"/>
              <a:ext cx="50800" cy="355307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8692444" y="1252036"/>
                <a:ext cx="50800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8686800" y="1370472"/>
              <a:ext cx="155222" cy="4511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8686800" y="1370472"/>
                <a:ext cx="15522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8922278" y="1347912"/>
              <a:ext cx="213254" cy="3947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8922278" y="1347912"/>
                <a:ext cx="21325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9025466" y="1261729"/>
              <a:ext cx="22578" cy="20743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025466" y="1261729"/>
                <a:ext cx="22578" cy="207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9172222" y="1247806"/>
              <a:ext cx="28222" cy="187523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172222" y="1247806"/>
                <a:ext cx="28222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9183511" y="1330993"/>
              <a:ext cx="90311" cy="45118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9183511" y="1330993"/>
                <a:ext cx="9031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9251244" y="1192113"/>
              <a:ext cx="265288" cy="244626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9251244" y="1192113"/>
                <a:ext cx="265288" cy="244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9633302" y="1274595"/>
              <a:ext cx="210609" cy="11280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9633302" y="1274595"/>
                <a:ext cx="21060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9812337" y="1203392"/>
              <a:ext cx="121885" cy="82483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9812337" y="1203392"/>
                <a:ext cx="121885" cy="82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9699801" y="1354962"/>
              <a:ext cx="166687" cy="15510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9699801" y="1354962"/>
                <a:ext cx="166687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9711972" y="1398671"/>
              <a:ext cx="109361" cy="3947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9711972" y="1398671"/>
                <a:ext cx="109361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10153650" y="1195461"/>
              <a:ext cx="331787" cy="321645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0153650" y="1195461"/>
                <a:ext cx="331787" cy="321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10436577" y="1307024"/>
              <a:ext cx="118533" cy="148045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0436577" y="1307024"/>
                <a:ext cx="118533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10620727" y="1308434"/>
              <a:ext cx="35983" cy="62038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0620727" y="1308434"/>
                <a:ext cx="35983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10690577" y="1271246"/>
              <a:ext cx="49388" cy="144344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0690577" y="1271246"/>
                <a:ext cx="49388" cy="144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10718800" y="1319713"/>
              <a:ext cx="76200" cy="22560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0718800" y="1319713"/>
                <a:ext cx="762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10784769" y="1227714"/>
              <a:ext cx="214842" cy="176596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0784769" y="1227714"/>
                <a:ext cx="214842" cy="176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11093450" y="1271775"/>
              <a:ext cx="184150" cy="8460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1093450" y="1271775"/>
                <a:ext cx="184150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11164711" y="1180657"/>
              <a:ext cx="16933" cy="223653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1164711" y="1180657"/>
                <a:ext cx="16933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11367911" y="1206917"/>
              <a:ext cx="14111" cy="146635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1367911" y="1206917"/>
                <a:ext cx="14111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11390488" y="1235116"/>
              <a:ext cx="124177" cy="67678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1390488" y="1235116"/>
                <a:ext cx="124177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11475155" y="1158979"/>
              <a:ext cx="33867" cy="203033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1475155" y="1158979"/>
                <a:ext cx="33867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11571111" y="1094121"/>
              <a:ext cx="155751" cy="3383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1571111" y="1094121"/>
                <a:ext cx="15575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11554177" y="1139240"/>
              <a:ext cx="28223" cy="648577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1554177" y="1139240"/>
                <a:ext cx="28223" cy="648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11565467" y="1314074"/>
              <a:ext cx="189088" cy="1127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1565467" y="1314074"/>
                <a:ext cx="18908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9668933" y="1900613"/>
              <a:ext cx="285044" cy="22559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9668933" y="1900613"/>
                <a:ext cx="2850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10301111" y="1737059"/>
              <a:ext cx="482600" cy="272296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0301111" y="1737059"/>
                <a:ext cx="482600" cy="2722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9200444" y="1951371"/>
              <a:ext cx="460022" cy="3383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9200444" y="1951371"/>
                <a:ext cx="4600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9900355" y="2076857"/>
              <a:ext cx="592667" cy="382096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9900355" y="2076857"/>
                <a:ext cx="592667" cy="3820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10340622" y="2463888"/>
              <a:ext cx="265289" cy="231937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0340622" y="2463888"/>
                <a:ext cx="265289" cy="231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10385777" y="2460892"/>
              <a:ext cx="183445" cy="240573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0385777" y="2460892"/>
                <a:ext cx="183445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2408943" y="2576684"/>
              <a:ext cx="418923" cy="324289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2408943" y="2576684"/>
                <a:ext cx="418923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2856088" y="2701465"/>
              <a:ext cx="256823" cy="189815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2856088" y="2701465"/>
                <a:ext cx="256823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2884311" y="2040022"/>
              <a:ext cx="163689" cy="238458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2884311" y="2040022"/>
                <a:ext cx="163689" cy="238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2863850" y="2069807"/>
              <a:ext cx="164394" cy="234052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2863850" y="2069807"/>
                <a:ext cx="164394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7292622" y="2554125"/>
              <a:ext cx="62088" cy="265776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7292622" y="2554125"/>
                <a:ext cx="62088" cy="265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7349066" y="2470233"/>
              <a:ext cx="220134" cy="37398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7349066" y="2470233"/>
                <a:ext cx="220134" cy="373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7624233" y="2418770"/>
              <a:ext cx="293511" cy="849495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7624233" y="2418770"/>
                <a:ext cx="293511" cy="849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7670800" y="2649297"/>
              <a:ext cx="129822" cy="176244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7670800" y="2649297"/>
                <a:ext cx="129822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7851422" y="2641366"/>
              <a:ext cx="112888" cy="7137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7851422" y="2641366"/>
                <a:ext cx="112888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7724775" y="2749403"/>
              <a:ext cx="168980" cy="19739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7724775" y="2749403"/>
                <a:ext cx="168980" cy="19739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266</Words>
  <Application>Microsoft Office PowerPoint</Application>
  <PresentationFormat>宽屏</PresentationFormat>
  <Paragraphs>193</Paragraphs>
  <Slides>58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66" baseType="lpstr">
      <vt:lpstr>IGPCDQ+ArialMT</vt:lpstr>
      <vt:lpstr>UFMRCV+Arial-BoldMT</vt:lpstr>
      <vt:lpstr>宋体</vt:lpstr>
      <vt:lpstr>微软雅黑</vt:lpstr>
      <vt:lpstr>Arial</vt:lpstr>
      <vt:lpstr>Calibri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朱珂</dc:creator>
  <cp:lastModifiedBy>³He</cp:lastModifiedBy>
  <cp:revision>168</cp:revision>
  <dcterms:created xsi:type="dcterms:W3CDTF">1900-01-01T00:00:00Z</dcterms:created>
  <dcterms:modified xsi:type="dcterms:W3CDTF">2025-12-12T12:13:11Z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2052-12.12.1</vt:lpwstr>
  </property>
  <property fmtid="{D5CDD505-2E9C-101B-9397-08002B2CF9AE}" pid="3" name="ICV">
    <vt:lpwstr>92442A8A475A4BD0A4DBC0B0DBD90D76_13</vt:lpwstr>
  </property>
</Properties>
</file>