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27" r:id="rId2"/>
    <p:sldId id="328" r:id="rId3"/>
    <p:sldId id="322" r:id="rId4"/>
    <p:sldId id="323" r:id="rId5"/>
    <p:sldId id="324" r:id="rId6"/>
    <p:sldId id="330" r:id="rId7"/>
    <p:sldId id="331" r:id="rId8"/>
    <p:sldId id="333" r:id="rId9"/>
    <p:sldId id="334" r:id="rId10"/>
    <p:sldId id="335" r:id="rId11"/>
    <p:sldId id="337" r:id="rId12"/>
    <p:sldId id="338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66" autoAdjust="0"/>
    <p:restoredTop sz="94660"/>
  </p:normalViewPr>
  <p:slideViewPr>
    <p:cSldViewPr snapToGrid="0">
      <p:cViewPr>
        <p:scale>
          <a:sx n="90" d="100"/>
          <a:sy n="90" d="100"/>
        </p:scale>
        <p:origin x="11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临江仙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晁补之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身外闲愁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满眼，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就中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欢事常稀。明年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应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赋送君诗。试从今夜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数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，相会几多时。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浅酒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欲邀谁共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劝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深情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唯有君知。东溪春近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好同归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。柳垂江上影，梅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谢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雪中枝。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词的上片主要描写对友人离去的不舍，下片是对两人欢聚场面的描写。全词通过描述词人与友人的酒筵欢会，表达了对人生相聚苦短的心理感受。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5085" y="-7620"/>
            <a:ext cx="12100560" cy="68656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③“软”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使用通感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描绘春风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温和轻柔的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特质，且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化无形为有形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，增强了诗歌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感染力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，渲染一种宁静和谐的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氛围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，传达了作者对景色的喜爱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之情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④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低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化静为动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描绘夕阳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西下光线渐低之景，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增加了诗歌的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画面感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、立体感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，使整个景象显得更生动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宁静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，表达了诗人在此景中的悠然</a:t>
            </a:r>
            <a:r>
              <a:rPr lang="zh-CN" altLang="en-US" sz="2800">
                <a:highlight>
                  <a:srgbClr val="00FFFF"/>
                </a:highlight>
                <a:latin typeface="黑体" panose="02010609060101010101" charset="-122"/>
                <a:ea typeface="黑体" panose="02010609060101010101" charset="-122"/>
              </a:rPr>
              <a:t>之情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；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鹊桥仙·赠鹭鸶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辛弃疾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溪边白鹭，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吾告汝：“溪里鱼儿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堪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数。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主人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怜汝汝怜鱼，要物我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欣然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处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白沙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远浦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，青泥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别渚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剩有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虾跳鳅舞。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听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君飞去饱时来，看头上风吹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一缕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。”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词人用拟人化的写作手法，以诙谐幽默的语言，把鹭鸶视作朋友般，对其谆谆劝诫：反映了词人对人与自然和谐相处的理解。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135485" cy="68573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14.下列对这首词的理解与赏析，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不正确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的一项是（3分）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</a:t>
            </a:r>
            <a:r>
              <a:rPr 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上阕结尾句“要物我欣然一处”,表达了人与自然和谐共外的美好愿望。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r>
              <a:rPr 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因“溪里鱼儿堪数”,故作者建议鹭鸶去虾鳅较多的“远浦”“别渚”。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</a:t>
            </a:r>
            <a:r>
              <a:rPr 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本词将鹭鸶作为要赠对象,以“汝”“君”相称,营造出轻松亲切的氛围。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</a:t>
            </a:r>
            <a:r>
              <a:rPr 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词末从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听觉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和视觉上分别书写了鹭鸶饱食后心满意足的状态,活灵活现。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“听”是听任听凭，“听臣微志”，而非听觉。</a:t>
            </a:r>
            <a:endParaRPr sz="29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15.这首词的</a:t>
            </a:r>
            <a:r>
              <a:rPr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语言</a:t>
            </a: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特色鲜明，请简要分析。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语言特色赏析，复习，语体（书、口）、词语（地域方言、动词、数词、形容词、叠词、色彩词、民谚俗语等）、句式（长短、整散、节奏、音韵）、修辞、整体风格（豪迈、悲壮、冲淡、清丽、含蓄、直白、典雅、风趣、婉约、雄浑、诙谐、庄重、浅易、明快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……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①通篇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对话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，用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口语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如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来吾告汝、听君飞去、看头上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，使全词生活化，浅近质朴、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通俗易懂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②用“白沙、青泥”等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颜色词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使浦渚江滨充满诗情画意；形象使用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动词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如“听”使全词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活泼生动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34290"/>
            <a:ext cx="12192635" cy="68922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③通篇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拟人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，与鹭鸶平等以称，如用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吾、汝、君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，“跳、舞”写鱼虾多，还写出它们充满活力的形象，亲切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自然轻松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④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全诗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劝告鹭鸶去别处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鱼虾丰余处觅食，如对老友调侃，如“主人怜汝汝怜鱼、看头上风吹一缕”，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风趣活泼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、诙谐幽默；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133350"/>
            <a:ext cx="12192635" cy="69919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下列对这首词的理解和赏析，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不正确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的一项是(3分)（    ）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这首词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真实描写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了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送别的场景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，充分地表现出词人对朋友的眷恋之情。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明明是</a:t>
            </a:r>
            <a:r>
              <a:rPr lang="zh-CN" altLang="en-US" sz="3000" b="1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明年应赋送君诗</a:t>
            </a:r>
            <a:r>
              <a:rPr lang="zh-CN" altLang="en-US" sz="3000" b="1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sym typeface="+mn-ea"/>
              </a:rPr>
              <a:t>”，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还未到送别之时，无真实描写送别场景；</a:t>
            </a:r>
            <a:endParaRPr lang="zh-CN" altLang="en-US" sz="30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B.词人时常感到缺乏快乐，而即将到来的离别又会强化这种愁闷的感受。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C.因不忍与朋友分别，词人更珍惜当下，数算还剩下多少时日可以相聚。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D.春天即将到来，词人希望与朋友同归东溪游览，共同欣赏春日的美景。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词的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结尾两句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被后代评论家称赞为“绝妙”，请简要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分析其妙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处。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分析妙处，复习，几个角度思考作答，落于情感。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白描美好春景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：岸边依依垂柳倒映水中，春雪中梅花已凋谢，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用柳、梅典型意象构筑意境，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极具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画面感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联想想象：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虚写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春季邀友人东溪同赏美景之乐，虚景衬真情，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强化与友人相聚的渴望，深化情谊；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炼字精当对仗工整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：用动词垂、谢传神绘景，赋予其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动态美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，且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对仗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极工；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FontTx/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④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以景结情含蓄蕴藉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：承接上句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同归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收束全词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，借想象中再聚的美景抒发对友人离去的不舍，也是以江柳雪梅图排遣离愁，表露豁达乐观的一面；</a:t>
            </a:r>
          </a:p>
          <a:p>
            <a:pPr marL="0" algn="l" defTabSz="266700">
              <a:lnSpc>
                <a:spcPct val="100000"/>
              </a:lnSpc>
              <a:buClrTx/>
              <a:buSzTx/>
              <a:buFontTx/>
            </a:pP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破阵子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尘世，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放轻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浮名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。蜡屐登山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真率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饮，筇杖穿林自在行，身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太平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料峭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余寒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力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廉纤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细雨初晴。苔纸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溪上句，菱唱遥闻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烟外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声，与君同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醉醒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与君同醉醒,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醉醒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应是偏义复词，偏“醉”。此句中诗人要与君同醉，君，所指不明，可理解为采菱人，也可看作泛指你。此句表意的重心在“同醉醒”三字，如此写，一方面进一步表现了诗人纵情山水、忘怀得失的超脱，可以说是整首诗情感的高潮；另一方面，“同醉”，又流露出诗人借酒消愁、但愿长醉不愿醒的隐秘心曲，折射出诗人英雄空老的愤懑与无奈。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58420" y="-144145"/>
            <a:ext cx="12352020" cy="70815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14.下列对这首词的理解和赏析，不正确的一项是（</a:t>
            </a:r>
            <a:r>
              <a:rPr 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A.词人以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喻指过往的虚无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放轻”宣示自己告别过去。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B.词人蜡屐拄杖登山穿林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一个远离尘世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悠游自在的山野隐逸形象跃然纸上。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C.细雨初晴的春日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依然会使人感觉到寒冷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但这并没有影响词人的轻松自得。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词人在最后表示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希望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远方友人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能与自己同饮共醉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表达了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真挚的思念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之情。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诗中无远方友人，无真挚思念；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15.这首词是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闲适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心情的？请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结合作品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如何表现闲适，问的是手法，结合作品，从相关内容捋所有手法：</a:t>
            </a:r>
            <a:endParaRPr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点明心想闲适：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看破、放轻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，看透了虚假的俗世，放开了如梦的虚名；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身闲心太平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，远离尘世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旷达超脱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之闲适；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（②直抒）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借事抒怀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表现闲适：穿蜡屐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登山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，率性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饮酒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拄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着竹杖自在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穿林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，从容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行走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以此写出自由洒脱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远离尘杂之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从容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反衬，以寒凉景写昂扬情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：春日寒气犹带冬日凛冽，细雨初歇之冷，反衬登山穿林之兴致浓厚，刻画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投入自然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无杂扰之闲适；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168910"/>
            <a:ext cx="12235180" cy="66370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（④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借景抒情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溪岸之旁，烟霭之中，远远传来采菱人的飘渺歌声，借此景抒发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沉浸于山水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、欲归隐自在生活意趣之闲适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⑤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用典、化用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蜡屐登山暗用谢灵运之典，空花尘世借远离红尘之佛家典，化用柳永、苏子诗句，表现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旷达悠然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⑥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将苔藓想象成纸张，将溪流之琅然想象成大自然写下的诗句，更加突出了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寄情山水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；）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白下驿饯唐少府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王勃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下驿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穷交日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，昌亭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旅食年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相知何用早？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怀抱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即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依然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浦楼低晚照，乡路隔风烟。</a:t>
            </a: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去去如何道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？长安在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日边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我们如同虞卿与魏齐，是相交的穷朋友；在困顿之中，又似韩信与南昌亭长，彼此寄食而交往。然而，真正的相知，何必在于早年的结识？只要心心相印，即便相识甚晚，也能成为莫逆之交。夕阳渐渐低垂，晚霞映照着饯别的酒楼，你踏上归乡之路，被重重风烟所阻隔。走吧，走吧，长安虽远，但毕竟在日边可望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735" y="52705"/>
            <a:ext cx="12102465" cy="69411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14.下列对这首诗的理解和赏析，不正确的一项是（ ）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这首诗系饯行之作，送别的对象为唐少府，是诗人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早年的知心好友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相知何用早</a:t>
            </a:r>
            <a:r>
              <a:rPr lang="en-US" altLang="zh-CN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3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B.诗人与唐少府都曾有过潦倒不得志的经历，这也是他们友谊的基础。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C.颈联中的“低”“隔”，使得饯别场景的描写有了高低远近的层次感。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D.颔联和尾联中的问句，使语气起伏，也增添了诗作的豪迈昂扬气概。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15.本诗与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《送杜少府之任蜀州》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都是王勃的送别之作，但诗人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排遣离愁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的方法有所不同。请结合内容简要分析。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送杜少府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一诗主要采用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直抒胸臆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海内存知己，天涯若比邻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直接抒发对友情的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豁达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见解；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无为在歧路，儿女共沾巾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直接以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洒脱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的口吻宽慰友人；以此排遣离愁，将离别意写得极为饱满昂扬；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②本诗则主要采取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用典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穷交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旅食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之典，暗含对自己对友人终将出人头地的坚信；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去去如何道，长安在日边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则表达了对友人前程的美好祝愿；用激励祝福来排遣离愁，更见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乐观豁达志向高远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次韵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钱逊叔泛舟虹桥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吕本中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半篙春涨绿平溪，二月江城草色齐。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比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蜉蝣千顷外，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□同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斥鷃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一枝栖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野桥柳线斜风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软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，曲槛花光夕照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却讶探骊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人不至，清樽画舫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倩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分题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④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【注】①次韵：依次用所和诗中的韵作诗。②本句首字原缺。③探骊：这里指精通写诗作文。④分题：诗人聚会，分题目而赋诗。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这是一首诗人与友人泛舟虹桥相互唱和的诗。全诗春色入画，心情悠游自在，语言冲淡清丽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7043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14.下列对这首诗理解和赏析，不正确的一项是（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A.诗歌开篇写春水、草色，围绕色彩落笔，营造出一种愉悦的情感氛围。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B.春水新涨，水面辽阔宽广，在波间漂浮的船只显得如同蜉蝣一样细小。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斥鷃见于《庄子·逍遥游》，用来与鹏做对比，因此诗中缺字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应是“鹏”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这一句应该依照上句理解，船如同小小蜉蝣于浩荡的水面之上，那么什么能够比作斥鷃栖于一枝呢？应该是乘船的人吧？身、己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……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首联写泛舟环境，颔联写的应为泛舟之感。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D.诗歌的尾联写到了“分题”，以此收束，与题目中的“次韵”形成照应。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15.请赏析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颈联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“野桥柳线斜风软，曲槛花光夕照低”中“软”“低”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二字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的艺术效果。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审题，炼字题：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首先解释字义：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①</a:t>
            </a:r>
            <a:r>
              <a:rPr lang="zh-CN" altLang="en-US" sz="2800" b="1"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软</a:t>
            </a:r>
            <a:r>
              <a:rPr lang="zh-CN" altLang="en-US" sz="2800" b="1"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指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温和、柔软，</a:t>
            </a:r>
            <a:r>
              <a:rPr lang="zh-CN" altLang="en-US" sz="2800" b="1">
                <a:solidFill>
                  <a:schemeClr val="tx1"/>
                </a:solidFill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低</a:t>
            </a:r>
            <a:r>
              <a:rPr lang="zh-CN" altLang="en-US" sz="2800" b="1">
                <a:latin typeface="MS PGothic" panose="020B0600070205080204" charset="-128"/>
                <a:ea typeface="MS PGothic" panose="020B0600070205080204" charset="-128"/>
                <a:cs typeface="Malgun Gothic" panose="020B0503020000020004" charset="-127"/>
              </a:rPr>
              <a:t>”，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指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向下、降低；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再代入诗句翻译：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+mn-ea"/>
              </a:rPr>
              <a:t>②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颈联云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：野桥边柳丝柔长，在春风轻软中随意摆动；曲折栏杆前繁花明妍，于夕阳低垂下映照水面；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最后点明效果，主要看其中使用了什么手法，有什么好处，落什么情感：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2154</Words>
  <Application>Microsoft Office PowerPoint</Application>
  <PresentationFormat>宽屏</PresentationFormat>
  <Paragraphs>102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Malgun Gothic</vt:lpstr>
      <vt:lpstr>MS PGothic</vt:lpstr>
      <vt:lpstr>黑体</vt:lpstr>
      <vt:lpstr>宋体</vt:lpstr>
      <vt:lpstr>微软雅黑</vt:lpstr>
      <vt:lpstr>Arial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ZL G</dc:creator>
  <cp:lastModifiedBy>³He</cp:lastModifiedBy>
  <cp:revision>264</cp:revision>
  <dcterms:created xsi:type="dcterms:W3CDTF">2023-08-09T12:44:00Z</dcterms:created>
  <dcterms:modified xsi:type="dcterms:W3CDTF">2025-12-29T01:16:14Z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7F1573D559E143B5BAEB6E3C6F34FBA1_13</vt:lpwstr>
  </property>
  <property fmtid="{D5CDD505-2E9C-101B-9397-08002B2CF9AE}" pid="3" name="KSOProductBuildVer">
    <vt:lpwstr>2052-12.1.0.24034</vt:lpwstr>
  </property>
</Properties>
</file>