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320" r:id="rId2"/>
    <p:sldId id="325" r:id="rId3"/>
    <p:sldId id="326" r:id="rId4"/>
    <p:sldId id="327" r:id="rId5"/>
    <p:sldId id="328" r:id="rId6"/>
    <p:sldId id="322" r:id="rId7"/>
    <p:sldId id="323" r:id="rId8"/>
    <p:sldId id="324" r:id="rId9"/>
    <p:sldId id="330" r:id="rId10"/>
    <p:sldId id="331" r:id="rId11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2CEB"/>
    <a:srgbClr val="1D41D5"/>
    <a:srgbClr val="263FDA"/>
    <a:srgbClr val="515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66" autoAdjust="0"/>
    <p:restoredTop sz="94660"/>
  </p:normalViewPr>
  <p:slideViewPr>
    <p:cSldViewPr snapToGrid="0">
      <p:cViewPr>
        <p:scale>
          <a:sx n="100" d="100"/>
          <a:sy n="100" d="100"/>
        </p:scale>
        <p:origin x="112" y="-1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635" y="0"/>
            <a:ext cx="12192635" cy="67786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 16.本诗采用了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对比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的手法，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颈联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写泉水的声音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既响亮又微小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，请结合诗句简要分析。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①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定位颈联，先点出对比、翻译：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颈联用对比，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先写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泉声汹涌似在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怒吼，声音响亮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激昂；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后写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泉水如细流嘀嗒流淌，清脆圆润声音微小柔和；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②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然后点明对比的好处：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二者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对比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鲜明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形声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兼备颇有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画面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使泉声具体可感，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形象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表现泉声的丰富多变，让读者能更好地领略泉声的美妙；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③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落于情感：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赞美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泉水动听、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魅力独特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，表达对自然美景的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喜爱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indent="0" algn="l" defTabSz="266700">
              <a:spcAft>
                <a:spcPct val="0"/>
              </a:spcAft>
            </a:pP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8735" y="52705"/>
            <a:ext cx="12102465" cy="694118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14.下列对这首诗的理解和赏析，不正确的一项是（ ）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A.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这首诗系饯行之作，送别的对象为唐少府，是诗人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早年的知心好友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30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“</a:t>
            </a:r>
            <a:r>
              <a:rPr lang="zh-CN" altLang="en-US" sz="30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相知何用早</a:t>
            </a:r>
            <a:r>
              <a:rPr lang="en-US" altLang="zh-CN" sz="30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”</a:t>
            </a:r>
            <a:r>
              <a:rPr lang="zh-CN" altLang="en-US" sz="30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B.诗人与唐少府都曾有过潦倒不得志的经历，这也是他们友谊的基础。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C.颈联中的“低”“隔”，使得饯别场景的描写有了高低远近的层次感。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D.颔联和尾联中的问句，使语气起伏，也增添了诗作的豪迈昂扬气概。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15.本诗与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《送杜少府之任蜀州》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都是王勃的送别之作，但诗人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排遣离愁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的方法有所不同。请结合内容简要分析。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①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送杜少府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”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一诗主要采用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直抒胸臆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，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海内存知己，天涯若比邻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”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直接抒发对友情的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豁达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见解；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无为在歧路，儿女共沾巾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”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直接以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洒脱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的口吻宽慰友人；以此排遣离愁，将离别意写得极为饱满昂扬；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②本诗则主要采取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用典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穷交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”“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旅食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之典，暗含对自己对友人终将出人头地的坚信；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去去如何道，长安在日边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则表达了对友人前程的美好祝愿；用激励祝福来排遣离愁，更见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乐观豁达志向高远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algn="l" defTabSz="266700">
              <a:buClrTx/>
              <a:buSzTx/>
              <a:buFontTx/>
            </a:pP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635" y="-635"/>
            <a:ext cx="12225655" cy="68592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送别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</a:rPr>
              <a:t>李白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寻阳五溪水，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沿洄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直入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巫山里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胜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境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由来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人共传，君到南中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自称美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送君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别有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八月秋，飒飒芦花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复益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愁。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云帆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望远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不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相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见，日暮长江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空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自流。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本诗是李白为送别友人所作，通过描绘巫山的美景和离别的场景，表达了诗人对友人的依依惜别之情。我们在读这首诗的时候，可以注意以下内容：和谁送别，在哪里送别，将要去哪里，描写了哪些送别时的景色，哪些词语可以透露出作者的感情基调。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6040" y="59690"/>
            <a:ext cx="12047220" cy="688848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15. 下列对这首诗的理解和赏析，不正确的一项是（</a:t>
            </a: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）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A.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根据本诗内容可知，诗人的友人即将乘船出发，沿水路驶往三峡方向。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B.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诗人表示友人将去的地方景色优美，而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友人的风采正与这美景相称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未提及友人的风采与美景相称的内容，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君到南中自称美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的误解； 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C.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本诗最后两句的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表达方式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，在《黄鹤楼送孟浩然之广陵》中也曾使用。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D.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诗中前后两次使用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君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，都是指即将离别的友人，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含义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并无不同。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16.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本诗是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如何表现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离愁别绪的？请结合内容简要分析。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考查手法，从全诗中提取传情的重点技巧。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寓情于景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（借景抒情）：江畔送你，八月秋风正起，芦花飞舞有声，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渲染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悲凉，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将离愁别绪融入秋景，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烘托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送别的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忧伤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；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直抒胸臆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：直陈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复益愁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，更增添了离别愁绪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；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③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以景结情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：伫立江畔，借助渐行渐远的船只，在暮色中兀自流淌的江水，含蓄蕴藉地表达了离愁之浓，对友人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思念不舍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indent="0" algn="l" defTabSz="266700">
              <a:spcAft>
                <a:spcPct val="0"/>
              </a:spcAft>
            </a:pP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635" y="-635"/>
            <a:ext cx="12225655" cy="68592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临江仙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晁补之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身外闲愁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空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满眼，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就中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欢事常稀。明年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应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赋送君诗。试从今夜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数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，相会几多时。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en-US"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浅酒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欲邀谁共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劝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深情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唯有君知。东溪春近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好同归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。柳垂江上影，梅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谢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雪中枝。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1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词的上片主要描写对友人离去的不舍，下片是对两人欢聚场面的描写。全词通过描述词人与友人的酒筵欢会，表达了对人生相聚苦短的心理感受。      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-133350"/>
            <a:ext cx="12192635" cy="699198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4.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下列对这首词的理解和赏析，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不正确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的一项是(3分)（    ）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A.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这首词</a:t>
            </a: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真实描写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了</a:t>
            </a: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送别的场景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，充分地表现出词人对朋友的眷恋之情。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30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明明是</a:t>
            </a:r>
            <a:r>
              <a:rPr lang="zh-CN" altLang="en-US" sz="3000" b="1">
                <a:solidFill>
                  <a:srgbClr val="C00000"/>
                </a:solidFill>
                <a:latin typeface="MS PGothic" panose="020B0600070205080204" charset="-128"/>
                <a:ea typeface="MS PGothic" panose="020B0600070205080204" charset="-128"/>
              </a:rPr>
              <a:t>“</a:t>
            </a:r>
            <a:r>
              <a:rPr lang="zh-CN" altLang="en-US" sz="30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明年应赋送君诗</a:t>
            </a:r>
            <a:r>
              <a:rPr lang="zh-CN" altLang="en-US" sz="3000" b="1">
                <a:solidFill>
                  <a:srgbClr val="C00000"/>
                </a:solidFill>
                <a:latin typeface="MS PGothic" panose="020B0600070205080204" charset="-128"/>
                <a:ea typeface="MS PGothic" panose="020B0600070205080204" charset="-128"/>
                <a:sym typeface="+mn-ea"/>
              </a:rPr>
              <a:t>”，</a:t>
            </a:r>
            <a:r>
              <a:rPr lang="zh-CN" altLang="en-US" sz="30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还未到送别之时，无真实描写送别场景；</a:t>
            </a:r>
            <a:endParaRPr lang="zh-CN" altLang="en-US" sz="3000" b="1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B.词人时常感到缺乏快乐，而即将到来的离别又会强化这种愁闷的感受。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C.因不忍与朋友分别，词人更珍惜当下，数算还剩下多少时日可以相聚。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D.春天即将到来，词人希望与朋友同归东溪游览，共同欣赏春日的美景。</a:t>
            </a:r>
            <a:endParaRPr lang="zh-CN" altLang="en-US" sz="1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16.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词的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结尾两句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被后代评论家称赞为“绝妙”，请简要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分析其妙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处。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分析妙处，复习，几个角度思考作答，落于情感。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白描美好春景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：岸边依依垂柳倒映水中，春雪中梅花已凋谢，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用柳、梅典型意象构筑意境，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极具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画面感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联想想象：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虚写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春季邀友人东溪同赏美景之乐，虚景衬真情，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强化与友人相聚的渴望，深化情谊；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③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炼字精当对仗工整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：用动词垂、谢传神绘景，赋予其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动态美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，且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对仗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极工；</a:t>
            </a:r>
          </a:p>
          <a:p>
            <a:pPr marL="0" algn="l" defTabSz="266700">
              <a:lnSpc>
                <a:spcPct val="100000"/>
              </a:lnSpc>
              <a:buClrTx/>
              <a:buSzTx/>
              <a:buFontTx/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④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以景结情含蓄蕴藉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：承接上句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同归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收束全词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，借想象中再聚的美景抒发对友人离去的不舍，也是以江柳雪梅图排遣离愁，表露豁达乐观的一面；</a:t>
            </a:r>
          </a:p>
          <a:p>
            <a:pPr marL="0" algn="l" defTabSz="266700">
              <a:lnSpc>
                <a:spcPct val="100000"/>
              </a:lnSpc>
              <a:buClrTx/>
              <a:buSzTx/>
              <a:buFontTx/>
            </a:pP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635" y="-635"/>
            <a:ext cx="12225655" cy="68592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破阵子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陆游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看破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空花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尘世，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放轻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昨梦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浮名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。蜡屐登山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真率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饮，筇杖穿林自在行，身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闲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心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太平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料峭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余寒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犹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力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廉纤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细雨初晴。苔纸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闲题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溪上句，菱唱遥闻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烟外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声，与君同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醉醒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r>
              <a:rPr lang="en-US" altLang="zh-CN" sz="1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与君同醉醒,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醉醒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应是偏义复词，偏“醉”。此句中诗人要与君同醉，君，所指不明，可理解为采菱人，也可看作泛指你。此句表意的重心在“同醉醒”三字，如此写，一方面进一步表现了诗人纵情山水、忘怀得失的超脱，可以说是整首诗情感的高潮；另一方面，“同醉”，又流露出诗人借酒消愁、但愿长醉不愿醒的隐秘心曲，折射出诗人英雄空老的愤懑与无奈。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58420" y="-144145"/>
            <a:ext cx="12352020" cy="70815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14.下列对这首词的理解和赏析，不正确的一项是（</a:t>
            </a:r>
            <a:r>
              <a:rPr 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</a:t>
            </a:r>
            <a:r>
              <a:rPr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</a:t>
            </a: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A.词人以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“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空花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”“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昨梦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”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喻指过往的虚无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，“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看破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”“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放轻”宣示自己告别过去。</a:t>
            </a: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B.词人蜡屐拄杖登山穿林</a:t>
            </a:r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一个远离尘世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、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悠游自在的山野隐逸形象跃然纸上。</a:t>
            </a: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C.细雨初晴的春日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依然会使人感觉到寒冷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但这并没有影响词人的轻松自得。</a:t>
            </a: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D.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词人在最后表示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希望</a:t>
            </a:r>
            <a:r>
              <a:rPr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远方友人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能与自己同饮共醉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表达了</a:t>
            </a:r>
            <a:r>
              <a:rPr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真挚的思念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之情。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诗中无远方友人，无真挚思念；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15.这首词是</a:t>
            </a:r>
            <a:r>
              <a:rPr sz="32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如何表现</a:t>
            </a: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人</a:t>
            </a:r>
            <a:r>
              <a:rPr sz="32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闲适</a:t>
            </a: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心情的？请</a:t>
            </a:r>
            <a:r>
              <a:rPr sz="32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结合作品</a:t>
            </a: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简要分析。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如何表现闲适，问的是手法，结合作品，从相关内容捋所有手法：</a:t>
            </a:r>
            <a:endParaRPr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直抒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点明心想闲适：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看破、放轻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，看透了虚假的俗世，放开了如梦的虚名；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身闲心太平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，远离尘世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旷达超脱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之闲适；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（②直抒）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借事抒怀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表现闲适：穿蜡屐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登山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，率性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饮酒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拄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着竹杖自在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穿林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，从容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行走</a:t>
            </a:r>
            <a:r>
              <a:rPr lang="zh-CN" altLang="en-US" sz="32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以此写出自由洒脱</a:t>
            </a:r>
            <a:r>
              <a:rPr lang="zh-CN" altLang="en-US" sz="3200" b="1">
                <a:latin typeface="MS PGothic" panose="020B0600070205080204" charset="-128"/>
                <a:ea typeface="MS PGothic" panose="020B0600070205080204" charset="-128"/>
              </a:rPr>
              <a:t>、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远离尘杂之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从容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闲适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③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反衬，以寒凉景写昂扬情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：春日寒气犹带冬日凛冽，细雨初歇之冷，反衬登山穿林之兴致浓厚，刻画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投入自然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无杂扰之闲适；</a:t>
            </a:r>
          </a:p>
          <a:p>
            <a:pPr marL="0" algn="l" defTabSz="266700">
              <a:buClrTx/>
              <a:buSzTx/>
              <a:buFontTx/>
            </a:pP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168910"/>
            <a:ext cx="12235180" cy="66370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④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借景抒情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：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溪岸之旁，烟霭之中，远远传来采菱人的飘渺歌声，借此景抒发</a:t>
            </a:r>
            <a:r>
              <a:rPr lang="zh-CN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  <a:sym typeface="+mn-ea"/>
              </a:rPr>
              <a:t>沉浸于山水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、欲归隐自在生活意趣之闲适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；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⑤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用典、化用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蜡屐登山暗用谢灵运之典，空花尘世借远离红尘之佛家典，化用柳永、苏子诗句，表现</a:t>
            </a:r>
            <a:r>
              <a:rPr lang="zh-CN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旷达悠然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之闲适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⑥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联想想象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将苔藓想象成纸张，将溪流之琅然想象成大自然写下的诗句，更加突出了</a:t>
            </a:r>
            <a:r>
              <a:rPr lang="zh-CN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寄情山水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之闲适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algn="l" defTabSz="266700">
              <a:buClrTx/>
              <a:buSzTx/>
              <a:buFontTx/>
            </a:pP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11125" y="74295"/>
            <a:ext cx="11923395" cy="65119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白下驿饯唐少府</a:t>
            </a: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</a:rPr>
              <a:t>王勃</a:t>
            </a: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下驿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穷交日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，昌亭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旅食年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相知何用早？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怀抱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即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依然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浦楼低晚照，乡路隔风烟。</a:t>
            </a: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去去如何道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？长安在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日边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我们如同虞卿与魏齐，是相交的穷朋友；在困顿之中，又似韩信与南昌亭长，彼此寄食而交往。然而，真正的相知，何必在于早年的结识？只要心心相印，即便相识甚晚，也能成为莫逆之交。夕阳渐渐低垂，晚霞映照着饯别的酒楼，你踏上归乡之路，被重重风烟所阻隔。走吧，走吧，长安虽远，但毕竟在日边可望。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zEwNTM5NzYwMDRjMzkwZTVkZjY2ODkwMGIxNGU0OTU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1780</Words>
  <Application>Microsoft Office PowerPoint</Application>
  <PresentationFormat>宽屏</PresentationFormat>
  <Paragraphs>85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7" baseType="lpstr">
      <vt:lpstr>MS PGothic</vt:lpstr>
      <vt:lpstr>黑体</vt:lpstr>
      <vt:lpstr>宋体</vt:lpstr>
      <vt:lpstr>微软雅黑</vt:lpstr>
      <vt:lpstr>Arial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ZL G</dc:creator>
  <cp:lastModifiedBy>³He</cp:lastModifiedBy>
  <cp:revision>256</cp:revision>
  <dcterms:created xsi:type="dcterms:W3CDTF">2023-08-09T12:44:00Z</dcterms:created>
  <dcterms:modified xsi:type="dcterms:W3CDTF">2025-12-26T07:27:05Z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7E3869A309D74413B772621D74A22DA9_13</vt:lpwstr>
  </property>
  <property fmtid="{D5CDD505-2E9C-101B-9397-08002B2CF9AE}" pid="3" name="KSOProductBuildVer">
    <vt:lpwstr>2052-12.1.0.24034</vt:lpwstr>
  </property>
</Properties>
</file>