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</p:sldMasterIdLst>
  <p:notesMasterIdLst>
    <p:notesMasterId r:id="rId15"/>
  </p:notesMasterIdLst>
  <p:sldIdLst>
    <p:sldId id="699" r:id="rId4"/>
    <p:sldId id="1209" r:id="rId5"/>
    <p:sldId id="1195" r:id="rId6"/>
    <p:sldId id="1210" r:id="rId7"/>
    <p:sldId id="1206" r:id="rId8"/>
    <p:sldId id="1211" r:id="rId9"/>
    <p:sldId id="1212" r:id="rId10"/>
    <p:sldId id="1213" r:id="rId11"/>
    <p:sldId id="1216" r:id="rId12"/>
    <p:sldId id="1214" r:id="rId13"/>
    <p:sldId id="1215" r:id="rId14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Georgia" panose="02040502050405020303" charset="0"/>
      <p:regular r:id="rId21"/>
      <p:bold r:id="rId22"/>
      <p:italic r:id="rId23"/>
      <p:boldItalic r:id="rId24"/>
    </p:embeddedFont>
    <p:embeddedFont>
      <p:font typeface="汉仪劲楷简" panose="00020600040101010101" charset="-122"/>
      <p:regular r:id="rId25"/>
    </p:embeddedFont>
    <p:embeddedFont>
      <p:font typeface="黑体" panose="02010609060101010101" charset="-122"/>
      <p:regular r:id="rId26"/>
    </p:embeddedFont>
    <p:embeddedFont>
      <p:font typeface="华文细黑" panose="02010600040101010101" charset="-122"/>
      <p:regular r:id="rId27"/>
    </p:embeddedFont>
    <p:embeddedFont>
      <p:font typeface="Wingdings 2" panose="05020102010507070707" pitchFamily="82" charset="2"/>
      <p:regular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44623" initials="4" lastIdx="0" clrIdx="7"/>
  <p:cmAuthor id="0" name="Administrator" initials="" lastIdx="0" clrIdx="0"/>
  <p:cmAuthor id="1" name="作者" initials="A" lastIdx="0" clrIdx="1"/>
  <p:cmAuthor id="8" name="hx" initials="h" lastIdx="0" clrIdx="8"/>
  <p:cmAuthor id="2" name="admin" initials="a" lastIdx="0" clrIdx="0"/>
  <p:cmAuthor id="3" name="黄 露" initials="" lastIdx="0" clrIdx="0"/>
  <p:cmAuthor id="4" name="雨林木风" initials="雨" lastIdx="0" clrIdx="0"/>
  <p:cmAuthor id="5" name="dell" initials="d" lastIdx="0" clrIdx="2"/>
  <p:cmAuthor id="6" name="lenovo" initials="l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1D5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4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256" y="32"/>
      </p:cViewPr>
      <p:guideLst>
        <p:guide orient="horz" pos="20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3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gs" Target="tags/tag237.xml"/><Relationship Id="rId32" Type="http://schemas.openxmlformats.org/officeDocument/2006/relationships/font" Target="fonts/font13.fntdata"/><Relationship Id="rId31" Type="http://schemas.openxmlformats.org/officeDocument/2006/relationships/font" Target="fonts/font12.fntdata"/><Relationship Id="rId30" Type="http://schemas.openxmlformats.org/officeDocument/2006/relationships/font" Target="fonts/font11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2" Type="http://schemas.openxmlformats.org/officeDocument/2006/relationships/image" Target="../media/image3.jpeg"/><Relationship Id="rId81" Type="http://schemas.openxmlformats.org/officeDocument/2006/relationships/tags" Target="../tags/tag187.xml"/><Relationship Id="rId80" Type="http://schemas.openxmlformats.org/officeDocument/2006/relationships/tags" Target="../tags/tag186.xml"/><Relationship Id="rId8" Type="http://schemas.openxmlformats.org/officeDocument/2006/relationships/tags" Target="../tags/tag114.xml"/><Relationship Id="rId79" Type="http://schemas.openxmlformats.org/officeDocument/2006/relationships/tags" Target="../tags/tag185.xml"/><Relationship Id="rId78" Type="http://schemas.openxmlformats.org/officeDocument/2006/relationships/tags" Target="../tags/tag184.xml"/><Relationship Id="rId77" Type="http://schemas.openxmlformats.org/officeDocument/2006/relationships/tags" Target="../tags/tag183.xml"/><Relationship Id="rId76" Type="http://schemas.openxmlformats.org/officeDocument/2006/relationships/tags" Target="../tags/tag182.xml"/><Relationship Id="rId75" Type="http://schemas.openxmlformats.org/officeDocument/2006/relationships/tags" Target="../tags/tag181.xml"/><Relationship Id="rId74" Type="http://schemas.openxmlformats.org/officeDocument/2006/relationships/tags" Target="../tags/tag180.xml"/><Relationship Id="rId73" Type="http://schemas.openxmlformats.org/officeDocument/2006/relationships/tags" Target="../tags/tag179.xml"/><Relationship Id="rId72" Type="http://schemas.openxmlformats.org/officeDocument/2006/relationships/tags" Target="../tags/tag178.xml"/><Relationship Id="rId71" Type="http://schemas.openxmlformats.org/officeDocument/2006/relationships/tags" Target="../tags/tag177.xml"/><Relationship Id="rId70" Type="http://schemas.openxmlformats.org/officeDocument/2006/relationships/tags" Target="../tags/tag176.xml"/><Relationship Id="rId7" Type="http://schemas.openxmlformats.org/officeDocument/2006/relationships/tags" Target="../tags/tag113.xml"/><Relationship Id="rId69" Type="http://schemas.openxmlformats.org/officeDocument/2006/relationships/tags" Target="../tags/tag175.xml"/><Relationship Id="rId68" Type="http://schemas.openxmlformats.org/officeDocument/2006/relationships/tags" Target="../tags/tag174.xml"/><Relationship Id="rId67" Type="http://schemas.openxmlformats.org/officeDocument/2006/relationships/tags" Target="../tags/tag173.xml"/><Relationship Id="rId66" Type="http://schemas.openxmlformats.org/officeDocument/2006/relationships/tags" Target="../tags/tag172.xml"/><Relationship Id="rId65" Type="http://schemas.openxmlformats.org/officeDocument/2006/relationships/tags" Target="../tags/tag171.xml"/><Relationship Id="rId64" Type="http://schemas.openxmlformats.org/officeDocument/2006/relationships/tags" Target="../tags/tag170.xml"/><Relationship Id="rId63" Type="http://schemas.openxmlformats.org/officeDocument/2006/relationships/tags" Target="../tags/tag169.xml"/><Relationship Id="rId62" Type="http://schemas.openxmlformats.org/officeDocument/2006/relationships/tags" Target="../tags/tag168.xml"/><Relationship Id="rId61" Type="http://schemas.openxmlformats.org/officeDocument/2006/relationships/tags" Target="../tags/tag167.xml"/><Relationship Id="rId60" Type="http://schemas.openxmlformats.org/officeDocument/2006/relationships/tags" Target="../tags/tag166.xml"/><Relationship Id="rId6" Type="http://schemas.openxmlformats.org/officeDocument/2006/relationships/tags" Target="../tags/tag112.xml"/><Relationship Id="rId59" Type="http://schemas.openxmlformats.org/officeDocument/2006/relationships/tags" Target="../tags/tag165.xml"/><Relationship Id="rId58" Type="http://schemas.openxmlformats.org/officeDocument/2006/relationships/tags" Target="../tags/tag164.xml"/><Relationship Id="rId57" Type="http://schemas.openxmlformats.org/officeDocument/2006/relationships/tags" Target="../tags/tag163.xml"/><Relationship Id="rId56" Type="http://schemas.openxmlformats.org/officeDocument/2006/relationships/tags" Target="../tags/tag162.xml"/><Relationship Id="rId55" Type="http://schemas.openxmlformats.org/officeDocument/2006/relationships/tags" Target="../tags/tag161.xml"/><Relationship Id="rId54" Type="http://schemas.openxmlformats.org/officeDocument/2006/relationships/tags" Target="../tags/tag160.xml"/><Relationship Id="rId53" Type="http://schemas.openxmlformats.org/officeDocument/2006/relationships/tags" Target="../tags/tag159.xml"/><Relationship Id="rId52" Type="http://schemas.openxmlformats.org/officeDocument/2006/relationships/tags" Target="../tags/tag158.xml"/><Relationship Id="rId51" Type="http://schemas.openxmlformats.org/officeDocument/2006/relationships/tags" Target="../tags/tag157.xml"/><Relationship Id="rId50" Type="http://schemas.openxmlformats.org/officeDocument/2006/relationships/tags" Target="../tags/tag156.xml"/><Relationship Id="rId5" Type="http://schemas.openxmlformats.org/officeDocument/2006/relationships/tags" Target="../tags/tag111.xml"/><Relationship Id="rId49" Type="http://schemas.openxmlformats.org/officeDocument/2006/relationships/tags" Target="../tags/tag155.xml"/><Relationship Id="rId48" Type="http://schemas.openxmlformats.org/officeDocument/2006/relationships/tags" Target="../tags/tag154.xml"/><Relationship Id="rId47" Type="http://schemas.openxmlformats.org/officeDocument/2006/relationships/tags" Target="../tags/tag153.xml"/><Relationship Id="rId46" Type="http://schemas.openxmlformats.org/officeDocument/2006/relationships/tags" Target="../tags/tag152.xml"/><Relationship Id="rId45" Type="http://schemas.openxmlformats.org/officeDocument/2006/relationships/tags" Target="../tags/tag151.xml"/><Relationship Id="rId44" Type="http://schemas.openxmlformats.org/officeDocument/2006/relationships/tags" Target="../tags/tag150.xml"/><Relationship Id="rId43" Type="http://schemas.openxmlformats.org/officeDocument/2006/relationships/tags" Target="../tags/tag149.xml"/><Relationship Id="rId42" Type="http://schemas.openxmlformats.org/officeDocument/2006/relationships/tags" Target="../tags/tag148.xml"/><Relationship Id="rId41" Type="http://schemas.openxmlformats.org/officeDocument/2006/relationships/tags" Target="../tags/tag147.xml"/><Relationship Id="rId40" Type="http://schemas.openxmlformats.org/officeDocument/2006/relationships/tags" Target="../tags/tag146.xml"/><Relationship Id="rId4" Type="http://schemas.openxmlformats.org/officeDocument/2006/relationships/tags" Target="../tags/tag110.xml"/><Relationship Id="rId39" Type="http://schemas.openxmlformats.org/officeDocument/2006/relationships/tags" Target="../tags/tag145.xml"/><Relationship Id="rId38" Type="http://schemas.openxmlformats.org/officeDocument/2006/relationships/tags" Target="../tags/tag144.xml"/><Relationship Id="rId37" Type="http://schemas.openxmlformats.org/officeDocument/2006/relationships/tags" Target="../tags/tag143.xml"/><Relationship Id="rId36" Type="http://schemas.openxmlformats.org/officeDocument/2006/relationships/tags" Target="../tags/tag142.xml"/><Relationship Id="rId35" Type="http://schemas.openxmlformats.org/officeDocument/2006/relationships/tags" Target="../tags/tag141.xml"/><Relationship Id="rId34" Type="http://schemas.openxmlformats.org/officeDocument/2006/relationships/tags" Target="../tags/tag140.xml"/><Relationship Id="rId33" Type="http://schemas.openxmlformats.org/officeDocument/2006/relationships/tags" Target="../tags/tag139.xml"/><Relationship Id="rId32" Type="http://schemas.openxmlformats.org/officeDocument/2006/relationships/tags" Target="../tags/tag138.xml"/><Relationship Id="rId31" Type="http://schemas.openxmlformats.org/officeDocument/2006/relationships/tags" Target="../tags/tag137.xml"/><Relationship Id="rId30" Type="http://schemas.openxmlformats.org/officeDocument/2006/relationships/tags" Target="../tags/tag136.xml"/><Relationship Id="rId3" Type="http://schemas.openxmlformats.org/officeDocument/2006/relationships/tags" Target="../tags/tag109.xml"/><Relationship Id="rId29" Type="http://schemas.openxmlformats.org/officeDocument/2006/relationships/tags" Target="../tags/tag135.xml"/><Relationship Id="rId28" Type="http://schemas.openxmlformats.org/officeDocument/2006/relationships/tags" Target="../tags/tag134.xml"/><Relationship Id="rId27" Type="http://schemas.openxmlformats.org/officeDocument/2006/relationships/tags" Target="../tags/tag133.xml"/><Relationship Id="rId26" Type="http://schemas.openxmlformats.org/officeDocument/2006/relationships/tags" Target="../tags/tag132.xml"/><Relationship Id="rId25" Type="http://schemas.openxmlformats.org/officeDocument/2006/relationships/tags" Target="../tags/tag131.xml"/><Relationship Id="rId24" Type="http://schemas.openxmlformats.org/officeDocument/2006/relationships/tags" Target="../tags/tag130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08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9" Type="http://schemas.openxmlformats.org/officeDocument/2006/relationships/image" Target="../media/image4.jpeg"/><Relationship Id="rId18" Type="http://schemas.openxmlformats.org/officeDocument/2006/relationships/tags" Target="../tags/tag204.xml"/><Relationship Id="rId17" Type="http://schemas.openxmlformats.org/officeDocument/2006/relationships/tags" Target="../tags/tag203.xml"/><Relationship Id="rId16" Type="http://schemas.openxmlformats.org/officeDocument/2006/relationships/tags" Target="../tags/tag202.xml"/><Relationship Id="rId15" Type="http://schemas.openxmlformats.org/officeDocument/2006/relationships/tags" Target="../tags/tag201.xml"/><Relationship Id="rId14" Type="http://schemas.openxmlformats.org/officeDocument/2006/relationships/tags" Target="../tags/tag200.xml"/><Relationship Id="rId13" Type="http://schemas.openxmlformats.org/officeDocument/2006/relationships/tags" Target="../tags/tag199.xml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tags" Target="../tags/tag20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2" Type="http://schemas.openxmlformats.org/officeDocument/2006/relationships/image" Target="../media/image3.jpeg"/><Relationship Id="rId81" Type="http://schemas.openxmlformats.org/officeDocument/2006/relationships/tags" Target="../tags/tag81.xml"/><Relationship Id="rId80" Type="http://schemas.openxmlformats.org/officeDocument/2006/relationships/tags" Target="../tags/tag80.xml"/><Relationship Id="rId8" Type="http://schemas.openxmlformats.org/officeDocument/2006/relationships/tags" Target="../tags/tag8.xml"/><Relationship Id="rId79" Type="http://schemas.openxmlformats.org/officeDocument/2006/relationships/tags" Target="../tags/tag79.xml"/><Relationship Id="rId78" Type="http://schemas.openxmlformats.org/officeDocument/2006/relationships/tags" Target="../tags/tag78.xml"/><Relationship Id="rId77" Type="http://schemas.openxmlformats.org/officeDocument/2006/relationships/tags" Target="../tags/tag77.xml"/><Relationship Id="rId76" Type="http://schemas.openxmlformats.org/officeDocument/2006/relationships/tags" Target="../tags/tag76.xml"/><Relationship Id="rId75" Type="http://schemas.openxmlformats.org/officeDocument/2006/relationships/tags" Target="../tags/tag75.xml"/><Relationship Id="rId74" Type="http://schemas.openxmlformats.org/officeDocument/2006/relationships/tags" Target="../tags/tag74.xml"/><Relationship Id="rId73" Type="http://schemas.openxmlformats.org/officeDocument/2006/relationships/tags" Target="../tags/tag73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9" Type="http://schemas.openxmlformats.org/officeDocument/2006/relationships/image" Target="../media/image4.jpeg"/><Relationship Id="rId18" Type="http://schemas.openxmlformats.org/officeDocument/2006/relationships/tags" Target="../tags/tag98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microsoft.com/office/2007/relationships/hdphoto" Target="../media/image2.wdp"/><Relationship Id="rId3" Type="http://schemas.openxmlformats.org/officeDocument/2006/relationships/image" Target="../media/image1.png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7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12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18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6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37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69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  <a:endParaRPr lang="zh-CN" altLang="en-US" sz="12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 userDrawn="1">
            <p:custDataLst>
              <p:tags r:id="rId70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71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83C44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7" name="组合 76"/>
            <p:cNvGrpSpPr/>
            <p:nvPr>
              <p:custDataLst>
                <p:tags r:id="rId72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73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74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75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76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77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78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79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80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81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  <a:endParaRPr lang="zh-CN" altLang="en-US" sz="4400" b="1">
              <a:solidFill>
                <a:srgbClr val="B83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8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9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12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13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4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5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6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7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597400"/>
            <a:ext cx="12192000" cy="2260601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7190637" y="5894070"/>
            <a:ext cx="4595333" cy="74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扫描二维码添加客服微信，咨询</a:t>
            </a:r>
            <a:endParaRPr lang="en-US" altLang="zh-CN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lvl="0" algn="ctr" defTabSz="914400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会员服务、课件美化、商务合作相关事宜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943344" y="4725144"/>
            <a:ext cx="6102205" cy="1857510"/>
            <a:chOff x="2198126" y="2154850"/>
            <a:chExt cx="8618831" cy="2623570"/>
          </a:xfrm>
          <a:solidFill>
            <a:schemeClr val="bg1"/>
          </a:solidFill>
        </p:grpSpPr>
        <p:grpSp>
          <p:nvGrpSpPr>
            <p:cNvPr id="11" name="组合 10"/>
            <p:cNvGrpSpPr/>
            <p:nvPr userDrawn="1">
              <p:custDataLst>
                <p:tags r:id="rId6"/>
              </p:custDataLst>
            </p:nvPr>
          </p:nvGrpSpPr>
          <p:grpSpPr>
            <a:xfrm>
              <a:off x="2198126" y="2154850"/>
              <a:ext cx="8618831" cy="2623570"/>
              <a:chOff x="-3402595" y="3211512"/>
              <a:chExt cx="11979276" cy="3646488"/>
            </a:xfrm>
            <a:grpFill/>
          </p:grpSpPr>
          <p:grpSp>
            <p:nvGrpSpPr>
              <p:cNvPr id="13" name="组合 12"/>
              <p:cNvGrpSpPr/>
              <p:nvPr userDrawn="1">
                <p:custDataLst>
                  <p:tags r:id="rId7"/>
                </p:custDataLst>
              </p:nvPr>
            </p:nvGrpSpPr>
            <p:grpSpPr>
              <a:xfrm>
                <a:off x="1236080" y="3211512"/>
                <a:ext cx="5160963" cy="2266950"/>
                <a:chOff x="3526798" y="1395413"/>
                <a:chExt cx="5160963" cy="2266950"/>
              </a:xfrm>
              <a:grpFill/>
            </p:grpSpPr>
            <p:sp>
              <p:nvSpPr>
                <p:cNvPr id="71" name="Freeform 13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5736598" y="1395413"/>
                  <a:ext cx="2481263" cy="2255838"/>
                </a:xfrm>
                <a:custGeom>
                  <a:avLst/>
                  <a:gdLst>
                    <a:gd name="T0" fmla="*/ 637 w 661"/>
                    <a:gd name="T1" fmla="*/ 84 h 600"/>
                    <a:gd name="T2" fmla="*/ 613 w 661"/>
                    <a:gd name="T3" fmla="*/ 153 h 600"/>
                    <a:gd name="T4" fmla="*/ 604 w 661"/>
                    <a:gd name="T5" fmla="*/ 183 h 600"/>
                    <a:gd name="T6" fmla="*/ 589 w 661"/>
                    <a:gd name="T7" fmla="*/ 225 h 600"/>
                    <a:gd name="T8" fmla="*/ 577 w 661"/>
                    <a:gd name="T9" fmla="*/ 261 h 600"/>
                    <a:gd name="T10" fmla="*/ 565 w 661"/>
                    <a:gd name="T11" fmla="*/ 296 h 600"/>
                    <a:gd name="T12" fmla="*/ 553 w 661"/>
                    <a:gd name="T13" fmla="*/ 332 h 600"/>
                    <a:gd name="T14" fmla="*/ 488 w 661"/>
                    <a:gd name="T15" fmla="*/ 519 h 600"/>
                    <a:gd name="T16" fmla="*/ 487 w 661"/>
                    <a:gd name="T17" fmla="*/ 552 h 600"/>
                    <a:gd name="T18" fmla="*/ 619 w 661"/>
                    <a:gd name="T19" fmla="*/ 564 h 600"/>
                    <a:gd name="T20" fmla="*/ 607 w 661"/>
                    <a:gd name="T21" fmla="*/ 599 h 600"/>
                    <a:gd name="T22" fmla="*/ 1 w 661"/>
                    <a:gd name="T23" fmla="*/ 591 h 600"/>
                    <a:gd name="T24" fmla="*/ 12 w 661"/>
                    <a:gd name="T25" fmla="*/ 561 h 600"/>
                    <a:gd name="T26" fmla="*/ 163 w 661"/>
                    <a:gd name="T27" fmla="*/ 543 h 600"/>
                    <a:gd name="T28" fmla="*/ 169 w 661"/>
                    <a:gd name="T29" fmla="*/ 528 h 600"/>
                    <a:gd name="T30" fmla="*/ 179 w 661"/>
                    <a:gd name="T31" fmla="*/ 496 h 600"/>
                    <a:gd name="T32" fmla="*/ 192 w 661"/>
                    <a:gd name="T33" fmla="*/ 459 h 600"/>
                    <a:gd name="T34" fmla="*/ 204 w 661"/>
                    <a:gd name="T35" fmla="*/ 423 h 600"/>
                    <a:gd name="T36" fmla="*/ 216 w 661"/>
                    <a:gd name="T37" fmla="*/ 387 h 600"/>
                    <a:gd name="T38" fmla="*/ 229 w 661"/>
                    <a:gd name="T39" fmla="*/ 351 h 600"/>
                    <a:gd name="T40" fmla="*/ 241 w 661"/>
                    <a:gd name="T41" fmla="*/ 315 h 600"/>
                    <a:gd name="T42" fmla="*/ 259 w 661"/>
                    <a:gd name="T43" fmla="*/ 261 h 600"/>
                    <a:gd name="T44" fmla="*/ 271 w 661"/>
                    <a:gd name="T45" fmla="*/ 225 h 600"/>
                    <a:gd name="T46" fmla="*/ 281 w 661"/>
                    <a:gd name="T47" fmla="*/ 196 h 600"/>
                    <a:gd name="T48" fmla="*/ 289 w 661"/>
                    <a:gd name="T49" fmla="*/ 174 h 600"/>
                    <a:gd name="T50" fmla="*/ 300 w 661"/>
                    <a:gd name="T51" fmla="*/ 141 h 600"/>
                    <a:gd name="T52" fmla="*/ 318 w 661"/>
                    <a:gd name="T53" fmla="*/ 87 h 600"/>
                    <a:gd name="T54" fmla="*/ 330 w 661"/>
                    <a:gd name="T55" fmla="*/ 51 h 600"/>
                    <a:gd name="T56" fmla="*/ 340 w 661"/>
                    <a:gd name="T57" fmla="*/ 21 h 600"/>
                    <a:gd name="T58" fmla="*/ 349 w 661"/>
                    <a:gd name="T59" fmla="*/ 3 h 600"/>
                    <a:gd name="T60" fmla="*/ 481 w 661"/>
                    <a:gd name="T61" fmla="*/ 26 h 600"/>
                    <a:gd name="T62" fmla="*/ 463 w 661"/>
                    <a:gd name="T63" fmla="*/ 78 h 600"/>
                    <a:gd name="T64" fmla="*/ 451 w 661"/>
                    <a:gd name="T65" fmla="*/ 114 h 600"/>
                    <a:gd name="T66" fmla="*/ 439 w 661"/>
                    <a:gd name="T67" fmla="*/ 150 h 600"/>
                    <a:gd name="T68" fmla="*/ 427 w 661"/>
                    <a:gd name="T69" fmla="*/ 186 h 600"/>
                    <a:gd name="T70" fmla="*/ 409 w 661"/>
                    <a:gd name="T71" fmla="*/ 237 h 600"/>
                    <a:gd name="T72" fmla="*/ 391 w 661"/>
                    <a:gd name="T73" fmla="*/ 291 h 600"/>
                    <a:gd name="T74" fmla="*/ 379 w 661"/>
                    <a:gd name="T75" fmla="*/ 327 h 600"/>
                    <a:gd name="T76" fmla="*/ 354 w 661"/>
                    <a:gd name="T77" fmla="*/ 399 h 600"/>
                    <a:gd name="T78" fmla="*/ 343 w 661"/>
                    <a:gd name="T79" fmla="*/ 432 h 600"/>
                    <a:gd name="T80" fmla="*/ 331 w 661"/>
                    <a:gd name="T81" fmla="*/ 468 h 600"/>
                    <a:gd name="T82" fmla="*/ 319 w 661"/>
                    <a:gd name="T83" fmla="*/ 501 h 600"/>
                    <a:gd name="T84" fmla="*/ 307 w 661"/>
                    <a:gd name="T85" fmla="*/ 537 h 600"/>
                    <a:gd name="T86" fmla="*/ 346 w 661"/>
                    <a:gd name="T87" fmla="*/ 519 h 600"/>
                    <a:gd name="T88" fmla="*/ 355 w 661"/>
                    <a:gd name="T89" fmla="*/ 495 h 600"/>
                    <a:gd name="T90" fmla="*/ 378 w 661"/>
                    <a:gd name="T91" fmla="*/ 429 h 600"/>
                    <a:gd name="T92" fmla="*/ 402 w 661"/>
                    <a:gd name="T93" fmla="*/ 357 h 600"/>
                    <a:gd name="T94" fmla="*/ 414 w 661"/>
                    <a:gd name="T95" fmla="*/ 321 h 600"/>
                    <a:gd name="T96" fmla="*/ 420 w 661"/>
                    <a:gd name="T97" fmla="*/ 306 h 600"/>
                    <a:gd name="T98" fmla="*/ 433 w 661"/>
                    <a:gd name="T99" fmla="*/ 267 h 600"/>
                    <a:gd name="T100" fmla="*/ 445 w 661"/>
                    <a:gd name="T101" fmla="*/ 231 h 600"/>
                    <a:gd name="T102" fmla="*/ 457 w 661"/>
                    <a:gd name="T103" fmla="*/ 195 h 600"/>
                    <a:gd name="T104" fmla="*/ 466 w 661"/>
                    <a:gd name="T105" fmla="*/ 165 h 600"/>
                    <a:gd name="T106" fmla="*/ 473 w 661"/>
                    <a:gd name="T107" fmla="*/ 148 h 600"/>
                    <a:gd name="T108" fmla="*/ 481 w 661"/>
                    <a:gd name="T109" fmla="*/ 126 h 600"/>
                    <a:gd name="T110" fmla="*/ 511 w 661"/>
                    <a:gd name="T111" fmla="*/ 39 h 600"/>
                    <a:gd name="T112" fmla="*/ 524 w 661"/>
                    <a:gd name="T113" fmla="*/ 3 h 600"/>
                    <a:gd name="T114" fmla="*/ 661 w 661"/>
                    <a:gd name="T115" fmla="*/ 15 h 600"/>
                    <a:gd name="T116" fmla="*/ 650 w 661"/>
                    <a:gd name="T117" fmla="*/ 45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61" h="600">
                      <a:moveTo>
                        <a:pt x="650" y="45"/>
                      </a:moveTo>
                      <a:cubicBezTo>
                        <a:pt x="649" y="46"/>
                        <a:pt x="649" y="47"/>
                        <a:pt x="649" y="48"/>
                      </a:cubicBezTo>
                      <a:cubicBezTo>
                        <a:pt x="643" y="58"/>
                        <a:pt x="640" y="70"/>
                        <a:pt x="637" y="81"/>
                      </a:cubicBezTo>
                      <a:cubicBezTo>
                        <a:pt x="637" y="82"/>
                        <a:pt x="637" y="83"/>
                        <a:pt x="637" y="84"/>
                      </a:cubicBezTo>
                      <a:cubicBezTo>
                        <a:pt x="630" y="100"/>
                        <a:pt x="623" y="117"/>
                        <a:pt x="619" y="135"/>
                      </a:cubicBezTo>
                      <a:cubicBezTo>
                        <a:pt x="619" y="136"/>
                        <a:pt x="619" y="137"/>
                        <a:pt x="619" y="138"/>
                      </a:cubicBezTo>
                      <a:cubicBezTo>
                        <a:pt x="616" y="142"/>
                        <a:pt x="614" y="147"/>
                        <a:pt x="613" y="153"/>
                      </a:cubicBezTo>
                      <a:cubicBezTo>
                        <a:pt x="613" y="153"/>
                        <a:pt x="613" y="153"/>
                        <a:pt x="613" y="153"/>
                      </a:cubicBezTo>
                      <a:cubicBezTo>
                        <a:pt x="610" y="159"/>
                        <a:pt x="607" y="164"/>
                        <a:pt x="607" y="171"/>
                      </a:cubicBezTo>
                      <a:cubicBezTo>
                        <a:pt x="607" y="171"/>
                        <a:pt x="607" y="171"/>
                        <a:pt x="607" y="171"/>
                      </a:cubicBezTo>
                      <a:cubicBezTo>
                        <a:pt x="604" y="174"/>
                        <a:pt x="604" y="179"/>
                        <a:pt x="604" y="183"/>
                      </a:cubicBezTo>
                      <a:cubicBezTo>
                        <a:pt x="604" y="183"/>
                        <a:pt x="604" y="183"/>
                        <a:pt x="604" y="183"/>
                      </a:cubicBezTo>
                      <a:cubicBezTo>
                        <a:pt x="603" y="184"/>
                        <a:pt x="602" y="185"/>
                        <a:pt x="601" y="186"/>
                      </a:cubicBezTo>
                      <a:cubicBezTo>
                        <a:pt x="601" y="187"/>
                        <a:pt x="601" y="188"/>
                        <a:pt x="601" y="189"/>
                      </a:cubicBezTo>
                      <a:cubicBezTo>
                        <a:pt x="595" y="200"/>
                        <a:pt x="591" y="212"/>
                        <a:pt x="589" y="225"/>
                      </a:cubicBezTo>
                      <a:cubicBezTo>
                        <a:pt x="589" y="225"/>
                        <a:pt x="589" y="225"/>
                        <a:pt x="589" y="225"/>
                      </a:cubicBezTo>
                      <a:cubicBezTo>
                        <a:pt x="585" y="230"/>
                        <a:pt x="583" y="236"/>
                        <a:pt x="583" y="243"/>
                      </a:cubicBezTo>
                      <a:cubicBezTo>
                        <a:pt x="583" y="243"/>
                        <a:pt x="583" y="243"/>
                        <a:pt x="583" y="243"/>
                      </a:cubicBezTo>
                      <a:cubicBezTo>
                        <a:pt x="580" y="246"/>
                        <a:pt x="578" y="250"/>
                        <a:pt x="578" y="255"/>
                      </a:cubicBezTo>
                      <a:cubicBezTo>
                        <a:pt x="578" y="257"/>
                        <a:pt x="577" y="259"/>
                        <a:pt x="577" y="261"/>
                      </a:cubicBezTo>
                      <a:cubicBezTo>
                        <a:pt x="574" y="264"/>
                        <a:pt x="572" y="268"/>
                        <a:pt x="572" y="273"/>
                      </a:cubicBezTo>
                      <a:cubicBezTo>
                        <a:pt x="571" y="275"/>
                        <a:pt x="571" y="277"/>
                        <a:pt x="571" y="279"/>
                      </a:cubicBezTo>
                      <a:cubicBezTo>
                        <a:pt x="568" y="282"/>
                        <a:pt x="566" y="286"/>
                        <a:pt x="566" y="291"/>
                      </a:cubicBezTo>
                      <a:cubicBezTo>
                        <a:pt x="565" y="293"/>
                        <a:pt x="565" y="295"/>
                        <a:pt x="565" y="296"/>
                      </a:cubicBezTo>
                      <a:cubicBezTo>
                        <a:pt x="560" y="302"/>
                        <a:pt x="559" y="308"/>
                        <a:pt x="559" y="315"/>
                      </a:cubicBezTo>
                      <a:cubicBezTo>
                        <a:pt x="559" y="315"/>
                        <a:pt x="559" y="315"/>
                        <a:pt x="559" y="315"/>
                      </a:cubicBezTo>
                      <a:cubicBezTo>
                        <a:pt x="555" y="318"/>
                        <a:pt x="554" y="322"/>
                        <a:pt x="554" y="327"/>
                      </a:cubicBezTo>
                      <a:cubicBezTo>
                        <a:pt x="553" y="329"/>
                        <a:pt x="553" y="331"/>
                        <a:pt x="553" y="332"/>
                      </a:cubicBezTo>
                      <a:cubicBezTo>
                        <a:pt x="547" y="338"/>
                        <a:pt x="547" y="346"/>
                        <a:pt x="544" y="353"/>
                      </a:cubicBezTo>
                      <a:cubicBezTo>
                        <a:pt x="527" y="403"/>
                        <a:pt x="510" y="454"/>
                        <a:pt x="493" y="504"/>
                      </a:cubicBezTo>
                      <a:cubicBezTo>
                        <a:pt x="493" y="505"/>
                        <a:pt x="493" y="506"/>
                        <a:pt x="493" y="507"/>
                      </a:cubicBezTo>
                      <a:cubicBezTo>
                        <a:pt x="490" y="510"/>
                        <a:pt x="488" y="514"/>
                        <a:pt x="488" y="519"/>
                      </a:cubicBezTo>
                      <a:cubicBezTo>
                        <a:pt x="488" y="521"/>
                        <a:pt x="487" y="523"/>
                        <a:pt x="487" y="525"/>
                      </a:cubicBezTo>
                      <a:cubicBezTo>
                        <a:pt x="484" y="528"/>
                        <a:pt x="483" y="533"/>
                        <a:pt x="482" y="537"/>
                      </a:cubicBezTo>
                      <a:cubicBezTo>
                        <a:pt x="481" y="539"/>
                        <a:pt x="481" y="541"/>
                        <a:pt x="481" y="543"/>
                      </a:cubicBezTo>
                      <a:cubicBezTo>
                        <a:pt x="475" y="552"/>
                        <a:pt x="481" y="552"/>
                        <a:pt x="487" y="552"/>
                      </a:cubicBezTo>
                      <a:cubicBezTo>
                        <a:pt x="531" y="552"/>
                        <a:pt x="575" y="552"/>
                        <a:pt x="619" y="551"/>
                      </a:cubicBezTo>
                      <a:cubicBezTo>
                        <a:pt x="620" y="553"/>
                        <a:pt x="621" y="554"/>
                        <a:pt x="621" y="555"/>
                      </a:cubicBezTo>
                      <a:cubicBezTo>
                        <a:pt x="619" y="557"/>
                        <a:pt x="619" y="561"/>
                        <a:pt x="619" y="564"/>
                      </a:cubicBezTo>
                      <a:cubicBezTo>
                        <a:pt x="619" y="564"/>
                        <a:pt x="619" y="564"/>
                        <a:pt x="619" y="564"/>
                      </a:cubicBezTo>
                      <a:cubicBezTo>
                        <a:pt x="616" y="566"/>
                        <a:pt x="616" y="570"/>
                        <a:pt x="616" y="573"/>
                      </a:cubicBezTo>
                      <a:cubicBezTo>
                        <a:pt x="613" y="575"/>
                        <a:pt x="613" y="578"/>
                        <a:pt x="613" y="582"/>
                      </a:cubicBezTo>
                      <a:cubicBezTo>
                        <a:pt x="609" y="586"/>
                        <a:pt x="608" y="591"/>
                        <a:pt x="607" y="597"/>
                      </a:cubicBezTo>
                      <a:cubicBezTo>
                        <a:pt x="607" y="598"/>
                        <a:pt x="607" y="598"/>
                        <a:pt x="607" y="599"/>
                      </a:cubicBezTo>
                      <a:cubicBezTo>
                        <a:pt x="597" y="599"/>
                        <a:pt x="587" y="600"/>
                        <a:pt x="577" y="600"/>
                      </a:cubicBezTo>
                      <a:cubicBezTo>
                        <a:pt x="393" y="600"/>
                        <a:pt x="210" y="600"/>
                        <a:pt x="26" y="600"/>
                      </a:cubicBezTo>
                      <a:cubicBezTo>
                        <a:pt x="21" y="600"/>
                        <a:pt x="15" y="600"/>
                        <a:pt x="10" y="600"/>
                      </a:cubicBezTo>
                      <a:cubicBezTo>
                        <a:pt x="3" y="600"/>
                        <a:pt x="0" y="597"/>
                        <a:pt x="1" y="591"/>
                      </a:cubicBezTo>
                      <a:cubicBezTo>
                        <a:pt x="1" y="591"/>
                        <a:pt x="1" y="591"/>
                        <a:pt x="1" y="591"/>
                      </a:cubicBezTo>
                      <a:cubicBezTo>
                        <a:pt x="6" y="586"/>
                        <a:pt x="7" y="580"/>
                        <a:pt x="7" y="573"/>
                      </a:cubicBezTo>
                      <a:cubicBezTo>
                        <a:pt x="7" y="573"/>
                        <a:pt x="7" y="573"/>
                        <a:pt x="7" y="573"/>
                      </a:cubicBezTo>
                      <a:cubicBezTo>
                        <a:pt x="11" y="570"/>
                        <a:pt x="12" y="566"/>
                        <a:pt x="12" y="561"/>
                      </a:cubicBezTo>
                      <a:cubicBezTo>
                        <a:pt x="13" y="560"/>
                        <a:pt x="13" y="559"/>
                        <a:pt x="13" y="558"/>
                      </a:cubicBezTo>
                      <a:cubicBezTo>
                        <a:pt x="17" y="551"/>
                        <a:pt x="24" y="552"/>
                        <a:pt x="30" y="552"/>
                      </a:cubicBezTo>
                      <a:cubicBezTo>
                        <a:pt x="70" y="552"/>
                        <a:pt x="110" y="552"/>
                        <a:pt x="150" y="552"/>
                      </a:cubicBezTo>
                      <a:cubicBezTo>
                        <a:pt x="156" y="552"/>
                        <a:pt x="164" y="554"/>
                        <a:pt x="163" y="543"/>
                      </a:cubicBezTo>
                      <a:cubicBezTo>
                        <a:pt x="163" y="543"/>
                        <a:pt x="163" y="543"/>
                        <a:pt x="163" y="543"/>
                      </a:cubicBezTo>
                      <a:cubicBezTo>
                        <a:pt x="167" y="540"/>
                        <a:pt x="166" y="535"/>
                        <a:pt x="166" y="531"/>
                      </a:cubicBezTo>
                      <a:cubicBezTo>
                        <a:pt x="166" y="531"/>
                        <a:pt x="166" y="531"/>
                        <a:pt x="166" y="531"/>
                      </a:cubicBezTo>
                      <a:cubicBezTo>
                        <a:pt x="167" y="530"/>
                        <a:pt x="168" y="529"/>
                        <a:pt x="169" y="528"/>
                      </a:cubicBezTo>
                      <a:cubicBezTo>
                        <a:pt x="169" y="527"/>
                        <a:pt x="169" y="526"/>
                        <a:pt x="169" y="525"/>
                      </a:cubicBezTo>
                      <a:cubicBezTo>
                        <a:pt x="173" y="522"/>
                        <a:pt x="172" y="517"/>
                        <a:pt x="174" y="513"/>
                      </a:cubicBezTo>
                      <a:cubicBezTo>
                        <a:pt x="174" y="511"/>
                        <a:pt x="175" y="509"/>
                        <a:pt x="175" y="507"/>
                      </a:cubicBezTo>
                      <a:cubicBezTo>
                        <a:pt x="179" y="504"/>
                        <a:pt x="178" y="499"/>
                        <a:pt x="179" y="496"/>
                      </a:cubicBezTo>
                      <a:cubicBezTo>
                        <a:pt x="180" y="493"/>
                        <a:pt x="181" y="491"/>
                        <a:pt x="181" y="489"/>
                      </a:cubicBezTo>
                      <a:cubicBezTo>
                        <a:pt x="185" y="486"/>
                        <a:pt x="184" y="481"/>
                        <a:pt x="186" y="477"/>
                      </a:cubicBezTo>
                      <a:cubicBezTo>
                        <a:pt x="186" y="475"/>
                        <a:pt x="187" y="473"/>
                        <a:pt x="187" y="471"/>
                      </a:cubicBezTo>
                      <a:cubicBezTo>
                        <a:pt x="190" y="468"/>
                        <a:pt x="192" y="464"/>
                        <a:pt x="192" y="459"/>
                      </a:cubicBezTo>
                      <a:cubicBezTo>
                        <a:pt x="193" y="457"/>
                        <a:pt x="193" y="455"/>
                        <a:pt x="193" y="454"/>
                      </a:cubicBezTo>
                      <a:cubicBezTo>
                        <a:pt x="198" y="448"/>
                        <a:pt x="199" y="442"/>
                        <a:pt x="199" y="435"/>
                      </a:cubicBezTo>
                      <a:cubicBezTo>
                        <a:pt x="199" y="435"/>
                        <a:pt x="199" y="435"/>
                        <a:pt x="199" y="435"/>
                      </a:cubicBezTo>
                      <a:cubicBezTo>
                        <a:pt x="203" y="432"/>
                        <a:pt x="204" y="428"/>
                        <a:pt x="204" y="423"/>
                      </a:cubicBezTo>
                      <a:cubicBezTo>
                        <a:pt x="205" y="422"/>
                        <a:pt x="205" y="421"/>
                        <a:pt x="205" y="420"/>
                      </a:cubicBezTo>
                      <a:cubicBezTo>
                        <a:pt x="208" y="415"/>
                        <a:pt x="210" y="410"/>
                        <a:pt x="210" y="405"/>
                      </a:cubicBezTo>
                      <a:cubicBezTo>
                        <a:pt x="211" y="403"/>
                        <a:pt x="211" y="401"/>
                        <a:pt x="211" y="400"/>
                      </a:cubicBezTo>
                      <a:cubicBezTo>
                        <a:pt x="215" y="396"/>
                        <a:pt x="216" y="392"/>
                        <a:pt x="216" y="387"/>
                      </a:cubicBezTo>
                      <a:cubicBezTo>
                        <a:pt x="217" y="386"/>
                        <a:pt x="217" y="385"/>
                        <a:pt x="217" y="384"/>
                      </a:cubicBezTo>
                      <a:cubicBezTo>
                        <a:pt x="220" y="380"/>
                        <a:pt x="222" y="375"/>
                        <a:pt x="223" y="369"/>
                      </a:cubicBezTo>
                      <a:cubicBezTo>
                        <a:pt x="223" y="368"/>
                        <a:pt x="223" y="367"/>
                        <a:pt x="223" y="366"/>
                      </a:cubicBezTo>
                      <a:cubicBezTo>
                        <a:pt x="226" y="362"/>
                        <a:pt x="228" y="357"/>
                        <a:pt x="229" y="351"/>
                      </a:cubicBezTo>
                      <a:cubicBezTo>
                        <a:pt x="229" y="350"/>
                        <a:pt x="229" y="349"/>
                        <a:pt x="229" y="348"/>
                      </a:cubicBezTo>
                      <a:cubicBezTo>
                        <a:pt x="232" y="344"/>
                        <a:pt x="234" y="339"/>
                        <a:pt x="235" y="333"/>
                      </a:cubicBezTo>
                      <a:cubicBezTo>
                        <a:pt x="235" y="332"/>
                        <a:pt x="235" y="331"/>
                        <a:pt x="235" y="330"/>
                      </a:cubicBezTo>
                      <a:cubicBezTo>
                        <a:pt x="239" y="326"/>
                        <a:pt x="240" y="321"/>
                        <a:pt x="241" y="315"/>
                      </a:cubicBezTo>
                      <a:cubicBezTo>
                        <a:pt x="241" y="314"/>
                        <a:pt x="241" y="313"/>
                        <a:pt x="241" y="312"/>
                      </a:cubicBezTo>
                      <a:cubicBezTo>
                        <a:pt x="247" y="302"/>
                        <a:pt x="251" y="291"/>
                        <a:pt x="253" y="279"/>
                      </a:cubicBezTo>
                      <a:cubicBezTo>
                        <a:pt x="253" y="278"/>
                        <a:pt x="253" y="277"/>
                        <a:pt x="253" y="277"/>
                      </a:cubicBezTo>
                      <a:cubicBezTo>
                        <a:pt x="257" y="272"/>
                        <a:pt x="259" y="267"/>
                        <a:pt x="259" y="261"/>
                      </a:cubicBezTo>
                      <a:cubicBezTo>
                        <a:pt x="259" y="261"/>
                        <a:pt x="259" y="261"/>
                        <a:pt x="259" y="261"/>
                      </a:cubicBezTo>
                      <a:cubicBezTo>
                        <a:pt x="262" y="255"/>
                        <a:pt x="265" y="250"/>
                        <a:pt x="265" y="243"/>
                      </a:cubicBezTo>
                      <a:cubicBezTo>
                        <a:pt x="265" y="242"/>
                        <a:pt x="266" y="242"/>
                        <a:pt x="265" y="241"/>
                      </a:cubicBezTo>
                      <a:cubicBezTo>
                        <a:pt x="269" y="236"/>
                        <a:pt x="271" y="231"/>
                        <a:pt x="271" y="225"/>
                      </a:cubicBezTo>
                      <a:cubicBezTo>
                        <a:pt x="271" y="224"/>
                        <a:pt x="272" y="224"/>
                        <a:pt x="271" y="223"/>
                      </a:cubicBezTo>
                      <a:cubicBezTo>
                        <a:pt x="273" y="220"/>
                        <a:pt x="274" y="217"/>
                        <a:pt x="275" y="213"/>
                      </a:cubicBezTo>
                      <a:cubicBezTo>
                        <a:pt x="276" y="211"/>
                        <a:pt x="277" y="208"/>
                        <a:pt x="277" y="205"/>
                      </a:cubicBezTo>
                      <a:cubicBezTo>
                        <a:pt x="280" y="202"/>
                        <a:pt x="281" y="199"/>
                        <a:pt x="281" y="196"/>
                      </a:cubicBezTo>
                      <a:cubicBezTo>
                        <a:pt x="281" y="196"/>
                        <a:pt x="280" y="195"/>
                        <a:pt x="280" y="195"/>
                      </a:cubicBezTo>
                      <a:cubicBezTo>
                        <a:pt x="281" y="194"/>
                        <a:pt x="282" y="193"/>
                        <a:pt x="283" y="192"/>
                      </a:cubicBezTo>
                      <a:cubicBezTo>
                        <a:pt x="283" y="191"/>
                        <a:pt x="283" y="190"/>
                        <a:pt x="283" y="189"/>
                      </a:cubicBezTo>
                      <a:cubicBezTo>
                        <a:pt x="287" y="185"/>
                        <a:pt x="289" y="180"/>
                        <a:pt x="289" y="174"/>
                      </a:cubicBezTo>
                      <a:cubicBezTo>
                        <a:pt x="289" y="173"/>
                        <a:pt x="289" y="172"/>
                        <a:pt x="289" y="171"/>
                      </a:cubicBezTo>
                      <a:cubicBezTo>
                        <a:pt x="292" y="168"/>
                        <a:pt x="294" y="164"/>
                        <a:pt x="294" y="159"/>
                      </a:cubicBezTo>
                      <a:cubicBezTo>
                        <a:pt x="295" y="157"/>
                        <a:pt x="295" y="155"/>
                        <a:pt x="295" y="153"/>
                      </a:cubicBezTo>
                      <a:cubicBezTo>
                        <a:pt x="298" y="150"/>
                        <a:pt x="300" y="146"/>
                        <a:pt x="300" y="141"/>
                      </a:cubicBezTo>
                      <a:cubicBezTo>
                        <a:pt x="301" y="139"/>
                        <a:pt x="301" y="137"/>
                        <a:pt x="301" y="135"/>
                      </a:cubicBezTo>
                      <a:cubicBezTo>
                        <a:pt x="304" y="132"/>
                        <a:pt x="306" y="128"/>
                        <a:pt x="306" y="123"/>
                      </a:cubicBezTo>
                      <a:cubicBezTo>
                        <a:pt x="307" y="121"/>
                        <a:pt x="307" y="119"/>
                        <a:pt x="307" y="117"/>
                      </a:cubicBezTo>
                      <a:cubicBezTo>
                        <a:pt x="314" y="108"/>
                        <a:pt x="315" y="97"/>
                        <a:pt x="318" y="87"/>
                      </a:cubicBezTo>
                      <a:cubicBezTo>
                        <a:pt x="319" y="86"/>
                        <a:pt x="319" y="85"/>
                        <a:pt x="319" y="84"/>
                      </a:cubicBezTo>
                      <a:cubicBezTo>
                        <a:pt x="322" y="79"/>
                        <a:pt x="324" y="74"/>
                        <a:pt x="325" y="69"/>
                      </a:cubicBezTo>
                      <a:cubicBezTo>
                        <a:pt x="325" y="68"/>
                        <a:pt x="325" y="67"/>
                        <a:pt x="325" y="66"/>
                      </a:cubicBezTo>
                      <a:cubicBezTo>
                        <a:pt x="328" y="62"/>
                        <a:pt x="330" y="56"/>
                        <a:pt x="330" y="51"/>
                      </a:cubicBezTo>
                      <a:cubicBezTo>
                        <a:pt x="331" y="50"/>
                        <a:pt x="331" y="49"/>
                        <a:pt x="331" y="48"/>
                      </a:cubicBezTo>
                      <a:cubicBezTo>
                        <a:pt x="334" y="44"/>
                        <a:pt x="336" y="39"/>
                        <a:pt x="337" y="33"/>
                      </a:cubicBezTo>
                      <a:cubicBezTo>
                        <a:pt x="337" y="30"/>
                        <a:pt x="337" y="27"/>
                        <a:pt x="337" y="24"/>
                      </a:cubicBezTo>
                      <a:cubicBezTo>
                        <a:pt x="338" y="23"/>
                        <a:pt x="339" y="22"/>
                        <a:pt x="340" y="21"/>
                      </a:cubicBezTo>
                      <a:cubicBezTo>
                        <a:pt x="340" y="21"/>
                        <a:pt x="340" y="21"/>
                        <a:pt x="340" y="21"/>
                      </a:cubicBezTo>
                      <a:cubicBezTo>
                        <a:pt x="341" y="20"/>
                        <a:pt x="342" y="19"/>
                        <a:pt x="342" y="18"/>
                      </a:cubicBezTo>
                      <a:cubicBezTo>
                        <a:pt x="342" y="17"/>
                        <a:pt x="342" y="16"/>
                        <a:pt x="343" y="15"/>
                      </a:cubicBezTo>
                      <a:cubicBezTo>
                        <a:pt x="345" y="11"/>
                        <a:pt x="347" y="7"/>
                        <a:pt x="349" y="3"/>
                      </a:cubicBezTo>
                      <a:cubicBezTo>
                        <a:pt x="390" y="3"/>
                        <a:pt x="432" y="3"/>
                        <a:pt x="473" y="3"/>
                      </a:cubicBezTo>
                      <a:cubicBezTo>
                        <a:pt x="478" y="3"/>
                        <a:pt x="485" y="0"/>
                        <a:pt x="487" y="9"/>
                      </a:cubicBezTo>
                      <a:cubicBezTo>
                        <a:pt x="484" y="12"/>
                        <a:pt x="481" y="16"/>
                        <a:pt x="482" y="21"/>
                      </a:cubicBezTo>
                      <a:cubicBezTo>
                        <a:pt x="481" y="23"/>
                        <a:pt x="481" y="25"/>
                        <a:pt x="481" y="26"/>
                      </a:cubicBezTo>
                      <a:cubicBezTo>
                        <a:pt x="478" y="30"/>
                        <a:pt x="475" y="34"/>
                        <a:pt x="476" y="39"/>
                      </a:cubicBezTo>
                      <a:cubicBezTo>
                        <a:pt x="475" y="41"/>
                        <a:pt x="475" y="43"/>
                        <a:pt x="475" y="44"/>
                      </a:cubicBezTo>
                      <a:cubicBezTo>
                        <a:pt x="468" y="54"/>
                        <a:pt x="466" y="64"/>
                        <a:pt x="464" y="75"/>
                      </a:cubicBezTo>
                      <a:cubicBezTo>
                        <a:pt x="463" y="76"/>
                        <a:pt x="463" y="77"/>
                        <a:pt x="463" y="78"/>
                      </a:cubicBezTo>
                      <a:cubicBezTo>
                        <a:pt x="460" y="82"/>
                        <a:pt x="458" y="87"/>
                        <a:pt x="458" y="93"/>
                      </a:cubicBezTo>
                      <a:cubicBezTo>
                        <a:pt x="457" y="94"/>
                        <a:pt x="457" y="95"/>
                        <a:pt x="457" y="96"/>
                      </a:cubicBezTo>
                      <a:cubicBezTo>
                        <a:pt x="454" y="100"/>
                        <a:pt x="452" y="105"/>
                        <a:pt x="451" y="111"/>
                      </a:cubicBezTo>
                      <a:cubicBezTo>
                        <a:pt x="451" y="112"/>
                        <a:pt x="451" y="113"/>
                        <a:pt x="451" y="114"/>
                      </a:cubicBezTo>
                      <a:cubicBezTo>
                        <a:pt x="448" y="118"/>
                        <a:pt x="446" y="123"/>
                        <a:pt x="445" y="129"/>
                      </a:cubicBezTo>
                      <a:cubicBezTo>
                        <a:pt x="445" y="130"/>
                        <a:pt x="445" y="131"/>
                        <a:pt x="445" y="132"/>
                      </a:cubicBezTo>
                      <a:cubicBezTo>
                        <a:pt x="441" y="136"/>
                        <a:pt x="439" y="141"/>
                        <a:pt x="439" y="147"/>
                      </a:cubicBezTo>
                      <a:cubicBezTo>
                        <a:pt x="439" y="148"/>
                        <a:pt x="439" y="149"/>
                        <a:pt x="439" y="150"/>
                      </a:cubicBezTo>
                      <a:cubicBezTo>
                        <a:pt x="434" y="158"/>
                        <a:pt x="431" y="167"/>
                        <a:pt x="430" y="177"/>
                      </a:cubicBezTo>
                      <a:cubicBezTo>
                        <a:pt x="430" y="177"/>
                        <a:pt x="430" y="177"/>
                        <a:pt x="430" y="177"/>
                      </a:cubicBezTo>
                      <a:cubicBezTo>
                        <a:pt x="429" y="178"/>
                        <a:pt x="428" y="179"/>
                        <a:pt x="428" y="180"/>
                      </a:cubicBezTo>
                      <a:cubicBezTo>
                        <a:pt x="427" y="182"/>
                        <a:pt x="427" y="184"/>
                        <a:pt x="427" y="186"/>
                      </a:cubicBezTo>
                      <a:cubicBezTo>
                        <a:pt x="420" y="196"/>
                        <a:pt x="417" y="207"/>
                        <a:pt x="415" y="219"/>
                      </a:cubicBezTo>
                      <a:cubicBezTo>
                        <a:pt x="414" y="220"/>
                        <a:pt x="414" y="220"/>
                        <a:pt x="415" y="221"/>
                      </a:cubicBezTo>
                      <a:cubicBezTo>
                        <a:pt x="411" y="226"/>
                        <a:pt x="409" y="231"/>
                        <a:pt x="409" y="237"/>
                      </a:cubicBezTo>
                      <a:cubicBezTo>
                        <a:pt x="409" y="237"/>
                        <a:pt x="409" y="237"/>
                        <a:pt x="409" y="237"/>
                      </a:cubicBezTo>
                      <a:cubicBezTo>
                        <a:pt x="406" y="240"/>
                        <a:pt x="406" y="245"/>
                        <a:pt x="405" y="249"/>
                      </a:cubicBezTo>
                      <a:cubicBezTo>
                        <a:pt x="404" y="251"/>
                        <a:pt x="403" y="253"/>
                        <a:pt x="403" y="255"/>
                      </a:cubicBezTo>
                      <a:cubicBezTo>
                        <a:pt x="397" y="266"/>
                        <a:pt x="392" y="278"/>
                        <a:pt x="391" y="291"/>
                      </a:cubicBezTo>
                      <a:cubicBezTo>
                        <a:pt x="391" y="291"/>
                        <a:pt x="391" y="291"/>
                        <a:pt x="391" y="291"/>
                      </a:cubicBezTo>
                      <a:cubicBezTo>
                        <a:pt x="387" y="294"/>
                        <a:pt x="386" y="298"/>
                        <a:pt x="386" y="303"/>
                      </a:cubicBezTo>
                      <a:cubicBezTo>
                        <a:pt x="385" y="305"/>
                        <a:pt x="385" y="307"/>
                        <a:pt x="385" y="309"/>
                      </a:cubicBezTo>
                      <a:cubicBezTo>
                        <a:pt x="382" y="312"/>
                        <a:pt x="380" y="316"/>
                        <a:pt x="380" y="321"/>
                      </a:cubicBezTo>
                      <a:cubicBezTo>
                        <a:pt x="379" y="323"/>
                        <a:pt x="379" y="325"/>
                        <a:pt x="379" y="327"/>
                      </a:cubicBezTo>
                      <a:cubicBezTo>
                        <a:pt x="371" y="342"/>
                        <a:pt x="366" y="358"/>
                        <a:pt x="362" y="375"/>
                      </a:cubicBezTo>
                      <a:cubicBezTo>
                        <a:pt x="361" y="376"/>
                        <a:pt x="361" y="377"/>
                        <a:pt x="361" y="378"/>
                      </a:cubicBezTo>
                      <a:cubicBezTo>
                        <a:pt x="358" y="382"/>
                        <a:pt x="356" y="387"/>
                        <a:pt x="355" y="393"/>
                      </a:cubicBezTo>
                      <a:cubicBezTo>
                        <a:pt x="355" y="395"/>
                        <a:pt x="355" y="397"/>
                        <a:pt x="354" y="399"/>
                      </a:cubicBezTo>
                      <a:cubicBezTo>
                        <a:pt x="351" y="402"/>
                        <a:pt x="349" y="406"/>
                        <a:pt x="349" y="411"/>
                      </a:cubicBezTo>
                      <a:cubicBezTo>
                        <a:pt x="349" y="412"/>
                        <a:pt x="349" y="413"/>
                        <a:pt x="349" y="414"/>
                      </a:cubicBezTo>
                      <a:cubicBezTo>
                        <a:pt x="345" y="418"/>
                        <a:pt x="344" y="423"/>
                        <a:pt x="343" y="429"/>
                      </a:cubicBezTo>
                      <a:cubicBezTo>
                        <a:pt x="343" y="430"/>
                        <a:pt x="343" y="431"/>
                        <a:pt x="343" y="432"/>
                      </a:cubicBezTo>
                      <a:cubicBezTo>
                        <a:pt x="339" y="436"/>
                        <a:pt x="338" y="441"/>
                        <a:pt x="337" y="447"/>
                      </a:cubicBezTo>
                      <a:cubicBezTo>
                        <a:pt x="337" y="448"/>
                        <a:pt x="337" y="449"/>
                        <a:pt x="337" y="450"/>
                      </a:cubicBezTo>
                      <a:cubicBezTo>
                        <a:pt x="334" y="454"/>
                        <a:pt x="332" y="459"/>
                        <a:pt x="331" y="465"/>
                      </a:cubicBezTo>
                      <a:cubicBezTo>
                        <a:pt x="331" y="466"/>
                        <a:pt x="331" y="467"/>
                        <a:pt x="331" y="468"/>
                      </a:cubicBezTo>
                      <a:cubicBezTo>
                        <a:pt x="328" y="472"/>
                        <a:pt x="326" y="477"/>
                        <a:pt x="325" y="483"/>
                      </a:cubicBezTo>
                      <a:cubicBezTo>
                        <a:pt x="325" y="483"/>
                        <a:pt x="325" y="483"/>
                        <a:pt x="325" y="483"/>
                      </a:cubicBezTo>
                      <a:cubicBezTo>
                        <a:pt x="321" y="487"/>
                        <a:pt x="320" y="493"/>
                        <a:pt x="319" y="498"/>
                      </a:cubicBezTo>
                      <a:cubicBezTo>
                        <a:pt x="319" y="499"/>
                        <a:pt x="319" y="500"/>
                        <a:pt x="319" y="501"/>
                      </a:cubicBezTo>
                      <a:cubicBezTo>
                        <a:pt x="316" y="506"/>
                        <a:pt x="314" y="511"/>
                        <a:pt x="314" y="516"/>
                      </a:cubicBezTo>
                      <a:cubicBezTo>
                        <a:pt x="313" y="517"/>
                        <a:pt x="313" y="518"/>
                        <a:pt x="313" y="519"/>
                      </a:cubicBezTo>
                      <a:cubicBezTo>
                        <a:pt x="309" y="524"/>
                        <a:pt x="307" y="530"/>
                        <a:pt x="307" y="537"/>
                      </a:cubicBezTo>
                      <a:cubicBezTo>
                        <a:pt x="307" y="537"/>
                        <a:pt x="307" y="537"/>
                        <a:pt x="307" y="537"/>
                      </a:cubicBezTo>
                      <a:cubicBezTo>
                        <a:pt x="306" y="542"/>
                        <a:pt x="297" y="547"/>
                        <a:pt x="306" y="551"/>
                      </a:cubicBezTo>
                      <a:cubicBezTo>
                        <a:pt x="323" y="560"/>
                        <a:pt x="340" y="550"/>
                        <a:pt x="343" y="531"/>
                      </a:cubicBezTo>
                      <a:cubicBezTo>
                        <a:pt x="343" y="530"/>
                        <a:pt x="343" y="530"/>
                        <a:pt x="343" y="529"/>
                      </a:cubicBezTo>
                      <a:cubicBezTo>
                        <a:pt x="346" y="526"/>
                        <a:pt x="347" y="523"/>
                        <a:pt x="346" y="519"/>
                      </a:cubicBezTo>
                      <a:cubicBezTo>
                        <a:pt x="346" y="519"/>
                        <a:pt x="346" y="519"/>
                        <a:pt x="346" y="519"/>
                      </a:cubicBezTo>
                      <a:cubicBezTo>
                        <a:pt x="347" y="518"/>
                        <a:pt x="348" y="517"/>
                        <a:pt x="349" y="516"/>
                      </a:cubicBezTo>
                      <a:cubicBezTo>
                        <a:pt x="349" y="515"/>
                        <a:pt x="349" y="514"/>
                        <a:pt x="349" y="513"/>
                      </a:cubicBezTo>
                      <a:cubicBezTo>
                        <a:pt x="353" y="508"/>
                        <a:pt x="355" y="502"/>
                        <a:pt x="355" y="495"/>
                      </a:cubicBezTo>
                      <a:cubicBezTo>
                        <a:pt x="355" y="495"/>
                        <a:pt x="355" y="495"/>
                        <a:pt x="355" y="495"/>
                      </a:cubicBezTo>
                      <a:cubicBezTo>
                        <a:pt x="361" y="485"/>
                        <a:pt x="363" y="473"/>
                        <a:pt x="367" y="462"/>
                      </a:cubicBezTo>
                      <a:cubicBezTo>
                        <a:pt x="367" y="461"/>
                        <a:pt x="367" y="460"/>
                        <a:pt x="367" y="459"/>
                      </a:cubicBezTo>
                      <a:cubicBezTo>
                        <a:pt x="372" y="450"/>
                        <a:pt x="375" y="439"/>
                        <a:pt x="378" y="429"/>
                      </a:cubicBezTo>
                      <a:cubicBezTo>
                        <a:pt x="379" y="427"/>
                        <a:pt x="379" y="425"/>
                        <a:pt x="379" y="423"/>
                      </a:cubicBezTo>
                      <a:cubicBezTo>
                        <a:pt x="385" y="412"/>
                        <a:pt x="390" y="400"/>
                        <a:pt x="391" y="387"/>
                      </a:cubicBezTo>
                      <a:cubicBezTo>
                        <a:pt x="391" y="387"/>
                        <a:pt x="391" y="387"/>
                        <a:pt x="391" y="387"/>
                      </a:cubicBezTo>
                      <a:cubicBezTo>
                        <a:pt x="398" y="378"/>
                        <a:pt x="399" y="367"/>
                        <a:pt x="402" y="357"/>
                      </a:cubicBezTo>
                      <a:cubicBezTo>
                        <a:pt x="403" y="355"/>
                        <a:pt x="403" y="353"/>
                        <a:pt x="403" y="352"/>
                      </a:cubicBezTo>
                      <a:cubicBezTo>
                        <a:pt x="407" y="348"/>
                        <a:pt x="408" y="344"/>
                        <a:pt x="408" y="339"/>
                      </a:cubicBezTo>
                      <a:cubicBezTo>
                        <a:pt x="409" y="338"/>
                        <a:pt x="409" y="337"/>
                        <a:pt x="409" y="336"/>
                      </a:cubicBezTo>
                      <a:cubicBezTo>
                        <a:pt x="412" y="332"/>
                        <a:pt x="414" y="326"/>
                        <a:pt x="414" y="321"/>
                      </a:cubicBezTo>
                      <a:cubicBezTo>
                        <a:pt x="415" y="320"/>
                        <a:pt x="415" y="319"/>
                        <a:pt x="415" y="318"/>
                      </a:cubicBezTo>
                      <a:cubicBezTo>
                        <a:pt x="418" y="316"/>
                        <a:pt x="418" y="312"/>
                        <a:pt x="418" y="309"/>
                      </a:cubicBezTo>
                      <a:cubicBezTo>
                        <a:pt x="418" y="309"/>
                        <a:pt x="418" y="309"/>
                        <a:pt x="418" y="309"/>
                      </a:cubicBezTo>
                      <a:cubicBezTo>
                        <a:pt x="419" y="308"/>
                        <a:pt x="419" y="307"/>
                        <a:pt x="420" y="306"/>
                      </a:cubicBezTo>
                      <a:cubicBezTo>
                        <a:pt x="420" y="304"/>
                        <a:pt x="421" y="302"/>
                        <a:pt x="421" y="300"/>
                      </a:cubicBezTo>
                      <a:cubicBezTo>
                        <a:pt x="424" y="296"/>
                        <a:pt x="426" y="291"/>
                        <a:pt x="427" y="285"/>
                      </a:cubicBezTo>
                      <a:cubicBezTo>
                        <a:pt x="427" y="284"/>
                        <a:pt x="427" y="283"/>
                        <a:pt x="427" y="282"/>
                      </a:cubicBezTo>
                      <a:cubicBezTo>
                        <a:pt x="430" y="278"/>
                        <a:pt x="432" y="273"/>
                        <a:pt x="433" y="267"/>
                      </a:cubicBezTo>
                      <a:cubicBezTo>
                        <a:pt x="433" y="266"/>
                        <a:pt x="433" y="265"/>
                        <a:pt x="433" y="264"/>
                      </a:cubicBezTo>
                      <a:cubicBezTo>
                        <a:pt x="436" y="262"/>
                        <a:pt x="436" y="259"/>
                        <a:pt x="437" y="255"/>
                      </a:cubicBezTo>
                      <a:cubicBezTo>
                        <a:pt x="439" y="253"/>
                        <a:pt x="439" y="249"/>
                        <a:pt x="439" y="246"/>
                      </a:cubicBezTo>
                      <a:cubicBezTo>
                        <a:pt x="443" y="242"/>
                        <a:pt x="445" y="237"/>
                        <a:pt x="445" y="231"/>
                      </a:cubicBezTo>
                      <a:cubicBezTo>
                        <a:pt x="445" y="230"/>
                        <a:pt x="445" y="229"/>
                        <a:pt x="445" y="229"/>
                      </a:cubicBezTo>
                      <a:cubicBezTo>
                        <a:pt x="449" y="224"/>
                        <a:pt x="451" y="219"/>
                        <a:pt x="451" y="213"/>
                      </a:cubicBezTo>
                      <a:cubicBezTo>
                        <a:pt x="451" y="212"/>
                        <a:pt x="451" y="211"/>
                        <a:pt x="451" y="210"/>
                      </a:cubicBezTo>
                      <a:cubicBezTo>
                        <a:pt x="455" y="206"/>
                        <a:pt x="457" y="201"/>
                        <a:pt x="457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1" y="190"/>
                        <a:pt x="463" y="184"/>
                        <a:pt x="463" y="177"/>
                      </a:cubicBezTo>
                      <a:cubicBezTo>
                        <a:pt x="463" y="177"/>
                        <a:pt x="463" y="177"/>
                        <a:pt x="463" y="177"/>
                      </a:cubicBezTo>
                      <a:cubicBezTo>
                        <a:pt x="466" y="174"/>
                        <a:pt x="466" y="169"/>
                        <a:pt x="466" y="165"/>
                      </a:cubicBezTo>
                      <a:cubicBezTo>
                        <a:pt x="466" y="165"/>
                        <a:pt x="466" y="165"/>
                        <a:pt x="466" y="165"/>
                      </a:cubicBezTo>
                      <a:cubicBezTo>
                        <a:pt x="467" y="164"/>
                        <a:pt x="468" y="163"/>
                        <a:pt x="469" y="162"/>
                      </a:cubicBezTo>
                      <a:cubicBezTo>
                        <a:pt x="469" y="161"/>
                        <a:pt x="469" y="160"/>
                        <a:pt x="469" y="159"/>
                      </a:cubicBezTo>
                      <a:cubicBezTo>
                        <a:pt x="473" y="156"/>
                        <a:pt x="472" y="152"/>
                        <a:pt x="473" y="148"/>
                      </a:cubicBezTo>
                      <a:cubicBezTo>
                        <a:pt x="473" y="148"/>
                        <a:pt x="472" y="147"/>
                        <a:pt x="472" y="147"/>
                      </a:cubicBezTo>
                      <a:cubicBezTo>
                        <a:pt x="473" y="146"/>
                        <a:pt x="474" y="145"/>
                        <a:pt x="475" y="144"/>
                      </a:cubicBezTo>
                      <a:cubicBezTo>
                        <a:pt x="475" y="143"/>
                        <a:pt x="475" y="142"/>
                        <a:pt x="475" y="141"/>
                      </a:cubicBezTo>
                      <a:cubicBezTo>
                        <a:pt x="479" y="137"/>
                        <a:pt x="481" y="132"/>
                        <a:pt x="481" y="126"/>
                      </a:cubicBezTo>
                      <a:cubicBezTo>
                        <a:pt x="481" y="125"/>
                        <a:pt x="481" y="124"/>
                        <a:pt x="481" y="123"/>
                      </a:cubicBezTo>
                      <a:cubicBezTo>
                        <a:pt x="489" y="108"/>
                        <a:pt x="493" y="91"/>
                        <a:pt x="498" y="75"/>
                      </a:cubicBezTo>
                      <a:cubicBezTo>
                        <a:pt x="499" y="73"/>
                        <a:pt x="499" y="71"/>
                        <a:pt x="499" y="69"/>
                      </a:cubicBezTo>
                      <a:cubicBezTo>
                        <a:pt x="506" y="60"/>
                        <a:pt x="507" y="49"/>
                        <a:pt x="511" y="39"/>
                      </a:cubicBezTo>
                      <a:cubicBezTo>
                        <a:pt x="511" y="37"/>
                        <a:pt x="511" y="35"/>
                        <a:pt x="511" y="34"/>
                      </a:cubicBezTo>
                      <a:cubicBezTo>
                        <a:pt x="514" y="30"/>
                        <a:pt x="517" y="26"/>
                        <a:pt x="517" y="21"/>
                      </a:cubicBezTo>
                      <a:cubicBezTo>
                        <a:pt x="518" y="17"/>
                        <a:pt x="519" y="13"/>
                        <a:pt x="520" y="9"/>
                      </a:cubicBezTo>
                      <a:cubicBezTo>
                        <a:pt x="521" y="7"/>
                        <a:pt x="522" y="5"/>
                        <a:pt x="524" y="3"/>
                      </a:cubicBezTo>
                      <a:cubicBezTo>
                        <a:pt x="524" y="3"/>
                        <a:pt x="525" y="3"/>
                        <a:pt x="526" y="3"/>
                      </a:cubicBezTo>
                      <a:cubicBezTo>
                        <a:pt x="528" y="3"/>
                        <a:pt x="530" y="3"/>
                        <a:pt x="532" y="3"/>
                      </a:cubicBezTo>
                      <a:cubicBezTo>
                        <a:pt x="575" y="3"/>
                        <a:pt x="618" y="3"/>
                        <a:pt x="661" y="3"/>
                      </a:cubicBezTo>
                      <a:cubicBezTo>
                        <a:pt x="661" y="7"/>
                        <a:pt x="661" y="11"/>
                        <a:pt x="661" y="15"/>
                      </a:cubicBezTo>
                      <a:cubicBezTo>
                        <a:pt x="661" y="15"/>
                        <a:pt x="661" y="15"/>
                        <a:pt x="661" y="15"/>
                      </a:cubicBezTo>
                      <a:cubicBezTo>
                        <a:pt x="657" y="18"/>
                        <a:pt x="656" y="22"/>
                        <a:pt x="656" y="27"/>
                      </a:cubicBezTo>
                      <a:cubicBezTo>
                        <a:pt x="655" y="28"/>
                        <a:pt x="655" y="29"/>
                        <a:pt x="655" y="30"/>
                      </a:cubicBezTo>
                      <a:cubicBezTo>
                        <a:pt x="652" y="34"/>
                        <a:pt x="650" y="39"/>
                        <a:pt x="650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14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526798" y="1401763"/>
                  <a:ext cx="2660650" cy="2260600"/>
                </a:xfrm>
                <a:custGeom>
                  <a:avLst/>
                  <a:gdLst>
                    <a:gd name="T0" fmla="*/ 484 w 709"/>
                    <a:gd name="T1" fmla="*/ 79 h 601"/>
                    <a:gd name="T2" fmla="*/ 690 w 709"/>
                    <a:gd name="T3" fmla="*/ 79 h 601"/>
                    <a:gd name="T4" fmla="*/ 703 w 709"/>
                    <a:gd name="T5" fmla="*/ 97 h 601"/>
                    <a:gd name="T6" fmla="*/ 662 w 709"/>
                    <a:gd name="T7" fmla="*/ 127 h 601"/>
                    <a:gd name="T8" fmla="*/ 461 w 709"/>
                    <a:gd name="T9" fmla="*/ 127 h 601"/>
                    <a:gd name="T10" fmla="*/ 441 w 709"/>
                    <a:gd name="T11" fmla="*/ 138 h 601"/>
                    <a:gd name="T12" fmla="*/ 386 w 709"/>
                    <a:gd name="T13" fmla="*/ 215 h 601"/>
                    <a:gd name="T14" fmla="*/ 381 w 709"/>
                    <a:gd name="T15" fmla="*/ 223 h 601"/>
                    <a:gd name="T16" fmla="*/ 392 w 709"/>
                    <a:gd name="T17" fmla="*/ 226 h 601"/>
                    <a:gd name="T18" fmla="*/ 596 w 709"/>
                    <a:gd name="T19" fmla="*/ 226 h 601"/>
                    <a:gd name="T20" fmla="*/ 668 w 709"/>
                    <a:gd name="T21" fmla="*/ 226 h 601"/>
                    <a:gd name="T22" fmla="*/ 677 w 709"/>
                    <a:gd name="T23" fmla="*/ 239 h 601"/>
                    <a:gd name="T24" fmla="*/ 623 w 709"/>
                    <a:gd name="T25" fmla="*/ 276 h 601"/>
                    <a:gd name="T26" fmla="*/ 356 w 709"/>
                    <a:gd name="T27" fmla="*/ 276 h 601"/>
                    <a:gd name="T28" fmla="*/ 333 w 709"/>
                    <a:gd name="T29" fmla="*/ 288 h 601"/>
                    <a:gd name="T30" fmla="*/ 277 w 709"/>
                    <a:gd name="T31" fmla="*/ 367 h 601"/>
                    <a:gd name="T32" fmla="*/ 289 w 709"/>
                    <a:gd name="T33" fmla="*/ 371 h 601"/>
                    <a:gd name="T34" fmla="*/ 541 w 709"/>
                    <a:gd name="T35" fmla="*/ 371 h 601"/>
                    <a:gd name="T36" fmla="*/ 555 w 709"/>
                    <a:gd name="T37" fmla="*/ 373 h 601"/>
                    <a:gd name="T38" fmla="*/ 550 w 709"/>
                    <a:gd name="T39" fmla="*/ 386 h 601"/>
                    <a:gd name="T40" fmla="*/ 438 w 709"/>
                    <a:gd name="T41" fmla="*/ 541 h 601"/>
                    <a:gd name="T42" fmla="*/ 433 w 709"/>
                    <a:gd name="T43" fmla="*/ 551 h 601"/>
                    <a:gd name="T44" fmla="*/ 444 w 709"/>
                    <a:gd name="T45" fmla="*/ 553 h 601"/>
                    <a:gd name="T46" fmla="*/ 505 w 709"/>
                    <a:gd name="T47" fmla="*/ 553 h 601"/>
                    <a:gd name="T48" fmla="*/ 513 w 709"/>
                    <a:gd name="T49" fmla="*/ 564 h 601"/>
                    <a:gd name="T50" fmla="*/ 465 w 709"/>
                    <a:gd name="T51" fmla="*/ 601 h 601"/>
                    <a:gd name="T52" fmla="*/ 20 w 709"/>
                    <a:gd name="T53" fmla="*/ 601 h 601"/>
                    <a:gd name="T54" fmla="*/ 6 w 709"/>
                    <a:gd name="T55" fmla="*/ 583 h 601"/>
                    <a:gd name="T56" fmla="*/ 48 w 709"/>
                    <a:gd name="T57" fmla="*/ 553 h 601"/>
                    <a:gd name="T58" fmla="*/ 264 w 709"/>
                    <a:gd name="T59" fmla="*/ 553 h 601"/>
                    <a:gd name="T60" fmla="*/ 285 w 709"/>
                    <a:gd name="T61" fmla="*/ 544 h 601"/>
                    <a:gd name="T62" fmla="*/ 367 w 709"/>
                    <a:gd name="T63" fmla="*/ 431 h 601"/>
                    <a:gd name="T64" fmla="*/ 361 w 709"/>
                    <a:gd name="T65" fmla="*/ 420 h 601"/>
                    <a:gd name="T66" fmla="*/ 282 w 709"/>
                    <a:gd name="T67" fmla="*/ 421 h 601"/>
                    <a:gd name="T68" fmla="*/ 100 w 709"/>
                    <a:gd name="T69" fmla="*/ 420 h 601"/>
                    <a:gd name="T70" fmla="*/ 88 w 709"/>
                    <a:gd name="T71" fmla="*/ 418 h 601"/>
                    <a:gd name="T72" fmla="*/ 93 w 709"/>
                    <a:gd name="T73" fmla="*/ 407 h 601"/>
                    <a:gd name="T74" fmla="*/ 179 w 709"/>
                    <a:gd name="T75" fmla="*/ 288 h 601"/>
                    <a:gd name="T76" fmla="*/ 183 w 709"/>
                    <a:gd name="T77" fmla="*/ 278 h 601"/>
                    <a:gd name="T78" fmla="*/ 173 w 709"/>
                    <a:gd name="T79" fmla="*/ 276 h 601"/>
                    <a:gd name="T80" fmla="*/ 73 w 709"/>
                    <a:gd name="T81" fmla="*/ 277 h 601"/>
                    <a:gd name="T82" fmla="*/ 62 w 709"/>
                    <a:gd name="T83" fmla="*/ 263 h 601"/>
                    <a:gd name="T84" fmla="*/ 112 w 709"/>
                    <a:gd name="T85" fmla="*/ 226 h 601"/>
                    <a:gd name="T86" fmla="*/ 210 w 709"/>
                    <a:gd name="T87" fmla="*/ 226 h 601"/>
                    <a:gd name="T88" fmla="*/ 232 w 709"/>
                    <a:gd name="T89" fmla="*/ 215 h 601"/>
                    <a:gd name="T90" fmla="*/ 287 w 709"/>
                    <a:gd name="T91" fmla="*/ 140 h 601"/>
                    <a:gd name="T92" fmla="*/ 291 w 709"/>
                    <a:gd name="T93" fmla="*/ 130 h 601"/>
                    <a:gd name="T94" fmla="*/ 281 w 709"/>
                    <a:gd name="T95" fmla="*/ 127 h 601"/>
                    <a:gd name="T96" fmla="*/ 144 w 709"/>
                    <a:gd name="T97" fmla="*/ 128 h 601"/>
                    <a:gd name="T98" fmla="*/ 134 w 709"/>
                    <a:gd name="T99" fmla="*/ 113 h 601"/>
                    <a:gd name="T100" fmla="*/ 181 w 709"/>
                    <a:gd name="T101" fmla="*/ 79 h 601"/>
                    <a:gd name="T102" fmla="*/ 318 w 709"/>
                    <a:gd name="T103" fmla="*/ 79 h 601"/>
                    <a:gd name="T104" fmla="*/ 338 w 709"/>
                    <a:gd name="T105" fmla="*/ 69 h 601"/>
                    <a:gd name="T106" fmla="*/ 381 w 709"/>
                    <a:gd name="T107" fmla="*/ 10 h 601"/>
                    <a:gd name="T108" fmla="*/ 397 w 709"/>
                    <a:gd name="T109" fmla="*/ 2 h 601"/>
                    <a:gd name="T110" fmla="*/ 525 w 709"/>
                    <a:gd name="T111" fmla="*/ 2 h 601"/>
                    <a:gd name="T112" fmla="*/ 535 w 709"/>
                    <a:gd name="T113" fmla="*/ 5 h 601"/>
                    <a:gd name="T114" fmla="*/ 531 w 709"/>
                    <a:gd name="T115" fmla="*/ 14 h 601"/>
                    <a:gd name="T116" fmla="*/ 484 w 709"/>
                    <a:gd name="T117" fmla="*/ 79 h 6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09" h="601">
                      <a:moveTo>
                        <a:pt x="484" y="79"/>
                      </a:moveTo>
                      <a:cubicBezTo>
                        <a:pt x="555" y="79"/>
                        <a:pt x="623" y="79"/>
                        <a:pt x="690" y="79"/>
                      </a:cubicBezTo>
                      <a:cubicBezTo>
                        <a:pt x="709" y="79"/>
                        <a:pt x="709" y="79"/>
                        <a:pt x="703" y="97"/>
                      </a:cubicBezTo>
                      <a:cubicBezTo>
                        <a:pt x="694" y="127"/>
                        <a:pt x="694" y="127"/>
                        <a:pt x="662" y="127"/>
                      </a:cubicBezTo>
                      <a:cubicBezTo>
                        <a:pt x="595" y="127"/>
                        <a:pt x="528" y="127"/>
                        <a:pt x="461" y="127"/>
                      </a:cubicBezTo>
                      <a:cubicBezTo>
                        <a:pt x="452" y="127"/>
                        <a:pt x="446" y="130"/>
                        <a:pt x="441" y="138"/>
                      </a:cubicBezTo>
                      <a:cubicBezTo>
                        <a:pt x="423" y="164"/>
                        <a:pt x="405" y="189"/>
                        <a:pt x="386" y="215"/>
                      </a:cubicBezTo>
                      <a:cubicBezTo>
                        <a:pt x="385" y="218"/>
                        <a:pt x="380" y="220"/>
                        <a:pt x="381" y="223"/>
                      </a:cubicBezTo>
                      <a:cubicBezTo>
                        <a:pt x="383" y="228"/>
                        <a:pt x="388" y="226"/>
                        <a:pt x="392" y="226"/>
                      </a:cubicBezTo>
                      <a:cubicBezTo>
                        <a:pt x="460" y="226"/>
                        <a:pt x="528" y="226"/>
                        <a:pt x="596" y="226"/>
                      </a:cubicBezTo>
                      <a:cubicBezTo>
                        <a:pt x="620" y="226"/>
                        <a:pt x="644" y="227"/>
                        <a:pt x="668" y="226"/>
                      </a:cubicBezTo>
                      <a:cubicBezTo>
                        <a:pt x="679" y="226"/>
                        <a:pt x="681" y="229"/>
                        <a:pt x="677" y="239"/>
                      </a:cubicBezTo>
                      <a:cubicBezTo>
                        <a:pt x="663" y="276"/>
                        <a:pt x="663" y="276"/>
                        <a:pt x="623" y="276"/>
                      </a:cubicBezTo>
                      <a:cubicBezTo>
                        <a:pt x="534" y="276"/>
                        <a:pt x="445" y="277"/>
                        <a:pt x="356" y="276"/>
                      </a:cubicBezTo>
                      <a:cubicBezTo>
                        <a:pt x="346" y="276"/>
                        <a:pt x="339" y="279"/>
                        <a:pt x="333" y="288"/>
                      </a:cubicBezTo>
                      <a:cubicBezTo>
                        <a:pt x="315" y="315"/>
                        <a:pt x="296" y="341"/>
                        <a:pt x="277" y="367"/>
                      </a:cubicBezTo>
                      <a:cubicBezTo>
                        <a:pt x="281" y="373"/>
                        <a:pt x="285" y="370"/>
                        <a:pt x="289" y="371"/>
                      </a:cubicBezTo>
                      <a:cubicBezTo>
                        <a:pt x="373" y="371"/>
                        <a:pt x="457" y="371"/>
                        <a:pt x="541" y="371"/>
                      </a:cubicBezTo>
                      <a:cubicBezTo>
                        <a:pt x="546" y="371"/>
                        <a:pt x="553" y="368"/>
                        <a:pt x="555" y="373"/>
                      </a:cubicBezTo>
                      <a:cubicBezTo>
                        <a:pt x="558" y="378"/>
                        <a:pt x="553" y="382"/>
                        <a:pt x="550" y="386"/>
                      </a:cubicBezTo>
                      <a:cubicBezTo>
                        <a:pt x="512" y="437"/>
                        <a:pt x="475" y="489"/>
                        <a:pt x="438" y="541"/>
                      </a:cubicBezTo>
                      <a:cubicBezTo>
                        <a:pt x="436" y="544"/>
                        <a:pt x="431" y="547"/>
                        <a:pt x="433" y="551"/>
                      </a:cubicBezTo>
                      <a:cubicBezTo>
                        <a:pt x="435" y="555"/>
                        <a:pt x="440" y="553"/>
                        <a:pt x="444" y="553"/>
                      </a:cubicBezTo>
                      <a:cubicBezTo>
                        <a:pt x="464" y="553"/>
                        <a:pt x="485" y="553"/>
                        <a:pt x="505" y="553"/>
                      </a:cubicBezTo>
                      <a:cubicBezTo>
                        <a:pt x="514" y="553"/>
                        <a:pt x="515" y="555"/>
                        <a:pt x="513" y="564"/>
                      </a:cubicBezTo>
                      <a:cubicBezTo>
                        <a:pt x="504" y="601"/>
                        <a:pt x="504" y="601"/>
                        <a:pt x="465" y="601"/>
                      </a:cubicBezTo>
                      <a:cubicBezTo>
                        <a:pt x="317" y="601"/>
                        <a:pt x="168" y="601"/>
                        <a:pt x="20" y="601"/>
                      </a:cubicBezTo>
                      <a:cubicBezTo>
                        <a:pt x="0" y="601"/>
                        <a:pt x="0" y="601"/>
                        <a:pt x="6" y="583"/>
                      </a:cubicBezTo>
                      <a:cubicBezTo>
                        <a:pt x="17" y="553"/>
                        <a:pt x="17" y="553"/>
                        <a:pt x="48" y="553"/>
                      </a:cubicBezTo>
                      <a:cubicBezTo>
                        <a:pt x="120" y="553"/>
                        <a:pt x="192" y="553"/>
                        <a:pt x="264" y="553"/>
                      </a:cubicBezTo>
                      <a:cubicBezTo>
                        <a:pt x="273" y="553"/>
                        <a:pt x="279" y="552"/>
                        <a:pt x="285" y="544"/>
                      </a:cubicBezTo>
                      <a:cubicBezTo>
                        <a:pt x="312" y="506"/>
                        <a:pt x="340" y="469"/>
                        <a:pt x="367" y="431"/>
                      </a:cubicBezTo>
                      <a:cubicBezTo>
                        <a:pt x="373" y="423"/>
                        <a:pt x="370" y="420"/>
                        <a:pt x="361" y="420"/>
                      </a:cubicBezTo>
                      <a:cubicBezTo>
                        <a:pt x="335" y="421"/>
                        <a:pt x="308" y="421"/>
                        <a:pt x="282" y="421"/>
                      </a:cubicBezTo>
                      <a:cubicBezTo>
                        <a:pt x="221" y="421"/>
                        <a:pt x="161" y="421"/>
                        <a:pt x="100" y="420"/>
                      </a:cubicBezTo>
                      <a:cubicBezTo>
                        <a:pt x="96" y="420"/>
                        <a:pt x="90" y="423"/>
                        <a:pt x="88" y="418"/>
                      </a:cubicBezTo>
                      <a:cubicBezTo>
                        <a:pt x="85" y="414"/>
                        <a:pt x="90" y="410"/>
                        <a:pt x="93" y="407"/>
                      </a:cubicBezTo>
                      <a:cubicBezTo>
                        <a:pt x="122" y="367"/>
                        <a:pt x="150" y="328"/>
                        <a:pt x="179" y="288"/>
                      </a:cubicBezTo>
                      <a:cubicBezTo>
                        <a:pt x="181" y="285"/>
                        <a:pt x="186" y="282"/>
                        <a:pt x="183" y="278"/>
                      </a:cubicBezTo>
                      <a:cubicBezTo>
                        <a:pt x="181" y="275"/>
                        <a:pt x="177" y="276"/>
                        <a:pt x="173" y="276"/>
                      </a:cubicBezTo>
                      <a:cubicBezTo>
                        <a:pt x="140" y="276"/>
                        <a:pt x="106" y="276"/>
                        <a:pt x="73" y="277"/>
                      </a:cubicBezTo>
                      <a:cubicBezTo>
                        <a:pt x="62" y="277"/>
                        <a:pt x="58" y="275"/>
                        <a:pt x="62" y="263"/>
                      </a:cubicBezTo>
                      <a:cubicBezTo>
                        <a:pt x="74" y="226"/>
                        <a:pt x="74" y="226"/>
                        <a:pt x="112" y="226"/>
                      </a:cubicBezTo>
                      <a:cubicBezTo>
                        <a:pt x="145" y="226"/>
                        <a:pt x="177" y="226"/>
                        <a:pt x="210" y="226"/>
                      </a:cubicBezTo>
                      <a:cubicBezTo>
                        <a:pt x="220" y="227"/>
                        <a:pt x="227" y="223"/>
                        <a:pt x="232" y="215"/>
                      </a:cubicBezTo>
                      <a:cubicBezTo>
                        <a:pt x="250" y="190"/>
                        <a:pt x="269" y="165"/>
                        <a:pt x="287" y="140"/>
                      </a:cubicBezTo>
                      <a:cubicBezTo>
                        <a:pt x="289" y="137"/>
                        <a:pt x="293" y="134"/>
                        <a:pt x="291" y="130"/>
                      </a:cubicBezTo>
                      <a:cubicBezTo>
                        <a:pt x="290" y="125"/>
                        <a:pt x="284" y="127"/>
                        <a:pt x="281" y="127"/>
                      </a:cubicBezTo>
                      <a:cubicBezTo>
                        <a:pt x="235" y="127"/>
                        <a:pt x="190" y="127"/>
                        <a:pt x="144" y="128"/>
                      </a:cubicBezTo>
                      <a:cubicBezTo>
                        <a:pt x="132" y="128"/>
                        <a:pt x="130" y="125"/>
                        <a:pt x="134" y="113"/>
                      </a:cubicBezTo>
                      <a:cubicBezTo>
                        <a:pt x="145" y="79"/>
                        <a:pt x="145" y="79"/>
                        <a:pt x="181" y="79"/>
                      </a:cubicBezTo>
                      <a:cubicBezTo>
                        <a:pt x="226" y="79"/>
                        <a:pt x="272" y="79"/>
                        <a:pt x="318" y="79"/>
                      </a:cubicBezTo>
                      <a:cubicBezTo>
                        <a:pt x="328" y="79"/>
                        <a:pt x="333" y="77"/>
                        <a:pt x="338" y="69"/>
                      </a:cubicBezTo>
                      <a:cubicBezTo>
                        <a:pt x="352" y="49"/>
                        <a:pt x="367" y="30"/>
                        <a:pt x="381" y="10"/>
                      </a:cubicBezTo>
                      <a:cubicBezTo>
                        <a:pt x="385" y="4"/>
                        <a:pt x="390" y="1"/>
                        <a:pt x="397" y="2"/>
                      </a:cubicBezTo>
                      <a:cubicBezTo>
                        <a:pt x="440" y="2"/>
                        <a:pt x="482" y="2"/>
                        <a:pt x="525" y="2"/>
                      </a:cubicBezTo>
                      <a:cubicBezTo>
                        <a:pt x="528" y="2"/>
                        <a:pt x="533" y="0"/>
                        <a:pt x="535" y="5"/>
                      </a:cubicBezTo>
                      <a:cubicBezTo>
                        <a:pt x="537" y="8"/>
                        <a:pt x="533" y="11"/>
                        <a:pt x="531" y="14"/>
                      </a:cubicBezTo>
                      <a:cubicBezTo>
                        <a:pt x="516" y="35"/>
                        <a:pt x="501" y="56"/>
                        <a:pt x="484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20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7673348" y="1609725"/>
                  <a:ext cx="1014413" cy="1651000"/>
                </a:xfrm>
                <a:custGeom>
                  <a:avLst/>
                  <a:gdLst>
                    <a:gd name="T0" fmla="*/ 103 w 270"/>
                    <a:gd name="T1" fmla="*/ 165 h 439"/>
                    <a:gd name="T2" fmla="*/ 103 w 270"/>
                    <a:gd name="T3" fmla="*/ 162 h 439"/>
                    <a:gd name="T4" fmla="*/ 109 w 270"/>
                    <a:gd name="T5" fmla="*/ 150 h 439"/>
                    <a:gd name="T6" fmla="*/ 109 w 270"/>
                    <a:gd name="T7" fmla="*/ 147 h 439"/>
                    <a:gd name="T8" fmla="*/ 112 w 270"/>
                    <a:gd name="T9" fmla="*/ 138 h 439"/>
                    <a:gd name="T10" fmla="*/ 112 w 270"/>
                    <a:gd name="T11" fmla="*/ 138 h 439"/>
                    <a:gd name="T12" fmla="*/ 115 w 270"/>
                    <a:gd name="T13" fmla="*/ 135 h 439"/>
                    <a:gd name="T14" fmla="*/ 115 w 270"/>
                    <a:gd name="T15" fmla="*/ 132 h 439"/>
                    <a:gd name="T16" fmla="*/ 120 w 270"/>
                    <a:gd name="T17" fmla="*/ 120 h 439"/>
                    <a:gd name="T18" fmla="*/ 121 w 270"/>
                    <a:gd name="T19" fmla="*/ 117 h 439"/>
                    <a:gd name="T20" fmla="*/ 127 w 270"/>
                    <a:gd name="T21" fmla="*/ 102 h 439"/>
                    <a:gd name="T22" fmla="*/ 127 w 270"/>
                    <a:gd name="T23" fmla="*/ 102 h 439"/>
                    <a:gd name="T24" fmla="*/ 132 w 270"/>
                    <a:gd name="T25" fmla="*/ 90 h 439"/>
                    <a:gd name="T26" fmla="*/ 133 w 270"/>
                    <a:gd name="T27" fmla="*/ 84 h 439"/>
                    <a:gd name="T28" fmla="*/ 138 w 270"/>
                    <a:gd name="T29" fmla="*/ 72 h 439"/>
                    <a:gd name="T30" fmla="*/ 139 w 270"/>
                    <a:gd name="T31" fmla="*/ 69 h 439"/>
                    <a:gd name="T32" fmla="*/ 143 w 270"/>
                    <a:gd name="T33" fmla="*/ 60 h 439"/>
                    <a:gd name="T34" fmla="*/ 145 w 270"/>
                    <a:gd name="T35" fmla="*/ 51 h 439"/>
                    <a:gd name="T36" fmla="*/ 149 w 270"/>
                    <a:gd name="T37" fmla="*/ 42 h 439"/>
                    <a:gd name="T38" fmla="*/ 151 w 270"/>
                    <a:gd name="T39" fmla="*/ 36 h 439"/>
                    <a:gd name="T40" fmla="*/ 157 w 270"/>
                    <a:gd name="T41" fmla="*/ 24 h 439"/>
                    <a:gd name="T42" fmla="*/ 157 w 270"/>
                    <a:gd name="T43" fmla="*/ 21 h 439"/>
                    <a:gd name="T44" fmla="*/ 161 w 270"/>
                    <a:gd name="T45" fmla="*/ 12 h 439"/>
                    <a:gd name="T46" fmla="*/ 181 w 270"/>
                    <a:gd name="T47" fmla="*/ 0 h 439"/>
                    <a:gd name="T48" fmla="*/ 254 w 270"/>
                    <a:gd name="T49" fmla="*/ 0 h 439"/>
                    <a:gd name="T50" fmla="*/ 265 w 270"/>
                    <a:gd name="T51" fmla="*/ 15 h 439"/>
                    <a:gd name="T52" fmla="*/ 208 w 270"/>
                    <a:gd name="T53" fmla="*/ 164 h 439"/>
                    <a:gd name="T54" fmla="*/ 109 w 270"/>
                    <a:gd name="T55" fmla="*/ 428 h 439"/>
                    <a:gd name="T56" fmla="*/ 100 w 270"/>
                    <a:gd name="T57" fmla="*/ 439 h 439"/>
                    <a:gd name="T58" fmla="*/ 16 w 270"/>
                    <a:gd name="T59" fmla="*/ 438 h 439"/>
                    <a:gd name="T60" fmla="*/ 5 w 270"/>
                    <a:gd name="T61" fmla="*/ 423 h 439"/>
                    <a:gd name="T62" fmla="*/ 54 w 270"/>
                    <a:gd name="T63" fmla="*/ 294 h 439"/>
                    <a:gd name="T64" fmla="*/ 55 w 270"/>
                    <a:gd name="T65" fmla="*/ 288 h 439"/>
                    <a:gd name="T66" fmla="*/ 61 w 270"/>
                    <a:gd name="T67" fmla="*/ 276 h 439"/>
                    <a:gd name="T68" fmla="*/ 61 w 270"/>
                    <a:gd name="T69" fmla="*/ 273 h 439"/>
                    <a:gd name="T70" fmla="*/ 67 w 270"/>
                    <a:gd name="T71" fmla="*/ 258 h 439"/>
                    <a:gd name="T72" fmla="*/ 67 w 270"/>
                    <a:gd name="T73" fmla="*/ 258 h 439"/>
                    <a:gd name="T74" fmla="*/ 72 w 270"/>
                    <a:gd name="T75" fmla="*/ 246 h 439"/>
                    <a:gd name="T76" fmla="*/ 73 w 270"/>
                    <a:gd name="T77" fmla="*/ 243 h 439"/>
                    <a:gd name="T78" fmla="*/ 79 w 270"/>
                    <a:gd name="T79" fmla="*/ 228 h 439"/>
                    <a:gd name="T80" fmla="*/ 79 w 270"/>
                    <a:gd name="T81" fmla="*/ 226 h 439"/>
                    <a:gd name="T82" fmla="*/ 85 w 270"/>
                    <a:gd name="T83" fmla="*/ 210 h 439"/>
                    <a:gd name="T84" fmla="*/ 85 w 270"/>
                    <a:gd name="T85" fmla="*/ 210 h 439"/>
                    <a:gd name="T86" fmla="*/ 91 w 270"/>
                    <a:gd name="T87" fmla="*/ 198 h 439"/>
                    <a:gd name="T88" fmla="*/ 91 w 270"/>
                    <a:gd name="T89" fmla="*/ 195 h 439"/>
                    <a:gd name="T90" fmla="*/ 97 w 270"/>
                    <a:gd name="T91" fmla="*/ 180 h 439"/>
                    <a:gd name="T92" fmla="*/ 97 w 270"/>
                    <a:gd name="T93" fmla="*/ 180 h 439"/>
                    <a:gd name="T94" fmla="*/ 103 w 270"/>
                    <a:gd name="T95" fmla="*/ 165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70" h="439">
                      <a:moveTo>
                        <a:pt x="103" y="165"/>
                      </a:moveTo>
                      <a:cubicBezTo>
                        <a:pt x="103" y="164"/>
                        <a:pt x="103" y="163"/>
                        <a:pt x="103" y="162"/>
                      </a:cubicBezTo>
                      <a:cubicBezTo>
                        <a:pt x="107" y="159"/>
                        <a:pt x="109" y="155"/>
                        <a:pt x="109" y="150"/>
                      </a:cubicBezTo>
                      <a:cubicBezTo>
                        <a:pt x="109" y="149"/>
                        <a:pt x="109" y="148"/>
                        <a:pt x="109" y="147"/>
                      </a:cubicBezTo>
                      <a:cubicBezTo>
                        <a:pt x="112" y="145"/>
                        <a:pt x="113" y="142"/>
                        <a:pt x="112" y="138"/>
                      </a:cubicBezTo>
                      <a:cubicBezTo>
                        <a:pt x="112" y="138"/>
                        <a:pt x="112" y="138"/>
                        <a:pt x="112" y="138"/>
                      </a:cubicBezTo>
                      <a:cubicBezTo>
                        <a:pt x="113" y="137"/>
                        <a:pt x="114" y="136"/>
                        <a:pt x="115" y="135"/>
                      </a:cubicBezTo>
                      <a:cubicBezTo>
                        <a:pt x="115" y="134"/>
                        <a:pt x="115" y="133"/>
                        <a:pt x="115" y="132"/>
                      </a:cubicBezTo>
                      <a:cubicBezTo>
                        <a:pt x="118" y="129"/>
                        <a:pt x="120" y="125"/>
                        <a:pt x="120" y="120"/>
                      </a:cubicBezTo>
                      <a:cubicBezTo>
                        <a:pt x="121" y="119"/>
                        <a:pt x="121" y="118"/>
                        <a:pt x="121" y="117"/>
                      </a:cubicBezTo>
                      <a:cubicBezTo>
                        <a:pt x="124" y="112"/>
                        <a:pt x="126" y="108"/>
                        <a:pt x="127" y="102"/>
                      </a:cubicBezTo>
                      <a:cubicBezTo>
                        <a:pt x="127" y="102"/>
                        <a:pt x="127" y="102"/>
                        <a:pt x="127" y="102"/>
                      </a:cubicBezTo>
                      <a:cubicBezTo>
                        <a:pt x="130" y="99"/>
                        <a:pt x="131" y="94"/>
                        <a:pt x="132" y="90"/>
                      </a:cubicBezTo>
                      <a:cubicBezTo>
                        <a:pt x="132" y="88"/>
                        <a:pt x="133" y="86"/>
                        <a:pt x="133" y="84"/>
                      </a:cubicBezTo>
                      <a:cubicBezTo>
                        <a:pt x="136" y="81"/>
                        <a:pt x="139" y="77"/>
                        <a:pt x="138" y="72"/>
                      </a:cubicBezTo>
                      <a:cubicBezTo>
                        <a:pt x="139" y="71"/>
                        <a:pt x="139" y="70"/>
                        <a:pt x="139" y="69"/>
                      </a:cubicBezTo>
                      <a:cubicBezTo>
                        <a:pt x="142" y="67"/>
                        <a:pt x="142" y="63"/>
                        <a:pt x="143" y="60"/>
                      </a:cubicBezTo>
                      <a:cubicBezTo>
                        <a:pt x="145" y="58"/>
                        <a:pt x="145" y="54"/>
                        <a:pt x="145" y="51"/>
                      </a:cubicBezTo>
                      <a:cubicBezTo>
                        <a:pt x="148" y="49"/>
                        <a:pt x="148" y="45"/>
                        <a:pt x="149" y="42"/>
                      </a:cubicBezTo>
                      <a:cubicBezTo>
                        <a:pt x="150" y="40"/>
                        <a:pt x="151" y="38"/>
                        <a:pt x="151" y="36"/>
                      </a:cubicBezTo>
                      <a:cubicBezTo>
                        <a:pt x="154" y="33"/>
                        <a:pt x="157" y="29"/>
                        <a:pt x="157" y="24"/>
                      </a:cubicBezTo>
                      <a:cubicBezTo>
                        <a:pt x="157" y="23"/>
                        <a:pt x="157" y="22"/>
                        <a:pt x="157" y="21"/>
                      </a:cubicBezTo>
                      <a:cubicBezTo>
                        <a:pt x="158" y="18"/>
                        <a:pt x="160" y="15"/>
                        <a:pt x="161" y="12"/>
                      </a:cubicBezTo>
                      <a:cubicBezTo>
                        <a:pt x="164" y="3"/>
                        <a:pt x="171" y="0"/>
                        <a:pt x="181" y="0"/>
                      </a:cubicBezTo>
                      <a:cubicBezTo>
                        <a:pt x="205" y="1"/>
                        <a:pt x="229" y="1"/>
                        <a:pt x="254" y="0"/>
                      </a:cubicBezTo>
                      <a:cubicBezTo>
                        <a:pt x="267" y="0"/>
                        <a:pt x="270" y="3"/>
                        <a:pt x="265" y="15"/>
                      </a:cubicBezTo>
                      <a:cubicBezTo>
                        <a:pt x="246" y="65"/>
                        <a:pt x="227" y="115"/>
                        <a:pt x="208" y="164"/>
                      </a:cubicBezTo>
                      <a:cubicBezTo>
                        <a:pt x="175" y="252"/>
                        <a:pt x="142" y="340"/>
                        <a:pt x="109" y="428"/>
                      </a:cubicBezTo>
                      <a:cubicBezTo>
                        <a:pt x="107" y="433"/>
                        <a:pt x="106" y="438"/>
                        <a:pt x="100" y="439"/>
                      </a:cubicBezTo>
                      <a:cubicBezTo>
                        <a:pt x="72" y="439"/>
                        <a:pt x="44" y="438"/>
                        <a:pt x="16" y="438"/>
                      </a:cubicBezTo>
                      <a:cubicBezTo>
                        <a:pt x="3" y="439"/>
                        <a:pt x="0" y="437"/>
                        <a:pt x="5" y="423"/>
                      </a:cubicBezTo>
                      <a:cubicBezTo>
                        <a:pt x="22" y="380"/>
                        <a:pt x="38" y="337"/>
                        <a:pt x="54" y="294"/>
                      </a:cubicBezTo>
                      <a:cubicBezTo>
                        <a:pt x="55" y="292"/>
                        <a:pt x="55" y="290"/>
                        <a:pt x="55" y="288"/>
                      </a:cubicBezTo>
                      <a:cubicBezTo>
                        <a:pt x="58" y="285"/>
                        <a:pt x="60" y="281"/>
                        <a:pt x="61" y="276"/>
                      </a:cubicBezTo>
                      <a:cubicBezTo>
                        <a:pt x="61" y="275"/>
                        <a:pt x="61" y="274"/>
                        <a:pt x="61" y="273"/>
                      </a:cubicBezTo>
                      <a:cubicBezTo>
                        <a:pt x="65" y="269"/>
                        <a:pt x="67" y="264"/>
                        <a:pt x="67" y="258"/>
                      </a:cubicBezTo>
                      <a:cubicBezTo>
                        <a:pt x="67" y="258"/>
                        <a:pt x="67" y="258"/>
                        <a:pt x="67" y="258"/>
                      </a:cubicBezTo>
                      <a:cubicBezTo>
                        <a:pt x="70" y="255"/>
                        <a:pt x="72" y="251"/>
                        <a:pt x="72" y="246"/>
                      </a:cubicBezTo>
                      <a:cubicBezTo>
                        <a:pt x="73" y="245"/>
                        <a:pt x="73" y="244"/>
                        <a:pt x="73" y="243"/>
                      </a:cubicBezTo>
                      <a:cubicBezTo>
                        <a:pt x="76" y="239"/>
                        <a:pt x="78" y="234"/>
                        <a:pt x="79" y="228"/>
                      </a:cubicBezTo>
                      <a:cubicBezTo>
                        <a:pt x="79" y="227"/>
                        <a:pt x="79" y="226"/>
                        <a:pt x="79" y="226"/>
                      </a:cubicBezTo>
                      <a:cubicBezTo>
                        <a:pt x="83" y="221"/>
                        <a:pt x="85" y="216"/>
                        <a:pt x="85" y="210"/>
                      </a:cubicBezTo>
                      <a:cubicBezTo>
                        <a:pt x="85" y="210"/>
                        <a:pt x="85" y="210"/>
                        <a:pt x="85" y="210"/>
                      </a:cubicBezTo>
                      <a:cubicBezTo>
                        <a:pt x="89" y="207"/>
                        <a:pt x="90" y="203"/>
                        <a:pt x="91" y="198"/>
                      </a:cubicBezTo>
                      <a:cubicBezTo>
                        <a:pt x="91" y="197"/>
                        <a:pt x="91" y="196"/>
                        <a:pt x="91" y="195"/>
                      </a:cubicBezTo>
                      <a:cubicBezTo>
                        <a:pt x="94" y="191"/>
                        <a:pt x="96" y="186"/>
                        <a:pt x="97" y="180"/>
                      </a:cubicBezTo>
                      <a:cubicBezTo>
                        <a:pt x="97" y="180"/>
                        <a:pt x="97" y="180"/>
                        <a:pt x="97" y="180"/>
                      </a:cubicBezTo>
                      <a:cubicBezTo>
                        <a:pt x="101" y="176"/>
                        <a:pt x="102" y="170"/>
                        <a:pt x="103" y="1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21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939798" y="1604963"/>
                  <a:ext cx="882650" cy="1655763"/>
                </a:xfrm>
                <a:custGeom>
                  <a:avLst/>
                  <a:gdLst>
                    <a:gd name="T0" fmla="*/ 175 w 235"/>
                    <a:gd name="T1" fmla="*/ 211 h 440"/>
                    <a:gd name="T2" fmla="*/ 175 w 235"/>
                    <a:gd name="T3" fmla="*/ 214 h 440"/>
                    <a:gd name="T4" fmla="*/ 169 w 235"/>
                    <a:gd name="T5" fmla="*/ 229 h 440"/>
                    <a:gd name="T6" fmla="*/ 169 w 235"/>
                    <a:gd name="T7" fmla="*/ 232 h 440"/>
                    <a:gd name="T8" fmla="*/ 164 w 235"/>
                    <a:gd name="T9" fmla="*/ 247 h 440"/>
                    <a:gd name="T10" fmla="*/ 163 w 235"/>
                    <a:gd name="T11" fmla="*/ 253 h 440"/>
                    <a:gd name="T12" fmla="*/ 157 w 235"/>
                    <a:gd name="T13" fmla="*/ 271 h 440"/>
                    <a:gd name="T14" fmla="*/ 157 w 235"/>
                    <a:gd name="T15" fmla="*/ 274 h 440"/>
                    <a:gd name="T16" fmla="*/ 151 w 235"/>
                    <a:gd name="T17" fmla="*/ 289 h 440"/>
                    <a:gd name="T18" fmla="*/ 151 w 235"/>
                    <a:gd name="T19" fmla="*/ 294 h 440"/>
                    <a:gd name="T20" fmla="*/ 146 w 235"/>
                    <a:gd name="T21" fmla="*/ 307 h 440"/>
                    <a:gd name="T22" fmla="*/ 145 w 235"/>
                    <a:gd name="T23" fmla="*/ 313 h 440"/>
                    <a:gd name="T24" fmla="*/ 139 w 235"/>
                    <a:gd name="T25" fmla="*/ 331 h 440"/>
                    <a:gd name="T26" fmla="*/ 139 w 235"/>
                    <a:gd name="T27" fmla="*/ 333 h 440"/>
                    <a:gd name="T28" fmla="*/ 136 w 235"/>
                    <a:gd name="T29" fmla="*/ 343 h 440"/>
                    <a:gd name="T30" fmla="*/ 133 w 235"/>
                    <a:gd name="T31" fmla="*/ 352 h 440"/>
                    <a:gd name="T32" fmla="*/ 128 w 235"/>
                    <a:gd name="T33" fmla="*/ 367 h 440"/>
                    <a:gd name="T34" fmla="*/ 127 w 235"/>
                    <a:gd name="T35" fmla="*/ 373 h 440"/>
                    <a:gd name="T36" fmla="*/ 123 w 235"/>
                    <a:gd name="T37" fmla="*/ 385 h 440"/>
                    <a:gd name="T38" fmla="*/ 124 w 235"/>
                    <a:gd name="T39" fmla="*/ 385 h 440"/>
                    <a:gd name="T40" fmla="*/ 122 w 235"/>
                    <a:gd name="T41" fmla="*/ 388 h 440"/>
                    <a:gd name="T42" fmla="*/ 121 w 235"/>
                    <a:gd name="T43" fmla="*/ 393 h 440"/>
                    <a:gd name="T44" fmla="*/ 115 w 235"/>
                    <a:gd name="T45" fmla="*/ 409 h 440"/>
                    <a:gd name="T46" fmla="*/ 115 w 235"/>
                    <a:gd name="T47" fmla="*/ 412 h 440"/>
                    <a:gd name="T48" fmla="*/ 109 w 235"/>
                    <a:gd name="T49" fmla="*/ 433 h 440"/>
                    <a:gd name="T50" fmla="*/ 100 w 235"/>
                    <a:gd name="T51" fmla="*/ 440 h 440"/>
                    <a:gd name="T52" fmla="*/ 10 w 235"/>
                    <a:gd name="T53" fmla="*/ 440 h 440"/>
                    <a:gd name="T54" fmla="*/ 5 w 235"/>
                    <a:gd name="T55" fmla="*/ 427 h 440"/>
                    <a:gd name="T56" fmla="*/ 50 w 235"/>
                    <a:gd name="T57" fmla="*/ 277 h 440"/>
                    <a:gd name="T58" fmla="*/ 128 w 235"/>
                    <a:gd name="T59" fmla="*/ 18 h 440"/>
                    <a:gd name="T60" fmla="*/ 150 w 235"/>
                    <a:gd name="T61" fmla="*/ 1 h 440"/>
                    <a:gd name="T62" fmla="*/ 223 w 235"/>
                    <a:gd name="T63" fmla="*/ 1 h 440"/>
                    <a:gd name="T64" fmla="*/ 235 w 235"/>
                    <a:gd name="T65" fmla="*/ 1 h 440"/>
                    <a:gd name="T66" fmla="*/ 235 w 235"/>
                    <a:gd name="T67" fmla="*/ 1 h 440"/>
                    <a:gd name="T68" fmla="*/ 235 w 235"/>
                    <a:gd name="T69" fmla="*/ 13 h 440"/>
                    <a:gd name="T70" fmla="*/ 235 w 235"/>
                    <a:gd name="T71" fmla="*/ 13 h 440"/>
                    <a:gd name="T72" fmla="*/ 229 w 235"/>
                    <a:gd name="T73" fmla="*/ 31 h 440"/>
                    <a:gd name="T74" fmla="*/ 229 w 235"/>
                    <a:gd name="T75" fmla="*/ 34 h 440"/>
                    <a:gd name="T76" fmla="*/ 223 w 235"/>
                    <a:gd name="T77" fmla="*/ 49 h 440"/>
                    <a:gd name="T78" fmla="*/ 223 w 235"/>
                    <a:gd name="T79" fmla="*/ 54 h 440"/>
                    <a:gd name="T80" fmla="*/ 218 w 235"/>
                    <a:gd name="T81" fmla="*/ 67 h 440"/>
                    <a:gd name="T82" fmla="*/ 217 w 235"/>
                    <a:gd name="T83" fmla="*/ 73 h 440"/>
                    <a:gd name="T84" fmla="*/ 212 w 235"/>
                    <a:gd name="T85" fmla="*/ 88 h 440"/>
                    <a:gd name="T86" fmla="*/ 211 w 235"/>
                    <a:gd name="T87" fmla="*/ 94 h 440"/>
                    <a:gd name="T88" fmla="*/ 208 w 235"/>
                    <a:gd name="T89" fmla="*/ 103 h 440"/>
                    <a:gd name="T90" fmla="*/ 206 w 235"/>
                    <a:gd name="T91" fmla="*/ 109 h 440"/>
                    <a:gd name="T92" fmla="*/ 200 w 235"/>
                    <a:gd name="T93" fmla="*/ 127 h 440"/>
                    <a:gd name="T94" fmla="*/ 199 w 235"/>
                    <a:gd name="T95" fmla="*/ 133 h 440"/>
                    <a:gd name="T96" fmla="*/ 193 w 235"/>
                    <a:gd name="T97" fmla="*/ 151 h 440"/>
                    <a:gd name="T98" fmla="*/ 193 w 235"/>
                    <a:gd name="T99" fmla="*/ 151 h 440"/>
                    <a:gd name="T100" fmla="*/ 187 w 235"/>
                    <a:gd name="T101" fmla="*/ 169 h 440"/>
                    <a:gd name="T102" fmla="*/ 187 w 235"/>
                    <a:gd name="T103" fmla="*/ 174 h 440"/>
                    <a:gd name="T104" fmla="*/ 182 w 235"/>
                    <a:gd name="T105" fmla="*/ 187 h 440"/>
                    <a:gd name="T106" fmla="*/ 181 w 235"/>
                    <a:gd name="T107" fmla="*/ 193 h 440"/>
                    <a:gd name="T108" fmla="*/ 175 w 235"/>
                    <a:gd name="T109" fmla="*/ 21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35" h="440">
                      <a:moveTo>
                        <a:pt x="175" y="211"/>
                      </a:moveTo>
                      <a:cubicBezTo>
                        <a:pt x="175" y="212"/>
                        <a:pt x="175" y="213"/>
                        <a:pt x="175" y="214"/>
                      </a:cubicBezTo>
                      <a:cubicBezTo>
                        <a:pt x="171" y="218"/>
                        <a:pt x="170" y="223"/>
                        <a:pt x="169" y="229"/>
                      </a:cubicBezTo>
                      <a:cubicBezTo>
                        <a:pt x="169" y="230"/>
                        <a:pt x="169" y="231"/>
                        <a:pt x="169" y="232"/>
                      </a:cubicBezTo>
                      <a:cubicBezTo>
                        <a:pt x="166" y="236"/>
                        <a:pt x="164" y="242"/>
                        <a:pt x="164" y="247"/>
                      </a:cubicBezTo>
                      <a:cubicBezTo>
                        <a:pt x="163" y="249"/>
                        <a:pt x="163" y="251"/>
                        <a:pt x="163" y="253"/>
                      </a:cubicBezTo>
                      <a:cubicBezTo>
                        <a:pt x="159" y="258"/>
                        <a:pt x="157" y="264"/>
                        <a:pt x="157" y="271"/>
                      </a:cubicBezTo>
                      <a:cubicBezTo>
                        <a:pt x="157" y="272"/>
                        <a:pt x="157" y="273"/>
                        <a:pt x="157" y="274"/>
                      </a:cubicBezTo>
                      <a:cubicBezTo>
                        <a:pt x="154" y="278"/>
                        <a:pt x="152" y="283"/>
                        <a:pt x="151" y="289"/>
                      </a:cubicBezTo>
                      <a:cubicBezTo>
                        <a:pt x="151" y="291"/>
                        <a:pt x="151" y="293"/>
                        <a:pt x="151" y="294"/>
                      </a:cubicBezTo>
                      <a:cubicBezTo>
                        <a:pt x="147" y="298"/>
                        <a:pt x="146" y="302"/>
                        <a:pt x="146" y="307"/>
                      </a:cubicBezTo>
                      <a:cubicBezTo>
                        <a:pt x="145" y="309"/>
                        <a:pt x="145" y="311"/>
                        <a:pt x="145" y="313"/>
                      </a:cubicBezTo>
                      <a:cubicBezTo>
                        <a:pt x="141" y="318"/>
                        <a:pt x="139" y="324"/>
                        <a:pt x="139" y="331"/>
                      </a:cubicBezTo>
                      <a:cubicBezTo>
                        <a:pt x="139" y="332"/>
                        <a:pt x="139" y="333"/>
                        <a:pt x="139" y="333"/>
                      </a:cubicBezTo>
                      <a:cubicBezTo>
                        <a:pt x="136" y="336"/>
                        <a:pt x="136" y="339"/>
                        <a:pt x="136" y="343"/>
                      </a:cubicBezTo>
                      <a:cubicBezTo>
                        <a:pt x="133" y="345"/>
                        <a:pt x="133" y="349"/>
                        <a:pt x="133" y="352"/>
                      </a:cubicBezTo>
                      <a:cubicBezTo>
                        <a:pt x="130" y="356"/>
                        <a:pt x="128" y="362"/>
                        <a:pt x="128" y="367"/>
                      </a:cubicBezTo>
                      <a:cubicBezTo>
                        <a:pt x="127" y="369"/>
                        <a:pt x="127" y="371"/>
                        <a:pt x="127" y="373"/>
                      </a:cubicBezTo>
                      <a:cubicBezTo>
                        <a:pt x="123" y="376"/>
                        <a:pt x="123" y="380"/>
                        <a:pt x="123" y="385"/>
                      </a:cubicBezTo>
                      <a:cubicBezTo>
                        <a:pt x="123" y="385"/>
                        <a:pt x="124" y="385"/>
                        <a:pt x="124" y="385"/>
                      </a:cubicBezTo>
                      <a:cubicBezTo>
                        <a:pt x="123" y="386"/>
                        <a:pt x="122" y="387"/>
                        <a:pt x="122" y="388"/>
                      </a:cubicBezTo>
                      <a:cubicBezTo>
                        <a:pt x="121" y="390"/>
                        <a:pt x="121" y="392"/>
                        <a:pt x="121" y="393"/>
                      </a:cubicBezTo>
                      <a:cubicBezTo>
                        <a:pt x="117" y="398"/>
                        <a:pt x="116" y="403"/>
                        <a:pt x="115" y="409"/>
                      </a:cubicBezTo>
                      <a:cubicBezTo>
                        <a:pt x="115" y="410"/>
                        <a:pt x="115" y="411"/>
                        <a:pt x="115" y="412"/>
                      </a:cubicBezTo>
                      <a:cubicBezTo>
                        <a:pt x="111" y="418"/>
                        <a:pt x="109" y="425"/>
                        <a:pt x="109" y="433"/>
                      </a:cubicBezTo>
                      <a:cubicBezTo>
                        <a:pt x="108" y="438"/>
                        <a:pt x="104" y="439"/>
                        <a:pt x="100" y="440"/>
                      </a:cubicBezTo>
                      <a:cubicBezTo>
                        <a:pt x="70" y="440"/>
                        <a:pt x="40" y="440"/>
                        <a:pt x="10" y="440"/>
                      </a:cubicBezTo>
                      <a:cubicBezTo>
                        <a:pt x="0" y="439"/>
                        <a:pt x="4" y="433"/>
                        <a:pt x="5" y="427"/>
                      </a:cubicBezTo>
                      <a:cubicBezTo>
                        <a:pt x="20" y="377"/>
                        <a:pt x="35" y="327"/>
                        <a:pt x="50" y="277"/>
                      </a:cubicBezTo>
                      <a:cubicBezTo>
                        <a:pt x="76" y="191"/>
                        <a:pt x="102" y="104"/>
                        <a:pt x="128" y="18"/>
                      </a:cubicBezTo>
                      <a:cubicBezTo>
                        <a:pt x="131" y="5"/>
                        <a:pt x="137" y="0"/>
                        <a:pt x="150" y="1"/>
                      </a:cubicBezTo>
                      <a:cubicBezTo>
                        <a:pt x="175" y="2"/>
                        <a:pt x="199" y="1"/>
                        <a:pt x="223" y="1"/>
                      </a:cubicBezTo>
                      <a:cubicBezTo>
                        <a:pt x="227" y="1"/>
                        <a:pt x="231" y="1"/>
                        <a:pt x="235" y="1"/>
                      </a:cubicBezTo>
                      <a:cubicBezTo>
                        <a:pt x="235" y="1"/>
                        <a:pt x="235" y="1"/>
                        <a:pt x="235" y="1"/>
                      </a:cubicBezTo>
                      <a:cubicBezTo>
                        <a:pt x="235" y="5"/>
                        <a:pt x="235" y="9"/>
                        <a:pt x="235" y="13"/>
                      </a:cubicBezTo>
                      <a:cubicBezTo>
                        <a:pt x="235" y="13"/>
                        <a:pt x="235" y="13"/>
                        <a:pt x="235" y="13"/>
                      </a:cubicBezTo>
                      <a:cubicBezTo>
                        <a:pt x="231" y="18"/>
                        <a:pt x="229" y="24"/>
                        <a:pt x="229" y="31"/>
                      </a:cubicBezTo>
                      <a:cubicBezTo>
                        <a:pt x="229" y="32"/>
                        <a:pt x="229" y="33"/>
                        <a:pt x="229" y="34"/>
                      </a:cubicBezTo>
                      <a:cubicBezTo>
                        <a:pt x="226" y="38"/>
                        <a:pt x="224" y="43"/>
                        <a:pt x="223" y="49"/>
                      </a:cubicBezTo>
                      <a:cubicBezTo>
                        <a:pt x="223" y="51"/>
                        <a:pt x="223" y="53"/>
                        <a:pt x="223" y="54"/>
                      </a:cubicBezTo>
                      <a:cubicBezTo>
                        <a:pt x="219" y="58"/>
                        <a:pt x="218" y="62"/>
                        <a:pt x="218" y="67"/>
                      </a:cubicBezTo>
                      <a:cubicBezTo>
                        <a:pt x="218" y="69"/>
                        <a:pt x="217" y="71"/>
                        <a:pt x="217" y="73"/>
                      </a:cubicBezTo>
                      <a:cubicBezTo>
                        <a:pt x="213" y="77"/>
                        <a:pt x="212" y="82"/>
                        <a:pt x="212" y="88"/>
                      </a:cubicBezTo>
                      <a:cubicBezTo>
                        <a:pt x="211" y="90"/>
                        <a:pt x="211" y="92"/>
                        <a:pt x="211" y="94"/>
                      </a:cubicBezTo>
                      <a:cubicBezTo>
                        <a:pt x="208" y="96"/>
                        <a:pt x="208" y="99"/>
                        <a:pt x="208" y="103"/>
                      </a:cubicBezTo>
                      <a:cubicBezTo>
                        <a:pt x="205" y="104"/>
                        <a:pt x="205" y="107"/>
                        <a:pt x="206" y="109"/>
                      </a:cubicBezTo>
                      <a:cubicBezTo>
                        <a:pt x="204" y="115"/>
                        <a:pt x="202" y="121"/>
                        <a:pt x="200" y="127"/>
                      </a:cubicBezTo>
                      <a:cubicBezTo>
                        <a:pt x="199" y="129"/>
                        <a:pt x="199" y="131"/>
                        <a:pt x="199" y="133"/>
                      </a:cubicBezTo>
                      <a:cubicBezTo>
                        <a:pt x="195" y="138"/>
                        <a:pt x="193" y="144"/>
                        <a:pt x="193" y="151"/>
                      </a:cubicBezTo>
                      <a:cubicBezTo>
                        <a:pt x="193" y="151"/>
                        <a:pt x="193" y="151"/>
                        <a:pt x="193" y="151"/>
                      </a:cubicBezTo>
                      <a:cubicBezTo>
                        <a:pt x="189" y="156"/>
                        <a:pt x="188" y="163"/>
                        <a:pt x="187" y="169"/>
                      </a:cubicBezTo>
                      <a:cubicBezTo>
                        <a:pt x="187" y="171"/>
                        <a:pt x="187" y="173"/>
                        <a:pt x="187" y="174"/>
                      </a:cubicBezTo>
                      <a:cubicBezTo>
                        <a:pt x="184" y="178"/>
                        <a:pt x="182" y="182"/>
                        <a:pt x="182" y="187"/>
                      </a:cubicBezTo>
                      <a:cubicBezTo>
                        <a:pt x="181" y="189"/>
                        <a:pt x="181" y="191"/>
                        <a:pt x="181" y="193"/>
                      </a:cubicBezTo>
                      <a:cubicBezTo>
                        <a:pt x="177" y="198"/>
                        <a:pt x="175" y="204"/>
                        <a:pt x="175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 userDrawn="1">
                <p:custDataLst>
                  <p:tags r:id="rId12"/>
                </p:custDataLst>
              </p:nvPr>
            </p:nvGrpSpPr>
            <p:grpSpPr>
              <a:xfrm>
                <a:off x="-3402595" y="5118099"/>
                <a:ext cx="4000500" cy="1739901"/>
                <a:chOff x="-1111877" y="3302000"/>
                <a:chExt cx="4000500" cy="1739901"/>
              </a:xfrm>
              <a:grpFill/>
            </p:grpSpPr>
            <p:sp>
              <p:nvSpPr>
                <p:cNvPr id="66" name="Freeform 15"/>
                <p:cNvSpPr>
                  <a:spLocks noEditPoint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-1111877" y="3313113"/>
                  <a:ext cx="1316038" cy="1717675"/>
                </a:xfrm>
                <a:custGeom>
                  <a:avLst/>
                  <a:gdLst>
                    <a:gd name="T0" fmla="*/ 102 w 351"/>
                    <a:gd name="T1" fmla="*/ 379 h 457"/>
                    <a:gd name="T2" fmla="*/ 90 w 351"/>
                    <a:gd name="T3" fmla="*/ 375 h 457"/>
                    <a:gd name="T4" fmla="*/ 51 w 351"/>
                    <a:gd name="T5" fmla="*/ 456 h 457"/>
                    <a:gd name="T6" fmla="*/ 4 w 351"/>
                    <a:gd name="T7" fmla="*/ 441 h 457"/>
                    <a:gd name="T8" fmla="*/ 105 w 351"/>
                    <a:gd name="T9" fmla="*/ 142 h 457"/>
                    <a:gd name="T10" fmla="*/ 205 w 351"/>
                    <a:gd name="T11" fmla="*/ 130 h 457"/>
                    <a:gd name="T12" fmla="*/ 245 w 351"/>
                    <a:gd name="T13" fmla="*/ 81 h 457"/>
                    <a:gd name="T14" fmla="*/ 214 w 351"/>
                    <a:gd name="T15" fmla="*/ 85 h 457"/>
                    <a:gd name="T16" fmla="*/ 126 w 351"/>
                    <a:gd name="T17" fmla="*/ 112 h 457"/>
                    <a:gd name="T18" fmla="*/ 173 w 351"/>
                    <a:gd name="T19" fmla="*/ 7 h 457"/>
                    <a:gd name="T20" fmla="*/ 254 w 351"/>
                    <a:gd name="T21" fmla="*/ 0 h 457"/>
                    <a:gd name="T22" fmla="*/ 245 w 351"/>
                    <a:gd name="T23" fmla="*/ 34 h 457"/>
                    <a:gd name="T24" fmla="*/ 339 w 351"/>
                    <a:gd name="T25" fmla="*/ 34 h 457"/>
                    <a:gd name="T26" fmla="*/ 303 w 351"/>
                    <a:gd name="T27" fmla="*/ 118 h 457"/>
                    <a:gd name="T28" fmla="*/ 319 w 351"/>
                    <a:gd name="T29" fmla="*/ 143 h 457"/>
                    <a:gd name="T30" fmla="*/ 226 w 351"/>
                    <a:gd name="T31" fmla="*/ 416 h 457"/>
                    <a:gd name="T32" fmla="*/ 169 w 351"/>
                    <a:gd name="T33" fmla="*/ 454 h 457"/>
                    <a:gd name="T34" fmla="*/ 154 w 351"/>
                    <a:gd name="T35" fmla="*/ 421 h 457"/>
                    <a:gd name="T36" fmla="*/ 176 w 351"/>
                    <a:gd name="T37" fmla="*/ 376 h 457"/>
                    <a:gd name="T38" fmla="*/ 164 w 351"/>
                    <a:gd name="T39" fmla="*/ 371 h 457"/>
                    <a:gd name="T40" fmla="*/ 137 w 351"/>
                    <a:gd name="T41" fmla="*/ 453 h 457"/>
                    <a:gd name="T42" fmla="*/ 88 w 351"/>
                    <a:gd name="T43" fmla="*/ 454 h 457"/>
                    <a:gd name="T44" fmla="*/ 147 w 351"/>
                    <a:gd name="T45" fmla="*/ 231 h 457"/>
                    <a:gd name="T46" fmla="*/ 172 w 351"/>
                    <a:gd name="T47" fmla="*/ 174 h 457"/>
                    <a:gd name="T48" fmla="*/ 158 w 351"/>
                    <a:gd name="T49" fmla="*/ 171 h 457"/>
                    <a:gd name="T50" fmla="*/ 147 w 351"/>
                    <a:gd name="T51" fmla="*/ 231 h 457"/>
                    <a:gd name="T52" fmla="*/ 207 w 351"/>
                    <a:gd name="T53" fmla="*/ 268 h 457"/>
                    <a:gd name="T54" fmla="*/ 181 w 351"/>
                    <a:gd name="T55" fmla="*/ 320 h 457"/>
                    <a:gd name="T56" fmla="*/ 193 w 351"/>
                    <a:gd name="T57" fmla="*/ 326 h 457"/>
                    <a:gd name="T58" fmla="*/ 112 w 351"/>
                    <a:gd name="T59" fmla="*/ 330 h 457"/>
                    <a:gd name="T60" fmla="*/ 136 w 351"/>
                    <a:gd name="T61" fmla="*/ 279 h 457"/>
                    <a:gd name="T62" fmla="*/ 123 w 351"/>
                    <a:gd name="T63" fmla="*/ 274 h 457"/>
                    <a:gd name="T64" fmla="*/ 112 w 351"/>
                    <a:gd name="T65" fmla="*/ 330 h 457"/>
                    <a:gd name="T66" fmla="*/ 242 w 351"/>
                    <a:gd name="T67" fmla="*/ 165 h 457"/>
                    <a:gd name="T68" fmla="*/ 220 w 351"/>
                    <a:gd name="T69" fmla="*/ 206 h 457"/>
                    <a:gd name="T70" fmla="*/ 232 w 351"/>
                    <a:gd name="T71" fmla="*/ 210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51" h="457">
                      <a:moveTo>
                        <a:pt x="79" y="447"/>
                      </a:moveTo>
                      <a:cubicBezTo>
                        <a:pt x="87" y="424"/>
                        <a:pt x="94" y="402"/>
                        <a:pt x="102" y="379"/>
                      </a:cubicBezTo>
                      <a:cubicBezTo>
                        <a:pt x="103" y="375"/>
                        <a:pt x="107" y="370"/>
                        <a:pt x="101" y="367"/>
                      </a:cubicBezTo>
                      <a:cubicBezTo>
                        <a:pt x="95" y="365"/>
                        <a:pt x="92" y="370"/>
                        <a:pt x="90" y="375"/>
                      </a:cubicBezTo>
                      <a:cubicBezTo>
                        <a:pt x="82" y="398"/>
                        <a:pt x="74" y="421"/>
                        <a:pt x="67" y="444"/>
                      </a:cubicBezTo>
                      <a:cubicBezTo>
                        <a:pt x="64" y="453"/>
                        <a:pt x="60" y="456"/>
                        <a:pt x="51" y="456"/>
                      </a:cubicBezTo>
                      <a:cubicBezTo>
                        <a:pt x="39" y="455"/>
                        <a:pt x="27" y="455"/>
                        <a:pt x="15" y="456"/>
                      </a:cubicBezTo>
                      <a:cubicBezTo>
                        <a:pt x="2" y="456"/>
                        <a:pt x="0" y="452"/>
                        <a:pt x="4" y="441"/>
                      </a:cubicBezTo>
                      <a:cubicBezTo>
                        <a:pt x="16" y="405"/>
                        <a:pt x="28" y="370"/>
                        <a:pt x="40" y="335"/>
                      </a:cubicBezTo>
                      <a:cubicBezTo>
                        <a:pt x="62" y="271"/>
                        <a:pt x="83" y="206"/>
                        <a:pt x="105" y="142"/>
                      </a:cubicBezTo>
                      <a:cubicBezTo>
                        <a:pt x="108" y="134"/>
                        <a:pt x="111" y="131"/>
                        <a:pt x="120" y="131"/>
                      </a:cubicBezTo>
                      <a:cubicBezTo>
                        <a:pt x="148" y="131"/>
                        <a:pt x="177" y="130"/>
                        <a:pt x="205" y="130"/>
                      </a:cubicBezTo>
                      <a:cubicBezTo>
                        <a:pt x="213" y="130"/>
                        <a:pt x="218" y="128"/>
                        <a:pt x="222" y="121"/>
                      </a:cubicBezTo>
                      <a:cubicBezTo>
                        <a:pt x="229" y="107"/>
                        <a:pt x="237" y="94"/>
                        <a:pt x="245" y="81"/>
                      </a:cubicBezTo>
                      <a:cubicBezTo>
                        <a:pt x="249" y="75"/>
                        <a:pt x="248" y="72"/>
                        <a:pt x="240" y="71"/>
                      </a:cubicBezTo>
                      <a:cubicBezTo>
                        <a:pt x="228" y="70"/>
                        <a:pt x="218" y="72"/>
                        <a:pt x="214" y="85"/>
                      </a:cubicBezTo>
                      <a:cubicBezTo>
                        <a:pt x="208" y="107"/>
                        <a:pt x="194" y="115"/>
                        <a:pt x="171" y="112"/>
                      </a:cubicBezTo>
                      <a:cubicBezTo>
                        <a:pt x="156" y="110"/>
                        <a:pt x="141" y="111"/>
                        <a:pt x="126" y="112"/>
                      </a:cubicBezTo>
                      <a:cubicBezTo>
                        <a:pt x="118" y="112"/>
                        <a:pt x="114" y="110"/>
                        <a:pt x="119" y="102"/>
                      </a:cubicBezTo>
                      <a:cubicBezTo>
                        <a:pt x="137" y="70"/>
                        <a:pt x="155" y="39"/>
                        <a:pt x="173" y="7"/>
                      </a:cubicBezTo>
                      <a:cubicBezTo>
                        <a:pt x="176" y="2"/>
                        <a:pt x="179" y="0"/>
                        <a:pt x="185" y="0"/>
                      </a:cubicBezTo>
                      <a:cubicBezTo>
                        <a:pt x="208" y="0"/>
                        <a:pt x="231" y="0"/>
                        <a:pt x="254" y="0"/>
                      </a:cubicBezTo>
                      <a:cubicBezTo>
                        <a:pt x="263" y="0"/>
                        <a:pt x="262" y="4"/>
                        <a:pt x="259" y="9"/>
                      </a:cubicBezTo>
                      <a:cubicBezTo>
                        <a:pt x="255" y="16"/>
                        <a:pt x="251" y="23"/>
                        <a:pt x="245" y="34"/>
                      </a:cubicBezTo>
                      <a:cubicBezTo>
                        <a:pt x="269" y="34"/>
                        <a:pt x="290" y="34"/>
                        <a:pt x="312" y="34"/>
                      </a:cubicBezTo>
                      <a:cubicBezTo>
                        <a:pt x="321" y="34"/>
                        <a:pt x="330" y="34"/>
                        <a:pt x="339" y="34"/>
                      </a:cubicBezTo>
                      <a:cubicBezTo>
                        <a:pt x="351" y="33"/>
                        <a:pt x="350" y="37"/>
                        <a:pt x="345" y="46"/>
                      </a:cubicBezTo>
                      <a:cubicBezTo>
                        <a:pt x="331" y="69"/>
                        <a:pt x="317" y="94"/>
                        <a:pt x="303" y="118"/>
                      </a:cubicBezTo>
                      <a:cubicBezTo>
                        <a:pt x="298" y="126"/>
                        <a:pt x="297" y="132"/>
                        <a:pt x="310" y="130"/>
                      </a:cubicBezTo>
                      <a:cubicBezTo>
                        <a:pt x="321" y="128"/>
                        <a:pt x="322" y="135"/>
                        <a:pt x="319" y="143"/>
                      </a:cubicBezTo>
                      <a:cubicBezTo>
                        <a:pt x="301" y="197"/>
                        <a:pt x="282" y="250"/>
                        <a:pt x="264" y="304"/>
                      </a:cubicBezTo>
                      <a:cubicBezTo>
                        <a:pt x="251" y="341"/>
                        <a:pt x="238" y="378"/>
                        <a:pt x="226" y="416"/>
                      </a:cubicBezTo>
                      <a:cubicBezTo>
                        <a:pt x="220" y="434"/>
                        <a:pt x="208" y="446"/>
                        <a:pt x="191" y="454"/>
                      </a:cubicBezTo>
                      <a:cubicBezTo>
                        <a:pt x="183" y="454"/>
                        <a:pt x="176" y="454"/>
                        <a:pt x="169" y="454"/>
                      </a:cubicBezTo>
                      <a:cubicBezTo>
                        <a:pt x="160" y="453"/>
                        <a:pt x="147" y="457"/>
                        <a:pt x="145" y="451"/>
                      </a:cubicBezTo>
                      <a:cubicBezTo>
                        <a:pt x="141" y="442"/>
                        <a:pt x="148" y="431"/>
                        <a:pt x="154" y="421"/>
                      </a:cubicBezTo>
                      <a:cubicBezTo>
                        <a:pt x="155" y="420"/>
                        <a:pt x="157" y="419"/>
                        <a:pt x="158" y="417"/>
                      </a:cubicBezTo>
                      <a:cubicBezTo>
                        <a:pt x="170" y="406"/>
                        <a:pt x="170" y="389"/>
                        <a:pt x="176" y="376"/>
                      </a:cubicBezTo>
                      <a:cubicBezTo>
                        <a:pt x="177" y="373"/>
                        <a:pt x="180" y="368"/>
                        <a:pt x="173" y="367"/>
                      </a:cubicBezTo>
                      <a:cubicBezTo>
                        <a:pt x="169" y="366"/>
                        <a:pt x="165" y="366"/>
                        <a:pt x="164" y="371"/>
                      </a:cubicBezTo>
                      <a:cubicBezTo>
                        <a:pt x="160" y="384"/>
                        <a:pt x="154" y="395"/>
                        <a:pt x="152" y="408"/>
                      </a:cubicBezTo>
                      <a:cubicBezTo>
                        <a:pt x="145" y="422"/>
                        <a:pt x="141" y="437"/>
                        <a:pt x="137" y="453"/>
                      </a:cubicBezTo>
                      <a:cubicBezTo>
                        <a:pt x="137" y="453"/>
                        <a:pt x="137" y="453"/>
                        <a:pt x="137" y="453"/>
                      </a:cubicBezTo>
                      <a:cubicBezTo>
                        <a:pt x="121" y="453"/>
                        <a:pt x="104" y="453"/>
                        <a:pt x="88" y="454"/>
                      </a:cubicBezTo>
                      <a:cubicBezTo>
                        <a:pt x="83" y="454"/>
                        <a:pt x="79" y="453"/>
                        <a:pt x="79" y="447"/>
                      </a:cubicBezTo>
                      <a:close/>
                      <a:moveTo>
                        <a:pt x="147" y="231"/>
                      </a:moveTo>
                      <a:cubicBezTo>
                        <a:pt x="153" y="231"/>
                        <a:pt x="154" y="228"/>
                        <a:pt x="155" y="224"/>
                      </a:cubicBezTo>
                      <a:cubicBezTo>
                        <a:pt x="161" y="207"/>
                        <a:pt x="167" y="191"/>
                        <a:pt x="172" y="174"/>
                      </a:cubicBezTo>
                      <a:cubicBezTo>
                        <a:pt x="173" y="172"/>
                        <a:pt x="177" y="166"/>
                        <a:pt x="170" y="165"/>
                      </a:cubicBezTo>
                      <a:cubicBezTo>
                        <a:pt x="165" y="165"/>
                        <a:pt x="160" y="164"/>
                        <a:pt x="158" y="171"/>
                      </a:cubicBezTo>
                      <a:cubicBezTo>
                        <a:pt x="153" y="188"/>
                        <a:pt x="147" y="205"/>
                        <a:pt x="141" y="222"/>
                      </a:cubicBezTo>
                      <a:cubicBezTo>
                        <a:pt x="139" y="227"/>
                        <a:pt x="140" y="232"/>
                        <a:pt x="147" y="231"/>
                      </a:cubicBezTo>
                      <a:close/>
                      <a:moveTo>
                        <a:pt x="211" y="274"/>
                      </a:moveTo>
                      <a:cubicBezTo>
                        <a:pt x="211" y="270"/>
                        <a:pt x="210" y="268"/>
                        <a:pt x="207" y="268"/>
                      </a:cubicBezTo>
                      <a:cubicBezTo>
                        <a:pt x="201" y="267"/>
                        <a:pt x="198" y="269"/>
                        <a:pt x="196" y="275"/>
                      </a:cubicBezTo>
                      <a:cubicBezTo>
                        <a:pt x="191" y="290"/>
                        <a:pt x="186" y="305"/>
                        <a:pt x="181" y="320"/>
                      </a:cubicBezTo>
                      <a:cubicBezTo>
                        <a:pt x="180" y="323"/>
                        <a:pt x="178" y="327"/>
                        <a:pt x="182" y="329"/>
                      </a:cubicBezTo>
                      <a:cubicBezTo>
                        <a:pt x="186" y="331"/>
                        <a:pt x="191" y="330"/>
                        <a:pt x="193" y="326"/>
                      </a:cubicBezTo>
                      <a:cubicBezTo>
                        <a:pt x="199" y="308"/>
                        <a:pt x="205" y="291"/>
                        <a:pt x="211" y="274"/>
                      </a:cubicBezTo>
                      <a:close/>
                      <a:moveTo>
                        <a:pt x="112" y="330"/>
                      </a:moveTo>
                      <a:cubicBezTo>
                        <a:pt x="118" y="330"/>
                        <a:pt x="120" y="326"/>
                        <a:pt x="122" y="321"/>
                      </a:cubicBezTo>
                      <a:cubicBezTo>
                        <a:pt x="127" y="307"/>
                        <a:pt x="132" y="293"/>
                        <a:pt x="136" y="279"/>
                      </a:cubicBezTo>
                      <a:cubicBezTo>
                        <a:pt x="137" y="276"/>
                        <a:pt x="143" y="270"/>
                        <a:pt x="135" y="268"/>
                      </a:cubicBezTo>
                      <a:cubicBezTo>
                        <a:pt x="130" y="266"/>
                        <a:pt x="125" y="268"/>
                        <a:pt x="123" y="274"/>
                      </a:cubicBezTo>
                      <a:cubicBezTo>
                        <a:pt x="118" y="290"/>
                        <a:pt x="113" y="306"/>
                        <a:pt x="107" y="322"/>
                      </a:cubicBezTo>
                      <a:cubicBezTo>
                        <a:pt x="106" y="326"/>
                        <a:pt x="105" y="330"/>
                        <a:pt x="112" y="330"/>
                      </a:cubicBezTo>
                      <a:close/>
                      <a:moveTo>
                        <a:pt x="247" y="167"/>
                      </a:moveTo>
                      <a:cubicBezTo>
                        <a:pt x="247" y="166"/>
                        <a:pt x="244" y="165"/>
                        <a:pt x="242" y="165"/>
                      </a:cubicBezTo>
                      <a:cubicBezTo>
                        <a:pt x="237" y="164"/>
                        <a:pt x="233" y="166"/>
                        <a:pt x="232" y="171"/>
                      </a:cubicBezTo>
                      <a:cubicBezTo>
                        <a:pt x="228" y="183"/>
                        <a:pt x="223" y="194"/>
                        <a:pt x="220" y="206"/>
                      </a:cubicBezTo>
                      <a:cubicBezTo>
                        <a:pt x="219" y="214"/>
                        <a:pt x="207" y="226"/>
                        <a:pt x="217" y="230"/>
                      </a:cubicBezTo>
                      <a:cubicBezTo>
                        <a:pt x="231" y="235"/>
                        <a:pt x="228" y="218"/>
                        <a:pt x="232" y="210"/>
                      </a:cubicBezTo>
                      <a:cubicBezTo>
                        <a:pt x="238" y="197"/>
                        <a:pt x="242" y="183"/>
                        <a:pt x="247" y="1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6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693111" y="3302000"/>
                  <a:ext cx="1293813" cy="1728788"/>
                </a:xfrm>
                <a:custGeom>
                  <a:avLst/>
                  <a:gdLst>
                    <a:gd name="T0" fmla="*/ 258 w 345"/>
                    <a:gd name="T1" fmla="*/ 1 h 460"/>
                    <a:gd name="T2" fmla="*/ 303 w 345"/>
                    <a:gd name="T3" fmla="*/ 1 h 460"/>
                    <a:gd name="T4" fmla="*/ 310 w 345"/>
                    <a:gd name="T5" fmla="*/ 11 h 460"/>
                    <a:gd name="T6" fmla="*/ 297 w 345"/>
                    <a:gd name="T7" fmla="*/ 48 h 460"/>
                    <a:gd name="T8" fmla="*/ 307 w 345"/>
                    <a:gd name="T9" fmla="*/ 61 h 460"/>
                    <a:gd name="T10" fmla="*/ 317 w 345"/>
                    <a:gd name="T11" fmla="*/ 61 h 460"/>
                    <a:gd name="T12" fmla="*/ 341 w 345"/>
                    <a:gd name="T13" fmla="*/ 66 h 460"/>
                    <a:gd name="T14" fmla="*/ 314 w 345"/>
                    <a:gd name="T15" fmla="*/ 98 h 460"/>
                    <a:gd name="T16" fmla="*/ 245 w 345"/>
                    <a:gd name="T17" fmla="*/ 98 h 460"/>
                    <a:gd name="T18" fmla="*/ 224 w 345"/>
                    <a:gd name="T19" fmla="*/ 112 h 460"/>
                    <a:gd name="T20" fmla="*/ 241 w 345"/>
                    <a:gd name="T21" fmla="*/ 138 h 460"/>
                    <a:gd name="T22" fmla="*/ 309 w 345"/>
                    <a:gd name="T23" fmla="*/ 138 h 460"/>
                    <a:gd name="T24" fmla="*/ 316 w 345"/>
                    <a:gd name="T25" fmla="*/ 147 h 460"/>
                    <a:gd name="T26" fmla="*/ 224 w 345"/>
                    <a:gd name="T27" fmla="*/ 415 h 460"/>
                    <a:gd name="T28" fmla="*/ 163 w 345"/>
                    <a:gd name="T29" fmla="*/ 459 h 460"/>
                    <a:gd name="T30" fmla="*/ 110 w 345"/>
                    <a:gd name="T31" fmla="*/ 459 h 460"/>
                    <a:gd name="T32" fmla="*/ 102 w 345"/>
                    <a:gd name="T33" fmla="*/ 446 h 460"/>
                    <a:gd name="T34" fmla="*/ 123 w 345"/>
                    <a:gd name="T35" fmla="*/ 424 h 460"/>
                    <a:gd name="T36" fmla="*/ 138 w 345"/>
                    <a:gd name="T37" fmla="*/ 407 h 460"/>
                    <a:gd name="T38" fmla="*/ 214 w 345"/>
                    <a:gd name="T39" fmla="*/ 182 h 460"/>
                    <a:gd name="T40" fmla="*/ 213 w 345"/>
                    <a:gd name="T41" fmla="*/ 174 h 460"/>
                    <a:gd name="T42" fmla="*/ 197 w 345"/>
                    <a:gd name="T43" fmla="*/ 181 h 460"/>
                    <a:gd name="T44" fmla="*/ 176 w 345"/>
                    <a:gd name="T45" fmla="*/ 235 h 460"/>
                    <a:gd name="T46" fmla="*/ 91 w 345"/>
                    <a:gd name="T47" fmla="*/ 451 h 460"/>
                    <a:gd name="T48" fmla="*/ 77 w 345"/>
                    <a:gd name="T49" fmla="*/ 459 h 460"/>
                    <a:gd name="T50" fmla="*/ 13 w 345"/>
                    <a:gd name="T51" fmla="*/ 459 h 460"/>
                    <a:gd name="T52" fmla="*/ 4 w 345"/>
                    <a:gd name="T53" fmla="*/ 446 h 460"/>
                    <a:gd name="T54" fmla="*/ 82 w 345"/>
                    <a:gd name="T55" fmla="*/ 250 h 460"/>
                    <a:gd name="T56" fmla="*/ 136 w 345"/>
                    <a:gd name="T57" fmla="*/ 111 h 460"/>
                    <a:gd name="T58" fmla="*/ 129 w 345"/>
                    <a:gd name="T59" fmla="*/ 98 h 460"/>
                    <a:gd name="T60" fmla="*/ 121 w 345"/>
                    <a:gd name="T61" fmla="*/ 88 h 460"/>
                    <a:gd name="T62" fmla="*/ 155 w 345"/>
                    <a:gd name="T63" fmla="*/ 61 h 460"/>
                    <a:gd name="T64" fmla="*/ 170 w 345"/>
                    <a:gd name="T65" fmla="*/ 61 h 460"/>
                    <a:gd name="T66" fmla="*/ 186 w 345"/>
                    <a:gd name="T67" fmla="*/ 49 h 460"/>
                    <a:gd name="T68" fmla="*/ 199 w 345"/>
                    <a:gd name="T69" fmla="*/ 11 h 460"/>
                    <a:gd name="T70" fmla="*/ 213 w 345"/>
                    <a:gd name="T71" fmla="*/ 1 h 460"/>
                    <a:gd name="T72" fmla="*/ 258 w 345"/>
                    <a:gd name="T73" fmla="*/ 1 h 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45" h="460">
                      <a:moveTo>
                        <a:pt x="258" y="1"/>
                      </a:moveTo>
                      <a:cubicBezTo>
                        <a:pt x="273" y="1"/>
                        <a:pt x="288" y="1"/>
                        <a:pt x="303" y="1"/>
                      </a:cubicBezTo>
                      <a:cubicBezTo>
                        <a:pt x="312" y="0"/>
                        <a:pt x="313" y="3"/>
                        <a:pt x="310" y="11"/>
                      </a:cubicBezTo>
                      <a:cubicBezTo>
                        <a:pt x="305" y="23"/>
                        <a:pt x="302" y="36"/>
                        <a:pt x="297" y="48"/>
                      </a:cubicBezTo>
                      <a:cubicBezTo>
                        <a:pt x="293" y="58"/>
                        <a:pt x="296" y="61"/>
                        <a:pt x="307" y="61"/>
                      </a:cubicBezTo>
                      <a:cubicBezTo>
                        <a:pt x="310" y="60"/>
                        <a:pt x="314" y="60"/>
                        <a:pt x="317" y="61"/>
                      </a:cubicBezTo>
                      <a:cubicBezTo>
                        <a:pt x="325" y="63"/>
                        <a:pt x="339" y="54"/>
                        <a:pt x="341" y="66"/>
                      </a:cubicBezTo>
                      <a:cubicBezTo>
                        <a:pt x="345" y="83"/>
                        <a:pt x="329" y="98"/>
                        <a:pt x="314" y="98"/>
                      </a:cubicBezTo>
                      <a:cubicBezTo>
                        <a:pt x="291" y="99"/>
                        <a:pt x="268" y="99"/>
                        <a:pt x="245" y="98"/>
                      </a:cubicBezTo>
                      <a:cubicBezTo>
                        <a:pt x="233" y="98"/>
                        <a:pt x="228" y="102"/>
                        <a:pt x="224" y="112"/>
                      </a:cubicBezTo>
                      <a:cubicBezTo>
                        <a:pt x="214" y="138"/>
                        <a:pt x="214" y="138"/>
                        <a:pt x="241" y="138"/>
                      </a:cubicBezTo>
                      <a:cubicBezTo>
                        <a:pt x="264" y="138"/>
                        <a:pt x="286" y="138"/>
                        <a:pt x="309" y="138"/>
                      </a:cubicBezTo>
                      <a:cubicBezTo>
                        <a:pt x="316" y="138"/>
                        <a:pt x="319" y="139"/>
                        <a:pt x="316" y="147"/>
                      </a:cubicBezTo>
                      <a:cubicBezTo>
                        <a:pt x="285" y="236"/>
                        <a:pt x="255" y="326"/>
                        <a:pt x="224" y="415"/>
                      </a:cubicBezTo>
                      <a:cubicBezTo>
                        <a:pt x="214" y="443"/>
                        <a:pt x="192" y="457"/>
                        <a:pt x="163" y="459"/>
                      </a:cubicBezTo>
                      <a:cubicBezTo>
                        <a:pt x="145" y="460"/>
                        <a:pt x="128" y="459"/>
                        <a:pt x="110" y="459"/>
                      </a:cubicBezTo>
                      <a:cubicBezTo>
                        <a:pt x="100" y="459"/>
                        <a:pt x="98" y="455"/>
                        <a:pt x="102" y="446"/>
                      </a:cubicBezTo>
                      <a:cubicBezTo>
                        <a:pt x="106" y="436"/>
                        <a:pt x="107" y="424"/>
                        <a:pt x="123" y="424"/>
                      </a:cubicBezTo>
                      <a:cubicBezTo>
                        <a:pt x="131" y="423"/>
                        <a:pt x="135" y="415"/>
                        <a:pt x="138" y="407"/>
                      </a:cubicBezTo>
                      <a:cubicBezTo>
                        <a:pt x="164" y="332"/>
                        <a:pt x="189" y="257"/>
                        <a:pt x="214" y="182"/>
                      </a:cubicBezTo>
                      <a:cubicBezTo>
                        <a:pt x="215" y="179"/>
                        <a:pt x="219" y="175"/>
                        <a:pt x="213" y="174"/>
                      </a:cubicBezTo>
                      <a:cubicBezTo>
                        <a:pt x="206" y="172"/>
                        <a:pt x="200" y="173"/>
                        <a:pt x="197" y="181"/>
                      </a:cubicBezTo>
                      <a:cubicBezTo>
                        <a:pt x="190" y="199"/>
                        <a:pt x="183" y="217"/>
                        <a:pt x="176" y="235"/>
                      </a:cubicBezTo>
                      <a:cubicBezTo>
                        <a:pt x="147" y="307"/>
                        <a:pt x="119" y="379"/>
                        <a:pt x="91" y="451"/>
                      </a:cubicBezTo>
                      <a:cubicBezTo>
                        <a:pt x="88" y="458"/>
                        <a:pt x="84" y="459"/>
                        <a:pt x="77" y="459"/>
                      </a:cubicBezTo>
                      <a:cubicBezTo>
                        <a:pt x="56" y="459"/>
                        <a:pt x="34" y="459"/>
                        <a:pt x="13" y="459"/>
                      </a:cubicBezTo>
                      <a:cubicBezTo>
                        <a:pt x="2" y="459"/>
                        <a:pt x="0" y="456"/>
                        <a:pt x="4" y="446"/>
                      </a:cubicBezTo>
                      <a:cubicBezTo>
                        <a:pt x="30" y="381"/>
                        <a:pt x="56" y="316"/>
                        <a:pt x="82" y="250"/>
                      </a:cubicBezTo>
                      <a:cubicBezTo>
                        <a:pt x="100" y="204"/>
                        <a:pt x="118" y="157"/>
                        <a:pt x="136" y="111"/>
                      </a:cubicBezTo>
                      <a:cubicBezTo>
                        <a:pt x="139" y="103"/>
                        <a:pt x="140" y="98"/>
                        <a:pt x="129" y="98"/>
                      </a:cubicBezTo>
                      <a:cubicBezTo>
                        <a:pt x="121" y="99"/>
                        <a:pt x="120" y="94"/>
                        <a:pt x="121" y="88"/>
                      </a:cubicBezTo>
                      <a:cubicBezTo>
                        <a:pt x="127" y="63"/>
                        <a:pt x="129" y="61"/>
                        <a:pt x="155" y="61"/>
                      </a:cubicBezTo>
                      <a:cubicBezTo>
                        <a:pt x="160" y="61"/>
                        <a:pt x="165" y="60"/>
                        <a:pt x="170" y="61"/>
                      </a:cubicBezTo>
                      <a:cubicBezTo>
                        <a:pt x="180" y="62"/>
                        <a:pt x="184" y="57"/>
                        <a:pt x="186" y="49"/>
                      </a:cubicBezTo>
                      <a:cubicBezTo>
                        <a:pt x="190" y="36"/>
                        <a:pt x="195" y="24"/>
                        <a:pt x="199" y="11"/>
                      </a:cubicBezTo>
                      <a:cubicBezTo>
                        <a:pt x="201" y="3"/>
                        <a:pt x="205" y="0"/>
                        <a:pt x="213" y="1"/>
                      </a:cubicBezTo>
                      <a:cubicBezTo>
                        <a:pt x="228" y="1"/>
                        <a:pt x="243" y="1"/>
                        <a:pt x="25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7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485273" y="3302000"/>
                  <a:ext cx="1403350" cy="1733550"/>
                </a:xfrm>
                <a:custGeom>
                  <a:avLst/>
                  <a:gdLst>
                    <a:gd name="T0" fmla="*/ 130 w 374"/>
                    <a:gd name="T1" fmla="*/ 433 h 461"/>
                    <a:gd name="T2" fmla="*/ 127 w 374"/>
                    <a:gd name="T3" fmla="*/ 434 h 461"/>
                    <a:gd name="T4" fmla="*/ 63 w 374"/>
                    <a:gd name="T5" fmla="*/ 459 h 461"/>
                    <a:gd name="T6" fmla="*/ 0 w 374"/>
                    <a:gd name="T7" fmla="*/ 459 h 461"/>
                    <a:gd name="T8" fmla="*/ 41 w 374"/>
                    <a:gd name="T9" fmla="*/ 411 h 461"/>
                    <a:gd name="T10" fmla="*/ 102 w 374"/>
                    <a:gd name="T11" fmla="*/ 343 h 461"/>
                    <a:gd name="T12" fmla="*/ 110 w 374"/>
                    <a:gd name="T13" fmla="*/ 316 h 461"/>
                    <a:gd name="T14" fmla="*/ 97 w 374"/>
                    <a:gd name="T15" fmla="*/ 241 h 461"/>
                    <a:gd name="T16" fmla="*/ 112 w 374"/>
                    <a:gd name="T17" fmla="*/ 175 h 461"/>
                    <a:gd name="T18" fmla="*/ 124 w 374"/>
                    <a:gd name="T19" fmla="*/ 171 h 461"/>
                    <a:gd name="T20" fmla="*/ 199 w 374"/>
                    <a:gd name="T21" fmla="*/ 171 h 461"/>
                    <a:gd name="T22" fmla="*/ 207 w 374"/>
                    <a:gd name="T23" fmla="*/ 183 h 461"/>
                    <a:gd name="T24" fmla="*/ 201 w 374"/>
                    <a:gd name="T25" fmla="*/ 228 h 461"/>
                    <a:gd name="T26" fmla="*/ 222 w 374"/>
                    <a:gd name="T27" fmla="*/ 203 h 461"/>
                    <a:gd name="T28" fmla="*/ 252 w 374"/>
                    <a:gd name="T29" fmla="*/ 112 h 461"/>
                    <a:gd name="T30" fmla="*/ 252 w 374"/>
                    <a:gd name="T31" fmla="*/ 99 h 461"/>
                    <a:gd name="T32" fmla="*/ 232 w 374"/>
                    <a:gd name="T33" fmla="*/ 106 h 461"/>
                    <a:gd name="T34" fmla="*/ 212 w 374"/>
                    <a:gd name="T35" fmla="*/ 147 h 461"/>
                    <a:gd name="T36" fmla="*/ 197 w 374"/>
                    <a:gd name="T37" fmla="*/ 157 h 461"/>
                    <a:gd name="T38" fmla="*/ 125 w 374"/>
                    <a:gd name="T39" fmla="*/ 157 h 461"/>
                    <a:gd name="T40" fmla="*/ 117 w 374"/>
                    <a:gd name="T41" fmla="*/ 146 h 461"/>
                    <a:gd name="T42" fmla="*/ 183 w 374"/>
                    <a:gd name="T43" fmla="*/ 9 h 461"/>
                    <a:gd name="T44" fmla="*/ 196 w 374"/>
                    <a:gd name="T45" fmla="*/ 1 h 461"/>
                    <a:gd name="T46" fmla="*/ 269 w 374"/>
                    <a:gd name="T47" fmla="*/ 1 h 461"/>
                    <a:gd name="T48" fmla="*/ 277 w 374"/>
                    <a:gd name="T49" fmla="*/ 12 h 461"/>
                    <a:gd name="T50" fmla="*/ 261 w 374"/>
                    <a:gd name="T51" fmla="*/ 46 h 461"/>
                    <a:gd name="T52" fmla="*/ 269 w 374"/>
                    <a:gd name="T53" fmla="*/ 61 h 461"/>
                    <a:gd name="T54" fmla="*/ 358 w 374"/>
                    <a:gd name="T55" fmla="*/ 61 h 461"/>
                    <a:gd name="T56" fmla="*/ 369 w 374"/>
                    <a:gd name="T57" fmla="*/ 78 h 461"/>
                    <a:gd name="T58" fmla="*/ 354 w 374"/>
                    <a:gd name="T59" fmla="*/ 98 h 461"/>
                    <a:gd name="T60" fmla="*/ 342 w 374"/>
                    <a:gd name="T61" fmla="*/ 132 h 461"/>
                    <a:gd name="T62" fmla="*/ 316 w 374"/>
                    <a:gd name="T63" fmla="*/ 211 h 461"/>
                    <a:gd name="T64" fmla="*/ 277 w 374"/>
                    <a:gd name="T65" fmla="*/ 264 h 461"/>
                    <a:gd name="T66" fmla="*/ 225 w 374"/>
                    <a:gd name="T67" fmla="*/ 322 h 461"/>
                    <a:gd name="T68" fmla="*/ 220 w 374"/>
                    <a:gd name="T69" fmla="*/ 341 h 461"/>
                    <a:gd name="T70" fmla="*/ 238 w 374"/>
                    <a:gd name="T71" fmla="*/ 445 h 461"/>
                    <a:gd name="T72" fmla="*/ 225 w 374"/>
                    <a:gd name="T73" fmla="*/ 459 h 461"/>
                    <a:gd name="T74" fmla="*/ 152 w 374"/>
                    <a:gd name="T75" fmla="*/ 459 h 461"/>
                    <a:gd name="T76" fmla="*/ 132 w 374"/>
                    <a:gd name="T77" fmla="*/ 441 h 461"/>
                    <a:gd name="T78" fmla="*/ 130 w 374"/>
                    <a:gd name="T79" fmla="*/ 433 h 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374" h="461">
                      <a:moveTo>
                        <a:pt x="130" y="433"/>
                      </a:moveTo>
                      <a:cubicBezTo>
                        <a:pt x="128" y="434"/>
                        <a:pt x="127" y="434"/>
                        <a:pt x="127" y="434"/>
                      </a:cubicBezTo>
                      <a:cubicBezTo>
                        <a:pt x="112" y="459"/>
                        <a:pt x="89" y="461"/>
                        <a:pt x="63" y="459"/>
                      </a:cubicBezTo>
                      <a:cubicBezTo>
                        <a:pt x="43" y="458"/>
                        <a:pt x="23" y="459"/>
                        <a:pt x="0" y="459"/>
                      </a:cubicBezTo>
                      <a:cubicBezTo>
                        <a:pt x="15" y="442"/>
                        <a:pt x="28" y="426"/>
                        <a:pt x="41" y="411"/>
                      </a:cubicBezTo>
                      <a:cubicBezTo>
                        <a:pt x="61" y="388"/>
                        <a:pt x="81" y="366"/>
                        <a:pt x="102" y="343"/>
                      </a:cubicBezTo>
                      <a:cubicBezTo>
                        <a:pt x="110" y="335"/>
                        <a:pt x="112" y="327"/>
                        <a:pt x="110" y="316"/>
                      </a:cubicBezTo>
                      <a:cubicBezTo>
                        <a:pt x="105" y="291"/>
                        <a:pt x="101" y="266"/>
                        <a:pt x="97" y="241"/>
                      </a:cubicBezTo>
                      <a:cubicBezTo>
                        <a:pt x="92" y="217"/>
                        <a:pt x="106" y="197"/>
                        <a:pt x="112" y="175"/>
                      </a:cubicBezTo>
                      <a:cubicBezTo>
                        <a:pt x="114" y="170"/>
                        <a:pt x="120" y="171"/>
                        <a:pt x="124" y="171"/>
                      </a:cubicBezTo>
                      <a:cubicBezTo>
                        <a:pt x="149" y="171"/>
                        <a:pt x="174" y="171"/>
                        <a:pt x="199" y="171"/>
                      </a:cubicBezTo>
                      <a:cubicBezTo>
                        <a:pt x="210" y="170"/>
                        <a:pt x="211" y="174"/>
                        <a:pt x="207" y="183"/>
                      </a:cubicBezTo>
                      <a:cubicBezTo>
                        <a:pt x="201" y="197"/>
                        <a:pt x="194" y="211"/>
                        <a:pt x="201" y="228"/>
                      </a:cubicBezTo>
                      <a:cubicBezTo>
                        <a:pt x="211" y="221"/>
                        <a:pt x="218" y="213"/>
                        <a:pt x="222" y="203"/>
                      </a:cubicBezTo>
                      <a:cubicBezTo>
                        <a:pt x="232" y="173"/>
                        <a:pt x="243" y="143"/>
                        <a:pt x="252" y="112"/>
                      </a:cubicBezTo>
                      <a:cubicBezTo>
                        <a:pt x="253" y="108"/>
                        <a:pt x="261" y="102"/>
                        <a:pt x="252" y="99"/>
                      </a:cubicBezTo>
                      <a:cubicBezTo>
                        <a:pt x="245" y="97"/>
                        <a:pt x="236" y="96"/>
                        <a:pt x="232" y="106"/>
                      </a:cubicBezTo>
                      <a:cubicBezTo>
                        <a:pt x="225" y="120"/>
                        <a:pt x="217" y="133"/>
                        <a:pt x="212" y="147"/>
                      </a:cubicBezTo>
                      <a:cubicBezTo>
                        <a:pt x="208" y="155"/>
                        <a:pt x="204" y="157"/>
                        <a:pt x="197" y="157"/>
                      </a:cubicBezTo>
                      <a:cubicBezTo>
                        <a:pt x="173" y="157"/>
                        <a:pt x="149" y="156"/>
                        <a:pt x="125" y="157"/>
                      </a:cubicBezTo>
                      <a:cubicBezTo>
                        <a:pt x="116" y="157"/>
                        <a:pt x="112" y="156"/>
                        <a:pt x="117" y="146"/>
                      </a:cubicBezTo>
                      <a:cubicBezTo>
                        <a:pt x="140" y="100"/>
                        <a:pt x="161" y="55"/>
                        <a:pt x="183" y="9"/>
                      </a:cubicBezTo>
                      <a:cubicBezTo>
                        <a:pt x="186" y="3"/>
                        <a:pt x="189" y="0"/>
                        <a:pt x="196" y="1"/>
                      </a:cubicBezTo>
                      <a:cubicBezTo>
                        <a:pt x="220" y="1"/>
                        <a:pt x="245" y="1"/>
                        <a:pt x="269" y="1"/>
                      </a:cubicBezTo>
                      <a:cubicBezTo>
                        <a:pt x="278" y="0"/>
                        <a:pt x="281" y="3"/>
                        <a:pt x="277" y="12"/>
                      </a:cubicBezTo>
                      <a:cubicBezTo>
                        <a:pt x="271" y="23"/>
                        <a:pt x="267" y="35"/>
                        <a:pt x="261" y="46"/>
                      </a:cubicBezTo>
                      <a:cubicBezTo>
                        <a:pt x="254" y="57"/>
                        <a:pt x="255" y="61"/>
                        <a:pt x="269" y="61"/>
                      </a:cubicBezTo>
                      <a:cubicBezTo>
                        <a:pt x="299" y="60"/>
                        <a:pt x="328" y="61"/>
                        <a:pt x="358" y="61"/>
                      </a:cubicBezTo>
                      <a:cubicBezTo>
                        <a:pt x="374" y="61"/>
                        <a:pt x="374" y="62"/>
                        <a:pt x="369" y="78"/>
                      </a:cubicBezTo>
                      <a:cubicBezTo>
                        <a:pt x="366" y="87"/>
                        <a:pt x="358" y="91"/>
                        <a:pt x="354" y="98"/>
                      </a:cubicBezTo>
                      <a:cubicBezTo>
                        <a:pt x="348" y="108"/>
                        <a:pt x="346" y="121"/>
                        <a:pt x="342" y="132"/>
                      </a:cubicBezTo>
                      <a:cubicBezTo>
                        <a:pt x="333" y="158"/>
                        <a:pt x="324" y="185"/>
                        <a:pt x="316" y="211"/>
                      </a:cubicBezTo>
                      <a:cubicBezTo>
                        <a:pt x="309" y="233"/>
                        <a:pt x="291" y="247"/>
                        <a:pt x="277" y="264"/>
                      </a:cubicBezTo>
                      <a:cubicBezTo>
                        <a:pt x="261" y="284"/>
                        <a:pt x="243" y="303"/>
                        <a:pt x="225" y="322"/>
                      </a:cubicBezTo>
                      <a:cubicBezTo>
                        <a:pt x="220" y="328"/>
                        <a:pt x="219" y="333"/>
                        <a:pt x="220" y="341"/>
                      </a:cubicBezTo>
                      <a:cubicBezTo>
                        <a:pt x="226" y="376"/>
                        <a:pt x="231" y="411"/>
                        <a:pt x="238" y="445"/>
                      </a:cubicBezTo>
                      <a:cubicBezTo>
                        <a:pt x="240" y="458"/>
                        <a:pt x="236" y="459"/>
                        <a:pt x="225" y="459"/>
                      </a:cubicBezTo>
                      <a:cubicBezTo>
                        <a:pt x="201" y="459"/>
                        <a:pt x="176" y="458"/>
                        <a:pt x="152" y="459"/>
                      </a:cubicBezTo>
                      <a:cubicBezTo>
                        <a:pt x="137" y="460"/>
                        <a:pt x="132" y="454"/>
                        <a:pt x="132" y="441"/>
                      </a:cubicBezTo>
                      <a:cubicBezTo>
                        <a:pt x="132" y="439"/>
                        <a:pt x="131" y="437"/>
                        <a:pt x="130" y="4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23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-184777" y="4071938"/>
                  <a:ext cx="996950" cy="969963"/>
                </a:xfrm>
                <a:custGeom>
                  <a:avLst/>
                  <a:gdLst>
                    <a:gd name="T0" fmla="*/ 54 w 266"/>
                    <a:gd name="T1" fmla="*/ 154 h 258"/>
                    <a:gd name="T2" fmla="*/ 69 w 266"/>
                    <a:gd name="T3" fmla="*/ 154 h 258"/>
                    <a:gd name="T4" fmla="*/ 108 w 266"/>
                    <a:gd name="T5" fmla="*/ 125 h 258"/>
                    <a:gd name="T6" fmla="*/ 116 w 266"/>
                    <a:gd name="T7" fmla="*/ 99 h 258"/>
                    <a:gd name="T8" fmla="*/ 117 w 266"/>
                    <a:gd name="T9" fmla="*/ 85 h 258"/>
                    <a:gd name="T10" fmla="*/ 92 w 266"/>
                    <a:gd name="T11" fmla="*/ 91 h 258"/>
                    <a:gd name="T12" fmla="*/ 80 w 266"/>
                    <a:gd name="T13" fmla="*/ 115 h 258"/>
                    <a:gd name="T14" fmla="*/ 64 w 266"/>
                    <a:gd name="T15" fmla="*/ 125 h 258"/>
                    <a:gd name="T16" fmla="*/ 26 w 266"/>
                    <a:gd name="T17" fmla="*/ 125 h 258"/>
                    <a:gd name="T18" fmla="*/ 21 w 266"/>
                    <a:gd name="T19" fmla="*/ 117 h 258"/>
                    <a:gd name="T20" fmla="*/ 70 w 266"/>
                    <a:gd name="T21" fmla="*/ 18 h 258"/>
                    <a:gd name="T22" fmla="*/ 79 w 266"/>
                    <a:gd name="T23" fmla="*/ 11 h 258"/>
                    <a:gd name="T24" fmla="*/ 120 w 266"/>
                    <a:gd name="T25" fmla="*/ 11 h 258"/>
                    <a:gd name="T26" fmla="*/ 125 w 266"/>
                    <a:gd name="T27" fmla="*/ 22 h 258"/>
                    <a:gd name="T28" fmla="*/ 119 w 266"/>
                    <a:gd name="T29" fmla="*/ 34 h 258"/>
                    <a:gd name="T30" fmla="*/ 118 w 266"/>
                    <a:gd name="T31" fmla="*/ 46 h 258"/>
                    <a:gd name="T32" fmla="*/ 137 w 266"/>
                    <a:gd name="T33" fmla="*/ 40 h 258"/>
                    <a:gd name="T34" fmla="*/ 137 w 266"/>
                    <a:gd name="T35" fmla="*/ 39 h 258"/>
                    <a:gd name="T36" fmla="*/ 151 w 266"/>
                    <a:gd name="T37" fmla="*/ 7 h 258"/>
                    <a:gd name="T38" fmla="*/ 189 w 266"/>
                    <a:gd name="T39" fmla="*/ 5 h 258"/>
                    <a:gd name="T40" fmla="*/ 223 w 266"/>
                    <a:gd name="T41" fmla="*/ 5 h 258"/>
                    <a:gd name="T42" fmla="*/ 230 w 266"/>
                    <a:gd name="T43" fmla="*/ 15 h 258"/>
                    <a:gd name="T44" fmla="*/ 222 w 266"/>
                    <a:gd name="T45" fmla="*/ 39 h 258"/>
                    <a:gd name="T46" fmla="*/ 229 w 266"/>
                    <a:gd name="T47" fmla="*/ 47 h 258"/>
                    <a:gd name="T48" fmla="*/ 257 w 266"/>
                    <a:gd name="T49" fmla="*/ 47 h 258"/>
                    <a:gd name="T50" fmla="*/ 265 w 266"/>
                    <a:gd name="T51" fmla="*/ 57 h 258"/>
                    <a:gd name="T52" fmla="*/ 234 w 266"/>
                    <a:gd name="T53" fmla="*/ 84 h 258"/>
                    <a:gd name="T54" fmla="*/ 225 w 266"/>
                    <a:gd name="T55" fmla="*/ 84 h 258"/>
                    <a:gd name="T56" fmla="*/ 201 w 266"/>
                    <a:gd name="T57" fmla="*/ 100 h 258"/>
                    <a:gd name="T58" fmla="*/ 186 w 266"/>
                    <a:gd name="T59" fmla="*/ 143 h 258"/>
                    <a:gd name="T60" fmla="*/ 194 w 266"/>
                    <a:gd name="T61" fmla="*/ 154 h 258"/>
                    <a:gd name="T62" fmla="*/ 226 w 266"/>
                    <a:gd name="T63" fmla="*/ 154 h 258"/>
                    <a:gd name="T64" fmla="*/ 235 w 266"/>
                    <a:gd name="T65" fmla="*/ 158 h 258"/>
                    <a:gd name="T66" fmla="*/ 214 w 266"/>
                    <a:gd name="T67" fmla="*/ 191 h 258"/>
                    <a:gd name="T68" fmla="*/ 190 w 266"/>
                    <a:gd name="T69" fmla="*/ 190 h 258"/>
                    <a:gd name="T70" fmla="*/ 163 w 266"/>
                    <a:gd name="T71" fmla="*/ 210 h 258"/>
                    <a:gd name="T72" fmla="*/ 146 w 266"/>
                    <a:gd name="T73" fmla="*/ 252 h 258"/>
                    <a:gd name="T74" fmla="*/ 102 w 266"/>
                    <a:gd name="T75" fmla="*/ 254 h 258"/>
                    <a:gd name="T76" fmla="*/ 99 w 266"/>
                    <a:gd name="T77" fmla="*/ 254 h 258"/>
                    <a:gd name="T78" fmla="*/ 75 w 266"/>
                    <a:gd name="T79" fmla="*/ 221 h 258"/>
                    <a:gd name="T80" fmla="*/ 54 w 266"/>
                    <a:gd name="T81" fmla="*/ 191 h 258"/>
                    <a:gd name="T82" fmla="*/ 11 w 266"/>
                    <a:gd name="T83" fmla="*/ 191 h 258"/>
                    <a:gd name="T84" fmla="*/ 3 w 266"/>
                    <a:gd name="T85" fmla="*/ 180 h 258"/>
                    <a:gd name="T86" fmla="*/ 37 w 266"/>
                    <a:gd name="T87" fmla="*/ 154 h 258"/>
                    <a:gd name="T88" fmla="*/ 54 w 266"/>
                    <a:gd name="T89" fmla="*/ 154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66" h="258">
                      <a:moveTo>
                        <a:pt x="54" y="154"/>
                      </a:moveTo>
                      <a:cubicBezTo>
                        <a:pt x="59" y="154"/>
                        <a:pt x="64" y="154"/>
                        <a:pt x="69" y="154"/>
                      </a:cubicBezTo>
                      <a:cubicBezTo>
                        <a:pt x="100" y="154"/>
                        <a:pt x="99" y="154"/>
                        <a:pt x="108" y="125"/>
                      </a:cubicBezTo>
                      <a:cubicBezTo>
                        <a:pt x="111" y="117"/>
                        <a:pt x="114" y="108"/>
                        <a:pt x="116" y="99"/>
                      </a:cubicBezTo>
                      <a:cubicBezTo>
                        <a:pt x="117" y="95"/>
                        <a:pt x="126" y="88"/>
                        <a:pt x="117" y="85"/>
                      </a:cubicBezTo>
                      <a:cubicBezTo>
                        <a:pt x="109" y="82"/>
                        <a:pt x="98" y="81"/>
                        <a:pt x="92" y="91"/>
                      </a:cubicBezTo>
                      <a:cubicBezTo>
                        <a:pt x="87" y="99"/>
                        <a:pt x="83" y="107"/>
                        <a:pt x="80" y="115"/>
                      </a:cubicBezTo>
                      <a:cubicBezTo>
                        <a:pt x="77" y="123"/>
                        <a:pt x="72" y="126"/>
                        <a:pt x="64" y="125"/>
                      </a:cubicBezTo>
                      <a:cubicBezTo>
                        <a:pt x="51" y="125"/>
                        <a:pt x="39" y="125"/>
                        <a:pt x="26" y="125"/>
                      </a:cubicBezTo>
                      <a:cubicBezTo>
                        <a:pt x="20" y="125"/>
                        <a:pt x="18" y="123"/>
                        <a:pt x="21" y="117"/>
                      </a:cubicBezTo>
                      <a:cubicBezTo>
                        <a:pt x="38" y="84"/>
                        <a:pt x="54" y="51"/>
                        <a:pt x="70" y="18"/>
                      </a:cubicBezTo>
                      <a:cubicBezTo>
                        <a:pt x="72" y="14"/>
                        <a:pt x="75" y="11"/>
                        <a:pt x="79" y="11"/>
                      </a:cubicBezTo>
                      <a:cubicBezTo>
                        <a:pt x="93" y="12"/>
                        <a:pt x="106" y="12"/>
                        <a:pt x="120" y="11"/>
                      </a:cubicBezTo>
                      <a:cubicBezTo>
                        <a:pt x="128" y="11"/>
                        <a:pt x="128" y="16"/>
                        <a:pt x="125" y="22"/>
                      </a:cubicBezTo>
                      <a:cubicBezTo>
                        <a:pt x="123" y="26"/>
                        <a:pt x="121" y="30"/>
                        <a:pt x="119" y="34"/>
                      </a:cubicBezTo>
                      <a:cubicBezTo>
                        <a:pt x="118" y="38"/>
                        <a:pt x="111" y="44"/>
                        <a:pt x="118" y="46"/>
                      </a:cubicBezTo>
                      <a:cubicBezTo>
                        <a:pt x="124" y="48"/>
                        <a:pt x="134" y="51"/>
                        <a:pt x="137" y="40"/>
                      </a:cubicBezTo>
                      <a:cubicBezTo>
                        <a:pt x="137" y="40"/>
                        <a:pt x="137" y="39"/>
                        <a:pt x="137" y="39"/>
                      </a:cubicBezTo>
                      <a:cubicBezTo>
                        <a:pt x="142" y="28"/>
                        <a:pt x="141" y="13"/>
                        <a:pt x="151" y="7"/>
                      </a:cubicBezTo>
                      <a:cubicBezTo>
                        <a:pt x="161" y="0"/>
                        <a:pt x="176" y="5"/>
                        <a:pt x="189" y="5"/>
                      </a:cubicBezTo>
                      <a:cubicBezTo>
                        <a:pt x="200" y="4"/>
                        <a:pt x="212" y="5"/>
                        <a:pt x="223" y="5"/>
                      </a:cubicBezTo>
                      <a:cubicBezTo>
                        <a:pt x="231" y="4"/>
                        <a:pt x="233" y="7"/>
                        <a:pt x="230" y="15"/>
                      </a:cubicBezTo>
                      <a:cubicBezTo>
                        <a:pt x="227" y="22"/>
                        <a:pt x="225" y="31"/>
                        <a:pt x="222" y="39"/>
                      </a:cubicBezTo>
                      <a:cubicBezTo>
                        <a:pt x="220" y="46"/>
                        <a:pt x="222" y="48"/>
                        <a:pt x="229" y="47"/>
                      </a:cubicBezTo>
                      <a:cubicBezTo>
                        <a:pt x="238" y="47"/>
                        <a:pt x="248" y="48"/>
                        <a:pt x="257" y="47"/>
                      </a:cubicBezTo>
                      <a:cubicBezTo>
                        <a:pt x="264" y="47"/>
                        <a:pt x="266" y="50"/>
                        <a:pt x="265" y="57"/>
                      </a:cubicBezTo>
                      <a:cubicBezTo>
                        <a:pt x="262" y="79"/>
                        <a:pt x="257" y="84"/>
                        <a:pt x="234" y="84"/>
                      </a:cubicBezTo>
                      <a:cubicBezTo>
                        <a:pt x="231" y="84"/>
                        <a:pt x="227" y="84"/>
                        <a:pt x="225" y="84"/>
                      </a:cubicBezTo>
                      <a:cubicBezTo>
                        <a:pt x="211" y="81"/>
                        <a:pt x="205" y="87"/>
                        <a:pt x="201" y="100"/>
                      </a:cubicBezTo>
                      <a:cubicBezTo>
                        <a:pt x="197" y="114"/>
                        <a:pt x="192" y="129"/>
                        <a:pt x="186" y="143"/>
                      </a:cubicBezTo>
                      <a:cubicBezTo>
                        <a:pt x="183" y="152"/>
                        <a:pt x="186" y="154"/>
                        <a:pt x="194" y="154"/>
                      </a:cubicBezTo>
                      <a:cubicBezTo>
                        <a:pt x="205" y="154"/>
                        <a:pt x="215" y="154"/>
                        <a:pt x="226" y="154"/>
                      </a:cubicBezTo>
                      <a:cubicBezTo>
                        <a:pt x="229" y="154"/>
                        <a:pt x="233" y="153"/>
                        <a:pt x="235" y="158"/>
                      </a:cubicBezTo>
                      <a:cubicBezTo>
                        <a:pt x="239" y="167"/>
                        <a:pt x="224" y="191"/>
                        <a:pt x="214" y="191"/>
                      </a:cubicBezTo>
                      <a:cubicBezTo>
                        <a:pt x="206" y="191"/>
                        <a:pt x="197" y="192"/>
                        <a:pt x="190" y="190"/>
                      </a:cubicBezTo>
                      <a:cubicBezTo>
                        <a:pt x="173" y="187"/>
                        <a:pt x="167" y="196"/>
                        <a:pt x="163" y="210"/>
                      </a:cubicBezTo>
                      <a:cubicBezTo>
                        <a:pt x="158" y="225"/>
                        <a:pt x="158" y="244"/>
                        <a:pt x="146" y="252"/>
                      </a:cubicBezTo>
                      <a:cubicBezTo>
                        <a:pt x="135" y="258"/>
                        <a:pt x="117" y="254"/>
                        <a:pt x="102" y="254"/>
                      </a:cubicBezTo>
                      <a:cubicBezTo>
                        <a:pt x="101" y="254"/>
                        <a:pt x="100" y="254"/>
                        <a:pt x="99" y="254"/>
                      </a:cubicBezTo>
                      <a:cubicBezTo>
                        <a:pt x="63" y="254"/>
                        <a:pt x="63" y="254"/>
                        <a:pt x="75" y="221"/>
                      </a:cubicBezTo>
                      <a:cubicBezTo>
                        <a:pt x="86" y="191"/>
                        <a:pt x="86" y="191"/>
                        <a:pt x="54" y="191"/>
                      </a:cubicBezTo>
                      <a:cubicBezTo>
                        <a:pt x="40" y="191"/>
                        <a:pt x="25" y="190"/>
                        <a:pt x="11" y="191"/>
                      </a:cubicBezTo>
                      <a:cubicBezTo>
                        <a:pt x="2" y="191"/>
                        <a:pt x="0" y="188"/>
                        <a:pt x="3" y="180"/>
                      </a:cubicBezTo>
                      <a:cubicBezTo>
                        <a:pt x="15" y="149"/>
                        <a:pt x="6" y="155"/>
                        <a:pt x="37" y="154"/>
                      </a:cubicBezTo>
                      <a:cubicBezTo>
                        <a:pt x="43" y="154"/>
                        <a:pt x="48" y="154"/>
                        <a:pt x="54" y="1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24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77161" y="3379788"/>
                  <a:ext cx="1031875" cy="666750"/>
                </a:xfrm>
                <a:custGeom>
                  <a:avLst/>
                  <a:gdLst>
                    <a:gd name="T0" fmla="*/ 138 w 275"/>
                    <a:gd name="T1" fmla="*/ 176 h 177"/>
                    <a:gd name="T2" fmla="*/ 137 w 275"/>
                    <a:gd name="T3" fmla="*/ 176 h 177"/>
                    <a:gd name="T4" fmla="*/ 118 w 275"/>
                    <a:gd name="T5" fmla="*/ 144 h 177"/>
                    <a:gd name="T6" fmla="*/ 128 w 275"/>
                    <a:gd name="T7" fmla="*/ 138 h 177"/>
                    <a:gd name="T8" fmla="*/ 151 w 275"/>
                    <a:gd name="T9" fmla="*/ 120 h 177"/>
                    <a:gd name="T10" fmla="*/ 175 w 275"/>
                    <a:gd name="T11" fmla="*/ 48 h 177"/>
                    <a:gd name="T12" fmla="*/ 168 w 275"/>
                    <a:gd name="T13" fmla="*/ 37 h 177"/>
                    <a:gd name="T14" fmla="*/ 136 w 275"/>
                    <a:gd name="T15" fmla="*/ 55 h 177"/>
                    <a:gd name="T16" fmla="*/ 83 w 275"/>
                    <a:gd name="T17" fmla="*/ 164 h 177"/>
                    <a:gd name="T18" fmla="*/ 67 w 275"/>
                    <a:gd name="T19" fmla="*/ 175 h 177"/>
                    <a:gd name="T20" fmla="*/ 12 w 275"/>
                    <a:gd name="T21" fmla="*/ 176 h 177"/>
                    <a:gd name="T22" fmla="*/ 5 w 275"/>
                    <a:gd name="T23" fmla="*/ 164 h 177"/>
                    <a:gd name="T24" fmla="*/ 59 w 275"/>
                    <a:gd name="T25" fmla="*/ 55 h 177"/>
                    <a:gd name="T26" fmla="*/ 49 w 275"/>
                    <a:gd name="T27" fmla="*/ 38 h 177"/>
                    <a:gd name="T28" fmla="*/ 43 w 275"/>
                    <a:gd name="T29" fmla="*/ 35 h 177"/>
                    <a:gd name="T30" fmla="*/ 60 w 275"/>
                    <a:gd name="T31" fmla="*/ 0 h 177"/>
                    <a:gd name="T32" fmla="*/ 264 w 275"/>
                    <a:gd name="T33" fmla="*/ 0 h 177"/>
                    <a:gd name="T34" fmla="*/ 272 w 275"/>
                    <a:gd name="T35" fmla="*/ 12 h 177"/>
                    <a:gd name="T36" fmla="*/ 228 w 275"/>
                    <a:gd name="T37" fmla="*/ 137 h 177"/>
                    <a:gd name="T38" fmla="*/ 158 w 275"/>
                    <a:gd name="T39" fmla="*/ 176 h 177"/>
                    <a:gd name="T40" fmla="*/ 138 w 275"/>
                    <a:gd name="T41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5" h="177">
                      <a:moveTo>
                        <a:pt x="138" y="176"/>
                      </a:moveTo>
                      <a:cubicBezTo>
                        <a:pt x="138" y="176"/>
                        <a:pt x="137" y="176"/>
                        <a:pt x="137" y="176"/>
                      </a:cubicBezTo>
                      <a:cubicBezTo>
                        <a:pt x="105" y="176"/>
                        <a:pt x="103" y="173"/>
                        <a:pt x="118" y="144"/>
                      </a:cubicBezTo>
                      <a:cubicBezTo>
                        <a:pt x="120" y="140"/>
                        <a:pt x="123" y="138"/>
                        <a:pt x="128" y="138"/>
                      </a:cubicBezTo>
                      <a:cubicBezTo>
                        <a:pt x="141" y="138"/>
                        <a:pt x="147" y="131"/>
                        <a:pt x="151" y="120"/>
                      </a:cubicBezTo>
                      <a:cubicBezTo>
                        <a:pt x="159" y="96"/>
                        <a:pt x="167" y="72"/>
                        <a:pt x="175" y="48"/>
                      </a:cubicBezTo>
                      <a:cubicBezTo>
                        <a:pt x="178" y="41"/>
                        <a:pt x="178" y="38"/>
                        <a:pt x="168" y="37"/>
                      </a:cubicBezTo>
                      <a:cubicBezTo>
                        <a:pt x="152" y="35"/>
                        <a:pt x="143" y="40"/>
                        <a:pt x="136" y="55"/>
                      </a:cubicBezTo>
                      <a:cubicBezTo>
                        <a:pt x="119" y="92"/>
                        <a:pt x="100" y="128"/>
                        <a:pt x="83" y="164"/>
                      </a:cubicBezTo>
                      <a:cubicBezTo>
                        <a:pt x="79" y="171"/>
                        <a:pt x="75" y="175"/>
                        <a:pt x="67" y="175"/>
                      </a:cubicBezTo>
                      <a:cubicBezTo>
                        <a:pt x="49" y="175"/>
                        <a:pt x="30" y="175"/>
                        <a:pt x="12" y="176"/>
                      </a:cubicBezTo>
                      <a:cubicBezTo>
                        <a:pt x="0" y="177"/>
                        <a:pt x="1" y="172"/>
                        <a:pt x="5" y="164"/>
                      </a:cubicBezTo>
                      <a:cubicBezTo>
                        <a:pt x="23" y="128"/>
                        <a:pt x="41" y="92"/>
                        <a:pt x="59" y="55"/>
                      </a:cubicBezTo>
                      <a:cubicBezTo>
                        <a:pt x="67" y="39"/>
                        <a:pt x="67" y="39"/>
                        <a:pt x="49" y="38"/>
                      </a:cubicBezTo>
                      <a:cubicBezTo>
                        <a:pt x="47" y="38"/>
                        <a:pt x="44" y="37"/>
                        <a:pt x="43" y="35"/>
                      </a:cubicBezTo>
                      <a:cubicBezTo>
                        <a:pt x="38" y="28"/>
                        <a:pt x="52" y="0"/>
                        <a:pt x="60" y="0"/>
                      </a:cubicBezTo>
                      <a:cubicBezTo>
                        <a:pt x="128" y="0"/>
                        <a:pt x="196" y="0"/>
                        <a:pt x="264" y="0"/>
                      </a:cubicBezTo>
                      <a:cubicBezTo>
                        <a:pt x="273" y="0"/>
                        <a:pt x="275" y="5"/>
                        <a:pt x="272" y="12"/>
                      </a:cubicBezTo>
                      <a:cubicBezTo>
                        <a:pt x="258" y="54"/>
                        <a:pt x="245" y="96"/>
                        <a:pt x="228" y="137"/>
                      </a:cubicBezTo>
                      <a:cubicBezTo>
                        <a:pt x="216" y="167"/>
                        <a:pt x="188" y="175"/>
                        <a:pt x="158" y="176"/>
                      </a:cubicBezTo>
                      <a:cubicBezTo>
                        <a:pt x="151" y="176"/>
                        <a:pt x="145" y="176"/>
                        <a:pt x="138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5" name="组合 14"/>
              <p:cNvGrpSpPr/>
              <p:nvPr userDrawn="1">
                <p:custDataLst>
                  <p:tags r:id="rId18"/>
                </p:custDataLst>
              </p:nvPr>
            </p:nvGrpSpPr>
            <p:grpSpPr>
              <a:xfrm>
                <a:off x="6216068" y="3733799"/>
                <a:ext cx="2360613" cy="1120776"/>
                <a:chOff x="8506786" y="1917700"/>
                <a:chExt cx="2360613" cy="1120776"/>
              </a:xfrm>
              <a:grpFill/>
            </p:grpSpPr>
            <p:sp>
              <p:nvSpPr>
                <p:cNvPr id="59" name="Freeform 32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8841748" y="2379663"/>
                  <a:ext cx="863600" cy="658813"/>
                </a:xfrm>
                <a:custGeom>
                  <a:avLst/>
                  <a:gdLst>
                    <a:gd name="T0" fmla="*/ 0 w 230"/>
                    <a:gd name="T1" fmla="*/ 160 h 175"/>
                    <a:gd name="T2" fmla="*/ 62 w 230"/>
                    <a:gd name="T3" fmla="*/ 108 h 175"/>
                    <a:gd name="T4" fmla="*/ 66 w 230"/>
                    <a:gd name="T5" fmla="*/ 90 h 175"/>
                    <a:gd name="T6" fmla="*/ 50 w 230"/>
                    <a:gd name="T7" fmla="*/ 58 h 175"/>
                    <a:gd name="T8" fmla="*/ 65 w 230"/>
                    <a:gd name="T9" fmla="*/ 32 h 175"/>
                    <a:gd name="T10" fmla="*/ 94 w 230"/>
                    <a:gd name="T11" fmla="*/ 32 h 175"/>
                    <a:gd name="T12" fmla="*/ 124 w 230"/>
                    <a:gd name="T13" fmla="*/ 48 h 175"/>
                    <a:gd name="T14" fmla="*/ 132 w 230"/>
                    <a:gd name="T15" fmla="*/ 50 h 175"/>
                    <a:gd name="T16" fmla="*/ 164 w 230"/>
                    <a:gd name="T17" fmla="*/ 23 h 175"/>
                    <a:gd name="T18" fmla="*/ 66 w 230"/>
                    <a:gd name="T19" fmla="*/ 23 h 175"/>
                    <a:gd name="T20" fmla="*/ 54 w 230"/>
                    <a:gd name="T21" fmla="*/ 18 h 175"/>
                    <a:gd name="T22" fmla="*/ 67 w 230"/>
                    <a:gd name="T23" fmla="*/ 0 h 175"/>
                    <a:gd name="T24" fmla="*/ 222 w 230"/>
                    <a:gd name="T25" fmla="*/ 0 h 175"/>
                    <a:gd name="T26" fmla="*/ 228 w 230"/>
                    <a:gd name="T27" fmla="*/ 10 h 175"/>
                    <a:gd name="T28" fmla="*/ 178 w 230"/>
                    <a:gd name="T29" fmla="*/ 77 h 175"/>
                    <a:gd name="T30" fmla="*/ 166 w 230"/>
                    <a:gd name="T31" fmla="*/ 132 h 175"/>
                    <a:gd name="T32" fmla="*/ 148 w 230"/>
                    <a:gd name="T33" fmla="*/ 162 h 175"/>
                    <a:gd name="T34" fmla="*/ 122 w 230"/>
                    <a:gd name="T35" fmla="*/ 162 h 175"/>
                    <a:gd name="T36" fmla="*/ 96 w 230"/>
                    <a:gd name="T37" fmla="*/ 144 h 175"/>
                    <a:gd name="T38" fmla="*/ 0 w 230"/>
                    <a:gd name="T39" fmla="*/ 16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0" h="175">
                      <a:moveTo>
                        <a:pt x="0" y="160"/>
                      </a:moveTo>
                      <a:cubicBezTo>
                        <a:pt x="21" y="142"/>
                        <a:pt x="41" y="125"/>
                        <a:pt x="62" y="108"/>
                      </a:cubicBezTo>
                      <a:cubicBezTo>
                        <a:pt x="69" y="103"/>
                        <a:pt x="71" y="98"/>
                        <a:pt x="66" y="90"/>
                      </a:cubicBezTo>
                      <a:cubicBezTo>
                        <a:pt x="60" y="80"/>
                        <a:pt x="55" y="69"/>
                        <a:pt x="50" y="58"/>
                      </a:cubicBezTo>
                      <a:cubicBezTo>
                        <a:pt x="42" y="42"/>
                        <a:pt x="48" y="32"/>
                        <a:pt x="65" y="32"/>
                      </a:cubicBezTo>
                      <a:cubicBezTo>
                        <a:pt x="75" y="32"/>
                        <a:pt x="84" y="32"/>
                        <a:pt x="94" y="32"/>
                      </a:cubicBezTo>
                      <a:cubicBezTo>
                        <a:pt x="108" y="30"/>
                        <a:pt x="120" y="31"/>
                        <a:pt x="124" y="48"/>
                      </a:cubicBezTo>
                      <a:cubicBezTo>
                        <a:pt x="125" y="53"/>
                        <a:pt x="128" y="53"/>
                        <a:pt x="132" y="50"/>
                      </a:cubicBezTo>
                      <a:cubicBezTo>
                        <a:pt x="142" y="42"/>
                        <a:pt x="151" y="34"/>
                        <a:pt x="164" y="23"/>
                      </a:cubicBezTo>
                      <a:cubicBezTo>
                        <a:pt x="129" y="23"/>
                        <a:pt x="97" y="23"/>
                        <a:pt x="66" y="23"/>
                      </a:cubicBezTo>
                      <a:cubicBezTo>
                        <a:pt x="62" y="23"/>
                        <a:pt x="53" y="27"/>
                        <a:pt x="54" y="18"/>
                      </a:cubicBezTo>
                      <a:cubicBezTo>
                        <a:pt x="55" y="12"/>
                        <a:pt x="54" y="0"/>
                        <a:pt x="67" y="0"/>
                      </a:cubicBezTo>
                      <a:cubicBezTo>
                        <a:pt x="119" y="0"/>
                        <a:pt x="170" y="0"/>
                        <a:pt x="222" y="0"/>
                      </a:cubicBezTo>
                      <a:cubicBezTo>
                        <a:pt x="230" y="0"/>
                        <a:pt x="229" y="3"/>
                        <a:pt x="228" y="10"/>
                      </a:cubicBezTo>
                      <a:cubicBezTo>
                        <a:pt x="223" y="41"/>
                        <a:pt x="201" y="59"/>
                        <a:pt x="178" y="77"/>
                      </a:cubicBezTo>
                      <a:cubicBezTo>
                        <a:pt x="149" y="99"/>
                        <a:pt x="150" y="100"/>
                        <a:pt x="166" y="132"/>
                      </a:cubicBezTo>
                      <a:cubicBezTo>
                        <a:pt x="182" y="162"/>
                        <a:pt x="182" y="162"/>
                        <a:pt x="148" y="162"/>
                      </a:cubicBezTo>
                      <a:cubicBezTo>
                        <a:pt x="139" y="162"/>
                        <a:pt x="131" y="162"/>
                        <a:pt x="122" y="162"/>
                      </a:cubicBezTo>
                      <a:cubicBezTo>
                        <a:pt x="110" y="163"/>
                        <a:pt x="97" y="164"/>
                        <a:pt x="96" y="144"/>
                      </a:cubicBezTo>
                      <a:cubicBezTo>
                        <a:pt x="66" y="175"/>
                        <a:pt x="32" y="157"/>
                        <a:pt x="0" y="1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3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10154611" y="1917700"/>
                  <a:ext cx="712788" cy="1074738"/>
                </a:xfrm>
                <a:custGeom>
                  <a:avLst/>
                  <a:gdLst>
                    <a:gd name="T0" fmla="*/ 38 w 190"/>
                    <a:gd name="T1" fmla="*/ 107 h 286"/>
                    <a:gd name="T2" fmla="*/ 76 w 190"/>
                    <a:gd name="T3" fmla="*/ 80 h 286"/>
                    <a:gd name="T4" fmla="*/ 98 w 190"/>
                    <a:gd name="T5" fmla="*/ 14 h 286"/>
                    <a:gd name="T6" fmla="*/ 116 w 190"/>
                    <a:gd name="T7" fmla="*/ 1 h 286"/>
                    <a:gd name="T8" fmla="*/ 154 w 190"/>
                    <a:gd name="T9" fmla="*/ 1 h 286"/>
                    <a:gd name="T10" fmla="*/ 164 w 190"/>
                    <a:gd name="T11" fmla="*/ 17 h 286"/>
                    <a:gd name="T12" fmla="*/ 137 w 190"/>
                    <a:gd name="T13" fmla="*/ 96 h 286"/>
                    <a:gd name="T14" fmla="*/ 146 w 190"/>
                    <a:gd name="T15" fmla="*/ 108 h 286"/>
                    <a:gd name="T16" fmla="*/ 177 w 190"/>
                    <a:gd name="T17" fmla="*/ 108 h 286"/>
                    <a:gd name="T18" fmla="*/ 189 w 190"/>
                    <a:gd name="T19" fmla="*/ 113 h 286"/>
                    <a:gd name="T20" fmla="*/ 177 w 190"/>
                    <a:gd name="T21" fmla="*/ 131 h 286"/>
                    <a:gd name="T22" fmla="*/ 139 w 190"/>
                    <a:gd name="T23" fmla="*/ 130 h 286"/>
                    <a:gd name="T24" fmla="*/ 121 w 190"/>
                    <a:gd name="T25" fmla="*/ 144 h 286"/>
                    <a:gd name="T26" fmla="*/ 77 w 190"/>
                    <a:gd name="T27" fmla="*/ 273 h 286"/>
                    <a:gd name="T28" fmla="*/ 60 w 190"/>
                    <a:gd name="T29" fmla="*/ 285 h 286"/>
                    <a:gd name="T30" fmla="*/ 23 w 190"/>
                    <a:gd name="T31" fmla="*/ 285 h 286"/>
                    <a:gd name="T32" fmla="*/ 11 w 190"/>
                    <a:gd name="T33" fmla="*/ 270 h 286"/>
                    <a:gd name="T34" fmla="*/ 54 w 190"/>
                    <a:gd name="T35" fmla="*/ 144 h 286"/>
                    <a:gd name="T36" fmla="*/ 45 w 190"/>
                    <a:gd name="T37" fmla="*/ 130 h 286"/>
                    <a:gd name="T38" fmla="*/ 12 w 190"/>
                    <a:gd name="T39" fmla="*/ 130 h 286"/>
                    <a:gd name="T40" fmla="*/ 1 w 190"/>
                    <a:gd name="T41" fmla="*/ 126 h 286"/>
                    <a:gd name="T42" fmla="*/ 12 w 190"/>
                    <a:gd name="T43" fmla="*/ 108 h 286"/>
                    <a:gd name="T44" fmla="*/ 38 w 190"/>
                    <a:gd name="T45" fmla="*/ 107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0" h="286">
                      <a:moveTo>
                        <a:pt x="38" y="107"/>
                      </a:moveTo>
                      <a:cubicBezTo>
                        <a:pt x="67" y="107"/>
                        <a:pt x="67" y="107"/>
                        <a:pt x="76" y="80"/>
                      </a:cubicBezTo>
                      <a:cubicBezTo>
                        <a:pt x="83" y="58"/>
                        <a:pt x="92" y="36"/>
                        <a:pt x="98" y="14"/>
                      </a:cubicBezTo>
                      <a:cubicBezTo>
                        <a:pt x="101" y="3"/>
                        <a:pt x="106" y="0"/>
                        <a:pt x="116" y="1"/>
                      </a:cubicBezTo>
                      <a:cubicBezTo>
                        <a:pt x="129" y="2"/>
                        <a:pt x="141" y="2"/>
                        <a:pt x="154" y="1"/>
                      </a:cubicBezTo>
                      <a:cubicBezTo>
                        <a:pt x="169" y="0"/>
                        <a:pt x="169" y="5"/>
                        <a:pt x="164" y="17"/>
                      </a:cubicBezTo>
                      <a:cubicBezTo>
                        <a:pt x="155" y="43"/>
                        <a:pt x="147" y="70"/>
                        <a:pt x="137" y="96"/>
                      </a:cubicBezTo>
                      <a:cubicBezTo>
                        <a:pt x="134" y="106"/>
                        <a:pt x="136" y="108"/>
                        <a:pt x="146" y="108"/>
                      </a:cubicBezTo>
                      <a:cubicBezTo>
                        <a:pt x="156" y="107"/>
                        <a:pt x="167" y="107"/>
                        <a:pt x="177" y="108"/>
                      </a:cubicBezTo>
                      <a:cubicBezTo>
                        <a:pt x="181" y="108"/>
                        <a:pt x="190" y="104"/>
                        <a:pt x="189" y="113"/>
                      </a:cubicBezTo>
                      <a:cubicBezTo>
                        <a:pt x="188" y="120"/>
                        <a:pt x="189" y="130"/>
                        <a:pt x="177" y="131"/>
                      </a:cubicBezTo>
                      <a:cubicBezTo>
                        <a:pt x="164" y="131"/>
                        <a:pt x="152" y="131"/>
                        <a:pt x="139" y="130"/>
                      </a:cubicBezTo>
                      <a:cubicBezTo>
                        <a:pt x="128" y="129"/>
                        <a:pt x="124" y="134"/>
                        <a:pt x="121" y="144"/>
                      </a:cubicBezTo>
                      <a:cubicBezTo>
                        <a:pt x="107" y="187"/>
                        <a:pt x="92" y="230"/>
                        <a:pt x="77" y="273"/>
                      </a:cubicBezTo>
                      <a:cubicBezTo>
                        <a:pt x="74" y="282"/>
                        <a:pt x="70" y="286"/>
                        <a:pt x="60" y="285"/>
                      </a:cubicBezTo>
                      <a:cubicBezTo>
                        <a:pt x="48" y="284"/>
                        <a:pt x="35" y="284"/>
                        <a:pt x="23" y="285"/>
                      </a:cubicBezTo>
                      <a:cubicBezTo>
                        <a:pt x="10" y="286"/>
                        <a:pt x="6" y="284"/>
                        <a:pt x="11" y="270"/>
                      </a:cubicBezTo>
                      <a:cubicBezTo>
                        <a:pt x="27" y="228"/>
                        <a:pt x="40" y="186"/>
                        <a:pt x="54" y="144"/>
                      </a:cubicBezTo>
                      <a:cubicBezTo>
                        <a:pt x="58" y="133"/>
                        <a:pt x="57" y="129"/>
                        <a:pt x="45" y="130"/>
                      </a:cubicBezTo>
                      <a:cubicBezTo>
                        <a:pt x="34" y="131"/>
                        <a:pt x="23" y="131"/>
                        <a:pt x="12" y="130"/>
                      </a:cubicBezTo>
                      <a:cubicBezTo>
                        <a:pt x="8" y="130"/>
                        <a:pt x="0" y="134"/>
                        <a:pt x="1" y="126"/>
                      </a:cubicBezTo>
                      <a:cubicBezTo>
                        <a:pt x="2" y="119"/>
                        <a:pt x="1" y="109"/>
                        <a:pt x="12" y="108"/>
                      </a:cubicBezTo>
                      <a:cubicBezTo>
                        <a:pt x="21" y="107"/>
                        <a:pt x="29" y="107"/>
                        <a:pt x="38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9073523" y="1928813"/>
                  <a:ext cx="758825" cy="425450"/>
                </a:xfrm>
                <a:custGeom>
                  <a:avLst/>
                  <a:gdLst>
                    <a:gd name="T0" fmla="*/ 93 w 202"/>
                    <a:gd name="T1" fmla="*/ 113 h 113"/>
                    <a:gd name="T2" fmla="*/ 122 w 202"/>
                    <a:gd name="T3" fmla="*/ 24 h 113"/>
                    <a:gd name="T4" fmla="*/ 97 w 202"/>
                    <a:gd name="T5" fmla="*/ 40 h 113"/>
                    <a:gd name="T6" fmla="*/ 76 w 202"/>
                    <a:gd name="T7" fmla="*/ 102 h 113"/>
                    <a:gd name="T8" fmla="*/ 60 w 202"/>
                    <a:gd name="T9" fmla="*/ 113 h 113"/>
                    <a:gd name="T10" fmla="*/ 0 w 202"/>
                    <a:gd name="T11" fmla="*/ 113 h 113"/>
                    <a:gd name="T12" fmla="*/ 36 w 202"/>
                    <a:gd name="T13" fmla="*/ 6 h 113"/>
                    <a:gd name="T14" fmla="*/ 48 w 202"/>
                    <a:gd name="T15" fmla="*/ 0 h 113"/>
                    <a:gd name="T16" fmla="*/ 192 w 202"/>
                    <a:gd name="T17" fmla="*/ 0 h 113"/>
                    <a:gd name="T18" fmla="*/ 199 w 202"/>
                    <a:gd name="T19" fmla="*/ 11 h 113"/>
                    <a:gd name="T20" fmla="*/ 176 w 202"/>
                    <a:gd name="T21" fmla="*/ 79 h 113"/>
                    <a:gd name="T22" fmla="*/ 177 w 202"/>
                    <a:gd name="T23" fmla="*/ 89 h 113"/>
                    <a:gd name="T24" fmla="*/ 182 w 202"/>
                    <a:gd name="T25" fmla="*/ 101 h 113"/>
                    <a:gd name="T26" fmla="*/ 170 w 202"/>
                    <a:gd name="T27" fmla="*/ 113 h 113"/>
                    <a:gd name="T28" fmla="*/ 93 w 202"/>
                    <a:gd name="T29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1" h="113">
                      <a:moveTo>
                        <a:pt x="93" y="113"/>
                      </a:moveTo>
                      <a:cubicBezTo>
                        <a:pt x="103" y="82"/>
                        <a:pt x="113" y="53"/>
                        <a:pt x="122" y="24"/>
                      </a:cubicBezTo>
                      <a:cubicBezTo>
                        <a:pt x="107" y="19"/>
                        <a:pt x="101" y="25"/>
                        <a:pt x="97" y="40"/>
                      </a:cubicBezTo>
                      <a:cubicBezTo>
                        <a:pt x="91" y="61"/>
                        <a:pt x="83" y="81"/>
                        <a:pt x="76" y="102"/>
                      </a:cubicBezTo>
                      <a:cubicBezTo>
                        <a:pt x="74" y="111"/>
                        <a:pt x="69" y="113"/>
                        <a:pt x="60" y="113"/>
                      </a:cubicBezTo>
                      <a:cubicBezTo>
                        <a:pt x="41" y="112"/>
                        <a:pt x="22" y="113"/>
                        <a:pt x="0" y="113"/>
                      </a:cubicBezTo>
                      <a:cubicBezTo>
                        <a:pt x="12" y="76"/>
                        <a:pt x="24" y="41"/>
                        <a:pt x="36" y="6"/>
                      </a:cubicBezTo>
                      <a:cubicBezTo>
                        <a:pt x="38" y="0"/>
                        <a:pt x="43" y="0"/>
                        <a:pt x="48" y="0"/>
                      </a:cubicBezTo>
                      <a:cubicBezTo>
                        <a:pt x="96" y="0"/>
                        <a:pt x="144" y="0"/>
                        <a:pt x="192" y="0"/>
                      </a:cubicBezTo>
                      <a:cubicBezTo>
                        <a:pt x="202" y="0"/>
                        <a:pt x="202" y="3"/>
                        <a:pt x="199" y="11"/>
                      </a:cubicBezTo>
                      <a:cubicBezTo>
                        <a:pt x="191" y="34"/>
                        <a:pt x="184" y="57"/>
                        <a:pt x="176" y="79"/>
                      </a:cubicBezTo>
                      <a:cubicBezTo>
                        <a:pt x="175" y="82"/>
                        <a:pt x="171" y="88"/>
                        <a:pt x="177" y="89"/>
                      </a:cubicBezTo>
                      <a:cubicBezTo>
                        <a:pt x="187" y="91"/>
                        <a:pt x="183" y="96"/>
                        <a:pt x="182" y="101"/>
                      </a:cubicBezTo>
                      <a:cubicBezTo>
                        <a:pt x="179" y="106"/>
                        <a:pt x="179" y="113"/>
                        <a:pt x="170" y="113"/>
                      </a:cubicBezTo>
                      <a:cubicBezTo>
                        <a:pt x="145" y="112"/>
                        <a:pt x="120" y="113"/>
                        <a:pt x="93" y="1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8506786" y="2195513"/>
                  <a:ext cx="536575" cy="793750"/>
                </a:xfrm>
                <a:custGeom>
                  <a:avLst/>
                  <a:gdLst>
                    <a:gd name="T0" fmla="*/ 143 w 143"/>
                    <a:gd name="T1" fmla="*/ 0 h 211"/>
                    <a:gd name="T2" fmla="*/ 84 w 143"/>
                    <a:gd name="T3" fmla="*/ 175 h 211"/>
                    <a:gd name="T4" fmla="*/ 87 w 143"/>
                    <a:gd name="T5" fmla="*/ 190 h 211"/>
                    <a:gd name="T6" fmla="*/ 86 w 143"/>
                    <a:gd name="T7" fmla="*/ 202 h 211"/>
                    <a:gd name="T8" fmla="*/ 76 w 143"/>
                    <a:gd name="T9" fmla="*/ 211 h 211"/>
                    <a:gd name="T10" fmla="*/ 10 w 143"/>
                    <a:gd name="T11" fmla="*/ 211 h 211"/>
                    <a:gd name="T12" fmla="*/ 6 w 143"/>
                    <a:gd name="T13" fmla="*/ 200 h 211"/>
                    <a:gd name="T14" fmla="*/ 55 w 143"/>
                    <a:gd name="T15" fmla="*/ 55 h 211"/>
                    <a:gd name="T16" fmla="*/ 61 w 143"/>
                    <a:gd name="T17" fmla="*/ 35 h 211"/>
                    <a:gd name="T18" fmla="*/ 56 w 143"/>
                    <a:gd name="T19" fmla="*/ 23 h 211"/>
                    <a:gd name="T20" fmla="*/ 53 w 143"/>
                    <a:gd name="T21" fmla="*/ 15 h 211"/>
                    <a:gd name="T22" fmla="*/ 66 w 143"/>
                    <a:gd name="T23" fmla="*/ 0 h 211"/>
                    <a:gd name="T24" fmla="*/ 143 w 143"/>
                    <a:gd name="T2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3" h="211">
                      <a:moveTo>
                        <a:pt x="143" y="0"/>
                      </a:moveTo>
                      <a:cubicBezTo>
                        <a:pt x="122" y="60"/>
                        <a:pt x="103" y="117"/>
                        <a:pt x="84" y="175"/>
                      </a:cubicBezTo>
                      <a:cubicBezTo>
                        <a:pt x="82" y="179"/>
                        <a:pt x="73" y="187"/>
                        <a:pt x="87" y="190"/>
                      </a:cubicBezTo>
                      <a:cubicBezTo>
                        <a:pt x="92" y="191"/>
                        <a:pt x="87" y="198"/>
                        <a:pt x="86" y="202"/>
                      </a:cubicBezTo>
                      <a:cubicBezTo>
                        <a:pt x="85" y="207"/>
                        <a:pt x="83" y="211"/>
                        <a:pt x="76" y="211"/>
                      </a:cubicBezTo>
                      <a:cubicBezTo>
                        <a:pt x="54" y="210"/>
                        <a:pt x="32" y="211"/>
                        <a:pt x="10" y="211"/>
                      </a:cubicBezTo>
                      <a:cubicBezTo>
                        <a:pt x="0" y="211"/>
                        <a:pt x="4" y="205"/>
                        <a:pt x="6" y="200"/>
                      </a:cubicBezTo>
                      <a:cubicBezTo>
                        <a:pt x="22" y="151"/>
                        <a:pt x="38" y="103"/>
                        <a:pt x="55" y="55"/>
                      </a:cubicBezTo>
                      <a:cubicBezTo>
                        <a:pt x="57" y="49"/>
                        <a:pt x="59" y="42"/>
                        <a:pt x="61" y="35"/>
                      </a:cubicBezTo>
                      <a:cubicBezTo>
                        <a:pt x="64" y="29"/>
                        <a:pt x="68" y="23"/>
                        <a:pt x="56" y="23"/>
                      </a:cubicBezTo>
                      <a:cubicBezTo>
                        <a:pt x="50" y="23"/>
                        <a:pt x="52" y="18"/>
                        <a:pt x="53" y="15"/>
                      </a:cubicBezTo>
                      <a:cubicBezTo>
                        <a:pt x="56" y="9"/>
                        <a:pt x="54" y="0"/>
                        <a:pt x="66" y="0"/>
                      </a:cubicBezTo>
                      <a:cubicBezTo>
                        <a:pt x="91" y="0"/>
                        <a:pt x="116" y="0"/>
                        <a:pt x="14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4"/>
                <p:cNvSpPr/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9667248" y="2195513"/>
                  <a:ext cx="509588" cy="801688"/>
                </a:xfrm>
                <a:custGeom>
                  <a:avLst/>
                  <a:gdLst>
                    <a:gd name="T0" fmla="*/ 86 w 136"/>
                    <a:gd name="T1" fmla="*/ 189 h 213"/>
                    <a:gd name="T2" fmla="*/ 62 w 136"/>
                    <a:gd name="T3" fmla="*/ 211 h 213"/>
                    <a:gd name="T4" fmla="*/ 18 w 136"/>
                    <a:gd name="T5" fmla="*/ 211 h 213"/>
                    <a:gd name="T6" fmla="*/ 6 w 136"/>
                    <a:gd name="T7" fmla="*/ 194 h 213"/>
                    <a:gd name="T8" fmla="*/ 59 w 136"/>
                    <a:gd name="T9" fmla="*/ 36 h 213"/>
                    <a:gd name="T10" fmla="*/ 54 w 136"/>
                    <a:gd name="T11" fmla="*/ 23 h 213"/>
                    <a:gd name="T12" fmla="*/ 43 w 136"/>
                    <a:gd name="T13" fmla="*/ 18 h 213"/>
                    <a:gd name="T14" fmla="*/ 54 w 136"/>
                    <a:gd name="T15" fmla="*/ 1 h 213"/>
                    <a:gd name="T16" fmla="*/ 125 w 136"/>
                    <a:gd name="T17" fmla="*/ 1 h 213"/>
                    <a:gd name="T18" fmla="*/ 128 w 136"/>
                    <a:gd name="T19" fmla="*/ 14 h 213"/>
                    <a:gd name="T20" fmla="*/ 89 w 136"/>
                    <a:gd name="T21" fmla="*/ 128 h 213"/>
                    <a:gd name="T22" fmla="*/ 75 w 136"/>
                    <a:gd name="T23" fmla="*/ 171 h 213"/>
                    <a:gd name="T24" fmla="*/ 86 w 136"/>
                    <a:gd name="T25" fmla="*/ 189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36" h="213">
                      <a:moveTo>
                        <a:pt x="86" y="189"/>
                      </a:moveTo>
                      <a:cubicBezTo>
                        <a:pt x="86" y="206"/>
                        <a:pt x="78" y="213"/>
                        <a:pt x="62" y="211"/>
                      </a:cubicBezTo>
                      <a:cubicBezTo>
                        <a:pt x="47" y="209"/>
                        <a:pt x="33" y="210"/>
                        <a:pt x="18" y="211"/>
                      </a:cubicBezTo>
                      <a:cubicBezTo>
                        <a:pt x="0" y="211"/>
                        <a:pt x="0" y="211"/>
                        <a:pt x="6" y="194"/>
                      </a:cubicBezTo>
                      <a:cubicBezTo>
                        <a:pt x="23" y="141"/>
                        <a:pt x="41" y="89"/>
                        <a:pt x="59" y="36"/>
                      </a:cubicBezTo>
                      <a:cubicBezTo>
                        <a:pt x="60" y="31"/>
                        <a:pt x="67" y="24"/>
                        <a:pt x="54" y="23"/>
                      </a:cubicBezTo>
                      <a:cubicBezTo>
                        <a:pt x="50" y="23"/>
                        <a:pt x="42" y="27"/>
                        <a:pt x="43" y="18"/>
                      </a:cubicBezTo>
                      <a:cubicBezTo>
                        <a:pt x="45" y="12"/>
                        <a:pt x="44" y="1"/>
                        <a:pt x="54" y="1"/>
                      </a:cubicBezTo>
                      <a:cubicBezTo>
                        <a:pt x="78" y="0"/>
                        <a:pt x="101" y="0"/>
                        <a:pt x="125" y="1"/>
                      </a:cubicBezTo>
                      <a:cubicBezTo>
                        <a:pt x="136" y="1"/>
                        <a:pt x="130" y="9"/>
                        <a:pt x="128" y="14"/>
                      </a:cubicBezTo>
                      <a:cubicBezTo>
                        <a:pt x="115" y="52"/>
                        <a:pt x="102" y="90"/>
                        <a:pt x="89" y="128"/>
                      </a:cubicBezTo>
                      <a:cubicBezTo>
                        <a:pt x="84" y="142"/>
                        <a:pt x="81" y="157"/>
                        <a:pt x="75" y="171"/>
                      </a:cubicBezTo>
                      <a:cubicBezTo>
                        <a:pt x="69" y="183"/>
                        <a:pt x="69" y="191"/>
                        <a:pt x="86" y="1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0"/>
                <p:cNvSpPr/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8803648" y="1917700"/>
                  <a:ext cx="333375" cy="222250"/>
                </a:xfrm>
                <a:custGeom>
                  <a:avLst/>
                  <a:gdLst>
                    <a:gd name="T0" fmla="*/ 0 w 89"/>
                    <a:gd name="T1" fmla="*/ 59 h 59"/>
                    <a:gd name="T2" fmla="*/ 17 w 89"/>
                    <a:gd name="T3" fmla="*/ 7 h 59"/>
                    <a:gd name="T4" fmla="*/ 27 w 89"/>
                    <a:gd name="T5" fmla="*/ 0 h 59"/>
                    <a:gd name="T6" fmla="*/ 79 w 89"/>
                    <a:gd name="T7" fmla="*/ 0 h 59"/>
                    <a:gd name="T8" fmla="*/ 85 w 89"/>
                    <a:gd name="T9" fmla="*/ 10 h 59"/>
                    <a:gd name="T10" fmla="*/ 85 w 89"/>
                    <a:gd name="T11" fmla="*/ 12 h 59"/>
                    <a:gd name="T12" fmla="*/ 67 w 89"/>
                    <a:gd name="T13" fmla="*/ 59 h 59"/>
                    <a:gd name="T14" fmla="*/ 0 w 89"/>
                    <a:gd name="T15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9" h="59">
                      <a:moveTo>
                        <a:pt x="0" y="59"/>
                      </a:moveTo>
                      <a:cubicBezTo>
                        <a:pt x="6" y="41"/>
                        <a:pt x="12" y="24"/>
                        <a:pt x="17" y="7"/>
                      </a:cubicBezTo>
                      <a:cubicBezTo>
                        <a:pt x="19" y="2"/>
                        <a:pt x="22" y="0"/>
                        <a:pt x="27" y="0"/>
                      </a:cubicBezTo>
                      <a:cubicBezTo>
                        <a:pt x="44" y="0"/>
                        <a:pt x="62" y="1"/>
                        <a:pt x="79" y="0"/>
                      </a:cubicBezTo>
                      <a:cubicBezTo>
                        <a:pt x="88" y="0"/>
                        <a:pt x="89" y="4"/>
                        <a:pt x="85" y="10"/>
                      </a:cubicBezTo>
                      <a:cubicBezTo>
                        <a:pt x="85" y="11"/>
                        <a:pt x="85" y="11"/>
                        <a:pt x="85" y="12"/>
                      </a:cubicBezTo>
                      <a:cubicBezTo>
                        <a:pt x="79" y="27"/>
                        <a:pt x="76" y="44"/>
                        <a:pt x="67" y="59"/>
                      </a:cubicBezTo>
                      <a:cubicBezTo>
                        <a:pt x="45" y="59"/>
                        <a:pt x="23" y="59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6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9956173" y="1920875"/>
                  <a:ext cx="300038" cy="222250"/>
                </a:xfrm>
                <a:custGeom>
                  <a:avLst/>
                  <a:gdLst>
                    <a:gd name="T0" fmla="*/ 80 w 80"/>
                    <a:gd name="T1" fmla="*/ 1 h 59"/>
                    <a:gd name="T2" fmla="*/ 63 w 80"/>
                    <a:gd name="T3" fmla="*/ 52 h 59"/>
                    <a:gd name="T4" fmla="*/ 54 w 80"/>
                    <a:gd name="T5" fmla="*/ 59 h 59"/>
                    <a:gd name="T6" fmla="*/ 9 w 80"/>
                    <a:gd name="T7" fmla="*/ 59 h 59"/>
                    <a:gd name="T8" fmla="*/ 2 w 80"/>
                    <a:gd name="T9" fmla="*/ 49 h 59"/>
                    <a:gd name="T10" fmla="*/ 16 w 80"/>
                    <a:gd name="T11" fmla="*/ 8 h 59"/>
                    <a:gd name="T12" fmla="*/ 27 w 80"/>
                    <a:gd name="T13" fmla="*/ 0 h 59"/>
                    <a:gd name="T14" fmla="*/ 80 w 80"/>
                    <a:gd name="T15" fmla="*/ 1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9">
                      <a:moveTo>
                        <a:pt x="80" y="1"/>
                      </a:moveTo>
                      <a:cubicBezTo>
                        <a:pt x="74" y="19"/>
                        <a:pt x="68" y="35"/>
                        <a:pt x="63" y="52"/>
                      </a:cubicBezTo>
                      <a:cubicBezTo>
                        <a:pt x="61" y="57"/>
                        <a:pt x="59" y="59"/>
                        <a:pt x="54" y="59"/>
                      </a:cubicBezTo>
                      <a:cubicBezTo>
                        <a:pt x="39" y="59"/>
                        <a:pt x="24" y="59"/>
                        <a:pt x="9" y="59"/>
                      </a:cubicBezTo>
                      <a:cubicBezTo>
                        <a:pt x="0" y="59"/>
                        <a:pt x="0" y="55"/>
                        <a:pt x="2" y="49"/>
                      </a:cubicBezTo>
                      <a:cubicBezTo>
                        <a:pt x="7" y="35"/>
                        <a:pt x="12" y="22"/>
                        <a:pt x="16" y="8"/>
                      </a:cubicBezTo>
                      <a:cubicBezTo>
                        <a:pt x="18" y="2"/>
                        <a:pt x="22" y="0"/>
                        <a:pt x="27" y="0"/>
                      </a:cubicBezTo>
                      <a:cubicBezTo>
                        <a:pt x="44" y="1"/>
                        <a:pt x="61" y="1"/>
                        <a:pt x="8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6" name="组合 15"/>
              <p:cNvGrpSpPr/>
              <p:nvPr userDrawn="1">
                <p:custDataLst>
                  <p:tags r:id="rId26"/>
                </p:custDataLst>
              </p:nvPr>
            </p:nvGrpSpPr>
            <p:grpSpPr>
              <a:xfrm>
                <a:off x="-3358145" y="3714749"/>
                <a:ext cx="4732338" cy="1106488"/>
                <a:chOff x="-1067427" y="1898650"/>
                <a:chExt cx="4732338" cy="1106488"/>
              </a:xfrm>
              <a:grpFill/>
            </p:grpSpPr>
            <p:sp>
              <p:nvSpPr>
                <p:cNvPr id="49" name="Freeform 18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-1067427" y="1966913"/>
                  <a:ext cx="1320800" cy="1033463"/>
                </a:xfrm>
                <a:custGeom>
                  <a:avLst/>
                  <a:gdLst>
                    <a:gd name="T0" fmla="*/ 221 w 352"/>
                    <a:gd name="T1" fmla="*/ 1 h 275"/>
                    <a:gd name="T2" fmla="*/ 340 w 352"/>
                    <a:gd name="T3" fmla="*/ 0 h 275"/>
                    <a:gd name="T4" fmla="*/ 348 w 352"/>
                    <a:gd name="T5" fmla="*/ 12 h 275"/>
                    <a:gd name="T6" fmla="*/ 271 w 352"/>
                    <a:gd name="T7" fmla="*/ 239 h 275"/>
                    <a:gd name="T8" fmla="*/ 224 w 352"/>
                    <a:gd name="T9" fmla="*/ 272 h 275"/>
                    <a:gd name="T10" fmla="*/ 192 w 352"/>
                    <a:gd name="T11" fmla="*/ 271 h 275"/>
                    <a:gd name="T12" fmla="*/ 180 w 352"/>
                    <a:gd name="T13" fmla="*/ 268 h 275"/>
                    <a:gd name="T14" fmla="*/ 188 w 352"/>
                    <a:gd name="T15" fmla="*/ 250 h 275"/>
                    <a:gd name="T16" fmla="*/ 215 w 352"/>
                    <a:gd name="T17" fmla="*/ 201 h 275"/>
                    <a:gd name="T18" fmla="*/ 210 w 352"/>
                    <a:gd name="T19" fmla="*/ 196 h 275"/>
                    <a:gd name="T20" fmla="*/ 187 w 352"/>
                    <a:gd name="T21" fmla="*/ 203 h 275"/>
                    <a:gd name="T22" fmla="*/ 168 w 352"/>
                    <a:gd name="T23" fmla="*/ 261 h 275"/>
                    <a:gd name="T24" fmla="*/ 153 w 352"/>
                    <a:gd name="T25" fmla="*/ 272 h 275"/>
                    <a:gd name="T26" fmla="*/ 107 w 352"/>
                    <a:gd name="T27" fmla="*/ 272 h 275"/>
                    <a:gd name="T28" fmla="*/ 99 w 352"/>
                    <a:gd name="T29" fmla="*/ 261 h 275"/>
                    <a:gd name="T30" fmla="*/ 116 w 352"/>
                    <a:gd name="T31" fmla="*/ 210 h 275"/>
                    <a:gd name="T32" fmla="*/ 115 w 352"/>
                    <a:gd name="T33" fmla="*/ 196 h 275"/>
                    <a:gd name="T34" fmla="*/ 91 w 352"/>
                    <a:gd name="T35" fmla="*/ 203 h 275"/>
                    <a:gd name="T36" fmla="*/ 72 w 352"/>
                    <a:gd name="T37" fmla="*/ 260 h 275"/>
                    <a:gd name="T38" fmla="*/ 55 w 352"/>
                    <a:gd name="T39" fmla="*/ 272 h 275"/>
                    <a:gd name="T40" fmla="*/ 13 w 352"/>
                    <a:gd name="T41" fmla="*/ 272 h 275"/>
                    <a:gd name="T42" fmla="*/ 4 w 352"/>
                    <a:gd name="T43" fmla="*/ 258 h 275"/>
                    <a:gd name="T44" fmla="*/ 63 w 352"/>
                    <a:gd name="T45" fmla="*/ 83 h 275"/>
                    <a:gd name="T46" fmla="*/ 87 w 352"/>
                    <a:gd name="T47" fmla="*/ 12 h 275"/>
                    <a:gd name="T48" fmla="*/ 104 w 352"/>
                    <a:gd name="T49" fmla="*/ 0 h 275"/>
                    <a:gd name="T50" fmla="*/ 221 w 352"/>
                    <a:gd name="T51" fmla="*/ 1 h 275"/>
                    <a:gd name="T52" fmla="*/ 227 w 352"/>
                    <a:gd name="T53" fmla="*/ 87 h 275"/>
                    <a:gd name="T54" fmla="*/ 261 w 352"/>
                    <a:gd name="T55" fmla="*/ 66 h 275"/>
                    <a:gd name="T56" fmla="*/ 271 w 352"/>
                    <a:gd name="T57" fmla="*/ 37 h 275"/>
                    <a:gd name="T58" fmla="*/ 271 w 352"/>
                    <a:gd name="T59" fmla="*/ 24 h 275"/>
                    <a:gd name="T60" fmla="*/ 247 w 352"/>
                    <a:gd name="T61" fmla="*/ 29 h 275"/>
                    <a:gd name="T62" fmla="*/ 227 w 352"/>
                    <a:gd name="T63" fmla="*/ 87 h 275"/>
                    <a:gd name="T64" fmla="*/ 131 w 352"/>
                    <a:gd name="T65" fmla="*/ 87 h 275"/>
                    <a:gd name="T66" fmla="*/ 165 w 352"/>
                    <a:gd name="T67" fmla="*/ 66 h 275"/>
                    <a:gd name="T68" fmla="*/ 175 w 352"/>
                    <a:gd name="T69" fmla="*/ 37 h 275"/>
                    <a:gd name="T70" fmla="*/ 175 w 352"/>
                    <a:gd name="T71" fmla="*/ 24 h 275"/>
                    <a:gd name="T72" fmla="*/ 151 w 352"/>
                    <a:gd name="T73" fmla="*/ 29 h 275"/>
                    <a:gd name="T74" fmla="*/ 131 w 352"/>
                    <a:gd name="T75" fmla="*/ 87 h 275"/>
                    <a:gd name="T76" fmla="*/ 215 w 352"/>
                    <a:gd name="T77" fmla="*/ 172 h 275"/>
                    <a:gd name="T78" fmla="*/ 228 w 352"/>
                    <a:gd name="T79" fmla="*/ 166 h 275"/>
                    <a:gd name="T80" fmla="*/ 244 w 352"/>
                    <a:gd name="T81" fmla="*/ 118 h 275"/>
                    <a:gd name="T82" fmla="*/ 241 w 352"/>
                    <a:gd name="T83" fmla="*/ 110 h 275"/>
                    <a:gd name="T84" fmla="*/ 214 w 352"/>
                    <a:gd name="T85" fmla="*/ 124 h 275"/>
                    <a:gd name="T86" fmla="*/ 202 w 352"/>
                    <a:gd name="T87" fmla="*/ 160 h 275"/>
                    <a:gd name="T88" fmla="*/ 215 w 352"/>
                    <a:gd name="T89" fmla="*/ 172 h 275"/>
                    <a:gd name="T90" fmla="*/ 117 w 352"/>
                    <a:gd name="T91" fmla="*/ 172 h 275"/>
                    <a:gd name="T92" fmla="*/ 134 w 352"/>
                    <a:gd name="T93" fmla="*/ 161 h 275"/>
                    <a:gd name="T94" fmla="*/ 144 w 352"/>
                    <a:gd name="T95" fmla="*/ 128 h 275"/>
                    <a:gd name="T96" fmla="*/ 129 w 352"/>
                    <a:gd name="T97" fmla="*/ 110 h 275"/>
                    <a:gd name="T98" fmla="*/ 119 w 352"/>
                    <a:gd name="T99" fmla="*/ 120 h 275"/>
                    <a:gd name="T100" fmla="*/ 107 w 352"/>
                    <a:gd name="T101" fmla="*/ 158 h 275"/>
                    <a:gd name="T102" fmla="*/ 117 w 352"/>
                    <a:gd name="T103" fmla="*/ 172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352" h="275">
                      <a:moveTo>
                        <a:pt x="221" y="1"/>
                      </a:moveTo>
                      <a:cubicBezTo>
                        <a:pt x="261" y="1"/>
                        <a:pt x="300" y="1"/>
                        <a:pt x="340" y="0"/>
                      </a:cubicBezTo>
                      <a:cubicBezTo>
                        <a:pt x="349" y="0"/>
                        <a:pt x="352" y="2"/>
                        <a:pt x="348" y="12"/>
                      </a:cubicBezTo>
                      <a:cubicBezTo>
                        <a:pt x="322" y="87"/>
                        <a:pt x="297" y="163"/>
                        <a:pt x="271" y="239"/>
                      </a:cubicBezTo>
                      <a:cubicBezTo>
                        <a:pt x="263" y="262"/>
                        <a:pt x="249" y="271"/>
                        <a:pt x="224" y="272"/>
                      </a:cubicBezTo>
                      <a:cubicBezTo>
                        <a:pt x="213" y="272"/>
                        <a:pt x="203" y="272"/>
                        <a:pt x="192" y="271"/>
                      </a:cubicBezTo>
                      <a:cubicBezTo>
                        <a:pt x="188" y="271"/>
                        <a:pt x="180" y="275"/>
                        <a:pt x="180" y="268"/>
                      </a:cubicBezTo>
                      <a:cubicBezTo>
                        <a:pt x="180" y="262"/>
                        <a:pt x="181" y="252"/>
                        <a:pt x="188" y="250"/>
                      </a:cubicBezTo>
                      <a:cubicBezTo>
                        <a:pt x="212" y="242"/>
                        <a:pt x="206" y="217"/>
                        <a:pt x="215" y="201"/>
                      </a:cubicBezTo>
                      <a:cubicBezTo>
                        <a:pt x="217" y="197"/>
                        <a:pt x="213" y="195"/>
                        <a:pt x="210" y="196"/>
                      </a:cubicBezTo>
                      <a:cubicBezTo>
                        <a:pt x="202" y="198"/>
                        <a:pt x="192" y="189"/>
                        <a:pt x="187" y="203"/>
                      </a:cubicBezTo>
                      <a:cubicBezTo>
                        <a:pt x="181" y="222"/>
                        <a:pt x="174" y="241"/>
                        <a:pt x="168" y="261"/>
                      </a:cubicBezTo>
                      <a:cubicBezTo>
                        <a:pt x="165" y="269"/>
                        <a:pt x="162" y="272"/>
                        <a:pt x="153" y="272"/>
                      </a:cubicBezTo>
                      <a:cubicBezTo>
                        <a:pt x="138" y="271"/>
                        <a:pt x="122" y="271"/>
                        <a:pt x="107" y="272"/>
                      </a:cubicBezTo>
                      <a:cubicBezTo>
                        <a:pt x="98" y="272"/>
                        <a:pt x="96" y="269"/>
                        <a:pt x="99" y="261"/>
                      </a:cubicBezTo>
                      <a:cubicBezTo>
                        <a:pt x="105" y="244"/>
                        <a:pt x="111" y="227"/>
                        <a:pt x="116" y="210"/>
                      </a:cubicBezTo>
                      <a:cubicBezTo>
                        <a:pt x="117" y="206"/>
                        <a:pt x="125" y="198"/>
                        <a:pt x="115" y="196"/>
                      </a:cubicBezTo>
                      <a:cubicBezTo>
                        <a:pt x="108" y="195"/>
                        <a:pt x="96" y="189"/>
                        <a:pt x="91" y="203"/>
                      </a:cubicBezTo>
                      <a:cubicBezTo>
                        <a:pt x="85" y="222"/>
                        <a:pt x="78" y="241"/>
                        <a:pt x="72" y="260"/>
                      </a:cubicBezTo>
                      <a:cubicBezTo>
                        <a:pt x="69" y="270"/>
                        <a:pt x="65" y="272"/>
                        <a:pt x="55" y="272"/>
                      </a:cubicBezTo>
                      <a:cubicBezTo>
                        <a:pt x="41" y="271"/>
                        <a:pt x="27" y="271"/>
                        <a:pt x="13" y="272"/>
                      </a:cubicBezTo>
                      <a:cubicBezTo>
                        <a:pt x="2" y="272"/>
                        <a:pt x="0" y="270"/>
                        <a:pt x="4" y="258"/>
                      </a:cubicBezTo>
                      <a:cubicBezTo>
                        <a:pt x="24" y="200"/>
                        <a:pt x="44" y="141"/>
                        <a:pt x="63" y="83"/>
                      </a:cubicBezTo>
                      <a:cubicBezTo>
                        <a:pt x="71" y="59"/>
                        <a:pt x="80" y="36"/>
                        <a:pt x="87" y="12"/>
                      </a:cubicBezTo>
                      <a:cubicBezTo>
                        <a:pt x="90" y="2"/>
                        <a:pt x="95" y="0"/>
                        <a:pt x="104" y="0"/>
                      </a:cubicBezTo>
                      <a:cubicBezTo>
                        <a:pt x="143" y="1"/>
                        <a:pt x="182" y="1"/>
                        <a:pt x="221" y="1"/>
                      </a:cubicBezTo>
                      <a:close/>
                      <a:moveTo>
                        <a:pt x="227" y="87"/>
                      </a:moveTo>
                      <a:cubicBezTo>
                        <a:pt x="253" y="89"/>
                        <a:pt x="253" y="89"/>
                        <a:pt x="261" y="66"/>
                      </a:cubicBezTo>
                      <a:cubicBezTo>
                        <a:pt x="265" y="57"/>
                        <a:pt x="269" y="47"/>
                        <a:pt x="271" y="37"/>
                      </a:cubicBezTo>
                      <a:cubicBezTo>
                        <a:pt x="272" y="33"/>
                        <a:pt x="280" y="25"/>
                        <a:pt x="271" y="24"/>
                      </a:cubicBezTo>
                      <a:cubicBezTo>
                        <a:pt x="263" y="22"/>
                        <a:pt x="251" y="16"/>
                        <a:pt x="247" y="29"/>
                      </a:cubicBezTo>
                      <a:cubicBezTo>
                        <a:pt x="239" y="48"/>
                        <a:pt x="233" y="67"/>
                        <a:pt x="227" y="87"/>
                      </a:cubicBezTo>
                      <a:close/>
                      <a:moveTo>
                        <a:pt x="131" y="87"/>
                      </a:moveTo>
                      <a:cubicBezTo>
                        <a:pt x="157" y="89"/>
                        <a:pt x="157" y="89"/>
                        <a:pt x="165" y="66"/>
                      </a:cubicBezTo>
                      <a:cubicBezTo>
                        <a:pt x="169" y="56"/>
                        <a:pt x="173" y="47"/>
                        <a:pt x="175" y="37"/>
                      </a:cubicBezTo>
                      <a:cubicBezTo>
                        <a:pt x="176" y="33"/>
                        <a:pt x="183" y="25"/>
                        <a:pt x="175" y="24"/>
                      </a:cubicBezTo>
                      <a:cubicBezTo>
                        <a:pt x="167" y="22"/>
                        <a:pt x="155" y="17"/>
                        <a:pt x="151" y="29"/>
                      </a:cubicBezTo>
                      <a:cubicBezTo>
                        <a:pt x="143" y="48"/>
                        <a:pt x="137" y="67"/>
                        <a:pt x="131" y="87"/>
                      </a:cubicBezTo>
                      <a:close/>
                      <a:moveTo>
                        <a:pt x="215" y="172"/>
                      </a:moveTo>
                      <a:cubicBezTo>
                        <a:pt x="217" y="171"/>
                        <a:pt x="225" y="176"/>
                        <a:pt x="228" y="166"/>
                      </a:cubicBezTo>
                      <a:cubicBezTo>
                        <a:pt x="233" y="150"/>
                        <a:pt x="239" y="134"/>
                        <a:pt x="244" y="118"/>
                      </a:cubicBezTo>
                      <a:cubicBezTo>
                        <a:pt x="245" y="115"/>
                        <a:pt x="246" y="112"/>
                        <a:pt x="241" y="110"/>
                      </a:cubicBezTo>
                      <a:cubicBezTo>
                        <a:pt x="228" y="107"/>
                        <a:pt x="219" y="111"/>
                        <a:pt x="214" y="124"/>
                      </a:cubicBezTo>
                      <a:cubicBezTo>
                        <a:pt x="210" y="136"/>
                        <a:pt x="207" y="148"/>
                        <a:pt x="202" y="160"/>
                      </a:cubicBezTo>
                      <a:cubicBezTo>
                        <a:pt x="197" y="171"/>
                        <a:pt x="201" y="174"/>
                        <a:pt x="215" y="172"/>
                      </a:cubicBezTo>
                      <a:close/>
                      <a:moveTo>
                        <a:pt x="117" y="172"/>
                      </a:moveTo>
                      <a:cubicBezTo>
                        <a:pt x="127" y="175"/>
                        <a:pt x="131" y="170"/>
                        <a:pt x="134" y="161"/>
                      </a:cubicBezTo>
                      <a:cubicBezTo>
                        <a:pt x="137" y="150"/>
                        <a:pt x="141" y="139"/>
                        <a:pt x="144" y="128"/>
                      </a:cubicBezTo>
                      <a:cubicBezTo>
                        <a:pt x="151" y="110"/>
                        <a:pt x="149" y="108"/>
                        <a:pt x="129" y="110"/>
                      </a:cubicBezTo>
                      <a:cubicBezTo>
                        <a:pt x="122" y="111"/>
                        <a:pt x="121" y="115"/>
                        <a:pt x="119" y="120"/>
                      </a:cubicBezTo>
                      <a:cubicBezTo>
                        <a:pt x="115" y="132"/>
                        <a:pt x="112" y="145"/>
                        <a:pt x="107" y="158"/>
                      </a:cubicBezTo>
                      <a:cubicBezTo>
                        <a:pt x="102" y="169"/>
                        <a:pt x="103" y="175"/>
                        <a:pt x="117" y="17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9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5886" y="1914525"/>
                  <a:ext cx="1290638" cy="1090613"/>
                </a:xfrm>
                <a:custGeom>
                  <a:avLst/>
                  <a:gdLst>
                    <a:gd name="T0" fmla="*/ 137 w 344"/>
                    <a:gd name="T1" fmla="*/ 168 h 290"/>
                    <a:gd name="T2" fmla="*/ 153 w 344"/>
                    <a:gd name="T3" fmla="*/ 165 h 290"/>
                    <a:gd name="T4" fmla="*/ 167 w 344"/>
                    <a:gd name="T5" fmla="*/ 167 h 290"/>
                    <a:gd name="T6" fmla="*/ 158 w 344"/>
                    <a:gd name="T7" fmla="*/ 187 h 290"/>
                    <a:gd name="T8" fmla="*/ 155 w 344"/>
                    <a:gd name="T9" fmla="*/ 188 h 290"/>
                    <a:gd name="T10" fmla="*/ 117 w 344"/>
                    <a:gd name="T11" fmla="*/ 224 h 290"/>
                    <a:gd name="T12" fmla="*/ 106 w 344"/>
                    <a:gd name="T13" fmla="*/ 255 h 290"/>
                    <a:gd name="T14" fmla="*/ 60 w 344"/>
                    <a:gd name="T15" fmla="*/ 287 h 290"/>
                    <a:gd name="T16" fmla="*/ 13 w 344"/>
                    <a:gd name="T17" fmla="*/ 287 h 290"/>
                    <a:gd name="T18" fmla="*/ 1 w 344"/>
                    <a:gd name="T19" fmla="*/ 283 h 290"/>
                    <a:gd name="T20" fmla="*/ 10 w 344"/>
                    <a:gd name="T21" fmla="*/ 265 h 290"/>
                    <a:gd name="T22" fmla="*/ 45 w 344"/>
                    <a:gd name="T23" fmla="*/ 231 h 290"/>
                    <a:gd name="T24" fmla="*/ 53 w 344"/>
                    <a:gd name="T25" fmla="*/ 207 h 290"/>
                    <a:gd name="T26" fmla="*/ 21 w 344"/>
                    <a:gd name="T27" fmla="*/ 209 h 290"/>
                    <a:gd name="T28" fmla="*/ 48 w 344"/>
                    <a:gd name="T29" fmla="*/ 183 h 290"/>
                    <a:gd name="T30" fmla="*/ 67 w 344"/>
                    <a:gd name="T31" fmla="*/ 168 h 290"/>
                    <a:gd name="T32" fmla="*/ 85 w 344"/>
                    <a:gd name="T33" fmla="*/ 111 h 290"/>
                    <a:gd name="T34" fmla="*/ 55 w 344"/>
                    <a:gd name="T35" fmla="*/ 111 h 290"/>
                    <a:gd name="T36" fmla="*/ 80 w 344"/>
                    <a:gd name="T37" fmla="*/ 88 h 290"/>
                    <a:gd name="T38" fmla="*/ 99 w 344"/>
                    <a:gd name="T39" fmla="*/ 74 h 290"/>
                    <a:gd name="T40" fmla="*/ 111 w 344"/>
                    <a:gd name="T41" fmla="*/ 37 h 290"/>
                    <a:gd name="T42" fmla="*/ 104 w 344"/>
                    <a:gd name="T43" fmla="*/ 27 h 290"/>
                    <a:gd name="T44" fmla="*/ 98 w 344"/>
                    <a:gd name="T45" fmla="*/ 27 h 290"/>
                    <a:gd name="T46" fmla="*/ 87 w 344"/>
                    <a:gd name="T47" fmla="*/ 23 h 290"/>
                    <a:gd name="T48" fmla="*/ 98 w 344"/>
                    <a:gd name="T49" fmla="*/ 5 h 290"/>
                    <a:gd name="T50" fmla="*/ 210 w 344"/>
                    <a:gd name="T51" fmla="*/ 4 h 290"/>
                    <a:gd name="T52" fmla="*/ 216 w 344"/>
                    <a:gd name="T53" fmla="*/ 10 h 290"/>
                    <a:gd name="T54" fmla="*/ 205 w 344"/>
                    <a:gd name="T55" fmla="*/ 27 h 290"/>
                    <a:gd name="T56" fmla="*/ 175 w 344"/>
                    <a:gd name="T57" fmla="*/ 53 h 290"/>
                    <a:gd name="T58" fmla="*/ 166 w 344"/>
                    <a:gd name="T59" fmla="*/ 85 h 290"/>
                    <a:gd name="T60" fmla="*/ 200 w 344"/>
                    <a:gd name="T61" fmla="*/ 88 h 290"/>
                    <a:gd name="T62" fmla="*/ 222 w 344"/>
                    <a:gd name="T63" fmla="*/ 70 h 290"/>
                    <a:gd name="T64" fmla="*/ 234 w 344"/>
                    <a:gd name="T65" fmla="*/ 12 h 290"/>
                    <a:gd name="T66" fmla="*/ 247 w 344"/>
                    <a:gd name="T67" fmla="*/ 1 h 290"/>
                    <a:gd name="T68" fmla="*/ 293 w 344"/>
                    <a:gd name="T69" fmla="*/ 1 h 290"/>
                    <a:gd name="T70" fmla="*/ 304 w 344"/>
                    <a:gd name="T71" fmla="*/ 16 h 290"/>
                    <a:gd name="T72" fmla="*/ 292 w 344"/>
                    <a:gd name="T73" fmla="*/ 78 h 290"/>
                    <a:gd name="T74" fmla="*/ 300 w 344"/>
                    <a:gd name="T75" fmla="*/ 88 h 290"/>
                    <a:gd name="T76" fmla="*/ 332 w 344"/>
                    <a:gd name="T77" fmla="*/ 88 h 290"/>
                    <a:gd name="T78" fmla="*/ 343 w 344"/>
                    <a:gd name="T79" fmla="*/ 92 h 290"/>
                    <a:gd name="T80" fmla="*/ 330 w 344"/>
                    <a:gd name="T81" fmla="*/ 111 h 290"/>
                    <a:gd name="T82" fmla="*/ 303 w 344"/>
                    <a:gd name="T83" fmla="*/ 111 h 290"/>
                    <a:gd name="T84" fmla="*/ 281 w 344"/>
                    <a:gd name="T85" fmla="*/ 130 h 290"/>
                    <a:gd name="T86" fmla="*/ 282 w 344"/>
                    <a:gd name="T87" fmla="*/ 140 h 290"/>
                    <a:gd name="T88" fmla="*/ 321 w 344"/>
                    <a:gd name="T89" fmla="*/ 135 h 290"/>
                    <a:gd name="T90" fmla="*/ 326 w 344"/>
                    <a:gd name="T91" fmla="*/ 141 h 290"/>
                    <a:gd name="T92" fmla="*/ 317 w 344"/>
                    <a:gd name="T93" fmla="*/ 158 h 290"/>
                    <a:gd name="T94" fmla="*/ 274 w 344"/>
                    <a:gd name="T95" fmla="*/ 187 h 290"/>
                    <a:gd name="T96" fmla="*/ 268 w 344"/>
                    <a:gd name="T97" fmla="*/ 198 h 290"/>
                    <a:gd name="T98" fmla="*/ 258 w 344"/>
                    <a:gd name="T99" fmla="*/ 248 h 290"/>
                    <a:gd name="T100" fmla="*/ 271 w 344"/>
                    <a:gd name="T101" fmla="*/ 264 h 290"/>
                    <a:gd name="T102" fmla="*/ 283 w 344"/>
                    <a:gd name="T103" fmla="*/ 268 h 290"/>
                    <a:gd name="T104" fmla="*/ 269 w 344"/>
                    <a:gd name="T105" fmla="*/ 286 h 290"/>
                    <a:gd name="T106" fmla="*/ 192 w 344"/>
                    <a:gd name="T107" fmla="*/ 286 h 290"/>
                    <a:gd name="T108" fmla="*/ 181 w 344"/>
                    <a:gd name="T109" fmla="*/ 272 h 290"/>
                    <a:gd name="T110" fmla="*/ 183 w 344"/>
                    <a:gd name="T111" fmla="*/ 254 h 290"/>
                    <a:gd name="T112" fmla="*/ 108 w 344"/>
                    <a:gd name="T113" fmla="*/ 276 h 290"/>
                    <a:gd name="T114" fmla="*/ 172 w 344"/>
                    <a:gd name="T115" fmla="*/ 226 h 290"/>
                    <a:gd name="T116" fmla="*/ 199 w 344"/>
                    <a:gd name="T117" fmla="*/ 183 h 290"/>
                    <a:gd name="T118" fmla="*/ 212 w 344"/>
                    <a:gd name="T119" fmla="*/ 121 h 290"/>
                    <a:gd name="T120" fmla="*/ 203 w 344"/>
                    <a:gd name="T121" fmla="*/ 111 h 290"/>
                    <a:gd name="T122" fmla="*/ 202 w 344"/>
                    <a:gd name="T123" fmla="*/ 111 h 290"/>
                    <a:gd name="T124" fmla="*/ 137 w 344"/>
                    <a:gd name="T125" fmla="*/ 168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44" h="290">
                      <a:moveTo>
                        <a:pt x="137" y="168"/>
                      </a:moveTo>
                      <a:cubicBezTo>
                        <a:pt x="144" y="167"/>
                        <a:pt x="148" y="165"/>
                        <a:pt x="153" y="165"/>
                      </a:cubicBezTo>
                      <a:cubicBezTo>
                        <a:pt x="158" y="165"/>
                        <a:pt x="166" y="160"/>
                        <a:pt x="167" y="167"/>
                      </a:cubicBezTo>
                      <a:cubicBezTo>
                        <a:pt x="168" y="174"/>
                        <a:pt x="165" y="182"/>
                        <a:pt x="158" y="187"/>
                      </a:cubicBezTo>
                      <a:cubicBezTo>
                        <a:pt x="157" y="188"/>
                        <a:pt x="156" y="188"/>
                        <a:pt x="155" y="188"/>
                      </a:cubicBezTo>
                      <a:cubicBezTo>
                        <a:pt x="128" y="185"/>
                        <a:pt x="122" y="204"/>
                        <a:pt x="117" y="224"/>
                      </a:cubicBezTo>
                      <a:cubicBezTo>
                        <a:pt x="114" y="234"/>
                        <a:pt x="110" y="245"/>
                        <a:pt x="106" y="255"/>
                      </a:cubicBezTo>
                      <a:cubicBezTo>
                        <a:pt x="98" y="276"/>
                        <a:pt x="83" y="286"/>
                        <a:pt x="60" y="287"/>
                      </a:cubicBezTo>
                      <a:cubicBezTo>
                        <a:pt x="44" y="287"/>
                        <a:pt x="28" y="287"/>
                        <a:pt x="13" y="287"/>
                      </a:cubicBezTo>
                      <a:cubicBezTo>
                        <a:pt x="9" y="286"/>
                        <a:pt x="0" y="290"/>
                        <a:pt x="1" y="283"/>
                      </a:cubicBezTo>
                      <a:cubicBezTo>
                        <a:pt x="2" y="276"/>
                        <a:pt x="2" y="264"/>
                        <a:pt x="10" y="265"/>
                      </a:cubicBezTo>
                      <a:cubicBezTo>
                        <a:pt x="37" y="268"/>
                        <a:pt x="39" y="248"/>
                        <a:pt x="45" y="231"/>
                      </a:cubicBezTo>
                      <a:cubicBezTo>
                        <a:pt x="48" y="223"/>
                        <a:pt x="50" y="215"/>
                        <a:pt x="53" y="207"/>
                      </a:cubicBezTo>
                      <a:cubicBezTo>
                        <a:pt x="41" y="205"/>
                        <a:pt x="31" y="210"/>
                        <a:pt x="21" y="209"/>
                      </a:cubicBezTo>
                      <a:cubicBezTo>
                        <a:pt x="22" y="192"/>
                        <a:pt x="30" y="182"/>
                        <a:pt x="48" y="183"/>
                      </a:cubicBezTo>
                      <a:cubicBezTo>
                        <a:pt x="58" y="183"/>
                        <a:pt x="64" y="178"/>
                        <a:pt x="67" y="168"/>
                      </a:cubicBezTo>
                      <a:cubicBezTo>
                        <a:pt x="72" y="149"/>
                        <a:pt x="79" y="131"/>
                        <a:pt x="85" y="111"/>
                      </a:cubicBezTo>
                      <a:cubicBezTo>
                        <a:pt x="75" y="111"/>
                        <a:pt x="65" y="111"/>
                        <a:pt x="55" y="111"/>
                      </a:cubicBezTo>
                      <a:cubicBezTo>
                        <a:pt x="58" y="88"/>
                        <a:pt x="58" y="87"/>
                        <a:pt x="80" y="88"/>
                      </a:cubicBezTo>
                      <a:cubicBezTo>
                        <a:pt x="91" y="89"/>
                        <a:pt x="96" y="85"/>
                        <a:pt x="99" y="74"/>
                      </a:cubicBezTo>
                      <a:cubicBezTo>
                        <a:pt x="102" y="62"/>
                        <a:pt x="106" y="49"/>
                        <a:pt x="111" y="37"/>
                      </a:cubicBezTo>
                      <a:cubicBezTo>
                        <a:pt x="114" y="29"/>
                        <a:pt x="113" y="26"/>
                        <a:pt x="104" y="27"/>
                      </a:cubicBezTo>
                      <a:cubicBezTo>
                        <a:pt x="102" y="27"/>
                        <a:pt x="100" y="28"/>
                        <a:pt x="98" y="27"/>
                      </a:cubicBezTo>
                      <a:cubicBezTo>
                        <a:pt x="94" y="26"/>
                        <a:pt x="86" y="31"/>
                        <a:pt x="87" y="23"/>
                      </a:cubicBezTo>
                      <a:cubicBezTo>
                        <a:pt x="88" y="16"/>
                        <a:pt x="86" y="5"/>
                        <a:pt x="98" y="5"/>
                      </a:cubicBezTo>
                      <a:cubicBezTo>
                        <a:pt x="135" y="4"/>
                        <a:pt x="173" y="4"/>
                        <a:pt x="210" y="4"/>
                      </a:cubicBezTo>
                      <a:cubicBezTo>
                        <a:pt x="214" y="4"/>
                        <a:pt x="219" y="4"/>
                        <a:pt x="216" y="10"/>
                      </a:cubicBezTo>
                      <a:cubicBezTo>
                        <a:pt x="213" y="16"/>
                        <a:pt x="215" y="28"/>
                        <a:pt x="205" y="27"/>
                      </a:cubicBezTo>
                      <a:cubicBezTo>
                        <a:pt x="183" y="23"/>
                        <a:pt x="179" y="37"/>
                        <a:pt x="175" y="53"/>
                      </a:cubicBezTo>
                      <a:cubicBezTo>
                        <a:pt x="172" y="64"/>
                        <a:pt x="162" y="80"/>
                        <a:pt x="166" y="85"/>
                      </a:cubicBezTo>
                      <a:cubicBezTo>
                        <a:pt x="173" y="93"/>
                        <a:pt x="188" y="86"/>
                        <a:pt x="200" y="88"/>
                      </a:cubicBezTo>
                      <a:cubicBezTo>
                        <a:pt x="214" y="90"/>
                        <a:pt x="221" y="86"/>
                        <a:pt x="222" y="70"/>
                      </a:cubicBezTo>
                      <a:cubicBezTo>
                        <a:pt x="224" y="51"/>
                        <a:pt x="230" y="31"/>
                        <a:pt x="234" y="12"/>
                      </a:cubicBezTo>
                      <a:cubicBezTo>
                        <a:pt x="235" y="4"/>
                        <a:pt x="238" y="1"/>
                        <a:pt x="247" y="1"/>
                      </a:cubicBezTo>
                      <a:cubicBezTo>
                        <a:pt x="262" y="2"/>
                        <a:pt x="278" y="2"/>
                        <a:pt x="293" y="1"/>
                      </a:cubicBezTo>
                      <a:cubicBezTo>
                        <a:pt x="306" y="0"/>
                        <a:pt x="307" y="6"/>
                        <a:pt x="304" y="16"/>
                      </a:cubicBezTo>
                      <a:cubicBezTo>
                        <a:pt x="300" y="37"/>
                        <a:pt x="297" y="57"/>
                        <a:pt x="292" y="78"/>
                      </a:cubicBezTo>
                      <a:cubicBezTo>
                        <a:pt x="290" y="86"/>
                        <a:pt x="292" y="88"/>
                        <a:pt x="300" y="88"/>
                      </a:cubicBezTo>
                      <a:cubicBezTo>
                        <a:pt x="311" y="87"/>
                        <a:pt x="321" y="87"/>
                        <a:pt x="332" y="88"/>
                      </a:cubicBezTo>
                      <a:cubicBezTo>
                        <a:pt x="336" y="88"/>
                        <a:pt x="344" y="84"/>
                        <a:pt x="343" y="92"/>
                      </a:cubicBezTo>
                      <a:cubicBezTo>
                        <a:pt x="341" y="99"/>
                        <a:pt x="343" y="111"/>
                        <a:pt x="330" y="111"/>
                      </a:cubicBezTo>
                      <a:cubicBezTo>
                        <a:pt x="321" y="111"/>
                        <a:pt x="312" y="112"/>
                        <a:pt x="303" y="111"/>
                      </a:cubicBezTo>
                      <a:cubicBezTo>
                        <a:pt x="288" y="108"/>
                        <a:pt x="282" y="116"/>
                        <a:pt x="281" y="130"/>
                      </a:cubicBezTo>
                      <a:cubicBezTo>
                        <a:pt x="281" y="133"/>
                        <a:pt x="279" y="137"/>
                        <a:pt x="282" y="140"/>
                      </a:cubicBezTo>
                      <a:cubicBezTo>
                        <a:pt x="294" y="132"/>
                        <a:pt x="308" y="136"/>
                        <a:pt x="321" y="135"/>
                      </a:cubicBezTo>
                      <a:cubicBezTo>
                        <a:pt x="324" y="135"/>
                        <a:pt x="327" y="137"/>
                        <a:pt x="326" y="141"/>
                      </a:cubicBezTo>
                      <a:cubicBezTo>
                        <a:pt x="323" y="147"/>
                        <a:pt x="324" y="156"/>
                        <a:pt x="317" y="158"/>
                      </a:cubicBezTo>
                      <a:cubicBezTo>
                        <a:pt x="299" y="163"/>
                        <a:pt x="288" y="178"/>
                        <a:pt x="274" y="187"/>
                      </a:cubicBezTo>
                      <a:cubicBezTo>
                        <a:pt x="269" y="189"/>
                        <a:pt x="269" y="194"/>
                        <a:pt x="268" y="198"/>
                      </a:cubicBezTo>
                      <a:cubicBezTo>
                        <a:pt x="265" y="215"/>
                        <a:pt x="262" y="232"/>
                        <a:pt x="258" y="248"/>
                      </a:cubicBezTo>
                      <a:cubicBezTo>
                        <a:pt x="255" y="260"/>
                        <a:pt x="258" y="265"/>
                        <a:pt x="271" y="264"/>
                      </a:cubicBezTo>
                      <a:cubicBezTo>
                        <a:pt x="275" y="263"/>
                        <a:pt x="284" y="259"/>
                        <a:pt x="283" y="268"/>
                      </a:cubicBezTo>
                      <a:cubicBezTo>
                        <a:pt x="282" y="275"/>
                        <a:pt x="283" y="286"/>
                        <a:pt x="269" y="286"/>
                      </a:cubicBezTo>
                      <a:cubicBezTo>
                        <a:pt x="243" y="285"/>
                        <a:pt x="217" y="285"/>
                        <a:pt x="192" y="286"/>
                      </a:cubicBezTo>
                      <a:cubicBezTo>
                        <a:pt x="181" y="286"/>
                        <a:pt x="176" y="284"/>
                        <a:pt x="181" y="272"/>
                      </a:cubicBezTo>
                      <a:cubicBezTo>
                        <a:pt x="182" y="269"/>
                        <a:pt x="182" y="264"/>
                        <a:pt x="183" y="254"/>
                      </a:cubicBezTo>
                      <a:cubicBezTo>
                        <a:pt x="162" y="282"/>
                        <a:pt x="136" y="275"/>
                        <a:pt x="108" y="276"/>
                      </a:cubicBezTo>
                      <a:cubicBezTo>
                        <a:pt x="131" y="257"/>
                        <a:pt x="151" y="240"/>
                        <a:pt x="172" y="226"/>
                      </a:cubicBezTo>
                      <a:cubicBezTo>
                        <a:pt x="188" y="215"/>
                        <a:pt x="197" y="202"/>
                        <a:pt x="199" y="183"/>
                      </a:cubicBezTo>
                      <a:cubicBezTo>
                        <a:pt x="202" y="162"/>
                        <a:pt x="207" y="142"/>
                        <a:pt x="212" y="121"/>
                      </a:cubicBezTo>
                      <a:cubicBezTo>
                        <a:pt x="213" y="114"/>
                        <a:pt x="213" y="110"/>
                        <a:pt x="203" y="111"/>
                      </a:cubicBezTo>
                      <a:cubicBezTo>
                        <a:pt x="203" y="111"/>
                        <a:pt x="202" y="111"/>
                        <a:pt x="202" y="111"/>
                      </a:cubicBezTo>
                      <a:cubicBezTo>
                        <a:pt x="151" y="110"/>
                        <a:pt x="151" y="110"/>
                        <a:pt x="137" y="1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28"/>
                <p:cNvSpPr>
                  <a:spLocks noEditPoint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2277436" y="1898650"/>
                  <a:ext cx="754063" cy="1087438"/>
                </a:xfrm>
                <a:custGeom>
                  <a:avLst/>
                  <a:gdLst>
                    <a:gd name="T0" fmla="*/ 180 w 201"/>
                    <a:gd name="T1" fmla="*/ 5 h 289"/>
                    <a:gd name="T2" fmla="*/ 161 w 201"/>
                    <a:gd name="T3" fmla="*/ 41 h 289"/>
                    <a:gd name="T4" fmla="*/ 166 w 201"/>
                    <a:gd name="T5" fmla="*/ 50 h 289"/>
                    <a:gd name="T6" fmla="*/ 169 w 201"/>
                    <a:gd name="T7" fmla="*/ 50 h 289"/>
                    <a:gd name="T8" fmla="*/ 191 w 201"/>
                    <a:gd name="T9" fmla="*/ 83 h 289"/>
                    <a:gd name="T10" fmla="*/ 131 w 201"/>
                    <a:gd name="T11" fmla="*/ 257 h 289"/>
                    <a:gd name="T12" fmla="*/ 87 w 201"/>
                    <a:gd name="T13" fmla="*/ 289 h 289"/>
                    <a:gd name="T14" fmla="*/ 13 w 201"/>
                    <a:gd name="T15" fmla="*/ 289 h 289"/>
                    <a:gd name="T16" fmla="*/ 3 w 201"/>
                    <a:gd name="T17" fmla="*/ 277 h 289"/>
                    <a:gd name="T18" fmla="*/ 77 w 201"/>
                    <a:gd name="T19" fmla="*/ 60 h 289"/>
                    <a:gd name="T20" fmla="*/ 89 w 201"/>
                    <a:gd name="T21" fmla="*/ 50 h 289"/>
                    <a:gd name="T22" fmla="*/ 106 w 201"/>
                    <a:gd name="T23" fmla="*/ 38 h 289"/>
                    <a:gd name="T24" fmla="*/ 161 w 201"/>
                    <a:gd name="T25" fmla="*/ 5 h 289"/>
                    <a:gd name="T26" fmla="*/ 180 w 201"/>
                    <a:gd name="T27" fmla="*/ 5 h 289"/>
                    <a:gd name="T28" fmla="*/ 95 w 201"/>
                    <a:gd name="T29" fmla="*/ 159 h 289"/>
                    <a:gd name="T30" fmla="*/ 117 w 201"/>
                    <a:gd name="T31" fmla="*/ 147 h 289"/>
                    <a:gd name="T32" fmla="*/ 138 w 201"/>
                    <a:gd name="T33" fmla="*/ 85 h 289"/>
                    <a:gd name="T34" fmla="*/ 136 w 201"/>
                    <a:gd name="T35" fmla="*/ 74 h 289"/>
                    <a:gd name="T36" fmla="*/ 121 w 201"/>
                    <a:gd name="T37" fmla="*/ 81 h 289"/>
                    <a:gd name="T38" fmla="*/ 95 w 201"/>
                    <a:gd name="T39" fmla="*/ 159 h 289"/>
                    <a:gd name="T40" fmla="*/ 104 w 201"/>
                    <a:gd name="T41" fmla="*/ 185 h 289"/>
                    <a:gd name="T42" fmla="*/ 82 w 201"/>
                    <a:gd name="T43" fmla="*/ 197 h 289"/>
                    <a:gd name="T44" fmla="*/ 62 w 201"/>
                    <a:gd name="T45" fmla="*/ 256 h 289"/>
                    <a:gd name="T46" fmla="*/ 61 w 201"/>
                    <a:gd name="T47" fmla="*/ 264 h 289"/>
                    <a:gd name="T48" fmla="*/ 71 w 201"/>
                    <a:gd name="T49" fmla="*/ 265 h 289"/>
                    <a:gd name="T50" fmla="*/ 80 w 201"/>
                    <a:gd name="T51" fmla="*/ 256 h 289"/>
                    <a:gd name="T52" fmla="*/ 104 w 201"/>
                    <a:gd name="T53" fmla="*/ 185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9"/>
                        <a:pt x="167" y="30"/>
                        <a:pt x="161" y="41"/>
                      </a:cubicBezTo>
                      <a:cubicBezTo>
                        <a:pt x="157" y="48"/>
                        <a:pt x="157" y="51"/>
                        <a:pt x="166" y="50"/>
                      </a:cubicBezTo>
                      <a:cubicBezTo>
                        <a:pt x="167" y="50"/>
                        <a:pt x="168" y="50"/>
                        <a:pt x="169" y="50"/>
                      </a:cubicBezTo>
                      <a:cubicBezTo>
                        <a:pt x="201" y="51"/>
                        <a:pt x="201" y="51"/>
                        <a:pt x="191" y="83"/>
                      </a:cubicBezTo>
                      <a:cubicBezTo>
                        <a:pt x="171" y="141"/>
                        <a:pt x="151" y="199"/>
                        <a:pt x="131" y="257"/>
                      </a:cubicBezTo>
                      <a:cubicBezTo>
                        <a:pt x="123" y="281"/>
                        <a:pt x="113" y="289"/>
                        <a:pt x="87" y="289"/>
                      </a:cubicBezTo>
                      <a:cubicBezTo>
                        <a:pt x="62" y="289"/>
                        <a:pt x="38" y="288"/>
                        <a:pt x="13" y="289"/>
                      </a:cubicBezTo>
                      <a:cubicBezTo>
                        <a:pt x="3" y="289"/>
                        <a:pt x="0" y="288"/>
                        <a:pt x="3" y="277"/>
                      </a:cubicBezTo>
                      <a:cubicBezTo>
                        <a:pt x="28" y="205"/>
                        <a:pt x="53" y="132"/>
                        <a:pt x="77" y="60"/>
                      </a:cubicBezTo>
                      <a:cubicBezTo>
                        <a:pt x="79" y="54"/>
                        <a:pt x="81" y="49"/>
                        <a:pt x="89" y="50"/>
                      </a:cubicBezTo>
                      <a:cubicBezTo>
                        <a:pt x="99" y="52"/>
                        <a:pt x="103" y="46"/>
                        <a:pt x="106" y="38"/>
                      </a:cubicBezTo>
                      <a:cubicBezTo>
                        <a:pt x="115" y="11"/>
                        <a:pt x="133" y="0"/>
                        <a:pt x="161" y="5"/>
                      </a:cubicBezTo>
                      <a:cubicBezTo>
                        <a:pt x="166" y="6"/>
                        <a:pt x="172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59"/>
                        <a:pt x="117" y="147"/>
                      </a:cubicBezTo>
                      <a:cubicBezTo>
                        <a:pt x="123" y="126"/>
                        <a:pt x="131" y="106"/>
                        <a:pt x="138" y="85"/>
                      </a:cubicBezTo>
                      <a:cubicBezTo>
                        <a:pt x="139" y="81"/>
                        <a:pt x="145" y="76"/>
                        <a:pt x="136" y="74"/>
                      </a:cubicBezTo>
                      <a:cubicBezTo>
                        <a:pt x="130" y="72"/>
                        <a:pt x="124" y="72"/>
                        <a:pt x="121" y="81"/>
                      </a:cubicBezTo>
                      <a:cubicBezTo>
                        <a:pt x="113" y="107"/>
                        <a:pt x="104" y="133"/>
                        <a:pt x="95" y="159"/>
                      </a:cubicBezTo>
                      <a:close/>
                      <a:moveTo>
                        <a:pt x="104" y="185"/>
                      </a:moveTo>
                      <a:cubicBezTo>
                        <a:pt x="87" y="182"/>
                        <a:pt x="87" y="182"/>
                        <a:pt x="82" y="197"/>
                      </a:cubicBezTo>
                      <a:cubicBezTo>
                        <a:pt x="76" y="217"/>
                        <a:pt x="69" y="236"/>
                        <a:pt x="62" y="256"/>
                      </a:cubicBezTo>
                      <a:cubicBezTo>
                        <a:pt x="61" y="259"/>
                        <a:pt x="59" y="262"/>
                        <a:pt x="61" y="264"/>
                      </a:cubicBezTo>
                      <a:cubicBezTo>
                        <a:pt x="64" y="267"/>
                        <a:pt x="68" y="266"/>
                        <a:pt x="71" y="265"/>
                      </a:cubicBezTo>
                      <a:cubicBezTo>
                        <a:pt x="76" y="264"/>
                        <a:pt x="78" y="260"/>
                        <a:pt x="80" y="256"/>
                      </a:cubicBezTo>
                      <a:cubicBezTo>
                        <a:pt x="88" y="232"/>
                        <a:pt x="96" y="209"/>
                        <a:pt x="104" y="1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0"/>
                <p:cNvSpPr/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2990223" y="1917700"/>
                  <a:ext cx="674688" cy="1071563"/>
                </a:xfrm>
                <a:custGeom>
                  <a:avLst/>
                  <a:gdLst>
                    <a:gd name="T0" fmla="*/ 0 w 180"/>
                    <a:gd name="T1" fmla="*/ 284 h 285"/>
                    <a:gd name="T2" fmla="*/ 26 w 180"/>
                    <a:gd name="T3" fmla="*/ 261 h 285"/>
                    <a:gd name="T4" fmla="*/ 46 w 180"/>
                    <a:gd name="T5" fmla="*/ 247 h 285"/>
                    <a:gd name="T6" fmla="*/ 110 w 180"/>
                    <a:gd name="T7" fmla="*/ 57 h 285"/>
                    <a:gd name="T8" fmla="*/ 101 w 180"/>
                    <a:gd name="T9" fmla="*/ 44 h 285"/>
                    <a:gd name="T10" fmla="*/ 72 w 180"/>
                    <a:gd name="T11" fmla="*/ 61 h 285"/>
                    <a:gd name="T12" fmla="*/ 70 w 180"/>
                    <a:gd name="T13" fmla="*/ 64 h 285"/>
                    <a:gd name="T14" fmla="*/ 8 w 180"/>
                    <a:gd name="T15" fmla="*/ 98 h 285"/>
                    <a:gd name="T16" fmla="*/ 4 w 180"/>
                    <a:gd name="T17" fmla="*/ 90 h 285"/>
                    <a:gd name="T18" fmla="*/ 44 w 180"/>
                    <a:gd name="T19" fmla="*/ 8 h 285"/>
                    <a:gd name="T20" fmla="*/ 57 w 180"/>
                    <a:gd name="T21" fmla="*/ 0 h 285"/>
                    <a:gd name="T22" fmla="*/ 90 w 180"/>
                    <a:gd name="T23" fmla="*/ 0 h 285"/>
                    <a:gd name="T24" fmla="*/ 97 w 180"/>
                    <a:gd name="T25" fmla="*/ 11 h 285"/>
                    <a:gd name="T26" fmla="*/ 105 w 180"/>
                    <a:gd name="T27" fmla="*/ 21 h 285"/>
                    <a:gd name="T28" fmla="*/ 166 w 180"/>
                    <a:gd name="T29" fmla="*/ 21 h 285"/>
                    <a:gd name="T30" fmla="*/ 176 w 180"/>
                    <a:gd name="T31" fmla="*/ 34 h 285"/>
                    <a:gd name="T32" fmla="*/ 115 w 180"/>
                    <a:gd name="T33" fmla="*/ 214 h 285"/>
                    <a:gd name="T34" fmla="*/ 103 w 180"/>
                    <a:gd name="T35" fmla="*/ 249 h 285"/>
                    <a:gd name="T36" fmla="*/ 59 w 180"/>
                    <a:gd name="T37" fmla="*/ 283 h 285"/>
                    <a:gd name="T38" fmla="*/ 0 w 180"/>
                    <a:gd name="T39" fmla="*/ 284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0" h="285">
                      <a:moveTo>
                        <a:pt x="0" y="284"/>
                      </a:moveTo>
                      <a:cubicBezTo>
                        <a:pt x="1" y="266"/>
                        <a:pt x="8" y="258"/>
                        <a:pt x="26" y="261"/>
                      </a:cubicBezTo>
                      <a:cubicBezTo>
                        <a:pt x="37" y="263"/>
                        <a:pt x="42" y="257"/>
                        <a:pt x="46" y="247"/>
                      </a:cubicBezTo>
                      <a:cubicBezTo>
                        <a:pt x="67" y="184"/>
                        <a:pt x="88" y="120"/>
                        <a:pt x="110" y="57"/>
                      </a:cubicBezTo>
                      <a:cubicBezTo>
                        <a:pt x="114" y="46"/>
                        <a:pt x="112" y="44"/>
                        <a:pt x="101" y="44"/>
                      </a:cubicBezTo>
                      <a:cubicBezTo>
                        <a:pt x="86" y="43"/>
                        <a:pt x="76" y="46"/>
                        <a:pt x="72" y="61"/>
                      </a:cubicBezTo>
                      <a:cubicBezTo>
                        <a:pt x="71" y="62"/>
                        <a:pt x="71" y="63"/>
                        <a:pt x="70" y="64"/>
                      </a:cubicBezTo>
                      <a:cubicBezTo>
                        <a:pt x="51" y="102"/>
                        <a:pt x="51" y="102"/>
                        <a:pt x="8" y="98"/>
                      </a:cubicBezTo>
                      <a:cubicBezTo>
                        <a:pt x="0" y="98"/>
                        <a:pt x="0" y="96"/>
                        <a:pt x="4" y="90"/>
                      </a:cubicBezTo>
                      <a:cubicBezTo>
                        <a:pt x="17" y="62"/>
                        <a:pt x="31" y="35"/>
                        <a:pt x="44" y="8"/>
                      </a:cubicBezTo>
                      <a:cubicBezTo>
                        <a:pt x="47" y="2"/>
                        <a:pt x="51" y="0"/>
                        <a:pt x="57" y="0"/>
                      </a:cubicBezTo>
                      <a:cubicBezTo>
                        <a:pt x="68" y="1"/>
                        <a:pt x="79" y="1"/>
                        <a:pt x="90" y="0"/>
                      </a:cubicBezTo>
                      <a:cubicBezTo>
                        <a:pt x="99" y="0"/>
                        <a:pt x="103" y="2"/>
                        <a:pt x="97" y="11"/>
                      </a:cubicBezTo>
                      <a:cubicBezTo>
                        <a:pt x="91" y="21"/>
                        <a:pt x="97" y="21"/>
                        <a:pt x="105" y="21"/>
                      </a:cubicBezTo>
                      <a:cubicBezTo>
                        <a:pt x="125" y="21"/>
                        <a:pt x="145" y="21"/>
                        <a:pt x="166" y="21"/>
                      </a:cubicBezTo>
                      <a:cubicBezTo>
                        <a:pt x="178" y="20"/>
                        <a:pt x="180" y="22"/>
                        <a:pt x="176" y="34"/>
                      </a:cubicBezTo>
                      <a:cubicBezTo>
                        <a:pt x="155" y="94"/>
                        <a:pt x="135" y="154"/>
                        <a:pt x="115" y="214"/>
                      </a:cubicBezTo>
                      <a:cubicBezTo>
                        <a:pt x="111" y="226"/>
                        <a:pt x="107" y="238"/>
                        <a:pt x="103" y="249"/>
                      </a:cubicBezTo>
                      <a:cubicBezTo>
                        <a:pt x="95" y="269"/>
                        <a:pt x="80" y="282"/>
                        <a:pt x="59" y="283"/>
                      </a:cubicBezTo>
                      <a:cubicBezTo>
                        <a:pt x="40" y="285"/>
                        <a:pt x="20" y="284"/>
                        <a:pt x="0" y="2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7"/>
                <p:cNvSpPr/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1221748" y="1917700"/>
                  <a:ext cx="604838" cy="1071563"/>
                </a:xfrm>
                <a:custGeom>
                  <a:avLst/>
                  <a:gdLst>
                    <a:gd name="T0" fmla="*/ 29 w 161"/>
                    <a:gd name="T1" fmla="*/ 133 h 285"/>
                    <a:gd name="T2" fmla="*/ 97 w 161"/>
                    <a:gd name="T3" fmla="*/ 6 h 285"/>
                    <a:gd name="T4" fmla="*/ 108 w 161"/>
                    <a:gd name="T5" fmla="*/ 0 h 285"/>
                    <a:gd name="T6" fmla="*/ 161 w 161"/>
                    <a:gd name="T7" fmla="*/ 0 h 285"/>
                    <a:gd name="T8" fmla="*/ 130 w 161"/>
                    <a:gd name="T9" fmla="*/ 58 h 285"/>
                    <a:gd name="T10" fmla="*/ 130 w 161"/>
                    <a:gd name="T11" fmla="*/ 74 h 285"/>
                    <a:gd name="T12" fmla="*/ 128 w 161"/>
                    <a:gd name="T13" fmla="*/ 84 h 285"/>
                    <a:gd name="T14" fmla="*/ 64 w 161"/>
                    <a:gd name="T15" fmla="*/ 275 h 285"/>
                    <a:gd name="T16" fmla="*/ 50 w 161"/>
                    <a:gd name="T17" fmla="*/ 284 h 285"/>
                    <a:gd name="T18" fmla="*/ 11 w 161"/>
                    <a:gd name="T19" fmla="*/ 284 h 285"/>
                    <a:gd name="T20" fmla="*/ 3 w 161"/>
                    <a:gd name="T21" fmla="*/ 273 h 285"/>
                    <a:gd name="T22" fmla="*/ 45 w 161"/>
                    <a:gd name="T23" fmla="*/ 152 h 285"/>
                    <a:gd name="T24" fmla="*/ 29 w 161"/>
                    <a:gd name="T25" fmla="*/ 133 h 2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1" h="285">
                      <a:moveTo>
                        <a:pt x="29" y="133"/>
                      </a:moveTo>
                      <a:cubicBezTo>
                        <a:pt x="53" y="90"/>
                        <a:pt x="75" y="48"/>
                        <a:pt x="97" y="6"/>
                      </a:cubicBezTo>
                      <a:cubicBezTo>
                        <a:pt x="99" y="2"/>
                        <a:pt x="103" y="0"/>
                        <a:pt x="108" y="0"/>
                      </a:cubicBezTo>
                      <a:cubicBezTo>
                        <a:pt x="125" y="0"/>
                        <a:pt x="141" y="0"/>
                        <a:pt x="161" y="0"/>
                      </a:cubicBezTo>
                      <a:cubicBezTo>
                        <a:pt x="150" y="21"/>
                        <a:pt x="140" y="40"/>
                        <a:pt x="130" y="58"/>
                      </a:cubicBezTo>
                      <a:cubicBezTo>
                        <a:pt x="128" y="63"/>
                        <a:pt x="120" y="68"/>
                        <a:pt x="130" y="74"/>
                      </a:cubicBezTo>
                      <a:cubicBezTo>
                        <a:pt x="131" y="75"/>
                        <a:pt x="129" y="80"/>
                        <a:pt x="128" y="84"/>
                      </a:cubicBezTo>
                      <a:cubicBezTo>
                        <a:pt x="107" y="147"/>
                        <a:pt x="85" y="211"/>
                        <a:pt x="64" y="275"/>
                      </a:cubicBezTo>
                      <a:cubicBezTo>
                        <a:pt x="61" y="282"/>
                        <a:pt x="58" y="285"/>
                        <a:pt x="50" y="284"/>
                      </a:cubicBezTo>
                      <a:cubicBezTo>
                        <a:pt x="37" y="284"/>
                        <a:pt x="24" y="284"/>
                        <a:pt x="11" y="284"/>
                      </a:cubicBezTo>
                      <a:cubicBezTo>
                        <a:pt x="2" y="285"/>
                        <a:pt x="0" y="282"/>
                        <a:pt x="3" y="273"/>
                      </a:cubicBezTo>
                      <a:cubicBezTo>
                        <a:pt x="17" y="233"/>
                        <a:pt x="31" y="192"/>
                        <a:pt x="45" y="152"/>
                      </a:cubicBezTo>
                      <a:cubicBezTo>
                        <a:pt x="50" y="135"/>
                        <a:pt x="50" y="135"/>
                        <a:pt x="29" y="1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8"/>
                <p:cNvSpPr/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1886911" y="1966913"/>
                  <a:ext cx="660400" cy="1033463"/>
                </a:xfrm>
                <a:custGeom>
                  <a:avLst/>
                  <a:gdLst>
                    <a:gd name="T0" fmla="*/ 176 w 176"/>
                    <a:gd name="T1" fmla="*/ 1 h 275"/>
                    <a:gd name="T2" fmla="*/ 93 w 176"/>
                    <a:gd name="T3" fmla="*/ 244 h 275"/>
                    <a:gd name="T4" fmla="*/ 53 w 176"/>
                    <a:gd name="T5" fmla="*/ 272 h 275"/>
                    <a:gd name="T6" fmla="*/ 12 w 176"/>
                    <a:gd name="T7" fmla="*/ 272 h 275"/>
                    <a:gd name="T8" fmla="*/ 1 w 176"/>
                    <a:gd name="T9" fmla="*/ 267 h 275"/>
                    <a:gd name="T10" fmla="*/ 11 w 176"/>
                    <a:gd name="T11" fmla="*/ 251 h 275"/>
                    <a:gd name="T12" fmla="*/ 36 w 176"/>
                    <a:gd name="T13" fmla="*/ 229 h 275"/>
                    <a:gd name="T14" fmla="*/ 103 w 176"/>
                    <a:gd name="T15" fmla="*/ 34 h 275"/>
                    <a:gd name="T16" fmla="*/ 94 w 176"/>
                    <a:gd name="T17" fmla="*/ 21 h 275"/>
                    <a:gd name="T18" fmla="*/ 76 w 176"/>
                    <a:gd name="T19" fmla="*/ 21 h 275"/>
                    <a:gd name="T20" fmla="*/ 64 w 176"/>
                    <a:gd name="T21" fmla="*/ 16 h 275"/>
                    <a:gd name="T22" fmla="*/ 76 w 176"/>
                    <a:gd name="T23" fmla="*/ 0 h 275"/>
                    <a:gd name="T24" fmla="*/ 176 w 176"/>
                    <a:gd name="T25" fmla="*/ 1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6" h="275">
                      <a:moveTo>
                        <a:pt x="176" y="1"/>
                      </a:moveTo>
                      <a:cubicBezTo>
                        <a:pt x="148" y="83"/>
                        <a:pt x="121" y="164"/>
                        <a:pt x="93" y="244"/>
                      </a:cubicBezTo>
                      <a:cubicBezTo>
                        <a:pt x="87" y="262"/>
                        <a:pt x="72" y="271"/>
                        <a:pt x="53" y="272"/>
                      </a:cubicBezTo>
                      <a:cubicBezTo>
                        <a:pt x="39" y="272"/>
                        <a:pt x="26" y="272"/>
                        <a:pt x="12" y="272"/>
                      </a:cubicBezTo>
                      <a:cubicBezTo>
                        <a:pt x="8" y="272"/>
                        <a:pt x="0" y="275"/>
                        <a:pt x="1" y="267"/>
                      </a:cubicBezTo>
                      <a:cubicBezTo>
                        <a:pt x="2" y="260"/>
                        <a:pt x="2" y="250"/>
                        <a:pt x="11" y="251"/>
                      </a:cubicBezTo>
                      <a:cubicBezTo>
                        <a:pt x="28" y="252"/>
                        <a:pt x="32" y="241"/>
                        <a:pt x="36" y="229"/>
                      </a:cubicBezTo>
                      <a:cubicBezTo>
                        <a:pt x="58" y="164"/>
                        <a:pt x="80" y="99"/>
                        <a:pt x="103" y="34"/>
                      </a:cubicBezTo>
                      <a:cubicBezTo>
                        <a:pt x="106" y="24"/>
                        <a:pt x="105" y="20"/>
                        <a:pt x="94" y="21"/>
                      </a:cubicBezTo>
                      <a:cubicBezTo>
                        <a:pt x="88" y="22"/>
                        <a:pt x="82" y="22"/>
                        <a:pt x="76" y="21"/>
                      </a:cubicBezTo>
                      <a:cubicBezTo>
                        <a:pt x="72" y="21"/>
                        <a:pt x="63" y="25"/>
                        <a:pt x="64" y="16"/>
                      </a:cubicBezTo>
                      <a:cubicBezTo>
                        <a:pt x="65" y="10"/>
                        <a:pt x="65" y="0"/>
                        <a:pt x="76" y="0"/>
                      </a:cubicBezTo>
                      <a:cubicBezTo>
                        <a:pt x="109" y="1"/>
                        <a:pt x="141" y="1"/>
                        <a:pt x="17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5"/>
                <p:cNvSpPr/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1532898" y="2124075"/>
                  <a:ext cx="519113" cy="868363"/>
                </a:xfrm>
                <a:custGeom>
                  <a:avLst/>
                  <a:gdLst>
                    <a:gd name="T0" fmla="*/ 138 w 138"/>
                    <a:gd name="T1" fmla="*/ 1 h 231"/>
                    <a:gd name="T2" fmla="*/ 62 w 138"/>
                    <a:gd name="T3" fmla="*/ 222 h 231"/>
                    <a:gd name="T4" fmla="*/ 50 w 138"/>
                    <a:gd name="T5" fmla="*/ 230 h 231"/>
                    <a:gd name="T6" fmla="*/ 11 w 138"/>
                    <a:gd name="T7" fmla="*/ 230 h 231"/>
                    <a:gd name="T8" fmla="*/ 3 w 138"/>
                    <a:gd name="T9" fmla="*/ 218 h 231"/>
                    <a:gd name="T10" fmla="*/ 73 w 138"/>
                    <a:gd name="T11" fmla="*/ 11 h 231"/>
                    <a:gd name="T12" fmla="*/ 88 w 138"/>
                    <a:gd name="T13" fmla="*/ 0 h 231"/>
                    <a:gd name="T14" fmla="*/ 138 w 138"/>
                    <a:gd name="T15" fmla="*/ 1 h 2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8" h="231">
                      <a:moveTo>
                        <a:pt x="138" y="1"/>
                      </a:moveTo>
                      <a:cubicBezTo>
                        <a:pt x="112" y="76"/>
                        <a:pt x="87" y="149"/>
                        <a:pt x="62" y="222"/>
                      </a:cubicBezTo>
                      <a:cubicBezTo>
                        <a:pt x="60" y="229"/>
                        <a:pt x="56" y="230"/>
                        <a:pt x="50" y="230"/>
                      </a:cubicBezTo>
                      <a:cubicBezTo>
                        <a:pt x="37" y="230"/>
                        <a:pt x="24" y="229"/>
                        <a:pt x="11" y="230"/>
                      </a:cubicBezTo>
                      <a:cubicBezTo>
                        <a:pt x="0" y="231"/>
                        <a:pt x="0" y="226"/>
                        <a:pt x="3" y="218"/>
                      </a:cubicBezTo>
                      <a:cubicBezTo>
                        <a:pt x="27" y="149"/>
                        <a:pt x="50" y="80"/>
                        <a:pt x="73" y="11"/>
                      </a:cubicBezTo>
                      <a:cubicBezTo>
                        <a:pt x="76" y="3"/>
                        <a:pt x="79" y="0"/>
                        <a:pt x="88" y="0"/>
                      </a:cubicBezTo>
                      <a:cubicBezTo>
                        <a:pt x="104" y="1"/>
                        <a:pt x="120" y="1"/>
                        <a:pt x="13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2"/>
                <p:cNvSpPr/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2899736" y="2338388"/>
                  <a:ext cx="300038" cy="425450"/>
                </a:xfrm>
                <a:custGeom>
                  <a:avLst/>
                  <a:gdLst>
                    <a:gd name="T0" fmla="*/ 28 w 80"/>
                    <a:gd name="T1" fmla="*/ 111 h 113"/>
                    <a:gd name="T2" fmla="*/ 6 w 80"/>
                    <a:gd name="T3" fmla="*/ 83 h 113"/>
                    <a:gd name="T4" fmla="*/ 19 w 80"/>
                    <a:gd name="T5" fmla="*/ 16 h 113"/>
                    <a:gd name="T6" fmla="*/ 32 w 80"/>
                    <a:gd name="T7" fmla="*/ 4 h 113"/>
                    <a:gd name="T8" fmla="*/ 73 w 80"/>
                    <a:gd name="T9" fmla="*/ 7 h 113"/>
                    <a:gd name="T10" fmla="*/ 67 w 80"/>
                    <a:gd name="T11" fmla="*/ 46 h 113"/>
                    <a:gd name="T12" fmla="*/ 59 w 80"/>
                    <a:gd name="T13" fmla="*/ 93 h 113"/>
                    <a:gd name="T14" fmla="*/ 37 w 80"/>
                    <a:gd name="T15" fmla="*/ 111 h 113"/>
                    <a:gd name="T16" fmla="*/ 28 w 80"/>
                    <a:gd name="T17" fmla="*/ 11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3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3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4"/>
                        <a:pt x="32" y="4"/>
                      </a:cubicBezTo>
                      <a:cubicBezTo>
                        <a:pt x="46" y="5"/>
                        <a:pt x="66" y="0"/>
                        <a:pt x="73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3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67"/>
                <p:cNvSpPr/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1177298" y="1944688"/>
                  <a:ext cx="231775" cy="209550"/>
                </a:xfrm>
                <a:custGeom>
                  <a:avLst/>
                  <a:gdLst>
                    <a:gd name="T0" fmla="*/ 38 w 62"/>
                    <a:gd name="T1" fmla="*/ 0 h 56"/>
                    <a:gd name="T2" fmla="*/ 56 w 62"/>
                    <a:gd name="T3" fmla="*/ 25 h 56"/>
                    <a:gd name="T4" fmla="*/ 16 w 62"/>
                    <a:gd name="T5" fmla="*/ 56 h 56"/>
                    <a:gd name="T6" fmla="*/ 4 w 62"/>
                    <a:gd name="T7" fmla="*/ 40 h 56"/>
                    <a:gd name="T8" fmla="*/ 8 w 62"/>
                    <a:gd name="T9" fmla="*/ 24 h 56"/>
                    <a:gd name="T10" fmla="*/ 38 w 62"/>
                    <a:gd name="T11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6">
                      <a:moveTo>
                        <a:pt x="38" y="0"/>
                      </a:moveTo>
                      <a:cubicBezTo>
                        <a:pt x="62" y="0"/>
                        <a:pt x="62" y="0"/>
                        <a:pt x="56" y="25"/>
                      </a:cubicBezTo>
                      <a:cubicBezTo>
                        <a:pt x="49" y="56"/>
                        <a:pt x="49" y="55"/>
                        <a:pt x="16" y="56"/>
                      </a:cubicBezTo>
                      <a:cubicBezTo>
                        <a:pt x="3" y="56"/>
                        <a:pt x="0" y="52"/>
                        <a:pt x="4" y="40"/>
                      </a:cubicBezTo>
                      <a:cubicBezTo>
                        <a:pt x="6" y="35"/>
                        <a:pt x="6" y="30"/>
                        <a:pt x="8" y="24"/>
                      </a:cubicBezTo>
                      <a:cubicBezTo>
                        <a:pt x="13" y="0"/>
                        <a:pt x="13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68"/>
                <p:cNvSpPr/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1840873" y="1917700"/>
                  <a:ext cx="266700" cy="157163"/>
                </a:xfrm>
                <a:custGeom>
                  <a:avLst/>
                  <a:gdLst>
                    <a:gd name="T0" fmla="*/ 41 w 71"/>
                    <a:gd name="T1" fmla="*/ 0 h 42"/>
                    <a:gd name="T2" fmla="*/ 64 w 71"/>
                    <a:gd name="T3" fmla="*/ 29 h 42"/>
                    <a:gd name="T4" fmla="*/ 48 w 71"/>
                    <a:gd name="T5" fmla="*/ 42 h 42"/>
                    <a:gd name="T6" fmla="*/ 11 w 71"/>
                    <a:gd name="T7" fmla="*/ 42 h 42"/>
                    <a:gd name="T8" fmla="*/ 2 w 71"/>
                    <a:gd name="T9" fmla="*/ 32 h 42"/>
                    <a:gd name="T10" fmla="*/ 41 w 71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1" h="42">
                      <a:moveTo>
                        <a:pt x="41" y="0"/>
                      </a:moveTo>
                      <a:cubicBezTo>
                        <a:pt x="71" y="0"/>
                        <a:pt x="71" y="0"/>
                        <a:pt x="64" y="29"/>
                      </a:cubicBezTo>
                      <a:cubicBezTo>
                        <a:pt x="62" y="39"/>
                        <a:pt x="58" y="42"/>
                        <a:pt x="48" y="42"/>
                      </a:cubicBezTo>
                      <a:cubicBezTo>
                        <a:pt x="36" y="41"/>
                        <a:pt x="23" y="41"/>
                        <a:pt x="11" y="42"/>
                      </a:cubicBezTo>
                      <a:cubicBezTo>
                        <a:pt x="3" y="42"/>
                        <a:pt x="0" y="41"/>
                        <a:pt x="2" y="32"/>
                      </a:cubicBezTo>
                      <a:cubicBezTo>
                        <a:pt x="10" y="0"/>
                        <a:pt x="9" y="0"/>
                        <a:pt x="4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7" name="组合 16"/>
              <p:cNvGrpSpPr/>
              <p:nvPr userDrawn="1">
                <p:custDataLst>
                  <p:tags r:id="rId37"/>
                </p:custDataLst>
              </p:nvPr>
            </p:nvGrpSpPr>
            <p:grpSpPr>
              <a:xfrm>
                <a:off x="226430" y="5742124"/>
                <a:ext cx="8058151" cy="1112838"/>
                <a:chOff x="2517148" y="3846513"/>
                <a:chExt cx="8058151" cy="1112838"/>
              </a:xfrm>
              <a:grpFill/>
            </p:grpSpPr>
            <p:sp>
              <p:nvSpPr>
                <p:cNvPr id="18" name="Freeform 22"/>
                <p:cNvSpPr/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9287836" y="3857625"/>
                  <a:ext cx="1287463" cy="1084263"/>
                </a:xfrm>
                <a:custGeom>
                  <a:avLst/>
                  <a:gdLst>
                    <a:gd name="T0" fmla="*/ 0 w 343"/>
                    <a:gd name="T1" fmla="*/ 287 h 288"/>
                    <a:gd name="T2" fmla="*/ 81 w 343"/>
                    <a:gd name="T3" fmla="*/ 150 h 288"/>
                    <a:gd name="T4" fmla="*/ 114 w 343"/>
                    <a:gd name="T5" fmla="*/ 95 h 288"/>
                    <a:gd name="T6" fmla="*/ 107 w 343"/>
                    <a:gd name="T7" fmla="*/ 83 h 288"/>
                    <a:gd name="T8" fmla="*/ 80 w 343"/>
                    <a:gd name="T9" fmla="*/ 83 h 288"/>
                    <a:gd name="T10" fmla="*/ 66 w 343"/>
                    <a:gd name="T11" fmla="*/ 78 h 288"/>
                    <a:gd name="T12" fmla="*/ 82 w 343"/>
                    <a:gd name="T13" fmla="*/ 61 h 288"/>
                    <a:gd name="T14" fmla="*/ 121 w 343"/>
                    <a:gd name="T15" fmla="*/ 62 h 288"/>
                    <a:gd name="T16" fmla="*/ 139 w 343"/>
                    <a:gd name="T17" fmla="*/ 51 h 288"/>
                    <a:gd name="T18" fmla="*/ 168 w 343"/>
                    <a:gd name="T19" fmla="*/ 7 h 288"/>
                    <a:gd name="T20" fmla="*/ 237 w 343"/>
                    <a:gd name="T21" fmla="*/ 5 h 288"/>
                    <a:gd name="T22" fmla="*/ 211 w 343"/>
                    <a:gd name="T23" fmla="*/ 49 h 288"/>
                    <a:gd name="T24" fmla="*/ 218 w 343"/>
                    <a:gd name="T25" fmla="*/ 62 h 288"/>
                    <a:gd name="T26" fmla="*/ 332 w 343"/>
                    <a:gd name="T27" fmla="*/ 61 h 288"/>
                    <a:gd name="T28" fmla="*/ 340 w 343"/>
                    <a:gd name="T29" fmla="*/ 73 h 288"/>
                    <a:gd name="T30" fmla="*/ 279 w 343"/>
                    <a:gd name="T31" fmla="*/ 250 h 288"/>
                    <a:gd name="T32" fmla="*/ 227 w 343"/>
                    <a:gd name="T33" fmla="*/ 287 h 288"/>
                    <a:gd name="T34" fmla="*/ 142 w 343"/>
                    <a:gd name="T35" fmla="*/ 287 h 288"/>
                    <a:gd name="T36" fmla="*/ 168 w 343"/>
                    <a:gd name="T37" fmla="*/ 264 h 288"/>
                    <a:gd name="T38" fmla="*/ 216 w 343"/>
                    <a:gd name="T39" fmla="*/ 230 h 288"/>
                    <a:gd name="T40" fmla="*/ 261 w 343"/>
                    <a:gd name="T41" fmla="*/ 97 h 288"/>
                    <a:gd name="T42" fmla="*/ 251 w 343"/>
                    <a:gd name="T43" fmla="*/ 83 h 288"/>
                    <a:gd name="T44" fmla="*/ 192 w 343"/>
                    <a:gd name="T45" fmla="*/ 86 h 288"/>
                    <a:gd name="T46" fmla="*/ 161 w 343"/>
                    <a:gd name="T47" fmla="*/ 135 h 288"/>
                    <a:gd name="T48" fmla="*/ 77 w 343"/>
                    <a:gd name="T49" fmla="*/ 277 h 288"/>
                    <a:gd name="T50" fmla="*/ 58 w 343"/>
                    <a:gd name="T51" fmla="*/ 287 h 288"/>
                    <a:gd name="T52" fmla="*/ 0 w 343"/>
                    <a:gd name="T53" fmla="*/ 287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3" h="288">
                      <a:moveTo>
                        <a:pt x="0" y="287"/>
                      </a:moveTo>
                      <a:cubicBezTo>
                        <a:pt x="28" y="239"/>
                        <a:pt x="55" y="195"/>
                        <a:pt x="81" y="150"/>
                      </a:cubicBezTo>
                      <a:cubicBezTo>
                        <a:pt x="92" y="132"/>
                        <a:pt x="103" y="113"/>
                        <a:pt x="114" y="95"/>
                      </a:cubicBezTo>
                      <a:cubicBezTo>
                        <a:pt x="120" y="85"/>
                        <a:pt x="117" y="83"/>
                        <a:pt x="107" y="83"/>
                      </a:cubicBezTo>
                      <a:cubicBezTo>
                        <a:pt x="98" y="84"/>
                        <a:pt x="89" y="84"/>
                        <a:pt x="80" y="83"/>
                      </a:cubicBezTo>
                      <a:cubicBezTo>
                        <a:pt x="75" y="83"/>
                        <a:pt x="66" y="88"/>
                        <a:pt x="66" y="78"/>
                      </a:cubicBezTo>
                      <a:cubicBezTo>
                        <a:pt x="67" y="70"/>
                        <a:pt x="68" y="60"/>
                        <a:pt x="82" y="61"/>
                      </a:cubicBezTo>
                      <a:cubicBezTo>
                        <a:pt x="95" y="62"/>
                        <a:pt x="108" y="61"/>
                        <a:pt x="121" y="62"/>
                      </a:cubicBezTo>
                      <a:cubicBezTo>
                        <a:pt x="130" y="62"/>
                        <a:pt x="135" y="59"/>
                        <a:pt x="139" y="51"/>
                      </a:cubicBezTo>
                      <a:cubicBezTo>
                        <a:pt x="149" y="35"/>
                        <a:pt x="154" y="12"/>
                        <a:pt x="168" y="7"/>
                      </a:cubicBezTo>
                      <a:cubicBezTo>
                        <a:pt x="188" y="0"/>
                        <a:pt x="213" y="5"/>
                        <a:pt x="237" y="5"/>
                      </a:cubicBezTo>
                      <a:cubicBezTo>
                        <a:pt x="228" y="21"/>
                        <a:pt x="220" y="35"/>
                        <a:pt x="211" y="49"/>
                      </a:cubicBezTo>
                      <a:cubicBezTo>
                        <a:pt x="205" y="59"/>
                        <a:pt x="206" y="62"/>
                        <a:pt x="218" y="62"/>
                      </a:cubicBezTo>
                      <a:cubicBezTo>
                        <a:pt x="256" y="61"/>
                        <a:pt x="294" y="62"/>
                        <a:pt x="332" y="61"/>
                      </a:cubicBezTo>
                      <a:cubicBezTo>
                        <a:pt x="342" y="61"/>
                        <a:pt x="343" y="64"/>
                        <a:pt x="340" y="73"/>
                      </a:cubicBezTo>
                      <a:cubicBezTo>
                        <a:pt x="319" y="132"/>
                        <a:pt x="300" y="191"/>
                        <a:pt x="279" y="250"/>
                      </a:cubicBezTo>
                      <a:cubicBezTo>
                        <a:pt x="271" y="275"/>
                        <a:pt x="253" y="287"/>
                        <a:pt x="227" y="287"/>
                      </a:cubicBezTo>
                      <a:cubicBezTo>
                        <a:pt x="199" y="287"/>
                        <a:pt x="171" y="287"/>
                        <a:pt x="142" y="287"/>
                      </a:cubicBezTo>
                      <a:cubicBezTo>
                        <a:pt x="147" y="264"/>
                        <a:pt x="147" y="264"/>
                        <a:pt x="168" y="264"/>
                      </a:cubicBezTo>
                      <a:cubicBezTo>
                        <a:pt x="210" y="263"/>
                        <a:pt x="202" y="269"/>
                        <a:pt x="216" y="230"/>
                      </a:cubicBezTo>
                      <a:cubicBezTo>
                        <a:pt x="231" y="186"/>
                        <a:pt x="246" y="141"/>
                        <a:pt x="261" y="97"/>
                      </a:cubicBezTo>
                      <a:cubicBezTo>
                        <a:pt x="266" y="85"/>
                        <a:pt x="263" y="82"/>
                        <a:pt x="251" y="83"/>
                      </a:cubicBezTo>
                      <a:cubicBezTo>
                        <a:pt x="231" y="85"/>
                        <a:pt x="207" y="76"/>
                        <a:pt x="192" y="86"/>
                      </a:cubicBezTo>
                      <a:cubicBezTo>
                        <a:pt x="177" y="96"/>
                        <a:pt x="171" y="118"/>
                        <a:pt x="161" y="135"/>
                      </a:cubicBezTo>
                      <a:cubicBezTo>
                        <a:pt x="133" y="182"/>
                        <a:pt x="105" y="229"/>
                        <a:pt x="77" y="277"/>
                      </a:cubicBezTo>
                      <a:cubicBezTo>
                        <a:pt x="73" y="285"/>
                        <a:pt x="68" y="288"/>
                        <a:pt x="58" y="287"/>
                      </a:cubicBezTo>
                      <a:cubicBezTo>
                        <a:pt x="40" y="287"/>
                        <a:pt x="22" y="287"/>
                        <a:pt x="0" y="28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25"/>
                <p:cNvSpPr>
                  <a:spLocks noEditPoint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7579686" y="3917950"/>
                  <a:ext cx="819150" cy="1027113"/>
                </a:xfrm>
                <a:custGeom>
                  <a:avLst/>
                  <a:gdLst>
                    <a:gd name="T0" fmla="*/ 218 w 218"/>
                    <a:gd name="T1" fmla="*/ 1 h 273"/>
                    <a:gd name="T2" fmla="*/ 145 w 218"/>
                    <a:gd name="T3" fmla="*/ 216 h 273"/>
                    <a:gd name="T4" fmla="*/ 66 w 218"/>
                    <a:gd name="T5" fmla="*/ 272 h 273"/>
                    <a:gd name="T6" fmla="*/ 11 w 218"/>
                    <a:gd name="T7" fmla="*/ 272 h 273"/>
                    <a:gd name="T8" fmla="*/ 3 w 218"/>
                    <a:gd name="T9" fmla="*/ 261 h 273"/>
                    <a:gd name="T10" fmla="*/ 89 w 218"/>
                    <a:gd name="T11" fmla="*/ 9 h 273"/>
                    <a:gd name="T12" fmla="*/ 100 w 218"/>
                    <a:gd name="T13" fmla="*/ 0 h 273"/>
                    <a:gd name="T14" fmla="*/ 218 w 218"/>
                    <a:gd name="T15" fmla="*/ 1 h 273"/>
                    <a:gd name="T16" fmla="*/ 68 w 218"/>
                    <a:gd name="T17" fmla="*/ 250 h 273"/>
                    <a:gd name="T18" fmla="*/ 88 w 218"/>
                    <a:gd name="T19" fmla="*/ 233 h 273"/>
                    <a:gd name="T20" fmla="*/ 154 w 218"/>
                    <a:gd name="T21" fmla="*/ 36 h 273"/>
                    <a:gd name="T22" fmla="*/ 154 w 218"/>
                    <a:gd name="T23" fmla="*/ 23 h 273"/>
                    <a:gd name="T24" fmla="*/ 133 w 218"/>
                    <a:gd name="T25" fmla="*/ 30 h 273"/>
                    <a:gd name="T26" fmla="*/ 62 w 218"/>
                    <a:gd name="T27" fmla="*/ 241 h 273"/>
                    <a:gd name="T28" fmla="*/ 68 w 218"/>
                    <a:gd name="T29" fmla="*/ 25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8" h="273">
                      <a:moveTo>
                        <a:pt x="218" y="1"/>
                      </a:moveTo>
                      <a:cubicBezTo>
                        <a:pt x="193" y="74"/>
                        <a:pt x="169" y="145"/>
                        <a:pt x="145" y="216"/>
                      </a:cubicBezTo>
                      <a:cubicBezTo>
                        <a:pt x="127" y="271"/>
                        <a:pt x="121" y="273"/>
                        <a:pt x="66" y="272"/>
                      </a:cubicBezTo>
                      <a:cubicBezTo>
                        <a:pt x="48" y="271"/>
                        <a:pt x="29" y="271"/>
                        <a:pt x="11" y="272"/>
                      </a:cubicBezTo>
                      <a:cubicBezTo>
                        <a:pt x="2" y="272"/>
                        <a:pt x="0" y="269"/>
                        <a:pt x="3" y="261"/>
                      </a:cubicBezTo>
                      <a:cubicBezTo>
                        <a:pt x="32" y="177"/>
                        <a:pt x="61" y="93"/>
                        <a:pt x="89" y="9"/>
                      </a:cubicBezTo>
                      <a:cubicBezTo>
                        <a:pt x="91" y="3"/>
                        <a:pt x="93" y="0"/>
                        <a:pt x="100" y="0"/>
                      </a:cubicBezTo>
                      <a:cubicBezTo>
                        <a:pt x="139" y="1"/>
                        <a:pt x="177" y="1"/>
                        <a:pt x="218" y="1"/>
                      </a:cubicBezTo>
                      <a:close/>
                      <a:moveTo>
                        <a:pt x="68" y="250"/>
                      </a:moveTo>
                      <a:cubicBezTo>
                        <a:pt x="81" y="251"/>
                        <a:pt x="84" y="242"/>
                        <a:pt x="88" y="233"/>
                      </a:cubicBezTo>
                      <a:cubicBezTo>
                        <a:pt x="110" y="167"/>
                        <a:pt x="132" y="102"/>
                        <a:pt x="154" y="36"/>
                      </a:cubicBezTo>
                      <a:cubicBezTo>
                        <a:pt x="156" y="32"/>
                        <a:pt x="163" y="25"/>
                        <a:pt x="154" y="23"/>
                      </a:cubicBezTo>
                      <a:cubicBezTo>
                        <a:pt x="147" y="22"/>
                        <a:pt x="137" y="17"/>
                        <a:pt x="133" y="30"/>
                      </a:cubicBezTo>
                      <a:cubicBezTo>
                        <a:pt x="110" y="100"/>
                        <a:pt x="86" y="170"/>
                        <a:pt x="62" y="241"/>
                      </a:cubicBezTo>
                      <a:cubicBezTo>
                        <a:pt x="59" y="248"/>
                        <a:pt x="61" y="251"/>
                        <a:pt x="68" y="2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26"/>
                <p:cNvSpPr>
                  <a:spLocks noEditPoint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628398" y="3851275"/>
                  <a:ext cx="757238" cy="1085850"/>
                </a:xfrm>
                <a:custGeom>
                  <a:avLst/>
                  <a:gdLst>
                    <a:gd name="T0" fmla="*/ 180 w 202"/>
                    <a:gd name="T1" fmla="*/ 5 h 289"/>
                    <a:gd name="T2" fmla="*/ 162 w 202"/>
                    <a:gd name="T3" fmla="*/ 38 h 289"/>
                    <a:gd name="T4" fmla="*/ 170 w 202"/>
                    <a:gd name="T5" fmla="*/ 50 h 289"/>
                    <a:gd name="T6" fmla="*/ 173 w 202"/>
                    <a:gd name="T7" fmla="*/ 50 h 289"/>
                    <a:gd name="T8" fmla="*/ 193 w 202"/>
                    <a:gd name="T9" fmla="*/ 77 h 289"/>
                    <a:gd name="T10" fmla="*/ 131 w 202"/>
                    <a:gd name="T11" fmla="*/ 258 h 289"/>
                    <a:gd name="T12" fmla="*/ 88 w 202"/>
                    <a:gd name="T13" fmla="*/ 289 h 289"/>
                    <a:gd name="T14" fmla="*/ 11 w 202"/>
                    <a:gd name="T15" fmla="*/ 289 h 289"/>
                    <a:gd name="T16" fmla="*/ 3 w 202"/>
                    <a:gd name="T17" fmla="*/ 278 h 289"/>
                    <a:gd name="T18" fmla="*/ 78 w 202"/>
                    <a:gd name="T19" fmla="*/ 58 h 289"/>
                    <a:gd name="T20" fmla="*/ 87 w 202"/>
                    <a:gd name="T21" fmla="*/ 50 h 289"/>
                    <a:gd name="T22" fmla="*/ 107 w 202"/>
                    <a:gd name="T23" fmla="*/ 37 h 289"/>
                    <a:gd name="T24" fmla="*/ 159 w 202"/>
                    <a:gd name="T25" fmla="*/ 5 h 289"/>
                    <a:gd name="T26" fmla="*/ 180 w 202"/>
                    <a:gd name="T27" fmla="*/ 5 h 289"/>
                    <a:gd name="T28" fmla="*/ 95 w 202"/>
                    <a:gd name="T29" fmla="*/ 159 h 289"/>
                    <a:gd name="T30" fmla="*/ 117 w 202"/>
                    <a:gd name="T31" fmla="*/ 148 h 289"/>
                    <a:gd name="T32" fmla="*/ 138 w 202"/>
                    <a:gd name="T33" fmla="*/ 86 h 289"/>
                    <a:gd name="T34" fmla="*/ 137 w 202"/>
                    <a:gd name="T35" fmla="*/ 74 h 289"/>
                    <a:gd name="T36" fmla="*/ 122 w 202"/>
                    <a:gd name="T37" fmla="*/ 81 h 289"/>
                    <a:gd name="T38" fmla="*/ 95 w 202"/>
                    <a:gd name="T39" fmla="*/ 159 h 289"/>
                    <a:gd name="T40" fmla="*/ 105 w 202"/>
                    <a:gd name="T41" fmla="*/ 184 h 289"/>
                    <a:gd name="T42" fmla="*/ 83 w 202"/>
                    <a:gd name="T43" fmla="*/ 192 h 289"/>
                    <a:gd name="T44" fmla="*/ 62 w 202"/>
                    <a:gd name="T45" fmla="*/ 256 h 289"/>
                    <a:gd name="T46" fmla="*/ 62 w 202"/>
                    <a:gd name="T47" fmla="*/ 265 h 289"/>
                    <a:gd name="T48" fmla="*/ 72 w 202"/>
                    <a:gd name="T49" fmla="*/ 265 h 289"/>
                    <a:gd name="T50" fmla="*/ 80 w 202"/>
                    <a:gd name="T51" fmla="*/ 255 h 289"/>
                    <a:gd name="T52" fmla="*/ 105 w 202"/>
                    <a:gd name="T53" fmla="*/ 184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1" h="289">
                      <a:moveTo>
                        <a:pt x="180" y="5"/>
                      </a:moveTo>
                      <a:cubicBezTo>
                        <a:pt x="173" y="18"/>
                        <a:pt x="168" y="28"/>
                        <a:pt x="162" y="38"/>
                      </a:cubicBezTo>
                      <a:cubicBezTo>
                        <a:pt x="155" y="49"/>
                        <a:pt x="159" y="51"/>
                        <a:pt x="170" y="50"/>
                      </a:cubicBezTo>
                      <a:cubicBezTo>
                        <a:pt x="171" y="50"/>
                        <a:pt x="172" y="50"/>
                        <a:pt x="173" y="50"/>
                      </a:cubicBezTo>
                      <a:cubicBezTo>
                        <a:pt x="202" y="50"/>
                        <a:pt x="202" y="50"/>
                        <a:pt x="193" y="77"/>
                      </a:cubicBezTo>
                      <a:cubicBezTo>
                        <a:pt x="172" y="137"/>
                        <a:pt x="152" y="197"/>
                        <a:pt x="131" y="258"/>
                      </a:cubicBezTo>
                      <a:cubicBezTo>
                        <a:pt x="123" y="281"/>
                        <a:pt x="112" y="289"/>
                        <a:pt x="88" y="289"/>
                      </a:cubicBezTo>
                      <a:cubicBezTo>
                        <a:pt x="62" y="289"/>
                        <a:pt x="37" y="289"/>
                        <a:pt x="11" y="289"/>
                      </a:cubicBezTo>
                      <a:cubicBezTo>
                        <a:pt x="2" y="289"/>
                        <a:pt x="0" y="287"/>
                        <a:pt x="3" y="278"/>
                      </a:cubicBezTo>
                      <a:cubicBezTo>
                        <a:pt x="28" y="205"/>
                        <a:pt x="53" y="132"/>
                        <a:pt x="78" y="58"/>
                      </a:cubicBezTo>
                      <a:cubicBezTo>
                        <a:pt x="79" y="54"/>
                        <a:pt x="81" y="49"/>
                        <a:pt x="87" y="50"/>
                      </a:cubicBezTo>
                      <a:cubicBezTo>
                        <a:pt x="98" y="53"/>
                        <a:pt x="104" y="46"/>
                        <a:pt x="107" y="37"/>
                      </a:cubicBezTo>
                      <a:cubicBezTo>
                        <a:pt x="115" y="11"/>
                        <a:pt x="132" y="0"/>
                        <a:pt x="159" y="5"/>
                      </a:cubicBezTo>
                      <a:cubicBezTo>
                        <a:pt x="165" y="6"/>
                        <a:pt x="171" y="5"/>
                        <a:pt x="180" y="5"/>
                      </a:cubicBezTo>
                      <a:close/>
                      <a:moveTo>
                        <a:pt x="95" y="159"/>
                      </a:moveTo>
                      <a:cubicBezTo>
                        <a:pt x="108" y="163"/>
                        <a:pt x="114" y="160"/>
                        <a:pt x="117" y="148"/>
                      </a:cubicBezTo>
                      <a:cubicBezTo>
                        <a:pt x="123" y="127"/>
                        <a:pt x="131" y="106"/>
                        <a:pt x="138" y="86"/>
                      </a:cubicBezTo>
                      <a:cubicBezTo>
                        <a:pt x="139" y="82"/>
                        <a:pt x="145" y="76"/>
                        <a:pt x="137" y="74"/>
                      </a:cubicBezTo>
                      <a:cubicBezTo>
                        <a:pt x="131" y="72"/>
                        <a:pt x="124" y="72"/>
                        <a:pt x="122" y="81"/>
                      </a:cubicBezTo>
                      <a:cubicBezTo>
                        <a:pt x="113" y="107"/>
                        <a:pt x="104" y="132"/>
                        <a:pt x="95" y="159"/>
                      </a:cubicBezTo>
                      <a:close/>
                      <a:moveTo>
                        <a:pt x="105" y="184"/>
                      </a:moveTo>
                      <a:cubicBezTo>
                        <a:pt x="95" y="184"/>
                        <a:pt x="87" y="181"/>
                        <a:pt x="83" y="192"/>
                      </a:cubicBezTo>
                      <a:cubicBezTo>
                        <a:pt x="77" y="214"/>
                        <a:pt x="69" y="235"/>
                        <a:pt x="62" y="256"/>
                      </a:cubicBezTo>
                      <a:cubicBezTo>
                        <a:pt x="61" y="259"/>
                        <a:pt x="57" y="263"/>
                        <a:pt x="62" y="265"/>
                      </a:cubicBezTo>
                      <a:cubicBezTo>
                        <a:pt x="65" y="266"/>
                        <a:pt x="69" y="266"/>
                        <a:pt x="72" y="265"/>
                      </a:cubicBezTo>
                      <a:cubicBezTo>
                        <a:pt x="77" y="263"/>
                        <a:pt x="79" y="259"/>
                        <a:pt x="80" y="255"/>
                      </a:cubicBezTo>
                      <a:cubicBezTo>
                        <a:pt x="88" y="232"/>
                        <a:pt x="96" y="209"/>
                        <a:pt x="105" y="1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4757111" y="3917950"/>
                  <a:ext cx="792163" cy="977900"/>
                </a:xfrm>
                <a:custGeom>
                  <a:avLst/>
                  <a:gdLst>
                    <a:gd name="T0" fmla="*/ 211 w 211"/>
                    <a:gd name="T1" fmla="*/ 1 h 260"/>
                    <a:gd name="T2" fmla="*/ 174 w 211"/>
                    <a:gd name="T3" fmla="*/ 110 h 260"/>
                    <a:gd name="T4" fmla="*/ 136 w 211"/>
                    <a:gd name="T5" fmla="*/ 224 h 260"/>
                    <a:gd name="T6" fmla="*/ 85 w 211"/>
                    <a:gd name="T7" fmla="*/ 260 h 260"/>
                    <a:gd name="T8" fmla="*/ 12 w 211"/>
                    <a:gd name="T9" fmla="*/ 260 h 260"/>
                    <a:gd name="T10" fmla="*/ 4 w 211"/>
                    <a:gd name="T11" fmla="*/ 249 h 260"/>
                    <a:gd name="T12" fmla="*/ 86 w 211"/>
                    <a:gd name="T13" fmla="*/ 9 h 260"/>
                    <a:gd name="T14" fmla="*/ 96 w 211"/>
                    <a:gd name="T15" fmla="*/ 0 h 260"/>
                    <a:gd name="T16" fmla="*/ 211 w 211"/>
                    <a:gd name="T17" fmla="*/ 1 h 260"/>
                    <a:gd name="T18" fmla="*/ 110 w 211"/>
                    <a:gd name="T19" fmla="*/ 118 h 260"/>
                    <a:gd name="T20" fmla="*/ 121 w 211"/>
                    <a:gd name="T21" fmla="*/ 110 h 260"/>
                    <a:gd name="T22" fmla="*/ 147 w 211"/>
                    <a:gd name="T23" fmla="*/ 33 h 260"/>
                    <a:gd name="T24" fmla="*/ 145 w 211"/>
                    <a:gd name="T25" fmla="*/ 23 h 260"/>
                    <a:gd name="T26" fmla="*/ 132 w 211"/>
                    <a:gd name="T27" fmla="*/ 29 h 260"/>
                    <a:gd name="T28" fmla="*/ 104 w 211"/>
                    <a:gd name="T29" fmla="*/ 111 h 260"/>
                    <a:gd name="T30" fmla="*/ 110 w 211"/>
                    <a:gd name="T31" fmla="*/ 118 h 260"/>
                    <a:gd name="T32" fmla="*/ 109 w 211"/>
                    <a:gd name="T33" fmla="*/ 143 h 260"/>
                    <a:gd name="T34" fmla="*/ 90 w 211"/>
                    <a:gd name="T35" fmla="*/ 152 h 260"/>
                    <a:gd name="T36" fmla="*/ 65 w 211"/>
                    <a:gd name="T37" fmla="*/ 227 h 260"/>
                    <a:gd name="T38" fmla="*/ 64 w 211"/>
                    <a:gd name="T39" fmla="*/ 236 h 260"/>
                    <a:gd name="T40" fmla="*/ 75 w 211"/>
                    <a:gd name="T41" fmla="*/ 235 h 260"/>
                    <a:gd name="T42" fmla="*/ 82 w 211"/>
                    <a:gd name="T43" fmla="*/ 225 h 260"/>
                    <a:gd name="T44" fmla="*/ 109 w 211"/>
                    <a:gd name="T45" fmla="*/ 143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1" h="260">
                      <a:moveTo>
                        <a:pt x="211" y="1"/>
                      </a:moveTo>
                      <a:cubicBezTo>
                        <a:pt x="198" y="38"/>
                        <a:pt x="186" y="74"/>
                        <a:pt x="174" y="110"/>
                      </a:cubicBezTo>
                      <a:cubicBezTo>
                        <a:pt x="161" y="148"/>
                        <a:pt x="148" y="186"/>
                        <a:pt x="136" y="224"/>
                      </a:cubicBezTo>
                      <a:cubicBezTo>
                        <a:pt x="127" y="248"/>
                        <a:pt x="111" y="260"/>
                        <a:pt x="85" y="260"/>
                      </a:cubicBezTo>
                      <a:cubicBezTo>
                        <a:pt x="61" y="260"/>
                        <a:pt x="36" y="260"/>
                        <a:pt x="12" y="260"/>
                      </a:cubicBezTo>
                      <a:cubicBezTo>
                        <a:pt x="3" y="260"/>
                        <a:pt x="0" y="259"/>
                        <a:pt x="4" y="249"/>
                      </a:cubicBezTo>
                      <a:cubicBezTo>
                        <a:pt x="31" y="169"/>
                        <a:pt x="58" y="89"/>
                        <a:pt x="86" y="9"/>
                      </a:cubicBezTo>
                      <a:cubicBezTo>
                        <a:pt x="87" y="4"/>
                        <a:pt x="89" y="0"/>
                        <a:pt x="96" y="0"/>
                      </a:cubicBezTo>
                      <a:cubicBezTo>
                        <a:pt x="134" y="1"/>
                        <a:pt x="171" y="1"/>
                        <a:pt x="211" y="1"/>
                      </a:cubicBezTo>
                      <a:close/>
                      <a:moveTo>
                        <a:pt x="110" y="118"/>
                      </a:moveTo>
                      <a:cubicBezTo>
                        <a:pt x="117" y="120"/>
                        <a:pt x="119" y="115"/>
                        <a:pt x="121" y="110"/>
                      </a:cubicBezTo>
                      <a:cubicBezTo>
                        <a:pt x="130" y="84"/>
                        <a:pt x="138" y="59"/>
                        <a:pt x="147" y="33"/>
                      </a:cubicBezTo>
                      <a:cubicBezTo>
                        <a:pt x="148" y="30"/>
                        <a:pt x="153" y="24"/>
                        <a:pt x="145" y="23"/>
                      </a:cubicBezTo>
                      <a:cubicBezTo>
                        <a:pt x="140" y="22"/>
                        <a:pt x="135" y="21"/>
                        <a:pt x="132" y="29"/>
                      </a:cubicBezTo>
                      <a:cubicBezTo>
                        <a:pt x="123" y="56"/>
                        <a:pt x="114" y="83"/>
                        <a:pt x="104" y="111"/>
                      </a:cubicBezTo>
                      <a:cubicBezTo>
                        <a:pt x="102" y="116"/>
                        <a:pt x="103" y="119"/>
                        <a:pt x="110" y="118"/>
                      </a:cubicBezTo>
                      <a:close/>
                      <a:moveTo>
                        <a:pt x="109" y="143"/>
                      </a:moveTo>
                      <a:cubicBezTo>
                        <a:pt x="99" y="140"/>
                        <a:pt x="93" y="141"/>
                        <a:pt x="90" y="152"/>
                      </a:cubicBezTo>
                      <a:cubicBezTo>
                        <a:pt x="82" y="177"/>
                        <a:pt x="73" y="202"/>
                        <a:pt x="65" y="227"/>
                      </a:cubicBezTo>
                      <a:cubicBezTo>
                        <a:pt x="64" y="230"/>
                        <a:pt x="60" y="234"/>
                        <a:pt x="64" y="236"/>
                      </a:cubicBezTo>
                      <a:cubicBezTo>
                        <a:pt x="67" y="239"/>
                        <a:pt x="71" y="237"/>
                        <a:pt x="75" y="235"/>
                      </a:cubicBezTo>
                      <a:cubicBezTo>
                        <a:pt x="78" y="233"/>
                        <a:pt x="80" y="229"/>
                        <a:pt x="82" y="225"/>
                      </a:cubicBezTo>
                      <a:cubicBezTo>
                        <a:pt x="91" y="198"/>
                        <a:pt x="100" y="171"/>
                        <a:pt x="109" y="1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9"/>
                <p:cNvSpPr/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4341186" y="3854450"/>
                  <a:ext cx="674688" cy="1082675"/>
                </a:xfrm>
                <a:custGeom>
                  <a:avLst/>
                  <a:gdLst>
                    <a:gd name="T0" fmla="*/ 0 w 180"/>
                    <a:gd name="T1" fmla="*/ 288 h 288"/>
                    <a:gd name="T2" fmla="*/ 26 w 180"/>
                    <a:gd name="T3" fmla="*/ 265 h 288"/>
                    <a:gd name="T4" fmla="*/ 45 w 180"/>
                    <a:gd name="T5" fmla="*/ 252 h 288"/>
                    <a:gd name="T6" fmla="*/ 111 w 180"/>
                    <a:gd name="T7" fmla="*/ 60 h 288"/>
                    <a:gd name="T8" fmla="*/ 102 w 180"/>
                    <a:gd name="T9" fmla="*/ 48 h 288"/>
                    <a:gd name="T10" fmla="*/ 71 w 180"/>
                    <a:gd name="T11" fmla="*/ 67 h 288"/>
                    <a:gd name="T12" fmla="*/ 13 w 180"/>
                    <a:gd name="T13" fmla="*/ 102 h 288"/>
                    <a:gd name="T14" fmla="*/ 1 w 180"/>
                    <a:gd name="T15" fmla="*/ 102 h 288"/>
                    <a:gd name="T16" fmla="*/ 11 w 180"/>
                    <a:gd name="T17" fmla="*/ 79 h 288"/>
                    <a:gd name="T18" fmla="*/ 43 w 180"/>
                    <a:gd name="T19" fmla="*/ 14 h 288"/>
                    <a:gd name="T20" fmla="*/ 59 w 180"/>
                    <a:gd name="T21" fmla="*/ 4 h 288"/>
                    <a:gd name="T22" fmla="*/ 83 w 180"/>
                    <a:gd name="T23" fmla="*/ 4 h 288"/>
                    <a:gd name="T24" fmla="*/ 95 w 180"/>
                    <a:gd name="T25" fmla="*/ 19 h 288"/>
                    <a:gd name="T26" fmla="*/ 103 w 180"/>
                    <a:gd name="T27" fmla="*/ 25 h 288"/>
                    <a:gd name="T28" fmla="*/ 169 w 180"/>
                    <a:gd name="T29" fmla="*/ 25 h 288"/>
                    <a:gd name="T30" fmla="*/ 177 w 180"/>
                    <a:gd name="T31" fmla="*/ 36 h 288"/>
                    <a:gd name="T32" fmla="*/ 103 w 180"/>
                    <a:gd name="T33" fmla="*/ 254 h 288"/>
                    <a:gd name="T34" fmla="*/ 53 w 180"/>
                    <a:gd name="T35" fmla="*/ 288 h 288"/>
                    <a:gd name="T36" fmla="*/ 0 w 180"/>
                    <a:gd name="T37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0" h="288">
                      <a:moveTo>
                        <a:pt x="0" y="288"/>
                      </a:moveTo>
                      <a:cubicBezTo>
                        <a:pt x="0" y="269"/>
                        <a:pt x="9" y="262"/>
                        <a:pt x="26" y="265"/>
                      </a:cubicBezTo>
                      <a:cubicBezTo>
                        <a:pt x="36" y="266"/>
                        <a:pt x="42" y="262"/>
                        <a:pt x="45" y="252"/>
                      </a:cubicBezTo>
                      <a:cubicBezTo>
                        <a:pt x="67" y="188"/>
                        <a:pt x="88" y="124"/>
                        <a:pt x="111" y="60"/>
                      </a:cubicBezTo>
                      <a:cubicBezTo>
                        <a:pt x="114" y="50"/>
                        <a:pt x="111" y="49"/>
                        <a:pt x="102" y="48"/>
                      </a:cubicBezTo>
                      <a:cubicBezTo>
                        <a:pt x="86" y="46"/>
                        <a:pt x="75" y="51"/>
                        <a:pt x="71" y="67"/>
                      </a:cubicBezTo>
                      <a:cubicBezTo>
                        <a:pt x="63" y="98"/>
                        <a:pt x="43" y="108"/>
                        <a:pt x="13" y="102"/>
                      </a:cubicBezTo>
                      <a:cubicBezTo>
                        <a:pt x="9" y="102"/>
                        <a:pt x="6" y="102"/>
                        <a:pt x="1" y="102"/>
                      </a:cubicBezTo>
                      <a:cubicBezTo>
                        <a:pt x="2" y="93"/>
                        <a:pt x="7" y="86"/>
                        <a:pt x="11" y="79"/>
                      </a:cubicBezTo>
                      <a:cubicBezTo>
                        <a:pt x="21" y="57"/>
                        <a:pt x="32" y="36"/>
                        <a:pt x="43" y="14"/>
                      </a:cubicBezTo>
                      <a:cubicBezTo>
                        <a:pt x="46" y="7"/>
                        <a:pt x="50" y="3"/>
                        <a:pt x="59" y="4"/>
                      </a:cubicBezTo>
                      <a:cubicBezTo>
                        <a:pt x="67" y="5"/>
                        <a:pt x="75" y="4"/>
                        <a:pt x="83" y="4"/>
                      </a:cubicBezTo>
                      <a:cubicBezTo>
                        <a:pt x="92" y="5"/>
                        <a:pt x="106" y="0"/>
                        <a:pt x="95" y="19"/>
                      </a:cubicBezTo>
                      <a:cubicBezTo>
                        <a:pt x="91" y="26"/>
                        <a:pt x="100" y="25"/>
                        <a:pt x="103" y="25"/>
                      </a:cubicBezTo>
                      <a:cubicBezTo>
                        <a:pt x="125" y="25"/>
                        <a:pt x="147" y="25"/>
                        <a:pt x="169" y="25"/>
                      </a:cubicBezTo>
                      <a:cubicBezTo>
                        <a:pt x="179" y="24"/>
                        <a:pt x="180" y="28"/>
                        <a:pt x="177" y="36"/>
                      </a:cubicBezTo>
                      <a:cubicBezTo>
                        <a:pt x="152" y="108"/>
                        <a:pt x="128" y="181"/>
                        <a:pt x="103" y="254"/>
                      </a:cubicBezTo>
                      <a:cubicBezTo>
                        <a:pt x="95" y="276"/>
                        <a:pt x="77" y="288"/>
                        <a:pt x="53" y="288"/>
                      </a:cubicBezTo>
                      <a:cubicBezTo>
                        <a:pt x="35" y="288"/>
                        <a:pt x="17" y="288"/>
                        <a:pt x="0" y="2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31"/>
                <p:cNvSpPr/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5392111" y="3865563"/>
                  <a:ext cx="735013" cy="1087438"/>
                </a:xfrm>
                <a:custGeom>
                  <a:avLst/>
                  <a:gdLst>
                    <a:gd name="T0" fmla="*/ 196 w 196"/>
                    <a:gd name="T1" fmla="*/ 0 h 289"/>
                    <a:gd name="T2" fmla="*/ 190 w 196"/>
                    <a:gd name="T3" fmla="*/ 26 h 289"/>
                    <a:gd name="T4" fmla="*/ 191 w 196"/>
                    <a:gd name="T5" fmla="*/ 45 h 289"/>
                    <a:gd name="T6" fmla="*/ 183 w 196"/>
                    <a:gd name="T7" fmla="*/ 64 h 289"/>
                    <a:gd name="T8" fmla="*/ 171 w 196"/>
                    <a:gd name="T9" fmla="*/ 79 h 289"/>
                    <a:gd name="T10" fmla="*/ 114 w 196"/>
                    <a:gd name="T11" fmla="*/ 246 h 289"/>
                    <a:gd name="T12" fmla="*/ 60 w 196"/>
                    <a:gd name="T13" fmla="*/ 285 h 289"/>
                    <a:gd name="T14" fmla="*/ 12 w 196"/>
                    <a:gd name="T15" fmla="*/ 285 h 289"/>
                    <a:gd name="T16" fmla="*/ 1 w 196"/>
                    <a:gd name="T17" fmla="*/ 281 h 289"/>
                    <a:gd name="T18" fmla="*/ 12 w 196"/>
                    <a:gd name="T19" fmla="*/ 262 h 289"/>
                    <a:gd name="T20" fmla="*/ 15 w 196"/>
                    <a:gd name="T21" fmla="*/ 261 h 289"/>
                    <a:gd name="T22" fmla="*/ 52 w 196"/>
                    <a:gd name="T23" fmla="*/ 233 h 289"/>
                    <a:gd name="T24" fmla="*/ 105 w 196"/>
                    <a:gd name="T25" fmla="*/ 78 h 289"/>
                    <a:gd name="T26" fmla="*/ 96 w 196"/>
                    <a:gd name="T27" fmla="*/ 65 h 289"/>
                    <a:gd name="T28" fmla="*/ 48 w 196"/>
                    <a:gd name="T29" fmla="*/ 65 h 289"/>
                    <a:gd name="T30" fmla="*/ 36 w 196"/>
                    <a:gd name="T31" fmla="*/ 59 h 289"/>
                    <a:gd name="T32" fmla="*/ 49 w 196"/>
                    <a:gd name="T33" fmla="*/ 42 h 289"/>
                    <a:gd name="T34" fmla="*/ 106 w 196"/>
                    <a:gd name="T35" fmla="*/ 42 h 289"/>
                    <a:gd name="T36" fmla="*/ 120 w 196"/>
                    <a:gd name="T37" fmla="*/ 32 h 289"/>
                    <a:gd name="T38" fmla="*/ 165 w 196"/>
                    <a:gd name="T39" fmla="*/ 0 h 289"/>
                    <a:gd name="T40" fmla="*/ 196 w 196"/>
                    <a:gd name="T41" fmla="*/ 0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6" h="289">
                      <a:moveTo>
                        <a:pt x="196" y="0"/>
                      </a:moveTo>
                      <a:cubicBezTo>
                        <a:pt x="196" y="10"/>
                        <a:pt x="191" y="18"/>
                        <a:pt x="190" y="26"/>
                      </a:cubicBezTo>
                      <a:cubicBezTo>
                        <a:pt x="189" y="32"/>
                        <a:pt x="180" y="38"/>
                        <a:pt x="191" y="45"/>
                      </a:cubicBezTo>
                      <a:cubicBezTo>
                        <a:pt x="194" y="47"/>
                        <a:pt x="191" y="62"/>
                        <a:pt x="183" y="64"/>
                      </a:cubicBezTo>
                      <a:cubicBezTo>
                        <a:pt x="174" y="67"/>
                        <a:pt x="173" y="73"/>
                        <a:pt x="171" y="79"/>
                      </a:cubicBezTo>
                      <a:cubicBezTo>
                        <a:pt x="152" y="135"/>
                        <a:pt x="133" y="191"/>
                        <a:pt x="114" y="246"/>
                      </a:cubicBezTo>
                      <a:cubicBezTo>
                        <a:pt x="104" y="276"/>
                        <a:pt x="92" y="285"/>
                        <a:pt x="60" y="285"/>
                      </a:cubicBezTo>
                      <a:cubicBezTo>
                        <a:pt x="44" y="285"/>
                        <a:pt x="28" y="285"/>
                        <a:pt x="12" y="285"/>
                      </a:cubicBezTo>
                      <a:cubicBezTo>
                        <a:pt x="8" y="284"/>
                        <a:pt x="0" y="289"/>
                        <a:pt x="1" y="281"/>
                      </a:cubicBezTo>
                      <a:cubicBezTo>
                        <a:pt x="2" y="274"/>
                        <a:pt x="1" y="264"/>
                        <a:pt x="12" y="262"/>
                      </a:cubicBezTo>
                      <a:cubicBezTo>
                        <a:pt x="13" y="261"/>
                        <a:pt x="14" y="261"/>
                        <a:pt x="15" y="261"/>
                      </a:cubicBezTo>
                      <a:cubicBezTo>
                        <a:pt x="42" y="259"/>
                        <a:pt x="43" y="259"/>
                        <a:pt x="52" y="233"/>
                      </a:cubicBezTo>
                      <a:cubicBezTo>
                        <a:pt x="69" y="181"/>
                        <a:pt x="87" y="130"/>
                        <a:pt x="105" y="78"/>
                      </a:cubicBezTo>
                      <a:cubicBezTo>
                        <a:pt x="108" y="68"/>
                        <a:pt x="108" y="64"/>
                        <a:pt x="96" y="65"/>
                      </a:cubicBezTo>
                      <a:cubicBezTo>
                        <a:pt x="80" y="66"/>
                        <a:pt x="64" y="66"/>
                        <a:pt x="48" y="65"/>
                      </a:cubicBezTo>
                      <a:cubicBezTo>
                        <a:pt x="43" y="65"/>
                        <a:pt x="34" y="69"/>
                        <a:pt x="36" y="59"/>
                      </a:cubicBezTo>
                      <a:cubicBezTo>
                        <a:pt x="37" y="53"/>
                        <a:pt x="36" y="42"/>
                        <a:pt x="49" y="42"/>
                      </a:cubicBezTo>
                      <a:cubicBezTo>
                        <a:pt x="68" y="42"/>
                        <a:pt x="87" y="42"/>
                        <a:pt x="106" y="42"/>
                      </a:cubicBezTo>
                      <a:cubicBezTo>
                        <a:pt x="114" y="43"/>
                        <a:pt x="118" y="39"/>
                        <a:pt x="120" y="32"/>
                      </a:cubicBezTo>
                      <a:cubicBezTo>
                        <a:pt x="131" y="0"/>
                        <a:pt x="131" y="0"/>
                        <a:pt x="165" y="0"/>
                      </a:cubicBezTo>
                      <a:cubicBezTo>
                        <a:pt x="175" y="0"/>
                        <a:pt x="186" y="0"/>
                        <a:pt x="19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34"/>
                <p:cNvSpPr/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7152648" y="3884613"/>
                  <a:ext cx="723900" cy="1060450"/>
                </a:xfrm>
                <a:custGeom>
                  <a:avLst/>
                  <a:gdLst>
                    <a:gd name="T0" fmla="*/ 178 w 193"/>
                    <a:gd name="T1" fmla="*/ 52 h 282"/>
                    <a:gd name="T2" fmla="*/ 152 w 193"/>
                    <a:gd name="T3" fmla="*/ 75 h 282"/>
                    <a:gd name="T4" fmla="*/ 124 w 193"/>
                    <a:gd name="T5" fmla="*/ 95 h 282"/>
                    <a:gd name="T6" fmla="*/ 66 w 193"/>
                    <a:gd name="T7" fmla="*/ 269 h 282"/>
                    <a:gd name="T8" fmla="*/ 49 w 193"/>
                    <a:gd name="T9" fmla="*/ 281 h 282"/>
                    <a:gd name="T10" fmla="*/ 19 w 193"/>
                    <a:gd name="T11" fmla="*/ 281 h 282"/>
                    <a:gd name="T12" fmla="*/ 6 w 193"/>
                    <a:gd name="T13" fmla="*/ 264 h 282"/>
                    <a:gd name="T14" fmla="*/ 65 w 193"/>
                    <a:gd name="T15" fmla="*/ 90 h 282"/>
                    <a:gd name="T16" fmla="*/ 54 w 193"/>
                    <a:gd name="T17" fmla="*/ 75 h 282"/>
                    <a:gd name="T18" fmla="*/ 46 w 193"/>
                    <a:gd name="T19" fmla="*/ 75 h 282"/>
                    <a:gd name="T20" fmla="*/ 32 w 193"/>
                    <a:gd name="T21" fmla="*/ 69 h 282"/>
                    <a:gd name="T22" fmla="*/ 46 w 193"/>
                    <a:gd name="T23" fmla="*/ 52 h 282"/>
                    <a:gd name="T24" fmla="*/ 70 w 193"/>
                    <a:gd name="T25" fmla="*/ 52 h 282"/>
                    <a:gd name="T26" fmla="*/ 80 w 193"/>
                    <a:gd name="T27" fmla="*/ 45 h 282"/>
                    <a:gd name="T28" fmla="*/ 67 w 193"/>
                    <a:gd name="T29" fmla="*/ 24 h 282"/>
                    <a:gd name="T30" fmla="*/ 51 w 193"/>
                    <a:gd name="T31" fmla="*/ 19 h 282"/>
                    <a:gd name="T32" fmla="*/ 69 w 193"/>
                    <a:gd name="T33" fmla="*/ 1 h 282"/>
                    <a:gd name="T34" fmla="*/ 193 w 193"/>
                    <a:gd name="T35" fmla="*/ 1 h 282"/>
                    <a:gd name="T36" fmla="*/ 169 w 193"/>
                    <a:gd name="T37" fmla="*/ 25 h 282"/>
                    <a:gd name="T38" fmla="*/ 148 w 193"/>
                    <a:gd name="T39" fmla="*/ 28 h 282"/>
                    <a:gd name="T40" fmla="*/ 142 w 193"/>
                    <a:gd name="T41" fmla="*/ 50 h 282"/>
                    <a:gd name="T42" fmla="*/ 158 w 193"/>
                    <a:gd name="T43" fmla="*/ 52 h 282"/>
                    <a:gd name="T44" fmla="*/ 178 w 193"/>
                    <a:gd name="T45" fmla="*/ 52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93" h="282">
                      <a:moveTo>
                        <a:pt x="178" y="52"/>
                      </a:moveTo>
                      <a:cubicBezTo>
                        <a:pt x="177" y="71"/>
                        <a:pt x="169" y="78"/>
                        <a:pt x="152" y="75"/>
                      </a:cubicBezTo>
                      <a:cubicBezTo>
                        <a:pt x="136" y="72"/>
                        <a:pt x="129" y="79"/>
                        <a:pt x="124" y="95"/>
                      </a:cubicBezTo>
                      <a:cubicBezTo>
                        <a:pt x="106" y="153"/>
                        <a:pt x="85" y="211"/>
                        <a:pt x="66" y="269"/>
                      </a:cubicBezTo>
                      <a:cubicBezTo>
                        <a:pt x="62" y="278"/>
                        <a:pt x="58" y="282"/>
                        <a:pt x="49" y="281"/>
                      </a:cubicBezTo>
                      <a:cubicBezTo>
                        <a:pt x="39" y="280"/>
                        <a:pt x="29" y="281"/>
                        <a:pt x="19" y="281"/>
                      </a:cubicBezTo>
                      <a:cubicBezTo>
                        <a:pt x="0" y="281"/>
                        <a:pt x="0" y="281"/>
                        <a:pt x="6" y="264"/>
                      </a:cubicBezTo>
                      <a:cubicBezTo>
                        <a:pt x="26" y="206"/>
                        <a:pt x="45" y="147"/>
                        <a:pt x="65" y="90"/>
                      </a:cubicBezTo>
                      <a:cubicBezTo>
                        <a:pt x="70" y="77"/>
                        <a:pt x="67" y="73"/>
                        <a:pt x="54" y="75"/>
                      </a:cubicBezTo>
                      <a:cubicBezTo>
                        <a:pt x="52" y="75"/>
                        <a:pt x="48" y="76"/>
                        <a:pt x="46" y="75"/>
                      </a:cubicBezTo>
                      <a:cubicBezTo>
                        <a:pt x="41" y="73"/>
                        <a:pt x="31" y="79"/>
                        <a:pt x="32" y="69"/>
                      </a:cubicBezTo>
                      <a:cubicBezTo>
                        <a:pt x="33" y="62"/>
                        <a:pt x="33" y="51"/>
                        <a:pt x="46" y="52"/>
                      </a:cubicBezTo>
                      <a:cubicBezTo>
                        <a:pt x="54" y="52"/>
                        <a:pt x="62" y="52"/>
                        <a:pt x="70" y="52"/>
                      </a:cubicBezTo>
                      <a:cubicBezTo>
                        <a:pt x="75" y="52"/>
                        <a:pt x="78" y="51"/>
                        <a:pt x="80" y="45"/>
                      </a:cubicBezTo>
                      <a:cubicBezTo>
                        <a:pt x="89" y="25"/>
                        <a:pt x="89" y="25"/>
                        <a:pt x="67" y="24"/>
                      </a:cubicBezTo>
                      <a:cubicBezTo>
                        <a:pt x="61" y="24"/>
                        <a:pt x="51" y="30"/>
                        <a:pt x="51" y="19"/>
                      </a:cubicBezTo>
                      <a:cubicBezTo>
                        <a:pt x="51" y="10"/>
                        <a:pt x="54" y="0"/>
                        <a:pt x="69" y="1"/>
                      </a:cubicBezTo>
                      <a:cubicBezTo>
                        <a:pt x="110" y="2"/>
                        <a:pt x="152" y="1"/>
                        <a:pt x="193" y="1"/>
                      </a:cubicBezTo>
                      <a:cubicBezTo>
                        <a:pt x="190" y="24"/>
                        <a:pt x="190" y="24"/>
                        <a:pt x="169" y="25"/>
                      </a:cubicBezTo>
                      <a:cubicBezTo>
                        <a:pt x="162" y="25"/>
                        <a:pt x="153" y="21"/>
                        <a:pt x="148" y="28"/>
                      </a:cubicBezTo>
                      <a:cubicBezTo>
                        <a:pt x="144" y="34"/>
                        <a:pt x="139" y="43"/>
                        <a:pt x="142" y="50"/>
                      </a:cubicBezTo>
                      <a:cubicBezTo>
                        <a:pt x="143" y="55"/>
                        <a:pt x="152" y="51"/>
                        <a:pt x="158" y="52"/>
                      </a:cubicBezTo>
                      <a:cubicBezTo>
                        <a:pt x="164" y="52"/>
                        <a:pt x="171" y="52"/>
                        <a:pt x="178" y="5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35"/>
                <p:cNvSpPr/>
                <p:nvPr>
                  <p:custDataLst>
                    <p:tags r:id="rId45"/>
                  </p:custDataLst>
                </p:nvPr>
              </p:nvSpPr>
              <p:spPr bwMode="auto">
                <a:xfrm>
                  <a:off x="6503361" y="3933825"/>
                  <a:ext cx="762000" cy="1019175"/>
                </a:xfrm>
                <a:custGeom>
                  <a:avLst/>
                  <a:gdLst>
                    <a:gd name="T0" fmla="*/ 0 w 203"/>
                    <a:gd name="T1" fmla="*/ 24 h 271"/>
                    <a:gd name="T2" fmla="*/ 26 w 203"/>
                    <a:gd name="T3" fmla="*/ 0 h 271"/>
                    <a:gd name="T4" fmla="*/ 203 w 203"/>
                    <a:gd name="T5" fmla="*/ 0 h 271"/>
                    <a:gd name="T6" fmla="*/ 174 w 203"/>
                    <a:gd name="T7" fmla="*/ 88 h 271"/>
                    <a:gd name="T8" fmla="*/ 124 w 203"/>
                    <a:gd name="T9" fmla="*/ 232 h 271"/>
                    <a:gd name="T10" fmla="*/ 74 w 203"/>
                    <a:gd name="T11" fmla="*/ 267 h 271"/>
                    <a:gd name="T12" fmla="*/ 44 w 203"/>
                    <a:gd name="T13" fmla="*/ 267 h 271"/>
                    <a:gd name="T14" fmla="*/ 32 w 203"/>
                    <a:gd name="T15" fmla="*/ 264 h 271"/>
                    <a:gd name="T16" fmla="*/ 42 w 203"/>
                    <a:gd name="T17" fmla="*/ 246 h 271"/>
                    <a:gd name="T18" fmla="*/ 67 w 203"/>
                    <a:gd name="T19" fmla="*/ 221 h 271"/>
                    <a:gd name="T20" fmla="*/ 128 w 203"/>
                    <a:gd name="T21" fmla="*/ 41 h 271"/>
                    <a:gd name="T22" fmla="*/ 116 w 203"/>
                    <a:gd name="T23" fmla="*/ 24 h 271"/>
                    <a:gd name="T24" fmla="*/ 0 w 203"/>
                    <a:gd name="T25" fmla="*/ 24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" h="271">
                      <a:moveTo>
                        <a:pt x="0" y="24"/>
                      </a:moveTo>
                      <a:cubicBezTo>
                        <a:pt x="4" y="0"/>
                        <a:pt x="4" y="0"/>
                        <a:pt x="26" y="0"/>
                      </a:cubicBezTo>
                      <a:cubicBezTo>
                        <a:pt x="84" y="0"/>
                        <a:pt x="143" y="0"/>
                        <a:pt x="203" y="0"/>
                      </a:cubicBezTo>
                      <a:cubicBezTo>
                        <a:pt x="193" y="30"/>
                        <a:pt x="183" y="59"/>
                        <a:pt x="174" y="88"/>
                      </a:cubicBezTo>
                      <a:cubicBezTo>
                        <a:pt x="157" y="136"/>
                        <a:pt x="141" y="184"/>
                        <a:pt x="124" y="232"/>
                      </a:cubicBezTo>
                      <a:cubicBezTo>
                        <a:pt x="116" y="258"/>
                        <a:pt x="102" y="267"/>
                        <a:pt x="74" y="267"/>
                      </a:cubicBezTo>
                      <a:cubicBezTo>
                        <a:pt x="64" y="267"/>
                        <a:pt x="54" y="268"/>
                        <a:pt x="44" y="267"/>
                      </a:cubicBezTo>
                      <a:cubicBezTo>
                        <a:pt x="40" y="267"/>
                        <a:pt x="32" y="271"/>
                        <a:pt x="32" y="264"/>
                      </a:cubicBezTo>
                      <a:cubicBezTo>
                        <a:pt x="33" y="258"/>
                        <a:pt x="33" y="246"/>
                        <a:pt x="42" y="246"/>
                      </a:cubicBezTo>
                      <a:cubicBezTo>
                        <a:pt x="59" y="245"/>
                        <a:pt x="63" y="233"/>
                        <a:pt x="67" y="221"/>
                      </a:cubicBezTo>
                      <a:cubicBezTo>
                        <a:pt x="87" y="161"/>
                        <a:pt x="107" y="101"/>
                        <a:pt x="128" y="41"/>
                      </a:cubicBezTo>
                      <a:cubicBezTo>
                        <a:pt x="134" y="23"/>
                        <a:pt x="134" y="24"/>
                        <a:pt x="116" y="24"/>
                      </a:cubicBezTo>
                      <a:cubicBezTo>
                        <a:pt x="78" y="24"/>
                        <a:pt x="39" y="24"/>
                        <a:pt x="0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36"/>
                <p:cNvSpPr>
                  <a:spLocks noEditPoint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6225548" y="4137025"/>
                  <a:ext cx="698500" cy="646113"/>
                </a:xfrm>
                <a:custGeom>
                  <a:avLst/>
                  <a:gdLst>
                    <a:gd name="T0" fmla="*/ 0 w 186"/>
                    <a:gd name="T1" fmla="*/ 171 h 172"/>
                    <a:gd name="T2" fmla="*/ 56 w 186"/>
                    <a:gd name="T3" fmla="*/ 6 h 172"/>
                    <a:gd name="T4" fmla="*/ 65 w 186"/>
                    <a:gd name="T5" fmla="*/ 0 h 172"/>
                    <a:gd name="T6" fmla="*/ 186 w 186"/>
                    <a:gd name="T7" fmla="*/ 0 h 172"/>
                    <a:gd name="T8" fmla="*/ 136 w 186"/>
                    <a:gd name="T9" fmla="*/ 146 h 172"/>
                    <a:gd name="T10" fmla="*/ 104 w 186"/>
                    <a:gd name="T11" fmla="*/ 171 h 172"/>
                    <a:gd name="T12" fmla="*/ 0 w 186"/>
                    <a:gd name="T13" fmla="*/ 171 h 172"/>
                    <a:gd name="T14" fmla="*/ 89 w 186"/>
                    <a:gd name="T15" fmla="*/ 97 h 172"/>
                    <a:gd name="T16" fmla="*/ 74 w 186"/>
                    <a:gd name="T17" fmla="*/ 107 h 172"/>
                    <a:gd name="T18" fmla="*/ 63 w 186"/>
                    <a:gd name="T19" fmla="*/ 141 h 172"/>
                    <a:gd name="T20" fmla="*/ 74 w 186"/>
                    <a:gd name="T21" fmla="*/ 153 h 172"/>
                    <a:gd name="T22" fmla="*/ 85 w 186"/>
                    <a:gd name="T23" fmla="*/ 142 h 172"/>
                    <a:gd name="T24" fmla="*/ 97 w 186"/>
                    <a:gd name="T25" fmla="*/ 107 h 172"/>
                    <a:gd name="T26" fmla="*/ 89 w 186"/>
                    <a:gd name="T27" fmla="*/ 97 h 172"/>
                    <a:gd name="T28" fmla="*/ 97 w 186"/>
                    <a:gd name="T29" fmla="*/ 75 h 172"/>
                    <a:gd name="T30" fmla="*/ 111 w 186"/>
                    <a:gd name="T31" fmla="*/ 66 h 172"/>
                    <a:gd name="T32" fmla="*/ 125 w 186"/>
                    <a:gd name="T33" fmla="*/ 26 h 172"/>
                    <a:gd name="T34" fmla="*/ 122 w 186"/>
                    <a:gd name="T35" fmla="*/ 18 h 172"/>
                    <a:gd name="T36" fmla="*/ 101 w 186"/>
                    <a:gd name="T37" fmla="*/ 28 h 172"/>
                    <a:gd name="T38" fmla="*/ 89 w 186"/>
                    <a:gd name="T39" fmla="*/ 63 h 172"/>
                    <a:gd name="T40" fmla="*/ 97 w 186"/>
                    <a:gd name="T41" fmla="*/ 7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86" h="172">
                      <a:moveTo>
                        <a:pt x="0" y="171"/>
                      </a:moveTo>
                      <a:cubicBezTo>
                        <a:pt x="19" y="115"/>
                        <a:pt x="38" y="61"/>
                        <a:pt x="56" y="6"/>
                      </a:cubicBezTo>
                      <a:cubicBezTo>
                        <a:pt x="58" y="1"/>
                        <a:pt x="60" y="0"/>
                        <a:pt x="65" y="0"/>
                      </a:cubicBezTo>
                      <a:cubicBezTo>
                        <a:pt x="105" y="0"/>
                        <a:pt x="145" y="0"/>
                        <a:pt x="186" y="0"/>
                      </a:cubicBezTo>
                      <a:cubicBezTo>
                        <a:pt x="169" y="50"/>
                        <a:pt x="153" y="98"/>
                        <a:pt x="136" y="146"/>
                      </a:cubicBezTo>
                      <a:cubicBezTo>
                        <a:pt x="131" y="160"/>
                        <a:pt x="119" y="170"/>
                        <a:pt x="104" y="171"/>
                      </a:cubicBezTo>
                      <a:cubicBezTo>
                        <a:pt x="70" y="172"/>
                        <a:pt x="36" y="171"/>
                        <a:pt x="0" y="171"/>
                      </a:cubicBezTo>
                      <a:close/>
                      <a:moveTo>
                        <a:pt x="89" y="97"/>
                      </a:moveTo>
                      <a:cubicBezTo>
                        <a:pt x="81" y="96"/>
                        <a:pt x="76" y="98"/>
                        <a:pt x="74" y="107"/>
                      </a:cubicBezTo>
                      <a:cubicBezTo>
                        <a:pt x="71" y="119"/>
                        <a:pt x="66" y="130"/>
                        <a:pt x="63" y="141"/>
                      </a:cubicBezTo>
                      <a:cubicBezTo>
                        <a:pt x="59" y="153"/>
                        <a:pt x="62" y="156"/>
                        <a:pt x="74" y="153"/>
                      </a:cubicBezTo>
                      <a:cubicBezTo>
                        <a:pt x="81" y="152"/>
                        <a:pt x="83" y="147"/>
                        <a:pt x="85" y="142"/>
                      </a:cubicBezTo>
                      <a:cubicBezTo>
                        <a:pt x="89" y="131"/>
                        <a:pt x="93" y="118"/>
                        <a:pt x="97" y="107"/>
                      </a:cubicBezTo>
                      <a:cubicBezTo>
                        <a:pt x="101" y="98"/>
                        <a:pt x="97" y="97"/>
                        <a:pt x="89" y="97"/>
                      </a:cubicBezTo>
                      <a:close/>
                      <a:moveTo>
                        <a:pt x="97" y="75"/>
                      </a:moveTo>
                      <a:cubicBezTo>
                        <a:pt x="105" y="76"/>
                        <a:pt x="109" y="73"/>
                        <a:pt x="111" y="66"/>
                      </a:cubicBezTo>
                      <a:cubicBezTo>
                        <a:pt x="115" y="52"/>
                        <a:pt x="120" y="39"/>
                        <a:pt x="125" y="26"/>
                      </a:cubicBezTo>
                      <a:cubicBezTo>
                        <a:pt x="126" y="23"/>
                        <a:pt x="128" y="19"/>
                        <a:pt x="122" y="18"/>
                      </a:cubicBezTo>
                      <a:cubicBezTo>
                        <a:pt x="114" y="18"/>
                        <a:pt x="104" y="14"/>
                        <a:pt x="101" y="28"/>
                      </a:cubicBezTo>
                      <a:cubicBezTo>
                        <a:pt x="98" y="40"/>
                        <a:pt x="94" y="52"/>
                        <a:pt x="89" y="63"/>
                      </a:cubicBezTo>
                      <a:cubicBezTo>
                        <a:pt x="85" y="72"/>
                        <a:pt x="86" y="77"/>
                        <a:pt x="97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39"/>
                <p:cNvSpPr>
                  <a:spLocks noEditPoint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8630611" y="4406900"/>
                  <a:ext cx="706438" cy="549275"/>
                </a:xfrm>
                <a:custGeom>
                  <a:avLst/>
                  <a:gdLst>
                    <a:gd name="T0" fmla="*/ 0 w 188"/>
                    <a:gd name="T1" fmla="*/ 142 h 146"/>
                    <a:gd name="T2" fmla="*/ 47 w 188"/>
                    <a:gd name="T3" fmla="*/ 6 h 146"/>
                    <a:gd name="T4" fmla="*/ 57 w 188"/>
                    <a:gd name="T5" fmla="*/ 0 h 146"/>
                    <a:gd name="T6" fmla="*/ 179 w 188"/>
                    <a:gd name="T7" fmla="*/ 0 h 146"/>
                    <a:gd name="T8" fmla="*/ 185 w 188"/>
                    <a:gd name="T9" fmla="*/ 9 h 146"/>
                    <a:gd name="T10" fmla="*/ 150 w 188"/>
                    <a:gd name="T11" fmla="*/ 112 h 146"/>
                    <a:gd name="T12" fmla="*/ 106 w 188"/>
                    <a:gd name="T13" fmla="*/ 142 h 146"/>
                    <a:gd name="T14" fmla="*/ 85 w 188"/>
                    <a:gd name="T15" fmla="*/ 142 h 146"/>
                    <a:gd name="T16" fmla="*/ 73 w 188"/>
                    <a:gd name="T17" fmla="*/ 137 h 146"/>
                    <a:gd name="T18" fmla="*/ 84 w 188"/>
                    <a:gd name="T19" fmla="*/ 120 h 146"/>
                    <a:gd name="T20" fmla="*/ 94 w 188"/>
                    <a:gd name="T21" fmla="*/ 116 h 146"/>
                    <a:gd name="T22" fmla="*/ 99 w 188"/>
                    <a:gd name="T23" fmla="*/ 104 h 146"/>
                    <a:gd name="T24" fmla="*/ 89 w 188"/>
                    <a:gd name="T25" fmla="*/ 102 h 146"/>
                    <a:gd name="T26" fmla="*/ 60 w 188"/>
                    <a:gd name="T27" fmla="*/ 123 h 146"/>
                    <a:gd name="T28" fmla="*/ 33 w 188"/>
                    <a:gd name="T29" fmla="*/ 142 h 146"/>
                    <a:gd name="T30" fmla="*/ 0 w 188"/>
                    <a:gd name="T31" fmla="*/ 142 h 146"/>
                    <a:gd name="T32" fmla="*/ 89 w 188"/>
                    <a:gd name="T33" fmla="*/ 39 h 146"/>
                    <a:gd name="T34" fmla="*/ 118 w 188"/>
                    <a:gd name="T35" fmla="*/ 39 h 146"/>
                    <a:gd name="T36" fmla="*/ 126 w 188"/>
                    <a:gd name="T37" fmla="*/ 28 h 146"/>
                    <a:gd name="T38" fmla="*/ 124 w 188"/>
                    <a:gd name="T39" fmla="*/ 23 h 146"/>
                    <a:gd name="T40" fmla="*/ 89 w 188"/>
                    <a:gd name="T41" fmla="*/ 39 h 146"/>
                    <a:gd name="T42" fmla="*/ 90 w 188"/>
                    <a:gd name="T43" fmla="*/ 79 h 146"/>
                    <a:gd name="T44" fmla="*/ 112 w 188"/>
                    <a:gd name="T45" fmla="*/ 67 h 146"/>
                    <a:gd name="T46" fmla="*/ 97 w 188"/>
                    <a:gd name="T47" fmla="*/ 63 h 146"/>
                    <a:gd name="T48" fmla="*/ 77 w 188"/>
                    <a:gd name="T49" fmla="*/ 75 h 146"/>
                    <a:gd name="T50" fmla="*/ 90 w 188"/>
                    <a:gd name="T51" fmla="*/ 79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88" h="146">
                      <a:moveTo>
                        <a:pt x="0" y="142"/>
                      </a:moveTo>
                      <a:cubicBezTo>
                        <a:pt x="16" y="95"/>
                        <a:pt x="31" y="50"/>
                        <a:pt x="47" y="6"/>
                      </a:cubicBezTo>
                      <a:cubicBezTo>
                        <a:pt x="48" y="0"/>
                        <a:pt x="52" y="0"/>
                        <a:pt x="57" y="0"/>
                      </a:cubicBezTo>
                      <a:cubicBezTo>
                        <a:pt x="98" y="0"/>
                        <a:pt x="138" y="0"/>
                        <a:pt x="179" y="0"/>
                      </a:cubicBezTo>
                      <a:cubicBezTo>
                        <a:pt x="186" y="0"/>
                        <a:pt x="188" y="2"/>
                        <a:pt x="185" y="9"/>
                      </a:cubicBezTo>
                      <a:cubicBezTo>
                        <a:pt x="173" y="43"/>
                        <a:pt x="162" y="78"/>
                        <a:pt x="150" y="112"/>
                      </a:cubicBezTo>
                      <a:cubicBezTo>
                        <a:pt x="143" y="133"/>
                        <a:pt x="129" y="142"/>
                        <a:pt x="106" y="142"/>
                      </a:cubicBezTo>
                      <a:cubicBezTo>
                        <a:pt x="99" y="142"/>
                        <a:pt x="92" y="142"/>
                        <a:pt x="85" y="142"/>
                      </a:cubicBezTo>
                      <a:cubicBezTo>
                        <a:pt x="81" y="141"/>
                        <a:pt x="72" y="146"/>
                        <a:pt x="73" y="137"/>
                      </a:cubicBezTo>
                      <a:cubicBezTo>
                        <a:pt x="73" y="130"/>
                        <a:pt x="72" y="119"/>
                        <a:pt x="84" y="120"/>
                      </a:cubicBezTo>
                      <a:cubicBezTo>
                        <a:pt x="88" y="120"/>
                        <a:pt x="91" y="118"/>
                        <a:pt x="94" y="116"/>
                      </a:cubicBezTo>
                      <a:cubicBezTo>
                        <a:pt x="97" y="113"/>
                        <a:pt x="101" y="109"/>
                        <a:pt x="99" y="104"/>
                      </a:cubicBezTo>
                      <a:cubicBezTo>
                        <a:pt x="97" y="100"/>
                        <a:pt x="93" y="103"/>
                        <a:pt x="89" y="102"/>
                      </a:cubicBezTo>
                      <a:cubicBezTo>
                        <a:pt x="72" y="99"/>
                        <a:pt x="62" y="105"/>
                        <a:pt x="60" y="123"/>
                      </a:cubicBezTo>
                      <a:cubicBezTo>
                        <a:pt x="58" y="139"/>
                        <a:pt x="48" y="144"/>
                        <a:pt x="33" y="142"/>
                      </a:cubicBezTo>
                      <a:cubicBezTo>
                        <a:pt x="23" y="141"/>
                        <a:pt x="12" y="142"/>
                        <a:pt x="0" y="142"/>
                      </a:cubicBezTo>
                      <a:close/>
                      <a:moveTo>
                        <a:pt x="89" y="39"/>
                      </a:moveTo>
                      <a:cubicBezTo>
                        <a:pt x="100" y="39"/>
                        <a:pt x="109" y="39"/>
                        <a:pt x="118" y="39"/>
                      </a:cubicBezTo>
                      <a:cubicBezTo>
                        <a:pt x="125" y="39"/>
                        <a:pt x="124" y="32"/>
                        <a:pt x="126" y="28"/>
                      </a:cubicBezTo>
                      <a:cubicBezTo>
                        <a:pt x="127" y="26"/>
                        <a:pt x="127" y="24"/>
                        <a:pt x="124" y="23"/>
                      </a:cubicBezTo>
                      <a:cubicBezTo>
                        <a:pt x="111" y="16"/>
                        <a:pt x="93" y="25"/>
                        <a:pt x="89" y="39"/>
                      </a:cubicBezTo>
                      <a:close/>
                      <a:moveTo>
                        <a:pt x="90" y="79"/>
                      </a:moveTo>
                      <a:cubicBezTo>
                        <a:pt x="102" y="81"/>
                        <a:pt x="113" y="81"/>
                        <a:pt x="112" y="67"/>
                      </a:cubicBezTo>
                      <a:cubicBezTo>
                        <a:pt x="111" y="57"/>
                        <a:pt x="102" y="64"/>
                        <a:pt x="97" y="63"/>
                      </a:cubicBezTo>
                      <a:cubicBezTo>
                        <a:pt x="87" y="61"/>
                        <a:pt x="76" y="62"/>
                        <a:pt x="77" y="75"/>
                      </a:cubicBezTo>
                      <a:cubicBezTo>
                        <a:pt x="77" y="85"/>
                        <a:pt x="87" y="77"/>
                        <a:pt x="90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41"/>
                <p:cNvSpPr/>
                <p:nvPr>
                  <p:custDataLst>
                    <p:tags r:id="rId48"/>
                  </p:custDataLst>
                </p:nvPr>
              </p:nvSpPr>
              <p:spPr bwMode="auto">
                <a:xfrm>
                  <a:off x="8240086" y="3846513"/>
                  <a:ext cx="579438" cy="1109663"/>
                </a:xfrm>
                <a:custGeom>
                  <a:avLst/>
                  <a:gdLst>
                    <a:gd name="T0" fmla="*/ 123 w 154"/>
                    <a:gd name="T1" fmla="*/ 98 h 295"/>
                    <a:gd name="T2" fmla="*/ 125 w 154"/>
                    <a:gd name="T3" fmla="*/ 107 h 295"/>
                    <a:gd name="T4" fmla="*/ 136 w 154"/>
                    <a:gd name="T5" fmla="*/ 108 h 295"/>
                    <a:gd name="T6" fmla="*/ 150 w 154"/>
                    <a:gd name="T7" fmla="*/ 114 h 295"/>
                    <a:gd name="T8" fmla="*/ 134 w 154"/>
                    <a:gd name="T9" fmla="*/ 131 h 295"/>
                    <a:gd name="T10" fmla="*/ 102 w 154"/>
                    <a:gd name="T11" fmla="*/ 155 h 295"/>
                    <a:gd name="T12" fmla="*/ 60 w 154"/>
                    <a:gd name="T13" fmla="*/ 280 h 295"/>
                    <a:gd name="T14" fmla="*/ 44 w 154"/>
                    <a:gd name="T15" fmla="*/ 291 h 295"/>
                    <a:gd name="T16" fmla="*/ 7 w 154"/>
                    <a:gd name="T17" fmla="*/ 289 h 295"/>
                    <a:gd name="T18" fmla="*/ 16 w 154"/>
                    <a:gd name="T19" fmla="*/ 252 h 295"/>
                    <a:gd name="T20" fmla="*/ 57 w 154"/>
                    <a:gd name="T21" fmla="*/ 131 h 295"/>
                    <a:gd name="T22" fmla="*/ 39 w 154"/>
                    <a:gd name="T23" fmla="*/ 131 h 295"/>
                    <a:gd name="T24" fmla="*/ 25 w 154"/>
                    <a:gd name="T25" fmla="*/ 125 h 295"/>
                    <a:gd name="T26" fmla="*/ 41 w 154"/>
                    <a:gd name="T27" fmla="*/ 107 h 295"/>
                    <a:gd name="T28" fmla="*/ 59 w 154"/>
                    <a:gd name="T29" fmla="*/ 107 h 295"/>
                    <a:gd name="T30" fmla="*/ 66 w 154"/>
                    <a:gd name="T31" fmla="*/ 98 h 295"/>
                    <a:gd name="T32" fmla="*/ 66 w 154"/>
                    <a:gd name="T33" fmla="*/ 98 h 295"/>
                    <a:gd name="T34" fmla="*/ 69 w 154"/>
                    <a:gd name="T35" fmla="*/ 89 h 295"/>
                    <a:gd name="T36" fmla="*/ 69 w 154"/>
                    <a:gd name="T37" fmla="*/ 89 h 295"/>
                    <a:gd name="T38" fmla="*/ 72 w 154"/>
                    <a:gd name="T39" fmla="*/ 80 h 295"/>
                    <a:gd name="T40" fmla="*/ 72 w 154"/>
                    <a:gd name="T41" fmla="*/ 80 h 295"/>
                    <a:gd name="T42" fmla="*/ 95 w 154"/>
                    <a:gd name="T43" fmla="*/ 18 h 295"/>
                    <a:gd name="T44" fmla="*/ 112 w 154"/>
                    <a:gd name="T45" fmla="*/ 6 h 295"/>
                    <a:gd name="T46" fmla="*/ 149 w 154"/>
                    <a:gd name="T47" fmla="*/ 10 h 295"/>
                    <a:gd name="T48" fmla="*/ 139 w 154"/>
                    <a:gd name="T49" fmla="*/ 44 h 295"/>
                    <a:gd name="T50" fmla="*/ 129 w 154"/>
                    <a:gd name="T51" fmla="*/ 83 h 295"/>
                    <a:gd name="T52" fmla="*/ 129 w 154"/>
                    <a:gd name="T53" fmla="*/ 83 h 295"/>
                    <a:gd name="T54" fmla="*/ 126 w 154"/>
                    <a:gd name="T55" fmla="*/ 92 h 295"/>
                    <a:gd name="T56" fmla="*/ 126 w 154"/>
                    <a:gd name="T57" fmla="*/ 92 h 295"/>
                    <a:gd name="T58" fmla="*/ 123 w 154"/>
                    <a:gd name="T59" fmla="*/ 98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54" h="295">
                      <a:moveTo>
                        <a:pt x="123" y="98"/>
                      </a:moveTo>
                      <a:cubicBezTo>
                        <a:pt x="118" y="102"/>
                        <a:pt x="117" y="106"/>
                        <a:pt x="125" y="107"/>
                      </a:cubicBezTo>
                      <a:cubicBezTo>
                        <a:pt x="128" y="108"/>
                        <a:pt x="132" y="107"/>
                        <a:pt x="136" y="108"/>
                      </a:cubicBezTo>
                      <a:cubicBezTo>
                        <a:pt x="141" y="109"/>
                        <a:pt x="151" y="103"/>
                        <a:pt x="150" y="114"/>
                      </a:cubicBezTo>
                      <a:cubicBezTo>
                        <a:pt x="149" y="122"/>
                        <a:pt x="148" y="131"/>
                        <a:pt x="134" y="131"/>
                      </a:cubicBezTo>
                      <a:cubicBezTo>
                        <a:pt x="110" y="131"/>
                        <a:pt x="110" y="132"/>
                        <a:pt x="102" y="155"/>
                      </a:cubicBezTo>
                      <a:cubicBezTo>
                        <a:pt x="87" y="197"/>
                        <a:pt x="73" y="238"/>
                        <a:pt x="60" y="280"/>
                      </a:cubicBezTo>
                      <a:cubicBezTo>
                        <a:pt x="57" y="288"/>
                        <a:pt x="53" y="292"/>
                        <a:pt x="44" y="291"/>
                      </a:cubicBezTo>
                      <a:cubicBezTo>
                        <a:pt x="31" y="290"/>
                        <a:pt x="11" y="295"/>
                        <a:pt x="7" y="289"/>
                      </a:cubicBezTo>
                      <a:cubicBezTo>
                        <a:pt x="0" y="279"/>
                        <a:pt x="12" y="264"/>
                        <a:pt x="16" y="252"/>
                      </a:cubicBezTo>
                      <a:cubicBezTo>
                        <a:pt x="29" y="212"/>
                        <a:pt x="43" y="172"/>
                        <a:pt x="57" y="131"/>
                      </a:cubicBezTo>
                      <a:cubicBezTo>
                        <a:pt x="50" y="131"/>
                        <a:pt x="44" y="132"/>
                        <a:pt x="39" y="131"/>
                      </a:cubicBezTo>
                      <a:cubicBezTo>
                        <a:pt x="34" y="129"/>
                        <a:pt x="24" y="136"/>
                        <a:pt x="25" y="125"/>
                      </a:cubicBezTo>
                      <a:cubicBezTo>
                        <a:pt x="25" y="117"/>
                        <a:pt x="26" y="105"/>
                        <a:pt x="41" y="107"/>
                      </a:cubicBezTo>
                      <a:cubicBezTo>
                        <a:pt x="47" y="108"/>
                        <a:pt x="53" y="107"/>
                        <a:pt x="59" y="107"/>
                      </a:cubicBezTo>
                      <a:cubicBezTo>
                        <a:pt x="66" y="108"/>
                        <a:pt x="67" y="104"/>
                        <a:pt x="66" y="98"/>
                      </a:cubicBezTo>
                      <a:cubicBezTo>
                        <a:pt x="66" y="98"/>
                        <a:pt x="66" y="98"/>
                        <a:pt x="66" y="98"/>
                      </a:cubicBezTo>
                      <a:cubicBezTo>
                        <a:pt x="70" y="96"/>
                        <a:pt x="70" y="92"/>
                        <a:pt x="69" y="89"/>
                      </a:cubicBezTo>
                      <a:cubicBezTo>
                        <a:pt x="69" y="89"/>
                        <a:pt x="69" y="89"/>
                        <a:pt x="69" y="89"/>
                      </a:cubicBezTo>
                      <a:cubicBezTo>
                        <a:pt x="73" y="87"/>
                        <a:pt x="73" y="84"/>
                        <a:pt x="72" y="80"/>
                      </a:cubicBezTo>
                      <a:cubicBezTo>
                        <a:pt x="72" y="80"/>
                        <a:pt x="72" y="80"/>
                        <a:pt x="72" y="80"/>
                      </a:cubicBezTo>
                      <a:cubicBezTo>
                        <a:pt x="84" y="61"/>
                        <a:pt x="88" y="39"/>
                        <a:pt x="95" y="18"/>
                      </a:cubicBezTo>
                      <a:cubicBezTo>
                        <a:pt x="98" y="9"/>
                        <a:pt x="102" y="5"/>
                        <a:pt x="112" y="6"/>
                      </a:cubicBezTo>
                      <a:cubicBezTo>
                        <a:pt x="125" y="8"/>
                        <a:pt x="142" y="0"/>
                        <a:pt x="149" y="10"/>
                      </a:cubicBezTo>
                      <a:cubicBezTo>
                        <a:pt x="154" y="17"/>
                        <a:pt x="142" y="32"/>
                        <a:pt x="139" y="44"/>
                      </a:cubicBezTo>
                      <a:cubicBezTo>
                        <a:pt x="136" y="57"/>
                        <a:pt x="127" y="69"/>
                        <a:pt x="129" y="83"/>
                      </a:cubicBezTo>
                      <a:cubicBezTo>
                        <a:pt x="129" y="83"/>
                        <a:pt x="129" y="83"/>
                        <a:pt x="129" y="83"/>
                      </a:cubicBezTo>
                      <a:cubicBezTo>
                        <a:pt x="124" y="85"/>
                        <a:pt x="123" y="88"/>
                        <a:pt x="126" y="92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1" y="92"/>
                        <a:pt x="123" y="96"/>
                        <a:pt x="123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43"/>
                <p:cNvSpPr/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8803648" y="3868738"/>
                  <a:ext cx="701675" cy="504825"/>
                </a:xfrm>
                <a:custGeom>
                  <a:avLst/>
                  <a:gdLst>
                    <a:gd name="T0" fmla="*/ 161 w 187"/>
                    <a:gd name="T1" fmla="*/ 107 h 134"/>
                    <a:gd name="T2" fmla="*/ 134 w 187"/>
                    <a:gd name="T3" fmla="*/ 130 h 134"/>
                    <a:gd name="T4" fmla="*/ 13 w 187"/>
                    <a:gd name="T5" fmla="*/ 130 h 134"/>
                    <a:gd name="T6" fmla="*/ 1 w 187"/>
                    <a:gd name="T7" fmla="*/ 126 h 134"/>
                    <a:gd name="T8" fmla="*/ 13 w 187"/>
                    <a:gd name="T9" fmla="*/ 107 h 134"/>
                    <a:gd name="T10" fmla="*/ 45 w 187"/>
                    <a:gd name="T11" fmla="*/ 107 h 134"/>
                    <a:gd name="T12" fmla="*/ 58 w 187"/>
                    <a:gd name="T13" fmla="*/ 93 h 134"/>
                    <a:gd name="T14" fmla="*/ 45 w 187"/>
                    <a:gd name="T15" fmla="*/ 87 h 134"/>
                    <a:gd name="T16" fmla="*/ 40 w 187"/>
                    <a:gd name="T17" fmla="*/ 87 h 134"/>
                    <a:gd name="T18" fmla="*/ 26 w 187"/>
                    <a:gd name="T19" fmla="*/ 82 h 134"/>
                    <a:gd name="T20" fmla="*/ 41 w 187"/>
                    <a:gd name="T21" fmla="*/ 64 h 134"/>
                    <a:gd name="T22" fmla="*/ 51 w 187"/>
                    <a:gd name="T23" fmla="*/ 65 h 134"/>
                    <a:gd name="T24" fmla="*/ 73 w 187"/>
                    <a:gd name="T25" fmla="*/ 44 h 134"/>
                    <a:gd name="T26" fmla="*/ 45 w 187"/>
                    <a:gd name="T27" fmla="*/ 44 h 134"/>
                    <a:gd name="T28" fmla="*/ 33 w 187"/>
                    <a:gd name="T29" fmla="*/ 39 h 134"/>
                    <a:gd name="T30" fmla="*/ 45 w 187"/>
                    <a:gd name="T31" fmla="*/ 21 h 134"/>
                    <a:gd name="T32" fmla="*/ 63 w 187"/>
                    <a:gd name="T33" fmla="*/ 21 h 134"/>
                    <a:gd name="T34" fmla="*/ 88 w 187"/>
                    <a:gd name="T35" fmla="*/ 6 h 134"/>
                    <a:gd name="T36" fmla="*/ 97 w 187"/>
                    <a:gd name="T37" fmla="*/ 0 h 134"/>
                    <a:gd name="T38" fmla="*/ 142 w 187"/>
                    <a:gd name="T39" fmla="*/ 0 h 134"/>
                    <a:gd name="T40" fmla="*/ 148 w 187"/>
                    <a:gd name="T41" fmla="*/ 10 h 134"/>
                    <a:gd name="T42" fmla="*/ 157 w 187"/>
                    <a:gd name="T43" fmla="*/ 21 h 134"/>
                    <a:gd name="T44" fmla="*/ 173 w 187"/>
                    <a:gd name="T45" fmla="*/ 22 h 134"/>
                    <a:gd name="T46" fmla="*/ 186 w 187"/>
                    <a:gd name="T47" fmla="*/ 27 h 134"/>
                    <a:gd name="T48" fmla="*/ 171 w 187"/>
                    <a:gd name="T49" fmla="*/ 44 h 134"/>
                    <a:gd name="T50" fmla="*/ 146 w 187"/>
                    <a:gd name="T51" fmla="*/ 44 h 134"/>
                    <a:gd name="T52" fmla="*/ 138 w 187"/>
                    <a:gd name="T53" fmla="*/ 46 h 134"/>
                    <a:gd name="T54" fmla="*/ 132 w 187"/>
                    <a:gd name="T55" fmla="*/ 61 h 134"/>
                    <a:gd name="T56" fmla="*/ 144 w 187"/>
                    <a:gd name="T57" fmla="*/ 64 h 134"/>
                    <a:gd name="T58" fmla="*/ 152 w 187"/>
                    <a:gd name="T59" fmla="*/ 65 h 134"/>
                    <a:gd name="T60" fmla="*/ 164 w 187"/>
                    <a:gd name="T61" fmla="*/ 70 h 134"/>
                    <a:gd name="T62" fmla="*/ 151 w 187"/>
                    <a:gd name="T63" fmla="*/ 87 h 134"/>
                    <a:gd name="T64" fmla="*/ 134 w 187"/>
                    <a:gd name="T65" fmla="*/ 87 h 134"/>
                    <a:gd name="T66" fmla="*/ 118 w 187"/>
                    <a:gd name="T67" fmla="*/ 99 h 134"/>
                    <a:gd name="T68" fmla="*/ 124 w 187"/>
                    <a:gd name="T69" fmla="*/ 107 h 134"/>
                    <a:gd name="T70" fmla="*/ 161 w 187"/>
                    <a:gd name="T71" fmla="*/ 107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87" h="134">
                      <a:moveTo>
                        <a:pt x="161" y="107"/>
                      </a:moveTo>
                      <a:cubicBezTo>
                        <a:pt x="156" y="130"/>
                        <a:pt x="156" y="130"/>
                        <a:pt x="134" y="130"/>
                      </a:cubicBezTo>
                      <a:cubicBezTo>
                        <a:pt x="94" y="130"/>
                        <a:pt x="53" y="130"/>
                        <a:pt x="13" y="130"/>
                      </a:cubicBezTo>
                      <a:cubicBezTo>
                        <a:pt x="9" y="130"/>
                        <a:pt x="0" y="134"/>
                        <a:pt x="1" y="126"/>
                      </a:cubicBezTo>
                      <a:cubicBezTo>
                        <a:pt x="2" y="119"/>
                        <a:pt x="1" y="108"/>
                        <a:pt x="13" y="107"/>
                      </a:cubicBezTo>
                      <a:cubicBezTo>
                        <a:pt x="24" y="107"/>
                        <a:pt x="34" y="106"/>
                        <a:pt x="45" y="107"/>
                      </a:cubicBezTo>
                      <a:cubicBezTo>
                        <a:pt x="56" y="108"/>
                        <a:pt x="57" y="100"/>
                        <a:pt x="58" y="93"/>
                      </a:cubicBezTo>
                      <a:cubicBezTo>
                        <a:pt x="58" y="84"/>
                        <a:pt x="50" y="88"/>
                        <a:pt x="45" y="87"/>
                      </a:cubicBezTo>
                      <a:cubicBezTo>
                        <a:pt x="44" y="87"/>
                        <a:pt x="41" y="88"/>
                        <a:pt x="40" y="87"/>
                      </a:cubicBezTo>
                      <a:cubicBezTo>
                        <a:pt x="35" y="85"/>
                        <a:pt x="25" y="92"/>
                        <a:pt x="26" y="82"/>
                      </a:cubicBezTo>
                      <a:cubicBezTo>
                        <a:pt x="27" y="75"/>
                        <a:pt x="27" y="63"/>
                        <a:pt x="41" y="64"/>
                      </a:cubicBezTo>
                      <a:cubicBezTo>
                        <a:pt x="44" y="65"/>
                        <a:pt x="48" y="64"/>
                        <a:pt x="51" y="65"/>
                      </a:cubicBezTo>
                      <a:cubicBezTo>
                        <a:pt x="66" y="67"/>
                        <a:pt x="73" y="60"/>
                        <a:pt x="73" y="44"/>
                      </a:cubicBezTo>
                      <a:cubicBezTo>
                        <a:pt x="64" y="44"/>
                        <a:pt x="54" y="45"/>
                        <a:pt x="45" y="44"/>
                      </a:cubicBezTo>
                      <a:cubicBezTo>
                        <a:pt x="41" y="44"/>
                        <a:pt x="32" y="48"/>
                        <a:pt x="33" y="39"/>
                      </a:cubicBezTo>
                      <a:cubicBezTo>
                        <a:pt x="34" y="32"/>
                        <a:pt x="33" y="22"/>
                        <a:pt x="45" y="21"/>
                      </a:cubicBezTo>
                      <a:cubicBezTo>
                        <a:pt x="51" y="21"/>
                        <a:pt x="57" y="21"/>
                        <a:pt x="63" y="21"/>
                      </a:cubicBezTo>
                      <a:cubicBezTo>
                        <a:pt x="75" y="22"/>
                        <a:pt x="87" y="23"/>
                        <a:pt x="88" y="6"/>
                      </a:cubicBezTo>
                      <a:cubicBezTo>
                        <a:pt x="88" y="1"/>
                        <a:pt x="93" y="0"/>
                        <a:pt x="97" y="0"/>
                      </a:cubicBezTo>
                      <a:cubicBezTo>
                        <a:pt x="112" y="0"/>
                        <a:pt x="127" y="0"/>
                        <a:pt x="142" y="0"/>
                      </a:cubicBezTo>
                      <a:cubicBezTo>
                        <a:pt x="150" y="0"/>
                        <a:pt x="152" y="3"/>
                        <a:pt x="148" y="10"/>
                      </a:cubicBezTo>
                      <a:cubicBezTo>
                        <a:pt x="144" y="19"/>
                        <a:pt x="148" y="22"/>
                        <a:pt x="157" y="21"/>
                      </a:cubicBezTo>
                      <a:cubicBezTo>
                        <a:pt x="162" y="21"/>
                        <a:pt x="168" y="20"/>
                        <a:pt x="173" y="22"/>
                      </a:cubicBezTo>
                      <a:cubicBezTo>
                        <a:pt x="178" y="23"/>
                        <a:pt x="187" y="16"/>
                        <a:pt x="186" y="27"/>
                      </a:cubicBezTo>
                      <a:cubicBezTo>
                        <a:pt x="185" y="34"/>
                        <a:pt x="185" y="46"/>
                        <a:pt x="171" y="44"/>
                      </a:cubicBezTo>
                      <a:cubicBezTo>
                        <a:pt x="163" y="44"/>
                        <a:pt x="154" y="44"/>
                        <a:pt x="146" y="44"/>
                      </a:cubicBezTo>
                      <a:cubicBezTo>
                        <a:pt x="143" y="44"/>
                        <a:pt x="139" y="44"/>
                        <a:pt x="138" y="46"/>
                      </a:cubicBezTo>
                      <a:cubicBezTo>
                        <a:pt x="135" y="51"/>
                        <a:pt x="132" y="56"/>
                        <a:pt x="132" y="61"/>
                      </a:cubicBezTo>
                      <a:cubicBezTo>
                        <a:pt x="133" y="67"/>
                        <a:pt x="140" y="64"/>
                        <a:pt x="144" y="64"/>
                      </a:cubicBezTo>
                      <a:cubicBezTo>
                        <a:pt x="146" y="65"/>
                        <a:pt x="150" y="64"/>
                        <a:pt x="152" y="65"/>
                      </a:cubicBezTo>
                      <a:cubicBezTo>
                        <a:pt x="157" y="66"/>
                        <a:pt x="166" y="61"/>
                        <a:pt x="164" y="70"/>
                      </a:cubicBezTo>
                      <a:cubicBezTo>
                        <a:pt x="164" y="77"/>
                        <a:pt x="164" y="88"/>
                        <a:pt x="151" y="87"/>
                      </a:cubicBezTo>
                      <a:cubicBezTo>
                        <a:pt x="145" y="87"/>
                        <a:pt x="140" y="88"/>
                        <a:pt x="134" y="87"/>
                      </a:cubicBezTo>
                      <a:cubicBezTo>
                        <a:pt x="124" y="85"/>
                        <a:pt x="120" y="90"/>
                        <a:pt x="118" y="99"/>
                      </a:cubicBezTo>
                      <a:cubicBezTo>
                        <a:pt x="116" y="106"/>
                        <a:pt x="118" y="107"/>
                        <a:pt x="124" y="107"/>
                      </a:cubicBezTo>
                      <a:cubicBezTo>
                        <a:pt x="136" y="107"/>
                        <a:pt x="148" y="107"/>
                        <a:pt x="161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46"/>
                <p:cNvSpPr/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5898523" y="4154488"/>
                  <a:ext cx="492125" cy="782638"/>
                </a:xfrm>
                <a:custGeom>
                  <a:avLst/>
                  <a:gdLst>
                    <a:gd name="T0" fmla="*/ 0 w 131"/>
                    <a:gd name="T1" fmla="*/ 208 h 208"/>
                    <a:gd name="T2" fmla="*/ 37 w 131"/>
                    <a:gd name="T3" fmla="*/ 98 h 208"/>
                    <a:gd name="T4" fmla="*/ 66 w 131"/>
                    <a:gd name="T5" fmla="*/ 14 h 208"/>
                    <a:gd name="T6" fmla="*/ 82 w 131"/>
                    <a:gd name="T7" fmla="*/ 1 h 208"/>
                    <a:gd name="T8" fmla="*/ 121 w 131"/>
                    <a:gd name="T9" fmla="*/ 1 h 208"/>
                    <a:gd name="T10" fmla="*/ 128 w 131"/>
                    <a:gd name="T11" fmla="*/ 11 h 208"/>
                    <a:gd name="T12" fmla="*/ 63 w 131"/>
                    <a:gd name="T13" fmla="*/ 202 h 208"/>
                    <a:gd name="T14" fmla="*/ 55 w 131"/>
                    <a:gd name="T15" fmla="*/ 208 h 208"/>
                    <a:gd name="T16" fmla="*/ 0 w 131"/>
                    <a:gd name="T17" fmla="*/ 208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1" h="208">
                      <a:moveTo>
                        <a:pt x="0" y="208"/>
                      </a:moveTo>
                      <a:cubicBezTo>
                        <a:pt x="13" y="171"/>
                        <a:pt x="25" y="135"/>
                        <a:pt x="37" y="98"/>
                      </a:cubicBezTo>
                      <a:cubicBezTo>
                        <a:pt x="47" y="70"/>
                        <a:pt x="57" y="42"/>
                        <a:pt x="66" y="14"/>
                      </a:cubicBezTo>
                      <a:cubicBezTo>
                        <a:pt x="69" y="5"/>
                        <a:pt x="72" y="0"/>
                        <a:pt x="82" y="1"/>
                      </a:cubicBezTo>
                      <a:cubicBezTo>
                        <a:pt x="95" y="2"/>
                        <a:pt x="108" y="2"/>
                        <a:pt x="121" y="1"/>
                      </a:cubicBezTo>
                      <a:cubicBezTo>
                        <a:pt x="129" y="1"/>
                        <a:pt x="131" y="4"/>
                        <a:pt x="128" y="11"/>
                      </a:cubicBezTo>
                      <a:cubicBezTo>
                        <a:pt x="107" y="75"/>
                        <a:pt x="85" y="138"/>
                        <a:pt x="63" y="202"/>
                      </a:cubicBezTo>
                      <a:cubicBezTo>
                        <a:pt x="62" y="207"/>
                        <a:pt x="60" y="208"/>
                        <a:pt x="55" y="208"/>
                      </a:cubicBezTo>
                      <a:cubicBezTo>
                        <a:pt x="37" y="208"/>
                        <a:pt x="19" y="208"/>
                        <a:pt x="0" y="20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47"/>
                <p:cNvSpPr/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690186" y="3873500"/>
                  <a:ext cx="484188" cy="673100"/>
                </a:xfrm>
                <a:custGeom>
                  <a:avLst/>
                  <a:gdLst>
                    <a:gd name="T0" fmla="*/ 12 w 129"/>
                    <a:gd name="T1" fmla="*/ 91 h 179"/>
                    <a:gd name="T2" fmla="*/ 59 w 129"/>
                    <a:gd name="T3" fmla="*/ 6 h 179"/>
                    <a:gd name="T4" fmla="*/ 68 w 129"/>
                    <a:gd name="T5" fmla="*/ 0 h 179"/>
                    <a:gd name="T6" fmla="*/ 129 w 129"/>
                    <a:gd name="T7" fmla="*/ 0 h 179"/>
                    <a:gd name="T8" fmla="*/ 116 w 129"/>
                    <a:gd name="T9" fmla="*/ 25 h 179"/>
                    <a:gd name="T10" fmla="*/ 96 w 129"/>
                    <a:gd name="T11" fmla="*/ 84 h 179"/>
                    <a:gd name="T12" fmla="*/ 69 w 129"/>
                    <a:gd name="T13" fmla="*/ 166 h 179"/>
                    <a:gd name="T14" fmla="*/ 51 w 129"/>
                    <a:gd name="T15" fmla="*/ 178 h 179"/>
                    <a:gd name="T16" fmla="*/ 0 w 129"/>
                    <a:gd name="T17" fmla="*/ 178 h 179"/>
                    <a:gd name="T18" fmla="*/ 24 w 129"/>
                    <a:gd name="T19" fmla="*/ 105 h 179"/>
                    <a:gd name="T20" fmla="*/ 12 w 129"/>
                    <a:gd name="T21" fmla="*/ 91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179">
                      <a:moveTo>
                        <a:pt x="12" y="91"/>
                      </a:moveTo>
                      <a:cubicBezTo>
                        <a:pt x="29" y="61"/>
                        <a:pt x="44" y="33"/>
                        <a:pt x="59" y="6"/>
                      </a:cubicBezTo>
                      <a:cubicBezTo>
                        <a:pt x="61" y="2"/>
                        <a:pt x="64" y="0"/>
                        <a:pt x="68" y="0"/>
                      </a:cubicBezTo>
                      <a:cubicBezTo>
                        <a:pt x="88" y="0"/>
                        <a:pt x="107" y="0"/>
                        <a:pt x="129" y="0"/>
                      </a:cubicBezTo>
                      <a:cubicBezTo>
                        <a:pt x="124" y="9"/>
                        <a:pt x="121" y="18"/>
                        <a:pt x="116" y="25"/>
                      </a:cubicBezTo>
                      <a:cubicBezTo>
                        <a:pt x="101" y="42"/>
                        <a:pt x="103" y="64"/>
                        <a:pt x="96" y="84"/>
                      </a:cubicBezTo>
                      <a:cubicBezTo>
                        <a:pt x="86" y="111"/>
                        <a:pt x="77" y="138"/>
                        <a:pt x="69" y="166"/>
                      </a:cubicBezTo>
                      <a:cubicBezTo>
                        <a:pt x="65" y="176"/>
                        <a:pt x="61" y="179"/>
                        <a:pt x="51" y="178"/>
                      </a:cubicBezTo>
                      <a:cubicBezTo>
                        <a:pt x="34" y="178"/>
                        <a:pt x="18" y="178"/>
                        <a:pt x="0" y="178"/>
                      </a:cubicBezTo>
                      <a:cubicBezTo>
                        <a:pt x="8" y="153"/>
                        <a:pt x="16" y="129"/>
                        <a:pt x="24" y="105"/>
                      </a:cubicBezTo>
                      <a:cubicBezTo>
                        <a:pt x="29" y="94"/>
                        <a:pt x="27" y="90"/>
                        <a:pt x="12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48"/>
                <p:cNvSpPr/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3091823" y="3873500"/>
                  <a:ext cx="795338" cy="304800"/>
                </a:xfrm>
                <a:custGeom>
                  <a:avLst/>
                  <a:gdLst>
                    <a:gd name="T0" fmla="*/ 113 w 212"/>
                    <a:gd name="T1" fmla="*/ 75 h 81"/>
                    <a:gd name="T2" fmla="*/ 131 w 212"/>
                    <a:gd name="T3" fmla="*/ 43 h 81"/>
                    <a:gd name="T4" fmla="*/ 93 w 212"/>
                    <a:gd name="T5" fmla="*/ 43 h 81"/>
                    <a:gd name="T6" fmla="*/ 83 w 212"/>
                    <a:gd name="T7" fmla="*/ 52 h 81"/>
                    <a:gd name="T8" fmla="*/ 40 w 212"/>
                    <a:gd name="T9" fmla="*/ 77 h 81"/>
                    <a:gd name="T10" fmla="*/ 0 w 212"/>
                    <a:gd name="T11" fmla="*/ 76 h 81"/>
                    <a:gd name="T12" fmla="*/ 44 w 212"/>
                    <a:gd name="T13" fmla="*/ 4 h 81"/>
                    <a:gd name="T14" fmla="*/ 54 w 212"/>
                    <a:gd name="T15" fmla="*/ 0 h 81"/>
                    <a:gd name="T16" fmla="*/ 104 w 212"/>
                    <a:gd name="T17" fmla="*/ 0 h 81"/>
                    <a:gd name="T18" fmla="*/ 109 w 212"/>
                    <a:gd name="T19" fmla="*/ 9 h 81"/>
                    <a:gd name="T20" fmla="*/ 116 w 212"/>
                    <a:gd name="T21" fmla="*/ 20 h 81"/>
                    <a:gd name="T22" fmla="*/ 201 w 212"/>
                    <a:gd name="T23" fmla="*/ 20 h 81"/>
                    <a:gd name="T24" fmla="*/ 207 w 212"/>
                    <a:gd name="T25" fmla="*/ 30 h 81"/>
                    <a:gd name="T26" fmla="*/ 206 w 212"/>
                    <a:gd name="T27" fmla="*/ 32 h 81"/>
                    <a:gd name="T28" fmla="*/ 113 w 212"/>
                    <a:gd name="T29" fmla="*/ 75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11" h="81">
                      <a:moveTo>
                        <a:pt x="113" y="75"/>
                      </a:moveTo>
                      <a:cubicBezTo>
                        <a:pt x="119" y="64"/>
                        <a:pt x="124" y="55"/>
                        <a:pt x="131" y="43"/>
                      </a:cubicBezTo>
                      <a:cubicBezTo>
                        <a:pt x="117" y="43"/>
                        <a:pt x="105" y="43"/>
                        <a:pt x="93" y="43"/>
                      </a:cubicBezTo>
                      <a:cubicBezTo>
                        <a:pt x="87" y="43"/>
                        <a:pt x="84" y="48"/>
                        <a:pt x="83" y="52"/>
                      </a:cubicBezTo>
                      <a:cubicBezTo>
                        <a:pt x="75" y="73"/>
                        <a:pt x="61" y="79"/>
                        <a:pt x="40" y="77"/>
                      </a:cubicBezTo>
                      <a:cubicBezTo>
                        <a:pt x="28" y="75"/>
                        <a:pt x="15" y="76"/>
                        <a:pt x="0" y="76"/>
                      </a:cubicBezTo>
                      <a:cubicBezTo>
                        <a:pt x="15" y="51"/>
                        <a:pt x="29" y="27"/>
                        <a:pt x="44" y="4"/>
                      </a:cubicBezTo>
                      <a:cubicBezTo>
                        <a:pt x="46" y="0"/>
                        <a:pt x="50" y="0"/>
                        <a:pt x="54" y="0"/>
                      </a:cubicBezTo>
                      <a:cubicBezTo>
                        <a:pt x="71" y="0"/>
                        <a:pt x="87" y="0"/>
                        <a:pt x="104" y="0"/>
                      </a:cubicBezTo>
                      <a:cubicBezTo>
                        <a:pt x="112" y="0"/>
                        <a:pt x="115" y="1"/>
                        <a:pt x="109" y="9"/>
                      </a:cubicBezTo>
                      <a:cubicBezTo>
                        <a:pt x="102" y="18"/>
                        <a:pt x="106" y="20"/>
                        <a:pt x="116" y="20"/>
                      </a:cubicBezTo>
                      <a:cubicBezTo>
                        <a:pt x="144" y="20"/>
                        <a:pt x="173" y="20"/>
                        <a:pt x="201" y="20"/>
                      </a:cubicBezTo>
                      <a:cubicBezTo>
                        <a:pt x="212" y="19"/>
                        <a:pt x="212" y="23"/>
                        <a:pt x="207" y="30"/>
                      </a:cubicBezTo>
                      <a:cubicBezTo>
                        <a:pt x="207" y="31"/>
                        <a:pt x="207" y="31"/>
                        <a:pt x="206" y="32"/>
                      </a:cubicBezTo>
                      <a:cubicBezTo>
                        <a:pt x="179" y="81"/>
                        <a:pt x="179" y="81"/>
                        <a:pt x="113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49"/>
                <p:cNvSpPr/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787023" y="4583113"/>
                  <a:ext cx="541338" cy="361950"/>
                </a:xfrm>
                <a:custGeom>
                  <a:avLst/>
                  <a:gdLst>
                    <a:gd name="T0" fmla="*/ 76 w 144"/>
                    <a:gd name="T1" fmla="*/ 73 h 96"/>
                    <a:gd name="T2" fmla="*/ 111 w 144"/>
                    <a:gd name="T3" fmla="*/ 73 h 96"/>
                    <a:gd name="T4" fmla="*/ 144 w 144"/>
                    <a:gd name="T5" fmla="*/ 73 h 96"/>
                    <a:gd name="T6" fmla="*/ 119 w 144"/>
                    <a:gd name="T7" fmla="*/ 95 h 96"/>
                    <a:gd name="T8" fmla="*/ 13 w 144"/>
                    <a:gd name="T9" fmla="*/ 95 h 96"/>
                    <a:gd name="T10" fmla="*/ 4 w 144"/>
                    <a:gd name="T11" fmla="*/ 81 h 96"/>
                    <a:gd name="T12" fmla="*/ 27 w 144"/>
                    <a:gd name="T13" fmla="*/ 12 h 96"/>
                    <a:gd name="T14" fmla="*/ 43 w 144"/>
                    <a:gd name="T15" fmla="*/ 0 h 96"/>
                    <a:gd name="T16" fmla="*/ 100 w 144"/>
                    <a:gd name="T17" fmla="*/ 1 h 96"/>
                    <a:gd name="T18" fmla="*/ 76 w 144"/>
                    <a:gd name="T19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4" h="96">
                      <a:moveTo>
                        <a:pt x="76" y="73"/>
                      </a:moveTo>
                      <a:cubicBezTo>
                        <a:pt x="89" y="73"/>
                        <a:pt x="100" y="73"/>
                        <a:pt x="111" y="73"/>
                      </a:cubicBezTo>
                      <a:cubicBezTo>
                        <a:pt x="122" y="73"/>
                        <a:pt x="133" y="73"/>
                        <a:pt x="144" y="73"/>
                      </a:cubicBezTo>
                      <a:cubicBezTo>
                        <a:pt x="143" y="90"/>
                        <a:pt x="136" y="96"/>
                        <a:pt x="119" y="95"/>
                      </a:cubicBezTo>
                      <a:cubicBezTo>
                        <a:pt x="84" y="93"/>
                        <a:pt x="49" y="94"/>
                        <a:pt x="13" y="95"/>
                      </a:cubicBezTo>
                      <a:cubicBezTo>
                        <a:pt x="1" y="95"/>
                        <a:pt x="0" y="92"/>
                        <a:pt x="4" y="81"/>
                      </a:cubicBezTo>
                      <a:cubicBezTo>
                        <a:pt x="12" y="58"/>
                        <a:pt x="20" y="35"/>
                        <a:pt x="27" y="12"/>
                      </a:cubicBezTo>
                      <a:cubicBezTo>
                        <a:pt x="30" y="4"/>
                        <a:pt x="34" y="0"/>
                        <a:pt x="43" y="0"/>
                      </a:cubicBezTo>
                      <a:cubicBezTo>
                        <a:pt x="61" y="1"/>
                        <a:pt x="80" y="1"/>
                        <a:pt x="100" y="1"/>
                      </a:cubicBezTo>
                      <a:cubicBezTo>
                        <a:pt x="92" y="25"/>
                        <a:pt x="84" y="48"/>
                        <a:pt x="7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50"/>
                <p:cNvSpPr/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3161673" y="4189413"/>
                  <a:ext cx="414338" cy="360363"/>
                </a:xfrm>
                <a:custGeom>
                  <a:avLst/>
                  <a:gdLst>
                    <a:gd name="T0" fmla="*/ 3 w 110"/>
                    <a:gd name="T1" fmla="*/ 73 h 96"/>
                    <a:gd name="T2" fmla="*/ 24 w 110"/>
                    <a:gd name="T3" fmla="*/ 57 h 96"/>
                    <a:gd name="T4" fmla="*/ 39 w 110"/>
                    <a:gd name="T5" fmla="*/ 10 h 96"/>
                    <a:gd name="T6" fmla="*/ 53 w 110"/>
                    <a:gd name="T7" fmla="*/ 0 h 96"/>
                    <a:gd name="T8" fmla="*/ 99 w 110"/>
                    <a:gd name="T9" fmla="*/ 0 h 96"/>
                    <a:gd name="T10" fmla="*/ 107 w 110"/>
                    <a:gd name="T11" fmla="*/ 9 h 96"/>
                    <a:gd name="T12" fmla="*/ 87 w 110"/>
                    <a:gd name="T13" fmla="*/ 67 h 96"/>
                    <a:gd name="T14" fmla="*/ 45 w 110"/>
                    <a:gd name="T15" fmla="*/ 94 h 96"/>
                    <a:gd name="T16" fmla="*/ 0 w 110"/>
                    <a:gd name="T17" fmla="*/ 93 h 96"/>
                    <a:gd name="T18" fmla="*/ 0 w 110"/>
                    <a:gd name="T19" fmla="*/ 90 h 96"/>
                    <a:gd name="T20" fmla="*/ 3 w 110"/>
                    <a:gd name="T21" fmla="*/ 73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0" h="96">
                      <a:moveTo>
                        <a:pt x="3" y="73"/>
                      </a:moveTo>
                      <a:cubicBezTo>
                        <a:pt x="15" y="74"/>
                        <a:pt x="21" y="68"/>
                        <a:pt x="24" y="57"/>
                      </a:cubicBezTo>
                      <a:cubicBezTo>
                        <a:pt x="29" y="41"/>
                        <a:pt x="35" y="26"/>
                        <a:pt x="39" y="10"/>
                      </a:cubicBezTo>
                      <a:cubicBezTo>
                        <a:pt x="42" y="3"/>
                        <a:pt x="45" y="0"/>
                        <a:pt x="53" y="0"/>
                      </a:cubicBezTo>
                      <a:cubicBezTo>
                        <a:pt x="68" y="1"/>
                        <a:pt x="84" y="1"/>
                        <a:pt x="99" y="0"/>
                      </a:cubicBezTo>
                      <a:cubicBezTo>
                        <a:pt x="106" y="0"/>
                        <a:pt x="110" y="1"/>
                        <a:pt x="107" y="9"/>
                      </a:cubicBezTo>
                      <a:cubicBezTo>
                        <a:pt x="101" y="29"/>
                        <a:pt x="95" y="48"/>
                        <a:pt x="87" y="67"/>
                      </a:cubicBezTo>
                      <a:cubicBezTo>
                        <a:pt x="79" y="85"/>
                        <a:pt x="65" y="95"/>
                        <a:pt x="45" y="94"/>
                      </a:cubicBezTo>
                      <a:cubicBezTo>
                        <a:pt x="30" y="94"/>
                        <a:pt x="15" y="96"/>
                        <a:pt x="0" y="93"/>
                      </a:cubicBezTo>
                      <a:cubicBezTo>
                        <a:pt x="0" y="92"/>
                        <a:pt x="0" y="91"/>
                        <a:pt x="0" y="90"/>
                      </a:cubicBezTo>
                      <a:cubicBezTo>
                        <a:pt x="0" y="84"/>
                        <a:pt x="5" y="79"/>
                        <a:pt x="3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51"/>
                <p:cNvSpPr/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4250698" y="4291013"/>
                  <a:ext cx="300038" cy="428625"/>
                </a:xfrm>
                <a:custGeom>
                  <a:avLst/>
                  <a:gdLst>
                    <a:gd name="T0" fmla="*/ 28 w 80"/>
                    <a:gd name="T1" fmla="*/ 111 h 114"/>
                    <a:gd name="T2" fmla="*/ 6 w 80"/>
                    <a:gd name="T3" fmla="*/ 84 h 114"/>
                    <a:gd name="T4" fmla="*/ 19 w 80"/>
                    <a:gd name="T5" fmla="*/ 16 h 114"/>
                    <a:gd name="T6" fmla="*/ 32 w 80"/>
                    <a:gd name="T7" fmla="*/ 4 h 114"/>
                    <a:gd name="T8" fmla="*/ 72 w 80"/>
                    <a:gd name="T9" fmla="*/ 7 h 114"/>
                    <a:gd name="T10" fmla="*/ 67 w 80"/>
                    <a:gd name="T11" fmla="*/ 46 h 114"/>
                    <a:gd name="T12" fmla="*/ 59 w 80"/>
                    <a:gd name="T13" fmla="*/ 93 h 114"/>
                    <a:gd name="T14" fmla="*/ 37 w 80"/>
                    <a:gd name="T15" fmla="*/ 111 h 114"/>
                    <a:gd name="T16" fmla="*/ 28 w 80"/>
                    <a:gd name="T17" fmla="*/ 111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114">
                      <a:moveTo>
                        <a:pt x="28" y="111"/>
                      </a:moveTo>
                      <a:cubicBezTo>
                        <a:pt x="0" y="111"/>
                        <a:pt x="0" y="111"/>
                        <a:pt x="6" y="84"/>
                      </a:cubicBezTo>
                      <a:cubicBezTo>
                        <a:pt x="10" y="61"/>
                        <a:pt x="15" y="39"/>
                        <a:pt x="19" y="16"/>
                      </a:cubicBezTo>
                      <a:cubicBezTo>
                        <a:pt x="20" y="8"/>
                        <a:pt x="23" y="3"/>
                        <a:pt x="32" y="4"/>
                      </a:cubicBezTo>
                      <a:cubicBezTo>
                        <a:pt x="46" y="5"/>
                        <a:pt x="65" y="0"/>
                        <a:pt x="72" y="7"/>
                      </a:cubicBezTo>
                      <a:cubicBezTo>
                        <a:pt x="80" y="15"/>
                        <a:pt x="70" y="33"/>
                        <a:pt x="67" y="46"/>
                      </a:cubicBezTo>
                      <a:cubicBezTo>
                        <a:pt x="65" y="62"/>
                        <a:pt x="60" y="77"/>
                        <a:pt x="59" y="93"/>
                      </a:cubicBezTo>
                      <a:cubicBezTo>
                        <a:pt x="57" y="108"/>
                        <a:pt x="51" y="114"/>
                        <a:pt x="37" y="111"/>
                      </a:cubicBezTo>
                      <a:cubicBezTo>
                        <a:pt x="34" y="110"/>
                        <a:pt x="31" y="111"/>
                        <a:pt x="28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53"/>
                <p:cNvSpPr/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6998661" y="4233863"/>
                  <a:ext cx="368300" cy="722313"/>
                </a:xfrm>
                <a:custGeom>
                  <a:avLst/>
                  <a:gdLst>
                    <a:gd name="T0" fmla="*/ 98 w 98"/>
                    <a:gd name="T1" fmla="*/ 1 h 192"/>
                    <a:gd name="T2" fmla="*/ 69 w 98"/>
                    <a:gd name="T3" fmla="*/ 82 h 192"/>
                    <a:gd name="T4" fmla="*/ 35 w 98"/>
                    <a:gd name="T5" fmla="*/ 177 h 192"/>
                    <a:gd name="T6" fmla="*/ 4 w 98"/>
                    <a:gd name="T7" fmla="*/ 187 h 192"/>
                    <a:gd name="T8" fmla="*/ 4 w 98"/>
                    <a:gd name="T9" fmla="*/ 180 h 192"/>
                    <a:gd name="T10" fmla="*/ 65 w 98"/>
                    <a:gd name="T11" fmla="*/ 8 h 192"/>
                    <a:gd name="T12" fmla="*/ 74 w 98"/>
                    <a:gd name="T13" fmla="*/ 1 h 192"/>
                    <a:gd name="T14" fmla="*/ 98 w 98"/>
                    <a:gd name="T15" fmla="*/ 1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8" h="192">
                      <a:moveTo>
                        <a:pt x="98" y="1"/>
                      </a:moveTo>
                      <a:cubicBezTo>
                        <a:pt x="88" y="29"/>
                        <a:pt x="79" y="56"/>
                        <a:pt x="69" y="82"/>
                      </a:cubicBezTo>
                      <a:cubicBezTo>
                        <a:pt x="58" y="114"/>
                        <a:pt x="46" y="145"/>
                        <a:pt x="35" y="177"/>
                      </a:cubicBezTo>
                      <a:cubicBezTo>
                        <a:pt x="32" y="186"/>
                        <a:pt x="13" y="192"/>
                        <a:pt x="4" y="187"/>
                      </a:cubicBezTo>
                      <a:cubicBezTo>
                        <a:pt x="0" y="185"/>
                        <a:pt x="3" y="182"/>
                        <a:pt x="4" y="180"/>
                      </a:cubicBezTo>
                      <a:cubicBezTo>
                        <a:pt x="24" y="123"/>
                        <a:pt x="45" y="65"/>
                        <a:pt x="65" y="8"/>
                      </a:cubicBezTo>
                      <a:cubicBezTo>
                        <a:pt x="67" y="4"/>
                        <a:pt x="69" y="0"/>
                        <a:pt x="74" y="1"/>
                      </a:cubicBezTo>
                      <a:cubicBezTo>
                        <a:pt x="82" y="1"/>
                        <a:pt x="89" y="1"/>
                        <a:pt x="9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54"/>
                <p:cNvSpPr/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7422523" y="4219575"/>
                  <a:ext cx="346075" cy="728663"/>
                </a:xfrm>
                <a:custGeom>
                  <a:avLst/>
                  <a:gdLst>
                    <a:gd name="T0" fmla="*/ 16 w 92"/>
                    <a:gd name="T1" fmla="*/ 192 h 194"/>
                    <a:gd name="T2" fmla="*/ 4 w 92"/>
                    <a:gd name="T3" fmla="*/ 176 h 194"/>
                    <a:gd name="T4" fmla="*/ 55 w 92"/>
                    <a:gd name="T5" fmla="*/ 17 h 194"/>
                    <a:gd name="T6" fmla="*/ 86 w 92"/>
                    <a:gd name="T7" fmla="*/ 5 h 194"/>
                    <a:gd name="T8" fmla="*/ 86 w 92"/>
                    <a:gd name="T9" fmla="*/ 17 h 194"/>
                    <a:gd name="T10" fmla="*/ 34 w 92"/>
                    <a:gd name="T11" fmla="*/ 179 h 194"/>
                    <a:gd name="T12" fmla="*/ 16 w 92"/>
                    <a:gd name="T13" fmla="*/ 192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2" h="194">
                      <a:moveTo>
                        <a:pt x="16" y="192"/>
                      </a:moveTo>
                      <a:cubicBezTo>
                        <a:pt x="1" y="194"/>
                        <a:pt x="0" y="189"/>
                        <a:pt x="4" y="176"/>
                      </a:cubicBezTo>
                      <a:cubicBezTo>
                        <a:pt x="22" y="124"/>
                        <a:pt x="38" y="70"/>
                        <a:pt x="55" y="17"/>
                      </a:cubicBezTo>
                      <a:cubicBezTo>
                        <a:pt x="59" y="7"/>
                        <a:pt x="76" y="0"/>
                        <a:pt x="86" y="5"/>
                      </a:cubicBezTo>
                      <a:cubicBezTo>
                        <a:pt x="92" y="9"/>
                        <a:pt x="87" y="13"/>
                        <a:pt x="86" y="17"/>
                      </a:cubicBezTo>
                      <a:cubicBezTo>
                        <a:pt x="69" y="71"/>
                        <a:pt x="51" y="125"/>
                        <a:pt x="34" y="179"/>
                      </a:cubicBezTo>
                      <a:cubicBezTo>
                        <a:pt x="31" y="189"/>
                        <a:pt x="27" y="194"/>
                        <a:pt x="16" y="19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55"/>
                <p:cNvSpPr/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5369886" y="4230688"/>
                  <a:ext cx="307975" cy="442913"/>
                </a:xfrm>
                <a:custGeom>
                  <a:avLst/>
                  <a:gdLst>
                    <a:gd name="T0" fmla="*/ 25 w 82"/>
                    <a:gd name="T1" fmla="*/ 116 h 118"/>
                    <a:gd name="T2" fmla="*/ 7 w 82"/>
                    <a:gd name="T3" fmla="*/ 94 h 118"/>
                    <a:gd name="T4" fmla="*/ 29 w 82"/>
                    <a:gd name="T5" fmla="*/ 12 h 118"/>
                    <a:gd name="T6" fmla="*/ 42 w 82"/>
                    <a:gd name="T7" fmla="*/ 1 h 118"/>
                    <a:gd name="T8" fmla="*/ 72 w 82"/>
                    <a:gd name="T9" fmla="*/ 1 h 118"/>
                    <a:gd name="T10" fmla="*/ 79 w 82"/>
                    <a:gd name="T11" fmla="*/ 12 h 118"/>
                    <a:gd name="T12" fmla="*/ 53 w 82"/>
                    <a:gd name="T13" fmla="*/ 107 h 118"/>
                    <a:gd name="T14" fmla="*/ 40 w 82"/>
                    <a:gd name="T15" fmla="*/ 117 h 118"/>
                    <a:gd name="T16" fmla="*/ 25 w 82"/>
                    <a:gd name="T17" fmla="*/ 116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18">
                      <a:moveTo>
                        <a:pt x="25" y="116"/>
                      </a:moveTo>
                      <a:cubicBezTo>
                        <a:pt x="0" y="116"/>
                        <a:pt x="0" y="116"/>
                        <a:pt x="7" y="94"/>
                      </a:cubicBezTo>
                      <a:cubicBezTo>
                        <a:pt x="14" y="66"/>
                        <a:pt x="22" y="39"/>
                        <a:pt x="29" y="12"/>
                      </a:cubicBezTo>
                      <a:cubicBezTo>
                        <a:pt x="31" y="4"/>
                        <a:pt x="34" y="0"/>
                        <a:pt x="42" y="1"/>
                      </a:cubicBezTo>
                      <a:cubicBezTo>
                        <a:pt x="52" y="2"/>
                        <a:pt x="62" y="2"/>
                        <a:pt x="72" y="1"/>
                      </a:cubicBezTo>
                      <a:cubicBezTo>
                        <a:pt x="81" y="1"/>
                        <a:pt x="82" y="4"/>
                        <a:pt x="79" y="12"/>
                      </a:cubicBezTo>
                      <a:cubicBezTo>
                        <a:pt x="70" y="43"/>
                        <a:pt x="62" y="75"/>
                        <a:pt x="53" y="107"/>
                      </a:cubicBezTo>
                      <a:cubicBezTo>
                        <a:pt x="51" y="114"/>
                        <a:pt x="48" y="118"/>
                        <a:pt x="40" y="117"/>
                      </a:cubicBezTo>
                      <a:cubicBezTo>
                        <a:pt x="35" y="116"/>
                        <a:pt x="30" y="116"/>
                        <a:pt x="25" y="1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56"/>
                <p:cNvSpPr/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517148" y="4606925"/>
                  <a:ext cx="349250" cy="322263"/>
                </a:xfrm>
                <a:custGeom>
                  <a:avLst/>
                  <a:gdLst>
                    <a:gd name="T0" fmla="*/ 0 w 93"/>
                    <a:gd name="T1" fmla="*/ 86 h 86"/>
                    <a:gd name="T2" fmla="*/ 32 w 93"/>
                    <a:gd name="T3" fmla="*/ 5 h 86"/>
                    <a:gd name="T4" fmla="*/ 42 w 93"/>
                    <a:gd name="T5" fmla="*/ 0 h 86"/>
                    <a:gd name="T6" fmla="*/ 83 w 93"/>
                    <a:gd name="T7" fmla="*/ 0 h 86"/>
                    <a:gd name="T8" fmla="*/ 90 w 93"/>
                    <a:gd name="T9" fmla="*/ 10 h 86"/>
                    <a:gd name="T10" fmla="*/ 62 w 93"/>
                    <a:gd name="T11" fmla="*/ 79 h 86"/>
                    <a:gd name="T12" fmla="*/ 54 w 93"/>
                    <a:gd name="T13" fmla="*/ 86 h 86"/>
                    <a:gd name="T14" fmla="*/ 0 w 93"/>
                    <a:gd name="T15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3" h="86">
                      <a:moveTo>
                        <a:pt x="0" y="86"/>
                      </a:moveTo>
                      <a:cubicBezTo>
                        <a:pt x="11" y="58"/>
                        <a:pt x="21" y="32"/>
                        <a:pt x="32" y="5"/>
                      </a:cubicBezTo>
                      <a:cubicBezTo>
                        <a:pt x="34" y="1"/>
                        <a:pt x="37" y="0"/>
                        <a:pt x="42" y="0"/>
                      </a:cubicBezTo>
                      <a:cubicBezTo>
                        <a:pt x="55" y="1"/>
                        <a:pt x="69" y="1"/>
                        <a:pt x="83" y="0"/>
                      </a:cubicBezTo>
                      <a:cubicBezTo>
                        <a:pt x="91" y="0"/>
                        <a:pt x="93" y="3"/>
                        <a:pt x="90" y="10"/>
                      </a:cubicBezTo>
                      <a:cubicBezTo>
                        <a:pt x="81" y="33"/>
                        <a:pt x="71" y="56"/>
                        <a:pt x="62" y="79"/>
                      </a:cubicBezTo>
                      <a:cubicBezTo>
                        <a:pt x="61" y="83"/>
                        <a:pt x="59" y="86"/>
                        <a:pt x="54" y="86"/>
                      </a:cubicBezTo>
                      <a:cubicBezTo>
                        <a:pt x="37" y="86"/>
                        <a:pt x="19" y="86"/>
                        <a:pt x="0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57"/>
                <p:cNvSpPr/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3350586" y="4595813"/>
                  <a:ext cx="300038" cy="349250"/>
                </a:xfrm>
                <a:custGeom>
                  <a:avLst/>
                  <a:gdLst>
                    <a:gd name="T0" fmla="*/ 27 w 80"/>
                    <a:gd name="T1" fmla="*/ 91 h 93"/>
                    <a:gd name="T2" fmla="*/ 7 w 80"/>
                    <a:gd name="T3" fmla="*/ 64 h 93"/>
                    <a:gd name="T4" fmla="*/ 18 w 80"/>
                    <a:gd name="T5" fmla="*/ 16 h 93"/>
                    <a:gd name="T6" fmla="*/ 32 w 80"/>
                    <a:gd name="T7" fmla="*/ 5 h 93"/>
                    <a:gd name="T8" fmla="*/ 72 w 80"/>
                    <a:gd name="T9" fmla="*/ 7 h 93"/>
                    <a:gd name="T10" fmla="*/ 66 w 80"/>
                    <a:gd name="T11" fmla="*/ 46 h 93"/>
                    <a:gd name="T12" fmla="*/ 59 w 80"/>
                    <a:gd name="T13" fmla="*/ 74 h 93"/>
                    <a:gd name="T14" fmla="*/ 38 w 80"/>
                    <a:gd name="T15" fmla="*/ 91 h 93"/>
                    <a:gd name="T16" fmla="*/ 27 w 80"/>
                    <a:gd name="T17" fmla="*/ 9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" h="93">
                      <a:moveTo>
                        <a:pt x="27" y="91"/>
                      </a:moveTo>
                      <a:cubicBezTo>
                        <a:pt x="0" y="91"/>
                        <a:pt x="0" y="91"/>
                        <a:pt x="7" y="64"/>
                      </a:cubicBezTo>
                      <a:cubicBezTo>
                        <a:pt x="10" y="48"/>
                        <a:pt x="15" y="32"/>
                        <a:pt x="18" y="16"/>
                      </a:cubicBezTo>
                      <a:cubicBezTo>
                        <a:pt x="20" y="7"/>
                        <a:pt x="24" y="4"/>
                        <a:pt x="32" y="5"/>
                      </a:cubicBezTo>
                      <a:cubicBezTo>
                        <a:pt x="46" y="6"/>
                        <a:pt x="66" y="0"/>
                        <a:pt x="72" y="7"/>
                      </a:cubicBezTo>
                      <a:cubicBezTo>
                        <a:pt x="80" y="15"/>
                        <a:pt x="68" y="33"/>
                        <a:pt x="66" y="46"/>
                      </a:cubicBezTo>
                      <a:cubicBezTo>
                        <a:pt x="64" y="56"/>
                        <a:pt x="60" y="65"/>
                        <a:pt x="59" y="74"/>
                      </a:cubicBezTo>
                      <a:cubicBezTo>
                        <a:pt x="58" y="88"/>
                        <a:pt x="51" y="93"/>
                        <a:pt x="38" y="91"/>
                      </a:cubicBezTo>
                      <a:cubicBezTo>
                        <a:pt x="35" y="90"/>
                        <a:pt x="31" y="91"/>
                        <a:pt x="27" y="9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58"/>
                <p:cNvSpPr/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963236" y="4203700"/>
                  <a:ext cx="300038" cy="338138"/>
                </a:xfrm>
                <a:custGeom>
                  <a:avLst/>
                  <a:gdLst>
                    <a:gd name="T0" fmla="*/ 53 w 80"/>
                    <a:gd name="T1" fmla="*/ 86 h 90"/>
                    <a:gd name="T2" fmla="*/ 53 w 80"/>
                    <a:gd name="T3" fmla="*/ 89 h 90"/>
                    <a:gd name="T4" fmla="*/ 9 w 80"/>
                    <a:gd name="T5" fmla="*/ 89 h 90"/>
                    <a:gd name="T6" fmla="*/ 3 w 80"/>
                    <a:gd name="T7" fmla="*/ 81 h 90"/>
                    <a:gd name="T8" fmla="*/ 31 w 80"/>
                    <a:gd name="T9" fmla="*/ 7 h 90"/>
                    <a:gd name="T10" fmla="*/ 40 w 80"/>
                    <a:gd name="T11" fmla="*/ 0 h 90"/>
                    <a:gd name="T12" fmla="*/ 80 w 80"/>
                    <a:gd name="T13" fmla="*/ 0 h 90"/>
                    <a:gd name="T14" fmla="*/ 56 w 80"/>
                    <a:gd name="T15" fmla="*/ 69 h 90"/>
                    <a:gd name="T16" fmla="*/ 56 w 80"/>
                    <a:gd name="T17" fmla="*/ 69 h 90"/>
                    <a:gd name="T18" fmla="*/ 53 w 80"/>
                    <a:gd name="T19" fmla="*/ 86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90">
                      <a:moveTo>
                        <a:pt x="53" y="86"/>
                      </a:moveTo>
                      <a:cubicBezTo>
                        <a:pt x="53" y="87"/>
                        <a:pt x="53" y="88"/>
                        <a:pt x="53" y="89"/>
                      </a:cubicBezTo>
                      <a:cubicBezTo>
                        <a:pt x="38" y="89"/>
                        <a:pt x="23" y="89"/>
                        <a:pt x="9" y="89"/>
                      </a:cubicBezTo>
                      <a:cubicBezTo>
                        <a:pt x="1" y="90"/>
                        <a:pt x="0" y="87"/>
                        <a:pt x="3" y="81"/>
                      </a:cubicBezTo>
                      <a:cubicBezTo>
                        <a:pt x="12" y="56"/>
                        <a:pt x="22" y="32"/>
                        <a:pt x="31" y="7"/>
                      </a:cubicBezTo>
                      <a:cubicBezTo>
                        <a:pt x="33" y="3"/>
                        <a:pt x="35" y="0"/>
                        <a:pt x="40" y="0"/>
                      </a:cubicBezTo>
                      <a:cubicBezTo>
                        <a:pt x="53" y="1"/>
                        <a:pt x="66" y="0"/>
                        <a:pt x="80" y="0"/>
                      </a:cubicBezTo>
                      <a:cubicBezTo>
                        <a:pt x="73" y="25"/>
                        <a:pt x="60" y="46"/>
                        <a:pt x="56" y="69"/>
                      </a:cubicBezTo>
                      <a:cubicBezTo>
                        <a:pt x="56" y="69"/>
                        <a:pt x="56" y="69"/>
                        <a:pt x="56" y="69"/>
                      </a:cubicBezTo>
                      <a:cubicBezTo>
                        <a:pt x="52" y="74"/>
                        <a:pt x="46" y="79"/>
                        <a:pt x="53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59"/>
                <p:cNvSpPr/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510923" y="4203700"/>
                  <a:ext cx="274638" cy="338138"/>
                </a:xfrm>
                <a:custGeom>
                  <a:avLst/>
                  <a:gdLst>
                    <a:gd name="T0" fmla="*/ 50 w 73"/>
                    <a:gd name="T1" fmla="*/ 0 h 90"/>
                    <a:gd name="T2" fmla="*/ 67 w 73"/>
                    <a:gd name="T3" fmla="*/ 23 h 90"/>
                    <a:gd name="T4" fmla="*/ 51 w 73"/>
                    <a:gd name="T5" fmla="*/ 79 h 90"/>
                    <a:gd name="T6" fmla="*/ 37 w 73"/>
                    <a:gd name="T7" fmla="*/ 89 h 90"/>
                    <a:gd name="T8" fmla="*/ 10 w 73"/>
                    <a:gd name="T9" fmla="*/ 56 h 90"/>
                    <a:gd name="T10" fmla="*/ 20 w 73"/>
                    <a:gd name="T11" fmla="*/ 23 h 90"/>
                    <a:gd name="T12" fmla="*/ 50 w 73"/>
                    <a:gd name="T13" fmla="*/ 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90">
                      <a:moveTo>
                        <a:pt x="50" y="0"/>
                      </a:moveTo>
                      <a:cubicBezTo>
                        <a:pt x="73" y="0"/>
                        <a:pt x="73" y="0"/>
                        <a:pt x="67" y="23"/>
                      </a:cubicBezTo>
                      <a:cubicBezTo>
                        <a:pt x="61" y="41"/>
                        <a:pt x="56" y="60"/>
                        <a:pt x="51" y="79"/>
                      </a:cubicBezTo>
                      <a:cubicBezTo>
                        <a:pt x="49" y="87"/>
                        <a:pt x="45" y="89"/>
                        <a:pt x="37" y="89"/>
                      </a:cubicBezTo>
                      <a:cubicBezTo>
                        <a:pt x="0" y="90"/>
                        <a:pt x="0" y="90"/>
                        <a:pt x="10" y="56"/>
                      </a:cubicBezTo>
                      <a:cubicBezTo>
                        <a:pt x="13" y="45"/>
                        <a:pt x="17" y="34"/>
                        <a:pt x="20" y="23"/>
                      </a:cubicBezTo>
                      <a:cubicBezTo>
                        <a:pt x="27" y="0"/>
                        <a:pt x="27" y="0"/>
                        <a:pt x="5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2"/>
                <p:cNvSpPr/>
                <p:nvPr>
                  <p:custDataLst>
                    <p:tags r:id="rId63"/>
                  </p:custDataLst>
                </p:nvPr>
              </p:nvSpPr>
              <p:spPr bwMode="auto">
                <a:xfrm>
                  <a:off x="3133098" y="4565650"/>
                  <a:ext cx="280988" cy="247650"/>
                </a:xfrm>
                <a:custGeom>
                  <a:avLst/>
                  <a:gdLst>
                    <a:gd name="T0" fmla="*/ 30 w 75"/>
                    <a:gd name="T1" fmla="*/ 66 h 66"/>
                    <a:gd name="T2" fmla="*/ 7 w 75"/>
                    <a:gd name="T3" fmla="*/ 37 h 66"/>
                    <a:gd name="T4" fmla="*/ 55 w 75"/>
                    <a:gd name="T5" fmla="*/ 0 h 66"/>
                    <a:gd name="T6" fmla="*/ 67 w 75"/>
                    <a:gd name="T7" fmla="*/ 0 h 66"/>
                    <a:gd name="T8" fmla="*/ 74 w 75"/>
                    <a:gd name="T9" fmla="*/ 9 h 66"/>
                    <a:gd name="T10" fmla="*/ 61 w 75"/>
                    <a:gd name="T11" fmla="*/ 58 h 66"/>
                    <a:gd name="T12" fmla="*/ 51 w 75"/>
                    <a:gd name="T13" fmla="*/ 66 h 66"/>
                    <a:gd name="T14" fmla="*/ 30 w 75"/>
                    <a:gd name="T15" fmla="*/ 66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5" h="66">
                      <a:moveTo>
                        <a:pt x="30" y="66"/>
                      </a:moveTo>
                      <a:cubicBezTo>
                        <a:pt x="0" y="66"/>
                        <a:pt x="0" y="66"/>
                        <a:pt x="7" y="37"/>
                      </a:cubicBezTo>
                      <a:cubicBezTo>
                        <a:pt x="17" y="0"/>
                        <a:pt x="17" y="0"/>
                        <a:pt x="55" y="0"/>
                      </a:cubicBezTo>
                      <a:cubicBezTo>
                        <a:pt x="59" y="0"/>
                        <a:pt x="63" y="1"/>
                        <a:pt x="67" y="0"/>
                      </a:cubicBezTo>
                      <a:cubicBezTo>
                        <a:pt x="73" y="0"/>
                        <a:pt x="75" y="3"/>
                        <a:pt x="74" y="9"/>
                      </a:cubicBezTo>
                      <a:cubicBezTo>
                        <a:pt x="69" y="25"/>
                        <a:pt x="65" y="41"/>
                        <a:pt x="61" y="58"/>
                      </a:cubicBezTo>
                      <a:cubicBezTo>
                        <a:pt x="60" y="63"/>
                        <a:pt x="57" y="66"/>
                        <a:pt x="51" y="66"/>
                      </a:cubicBezTo>
                      <a:cubicBezTo>
                        <a:pt x="44" y="65"/>
                        <a:pt x="37" y="66"/>
                        <a:pt x="3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63"/>
                <p:cNvSpPr/>
                <p:nvPr>
                  <p:custDataLst>
                    <p:tags r:id="rId64"/>
                  </p:custDataLst>
                </p:nvPr>
              </p:nvSpPr>
              <p:spPr bwMode="auto">
                <a:xfrm>
                  <a:off x="8124198" y="4351338"/>
                  <a:ext cx="296863" cy="608013"/>
                </a:xfrm>
                <a:custGeom>
                  <a:avLst/>
                  <a:gdLst>
                    <a:gd name="T0" fmla="*/ 79 w 79"/>
                    <a:gd name="T1" fmla="*/ 5 h 162"/>
                    <a:gd name="T2" fmla="*/ 27 w 79"/>
                    <a:gd name="T3" fmla="*/ 150 h 162"/>
                    <a:gd name="T4" fmla="*/ 0 w 79"/>
                    <a:gd name="T5" fmla="*/ 159 h 162"/>
                    <a:gd name="T6" fmla="*/ 19 w 79"/>
                    <a:gd name="T7" fmla="*/ 104 h 162"/>
                    <a:gd name="T8" fmla="*/ 48 w 79"/>
                    <a:gd name="T9" fmla="*/ 22 h 162"/>
                    <a:gd name="T10" fmla="*/ 79 w 79"/>
                    <a:gd name="T11" fmla="*/ 5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62">
                      <a:moveTo>
                        <a:pt x="79" y="5"/>
                      </a:moveTo>
                      <a:cubicBezTo>
                        <a:pt x="62" y="53"/>
                        <a:pt x="45" y="102"/>
                        <a:pt x="27" y="150"/>
                      </a:cubicBezTo>
                      <a:cubicBezTo>
                        <a:pt x="23" y="162"/>
                        <a:pt x="11" y="152"/>
                        <a:pt x="0" y="159"/>
                      </a:cubicBezTo>
                      <a:cubicBezTo>
                        <a:pt x="8" y="138"/>
                        <a:pt x="13" y="121"/>
                        <a:pt x="19" y="104"/>
                      </a:cubicBezTo>
                      <a:cubicBezTo>
                        <a:pt x="29" y="76"/>
                        <a:pt x="40" y="50"/>
                        <a:pt x="48" y="22"/>
                      </a:cubicBezTo>
                      <a:cubicBezTo>
                        <a:pt x="53" y="5"/>
                        <a:pt x="61" y="0"/>
                        <a:pt x="7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64"/>
                <p:cNvSpPr/>
                <p:nvPr>
                  <p:custDataLst>
                    <p:tags r:id="rId65"/>
                  </p:custDataLst>
                </p:nvPr>
              </p:nvSpPr>
              <p:spPr bwMode="auto">
                <a:xfrm>
                  <a:off x="8476623" y="4343400"/>
                  <a:ext cx="288925" cy="598488"/>
                </a:xfrm>
                <a:custGeom>
                  <a:avLst/>
                  <a:gdLst>
                    <a:gd name="T0" fmla="*/ 0 w 77"/>
                    <a:gd name="T1" fmla="*/ 157 h 159"/>
                    <a:gd name="T2" fmla="*/ 47 w 77"/>
                    <a:gd name="T3" fmla="*/ 12 h 159"/>
                    <a:gd name="T4" fmla="*/ 68 w 77"/>
                    <a:gd name="T5" fmla="*/ 6 h 159"/>
                    <a:gd name="T6" fmla="*/ 69 w 77"/>
                    <a:gd name="T7" fmla="*/ 18 h 159"/>
                    <a:gd name="T8" fmla="*/ 31 w 77"/>
                    <a:gd name="T9" fmla="*/ 139 h 159"/>
                    <a:gd name="T10" fmla="*/ 0 w 77"/>
                    <a:gd name="T11" fmla="*/ 15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" h="159">
                      <a:moveTo>
                        <a:pt x="0" y="157"/>
                      </a:moveTo>
                      <a:cubicBezTo>
                        <a:pt x="16" y="108"/>
                        <a:pt x="32" y="60"/>
                        <a:pt x="47" y="12"/>
                      </a:cubicBezTo>
                      <a:cubicBezTo>
                        <a:pt x="51" y="0"/>
                        <a:pt x="61" y="5"/>
                        <a:pt x="68" y="6"/>
                      </a:cubicBezTo>
                      <a:cubicBezTo>
                        <a:pt x="77" y="7"/>
                        <a:pt x="70" y="14"/>
                        <a:pt x="69" y="18"/>
                      </a:cubicBezTo>
                      <a:cubicBezTo>
                        <a:pt x="56" y="58"/>
                        <a:pt x="44" y="98"/>
                        <a:pt x="31" y="139"/>
                      </a:cubicBezTo>
                      <a:cubicBezTo>
                        <a:pt x="24" y="159"/>
                        <a:pt x="24" y="159"/>
                        <a:pt x="0" y="1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65"/>
                <p:cNvSpPr/>
                <p:nvPr>
                  <p:custDataLst>
                    <p:tags r:id="rId66"/>
                  </p:custDataLst>
                </p:nvPr>
              </p:nvSpPr>
              <p:spPr bwMode="auto">
                <a:xfrm>
                  <a:off x="6187448" y="3876675"/>
                  <a:ext cx="280988" cy="211138"/>
                </a:xfrm>
                <a:custGeom>
                  <a:avLst/>
                  <a:gdLst>
                    <a:gd name="T0" fmla="*/ 31 w 75"/>
                    <a:gd name="T1" fmla="*/ 56 h 56"/>
                    <a:gd name="T2" fmla="*/ 7 w 75"/>
                    <a:gd name="T3" fmla="*/ 26 h 56"/>
                    <a:gd name="T4" fmla="*/ 39 w 75"/>
                    <a:gd name="T5" fmla="*/ 0 h 56"/>
                    <a:gd name="T6" fmla="*/ 52 w 75"/>
                    <a:gd name="T7" fmla="*/ 0 h 56"/>
                    <a:gd name="T8" fmla="*/ 70 w 75"/>
                    <a:gd name="T9" fmla="*/ 21 h 56"/>
                    <a:gd name="T10" fmla="*/ 68 w 75"/>
                    <a:gd name="T11" fmla="*/ 28 h 56"/>
                    <a:gd name="T12" fmla="*/ 31 w 75"/>
                    <a:gd name="T13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5" h="56">
                      <a:moveTo>
                        <a:pt x="31" y="56"/>
                      </a:moveTo>
                      <a:cubicBezTo>
                        <a:pt x="0" y="56"/>
                        <a:pt x="0" y="56"/>
                        <a:pt x="7" y="26"/>
                      </a:cubicBezTo>
                      <a:cubicBezTo>
                        <a:pt x="13" y="0"/>
                        <a:pt x="13" y="0"/>
                        <a:pt x="39" y="0"/>
                      </a:cubicBezTo>
                      <a:cubicBezTo>
                        <a:pt x="43" y="0"/>
                        <a:pt x="48" y="0"/>
                        <a:pt x="52" y="0"/>
                      </a:cubicBezTo>
                      <a:cubicBezTo>
                        <a:pt x="75" y="0"/>
                        <a:pt x="75" y="0"/>
                        <a:pt x="70" y="21"/>
                      </a:cubicBezTo>
                      <a:cubicBezTo>
                        <a:pt x="69" y="23"/>
                        <a:pt x="68" y="26"/>
                        <a:pt x="68" y="28"/>
                      </a:cubicBezTo>
                      <a:cubicBezTo>
                        <a:pt x="61" y="56"/>
                        <a:pt x="61" y="56"/>
                        <a:pt x="3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69"/>
                <p:cNvSpPr/>
                <p:nvPr>
                  <p:custDataLst>
                    <p:tags r:id="rId67"/>
                  </p:custDataLst>
                </p:nvPr>
              </p:nvSpPr>
              <p:spPr bwMode="auto">
                <a:xfrm>
                  <a:off x="8702048" y="3865563"/>
                  <a:ext cx="236538" cy="384175"/>
                </a:xfrm>
                <a:custGeom>
                  <a:avLst/>
                  <a:gdLst>
                    <a:gd name="T0" fmla="*/ 6 w 63"/>
                    <a:gd name="T1" fmla="*/ 78 h 102"/>
                    <a:gd name="T2" fmla="*/ 31 w 63"/>
                    <a:gd name="T3" fmla="*/ 22 h 102"/>
                    <a:gd name="T4" fmla="*/ 63 w 63"/>
                    <a:gd name="T5" fmla="*/ 5 h 102"/>
                    <a:gd name="T6" fmla="*/ 26 w 63"/>
                    <a:gd name="T7" fmla="*/ 93 h 102"/>
                    <a:gd name="T8" fmla="*/ 0 w 63"/>
                    <a:gd name="T9" fmla="*/ 93 h 102"/>
                    <a:gd name="T10" fmla="*/ 0 w 63"/>
                    <a:gd name="T11" fmla="*/ 93 h 102"/>
                    <a:gd name="T12" fmla="*/ 3 w 63"/>
                    <a:gd name="T13" fmla="*/ 87 h 102"/>
                    <a:gd name="T14" fmla="*/ 3 w 63"/>
                    <a:gd name="T15" fmla="*/ 87 h 102"/>
                    <a:gd name="T16" fmla="*/ 6 w 63"/>
                    <a:gd name="T17" fmla="*/ 7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2" h="102">
                      <a:moveTo>
                        <a:pt x="6" y="78"/>
                      </a:moveTo>
                      <a:cubicBezTo>
                        <a:pt x="18" y="61"/>
                        <a:pt x="24" y="41"/>
                        <a:pt x="31" y="22"/>
                      </a:cubicBezTo>
                      <a:cubicBezTo>
                        <a:pt x="37" y="5"/>
                        <a:pt x="45" y="0"/>
                        <a:pt x="63" y="5"/>
                      </a:cubicBezTo>
                      <a:cubicBezTo>
                        <a:pt x="51" y="34"/>
                        <a:pt x="39" y="64"/>
                        <a:pt x="26" y="93"/>
                      </a:cubicBezTo>
                      <a:cubicBezTo>
                        <a:pt x="23" y="102"/>
                        <a:pt x="8" y="101"/>
                        <a:pt x="0" y="93"/>
                      </a:cubicBezTo>
                      <a:cubicBezTo>
                        <a:pt x="0" y="93"/>
                        <a:pt x="0" y="93"/>
                        <a:pt x="0" y="93"/>
                      </a:cubicBezTo>
                      <a:cubicBezTo>
                        <a:pt x="4" y="92"/>
                        <a:pt x="3" y="90"/>
                        <a:pt x="3" y="87"/>
                      </a:cubicBezTo>
                      <a:cubicBezTo>
                        <a:pt x="3" y="87"/>
                        <a:pt x="3" y="87"/>
                        <a:pt x="3" y="87"/>
                      </a:cubicBezTo>
                      <a:cubicBezTo>
                        <a:pt x="6" y="85"/>
                        <a:pt x="7" y="82"/>
                        <a:pt x="6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70"/>
                <p:cNvSpPr/>
                <p:nvPr>
                  <p:custDataLst>
                    <p:tags r:id="rId68"/>
                  </p:custDataLst>
                </p:nvPr>
              </p:nvSpPr>
              <p:spPr bwMode="auto">
                <a:xfrm>
                  <a:off x="8379786" y="3857625"/>
                  <a:ext cx="203200" cy="387350"/>
                </a:xfrm>
                <a:custGeom>
                  <a:avLst/>
                  <a:gdLst>
                    <a:gd name="T0" fmla="*/ 29 w 54"/>
                    <a:gd name="T1" fmla="*/ 95 h 103"/>
                    <a:gd name="T2" fmla="*/ 6 w 54"/>
                    <a:gd name="T3" fmla="*/ 100 h 103"/>
                    <a:gd name="T4" fmla="*/ 4 w 54"/>
                    <a:gd name="T5" fmla="*/ 93 h 103"/>
                    <a:gd name="T6" fmla="*/ 25 w 54"/>
                    <a:gd name="T7" fmla="*/ 13 h 103"/>
                    <a:gd name="T8" fmla="*/ 45 w 54"/>
                    <a:gd name="T9" fmla="*/ 6 h 103"/>
                    <a:gd name="T10" fmla="*/ 48 w 54"/>
                    <a:gd name="T11" fmla="*/ 19 h 103"/>
                    <a:gd name="T12" fmla="*/ 35 w 54"/>
                    <a:gd name="T13" fmla="*/ 77 h 103"/>
                    <a:gd name="T14" fmla="*/ 35 w 54"/>
                    <a:gd name="T15" fmla="*/ 77 h 103"/>
                    <a:gd name="T16" fmla="*/ 32 w 54"/>
                    <a:gd name="T17" fmla="*/ 86 h 103"/>
                    <a:gd name="T18" fmla="*/ 32 w 54"/>
                    <a:gd name="T19" fmla="*/ 86 h 103"/>
                    <a:gd name="T20" fmla="*/ 29 w 54"/>
                    <a:gd name="T21" fmla="*/ 9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103">
                      <a:moveTo>
                        <a:pt x="29" y="95"/>
                      </a:moveTo>
                      <a:cubicBezTo>
                        <a:pt x="23" y="103"/>
                        <a:pt x="14" y="101"/>
                        <a:pt x="6" y="100"/>
                      </a:cubicBezTo>
                      <a:cubicBezTo>
                        <a:pt x="0" y="100"/>
                        <a:pt x="3" y="96"/>
                        <a:pt x="4" y="93"/>
                      </a:cubicBezTo>
                      <a:cubicBezTo>
                        <a:pt x="11" y="66"/>
                        <a:pt x="18" y="40"/>
                        <a:pt x="25" y="13"/>
                      </a:cubicBezTo>
                      <a:cubicBezTo>
                        <a:pt x="28" y="0"/>
                        <a:pt x="38" y="5"/>
                        <a:pt x="45" y="6"/>
                      </a:cubicBezTo>
                      <a:cubicBezTo>
                        <a:pt x="54" y="7"/>
                        <a:pt x="49" y="14"/>
                        <a:pt x="48" y="19"/>
                      </a:cubicBezTo>
                      <a:cubicBezTo>
                        <a:pt x="44" y="38"/>
                        <a:pt x="34" y="56"/>
                        <a:pt x="35" y="77"/>
                      </a:cubicBezTo>
                      <a:cubicBezTo>
                        <a:pt x="35" y="77"/>
                        <a:pt x="35" y="77"/>
                        <a:pt x="35" y="77"/>
                      </a:cubicBezTo>
                      <a:cubicBezTo>
                        <a:pt x="30" y="79"/>
                        <a:pt x="31" y="82"/>
                        <a:pt x="32" y="86"/>
                      </a:cubicBezTo>
                      <a:cubicBezTo>
                        <a:pt x="32" y="86"/>
                        <a:pt x="32" y="86"/>
                        <a:pt x="32" y="86"/>
                      </a:cubicBezTo>
                      <a:cubicBezTo>
                        <a:pt x="27" y="88"/>
                        <a:pt x="29" y="92"/>
                        <a:pt x="29" y="9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400">
                    <a:defRPr/>
                  </a:pPr>
                  <a:endParaRPr lang="zh-CN" altLang="en-US">
                    <a:solidFill>
                      <a:prstClr val="black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" name="平行四边形 11"/>
            <p:cNvSpPr/>
            <p:nvPr userDrawn="1">
              <p:custDataLst>
                <p:tags r:id="rId69"/>
              </p:custDataLst>
            </p:nvPr>
          </p:nvSpPr>
          <p:spPr>
            <a:xfrm>
              <a:off x="8989930" y="3411411"/>
              <a:ext cx="1692000" cy="270000"/>
            </a:xfrm>
            <a:prstGeom prst="parallelogram">
              <a:avLst>
                <a:gd name="adj" fmla="val 37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400">
                <a:defRPr/>
              </a:pP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优课</a:t>
              </a:r>
              <a:r>
                <a:rPr lang="en-US" altLang="zh-CN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PPT</a:t>
              </a:r>
              <a:r>
                <a:rPr lang="zh-CN" altLang="en-US" sz="1200" i="1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作品</a:t>
              </a:r>
              <a:endParaRPr lang="zh-CN" altLang="en-US" sz="1200" i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 userDrawn="1">
            <p:custDataLst>
              <p:tags r:id="rId70"/>
            </p:custDataLst>
          </p:nvPr>
        </p:nvGrpSpPr>
        <p:grpSpPr>
          <a:xfrm>
            <a:off x="1128545" y="331963"/>
            <a:ext cx="9934910" cy="646331"/>
            <a:chOff x="1363496" y="522463"/>
            <a:chExt cx="9934910" cy="646331"/>
          </a:xfrm>
        </p:grpSpPr>
        <p:sp>
          <p:nvSpPr>
            <p:cNvPr id="76" name="文本框 75"/>
            <p:cNvSpPr txBox="1"/>
            <p:nvPr>
              <p:custDataLst>
                <p:tags r:id="rId71"/>
              </p:custDataLst>
            </p:nvPr>
          </p:nvSpPr>
          <p:spPr>
            <a:xfrm>
              <a:off x="3991962" y="522463"/>
              <a:ext cx="4677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高中语文课件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VIP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B83C44"/>
                  </a:solidFill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会员</a:t>
              </a:r>
              <a:endPara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83C44"/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7" name="组合 76"/>
            <p:cNvGrpSpPr/>
            <p:nvPr>
              <p:custDataLst>
                <p:tags r:id="rId72"/>
              </p:custDataLst>
            </p:nvPr>
          </p:nvGrpSpPr>
          <p:grpSpPr>
            <a:xfrm>
              <a:off x="1363496" y="845628"/>
              <a:ext cx="9934910" cy="0"/>
              <a:chOff x="1363496" y="865761"/>
              <a:chExt cx="9934910" cy="0"/>
            </a:xfrm>
          </p:grpSpPr>
          <p:cxnSp>
            <p:nvCxnSpPr>
              <p:cNvPr id="78" name="直接连接符 77"/>
              <p:cNvCxnSpPr/>
              <p:nvPr>
                <p:custDataLst>
                  <p:tags r:id="rId73"/>
                </p:custDataLst>
              </p:nvPr>
            </p:nvCxnSpPr>
            <p:spPr>
              <a:xfrm>
                <a:off x="8709025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>
                <p:custDataLst>
                  <p:tags r:id="rId74"/>
                </p:custDataLst>
              </p:nvPr>
            </p:nvCxnSpPr>
            <p:spPr>
              <a:xfrm flipH="1">
                <a:off x="1363496" y="865761"/>
                <a:ext cx="2589381" cy="0"/>
              </a:xfrm>
              <a:prstGeom prst="line">
                <a:avLst/>
              </a:prstGeom>
              <a:ln>
                <a:gradFill flip="none" rotWithShape="1">
                  <a:gsLst>
                    <a:gs pos="0">
                      <a:srgbClr val="B83C44">
                        <a:alpha val="0"/>
                      </a:srgbClr>
                    </a:gs>
                    <a:gs pos="100000">
                      <a:srgbClr val="B83C44"/>
                    </a:gs>
                  </a:gsLst>
                  <a:lin ang="108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0" name="组合 79"/>
          <p:cNvGrpSpPr/>
          <p:nvPr userDrawn="1">
            <p:custDataLst>
              <p:tags r:id="rId75"/>
            </p:custDataLst>
          </p:nvPr>
        </p:nvGrpSpPr>
        <p:grpSpPr>
          <a:xfrm>
            <a:off x="966485" y="1404254"/>
            <a:ext cx="10259031" cy="2404954"/>
            <a:chOff x="966484" y="1023254"/>
            <a:chExt cx="10259031" cy="2404954"/>
          </a:xfrm>
        </p:grpSpPr>
        <p:sp>
          <p:nvSpPr>
            <p:cNvPr id="81" name="矩形 80"/>
            <p:cNvSpPr/>
            <p:nvPr userDrawn="1">
              <p:custDataLst>
                <p:tags r:id="rId76"/>
              </p:custDataLst>
            </p:nvPr>
          </p:nvSpPr>
          <p:spPr bwMode="auto">
            <a:xfrm>
              <a:off x="966484" y="1023254"/>
              <a:ext cx="10259031" cy="240495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sx="101000" sy="101000" algn="ctr" rotWithShape="0">
                <a:sysClr val="windowText" lastClr="000000">
                  <a:alpha val="30000"/>
                </a:sysClr>
              </a:outerShdw>
            </a:effec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 userDrawn="1">
              <p:custDataLst>
                <p:tags r:id="rId77"/>
              </p:custDataLst>
            </p:nvPr>
          </p:nvSpPr>
          <p:spPr>
            <a:xfrm>
              <a:off x="1641505" y="1229361"/>
              <a:ext cx="9465109" cy="1846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价格：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429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7BC04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课件内容包含：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高中语文部编版全套课件（必修上下册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+</a:t>
              </a:r>
              <a:r>
                <a:rPr kumimoji="0" lang="zh-CN" alt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B83C44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选择性必修上中下册）</a:t>
              </a: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457200" eaLnBrk="1" fontAlgn="auto" latinLnBrk="0" hangingPunct="1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其他福利可添加客服详询。</a:t>
              </a:r>
              <a:endPara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3" name="椭圆 82"/>
            <p:cNvSpPr/>
            <p:nvPr userDrawn="1">
              <p:custDataLst>
                <p:tags r:id="rId78"/>
              </p:custDataLst>
            </p:nvPr>
          </p:nvSpPr>
          <p:spPr>
            <a:xfrm>
              <a:off x="1248389" y="1473336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4" name="椭圆 83"/>
            <p:cNvSpPr/>
            <p:nvPr userDrawn="1">
              <p:custDataLst>
                <p:tags r:id="rId79"/>
              </p:custDataLst>
            </p:nvPr>
          </p:nvSpPr>
          <p:spPr>
            <a:xfrm>
              <a:off x="1248389" y="2093183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5" name="椭圆 84"/>
            <p:cNvSpPr/>
            <p:nvPr userDrawn="1">
              <p:custDataLst>
                <p:tags r:id="rId80"/>
              </p:custDataLst>
            </p:nvPr>
          </p:nvSpPr>
          <p:spPr>
            <a:xfrm>
              <a:off x="1248389" y="2713029"/>
              <a:ext cx="309744" cy="309744"/>
            </a:xfrm>
            <a:prstGeom prst="ellipse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>
            <p:custDataLst>
              <p:tags r:id="rId81"/>
            </p:custDataLst>
          </p:nvPr>
        </p:nvPicPr>
        <p:blipFill>
          <a:blip r:embed="rId82"/>
          <a:stretch>
            <a:fillRect/>
          </a:stretch>
        </p:blipFill>
        <p:spPr>
          <a:xfrm>
            <a:off x="8746498" y="4304315"/>
            <a:ext cx="1483610" cy="148361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0" y="4793496"/>
            <a:ext cx="12192000" cy="2064505"/>
          </a:xfrm>
          <a:prstGeom prst="rect">
            <a:avLst/>
          </a:prstGeom>
          <a:solidFill>
            <a:srgbClr val="BA3B4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 lang="zh-CN" altLang="en-US" sz="1600">
              <a:solidFill>
                <a:srgbClr val="B83D3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>
            <p:custDataLst>
              <p:tags r:id="rId4"/>
            </p:custDataLst>
          </p:nvPr>
        </p:nvSpPr>
        <p:spPr>
          <a:xfrm>
            <a:off x="686997" y="517922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zh-CN" altLang="en-US" sz="4400" b="1">
                <a:solidFill>
                  <a:srgbClr val="B83C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作品使用及版权说明</a:t>
            </a:r>
            <a:endParaRPr lang="zh-CN" altLang="en-US" sz="4400" b="1">
              <a:solidFill>
                <a:srgbClr val="B83C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>
            <p:custDataLst>
              <p:tags r:id="rId5"/>
            </p:custDataLst>
          </p:nvPr>
        </p:nvGrpSpPr>
        <p:grpSpPr>
          <a:xfrm>
            <a:off x="1" y="332656"/>
            <a:ext cx="570399" cy="1163355"/>
            <a:chOff x="8465672" y="1867086"/>
            <a:chExt cx="1440000" cy="2936948"/>
          </a:xfrm>
        </p:grpSpPr>
        <p:sp>
          <p:nvSpPr>
            <p:cNvPr id="10" name="等腰三角形 9"/>
            <p:cNvSpPr>
              <a:spLocks noChangeAspect="1"/>
            </p:cNvSpPr>
            <p:nvPr userDrawn="1">
              <p:custDataLst>
                <p:tags r:id="rId6"/>
              </p:custDataLst>
            </p:nvPr>
          </p:nvSpPr>
          <p:spPr>
            <a:xfrm rot="5400000">
              <a:off x="7717198" y="2615560"/>
              <a:ext cx="2936948" cy="1440000"/>
            </a:xfrm>
            <a:prstGeom prst="triangl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任意多边形 27"/>
            <p:cNvSpPr>
              <a:spLocks noChangeAspect="1"/>
            </p:cNvSpPr>
            <p:nvPr userDrawn="1">
              <p:custDataLst>
                <p:tags r:id="rId7"/>
              </p:custDataLst>
            </p:nvPr>
          </p:nvSpPr>
          <p:spPr>
            <a:xfrm rot="16200000" flipV="1">
              <a:off x="8451272" y="1881486"/>
              <a:ext cx="1468800" cy="1440000"/>
            </a:xfrm>
            <a:custGeom>
              <a:avLst/>
              <a:gdLst>
                <a:gd name="connsiteX0" fmla="*/ 0 w 1468800"/>
                <a:gd name="connsiteY0" fmla="*/ 1440000 h 1440000"/>
                <a:gd name="connsiteX1" fmla="*/ 0 w 1468800"/>
                <a:gd name="connsiteY1" fmla="*/ 320 h 1440000"/>
                <a:gd name="connsiteX2" fmla="*/ 326 w 1468800"/>
                <a:gd name="connsiteY2" fmla="*/ 0 h 1440000"/>
                <a:gd name="connsiteX3" fmla="*/ 1468800 w 1468800"/>
                <a:gd name="connsiteY3" fmla="*/ 1440000 h 14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8800" h="1440000">
                  <a:moveTo>
                    <a:pt x="0" y="1440000"/>
                  </a:moveTo>
                  <a:lnTo>
                    <a:pt x="0" y="320"/>
                  </a:lnTo>
                  <a:lnTo>
                    <a:pt x="326" y="0"/>
                  </a:lnTo>
                  <a:lnTo>
                    <a:pt x="1468800" y="1440000"/>
                  </a:lnTo>
                  <a:close/>
                </a:path>
              </a:pathLst>
            </a:custGeom>
            <a:solidFill>
              <a:srgbClr val="CC6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i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矩形 11"/>
          <p:cNvSpPr/>
          <p:nvPr userDrawn="1">
            <p:custDataLst>
              <p:tags r:id="rId8"/>
            </p:custDataLst>
          </p:nvPr>
        </p:nvSpPr>
        <p:spPr>
          <a:xfrm>
            <a:off x="1190089" y="5596506"/>
            <a:ext cx="5657778" cy="458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让您的课堂更加优秀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 userDrawn="1">
            <p:custDataLst>
              <p:tags r:id="rId9"/>
            </p:custDataLst>
          </p:nvPr>
        </p:nvGrpSpPr>
        <p:grpSpPr>
          <a:xfrm>
            <a:off x="725487" y="4817821"/>
            <a:ext cx="6191780" cy="670248"/>
            <a:chOff x="7139759" y="4741907"/>
            <a:chExt cx="5558603" cy="670248"/>
          </a:xfrm>
        </p:grpSpPr>
        <p:sp>
          <p:nvSpPr>
            <p:cNvPr id="14" name="矩形 13"/>
            <p:cNvSpPr/>
            <p:nvPr>
              <p:custDataLst>
                <p:tags r:id="rId10"/>
              </p:custDataLst>
            </p:nvPr>
          </p:nvSpPr>
          <p:spPr>
            <a:xfrm>
              <a:off x="7520742" y="4741907"/>
              <a:ext cx="5177620" cy="670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扫描关注“语文优课</a:t>
              </a:r>
              <a:r>
                <a:rPr lang="en-US" altLang="zh-CN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”公众号</a:t>
              </a:r>
              <a:endPara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left-arrowhead-in-a-circle_44897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7139759" y="4961757"/>
              <a:ext cx="318298" cy="352322"/>
            </a:xfrm>
            <a:custGeom>
              <a:avLst/>
              <a:gdLst>
                <a:gd name="T0" fmla="*/ 267 w 533"/>
                <a:gd name="T1" fmla="*/ 0 h 533"/>
                <a:gd name="T2" fmla="*/ 0 w 533"/>
                <a:gd name="T3" fmla="*/ 267 h 533"/>
                <a:gd name="T4" fmla="*/ 267 w 533"/>
                <a:gd name="T5" fmla="*/ 533 h 533"/>
                <a:gd name="T6" fmla="*/ 533 w 533"/>
                <a:gd name="T7" fmla="*/ 267 h 533"/>
                <a:gd name="T8" fmla="*/ 267 w 533"/>
                <a:gd name="T9" fmla="*/ 0 h 533"/>
                <a:gd name="T10" fmla="*/ 343 w 533"/>
                <a:gd name="T11" fmla="*/ 414 h 533"/>
                <a:gd name="T12" fmla="*/ 316 w 533"/>
                <a:gd name="T13" fmla="*/ 424 h 533"/>
                <a:gd name="T14" fmla="*/ 284 w 533"/>
                <a:gd name="T15" fmla="*/ 410 h 533"/>
                <a:gd name="T16" fmla="*/ 185 w 533"/>
                <a:gd name="T17" fmla="*/ 294 h 533"/>
                <a:gd name="T18" fmla="*/ 185 w 533"/>
                <a:gd name="T19" fmla="*/ 240 h 533"/>
                <a:gd name="T20" fmla="*/ 283 w 533"/>
                <a:gd name="T21" fmla="*/ 124 h 533"/>
                <a:gd name="T22" fmla="*/ 343 w 533"/>
                <a:gd name="T23" fmla="*/ 119 h 533"/>
                <a:gd name="T24" fmla="*/ 348 w 533"/>
                <a:gd name="T25" fmla="*/ 178 h 533"/>
                <a:gd name="T26" fmla="*/ 273 w 533"/>
                <a:gd name="T27" fmla="*/ 267 h 533"/>
                <a:gd name="T28" fmla="*/ 348 w 533"/>
                <a:gd name="T29" fmla="*/ 355 h 533"/>
                <a:gd name="T30" fmla="*/ 343 w 533"/>
                <a:gd name="T31" fmla="*/ 4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3" h="533">
                  <a:moveTo>
                    <a:pt x="267" y="0"/>
                  </a:moveTo>
                  <a:cubicBezTo>
                    <a:pt x="120" y="0"/>
                    <a:pt x="0" y="120"/>
                    <a:pt x="0" y="267"/>
                  </a:cubicBezTo>
                  <a:cubicBezTo>
                    <a:pt x="0" y="414"/>
                    <a:pt x="120" y="533"/>
                    <a:pt x="267" y="533"/>
                  </a:cubicBezTo>
                  <a:cubicBezTo>
                    <a:pt x="414" y="533"/>
                    <a:pt x="533" y="414"/>
                    <a:pt x="533" y="267"/>
                  </a:cubicBezTo>
                  <a:cubicBezTo>
                    <a:pt x="533" y="120"/>
                    <a:pt x="414" y="0"/>
                    <a:pt x="267" y="0"/>
                  </a:cubicBezTo>
                  <a:close/>
                  <a:moveTo>
                    <a:pt x="343" y="414"/>
                  </a:moveTo>
                  <a:cubicBezTo>
                    <a:pt x="335" y="421"/>
                    <a:pt x="326" y="424"/>
                    <a:pt x="316" y="424"/>
                  </a:cubicBezTo>
                  <a:cubicBezTo>
                    <a:pt x="304" y="424"/>
                    <a:pt x="292" y="419"/>
                    <a:pt x="284" y="410"/>
                  </a:cubicBezTo>
                  <a:lnTo>
                    <a:pt x="185" y="294"/>
                  </a:lnTo>
                  <a:cubicBezTo>
                    <a:pt x="172" y="278"/>
                    <a:pt x="172" y="255"/>
                    <a:pt x="185" y="240"/>
                  </a:cubicBezTo>
                  <a:lnTo>
                    <a:pt x="283" y="124"/>
                  </a:lnTo>
                  <a:cubicBezTo>
                    <a:pt x="298" y="106"/>
                    <a:pt x="325" y="104"/>
                    <a:pt x="343" y="119"/>
                  </a:cubicBezTo>
                  <a:cubicBezTo>
                    <a:pt x="360" y="134"/>
                    <a:pt x="363" y="160"/>
                    <a:pt x="348" y="178"/>
                  </a:cubicBezTo>
                  <a:lnTo>
                    <a:pt x="273" y="267"/>
                  </a:lnTo>
                  <a:lnTo>
                    <a:pt x="348" y="355"/>
                  </a:lnTo>
                  <a:cubicBezTo>
                    <a:pt x="363" y="373"/>
                    <a:pt x="361" y="399"/>
                    <a:pt x="343" y="4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7"/>
          <p:cNvGrpSpPr/>
          <p:nvPr userDrawn="1">
            <p:custDataLst>
              <p:tags r:id="rId12"/>
            </p:custDataLst>
          </p:nvPr>
        </p:nvGrpSpPr>
        <p:grpSpPr>
          <a:xfrm>
            <a:off x="686997" y="1412776"/>
            <a:ext cx="7558679" cy="3056170"/>
            <a:chOff x="686997" y="1591109"/>
            <a:chExt cx="7558679" cy="3056170"/>
          </a:xfrm>
        </p:grpSpPr>
        <p:sp>
          <p:nvSpPr>
            <p:cNvPr id="17" name="文本框 16"/>
            <p:cNvSpPr txBox="1"/>
            <p:nvPr userDrawn="1">
              <p:custDataLst>
                <p:tags r:id="rId13"/>
              </p:custDataLst>
            </p:nvPr>
          </p:nvSpPr>
          <p:spPr>
            <a:xfrm>
              <a:off x="686997" y="1591109"/>
              <a:ext cx="7139931" cy="1841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本作品使用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office365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版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制作，推荐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office2016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以后版本打开及使用；</a:t>
              </a:r>
              <a:endPara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作品由“优课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”原创出品，受国家著作权法保护，任何单位或个人不可以任何形式再次销售、传播，请勿以身试法，违者必究。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indent="-34290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 typeface="Wingdings" panose="05000000000000000000" pitchFamily="2" charset="2"/>
                <a:buChar char="n"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购买该作品的老师，只享有课件的使用权，可用于个人的教学和公开课。但请不要有以下行为，违者必究：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17"/>
            <p:cNvSpPr txBox="1"/>
            <p:nvPr userDrawn="1">
              <p:custDataLst>
                <p:tags r:id="rId14"/>
              </p:custDataLst>
            </p:nvPr>
          </p:nvSpPr>
          <p:spPr>
            <a:xfrm>
              <a:off x="1344517" y="3448489"/>
              <a:ext cx="6901159" cy="1198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二次贩卖或传播该作品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将该作品上传至学科网、百度文库等任何第三方网站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30000"/>
                </a:lnSpc>
                <a:spcBef>
                  <a:spcPts val="300"/>
                </a:spcBef>
                <a:spcAft>
                  <a:spcPts val="400"/>
                </a:spcAft>
                <a:buFontTx/>
                <a:buNone/>
              </a:pP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未经同意将该作品分享至其他微信群、</a:t>
              </a:r>
              <a:r>
                <a:rPr lang="en-US" altLang="zh-CN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QQ</a:t>
              </a:r>
              <a:r>
                <a:rPr lang="zh-CN" altLang="en-US" sz="16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群等</a:t>
              </a:r>
              <a:endParaRPr lang="en-US" altLang="zh-CN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 userDrawn="1">
              <p:custDataLst>
                <p:tags r:id="rId15"/>
              </p:custDataLst>
            </p:nvPr>
          </p:nvSpPr>
          <p:spPr>
            <a:xfrm>
              <a:off x="1114316" y="353980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 userDrawn="1">
              <p:custDataLst>
                <p:tags r:id="rId16"/>
              </p:custDataLst>
            </p:nvPr>
          </p:nvSpPr>
          <p:spPr>
            <a:xfrm>
              <a:off x="1114316" y="3939223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>
              <p:custDataLst>
                <p:tags r:id="rId17"/>
              </p:custDataLst>
            </p:nvPr>
          </p:nvSpPr>
          <p:spPr>
            <a:xfrm>
              <a:off x="1114316" y="4338638"/>
              <a:ext cx="227429" cy="227429"/>
            </a:xfrm>
            <a:prstGeom prst="ellipse">
              <a:avLst/>
            </a:prstGeom>
            <a:solidFill>
              <a:srgbClr val="B83C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zh-CN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90" y="1576568"/>
            <a:ext cx="4178423" cy="417842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  <a14:imgEffect>
                      <a14:colorTemperature colorTemp="5900"/>
                    </a14:imgEffect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3" y="4103710"/>
            <a:ext cx="12186815" cy="289096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088394"/>
            <a:ext cx="12186815" cy="289096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>
            <p:custDataLst>
              <p:tags r:id="rId5"/>
            </p:custDataLst>
          </p:nvPr>
        </p:nvSpPr>
        <p:spPr>
          <a:xfrm>
            <a:off x="0" y="490352"/>
            <a:ext cx="1212850" cy="326148"/>
          </a:xfrm>
          <a:custGeom>
            <a:avLst/>
            <a:gdLst>
              <a:gd name="connsiteX0" fmla="*/ 0 w 2633632"/>
              <a:gd name="connsiteY0" fmla="*/ 0 h 738664"/>
              <a:gd name="connsiteX1" fmla="*/ 1908959 w 2633632"/>
              <a:gd name="connsiteY1" fmla="*/ 0 h 738664"/>
              <a:gd name="connsiteX2" fmla="*/ 2633632 w 2633632"/>
              <a:gd name="connsiteY2" fmla="*/ 738664 h 738664"/>
              <a:gd name="connsiteX3" fmla="*/ 0 w 2633632"/>
              <a:gd name="connsiteY3" fmla="*/ 738664 h 738664"/>
              <a:gd name="connsiteX0-1" fmla="*/ 0 w 2633632"/>
              <a:gd name="connsiteY0-2" fmla="*/ 0 h 738664"/>
              <a:gd name="connsiteX1-3" fmla="*/ 2255604 w 2633632"/>
              <a:gd name="connsiteY1-4" fmla="*/ 9526 h 738664"/>
              <a:gd name="connsiteX2-5" fmla="*/ 2633632 w 2633632"/>
              <a:gd name="connsiteY2-6" fmla="*/ 738664 h 738664"/>
              <a:gd name="connsiteX3-7" fmla="*/ 0 w 2633632"/>
              <a:gd name="connsiteY3-8" fmla="*/ 738664 h 738664"/>
              <a:gd name="connsiteX4" fmla="*/ 0 w 2633632"/>
              <a:gd name="connsiteY4" fmla="*/ 0 h 7386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" y="connsiteY4"/>
              </a:cxn>
            </a:cxnLst>
            <a:rect l="l" t="t" r="r" b="b"/>
            <a:pathLst>
              <a:path w="2633632" h="738664">
                <a:moveTo>
                  <a:pt x="0" y="0"/>
                </a:moveTo>
                <a:lnTo>
                  <a:pt x="2255604" y="9526"/>
                </a:lnTo>
                <a:lnTo>
                  <a:pt x="2633632" y="738664"/>
                </a:lnTo>
                <a:lnTo>
                  <a:pt x="0" y="738664"/>
                </a:lnTo>
                <a:lnTo>
                  <a:pt x="0" y="0"/>
                </a:ln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任意多边形: 形状 4"/>
          <p:cNvSpPr/>
          <p:nvPr userDrawn="1">
            <p:custDataLst>
              <p:tags r:id="rId6"/>
            </p:custDataLst>
          </p:nvPr>
        </p:nvSpPr>
        <p:spPr>
          <a:xfrm flipV="1">
            <a:off x="1228726" y="742119"/>
            <a:ext cx="10963274" cy="74381"/>
          </a:xfrm>
          <a:custGeom>
            <a:avLst/>
            <a:gdLst>
              <a:gd name="connsiteX0" fmla="*/ 0 w 8883644"/>
              <a:gd name="connsiteY0" fmla="*/ 100995 h 100995"/>
              <a:gd name="connsiteX1" fmla="*/ 8760755 w 8883644"/>
              <a:gd name="connsiteY1" fmla="*/ 100995 h 100995"/>
              <a:gd name="connsiteX2" fmla="*/ 8760906 w 8883644"/>
              <a:gd name="connsiteY2" fmla="*/ 100800 h 100995"/>
              <a:gd name="connsiteX3" fmla="*/ 8883644 w 8883644"/>
              <a:gd name="connsiteY3" fmla="*/ 100800 h 100995"/>
              <a:gd name="connsiteX4" fmla="*/ 8883644 w 8883644"/>
              <a:gd name="connsiteY4" fmla="*/ 0 h 100995"/>
              <a:gd name="connsiteX5" fmla="*/ 8839188 w 8883644"/>
              <a:gd name="connsiteY5" fmla="*/ 0 h 100995"/>
              <a:gd name="connsiteX6" fmla="*/ 8439144 w 8883644"/>
              <a:gd name="connsiteY6" fmla="*/ 0 h 100995"/>
              <a:gd name="connsiteX7" fmla="*/ 78433 w 8883644"/>
              <a:gd name="connsiteY7" fmla="*/ 0 h 100995"/>
              <a:gd name="connsiteX0-1" fmla="*/ 0 w 8878201"/>
              <a:gd name="connsiteY0-2" fmla="*/ 100995 h 100995"/>
              <a:gd name="connsiteX1-3" fmla="*/ 8755312 w 8878201"/>
              <a:gd name="connsiteY1-4" fmla="*/ 100995 h 100995"/>
              <a:gd name="connsiteX2-5" fmla="*/ 8755463 w 8878201"/>
              <a:gd name="connsiteY2-6" fmla="*/ 100800 h 100995"/>
              <a:gd name="connsiteX3-7" fmla="*/ 8878201 w 8878201"/>
              <a:gd name="connsiteY3-8" fmla="*/ 100800 h 100995"/>
              <a:gd name="connsiteX4-9" fmla="*/ 8878201 w 8878201"/>
              <a:gd name="connsiteY4-10" fmla="*/ 0 h 100995"/>
              <a:gd name="connsiteX5-11" fmla="*/ 8833745 w 8878201"/>
              <a:gd name="connsiteY5-12" fmla="*/ 0 h 100995"/>
              <a:gd name="connsiteX6-13" fmla="*/ 8433701 w 8878201"/>
              <a:gd name="connsiteY6-14" fmla="*/ 0 h 100995"/>
              <a:gd name="connsiteX7-15" fmla="*/ 72990 w 8878201"/>
              <a:gd name="connsiteY7-16" fmla="*/ 0 h 100995"/>
              <a:gd name="connsiteX8" fmla="*/ 0 w 8878201"/>
              <a:gd name="connsiteY8" fmla="*/ 100995 h 100995"/>
              <a:gd name="connsiteX0-17" fmla="*/ 0 w 8874118"/>
              <a:gd name="connsiteY0-18" fmla="*/ 104335 h 104335"/>
              <a:gd name="connsiteX1-19" fmla="*/ 8751229 w 8874118"/>
              <a:gd name="connsiteY1-20" fmla="*/ 100995 h 104335"/>
              <a:gd name="connsiteX2-21" fmla="*/ 8751380 w 8874118"/>
              <a:gd name="connsiteY2-22" fmla="*/ 100800 h 104335"/>
              <a:gd name="connsiteX3-23" fmla="*/ 8874118 w 8874118"/>
              <a:gd name="connsiteY3-24" fmla="*/ 100800 h 104335"/>
              <a:gd name="connsiteX4-25" fmla="*/ 8874118 w 8874118"/>
              <a:gd name="connsiteY4-26" fmla="*/ 0 h 104335"/>
              <a:gd name="connsiteX5-27" fmla="*/ 8829662 w 8874118"/>
              <a:gd name="connsiteY5-28" fmla="*/ 0 h 104335"/>
              <a:gd name="connsiteX6-29" fmla="*/ 8429618 w 8874118"/>
              <a:gd name="connsiteY6-30" fmla="*/ 0 h 104335"/>
              <a:gd name="connsiteX7-31" fmla="*/ 68907 w 8874118"/>
              <a:gd name="connsiteY7-32" fmla="*/ 0 h 104335"/>
              <a:gd name="connsiteX8-33" fmla="*/ 0 w 8874118"/>
              <a:gd name="connsiteY8-34" fmla="*/ 104335 h 104335"/>
              <a:gd name="connsiteX0-35" fmla="*/ 0 w 8872076"/>
              <a:gd name="connsiteY0-36" fmla="*/ 104335 h 104335"/>
              <a:gd name="connsiteX1-37" fmla="*/ 8749187 w 8872076"/>
              <a:gd name="connsiteY1-38" fmla="*/ 100995 h 104335"/>
              <a:gd name="connsiteX2-39" fmla="*/ 8749338 w 8872076"/>
              <a:gd name="connsiteY2-40" fmla="*/ 100800 h 104335"/>
              <a:gd name="connsiteX3-41" fmla="*/ 8872076 w 8872076"/>
              <a:gd name="connsiteY3-42" fmla="*/ 100800 h 104335"/>
              <a:gd name="connsiteX4-43" fmla="*/ 8872076 w 8872076"/>
              <a:gd name="connsiteY4-44" fmla="*/ 0 h 104335"/>
              <a:gd name="connsiteX5-45" fmla="*/ 8827620 w 8872076"/>
              <a:gd name="connsiteY5-46" fmla="*/ 0 h 104335"/>
              <a:gd name="connsiteX6-47" fmla="*/ 8427576 w 8872076"/>
              <a:gd name="connsiteY6-48" fmla="*/ 0 h 104335"/>
              <a:gd name="connsiteX7-49" fmla="*/ 66865 w 8872076"/>
              <a:gd name="connsiteY7-50" fmla="*/ 0 h 104335"/>
              <a:gd name="connsiteX8-51" fmla="*/ 0 w 8872076"/>
              <a:gd name="connsiteY8-52" fmla="*/ 104335 h 104335"/>
              <a:gd name="connsiteX0-53" fmla="*/ 0 w 8863911"/>
              <a:gd name="connsiteY0-54" fmla="*/ 104335 h 104335"/>
              <a:gd name="connsiteX1-55" fmla="*/ 8741022 w 8863911"/>
              <a:gd name="connsiteY1-56" fmla="*/ 100995 h 104335"/>
              <a:gd name="connsiteX2-57" fmla="*/ 8741173 w 8863911"/>
              <a:gd name="connsiteY2-58" fmla="*/ 100800 h 104335"/>
              <a:gd name="connsiteX3-59" fmla="*/ 8863911 w 8863911"/>
              <a:gd name="connsiteY3-60" fmla="*/ 100800 h 104335"/>
              <a:gd name="connsiteX4-61" fmla="*/ 8863911 w 8863911"/>
              <a:gd name="connsiteY4-62" fmla="*/ 0 h 104335"/>
              <a:gd name="connsiteX5-63" fmla="*/ 8819455 w 8863911"/>
              <a:gd name="connsiteY5-64" fmla="*/ 0 h 104335"/>
              <a:gd name="connsiteX6-65" fmla="*/ 8419411 w 8863911"/>
              <a:gd name="connsiteY6-66" fmla="*/ 0 h 104335"/>
              <a:gd name="connsiteX7-67" fmla="*/ 58700 w 8863911"/>
              <a:gd name="connsiteY7-68" fmla="*/ 0 h 104335"/>
              <a:gd name="connsiteX8-69" fmla="*/ 0 w 8863911"/>
              <a:gd name="connsiteY8-70" fmla="*/ 104335 h 104335"/>
              <a:gd name="connsiteX0-71" fmla="*/ 0 w 8863911"/>
              <a:gd name="connsiteY0-72" fmla="*/ 104335 h 104335"/>
              <a:gd name="connsiteX1-73" fmla="*/ 8741022 w 8863911"/>
              <a:gd name="connsiteY1-74" fmla="*/ 100995 h 104335"/>
              <a:gd name="connsiteX2-75" fmla="*/ 8741173 w 8863911"/>
              <a:gd name="connsiteY2-76" fmla="*/ 100800 h 104335"/>
              <a:gd name="connsiteX3-77" fmla="*/ 8863911 w 8863911"/>
              <a:gd name="connsiteY3-78" fmla="*/ 100800 h 104335"/>
              <a:gd name="connsiteX4-79" fmla="*/ 8863911 w 8863911"/>
              <a:gd name="connsiteY4-80" fmla="*/ 0 h 104335"/>
              <a:gd name="connsiteX5-81" fmla="*/ 8819455 w 8863911"/>
              <a:gd name="connsiteY5-82" fmla="*/ 0 h 104335"/>
              <a:gd name="connsiteX6-83" fmla="*/ 8419411 w 8863911"/>
              <a:gd name="connsiteY6-84" fmla="*/ 0 h 104335"/>
              <a:gd name="connsiteX7-85" fmla="*/ 58700 w 8863911"/>
              <a:gd name="connsiteY7-86" fmla="*/ 0 h 104335"/>
              <a:gd name="connsiteX8-87" fmla="*/ 0 w 8863911"/>
              <a:gd name="connsiteY8-88" fmla="*/ 104335 h 104335"/>
              <a:gd name="connsiteX0-89" fmla="*/ 0 w 8850426"/>
              <a:gd name="connsiteY0-90" fmla="*/ 104335 h 104335"/>
              <a:gd name="connsiteX1-91" fmla="*/ 8727537 w 8850426"/>
              <a:gd name="connsiteY1-92" fmla="*/ 100995 h 104335"/>
              <a:gd name="connsiteX2-93" fmla="*/ 8727688 w 8850426"/>
              <a:gd name="connsiteY2-94" fmla="*/ 100800 h 104335"/>
              <a:gd name="connsiteX3-95" fmla="*/ 8850426 w 8850426"/>
              <a:gd name="connsiteY3-96" fmla="*/ 100800 h 104335"/>
              <a:gd name="connsiteX4-97" fmla="*/ 8850426 w 8850426"/>
              <a:gd name="connsiteY4-98" fmla="*/ 0 h 104335"/>
              <a:gd name="connsiteX5-99" fmla="*/ 8805970 w 8850426"/>
              <a:gd name="connsiteY5-100" fmla="*/ 0 h 104335"/>
              <a:gd name="connsiteX6-101" fmla="*/ 8405926 w 8850426"/>
              <a:gd name="connsiteY6-102" fmla="*/ 0 h 104335"/>
              <a:gd name="connsiteX7-103" fmla="*/ 45215 w 8850426"/>
              <a:gd name="connsiteY7-104" fmla="*/ 0 h 104335"/>
              <a:gd name="connsiteX8-105" fmla="*/ 0 w 8850426"/>
              <a:gd name="connsiteY8-106" fmla="*/ 104335 h 104335"/>
              <a:gd name="connsiteX0-107" fmla="*/ 0 w 8850426"/>
              <a:gd name="connsiteY0-108" fmla="*/ 104335 h 104335"/>
              <a:gd name="connsiteX1-109" fmla="*/ 8727537 w 8850426"/>
              <a:gd name="connsiteY1-110" fmla="*/ 100995 h 104335"/>
              <a:gd name="connsiteX2-111" fmla="*/ 8727688 w 8850426"/>
              <a:gd name="connsiteY2-112" fmla="*/ 100800 h 104335"/>
              <a:gd name="connsiteX3-113" fmla="*/ 8850426 w 8850426"/>
              <a:gd name="connsiteY3-114" fmla="*/ 100800 h 104335"/>
              <a:gd name="connsiteX4-115" fmla="*/ 8850426 w 8850426"/>
              <a:gd name="connsiteY4-116" fmla="*/ 0 h 104335"/>
              <a:gd name="connsiteX5-117" fmla="*/ 8805970 w 8850426"/>
              <a:gd name="connsiteY5-118" fmla="*/ 0 h 104335"/>
              <a:gd name="connsiteX6-119" fmla="*/ 8405926 w 8850426"/>
              <a:gd name="connsiteY6-120" fmla="*/ 0 h 104335"/>
              <a:gd name="connsiteX7-121" fmla="*/ 45215 w 8850426"/>
              <a:gd name="connsiteY7-122" fmla="*/ 0 h 104335"/>
              <a:gd name="connsiteX8-123" fmla="*/ 0 w 8850426"/>
              <a:gd name="connsiteY8-124" fmla="*/ 104335 h 104335"/>
              <a:gd name="connsiteX0-125" fmla="*/ 0 w 8850426"/>
              <a:gd name="connsiteY0-126" fmla="*/ 104335 h 104335"/>
              <a:gd name="connsiteX1-127" fmla="*/ 8727537 w 8850426"/>
              <a:gd name="connsiteY1-128" fmla="*/ 100995 h 104335"/>
              <a:gd name="connsiteX2-129" fmla="*/ 8727688 w 8850426"/>
              <a:gd name="connsiteY2-130" fmla="*/ 100800 h 104335"/>
              <a:gd name="connsiteX3-131" fmla="*/ 8850426 w 8850426"/>
              <a:gd name="connsiteY3-132" fmla="*/ 100800 h 104335"/>
              <a:gd name="connsiteX4-133" fmla="*/ 8850426 w 8850426"/>
              <a:gd name="connsiteY4-134" fmla="*/ 0 h 104335"/>
              <a:gd name="connsiteX5-135" fmla="*/ 8805970 w 8850426"/>
              <a:gd name="connsiteY5-136" fmla="*/ 0 h 104335"/>
              <a:gd name="connsiteX6-137" fmla="*/ 8405926 w 8850426"/>
              <a:gd name="connsiteY6-138" fmla="*/ 0 h 104335"/>
              <a:gd name="connsiteX7-139" fmla="*/ 45215 w 8850426"/>
              <a:gd name="connsiteY7-140" fmla="*/ 0 h 104335"/>
              <a:gd name="connsiteX8-141" fmla="*/ 0 w 8850426"/>
              <a:gd name="connsiteY8-142" fmla="*/ 104335 h 104335"/>
              <a:gd name="connsiteX0-143" fmla="*/ 0 w 8850426"/>
              <a:gd name="connsiteY0-144" fmla="*/ 104335 h 104335"/>
              <a:gd name="connsiteX1-145" fmla="*/ 8727537 w 8850426"/>
              <a:gd name="connsiteY1-146" fmla="*/ 100995 h 104335"/>
              <a:gd name="connsiteX2-147" fmla="*/ 8727688 w 8850426"/>
              <a:gd name="connsiteY2-148" fmla="*/ 100800 h 104335"/>
              <a:gd name="connsiteX3-149" fmla="*/ 8850426 w 8850426"/>
              <a:gd name="connsiteY3-150" fmla="*/ 100800 h 104335"/>
              <a:gd name="connsiteX4-151" fmla="*/ 8850426 w 8850426"/>
              <a:gd name="connsiteY4-152" fmla="*/ 0 h 104335"/>
              <a:gd name="connsiteX5-153" fmla="*/ 8805970 w 8850426"/>
              <a:gd name="connsiteY5-154" fmla="*/ 0 h 104335"/>
              <a:gd name="connsiteX6-155" fmla="*/ 8405926 w 8850426"/>
              <a:gd name="connsiteY6-156" fmla="*/ 0 h 104335"/>
              <a:gd name="connsiteX7-157" fmla="*/ 45215 w 8850426"/>
              <a:gd name="connsiteY7-158" fmla="*/ 0 h 104335"/>
              <a:gd name="connsiteX8-159" fmla="*/ 0 w 8850426"/>
              <a:gd name="connsiteY8-160" fmla="*/ 104335 h 104335"/>
              <a:gd name="connsiteX0-161" fmla="*/ 0 w 8850426"/>
              <a:gd name="connsiteY0-162" fmla="*/ 104335 h 104335"/>
              <a:gd name="connsiteX1-163" fmla="*/ 8727537 w 8850426"/>
              <a:gd name="connsiteY1-164" fmla="*/ 100995 h 104335"/>
              <a:gd name="connsiteX2-165" fmla="*/ 8727688 w 8850426"/>
              <a:gd name="connsiteY2-166" fmla="*/ 100800 h 104335"/>
              <a:gd name="connsiteX3-167" fmla="*/ 8850426 w 8850426"/>
              <a:gd name="connsiteY3-168" fmla="*/ 100800 h 104335"/>
              <a:gd name="connsiteX4-169" fmla="*/ 8850426 w 8850426"/>
              <a:gd name="connsiteY4-170" fmla="*/ 0 h 104335"/>
              <a:gd name="connsiteX5-171" fmla="*/ 8805970 w 8850426"/>
              <a:gd name="connsiteY5-172" fmla="*/ 0 h 104335"/>
              <a:gd name="connsiteX6-173" fmla="*/ 8405926 w 8850426"/>
              <a:gd name="connsiteY6-174" fmla="*/ 0 h 104335"/>
              <a:gd name="connsiteX7-175" fmla="*/ 38472 w 8850426"/>
              <a:gd name="connsiteY7-176" fmla="*/ 2228 h 104335"/>
              <a:gd name="connsiteX8-177" fmla="*/ 0 w 8850426"/>
              <a:gd name="connsiteY8-178" fmla="*/ 104335 h 104335"/>
              <a:gd name="connsiteX0-179" fmla="*/ 0 w 8850426"/>
              <a:gd name="connsiteY0-180" fmla="*/ 104335 h 104335"/>
              <a:gd name="connsiteX1-181" fmla="*/ 8727537 w 8850426"/>
              <a:gd name="connsiteY1-182" fmla="*/ 100995 h 104335"/>
              <a:gd name="connsiteX2-183" fmla="*/ 8727688 w 8850426"/>
              <a:gd name="connsiteY2-184" fmla="*/ 100800 h 104335"/>
              <a:gd name="connsiteX3-185" fmla="*/ 8850426 w 8850426"/>
              <a:gd name="connsiteY3-186" fmla="*/ 100800 h 104335"/>
              <a:gd name="connsiteX4-187" fmla="*/ 8850426 w 8850426"/>
              <a:gd name="connsiteY4-188" fmla="*/ 0 h 104335"/>
              <a:gd name="connsiteX5-189" fmla="*/ 8805970 w 8850426"/>
              <a:gd name="connsiteY5-190" fmla="*/ 0 h 104335"/>
              <a:gd name="connsiteX6-191" fmla="*/ 8405926 w 8850426"/>
              <a:gd name="connsiteY6-192" fmla="*/ 0 h 104335"/>
              <a:gd name="connsiteX7-193" fmla="*/ 38472 w 8850426"/>
              <a:gd name="connsiteY7-194" fmla="*/ 2228 h 104335"/>
              <a:gd name="connsiteX8-195" fmla="*/ 0 w 8850426"/>
              <a:gd name="connsiteY8-196" fmla="*/ 104335 h 104335"/>
              <a:gd name="connsiteX0-197" fmla="*/ 0 w 8850426"/>
              <a:gd name="connsiteY0-198" fmla="*/ 104335 h 104335"/>
              <a:gd name="connsiteX1-199" fmla="*/ 8727537 w 8850426"/>
              <a:gd name="connsiteY1-200" fmla="*/ 100995 h 104335"/>
              <a:gd name="connsiteX2-201" fmla="*/ 8727688 w 8850426"/>
              <a:gd name="connsiteY2-202" fmla="*/ 100800 h 104335"/>
              <a:gd name="connsiteX3-203" fmla="*/ 8850426 w 8850426"/>
              <a:gd name="connsiteY3-204" fmla="*/ 100800 h 104335"/>
              <a:gd name="connsiteX4-205" fmla="*/ 8850426 w 8850426"/>
              <a:gd name="connsiteY4-206" fmla="*/ 0 h 104335"/>
              <a:gd name="connsiteX5-207" fmla="*/ 8805970 w 8850426"/>
              <a:gd name="connsiteY5-208" fmla="*/ 0 h 104335"/>
              <a:gd name="connsiteX6-209" fmla="*/ 8405926 w 8850426"/>
              <a:gd name="connsiteY6-210" fmla="*/ 0 h 104335"/>
              <a:gd name="connsiteX7-211" fmla="*/ 38472 w 8850426"/>
              <a:gd name="connsiteY7-212" fmla="*/ 2228 h 104335"/>
              <a:gd name="connsiteX8-213" fmla="*/ 0 w 8850426"/>
              <a:gd name="connsiteY8-214" fmla="*/ 104335 h 1043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</a:cxnLst>
            <a:rect l="l" t="t" r="r" b="b"/>
            <a:pathLst>
              <a:path w="8850426" h="104335">
                <a:moveTo>
                  <a:pt x="0" y="104335"/>
                </a:moveTo>
                <a:lnTo>
                  <a:pt x="8727537" y="100995"/>
                </a:lnTo>
                <a:lnTo>
                  <a:pt x="8727688" y="100800"/>
                </a:lnTo>
                <a:lnTo>
                  <a:pt x="8850426" y="100800"/>
                </a:lnTo>
                <a:lnTo>
                  <a:pt x="8850426" y="0"/>
                </a:lnTo>
                <a:lnTo>
                  <a:pt x="8805970" y="0"/>
                </a:lnTo>
                <a:lnTo>
                  <a:pt x="8405926" y="0"/>
                </a:lnTo>
                <a:lnTo>
                  <a:pt x="38472" y="2228"/>
                </a:lnTo>
                <a:cubicBezTo>
                  <a:pt x="16374" y="58161"/>
                  <a:pt x="22098" y="55083"/>
                  <a:pt x="0" y="104335"/>
                </a:cubicBezTo>
                <a:close/>
              </a:path>
            </a:pathLst>
          </a:custGeom>
          <a:solidFill>
            <a:srgbClr val="BC2C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0814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山峦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cstate="print">
            <a:alphaModFix amt="5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3505649"/>
            <a:ext cx="12280900" cy="334853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file:///D:\qq&#25991;&#20214;\712321467\Image\C2C\Image2\%7b75232B38-A165-1FB7-499C-2E1C792CACB5%7d.png" TargetMode="External"/><Relationship Id="rId14" Type="http://schemas.openxmlformats.org/officeDocument/2006/relationships/image" Target="../media/image13.png"/><Relationship Id="rId13" Type="http://schemas.openxmlformats.org/officeDocument/2006/relationships/tags" Target="../tags/tag106.xml"/><Relationship Id="rId12" Type="http://schemas.microsoft.com/office/2007/relationships/hdphoto" Target="../media/image12.wdp"/><Relationship Id="rId11" Type="http://schemas.openxmlformats.org/officeDocument/2006/relationships/image" Target="file:///C:\Users\dxrdy\AppData\Local\Temp\2023325190513-649.png" TargetMode="External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microsoft.com/office/2007/relationships/hdphoto" Target="../media/image12.wdp"/><Relationship Id="rId7" Type="http://schemas.openxmlformats.org/officeDocument/2006/relationships/image" Target="file:///C:\Users\dxrdy\AppData\Local\Temp\2023325190513-649.png" TargetMode="External"/><Relationship Id="rId6" Type="http://schemas.openxmlformats.org/officeDocument/2006/relationships/image" Target="../media/image11.png"/><Relationship Id="rId5" Type="http://schemas.openxmlformats.org/officeDocument/2006/relationships/tags" Target="../tags/tag206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9"/>
            </p:custDataLst>
          </p:nvPr>
        </p:nvPicPr>
        <p:blipFill>
          <a:blip r:embed="rId10" r:link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6E5E5">
                <a:lumMod val="75000"/>
                <a:lumOff val="25000"/>
              </a:srgbClr>
            </a:gs>
            <a:gs pos="100000">
              <a:srgbClr val="8AA6A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FilmGrain grainSize="10"/>
                    </a14:imgEffect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tags" Target="../tags/tag210.xml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openxmlformats.org/officeDocument/2006/relationships/tags" Target="../tags/tag209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0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8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7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30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2.xml"/><Relationship Id="rId3" Type="http://schemas.microsoft.com/office/2007/relationships/hdphoto" Target="../media/image18.wdp"/><Relationship Id="rId2" Type="http://schemas.openxmlformats.org/officeDocument/2006/relationships/image" Target="../media/image14.png"/><Relationship Id="rId1" Type="http://schemas.openxmlformats.org/officeDocument/2006/relationships/tags" Target="../tags/tag21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4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1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6.xml"/><Relationship Id="rId3" Type="http://schemas.microsoft.com/office/2007/relationships/hdphoto" Target="../media/image19.wdp"/><Relationship Id="rId2" Type="http://schemas.openxmlformats.org/officeDocument/2006/relationships/image" Target="../media/image14.png"/><Relationship Id="rId1" Type="http://schemas.openxmlformats.org/officeDocument/2006/relationships/tags" Target="../tags/tag215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18.xml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tags" Target="../tags/tag21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0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19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2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4.xml"/><Relationship Id="rId3" Type="http://schemas.microsoft.com/office/2007/relationships/hdphoto" Target="../media/image20.wdp"/><Relationship Id="rId2" Type="http://schemas.openxmlformats.org/officeDocument/2006/relationships/image" Target="../media/image14.png"/><Relationship Id="rId1" Type="http://schemas.openxmlformats.org/officeDocument/2006/relationships/tags" Target="../tags/tag22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6.xml"/><Relationship Id="rId3" Type="http://schemas.microsoft.com/office/2007/relationships/hdphoto" Target="../media/image21.wdp"/><Relationship Id="rId2" Type="http://schemas.openxmlformats.org/officeDocument/2006/relationships/image" Target="../media/image14.png"/><Relationship Id="rId1" Type="http://schemas.openxmlformats.org/officeDocument/2006/relationships/tags" Target="../tags/tag2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图片 9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24985"/>
            <a:ext cx="12192000" cy="4513413"/>
          </a:xfrm>
          <a:prstGeom prst="rect">
            <a:avLst/>
          </a:prstGeom>
        </p:spPr>
      </p:pic>
      <p:sp>
        <p:nvSpPr>
          <p:cNvPr id="1048611" name="文本框 4099"/>
          <p:cNvSpPr txBox="1"/>
          <p:nvPr>
            <p:custDataLst>
              <p:tags r:id="rId7"/>
            </p:custDataLst>
          </p:nvPr>
        </p:nvSpPr>
        <p:spPr>
          <a:xfrm>
            <a:off x="1905000" y="1524000"/>
            <a:ext cx="8101330" cy="374142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70000"/>
              </a:lnSpc>
              <a:spcBef>
                <a:spcPct val="50000"/>
              </a:spcBef>
            </a:pPr>
            <a:r>
              <a:rPr lang="zh-CN" altLang="en-US" sz="5400" dirty="0">
                <a:solidFill>
                  <a:schemeClr val="tx2"/>
                </a:solidFill>
                <a:effectLst/>
                <a:latin typeface="Georgia" panose="02040502050405020303" charset="0"/>
                <a:ea typeface="汉仪劲楷简" panose="00020600040101010101" charset="-122"/>
                <a:sym typeface="汉仪劲楷简" panose="00020600040101010101" charset="-122"/>
              </a:rPr>
              <a:t>高考真题</a:t>
            </a:r>
            <a:endParaRPr lang="zh-CN" altLang="en-US" sz="5400" dirty="0">
              <a:solidFill>
                <a:schemeClr val="tx2"/>
              </a:solidFill>
              <a:effectLst/>
              <a:latin typeface="Georgia" panose="02040502050405020303" charset="0"/>
              <a:ea typeface="汉仪劲楷简" panose="00020600040101010101" charset="-122"/>
              <a:sym typeface="汉仪劲楷简" panose="00020600040101010101" charset="-122"/>
            </a:endParaRPr>
          </a:p>
          <a:p>
            <a:pPr lvl="0" algn="ctr">
              <a:lnSpc>
                <a:spcPct val="170000"/>
              </a:lnSpc>
              <a:spcBef>
                <a:spcPct val="50000"/>
              </a:spcBef>
            </a:pPr>
            <a:endParaRPr lang="zh-CN" altLang="en-US" sz="5400" dirty="0">
              <a:solidFill>
                <a:schemeClr val="tx2"/>
              </a:solidFill>
              <a:effectLst/>
              <a:latin typeface="Georgia" panose="02040502050405020303" charset="0"/>
              <a:ea typeface="汉仪劲楷简" panose="00020600040101010101" charset="-122"/>
              <a:sym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13895" cy="6968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石门阵</a:t>
            </a:r>
            <a:r>
              <a:rPr lang="en-US" altLang="zh-CN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P39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2.</a:t>
            </a:r>
            <a:endParaRPr lang="en-US" altLang="zh-CN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4.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小说中多次出现的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“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门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”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，在不同层面有不同</a:t>
            </a:r>
            <a:r>
              <a:rPr lang="zh-CN" altLang="en-US" sz="3600" b="1">
                <a:solidFill>
                  <a:srgbClr val="C00000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含义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，请结合文本加以分析。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(</a:t>
            </a:r>
            <a:r>
              <a:rPr lang="en-US" altLang="zh-CN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6</a:t>
            </a:r>
            <a:r>
              <a:rPr lang="zh-CN" altLang="en-US" sz="3600" b="1"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分)</a:t>
            </a:r>
            <a:endParaRPr lang="zh-CN" altLang="en-US" sz="3600" b="1"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同样考查的是理解题，由浅到深，由表及里，定位全文，进行提取。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774055" y="53340"/>
            <a:ext cx="6418580" cy="6805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故事里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的门：石头门具有传奇色彩，体现了智斗鬼子的经验和智慧；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现实中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的门：砖头门和木门，都是百姓在真实战斗中的防御措施；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想象中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的门：大门二门即国门家门，象征守住国门才有和平和安全；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没有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门：对未来夜不闭户的期望，表达积极抗战的决心和必胜信心；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090" y="52705"/>
            <a:ext cx="5731510" cy="6805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现实生活中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的门是木头门，洪子店村民以砖头堵门；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②在王木匠的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故事加工中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，砖头门变成了“石头门”，战斗故事随之变成了传奇的“石门阵”；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③王木匠从现实中明白了“守住了大门，不用关二门”</a:t>
            </a:r>
            <a:r>
              <a:rPr lang="zh-CN" altLang="en-US" sz="3200" spc="-170">
                <a:solidFill>
                  <a:srgbClr val="0766D4"/>
                </a:solidFill>
                <a:effectLst/>
                <a:highlight>
                  <a:srgbClr val="FFFF00"/>
                </a:highligh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的道理</a:t>
            </a:r>
            <a:r>
              <a:rPr lang="zh-CN" altLang="en-US" sz="3200" spc="-170">
                <a:solidFill>
                  <a:srgbClr val="0766D4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，即只有保卫国门，才能守护家门，才有实现“夜不闭户”的希望。</a:t>
            </a:r>
            <a:endParaRPr lang="zh-CN" altLang="en-US" sz="3200" spc="-170">
              <a:solidFill>
                <a:srgbClr val="0766D4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762500" y="-176530"/>
            <a:ext cx="7736205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劳作之苦的艰辛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：被太阳烤透，弯腰从清晨到天黑，肩膀也许会掉层皮；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自身局限的无力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：去拔秧插秧、除草脱粒，就会知道自己并非什么都行；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③认识到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传承恒久的责任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：总有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些东西如原始工具粮食无法被取代，需传承延续；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④感受到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田园静谧的松弛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：干累了，坐在门边，看家畜家禽，感受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乡村生活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美好；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 b="1" spc="-170"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感恩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于大地自然的仁慈：正因为大地自然无止无息的输出，才让我们存活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延续；</a:t>
            </a:r>
            <a:endParaRPr lang="zh-CN" altLang="en-US" sz="3200" b="1" spc="-170">
              <a:effectLst/>
              <a:uFillTx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" y="-107950"/>
            <a:ext cx="497776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体验下田劳动的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辛苦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意识到自我的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局限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认识到有些事物如工具、粮食是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最根本也最恒久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的；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休憩时感受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田园生活的美好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⑤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体会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大地的仁慈和生命的延续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。（答出任意四点即可；如有其他答案，只要言之成理，即可得分）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越野滑雪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P56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．两人在喝完酒离开客栈前有一段一再相约的对话，请结合上下文分析对话者的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心理。（6 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28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确定对话场景，梳理对话内容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。由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我们要去滑，没错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我们一定得滑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可知，两个人有共同爱好，对滑雪都有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妙不可言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的感觉，都有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强烈的滑雪愿望和期盼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就此说定了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等话语，含蓄地表达出两人的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依依不舍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；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也许我们再也没机会滑雪了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说定了可一点也靠不住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等话语，反映出两人对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再次一起滑雪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不自信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。同时，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“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尼克双肘撑在桌上，乔治往墙上颓然一靠</a:t>
            </a:r>
            <a:r>
              <a:rPr lang="en-US" altLang="zh-CN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”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的细节描写，也折射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二人</a:t>
            </a:r>
            <a:r>
              <a:rPr lang="zh-CN" altLang="en-US" sz="280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惘然</a:t>
            </a:r>
            <a:r>
              <a:rPr lang="zh-CN" altLang="en-US" sz="28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的心情。</a:t>
            </a:r>
            <a:endParaRPr lang="zh-CN" altLang="en-US" sz="28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011420" y="-39370"/>
            <a:ext cx="7279640" cy="7034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①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满怀憧憬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真希望你能留下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难道你不希望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可见二人都喜爱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滑雪，有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强烈的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渴盼憧憬；</a:t>
            </a: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依依不舍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我们要去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一定得滑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说定了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一再相约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还见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离别依依；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zh-CN" altLang="en-US" sz="3200" b="1" spc="-170">
                <a:solidFill>
                  <a:schemeClr val="tx1"/>
                </a:solidFill>
                <a:effectLst/>
                <a:highlight>
                  <a:srgbClr val="FF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颓然怅惘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颓然一靠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也许再也没机会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”“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说定了可一点也靠不住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”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未来难测足见</a:t>
            </a:r>
            <a:r>
              <a:rPr lang="zh-CN" altLang="en-US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怅惘；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endParaRPr lang="zh-CN" altLang="en-US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89535" y="-39370"/>
            <a:ext cx="510095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两人一再相约，表明他们对此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有强烈的愿望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分别之际的一再相约，也表达出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依依不舍的心情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但已经感觉到这一愿望不会实现，心情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有些惘然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。（每点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2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分）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192000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endParaRPr lang="en-US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【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分的题目肯定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分在情节安排上，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其中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分要答“露出水八分之一”的情节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（越野滑雪和小客栈</a:t>
            </a: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喝酒）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分要答“隐藏在水下八分之七”的情节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（两人滑雪之外的</a:t>
            </a: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各自生活）</a:t>
            </a:r>
            <a:r>
              <a:rPr lang="zh-CN" altLang="en-US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；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最后</a:t>
            </a:r>
            <a:r>
              <a:rPr lang="en-US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分答这样安排情节的表达效果</a:t>
            </a:r>
            <a:endParaRPr lang="zh-CN" altLang="zh-CN" sz="3600" b="1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 2" panose="05020102010507070707" pitchFamily="82" charset="2"/>
              <a:buNone/>
              <a:defRPr/>
            </a:pPr>
            <a:r>
              <a:rPr lang="zh-CN" altLang="zh-CN" sz="3600" b="1" noProof="0">
                <a:ln>
                  <a:noFill/>
                </a:ln>
                <a:solidFill>
                  <a:srgbClr val="1D41D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（大量留白，引人遐思）</a:t>
            </a:r>
            <a:r>
              <a:rPr lang="zh-CN" altLang="zh-CN" sz="3600" b="1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。】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添四客述往思来弹一曲高山流水（节选）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P43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3.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荆元这一形象体现了作者理想中的人格。请结合文本，谈谈这是一种什么样的人格。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（6 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文本中的二客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都是身处市井却精神高贵，生活自足却心灵富足，不慕权贵而淡泊名利，有真才实学而重精神享受，经济、精神、人格都是独立的。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6526530" y="-39370"/>
            <a:ext cx="5878830" cy="68967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①经济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独立：有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谋生技能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不仰人鼻息，处市井做裁缝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而认为职业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无分贵贱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②精神独立：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志趣高雅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而不攀附风雅，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淡泊名利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而不贪图富贵，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坚持自我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③人格独立：与人相与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但求知音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，诸事由己，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00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不</a:t>
            </a:r>
            <a:r>
              <a:rPr lang="zh-CN" altLang="en-US" sz="3200" b="1" spc="-170">
                <a:effectLst/>
                <a:highlight>
                  <a:srgbClr val="00FF00"/>
                </a:highlight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伺候人颜色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不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避市井小民；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-39370"/>
            <a:ext cx="6525895" cy="68973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荆元体现了作者理想中的人格：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安贫乐道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，以裁缝为业却醉心弹琴写字、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“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做诗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”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精神富足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他率真自然，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真实表达自我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，坚持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原则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③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平等友善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，与底层人物真诚相交；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④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他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不慕名利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、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00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不随波逐流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，是作者对美好人性与理想社会向往的映照。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0" y="-109855"/>
            <a:ext cx="12456795" cy="6967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鼓书艺人（</a:t>
            </a:r>
            <a:r>
              <a:rPr lang="zh-CN" altLang="en-US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节选）</a:t>
            </a:r>
            <a:r>
              <a:rPr lang="en-US" altLang="zh-CN" sz="3600">
                <a:solidFill>
                  <a:srgbClr val="0766D4"/>
                </a:solidFill>
                <a:effectLst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P31</a:t>
            </a:r>
            <a:endParaRPr lang="zh-CN" altLang="en-US" sz="3600" b="1">
              <a:solidFill>
                <a:srgbClr val="0766D4"/>
              </a:solidFill>
              <a:effectLst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1.</a:t>
            </a:r>
            <a:endParaRPr lang="en-US" altLang="zh-CN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．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3.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文本一画线段落写江轮穿过巫峡，</a:t>
            </a:r>
            <a:r>
              <a:rPr lang="zh-CN" altLang="en-US" sz="36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意蕴丰富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，请简要分析。（</a:t>
            </a:r>
            <a:r>
              <a:rPr lang="en-US" altLang="zh-CN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4</a:t>
            </a:r>
            <a:r>
              <a:rPr lang="zh-CN" altLang="en-US" sz="3600" b="1">
                <a:solidFill>
                  <a:schemeClr val="tx1"/>
                </a:solidFill>
                <a:effectLst/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分）</a:t>
            </a:r>
            <a:endParaRPr lang="zh-CN" altLang="en-US" sz="3600" b="1">
              <a:solidFill>
                <a:schemeClr val="tx1"/>
              </a:solidFill>
              <a:effectLst/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体会文本重要段落的丰富意蕴，不是一道语言、文学鉴赏题，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是理解题，需结合全文主题，由表及里、由具体到抽象进行</a:t>
            </a:r>
            <a:r>
              <a:rPr lang="zh-CN" altLang="en-US" sz="36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</a:rPr>
              <a:t>阐释。</a:t>
            </a:r>
            <a:endParaRPr lang="zh-CN" altLang="en-US" sz="36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792" b="72532"/>
          <a:stretch>
            <a:fillRect/>
          </a:stretch>
        </p:blipFill>
        <p:spPr bwMode="auto">
          <a:xfrm rot="10800000">
            <a:off x="0" y="0"/>
            <a:ext cx="5101089" cy="2004203"/>
          </a:xfrm>
          <a:custGeom>
            <a:avLst/>
            <a:gdLst>
              <a:gd name="connsiteX0" fmla="*/ 5101089 w 5101089"/>
              <a:gd name="connsiteY0" fmla="*/ 2004203 h 2004203"/>
              <a:gd name="connsiteX1" fmla="*/ 0 w 5101089"/>
              <a:gd name="connsiteY1" fmla="*/ 2004203 h 2004203"/>
              <a:gd name="connsiteX2" fmla="*/ 0 w 5101089"/>
              <a:gd name="connsiteY2" fmla="*/ 0 h 2004203"/>
              <a:gd name="connsiteX3" fmla="*/ 5101089 w 5101089"/>
              <a:gd name="connsiteY3" fmla="*/ 0 h 200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1089" h="2004203">
                <a:moveTo>
                  <a:pt x="5101089" y="2004203"/>
                </a:moveTo>
                <a:lnTo>
                  <a:pt x="0" y="2004203"/>
                </a:lnTo>
                <a:lnTo>
                  <a:pt x="0" y="0"/>
                </a:lnTo>
                <a:lnTo>
                  <a:pt x="5101089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335905" y="-39370"/>
            <a:ext cx="6799580" cy="6958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①逃难路上的大江两岸是历史名迹，处处诗意，但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难民毫不动心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②以鲜明的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对比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刻画出难民在战争中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只求保命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、惊惧不安的内心；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③旧日美景、古时吟咏和当下国土沦陷、人顾不上这些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形成对比</a:t>
            </a:r>
            <a:r>
              <a:rPr lang="zh-CN" altLang="en-US" sz="3200" b="1" spc="-170"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r>
              <a:rPr lang="en-US" altLang="zh-CN" sz="3200" b="1" spc="-170">
                <a:solidFill>
                  <a:schemeClr val="tx1"/>
                </a:solidFill>
                <a:effectLst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endParaRPr lang="en-US" altLang="zh-CN" sz="3200" b="1" spc="-170">
              <a:solidFill>
                <a:schemeClr val="tx1"/>
              </a:solidFill>
              <a:effectLst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④更深化了战争的残酷，强化对侵略的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痛恨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，对民族苦难的</a:t>
            </a:r>
            <a:r>
              <a:rPr lang="zh-CN" altLang="en-US" sz="3200" b="1">
                <a:solidFill>
                  <a:schemeClr val="tx1"/>
                </a:solidFill>
                <a:effectLst/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痛心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 b="1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汉仪劲楷简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-39370"/>
            <a:ext cx="5335905" cy="6958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①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写乘客只求生存，而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无心顾及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眼前胜景，反映了难民们逃亡中的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心力交瘁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；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②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江上美景和神奇传说，与山河破碎的现实构成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对比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，令人</a:t>
            </a:r>
            <a:r>
              <a:rPr lang="zh-CN" altLang="en-US" sz="3200">
                <a:solidFill>
                  <a:srgbClr val="0766D4"/>
                </a:solidFill>
                <a:effectLst/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忧愤于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国家蒙辱、人民蒙难、文明蒙尘。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  <a:p>
            <a:pPr algn="l" fontAlgn="auto">
              <a:lnSpc>
                <a:spcPct val="140000"/>
              </a:lnSpc>
              <a:buClrTx/>
              <a:buSzTx/>
              <a:buFontTx/>
            </a:pP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（每点</a:t>
            </a:r>
            <a:r>
              <a:rPr lang="en-US" altLang="zh-CN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2</a:t>
            </a:r>
            <a:r>
              <a:rPr lang="zh-CN" altLang="en-US" sz="3200">
                <a:solidFill>
                  <a:srgbClr val="0766D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汉仪劲楷简" panose="00020600040101010101" charset="-122"/>
                <a:sym typeface="+mn-ea"/>
              </a:rPr>
              <a:t>分）</a:t>
            </a:r>
            <a:endParaRPr lang="zh-CN" altLang="en-US" sz="3200">
              <a:solidFill>
                <a:srgbClr val="0766D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汉仪劲楷简" panose="0002060004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100"/>
</p:tagLst>
</file>

<file path=ppt/tags/tag10.xml><?xml version="1.0" encoding="utf-8"?>
<p:tagLst xmlns:p="http://schemas.openxmlformats.org/presentationml/2006/main">
  <p:tag name="AS_UNIQUEID" val="110"/>
</p:tagLst>
</file>

<file path=ppt/tags/tag100.xml><?xml version="1.0" encoding="utf-8"?>
<p:tagLst xmlns:p="http://schemas.openxmlformats.org/presentationml/2006/main">
  <p:tag name="AS_UNIQUEID" val="204"/>
</p:tagLst>
</file>

<file path=ppt/tags/tag101.xml><?xml version="1.0" encoding="utf-8"?>
<p:tagLst xmlns:p="http://schemas.openxmlformats.org/presentationml/2006/main">
  <p:tag name="AS_UNIQUEID" val="206"/>
</p:tagLst>
</file>

<file path=ppt/tags/tag102.xml><?xml version="1.0" encoding="utf-8"?>
<p:tagLst xmlns:p="http://schemas.openxmlformats.org/presentationml/2006/main">
  <p:tag name="AS_UNIQUEID" val="207"/>
</p:tagLst>
</file>

<file path=ppt/tags/tag103.xml><?xml version="1.0" encoding="utf-8"?>
<p:tagLst xmlns:p="http://schemas.openxmlformats.org/presentationml/2006/main">
  <p:tag name="AS_UNIQUEID" val="208"/>
</p:tagLst>
</file>

<file path=ppt/tags/tag104.xml><?xml version="1.0" encoding="utf-8"?>
<p:tagLst xmlns:p="http://schemas.openxmlformats.org/presentationml/2006/main">
  <p:tag name="AS_UNIQUEID" val="210"/>
</p:tagLst>
</file>

<file path=ppt/tags/tag105.xml><?xml version="1.0" encoding="utf-8"?>
<p:tagLst xmlns:p="http://schemas.openxmlformats.org/presentationml/2006/main">
  <p:tag name="AS_UNIQUEID" val="212"/>
</p:tagLst>
</file>

<file path=ppt/tags/tag106.xml><?xml version="1.0" encoding="utf-8"?>
<p:tagLst xmlns:p="http://schemas.openxmlformats.org/presentationml/2006/main">
  <p:tag name="AS_UNIQUEID" val="213"/>
</p:tagLst>
</file>

<file path=ppt/tags/tag107.xml><?xml version="1.0" encoding="utf-8"?>
<p:tagLst xmlns:p="http://schemas.openxmlformats.org/presentationml/2006/main">
  <p:tag name="AS_UNIQUEID" val="215"/>
</p:tagLst>
</file>

<file path=ppt/tags/tag108.xml><?xml version="1.0" encoding="utf-8"?>
<p:tagLst xmlns:p="http://schemas.openxmlformats.org/presentationml/2006/main">
  <p:tag name="AS_UNIQUEID" val="217"/>
</p:tagLst>
</file>

<file path=ppt/tags/tag109.xml><?xml version="1.0" encoding="utf-8"?>
<p:tagLst xmlns:p="http://schemas.openxmlformats.org/presentationml/2006/main">
  <p:tag name="AS_UNIQUEID" val="218"/>
</p:tagLst>
</file>

<file path=ppt/tags/tag11.xml><?xml version="1.0" encoding="utf-8"?>
<p:tagLst xmlns:p="http://schemas.openxmlformats.org/presentationml/2006/main">
  <p:tag name="AS_UNIQUEID" val="111"/>
</p:tagLst>
</file>

<file path=ppt/tags/tag110.xml><?xml version="1.0" encoding="utf-8"?>
<p:tagLst xmlns:p="http://schemas.openxmlformats.org/presentationml/2006/main">
  <p:tag name="AS_UNIQUEID" val="219"/>
</p:tagLst>
</file>

<file path=ppt/tags/tag111.xml><?xml version="1.0" encoding="utf-8"?>
<p:tagLst xmlns:p="http://schemas.openxmlformats.org/presentationml/2006/main">
  <p:tag name="AS_UNIQUEID" val="220"/>
</p:tagLst>
</file>

<file path=ppt/tags/tag112.xml><?xml version="1.0" encoding="utf-8"?>
<p:tagLst xmlns:p="http://schemas.openxmlformats.org/presentationml/2006/main">
  <p:tag name="AS_UNIQUEID" val="221"/>
</p:tagLst>
</file>

<file path=ppt/tags/tag113.xml><?xml version="1.0" encoding="utf-8"?>
<p:tagLst xmlns:p="http://schemas.openxmlformats.org/presentationml/2006/main">
  <p:tag name="AS_UNIQUEID" val="222"/>
</p:tagLst>
</file>

<file path=ppt/tags/tag114.xml><?xml version="1.0" encoding="utf-8"?>
<p:tagLst xmlns:p="http://schemas.openxmlformats.org/presentationml/2006/main">
  <p:tag name="AS_UNIQUEID" val="223"/>
</p:tagLst>
</file>

<file path=ppt/tags/tag115.xml><?xml version="1.0" encoding="utf-8"?>
<p:tagLst xmlns:p="http://schemas.openxmlformats.org/presentationml/2006/main">
  <p:tag name="AS_UNIQUEID" val="224"/>
</p:tagLst>
</file>

<file path=ppt/tags/tag116.xml><?xml version="1.0" encoding="utf-8"?>
<p:tagLst xmlns:p="http://schemas.openxmlformats.org/presentationml/2006/main">
  <p:tag name="AS_UNIQUEID" val="225"/>
</p:tagLst>
</file>

<file path=ppt/tags/tag117.xml><?xml version="1.0" encoding="utf-8"?>
<p:tagLst xmlns:p="http://schemas.openxmlformats.org/presentationml/2006/main">
  <p:tag name="AS_UNIQUEID" val="226"/>
</p:tagLst>
</file>

<file path=ppt/tags/tag118.xml><?xml version="1.0" encoding="utf-8"?>
<p:tagLst xmlns:p="http://schemas.openxmlformats.org/presentationml/2006/main">
  <p:tag name="AS_UNIQUEID" val="227"/>
</p:tagLst>
</file>

<file path=ppt/tags/tag119.xml><?xml version="1.0" encoding="utf-8"?>
<p:tagLst xmlns:p="http://schemas.openxmlformats.org/presentationml/2006/main">
  <p:tag name="AS_UNIQUEID" val="228"/>
</p:tagLst>
</file>

<file path=ppt/tags/tag12.xml><?xml version="1.0" encoding="utf-8"?>
<p:tagLst xmlns:p="http://schemas.openxmlformats.org/presentationml/2006/main">
  <p:tag name="AS_UNIQUEID" val="112"/>
</p:tagLst>
</file>

<file path=ppt/tags/tag120.xml><?xml version="1.0" encoding="utf-8"?>
<p:tagLst xmlns:p="http://schemas.openxmlformats.org/presentationml/2006/main">
  <p:tag name="AS_UNIQUEID" val="229"/>
</p:tagLst>
</file>

<file path=ppt/tags/tag121.xml><?xml version="1.0" encoding="utf-8"?>
<p:tagLst xmlns:p="http://schemas.openxmlformats.org/presentationml/2006/main">
  <p:tag name="AS_UNIQUEID" val="230"/>
</p:tagLst>
</file>

<file path=ppt/tags/tag122.xml><?xml version="1.0" encoding="utf-8"?>
<p:tagLst xmlns:p="http://schemas.openxmlformats.org/presentationml/2006/main">
  <p:tag name="AS_UNIQUEID" val="231"/>
</p:tagLst>
</file>

<file path=ppt/tags/tag123.xml><?xml version="1.0" encoding="utf-8"?>
<p:tagLst xmlns:p="http://schemas.openxmlformats.org/presentationml/2006/main">
  <p:tag name="AS_UNIQUEID" val="232"/>
</p:tagLst>
</file>

<file path=ppt/tags/tag124.xml><?xml version="1.0" encoding="utf-8"?>
<p:tagLst xmlns:p="http://schemas.openxmlformats.org/presentationml/2006/main">
  <p:tag name="AS_UNIQUEID" val="233"/>
</p:tagLst>
</file>

<file path=ppt/tags/tag125.xml><?xml version="1.0" encoding="utf-8"?>
<p:tagLst xmlns:p="http://schemas.openxmlformats.org/presentationml/2006/main">
  <p:tag name="AS_UNIQUEID" val="234"/>
</p:tagLst>
</file>

<file path=ppt/tags/tag126.xml><?xml version="1.0" encoding="utf-8"?>
<p:tagLst xmlns:p="http://schemas.openxmlformats.org/presentationml/2006/main">
  <p:tag name="AS_UNIQUEID" val="235"/>
</p:tagLst>
</file>

<file path=ppt/tags/tag127.xml><?xml version="1.0" encoding="utf-8"?>
<p:tagLst xmlns:p="http://schemas.openxmlformats.org/presentationml/2006/main">
  <p:tag name="AS_UNIQUEID" val="236"/>
</p:tagLst>
</file>

<file path=ppt/tags/tag128.xml><?xml version="1.0" encoding="utf-8"?>
<p:tagLst xmlns:p="http://schemas.openxmlformats.org/presentationml/2006/main">
  <p:tag name="AS_UNIQUEID" val="237"/>
</p:tagLst>
</file>

<file path=ppt/tags/tag129.xml><?xml version="1.0" encoding="utf-8"?>
<p:tagLst xmlns:p="http://schemas.openxmlformats.org/presentationml/2006/main">
  <p:tag name="AS_UNIQUEID" val="238"/>
</p:tagLst>
</file>

<file path=ppt/tags/tag13.xml><?xml version="1.0" encoding="utf-8"?>
<p:tagLst xmlns:p="http://schemas.openxmlformats.org/presentationml/2006/main">
  <p:tag name="AS_UNIQUEID" val="113"/>
</p:tagLst>
</file>

<file path=ppt/tags/tag130.xml><?xml version="1.0" encoding="utf-8"?>
<p:tagLst xmlns:p="http://schemas.openxmlformats.org/presentationml/2006/main">
  <p:tag name="AS_UNIQUEID" val="239"/>
</p:tagLst>
</file>

<file path=ppt/tags/tag131.xml><?xml version="1.0" encoding="utf-8"?>
<p:tagLst xmlns:p="http://schemas.openxmlformats.org/presentationml/2006/main">
  <p:tag name="AS_UNIQUEID" val="240"/>
</p:tagLst>
</file>

<file path=ppt/tags/tag132.xml><?xml version="1.0" encoding="utf-8"?>
<p:tagLst xmlns:p="http://schemas.openxmlformats.org/presentationml/2006/main">
  <p:tag name="AS_UNIQUEID" val="241"/>
</p:tagLst>
</file>

<file path=ppt/tags/tag133.xml><?xml version="1.0" encoding="utf-8"?>
<p:tagLst xmlns:p="http://schemas.openxmlformats.org/presentationml/2006/main">
  <p:tag name="AS_UNIQUEID" val="242"/>
</p:tagLst>
</file>

<file path=ppt/tags/tag134.xml><?xml version="1.0" encoding="utf-8"?>
<p:tagLst xmlns:p="http://schemas.openxmlformats.org/presentationml/2006/main">
  <p:tag name="AS_UNIQUEID" val="243"/>
</p:tagLst>
</file>

<file path=ppt/tags/tag135.xml><?xml version="1.0" encoding="utf-8"?>
<p:tagLst xmlns:p="http://schemas.openxmlformats.org/presentationml/2006/main">
  <p:tag name="AS_UNIQUEID" val="244"/>
</p:tagLst>
</file>

<file path=ppt/tags/tag136.xml><?xml version="1.0" encoding="utf-8"?>
<p:tagLst xmlns:p="http://schemas.openxmlformats.org/presentationml/2006/main">
  <p:tag name="AS_UNIQUEID" val="245"/>
</p:tagLst>
</file>

<file path=ppt/tags/tag137.xml><?xml version="1.0" encoding="utf-8"?>
<p:tagLst xmlns:p="http://schemas.openxmlformats.org/presentationml/2006/main">
  <p:tag name="AS_UNIQUEID" val="246"/>
</p:tagLst>
</file>

<file path=ppt/tags/tag138.xml><?xml version="1.0" encoding="utf-8"?>
<p:tagLst xmlns:p="http://schemas.openxmlformats.org/presentationml/2006/main">
  <p:tag name="AS_UNIQUEID" val="247"/>
</p:tagLst>
</file>

<file path=ppt/tags/tag139.xml><?xml version="1.0" encoding="utf-8"?>
<p:tagLst xmlns:p="http://schemas.openxmlformats.org/presentationml/2006/main">
  <p:tag name="AS_UNIQUEID" val="248"/>
</p:tagLst>
</file>

<file path=ppt/tags/tag14.xml><?xml version="1.0" encoding="utf-8"?>
<p:tagLst xmlns:p="http://schemas.openxmlformats.org/presentationml/2006/main">
  <p:tag name="AS_UNIQUEID" val="114"/>
</p:tagLst>
</file>

<file path=ppt/tags/tag140.xml><?xml version="1.0" encoding="utf-8"?>
<p:tagLst xmlns:p="http://schemas.openxmlformats.org/presentationml/2006/main">
  <p:tag name="AS_UNIQUEID" val="249"/>
</p:tagLst>
</file>

<file path=ppt/tags/tag141.xml><?xml version="1.0" encoding="utf-8"?>
<p:tagLst xmlns:p="http://schemas.openxmlformats.org/presentationml/2006/main">
  <p:tag name="AS_UNIQUEID" val="250"/>
</p:tagLst>
</file>

<file path=ppt/tags/tag142.xml><?xml version="1.0" encoding="utf-8"?>
<p:tagLst xmlns:p="http://schemas.openxmlformats.org/presentationml/2006/main">
  <p:tag name="AS_UNIQUEID" val="251"/>
</p:tagLst>
</file>

<file path=ppt/tags/tag143.xml><?xml version="1.0" encoding="utf-8"?>
<p:tagLst xmlns:p="http://schemas.openxmlformats.org/presentationml/2006/main">
  <p:tag name="AS_UNIQUEID" val="252"/>
</p:tagLst>
</file>

<file path=ppt/tags/tag144.xml><?xml version="1.0" encoding="utf-8"?>
<p:tagLst xmlns:p="http://schemas.openxmlformats.org/presentationml/2006/main">
  <p:tag name="AS_UNIQUEID" val="253"/>
</p:tagLst>
</file>

<file path=ppt/tags/tag145.xml><?xml version="1.0" encoding="utf-8"?>
<p:tagLst xmlns:p="http://schemas.openxmlformats.org/presentationml/2006/main">
  <p:tag name="AS_UNIQUEID" val="254"/>
</p:tagLst>
</file>

<file path=ppt/tags/tag146.xml><?xml version="1.0" encoding="utf-8"?>
<p:tagLst xmlns:p="http://schemas.openxmlformats.org/presentationml/2006/main">
  <p:tag name="AS_UNIQUEID" val="255"/>
</p:tagLst>
</file>

<file path=ppt/tags/tag147.xml><?xml version="1.0" encoding="utf-8"?>
<p:tagLst xmlns:p="http://schemas.openxmlformats.org/presentationml/2006/main">
  <p:tag name="AS_UNIQUEID" val="256"/>
</p:tagLst>
</file>

<file path=ppt/tags/tag148.xml><?xml version="1.0" encoding="utf-8"?>
<p:tagLst xmlns:p="http://schemas.openxmlformats.org/presentationml/2006/main">
  <p:tag name="AS_UNIQUEID" val="257"/>
</p:tagLst>
</file>

<file path=ppt/tags/tag149.xml><?xml version="1.0" encoding="utf-8"?>
<p:tagLst xmlns:p="http://schemas.openxmlformats.org/presentationml/2006/main">
  <p:tag name="AS_UNIQUEID" val="258"/>
</p:tagLst>
</file>

<file path=ppt/tags/tag15.xml><?xml version="1.0" encoding="utf-8"?>
<p:tagLst xmlns:p="http://schemas.openxmlformats.org/presentationml/2006/main">
  <p:tag name="AS_UNIQUEID" val="115"/>
</p:tagLst>
</file>

<file path=ppt/tags/tag150.xml><?xml version="1.0" encoding="utf-8"?>
<p:tagLst xmlns:p="http://schemas.openxmlformats.org/presentationml/2006/main">
  <p:tag name="AS_UNIQUEID" val="259"/>
</p:tagLst>
</file>

<file path=ppt/tags/tag151.xml><?xml version="1.0" encoding="utf-8"?>
<p:tagLst xmlns:p="http://schemas.openxmlformats.org/presentationml/2006/main">
  <p:tag name="AS_UNIQUEID" val="260"/>
</p:tagLst>
</file>

<file path=ppt/tags/tag152.xml><?xml version="1.0" encoding="utf-8"?>
<p:tagLst xmlns:p="http://schemas.openxmlformats.org/presentationml/2006/main">
  <p:tag name="AS_UNIQUEID" val="261"/>
</p:tagLst>
</file>

<file path=ppt/tags/tag153.xml><?xml version="1.0" encoding="utf-8"?>
<p:tagLst xmlns:p="http://schemas.openxmlformats.org/presentationml/2006/main">
  <p:tag name="AS_UNIQUEID" val="262"/>
</p:tagLst>
</file>

<file path=ppt/tags/tag154.xml><?xml version="1.0" encoding="utf-8"?>
<p:tagLst xmlns:p="http://schemas.openxmlformats.org/presentationml/2006/main">
  <p:tag name="AS_UNIQUEID" val="263"/>
</p:tagLst>
</file>

<file path=ppt/tags/tag155.xml><?xml version="1.0" encoding="utf-8"?>
<p:tagLst xmlns:p="http://schemas.openxmlformats.org/presentationml/2006/main">
  <p:tag name="AS_UNIQUEID" val="264"/>
</p:tagLst>
</file>

<file path=ppt/tags/tag156.xml><?xml version="1.0" encoding="utf-8"?>
<p:tagLst xmlns:p="http://schemas.openxmlformats.org/presentationml/2006/main">
  <p:tag name="AS_UNIQUEID" val="265"/>
</p:tagLst>
</file>

<file path=ppt/tags/tag157.xml><?xml version="1.0" encoding="utf-8"?>
<p:tagLst xmlns:p="http://schemas.openxmlformats.org/presentationml/2006/main">
  <p:tag name="AS_UNIQUEID" val="266"/>
</p:tagLst>
</file>

<file path=ppt/tags/tag158.xml><?xml version="1.0" encoding="utf-8"?>
<p:tagLst xmlns:p="http://schemas.openxmlformats.org/presentationml/2006/main">
  <p:tag name="AS_UNIQUEID" val="267"/>
</p:tagLst>
</file>

<file path=ppt/tags/tag159.xml><?xml version="1.0" encoding="utf-8"?>
<p:tagLst xmlns:p="http://schemas.openxmlformats.org/presentationml/2006/main">
  <p:tag name="AS_UNIQUEID" val="268"/>
</p:tagLst>
</file>

<file path=ppt/tags/tag16.xml><?xml version="1.0" encoding="utf-8"?>
<p:tagLst xmlns:p="http://schemas.openxmlformats.org/presentationml/2006/main">
  <p:tag name="AS_UNIQUEID" val="116"/>
</p:tagLst>
</file>

<file path=ppt/tags/tag160.xml><?xml version="1.0" encoding="utf-8"?>
<p:tagLst xmlns:p="http://schemas.openxmlformats.org/presentationml/2006/main">
  <p:tag name="AS_UNIQUEID" val="269"/>
</p:tagLst>
</file>

<file path=ppt/tags/tag161.xml><?xml version="1.0" encoding="utf-8"?>
<p:tagLst xmlns:p="http://schemas.openxmlformats.org/presentationml/2006/main">
  <p:tag name="AS_UNIQUEID" val="270"/>
</p:tagLst>
</file>

<file path=ppt/tags/tag162.xml><?xml version="1.0" encoding="utf-8"?>
<p:tagLst xmlns:p="http://schemas.openxmlformats.org/presentationml/2006/main">
  <p:tag name="AS_UNIQUEID" val="271"/>
</p:tagLst>
</file>

<file path=ppt/tags/tag163.xml><?xml version="1.0" encoding="utf-8"?>
<p:tagLst xmlns:p="http://schemas.openxmlformats.org/presentationml/2006/main">
  <p:tag name="AS_UNIQUEID" val="272"/>
</p:tagLst>
</file>

<file path=ppt/tags/tag164.xml><?xml version="1.0" encoding="utf-8"?>
<p:tagLst xmlns:p="http://schemas.openxmlformats.org/presentationml/2006/main">
  <p:tag name="AS_UNIQUEID" val="273"/>
</p:tagLst>
</file>

<file path=ppt/tags/tag165.xml><?xml version="1.0" encoding="utf-8"?>
<p:tagLst xmlns:p="http://schemas.openxmlformats.org/presentationml/2006/main">
  <p:tag name="AS_UNIQUEID" val="274"/>
</p:tagLst>
</file>

<file path=ppt/tags/tag166.xml><?xml version="1.0" encoding="utf-8"?>
<p:tagLst xmlns:p="http://schemas.openxmlformats.org/presentationml/2006/main">
  <p:tag name="AS_UNIQUEID" val="275"/>
</p:tagLst>
</file>

<file path=ppt/tags/tag167.xml><?xml version="1.0" encoding="utf-8"?>
<p:tagLst xmlns:p="http://schemas.openxmlformats.org/presentationml/2006/main">
  <p:tag name="AS_UNIQUEID" val="276"/>
</p:tagLst>
</file>

<file path=ppt/tags/tag168.xml><?xml version="1.0" encoding="utf-8"?>
<p:tagLst xmlns:p="http://schemas.openxmlformats.org/presentationml/2006/main">
  <p:tag name="AS_UNIQUEID" val="277"/>
</p:tagLst>
</file>

<file path=ppt/tags/tag169.xml><?xml version="1.0" encoding="utf-8"?>
<p:tagLst xmlns:p="http://schemas.openxmlformats.org/presentationml/2006/main">
  <p:tag name="AS_UNIQUEID" val="278"/>
</p:tagLst>
</file>

<file path=ppt/tags/tag17.xml><?xml version="1.0" encoding="utf-8"?>
<p:tagLst xmlns:p="http://schemas.openxmlformats.org/presentationml/2006/main">
  <p:tag name="AS_UNIQUEID" val="117"/>
</p:tagLst>
</file>

<file path=ppt/tags/tag170.xml><?xml version="1.0" encoding="utf-8"?>
<p:tagLst xmlns:p="http://schemas.openxmlformats.org/presentationml/2006/main">
  <p:tag name="AS_UNIQUEID" val="279"/>
</p:tagLst>
</file>

<file path=ppt/tags/tag171.xml><?xml version="1.0" encoding="utf-8"?>
<p:tagLst xmlns:p="http://schemas.openxmlformats.org/presentationml/2006/main">
  <p:tag name="AS_UNIQUEID" val="280"/>
</p:tagLst>
</file>

<file path=ppt/tags/tag172.xml><?xml version="1.0" encoding="utf-8"?>
<p:tagLst xmlns:p="http://schemas.openxmlformats.org/presentationml/2006/main">
  <p:tag name="AS_UNIQUEID" val="281"/>
</p:tagLst>
</file>

<file path=ppt/tags/tag173.xml><?xml version="1.0" encoding="utf-8"?>
<p:tagLst xmlns:p="http://schemas.openxmlformats.org/presentationml/2006/main">
  <p:tag name="AS_UNIQUEID" val="282"/>
</p:tagLst>
</file>

<file path=ppt/tags/tag174.xml><?xml version="1.0" encoding="utf-8"?>
<p:tagLst xmlns:p="http://schemas.openxmlformats.org/presentationml/2006/main">
  <p:tag name="AS_UNIQUEID" val="283"/>
</p:tagLst>
</file>

<file path=ppt/tags/tag175.xml><?xml version="1.0" encoding="utf-8"?>
<p:tagLst xmlns:p="http://schemas.openxmlformats.org/presentationml/2006/main">
  <p:tag name="AS_UNIQUEID" val="284"/>
</p:tagLst>
</file>

<file path=ppt/tags/tag176.xml><?xml version="1.0" encoding="utf-8"?>
<p:tagLst xmlns:p="http://schemas.openxmlformats.org/presentationml/2006/main">
  <p:tag name="AS_UNIQUEID" val="285"/>
</p:tagLst>
</file>

<file path=ppt/tags/tag177.xml><?xml version="1.0" encoding="utf-8"?>
<p:tagLst xmlns:p="http://schemas.openxmlformats.org/presentationml/2006/main">
  <p:tag name="AS_UNIQUEID" val="286"/>
</p:tagLst>
</file>

<file path=ppt/tags/tag178.xml><?xml version="1.0" encoding="utf-8"?>
<p:tagLst xmlns:p="http://schemas.openxmlformats.org/presentationml/2006/main">
  <p:tag name="AS_UNIQUEID" val="287"/>
</p:tagLst>
</file>

<file path=ppt/tags/tag179.xml><?xml version="1.0" encoding="utf-8"?>
<p:tagLst xmlns:p="http://schemas.openxmlformats.org/presentationml/2006/main">
  <p:tag name="AS_UNIQUEID" val="288"/>
</p:tagLst>
</file>

<file path=ppt/tags/tag18.xml><?xml version="1.0" encoding="utf-8"?>
<p:tagLst xmlns:p="http://schemas.openxmlformats.org/presentationml/2006/main">
  <p:tag name="AS_UNIQUEID" val="118"/>
</p:tagLst>
</file>

<file path=ppt/tags/tag180.xml><?xml version="1.0" encoding="utf-8"?>
<p:tagLst xmlns:p="http://schemas.openxmlformats.org/presentationml/2006/main">
  <p:tag name="AS_UNIQUEID" val="289"/>
</p:tagLst>
</file>

<file path=ppt/tags/tag181.xml><?xml version="1.0" encoding="utf-8"?>
<p:tagLst xmlns:p="http://schemas.openxmlformats.org/presentationml/2006/main">
  <p:tag name="AS_UNIQUEID" val="290"/>
</p:tagLst>
</file>

<file path=ppt/tags/tag182.xml><?xml version="1.0" encoding="utf-8"?>
<p:tagLst xmlns:p="http://schemas.openxmlformats.org/presentationml/2006/main">
  <p:tag name="AS_UNIQUEID" val="291"/>
</p:tagLst>
</file>

<file path=ppt/tags/tag183.xml><?xml version="1.0" encoding="utf-8"?>
<p:tagLst xmlns:p="http://schemas.openxmlformats.org/presentationml/2006/main">
  <p:tag name="AS_UNIQUEID" val="292"/>
</p:tagLst>
</file>

<file path=ppt/tags/tag184.xml><?xml version="1.0" encoding="utf-8"?>
<p:tagLst xmlns:p="http://schemas.openxmlformats.org/presentationml/2006/main">
  <p:tag name="AS_UNIQUEID" val="293"/>
</p:tagLst>
</file>

<file path=ppt/tags/tag185.xml><?xml version="1.0" encoding="utf-8"?>
<p:tagLst xmlns:p="http://schemas.openxmlformats.org/presentationml/2006/main">
  <p:tag name="AS_UNIQUEID" val="294"/>
</p:tagLst>
</file>

<file path=ppt/tags/tag186.xml><?xml version="1.0" encoding="utf-8"?>
<p:tagLst xmlns:p="http://schemas.openxmlformats.org/presentationml/2006/main">
  <p:tag name="AS_UNIQUEID" val="295"/>
</p:tagLst>
</file>

<file path=ppt/tags/tag187.xml><?xml version="1.0" encoding="utf-8"?>
<p:tagLst xmlns:p="http://schemas.openxmlformats.org/presentationml/2006/main">
  <p:tag name="AS_UNIQUEID" val="296"/>
</p:tagLst>
</file>

<file path=ppt/tags/tag188.xml><?xml version="1.0" encoding="utf-8"?>
<p:tagLst xmlns:p="http://schemas.openxmlformats.org/presentationml/2006/main">
  <p:tag name="AS_UNIQUEID" val="298"/>
</p:tagLst>
</file>

<file path=ppt/tags/tag189.xml><?xml version="1.0" encoding="utf-8"?>
<p:tagLst xmlns:p="http://schemas.openxmlformats.org/presentationml/2006/main">
  <p:tag name="AS_UNIQUEID" val="299"/>
</p:tagLst>
</file>

<file path=ppt/tags/tag19.xml><?xml version="1.0" encoding="utf-8"?>
<p:tagLst xmlns:p="http://schemas.openxmlformats.org/presentationml/2006/main">
  <p:tag name="AS_UNIQUEID" val="119"/>
</p:tagLst>
</file>

<file path=ppt/tags/tag190.xml><?xml version="1.0" encoding="utf-8"?>
<p:tagLst xmlns:p="http://schemas.openxmlformats.org/presentationml/2006/main">
  <p:tag name="AS_UNIQUEID" val="300"/>
</p:tagLst>
</file>

<file path=ppt/tags/tag191.xml><?xml version="1.0" encoding="utf-8"?>
<p:tagLst xmlns:p="http://schemas.openxmlformats.org/presentationml/2006/main">
  <p:tag name="AS_UNIQUEID" val="301"/>
</p:tagLst>
</file>

<file path=ppt/tags/tag192.xml><?xml version="1.0" encoding="utf-8"?>
<p:tagLst xmlns:p="http://schemas.openxmlformats.org/presentationml/2006/main">
  <p:tag name="AS_UNIQUEID" val="302"/>
</p:tagLst>
</file>

<file path=ppt/tags/tag193.xml><?xml version="1.0" encoding="utf-8"?>
<p:tagLst xmlns:p="http://schemas.openxmlformats.org/presentationml/2006/main">
  <p:tag name="AS_UNIQUEID" val="303"/>
</p:tagLst>
</file>

<file path=ppt/tags/tag194.xml><?xml version="1.0" encoding="utf-8"?>
<p:tagLst xmlns:p="http://schemas.openxmlformats.org/presentationml/2006/main">
  <p:tag name="AS_UNIQUEID" val="304"/>
</p:tagLst>
</file>

<file path=ppt/tags/tag195.xml><?xml version="1.0" encoding="utf-8"?>
<p:tagLst xmlns:p="http://schemas.openxmlformats.org/presentationml/2006/main">
  <p:tag name="AS_UNIQUEID" val="305"/>
</p:tagLst>
</file>

<file path=ppt/tags/tag196.xml><?xml version="1.0" encoding="utf-8"?>
<p:tagLst xmlns:p="http://schemas.openxmlformats.org/presentationml/2006/main">
  <p:tag name="AS_UNIQUEID" val="306"/>
</p:tagLst>
</file>

<file path=ppt/tags/tag197.xml><?xml version="1.0" encoding="utf-8"?>
<p:tagLst xmlns:p="http://schemas.openxmlformats.org/presentationml/2006/main">
  <p:tag name="AS_UNIQUEID" val="307"/>
</p:tagLst>
</file>

<file path=ppt/tags/tag198.xml><?xml version="1.0" encoding="utf-8"?>
<p:tagLst xmlns:p="http://schemas.openxmlformats.org/presentationml/2006/main">
  <p:tag name="AS_UNIQUEID" val="308"/>
</p:tagLst>
</file>

<file path=ppt/tags/tag199.xml><?xml version="1.0" encoding="utf-8"?>
<p:tagLst xmlns:p="http://schemas.openxmlformats.org/presentationml/2006/main">
  <p:tag name="AS_UNIQUEID" val="309"/>
</p:tagLst>
</file>

<file path=ppt/tags/tag2.xml><?xml version="1.0" encoding="utf-8"?>
<p:tagLst xmlns:p="http://schemas.openxmlformats.org/presentationml/2006/main">
  <p:tag name="AS_UNIQUEID" val="102"/>
</p:tagLst>
</file>

<file path=ppt/tags/tag20.xml><?xml version="1.0" encoding="utf-8"?>
<p:tagLst xmlns:p="http://schemas.openxmlformats.org/presentationml/2006/main">
  <p:tag name="AS_UNIQUEID" val="120"/>
</p:tagLst>
</file>

<file path=ppt/tags/tag200.xml><?xml version="1.0" encoding="utf-8"?>
<p:tagLst xmlns:p="http://schemas.openxmlformats.org/presentationml/2006/main">
  <p:tag name="AS_UNIQUEID" val="310"/>
</p:tagLst>
</file>

<file path=ppt/tags/tag201.xml><?xml version="1.0" encoding="utf-8"?>
<p:tagLst xmlns:p="http://schemas.openxmlformats.org/presentationml/2006/main">
  <p:tag name="AS_UNIQUEID" val="311"/>
</p:tagLst>
</file>

<file path=ppt/tags/tag202.xml><?xml version="1.0" encoding="utf-8"?>
<p:tagLst xmlns:p="http://schemas.openxmlformats.org/presentationml/2006/main">
  <p:tag name="AS_UNIQUEID" val="312"/>
</p:tagLst>
</file>

<file path=ppt/tags/tag203.xml><?xml version="1.0" encoding="utf-8"?>
<p:tagLst xmlns:p="http://schemas.openxmlformats.org/presentationml/2006/main">
  <p:tag name="AS_UNIQUEID" val="313"/>
</p:tagLst>
</file>

<file path=ppt/tags/tag204.xml><?xml version="1.0" encoding="utf-8"?>
<p:tagLst xmlns:p="http://schemas.openxmlformats.org/presentationml/2006/main">
  <p:tag name="AS_UNIQUEID" val="314"/>
</p:tagLst>
</file>

<file path=ppt/tags/tag205.xml><?xml version="1.0" encoding="utf-8"?>
<p:tagLst xmlns:p="http://schemas.openxmlformats.org/presentationml/2006/main">
  <p:tag name="AS_UNIQUEID" val="317"/>
</p:tagLst>
</file>

<file path=ppt/tags/tag206.xml><?xml version="1.0" encoding="utf-8"?>
<p:tagLst xmlns:p="http://schemas.openxmlformats.org/presentationml/2006/main">
  <p:tag name="AS_UNIQUEID" val="319"/>
</p:tagLst>
</file>

<file path=ppt/tags/tag207.xml><?xml version="1.0" encoding="utf-8"?>
<p:tagLst xmlns:p="http://schemas.openxmlformats.org/presentationml/2006/main">
  <p:tag name="AS_UNIQUEID" val="320"/>
</p:tagLst>
</file>

<file path=ppt/tags/tag208.xml><?xml version="1.0" encoding="utf-8"?>
<p:tagLst xmlns:p="http://schemas.openxmlformats.org/presentationml/2006/main">
  <p:tag name="AS_UNIQUEID" val="329"/>
</p:tagLst>
</file>

<file path=ppt/tags/tag209.xml><?xml version="1.0" encoding="utf-8"?>
<p:tagLst xmlns:p="http://schemas.openxmlformats.org/presentationml/2006/main">
  <p:tag name="AS_UNIQUEID" val="330"/>
  <p:tag name="KSO_WM_BEAUTIFY_FLAG" val=""/>
</p:tagLst>
</file>

<file path=ppt/tags/tag21.xml><?xml version="1.0" encoding="utf-8"?>
<p:tagLst xmlns:p="http://schemas.openxmlformats.org/presentationml/2006/main">
  <p:tag name="AS_UNIQUEID" val="121"/>
</p:tagLst>
</file>

<file path=ppt/tags/tag210.xml><?xml version="1.0" encoding="utf-8"?>
<p:tagLst xmlns:p="http://schemas.openxmlformats.org/presentationml/2006/main">
  <p:tag name="AS_UNIQUEID" val="331"/>
  <p:tag name="KSO_WM_BEAUTIFY_FLAG" val=""/>
</p:tagLst>
</file>

<file path=ppt/tags/tag211.xml><?xml version="1.0" encoding="utf-8"?>
<p:tagLst xmlns:p="http://schemas.openxmlformats.org/presentationml/2006/main">
  <p:tag name="AS_UNIQUEID" val="352"/>
</p:tagLst>
</file>

<file path=ppt/tags/tag212.xml><?xml version="1.0" encoding="utf-8"?>
<p:tagLst xmlns:p="http://schemas.openxmlformats.org/presentationml/2006/main">
  <p:tag name="AS_UNIQUEID" val="353"/>
  <p:tag name="KSO_WM_BEAUTIFY_FLAG" val=""/>
</p:tagLst>
</file>

<file path=ppt/tags/tag213.xml><?xml version="1.0" encoding="utf-8"?>
<p:tagLst xmlns:p="http://schemas.openxmlformats.org/presentationml/2006/main">
  <p:tag name="AS_UNIQUEID" val="352"/>
</p:tagLst>
</file>

<file path=ppt/tags/tag214.xml><?xml version="1.0" encoding="utf-8"?>
<p:tagLst xmlns:p="http://schemas.openxmlformats.org/presentationml/2006/main">
  <p:tag name="AS_UNIQUEID" val="353"/>
  <p:tag name="KSO_WM_BEAUTIFY_FLAG" val=""/>
</p:tagLst>
</file>

<file path=ppt/tags/tag215.xml><?xml version="1.0" encoding="utf-8"?>
<p:tagLst xmlns:p="http://schemas.openxmlformats.org/presentationml/2006/main">
  <p:tag name="AS_UNIQUEID" val="352"/>
</p:tagLst>
</file>

<file path=ppt/tags/tag216.xml><?xml version="1.0" encoding="utf-8"?>
<p:tagLst xmlns:p="http://schemas.openxmlformats.org/presentationml/2006/main">
  <p:tag name="AS_UNIQUEID" val="353"/>
  <p:tag name="KSO_WM_BEAUTIFY_FLAG" val=""/>
</p:tagLst>
</file>

<file path=ppt/tags/tag217.xml><?xml version="1.0" encoding="utf-8"?>
<p:tagLst xmlns:p="http://schemas.openxmlformats.org/presentationml/2006/main">
  <p:tag name="AS_UNIQUEID" val="352"/>
</p:tagLst>
</file>

<file path=ppt/tags/tag218.xml><?xml version="1.0" encoding="utf-8"?>
<p:tagLst xmlns:p="http://schemas.openxmlformats.org/presentationml/2006/main">
  <p:tag name="AS_UNIQUEID" val="353"/>
  <p:tag name="KSO_WM_BEAUTIFY_FLAG" val=""/>
</p:tagLst>
</file>

<file path=ppt/tags/tag219.xml><?xml version="1.0" encoding="utf-8"?>
<p:tagLst xmlns:p="http://schemas.openxmlformats.org/presentationml/2006/main">
  <p:tag name="AS_UNIQUEID" val="352"/>
</p:tagLst>
</file>

<file path=ppt/tags/tag22.xml><?xml version="1.0" encoding="utf-8"?>
<p:tagLst xmlns:p="http://schemas.openxmlformats.org/presentationml/2006/main">
  <p:tag name="AS_UNIQUEID" val="122"/>
</p:tagLst>
</file>

<file path=ppt/tags/tag220.xml><?xml version="1.0" encoding="utf-8"?>
<p:tagLst xmlns:p="http://schemas.openxmlformats.org/presentationml/2006/main">
  <p:tag name="AS_UNIQUEID" val="353"/>
  <p:tag name="KSO_WM_BEAUTIFY_FLAG" val=""/>
</p:tagLst>
</file>

<file path=ppt/tags/tag221.xml><?xml version="1.0" encoding="utf-8"?>
<p:tagLst xmlns:p="http://schemas.openxmlformats.org/presentationml/2006/main">
  <p:tag name="AS_UNIQUEID" val="352"/>
</p:tagLst>
</file>

<file path=ppt/tags/tag222.xml><?xml version="1.0" encoding="utf-8"?>
<p:tagLst xmlns:p="http://schemas.openxmlformats.org/presentationml/2006/main">
  <p:tag name="AS_UNIQUEID" val="353"/>
  <p:tag name="KSO_WM_BEAUTIFY_FLAG" val=""/>
</p:tagLst>
</file>

<file path=ppt/tags/tag223.xml><?xml version="1.0" encoding="utf-8"?>
<p:tagLst xmlns:p="http://schemas.openxmlformats.org/presentationml/2006/main">
  <p:tag name="AS_UNIQUEID" val="352"/>
</p:tagLst>
</file>

<file path=ppt/tags/tag224.xml><?xml version="1.0" encoding="utf-8"?>
<p:tagLst xmlns:p="http://schemas.openxmlformats.org/presentationml/2006/main">
  <p:tag name="AS_UNIQUEID" val="353"/>
  <p:tag name="KSO_WM_BEAUTIFY_FLAG" val=""/>
</p:tagLst>
</file>

<file path=ppt/tags/tag225.xml><?xml version="1.0" encoding="utf-8"?>
<p:tagLst xmlns:p="http://schemas.openxmlformats.org/presentationml/2006/main">
  <p:tag name="AS_UNIQUEID" val="352"/>
</p:tagLst>
</file>

<file path=ppt/tags/tag226.xml><?xml version="1.0" encoding="utf-8"?>
<p:tagLst xmlns:p="http://schemas.openxmlformats.org/presentationml/2006/main">
  <p:tag name="AS_UNIQUEID" val="353"/>
  <p:tag name="KSO_WM_BEAUTIFY_FLAG" val=""/>
</p:tagLst>
</file>

<file path=ppt/tags/tag227.xml><?xml version="1.0" encoding="utf-8"?>
<p:tagLst xmlns:p="http://schemas.openxmlformats.org/presentationml/2006/main">
  <p:tag name="AS_UNIQUEID" val="352"/>
</p:tagLst>
</file>

<file path=ppt/tags/tag228.xml><?xml version="1.0" encoding="utf-8"?>
<p:tagLst xmlns:p="http://schemas.openxmlformats.org/presentationml/2006/main">
  <p:tag name="AS_UNIQUEID" val="353"/>
  <p:tag name="KSO_WM_BEAUTIFY_FLAG" val=""/>
</p:tagLst>
</file>

<file path=ppt/tags/tag229.xml><?xml version="1.0" encoding="utf-8"?>
<p:tagLst xmlns:p="http://schemas.openxmlformats.org/presentationml/2006/main">
  <p:tag name="AS_UNIQUEID" val="352"/>
</p:tagLst>
</file>

<file path=ppt/tags/tag23.xml><?xml version="1.0" encoding="utf-8"?>
<p:tagLst xmlns:p="http://schemas.openxmlformats.org/presentationml/2006/main">
  <p:tag name="AS_UNIQUEID" val="123"/>
</p:tagLst>
</file>

<file path=ppt/tags/tag230.xml><?xml version="1.0" encoding="utf-8"?>
<p:tagLst xmlns:p="http://schemas.openxmlformats.org/presentationml/2006/main">
  <p:tag name="AS_UNIQUEID" val="353"/>
  <p:tag name="KSO_WM_BEAUTIFY_FLAG" val=""/>
</p:tagLst>
</file>

<file path=ppt/tags/tag231.xml><?xml version="1.0" encoding="utf-8"?>
<p:tagLst xmlns:p="http://schemas.openxmlformats.org/presentationml/2006/main">
  <p:tag name="AS_UNIQUEID" val="322"/>
</p:tagLst>
</file>

<file path=ppt/tags/tag232.xml><?xml version="1.0" encoding="utf-8"?>
<p:tagLst xmlns:p="http://schemas.openxmlformats.org/presentationml/2006/main">
  <p:tag name="AS_UNIQUEID" val="323"/>
</p:tagLst>
</file>

<file path=ppt/tags/tag233.xml><?xml version="1.0" encoding="utf-8"?>
<p:tagLst xmlns:p="http://schemas.openxmlformats.org/presentationml/2006/main">
  <p:tag name="AS_UNIQUEID" val="324"/>
</p:tagLst>
</file>

<file path=ppt/tags/tag234.xml><?xml version="1.0" encoding="utf-8"?>
<p:tagLst xmlns:p="http://schemas.openxmlformats.org/presentationml/2006/main">
  <p:tag name="AS_UNIQUEID" val="325"/>
</p:tagLst>
</file>

<file path=ppt/tags/tag235.xml><?xml version="1.0" encoding="utf-8"?>
<p:tagLst xmlns:p="http://schemas.openxmlformats.org/presentationml/2006/main">
  <p:tag name="AS_UNIQUEID" val="326"/>
</p:tagLst>
</file>

<file path=ppt/tags/tag236.xml><?xml version="1.0" encoding="utf-8"?>
<p:tagLst xmlns:p="http://schemas.openxmlformats.org/presentationml/2006/main">
  <p:tag name="AS_UNIQUEID" val="327"/>
</p:tagLst>
</file>

<file path=ppt/tags/tag23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2Q0NTI4ZjkxOTcyNTRhYWI4OWVjOTk3M2IyOGZjZDYifQ=="/>
  <p:tag name="commondata" val="eyJoZGlkIjoiMzEwNTM5NzYwMDRjMzkwZTVkZjY2ODkwMGIxNGU0OTUifQ=="/>
</p:tagLst>
</file>

<file path=ppt/tags/tag24.xml><?xml version="1.0" encoding="utf-8"?>
<p:tagLst xmlns:p="http://schemas.openxmlformats.org/presentationml/2006/main">
  <p:tag name="AS_UNIQUEID" val="124"/>
</p:tagLst>
</file>

<file path=ppt/tags/tag25.xml><?xml version="1.0" encoding="utf-8"?>
<p:tagLst xmlns:p="http://schemas.openxmlformats.org/presentationml/2006/main">
  <p:tag name="AS_UNIQUEID" val="125"/>
</p:tagLst>
</file>

<file path=ppt/tags/tag26.xml><?xml version="1.0" encoding="utf-8"?>
<p:tagLst xmlns:p="http://schemas.openxmlformats.org/presentationml/2006/main">
  <p:tag name="AS_UNIQUEID" val="126"/>
</p:tagLst>
</file>

<file path=ppt/tags/tag27.xml><?xml version="1.0" encoding="utf-8"?>
<p:tagLst xmlns:p="http://schemas.openxmlformats.org/presentationml/2006/main">
  <p:tag name="AS_UNIQUEID" val="127"/>
</p:tagLst>
</file>

<file path=ppt/tags/tag28.xml><?xml version="1.0" encoding="utf-8"?>
<p:tagLst xmlns:p="http://schemas.openxmlformats.org/presentationml/2006/main">
  <p:tag name="AS_UNIQUEID" val="128"/>
</p:tagLst>
</file>

<file path=ppt/tags/tag29.xml><?xml version="1.0" encoding="utf-8"?>
<p:tagLst xmlns:p="http://schemas.openxmlformats.org/presentationml/2006/main">
  <p:tag name="AS_UNIQUEID" val="129"/>
</p:tagLst>
</file>

<file path=ppt/tags/tag3.xml><?xml version="1.0" encoding="utf-8"?>
<p:tagLst xmlns:p="http://schemas.openxmlformats.org/presentationml/2006/main">
  <p:tag name="AS_UNIQUEID" val="103"/>
</p:tagLst>
</file>

<file path=ppt/tags/tag30.xml><?xml version="1.0" encoding="utf-8"?>
<p:tagLst xmlns:p="http://schemas.openxmlformats.org/presentationml/2006/main">
  <p:tag name="AS_UNIQUEID" val="130"/>
</p:tagLst>
</file>

<file path=ppt/tags/tag31.xml><?xml version="1.0" encoding="utf-8"?>
<p:tagLst xmlns:p="http://schemas.openxmlformats.org/presentationml/2006/main">
  <p:tag name="AS_UNIQUEID" val="131"/>
</p:tagLst>
</file>

<file path=ppt/tags/tag32.xml><?xml version="1.0" encoding="utf-8"?>
<p:tagLst xmlns:p="http://schemas.openxmlformats.org/presentationml/2006/main">
  <p:tag name="AS_UNIQUEID" val="132"/>
</p:tagLst>
</file>

<file path=ppt/tags/tag33.xml><?xml version="1.0" encoding="utf-8"?>
<p:tagLst xmlns:p="http://schemas.openxmlformats.org/presentationml/2006/main">
  <p:tag name="AS_UNIQUEID" val="133"/>
</p:tagLst>
</file>

<file path=ppt/tags/tag34.xml><?xml version="1.0" encoding="utf-8"?>
<p:tagLst xmlns:p="http://schemas.openxmlformats.org/presentationml/2006/main">
  <p:tag name="AS_UNIQUEID" val="134"/>
</p:tagLst>
</file>

<file path=ppt/tags/tag35.xml><?xml version="1.0" encoding="utf-8"?>
<p:tagLst xmlns:p="http://schemas.openxmlformats.org/presentationml/2006/main">
  <p:tag name="AS_UNIQUEID" val="135"/>
</p:tagLst>
</file>

<file path=ppt/tags/tag36.xml><?xml version="1.0" encoding="utf-8"?>
<p:tagLst xmlns:p="http://schemas.openxmlformats.org/presentationml/2006/main">
  <p:tag name="AS_UNIQUEID" val="136"/>
</p:tagLst>
</file>

<file path=ppt/tags/tag37.xml><?xml version="1.0" encoding="utf-8"?>
<p:tagLst xmlns:p="http://schemas.openxmlformats.org/presentationml/2006/main">
  <p:tag name="AS_UNIQUEID" val="137"/>
</p:tagLst>
</file>

<file path=ppt/tags/tag38.xml><?xml version="1.0" encoding="utf-8"?>
<p:tagLst xmlns:p="http://schemas.openxmlformats.org/presentationml/2006/main">
  <p:tag name="AS_UNIQUEID" val="138"/>
</p:tagLst>
</file>

<file path=ppt/tags/tag39.xml><?xml version="1.0" encoding="utf-8"?>
<p:tagLst xmlns:p="http://schemas.openxmlformats.org/presentationml/2006/main">
  <p:tag name="AS_UNIQUEID" val="139"/>
</p:tagLst>
</file>

<file path=ppt/tags/tag4.xml><?xml version="1.0" encoding="utf-8"?>
<p:tagLst xmlns:p="http://schemas.openxmlformats.org/presentationml/2006/main">
  <p:tag name="AS_UNIQUEID" val="104"/>
</p:tagLst>
</file>

<file path=ppt/tags/tag40.xml><?xml version="1.0" encoding="utf-8"?>
<p:tagLst xmlns:p="http://schemas.openxmlformats.org/presentationml/2006/main">
  <p:tag name="AS_UNIQUEID" val="140"/>
</p:tagLst>
</file>

<file path=ppt/tags/tag41.xml><?xml version="1.0" encoding="utf-8"?>
<p:tagLst xmlns:p="http://schemas.openxmlformats.org/presentationml/2006/main">
  <p:tag name="AS_UNIQUEID" val="141"/>
</p:tagLst>
</file>

<file path=ppt/tags/tag42.xml><?xml version="1.0" encoding="utf-8"?>
<p:tagLst xmlns:p="http://schemas.openxmlformats.org/presentationml/2006/main">
  <p:tag name="AS_UNIQUEID" val="142"/>
</p:tagLst>
</file>

<file path=ppt/tags/tag43.xml><?xml version="1.0" encoding="utf-8"?>
<p:tagLst xmlns:p="http://schemas.openxmlformats.org/presentationml/2006/main">
  <p:tag name="AS_UNIQUEID" val="143"/>
</p:tagLst>
</file>

<file path=ppt/tags/tag44.xml><?xml version="1.0" encoding="utf-8"?>
<p:tagLst xmlns:p="http://schemas.openxmlformats.org/presentationml/2006/main">
  <p:tag name="AS_UNIQUEID" val="144"/>
</p:tagLst>
</file>

<file path=ppt/tags/tag45.xml><?xml version="1.0" encoding="utf-8"?>
<p:tagLst xmlns:p="http://schemas.openxmlformats.org/presentationml/2006/main">
  <p:tag name="AS_UNIQUEID" val="145"/>
</p:tagLst>
</file>

<file path=ppt/tags/tag46.xml><?xml version="1.0" encoding="utf-8"?>
<p:tagLst xmlns:p="http://schemas.openxmlformats.org/presentationml/2006/main">
  <p:tag name="AS_UNIQUEID" val="146"/>
</p:tagLst>
</file>

<file path=ppt/tags/tag47.xml><?xml version="1.0" encoding="utf-8"?>
<p:tagLst xmlns:p="http://schemas.openxmlformats.org/presentationml/2006/main">
  <p:tag name="AS_UNIQUEID" val="147"/>
</p:tagLst>
</file>

<file path=ppt/tags/tag48.xml><?xml version="1.0" encoding="utf-8"?>
<p:tagLst xmlns:p="http://schemas.openxmlformats.org/presentationml/2006/main">
  <p:tag name="AS_UNIQUEID" val="148"/>
</p:tagLst>
</file>

<file path=ppt/tags/tag49.xml><?xml version="1.0" encoding="utf-8"?>
<p:tagLst xmlns:p="http://schemas.openxmlformats.org/presentationml/2006/main">
  <p:tag name="AS_UNIQUEID" val="149"/>
</p:tagLst>
</file>

<file path=ppt/tags/tag5.xml><?xml version="1.0" encoding="utf-8"?>
<p:tagLst xmlns:p="http://schemas.openxmlformats.org/presentationml/2006/main">
  <p:tag name="AS_UNIQUEID" val="105"/>
</p:tagLst>
</file>

<file path=ppt/tags/tag50.xml><?xml version="1.0" encoding="utf-8"?>
<p:tagLst xmlns:p="http://schemas.openxmlformats.org/presentationml/2006/main">
  <p:tag name="AS_UNIQUEID" val="150"/>
</p:tagLst>
</file>

<file path=ppt/tags/tag51.xml><?xml version="1.0" encoding="utf-8"?>
<p:tagLst xmlns:p="http://schemas.openxmlformats.org/presentationml/2006/main">
  <p:tag name="AS_UNIQUEID" val="151"/>
</p:tagLst>
</file>

<file path=ppt/tags/tag52.xml><?xml version="1.0" encoding="utf-8"?>
<p:tagLst xmlns:p="http://schemas.openxmlformats.org/presentationml/2006/main">
  <p:tag name="AS_UNIQUEID" val="152"/>
</p:tagLst>
</file>

<file path=ppt/tags/tag53.xml><?xml version="1.0" encoding="utf-8"?>
<p:tagLst xmlns:p="http://schemas.openxmlformats.org/presentationml/2006/main">
  <p:tag name="AS_UNIQUEID" val="153"/>
</p:tagLst>
</file>

<file path=ppt/tags/tag54.xml><?xml version="1.0" encoding="utf-8"?>
<p:tagLst xmlns:p="http://schemas.openxmlformats.org/presentationml/2006/main">
  <p:tag name="AS_UNIQUEID" val="154"/>
</p:tagLst>
</file>

<file path=ppt/tags/tag55.xml><?xml version="1.0" encoding="utf-8"?>
<p:tagLst xmlns:p="http://schemas.openxmlformats.org/presentationml/2006/main">
  <p:tag name="AS_UNIQUEID" val="155"/>
</p:tagLst>
</file>

<file path=ppt/tags/tag56.xml><?xml version="1.0" encoding="utf-8"?>
<p:tagLst xmlns:p="http://schemas.openxmlformats.org/presentationml/2006/main">
  <p:tag name="AS_UNIQUEID" val="156"/>
</p:tagLst>
</file>

<file path=ppt/tags/tag57.xml><?xml version="1.0" encoding="utf-8"?>
<p:tagLst xmlns:p="http://schemas.openxmlformats.org/presentationml/2006/main">
  <p:tag name="AS_UNIQUEID" val="157"/>
</p:tagLst>
</file>

<file path=ppt/tags/tag58.xml><?xml version="1.0" encoding="utf-8"?>
<p:tagLst xmlns:p="http://schemas.openxmlformats.org/presentationml/2006/main">
  <p:tag name="AS_UNIQUEID" val="158"/>
</p:tagLst>
</file>

<file path=ppt/tags/tag59.xml><?xml version="1.0" encoding="utf-8"?>
<p:tagLst xmlns:p="http://schemas.openxmlformats.org/presentationml/2006/main">
  <p:tag name="AS_UNIQUEID" val="159"/>
</p:tagLst>
</file>

<file path=ppt/tags/tag6.xml><?xml version="1.0" encoding="utf-8"?>
<p:tagLst xmlns:p="http://schemas.openxmlformats.org/presentationml/2006/main">
  <p:tag name="AS_UNIQUEID" val="106"/>
</p:tagLst>
</file>

<file path=ppt/tags/tag60.xml><?xml version="1.0" encoding="utf-8"?>
<p:tagLst xmlns:p="http://schemas.openxmlformats.org/presentationml/2006/main">
  <p:tag name="AS_UNIQUEID" val="160"/>
</p:tagLst>
</file>

<file path=ppt/tags/tag61.xml><?xml version="1.0" encoding="utf-8"?>
<p:tagLst xmlns:p="http://schemas.openxmlformats.org/presentationml/2006/main">
  <p:tag name="AS_UNIQUEID" val="161"/>
</p:tagLst>
</file>

<file path=ppt/tags/tag62.xml><?xml version="1.0" encoding="utf-8"?>
<p:tagLst xmlns:p="http://schemas.openxmlformats.org/presentationml/2006/main">
  <p:tag name="AS_UNIQUEID" val="162"/>
</p:tagLst>
</file>

<file path=ppt/tags/tag63.xml><?xml version="1.0" encoding="utf-8"?>
<p:tagLst xmlns:p="http://schemas.openxmlformats.org/presentationml/2006/main">
  <p:tag name="AS_UNIQUEID" val="163"/>
</p:tagLst>
</file>

<file path=ppt/tags/tag64.xml><?xml version="1.0" encoding="utf-8"?>
<p:tagLst xmlns:p="http://schemas.openxmlformats.org/presentationml/2006/main">
  <p:tag name="AS_UNIQUEID" val="164"/>
</p:tagLst>
</file>

<file path=ppt/tags/tag65.xml><?xml version="1.0" encoding="utf-8"?>
<p:tagLst xmlns:p="http://schemas.openxmlformats.org/presentationml/2006/main">
  <p:tag name="AS_UNIQUEID" val="165"/>
</p:tagLst>
</file>

<file path=ppt/tags/tag66.xml><?xml version="1.0" encoding="utf-8"?>
<p:tagLst xmlns:p="http://schemas.openxmlformats.org/presentationml/2006/main">
  <p:tag name="AS_UNIQUEID" val="166"/>
</p:tagLst>
</file>

<file path=ppt/tags/tag67.xml><?xml version="1.0" encoding="utf-8"?>
<p:tagLst xmlns:p="http://schemas.openxmlformats.org/presentationml/2006/main">
  <p:tag name="AS_UNIQUEID" val="167"/>
</p:tagLst>
</file>

<file path=ppt/tags/tag68.xml><?xml version="1.0" encoding="utf-8"?>
<p:tagLst xmlns:p="http://schemas.openxmlformats.org/presentationml/2006/main">
  <p:tag name="AS_UNIQUEID" val="168"/>
</p:tagLst>
</file>

<file path=ppt/tags/tag69.xml><?xml version="1.0" encoding="utf-8"?>
<p:tagLst xmlns:p="http://schemas.openxmlformats.org/presentationml/2006/main">
  <p:tag name="AS_UNIQUEID" val="169"/>
</p:tagLst>
</file>

<file path=ppt/tags/tag7.xml><?xml version="1.0" encoding="utf-8"?>
<p:tagLst xmlns:p="http://schemas.openxmlformats.org/presentationml/2006/main">
  <p:tag name="AS_UNIQUEID" val="107"/>
</p:tagLst>
</file>

<file path=ppt/tags/tag70.xml><?xml version="1.0" encoding="utf-8"?>
<p:tagLst xmlns:p="http://schemas.openxmlformats.org/presentationml/2006/main">
  <p:tag name="AS_UNIQUEID" val="170"/>
</p:tagLst>
</file>

<file path=ppt/tags/tag71.xml><?xml version="1.0" encoding="utf-8"?>
<p:tagLst xmlns:p="http://schemas.openxmlformats.org/presentationml/2006/main">
  <p:tag name="AS_UNIQUEID" val="171"/>
</p:tagLst>
</file>

<file path=ppt/tags/tag72.xml><?xml version="1.0" encoding="utf-8"?>
<p:tagLst xmlns:p="http://schemas.openxmlformats.org/presentationml/2006/main">
  <p:tag name="AS_UNIQUEID" val="172"/>
</p:tagLst>
</file>

<file path=ppt/tags/tag73.xml><?xml version="1.0" encoding="utf-8"?>
<p:tagLst xmlns:p="http://schemas.openxmlformats.org/presentationml/2006/main">
  <p:tag name="AS_UNIQUEID" val="173"/>
</p:tagLst>
</file>

<file path=ppt/tags/tag74.xml><?xml version="1.0" encoding="utf-8"?>
<p:tagLst xmlns:p="http://schemas.openxmlformats.org/presentationml/2006/main">
  <p:tag name="AS_UNIQUEID" val="174"/>
</p:tagLst>
</file>

<file path=ppt/tags/tag75.xml><?xml version="1.0" encoding="utf-8"?>
<p:tagLst xmlns:p="http://schemas.openxmlformats.org/presentationml/2006/main">
  <p:tag name="AS_UNIQUEID" val="175"/>
</p:tagLst>
</file>

<file path=ppt/tags/tag76.xml><?xml version="1.0" encoding="utf-8"?>
<p:tagLst xmlns:p="http://schemas.openxmlformats.org/presentationml/2006/main">
  <p:tag name="AS_UNIQUEID" val="176"/>
</p:tagLst>
</file>

<file path=ppt/tags/tag77.xml><?xml version="1.0" encoding="utf-8"?>
<p:tagLst xmlns:p="http://schemas.openxmlformats.org/presentationml/2006/main">
  <p:tag name="AS_UNIQUEID" val="177"/>
</p:tagLst>
</file>

<file path=ppt/tags/tag78.xml><?xml version="1.0" encoding="utf-8"?>
<p:tagLst xmlns:p="http://schemas.openxmlformats.org/presentationml/2006/main">
  <p:tag name="AS_UNIQUEID" val="178"/>
</p:tagLst>
</file>

<file path=ppt/tags/tag79.xml><?xml version="1.0" encoding="utf-8"?>
<p:tagLst xmlns:p="http://schemas.openxmlformats.org/presentationml/2006/main">
  <p:tag name="AS_UNIQUEID" val="179"/>
</p:tagLst>
</file>

<file path=ppt/tags/tag8.xml><?xml version="1.0" encoding="utf-8"?>
<p:tagLst xmlns:p="http://schemas.openxmlformats.org/presentationml/2006/main">
  <p:tag name="AS_UNIQUEID" val="108"/>
</p:tagLst>
</file>

<file path=ppt/tags/tag80.xml><?xml version="1.0" encoding="utf-8"?>
<p:tagLst xmlns:p="http://schemas.openxmlformats.org/presentationml/2006/main">
  <p:tag name="AS_UNIQUEID" val="180"/>
</p:tagLst>
</file>

<file path=ppt/tags/tag81.xml><?xml version="1.0" encoding="utf-8"?>
<p:tagLst xmlns:p="http://schemas.openxmlformats.org/presentationml/2006/main">
  <p:tag name="AS_UNIQUEID" val="181"/>
</p:tagLst>
</file>

<file path=ppt/tags/tag82.xml><?xml version="1.0" encoding="utf-8"?>
<p:tagLst xmlns:p="http://schemas.openxmlformats.org/presentationml/2006/main">
  <p:tag name="AS_UNIQUEID" val="183"/>
</p:tagLst>
</file>

<file path=ppt/tags/tag83.xml><?xml version="1.0" encoding="utf-8"?>
<p:tagLst xmlns:p="http://schemas.openxmlformats.org/presentationml/2006/main">
  <p:tag name="AS_UNIQUEID" val="184"/>
</p:tagLst>
</file>

<file path=ppt/tags/tag84.xml><?xml version="1.0" encoding="utf-8"?>
<p:tagLst xmlns:p="http://schemas.openxmlformats.org/presentationml/2006/main">
  <p:tag name="AS_UNIQUEID" val="185"/>
</p:tagLst>
</file>

<file path=ppt/tags/tag85.xml><?xml version="1.0" encoding="utf-8"?>
<p:tagLst xmlns:p="http://schemas.openxmlformats.org/presentationml/2006/main">
  <p:tag name="AS_UNIQUEID" val="186"/>
</p:tagLst>
</file>

<file path=ppt/tags/tag86.xml><?xml version="1.0" encoding="utf-8"?>
<p:tagLst xmlns:p="http://schemas.openxmlformats.org/presentationml/2006/main">
  <p:tag name="AS_UNIQUEID" val="187"/>
</p:tagLst>
</file>

<file path=ppt/tags/tag87.xml><?xml version="1.0" encoding="utf-8"?>
<p:tagLst xmlns:p="http://schemas.openxmlformats.org/presentationml/2006/main">
  <p:tag name="AS_UNIQUEID" val="188"/>
</p:tagLst>
</file>

<file path=ppt/tags/tag88.xml><?xml version="1.0" encoding="utf-8"?>
<p:tagLst xmlns:p="http://schemas.openxmlformats.org/presentationml/2006/main">
  <p:tag name="AS_UNIQUEID" val="189"/>
</p:tagLst>
</file>

<file path=ppt/tags/tag89.xml><?xml version="1.0" encoding="utf-8"?>
<p:tagLst xmlns:p="http://schemas.openxmlformats.org/presentationml/2006/main">
  <p:tag name="AS_UNIQUEID" val="190"/>
</p:tagLst>
</file>

<file path=ppt/tags/tag9.xml><?xml version="1.0" encoding="utf-8"?>
<p:tagLst xmlns:p="http://schemas.openxmlformats.org/presentationml/2006/main">
  <p:tag name="AS_UNIQUEID" val="109"/>
</p:tagLst>
</file>

<file path=ppt/tags/tag90.xml><?xml version="1.0" encoding="utf-8"?>
<p:tagLst xmlns:p="http://schemas.openxmlformats.org/presentationml/2006/main">
  <p:tag name="AS_UNIQUEID" val="191"/>
</p:tagLst>
</file>

<file path=ppt/tags/tag91.xml><?xml version="1.0" encoding="utf-8"?>
<p:tagLst xmlns:p="http://schemas.openxmlformats.org/presentationml/2006/main">
  <p:tag name="AS_UNIQUEID" val="192"/>
</p:tagLst>
</file>

<file path=ppt/tags/tag92.xml><?xml version="1.0" encoding="utf-8"?>
<p:tagLst xmlns:p="http://schemas.openxmlformats.org/presentationml/2006/main">
  <p:tag name="AS_UNIQUEID" val="193"/>
</p:tagLst>
</file>

<file path=ppt/tags/tag93.xml><?xml version="1.0" encoding="utf-8"?>
<p:tagLst xmlns:p="http://schemas.openxmlformats.org/presentationml/2006/main">
  <p:tag name="AS_UNIQUEID" val="194"/>
</p:tagLst>
</file>

<file path=ppt/tags/tag94.xml><?xml version="1.0" encoding="utf-8"?>
<p:tagLst xmlns:p="http://schemas.openxmlformats.org/presentationml/2006/main">
  <p:tag name="AS_UNIQUEID" val="195"/>
</p:tagLst>
</file>

<file path=ppt/tags/tag95.xml><?xml version="1.0" encoding="utf-8"?>
<p:tagLst xmlns:p="http://schemas.openxmlformats.org/presentationml/2006/main">
  <p:tag name="AS_UNIQUEID" val="196"/>
</p:tagLst>
</file>

<file path=ppt/tags/tag96.xml><?xml version="1.0" encoding="utf-8"?>
<p:tagLst xmlns:p="http://schemas.openxmlformats.org/presentationml/2006/main">
  <p:tag name="AS_UNIQUEID" val="197"/>
</p:tagLst>
</file>

<file path=ppt/tags/tag97.xml><?xml version="1.0" encoding="utf-8"?>
<p:tagLst xmlns:p="http://schemas.openxmlformats.org/presentationml/2006/main">
  <p:tag name="AS_UNIQUEID" val="198"/>
</p:tagLst>
</file>

<file path=ppt/tags/tag98.xml><?xml version="1.0" encoding="utf-8"?>
<p:tagLst xmlns:p="http://schemas.openxmlformats.org/presentationml/2006/main">
  <p:tag name="AS_UNIQUEID" val="199"/>
</p:tagLst>
</file>

<file path=ppt/tags/tag99.xml><?xml version="1.0" encoding="utf-8"?>
<p:tagLst xmlns:p="http://schemas.openxmlformats.org/presentationml/2006/main">
  <p:tag name="AS_UNIQUEID" val="202"/>
</p:tagLst>
</file>

<file path=ppt/theme/theme1.xml><?xml version="1.0" encoding="utf-8"?>
<a:theme xmlns:a="http://schemas.openxmlformats.org/drawingml/2006/main" name="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3A4A50"/>
      </a:accent2>
      <a:accent3>
        <a:srgbClr val="A5A5A5"/>
      </a:accent3>
      <a:accent4>
        <a:srgbClr val="688582"/>
      </a:accent4>
      <a:accent5>
        <a:srgbClr val="5B9BD5"/>
      </a:accent5>
      <a:accent6>
        <a:srgbClr val="80968A"/>
      </a:accent6>
      <a:hlink>
        <a:srgbClr val="0563C1"/>
      </a:hlink>
      <a:folHlink>
        <a:srgbClr val="954F72"/>
      </a:folHlink>
    </a:clrScheme>
    <a:fontScheme name="微软雅黑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1818</Words>
  <Application>WPS 演示</Application>
  <PresentationFormat>宽屏</PresentationFormat>
  <Paragraphs>84</Paragraphs>
  <Slides>11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Arial</vt:lpstr>
      <vt:lpstr>Georgia</vt:lpstr>
      <vt:lpstr>汉仪劲楷简</vt:lpstr>
      <vt:lpstr>黑体</vt:lpstr>
      <vt:lpstr>华文细黑</vt:lpstr>
      <vt:lpstr>Wingdings 2</vt:lpstr>
      <vt:lpstr>Arial Unicode MS</vt:lpstr>
      <vt:lpstr>Calibri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南有乔木</cp:lastModifiedBy>
  <cp:revision>86</cp:revision>
  <cp:lastPrinted>2024-11-21T12:19:00Z</cp:lastPrinted>
  <dcterms:created xsi:type="dcterms:W3CDTF">2024-11-21T12:19:00Z</dcterms:created>
  <dcterms:modified xsi:type="dcterms:W3CDTF">2026-01-25T11:19:58Z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4EB79D0AA8244D3C83AF20ED8FF47B1B_13</vt:lpwstr>
  </property>
  <property fmtid="{D5CDD505-2E9C-101B-9397-08002B2CF9AE}" pid="7" name="KSOProductBuildVer">
    <vt:lpwstr>2052-12.1.0.24657</vt:lpwstr>
  </property>
</Properties>
</file>