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</p:sldMasterIdLst>
  <p:notesMasterIdLst>
    <p:notesMasterId r:id="rId17"/>
  </p:notesMasterIdLst>
  <p:sldIdLst>
    <p:sldId id="699" r:id="rId4"/>
    <p:sldId id="809" r:id="rId5"/>
    <p:sldId id="1208" r:id="rId6"/>
    <p:sldId id="1207" r:id="rId7"/>
    <p:sldId id="1209" r:id="rId8"/>
    <p:sldId id="1195" r:id="rId9"/>
    <p:sldId id="1210" r:id="rId10"/>
    <p:sldId id="1206" r:id="rId11"/>
    <p:sldId id="1211" r:id="rId12"/>
    <p:sldId id="1212" r:id="rId13"/>
    <p:sldId id="1213" r:id="rId14"/>
    <p:sldId id="1214" r:id="rId15"/>
    <p:sldId id="1215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Georgia" panose="02040502050405020303" charset="0"/>
      <p:regular r:id="rId23"/>
      <p:bold r:id="rId24"/>
      <p:italic r:id="rId25"/>
      <p:boldItalic r:id="rId26"/>
    </p:embeddedFont>
    <p:embeddedFont>
      <p:font typeface="汉仪劲楷简" panose="00020600040101010101" charset="-122"/>
      <p:regular r:id="rId27"/>
    </p:embeddedFont>
    <p:embeddedFont>
      <p:font typeface="华文细黑" panose="02010600040101010101" charset="-122"/>
      <p:regular r:id="rId28"/>
    </p:embeddedFont>
    <p:embeddedFont>
      <p:font typeface="黑体" panose="02010609060101010101" charset="-122"/>
      <p:regular r:id="rId29"/>
    </p:embeddedFont>
    <p:embeddedFont>
      <p:font typeface="Wingdings 2" panose="05020102010507070707" pitchFamily="82" charset="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44623" initials="4" lastIdx="0" clrIdx="7"/>
  <p:cmAuthor id="0" name="Administrator" initials="" lastIdx="0" clrIdx="0"/>
  <p:cmAuthor id="1" name="作者" initials="A" lastIdx="0" clrIdx="1"/>
  <p:cmAuthor id="8" name="hx" initials="h" lastIdx="0" clrIdx="8"/>
  <p:cmAuthor id="2" name="admin" initials="a" lastIdx="0" clrIdx="0"/>
  <p:cmAuthor id="3" name="黄 露" initials="" lastIdx="0" clrIdx="0"/>
  <p:cmAuthor id="4" name="雨林木风" initials="雨" lastIdx="0" clrIdx="0"/>
  <p:cmAuthor id="5" name="dell" initials="d" lastIdx="0" clrIdx="2"/>
  <p:cmAuthor id="6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4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256" y="32"/>
      </p:cViewPr>
      <p:guideLst>
        <p:guide orient="horz" pos="20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3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241.xml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2" Type="http://schemas.openxmlformats.org/officeDocument/2006/relationships/image" Target="../media/image3.jpeg"/><Relationship Id="rId81" Type="http://schemas.openxmlformats.org/officeDocument/2006/relationships/tags" Target="../tags/tag187.xml"/><Relationship Id="rId80" Type="http://schemas.openxmlformats.org/officeDocument/2006/relationships/tags" Target="../tags/tag186.xml"/><Relationship Id="rId8" Type="http://schemas.openxmlformats.org/officeDocument/2006/relationships/tags" Target="../tags/tag114.xml"/><Relationship Id="rId79" Type="http://schemas.openxmlformats.org/officeDocument/2006/relationships/tags" Target="../tags/tag185.xml"/><Relationship Id="rId78" Type="http://schemas.openxmlformats.org/officeDocument/2006/relationships/tags" Target="../tags/tag184.xml"/><Relationship Id="rId77" Type="http://schemas.openxmlformats.org/officeDocument/2006/relationships/tags" Target="../tags/tag183.xml"/><Relationship Id="rId76" Type="http://schemas.openxmlformats.org/officeDocument/2006/relationships/tags" Target="../tags/tag182.xml"/><Relationship Id="rId75" Type="http://schemas.openxmlformats.org/officeDocument/2006/relationships/tags" Target="../tags/tag181.xml"/><Relationship Id="rId74" Type="http://schemas.openxmlformats.org/officeDocument/2006/relationships/tags" Target="../tags/tag180.xml"/><Relationship Id="rId73" Type="http://schemas.openxmlformats.org/officeDocument/2006/relationships/tags" Target="../tags/tag179.xml"/><Relationship Id="rId72" Type="http://schemas.openxmlformats.org/officeDocument/2006/relationships/tags" Target="../tags/tag178.xml"/><Relationship Id="rId71" Type="http://schemas.openxmlformats.org/officeDocument/2006/relationships/tags" Target="../tags/tag177.xml"/><Relationship Id="rId70" Type="http://schemas.openxmlformats.org/officeDocument/2006/relationships/tags" Target="../tags/tag176.xml"/><Relationship Id="rId7" Type="http://schemas.openxmlformats.org/officeDocument/2006/relationships/tags" Target="../tags/tag113.xml"/><Relationship Id="rId69" Type="http://schemas.openxmlformats.org/officeDocument/2006/relationships/tags" Target="../tags/tag175.xml"/><Relationship Id="rId68" Type="http://schemas.openxmlformats.org/officeDocument/2006/relationships/tags" Target="../tags/tag174.xml"/><Relationship Id="rId67" Type="http://schemas.openxmlformats.org/officeDocument/2006/relationships/tags" Target="../tags/tag173.xml"/><Relationship Id="rId66" Type="http://schemas.openxmlformats.org/officeDocument/2006/relationships/tags" Target="../tags/tag172.xml"/><Relationship Id="rId65" Type="http://schemas.openxmlformats.org/officeDocument/2006/relationships/tags" Target="../tags/tag171.xml"/><Relationship Id="rId64" Type="http://schemas.openxmlformats.org/officeDocument/2006/relationships/tags" Target="../tags/tag170.xml"/><Relationship Id="rId63" Type="http://schemas.openxmlformats.org/officeDocument/2006/relationships/tags" Target="../tags/tag169.xml"/><Relationship Id="rId62" Type="http://schemas.openxmlformats.org/officeDocument/2006/relationships/tags" Target="../tags/tag168.xml"/><Relationship Id="rId61" Type="http://schemas.openxmlformats.org/officeDocument/2006/relationships/tags" Target="../tags/tag167.xml"/><Relationship Id="rId60" Type="http://schemas.openxmlformats.org/officeDocument/2006/relationships/tags" Target="../tags/tag166.xml"/><Relationship Id="rId6" Type="http://schemas.openxmlformats.org/officeDocument/2006/relationships/tags" Target="../tags/tag112.xml"/><Relationship Id="rId59" Type="http://schemas.openxmlformats.org/officeDocument/2006/relationships/tags" Target="../tags/tag165.xml"/><Relationship Id="rId58" Type="http://schemas.openxmlformats.org/officeDocument/2006/relationships/tags" Target="../tags/tag164.xml"/><Relationship Id="rId57" Type="http://schemas.openxmlformats.org/officeDocument/2006/relationships/tags" Target="../tags/tag163.xml"/><Relationship Id="rId56" Type="http://schemas.openxmlformats.org/officeDocument/2006/relationships/tags" Target="../tags/tag162.xml"/><Relationship Id="rId55" Type="http://schemas.openxmlformats.org/officeDocument/2006/relationships/tags" Target="../tags/tag161.xml"/><Relationship Id="rId54" Type="http://schemas.openxmlformats.org/officeDocument/2006/relationships/tags" Target="../tags/tag160.xml"/><Relationship Id="rId53" Type="http://schemas.openxmlformats.org/officeDocument/2006/relationships/tags" Target="../tags/tag159.xml"/><Relationship Id="rId52" Type="http://schemas.openxmlformats.org/officeDocument/2006/relationships/tags" Target="../tags/tag158.xml"/><Relationship Id="rId51" Type="http://schemas.openxmlformats.org/officeDocument/2006/relationships/tags" Target="../tags/tag157.xml"/><Relationship Id="rId50" Type="http://schemas.openxmlformats.org/officeDocument/2006/relationships/tags" Target="../tags/tag156.xml"/><Relationship Id="rId5" Type="http://schemas.openxmlformats.org/officeDocument/2006/relationships/tags" Target="../tags/tag111.xml"/><Relationship Id="rId49" Type="http://schemas.openxmlformats.org/officeDocument/2006/relationships/tags" Target="../tags/tag155.xml"/><Relationship Id="rId48" Type="http://schemas.openxmlformats.org/officeDocument/2006/relationships/tags" Target="../tags/tag154.xml"/><Relationship Id="rId47" Type="http://schemas.openxmlformats.org/officeDocument/2006/relationships/tags" Target="../tags/tag153.xml"/><Relationship Id="rId46" Type="http://schemas.openxmlformats.org/officeDocument/2006/relationships/tags" Target="../tags/tag152.xml"/><Relationship Id="rId45" Type="http://schemas.openxmlformats.org/officeDocument/2006/relationships/tags" Target="../tags/tag151.xml"/><Relationship Id="rId44" Type="http://schemas.openxmlformats.org/officeDocument/2006/relationships/tags" Target="../tags/tag150.xml"/><Relationship Id="rId43" Type="http://schemas.openxmlformats.org/officeDocument/2006/relationships/tags" Target="../tags/tag149.xml"/><Relationship Id="rId42" Type="http://schemas.openxmlformats.org/officeDocument/2006/relationships/tags" Target="../tags/tag148.xml"/><Relationship Id="rId41" Type="http://schemas.openxmlformats.org/officeDocument/2006/relationships/tags" Target="../tags/tag147.xml"/><Relationship Id="rId40" Type="http://schemas.openxmlformats.org/officeDocument/2006/relationships/tags" Target="../tags/tag146.xml"/><Relationship Id="rId4" Type="http://schemas.openxmlformats.org/officeDocument/2006/relationships/tags" Target="../tags/tag110.xml"/><Relationship Id="rId39" Type="http://schemas.openxmlformats.org/officeDocument/2006/relationships/tags" Target="../tags/tag145.xml"/><Relationship Id="rId38" Type="http://schemas.openxmlformats.org/officeDocument/2006/relationships/tags" Target="../tags/tag144.xml"/><Relationship Id="rId37" Type="http://schemas.openxmlformats.org/officeDocument/2006/relationships/tags" Target="../tags/tag143.xml"/><Relationship Id="rId36" Type="http://schemas.openxmlformats.org/officeDocument/2006/relationships/tags" Target="../tags/tag142.xml"/><Relationship Id="rId35" Type="http://schemas.openxmlformats.org/officeDocument/2006/relationships/tags" Target="../tags/tag141.xml"/><Relationship Id="rId34" Type="http://schemas.openxmlformats.org/officeDocument/2006/relationships/tags" Target="../tags/tag140.xml"/><Relationship Id="rId33" Type="http://schemas.openxmlformats.org/officeDocument/2006/relationships/tags" Target="../tags/tag139.xml"/><Relationship Id="rId32" Type="http://schemas.openxmlformats.org/officeDocument/2006/relationships/tags" Target="../tags/tag138.xml"/><Relationship Id="rId31" Type="http://schemas.openxmlformats.org/officeDocument/2006/relationships/tags" Target="../tags/tag137.xml"/><Relationship Id="rId30" Type="http://schemas.openxmlformats.org/officeDocument/2006/relationships/tags" Target="../tags/tag136.xml"/><Relationship Id="rId3" Type="http://schemas.openxmlformats.org/officeDocument/2006/relationships/tags" Target="../tags/tag109.xml"/><Relationship Id="rId29" Type="http://schemas.openxmlformats.org/officeDocument/2006/relationships/tags" Target="../tags/tag135.xml"/><Relationship Id="rId28" Type="http://schemas.openxmlformats.org/officeDocument/2006/relationships/tags" Target="../tags/tag134.xml"/><Relationship Id="rId27" Type="http://schemas.openxmlformats.org/officeDocument/2006/relationships/tags" Target="../tags/tag133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08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image" Target="../media/image4.jpeg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2" Type="http://schemas.openxmlformats.org/officeDocument/2006/relationships/image" Target="../media/image3.jpeg"/><Relationship Id="rId81" Type="http://schemas.openxmlformats.org/officeDocument/2006/relationships/tags" Target="../tags/tag81.xml"/><Relationship Id="rId80" Type="http://schemas.openxmlformats.org/officeDocument/2006/relationships/tags" Target="../tags/tag80.xml"/><Relationship Id="rId8" Type="http://schemas.openxmlformats.org/officeDocument/2006/relationships/tags" Target="../tags/tag8.xml"/><Relationship Id="rId79" Type="http://schemas.openxmlformats.org/officeDocument/2006/relationships/tags" Target="../tags/tag79.xml"/><Relationship Id="rId78" Type="http://schemas.openxmlformats.org/officeDocument/2006/relationships/tags" Target="../tags/tag78.xml"/><Relationship Id="rId77" Type="http://schemas.openxmlformats.org/officeDocument/2006/relationships/tags" Target="../tags/tag77.xml"/><Relationship Id="rId76" Type="http://schemas.openxmlformats.org/officeDocument/2006/relationships/tags" Target="../tags/tag76.xml"/><Relationship Id="rId75" Type="http://schemas.openxmlformats.org/officeDocument/2006/relationships/tags" Target="../tags/tag75.xml"/><Relationship Id="rId74" Type="http://schemas.openxmlformats.org/officeDocument/2006/relationships/tags" Target="../tags/tag74.xml"/><Relationship Id="rId73" Type="http://schemas.openxmlformats.org/officeDocument/2006/relationships/tags" Target="../tags/tag73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9" Type="http://schemas.openxmlformats.org/officeDocument/2006/relationships/image" Target="../media/image4.jpeg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7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12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18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6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37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69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  <a:endParaRPr lang="zh-CN" altLang="en-US" sz="12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 userDrawn="1">
            <p:custDataLst>
              <p:tags r:id="rId70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71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83C44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7" name="组合 76"/>
            <p:cNvGrpSpPr/>
            <p:nvPr>
              <p:custDataLst>
                <p:tags r:id="rId72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73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74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75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76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77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78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79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80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81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  <a:endParaRPr lang="zh-CN" altLang="en-US" sz="4400" b="1">
              <a:solidFill>
                <a:srgbClr val="B83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8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9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12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13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4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5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6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7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7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12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18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6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37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69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  <a:endParaRPr lang="zh-CN" altLang="en-US" sz="12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 userDrawn="1">
            <p:custDataLst>
              <p:tags r:id="rId70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71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83C44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7" name="组合 76"/>
            <p:cNvGrpSpPr/>
            <p:nvPr>
              <p:custDataLst>
                <p:tags r:id="rId72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73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74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75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76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77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78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79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80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81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  <a:endParaRPr lang="zh-CN" altLang="en-US" sz="4400" b="1">
              <a:solidFill>
                <a:srgbClr val="B83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8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9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12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13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4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5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6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7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" y="4103710"/>
            <a:ext cx="12186815" cy="28909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88394"/>
            <a:ext cx="12186815" cy="289096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>
            <p:custDataLst>
              <p:tags r:id="rId5"/>
            </p:custDataLst>
          </p:nvPr>
        </p:nvSpPr>
        <p:spPr>
          <a:xfrm>
            <a:off x="0" y="490352"/>
            <a:ext cx="1212850" cy="326148"/>
          </a:xfrm>
          <a:custGeom>
            <a:avLst/>
            <a:gdLst>
              <a:gd name="connsiteX0" fmla="*/ 0 w 2633632"/>
              <a:gd name="connsiteY0" fmla="*/ 0 h 738664"/>
              <a:gd name="connsiteX1" fmla="*/ 1908959 w 2633632"/>
              <a:gd name="connsiteY1" fmla="*/ 0 h 738664"/>
              <a:gd name="connsiteX2" fmla="*/ 2633632 w 2633632"/>
              <a:gd name="connsiteY2" fmla="*/ 738664 h 738664"/>
              <a:gd name="connsiteX3" fmla="*/ 0 w 2633632"/>
              <a:gd name="connsiteY3" fmla="*/ 738664 h 738664"/>
              <a:gd name="connsiteX0-1" fmla="*/ 0 w 2633632"/>
              <a:gd name="connsiteY0-2" fmla="*/ 0 h 738664"/>
              <a:gd name="connsiteX1-3" fmla="*/ 2255604 w 2633632"/>
              <a:gd name="connsiteY1-4" fmla="*/ 9526 h 738664"/>
              <a:gd name="connsiteX2-5" fmla="*/ 2633632 w 2633632"/>
              <a:gd name="connsiteY2-6" fmla="*/ 738664 h 738664"/>
              <a:gd name="connsiteX3-7" fmla="*/ 0 w 2633632"/>
              <a:gd name="connsiteY3-8" fmla="*/ 738664 h 738664"/>
              <a:gd name="connsiteX4" fmla="*/ 0 w 2633632"/>
              <a:gd name="connsiteY4" fmla="*/ 0 h 738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2633632" h="738664">
                <a:moveTo>
                  <a:pt x="0" y="0"/>
                </a:moveTo>
                <a:lnTo>
                  <a:pt x="2255604" y="9526"/>
                </a:lnTo>
                <a:lnTo>
                  <a:pt x="2633632" y="738664"/>
                </a:lnTo>
                <a:lnTo>
                  <a:pt x="0" y="738664"/>
                </a:lnTo>
                <a:lnTo>
                  <a:pt x="0" y="0"/>
                </a:ln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>
            <p:custDataLst>
              <p:tags r:id="rId6"/>
            </p:custDataLst>
          </p:nvPr>
        </p:nvSpPr>
        <p:spPr>
          <a:xfrm flipV="1">
            <a:off x="1228726" y="742119"/>
            <a:ext cx="10963274" cy="74381"/>
          </a:xfrm>
          <a:custGeom>
            <a:avLst/>
            <a:gdLst>
              <a:gd name="connsiteX0" fmla="*/ 0 w 8883644"/>
              <a:gd name="connsiteY0" fmla="*/ 100995 h 100995"/>
              <a:gd name="connsiteX1" fmla="*/ 8760755 w 8883644"/>
              <a:gd name="connsiteY1" fmla="*/ 100995 h 100995"/>
              <a:gd name="connsiteX2" fmla="*/ 8760906 w 8883644"/>
              <a:gd name="connsiteY2" fmla="*/ 100800 h 100995"/>
              <a:gd name="connsiteX3" fmla="*/ 8883644 w 8883644"/>
              <a:gd name="connsiteY3" fmla="*/ 100800 h 100995"/>
              <a:gd name="connsiteX4" fmla="*/ 8883644 w 8883644"/>
              <a:gd name="connsiteY4" fmla="*/ 0 h 100995"/>
              <a:gd name="connsiteX5" fmla="*/ 8839188 w 8883644"/>
              <a:gd name="connsiteY5" fmla="*/ 0 h 100995"/>
              <a:gd name="connsiteX6" fmla="*/ 8439144 w 8883644"/>
              <a:gd name="connsiteY6" fmla="*/ 0 h 100995"/>
              <a:gd name="connsiteX7" fmla="*/ 78433 w 8883644"/>
              <a:gd name="connsiteY7" fmla="*/ 0 h 100995"/>
              <a:gd name="connsiteX0-1" fmla="*/ 0 w 8878201"/>
              <a:gd name="connsiteY0-2" fmla="*/ 100995 h 100995"/>
              <a:gd name="connsiteX1-3" fmla="*/ 8755312 w 8878201"/>
              <a:gd name="connsiteY1-4" fmla="*/ 100995 h 100995"/>
              <a:gd name="connsiteX2-5" fmla="*/ 8755463 w 8878201"/>
              <a:gd name="connsiteY2-6" fmla="*/ 100800 h 100995"/>
              <a:gd name="connsiteX3-7" fmla="*/ 8878201 w 8878201"/>
              <a:gd name="connsiteY3-8" fmla="*/ 100800 h 100995"/>
              <a:gd name="connsiteX4-9" fmla="*/ 8878201 w 8878201"/>
              <a:gd name="connsiteY4-10" fmla="*/ 0 h 100995"/>
              <a:gd name="connsiteX5-11" fmla="*/ 8833745 w 8878201"/>
              <a:gd name="connsiteY5-12" fmla="*/ 0 h 100995"/>
              <a:gd name="connsiteX6-13" fmla="*/ 8433701 w 8878201"/>
              <a:gd name="connsiteY6-14" fmla="*/ 0 h 100995"/>
              <a:gd name="connsiteX7-15" fmla="*/ 72990 w 8878201"/>
              <a:gd name="connsiteY7-16" fmla="*/ 0 h 100995"/>
              <a:gd name="connsiteX8" fmla="*/ 0 w 8878201"/>
              <a:gd name="connsiteY8" fmla="*/ 100995 h 100995"/>
              <a:gd name="connsiteX0-17" fmla="*/ 0 w 8874118"/>
              <a:gd name="connsiteY0-18" fmla="*/ 104335 h 104335"/>
              <a:gd name="connsiteX1-19" fmla="*/ 8751229 w 8874118"/>
              <a:gd name="connsiteY1-20" fmla="*/ 100995 h 104335"/>
              <a:gd name="connsiteX2-21" fmla="*/ 8751380 w 8874118"/>
              <a:gd name="connsiteY2-22" fmla="*/ 100800 h 104335"/>
              <a:gd name="connsiteX3-23" fmla="*/ 8874118 w 8874118"/>
              <a:gd name="connsiteY3-24" fmla="*/ 100800 h 104335"/>
              <a:gd name="connsiteX4-25" fmla="*/ 8874118 w 8874118"/>
              <a:gd name="connsiteY4-26" fmla="*/ 0 h 104335"/>
              <a:gd name="connsiteX5-27" fmla="*/ 8829662 w 8874118"/>
              <a:gd name="connsiteY5-28" fmla="*/ 0 h 104335"/>
              <a:gd name="connsiteX6-29" fmla="*/ 8429618 w 8874118"/>
              <a:gd name="connsiteY6-30" fmla="*/ 0 h 104335"/>
              <a:gd name="connsiteX7-31" fmla="*/ 68907 w 8874118"/>
              <a:gd name="connsiteY7-32" fmla="*/ 0 h 104335"/>
              <a:gd name="connsiteX8-33" fmla="*/ 0 w 8874118"/>
              <a:gd name="connsiteY8-34" fmla="*/ 104335 h 104335"/>
              <a:gd name="connsiteX0-35" fmla="*/ 0 w 8872076"/>
              <a:gd name="connsiteY0-36" fmla="*/ 104335 h 104335"/>
              <a:gd name="connsiteX1-37" fmla="*/ 8749187 w 8872076"/>
              <a:gd name="connsiteY1-38" fmla="*/ 100995 h 104335"/>
              <a:gd name="connsiteX2-39" fmla="*/ 8749338 w 8872076"/>
              <a:gd name="connsiteY2-40" fmla="*/ 100800 h 104335"/>
              <a:gd name="connsiteX3-41" fmla="*/ 8872076 w 8872076"/>
              <a:gd name="connsiteY3-42" fmla="*/ 100800 h 104335"/>
              <a:gd name="connsiteX4-43" fmla="*/ 8872076 w 8872076"/>
              <a:gd name="connsiteY4-44" fmla="*/ 0 h 104335"/>
              <a:gd name="connsiteX5-45" fmla="*/ 8827620 w 8872076"/>
              <a:gd name="connsiteY5-46" fmla="*/ 0 h 104335"/>
              <a:gd name="connsiteX6-47" fmla="*/ 8427576 w 8872076"/>
              <a:gd name="connsiteY6-48" fmla="*/ 0 h 104335"/>
              <a:gd name="connsiteX7-49" fmla="*/ 66865 w 8872076"/>
              <a:gd name="connsiteY7-50" fmla="*/ 0 h 104335"/>
              <a:gd name="connsiteX8-51" fmla="*/ 0 w 8872076"/>
              <a:gd name="connsiteY8-52" fmla="*/ 104335 h 104335"/>
              <a:gd name="connsiteX0-53" fmla="*/ 0 w 8863911"/>
              <a:gd name="connsiteY0-54" fmla="*/ 104335 h 104335"/>
              <a:gd name="connsiteX1-55" fmla="*/ 8741022 w 8863911"/>
              <a:gd name="connsiteY1-56" fmla="*/ 100995 h 104335"/>
              <a:gd name="connsiteX2-57" fmla="*/ 8741173 w 8863911"/>
              <a:gd name="connsiteY2-58" fmla="*/ 100800 h 104335"/>
              <a:gd name="connsiteX3-59" fmla="*/ 8863911 w 8863911"/>
              <a:gd name="connsiteY3-60" fmla="*/ 100800 h 104335"/>
              <a:gd name="connsiteX4-61" fmla="*/ 8863911 w 8863911"/>
              <a:gd name="connsiteY4-62" fmla="*/ 0 h 104335"/>
              <a:gd name="connsiteX5-63" fmla="*/ 8819455 w 8863911"/>
              <a:gd name="connsiteY5-64" fmla="*/ 0 h 104335"/>
              <a:gd name="connsiteX6-65" fmla="*/ 8419411 w 8863911"/>
              <a:gd name="connsiteY6-66" fmla="*/ 0 h 104335"/>
              <a:gd name="connsiteX7-67" fmla="*/ 58700 w 8863911"/>
              <a:gd name="connsiteY7-68" fmla="*/ 0 h 104335"/>
              <a:gd name="connsiteX8-69" fmla="*/ 0 w 8863911"/>
              <a:gd name="connsiteY8-70" fmla="*/ 104335 h 104335"/>
              <a:gd name="connsiteX0-71" fmla="*/ 0 w 8863911"/>
              <a:gd name="connsiteY0-72" fmla="*/ 104335 h 104335"/>
              <a:gd name="connsiteX1-73" fmla="*/ 8741022 w 8863911"/>
              <a:gd name="connsiteY1-74" fmla="*/ 100995 h 104335"/>
              <a:gd name="connsiteX2-75" fmla="*/ 8741173 w 8863911"/>
              <a:gd name="connsiteY2-76" fmla="*/ 100800 h 104335"/>
              <a:gd name="connsiteX3-77" fmla="*/ 8863911 w 8863911"/>
              <a:gd name="connsiteY3-78" fmla="*/ 100800 h 104335"/>
              <a:gd name="connsiteX4-79" fmla="*/ 8863911 w 8863911"/>
              <a:gd name="connsiteY4-80" fmla="*/ 0 h 104335"/>
              <a:gd name="connsiteX5-81" fmla="*/ 8819455 w 8863911"/>
              <a:gd name="connsiteY5-82" fmla="*/ 0 h 104335"/>
              <a:gd name="connsiteX6-83" fmla="*/ 8419411 w 8863911"/>
              <a:gd name="connsiteY6-84" fmla="*/ 0 h 104335"/>
              <a:gd name="connsiteX7-85" fmla="*/ 58700 w 8863911"/>
              <a:gd name="connsiteY7-86" fmla="*/ 0 h 104335"/>
              <a:gd name="connsiteX8-87" fmla="*/ 0 w 8863911"/>
              <a:gd name="connsiteY8-88" fmla="*/ 104335 h 104335"/>
              <a:gd name="connsiteX0-89" fmla="*/ 0 w 8850426"/>
              <a:gd name="connsiteY0-90" fmla="*/ 104335 h 104335"/>
              <a:gd name="connsiteX1-91" fmla="*/ 8727537 w 8850426"/>
              <a:gd name="connsiteY1-92" fmla="*/ 100995 h 104335"/>
              <a:gd name="connsiteX2-93" fmla="*/ 8727688 w 8850426"/>
              <a:gd name="connsiteY2-94" fmla="*/ 100800 h 104335"/>
              <a:gd name="connsiteX3-95" fmla="*/ 8850426 w 8850426"/>
              <a:gd name="connsiteY3-96" fmla="*/ 100800 h 104335"/>
              <a:gd name="connsiteX4-97" fmla="*/ 8850426 w 8850426"/>
              <a:gd name="connsiteY4-98" fmla="*/ 0 h 104335"/>
              <a:gd name="connsiteX5-99" fmla="*/ 8805970 w 8850426"/>
              <a:gd name="connsiteY5-100" fmla="*/ 0 h 104335"/>
              <a:gd name="connsiteX6-101" fmla="*/ 8405926 w 8850426"/>
              <a:gd name="connsiteY6-102" fmla="*/ 0 h 104335"/>
              <a:gd name="connsiteX7-103" fmla="*/ 45215 w 8850426"/>
              <a:gd name="connsiteY7-104" fmla="*/ 0 h 104335"/>
              <a:gd name="connsiteX8-105" fmla="*/ 0 w 8850426"/>
              <a:gd name="connsiteY8-106" fmla="*/ 104335 h 104335"/>
              <a:gd name="connsiteX0-107" fmla="*/ 0 w 8850426"/>
              <a:gd name="connsiteY0-108" fmla="*/ 104335 h 104335"/>
              <a:gd name="connsiteX1-109" fmla="*/ 8727537 w 8850426"/>
              <a:gd name="connsiteY1-110" fmla="*/ 100995 h 104335"/>
              <a:gd name="connsiteX2-111" fmla="*/ 8727688 w 8850426"/>
              <a:gd name="connsiteY2-112" fmla="*/ 100800 h 104335"/>
              <a:gd name="connsiteX3-113" fmla="*/ 8850426 w 8850426"/>
              <a:gd name="connsiteY3-114" fmla="*/ 100800 h 104335"/>
              <a:gd name="connsiteX4-115" fmla="*/ 8850426 w 8850426"/>
              <a:gd name="connsiteY4-116" fmla="*/ 0 h 104335"/>
              <a:gd name="connsiteX5-117" fmla="*/ 8805970 w 8850426"/>
              <a:gd name="connsiteY5-118" fmla="*/ 0 h 104335"/>
              <a:gd name="connsiteX6-119" fmla="*/ 8405926 w 8850426"/>
              <a:gd name="connsiteY6-120" fmla="*/ 0 h 104335"/>
              <a:gd name="connsiteX7-121" fmla="*/ 45215 w 8850426"/>
              <a:gd name="connsiteY7-122" fmla="*/ 0 h 104335"/>
              <a:gd name="connsiteX8-123" fmla="*/ 0 w 8850426"/>
              <a:gd name="connsiteY8-124" fmla="*/ 104335 h 104335"/>
              <a:gd name="connsiteX0-125" fmla="*/ 0 w 8850426"/>
              <a:gd name="connsiteY0-126" fmla="*/ 104335 h 104335"/>
              <a:gd name="connsiteX1-127" fmla="*/ 8727537 w 8850426"/>
              <a:gd name="connsiteY1-128" fmla="*/ 100995 h 104335"/>
              <a:gd name="connsiteX2-129" fmla="*/ 8727688 w 8850426"/>
              <a:gd name="connsiteY2-130" fmla="*/ 100800 h 104335"/>
              <a:gd name="connsiteX3-131" fmla="*/ 8850426 w 8850426"/>
              <a:gd name="connsiteY3-132" fmla="*/ 100800 h 104335"/>
              <a:gd name="connsiteX4-133" fmla="*/ 8850426 w 8850426"/>
              <a:gd name="connsiteY4-134" fmla="*/ 0 h 104335"/>
              <a:gd name="connsiteX5-135" fmla="*/ 8805970 w 8850426"/>
              <a:gd name="connsiteY5-136" fmla="*/ 0 h 104335"/>
              <a:gd name="connsiteX6-137" fmla="*/ 8405926 w 8850426"/>
              <a:gd name="connsiteY6-138" fmla="*/ 0 h 104335"/>
              <a:gd name="connsiteX7-139" fmla="*/ 45215 w 8850426"/>
              <a:gd name="connsiteY7-140" fmla="*/ 0 h 104335"/>
              <a:gd name="connsiteX8-141" fmla="*/ 0 w 8850426"/>
              <a:gd name="connsiteY8-142" fmla="*/ 104335 h 104335"/>
              <a:gd name="connsiteX0-143" fmla="*/ 0 w 8850426"/>
              <a:gd name="connsiteY0-144" fmla="*/ 104335 h 104335"/>
              <a:gd name="connsiteX1-145" fmla="*/ 8727537 w 8850426"/>
              <a:gd name="connsiteY1-146" fmla="*/ 100995 h 104335"/>
              <a:gd name="connsiteX2-147" fmla="*/ 8727688 w 8850426"/>
              <a:gd name="connsiteY2-148" fmla="*/ 100800 h 104335"/>
              <a:gd name="connsiteX3-149" fmla="*/ 8850426 w 8850426"/>
              <a:gd name="connsiteY3-150" fmla="*/ 100800 h 104335"/>
              <a:gd name="connsiteX4-151" fmla="*/ 8850426 w 8850426"/>
              <a:gd name="connsiteY4-152" fmla="*/ 0 h 104335"/>
              <a:gd name="connsiteX5-153" fmla="*/ 8805970 w 8850426"/>
              <a:gd name="connsiteY5-154" fmla="*/ 0 h 104335"/>
              <a:gd name="connsiteX6-155" fmla="*/ 8405926 w 8850426"/>
              <a:gd name="connsiteY6-156" fmla="*/ 0 h 104335"/>
              <a:gd name="connsiteX7-157" fmla="*/ 45215 w 8850426"/>
              <a:gd name="connsiteY7-158" fmla="*/ 0 h 104335"/>
              <a:gd name="connsiteX8-159" fmla="*/ 0 w 8850426"/>
              <a:gd name="connsiteY8-160" fmla="*/ 104335 h 104335"/>
              <a:gd name="connsiteX0-161" fmla="*/ 0 w 8850426"/>
              <a:gd name="connsiteY0-162" fmla="*/ 104335 h 104335"/>
              <a:gd name="connsiteX1-163" fmla="*/ 8727537 w 8850426"/>
              <a:gd name="connsiteY1-164" fmla="*/ 100995 h 104335"/>
              <a:gd name="connsiteX2-165" fmla="*/ 8727688 w 8850426"/>
              <a:gd name="connsiteY2-166" fmla="*/ 100800 h 104335"/>
              <a:gd name="connsiteX3-167" fmla="*/ 8850426 w 8850426"/>
              <a:gd name="connsiteY3-168" fmla="*/ 100800 h 104335"/>
              <a:gd name="connsiteX4-169" fmla="*/ 8850426 w 8850426"/>
              <a:gd name="connsiteY4-170" fmla="*/ 0 h 104335"/>
              <a:gd name="connsiteX5-171" fmla="*/ 8805970 w 8850426"/>
              <a:gd name="connsiteY5-172" fmla="*/ 0 h 104335"/>
              <a:gd name="connsiteX6-173" fmla="*/ 8405926 w 8850426"/>
              <a:gd name="connsiteY6-174" fmla="*/ 0 h 104335"/>
              <a:gd name="connsiteX7-175" fmla="*/ 38472 w 8850426"/>
              <a:gd name="connsiteY7-176" fmla="*/ 2228 h 104335"/>
              <a:gd name="connsiteX8-177" fmla="*/ 0 w 8850426"/>
              <a:gd name="connsiteY8-178" fmla="*/ 104335 h 104335"/>
              <a:gd name="connsiteX0-179" fmla="*/ 0 w 8850426"/>
              <a:gd name="connsiteY0-180" fmla="*/ 104335 h 104335"/>
              <a:gd name="connsiteX1-181" fmla="*/ 8727537 w 8850426"/>
              <a:gd name="connsiteY1-182" fmla="*/ 100995 h 104335"/>
              <a:gd name="connsiteX2-183" fmla="*/ 8727688 w 8850426"/>
              <a:gd name="connsiteY2-184" fmla="*/ 100800 h 104335"/>
              <a:gd name="connsiteX3-185" fmla="*/ 8850426 w 8850426"/>
              <a:gd name="connsiteY3-186" fmla="*/ 100800 h 104335"/>
              <a:gd name="connsiteX4-187" fmla="*/ 8850426 w 8850426"/>
              <a:gd name="connsiteY4-188" fmla="*/ 0 h 104335"/>
              <a:gd name="connsiteX5-189" fmla="*/ 8805970 w 8850426"/>
              <a:gd name="connsiteY5-190" fmla="*/ 0 h 104335"/>
              <a:gd name="connsiteX6-191" fmla="*/ 8405926 w 8850426"/>
              <a:gd name="connsiteY6-192" fmla="*/ 0 h 104335"/>
              <a:gd name="connsiteX7-193" fmla="*/ 38472 w 8850426"/>
              <a:gd name="connsiteY7-194" fmla="*/ 2228 h 104335"/>
              <a:gd name="connsiteX8-195" fmla="*/ 0 w 8850426"/>
              <a:gd name="connsiteY8-196" fmla="*/ 104335 h 104335"/>
              <a:gd name="connsiteX0-197" fmla="*/ 0 w 8850426"/>
              <a:gd name="connsiteY0-198" fmla="*/ 104335 h 104335"/>
              <a:gd name="connsiteX1-199" fmla="*/ 8727537 w 8850426"/>
              <a:gd name="connsiteY1-200" fmla="*/ 100995 h 104335"/>
              <a:gd name="connsiteX2-201" fmla="*/ 8727688 w 8850426"/>
              <a:gd name="connsiteY2-202" fmla="*/ 100800 h 104335"/>
              <a:gd name="connsiteX3-203" fmla="*/ 8850426 w 8850426"/>
              <a:gd name="connsiteY3-204" fmla="*/ 100800 h 104335"/>
              <a:gd name="connsiteX4-205" fmla="*/ 8850426 w 8850426"/>
              <a:gd name="connsiteY4-206" fmla="*/ 0 h 104335"/>
              <a:gd name="connsiteX5-207" fmla="*/ 8805970 w 8850426"/>
              <a:gd name="connsiteY5-208" fmla="*/ 0 h 104335"/>
              <a:gd name="connsiteX6-209" fmla="*/ 8405926 w 8850426"/>
              <a:gd name="connsiteY6-210" fmla="*/ 0 h 104335"/>
              <a:gd name="connsiteX7-211" fmla="*/ 38472 w 8850426"/>
              <a:gd name="connsiteY7-212" fmla="*/ 2228 h 104335"/>
              <a:gd name="connsiteX8-213" fmla="*/ 0 w 8850426"/>
              <a:gd name="connsiteY8-214" fmla="*/ 104335 h 1043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8850426" h="104335">
                <a:moveTo>
                  <a:pt x="0" y="104335"/>
                </a:moveTo>
                <a:lnTo>
                  <a:pt x="8727537" y="100995"/>
                </a:lnTo>
                <a:lnTo>
                  <a:pt x="8727688" y="100800"/>
                </a:lnTo>
                <a:lnTo>
                  <a:pt x="8850426" y="100800"/>
                </a:lnTo>
                <a:lnTo>
                  <a:pt x="8850426" y="0"/>
                </a:lnTo>
                <a:lnTo>
                  <a:pt x="8805970" y="0"/>
                </a:lnTo>
                <a:lnTo>
                  <a:pt x="8405926" y="0"/>
                </a:lnTo>
                <a:lnTo>
                  <a:pt x="38472" y="2228"/>
                </a:lnTo>
                <a:cubicBezTo>
                  <a:pt x="16374" y="58161"/>
                  <a:pt x="22098" y="55083"/>
                  <a:pt x="0" y="104335"/>
                </a:cubicBez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0814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13.png"/><Relationship Id="rId13" Type="http://schemas.openxmlformats.org/officeDocument/2006/relationships/tags" Target="../tags/tag106.xml"/><Relationship Id="rId12" Type="http://schemas.microsoft.com/office/2007/relationships/hdphoto" Target="../media/image12.wdp"/><Relationship Id="rId11" Type="http://schemas.openxmlformats.org/officeDocument/2006/relationships/image" Target="file:///C:\Users\dxrdy\AppData\Local\Temp\2023325190513-649.png" TargetMode="External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microsoft.com/office/2007/relationships/hdphoto" Target="../media/image12.wdp"/><Relationship Id="rId7" Type="http://schemas.openxmlformats.org/officeDocument/2006/relationships/image" Target="file:///C:\Users\dxrdy\AppData\Local\Temp\2023325190513-649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206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9"/>
            </p:custDataLst>
          </p:nvPr>
        </p:nvPicPr>
        <p:blipFill>
          <a:blip r:embed="rId10" r:link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210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tags" Target="../tags/tag209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0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8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0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2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3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4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3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214.xml"/><Relationship Id="rId3" Type="http://schemas.microsoft.com/office/2007/relationships/hdphoto" Target="../media/image18.wdp"/><Relationship Id="rId2" Type="http://schemas.openxmlformats.org/officeDocument/2006/relationships/image" Target="../media/image14.png"/><Relationship Id="rId1" Type="http://schemas.openxmlformats.org/officeDocument/2006/relationships/tags" Target="../tags/tag21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216.xml"/><Relationship Id="rId3" Type="http://schemas.microsoft.com/office/2007/relationships/hdphoto" Target="../media/image18.wdp"/><Relationship Id="rId2" Type="http://schemas.openxmlformats.org/officeDocument/2006/relationships/image" Target="../media/image14.png"/><Relationship Id="rId1" Type="http://schemas.openxmlformats.org/officeDocument/2006/relationships/tags" Target="../tags/tag21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8.xml"/><Relationship Id="rId3" Type="http://schemas.microsoft.com/office/2007/relationships/hdphoto" Target="../media/image18.wdp"/><Relationship Id="rId2" Type="http://schemas.openxmlformats.org/officeDocument/2006/relationships/image" Target="../media/image14.png"/><Relationship Id="rId1" Type="http://schemas.openxmlformats.org/officeDocument/2006/relationships/tags" Target="../tags/tag21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0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1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2.xml"/><Relationship Id="rId3" Type="http://schemas.microsoft.com/office/2007/relationships/hdphoto" Target="../media/image19.wdp"/><Relationship Id="rId2" Type="http://schemas.openxmlformats.org/officeDocument/2006/relationships/image" Target="../media/image14.png"/><Relationship Id="rId1" Type="http://schemas.openxmlformats.org/officeDocument/2006/relationships/tags" Target="../tags/tag2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4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6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图片 9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4985"/>
            <a:ext cx="12192000" cy="4513413"/>
          </a:xfrm>
          <a:prstGeom prst="rect">
            <a:avLst/>
          </a:prstGeom>
        </p:spPr>
      </p:pic>
      <p:sp>
        <p:nvSpPr>
          <p:cNvPr id="1048611" name="文本框 4099"/>
          <p:cNvSpPr txBox="1"/>
          <p:nvPr>
            <p:custDataLst>
              <p:tags r:id="rId7"/>
            </p:custDataLst>
          </p:nvPr>
        </p:nvSpPr>
        <p:spPr>
          <a:xfrm>
            <a:off x="1905000" y="1524000"/>
            <a:ext cx="8101330" cy="37414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70000"/>
              </a:lnSpc>
              <a:spcBef>
                <a:spcPct val="50000"/>
              </a:spcBef>
            </a:pPr>
            <a:r>
              <a:rPr lang="zh-CN" altLang="en-US" sz="5400" dirty="0">
                <a:solidFill>
                  <a:schemeClr val="tx2"/>
                </a:solidFill>
                <a:effectLst/>
                <a:latin typeface="Georgia" panose="02040502050405020303" charset="0"/>
                <a:ea typeface="汉仪劲楷简" panose="00020600040101010101" charset="-122"/>
                <a:sym typeface="汉仪劲楷简" panose="00020600040101010101" charset="-122"/>
              </a:rPr>
              <a:t>高考真题</a:t>
            </a:r>
            <a:endParaRPr lang="zh-CN" altLang="en-US" sz="5400" dirty="0">
              <a:solidFill>
                <a:schemeClr val="tx2"/>
              </a:solidFill>
              <a:effectLst/>
              <a:latin typeface="Georgia" panose="02040502050405020303" charset="0"/>
              <a:ea typeface="汉仪劲楷简" panose="00020600040101010101" charset="-122"/>
              <a:sym typeface="汉仪劲楷简" panose="00020600040101010101" charset="-122"/>
            </a:endParaRPr>
          </a:p>
          <a:p>
            <a:pPr lvl="0" algn="ctr">
              <a:lnSpc>
                <a:spcPct val="170000"/>
              </a:lnSpc>
              <a:spcBef>
                <a:spcPct val="50000"/>
              </a:spcBef>
            </a:pPr>
            <a:endParaRPr lang="zh-CN" altLang="en-US" sz="5400" dirty="0">
              <a:solidFill>
                <a:schemeClr val="tx2"/>
              </a:solidFill>
              <a:effectLst/>
              <a:latin typeface="Georgia" panose="02040502050405020303" charset="0"/>
              <a:ea typeface="汉仪劲楷简" panose="00020600040101010101" charset="-122"/>
              <a:sym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526530" y="-39370"/>
            <a:ext cx="5878830" cy="6896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①经济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独立：有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谋生技能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不仰人鼻息，处市井做裁缝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而认为职业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无分贵贱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②精神独立：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志趣高雅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而不攀附风雅，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淡泊名利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而不贪图富贵，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坚持自我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③人格独立：与人相与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但求知音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，诸事由己，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不</a:t>
            </a:r>
            <a:r>
              <a:rPr lang="zh-CN" altLang="en-US" sz="3200" b="1" spc="-170">
                <a:effectLst/>
                <a:highlight>
                  <a:srgbClr val="00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伺候人颜色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避市井小民；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-39370"/>
            <a:ext cx="652589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荆元体现了作者理想中的人格：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安贫乐道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，以裁缝为业却醉心弹琴写字、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做诗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精神富足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他率真自然，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真实表达自我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，坚持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原则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平等友善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，与底层人物真诚相交；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不慕名利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、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不随波逐流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，是作者对美好人性与理想社会向往的映照。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鼓书艺人（</a:t>
            </a: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节选）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P31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3.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（6 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文本中的二客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都是身处市井却精神高贵，生活自足却心灵富足，不慕权贵而淡泊名利，有真才实学而重精神享受，经济、精神、人格都是独立的。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13895" cy="6968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石门阵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  <a:endParaRPr lang="en-US" altLang="zh-CN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4.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小说中多次出现的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“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门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”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，在不同层面有不同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含义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，请结合文本加以分析。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(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6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分)</a:t>
            </a:r>
            <a:endParaRPr lang="zh-CN" altLang="en-US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由浅到深，由表及里，定位全文，进行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提取。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774055" y="53340"/>
            <a:ext cx="6418580" cy="680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故事里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的门：石头门具有传奇色彩，体现了智斗鬼子的经验和智慧；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现实中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的门：砖头门和木门，都是百姓在真实战斗中的防御措施；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想象中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的门：大门二门即国门家门，象征守住国门才有和平和安全；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没有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门：对未来夜不闭户的期望，表达积极抗战的决心和必胜信心；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090" y="52705"/>
            <a:ext cx="5731510" cy="6805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现实生活中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的门是木头门，洪子店村民以砖头堵门；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②在王木匠的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故事加工中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，砖头门变成了“石头门”，战斗故事随之变成了传奇的“石门阵”；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③王木匠从现实中明白了“守住了大门，不用关二门”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的道理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，即只有保卫国门，才能守护家门，才有实现“夜不闭户”的希望。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江上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P37</a:t>
            </a:r>
            <a:endParaRPr lang="zh-CN" altLang="en-US" sz="4800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2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2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2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  <a:endParaRPr lang="en-US" altLang="zh-CN" sz="2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.舟行江上，子胥的思绪随着他在江上的所见所感而逐步生发展开。请结合文中相关部分简要分析。(6分)</a:t>
            </a:r>
            <a:endParaRPr lang="zh-CN" altLang="en-US" sz="2800">
              <a:solidFill>
                <a:schemeClr val="tx1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2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考查的是结合情节分析、梳理人物心理变化过程的能力，答题时应先找出</a:t>
            </a:r>
            <a:r>
              <a:rPr lang="en-US" altLang="zh-CN" sz="2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舟行江上</a:t>
            </a:r>
            <a:r>
              <a:rPr lang="en-US" altLang="zh-CN" sz="2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对应的原文，然后结合其中表现人物心理活动、情感的语句，梳理出人物心理变化的过程。</a:t>
            </a:r>
            <a:endParaRPr lang="zh-CN" altLang="en-US" sz="2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【第</a:t>
            </a:r>
            <a:r>
              <a:rPr lang="en-US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点中，回答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安宁</a:t>
            </a:r>
            <a:r>
              <a:rPr lang="en-US" altLang="zh-CN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意思相近的词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平静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安静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轻松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都可以；第</a:t>
            </a:r>
            <a:r>
              <a:rPr lang="en-US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点中，回答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复仇的情绪膨胀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内心悲愤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内心愤怒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都可以；第</a:t>
            </a:r>
            <a:r>
              <a:rPr lang="en-US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点中，回答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内心平静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内心平和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内心释然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追求与向往平静生活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”“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放下仇恨</a:t>
            </a:r>
            <a:r>
              <a:rPr lang="en-US" altLang="zh-CN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也可以，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另外要回答出</a:t>
            </a:r>
            <a:r>
              <a:rPr lang="en-US" altLang="zh-CN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感恩渔夫</a:t>
            </a:r>
            <a:r>
              <a:rPr lang="en-US" altLang="zh-CN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这一层意思</a:t>
            </a:r>
            <a:r>
              <a:rPr lang="zh-CN" altLang="en-US" sz="26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。】</a:t>
            </a:r>
            <a:endParaRPr lang="zh-CN" altLang="en-US" sz="26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888230" y="-39370"/>
            <a:ext cx="7303770" cy="6898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初登船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，空气清新、江水温柔、橹声和谐，令子胥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内心安定平和、松一口气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船到江中央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，眼前的世界回到原始般安静，心绪却随月光膨胀，联想到自己身世和百姓苦难，令他感到痛苦，复仇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的欲望被唤醒，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情绪逐渐激昂愤怒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船缓缓前行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，子胥从渔夫身上</a:t>
            </a:r>
            <a:r>
              <a:rPr lang="zh-CN" altLang="en-US" sz="2800" b="1" spc="-170"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感受到了引渡的恩惠，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体会到了不曾体验过的柔情，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心情又平静舒缓了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船靠岸了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，心灵得到净化，渴望对友情有表达，对救赎自己的渔夫</a:t>
            </a:r>
            <a:r>
              <a:rPr lang="zh-CN" altLang="en-US" sz="2800" b="1" spc="-170"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心中充满</a:t>
            </a:r>
            <a:r>
              <a:rPr lang="zh-CN" altLang="en-US" sz="2800" b="1" spc="-170">
                <a:solidFill>
                  <a:schemeClr val="tx1"/>
                </a:solidFill>
                <a:effectLst/>
                <a:highlight>
                  <a:srgbClr val="00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感恩</a:t>
            </a:r>
            <a:r>
              <a:rPr lang="zh-CN" altLang="en-US" sz="2800" b="1" spc="-170"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2800" b="1" spc="-170"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①子胥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初上渔船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，清新的空气、和谐的橹声等，都使他感到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安宁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船到江中央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，月涌江流，伍子胥的思绪随江水奔涌，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复仇的情绪渐趋激昂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③渔船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缓缓前行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，子胥观察渔夫，体会渔夫的世界，感念渔夫的恩惠，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享受到不曾体验过的柔情。</a:t>
            </a:r>
            <a:endParaRPr lang="zh-CN" altLang="en-US" sz="3200">
              <a:solidFill>
                <a:srgbClr val="0766D4"/>
              </a:solidFill>
              <a:effectLst/>
              <a:highlight>
                <a:srgbClr val="00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给儿子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P35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  <a:endParaRPr lang="zh-CN" altLang="en-US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r>
              <a:rPr 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“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下田去吧，儿子</a:t>
            </a:r>
            <a:r>
              <a:rPr 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”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这个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段落，写出了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多重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</a:t>
            </a:r>
            <a:r>
              <a:rPr lang="zh-CN" altLang="en-US" sz="3600" b="1"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身心感受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。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请加以梳理概括。（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6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分）</a:t>
            </a:r>
            <a:endParaRPr lang="zh-CN" altLang="en-US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先抓住“多重、身心、感受”，再于本段落中进行层次划分，按照不同层次的梳理进行身心感受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的概括。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762500" y="-176530"/>
            <a:ext cx="7736205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劳作之苦的艰辛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：被太阳烤透，弯腰从清晨到天黑，肩膀也许会掉层皮；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自身局限的无力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：去拔秧插秧、除草脱粒，就会知道自己并非什么都行；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③认识到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传承恒久的责任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：总有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些东西如原始工具粮食无法被取代，需传承延续；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田园静谧的松弛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：干累了，坐在门边，看家畜家禽，感受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乡村生活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美好；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感恩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于大地自然的仁慈：正因为大地自然无止无息的输出，才让我们存活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延续；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" y="-107950"/>
            <a:ext cx="497776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体验下田劳动的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辛苦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意识到自我的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局限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认识到有些事物如工具、粮食是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最根本也最恒久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休憩时感受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田园生活的美好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体会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大地的仁慈和生命的延续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。（答出任意四点即可；如有其他答案，只要言之成理，即可得分）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越野滑雪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P56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．两人在喝完酒离开客栈前有一段一再相约的对话，请结合上下文分析对话者的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心理。（6 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确定对话场景，梳理对话内容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。由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否则就没意思了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我们要去滑，没错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可知，两个人有共同爱好，对滑雪都有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妙不可言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的感觉，都有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强烈的滑雪愿望和期盼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就此说定了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话语，含蓄地表达出两人的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依依不舍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也许我们再也没机会滑雪了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说定了可一点也靠不住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等话语，反映出两人对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再次一起滑雪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不自信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。同时，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尼克双肘撑在桌上，乔治往墙上颓然一靠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的细节描写，也折射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二人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惘然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的心情。</a:t>
            </a:r>
            <a:endParaRPr lang="zh-CN" altLang="en-US" sz="28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011420" y="-39370"/>
            <a:ext cx="7279640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满怀憧憬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真希望你能留下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难道你不希望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看出二人都喜爱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滑雪，有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强烈的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渴盼憧憬；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依依不舍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我们要去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说定了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一再相约可见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离别依依；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颓然怅惘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颓然一靠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也许再也没机会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说定了可一点也靠不住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未来难测足见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怅惘；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两人一再相约，表明他们对此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有强烈的愿望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分别之际的一再相约，也表达出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依依不舍的心情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但已经感觉到这一愿望不会实现，心情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有些惘然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。（每点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2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分）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endParaRPr lang="en-US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分的题目肯定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分在情节安排上，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其中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分要答“露出水八分之一”的情节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（越野滑雪和小客栈逗留）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分要答“隐藏在水下八分之七”的情节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（两人滑雪之外的生活）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最后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分答这样安排情节的表达效果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（大量留白，引人遐思）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。】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添四客述往思来弹一曲高山流水（节选）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P43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3.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荆元这一形象体现了作者理想中的人格。请结合文本，谈谈这是一种什么样的人格。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（6 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文本中的二客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都是身处市井却精神高贵，生活自足却心灵富足，不慕权贵而淡泊名利，有真才实学而重精神享受，经济、精神、人格都是独立的。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100"/>
</p:tagLst>
</file>

<file path=ppt/tags/tag10.xml><?xml version="1.0" encoding="utf-8"?>
<p:tagLst xmlns:p="http://schemas.openxmlformats.org/presentationml/2006/main">
  <p:tag name="AS_UNIQUEID" val="110"/>
</p:tagLst>
</file>

<file path=ppt/tags/tag100.xml><?xml version="1.0" encoding="utf-8"?>
<p:tagLst xmlns:p="http://schemas.openxmlformats.org/presentationml/2006/main">
  <p:tag name="AS_UNIQUEID" val="204"/>
</p:tagLst>
</file>

<file path=ppt/tags/tag101.xml><?xml version="1.0" encoding="utf-8"?>
<p:tagLst xmlns:p="http://schemas.openxmlformats.org/presentationml/2006/main">
  <p:tag name="AS_UNIQUEID" val="206"/>
</p:tagLst>
</file>

<file path=ppt/tags/tag102.xml><?xml version="1.0" encoding="utf-8"?>
<p:tagLst xmlns:p="http://schemas.openxmlformats.org/presentationml/2006/main">
  <p:tag name="AS_UNIQUEID" val="207"/>
</p:tagLst>
</file>

<file path=ppt/tags/tag103.xml><?xml version="1.0" encoding="utf-8"?>
<p:tagLst xmlns:p="http://schemas.openxmlformats.org/presentationml/2006/main">
  <p:tag name="AS_UNIQUEID" val="208"/>
</p:tagLst>
</file>

<file path=ppt/tags/tag104.xml><?xml version="1.0" encoding="utf-8"?>
<p:tagLst xmlns:p="http://schemas.openxmlformats.org/presentationml/2006/main">
  <p:tag name="AS_UNIQUEID" val="210"/>
</p:tagLst>
</file>

<file path=ppt/tags/tag105.xml><?xml version="1.0" encoding="utf-8"?>
<p:tagLst xmlns:p="http://schemas.openxmlformats.org/presentationml/2006/main">
  <p:tag name="AS_UNIQUEID" val="212"/>
</p:tagLst>
</file>

<file path=ppt/tags/tag106.xml><?xml version="1.0" encoding="utf-8"?>
<p:tagLst xmlns:p="http://schemas.openxmlformats.org/presentationml/2006/main">
  <p:tag name="AS_UNIQUEID" val="213"/>
</p:tagLst>
</file>

<file path=ppt/tags/tag107.xml><?xml version="1.0" encoding="utf-8"?>
<p:tagLst xmlns:p="http://schemas.openxmlformats.org/presentationml/2006/main">
  <p:tag name="AS_UNIQUEID" val="215"/>
</p:tagLst>
</file>

<file path=ppt/tags/tag108.xml><?xml version="1.0" encoding="utf-8"?>
<p:tagLst xmlns:p="http://schemas.openxmlformats.org/presentationml/2006/main">
  <p:tag name="AS_UNIQUEID" val="217"/>
</p:tagLst>
</file>

<file path=ppt/tags/tag109.xml><?xml version="1.0" encoding="utf-8"?>
<p:tagLst xmlns:p="http://schemas.openxmlformats.org/presentationml/2006/main">
  <p:tag name="AS_UNIQUEID" val="218"/>
</p:tagLst>
</file>

<file path=ppt/tags/tag11.xml><?xml version="1.0" encoding="utf-8"?>
<p:tagLst xmlns:p="http://schemas.openxmlformats.org/presentationml/2006/main">
  <p:tag name="AS_UNIQUEID" val="111"/>
</p:tagLst>
</file>

<file path=ppt/tags/tag110.xml><?xml version="1.0" encoding="utf-8"?>
<p:tagLst xmlns:p="http://schemas.openxmlformats.org/presentationml/2006/main">
  <p:tag name="AS_UNIQUEID" val="219"/>
</p:tagLst>
</file>

<file path=ppt/tags/tag111.xml><?xml version="1.0" encoding="utf-8"?>
<p:tagLst xmlns:p="http://schemas.openxmlformats.org/presentationml/2006/main">
  <p:tag name="AS_UNIQUEID" val="220"/>
</p:tagLst>
</file>

<file path=ppt/tags/tag112.xml><?xml version="1.0" encoding="utf-8"?>
<p:tagLst xmlns:p="http://schemas.openxmlformats.org/presentationml/2006/main">
  <p:tag name="AS_UNIQUEID" val="221"/>
</p:tagLst>
</file>

<file path=ppt/tags/tag113.xml><?xml version="1.0" encoding="utf-8"?>
<p:tagLst xmlns:p="http://schemas.openxmlformats.org/presentationml/2006/main">
  <p:tag name="AS_UNIQUEID" val="222"/>
</p:tagLst>
</file>

<file path=ppt/tags/tag114.xml><?xml version="1.0" encoding="utf-8"?>
<p:tagLst xmlns:p="http://schemas.openxmlformats.org/presentationml/2006/main">
  <p:tag name="AS_UNIQUEID" val="223"/>
</p:tagLst>
</file>

<file path=ppt/tags/tag115.xml><?xml version="1.0" encoding="utf-8"?>
<p:tagLst xmlns:p="http://schemas.openxmlformats.org/presentationml/2006/main">
  <p:tag name="AS_UNIQUEID" val="224"/>
</p:tagLst>
</file>

<file path=ppt/tags/tag116.xml><?xml version="1.0" encoding="utf-8"?>
<p:tagLst xmlns:p="http://schemas.openxmlformats.org/presentationml/2006/main">
  <p:tag name="AS_UNIQUEID" val="225"/>
</p:tagLst>
</file>

<file path=ppt/tags/tag117.xml><?xml version="1.0" encoding="utf-8"?>
<p:tagLst xmlns:p="http://schemas.openxmlformats.org/presentationml/2006/main">
  <p:tag name="AS_UNIQUEID" val="226"/>
</p:tagLst>
</file>

<file path=ppt/tags/tag118.xml><?xml version="1.0" encoding="utf-8"?>
<p:tagLst xmlns:p="http://schemas.openxmlformats.org/presentationml/2006/main">
  <p:tag name="AS_UNIQUEID" val="227"/>
</p:tagLst>
</file>

<file path=ppt/tags/tag119.xml><?xml version="1.0" encoding="utf-8"?>
<p:tagLst xmlns:p="http://schemas.openxmlformats.org/presentationml/2006/main">
  <p:tag name="AS_UNIQUEID" val="228"/>
</p:tagLst>
</file>

<file path=ppt/tags/tag12.xml><?xml version="1.0" encoding="utf-8"?>
<p:tagLst xmlns:p="http://schemas.openxmlformats.org/presentationml/2006/main">
  <p:tag name="AS_UNIQUEID" val="112"/>
</p:tagLst>
</file>

<file path=ppt/tags/tag120.xml><?xml version="1.0" encoding="utf-8"?>
<p:tagLst xmlns:p="http://schemas.openxmlformats.org/presentationml/2006/main">
  <p:tag name="AS_UNIQUEID" val="229"/>
</p:tagLst>
</file>

<file path=ppt/tags/tag121.xml><?xml version="1.0" encoding="utf-8"?>
<p:tagLst xmlns:p="http://schemas.openxmlformats.org/presentationml/2006/main">
  <p:tag name="AS_UNIQUEID" val="230"/>
</p:tagLst>
</file>

<file path=ppt/tags/tag122.xml><?xml version="1.0" encoding="utf-8"?>
<p:tagLst xmlns:p="http://schemas.openxmlformats.org/presentationml/2006/main">
  <p:tag name="AS_UNIQUEID" val="231"/>
</p:tagLst>
</file>

<file path=ppt/tags/tag123.xml><?xml version="1.0" encoding="utf-8"?>
<p:tagLst xmlns:p="http://schemas.openxmlformats.org/presentationml/2006/main">
  <p:tag name="AS_UNIQUEID" val="232"/>
</p:tagLst>
</file>

<file path=ppt/tags/tag124.xml><?xml version="1.0" encoding="utf-8"?>
<p:tagLst xmlns:p="http://schemas.openxmlformats.org/presentationml/2006/main">
  <p:tag name="AS_UNIQUEID" val="233"/>
</p:tagLst>
</file>

<file path=ppt/tags/tag125.xml><?xml version="1.0" encoding="utf-8"?>
<p:tagLst xmlns:p="http://schemas.openxmlformats.org/presentationml/2006/main">
  <p:tag name="AS_UNIQUEID" val="234"/>
</p:tagLst>
</file>

<file path=ppt/tags/tag126.xml><?xml version="1.0" encoding="utf-8"?>
<p:tagLst xmlns:p="http://schemas.openxmlformats.org/presentationml/2006/main">
  <p:tag name="AS_UNIQUEID" val="235"/>
</p:tagLst>
</file>

<file path=ppt/tags/tag127.xml><?xml version="1.0" encoding="utf-8"?>
<p:tagLst xmlns:p="http://schemas.openxmlformats.org/presentationml/2006/main">
  <p:tag name="AS_UNIQUEID" val="236"/>
</p:tagLst>
</file>

<file path=ppt/tags/tag128.xml><?xml version="1.0" encoding="utf-8"?>
<p:tagLst xmlns:p="http://schemas.openxmlformats.org/presentationml/2006/main">
  <p:tag name="AS_UNIQUEID" val="237"/>
</p:tagLst>
</file>

<file path=ppt/tags/tag129.xml><?xml version="1.0" encoding="utf-8"?>
<p:tagLst xmlns:p="http://schemas.openxmlformats.org/presentationml/2006/main">
  <p:tag name="AS_UNIQUEID" val="238"/>
</p:tagLst>
</file>

<file path=ppt/tags/tag13.xml><?xml version="1.0" encoding="utf-8"?>
<p:tagLst xmlns:p="http://schemas.openxmlformats.org/presentationml/2006/main">
  <p:tag name="AS_UNIQUEID" val="113"/>
</p:tagLst>
</file>

<file path=ppt/tags/tag130.xml><?xml version="1.0" encoding="utf-8"?>
<p:tagLst xmlns:p="http://schemas.openxmlformats.org/presentationml/2006/main">
  <p:tag name="AS_UNIQUEID" val="239"/>
</p:tagLst>
</file>

<file path=ppt/tags/tag131.xml><?xml version="1.0" encoding="utf-8"?>
<p:tagLst xmlns:p="http://schemas.openxmlformats.org/presentationml/2006/main">
  <p:tag name="AS_UNIQUEID" val="240"/>
</p:tagLst>
</file>

<file path=ppt/tags/tag132.xml><?xml version="1.0" encoding="utf-8"?>
<p:tagLst xmlns:p="http://schemas.openxmlformats.org/presentationml/2006/main">
  <p:tag name="AS_UNIQUEID" val="241"/>
</p:tagLst>
</file>

<file path=ppt/tags/tag133.xml><?xml version="1.0" encoding="utf-8"?>
<p:tagLst xmlns:p="http://schemas.openxmlformats.org/presentationml/2006/main">
  <p:tag name="AS_UNIQUEID" val="242"/>
</p:tagLst>
</file>

<file path=ppt/tags/tag134.xml><?xml version="1.0" encoding="utf-8"?>
<p:tagLst xmlns:p="http://schemas.openxmlformats.org/presentationml/2006/main">
  <p:tag name="AS_UNIQUEID" val="243"/>
</p:tagLst>
</file>

<file path=ppt/tags/tag135.xml><?xml version="1.0" encoding="utf-8"?>
<p:tagLst xmlns:p="http://schemas.openxmlformats.org/presentationml/2006/main">
  <p:tag name="AS_UNIQUEID" val="244"/>
</p:tagLst>
</file>

<file path=ppt/tags/tag136.xml><?xml version="1.0" encoding="utf-8"?>
<p:tagLst xmlns:p="http://schemas.openxmlformats.org/presentationml/2006/main">
  <p:tag name="AS_UNIQUEID" val="245"/>
</p:tagLst>
</file>

<file path=ppt/tags/tag137.xml><?xml version="1.0" encoding="utf-8"?>
<p:tagLst xmlns:p="http://schemas.openxmlformats.org/presentationml/2006/main">
  <p:tag name="AS_UNIQUEID" val="246"/>
</p:tagLst>
</file>

<file path=ppt/tags/tag138.xml><?xml version="1.0" encoding="utf-8"?>
<p:tagLst xmlns:p="http://schemas.openxmlformats.org/presentationml/2006/main">
  <p:tag name="AS_UNIQUEID" val="247"/>
</p:tagLst>
</file>

<file path=ppt/tags/tag139.xml><?xml version="1.0" encoding="utf-8"?>
<p:tagLst xmlns:p="http://schemas.openxmlformats.org/presentationml/2006/main">
  <p:tag name="AS_UNIQUEID" val="248"/>
</p:tagLst>
</file>

<file path=ppt/tags/tag14.xml><?xml version="1.0" encoding="utf-8"?>
<p:tagLst xmlns:p="http://schemas.openxmlformats.org/presentationml/2006/main">
  <p:tag name="AS_UNIQUEID" val="114"/>
</p:tagLst>
</file>

<file path=ppt/tags/tag140.xml><?xml version="1.0" encoding="utf-8"?>
<p:tagLst xmlns:p="http://schemas.openxmlformats.org/presentationml/2006/main">
  <p:tag name="AS_UNIQUEID" val="249"/>
</p:tagLst>
</file>

<file path=ppt/tags/tag141.xml><?xml version="1.0" encoding="utf-8"?>
<p:tagLst xmlns:p="http://schemas.openxmlformats.org/presentationml/2006/main">
  <p:tag name="AS_UNIQUEID" val="250"/>
</p:tagLst>
</file>

<file path=ppt/tags/tag142.xml><?xml version="1.0" encoding="utf-8"?>
<p:tagLst xmlns:p="http://schemas.openxmlformats.org/presentationml/2006/main">
  <p:tag name="AS_UNIQUEID" val="251"/>
</p:tagLst>
</file>

<file path=ppt/tags/tag143.xml><?xml version="1.0" encoding="utf-8"?>
<p:tagLst xmlns:p="http://schemas.openxmlformats.org/presentationml/2006/main">
  <p:tag name="AS_UNIQUEID" val="252"/>
</p:tagLst>
</file>

<file path=ppt/tags/tag144.xml><?xml version="1.0" encoding="utf-8"?>
<p:tagLst xmlns:p="http://schemas.openxmlformats.org/presentationml/2006/main">
  <p:tag name="AS_UNIQUEID" val="253"/>
</p:tagLst>
</file>

<file path=ppt/tags/tag145.xml><?xml version="1.0" encoding="utf-8"?>
<p:tagLst xmlns:p="http://schemas.openxmlformats.org/presentationml/2006/main">
  <p:tag name="AS_UNIQUEID" val="254"/>
</p:tagLst>
</file>

<file path=ppt/tags/tag146.xml><?xml version="1.0" encoding="utf-8"?>
<p:tagLst xmlns:p="http://schemas.openxmlformats.org/presentationml/2006/main">
  <p:tag name="AS_UNIQUEID" val="255"/>
</p:tagLst>
</file>

<file path=ppt/tags/tag147.xml><?xml version="1.0" encoding="utf-8"?>
<p:tagLst xmlns:p="http://schemas.openxmlformats.org/presentationml/2006/main">
  <p:tag name="AS_UNIQUEID" val="256"/>
</p:tagLst>
</file>

<file path=ppt/tags/tag148.xml><?xml version="1.0" encoding="utf-8"?>
<p:tagLst xmlns:p="http://schemas.openxmlformats.org/presentationml/2006/main">
  <p:tag name="AS_UNIQUEID" val="257"/>
</p:tagLst>
</file>

<file path=ppt/tags/tag149.xml><?xml version="1.0" encoding="utf-8"?>
<p:tagLst xmlns:p="http://schemas.openxmlformats.org/presentationml/2006/main">
  <p:tag name="AS_UNIQUEID" val="258"/>
</p:tagLst>
</file>

<file path=ppt/tags/tag15.xml><?xml version="1.0" encoding="utf-8"?>
<p:tagLst xmlns:p="http://schemas.openxmlformats.org/presentationml/2006/main">
  <p:tag name="AS_UNIQUEID" val="115"/>
</p:tagLst>
</file>

<file path=ppt/tags/tag150.xml><?xml version="1.0" encoding="utf-8"?>
<p:tagLst xmlns:p="http://schemas.openxmlformats.org/presentationml/2006/main">
  <p:tag name="AS_UNIQUEID" val="259"/>
</p:tagLst>
</file>

<file path=ppt/tags/tag151.xml><?xml version="1.0" encoding="utf-8"?>
<p:tagLst xmlns:p="http://schemas.openxmlformats.org/presentationml/2006/main">
  <p:tag name="AS_UNIQUEID" val="260"/>
</p:tagLst>
</file>

<file path=ppt/tags/tag152.xml><?xml version="1.0" encoding="utf-8"?>
<p:tagLst xmlns:p="http://schemas.openxmlformats.org/presentationml/2006/main">
  <p:tag name="AS_UNIQUEID" val="261"/>
</p:tagLst>
</file>

<file path=ppt/tags/tag153.xml><?xml version="1.0" encoding="utf-8"?>
<p:tagLst xmlns:p="http://schemas.openxmlformats.org/presentationml/2006/main">
  <p:tag name="AS_UNIQUEID" val="262"/>
</p:tagLst>
</file>

<file path=ppt/tags/tag154.xml><?xml version="1.0" encoding="utf-8"?>
<p:tagLst xmlns:p="http://schemas.openxmlformats.org/presentationml/2006/main">
  <p:tag name="AS_UNIQUEID" val="263"/>
</p:tagLst>
</file>

<file path=ppt/tags/tag155.xml><?xml version="1.0" encoding="utf-8"?>
<p:tagLst xmlns:p="http://schemas.openxmlformats.org/presentationml/2006/main">
  <p:tag name="AS_UNIQUEID" val="264"/>
</p:tagLst>
</file>

<file path=ppt/tags/tag156.xml><?xml version="1.0" encoding="utf-8"?>
<p:tagLst xmlns:p="http://schemas.openxmlformats.org/presentationml/2006/main">
  <p:tag name="AS_UNIQUEID" val="265"/>
</p:tagLst>
</file>

<file path=ppt/tags/tag157.xml><?xml version="1.0" encoding="utf-8"?>
<p:tagLst xmlns:p="http://schemas.openxmlformats.org/presentationml/2006/main">
  <p:tag name="AS_UNIQUEID" val="266"/>
</p:tagLst>
</file>

<file path=ppt/tags/tag158.xml><?xml version="1.0" encoding="utf-8"?>
<p:tagLst xmlns:p="http://schemas.openxmlformats.org/presentationml/2006/main">
  <p:tag name="AS_UNIQUEID" val="267"/>
</p:tagLst>
</file>

<file path=ppt/tags/tag159.xml><?xml version="1.0" encoding="utf-8"?>
<p:tagLst xmlns:p="http://schemas.openxmlformats.org/presentationml/2006/main">
  <p:tag name="AS_UNIQUEID" val="268"/>
</p:tagLst>
</file>

<file path=ppt/tags/tag16.xml><?xml version="1.0" encoding="utf-8"?>
<p:tagLst xmlns:p="http://schemas.openxmlformats.org/presentationml/2006/main">
  <p:tag name="AS_UNIQUEID" val="116"/>
</p:tagLst>
</file>

<file path=ppt/tags/tag160.xml><?xml version="1.0" encoding="utf-8"?>
<p:tagLst xmlns:p="http://schemas.openxmlformats.org/presentationml/2006/main">
  <p:tag name="AS_UNIQUEID" val="269"/>
</p:tagLst>
</file>

<file path=ppt/tags/tag161.xml><?xml version="1.0" encoding="utf-8"?>
<p:tagLst xmlns:p="http://schemas.openxmlformats.org/presentationml/2006/main">
  <p:tag name="AS_UNIQUEID" val="270"/>
</p:tagLst>
</file>

<file path=ppt/tags/tag162.xml><?xml version="1.0" encoding="utf-8"?>
<p:tagLst xmlns:p="http://schemas.openxmlformats.org/presentationml/2006/main">
  <p:tag name="AS_UNIQUEID" val="271"/>
</p:tagLst>
</file>

<file path=ppt/tags/tag163.xml><?xml version="1.0" encoding="utf-8"?>
<p:tagLst xmlns:p="http://schemas.openxmlformats.org/presentationml/2006/main">
  <p:tag name="AS_UNIQUEID" val="272"/>
</p:tagLst>
</file>

<file path=ppt/tags/tag164.xml><?xml version="1.0" encoding="utf-8"?>
<p:tagLst xmlns:p="http://schemas.openxmlformats.org/presentationml/2006/main">
  <p:tag name="AS_UNIQUEID" val="273"/>
</p:tagLst>
</file>

<file path=ppt/tags/tag165.xml><?xml version="1.0" encoding="utf-8"?>
<p:tagLst xmlns:p="http://schemas.openxmlformats.org/presentationml/2006/main">
  <p:tag name="AS_UNIQUEID" val="274"/>
</p:tagLst>
</file>

<file path=ppt/tags/tag166.xml><?xml version="1.0" encoding="utf-8"?>
<p:tagLst xmlns:p="http://schemas.openxmlformats.org/presentationml/2006/main">
  <p:tag name="AS_UNIQUEID" val="275"/>
</p:tagLst>
</file>

<file path=ppt/tags/tag167.xml><?xml version="1.0" encoding="utf-8"?>
<p:tagLst xmlns:p="http://schemas.openxmlformats.org/presentationml/2006/main">
  <p:tag name="AS_UNIQUEID" val="276"/>
</p:tagLst>
</file>

<file path=ppt/tags/tag168.xml><?xml version="1.0" encoding="utf-8"?>
<p:tagLst xmlns:p="http://schemas.openxmlformats.org/presentationml/2006/main">
  <p:tag name="AS_UNIQUEID" val="277"/>
</p:tagLst>
</file>

<file path=ppt/tags/tag169.xml><?xml version="1.0" encoding="utf-8"?>
<p:tagLst xmlns:p="http://schemas.openxmlformats.org/presentationml/2006/main">
  <p:tag name="AS_UNIQUEID" val="278"/>
</p:tagLst>
</file>

<file path=ppt/tags/tag17.xml><?xml version="1.0" encoding="utf-8"?>
<p:tagLst xmlns:p="http://schemas.openxmlformats.org/presentationml/2006/main">
  <p:tag name="AS_UNIQUEID" val="117"/>
</p:tagLst>
</file>

<file path=ppt/tags/tag170.xml><?xml version="1.0" encoding="utf-8"?>
<p:tagLst xmlns:p="http://schemas.openxmlformats.org/presentationml/2006/main">
  <p:tag name="AS_UNIQUEID" val="279"/>
</p:tagLst>
</file>

<file path=ppt/tags/tag171.xml><?xml version="1.0" encoding="utf-8"?>
<p:tagLst xmlns:p="http://schemas.openxmlformats.org/presentationml/2006/main">
  <p:tag name="AS_UNIQUEID" val="280"/>
</p:tagLst>
</file>

<file path=ppt/tags/tag172.xml><?xml version="1.0" encoding="utf-8"?>
<p:tagLst xmlns:p="http://schemas.openxmlformats.org/presentationml/2006/main">
  <p:tag name="AS_UNIQUEID" val="281"/>
</p:tagLst>
</file>

<file path=ppt/tags/tag173.xml><?xml version="1.0" encoding="utf-8"?>
<p:tagLst xmlns:p="http://schemas.openxmlformats.org/presentationml/2006/main">
  <p:tag name="AS_UNIQUEID" val="282"/>
</p:tagLst>
</file>

<file path=ppt/tags/tag174.xml><?xml version="1.0" encoding="utf-8"?>
<p:tagLst xmlns:p="http://schemas.openxmlformats.org/presentationml/2006/main">
  <p:tag name="AS_UNIQUEID" val="283"/>
</p:tagLst>
</file>

<file path=ppt/tags/tag175.xml><?xml version="1.0" encoding="utf-8"?>
<p:tagLst xmlns:p="http://schemas.openxmlformats.org/presentationml/2006/main">
  <p:tag name="AS_UNIQUEID" val="284"/>
</p:tagLst>
</file>

<file path=ppt/tags/tag176.xml><?xml version="1.0" encoding="utf-8"?>
<p:tagLst xmlns:p="http://schemas.openxmlformats.org/presentationml/2006/main">
  <p:tag name="AS_UNIQUEID" val="285"/>
</p:tagLst>
</file>

<file path=ppt/tags/tag177.xml><?xml version="1.0" encoding="utf-8"?>
<p:tagLst xmlns:p="http://schemas.openxmlformats.org/presentationml/2006/main">
  <p:tag name="AS_UNIQUEID" val="286"/>
</p:tagLst>
</file>

<file path=ppt/tags/tag178.xml><?xml version="1.0" encoding="utf-8"?>
<p:tagLst xmlns:p="http://schemas.openxmlformats.org/presentationml/2006/main">
  <p:tag name="AS_UNIQUEID" val="287"/>
</p:tagLst>
</file>

<file path=ppt/tags/tag179.xml><?xml version="1.0" encoding="utf-8"?>
<p:tagLst xmlns:p="http://schemas.openxmlformats.org/presentationml/2006/main">
  <p:tag name="AS_UNIQUEID" val="288"/>
</p:tagLst>
</file>

<file path=ppt/tags/tag18.xml><?xml version="1.0" encoding="utf-8"?>
<p:tagLst xmlns:p="http://schemas.openxmlformats.org/presentationml/2006/main">
  <p:tag name="AS_UNIQUEID" val="118"/>
</p:tagLst>
</file>

<file path=ppt/tags/tag180.xml><?xml version="1.0" encoding="utf-8"?>
<p:tagLst xmlns:p="http://schemas.openxmlformats.org/presentationml/2006/main">
  <p:tag name="AS_UNIQUEID" val="289"/>
</p:tagLst>
</file>

<file path=ppt/tags/tag181.xml><?xml version="1.0" encoding="utf-8"?>
<p:tagLst xmlns:p="http://schemas.openxmlformats.org/presentationml/2006/main">
  <p:tag name="AS_UNIQUEID" val="290"/>
</p:tagLst>
</file>

<file path=ppt/tags/tag182.xml><?xml version="1.0" encoding="utf-8"?>
<p:tagLst xmlns:p="http://schemas.openxmlformats.org/presentationml/2006/main">
  <p:tag name="AS_UNIQUEID" val="291"/>
</p:tagLst>
</file>

<file path=ppt/tags/tag183.xml><?xml version="1.0" encoding="utf-8"?>
<p:tagLst xmlns:p="http://schemas.openxmlformats.org/presentationml/2006/main">
  <p:tag name="AS_UNIQUEID" val="292"/>
</p:tagLst>
</file>

<file path=ppt/tags/tag184.xml><?xml version="1.0" encoding="utf-8"?>
<p:tagLst xmlns:p="http://schemas.openxmlformats.org/presentationml/2006/main">
  <p:tag name="AS_UNIQUEID" val="293"/>
</p:tagLst>
</file>

<file path=ppt/tags/tag185.xml><?xml version="1.0" encoding="utf-8"?>
<p:tagLst xmlns:p="http://schemas.openxmlformats.org/presentationml/2006/main">
  <p:tag name="AS_UNIQUEID" val="294"/>
</p:tagLst>
</file>

<file path=ppt/tags/tag186.xml><?xml version="1.0" encoding="utf-8"?>
<p:tagLst xmlns:p="http://schemas.openxmlformats.org/presentationml/2006/main">
  <p:tag name="AS_UNIQUEID" val="295"/>
</p:tagLst>
</file>

<file path=ppt/tags/tag187.xml><?xml version="1.0" encoding="utf-8"?>
<p:tagLst xmlns:p="http://schemas.openxmlformats.org/presentationml/2006/main">
  <p:tag name="AS_UNIQUEID" val="296"/>
</p:tagLst>
</file>

<file path=ppt/tags/tag188.xml><?xml version="1.0" encoding="utf-8"?>
<p:tagLst xmlns:p="http://schemas.openxmlformats.org/presentationml/2006/main">
  <p:tag name="AS_UNIQUEID" val="298"/>
</p:tagLst>
</file>

<file path=ppt/tags/tag189.xml><?xml version="1.0" encoding="utf-8"?>
<p:tagLst xmlns:p="http://schemas.openxmlformats.org/presentationml/2006/main">
  <p:tag name="AS_UNIQUEID" val="299"/>
</p:tagLst>
</file>

<file path=ppt/tags/tag19.xml><?xml version="1.0" encoding="utf-8"?>
<p:tagLst xmlns:p="http://schemas.openxmlformats.org/presentationml/2006/main">
  <p:tag name="AS_UNIQUEID" val="119"/>
</p:tagLst>
</file>

<file path=ppt/tags/tag190.xml><?xml version="1.0" encoding="utf-8"?>
<p:tagLst xmlns:p="http://schemas.openxmlformats.org/presentationml/2006/main">
  <p:tag name="AS_UNIQUEID" val="300"/>
</p:tagLst>
</file>

<file path=ppt/tags/tag191.xml><?xml version="1.0" encoding="utf-8"?>
<p:tagLst xmlns:p="http://schemas.openxmlformats.org/presentationml/2006/main">
  <p:tag name="AS_UNIQUEID" val="301"/>
</p:tagLst>
</file>

<file path=ppt/tags/tag192.xml><?xml version="1.0" encoding="utf-8"?>
<p:tagLst xmlns:p="http://schemas.openxmlformats.org/presentationml/2006/main">
  <p:tag name="AS_UNIQUEID" val="302"/>
</p:tagLst>
</file>

<file path=ppt/tags/tag193.xml><?xml version="1.0" encoding="utf-8"?>
<p:tagLst xmlns:p="http://schemas.openxmlformats.org/presentationml/2006/main">
  <p:tag name="AS_UNIQUEID" val="303"/>
</p:tagLst>
</file>

<file path=ppt/tags/tag194.xml><?xml version="1.0" encoding="utf-8"?>
<p:tagLst xmlns:p="http://schemas.openxmlformats.org/presentationml/2006/main">
  <p:tag name="AS_UNIQUEID" val="304"/>
</p:tagLst>
</file>

<file path=ppt/tags/tag195.xml><?xml version="1.0" encoding="utf-8"?>
<p:tagLst xmlns:p="http://schemas.openxmlformats.org/presentationml/2006/main">
  <p:tag name="AS_UNIQUEID" val="305"/>
</p:tagLst>
</file>

<file path=ppt/tags/tag196.xml><?xml version="1.0" encoding="utf-8"?>
<p:tagLst xmlns:p="http://schemas.openxmlformats.org/presentationml/2006/main">
  <p:tag name="AS_UNIQUEID" val="306"/>
</p:tagLst>
</file>

<file path=ppt/tags/tag197.xml><?xml version="1.0" encoding="utf-8"?>
<p:tagLst xmlns:p="http://schemas.openxmlformats.org/presentationml/2006/main">
  <p:tag name="AS_UNIQUEID" val="307"/>
</p:tagLst>
</file>

<file path=ppt/tags/tag198.xml><?xml version="1.0" encoding="utf-8"?>
<p:tagLst xmlns:p="http://schemas.openxmlformats.org/presentationml/2006/main">
  <p:tag name="AS_UNIQUEID" val="308"/>
</p:tagLst>
</file>

<file path=ppt/tags/tag199.xml><?xml version="1.0" encoding="utf-8"?>
<p:tagLst xmlns:p="http://schemas.openxmlformats.org/presentationml/2006/main">
  <p:tag name="AS_UNIQUEID" val="309"/>
</p:tagLst>
</file>

<file path=ppt/tags/tag2.xml><?xml version="1.0" encoding="utf-8"?>
<p:tagLst xmlns:p="http://schemas.openxmlformats.org/presentationml/2006/main">
  <p:tag name="AS_UNIQUEID" val="102"/>
</p:tagLst>
</file>

<file path=ppt/tags/tag20.xml><?xml version="1.0" encoding="utf-8"?>
<p:tagLst xmlns:p="http://schemas.openxmlformats.org/presentationml/2006/main">
  <p:tag name="AS_UNIQUEID" val="120"/>
</p:tagLst>
</file>

<file path=ppt/tags/tag200.xml><?xml version="1.0" encoding="utf-8"?>
<p:tagLst xmlns:p="http://schemas.openxmlformats.org/presentationml/2006/main">
  <p:tag name="AS_UNIQUEID" val="310"/>
</p:tagLst>
</file>

<file path=ppt/tags/tag201.xml><?xml version="1.0" encoding="utf-8"?>
<p:tagLst xmlns:p="http://schemas.openxmlformats.org/presentationml/2006/main">
  <p:tag name="AS_UNIQUEID" val="311"/>
</p:tagLst>
</file>

<file path=ppt/tags/tag202.xml><?xml version="1.0" encoding="utf-8"?>
<p:tagLst xmlns:p="http://schemas.openxmlformats.org/presentationml/2006/main">
  <p:tag name="AS_UNIQUEID" val="312"/>
</p:tagLst>
</file>

<file path=ppt/tags/tag203.xml><?xml version="1.0" encoding="utf-8"?>
<p:tagLst xmlns:p="http://schemas.openxmlformats.org/presentationml/2006/main">
  <p:tag name="AS_UNIQUEID" val="313"/>
</p:tagLst>
</file>

<file path=ppt/tags/tag204.xml><?xml version="1.0" encoding="utf-8"?>
<p:tagLst xmlns:p="http://schemas.openxmlformats.org/presentationml/2006/main">
  <p:tag name="AS_UNIQUEID" val="314"/>
</p:tagLst>
</file>

<file path=ppt/tags/tag205.xml><?xml version="1.0" encoding="utf-8"?>
<p:tagLst xmlns:p="http://schemas.openxmlformats.org/presentationml/2006/main">
  <p:tag name="AS_UNIQUEID" val="317"/>
</p:tagLst>
</file>

<file path=ppt/tags/tag206.xml><?xml version="1.0" encoding="utf-8"?>
<p:tagLst xmlns:p="http://schemas.openxmlformats.org/presentationml/2006/main">
  <p:tag name="AS_UNIQUEID" val="319"/>
</p:tagLst>
</file>

<file path=ppt/tags/tag207.xml><?xml version="1.0" encoding="utf-8"?>
<p:tagLst xmlns:p="http://schemas.openxmlformats.org/presentationml/2006/main">
  <p:tag name="AS_UNIQUEID" val="320"/>
</p:tagLst>
</file>

<file path=ppt/tags/tag208.xml><?xml version="1.0" encoding="utf-8"?>
<p:tagLst xmlns:p="http://schemas.openxmlformats.org/presentationml/2006/main">
  <p:tag name="AS_UNIQUEID" val="329"/>
</p:tagLst>
</file>

<file path=ppt/tags/tag209.xml><?xml version="1.0" encoding="utf-8"?>
<p:tagLst xmlns:p="http://schemas.openxmlformats.org/presentationml/2006/main">
  <p:tag name="AS_UNIQUEID" val="330"/>
  <p:tag name="KSO_WM_BEAUTIFY_FLAG" val=""/>
</p:tagLst>
</file>

<file path=ppt/tags/tag21.xml><?xml version="1.0" encoding="utf-8"?>
<p:tagLst xmlns:p="http://schemas.openxmlformats.org/presentationml/2006/main">
  <p:tag name="AS_UNIQUEID" val="121"/>
</p:tagLst>
</file>

<file path=ppt/tags/tag210.xml><?xml version="1.0" encoding="utf-8"?>
<p:tagLst xmlns:p="http://schemas.openxmlformats.org/presentationml/2006/main">
  <p:tag name="AS_UNIQUEID" val="331"/>
  <p:tag name="KSO_WM_BEAUTIFY_FLAG" val=""/>
</p:tagLst>
</file>

<file path=ppt/tags/tag211.xml><?xml version="1.0" encoding="utf-8"?>
<p:tagLst xmlns:p="http://schemas.openxmlformats.org/presentationml/2006/main">
  <p:tag name="AS_UNIQUEID" val="352"/>
</p:tagLst>
</file>

<file path=ppt/tags/tag212.xml><?xml version="1.0" encoding="utf-8"?>
<p:tagLst xmlns:p="http://schemas.openxmlformats.org/presentationml/2006/main">
  <p:tag name="AS_UNIQUEID" val="353"/>
  <p:tag name="KSO_WM_BEAUTIFY_FLAG" val=""/>
</p:tagLst>
</file>

<file path=ppt/tags/tag213.xml><?xml version="1.0" encoding="utf-8"?>
<p:tagLst xmlns:p="http://schemas.openxmlformats.org/presentationml/2006/main">
  <p:tag name="AS_UNIQUEID" val="352"/>
</p:tagLst>
</file>

<file path=ppt/tags/tag214.xml><?xml version="1.0" encoding="utf-8"?>
<p:tagLst xmlns:p="http://schemas.openxmlformats.org/presentationml/2006/main">
  <p:tag name="AS_UNIQUEID" val="353"/>
  <p:tag name="KSO_WM_BEAUTIFY_FLAG" val=""/>
</p:tagLst>
</file>

<file path=ppt/tags/tag215.xml><?xml version="1.0" encoding="utf-8"?>
<p:tagLst xmlns:p="http://schemas.openxmlformats.org/presentationml/2006/main">
  <p:tag name="AS_UNIQUEID" val="352"/>
</p:tagLst>
</file>

<file path=ppt/tags/tag216.xml><?xml version="1.0" encoding="utf-8"?>
<p:tagLst xmlns:p="http://schemas.openxmlformats.org/presentationml/2006/main">
  <p:tag name="AS_UNIQUEID" val="353"/>
  <p:tag name="KSO_WM_BEAUTIFY_FLAG" val=""/>
</p:tagLst>
</file>

<file path=ppt/tags/tag217.xml><?xml version="1.0" encoding="utf-8"?>
<p:tagLst xmlns:p="http://schemas.openxmlformats.org/presentationml/2006/main">
  <p:tag name="AS_UNIQUEID" val="352"/>
</p:tagLst>
</file>

<file path=ppt/tags/tag218.xml><?xml version="1.0" encoding="utf-8"?>
<p:tagLst xmlns:p="http://schemas.openxmlformats.org/presentationml/2006/main">
  <p:tag name="AS_UNIQUEID" val="353"/>
  <p:tag name="KSO_WM_BEAUTIFY_FLAG" val=""/>
</p:tagLst>
</file>

<file path=ppt/tags/tag219.xml><?xml version="1.0" encoding="utf-8"?>
<p:tagLst xmlns:p="http://schemas.openxmlformats.org/presentationml/2006/main">
  <p:tag name="AS_UNIQUEID" val="352"/>
</p:tagLst>
</file>

<file path=ppt/tags/tag22.xml><?xml version="1.0" encoding="utf-8"?>
<p:tagLst xmlns:p="http://schemas.openxmlformats.org/presentationml/2006/main">
  <p:tag name="AS_UNIQUEID" val="122"/>
</p:tagLst>
</file>

<file path=ppt/tags/tag220.xml><?xml version="1.0" encoding="utf-8"?>
<p:tagLst xmlns:p="http://schemas.openxmlformats.org/presentationml/2006/main">
  <p:tag name="AS_UNIQUEID" val="353"/>
  <p:tag name="KSO_WM_BEAUTIFY_FLAG" val=""/>
</p:tagLst>
</file>

<file path=ppt/tags/tag221.xml><?xml version="1.0" encoding="utf-8"?>
<p:tagLst xmlns:p="http://schemas.openxmlformats.org/presentationml/2006/main">
  <p:tag name="AS_UNIQUEID" val="352"/>
</p:tagLst>
</file>

<file path=ppt/tags/tag222.xml><?xml version="1.0" encoding="utf-8"?>
<p:tagLst xmlns:p="http://schemas.openxmlformats.org/presentationml/2006/main">
  <p:tag name="AS_UNIQUEID" val="353"/>
  <p:tag name="KSO_WM_BEAUTIFY_FLAG" val=""/>
</p:tagLst>
</file>

<file path=ppt/tags/tag223.xml><?xml version="1.0" encoding="utf-8"?>
<p:tagLst xmlns:p="http://schemas.openxmlformats.org/presentationml/2006/main">
  <p:tag name="AS_UNIQUEID" val="352"/>
</p:tagLst>
</file>

<file path=ppt/tags/tag224.xml><?xml version="1.0" encoding="utf-8"?>
<p:tagLst xmlns:p="http://schemas.openxmlformats.org/presentationml/2006/main">
  <p:tag name="AS_UNIQUEID" val="353"/>
  <p:tag name="KSO_WM_BEAUTIFY_FLAG" val=""/>
</p:tagLst>
</file>

<file path=ppt/tags/tag225.xml><?xml version="1.0" encoding="utf-8"?>
<p:tagLst xmlns:p="http://schemas.openxmlformats.org/presentationml/2006/main">
  <p:tag name="AS_UNIQUEID" val="352"/>
</p:tagLst>
</file>

<file path=ppt/tags/tag226.xml><?xml version="1.0" encoding="utf-8"?>
<p:tagLst xmlns:p="http://schemas.openxmlformats.org/presentationml/2006/main">
  <p:tag name="AS_UNIQUEID" val="353"/>
  <p:tag name="KSO_WM_BEAUTIFY_FLAG" val=""/>
</p:tagLst>
</file>

<file path=ppt/tags/tag227.xml><?xml version="1.0" encoding="utf-8"?>
<p:tagLst xmlns:p="http://schemas.openxmlformats.org/presentationml/2006/main">
  <p:tag name="AS_UNIQUEID" val="352"/>
</p:tagLst>
</file>

<file path=ppt/tags/tag228.xml><?xml version="1.0" encoding="utf-8"?>
<p:tagLst xmlns:p="http://schemas.openxmlformats.org/presentationml/2006/main">
  <p:tag name="AS_UNIQUEID" val="353"/>
  <p:tag name="KSO_WM_BEAUTIFY_FLAG" val=""/>
</p:tagLst>
</file>

<file path=ppt/tags/tag229.xml><?xml version="1.0" encoding="utf-8"?>
<p:tagLst xmlns:p="http://schemas.openxmlformats.org/presentationml/2006/main">
  <p:tag name="AS_UNIQUEID" val="352"/>
</p:tagLst>
</file>

<file path=ppt/tags/tag23.xml><?xml version="1.0" encoding="utf-8"?>
<p:tagLst xmlns:p="http://schemas.openxmlformats.org/presentationml/2006/main">
  <p:tag name="AS_UNIQUEID" val="123"/>
</p:tagLst>
</file>

<file path=ppt/tags/tag230.xml><?xml version="1.0" encoding="utf-8"?>
<p:tagLst xmlns:p="http://schemas.openxmlformats.org/presentationml/2006/main">
  <p:tag name="AS_UNIQUEID" val="353"/>
  <p:tag name="KSO_WM_BEAUTIFY_FLAG" val=""/>
</p:tagLst>
</file>

<file path=ppt/tags/tag231.xml><?xml version="1.0" encoding="utf-8"?>
<p:tagLst xmlns:p="http://schemas.openxmlformats.org/presentationml/2006/main">
  <p:tag name="AS_UNIQUEID" val="352"/>
</p:tagLst>
</file>

<file path=ppt/tags/tag232.xml><?xml version="1.0" encoding="utf-8"?>
<p:tagLst xmlns:p="http://schemas.openxmlformats.org/presentationml/2006/main">
  <p:tag name="AS_UNIQUEID" val="353"/>
  <p:tag name="KSO_WM_BEAUTIFY_FLAG" val=""/>
</p:tagLst>
</file>

<file path=ppt/tags/tag233.xml><?xml version="1.0" encoding="utf-8"?>
<p:tagLst xmlns:p="http://schemas.openxmlformats.org/presentationml/2006/main">
  <p:tag name="AS_UNIQUEID" val="352"/>
</p:tagLst>
</file>

<file path=ppt/tags/tag234.xml><?xml version="1.0" encoding="utf-8"?>
<p:tagLst xmlns:p="http://schemas.openxmlformats.org/presentationml/2006/main">
  <p:tag name="AS_UNIQUEID" val="353"/>
  <p:tag name="KSO_WM_BEAUTIFY_FLAG" val=""/>
</p:tagLst>
</file>

<file path=ppt/tags/tag235.xml><?xml version="1.0" encoding="utf-8"?>
<p:tagLst xmlns:p="http://schemas.openxmlformats.org/presentationml/2006/main">
  <p:tag name="AS_UNIQUEID" val="322"/>
</p:tagLst>
</file>

<file path=ppt/tags/tag236.xml><?xml version="1.0" encoding="utf-8"?>
<p:tagLst xmlns:p="http://schemas.openxmlformats.org/presentationml/2006/main">
  <p:tag name="AS_UNIQUEID" val="323"/>
</p:tagLst>
</file>

<file path=ppt/tags/tag237.xml><?xml version="1.0" encoding="utf-8"?>
<p:tagLst xmlns:p="http://schemas.openxmlformats.org/presentationml/2006/main">
  <p:tag name="AS_UNIQUEID" val="324"/>
</p:tagLst>
</file>

<file path=ppt/tags/tag238.xml><?xml version="1.0" encoding="utf-8"?>
<p:tagLst xmlns:p="http://schemas.openxmlformats.org/presentationml/2006/main">
  <p:tag name="AS_UNIQUEID" val="325"/>
</p:tagLst>
</file>

<file path=ppt/tags/tag239.xml><?xml version="1.0" encoding="utf-8"?>
<p:tagLst xmlns:p="http://schemas.openxmlformats.org/presentationml/2006/main">
  <p:tag name="AS_UNIQUEID" val="326"/>
</p:tagLst>
</file>

<file path=ppt/tags/tag24.xml><?xml version="1.0" encoding="utf-8"?>
<p:tagLst xmlns:p="http://schemas.openxmlformats.org/presentationml/2006/main">
  <p:tag name="AS_UNIQUEID" val="124"/>
</p:tagLst>
</file>

<file path=ppt/tags/tag240.xml><?xml version="1.0" encoding="utf-8"?>
<p:tagLst xmlns:p="http://schemas.openxmlformats.org/presentationml/2006/main">
  <p:tag name="AS_UNIQUEID" val="327"/>
</p:tagLst>
</file>

<file path=ppt/tags/tag24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2Q0NTI4ZjkxOTcyNTRhYWI4OWVjOTk3M2IyOGZjZDYifQ=="/>
  <p:tag name="commondata" val="eyJoZGlkIjoiMzEwNTM5NzYwMDRjMzkwZTVkZjY2ODkwMGIxNGU0OTUifQ=="/>
</p:tagLst>
</file>

<file path=ppt/tags/tag25.xml><?xml version="1.0" encoding="utf-8"?>
<p:tagLst xmlns:p="http://schemas.openxmlformats.org/presentationml/2006/main">
  <p:tag name="AS_UNIQUEID" val="125"/>
</p:tagLst>
</file>

<file path=ppt/tags/tag26.xml><?xml version="1.0" encoding="utf-8"?>
<p:tagLst xmlns:p="http://schemas.openxmlformats.org/presentationml/2006/main">
  <p:tag name="AS_UNIQUEID" val="126"/>
</p:tagLst>
</file>

<file path=ppt/tags/tag27.xml><?xml version="1.0" encoding="utf-8"?>
<p:tagLst xmlns:p="http://schemas.openxmlformats.org/presentationml/2006/main">
  <p:tag name="AS_UNIQUEID" val="127"/>
</p:tagLst>
</file>

<file path=ppt/tags/tag28.xml><?xml version="1.0" encoding="utf-8"?>
<p:tagLst xmlns:p="http://schemas.openxmlformats.org/presentationml/2006/main">
  <p:tag name="AS_UNIQUEID" val="128"/>
</p:tagLst>
</file>

<file path=ppt/tags/tag29.xml><?xml version="1.0" encoding="utf-8"?>
<p:tagLst xmlns:p="http://schemas.openxmlformats.org/presentationml/2006/main">
  <p:tag name="AS_UNIQUEID" val="129"/>
</p:tagLst>
</file>

<file path=ppt/tags/tag3.xml><?xml version="1.0" encoding="utf-8"?>
<p:tagLst xmlns:p="http://schemas.openxmlformats.org/presentationml/2006/main">
  <p:tag name="AS_UNIQUEID" val="103"/>
</p:tagLst>
</file>

<file path=ppt/tags/tag30.xml><?xml version="1.0" encoding="utf-8"?>
<p:tagLst xmlns:p="http://schemas.openxmlformats.org/presentationml/2006/main">
  <p:tag name="AS_UNIQUEID" val="130"/>
</p:tagLst>
</file>

<file path=ppt/tags/tag31.xml><?xml version="1.0" encoding="utf-8"?>
<p:tagLst xmlns:p="http://schemas.openxmlformats.org/presentationml/2006/main">
  <p:tag name="AS_UNIQUEID" val="131"/>
</p:tagLst>
</file>

<file path=ppt/tags/tag32.xml><?xml version="1.0" encoding="utf-8"?>
<p:tagLst xmlns:p="http://schemas.openxmlformats.org/presentationml/2006/main">
  <p:tag name="AS_UNIQUEID" val="132"/>
</p:tagLst>
</file>

<file path=ppt/tags/tag33.xml><?xml version="1.0" encoding="utf-8"?>
<p:tagLst xmlns:p="http://schemas.openxmlformats.org/presentationml/2006/main">
  <p:tag name="AS_UNIQUEID" val="133"/>
</p:tagLst>
</file>

<file path=ppt/tags/tag34.xml><?xml version="1.0" encoding="utf-8"?>
<p:tagLst xmlns:p="http://schemas.openxmlformats.org/presentationml/2006/main">
  <p:tag name="AS_UNIQUEID" val="134"/>
</p:tagLst>
</file>

<file path=ppt/tags/tag35.xml><?xml version="1.0" encoding="utf-8"?>
<p:tagLst xmlns:p="http://schemas.openxmlformats.org/presentationml/2006/main">
  <p:tag name="AS_UNIQUEID" val="135"/>
</p:tagLst>
</file>

<file path=ppt/tags/tag36.xml><?xml version="1.0" encoding="utf-8"?>
<p:tagLst xmlns:p="http://schemas.openxmlformats.org/presentationml/2006/main">
  <p:tag name="AS_UNIQUEID" val="136"/>
</p:tagLst>
</file>

<file path=ppt/tags/tag37.xml><?xml version="1.0" encoding="utf-8"?>
<p:tagLst xmlns:p="http://schemas.openxmlformats.org/presentationml/2006/main">
  <p:tag name="AS_UNIQUEID" val="137"/>
</p:tagLst>
</file>

<file path=ppt/tags/tag38.xml><?xml version="1.0" encoding="utf-8"?>
<p:tagLst xmlns:p="http://schemas.openxmlformats.org/presentationml/2006/main">
  <p:tag name="AS_UNIQUEID" val="138"/>
</p:tagLst>
</file>

<file path=ppt/tags/tag39.xml><?xml version="1.0" encoding="utf-8"?>
<p:tagLst xmlns:p="http://schemas.openxmlformats.org/presentationml/2006/main">
  <p:tag name="AS_UNIQUEID" val="139"/>
</p:tagLst>
</file>

<file path=ppt/tags/tag4.xml><?xml version="1.0" encoding="utf-8"?>
<p:tagLst xmlns:p="http://schemas.openxmlformats.org/presentationml/2006/main">
  <p:tag name="AS_UNIQUEID" val="104"/>
</p:tagLst>
</file>

<file path=ppt/tags/tag40.xml><?xml version="1.0" encoding="utf-8"?>
<p:tagLst xmlns:p="http://schemas.openxmlformats.org/presentationml/2006/main">
  <p:tag name="AS_UNIQUEID" val="140"/>
</p:tagLst>
</file>

<file path=ppt/tags/tag41.xml><?xml version="1.0" encoding="utf-8"?>
<p:tagLst xmlns:p="http://schemas.openxmlformats.org/presentationml/2006/main">
  <p:tag name="AS_UNIQUEID" val="141"/>
</p:tagLst>
</file>

<file path=ppt/tags/tag42.xml><?xml version="1.0" encoding="utf-8"?>
<p:tagLst xmlns:p="http://schemas.openxmlformats.org/presentationml/2006/main">
  <p:tag name="AS_UNIQUEID" val="142"/>
</p:tagLst>
</file>

<file path=ppt/tags/tag43.xml><?xml version="1.0" encoding="utf-8"?>
<p:tagLst xmlns:p="http://schemas.openxmlformats.org/presentationml/2006/main">
  <p:tag name="AS_UNIQUEID" val="143"/>
</p:tagLst>
</file>

<file path=ppt/tags/tag44.xml><?xml version="1.0" encoding="utf-8"?>
<p:tagLst xmlns:p="http://schemas.openxmlformats.org/presentationml/2006/main">
  <p:tag name="AS_UNIQUEID" val="144"/>
</p:tagLst>
</file>

<file path=ppt/tags/tag45.xml><?xml version="1.0" encoding="utf-8"?>
<p:tagLst xmlns:p="http://schemas.openxmlformats.org/presentationml/2006/main">
  <p:tag name="AS_UNIQUEID" val="145"/>
</p:tagLst>
</file>

<file path=ppt/tags/tag46.xml><?xml version="1.0" encoding="utf-8"?>
<p:tagLst xmlns:p="http://schemas.openxmlformats.org/presentationml/2006/main">
  <p:tag name="AS_UNIQUEID" val="146"/>
</p:tagLst>
</file>

<file path=ppt/tags/tag47.xml><?xml version="1.0" encoding="utf-8"?>
<p:tagLst xmlns:p="http://schemas.openxmlformats.org/presentationml/2006/main">
  <p:tag name="AS_UNIQUEID" val="147"/>
</p:tagLst>
</file>

<file path=ppt/tags/tag48.xml><?xml version="1.0" encoding="utf-8"?>
<p:tagLst xmlns:p="http://schemas.openxmlformats.org/presentationml/2006/main">
  <p:tag name="AS_UNIQUEID" val="148"/>
</p:tagLst>
</file>

<file path=ppt/tags/tag49.xml><?xml version="1.0" encoding="utf-8"?>
<p:tagLst xmlns:p="http://schemas.openxmlformats.org/presentationml/2006/main">
  <p:tag name="AS_UNIQUEID" val="149"/>
</p:tagLst>
</file>

<file path=ppt/tags/tag5.xml><?xml version="1.0" encoding="utf-8"?>
<p:tagLst xmlns:p="http://schemas.openxmlformats.org/presentationml/2006/main">
  <p:tag name="AS_UNIQUEID" val="105"/>
</p:tagLst>
</file>

<file path=ppt/tags/tag50.xml><?xml version="1.0" encoding="utf-8"?>
<p:tagLst xmlns:p="http://schemas.openxmlformats.org/presentationml/2006/main">
  <p:tag name="AS_UNIQUEID" val="150"/>
</p:tagLst>
</file>

<file path=ppt/tags/tag51.xml><?xml version="1.0" encoding="utf-8"?>
<p:tagLst xmlns:p="http://schemas.openxmlformats.org/presentationml/2006/main">
  <p:tag name="AS_UNIQUEID" val="151"/>
</p:tagLst>
</file>

<file path=ppt/tags/tag52.xml><?xml version="1.0" encoding="utf-8"?>
<p:tagLst xmlns:p="http://schemas.openxmlformats.org/presentationml/2006/main">
  <p:tag name="AS_UNIQUEID" val="152"/>
</p:tagLst>
</file>

<file path=ppt/tags/tag53.xml><?xml version="1.0" encoding="utf-8"?>
<p:tagLst xmlns:p="http://schemas.openxmlformats.org/presentationml/2006/main">
  <p:tag name="AS_UNIQUEID" val="153"/>
</p:tagLst>
</file>

<file path=ppt/tags/tag54.xml><?xml version="1.0" encoding="utf-8"?>
<p:tagLst xmlns:p="http://schemas.openxmlformats.org/presentationml/2006/main">
  <p:tag name="AS_UNIQUEID" val="154"/>
</p:tagLst>
</file>

<file path=ppt/tags/tag55.xml><?xml version="1.0" encoding="utf-8"?>
<p:tagLst xmlns:p="http://schemas.openxmlformats.org/presentationml/2006/main">
  <p:tag name="AS_UNIQUEID" val="155"/>
</p:tagLst>
</file>

<file path=ppt/tags/tag56.xml><?xml version="1.0" encoding="utf-8"?>
<p:tagLst xmlns:p="http://schemas.openxmlformats.org/presentationml/2006/main">
  <p:tag name="AS_UNIQUEID" val="156"/>
</p:tagLst>
</file>

<file path=ppt/tags/tag57.xml><?xml version="1.0" encoding="utf-8"?>
<p:tagLst xmlns:p="http://schemas.openxmlformats.org/presentationml/2006/main">
  <p:tag name="AS_UNIQUEID" val="157"/>
</p:tagLst>
</file>

<file path=ppt/tags/tag58.xml><?xml version="1.0" encoding="utf-8"?>
<p:tagLst xmlns:p="http://schemas.openxmlformats.org/presentationml/2006/main">
  <p:tag name="AS_UNIQUEID" val="158"/>
</p:tagLst>
</file>

<file path=ppt/tags/tag59.xml><?xml version="1.0" encoding="utf-8"?>
<p:tagLst xmlns:p="http://schemas.openxmlformats.org/presentationml/2006/main">
  <p:tag name="AS_UNIQUEID" val="159"/>
</p:tagLst>
</file>

<file path=ppt/tags/tag6.xml><?xml version="1.0" encoding="utf-8"?>
<p:tagLst xmlns:p="http://schemas.openxmlformats.org/presentationml/2006/main">
  <p:tag name="AS_UNIQUEID" val="106"/>
</p:tagLst>
</file>

<file path=ppt/tags/tag60.xml><?xml version="1.0" encoding="utf-8"?>
<p:tagLst xmlns:p="http://schemas.openxmlformats.org/presentationml/2006/main">
  <p:tag name="AS_UNIQUEID" val="160"/>
</p:tagLst>
</file>

<file path=ppt/tags/tag61.xml><?xml version="1.0" encoding="utf-8"?>
<p:tagLst xmlns:p="http://schemas.openxmlformats.org/presentationml/2006/main">
  <p:tag name="AS_UNIQUEID" val="161"/>
</p:tagLst>
</file>

<file path=ppt/tags/tag62.xml><?xml version="1.0" encoding="utf-8"?>
<p:tagLst xmlns:p="http://schemas.openxmlformats.org/presentationml/2006/main">
  <p:tag name="AS_UNIQUEID" val="162"/>
</p:tagLst>
</file>

<file path=ppt/tags/tag63.xml><?xml version="1.0" encoding="utf-8"?>
<p:tagLst xmlns:p="http://schemas.openxmlformats.org/presentationml/2006/main">
  <p:tag name="AS_UNIQUEID" val="163"/>
</p:tagLst>
</file>

<file path=ppt/tags/tag64.xml><?xml version="1.0" encoding="utf-8"?>
<p:tagLst xmlns:p="http://schemas.openxmlformats.org/presentationml/2006/main">
  <p:tag name="AS_UNIQUEID" val="164"/>
</p:tagLst>
</file>

<file path=ppt/tags/tag65.xml><?xml version="1.0" encoding="utf-8"?>
<p:tagLst xmlns:p="http://schemas.openxmlformats.org/presentationml/2006/main">
  <p:tag name="AS_UNIQUEID" val="165"/>
</p:tagLst>
</file>

<file path=ppt/tags/tag66.xml><?xml version="1.0" encoding="utf-8"?>
<p:tagLst xmlns:p="http://schemas.openxmlformats.org/presentationml/2006/main">
  <p:tag name="AS_UNIQUEID" val="166"/>
</p:tagLst>
</file>

<file path=ppt/tags/tag67.xml><?xml version="1.0" encoding="utf-8"?>
<p:tagLst xmlns:p="http://schemas.openxmlformats.org/presentationml/2006/main">
  <p:tag name="AS_UNIQUEID" val="167"/>
</p:tagLst>
</file>

<file path=ppt/tags/tag68.xml><?xml version="1.0" encoding="utf-8"?>
<p:tagLst xmlns:p="http://schemas.openxmlformats.org/presentationml/2006/main">
  <p:tag name="AS_UNIQUEID" val="168"/>
</p:tagLst>
</file>

<file path=ppt/tags/tag69.xml><?xml version="1.0" encoding="utf-8"?>
<p:tagLst xmlns:p="http://schemas.openxmlformats.org/presentationml/2006/main">
  <p:tag name="AS_UNIQUEID" val="169"/>
</p:tagLst>
</file>

<file path=ppt/tags/tag7.xml><?xml version="1.0" encoding="utf-8"?>
<p:tagLst xmlns:p="http://schemas.openxmlformats.org/presentationml/2006/main">
  <p:tag name="AS_UNIQUEID" val="107"/>
</p:tagLst>
</file>

<file path=ppt/tags/tag70.xml><?xml version="1.0" encoding="utf-8"?>
<p:tagLst xmlns:p="http://schemas.openxmlformats.org/presentationml/2006/main">
  <p:tag name="AS_UNIQUEID" val="170"/>
</p:tagLst>
</file>

<file path=ppt/tags/tag71.xml><?xml version="1.0" encoding="utf-8"?>
<p:tagLst xmlns:p="http://schemas.openxmlformats.org/presentationml/2006/main">
  <p:tag name="AS_UNIQUEID" val="171"/>
</p:tagLst>
</file>

<file path=ppt/tags/tag72.xml><?xml version="1.0" encoding="utf-8"?>
<p:tagLst xmlns:p="http://schemas.openxmlformats.org/presentationml/2006/main">
  <p:tag name="AS_UNIQUEID" val="172"/>
</p:tagLst>
</file>

<file path=ppt/tags/tag73.xml><?xml version="1.0" encoding="utf-8"?>
<p:tagLst xmlns:p="http://schemas.openxmlformats.org/presentationml/2006/main">
  <p:tag name="AS_UNIQUEID" val="173"/>
</p:tagLst>
</file>

<file path=ppt/tags/tag74.xml><?xml version="1.0" encoding="utf-8"?>
<p:tagLst xmlns:p="http://schemas.openxmlformats.org/presentationml/2006/main">
  <p:tag name="AS_UNIQUEID" val="174"/>
</p:tagLst>
</file>

<file path=ppt/tags/tag75.xml><?xml version="1.0" encoding="utf-8"?>
<p:tagLst xmlns:p="http://schemas.openxmlformats.org/presentationml/2006/main">
  <p:tag name="AS_UNIQUEID" val="175"/>
</p:tagLst>
</file>

<file path=ppt/tags/tag76.xml><?xml version="1.0" encoding="utf-8"?>
<p:tagLst xmlns:p="http://schemas.openxmlformats.org/presentationml/2006/main">
  <p:tag name="AS_UNIQUEID" val="176"/>
</p:tagLst>
</file>

<file path=ppt/tags/tag77.xml><?xml version="1.0" encoding="utf-8"?>
<p:tagLst xmlns:p="http://schemas.openxmlformats.org/presentationml/2006/main">
  <p:tag name="AS_UNIQUEID" val="177"/>
</p:tagLst>
</file>

<file path=ppt/tags/tag78.xml><?xml version="1.0" encoding="utf-8"?>
<p:tagLst xmlns:p="http://schemas.openxmlformats.org/presentationml/2006/main">
  <p:tag name="AS_UNIQUEID" val="178"/>
</p:tagLst>
</file>

<file path=ppt/tags/tag79.xml><?xml version="1.0" encoding="utf-8"?>
<p:tagLst xmlns:p="http://schemas.openxmlformats.org/presentationml/2006/main">
  <p:tag name="AS_UNIQUEID" val="179"/>
</p:tagLst>
</file>

<file path=ppt/tags/tag8.xml><?xml version="1.0" encoding="utf-8"?>
<p:tagLst xmlns:p="http://schemas.openxmlformats.org/presentationml/2006/main">
  <p:tag name="AS_UNIQUEID" val="108"/>
</p:tagLst>
</file>

<file path=ppt/tags/tag80.xml><?xml version="1.0" encoding="utf-8"?>
<p:tagLst xmlns:p="http://schemas.openxmlformats.org/presentationml/2006/main">
  <p:tag name="AS_UNIQUEID" val="180"/>
</p:tagLst>
</file>

<file path=ppt/tags/tag81.xml><?xml version="1.0" encoding="utf-8"?>
<p:tagLst xmlns:p="http://schemas.openxmlformats.org/presentationml/2006/main">
  <p:tag name="AS_UNIQUEID" val="181"/>
</p:tagLst>
</file>

<file path=ppt/tags/tag82.xml><?xml version="1.0" encoding="utf-8"?>
<p:tagLst xmlns:p="http://schemas.openxmlformats.org/presentationml/2006/main">
  <p:tag name="AS_UNIQUEID" val="183"/>
</p:tagLst>
</file>

<file path=ppt/tags/tag83.xml><?xml version="1.0" encoding="utf-8"?>
<p:tagLst xmlns:p="http://schemas.openxmlformats.org/presentationml/2006/main">
  <p:tag name="AS_UNIQUEID" val="184"/>
</p:tagLst>
</file>

<file path=ppt/tags/tag84.xml><?xml version="1.0" encoding="utf-8"?>
<p:tagLst xmlns:p="http://schemas.openxmlformats.org/presentationml/2006/main">
  <p:tag name="AS_UNIQUEID" val="185"/>
</p:tagLst>
</file>

<file path=ppt/tags/tag85.xml><?xml version="1.0" encoding="utf-8"?>
<p:tagLst xmlns:p="http://schemas.openxmlformats.org/presentationml/2006/main">
  <p:tag name="AS_UNIQUEID" val="186"/>
</p:tagLst>
</file>

<file path=ppt/tags/tag86.xml><?xml version="1.0" encoding="utf-8"?>
<p:tagLst xmlns:p="http://schemas.openxmlformats.org/presentationml/2006/main">
  <p:tag name="AS_UNIQUEID" val="187"/>
</p:tagLst>
</file>

<file path=ppt/tags/tag87.xml><?xml version="1.0" encoding="utf-8"?>
<p:tagLst xmlns:p="http://schemas.openxmlformats.org/presentationml/2006/main">
  <p:tag name="AS_UNIQUEID" val="188"/>
</p:tagLst>
</file>

<file path=ppt/tags/tag88.xml><?xml version="1.0" encoding="utf-8"?>
<p:tagLst xmlns:p="http://schemas.openxmlformats.org/presentationml/2006/main">
  <p:tag name="AS_UNIQUEID" val="189"/>
</p:tagLst>
</file>

<file path=ppt/tags/tag89.xml><?xml version="1.0" encoding="utf-8"?>
<p:tagLst xmlns:p="http://schemas.openxmlformats.org/presentationml/2006/main">
  <p:tag name="AS_UNIQUEID" val="190"/>
</p:tagLst>
</file>

<file path=ppt/tags/tag9.xml><?xml version="1.0" encoding="utf-8"?>
<p:tagLst xmlns:p="http://schemas.openxmlformats.org/presentationml/2006/main">
  <p:tag name="AS_UNIQUEID" val="109"/>
</p:tagLst>
</file>

<file path=ppt/tags/tag90.xml><?xml version="1.0" encoding="utf-8"?>
<p:tagLst xmlns:p="http://schemas.openxmlformats.org/presentationml/2006/main">
  <p:tag name="AS_UNIQUEID" val="191"/>
</p:tagLst>
</file>

<file path=ppt/tags/tag91.xml><?xml version="1.0" encoding="utf-8"?>
<p:tagLst xmlns:p="http://schemas.openxmlformats.org/presentationml/2006/main">
  <p:tag name="AS_UNIQUEID" val="192"/>
</p:tagLst>
</file>

<file path=ppt/tags/tag92.xml><?xml version="1.0" encoding="utf-8"?>
<p:tagLst xmlns:p="http://schemas.openxmlformats.org/presentationml/2006/main">
  <p:tag name="AS_UNIQUEID" val="193"/>
</p:tagLst>
</file>

<file path=ppt/tags/tag93.xml><?xml version="1.0" encoding="utf-8"?>
<p:tagLst xmlns:p="http://schemas.openxmlformats.org/presentationml/2006/main">
  <p:tag name="AS_UNIQUEID" val="194"/>
</p:tagLst>
</file>

<file path=ppt/tags/tag94.xml><?xml version="1.0" encoding="utf-8"?>
<p:tagLst xmlns:p="http://schemas.openxmlformats.org/presentationml/2006/main">
  <p:tag name="AS_UNIQUEID" val="195"/>
</p:tagLst>
</file>

<file path=ppt/tags/tag95.xml><?xml version="1.0" encoding="utf-8"?>
<p:tagLst xmlns:p="http://schemas.openxmlformats.org/presentationml/2006/main">
  <p:tag name="AS_UNIQUEID" val="196"/>
</p:tagLst>
</file>

<file path=ppt/tags/tag96.xml><?xml version="1.0" encoding="utf-8"?>
<p:tagLst xmlns:p="http://schemas.openxmlformats.org/presentationml/2006/main">
  <p:tag name="AS_UNIQUEID" val="197"/>
</p:tagLst>
</file>

<file path=ppt/tags/tag97.xml><?xml version="1.0" encoding="utf-8"?>
<p:tagLst xmlns:p="http://schemas.openxmlformats.org/presentationml/2006/main">
  <p:tag name="AS_UNIQUEID" val="198"/>
</p:tagLst>
</file>

<file path=ppt/tags/tag98.xml><?xml version="1.0" encoding="utf-8"?>
<p:tagLst xmlns:p="http://schemas.openxmlformats.org/presentationml/2006/main">
  <p:tag name="AS_UNIQUEID" val="199"/>
</p:tagLst>
</file>

<file path=ppt/tags/tag99.xml><?xml version="1.0" encoding="utf-8"?>
<p:tagLst xmlns:p="http://schemas.openxmlformats.org/presentationml/2006/main">
  <p:tag name="AS_UNIQUEID" val="202"/>
</p:tagLst>
</file>

<file path=ppt/theme/theme1.xml><?xml version="1.0" encoding="utf-8"?>
<a:theme xmlns:a="http://schemas.openxmlformats.org/drawingml/2006/main" name="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2248</Words>
  <Application>WPS 演示</Application>
  <PresentationFormat>宽屏</PresentationFormat>
  <Paragraphs>99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</vt:lpstr>
      <vt:lpstr>Georgia</vt:lpstr>
      <vt:lpstr>汉仪劲楷简</vt:lpstr>
      <vt:lpstr>华文细黑</vt:lpstr>
      <vt:lpstr>黑体</vt:lpstr>
      <vt:lpstr>Wingdings 2</vt:lpstr>
      <vt:lpstr>Arial Unicode MS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南有乔木</cp:lastModifiedBy>
  <cp:revision>73</cp:revision>
  <cp:lastPrinted>2024-11-21T12:19:00Z</cp:lastPrinted>
  <dcterms:created xsi:type="dcterms:W3CDTF">2024-11-21T12:19:00Z</dcterms:created>
  <dcterms:modified xsi:type="dcterms:W3CDTF">2026-01-23T03:04:56Z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06C02310A5AA4C29B4C8C5AC0690D013_13</vt:lpwstr>
  </property>
  <property fmtid="{D5CDD505-2E9C-101B-9397-08002B2CF9AE}" pid="7" name="KSOProductBuildVer">
    <vt:lpwstr>2052-12.1.0.24657</vt:lpwstr>
  </property>
</Properties>
</file>