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heme/theme3.xml" ContentType="application/vnd.openxmlformats-officedocument.them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11"/>
  </p:notesMasterIdLst>
  <p:sldIdLst>
    <p:sldId id="699" r:id="rId3"/>
    <p:sldId id="809" r:id="rId4"/>
    <p:sldId id="1208" r:id="rId5"/>
    <p:sldId id="1207" r:id="rId6"/>
    <p:sldId id="1209" r:id="rId7"/>
    <p:sldId id="1195" r:id="rId8"/>
    <p:sldId id="1210" r:id="rId9"/>
    <p:sldId id="1206" r:id="rId10"/>
  </p:sldIdLst>
  <p:sldSz cx="12192000" cy="6858000"/>
  <p:notesSz cx="6858000" cy="9144000"/>
  <p:embeddedFontLst>
    <p:embeddedFont>
      <p:font typeface="Wingdings 2" panose="05020102010507070707" pitchFamily="18" charset="2"/>
      <p:regular r:id="rId12"/>
    </p:embeddedFont>
    <p:embeddedFont>
      <p:font typeface="华文细黑" panose="02010600040101010101" pitchFamily="2" charset="-122"/>
      <p:regular r:id="rId13"/>
    </p:embeddedFont>
    <p:embeddedFont>
      <p:font typeface="Georgia" panose="02040502050405020303" pitchFamily="18" charset="0"/>
      <p:regular r:id="rId14"/>
      <p:bold r:id="rId15"/>
      <p:italic r:id="rId16"/>
      <p:boldItalic r:id="rId17"/>
    </p:embeddedFont>
    <p:embeddedFont>
      <p:font typeface="黑体" panose="02010609060101010101" pitchFamily="49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汉仪劲楷简" panose="02010600030101010101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44623" initials="4" lastIdx="0" clrIdx="7"/>
  <p:cmAuthor id="0" name="Administrator" initials="" lastIdx="0" clrIdx="0"/>
  <p:cmAuthor id="1" name="作者" initials="A" lastIdx="0" clrIdx="1"/>
  <p:cmAuthor id="8" name="hx" initials="h" lastIdx="0" clrIdx="8"/>
  <p:cmAuthor id="2" name="admin" initials="a" lastIdx="0" clrIdx="0"/>
  <p:cmAuthor id="3" name="黄 露" initials="" lastIdx="0" clrIdx="0"/>
  <p:cmAuthor id="4" name="雨林木风" initials="雨" lastIdx="0" clrIdx="0"/>
  <p:cmAuthor id="5" name="dell" initials="d" lastIdx="0" clrIdx="2"/>
  <p:cmAuthor id="6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04" autoAdjust="0"/>
    <p:restoredTop sz="94660"/>
  </p:normalViewPr>
  <p:slideViewPr>
    <p:cSldViewPr snapToGrid="0" showGuides="1">
      <p:cViewPr varScale="1">
        <p:scale>
          <a:sx n="31" d="100"/>
          <a:sy n="31" d="100"/>
        </p:scale>
        <p:origin x="410" y="8"/>
      </p:cViewPr>
      <p:guideLst>
        <p:guide orient="horz" pos="20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3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2" Type="http://schemas.openxmlformats.org/officeDocument/2006/relationships/tags" Target="../tags/tag209.xml"/><Relationship Id="rId1" Type="http://schemas.openxmlformats.org/officeDocument/2006/relationships/theme" Target="../theme/theme3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26" Type="http://schemas.openxmlformats.org/officeDocument/2006/relationships/tags" Target="../tags/tag136.xml"/><Relationship Id="rId21" Type="http://schemas.openxmlformats.org/officeDocument/2006/relationships/tags" Target="../tags/tag131.xml"/><Relationship Id="rId42" Type="http://schemas.openxmlformats.org/officeDocument/2006/relationships/tags" Target="../tags/tag152.xml"/><Relationship Id="rId47" Type="http://schemas.openxmlformats.org/officeDocument/2006/relationships/tags" Target="../tags/tag157.xml"/><Relationship Id="rId63" Type="http://schemas.openxmlformats.org/officeDocument/2006/relationships/tags" Target="../tags/tag173.xml"/><Relationship Id="rId68" Type="http://schemas.openxmlformats.org/officeDocument/2006/relationships/tags" Target="../tags/tag178.xml"/><Relationship Id="rId16" Type="http://schemas.openxmlformats.org/officeDocument/2006/relationships/tags" Target="../tags/tag126.xml"/><Relationship Id="rId11" Type="http://schemas.openxmlformats.org/officeDocument/2006/relationships/tags" Target="../tags/tag121.xml"/><Relationship Id="rId32" Type="http://schemas.openxmlformats.org/officeDocument/2006/relationships/tags" Target="../tags/tag142.xml"/><Relationship Id="rId37" Type="http://schemas.openxmlformats.org/officeDocument/2006/relationships/tags" Target="../tags/tag147.xml"/><Relationship Id="rId53" Type="http://schemas.openxmlformats.org/officeDocument/2006/relationships/tags" Target="../tags/tag163.xml"/><Relationship Id="rId58" Type="http://schemas.openxmlformats.org/officeDocument/2006/relationships/tags" Target="../tags/tag168.xml"/><Relationship Id="rId74" Type="http://schemas.openxmlformats.org/officeDocument/2006/relationships/tags" Target="../tags/tag184.xml"/><Relationship Id="rId79" Type="http://schemas.openxmlformats.org/officeDocument/2006/relationships/tags" Target="../tags/tag189.xml"/><Relationship Id="rId5" Type="http://schemas.openxmlformats.org/officeDocument/2006/relationships/tags" Target="../tags/tag115.xml"/><Relationship Id="rId61" Type="http://schemas.openxmlformats.org/officeDocument/2006/relationships/tags" Target="../tags/tag171.xml"/><Relationship Id="rId82" Type="http://schemas.openxmlformats.org/officeDocument/2006/relationships/image" Target="../media/image4.jpeg"/><Relationship Id="rId19" Type="http://schemas.openxmlformats.org/officeDocument/2006/relationships/tags" Target="../tags/tag12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tags" Target="../tags/tag140.xml"/><Relationship Id="rId35" Type="http://schemas.openxmlformats.org/officeDocument/2006/relationships/tags" Target="../tags/tag145.xml"/><Relationship Id="rId43" Type="http://schemas.openxmlformats.org/officeDocument/2006/relationships/tags" Target="../tags/tag153.xml"/><Relationship Id="rId48" Type="http://schemas.openxmlformats.org/officeDocument/2006/relationships/tags" Target="../tags/tag158.xml"/><Relationship Id="rId56" Type="http://schemas.openxmlformats.org/officeDocument/2006/relationships/tags" Target="../tags/tag166.xml"/><Relationship Id="rId64" Type="http://schemas.openxmlformats.org/officeDocument/2006/relationships/tags" Target="../tags/tag174.xml"/><Relationship Id="rId69" Type="http://schemas.openxmlformats.org/officeDocument/2006/relationships/tags" Target="../tags/tag179.xml"/><Relationship Id="rId77" Type="http://schemas.openxmlformats.org/officeDocument/2006/relationships/tags" Target="../tags/tag187.xml"/><Relationship Id="rId8" Type="http://schemas.openxmlformats.org/officeDocument/2006/relationships/tags" Target="../tags/tag118.xml"/><Relationship Id="rId51" Type="http://schemas.openxmlformats.org/officeDocument/2006/relationships/tags" Target="../tags/tag161.xml"/><Relationship Id="rId72" Type="http://schemas.openxmlformats.org/officeDocument/2006/relationships/tags" Target="../tags/tag182.xml"/><Relationship Id="rId80" Type="http://schemas.openxmlformats.org/officeDocument/2006/relationships/tags" Target="../tags/tag190.xml"/><Relationship Id="rId3" Type="http://schemas.openxmlformats.org/officeDocument/2006/relationships/tags" Target="../tags/tag113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tags" Target="../tags/tag143.xml"/><Relationship Id="rId38" Type="http://schemas.openxmlformats.org/officeDocument/2006/relationships/tags" Target="../tags/tag148.xml"/><Relationship Id="rId46" Type="http://schemas.openxmlformats.org/officeDocument/2006/relationships/tags" Target="../tags/tag156.xml"/><Relationship Id="rId59" Type="http://schemas.openxmlformats.org/officeDocument/2006/relationships/tags" Target="../tags/tag169.xml"/><Relationship Id="rId67" Type="http://schemas.openxmlformats.org/officeDocument/2006/relationships/tags" Target="../tags/tag177.xml"/><Relationship Id="rId20" Type="http://schemas.openxmlformats.org/officeDocument/2006/relationships/tags" Target="../tags/tag130.xml"/><Relationship Id="rId41" Type="http://schemas.openxmlformats.org/officeDocument/2006/relationships/tags" Target="../tags/tag151.xml"/><Relationship Id="rId54" Type="http://schemas.openxmlformats.org/officeDocument/2006/relationships/tags" Target="../tags/tag164.xml"/><Relationship Id="rId62" Type="http://schemas.openxmlformats.org/officeDocument/2006/relationships/tags" Target="../tags/tag172.xml"/><Relationship Id="rId70" Type="http://schemas.openxmlformats.org/officeDocument/2006/relationships/tags" Target="../tags/tag180.xml"/><Relationship Id="rId75" Type="http://schemas.openxmlformats.org/officeDocument/2006/relationships/tags" Target="../tags/tag185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36" Type="http://schemas.openxmlformats.org/officeDocument/2006/relationships/tags" Target="../tags/tag146.xml"/><Relationship Id="rId49" Type="http://schemas.openxmlformats.org/officeDocument/2006/relationships/tags" Target="../tags/tag159.xml"/><Relationship Id="rId57" Type="http://schemas.openxmlformats.org/officeDocument/2006/relationships/tags" Target="../tags/tag167.xml"/><Relationship Id="rId10" Type="http://schemas.openxmlformats.org/officeDocument/2006/relationships/tags" Target="../tags/tag120.xml"/><Relationship Id="rId31" Type="http://schemas.openxmlformats.org/officeDocument/2006/relationships/tags" Target="../tags/tag141.xml"/><Relationship Id="rId44" Type="http://schemas.openxmlformats.org/officeDocument/2006/relationships/tags" Target="../tags/tag154.xml"/><Relationship Id="rId52" Type="http://schemas.openxmlformats.org/officeDocument/2006/relationships/tags" Target="../tags/tag162.xml"/><Relationship Id="rId60" Type="http://schemas.openxmlformats.org/officeDocument/2006/relationships/tags" Target="../tags/tag170.xml"/><Relationship Id="rId65" Type="http://schemas.openxmlformats.org/officeDocument/2006/relationships/tags" Target="../tags/tag175.xml"/><Relationship Id="rId73" Type="http://schemas.openxmlformats.org/officeDocument/2006/relationships/tags" Target="../tags/tag183.xml"/><Relationship Id="rId78" Type="http://schemas.openxmlformats.org/officeDocument/2006/relationships/tags" Target="../tags/tag188.xml"/><Relationship Id="rId81" Type="http://schemas.openxmlformats.org/officeDocument/2006/relationships/slideMaster" Target="../slideMasters/slideMaster2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9" Type="http://schemas.openxmlformats.org/officeDocument/2006/relationships/tags" Target="../tags/tag149.xml"/><Relationship Id="rId34" Type="http://schemas.openxmlformats.org/officeDocument/2006/relationships/tags" Target="../tags/tag144.xml"/><Relationship Id="rId50" Type="http://schemas.openxmlformats.org/officeDocument/2006/relationships/tags" Target="../tags/tag160.xml"/><Relationship Id="rId55" Type="http://schemas.openxmlformats.org/officeDocument/2006/relationships/tags" Target="../tags/tag165.xml"/><Relationship Id="rId76" Type="http://schemas.openxmlformats.org/officeDocument/2006/relationships/tags" Target="../tags/tag186.xml"/><Relationship Id="rId7" Type="http://schemas.openxmlformats.org/officeDocument/2006/relationships/tags" Target="../tags/tag117.xml"/><Relationship Id="rId71" Type="http://schemas.openxmlformats.org/officeDocument/2006/relationships/tags" Target="../tags/tag181.xml"/><Relationship Id="rId2" Type="http://schemas.openxmlformats.org/officeDocument/2006/relationships/tags" Target="../tags/tag112.xml"/><Relationship Id="rId29" Type="http://schemas.openxmlformats.org/officeDocument/2006/relationships/tags" Target="../tags/tag139.xml"/><Relationship Id="rId24" Type="http://schemas.openxmlformats.org/officeDocument/2006/relationships/tags" Target="../tags/tag134.xml"/><Relationship Id="rId40" Type="http://schemas.openxmlformats.org/officeDocument/2006/relationships/tags" Target="../tags/tag150.xml"/><Relationship Id="rId45" Type="http://schemas.openxmlformats.org/officeDocument/2006/relationships/tags" Target="../tags/tag155.xml"/><Relationship Id="rId66" Type="http://schemas.openxmlformats.org/officeDocument/2006/relationships/tags" Target="../tags/tag17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tags" Target="../tags/tag203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tags" Target="../tags/tag202.xml"/><Relationship Id="rId17" Type="http://schemas.openxmlformats.org/officeDocument/2006/relationships/tags" Target="../tags/tag207.xml"/><Relationship Id="rId2" Type="http://schemas.openxmlformats.org/officeDocument/2006/relationships/tags" Target="../tags/tag192.xml"/><Relationship Id="rId16" Type="http://schemas.openxmlformats.org/officeDocument/2006/relationships/tags" Target="../tags/tag206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tags" Target="../tags/tag201.xml"/><Relationship Id="rId5" Type="http://schemas.openxmlformats.org/officeDocument/2006/relationships/tags" Target="../tags/tag195.xml"/><Relationship Id="rId15" Type="http://schemas.openxmlformats.org/officeDocument/2006/relationships/tags" Target="../tags/tag205.xml"/><Relationship Id="rId10" Type="http://schemas.openxmlformats.org/officeDocument/2006/relationships/tags" Target="../tags/tag200.xml"/><Relationship Id="rId19" Type="http://schemas.openxmlformats.org/officeDocument/2006/relationships/image" Target="../media/image5.jpeg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tags" Target="../tags/tag20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8.xml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26" Type="http://schemas.openxmlformats.org/officeDocument/2006/relationships/tags" Target="../tags/tag30.xml"/><Relationship Id="rId21" Type="http://schemas.openxmlformats.org/officeDocument/2006/relationships/tags" Target="../tags/tag25.xml"/><Relationship Id="rId42" Type="http://schemas.openxmlformats.org/officeDocument/2006/relationships/tags" Target="../tags/tag46.xml"/><Relationship Id="rId47" Type="http://schemas.openxmlformats.org/officeDocument/2006/relationships/tags" Target="../tags/tag51.xml"/><Relationship Id="rId63" Type="http://schemas.openxmlformats.org/officeDocument/2006/relationships/tags" Target="../tags/tag67.xml"/><Relationship Id="rId68" Type="http://schemas.openxmlformats.org/officeDocument/2006/relationships/tags" Target="../tags/tag72.xml"/><Relationship Id="rId16" Type="http://schemas.openxmlformats.org/officeDocument/2006/relationships/tags" Target="../tags/tag20.xml"/><Relationship Id="rId11" Type="http://schemas.openxmlformats.org/officeDocument/2006/relationships/tags" Target="../tags/tag15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53" Type="http://schemas.openxmlformats.org/officeDocument/2006/relationships/tags" Target="../tags/tag57.xml"/><Relationship Id="rId58" Type="http://schemas.openxmlformats.org/officeDocument/2006/relationships/tags" Target="../tags/tag62.xml"/><Relationship Id="rId74" Type="http://schemas.openxmlformats.org/officeDocument/2006/relationships/tags" Target="../tags/tag78.xml"/><Relationship Id="rId79" Type="http://schemas.openxmlformats.org/officeDocument/2006/relationships/tags" Target="../tags/tag83.xml"/><Relationship Id="rId5" Type="http://schemas.openxmlformats.org/officeDocument/2006/relationships/tags" Target="../tags/tag9.xml"/><Relationship Id="rId61" Type="http://schemas.openxmlformats.org/officeDocument/2006/relationships/tags" Target="../tags/tag65.xml"/><Relationship Id="rId82" Type="http://schemas.openxmlformats.org/officeDocument/2006/relationships/image" Target="../media/image4.jpeg"/><Relationship Id="rId19" Type="http://schemas.openxmlformats.org/officeDocument/2006/relationships/tags" Target="../tags/tag2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tags" Target="../tags/tag47.xml"/><Relationship Id="rId48" Type="http://schemas.openxmlformats.org/officeDocument/2006/relationships/tags" Target="../tags/tag52.xml"/><Relationship Id="rId56" Type="http://schemas.openxmlformats.org/officeDocument/2006/relationships/tags" Target="../tags/tag60.xml"/><Relationship Id="rId64" Type="http://schemas.openxmlformats.org/officeDocument/2006/relationships/tags" Target="../tags/tag68.xml"/><Relationship Id="rId69" Type="http://schemas.openxmlformats.org/officeDocument/2006/relationships/tags" Target="../tags/tag73.xml"/><Relationship Id="rId77" Type="http://schemas.openxmlformats.org/officeDocument/2006/relationships/tags" Target="../tags/tag81.xml"/><Relationship Id="rId8" Type="http://schemas.openxmlformats.org/officeDocument/2006/relationships/tags" Target="../tags/tag12.xml"/><Relationship Id="rId51" Type="http://schemas.openxmlformats.org/officeDocument/2006/relationships/tags" Target="../tags/tag55.xml"/><Relationship Id="rId72" Type="http://schemas.openxmlformats.org/officeDocument/2006/relationships/tags" Target="../tags/tag76.xml"/><Relationship Id="rId80" Type="http://schemas.openxmlformats.org/officeDocument/2006/relationships/tags" Target="../tags/tag84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46" Type="http://schemas.openxmlformats.org/officeDocument/2006/relationships/tags" Target="../tags/tag50.xml"/><Relationship Id="rId59" Type="http://schemas.openxmlformats.org/officeDocument/2006/relationships/tags" Target="../tags/tag63.xml"/><Relationship Id="rId67" Type="http://schemas.openxmlformats.org/officeDocument/2006/relationships/tags" Target="../tags/tag71.xml"/><Relationship Id="rId20" Type="http://schemas.openxmlformats.org/officeDocument/2006/relationships/tags" Target="../tags/tag24.xml"/><Relationship Id="rId41" Type="http://schemas.openxmlformats.org/officeDocument/2006/relationships/tags" Target="../tags/tag45.xml"/><Relationship Id="rId54" Type="http://schemas.openxmlformats.org/officeDocument/2006/relationships/tags" Target="../tags/tag58.xml"/><Relationship Id="rId62" Type="http://schemas.openxmlformats.org/officeDocument/2006/relationships/tags" Target="../tags/tag66.xml"/><Relationship Id="rId70" Type="http://schemas.openxmlformats.org/officeDocument/2006/relationships/tags" Target="../tags/tag74.xml"/><Relationship Id="rId75" Type="http://schemas.openxmlformats.org/officeDocument/2006/relationships/tags" Target="../tags/tag79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49" Type="http://schemas.openxmlformats.org/officeDocument/2006/relationships/tags" Target="../tags/tag53.xml"/><Relationship Id="rId57" Type="http://schemas.openxmlformats.org/officeDocument/2006/relationships/tags" Target="../tags/tag61.xml"/><Relationship Id="rId10" Type="http://schemas.openxmlformats.org/officeDocument/2006/relationships/tags" Target="../tags/tag14.xml"/><Relationship Id="rId31" Type="http://schemas.openxmlformats.org/officeDocument/2006/relationships/tags" Target="../tags/tag35.xml"/><Relationship Id="rId44" Type="http://schemas.openxmlformats.org/officeDocument/2006/relationships/tags" Target="../tags/tag48.xml"/><Relationship Id="rId52" Type="http://schemas.openxmlformats.org/officeDocument/2006/relationships/tags" Target="../tags/tag56.xml"/><Relationship Id="rId60" Type="http://schemas.openxmlformats.org/officeDocument/2006/relationships/tags" Target="../tags/tag64.xml"/><Relationship Id="rId65" Type="http://schemas.openxmlformats.org/officeDocument/2006/relationships/tags" Target="../tags/tag69.xml"/><Relationship Id="rId73" Type="http://schemas.openxmlformats.org/officeDocument/2006/relationships/tags" Target="../tags/tag77.xml"/><Relationship Id="rId78" Type="http://schemas.openxmlformats.org/officeDocument/2006/relationships/tags" Target="../tags/tag82.xml"/><Relationship Id="rId81" Type="http://schemas.openxmlformats.org/officeDocument/2006/relationships/slideMaster" Target="../slideMasters/slideMaster1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9" Type="http://schemas.openxmlformats.org/officeDocument/2006/relationships/tags" Target="../tags/tag43.xml"/><Relationship Id="rId34" Type="http://schemas.openxmlformats.org/officeDocument/2006/relationships/tags" Target="../tags/tag38.xml"/><Relationship Id="rId50" Type="http://schemas.openxmlformats.org/officeDocument/2006/relationships/tags" Target="../tags/tag54.xml"/><Relationship Id="rId55" Type="http://schemas.openxmlformats.org/officeDocument/2006/relationships/tags" Target="../tags/tag59.xml"/><Relationship Id="rId76" Type="http://schemas.openxmlformats.org/officeDocument/2006/relationships/tags" Target="../tags/tag80.xml"/><Relationship Id="rId7" Type="http://schemas.openxmlformats.org/officeDocument/2006/relationships/tags" Target="../tags/tag11.xml"/><Relationship Id="rId71" Type="http://schemas.openxmlformats.org/officeDocument/2006/relationships/tags" Target="../tags/tag75.xml"/><Relationship Id="rId2" Type="http://schemas.openxmlformats.org/officeDocument/2006/relationships/tags" Target="../tags/tag6.xml"/><Relationship Id="rId29" Type="http://schemas.openxmlformats.org/officeDocument/2006/relationships/tags" Target="../tags/tag33.xml"/><Relationship Id="rId24" Type="http://schemas.openxmlformats.org/officeDocument/2006/relationships/tags" Target="../tags/tag28.xml"/><Relationship Id="rId40" Type="http://schemas.openxmlformats.org/officeDocument/2006/relationships/tags" Target="../tags/tag44.xml"/><Relationship Id="rId45" Type="http://schemas.openxmlformats.org/officeDocument/2006/relationships/tags" Target="../tags/tag49.xml"/><Relationship Id="rId66" Type="http://schemas.openxmlformats.org/officeDocument/2006/relationships/tags" Target="../tags/tag7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10" Type="http://schemas.openxmlformats.org/officeDocument/2006/relationships/tags" Target="../tags/tag94.xml"/><Relationship Id="rId19" Type="http://schemas.openxmlformats.org/officeDocument/2006/relationships/image" Target="../media/image5.jpe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2.xml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0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</a:p>
        </p:txBody>
      </p:sp>
      <p:grpSp>
        <p:nvGrpSpPr>
          <p:cNvPr id="10" name="组合 9"/>
          <p:cNvGrpSpPr/>
          <p:nvPr userDrawn="1">
            <p:custDataLst>
              <p:tags r:id="rId4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17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19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20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21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2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23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18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</a:p>
          </p:txBody>
        </p:sp>
      </p:grpSp>
      <p:grpSp>
        <p:nvGrpSpPr>
          <p:cNvPr id="75" name="组合 74"/>
          <p:cNvGrpSpPr/>
          <p:nvPr userDrawn="1">
            <p:custDataLst>
              <p:tags r:id="rId5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13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</a:p>
          </p:txBody>
        </p:sp>
        <p:grpSp>
          <p:nvGrpSpPr>
            <p:cNvPr id="77" name="组合 76"/>
            <p:cNvGrpSpPr/>
            <p:nvPr>
              <p:custDataLst>
                <p:tags r:id="rId14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6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9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10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11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12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</a:p>
        </p:txBody>
      </p:sp>
      <p:grpSp>
        <p:nvGrpSpPr>
          <p:cNvPr id="9" name="组合 8"/>
          <p:cNvGrpSpPr/>
          <p:nvPr userDrawn="1">
            <p:custDataLst>
              <p:tags r:id="rId4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1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1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</a:p>
        </p:txBody>
      </p:sp>
      <p:grpSp>
        <p:nvGrpSpPr>
          <p:cNvPr id="13" name="组合 12"/>
          <p:cNvGrpSpPr/>
          <p:nvPr userDrawn="1">
            <p:custDataLst>
              <p:tags r:id="rId6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7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9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0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1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2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3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</a:p>
        </p:txBody>
      </p:sp>
      <p:grpSp>
        <p:nvGrpSpPr>
          <p:cNvPr id="10" name="组合 9"/>
          <p:cNvGrpSpPr/>
          <p:nvPr userDrawn="1">
            <p:custDataLst>
              <p:tags r:id="rId4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17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19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20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21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2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23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18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</a:p>
          </p:txBody>
        </p:sp>
      </p:grpSp>
      <p:grpSp>
        <p:nvGrpSpPr>
          <p:cNvPr id="75" name="组合 74"/>
          <p:cNvGrpSpPr/>
          <p:nvPr userDrawn="1">
            <p:custDataLst>
              <p:tags r:id="rId5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13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</a:p>
          </p:txBody>
        </p:sp>
        <p:grpSp>
          <p:nvGrpSpPr>
            <p:cNvPr id="77" name="组合 76"/>
            <p:cNvGrpSpPr/>
            <p:nvPr>
              <p:custDataLst>
                <p:tags r:id="rId14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6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9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10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11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12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</a:p>
        </p:txBody>
      </p:sp>
      <p:grpSp>
        <p:nvGrpSpPr>
          <p:cNvPr id="9" name="组合 8"/>
          <p:cNvGrpSpPr/>
          <p:nvPr userDrawn="1">
            <p:custDataLst>
              <p:tags r:id="rId4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1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1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</a:p>
        </p:txBody>
      </p:sp>
      <p:grpSp>
        <p:nvGrpSpPr>
          <p:cNvPr id="13" name="组合 12"/>
          <p:cNvGrpSpPr/>
          <p:nvPr userDrawn="1">
            <p:custDataLst>
              <p:tags r:id="rId6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7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9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0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1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2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3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" y="4103710"/>
            <a:ext cx="12186815" cy="28909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88394"/>
            <a:ext cx="12186815" cy="289096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>
            <p:custDataLst>
              <p:tags r:id="rId2"/>
            </p:custDataLst>
          </p:nvPr>
        </p:nvSpPr>
        <p:spPr>
          <a:xfrm>
            <a:off x="0" y="490352"/>
            <a:ext cx="1212850" cy="326148"/>
          </a:xfrm>
          <a:custGeom>
            <a:avLst/>
            <a:gdLst>
              <a:gd name="connsiteX0" fmla="*/ 0 w 2633632"/>
              <a:gd name="connsiteY0" fmla="*/ 0 h 738664"/>
              <a:gd name="connsiteX1" fmla="*/ 1908959 w 2633632"/>
              <a:gd name="connsiteY1" fmla="*/ 0 h 738664"/>
              <a:gd name="connsiteX2" fmla="*/ 2633632 w 2633632"/>
              <a:gd name="connsiteY2" fmla="*/ 738664 h 738664"/>
              <a:gd name="connsiteX3" fmla="*/ 0 w 2633632"/>
              <a:gd name="connsiteY3" fmla="*/ 738664 h 738664"/>
              <a:gd name="connsiteX0-1" fmla="*/ 0 w 2633632"/>
              <a:gd name="connsiteY0-2" fmla="*/ 0 h 738664"/>
              <a:gd name="connsiteX1-3" fmla="*/ 2255604 w 2633632"/>
              <a:gd name="connsiteY1-4" fmla="*/ 9526 h 738664"/>
              <a:gd name="connsiteX2-5" fmla="*/ 2633632 w 2633632"/>
              <a:gd name="connsiteY2-6" fmla="*/ 738664 h 738664"/>
              <a:gd name="connsiteX3-7" fmla="*/ 0 w 2633632"/>
              <a:gd name="connsiteY3-8" fmla="*/ 738664 h 738664"/>
              <a:gd name="connsiteX4" fmla="*/ 0 w 2633632"/>
              <a:gd name="connsiteY4" fmla="*/ 0 h 738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2633632" h="738664">
                <a:moveTo>
                  <a:pt x="0" y="0"/>
                </a:moveTo>
                <a:lnTo>
                  <a:pt x="2255604" y="9526"/>
                </a:lnTo>
                <a:lnTo>
                  <a:pt x="2633632" y="738664"/>
                </a:lnTo>
                <a:lnTo>
                  <a:pt x="0" y="738664"/>
                </a:lnTo>
                <a:lnTo>
                  <a:pt x="0" y="0"/>
                </a:ln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>
            <p:custDataLst>
              <p:tags r:id="rId3"/>
            </p:custDataLst>
          </p:nvPr>
        </p:nvSpPr>
        <p:spPr>
          <a:xfrm flipV="1">
            <a:off x="1228726" y="742119"/>
            <a:ext cx="10963274" cy="74381"/>
          </a:xfrm>
          <a:custGeom>
            <a:avLst/>
            <a:gdLst>
              <a:gd name="connsiteX0" fmla="*/ 0 w 8883644"/>
              <a:gd name="connsiteY0" fmla="*/ 100995 h 100995"/>
              <a:gd name="connsiteX1" fmla="*/ 8760755 w 8883644"/>
              <a:gd name="connsiteY1" fmla="*/ 100995 h 100995"/>
              <a:gd name="connsiteX2" fmla="*/ 8760906 w 8883644"/>
              <a:gd name="connsiteY2" fmla="*/ 100800 h 100995"/>
              <a:gd name="connsiteX3" fmla="*/ 8883644 w 8883644"/>
              <a:gd name="connsiteY3" fmla="*/ 100800 h 100995"/>
              <a:gd name="connsiteX4" fmla="*/ 8883644 w 8883644"/>
              <a:gd name="connsiteY4" fmla="*/ 0 h 100995"/>
              <a:gd name="connsiteX5" fmla="*/ 8839188 w 8883644"/>
              <a:gd name="connsiteY5" fmla="*/ 0 h 100995"/>
              <a:gd name="connsiteX6" fmla="*/ 8439144 w 8883644"/>
              <a:gd name="connsiteY6" fmla="*/ 0 h 100995"/>
              <a:gd name="connsiteX7" fmla="*/ 78433 w 8883644"/>
              <a:gd name="connsiteY7" fmla="*/ 0 h 100995"/>
              <a:gd name="connsiteX0-1" fmla="*/ 0 w 8878201"/>
              <a:gd name="connsiteY0-2" fmla="*/ 100995 h 100995"/>
              <a:gd name="connsiteX1-3" fmla="*/ 8755312 w 8878201"/>
              <a:gd name="connsiteY1-4" fmla="*/ 100995 h 100995"/>
              <a:gd name="connsiteX2-5" fmla="*/ 8755463 w 8878201"/>
              <a:gd name="connsiteY2-6" fmla="*/ 100800 h 100995"/>
              <a:gd name="connsiteX3-7" fmla="*/ 8878201 w 8878201"/>
              <a:gd name="connsiteY3-8" fmla="*/ 100800 h 100995"/>
              <a:gd name="connsiteX4-9" fmla="*/ 8878201 w 8878201"/>
              <a:gd name="connsiteY4-10" fmla="*/ 0 h 100995"/>
              <a:gd name="connsiteX5-11" fmla="*/ 8833745 w 8878201"/>
              <a:gd name="connsiteY5-12" fmla="*/ 0 h 100995"/>
              <a:gd name="connsiteX6-13" fmla="*/ 8433701 w 8878201"/>
              <a:gd name="connsiteY6-14" fmla="*/ 0 h 100995"/>
              <a:gd name="connsiteX7-15" fmla="*/ 72990 w 8878201"/>
              <a:gd name="connsiteY7-16" fmla="*/ 0 h 100995"/>
              <a:gd name="connsiteX8" fmla="*/ 0 w 8878201"/>
              <a:gd name="connsiteY8" fmla="*/ 100995 h 100995"/>
              <a:gd name="connsiteX0-17" fmla="*/ 0 w 8874118"/>
              <a:gd name="connsiteY0-18" fmla="*/ 104335 h 104335"/>
              <a:gd name="connsiteX1-19" fmla="*/ 8751229 w 8874118"/>
              <a:gd name="connsiteY1-20" fmla="*/ 100995 h 104335"/>
              <a:gd name="connsiteX2-21" fmla="*/ 8751380 w 8874118"/>
              <a:gd name="connsiteY2-22" fmla="*/ 100800 h 104335"/>
              <a:gd name="connsiteX3-23" fmla="*/ 8874118 w 8874118"/>
              <a:gd name="connsiteY3-24" fmla="*/ 100800 h 104335"/>
              <a:gd name="connsiteX4-25" fmla="*/ 8874118 w 8874118"/>
              <a:gd name="connsiteY4-26" fmla="*/ 0 h 104335"/>
              <a:gd name="connsiteX5-27" fmla="*/ 8829662 w 8874118"/>
              <a:gd name="connsiteY5-28" fmla="*/ 0 h 104335"/>
              <a:gd name="connsiteX6-29" fmla="*/ 8429618 w 8874118"/>
              <a:gd name="connsiteY6-30" fmla="*/ 0 h 104335"/>
              <a:gd name="connsiteX7-31" fmla="*/ 68907 w 8874118"/>
              <a:gd name="connsiteY7-32" fmla="*/ 0 h 104335"/>
              <a:gd name="connsiteX8-33" fmla="*/ 0 w 8874118"/>
              <a:gd name="connsiteY8-34" fmla="*/ 104335 h 104335"/>
              <a:gd name="connsiteX0-35" fmla="*/ 0 w 8872076"/>
              <a:gd name="connsiteY0-36" fmla="*/ 104335 h 104335"/>
              <a:gd name="connsiteX1-37" fmla="*/ 8749187 w 8872076"/>
              <a:gd name="connsiteY1-38" fmla="*/ 100995 h 104335"/>
              <a:gd name="connsiteX2-39" fmla="*/ 8749338 w 8872076"/>
              <a:gd name="connsiteY2-40" fmla="*/ 100800 h 104335"/>
              <a:gd name="connsiteX3-41" fmla="*/ 8872076 w 8872076"/>
              <a:gd name="connsiteY3-42" fmla="*/ 100800 h 104335"/>
              <a:gd name="connsiteX4-43" fmla="*/ 8872076 w 8872076"/>
              <a:gd name="connsiteY4-44" fmla="*/ 0 h 104335"/>
              <a:gd name="connsiteX5-45" fmla="*/ 8827620 w 8872076"/>
              <a:gd name="connsiteY5-46" fmla="*/ 0 h 104335"/>
              <a:gd name="connsiteX6-47" fmla="*/ 8427576 w 8872076"/>
              <a:gd name="connsiteY6-48" fmla="*/ 0 h 104335"/>
              <a:gd name="connsiteX7-49" fmla="*/ 66865 w 8872076"/>
              <a:gd name="connsiteY7-50" fmla="*/ 0 h 104335"/>
              <a:gd name="connsiteX8-51" fmla="*/ 0 w 8872076"/>
              <a:gd name="connsiteY8-52" fmla="*/ 104335 h 104335"/>
              <a:gd name="connsiteX0-53" fmla="*/ 0 w 8863911"/>
              <a:gd name="connsiteY0-54" fmla="*/ 104335 h 104335"/>
              <a:gd name="connsiteX1-55" fmla="*/ 8741022 w 8863911"/>
              <a:gd name="connsiteY1-56" fmla="*/ 100995 h 104335"/>
              <a:gd name="connsiteX2-57" fmla="*/ 8741173 w 8863911"/>
              <a:gd name="connsiteY2-58" fmla="*/ 100800 h 104335"/>
              <a:gd name="connsiteX3-59" fmla="*/ 8863911 w 8863911"/>
              <a:gd name="connsiteY3-60" fmla="*/ 100800 h 104335"/>
              <a:gd name="connsiteX4-61" fmla="*/ 8863911 w 8863911"/>
              <a:gd name="connsiteY4-62" fmla="*/ 0 h 104335"/>
              <a:gd name="connsiteX5-63" fmla="*/ 8819455 w 8863911"/>
              <a:gd name="connsiteY5-64" fmla="*/ 0 h 104335"/>
              <a:gd name="connsiteX6-65" fmla="*/ 8419411 w 8863911"/>
              <a:gd name="connsiteY6-66" fmla="*/ 0 h 104335"/>
              <a:gd name="connsiteX7-67" fmla="*/ 58700 w 8863911"/>
              <a:gd name="connsiteY7-68" fmla="*/ 0 h 104335"/>
              <a:gd name="connsiteX8-69" fmla="*/ 0 w 8863911"/>
              <a:gd name="connsiteY8-70" fmla="*/ 104335 h 104335"/>
              <a:gd name="connsiteX0-71" fmla="*/ 0 w 8863911"/>
              <a:gd name="connsiteY0-72" fmla="*/ 104335 h 104335"/>
              <a:gd name="connsiteX1-73" fmla="*/ 8741022 w 8863911"/>
              <a:gd name="connsiteY1-74" fmla="*/ 100995 h 104335"/>
              <a:gd name="connsiteX2-75" fmla="*/ 8741173 w 8863911"/>
              <a:gd name="connsiteY2-76" fmla="*/ 100800 h 104335"/>
              <a:gd name="connsiteX3-77" fmla="*/ 8863911 w 8863911"/>
              <a:gd name="connsiteY3-78" fmla="*/ 100800 h 104335"/>
              <a:gd name="connsiteX4-79" fmla="*/ 8863911 w 8863911"/>
              <a:gd name="connsiteY4-80" fmla="*/ 0 h 104335"/>
              <a:gd name="connsiteX5-81" fmla="*/ 8819455 w 8863911"/>
              <a:gd name="connsiteY5-82" fmla="*/ 0 h 104335"/>
              <a:gd name="connsiteX6-83" fmla="*/ 8419411 w 8863911"/>
              <a:gd name="connsiteY6-84" fmla="*/ 0 h 104335"/>
              <a:gd name="connsiteX7-85" fmla="*/ 58700 w 8863911"/>
              <a:gd name="connsiteY7-86" fmla="*/ 0 h 104335"/>
              <a:gd name="connsiteX8-87" fmla="*/ 0 w 8863911"/>
              <a:gd name="connsiteY8-88" fmla="*/ 104335 h 104335"/>
              <a:gd name="connsiteX0-89" fmla="*/ 0 w 8850426"/>
              <a:gd name="connsiteY0-90" fmla="*/ 104335 h 104335"/>
              <a:gd name="connsiteX1-91" fmla="*/ 8727537 w 8850426"/>
              <a:gd name="connsiteY1-92" fmla="*/ 100995 h 104335"/>
              <a:gd name="connsiteX2-93" fmla="*/ 8727688 w 8850426"/>
              <a:gd name="connsiteY2-94" fmla="*/ 100800 h 104335"/>
              <a:gd name="connsiteX3-95" fmla="*/ 8850426 w 8850426"/>
              <a:gd name="connsiteY3-96" fmla="*/ 100800 h 104335"/>
              <a:gd name="connsiteX4-97" fmla="*/ 8850426 w 8850426"/>
              <a:gd name="connsiteY4-98" fmla="*/ 0 h 104335"/>
              <a:gd name="connsiteX5-99" fmla="*/ 8805970 w 8850426"/>
              <a:gd name="connsiteY5-100" fmla="*/ 0 h 104335"/>
              <a:gd name="connsiteX6-101" fmla="*/ 8405926 w 8850426"/>
              <a:gd name="connsiteY6-102" fmla="*/ 0 h 104335"/>
              <a:gd name="connsiteX7-103" fmla="*/ 45215 w 8850426"/>
              <a:gd name="connsiteY7-104" fmla="*/ 0 h 104335"/>
              <a:gd name="connsiteX8-105" fmla="*/ 0 w 8850426"/>
              <a:gd name="connsiteY8-106" fmla="*/ 104335 h 104335"/>
              <a:gd name="connsiteX0-107" fmla="*/ 0 w 8850426"/>
              <a:gd name="connsiteY0-108" fmla="*/ 104335 h 104335"/>
              <a:gd name="connsiteX1-109" fmla="*/ 8727537 w 8850426"/>
              <a:gd name="connsiteY1-110" fmla="*/ 100995 h 104335"/>
              <a:gd name="connsiteX2-111" fmla="*/ 8727688 w 8850426"/>
              <a:gd name="connsiteY2-112" fmla="*/ 100800 h 104335"/>
              <a:gd name="connsiteX3-113" fmla="*/ 8850426 w 8850426"/>
              <a:gd name="connsiteY3-114" fmla="*/ 100800 h 104335"/>
              <a:gd name="connsiteX4-115" fmla="*/ 8850426 w 8850426"/>
              <a:gd name="connsiteY4-116" fmla="*/ 0 h 104335"/>
              <a:gd name="connsiteX5-117" fmla="*/ 8805970 w 8850426"/>
              <a:gd name="connsiteY5-118" fmla="*/ 0 h 104335"/>
              <a:gd name="connsiteX6-119" fmla="*/ 8405926 w 8850426"/>
              <a:gd name="connsiteY6-120" fmla="*/ 0 h 104335"/>
              <a:gd name="connsiteX7-121" fmla="*/ 45215 w 8850426"/>
              <a:gd name="connsiteY7-122" fmla="*/ 0 h 104335"/>
              <a:gd name="connsiteX8-123" fmla="*/ 0 w 8850426"/>
              <a:gd name="connsiteY8-124" fmla="*/ 104335 h 104335"/>
              <a:gd name="connsiteX0-125" fmla="*/ 0 w 8850426"/>
              <a:gd name="connsiteY0-126" fmla="*/ 104335 h 104335"/>
              <a:gd name="connsiteX1-127" fmla="*/ 8727537 w 8850426"/>
              <a:gd name="connsiteY1-128" fmla="*/ 100995 h 104335"/>
              <a:gd name="connsiteX2-129" fmla="*/ 8727688 w 8850426"/>
              <a:gd name="connsiteY2-130" fmla="*/ 100800 h 104335"/>
              <a:gd name="connsiteX3-131" fmla="*/ 8850426 w 8850426"/>
              <a:gd name="connsiteY3-132" fmla="*/ 100800 h 104335"/>
              <a:gd name="connsiteX4-133" fmla="*/ 8850426 w 8850426"/>
              <a:gd name="connsiteY4-134" fmla="*/ 0 h 104335"/>
              <a:gd name="connsiteX5-135" fmla="*/ 8805970 w 8850426"/>
              <a:gd name="connsiteY5-136" fmla="*/ 0 h 104335"/>
              <a:gd name="connsiteX6-137" fmla="*/ 8405926 w 8850426"/>
              <a:gd name="connsiteY6-138" fmla="*/ 0 h 104335"/>
              <a:gd name="connsiteX7-139" fmla="*/ 45215 w 8850426"/>
              <a:gd name="connsiteY7-140" fmla="*/ 0 h 104335"/>
              <a:gd name="connsiteX8-141" fmla="*/ 0 w 8850426"/>
              <a:gd name="connsiteY8-142" fmla="*/ 104335 h 104335"/>
              <a:gd name="connsiteX0-143" fmla="*/ 0 w 8850426"/>
              <a:gd name="connsiteY0-144" fmla="*/ 104335 h 104335"/>
              <a:gd name="connsiteX1-145" fmla="*/ 8727537 w 8850426"/>
              <a:gd name="connsiteY1-146" fmla="*/ 100995 h 104335"/>
              <a:gd name="connsiteX2-147" fmla="*/ 8727688 w 8850426"/>
              <a:gd name="connsiteY2-148" fmla="*/ 100800 h 104335"/>
              <a:gd name="connsiteX3-149" fmla="*/ 8850426 w 8850426"/>
              <a:gd name="connsiteY3-150" fmla="*/ 100800 h 104335"/>
              <a:gd name="connsiteX4-151" fmla="*/ 8850426 w 8850426"/>
              <a:gd name="connsiteY4-152" fmla="*/ 0 h 104335"/>
              <a:gd name="connsiteX5-153" fmla="*/ 8805970 w 8850426"/>
              <a:gd name="connsiteY5-154" fmla="*/ 0 h 104335"/>
              <a:gd name="connsiteX6-155" fmla="*/ 8405926 w 8850426"/>
              <a:gd name="connsiteY6-156" fmla="*/ 0 h 104335"/>
              <a:gd name="connsiteX7-157" fmla="*/ 45215 w 8850426"/>
              <a:gd name="connsiteY7-158" fmla="*/ 0 h 104335"/>
              <a:gd name="connsiteX8-159" fmla="*/ 0 w 8850426"/>
              <a:gd name="connsiteY8-160" fmla="*/ 104335 h 104335"/>
              <a:gd name="connsiteX0-161" fmla="*/ 0 w 8850426"/>
              <a:gd name="connsiteY0-162" fmla="*/ 104335 h 104335"/>
              <a:gd name="connsiteX1-163" fmla="*/ 8727537 w 8850426"/>
              <a:gd name="connsiteY1-164" fmla="*/ 100995 h 104335"/>
              <a:gd name="connsiteX2-165" fmla="*/ 8727688 w 8850426"/>
              <a:gd name="connsiteY2-166" fmla="*/ 100800 h 104335"/>
              <a:gd name="connsiteX3-167" fmla="*/ 8850426 w 8850426"/>
              <a:gd name="connsiteY3-168" fmla="*/ 100800 h 104335"/>
              <a:gd name="connsiteX4-169" fmla="*/ 8850426 w 8850426"/>
              <a:gd name="connsiteY4-170" fmla="*/ 0 h 104335"/>
              <a:gd name="connsiteX5-171" fmla="*/ 8805970 w 8850426"/>
              <a:gd name="connsiteY5-172" fmla="*/ 0 h 104335"/>
              <a:gd name="connsiteX6-173" fmla="*/ 8405926 w 8850426"/>
              <a:gd name="connsiteY6-174" fmla="*/ 0 h 104335"/>
              <a:gd name="connsiteX7-175" fmla="*/ 38472 w 8850426"/>
              <a:gd name="connsiteY7-176" fmla="*/ 2228 h 104335"/>
              <a:gd name="connsiteX8-177" fmla="*/ 0 w 8850426"/>
              <a:gd name="connsiteY8-178" fmla="*/ 104335 h 104335"/>
              <a:gd name="connsiteX0-179" fmla="*/ 0 w 8850426"/>
              <a:gd name="connsiteY0-180" fmla="*/ 104335 h 104335"/>
              <a:gd name="connsiteX1-181" fmla="*/ 8727537 w 8850426"/>
              <a:gd name="connsiteY1-182" fmla="*/ 100995 h 104335"/>
              <a:gd name="connsiteX2-183" fmla="*/ 8727688 w 8850426"/>
              <a:gd name="connsiteY2-184" fmla="*/ 100800 h 104335"/>
              <a:gd name="connsiteX3-185" fmla="*/ 8850426 w 8850426"/>
              <a:gd name="connsiteY3-186" fmla="*/ 100800 h 104335"/>
              <a:gd name="connsiteX4-187" fmla="*/ 8850426 w 8850426"/>
              <a:gd name="connsiteY4-188" fmla="*/ 0 h 104335"/>
              <a:gd name="connsiteX5-189" fmla="*/ 8805970 w 8850426"/>
              <a:gd name="connsiteY5-190" fmla="*/ 0 h 104335"/>
              <a:gd name="connsiteX6-191" fmla="*/ 8405926 w 8850426"/>
              <a:gd name="connsiteY6-192" fmla="*/ 0 h 104335"/>
              <a:gd name="connsiteX7-193" fmla="*/ 38472 w 8850426"/>
              <a:gd name="connsiteY7-194" fmla="*/ 2228 h 104335"/>
              <a:gd name="connsiteX8-195" fmla="*/ 0 w 8850426"/>
              <a:gd name="connsiteY8-196" fmla="*/ 104335 h 104335"/>
              <a:gd name="connsiteX0-197" fmla="*/ 0 w 8850426"/>
              <a:gd name="connsiteY0-198" fmla="*/ 104335 h 104335"/>
              <a:gd name="connsiteX1-199" fmla="*/ 8727537 w 8850426"/>
              <a:gd name="connsiteY1-200" fmla="*/ 100995 h 104335"/>
              <a:gd name="connsiteX2-201" fmla="*/ 8727688 w 8850426"/>
              <a:gd name="connsiteY2-202" fmla="*/ 100800 h 104335"/>
              <a:gd name="connsiteX3-203" fmla="*/ 8850426 w 8850426"/>
              <a:gd name="connsiteY3-204" fmla="*/ 100800 h 104335"/>
              <a:gd name="connsiteX4-205" fmla="*/ 8850426 w 8850426"/>
              <a:gd name="connsiteY4-206" fmla="*/ 0 h 104335"/>
              <a:gd name="connsiteX5-207" fmla="*/ 8805970 w 8850426"/>
              <a:gd name="connsiteY5-208" fmla="*/ 0 h 104335"/>
              <a:gd name="connsiteX6-209" fmla="*/ 8405926 w 8850426"/>
              <a:gd name="connsiteY6-210" fmla="*/ 0 h 104335"/>
              <a:gd name="connsiteX7-211" fmla="*/ 38472 w 8850426"/>
              <a:gd name="connsiteY7-212" fmla="*/ 2228 h 104335"/>
              <a:gd name="connsiteX8-213" fmla="*/ 0 w 8850426"/>
              <a:gd name="connsiteY8-214" fmla="*/ 104335 h 1043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8850426" h="104335">
                <a:moveTo>
                  <a:pt x="0" y="104335"/>
                </a:moveTo>
                <a:lnTo>
                  <a:pt x="8727537" y="100995"/>
                </a:lnTo>
                <a:lnTo>
                  <a:pt x="8727688" y="100800"/>
                </a:lnTo>
                <a:lnTo>
                  <a:pt x="8850426" y="100800"/>
                </a:lnTo>
                <a:lnTo>
                  <a:pt x="8850426" y="0"/>
                </a:lnTo>
                <a:lnTo>
                  <a:pt x="8805970" y="0"/>
                </a:lnTo>
                <a:lnTo>
                  <a:pt x="8405926" y="0"/>
                </a:lnTo>
                <a:lnTo>
                  <a:pt x="38472" y="2228"/>
                </a:lnTo>
                <a:cubicBezTo>
                  <a:pt x="16374" y="58161"/>
                  <a:pt x="22098" y="55083"/>
                  <a:pt x="0" y="104335"/>
                </a:cubicBez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0814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file:///C:\Users\dxrdy\AppData\Local\Temp\2023325190513-649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ags" Target="../tags/tag109.xml"/><Relationship Id="rId12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ags" Target="../tags/tag108.xml"/><Relationship Id="rId11" Type="http://schemas.openxmlformats.org/officeDocument/2006/relationships/image" Target="../media/image2.png"/><Relationship Id="rId5" Type="http://schemas.openxmlformats.org/officeDocument/2006/relationships/theme" Target="../theme/theme2.xml"/><Relationship Id="rId10" Type="http://schemas.openxmlformats.org/officeDocument/2006/relationships/image" Target="file:///C:\Users\dxrdy\AppData\Local\Temp\2023325190513-649.png" TargetMode="External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0"/>
            </p:custDataLst>
          </p:nvPr>
        </p:nvPicPr>
        <p:blipFill>
          <a:blip r:embed="rId12" r:link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8" r:link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217.xml"/><Relationship Id="rId7" Type="http://schemas.openxmlformats.org/officeDocument/2006/relationships/image" Target="../media/image11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图片 9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4985"/>
            <a:ext cx="12192000" cy="4513413"/>
          </a:xfrm>
          <a:prstGeom prst="rect">
            <a:avLst/>
          </a:prstGeom>
        </p:spPr>
      </p:pic>
      <p:sp>
        <p:nvSpPr>
          <p:cNvPr id="1048611" name="文本框 4099"/>
          <p:cNvSpPr txBox="1"/>
          <p:nvPr>
            <p:custDataLst>
              <p:tags r:id="rId3"/>
            </p:custDataLst>
          </p:nvPr>
        </p:nvSpPr>
        <p:spPr>
          <a:xfrm>
            <a:off x="1905000" y="1524000"/>
            <a:ext cx="8101330" cy="37414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70000"/>
              </a:lnSpc>
              <a:spcBef>
                <a:spcPct val="50000"/>
              </a:spcBef>
            </a:pPr>
            <a:r>
              <a:rPr lang="zh-CN" altLang="en-US" sz="5400" dirty="0">
                <a:solidFill>
                  <a:schemeClr val="tx2"/>
                </a:solidFill>
                <a:effectLst/>
                <a:latin typeface="Georgia" panose="02040502050405020303" charset="0"/>
                <a:ea typeface="汉仪劲楷简" panose="00020600040101010101" charset="-122"/>
                <a:sym typeface="汉仪劲楷简" panose="00020600040101010101" charset="-122"/>
              </a:rPr>
              <a:t>高考真题</a:t>
            </a:r>
          </a:p>
          <a:p>
            <a:pPr lvl="0" algn="ctr">
              <a:lnSpc>
                <a:spcPct val="170000"/>
              </a:lnSpc>
              <a:spcBef>
                <a:spcPct val="50000"/>
              </a:spcBef>
            </a:pPr>
            <a:endParaRPr lang="zh-CN" altLang="en-US" sz="5400" dirty="0">
              <a:solidFill>
                <a:schemeClr val="tx2"/>
              </a:solidFill>
              <a:effectLst/>
              <a:latin typeface="Georgia" panose="02040502050405020303" charset="0"/>
              <a:ea typeface="汉仪劲楷简" panose="00020600040101010101" charset="-122"/>
              <a:sym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江上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P37</a:t>
            </a:r>
            <a:endParaRPr lang="zh-CN" altLang="en-US" sz="4800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.舟行江上，子胥的思绪随着他在江上的所见所感而逐步生发展开。请结合文中相关部分简要分析。(6分)</a:t>
            </a:r>
            <a:endParaRPr lang="zh-CN" altLang="en-US" sz="3600"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考查的是结合情节分析、梳理人物心理变化过程的能力，答题时应先找出</a:t>
            </a:r>
            <a:r>
              <a:rPr lang="en-US" altLang="zh-CN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舟行江上</a:t>
            </a:r>
            <a:r>
              <a:rPr lang="en-US" altLang="zh-CN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对应的原文，然后结合其中表现人物心理活动、情感的语句，梳理出人物心理变化的过程。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888230" y="-39370"/>
            <a:ext cx="7303770" cy="689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初登船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，空气清新、江水温柔、橹声和谐，令子胥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内心安定平和、松一口气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船到江中央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，眼前的世界回到原始般安静，心绪却随月光膨胀，联想到自己身世和百姓苦难，令他感到痛苦，复仇的欲望被唤醒，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情绪逐渐激昂愤怒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船缓缓前行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，子胥从渔夫身上</a:t>
            </a:r>
            <a:r>
              <a:rPr lang="zh-CN" altLang="en-US" sz="2800" b="1" spc="-170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感受到了引渡的恩惠，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体会到了不曾体验过的柔情，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心情又平静舒缓了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船靠岸了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，心灵得到净化，渴望对友情有表达，对救赎自己的渔夫</a:t>
            </a:r>
            <a:r>
              <a:rPr lang="zh-CN" altLang="en-US" sz="2800" b="1" spc="-170"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心中充满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感恩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①子胥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初上渔船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，清新的空气、和谐的橹声等，都使他感到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安宁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船到江中央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，月涌江流，伍子胥的思绪随江水奔涌，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复仇的情绪渐趋激昂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③渔船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缓缓前行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，子胥观察渔夫，体会渔夫的世界，感念渔夫的恩惠，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享受到不曾体验过的柔情。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给儿子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P35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  <a:endParaRPr lang="zh-CN" altLang="en-US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r>
              <a:rPr 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“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下田去吧，儿子</a:t>
            </a:r>
            <a:r>
              <a:rPr 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”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这个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段落，写出了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多重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身心感受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。请加以梳理概括。（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6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分）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先抓住“多重、身心、感受”，再于本段落中进行层次划分，按照不同层次的梳理进行身心感受的概括。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11420" y="-176530"/>
            <a:ext cx="7279640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劳作之苦的艰辛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：被太阳烤透，弯腰从清晨到天黑，肩膀也许会掉层皮；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自身局限的无力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：去拔秧插秧、除草脱粒，就会知道自己并非什么都行；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③认识到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传承恒久的责任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：总有些东西如原始工具粮食无法被取代，需传承延续；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田园静谧的松弛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：干累了，坐在门边，看家畜家禽，感受乡村生活美好；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感恩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于大地自然的仁慈：正因为大地自然无止无息的输出，才让我们存活延续；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体验下田劳动的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辛苦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意识到自我的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局限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认识到有些事物如工具、粮食是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最根本也最恒久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休憩时感受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田园生活的美好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体会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大地的仁慈和生命的延续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。（答出任意四点即可；如有其他答案，只要言之成理，即可得分）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越野滑雪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P56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．两人在喝完酒离开客栈前有一段一再相约的对话，请结合上下文分析对话者的心理。（6 分）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确定对话场景，梳理对话内容。由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否则就没意思了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我们要去滑，没错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可知，两个人有共同爱好，对滑雪都有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妙不可言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的感觉，都有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强烈的滑雪愿望和期盼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就此说定了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话语，含蓄地表达出两人的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依依不舍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也许我们再也没机会滑雪了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说定了可一点也靠不住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等话语，反映出两人对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再次一起滑雪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不自信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。同时，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尼克双肘撑在桌上，乔治往墙上颓然一靠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的细节描写，也折射二人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惘然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的心情。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11420" y="-39370"/>
            <a:ext cx="7279640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满怀憧憬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真希望你能留下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难道你不希望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看出二人都喜爱滑雪，有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强烈的渴盼憧憬；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依依不舍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我们要去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说定了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一再相约可见离别依依；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颓然怅惘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颓然一靠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也许再也没机会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说定了可一点也靠不住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未来难测足见怅惘；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两人一再相约，表明他们对此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有强烈的愿望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分别之际的一再相约，也表达出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依依不舍的心情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但已经感觉到这一愿望不会实现，心情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有些惘然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。（每点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2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分）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分的题目肯定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分在情节安排上，其中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分要答“露出水面八分之一”的情节（越野滑雪和小栈逗留）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分要答“隐藏在水下八分之七”的情节（两人滑雪之外的生活）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最后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分答这样安排情节的表达效果（大量留白，引人遐思）。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EwNTM5NzYwMDRjMzkwZTVkZjY2ODkwMGIxNGU0OT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heme/theme1.xml><?xml version="1.0" encoding="utf-8"?>
<a:theme xmlns:a="http://schemas.openxmlformats.org/drawingml/2006/main" name="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944</Words>
  <Application>Microsoft Office PowerPoint</Application>
  <PresentationFormat>宽屏</PresentationFormat>
  <Paragraphs>42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Wingdings 2</vt:lpstr>
      <vt:lpstr>华文细黑</vt:lpstr>
      <vt:lpstr>宋体</vt:lpstr>
      <vt:lpstr>Georgia</vt:lpstr>
      <vt:lpstr>黑体</vt:lpstr>
      <vt:lpstr>Wingdings</vt:lpstr>
      <vt:lpstr>Calibri</vt:lpstr>
      <vt:lpstr>汉仪劲楷简</vt:lpstr>
      <vt:lpstr>微软雅黑</vt:lpstr>
      <vt:lpstr>Arial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³He</cp:lastModifiedBy>
  <cp:revision>58</cp:revision>
  <cp:lastPrinted>2024-11-21T12:19:00Z</cp:lastPrinted>
  <dcterms:created xsi:type="dcterms:W3CDTF">2024-11-21T12:19:00Z</dcterms:created>
  <dcterms:modified xsi:type="dcterms:W3CDTF">2026-01-21T10:48:15Z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06C02310A5AA4C29B4C8C5AC0690D013_13</vt:lpwstr>
  </property>
  <property fmtid="{D5CDD505-2E9C-101B-9397-08002B2CF9AE}" pid="7" name="KSOProductBuildVer">
    <vt:lpwstr>2052-12.1.0.24657</vt:lpwstr>
  </property>
</Properties>
</file>