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ink/ink6.xml" ContentType="application/inkml+xml"/>
  <Override PartName="/ppt/tags/tag77.xml" ContentType="application/vnd.openxmlformats-officedocument.presentationml.tags+xml"/>
  <Override PartName="/ppt/tags/tag78.xml" ContentType="application/vnd.openxmlformats-officedocument.presentationml.tags+xml"/>
  <Override PartName="/ppt/ink/ink7.xml" ContentType="application/inkml+xml"/>
  <Override PartName="/ppt/tags/tag79.xml" ContentType="application/vnd.openxmlformats-officedocument.presentationml.tags+xml"/>
  <Override PartName="/ppt/tags/tag80.xml" ContentType="application/vnd.openxmlformats-officedocument.presentationml.tags+xml"/>
  <Override PartName="/ppt/ink/ink8.xml" ContentType="application/inkml+xml"/>
  <Override PartName="/ppt/tags/tag81.xml" ContentType="application/vnd.openxmlformats-officedocument.presentationml.tags+xml"/>
  <Override PartName="/ppt/tags/tag82.xml" ContentType="application/vnd.openxmlformats-officedocument.presentationml.tags+xml"/>
  <Override PartName="/ppt/ink/ink9.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7" d="100"/>
          <a:sy n="37" d="100"/>
        </p:scale>
        <p:origin x="402" y="3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36:35.938"/>
    </inkml:context>
    <inkml:brush xml:id="br0">
      <inkml:brushProperty name="width" value="0.05292" units="cm"/>
      <inkml:brushProperty name="height" value="0.05292" units="cm"/>
      <inkml:brushProperty name="color" value="#FF0000"/>
    </inkml:brush>
  </inkml:definitions>
  <inkml:trace contextRef="#ctx0" brushRef="#br0">4507 2814 0,'0'0'0,"0"0"16,0 0-16,0 0 0,0 0 0,-16-13 15,16 13-15,0 0 0,-28-9 16,17 5-16,1-1 16,1 3-16,1 2 0,2 0 15,-1 0-15,3 0 0,0 0 0,4 0 16,2-1-16,7 1 0,5 0 16,2 0-16,6 0 0,6-2 15,0 0-15,18 3 16,4 3-16,5-3 0,3-2 0,17-3 15,5-1-15,15-2 0,-1 1 0,14 0 16,-1 0-16,10 2 16,-11 2-16,41 5 0,-14 6 15,-20-5-15,-17-2 0,-10 0 0,-9 1 16,-10 10-16,-6 8 0,-10-5 16,-7 0-16,-10-6 0,-7-3 15,-11-5-15,-8-4 0,-5-8 16,-1-6-16,-11 7 0,-7 8 15,-6 2-15,-7 1 0,-7-2 16,-5-2-16,-10 6 0,-4 2 0,-13 1 16,-6 1-16,-6-11 0,-2-6 15,-51 0-15,4 0 0,6 14 16,4 6-16,-5-6 0,0-6 16,1 13-16,3 8 0,-3-5 15,-3-4-15,9-6 0,6-3 16,5 8-16,7 4 0,14 0 15,9-1-15,10-9 0,6-6 16,16 1-16,12 0 0,16 2 16,9 0-16,7-1 0,0 4 0,12-11 15,8-8-15,15 7 0,13 4 16,13-6-16,11-4 0,5-2 16,4 1-16,10 8 0,10 9 15,-4-10-15,1-6 0,11 12 16,10 10-16,-4-5 0,0 0 0,0-8 15,1-5-15,-3 11 16,0 6-16,0-6 0,3-3 0,-10 0 16,-7 1-16,-3 6 0,-2 2 15,-15 4-15,-9 1 0,-14-1 16,-9 1-16,-14-9 0,-8-8 16,-13 0-16,-9-2 0,-6 0 15,-5 0-15,-15-4 0,-12-3 16,-14 10-16,-8 8 0,-14-10 15,-10-5-15,-11 6 0,-7 6 0,-8 3 16,-6 3-16,0-1 16,0 1-16,-3 2 0,-6-1 0,5-8 15,3-4-15,0 8 0,1 8 16,5-5-16,3-6 0,10 4 16,4 2-16,18 1 0,12 2 15,12-6-15,10-3 0,11 1 16,10 2-16,10 2 0,8 0 15,8-4-15,5-6 0,13 0 16,7-2-16,17 5 0,7 5 0,18-3 16,11-2-16,6 1 0,3 0 15,12 2-15,6 0 0,4 1 16,2-2-16,6 2 0,4-2 16,-4 1-16,0 2 0,2 1 15,1 2-15,-9 0 0,-6 2 16,-8-1-16,-7 2 0,-11-5 0,-6-2 15,-20 2-15,-12 4 16,-17-7-16,-10-4 0,-13-1 16,-10-1-16,-8 2 0,-6 4 0,-18-1 15,-13-1-15,-15 0 0,-8 0 16,-14-4-16,-10-1 0,-3 0 16,-2 0-16,-9 5 0,-5 2 15,0-2-15,0-1 0,-3 0 16,-4 0-16,2-1 0,2 1 0,-2 1 15,-2 1-15,9 6 0,5 5 16,-1-10-16,1-6 16,8 1-16,6 1 0,12 7 0,6 4 15,16-5-15,9-4 0,14 1 16,11 1-16,10-1 16,5 0-16,8-1 0,8 4 0,5-5 15,7-2-15,17-2 0,13-1 16,7 1-16,6 0 0,11-1 15,7 1-15,8 2 0,0-1 16,11 1-16,4 0 0,1 1 0,-1 0 16,7 6-16,3 2 15,-5 0-15,-4 0 0,0-2 0,0-2 16,-5 5-16,-4 3 0,-2-3 16,-3-4-16,-9 2 0,-7 1 15,-6 0-15,-5-1 0,-11-4 16,-7-3-16,-10 1 0,-9 0 15,-10 2-15,-7 2 0,-6-4 16,-3-2-16,-6-3 0,-3-1 0,-14 1 16,-11 1-16,-10-2 0,-8-1 15,-12-3-15,-8-4 0,-7 4 16,-2 2-16,-13 2 0,-7 1 16,-3 0-16,-4-1 0,-3 7 15,-3 2-15,1-2 0,0-2 16,-5 4-16,-2 3 0,6 1 15,7-1-15,0 2 0,2 1 16,9 4-16,6 2 0,7-3 0,4-2 16,14-1-16,8 2 0,14 0 15,6-2-15,14-8 0,11-4 16,11 4-16,13-2 0,11 0 16,11-3-16,20-6 0,14-3 15,7 2-15,5 2 0,14-4 16,10-1-16,3 7 0,6 4 15,5-4-15,4-3 0,-6 1 16,-2 1-16,5 2 0,3 4 16,-4-1-16,-2 1 0,-3-1 0,-5 0 15,-11 5-15,-8 5 0,-8 4 16,-6 2-16,-12-10 0,-8-7 16,-8 4-16,-8 3 0,-8 0 15,-6 0-15,-7-5 0,-10-4 16,-4 8-16,-5 6 0,-8-3 15,-4-4-15,-8-6 0,-5-4 0,-16-3 16,-9-1-16,-5 5 16,-3 5-16,-14-7 0,-6-3 0,-10 4 15,-5 3-15,-6 8 16,-6 9-16,2-16 0,0-12 0,-7 6 16,-5 3-16,2 8 0,-1 5 15,-3 0-15,-3 1 0,3 6 16,4 6-16,2 2 0,7 0 15,10-4-15,9-3 0,12 0 0,12 1 16,14-5-16,15 0 0,16-5 16,10-3-16,12 3 0,4 0 15,13-4-15,13-1 0,12-5 16,7 0-16,16-3 0,9-3 16,5 3-16,-1 3 0,15 0 15,3 2-15,2-8 0,1-5 0,4 8 16,3 5-16,-3-5 15,-1-3-15,0 8 0,0 6 16,-5-2-16,-7-1 0,-6-2 16,-4-1-16,-13 9 0,-10 5 0,-16 1 15,-12 1-15,-11-14 0,-9-9 16,-8 2-16,-7 0 0,-7 9 16,-4 4-16,-13-2 0,-11-3 15,-15-6-15,-11-3 0,-14 1 16,-11 2-16,-3 1 0,-6 1 0,-8-1 15,-5-3-15,-4 11 0,2 8 16,-9-5-16,-7-4 16,8 3-16,5 1 0,1 0 15,0-1-15,13-2 0,7-1 0,6 0 16,6 1-16,12 3 0,11 2 16,6-5-16,7-2 0,11 4 15,10 2-15,11-3 0,9-3 16,3 1-16,6-4 0,15-4 15,9-4-15,13 5 0,8 6 0,9 1 16,10 1-16,3-2 16,3-2-16,5-8 0,1-6 0,2 6 15,0 4-15,5 3 0,2 1 16,-2 1-16,0 1 0,-1 1 16,1 1-16,-8 0 0,-8 0 15,-4 0-15,-9 2 0,-10-3 16,-8 0-16,-13 0 0,-10 0 15,-10 3-15,-7 0 0,-8-2 16,-5-3-16,-16 3 0,-12 3 0,-15-3 16,-11-2-16,19 4 0,-8 0 15,-44 5-15,-1 4 0,-6-6 16,2-6-16,-6 2 0,-1 0 16,3 1-16,6-1 0,3 2 15,1 1-15,8 3 0,4 3 16,5 0-16,4 0 0,11-8 0,10-5 15,9 0-15,7-2 16,12 7-16,8 1 0,9 1 16,7-1-16,3-7 0,3-4 0,6 4 15,1 0-15,10-2 0,8-3 16,0 3-16,9-1 0,7-3 16,5-1-16,4 0 0,3-2 15,-2 0-15,1 4 0,1 0 16,1-1-16,-7 2 0,-2 2 15,15-1-15,-13 1 0,-14 1 0,-11 1 16,-16 2-16,-6-1 16,0 2-16,-3 0 0,-6 2 15,-7-1-15,-10 2 0,-4 5 0,-5-2 16,-6 1-16,-2 1 0,-2 1 16,-14 1-16,-2 0 0,5 0 15,5 1-15,-2-2 0,5-3 16,4-2-16,7 3 0,0 0 15,4 0-15,9-4 0,6-2 0,4-3 16,0-2-16,6 0 0,2-2 16,3 1-16,3-1 0,4-1 15,3 0-15,-1-3 16,1-1-16,-2 1 0,0 0 0,0 1 16,-2-2-16,-1 1 0,-1 1 15,0 1-15,-1 2 0,0 2 16,-2 1-16,-1 3 0,0 0 15,0 0-15,2 6 0,-4 1 16,1 2-16,-1 3 0,1 3 0,-2 4 16,-1 3-16,2 1 15,-4-1-15,2 2 0,1 1 16,-3 3-16,2 1 0,-1 4 0,1-4 16,1-4-16,1-1 0,0-6 15,2-3-15,0-1 0,0-3 16,0-5-16,0-6 0,-3 1 15,2-3-15,-1-3 0,0-4 16,-1-2-16,2-4 0,-1-1 16,1-1-16,-5-2 0,0-2 0,-1 0 15,1 2-15,-1-1 0,-1 1 16,2-4-16,-1 0 0,0 4 16,1-1-16,3 5 0,-3 2 15,5 6-15,-2 0 0,0 2 16,1 2-16,0 3 0,2 0 15,-2 8-15,-2 1 0,2 5 0,1 2 16,-2 3-16,1 5 0,1 0 16,-2 1-16,3-2 15,3 0-15,-2-2 0,1-5 0,1 4 16,2-1-16,-2-2 0,0-2 16,-1-5-16,1-2 0,0-2 15,0-1-15,-2-2 0,2 0 16,0-2-16,-3-1 0,1-5 15,1 1-15,-2-4 0,0 0 0,0-2 16,-3-2-16,1 1 0,-2-1 16,0-4-16,1 0 15,-2 3-15,1 3 0,0 1 16,-1-1-16,1 2 0,-2 1 0,3 4 16,-1 0-16,1 1 0,0 2 15,-3 0-15,1 1 0,0 4 16,0 1-16,4 1 0,1 1 15,0 0-15,3 3 0,5-2 16,3-2-16,5-1 0,6 1 0,13 1 16,0-4-16,6-1 0,3-3 15,15-3-15,5 0 0,0 0 16,1 2-16,11-2 0,1 1 16,11-2-16,-9 0 0,9 2 15,-3 3-15,-9-1 0,-10-2 16,4 1-16,-6 0 0,11-1 15,-10 4-15,-11-2 0,-9 0 16,-9 0-16,-4 0 0,-2-2 16,-1 0-16,-17-1 0,1-1 0,-3 1 15,-1 3-15,-5-1 0,-1-1 16,-3 2-16,-1-3 0,-5-1 16,-3-1-16,-8-4 0,-5 1 15,-4 1-15,-4 1 0,-5 4 16,-9 3-16,-6-4 0,-4-5 15,-7 2-15,-4 1 0,-12 1 0,-2-1 16,-2 4-16,1 3 16,-12-1-16,2-1 0,-35 4 15,13-2-15,13 3 0,7 2 0,7 1 16,7 0-16,12-3 0,8-1 16,11-3-16,10-2 0,11-3 15,9-1-15,11 3 0,6 2 16,5-5-16,3 1 0,20 0 15,9 1-15,-8-3 0,6-3 0,10 3 16,5 3-16,10 0 0,2 0 16,6-1-16,1 0 0,1 1 15,-3 1-15,36-1 0,-6 0 16,-10 1-16,-9-1 0,-7 1 16,-5-3-16,-7 3 0,-4-1 15,-8 4-15,-7 1 0,-7-1 16,-2 0-16,-9-1 0,-5-2 15,-9 1-15,-5 0 0,-6 4 16,-5 3-16,-5-5 0,-4-1 0,-5-2 16,-7-2-16,-5 2 0,-8-1 15,-5 1-15,-6 1 0,-1-2 16,-4-1-16,-4 0 0,-4 0 16,-7 0-16,0-1 0,5 3 15,1 0-15,-1 0 0,9-1 0,-11-1 16,11-1-16,16 5 15,13 5-15,8-7 0,9-5 16,11 3-16,4 0 0,1 3 0,1 1 16,5-1-16,5 0 0,10-2 15,7 1-15,2-1 0,5 1 16,6 0-16,6-1 0,10 0 16,-1-1-16,5 1 0,2 1 15,-2 1-15,-1-1 0,4-3 16,-4 0-16,-3 1 0,-4 4 0,-9-3 15,-7-4-15,-7 5 16,-7 4-16,-7-1 0,-3 1 0,-8-4 16,-4-2-16,-12 3 0,-5-1 15,-9 1-15,-7-2 0,-4 0 16,-4 1-16,-11 4 0,-3 4 16,-11-3-16,-7-3 0,3 1 15,1 1-15,-8 2 0,3-1 16,8 2-16,4 4 0,6-5 15,1-3-15,1 2 0,10 1 16,10-1-16,8-2 0,7-2 0,6-2 16,4 2-16,5 1 15,7-3-15,5-4 0,11 1 16,8-2-16,1 1 0,3 0 0,9 0 16,6-4-16,12 0 0,3 1 31,2 0-31,5 1 0,9 2 0,0 0 0,2 1 0,3 2 15,35 1-15,-11 5 16,-5 0-16,-2 0 0,-4 3 0,-2-1 16,-5 3-16,-3-1 0,-6 0 0,-4-1 15,-2 5-15,0 3 16,-8-2-16,-5-1 0,-3 0 0,-4 0 16,-10-5-16,-6-5 0,-5 4 15,-2 2-15,-8-1 16,-4 1-16,-5 0 0,-4 0 15,-3-2-15,-3-1 0,0 1 0,0 1 16,-7-3-16,1 2 0,-2-1 31,-3-1-31,1 0 0,-1-1 0,-4-1 0,-1 2 0,-4-1 0,-4 0 16,-7-1-16,-7-2 16,-4-1-16,-4 1 0,-8-1 15,-9 1-15,-5-1 0,-4 1 0,-19 0 16,-4 0-16,-2 2 0,-2 3 15,-19 1-15,-3 4 16,-40 3-16,18 0 0,5 4 0,4 4 0,8-1 16,8 0-16,-2-1 15,5 3-15,17-4 0,12 0 16,12 3-16,10 1 0,10-5 0,7-6 16,15-6-16,10-4 15,13 4-15,8 2 0,11-2 16,10-2-16,2-5 0,8-2 0,17-4 15,12-2-15,8 1 0,5 3 0,8-2 16,6 0 0,2 3-16,2 2 0,4 4 0,3 2 15,1-3-15,-4-3 0,5 4 16,3 2-16,-6 1 0,-3 2 0,0 1 31,2 1-31,-9 0 16,-3 2-16,-9 0 0,-1-3 0,-15 3 0,-7 1 0,-11 1 0,-6 1 15,-9-7-15,-10-3 16,-6-3-16,-9-3 0,-3 4 0,-7 3 16,-11 3-16,-8 2 0,-12-7 0,-9-5 15,-13 4-15,-9 3 16,-5-1-16,-3-2 0,-10-2 0,-8-1 16,-5 5-16,-3 2 0,-7 3 15,-3 2-15,3-2 16,5-2-16,-6 1 0,-3 0 15,2 0-15,-3 1 0,3 2 0,-2 2 16,12-3-16,3-3 0,7 3 16,3 1-1,16-4-15,11 0 0,5-2 0,6-2 0,10 1 0,7 0 16,11-1-16,9-1 16,7 1-16,3 0 0,3-2 15,0 0-15,6 2 0,4 1 0,14-1 16,13 0-16,-12-2 0,6-1 0,9 0 31,7 0-31,4 0 0,6 1 0,4-1 0,7-2 0,36 0 16,-2-1-16,-3 1 15,0 1-15,-5 2 16,-2 0-16,3-1 0,3-1 0,-4 2 0,-2 0 16,-2 0-16,-2 4 0,-3-1 15,-1 1-15,-4-2 16,-4 0-16,-9 1 0,-9 1 0,-3-2 15,-2-1-15,-8 1 0,-5 2 0,-5-2 16,-2 0 0,-7 1-16,-6-1 0,-1-2 15,-2-2-15,-4 2 0,-4 2 0,-3 0 0,-5 0 16,-4 0-16,0-3 0,-7 1 31,-4 0-31,-4 0 0,-4-2 0,-6 0 0,-4-2 0,-7 3 16,-6 2-16,-9-2 0,-6 1 15,-8-3-15,-3-1 0,-7 1 16,-8 3-16,-14-2 0,0-1 0,-48-1 16,9-1-16,12 11 0,11 7 15,5-4 1,3-1-16,10-3 0,7 0 0,5 1 0,2 0 16,13-1-16,7-4 0,13 1 15,10 2-15,9 0 16,9 0-16,9-1 0,7-2 0,7 0 15,9 0-15,11 1 0,8-1 16,13-2-16,8-4 0,-11 4 31,10-1-31,5-2 0,3-2 0,43-2 0,-1 3 0,-4-1 0,-3 0 16,3 4-16,3 1 0,-4 0 16,-2 0-16,1 2 0,1-1 15,1 5-15,-3 0 0,-1 0 16,-1 0-16,-11-2 0,-9-2 0,-7-1 15,-4-2-15,-6 5 0,-5 2 16,-8 0-16,-4 0 0,-7-7 16,-6-6-16,-5 0 0,-4-1 15,-6 0-15,-4 1 0,-4-3 16,-5-3-16,-2 2 0,0-1 16,-4-3-16,-2-3 0,3 10 15,-1 0-15,-3-1 0,-1-1 16,1 3-16,1 2 0,-3-3 15,0 0-15,3 2 0,0 2 0,0-3 16,0-2-16,0 0 0,0 1 16,0 2-16,0 0 0,2 1 15,0 1-15,1 4 0,-1 1 16,-1 0-16,-1 2 0,0 0 16,-3 3-16,-1 0 0,-4 3 15,4 3-15,0 4 0,0-1 16,2 1-16,-4-1 0,3 1 15,2-1-15,-1 0 0,4 1 16,3 1-16,4-3 0,1 1 0,3 0 16,2 1-16,2-4 0,1-4 15,5 0-15,3-2 0,2 1 16,2-1-16,-1-3 0,1-3 16,1-1-16,0 1 0,1-1 15,1 1-15,-3 0 0,0-1 0,2-2 16,-2 1-16,-6 1 0,-3-3 15,0 1-15,-1 3 16,-2-1-16,-2-1 0,0 2 16,-3-2-16,-2 3 0,0 2 0,-4-2 15,1-2-15,-3 2 0,-3-1 16,-3 1-16,-2-2 0,-3 1 16,-1-1-16,-9 0 0,-4 0 15,-2 1-15,-2 1 0,-4 1 16,-1 0-16,-11-1 0,2-2 0,-2 2 15,0 0-15,-6 0 16,3-1-16,4 1 0,4 2 0,6-1 16,3-2-16,3 2 0,5-1 15,6 2-15,5-1 0,5 2 16,4 3-16,8-5 0,4-2 16,7 2-16,6 2 0,4-1 15,4-2-15,5 3 0,4 2 16,3-2-16,0-2 0,10-3 15,0 0-15,-2 4 0,-1 3 0,-2 0 16,-3 1-16,-3-4 0,-7-4 16,-2 4-16,-4 3 0,-4-2 15,-4 1-15,-6 1 0,-1-2 16,-7-1-16,0 0 0,-7 4 16,-3-2-16,-4-1 0,-2 0 15,-9 1-15,-4-1 0,-6-1 16,-2 0-16,-5-3 0,-4 1 15,-3 0-15,-2-2 0,-12 3 16,-4 2-16,-8-1 0,3 0 0,-3-1 16,1-1-16,-9 0 0,8 0 15,-1-1-15,-3-1 0,-28 4 16,9 3-16,6 1 0,7-1 16,6-2-16,6 1 0,0-2 15,4 3-15,6-2 0,6 0 0,4-1 16,8 0-16,4 1 15,7-1-15,7 0 0,8-1 16,4 1-16,2 2 0,5-2 16,4-1-16,4-1 0,-3-2 0,3 4 15,0 0-15,3 1 0,0 3 16,0-4-16,6 0 0,4 0 16,4-1-16,7 1 0,5 2 15,-2-1-15,5-1 0,12-1 16,5-1-16,2 2 0,2 2 0,3 0 15,2 1-15,11-3 0,-7-3 16,-1 1-16,-3 0 16,1 1-16,-5 2 0,-12 1 0,-7 1 15,-10-1-15,-6-5 0,-8 2 16,-3 0-16,-8 1 0,-4-1 16,-11 0-16,-5 0 0,-5-1 15,-4 1-15,-9-1 0,-6 0 16,-4 1-16,-6 1 0,-13 2 15,-4 1-15,2 0 0,2 1 0,-13 1 16,5 1-16,6 2 0,6 1 16,-20-2-16,12-6 0,17 1 15,12 0-15,13 4 0,7 2 16,13-5-16,3-1 0,3 1 16,3 0-16,7 0 0,4 0 15,11-3-15,7-2 0,2 0 16,7-2-16,11 0 0,7 0 15,15-4-15,1 0 0,7 2 16,3 2-16,13 1 0,-1 2 0,27-3 16,-17-1-16,-33 1 0,-20 2 15,-18 0-15</inkml:trace>
  <inkml:trace contextRef="#ctx0" brushRef="#br0" timeOffset="8917.7031">17525 11442 0,'0'0'15,"0"0"-15,0 0 0,0 0 0,0 0 16,0 0-16,0 0 15,0 0-15,0 0 0,-19-19 0,19 19 16,0 0-16,-23-3 0,23 3 16,-28 2-16,13-1 0,-1 1 15,-1 0-15,-3 1 0,-1 2 16,-1-1-16,-2 2 0,-2 1 16,-7 3-16,-1 3 0,-2 4 15,-3 4-15,3-1 0,2-2 0,-8 6 16,2-1-16,6 2 0,4 1 15,-2 3-15,3-2 0,8 1 16,5 1-16,7 2 0,7 2 16,4-6-16,5-3 0,7-3 15,8-3-15,6 1 0,4-1 16,8-4-16,8-2 0,1-1 16,2 0-16,12 0 0,2-3 0,-3-1 15,-3-1-15,11-3 16,-2-3-16,-5-2 0,-4-1 0,4-2 15,3-2 1,-8-4-16,-5-1 0,11-9 0,-16 2 16,-6 0-16,-3 0 0,-9 1 15,-4-2-15,-16 1 16,-3-9-16,-1 8 0,-3 5 0,-6-9 16,-5-5-16,-3 1 15,-2 1-15,-11 1 0,-7 0 16,4 5-16,1 0 0,-13-4 0,-6 1 15,5 5-15,5 5 0,-7 0 16,-4 1-16,7 3 0,5 1 0,-2 1 16,-3 0-16,7 3 15,6 1-15,4 3 0,3 0 16,6 0-16,1 1 0,3-1 16,3 0-16,2 1 0,1 1 0,0-1 15,3 0-15,-2-2 0,2 2 16,0 2-16,0-2 15,0 0-15,0 0 0,0 0 0,0 0 16,0 0-16,0 0 0,0 0 16,0 3-16,0-3 0,0 0 15,0 0-15,1 2 0,-1-2 16,0 0-16,-3-1 0,-2 2 16,0-1-16,1 1 0,0 0 0</inkml:trace>
  <inkml:trace contextRef="#ctx0" brushRef="#br0" timeOffset="12482.8747">24641 12235 0,'0'0'16,"0"0"-16,0 0 0,0 0 15,0 0-15,0 0 0,0 0 0,0 0 16,0 0-16,-26 3 0,26-3 16,-25 10-16,25-10 0,-27 14 15,11-7-15,0 3 0,-1 1 0,-1 2 16,-2 2-16,-1 2 16,0-1-16,-5 9 0,4 0 15,1 0-15,3 1 0,-2 6 16,4 0-16,5-1 0,5 1 0,5-2 15,4 1-15,6-2 0,3-1 16,10 0-16,9 0 16,4 0-16,5-2 0,9 1 0,2-4 15,9 2-15,-1-2 0,4 0 16,3-1-16,-1-9 0,-1-8 16,5-4-16,-5-2 0,-6-5 15,-4-4-15,4-6 0,-1-2 16,7-7-16,-10 1 0,-5-8 15,-1-7-15,-25 15 16,-1-3-16,3-13 0,-10 4 0,-8 1 16,-5 2-16,-4 3 0,-2 1 15,-5 13-15,-4-5 0,-8-2 16,-7-3-16,1 1 0,-2 0 0,-11 1 16,-7 0-16,-2 5 0,0 5 15,-3-1-15,-1 1 0,-1 2 16,1 0-16,2 3 0,3 3 15,3 2-15,2 3 0,-9 1 16,11 0-16,20 3 0,1 0 16,5-4-16,4-4 0,1 5 15,1 6-15,3 0 16,0 1-16,2-1 0,1 0 16,1-3-16,2-3 0,0 0 15,0-4-15,0 4 0,0 0 0,0 0 16,5 1-16,-5-1 0,2-2 15,-2 2-15,2-2 16,-2 2-16,2-3 0,-2 3 0,4-4 16,-4 4-16,2-1 0,-2 1 15,2-1-15,-2 1 0,0 0 0,2-2 16,-1 0-16,-1 2 16,2-4-16,-2 4 0,0 0 15,0 0-15,0 0 0,0 0 0,0 0 16,0 0-16,0 0 0,0 0 15,0 0-15,0 0 0,0 2 16,-2-2-16,-1 0 0,0-1 16,0 1-16,1-1 0</inkml:trace>
  <inkml:trace contextRef="#ctx0" brushRef="#br0" timeOffset="14097.6856">17661 13048 0,'0'0'0,"0"0"0,0 0 15,0 0-15,0 0 0,0 0 0,-6-22 16,6 22-16,0 0 0,0 0 15,-16-24-15,10 18 16,-1 1-16,-2 0 0,-1 1 0,-2 0 16,0-1-16,-2 3 0,-2-1 15,0 2-15,-3 1 0,-2 1 16,-2 0-16,-1 3 0,-2 1 0,-8 1 16,-1 3-16,1 1 15,1 1-15,-9 8 0,0 5 16,4-2-16,3 0 0,2 0 0,2 1 15,-1 4-15,5-3 0,2 1 16,3 1-16,2 1 0,2 2 16,3 3-16,3 3 0,3-5 15,4-2-15,3 1 0,3 2 16,4-3-16,5-2 0,4-3 16,1-3-16,4-3 0,2-1 0,8-1 15,8-1-15,-1-1 0,1-1 16,3-3-16,7-2 0,0 0 15,3-2-15,7-2 0,0-5 16,-2-4-16,-1-3 0,0 2 16,1 1-16,0-3 0,-7-1 15,3-1-15,0 0 0,-8 0 16,-6-2-16,-4-4 0,-3-4 16,-3 0-16,0-2 0,-4 2 15,-2 1-15,-7 2 0,-3-2 0,-3-3 16,-4-4-16,-2 3 0,-4 1 15,-5-4-15,-5-1 16,-3-1-16,-1 0 0,-3 2 0,-2 1 16,-3 3-16,-4 0 0,-3-2 15,-2-2-15,1 4 0,1 2 16,-5 1-16,-4 4 0,3-2 16,2 0-16,-4 4 0,-1 3 15,4 2-15,2 1 0,1 2 16,0 2-16,3 0 0,1 0 0,5 1 15,3 0-15,3 0 0,4 0 16,2 2-16,3 3 0,1-1 16,2 0-16,0 0 0,3 1 15,1-1-15,0-2 0,2 1 16,0 0-16,0 0 0,-3 1 0,3-1 16,0 0-16,-1 3 0,1-3 15,0 0-15,0 0 0,0 0 16,0 0-16,0 0 15,0 0-15,0 0 0,0 0 16,0 0-16,0 0 0,0 0 0,0 0 16,0 0-16,0 0 0,-1 2 15,1-2-15,0 0 0,0 3 16,0-3-16,0 0 0,0 0 16,0 0-16,0 0 0,0 0 15,0 0-15,0 0 0,0 0 16,0 0-16,0 0 0,0 0 15,0 0-15,0 0 0,0 0 16,0 0-16,0 0 0,-4-3 0,4 3 16</inkml:trace>
  <inkml:trace contextRef="#ctx0" brushRef="#br0" timeOffset="15748.4696">3386 13955 0,'0'0'0,"0"0"0,0 0 16,0 0-16,0 0 0,0 0 0,-29 6 15,29-6-15,0 0 0,-25 9 16,25-9-16,-22 8 0,22-8 16,-23 10-16,8-3 0,2 2 15,-3 2-15,-1 0 0,-1 2 16,3 0-16,-3 1 0,-5 5 16,-2 0-16,2 1 0,1 0 0,0 4 15,3 1-15,-4 4 0,5-2 16,2 1-16,4 1 15,2-2-15,4-2 0,-1 0 0,5 2 16,4-4-16,1-1 0,5 2 16,6-1-16,0 0 0,1-3 0,8 7 15,5 2-15,0-4 16,3-3-16,2-5 0,5-3 16,-1-2-16,1 1 0,9-4 15,1-4-15,-3-2 0,-2-2 0,2-3 16,5-1-16,-8 0 0,-2-2 15,1-6-15,3-5 16,-4-1-16,-3 0 0,6-8 0,-3-1 16,-2 1-16,-3 0 0,-2-4 15,-1-5-15,-5 4 0,-1 2 16,-1-4-16,1-3 0,-4 5 16,-5 3-16,-1-3 0,-5-2 15,-5 4-15,-1 3 0,-6 0 16,-6 1-16,-1 5 0,-3 1 0,-4-4 15,-7-2-15,2 4 0,1 4 16,-10 1-16,-7-1 16,3 3-16,2 1 0,-7 3 0,-7 3 15,8 1-15,1 1 0,-7 1 16,-5 2-16,5 1 0,8 1 0,-12 0 16,-4 2-16,16 0 0,6 0 15,-9 4-15,-2 5 16,8 0-16,3-1 0,4 1 15,-3 0-15,8-5 0,1-3 0,1 5 16,-3 3-16,4-2 0,2-2 16,2-1-16,0-1 0,5-2 15,1 0-15,3 0 0,-2 2 16,3 1-16,1-1 0,0-2 16,2-1-16,-2-1 0,1 1 0,1 0 15,0 1-15,0-4 0,0 2 16,0-2-16,0 5 0,0-5 15,0 0-15,0 0 0,0 0 16,-2 2-16,2-2 0,0 3 16,0-3-16,0 0 0,0 0 0,0 0 15,-1-1-15,1 1 16</inkml:trace>
  <inkml:trace contextRef="#ctx0" brushRef="#br0" timeOffset="16887.7067">3609 14745 0,'0'0'0,"0"0"0,0 0 15,0 0-15,0 0 0,0 0 16,-22-8-16,22 8 0,0 0 16,-22-7-16,11 6 0,0 1 0,0 0 15,0 3-15,-3 0 16,3 1-16,-1 0 0,-2 1 16,0 2-16,0 0 0,-2 1 0,-1 2 15,-2 1-15,1 0 0,1-1 16,-6 7-16,1 1 15,-1 1-15,1 1 0,-3-1 0,0 4 16,3-2-16,3 0 0,-6 7 16,0 3-16,5-3 0,0-3 15,2 0-15,-1 2 0,4-1 16,1 0-16,2 0 0,4-1 16,0-3-16,2-4 0,4 0 15,4 2-15,2-2 0,4 1 0,0 0 16,3 1-16,2-2 0,0-3 15,4-2-15,4-3 0,4 0 16,2-1-16,4 1 0,3 0 16,0-2-16,1-2 0,10-1 15,0-2-15,-1-3 0,-1-1 16,4-2-16,1-2 0,-5 0 16,-4-1-16,12-3 0,1-2 15,-6-4-15,-7-2 0,2-2 0,-1-2 16,-2 2-16,-4-1 0,-2-4 15,-3-5-15,-4 0 0,-3-1 16,0-2-16,1-2 0,-4 1 16,-4 2-16,-1-1 0,-3 0 15,-1 2-15,-4 3 0,-5-2 16,-2-3-16,-4 3 0,-3 2 0,-6 0 16,-3 0-16,-2 5 0,1 1 15,-6 2-15,-1-1 0,-4 2 16,2 0-16,-2 3 0,1 2 15,-7 2-15,0 2 0,-1 2 16,-1 2-16,0 1 0,-2 2 16,0 2-16,0 2 0,1-1 15,3 0-15,-3 1 0,1 3 16,4 0-16,-1 0 0,2 0 16,-2 0-16,8 0 0,4-3 15,3 2-15,0 1 0,3-1 0,1 1 16,2-2-16,1-3 0,-2 3 15,2 1-15,2-1 0,4-1 16,0-1-16,0-1 0,2 0 16,-1-2-16,1 2 0,3 2 15,1-2-15,-3 0 0,3 0 16,-2 0-16,2 0 0,0 0 16,0 0-16,-3 1 0,3-1 15,0 0-15,0-2 0,0 2 16,0 0-16,0 3 0,0-3 0,0 0 15,0 0-15,0 0 0,0 0 16,0 0-16,0 0 0,0 0 16,0 0-16,0 0 0,0 0 15,-4 1-15,4-1 0,-2 3 16,2-3-16,-1 2 0,1-2 0</inkml:trace>
  <inkml:trace contextRef="#ctx0" brushRef="#br0" timeOffset="18250.7948">9521 15495 0,'0'0'0,"0"0"16,0 0-16,0 0 0,0 0 0,0 0 15,0 0-15,21-10 0,-21 10 0,0 0 16,0 0-16,0 0 16,0 0-16,0 0 0,0 0 0,0 0 15,-6-19-15,6 19 0,0 0 16,-24-3-16,24 3 0,-23-2 15,23 2-15,-26 2 0,26-2 0,-28 6 16,28-6-16,-37 9 0,18-3 16,0 4-16,0 3 0,-5 4 15,0 0-15,0 1 0,1-1 16,1 3-16,1 2 0,3 1 16,1 2-16,-1 6 0,4-1 0,4 4 15,2 2 1,5-4-16,3-2 0,6 2 0,6 1 15,5 7-15,4 0 0,5-6 0,3-3 16,7 0-16,2 0 0,15 1 16,6-4-16,4-1 0,2-3 15,3-2-15,2-2 0,7-4 16,-5-6-16,-1 3 0,-1 4 16,24 2-16,-11-3 0,-5-18 15,-3-12-15,-11-5 0,-8-3 16,-7 4-16,-5 2 0,-7 1 0,-5 0 15,0-9-15,0-6 0,-11 1 16,-8 1-16,-7-6 16,-5-5-16,-3-1 0,-4-2 0,-7 15 15,-6-4-15,-2 3 0,-4-1 16,-3-3-16,0 0 0,-6 2 16,-4 1-16,-3 0 0,-3-1 15,-2 2-15,-1 0 0,-28-13 16,1 5-16,5 8 0,4 6 0,2 6 15,3 4-15,0 5 16,1 4-16,1 2 0,1 1 16,10-6-16,6-4 0,1 9 0,-2 6 15,8-6-15,5-3 0,10 5 16,4 2-16,3 2 0,2 2 16,7-5-16,0 0 0,-1 1 15,1 1-15,1-1 0,0 1 16,2-4-16,-3-2 0,3 2 15,-1-3-15,1 3 0,0 2 0,0-2 16,3 4-16,-3-4 0,0 0 16,0 0-16,0 0 0,0 0 15,0 0-15,0 0 16,0 0-16,0 0 0,0 0 0,0 0 16,0 0-16,0 0 0,0 0 15,0 0-15,0 0 0,0 0 16,0 0-16,0 0 0,0 0 15,0 0-15,0 0 0,0 0 16,0 0-16,0 0 0,-2 3 16,2-3-16,0 0 15,0 0-15,3-2 0,-3 2 0,0 0 16,0 0-16,0 0 0,0 0 16,0 0-16,0 0 0,0 0 0,0 0 15,0 0-15,0 0 0,0 0 16,0 0-16,0 0 0,0 0 15,0 0-15,0 0 0,0 0 16,0 0-16,0 0 0,0 0 16,-1-5-16,1 5 0,0 0 15,0 0-15,-7 0 0,7 0 0</inkml:trace>
  <inkml:trace contextRef="#ctx0" brushRef="#br0" timeOffset="19920.6116">24761 16278 0,'0'0'0,"0"0"0,0 0 16,0 0-16,0 0 0,0 0 0,-25 8 15,25-8-15,0 0 0,-31 7 16,31-7-16,-24 12 0,13-5 0,-2 3 15,-3 2-15,1 0 0,-1 0 16,0 2-16,-2 1 16,2 4-16,0 2 0,0 9 15,1 2-15,4-1 0,2 0 0,3 8 16,4 1-16,5 2 0,5 1 0,7 2 16,8 0-16,10 7 15,4-3-15,7 3 0,6 3 16,9 3-16,-3-6 0,12 1 15,4-5-15,-6-8 0,-2-7 0,27-3 16,-11-15-16,-13-8 0,-8-5 16,1-16-16,3-10 15,-19-2-15,-13-3 0,-10-4 0,-5-1 16,-1-12-16,2-8 0,-9-11 16,-4-6-16,-9 18 15,-5 11-15,-7-7 0,-5-4 0,-3 0 16,-2 2-16,-8 3 0,-6 4 15,-1 4-15,0 2 0,-4 0 16,-2 0-16,-1 2 0,-1 3 16,5 3-16,3 4 0,3 8 0,2 7 15,-3 3-15,-1 3 16,3 7-16,3 3 0,-2 6 0,2 5 16,7 11-16,8 11 0,6-12 15,4-8-15,4-5 0</inkml:trace>
  <inkml:trace contextRef="#ctx0" brushRef="#br0" timeOffset="51420.2515">4623 4025 0,'0'0'0,"0"0"0,0 0 0,0 0 16,0 0-16,0 0 0,0 0 15,0 0-15,0 0 0,0 0 16,0 0-16,14 21 0,-14-21 0,22 9 16,-22-9-16,29 5 0,-29-5 15,40 9-15,-14-5 0,2 0 16,0 0-16,15 2 0,4 2 15,2-1-15,0-2 0,19 2 16,3-3-16,13 3 0,-4 0 16,18-4-16,5-3 0,-8-1 15,-4-2-15,20-1 0,4-1 16,34-2-16,-17-1 0,1 4 0,2 1 16,-14 2-16,-9 0 15,10-3-15,4-2 0,-10-2 16,-7-2-16,6 4 0,3-1 0,-13 3 15,-8 1-15,8 1 16,8 0-16,-15-1 0,-9 0 0,1-2 16,-1-1-16,-14 0 0,-9-1 15,-4 7-15,-7 3 0,-7-3 16,-3-3-16,-11 1 0,-7 2 16,-8 0-16,-6 0 0,-4 0 0</inkml:trace>
  <inkml:trace contextRef="#ctx0" brushRef="#br0" timeOffset="54501.8723">8132 2761 0,'0'0'16,"0"0"-16,0 0 0,0 0 0,-11 21 16,11-21-16,-14 19 0,14-19 15,-23 31-15,7-10 0,-1 4 16,1 2-16,-1 0 0,-2 11 16,2 1-16,-1 5 0,2-2 0,5-5 15,4-2-15,4-6 0,2-5 16,3-6-16,2-5 0,3-2 15,0-2-15,3-3 0,1-5 16,2-1-16,1-3 0,0-1 16,2-1-16,-5-7 0,-4-4 15,0 2-15,-1 4 0,-2 1 16</inkml:trace>
  <inkml:trace contextRef="#ctx0" brushRef="#br0" timeOffset="54701.5035">7722 2954 0,'0'0'0,"0"0"15,0 0-15,19-6 0,-19 6 16,29-3-16,-9 1 0,3 0 0,4-2 16,2 2-16,3-2 15,10 0-15,1 1 0,-1-2 0,-1 0 16,5 1-16,-3 2 0,-8 1 15,-5 0-15,-8 0 0</inkml:trace>
  <inkml:trace contextRef="#ctx0" brushRef="#br0" timeOffset="55102.4829">8223 3023 0,'0'0'0,"0"0"15,0 0-15,23 2 0,-23-2 0,29 0 16,-8 0-16,1-1 0,1-1 16,3 0-16,1-3 0,6-1 15,-2-1-15,-2-2 0,-2-2 16,-1 0-16,-3-1 0,-1-2 16,-5-1-16,-4 3 0,-3 2 0,-7 0 15,-3-1-15,-6-1 0,-1 0 16,-8 4-16,-3 2 0,-3 3 15,-1 3-15,-9 6 0,-4 4 16,2 1-16,0 1 0,4 1 16,1 2-16,2 4 15,1 4-15,0 7 0,3 2 0,8 1 16,6-2-16,7 1 0,5-1 16,4-5-16,3-3 0,8-3 15,6-3-15,3-9 0,5-5 0,6-5 16,6 0-16,0-5 0,-4-3 15,8-8-15,-2-4 0,-11 6 16,-10 4-16,-6 2 0</inkml:trace>
  <inkml:trace contextRef="#ctx0" brushRef="#br0" timeOffset="55335.2976">9029 2556 0,'0'0'0,"0"0"0,0 0 16,-19 20-16,19-20 0,-23 30 16,9-9-16,-2 4 0,0 7 0,-7 15 15,-1 3-15,-3 10 16,3-2-16,3-3 0,3-4 16,1 3-16,0-8 0,4-9 15,2-4-15,5-5 0,5-4 0,2-9 16,1-7-16,1-2 0,-3 0 15,1-2-15</inkml:trace>
  <inkml:trace contextRef="#ctx0" brushRef="#br0" timeOffset="55669.8429">8922 3025 0,'0'0'0,"0"0"0,0 0 15,0 0-15,28 6 0,-28-6 0,28 0 16,-28 0-16,33 2 0,-13-3 15,2 0-15,2-2 0,-2-2 16,5-1-16,1 0 0,-3-1 16,-1-3-16,-1-2 0,-2-3 15,-2 2-15,-3-2 0,-5 4 16,-3 1-16,-4-2 0,-5-3 0,-4 6 16,-3 4-16,-1-2 0,-4 0 15,-5 2-15,-5-1 16,-2 7-16,0 6 0,-7 6 15,0 0-15,3 6 0,3 2 0,2 1 16,2 3-16,5 2 16,6 2-16,5 3 0,9-2 15,2-7-15,7-3 0,6-4 0,4 1 16,7-6-16,6-4 0,5-3 16,4-1-16,-9-1 0,-7-1 0,-7 0 15</inkml:trace>
  <inkml:trace contextRef="#ctx0" brushRef="#br0" timeOffset="55984.8972">9896 2817 0,'0'0'0,"0"0"0,0 0 16,0 0-16,-18-12 0,18 12 15,-33 4-15,11 0 0,-3 5 0,-2-1 16,-2 2-16,-5 5 0,2 3 15,2-1-15,4 2 0,-2 2 16,9-4-16,5-1 0,9-2 16,6 1-16,6-1 0,6-4 15,6-4-15,-1 0 0,2-1 16,-2 3-16,-2 4 0,-2-3 16,-3-3-16,-3 0 0,-2 1 15,-3 1-15,-3 0 0,-5 0 0,-4 1 16,-4 1-16,-4 0 0,-2 0 15,-3-1-15,0 1 0,-1-2 16,-1 2-16,3-3 0,3 0 16,4-2-16,3-1 0</inkml:trace>
  <inkml:trace contextRef="#ctx0" brushRef="#br0" timeOffset="56268.543">10369 2806 0,'0'0'0,"0"0"15,0 0-15,0 0 0,-27 11 0,27-11 16,-36 14-16,14-3 0,-1 3 16,-3 4-16,0 5 15,-6 5-15,2-1 0,-2 6 0,4 2 16,5-4-16,5-2 0,7-3 15,7-5-15,4-1 0,4-2 16,5-3-16,7-2 0,5-3 16,4-3-16,6-3 0,5-4 15,0-1-15,-1 0 0,-2-1 0,-8 2 16,-5 0-16</inkml:trace>
  <inkml:trace contextRef="#ctx0" brushRef="#br0" timeOffset="56618.2811">10645 2924 0,'0'0'0,"0"0"15,0 0-15,0 0 0,-17 21 0,17-21 16,-18 26-16,18-26 0,-19 31 16,12-11-16,0 2 0,1 2 15,3-1-15,3 4 0,6-4 16,4-2-16,4-6 0,7-5 15,5-6-15,3-3 0,1-2 0,7-5 16,1-5-16,-3-1 16,-1-1-16,0-9 0,-4-4 15,-9 4-15,-6 4 0,-8-3 16,-7-3-16,-7 4 0,-6 4 0,-9 2 16,-6 2-16,-6 4 0,-2 5 15,-5 3-15,-3 2 16,3 3-16,5 4 0,0 1 0,5-1 15,7 0-15,5 0 0,7 2 16,4 1-16,8-7 0,5-1 0,0-2 16,-2 0-16,-1 0 0</inkml:trace>
  <inkml:trace contextRef="#ctx0" brushRef="#br0" timeOffset="56889.4721">11225 2844 0,'0'0'15,"0"0"-15,0 0 0,0 0 16,-14 23-16,14-23 0,-17 31 16,7-11-16,-1 3 0,-2 3 15,-1 7-15,-4 9 0,2 0 16,0 3-16,2 2 0,-2 4 0,2-7 15,0 5-15,3-4 0,1-10 16,1-7-16,0-6 0,0-4 16,1-5-16,-1-5 0,-2-8 15,0-6-15,3 1 0,1 2 0,3 1 16</inkml:trace>
  <inkml:trace contextRef="#ctx0" brushRef="#br0" timeOffset="57169.9608">11225 2823 0,'0'0'0,"9"-1"0,4 0 15,2 1-15,0 1 0,8 4 16,3 5-16,-1-2 0,-1 3 0,-2 0 16,-3 1-16,-3 4 0,-1 2 15,-1-1-15,-3-4 16,-3-2-16,-4 1 0,-3 2 15,-3 0-15,-4-3 0,-4-1 0,-6 0 16,-3 0-16,-3 3 0,-2-1 16,-8 5-16,-2 1 0,3-5 15,4-3-15,-1 0 0,0 1 16,4-4-16,3-3 0,3-2 16,1-4-16,4 1 0,2 0 0,2 0 15</inkml:trace>
  <inkml:trace contextRef="#ctx0" brushRef="#br0" timeOffset="57552.3066">11565 3066 0,'0'0'0,"0"0"0,23 0 0,-7 0 0,4 0 15,9-2-15,3 0 16,1 0-16,0-1 0,8-4 0,-1-4 15,-5 0-15,-3 0 0,-2-1 16,-3-2-16,-5-1 0,-4 2 16,-5-3-16,-3-1 0,-6 1 15,-3 2-15,-5-1 0,-4-3 16,-5 6-16,-3 2 0,-6 6 16,-6 4-16,0 3 0,0 0 0,-3 5 15,-2 3-15,2 1 0,2 1 16,-4 6-16,2 2 0,5 3 15,5 1-15,8-1 0,5 3 16,5-2-16,4 3 0,4-7 16,5-3-16,6-2 0,4 0 0,7-5 15,6-3-15,5-2 0,2-1 16,3-5-16,2-3 0,-2 2 16,-2-2-16,-9 2 15,-6 0-15,-6 0 0</inkml:trace>
  <inkml:trace contextRef="#ctx0" brushRef="#br0" timeOffset="57694.4715">12427 3072 0,'0'0'0,"0"0"0,0 0 15,0 0-15,-24 13 0,24-13 0,0 0 16,-24 11-1</inkml:trace>
  <inkml:trace contextRef="#ctx0" brushRef="#br0" timeOffset="61551.6702">10978 4164 0,'0'0'0,"0"0"16,0 0-16,20-8 0,-20 8 0,28-7 15,-6 3-15,2 1 0,2 0 0,17-2 16,7 1-16,3 0 16,3-1-16,26 0 0,8-1 15,16-1-15,-3-1 0,27 2 16,24 4-16,-1-7 0,-17-4 0,45-4 15,-8 0-15,-23 6 0,-15 4 16,-1 1-16,-2-1 0,-21 3 16,-14 1-16,-6 0 0,-5-3 15,-17 2-15,-9 1 0,-14-1 16,-10 2-16,-14 2 0,-9 0 0,-13 0 16,-5-3-16,-9 2 0,-7 1 15,7-1-15,4-1 0,3 2 16</inkml:trace>
  <inkml:trace contextRef="#ctx0" brushRef="#br0" timeOffset="61951.8962">10850 4195 0,'0'0'0,"0"0"0,0 0 0,0 0 16,22-10-16,-22 10 0,35-7 16,-13 2-16,3 0 0,6 0 0,5 2 15,13-3-15,0 0 0,10 0 16,6 0-16,15 0 0,0 0 15,23-3-15,8-1 0,8 0 16,-8 2-16,52-8 0,12-3 16,-25 5-16,-16 4 0,1-4 15,3 0-15,-18 3 0,-12 2 0,-6 1 16,-5 0-16,-18 4 0,-13 1 16,-6 3-16,-5 0 15,-11-1-15,-6 0 0,-14-1 0,-8 0 16,-16 2-16,-8 2 0,1 0 15,3-1-15,0 0 0</inkml:trace>
  <inkml:trace contextRef="#ctx0" brushRef="#br0" timeOffset="62305.406">11249 4172 0,'0'0'0,"0"0"0,0 0 16,0 0-16,31-11 0,-31 11 16,39-9-16,-15 5 0,4 0 0,6 1 15,7-3-15,14-1 0,2 2 16,23-3-16,6-2 0,14 1 15,-2 1-15,23-4 0,5 0 16,7-2-16,-8 2 0,51-5 16,-13 4-16,-25 1 0,-18 1 0,-4 5 15,-3 1-15,-22 4 16,-13 2-16,-7 0 0,-5 2 16,-18-1-16,-13 0 0,-15 8 0,-10 5 15,-4-4-15,-1-5 0,-2-1 16</inkml:trace>
  <inkml:trace contextRef="#ctx0" brushRef="#br0" timeOffset="78735.9812">12163 12916 0,'0'0'0,"0"0"16,0 0-16,0 0 0,0 0 0,0 0 15,0 0-15,0 0 16,0 0-16,0 0 16,0 0-16,0 0 0,0 0 0,0 0 15,3 24-15,-3-24 0,0 0 0,0 0 16,0 0-16,0 0 15,0 0-15,-22 5 0,22-5 0,0 0 16,0 0-16,0 0 0,-26 6 16,26-6-16,0 0 0,0 0 15,-26 3-15,18-1 0,0 2 16,1 0-16,-1 0 0,0-2 0,0-1 16,0 0-16,-2-1 15,0-1-15,-1 0 0,0 0 16,0 1-16,0 0 0,-1 0 0,-1 1 15,1 2-15,0-1 0,1 1 0,-1-1 16,0 0-16,1 0 16,0-1-16,-1 1 0,-2 0 15,1 0-15,0-1 0,-1 1 16,-1 0-16,1-1 0,0 1 0,-1 0 16,1 0-16,0 0 0,-1 0 15,0-1-15,0-1 16,-1 0-16,0 1 0,-4-1 0,0 1 15,1-1-15,3-1 0,-2 1 16,-1 0-16,0-1 0,2 0 0,-2 1 16,-1 1-16,1 0 15,2 1-15,-2-1 0,0-1 16,1 0-16,-1 0 0,0 0 16,-1 0-16,0-1 0,2-1 0,-1 1 15,-1-2-15,0 2 0,0 1 16,1 0-16,-2 0 0,2-1 15,1-2-15,-2 2 16,-2 1-16,1 1 0,3-1 16,-2 0-16,0 0 0,1 0 0,0 0 15,2 0-15,0 0 0,0 0 16,-1 0-16,0-1 0,1 0 16,-1 1-16,0 0 0,1 0 15,0-1-15,1 0 0,0 1 16,1-1-16,-2-1 0,1 1 15,0-1-15,1 2 0,0 1 16,0 0-16,1 0 0,1 0 16,-1 1-16,2-2 0,0 0 0,0 0 15,0 0-15,1 1 0,2-1 16,-1 1-16,0-1 0,2 1 16,1 0-16,-1-1 15,0-2-15,1 3 0,-1 1 0,1-1 16,1 0-16,-1-1 0,2 1 0,-1-1 15,2 1-15,-2-1 16,1 2-16,-1-4 0,2 1 16,-1-1-16,2 1 0,0 0 15</inkml:trace>
  <inkml:trace contextRef="#ctx0" brushRef="#br0" timeOffset="83602.9701">7289 13904 0,'0'0'15,"0"0"-15,0 0 0,0 0 16,0 0-16,0 0 0,0 0 0,0 0 16,0 0-16,0 0 0,0 0 15,0 0-15,-13-21 0,13 21 16,0 0-16,-20-10 0,20 10 15,-20-9-15,20 9 0,-23-12 16,12 9-16,-2-1 16,-1-1-16,1 0 0,-3 0 0,1 0 15,-2 1-15,1 1 0,-1 0 16,-1 0-16,0 0 0,-1 1 16,0 0-16,-5-1 0,-1 2 15,0 0-15,2-1 0,-1 1 0,-1 0 16,-2 1-16,1 1 0,-3-1 15,1 1-15,1-1 0,-2 2 16,-7-1-16,-2-1 0,2 3 16,0 1-16,-2-3 0,1-2 15,0 5-15,3 3 0,-3-1 16,-1-2-16,-6 2 0,2-1 0,0 2 16,0 3-16,4-4 0,1-1 15,0 2-15,-4 1 0,1 0 16,4-3-16,-5 1 0,-3 0 15,4 0-15,4-1 0,-8 2 16,-1-2-16,3 0 0,3 0 0,1-5 16,-4-3-16,1 6 0,0 7 15,0-5-15,1-2 16,-1 0-16,0 1 0,1-1 16,1 0-16,1-3 0,2-1 0,-1 2 15,1 2-15,2-2 0,-3 2 16,4-3-1,-1-2-15,2-2 0,-3 0 0,2 2 0,0 3 16,2-1-16,2 1 0,3-6 16,2-5-16,-1 7 0,0 4 15,4 2-15,0-1 0,1-1 16,1-2-16,1-1 0,-1 1 16,-1 1-16,2 0 0,2 0 0,1 0 15,5 0-15,-1 1 0,1 3 16,0 0-16,1-1 0,1-2 15,2-2-15,-2-1 0,3 2 16,0 1-16,1 0 16,-3-1-16,3 1 0,0 0 0,3-1 15,-2 1-15,1-1 0,0 0 16,-1 1-16,1 0 0,2-1 0,-2 1 16,2-1-16,0 0 0,0 0 15,-2 0-15,2 0 0,-3 0 16,3 0-16,0 0 0,3-1 15,-3 1-15,0 0 16,0 0-16,0 0 0,-3 0 0,3 0 16,0 0-16,3-2 0,-3 2 15,0 0-15,0 0 0,0 0 16,0 0-16,3-4 0,-3 4 0,0 0 16,0 0-16,0 0 15,0 0-15,0 0 0,0 0 16,0 0-16,0 0 0,0 0 15,0 0-15,0 0 0,0 0 0,0 0 16,0 0-16,0 0 0,0 0 16,0 0-16,0 0 0,3 4 15,-3-4-15,0 0 16,0 0-16,0 0 0,0 0 0,0 0 16,0 0-16,0 0 0,0 0 15,0 0-15,0 0 0,0 0 16,0 0-16,0 0 0,0 0 15,0 0-15,0 0 0,0 0 16,3 2-16,-3-2 0,0 0 0,0 0 16,7-2-16,-7 2 0,0 0 15,0 0-15,0 0 0,0 0 16,0 0-16,0 0 0,0 0 16,0 0-16,0 0 0,0 0 15,0 0-15,0 0 0,0 0 16,0 0-16,0 0 0,0 0 0,0 0 15,0 0-15,0 0 16,0 0-16,0 0 0,0 0 16,0 0-16,0 0 0,-3 3 0,3-3 15,0 0-15,0 0 0,0 0 16,0 0-16,0 0 16,0 0-16,0 0 0,0 0 0,0 0 15,0 0-15,0 0 0,0 0 16,0 0-16,0 0 0,0 0 15,0 0-15,0 0 0,0 0 16,0 0-16,0 0 0,0 0 16,0 0-16,0 0 0,0 0 0,0 0 15,0 0-15,0 0 0,0 0 16,0 0-16,0 0 0,0 0 16,0 0-16,0 0 0,0 0 15,0 0-15,0 0 0,0 0 16,0 0-16,0 0 0,0 0 15,0 0-15,0 0 0,0 0 16,0 0-16,0 0 0,0 0 16,0 0-16,0 0 0,0 0 15,0 0-15,0 0 0,0 0 16,0 0-16,0 0 0,0 0 0,0 0 16,0 0-16,0 0 15,0 0-15,0 0 0,0 0 0,0 0 16,0 0-16,0 0 15,0 0-15,0 0 16,0 0-16,0 0 0,0 0 0,0 0 16,0 0-16,0 0 0,0 0 0,0 0 15,0 0-15,0 0 0,0 0 16,0 0-16,0 0 16,0 0-16,0 0 0,3 5 0,-3-5 15,0 0-15,0 0 0,0 0 16,3 6-16,-3-6 0,0 0 0,0 0 15,4 3-15,-4-3 16,0 0-16,0 0 0,0 0 16,0 0-16,2 5 0,-2-5 0,0 0 15,0 0-15,0 0 0,0 0 16,0 0-16,0 0 0,4 2 0,-4-2 16,0 0-16,0 0 15,0 0-15,0 0 0,6-2 16,-6 2-16,0 0 0,0 0 15,0 0-15,0 0 0,0 0 0,0 0 16,0 0-16,0 0 0,0 0 16,0 0-16,6 0 15,-6 0-15,0 0 0,0 0 16,0 0-16,0 0 0,0 0 0,4-2 16,-4 2-16,0 0 0,0 0 15,0 0-15,0 0 0,0 0 16,0 0-16,0 0 0,0 0 15,0 0-15,6-2 0,-6 2 16,0 0-16,0 0 0,0 0 0,0 0 16,0 0-16,0 0 0,6 2 15,-6-2-15,0 0 16,0 0-16,3-5 0,-3 5 0,1-4 16,-1 4-16,0 0 0,0 0 15,0 0-15,0 0 0,0 0 0,0 0 16,0 0-16,3-5 15,-3 5-15,0 0 0,0 0 16,0 0-16,0 0 0,0 0 16,0 0-16,0 0 0,0 0 0,0 0 15,0 0-15,0 0 0,0 0 16,0 0-16,4-3 0,-4 3 16,0 0-16,0 0 0,0 0 15,0 0-15,0 0 0,0 0 16,0 0-16,0 0 15,0 0-15,0 0 0,2-6 0,-2 6 16,0 0-16,0 0 0,0 0 16,0 0-16,0 0 0,0 0 0,0 0 15,0 0-15,0 0 0,0 0 16,0 0-16,0 0 0,0 0 16,0 0-16,0 0 0,0 0 15,0 0-15,0 0 0,0 0 16,0 0-16,0 0 0,0 0 15,0 0-15,0 0 0,0 0 0,0 0 16,0 0-16,0 0 16,0 0-16,0 0 0,0 0 15,0 0-15,0 0 0,0 0 16,0 0-16,0 0 0,0 0 0,3 3 16,-3-3-16,0 0 0,0 0 0,0 0 15,0 0-15,0 0 16,3 4-16,-3-4 0,0 0 15,0 0-15,0 0 0,0 0 16,0 0-16,0 0 0,0 0 0,0 0 16</inkml:trace>
  <inkml:trace contextRef="#ctx0" brushRef="#br0" timeOffset="85803.5167">13128 13928 0,'0'0'16,"0"0"-16,0 0 0,0 0 0,0 0 15,0 0-15,0 0 0,0 0 16,0 0-16,0 0 0,-30-6 16,30 6-16,0 0 0,-29-3 15,29 3-15,-27-3 0,14 1 16,-3-1-16,-1-1 0,-1 1 15,0-1-15,-1 1 0,-2-1 16,-1 1-16,0-2 0,-9 2 16,-1 1-16,2-1 0,2 0 0,-1 0 15,-3-1-15,0 2 16,1 2-16,-10-1 0,0-1 16,3 1-16,0-1 0,0 2 0,-2 3 15,1 1-15,2 2 0,-8-2 16,-2-3-16,4 2 0,3 2 0,-2-1 15,0-3-15,1 1 16,2 1-16,-1 1 0,-2 1 16,2-1-16,1 0 0,-6 0 15,1-1-15,2-1 0,3-1 0,0 0 16,0-1-16,2 1 0,1 1 16,-2-1-16,1 1 0,1-1 15,3-1-15,-2 2 0,-3 2 16,4-3-16,2-1 0,1-3 15,3-1-15,-1 4 0,0 2 0,2 0 16,-1 0-16,3 0 0,2 0 16,1-1-16,-3 1 15,5-1-15,1 1 0,1-2 0,2 0 16,-1 0-16,-1 0 0,2 0 16,-1 1-16,4-1 0,1 0 15,1 1-15,1 1 0,1-1 16,2 1-16,-1-1 0,0-2 15,3 0-15,0 1 0,0 1 16,-1 1-16,2 0 0,0-2 0,2 1 16,0 0-16,2-1 15,-2 0-15,2 0 0,-2 0 16,2 0-16,0 0 0,0 0 0,0 0 16,0-2-16,0 2 0,0 0 15,0 0-15,0 0 0,0 0 16,0 0-16,0 0 0,1-3 15,-1 3-15,0 0 0,0 0 16,0 0-16,0 0 16,0 0-16,1-3 0,-1 3 0,0 0 0,0 0 15,0 0-15,0 0 0,0 0 16,0 0-16,0 0 16,0 0-16,0 0 0,0 0 0,0 0 15,0 0-15,0 0 0,0 0 16,0 0-16,0 0 0,0 0 15,0 0-15,0 0 0,0 0 16,0 0-16,0 0 0,0 0 16,0 0-16,0 0 0,0 0 15,0 0-15,0 0 0,0 0 0,0 0 16,0 0-16,0 0 0,0 0 16,0 0-16,0 0 0,0 0 15,0 0-15,0 0 0,2 4 16,-2-4-16,0 0 0,0 0 15,0 0-15,0 0 0,0 0 16,0 0-16,0 0 0,0 0 16,0 0-16,0 0 0,0 0 15,0 0-15,0 0 0,0 0 16,0 0-16,0 0 0,0 0 0,0 0 16,0 0-16,0 0 0,0 0 15,0 0-15,0 0 0,0 0 16,0 0-16,0 0 0,-1-5 15,1 5-15,0 0 0,0 0 16,0 0-16,0 0 0,0 0 0,0 0 16,0 0-16,0 0 0,0 0 15,0 0-15,0 0 16,0 0-16,0 0 0,0 0 0,0 0 16,0 0-16,0 0 0,0 0 15,0 0-15,0 0 0,0 0 16,0 0-16,0 0 15,0 0-15,0 0 0,0 0 0,0 0 16,0 0-16,0 0 0,0 0 16,0 0-16,0 0 0,0 0 0,0 0 15,0 0-15,0 0 0,0 0 16,0 0-16,0 0 16,0 0-16,0 0 0,0 0 0,0 0 15,0 0-15,0 0 0,0 0 16,0 0-16,7-2 0,-7 2 15,0 0-15,0 0 0,0 0 16,0 0-16,6 0 0,-6 0 16,0 0-16,0 0 0,0 0 15,0 0-15,0 0 0,6 3 0,-6-3 16,0 0-16,0 0 0,0 0 16,0 0-16,-3-7 0,3 7 15,-2-4-15,2 4 0</inkml:trace>
  <inkml:trace contextRef="#ctx0" brushRef="#br0" timeOffset="96603.1156">12378 8217 0,'0'0'0,"0"0"16,0 0-16,0 0 0,0 0 0,-3-19 16,3 19-16,0 0 0,0 0 0,4-20 15,-4 20-15,0 0 16,0 0-16,17-18 0,-8 14 15,0 0-15,-1 2 0,4 1 0,2 2 16,1 0-16,2 0 0,3 1 16,2 1-16,1-1 0,1 1 15,11 3-15,3 0 16,0 0-16,1 0 0,14 3 0,3-4 16,-1 2-16,-1-3 0,18 1 15,5 0-15,-4 2 0,-4 0 0,20-6 16,16-5-16,-12 3 15,-8 3-15,52 0 0,-1 1 16,-20-1-16,-13 1 0,7-3 16,7 0-16,-11 0 0,-7 0 0,17-5 15,11-5-15,-14 11 0,-12 9 16,15-4-16,10-4 16,-13-2-16,-8-2 0,16 1 0,12 2 15,-14 2-15,-9 2 0,14-1 16,12 0-16,-16-1 0,-9-1 0,13-4 15,12-2-15,-14 1 16,-9 2-16,18 5 0,13 3 16,-17-2-16,-12-3 0,17-2 0,12-4 15,-16 4-15,-10-2 0,19 4 16,13-1-16,-15 0 0,-10 1 16,17 0-16,11 0 0,-20-3 15,-14-1-15,15 4 0,12 0 16,-18 2-16,-13-2 0,21 2 15,14 1-15,-18-3 0,-13-2 0,15-1 16,9 0-16,-15 2 0,-11 0 16,14 0-16,11-2 0,-18 3 15,-13 1-15,17-3 16,13-4-16,-19 3 0,-11 0 0,12 5 16,11 2-16,-16-6 0,-10-5 0,11 2 15,7 2-15,-14 0 16,-12 0-16,16-1 0,11-1 15,-19 2-15,-11 1 0,11-5 16,6-3-16,-10 0 0,-8-1 0,9 7 16,5 3-16,-14 0 0,-10 1 15,8-4-15,4-3 16,-9 2-16,-6 3 0,0 0 0,2-1 16,-10 2-16,-9 0 0,6-2 15,3-3-15,-12-2 0,-9 2 0,-3 4 16,-3 3-16,-7 0 15,-5-1-15,-4-3 0,-1-2 16,-10 1-16,-7 1 0,-4 0 0</inkml:trace>
  <inkml:trace contextRef="#ctx0" brushRef="#br0" timeOffset="99119.9388">20721 14830 0,'0'0'0,"0"0"0,0 0 16,0 0-16,0 0 0,-22-1 15,22 1-15,-21-5 0,21 5 0,-26 2 16,26-2-16,-27-3 15,11 1-15,-3-1 0,-4 0 16,1 1-16,-1 1 0,-9-2 0,-1 1 16,1-1-16,1-2 0,-3 2 15,-2 1-15,1 2 0,1 2 16,-8-1-16,-3-2 16,4-1-16,1-2 0,-10 1 0,-1 1 15,3-1-15,3-3 0,-4 4 16,-3 1-16,4-1 0,2 1 0,-9-2 15,-2-3-15,4 3 0,3 1 16,-3 2-16,-1 2 16,2-5-16,2-1 0,-9 2 15,-1 4-15,6-1 0,4 1 0,-5-2 16,-1 0-16,2 1 0,1 1 16,-1 0-16,-1 1 15,7 0-15,4-2 0,-23-1 0,7-1 16,9-1-16,7 0 0,-1 4 15,-2 2-15,21-3 0,-2-2 0,-11 1 16,-4 1-16,7-5 0,2-2 16,10 2-16,6 1 0,5 0 15</inkml:trace>
  <inkml:trace contextRef="#ctx0" brushRef="#br0" timeOffset="146988.8439">29526 5686 0,'0'0'0,"0"0"15,0 0-15,28-2 0,-28 2 0,27-3 16,-9 1-16,3 0 0,2 1 16,9 1-16,2 0 0,3 0 15,1 0-15,4-1 0,4-1 16,11-2-16,-1-1 0,10 2 15,-2 2-15,-1 1 0,-2 0 16,11-4-16,-1-3 0,-3-2 16,-1-1-16,-2 3 0,-1 1 15,6-1-15,-3-1 0,0 1 0,2 2 16,-4-1-16,-1 1 0,24-1 16,-10 1-16,-7 1 0,-6 1 15,-1-1-15,-2 0 0,-8 3 16,-5 2-16,-5-1 0,-2 0 15,-6 2-15,-4 0 0,-6 0 16,-5-1-16,-7-1 0,-4 1 0,-4-1 16</inkml:trace>
  <inkml:trace contextRef="#ctx0" brushRef="#br0" timeOffset="149072.5562">2299 6536 0,'0'0'0,"0"0"16,0 0-16,0 0 0,0 0 16,22 2-16,-22-2 0,0 0 15,28 2-15,-28-2 0,23 3 16,-8-1-16,-3-2 0,4 1 16,3 0-16,0 0 0,0-2 0,0 1 15,1-1-15,1 0 0,-1-1 16,9 2-16,2-1 15,-3 1-15,0-1 0,4 0 0,2 0 16,-2 1-16,-3 0 0,9-1 16,3 1-16,-3-2 0,-4 2 0,1-1 15,2 1-15,-3-1 16,-1 1-16,9-2 0,-2 1 16,-4 0-16,-2 0 0,2 0 15,4 0-15,-5 1 0,-3-2 0,3 1 16,3-2-16,-4 0 0,-2 2 15,4 2-15,3 2 16,-6-1-16,-3-1 0,8 0 0,6 1 16,-12-2-16,-1-2 0,8 5 15,2-1-15,-4 0 0,-5-2 0,3 0 16,3 0-16,-1-1 16,-1 0-16,-2 2 0,2 0 15,-3 0-15,-1 0 0,2-1 0,2 0 16,-2-2-16,-1 0 0,3 0 15,3-1-15,-4 2 0,-1-1 16,3 2-16,4 2 0,-5-2 16,-4 0-16,5 0 0,3 0 15,-4 0-15,-4 0 0,6 0 16,4 0-16,-5-1 0,-4 0 0,5 0 16,3 0-16,-5-1 0,-1 1 15,1-1-15,1 1 16,-2 2-16,0 2 0,0-3 15,2-3-15,-1 0 0,1-1 0,1 1 16,-2 1-16,0 3 0,-3 1 16,4-3-16,1-3 0,-3 4 15,-3 1-15,2-1 0,5-2 16,-1-2-16,-3 1 0,5 1 16,1 0-16,-5 1 0,-4 1 0,4-3 15,5 1-15,-6 0 0,-3 1 16,5 2-16,2 1 15,-5-1-15,-6 0 0,5-1 0,4 0 16,-5 0-16,-4 1 0,3-1 16,1 2-16,0-1 0,-1 0 0,1 1 15,1-1-15,-3 1 16,-3-2-16,4 2 0,3 1 16,-4-2-16,-3-2 0,5 3 15,1 2-15,-7-3 0,-5-1 0,-5 0 16,-5 0-16,-2 0 0</inkml:trace>
  <inkml:trace contextRef="#ctx0" brushRef="#br0" timeOffset="153639.3103">2576 5580 0,'0'0'0,"0"0"0,0 0 15,0 0-15,0 0 0,0 0 16,26-9-16,-26 9 0,28-7 0,-28 7 16,41-8-16,-15 4 15,2-2-15,10-2 0,4 1 16,-2-2-16,-2 2 0,9-4 15,1 0-15,-6 0 0,-2 2 0,4-1 16,-6 0-16,-8 4 0,-3 1 16,-7 2-16,-2 1 0,-6 1 15</inkml:trace>
  <inkml:trace contextRef="#ctx0" brushRef="#br0" timeOffset="153822.0256">2614 5745 0,'0'0'16,"0"0"-16,0 0 0,23-14 0,-23 14 15,31-14-15,-9 4 0,1 1 16,5 0-16,5-4 0,3-2 16,-1 2-16,0 1 0,3-3 15,0 1-15,-6 3 0,-4 1 0,-3 3 16,-8 1-16,-1 0 0</inkml:trace>
  <inkml:trace contextRef="#ctx0" brushRef="#br0" timeOffset="154022.473">2483 5900 0,'0'0'15,"0"0"-15,0 0 0,28-14 16,-28 14-16,40-18 0,-10 3 0,4 1 15,3-3-15,14-4 0,2-1 16,9-2-16,-3 2 0,8-4 16,-5 1-16,-10 4 15,-6 3-15,-11 3 0,-7 0 16,-6 3-16,-3 3 0,-6 2 0</inkml:trace>
  <inkml:trace contextRef="#ctx0" brushRef="#br0" timeOffset="154238.8877">2937 5578 0,'0'0'0,"0"0"0,0 0 16,0 0-16,0 24 0,0-24 16,-3 30-16,-4-9 0,0 2 15,-1 4-15,-6 2 0,2 0 16,-1 4-16,-5 5 0,2 0 15,-2 0-15,4-5 0,-1-8 16,4-3-16,0-4 0,4-3 0,0-3 16</inkml:trace>
  <inkml:trace contextRef="#ctx0" brushRef="#br0" timeOffset="154422.8061">2982 5789 0,'0'0'0,"0"0"0,0 0 16,0 0-16,9 23 0,-9-23 16,5 31-16,-3-11 0,0 1 0,1-1 15,-3 3-15,1 3 0,-1-4 16,2-2-16,-2-2 16,0-4-16,0-5 0,0-2 0,0 0 15,0-1-15</inkml:trace>
  <inkml:trace contextRef="#ctx0" brushRef="#br0" timeOffset="154738.6118">3003 5779 0,'0'0'16,"0"0"-16,0 0 0,26-12 0,-13 8 16,2 0-16,4-2 0,0 3 15,-1 2-15,4-2 0,0-2 16,-2 1-16,0 2 0,-1 1 15,-2 2-15,-2 2 0,0 2 16,0 0-16,-4 2 0,0 1 0,-1 2 16,-3 3-16,-1 5 15,-3 1-15,-1 0 0,-1 3 16,-1 1-16,3-1 0,-3-2 0,0 1 16,-4-1-16,2-3 0,1-2 15,-2-3-15,0 1 0,0-4 16,0 1-16,-4-3 0,-3-1 15,1-4-15,0-1 0,-4-2 16,0-2-16,2 1 0,3 0 0,0 0 16</inkml:trace>
  <inkml:trace contextRef="#ctx0" brushRef="#br0" timeOffset="154924.1022">3015 5869 0,'0'0'0,"0"0"0,0 0 0,0 0 15,26-11-15,-26 11 0,25-7 16,-9 2-16,3 1 0,0 1 16,0-1-16,-1 1 0,2 1 0,3-1 15,2 0-15,-7 3 0,-4 0 16,-2-7-16,0-6 16,-4 1-16,-1 3 0,0 0 0</inkml:trace>
  <inkml:trace contextRef="#ctx0" brushRef="#br0" timeOffset="155088.483">3041 5983 0,'0'0'0,"0"0"0,0 0 16,22-10-16,-22 10 0,25-14 0,-7 8 16,-1-1-16,0 3 0,0-1 15,0 0-15,2 2 0,-4 1 16,-2 1-16,-4 0 0,-1 1 15,-2-1-15,0 1 0</inkml:trace>
  <inkml:trace contextRef="#ctx0" brushRef="#br0" timeOffset="155222.4672">3041 6066 0,'0'0'0,"0"0"0,0 0 15,0 0-15,33-9 0,-33 9 16,43-12-16,-18 5 0,4-1 15,1-5-15,4-5 0,3-3 16,-6 4-16,-6 3 0</inkml:trace>
  <inkml:trace contextRef="#ctx0" brushRef="#br0" timeOffset="155722.6775">5651 5493 0,'0'0'0,"7"2"0,2 2 15,-2 0-15,3 0 0,6 1 0,2 0 16,1 0-16,0 0 0,1-1 15,1-1-15,-6 0 0,-1-1 0,-1 1 16</inkml:trace>
  <inkml:trace contextRef="#ctx0" brushRef="#br0" timeOffset="155905.9776">5417 5622 0,'0'0'0,"0"0"0,0 0 0,0 0 16,-3 23-16,3-23 0,0 0 16,-3 32-16,3-32 0,-3 27 0,0-13 15,6 0-15,-2-2 0,1-1 16,1-2-16,-3-1 0</inkml:trace>
  <inkml:trace contextRef="#ctx0" brushRef="#br0" timeOffset="156105.5611">5560 5682 0,'0'0'0,"0"0"0,0 0 16,26-9-16,-12 4 0,3 1 16,3 0-16,2-2 0,3 0 0,6-1 15,0 1-15,-2 2 0,-2 1 16,-3-1-16,0 1 0,-6 1 16,-1 2-16,-6 1 0,-2 3 15,-6 0-15,-4 2 0,-8 1 16,-1 4-16,-5 1 0,-2 1 0,-5 1 15,-2-2-15,-1 0 16,5-2-16,4-2 0</inkml:trace>
  <inkml:trace contextRef="#ctx0" brushRef="#br0" timeOffset="156739.1562">5517 5789 0,'0'0'0,"0"0"0,0 0 0,0 0 15,0 0-15,0 0 0,0 0 16,0 0-16,0 0 0,0 0 15,-17 18-15,17-18 0,-20 16 0,20-16 16,-22 19-16,22-19 16,-21 18-16,14-9 0,-1 0 0,3-2 15,2-3-15,3-1 0,3-2 16,5-3-16,3-1 0,4-3 16,1 0-16,4-2 0,2-2 15,9-3-15,2-1 0,1 1 16,0 2-16,6-1 0,-4 3 15,-4 1-15,-4 1 0,-5 2 16,-3 3-16,-5 0 0,-3 1 0,-5 3 16,-5 2-16,-7 1 0,-2 2 15,-8 3-15,-5 0 0,-2 3 16,-2 3-16,-11 2 0,-1-2 16,2 0-16,2-1 0,3 1 15,-1 1-15,2 0 0,3-3 16,7-3-16,6-2 0,1-4 15,3-2-15,8-3 0,3 2 16,6-3-16,4 0 0,9-2 16,4-4-16,2-2 0,3-1 0,1-1 15,6 0-15,-5 1 0,-1 0 16,7-2-16,-1 1 0,-8 4 16,-3 0-16,-8 2 0,-6 2 15,-7 1-15,-6 2 0,-9 3 16,-4 4-16,-8 1 0,-3 2 0,-4 2 15,-5 5-15,-4-2 16,-3 2-16,-8 3 0,5 0 16,3-3-16,4-1 0,7-2 0,6-1 15,8-2-15,2-4 0,9-2 16,8 0-16,7-4 0,6-1 16,5-4-16,7-4 0,3 1 15,2-1-15,10-1 0,3-2 16,-4 0-16,-3-2 0,-2 2 15,-3 1-15,-5 3 0,-6 2 0,-2-2 16,-5-1-16,-7 3 16,-3 1-16,0 1 0</inkml:trace>
  <inkml:trace contextRef="#ctx0" brushRef="#br0" timeOffset="156956.1923">5837 5959 0,'0'0'0,"0"0"0,0 0 15,0 0-15,0 0 0,0 0 16,0 0-16,11 23 0,-11-23 0,8 24 15,-8-24-15,7 33 16,-7-13-16,0 2 0,0 0 16,0 3-16,0 2 0,-2 5 0,1-2 15,-3-4-15,0-3 0,-2 0 16,1-3-16,-7-3 0,-2-2 16,1-3-16,-1-4 0,-2-2 15,2-2-15,2-4 0,-1-2 16,4-7-16,-1-5 0,2 2 15,2 1-15,1 2 0</inkml:trace>
  <inkml:trace contextRef="#ctx0" brushRef="#br0" timeOffset="157106.1681">5756 6120 0,'0'0'0,"0"0"0,0 0 0,0 0 15,0 0-15,0 0 0,0 0 16,0 0-16,0 0 0,-16 14 16,16-14-16,-18 19 0,18-19 15,-22 25-15,8-8 0,1-1 16,-2 2-16,2-1 0,0 0 15,0 2-15,2-1 0,3-5 16,5-2-16,-2-3 0,1 0 0,2-1 16</inkml:trace>
  <inkml:trace contextRef="#ctx0" brushRef="#br0" timeOffset="157306.1769">6425 5839 0,'0'0'16,"8"-3"-16,6-1 0,4 2 16,2 0-16,7-2 0,2 0 0,1 1 15,-1 2-15,8-1 0,-4 2 16,-5-2-16,-3-3 0,-5 2 16,-3 2-16,-6-2 0,-2-3 15,-2 2-15,-2 0 0,0 2 16</inkml:trace>
  <inkml:trace contextRef="#ctx0" brushRef="#br0" timeOffset="157622.1889">6618 5741 0,'0'0'0,"0"0"16,0 0-16,0 0 0,0 0 16,10 19-16,-10-19 0,3 25 15,-3-25-15,2 35 0,0-13 16,-2 2-16,0-1 0,0 2 15,2-1-15,-2 3 0,0-4 0,0-1 16,0-2-16,-4-4 16,-1-2-16,-5-4 0,-3-2 0,-3-2 15,1-2-15,-2-3 0,3-4 16,0-2-16,0-3 0,3 1 16,-1-3-16,4 3 0,1-1 15,4 1-15,1 0 0,6 0 16,-1 0-16,6 0 0,2 0 15,2 1-15,3 2 0,1-1 16,0-2-16,-1 1 0,0 0 0,-3 0 16,-2 1-16,-2 1 0</inkml:trace>
  <inkml:trace contextRef="#ctx0" brushRef="#br0" timeOffset="157956.2038">6296 5795 0,'0'0'15,"0"0"-15,0 0 0,-3 21 0,3-21 16,-7 26-16,4-6 0,-5 3 16,2 1-16,-2 2 0,0 2 15,-3 4-15,0-3 0,0-1 16,1-2-16,-1 2 0,1-6 0,-1-2 15,0-4-15,2-4 16,3-3-16,1-2 0,-1-3 0,2-1 16,2 1-16,4-3 0,5-1 15,2 0-15,5 1 0,7 1 16,6 1-16,3 0 0,2 0 16,8 3-16,6 0 0,12 1 15,0-1-15,15 4 0,4 0 16,-4 1-16,-4-1 0,-7-1 15,-15-2-15,-14-2 0</inkml:trace>
  <inkml:trace contextRef="#ctx0" brushRef="#br0" timeOffset="158406.0804">8935 6598 0,'0'0'0,"0"0"0,0 0 15,35 1-15,-35-1 0,43 1 0,-11-2 16,4 0-16,5 0 0,22-1 16,8-2-16,21 1 0,0 1 15,27-2-15,25-1 0,5-1 16,-14 0-16,55 1 0,-17 4 15,-25-2-15,-18-4 0,-6 4 16,-2 4-16,-24-1 0,-16-1 0,-10-4 16,-9-4-16,-16 4 0,-9 0 15,-15-2-15,-10 0 0,-13 2 16,-9 3-16,4 0 0,0 0 16,3 1-16</inkml:trace>
  <inkml:trace contextRef="#ctx0" brushRef="#br0" timeOffset="165289.0694">12436 6547 0,'0'0'16,"0"0"-16,0 0 0,0 0 0,24 2 16,-24-2-16,30 2 0,-13 0 15,2 1-15,4-2 0,5-1 16,6 0-16,0 0 0,7-1 16,5-2-16,9 2 0,-3 2 0,15-1 15,4 0-15,-4-3 16,-3 0-16,19-1 0,4 1 15,-8-2-15,-4 1 0,19 1 0,4 0 16,27 2-16,-18-1 0,5 0 16,4-1-16,-17-2 0,-11 0 15,14 4-15,8 5 0,-11-3 16,-6 1-16,13-3 0,8 0 16,-11-4-16,-9 0 0,15 4 15,11 4-15,-12 0 0,-9-2 0,15-2 16,10-3-16,-16-1 0,-11 1 15,17 3-15,10 4 16,-14-3-16,-12-2 0,12 0 0,9 1 16,-13 2-16,-9 4 0,18-1 15,11-2-15,-15-4 0,-12-6 0,13 5 16,11 2-16,-15-2 16,-9-1-16,11 2 0,8 5 15,-18-2-15,-10 0 0,11 0 16,8-1-16,-11-1 0,-7 1 0,3 1 15,3 3-15,-13-5 0,-6-3 16,2 3-16,3 1 16,-14 1-16,-8-1 0,2 4 0,0-1 15,-13 1-15,-8 1 0,-7 1 16,-3 1-16,-10 0 0,-5 0 0,-6-3 16,-3-1-16,-3-1 0</inkml:trace>
  <inkml:trace contextRef="#ctx0" brushRef="#br0" timeOffset="192758.6119">26483 13134 0,'0'0'0,"14"0"16,0-1-16,0 0 0,4-1 0,8 2 16,4 2-16,1-2 15,1 0-15,14-3 0,5 1 16,-4-1-16,0 0 0,11-3 16,3 0-16,-6 1 0,-4-1 0,11-1 15,3 1-15,-6 0 0,-5 2 16,9-6-16,1-1 15,-7 3-15,-4 1 0,2 0 0,1 0 16,-7 2-16,-6-1 0,24-1 16,-2-2-16,-30 4 0,-3-1 0,21-3 15,-2-1-15,-23 6 16,-1-1-16,6-2 0,1 0 16,-7 3-16,-2 3 0,2-3 15,0-2-15,-4 2 0,-3 1 0,3 1 16,3-2-16,-8 3 0,-1 0 15,-2 1-15,1-1 16,-3-1-16,-2 1 0,-2 0 0,-1 2 16,-2-2-16,0-1 0,-1 1 15,1 2-15,-1-1 0,0 0 16,0-2-16,1-1 0,-3 3 16,-1 0-16,-2 0 0,2 1 15,-2-1-15,3-3 0,-3 3 16,0 0-16,2 0 0,-2 0 0,2-2 15,-2 2-15,0 0 0,0 0 16,0 0-16,0 0 16,0 0-16,0 0 0,0 0 0,0 0 15,0 0-15,0 0 0,0 0 16,0 0-16,0 0 0,0 3 0,0-3 16,0 0-16,0 0 0,1-3 15,-1 3-15,0 0 16,2 2-16,1-2 0,-3 0 15,2 2-15,-2-2 0,0 0 0,4 4 16,-1-3-16,1-1 0,-2 0 16,1 0-16,1 0 0,-2-1 15,0 1-15,0-1 0,0 1 16,-2 0-16,0 0 0,0 0 16,0 0-16,7 1 0,-7-1 0,0 0 15,0 0-15,0 0 16,0 0-16,0 0 0,7 2 15,-7-2-15,0 0 0,0 0 16,0 0-16,0 0 0,0 0 0,0 0 16,0 0-16,0 0 0,-8-2 15,8 2-15,-6-4 0,6 4 16</inkml:trace>
  <inkml:trace contextRef="#ctx0" brushRef="#br0" timeOffset="194390.8161">18585 4735 0,'0'0'0,"0"0"0,0 0 15,-24-9-15,24 9 0,-33-7 0,6 4 16,-1 1-16,-3 2 16,-16 2-16,-6 1 0,-12 2 0,1 2 15,-18 7-15,-2 2 0,4 3 16,3 1-16,-14 10 0,2 3 16,-3 5-16,11-1 0,-28 27 15,13 2-15,19-9 0,14-4 0,7-3 16,5 1-16,13 2 0,11 0 15,10-2-15,8-3 0,7-7 16,6-3-16,13-1 0,11-2 16,6-2-16,4-4 0,14-5 15,10-4-15,-4-7 0,0-4 16,19-1-16,14-2 0,0-4 16,-1-3-16,12-7 0,7-7 15,-6 4-15,-3 1 0,13-9 0,12-5 16,-13 0-16,-8 2 0,5-4 15,5 0-15,-16 0 0,-9-1 16,0-4-16,1-4 0,-15-2 16,-10 0-16,-6-1 0,-2-1 15,-11 2-15,-10 1 0,-8-1 16,-7-3-16,-10 0 0,-7 0 0,-18-4 16,-13-1-16,-6 7 15,-3 2-15,-23-1 0,-15-1 16,-4 8-16,-2 5 0,-29 1 0,-19 1 15,2 9-15,3 6 0,-23 9 16,-14 7-16,6 10 0,4 7 16,-23 15-16,-15 9 0,59-15 15,40-11-15,28-6 0</inkml:trace>
  <inkml:trace contextRef="#ctx0" brushRef="#br0" timeOffset="214833.7309">10129 5757 0,'0'0'0,"0"0"0,0 0 15,0 0-15,25 4 0,-25-4 0,0 0 16,22 0-16,-22 0 0,0 0 15,32 0-15,-19 2 0,1-1 0,2 1 16,0-2-16,2 1 0,1-1 16,2 1-16,2 2 0,0-1 15,1-1-15,10 2 0,3 1 16,-1-1-16,-1-1 0,2 1 16,1-1-16,7 1 0,-2-1 0,2 1 15,0-2-15,-2 0 16,-2-1-16,8 0 0,1 2 15,-5-2-15,-3-2 0,-1 1 16,-2 0-16,0 1 0,-2 1 0,-1-4 16,-3-4-16,0 1 0,0 1 15,-2-1-15,-3-2 0,-2-1 16,-3 0-16,1-2 0,0-1 16,-3-2-16,-1 2 0,-3-1 15,-2-2-15,0 1 0,-2-1 0,-2-1 16,-2 0-16,-3 0 0,0 1 15,-3 0-15,-2 2 0,-1-1 16,-1-1-16,-1-3 16,-3-3-16,0 3 0,-1 0 0,-4-1 15,-2 0-15,-2 3 0,-1 2 16,-1-2-16,1-3 0,-3 0 16,-1-1-16,-2 0 0,-2 2 15,2 0-15,0 0 0,0 2 16,0 1-16,1-2 0,-3 1 0,0 0 15,-1-1-15,0 2 0,1 0 16,-2 1-16,1-1 0,-1 1 16,-2 0-16,-4 0 0,1 2 15,-1 2-15,-1 3 0,1-3 16,0 3-16,1-1 0,2 1 16,-3 4-16,-2 1 0,2 0 15,2 0-15,-2 0 0,-2 0 16,1 2-16,1 1 0,2 0 15,0 0-15,0 2 0,-1 2 0,2 3 16,-1 1-16,2 0 0,0-1 16,2-1-16,-1 0 0,3 2 15,1-1-15,1 2 0,0 1 16,4 0-16,0 1 0,4-1 16,0 1-16,-1-1 0,1-1 0,0 0 15,-1 1-15,-1-1 16,2 0-16,0 2 0,1 4 15,1-3-15,2-1 0,1 0 16,2 1-16,0 0 0,1 0 0,-1 3 16,2 4-16,0-7 0,2-1 15,0 1-15,0 0 0,1 1 16,1 2-16,0-1 0,1 0 16,0 2-16,0 0 0,1 0 15,0 0-15,2 0 0,0-1 0,2 0 16,-1-2-16,3 1 0,1-1 15,0 1-15,3-1 0,-1 0 16,1-1-16,-1-1 0,0 0 16,0-1-16,0-1 0,0-1 15,1-2-15,0 1 0,0-1 16,0 0-16,0-4 0,1 0 16,-1-1-16,-2 0 0,-2 0 15,0-1-15,-1 1 0,-2-2 16,1 0-16,-4 0 0,-2 0 0,0 0 15,0 0-15,0 0 0</inkml:trace>
  <inkml:trace contextRef="#ctx0" brushRef="#br0" timeOffset="216207.9416">7371 5723 0,'0'0'16,"0"0"-16,0 0 0,0 0 0,0 0 15,0 0-15,0 0 0,0 0 16,0 0-16,24-6 0,-24 6 15,0 0-15,0 0 0,36 0 16,-36 0-16,29 1 0,-29-1 0,38 6 16,-16-6-16,1 0 15,2 0-15,4 0 0,3-1 16,10 2-16,0 2 0,3-3 16,3-2-16,9-2 0,-3 0 0,13-2 15,2 1-15,-1-1 0,-2 1 16,13-2-16,2 1 0,-9 1 15,-5 3-15,10-3 0,0-1 16,-5 0-16,-5 1 0,30-1 16,-7 2-16,-18 3 0,-13 1 15,0 4-15,-1 0 0,-6-2 16,-4-3-16,-7 1 0,-2 1 16,-8-1-16,-5 0 0,3 0 15,1 0-15,-10 1 0,-8 0 0,-9 3 16,0 1-16,1-3 0,-2 1 15,-2-3-15</inkml:trace>
  <inkml:trace contextRef="#ctx0" brushRef="#br0" timeOffset="218152.2757">12140 5653 0,'0'0'0,"0"0"0,0 0 16,0 0-16,0 0 0,0 0 0,0 0 15,0 0-15,27 0 0,-27 0 16,0 0-16,0 0 0,27 3 16,-27-3-16,0 0 0,28 2 0,-19-2 15,2 1-15,1 0 16,0-1-16,0-1 0,2 0 16,3 1-16,-1-1 0,1 0 15,0-1-15,-1 4 0,1-1 0,0-1 16,3 1-16,1 0 15,6 0-15,-1-1 0,0 1 16,1 1-16,-1-1 16,2 0-16,-1-1 0,1 0 0,1 1 0,-1 0 15,2-1-15,2-1 0,7 1 16,-2-2-16,1 2 0,-1 0 16,0 1-16,-2 0 0,1-1 15,2 0-15,-2 0 0,-1 0 0,7 0 16,-1 0-16,-1 0 0,-2 1 15,0-2-15,-1 0 0,0 2 16,-1 1-16,0-2 0,1 0 16,-2 1-16,-1 1 0,0-2 15,-1 0-15,1-1 0,-1 1 0,1 0 16,2-1-16,-2 1 16,-1 0-16,2 2 0,0 1 15,-2-2-15,-1 0 0,1-1 16,1 0-16,0 0 0,1 0 0,-1 1 15,-1 0-15,0-1 0,1 0 16,0 1-16,-1 0 0,1 0 16,2-1-16,-2 0 0,0 0 15,2 0-15,2 0 0,-3 0 16,-1-2-16,1 1 0,-2 1 0,6 1 16,0-1-16,-5 1 0,-2-1 15,-4 1-15,0 2 0,0-3 16,-3 0-16,-2-2 0,-1 1 15,-3 2-15,-2 1 0,-1-2 16,0 0-16,-3 0 0,-1 0 16,-3 0-16,-1 0 0,-2 0 15,0 0-15,-1 0 0,0 0 16,-2 0-16,0 0 0,-1 0 16,1 0-16,-3 0 0,2 1 0,-2-1 15,2-1-15,-2 1 0,2-2 16,-2 2-16,0 0 0,0 0 15,0 0-15,0 0 0,2 2 16,-2-2-16,0 0 0,0 0 16,0 0-16,0 0 0,0 0 15,0 0-15,0 0 0,0 0 16,0 2-16,0-2 0,0 0 16,0 2-16</inkml:trace>
  <inkml:trace contextRef="#ctx0" brushRef="#br0" timeOffset="219125.1967">14740 4854 0,'0'0'0,"0"0"0,0 0 16,0 0-16,0 0 0,0 0 15,-27-10-15,27 10 0,-22-5 0,8 4 16,-3 2-16,0 1 16,-1 0-16,-4-2 0,-2 0 15,0 2-15,-1 1 0,-10 3 16,-3 1-16,1 2 0,2-1 0,-9 7 16,-3 5-16,7-3 0,3-2 15,-7 8-15,1 5 16,6 1-16,4 2 0,4-1 0,3 1 15,3-3-15,6 0 0,-2 8 16,3 2-16,3-2 0,6-2 0,3 3 16,6 2-16,0-4 15,2-4-15,6 4 0,4 2 16,3-4-16,1-4 0,6 2 16,4 1-16,1-6 0,-1-3 15,11-2-15,10-1 0,-4-4 0,-2-4 16,9-1-16,1-3 0,1-5 15,1-2-15,5-4 0,2-3 16,-2 0-16,-4 0 0,8-4 16,-1-2-16,14-6 0,-7 1 0,-10-2 15,-5-2-15,-7 1 16,-6 1-16,-4-2 0,-3 0 16,-5-2-16,-3 1 0,-5 0 0,-2 0 15,-14 9-15,1 1 0,-1-9 16,2-8-16,-2 3 0,-1 2 15,-2-2-15,-1-2 0,-2 3 16,-2-1-16,0-1 0,-1-5 16,0 4-16,-2 3 0,-1-3 15,-3-1-15,-3 3 0,-3 3 16,-1 0-16,-3 0 0,-1-1 16,0 2-16,-1 1 0,-1 2 0,-1 6 15,-2 2-15,-2 2 0,1 3 16,-2-1-16,0-1 0,-6 4 15,-4 1-15,-1 2 0,-1 2 16,-11 4-16,-2 3 0,13-3 16,11 0-16,7-1 0</inkml:trace>
  <inkml:trace contextRef="#ctx0" brushRef="#br0" timeOffset="226158.8437">10247 4696 0,'0'0'0,"0"0"15,0 0-15,0 0 0,0 0 0,0 0 16,0 0-16,-20-12 0,20 12 15,0 0-15,-33 11 0,33-11 16,-32 14-16,15-3 0,-3 5 16,0 1-16,-1 3 0,-6 10 15,-2 5-15,5 0 0,2-1 0,-2 16 16,5 2-16,-1 6 16,2-4-16,6 5 0,4 6 15,4-9-15,3-7 0,2 3 16,3-6-16,6-3 0,3-5 0,8 5 15,4-3-15,-3-10 0,1-3 16,3 0-16,4-3 0,2-5 16,1-5-16,0 3 0,-1 1 15,2-2-15,2 0 0,-3-1 16,-1-1-16,-9-3 0,-6-3 0,-3-2 16</inkml:trace>
  <inkml:trace contextRef="#ctx0" brushRef="#br0" timeOffset="226591.7519">11440 4768 0,'0'0'16,"0"0"-16,0 0 0,0 0 0,0 0 15,0 0-15,24 13 0,-24-13 16,17 18-16,-17-18 0,30 32 15,-14-13-15,1 1 0,3 10 16,0 4-16,-2-1 0,0-1 0,5 10 16,1 0-16,-3-2 15,-3-3-15,-3 5 0,-1 3 16,-5 4-16,-4-4 16,-12 4-16,-9 3 0,-1-3 0,0-5 0,-13 7 15,-9-1-15,-4 0 16,-4-1-16,-19 11 0,-15 9 15,13-11-15,18-15 0,15-13 0</inkml:trace>
  <inkml:trace contextRef="#ctx0" brushRef="#br0" timeOffset="236225.789">14139 5778 0,'0'0'0,"0"0"0,0 0 0,0 0 16,0 0-16,28-5 0,-28 5 15,22-1-15,-22 1 0,27-6 16,-6 2-16,0 1 0,1 0 16,7 0-16,5 0 0,8 0 15,-2 1-15,3 0 0,1-2 0,10 1 16,0 1-1,2-1-15,2-1 0,-6 0 0,-6-1 16,4 1-16,-6-1 0,-5 2 0,-6 0 16,-2 0-16,-5 2 0,-8-1 15,-4 1-15,-6 0 0,-5 2 16,-5-3-16,-5-1 0,-7 1 16,-6 0-16,-5 1 0,-5 1 15,-10 0-15,-6 1 0,-6 1 16,-4 1-16,-16 3 0,-2 0 15,-6 0-15,5 0 0,9 3 16,6 1-16,2-1 0,8-3 0,14-2 16,8-2-16,11 1 0,7-2 15,12 0-15,9 0 0,7-4 16,6-6-16,7 3 0,7 0 16,6 0-16,6 1 0,13-2 15,3 1-15,-5 0 0,-4 2 16,7-2-16,-3 1 0,-7 3 15,-6-1-15,-13 1 0,-9 1 0,-7 0 16</inkml:trace>
  <inkml:trace contextRef="#ctx0" brushRef="#br0" timeOffset="236843.7971">14946 5381 0,'0'0'0,"0"0"15,0 0-15,0 0 0,0 0 0,0-21 16,0 21-16,0 0 0,0 0 15,-1-25-15,1 25 0,0 0 16,-3-21-16,3 13 0,1 0 16,0-1-16,0 1 0,1-2 15,0 0-15,2 1 0,0-1 16,3-2-16,0-1 0,2 2 16,0-2-16,0 0 0,1 0 15,1-1-15,0 1 0,6-4 16,3 0-16,0 1 0,2 1 0,0 1 15,0 0-15,4 0 0,1 1 16,1 1-16,0 2 0,7-2 16,-2 1-16,2-1 0,4 2 15,-2 3-15,1 1 0,0 1 16,2 1-16,-2 2 0,0 1 0,8 1 16,0 1-16,-3 2 15,-2 1-15,1 1 0,1 1 16,-2 0-16,-2 1 0,-1 3 0,1 4 15,4-1-15,-1 0 0,-2-2 16,0 0-16,-4 1 0,-1 0 16,-2-1-16,-1-1 0,-1 1 15,-3 1-15,-1-3 0,-3-4 16,-6 2-16,-3-1 0,-2-1 16,0 2-16,-2-3 0,-1-1 0,-2 0 15,-1-1-15,-4-1 0,-3-1 16,0 5-16,-3-2 0,-1-5 15,0-4-15,1 2 0,1-1 16,-1 2-16</inkml:trace>
  <inkml:trace contextRef="#ctx0" brushRef="#br0" timeOffset="237195.1774">16433 4980 0,'0'0'0,"0"0"0,0 0 16,0 0-16,0 0 0,0 0 0,0 0 16,25 17-16,-25-17 0,0 0 15,19 18-15,-19-18 0,16 16 16,-6-6-16,2-1 0,-1 1 15,0 0-15,0 1 0,0 1 16,0-2-16,-1-1 0,-1-3 16,0 0-16,-2 1 0,1 0 15,-4-1-15,0 0 0,-2-2 16,-1 1-16,-4-1 0,-5 1 16,-2-2-16,-2 1 0,-7 1 0,-5 1 15,-4 0-15,-3-1 0,-2 1 16,5-1-16,3 0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40:45.731"/>
    </inkml:context>
    <inkml:brush xml:id="br0">
      <inkml:brushProperty name="width" value="0.05292" units="cm"/>
      <inkml:brushProperty name="height" value="0.05292" units="cm"/>
      <inkml:brushProperty name="color" value="#FF0000"/>
    </inkml:brush>
  </inkml:definitions>
  <inkml:trace contextRef="#ctx0" brushRef="#br0">2305 4530 0,'0'0'0,"0"0"0,0 0 15,0 0-15,29-1 0,-29 1 16,29 1-16,-12-3 0,0 0 16,5 0-16,3-2 0,0 1 0,3 0 15,11 2-15,1-2 16,1 2-16,3-1 0,11-2 0,5 1 16,-4 0-16,-2 2 0,17-2 15,1 2-15,0 0 0,-2 1 16,16-3-16,4 0 0,0-1 15,-6 1-15,40-1 0,-7 0 16,-14 1-16,-8-1 0,6 0 16,4 1-16,-10 0 0,-7 3 0,10-3 15,10-2-15,-7 2 0,-5 2 16,8 1-16,9 2 0,-12-3 16,-5-3-16,10 2 0,7 1 15,-8 1-15,-6 1 0,11 2 16,4-2-16,-8-1 0,-7 0 15,8 0-15,3 2 0,-8-2 16,-6 0-16,9 3 0,5 1 0,-8-2 16,-5-2-16,6 1 15,0 2-15,-5-1 0,-6 0 0,6 1 16,5 1-16,-12-2 0,-7 0 16,8 0-16,5-1 0,-10 0 15,-10-1-15,10 3 0,2-1 16,-7-1-16,-7-1 0,-1 0 15,-2-2-15,-8 1 0,-6-1 0,1 5 16,2 1-16,-14 2 16,-8-1-16,-5-2 0,-2-1 15,-7-1-15,-3 2 0,-13 3 0,-10 2 16,-8-5-16,-5-2 0,4-1 16,3 1-16,3-1 0</inkml:trace>
  <inkml:trace contextRef="#ctx0" brushRef="#br0" timeOffset="716.2702">2434 4565 0,'0'0'16,"0"0"-16,0 0 0,26-1 16,-26 1-16,26 0 0,-5-1 0,1-2 15,0 0-15,4 0 0,2-1 16,13 0-16,1 0 0,4-2 15,3 0-15,11 0 0,0-2 0,15 0 16,-1 0-16,1 1 16,-3 1-16,13-2 0,-1-2 15,0 2-15,-4 2 0,12-3 16,-4 2-16,32 0 0,-11 4 0,-10-3 16,-2-1-16,-7 3 0,-5 3 15,1 0-15,1-2 0,-3 0 16,0-1-16,4 6 0,1 5 15,-1-4-15,0-1 0,2-2 16,1 0-16,1-2 0,-1 1 0,5 0 16,2 2-16,-3-2 0,-4 0 15,5 2-15,2 3 0,-2-2 16,-1-2-16,5-4 16,2 1-16,-5 0 0,-4 2 0,-1 1 15,2 0-15,-6 1 0,-2 0 16,-4 1-16,-6-4 0,-7 4 15,-4-1-15,-3 0 0,-3 0 16,-10 3-16,-5 1 0,-11-3 16,-6-1-16,-9-1 0,-4 0 0,-6 0 15,-1 0-15,-3 0 0</inkml:trace>
  <inkml:trace contextRef="#ctx0" brushRef="#br0" timeOffset="1982.6559">2659 4523 0,'0'0'0,"0"0"15,25-7-15,-12 7 0,-4 1 0,10 1 16,1 2-16,4-3 0,5-1 16,2-1-16,1-2 0,12 2 15,-2 0-15,7 1 0,3-1 16,4-1-16,1 0 0,12-1 16,1 0-16,7-1 0,-2 0 0,-1 0 15,1-1-15,6-1 0,-4 1 16,2-1-16,-4 1 15,30-7-15,-8-3 0,-11-1 0,-4 1 16,-11-1-16,-6-1 0,-4 0 16,-1 0-16,-5 1 0,-3 2 0,-3-2 15,-4 0-15,-4-1 0,-3 0 16,-6-2-16,-6-2 16,-1-2-16,-3-1 0,1 1 0,1 2 15,-2-4-15,-3-3 0,-7-3 16,-2 1-16,-6 13 0,2-2 15,0-5-15,1-3 0,-1-1 16,-1 0-16,-1-1 0,0 1 16,-2 3-16,-2-2 0,-2-5 15,1-1-15,-2 3 0,0 2 0,-1 0 16,-1-1-16,1 0 0,-3 1 16,0-1-16,-1-1 15,-5 0-15,-2 1 0,-3 0 0,-2-1 16,-2 1-16,-3 1 0,-1 1 15,-3 0-15,-7 2 0,0 0 16,-9-1-16,-2 1 0,0 2 16,-1 2-16,-10 0 0,-1 3 15,0-3-15,2-3 0,-4 2 16,1 1-16,3 4 0,2 2 0,-29-4 16,3 3-16,4 0 0,6 3 15,0 2-15,2 2 0,-1 3 16,1 5-16,-1 0 0,1 0 15,-1 3-15,1 0 0,-3 7 16,0 3-16,1-1 0,3 0 0,-3-2 16,-2-3-16,4 4 15,5 3-15,-1 4 0,4 3 16,2 0-16,4-1 0,-2-3 0,0-1 16,6 3-16,7 1 0,-3 2 15,-4-1-15,10-1 0,7-1 16,-4 6-16,0 4 0,4-5 15,5-5-15,-2 8 0,2 5 16,3 2-16,2 0 0,4-2 16,1 0-16,4 1 0,5 1 15,-3 1-15,1 2 0,-1 3 16,1 4-16,9-17 0,2 5 16,1-4-16,0 3 0,3 4 15,4 2-15,0-1 0,3-1 0,2 3 16,-2 2-16,4 1 0,2-1 15,3 0-15,3-2 0,0-7 16,5-3-16,4 2 0,3 0 16,2-2-16,4-3 0,5-1 15,5-1-15,0-4 0,1-1 0,-16-5 16,-9-3-16,-8-3 0</inkml:trace>
  <inkml:trace contextRef="#ctx0" brushRef="#br0" timeOffset="9099.3572">9404 3730 0,'0'0'0,"0"0"0,0 0 16,0 0-16,0 0 0,0 0 15,0 0-15,0 0 0,0 0 0,0 0 16,-10 18-16,10-18 0,-7 25 16,3-7-16,0 5 15,-2 2-15,-1 2 0,-2 13 16,-1 5-16,0-3 0,0-1 0,0 6 15,2-1-15,3-8 0,1-5 0,3-1 16,2-3-16,2-7 16,1-4-16,8-4 0,7-6 15,-3-5-15,1-3 0,8-9 16,7-8-16,-2-1 0,-1 0 0,9-9 16,3-3-16,-4-3 0,-1-4 15,7-7-15,-1 0 0,-5 3 16,-4 3-16,-4 3 0,-4 4 15,-4 4-15,-3 4 0,-6 6 16,-3 6-16,-3 4 0,-1 3 0,-3 7 16,-2 2-16,-4 6 15,-4 5-15,-1 9 0,-1 5 0,-4 4 16,-3 1-16,2 3 0,0 4 16,3-2-16,2-2 0,5-2 15,4-3-15,1-9 0,1-5 16,7-4-16,6-3 0,-1-7 15,2-5-15,4-3 0,6-1 16,1-5-16,2-2 0,-1-7 16,2-6-16,0-4 0,0-1 15,-6 6-15,-5 4 0,-4 6 0</inkml:trace>
  <inkml:trace contextRef="#ctx0" brushRef="#br0" timeOffset="9732.8387">10549 3459 0,'0'0'0,"0"0"16,0 0-16,0 0 0,-17 17 16,17-17-16,-28 34 0,11-10 0,-2 5 15,-4 6-15,-4 6 16,-6 13-16,1 1 0,-4 11 16,2 1-16,-3 2 0,6-9 0,2 1 15,3-6-15,5-10 0,4-6 16,2-9-16,4-7 0,2-5 15,3-4-15,3-6 0,1-5 16,5-9-16,2-5 0,6-8 16,4-5-16,1-6 0,2-3 0,0-1 15,2-1-15,2 2 16,3 1-16,1 0 0,3-3 0,3 2 16,-3 4-16,0 4 0,-1 5 15,-5 5-15,-4 5 0,-4 6 16,-3 4-16,-4 6 0,-2 6 15,-3 6-15,-3 5 0,-5 4 16,-2 3-16,-4 8 0,-2 4 16,3-2-16,3-1 0,2-3 15,3-3-15,3-2 0,4-5 0,6-4 16,5-5-16,0-7 0,1-3 16,10-7-16,6-5 0,-1-4 15,-1-2-15,3-5 0,2-3 16,-1-4-16,0-2 0,2-8 15,-2-1-15,0 1 0,-1 2 0,-7 3 16,-4 1-16,-6 0 16,-5 2-16,-5 5 0,-5 0 15,-4 7-15,-5 4 0,-6 5 0,-7 2 16,-3 5-16,-1 4 0,-7 6 16,-3 6-16,1 3 0,2 5 15,2 5-15,3 4 0,0 8 16,5-2-16,12-3 0,11-2 15,3-7-15,5-4 0,8-5 16,5-2-16,4-8 0,5-5 16,5-8-16,2-3 0,1-4 15,0-5-15,2-3 0,1-2 16,-11 5-16,-8 3 0,-5 3 0</inkml:trace>
  <inkml:trace contextRef="#ctx0" brushRef="#br0" timeOffset="10099.0111">11337 3896 0,'0'0'0,"0"0"16,0 0-16,-16 27 0,16-27 15,-16 29-15,5-8 0,-2 4 16,0 2-16,-2 8 0,2 0 0,0-4 16,3-3-16,1-1 0,1-9 15,2-1-15,2-3 0,2-9 16,0-4-16,2-5 0,0-1 15,4-8-15,4-3 0,2-5 16,1 0-16,3-5 0,2-6 16,5-1-16,0 4 0,1 3 15,0 3-15,3 2 0,0 1 0,4 2 16,-3 4-16,-3 5 0,-1 4 16,-1 7-16,-1 5 0,-8 1 15,-2 3-15,-4 7 0,-5 6 16,-2 3-16,-1 4 0,-3 1 15,0 2-15,-1 4 0,1-3 16,0-3-16,1-4 0,2-7 16,0-2-16,6-8 0,2-4 15,7-8-15,3-9 0,-5 4 0,-2 1 16,-2 1-16</inkml:trace>
  <inkml:trace contextRef="#ctx0" brushRef="#br0" timeOffset="10516.4187">12278 3657 0,'0'0'16,"0"0"-16,-10 23 0,2-5 0,1 5 16,-7 13-16,-2 7 0,-1 0 15,1 1-15,-5 7 0,0-1 16,0-1-16,4-7 0,4-9 15,3-10-15,2-4 0,1-5 0,4-3 16,1-3-16,6-8 16,1-6-16,5-9 0,5-7 15,0-2-15,3-3 0,4 0 16,4-3-16,4-3 0,-3 3 0,3 1 16,2 2-16,-2 5 0,-2 4 15,-1 0-15,-3 5 0,-7 6 16,-4 6-16,-2 5 0,-2 4 15,-4 5-15,-1 1 0,-5 11 16,-5 6-16,-3 0 0,-3 0 0,-3 5 16,-3 4-16,5-3 0,2-3 15,-1 1-15,1-5 16,4-7-16,4-4 0,3-4 16,3-6-16,3-4 0,1-2 0,-1 1 15,-2-2-15,1-1 0</inkml:trace>
  <inkml:trace contextRef="#ctx0" brushRef="#br0" timeOffset="10832.8365">12603 4064 0,'0'0'0,"0"0"16,0 0-16,0 0 0,0 0 0,26 5 15,-26-5-15,27-1 0,-10-1 16,0 0-16,3 1 0,1 0 16,1-2-16,1-1 15,2-3-15,1-3 0,-2 1 0,-2-2 16,-2-1-16,-2 1 0,-3 0 15,-4-1-15,-3 0 0,-4 1 16,-2 1-16,-6 2 0,-1 1 16,-6 1-16,-5 3 0,-2 2 15,-3 3-15,-4 5 0,0 3 0,-7 6 16,1 4-16,6 1 0,4 1 16,4 5-16,4 4 0,4-1 15,4 2-15,9 2 0,8 0 16,7-7-16,5-4 0,14-6 15,10-7-15,4-2 0,2-4 0,19-8 16,5-7-16,-6-2 16,-6 3-16,-10 0 0,-16 3 15,-11 3-15</inkml:trace>
  <inkml:trace contextRef="#ctx0" brushRef="#br0" timeOffset="11082.5703">14134 3823 0,'0'0'16,"0"0"-16,0 0 0,0 0 15,-34 3-15,34-3 0,-41 15 16,14-4-16,-3 2 0,-10 8 0,-3 3 16,2 1-16,2 2 0,-3 9 15,5 3-15,7-2 0,6-4 16,5 6-16,8-3 15,8-6-15,7-6 0,14-1 0,9-4 16,9-6-16,4-4 0,11-9 16,9-5-16,-6-2 0,-15 4 0,-9-1 15</inkml:trace>
  <inkml:trace contextRef="#ctx0" brushRef="#br0" timeOffset="11483.2592">14738 4023 0,'0'0'0,"0"0"0,0 0 16,0 0-16,5-18 0,-5 18 0,0 0 15,-4-15-15,-1 9 0,-6 3 16,-4 2-16,-3 1 0,-2 1 16,-5 3-16,-5 3 0,-7 7 15,0 1-15,0 5 0,-2 2 16,-1 4-16,4 2 0,2 3 0,7-4 16,6-2-16,6-4 0,6-2 15,6-4-15,6-4 0,5-3 16,8-7-16,7-5 0,1-1 15,1-4-15,6-3 0,5-2 16,2-4-16,-4-2 0,0-2 16,0-3-16,-6 2 0,-2 2 15,-7-2-15,-2 1 0,-5 3 0,-4 4 16,-2 1-16,-1 2 16,-3 6-16,-2 6 0,-4 4 0,-5 6 15,1-2-15,0 3 0,2 6 16,0 5-16,3 1 0,1 0 15,5 2-15,4 0 0,1-5 16,3-1-16,4-4 0,2-3 16,3-2-16,1-3 0,3-4 15,3-5-15,-3-3 0,0-3 0,-2 0 16,-4 3-16,-5 0 0</inkml:trace>
  <inkml:trace contextRef="#ctx0" brushRef="#br0" timeOffset="12049.6957">15071 3940 0,'0'0'0,"0"0"16,0 0-16,-10 22 0,10-22 0,-15 22 15,3-5-15,-1 2 0,0 1 16,0 2-16,0 0 16,-1 3-16,2-2 0,2-5 0,2-2 15,1-2-15,1-3 0,2-3 16,1-2-16,3-4 0,4-2 15,3-7-15,6-6 0,-1-2 16,1-2-16,1-3 0,2-3 16,-1 0-16,1 0 0,3-1 15,2 2-15,-1 4 0,-1 1 0,-1 6 16,-3 5-16,-1 2 0,0 1 16,-3 8-16,-1 4 0,-3 4 15,0 1-15,-4 5 0,-2 6 16,-1-2-16,0 1 0,-1 0 15,-1 0-15,0-3 0,0-3 16,-2-2-16,1-1 0,1-4 16,1-2-16,0-2 0,-2-4 15,3-3-15,-2 1 0,2-7 16,2-2-16,2-7 0,1-3 0,5-4 16,4-3-16,3 0 0,1 0 15,6-4-15,1 0 0,-2 6 16,-1 2-16,-1 5 0,-1 3 15,-1 3-15,-1 4 0,-3 4 16,-1 1-16,0 4 0,-2 2 0,-2 7 16,-2 5-16,-1 1 15,-1 0-15,-4 4 0,-2 5 16,-1 0-16,-2-2 0,1 1 16,-1-1-16,0-2 0,-1-1 0,1-4 15,0 1-15,2-4 0,1-1 16,1-3-16,0-4 0,0-1 15,-1 0-15,0-3 0</inkml:trace>
  <inkml:trace contextRef="#ctx0" brushRef="#br0" timeOffset="12366.3653">15669 4152 0,'0'0'0,"0"0"0,0 0 16,0 0-16,0 0 0,0 0 0,0 0 15,29 7-15,-29-7 0,0 0 16,36 2-16,-36-2 0,32-6 15,-14 0-15,1-1 0,-1-2 16,1 1-16,1-2 0,0-2 16,2-4-16,-2 3 0,-6-3 15,-4 0-15,-5 3 0,-3 0 0,-8 2 16,-5 1-16,0 0 0,-1 3 16,-7 2-16,-6 4 15,1 2-15,0 4 0,-2 6 0,1 6 16,1 0-16,3 1 0,4 6 15,3 3-15,2-1 0,4 0 16,5 5-16,8-1 0,1-7 16,3-3-16,16-1 0,10-4 15,5-5-15,4-3 0,11-6 0,9-3 16,-15 0-16,-10-1 0,-8 2 16</inkml:trace>
  <inkml:trace contextRef="#ctx0" brushRef="#br0" timeOffset="12634.4797">16992 3782 0,'0'0'0,"0"0"0,0 0 15,-17 23-15,17-23 0,-27 33 0,6-7 16,-1 1-16,-1 2 0,-10 13 15,-1 4-15,-3 5 0,6-4 0,4 2 16,6-6-16,7-9 16,4-5-16,10-4 0,7-8 15,4-5-15,5-4 0,7-5 0,7-3 16,-2-1-16,0 1 0,-2-4 16,0-3-16,-6 1 0,-5 2 15,-3 0-15</inkml:trace>
  <inkml:trace contextRef="#ctx0" brushRef="#br0" timeOffset="12833.0322">16590 4060 0,'0'0'0,"0"0"0,0 0 15,24 0-15,-24 0 0,31-3 0,-7 2 16,3-2-16,0 2 0,13-1 15,3 0-15,-2 0 0,-2-2 0,10 1 16,-2 3-16,-5 0 16,-5 1-16,-2 0 0,-8 0 15,-6-1-15</inkml:trace>
  <inkml:trace contextRef="#ctx0" brushRef="#br0" timeOffset="13182.4328">17231 4085 0,'0'0'0,"0"0"0,0 0 16,-19 8-16,19-8 0,-17 14 15,7-3-15,-1 2 0,1 0 0,1 3 16,2 1-16,2-1 0,3 1 16,3 0-16,5-2 0,2-4 15,5-1-15,4-5 0,7-5 16,0-1-16,-1-2 0,3-2 15,3-3-15,3-3 0,-3-1 16,-5-3-16,-3-2 0,-5 1 0,-2-1 16,-7 3-16,-5 0 15,-3 0-15,-3-2 0,-8 2 0,-8 2 16,-1 3-16,-1 2 0,-6 4 16,-2 3-16,1 0 0,2 0 0,1 4 15,4 1-15,9 1 16,3-1-16,6 7 0,7 2 15,5-2-15,6-2 0,-3-1 16,-2-3-16,-3 0 0</inkml:trace>
  <inkml:trace contextRef="#ctx0" brushRef="#br0" timeOffset="13315.8391">17937 4337 0,'0'0'0,"0"0"16,0 0-16,-19 18 0,19-18 0,-37 31 15,3-5-15,4-3 0,3-3 0,4-3 16</inkml:trace>
  <inkml:trace contextRef="#ctx0" brushRef="#br0" timeOffset="16866.5321">14031 4767 0,'0'0'0,"0"0"0,0 0 15,0 0-15,15-19 0,-11 14 16,-2-1-16,0 0 0,0-1 0,-4 2 16,-2 0-16,-3 3 15,-2 1-15,-4 2 0,-3 3 16,-3 1-16,-2 2 0,-9 5 16,-2 3-16,1 4 0,0 2 0,-7 8 15,0 3-15,6-2 0,5-2 16,-1 11-16,5 4 0,7-7 15,3-5-15,7-1 0,4-1 16,5-5-16,5-2 0,10-6 16,10-4-16,4-4 0,3-2 0,7-5 15,7-5-15,-2-1 16,0-1-16,-4 1 0,-11 1 0,-7 2 16</inkml:trace>
  <inkml:trace contextRef="#ctx0" brushRef="#br0" timeOffset="17283.2946">14598 4845 0,'0'0'16,"0"0"-16,0 0 0,0 0 0,0 0 16,0 0-16,-28 0 0,28 0 15,-29 5-15,29-5 0,-35 12 16,15-3-16,-2 0 0,-2 4 15,-2 1-15,-9 7 0,2 1 0,0 3 16,0 2-16,-1 3 16,5-1-16,6-2 0,4-2 15,5-2-15,3-2 0,3-3 16,5-2-16,4-5 0,5-4 0,7-3 16,8-6-16,2-1 0,2-4 15,4-4-15,2-4 0,-2-1 16,-2 0-16,6-6 0,0-4 15,-5 3-15,-4 0 0,-3 1 16,-2-1-16,-6 4 0,-2 0 16,-4 8-16,-3 4 0,-2 5 15,-2 2-15,-4 5 0,-4 3 16,-1 2-16,2 2 0,-1 7 0,-1 6 16,2-3-16,3 1 0,4 2 15,6 3-15,3-4 0,6-2 16,-4-4-16,-2-3 0,-2-3 0</inkml:trace>
  <inkml:trace contextRef="#ctx0" brushRef="#br0" timeOffset="18816.6944">14949 4766 0,'0'0'0,"0"0"16,0 0-16,0 0 0,0 0 0,0 0 16,-11 33-16,11-33 0,-12 37 15,1-12-15,-3 3 0,-2 1 16,0 2-16,-5 8 0,0-1 15,2-4-15,0-2 0,-1 0 16,1-4-16,3-6 0,3-1 0,2-9 16,2-6-16,7-5 0,4-2 15,3-6-15,1-4 16,2-5-16,1-2 0,7-9 0,6-5 16,2 1-16,0 1 0,8-6 15,2 4-15,-3 4 0,-4 3 16,-2 6-16,-4 2 0,-4 6 15,-2 4-15,-2 6 0,-2 7 16,-2 3-16,-2 3 0,-3 3 16,-3 6-16,-2 2 0,-3 3 0,-1 5 15,-1 2-15,-1-4 0,-1-4 16,-2-2-16,-1-3 16,0-4-16,1-2 0,2-5 0,2-4 15,1-3-15,3-2 0,5-9 16,6-4-16,3-4 0,3-3 15,3-9-15,7-7 0,2 2 16,3 1-16,6-3 0,1 1 16,-4 6-16,-2 6 0,-2 3 15,-3 8-15,-6 2 0,-4 3 0,-6 7 16,-2 5-16,-4 4 0,-2 6 16,-8 6-16,-7 7 15,-2 0-15,1 1 0,-1 3 0,-2 5 16,4-5-16,1-4 0,2-3 15,2-4-15,1-2 0,3-2 16,1-4-16,0-3 0,1-2 0</inkml:trace>
  <inkml:trace contextRef="#ctx0" brushRef="#br0" timeOffset="19133.9644">15388 5028 0,'0'0'0,"0"0"16,0 0-16,0 0 0,31 3 0,-31-3 15,31 1-15,-31-1 16,36 1-16,-15-3 0,3-2 16,0 0-16,-2-2 0,5-2 15,0-2-15,-2 0 0,-2-2 0,-2-1 16,-2-1-16,-5 1 16,-4 1-16,-4-1 0,-4-1 0,-4 0 15,-3 3-15,-3 1 0,-3 1 16,-3 5-16,-3 3 0,-6 2 15,-1 5-15,-7 4 0,0 2 0,1 6 16,0 6-16,4 1 16,6 0-16,2 9 0,6 4 15,7-6-15,6-2 0,14-3 16,10-5-16,8-5 0,7-6 0,12-11 16,11-7-16,-7 1 0,-14 1 15,-11 2-15</inkml:trace>
  <inkml:trace contextRef="#ctx0" brushRef="#br0" timeOffset="19384.5018">16687 4679 0,'0'0'0,"0"0"0,0 0 15,-18 14-15,18-14 0,-27 31 0,6-8 16,-2 3-16,-3 1 0,-5 15 15,0 1-15,2 6 0,4-5 0,9-7 16,6-5-16,6-1 16,5-6-16,10-8 0,7-6 15,1-4-15,1-3 0,3-4 0,4-3 16,-3-7-16,-2-3 0,-4 1 16,-5 3-16,-3 3 0</inkml:trace>
  <inkml:trace contextRef="#ctx0" brushRef="#br0" timeOffset="19533.7049">16324 4946 0,'0'0'0,"0"0"0,0 0 16,0 0-16,30-7 0,-10 3 0,6 0 16,3 3-16,2 0 0,4 0 15,5 0-15,3-2 0,-7 2 16,-5 0-16</inkml:trace>
  <inkml:trace contextRef="#ctx0" brushRef="#br0" timeOffset="19833.1926">17002 4964 0,'0'0'0,"0"0"15,0 0-15,-24 17 0,13-6 0,-1 4 16,-3 5-16,1 6 0,4-1 15,6-1-15,4-3 0,3-4 16,3-1-16,11-5 0,9-7 16,1-2-16,3-5 0,3-4 15,3-3-15,0-2 0,-2-2 16,1-7-16,-5-2 0,-7 1 16,-4 2-16,-7-3 0,-6 0 15,-4-1-15,-6 3 0,-7 0 0,-6 0 16,-2 7-16,-1 5 0,-6 6 15,-8 5-15,4 4 0,-1 3 0,5 4 16,7 4-16,4 2 16,6 0-16,3-4 0,0-4 15,2-1-15</inkml:trace>
  <inkml:trace contextRef="#ctx0" brushRef="#br0" timeOffset="20733.385">18266 4634 0,'0'0'0,"0"0"0,0 0 0,0 0 15,0 0-15,5-18 0,-5 18 16,0 0-16,0 0 0,0 0 16,-21 10-16,21-10 0,-27 24 15,8-6-15,-4 6 0,-8 10 16,0 3-16,-10 11 0,-1 4 16,5-4-16,3-2 0,-1 1 0,8-6 15,5-8-15,4-6 0,3-3 16,4-8-16,3-4 0,2-3 15,3-6-15,1-2 0,1-3 16,2-2-16,4-4 0,4-5 16,3-1-16,4-2 0,4-4 15,3-5-15,2 2 0,3 2 16,7-5-16,3 2 0,-5 3 0,-4 4 16,2 8-16,0 4 15,-6 3-15,-2 2 0,-6 4 0,-1 3 16,-5 1-16,-3 1 0,-4 7 15,-5 7-15,-2-4 0,1 2 16,-3 1-16,-4 0 0,0-2 16,1 1-16,2 2 0,2-1 15,6-9-15,1-3 0,0-2 16,-1-1-16,1-3 0</inkml:trace>
  <inkml:trace contextRef="#ctx0" brushRef="#br0" timeOffset="20916.1009">18709 4914 0,'0'0'0,"0"0"15,0 0-15,-18 16 0,18-16 0,-18 22 16,5-5-16,0 2 0,-1 2 16,-1-1-16,0 1 15,-3 4-15,2-2 0,1-7 0,4-3 16,1-2-16,3-3 0,0-1 15</inkml:trace>
  <inkml:trace contextRef="#ctx0" brushRef="#br0" timeOffset="21050.1967">18750 4667 0,'0'0'0,"0"0"15,0 0-15,23-6 0,-23 6 0,32-1 16,-11 0-16,-2 2 0,1 0 0,2 1 15,-3 1-15,-3-2 16</inkml:trace>
  <inkml:trace contextRef="#ctx0" brushRef="#br0" timeOffset="21549.9444">19036 4982 0,'0'0'15,"0"0"-15,-9 20 0,2-7 0,-2 1 16,-4 9-16,-2 1 0,1-1 15,0-1-15,1-4 0,2-4 16,2 2-16,1-3 0,1-5 16,1-5-16,3-4 0,4-3 0,4-3 15,3-4-15,0-2 16,2-1-16,6-2 0,4-5 0,-1 1 16,2 1-16,6-4 0,-1 2 15,0 3-15,-1 4 0,-1 4 16,-1 5-16,-4 2 0,-2 1 15,-4 6-15,-2 5 0,-3 0 0,-3 2 16,-3 5-16,-3 5 16,-3-2-16,-3 2 0,-2 0 15,-2 1-15,0-3 0,1-1 0,1-1 16,0-4-16,1-3 0,3-2 16,0-3-16,2-1 15,3-4-15,0-5 0,5-2 0,4-4 16,2-3-16,2-1 0,5-6 15,3-3-15,5-3 0,1 3 0,0-1 16,2 1-16,-1 3 16,-3 5-16,3 1 0,-3 3 15,-4 4-15,-3 5 0,-5 5 0,-2 6 16,-6 0-16,-2 3 0,-3 5 16,-3 4-16,-1 3 0,-3 2 15,0 2-15,-2 5 0,2-4 16,3-1-16,5-3 0,5-5 15,0-4-15,-2-4 0,0-1 16</inkml:trace>
  <inkml:trace contextRef="#ctx0" brushRef="#br0" timeOffset="21833.4819">20261 4824 0,'0'0'0,"0"0"0,0 0 0,-23 3 15,23-3-15,-39 9 0,12-1 16,-2 1-16,-1 2 0,-7 5 16,-1 3-16,4 0 0,3-1 0,-1 7 15,6 0-15,5-2 16,5-1-16,8-4 0,4-1 0,3-2 16,2-4-16,2-1 0,0 0 15,-1-2-15,0 0 0,-2-1 16,-1 1-16,-1-1 0,-1 0 15,-5-1-15,-3 1 0,-1 1 16,0 0-16,-2 1 0,1 0 16,0-2-16,1-1 0,1 0 0,2-3 15,1 0-15</inkml:trace>
  <inkml:trace contextRef="#ctx0" brushRef="#br0" timeOffset="22186.2304">20091 5084 0,'0'0'0,"0"0"0,20-3 16,-6 0-16,2 2 0,3-1 16,3-1-16,6 1 0,1 0 0,1-1 15,-1-3-15,-2-3 0,-2 0 16,4-3-16,-1 2 16,-6 0-16,-4 0 0,-6-1 0,-4 0 15,-5 1-15,-1 1 0,-7 2 16,-4 1-16,-1-2 0,-1 0 0,-2 1 15,-3 2-15,-3 1 16,-1 3-16,-4 3 0,0 5 16,0 2-16,2 1 0,0 5 15,0 1-15,2 5 0,4 2 0,2 1 16,3 2-16,3-1 0,3-1 16,8 1-16,4-2 15,4-3-15,4-2 0,9-5 0,8-6 16,1-2-16,1-4 0,14-6 15,3-3-15,-2-4 0,-3 0 0,-4 1 16,-11 3-16,-8 2 0</inkml:trace>
  <inkml:trace contextRef="#ctx0" brushRef="#br0" timeOffset="22416.3894">20893 4688 0,'0'0'15,"0"0"-15,0 0 0,-17 19 16,17-19-16,-23 30 0,4-4 16,-2 0-16,-2 5 0,-9 12 15,0 6-15,-2 8 0,5-5 0,1 2 16,3-6-16,8-10 16,4-6-16,3-8 0,4-5 15,4-3-15,2-3 0,8-6 0,7-4 16,2-5-16,4-1 0,-4-1 15,-2 2-15,-4-1 0</inkml:trace>
  <inkml:trace contextRef="#ctx0" brushRef="#br0" timeOffset="22700.0373">21410 4632 0,'0'0'0,"0"0"0,0 0 0,0 0 16,0 0-16,-23 12 0,23-12 15,-33 25-15,13-6 0,-6 5 16,-5 7-16,2 3 0,0 2 0,-6 12 16,-6 12-16,7-7 0,5-7 15,-1 2-15,5-3 16,3-7-16,3-5 0,2 0 0,1-5 16,6-8-16,1-3 0,2-3 15,0 0-15,2-4 0,0-3 16,1-1-16,-1 0 0,1-2 15,0 1-15,-2-8 0,0-4 16,2 1-16,1 1 0,-1 1 16</inkml:trace>
  <inkml:trace contextRef="#ctx0" brushRef="#br0" timeOffset="22934.4957">20949 4977 0,'0'0'0,"0"0"0,23-3 15,-6 0-15,0 1 0,6 0 16,5-1-16,8 1 0,2 0 0,9 0 16,0 1-16,-6-1 0,-2-1 15,-1 1-15,-2 0 16,-1 2-16,-6 1 0,-6 0 0,-4-1 16,-7 0-16,-2 0 0,-2 1 15,-3 0-15,1-1 0,-2 0 0,-4 0 16,0 0-16,0 0 15,-7 3-15,3-3 0,1 1 16,-1-1-16</inkml:trace>
  <inkml:trace contextRef="#ctx0" brushRef="#br0" timeOffset="28783.7567">2125 5900 0,'0'0'0,"0"0"16,0 0-16,0 0 0,0 0 0,25-3 16,-25 3-16,28 1 0,-28-1 0,32 2 15,-12 0-15,2-1 16,3 0-16,3 0 0,6 1 16,8 0-16,1-1 0,8 2 15,4-1-15,11 1 0,-1 1 0,16-4 16,6-2-16,-8 0 0,-6 0 15,20 0-15,14 1 0,-13-1 16,-5 1-16,47 0 0,2 1 16,-21-1-16,-15 1 0,23-2 15,15-2-15,-23 0 0,-20-2 0,4 5 16,1 2-16,4 3 0,3 0 16,2-2-16,5-3 0,-7 2 15,-2 1-15,29 2 16,19-1-16,-27 1 0,-19-1 0,-5-1 15,-4-2-15,6 1 0,3 2 16,2 1-16,2 3 0,-5-4 16,-2 0-16,6-1 0,2-2 15,-1 2-15,-1 0 0,1-2 16,3-1-16,-4-2 0,-1 1 16,1-4-16,2-3 0,-2 2 15,-1 3-15,4-2 0,3 0 16,-7 3-16,-4 2 0,1-3 0,1-4 15,1 0-15,-1 1 0,1 1 16,2-1-16,-5-3 16,-3-3-16,-1 9 0,-3 6 15,-3-2-15,-2-1 0,-2 2 0,0 0 16,-8 0-16,-6-1 0,-2 3 16,0 0-16,-12 2 0,-7 2 15,-6 3-15,-6 4 0,-5-3 16,-5-1-16,-10-3 0,-10-3 0,-4 0 15</inkml:trace>
  <inkml:trace contextRef="#ctx0" brushRef="#br0" timeOffset="30817.0199">20026 7693 0,'0'0'0,"0"0"15,21 4-15,-11-2 0,2-1 0,6 0 16,4 0-16,8-1 15,1 0-15,6 1 0,5 3 16,11-2-16,0-1 0,2-1 16,2-1-16,9 0 0,-3 0 0,12-3 15,1-1-15,-6 2 16,-6-1-16,11-1 0,-2 0 0,-6-1 16,-7 1-16,3-2 0,2-3 15,-10 2-15,-7 2 0,22-1 16,-5 0-16,-12-1 0,-8-1 15,-9 4-15,-8 2 0,-14 3 0,-5 0 16,-2 0-16,-3 0 0,0 0 16</inkml:trace>
  <inkml:trace contextRef="#ctx0" brushRef="#br0" timeOffset="33016.6359">16362 6402 0,'0'0'16,"0"0"-16,0 0 0,0 0 0,0 0 16,0 0-16,5 27 15,-5-27-15,-1 27 0,-1-8 0,-2 5 16,0 0-16,-1 2 0,-3 2 15,-2 2-15,-2 6 0,1-4 16,1 0-16,2-3 0,-1 3 0,2-5 16,0-7-16,1-3 15,2-3-15,1-4 0,1-6 0,-1-1 16,0-3-16,0-2 0,1-4 16,0-4-16,2-3 0,2-1 15,1-3-15,2-2 0,4-3 16,1 0-16,2-4 0,3-3 15,2-2-15,0 3 0,4 1 16,3 0-16,-1 3 0,0 2 16,6 1-16,0 3 0,-6 7 0,0 3 15,6-1-15,-1 2 16,-2 4-16,-4 5 0,0 1 0,0 4 16,-7 1-16,-2 5 0,-2-2 15,-2-2-15,-2-3 0</inkml:trace>
  <inkml:trace contextRef="#ctx0" brushRef="#br0" timeOffset="33384.1244">16710 6738 0,'0'0'0,"0"0"16,0 0-16,24 0 0,-24 0 0,26-5 15,-8 4-15,2-1 0,0 0 16,6-2-16,1-3 16,-2 0-16,0 0 0,-2-6 0,-1-5 15,-4 3-15,-1 1 0,-4-4 16,-6-1-16,-5 2 0,-4 0 16,-6 3-16,-3-1 0,-3 2 15,-3 2-15,-5 5 16,-4 5-16,-1 6 0,1 2 0,-2 3 15,-1-1-15,3 6 0,4 2 0,0 10 16,3 2-16,6-2 0,3 0 16,8 1-16,6 2 15,4-4-15,3-5 0,10 0 0,9-1 16,3-2-16,2-3 0,-7-3 16,-7-3-16,-5-2 0</inkml:trace>
  <inkml:trace contextRef="#ctx0" brushRef="#br0" timeOffset="33683.5998">17570 6161 0,'0'0'0,"0"0"0,0 0 16,-27 15-16,18-7 0,-4 5 15,-2 6-15,-2 1 0,0 4 0,-5 13 16,1 7-16,0 7 16,3 0-16,4-3 0,3-1 15,0 2-15,3-7 0,1-3 0,2-2 16,1-4-16,0-6 0,0-2 16,-2-2-16,1-2 0,-2-3 15,-4-2-15,-3-2 0,0-2 16,-1-2-16,-2-4 0,-2-2 15,3-5-15,2-2 0,3 0 16,1 1-16,2 1 0</inkml:trace>
  <inkml:trace contextRef="#ctx0" brushRef="#br0" timeOffset="33833.8992">17271 6492 0,'0'0'16,"7"-1"-16,3 0 0,2 0 15,1 0-15,9-1 0,3 0 16,0 1-16,-1 1 0,3-1 0,3-1 16,-4 0-16,-5 1 0,-4 0 15</inkml:trace>
  <inkml:trace contextRef="#ctx0" brushRef="#br0" timeOffset="34302.0153">17787 6447 0,'0'0'0,"0"0"0,0 0 16,0 0-16,0 0 0,0 0 0,0 0 16,-18 25-16,18-25 0,-16 21 15,16-21-15,-20 34 0,10-16 16,0 4-16,0 1 0,1 2 15,2-1-15,-1 7 0,3-2 16,0-4-16,2-4 0,2-1 16,2-1-16,3-7 0,3-4 0,4-2 15,4-3-15,2-3 0,2-3 16,2-3-16,3-3 0,-1-2 16,-1-2-16,6-6 0,-1-3 15,0 1-15,-2-2 0,-1 0 16,0-1-16,-2 1 0,-3 2 15,1-3-15,-2 4 0,-5 4 16,-2 2-16,-3 5 0,-3 1 16,-3 5-16,1 2 0,-3 1 0,-5 4 15,0 1-15,-3 1 0,-1 7 16,-1 4-16,1 0 0,2 3 16,-2 7-16,1 3 0,3-4 15,1-3-15,8 0 0,3-1 16,3-3-16,2-2 0,3-2 15,2-1-15,-2-3 0,-4-2 0,-2-2 16</inkml:trace>
  <inkml:trace contextRef="#ctx0" brushRef="#br0" timeOffset="35367.421">18734 6569 0,'0'0'0,"0"0"0,0 0 15,0 0-15,0 0 0,-2-21 16,2 21-16,0 0 0,-12-24 16,12 24-16,-16-11 0,6 4 15,0 1-15,-2-1 0,-2 2 0,-3 0 16,-1 1-16,-2 2 0,-1 1 16,-7 1-16,2 1 0,-1 1 15,0 2-15,3 1 0,2-1 0,2 3 16,3-2-16,3 2 0,3 0 15,2 0-15,2 2 16,4 0-16,3 0 0,6 2 16,4 0-16,2 1 0,2 0 0,1-1 15,2 1-15,1 1 0,0-1 16,6 1-16,-1 0 0,-5-2 16,-1-1-16,-4 1 0,-1 3 15,-3 0-15,-1-1 0,-6-4 16,-2 0-16,-4-1 0,-4 0 15,-2-1-15,-2-1 16,0-1-16,1-2 0,-4 0 0,0 1 16,0-1-16,-1 0 0,-2-1 15,0 0-15,1-1 0,3-1 0,2 0 16,2 0-16,1 0 0</inkml:trace>
  <inkml:trace contextRef="#ctx0" brushRef="#br0" timeOffset="35984.1481">19289 6539 0,'0'0'0,"0"0"16,0 0-16,0 0 0,0 0 15,0 0-15,-8-21 16,8 21-16,0 0 0,0 0 0,-25-18 16,25 18-16,-26-8 0,11 6 15,-2 1-15,1 0 16,-2 2-16,-2 1 0,-3 2 15,-4 2-15,2-1 0,0 4 0,0 4 16,0-1-16,2 1 0,-3 8 16,0 3-16,4-2 0,4-3 0,4 1 15,5-1-15,5-3 0,2-3 16,7-2-16,6 0 16,3-2-16,0-4 0,4-1 0,3-2 15,1-2-15,1-4 0,1 0 16,1-2-16,0-1 0,-2-1 0,1-2 15,2-1-15,-2 0 0,-3 2 16,-3-4-16,-1-4 16,-3 1-16,-2 0 0,-2 1 0,-1 0 15,-1 2-15,-2 2 0,0 1 16,-2 0-16,1 3 0,-1 2 16,-2 5-16,-1 4 0,-1 0 15,0-1-15,0 5 0,0 3 16,0 0-16,0 3 0,0 2 15,0 1-15,0 0 0,0-1 0,3 0 16,1 0-16,0-1 16,2-3-16,3-1 0,2-1 15,0-1-15,0-1 0,-2-3 0,-2 1 16,0-2-16</inkml:trace>
  <inkml:trace contextRef="#ctx0" brushRef="#br0" timeOffset="36300.3319">19904 6164 0,'0'0'0,"0"0"0,0 0 0,0 0 0,0 0 15,-21 32-15,7-12 16,-1 2-16,0 0 0,-3 7 0,-3 4 16,-3 9-16,1-1 0,-1 7 15,4-1-15,4-7 0,5-6 16,1 3-16,4-4 0,2-6 16,3-6-16,7-3 0,6-3 15,0-4-15,1-2 0,6-2 16,4-2-16,1-3 0,2-4 0,-3 1 15,-4 1-15,-5-2 0</inkml:trace>
  <inkml:trace contextRef="#ctx0" brushRef="#br0" timeOffset="47284.269">14568 7941 0,'0'0'0,"0"0"0,0 0 0,0 0 0,0 0 16,0 0-16,0 0 0,0 0 16,0 0-16,-25-6 0,25 6 15,-18-10-15,18 10 0,-21-11 16,10 7-16,-1 2 0,0 2 15,-3 1-15,-1 0 0,-1 0 0,1-2 16,-2 3-16,-1 1 16,1 2-16,-1-1 0,-2 2 15,-2-1-15,-6 3 0,3 1 0,1 1 16,2 3-16,2-2 0,1 1 16,2 3-16,-1 3 0,2 0 15,3-1-15,3 0 0,2-3 16,4 2-16,3 1 0,4-3 15,4 0-15,4-5 0,2-2 16,6-2-16,5-3 0,3-1 16,1-2-16,11-2 0,2-3 15,0-4-15,-1-5 0,8-2 16,0 0-16,-5-1 0,-3-1 16,-3 1-16,0 0 0,-7 3 0,-3 0 15,-6 2-15,-5 2 0,-4-1 16,-2-1-16,-5 4 0,-3 0 15,-3 4-15,-1 3 0,-5-1 16,-2-1-16,0 5 0,-1 2 0,-1 3 16,0 1-16,1 1 15,0 5-15,2 0 16,0 4-16,2-3 0,1 0 0,2 4 16,1 0-16,3 2 0,3-2 0,1-3 15,3 1-15,4-2 16,3 0-16,-2-3 0,-2-2 15,-2-1-15</inkml:trace>
  <inkml:trace contextRef="#ctx0" brushRef="#br0" timeOffset="47684.693">14976 7886 0,'0'0'15,"0"0"-15,0 0 0,-12 22 0,12-22 16,-14 21-16,7-8 0,-1 3 16,0 2-16,-1 1 0,1 1 0,-6 7 15,1-2-15,1-1 0,1 0 16,2-4-16,2-3 0,0-2 15,1-5-15,2-1 0,1-3 16,2-3-16,1-3 0,1-5 16,0 1-16,2-3 0,3-2 15,0-1-15,2-1 0,0-3 16,0-3-16,0 0 0,0 0 0,1 1 16,1 3-16,0 1 0,-2 1 15,1 1-15,1 1 0,1 0 16,1 3-16,1 1 0,2 2 15,-2 2-15,0 4 0,-2-2 16,-1 1-16,-2 0 0</inkml:trace>
  <inkml:trace contextRef="#ctx0" brushRef="#br0" timeOffset="48084.695">15396 7854 0,'0'0'0,"0"0"16,0 0-16,-8 21 0,8-21 0,-12 20 16,12-20-16,-22 32 0,10-16 15,-1 5-15,-2 3 16,3-1-16,1-2 0,-2 5 0,2-2 15,1-4-15,2 0 0,2-4 16,0-5-16,3-2 0,1-3 0,0-3 16,2-3-16,2-4 0,0-2 15,1-5-15,0-1 0,4-2 16,2-2-16,1-2 0,1-3 16,0 2-16,0 1 0,0 0 15,0 0-15,0 3 0,-1 0 0,2 1 16,-1 1-16,0 6 0,1-1 15,2 3-15,3 1 16,1 3-16,0 0 0,1 1 16,-1 1-16,-3 0 0,-2-1 0,-2 1 15</inkml:trace>
  <inkml:trace contextRef="#ctx0" brushRef="#br0" timeOffset="48300.4304">15845 7936 0,'0'0'0,"0"0"0,0 0 0,0 0 16,0 0-16,-15 28 0,15-28 16,-19 23-16,19-23 0,-17 28 15,8-12-15,1-1 0,1 0 0,0-1 16,1-1-16,3-4 0,1-2 15,0 0-15,1-3 16,0 1-16</inkml:trace>
  <inkml:trace contextRef="#ctx0" brushRef="#br0" timeOffset="48483.9631">15908 7639 0,'0'0'0,"0"0"16,0 0-16,0 0 0,0 0 0,0 0 16,0 0-16,9 25 0,-9-25 15,5 25-15,-5-25 16,3 32-16,-2-18 0,0-3 0</inkml:trace>
  <inkml:trace contextRef="#ctx0" brushRef="#br0" timeOffset="48834.1875">16158 7930 0,'0'0'0,"0"0"0,0 0 0,-11 29 15,4-16-15,0 3 0,1 2 0,-2 7 16,0-2-16,3-1 0,2-2 15,1-2-15,4-1 0,2-3 16,4-3-16,0-6 0,3-2 16,2-4-16,0-4 0,0-2 15,1-5-15,3-2 0,2-1 16,-1-3-16,1 0 0,3-3 16,-1-1-16,-1-2 0,-2-1 0,-2 2 15,1-1-15,-2 3 0,-1 3 16,-2 1-16,-4 3 15,-1 2-15,-2 3 0,-1 0 0,-3 3 16,0 0-16,0 0 0,-1 3 16,0 0-16,0 0 0</inkml:trace>
  <inkml:trace contextRef="#ctx0" brushRef="#br0" timeOffset="49367.7647">16964 7999 0,'0'0'0,"0"0"15,0 0-15,0 0 0,0 0 0,-2-22 16,2 22-16,0 0 15,-13-18-15,13 18 0,-20-14 16,8 7-16,0 2 0,-2 1 0,-3 2 16,0-1-16,-2 1 0,-2 3 15,-2 1-15,-6 3 0,2 1 16,-2 4-16,-2 1 16,3 1-16,3 0 0,-4 9 0,3 2 15,4-2-15,4-2 0,5 1 16,5 0-16,4-2 0,3-2 15,4-4-15,4-5 0,4-2 0,4-3 16,6-2-16,4-2 16,-1-3-16,-2-2 0,2-2 0,2-1 15,0-2-15,-2-1 16,-1-1-16,-1 0 0,-1-1 0,-1-2 16,2-1-16,-2 2 0,-6 5 15,-3 1-15,-2 3 0,-3 1 16,-2 2-16,-1-1 0,-3 5 15,0 4-15,-2-1 0,-1 3 0,-3 3 16,0 4-16,0-1 0,2-2 16,2 5-16,0 0 15,2 3-15,0 2 0,5-3 0,3-3 16,0-2-16,1-3 0,-1-2 16,-1 0-16,-2-1 0</inkml:trace>
  <inkml:trace contextRef="#ctx0" brushRef="#br0" timeOffset="49668.2304">17408 7678 0,'0'0'0,"0"0"15,0 0-15,0 0 0,-11 23 0,11-23 16,-19 28-16,6-9 0,-1 3 15,-4 3-15,-2 5 16,-4 7-16,2-3 0,1 2 0,1 1 16,-1 2-16,4-5 0,4-6 15,3-3-15,3-3 0,2-1 16,6-6-16,6-4 0,3-1 16,4-3-16,6-6 0,5-3 15,1-2-15,0-2 0,4-3 16,3-2-16,-7 2 0,-3 1 0,-6 1 15</inkml:trace>
  <inkml:trace contextRef="#ctx0" brushRef="#br0" timeOffset="49831.2219">17717 8186 0,'0'0'0,"0"0"0,0 0 16,0 0-16,-14 20 0,14-20 16,-29 21-16,13-11 0,3-1 0,1 0 15</inkml:trace>
  <inkml:trace contextRef="#ctx0" brushRef="#br0" timeOffset="51424.2723">18296 7940 0,'0'0'0,"0"0"0,0 0 16,0 0-16,0 0 0,0 0 15,0 0-15,0 0 0,0 0 16,0 0-16,-24 22 0,24-22 16,-19 25-16,8-8 0,-1 1 15,0 5-15,0 2 0,-1 4 16,-3 2-16,-2 11 0,-1 1 0,-2 8 16,0-3-16,3-6 15,4-6-15,0-2 0,2-7 0,3-6 16,3-6-16,2-8 0,-1-5 15,2 0-15,1-1 0,0 1 16</inkml:trace>
  <inkml:trace contextRef="#ctx0" brushRef="#br0" timeOffset="51717.6303">18284 7857 0,'0'0'0,"9"-1"15,5-1-15,4 1 0,2 0 0,7 1 16,2 1-16,1 3 16,1 2-16,4 6 0,-2 3 15,-3-2-15,-1 1 0,-5 2 16,-4 3-16,-5-1 0,-4 0 0,-5-2 16,-6 0-16,-5-2 0,-2-1 15,-5-2-15,-2 1 0,-6-3 16,-4 1-16,-2 0 0,-3 1 15,0-3-15,1-1 0,-1-2 16,1-3-16,4-3 0,3-1 0,4-5 16,3-4-16,3 2 15,2 2-15,3 1 0</inkml:trace>
  <inkml:trace contextRef="#ctx0" brushRef="#br0" timeOffset="52051.8363">18959 7780 0,'0'0'0,"0"0"16,0 0-1,-3 28-15,-3-4 0,0-1 0,-2 0 16,-4 2-16,-4 1 0,-2 5 16,1-3-16,-3 5 0,3-3 15,2-7-15,3-5 0,1-7 16,1-4-16,2-5 0,3-1 15,4-6-15,2-4 0,1-1 16,1-2-16,7-8 0,7-4 16,2 1-16,0 0 0,3-3 0,4-1 15,-3 4-15,-1 2 0,5 1 16,-1 3-16,-3 7 0,-2 2 16,-1 5-16,-1 3 0,-2 2 15,0 4-15,2 6 0,0 3 16,-3-3-16,-1-2 0,1 0 15,-1 0-15,-3-1 0,-2-3 0,-1 0 16</inkml:trace>
  <inkml:trace contextRef="#ctx0" brushRef="#br0" timeOffset="52401.6797">19394 7957 0,'0'0'15,"0"0"-15,0 0 0,0 0 0,-19 23 16,19-23-16,-22 27 16,11-9-16,1 0 0,1 3 0,1 3 15,1 3-15,3-3 0,6-4 16,7-3-16,5-4 0,5-4 16,5-4-16,5-4 0,0-4 15,-1-2-15,9-6 0,-1-5 16,-3-2-16,-3-1 0,2-6 15,-4-1-15,-8 0 0,-3 0 0,-6 1 16,-4-2-16,-5 3 0,-3 3 16,-7 3-16,-5 4 15,-3 2-15,-1 1 0,-7 3 0,-5 3 16,1 5-16,1 3 0,1 3 16,2 2-16,2 3 0,2 3 15,3 0-15,2 1 0,4-2 16,2-4-16,3-2 0</inkml:trace>
  <inkml:trace contextRef="#ctx0" brushRef="#br0" timeOffset="52684.0528">20085 7875 0,'0'0'0,"0"0"0,0 0 16,-11 24-16,11-24 0,-14 25 16,2-7-16,-2 4 0,-2 2 0,-6 13 15,-1 4-15,-1 1 0,0 2 16,-5 8-16,2-2 0,3-5 16,3-3-16,0 0 0,4-5 15,5-10-15,3-6 0,2-7 16,2-4-16,0-8 0,2-7 15,1 3-15,0 0 0,2 2 0</inkml:trace>
  <inkml:trace contextRef="#ctx0" brushRef="#br0" timeOffset="52934.2615">20048 7858 0,'0'0'0,"9"-2"0,4-1 16,4 3-16,2 0 0,6 2 15,1 1-15,2 2 0,0 0 0,2 7 16,-1 4-16,-5-1 16,-4-1-16,-4 1 0,-4 1 15,-5-1-15,-2 0 0,-6-2 16,-5 1-16,-6-1 0,-6 0 0,-4-1 16,-3-1-16,-3-2 0,-1-4 15,-1 3-15,0 0 0,2-4 16,-1-3-16,2 1 0,3-1 15,4-1-15,5-4 0,3 1 16,2 1-16,1 0 0</inkml:trace>
  <inkml:trace contextRef="#ctx0" brushRef="#br0" timeOffset="53301.5978">20660 7918 0,'0'0'0,"0"0"15,0 0-15,0 0 0,0 0 16,-29 22-16,29-22 0,-24 27 0,10-11 16,1 4-16,0 1 15,4 1-15,1 0 0,2 4 16,4-3-16,5-5 0,5-2 0,6-4 16,6-5-16,2-3 0,3-3 15,1-4-15,3-2 0,5-4 16,-1-2-16,-3-2 0,-3-3 15,-1 0-15,-3-2 0,-2-6 16,-5-3-16,-6 2 0,-5 3 0,-6-1 16,-4 2-16,-4 6 0,-3-1 15,-5 5-15,-5 0 0,-3 5 16,0 3-16,1 1 0,-1 2 16,-3 0-16,0 4 0,3 2 15,2 2-15,5 0 0,5 2 16,7 0-16,5 3 0,0-2 15,0-3-15,1-1 0</inkml:trace>
  <inkml:trace contextRef="#ctx0" brushRef="#br0" timeOffset="53684.2274">21455 7793 0,'0'0'15,"0"0"1,0 0-16,-28-3 0,28 3 16,-41-1-16,20 2 0,-1 3 0,-1 1 15,3 1-15,0 0 16,-3 5-16,2 4 0,3 0 16,4-1-16,5 0 0,4 0 0,4 0 15,3 2-15,3-1 0,0 2 16,2-2-16,1 2 0,1-2 15,2-2-15,-3 0 0,1 1 0,-2-1 16,-2-1-16,-1-1 0,-2 1 16,-4-2-16,-3-3 15,-1 1-15,-3-1 0,-3-1 0,-3-3 16,-2-1-16,-3 0 0,0-3 16,0-2-16,0 0 0,2-2 15,1 0-15,2-1 0,1-1 16,3 0-16,5-3 0,1 2 15,2-1-15,0 2 0,1 2 16</inkml:trace>
  <inkml:trace contextRef="#ctx0" brushRef="#br0" timeOffset="54201.1424">22012 7949 0,'0'0'0,"0"0"15,0 0-15,0 0 0,0 0 16,-18-13-16,18 13 0,-23-11 16,23 11-16,-28-8 0,13 4 15,-2 1-15,0 1 0,-3 2 16,-2 1-16,0 2 0,0 2 0,-6 1 15,2 3-15,1 1 16,2 1-16,0 2 0,1 3 16,3 0-16,4 0 0,1 2 0,3-2 15,5-3-15,3-1 0,6-1 16,6 1-16,3-2 0,2-2 16,4-4-16,3-1 0,1-3 15,1-1-15,6-5 0,-2-3 16,0 0-16,-2 1 0,1-3 15,0-2-15,-3-2 0,-2 1 0,-3 0 16,-3 2-16,-3 1 0,-2 0 16,-1 2-16,-2 2 15,-2 3-15,0 1 0,-3 3 0,-1 4 16,-1-1-16,-1 0 0,-3 3 16,1 3-16,-1 2 0,0 2 15,2 0-15,0 3 0,1-2 16,0 1-16,3 0 0,2 2 15,1-3-15,0-1 0,3-2 16,1-4-16,1-1 0,1-2 0,-2-1 16,-2 0-16,0 0 0</inkml:trace>
  <inkml:trace contextRef="#ctx0" brushRef="#br0" timeOffset="54500.9171">22525 7709 0,'0'0'15,"0"0"-15,0 0 0,0 0 0,0 0 16,-7 22-16,7-22 0,-17 23 16,17-23-16,-25 35 0,7-9 15,2-1-15,0 2 0,-2 8 16,0-1-16,2-3 0,3-3 0,0 2 15,3-5-15,2-3 16,4-5-16,3-3 0,3-3 16,1-3-16,2-1 0,2-4 0,3-2 15,3-1-15,1-1 0,3-3 16,3-2-16,0-1 0,0 2 16,-3-1-16,-3 3 0,-3-1 15</inkml:trace>
  <inkml:trace contextRef="#ctx0" brushRef="#br0" timeOffset="54668.9209">22979 8189 0,'0'0'0,"0"0"16,0 0-16,0 0 0,-20 22 15,20-22-15,-39 26 0,14-12 16,-3 2-16,-2 2 0,5-4 15,3-1-15</inkml:trace>
  <inkml:trace contextRef="#ctx0" brushRef="#br0" timeOffset="58967.9619">23979 7931 0,'0'0'0,"0"0"0,0 0 16,0 0-16,0 0 0,13-16 0,-13 16 15,0 0-15,4-22 0,-4 22 16,0-20-16,-1 11 0,0 1 0,-1-2 16,-2-2-16,0 0 15,-1 1-15,-5 0 0,-4 1 16,0 2-16,-3 1 0,0 2 0,-3 2 16,-2 3-16,-2 1 0,-8 3 15,1 5-15,1 2 0,0 2 16,-4 6-16,2 3 0,5 1 15,3 1-15,6 1 0,3 0 16,7-1-16,3-2 0,7-3 16,6-1-16,4-5 0,4-2 0,7-4 15,5-3-15,3-4 0,2-1 16,12-6-16,3-6 0,-4-2 16,-3-3-16,1-1 0,1 0 15,-5-4-15,-2-3 0,2-6 16,-1-3-16,-4 4 0,-1 2 15,-6-3-15,-2-1 0,-3 4 16,-2 1-16,-3 4 0,-4 2 16,-4 4-16,-2 4 0,-3 3 15,-1 3-15,-4 4 0,-3 4 0,-4 4 16,-2 5-16,-1 1 16,-3 2-16,-4 5 0,-5 3 0,2 3 15,1 4-15,-2 8 0,1 2 16,4-1-16,0 1 0,5-3 15,3-2-15,5-4 0,5-2 16,6-4-16,3-2 0,1-5 16,1-4-16,-4-4 0,0 0 15,-2-2-15</inkml:trace>
  <inkml:trace contextRef="#ctx0" brushRef="#br0" timeOffset="59150.9669">24589 7851 0,'0'0'16,"0"0"-16,0 0 0,-11 19 15,11-19-15,-15 25 0,4-9 16,0 2-16,0 1 0,1 0 0,1 0 16,-2 3-16,2-1 0,3-4 15,1-5-15,2 0 0,0-3 16,0-2-16</inkml:trace>
  <inkml:trace contextRef="#ctx0" brushRef="#br0" timeOffset="59317.4114">24606 7595 0,'0'0'0,"0"0"16,0 0-16,0 0 0,0 0 15,0 0-15,14 20 0,-14-20 16,20 21-16,-20-21 0,19 17 16,-12-9-16</inkml:trace>
  <inkml:trace contextRef="#ctx0" brushRef="#br0" timeOffset="59636.05">25156 7698 0,'0'0'0,"0"0"0,0 0 16,-24 4-16,24-4 0,-34 9 16,11-2-16,0 1 0,-1 2 0,-6 4 15,2 1-15,2 0 0,3 1 16,4 1-16,4-1 0,4 0 16,5 0-16,8 0 0,4-1 15,3-1-15,2-1 0,2-1 16,3-1-16,2 4 0,1-2 15,-3-2-15,-3 0 0,-4-3 16,-3 0-16,-2-1 0,-3-1 16,-6 1-16,-4-2 0,-3 1 15,-2-1-15,-4-1 0,-2 1 0,-2-2 16,-1 1-16,2-4 0,3 0 16,2 0-16,3 0 0,2 0 15</inkml:trace>
  <inkml:trace contextRef="#ctx0" brushRef="#br0" timeOffset="59901.5352">25489 7770 0,'0'0'0,"0"0"0,0 0 15,-9 22-15,9-22 0,-13 28 16,3-8-16,-3 6 15,-4 3-15,-2 7 0,-2 5 16,-3 9-16,3-2 0,-2 3 0,2-4 16,-1 0-16,3-7 0,3-6 15,2-5-15,2-7 0,4-4 16,1-5-16,3-4 0,-2-5 16,0-3-16,0-5 0,2-5 15,-1 2-15,2 2 0,1 0 0</inkml:trace>
  <inkml:trace contextRef="#ctx0" brushRef="#br0" timeOffset="60151.6486">25446 7764 0,'0'0'0,"0"0"16,22-7-16,-7 4 0,2 2 16,3 0-16,2 1 0,5 2 15,1 2-15,-2 2 0,0 2 16,-3 3-16,-2 3 0,-2 0 15,-4 3-15,-1 1 0,-3-2 0,-4 0 16,-3-2-16,-4 0 0,-4-2 16,-5-2-16,-5 0 0,-5 0 15,-4 0-15,-7-1 0,-1 0 16,-1-2-16,1-1 0,3 0 16,1-1-16,4-1 0,2-1 0,5 0 15,2-2-15,3 2 0</inkml:trace>
  <inkml:trace contextRef="#ctx0" brushRef="#br0" timeOffset="60518.3494">26014 7818 0,'0'0'16,"0"0"-16,0 0 0,-22 23 0,11-12 0,1 3 15,0 2-15,-2 8 16,1-1-16,3-2 0,3-1 16,4-3-16,2-2 0,8-4 15,8-2-15,3-3 0,2-1 0,3-4 16,4-2-16,4-5 0,-1-3 16,0-3-16,0-3 0,-4 1 15,-1 1-15,0-5 0,-3-3 16,-8-1-16,-5 0 0,-4 1 15,-4-2-15,-4 8 0,-3 0 0,-6 3 16,-6 0-16,-3 1 16,-2 3-16,-4 2 0,-5 3 15,3 2-15,1 1 0,0 4 0,0 2 16,-2 4-16,4-1 0,6 4 16,7 2-16,3-5 0,2-2 15,1-2-15</inkml:trace>
  <inkml:trace contextRef="#ctx0" brushRef="#br0" timeOffset="60868.4508">26888 7682 0,'0'0'0,"0"0"15,0 0-15,-23-3 0,23 3 0,-32 0 16,9 0-16,-4 1 15,-1 1-15,-8 1 0,1 2 16,3 1-16,2 0 0,-2 3 16,4 1-16,4 0 0,7-1 0,6 5 15,5 3-15,5 0 0,4 0 16,5 1-16,4 1 0,3-3 16,0-2-16,1 2 0,0-1 15,-2-1-15,-1-2 0,-5-1 16,-1-1-16,-6 0 0,-3-1 15,-6 0-15,-4 0 0,0-4 16,-1 0-16,-4-2 0,-2 1 16,0-2-16,-1 1 0,-3-1 15,2-2-15,3-5 0,4-4 0,3 1 16,2 2-16,1 1 0</inkml:trace>
  <inkml:trace contextRef="#ctx0" brushRef="#br0" timeOffset="61401.6433">27441 7777 0,'0'0'0,"0"0"16,0 0-16,0 0 0,0 0 0,0 0 15,-23-12-15,23 12 16,-23-9-16,23 9 0,-34-7 0,15 5 16,-1 0-16,-3 2 15,-2 1-15,-1 1 0,1 0 0,-7 5 16,0 1-16,3 3 0,3 0 16,-5 7-16,1 4 0,5-2 15,4-2-15,5 2 0,3 1 16,6-3-16,2-2 0,9 0 15,7-2-15,1-2 0,2-2 0,9-4 16,7-4-16,-1-2 0,-2-2 16,4-4-16,2-3 15,-4 1-15,-4-1 0,4-6 0,-3-4 16,-5 1-16,-3 1 0,-5-2 16,-2-2-16,-3 4 0,-3 2 0,0 3 15,-3 1-15,-1 3 16,0 2-16,-1 6 0,0 0 15,-4 5-15,-1-2 0,2 4 16,-1 1-16,-1 3 0,1 3 0,-1 3 16,1 2-16,1 0 0,0 3 15,2 3-15,2 0 0,3-3 16,1-3-16,3-3 0,1-3 16,3-2-16,3-2 0,3-4 15,2-1-15,-5-1 0,-1 0 16,-3 0-16</inkml:trace>
  <inkml:trace contextRef="#ctx0" brushRef="#br0" timeOffset="61718.0894">27896 7465 0,'0'0'0,"0"0"16,0 0-16,0 0 0,0 0 0,0 0 15,-14 26-15,14-26 0,-18 27 16,4-7-16,-2 5 16,-2-2-16,1 2 0,-5 11 15,1 3-15,3-3 0,1-2 0,0 2 16,2-4-16,4-5 16,3-4-16,2-2 0,3-2 15,1-2-15,0-2 0,4-2 0,1-3 16,0-2-16,3-2 0,2-2 15,4-1-15,2-2 0,2-2 0,4 0 16,2-2-16,3-5 0,1-1 16,2-1-16,-6 1 0,-5 4 15</inkml:trace>
  <inkml:trace contextRef="#ctx0" brushRef="#br0" timeOffset="61884.6696">28326 8047 0,'0'0'0,"0"0"0,0 0 16,-13 18-16,13-18 0,-21 21 0,1-3 16,1-2-16,3-3 0,2 0 15</inkml:trace>
  <inkml:trace contextRef="#ctx0" brushRef="#br0" timeOffset="65718.6037">20307 8685 0,'0'0'0,"0"0"0,0 0 16,0 0-16,0 0 0,0 0 15,-6 31-15,6-31 0,-10 26 0,4-11 16,0 1-16,-1 2 0,0 2 16,1-1-16,-1 1 0,2-1 15,0-2-15,2 0 0,1-2 16,3-3-16,1-2 0,7-3 15,5-3-15,3-2 0,1-4 0,3-5 16,1-6-16,2 0 16,-1-1-16,7-5 0,0-3 0,-1-1 15,-4-2-15,0 3 0,-3 2 16,-2 3-16,-4 4 0,-3 2 16,-3 2-16,-3 3 0,-4 3 15,-4 6-15,-3 7 0,-2 3 16,-2 4-16,1 4 0,-1 3 15,1-1-15,3 1 0,2-1 16,2 2-16,2-5 0,4-2 0,7-4 16,7-3-16,1-4 15,1-3-15,6-6 0,6-3 0,-2-3 16,-1-1-16,6-3 0,-1-1 16,-2 1-16,-3 0 0,-3-4 15,-4-3-15,-5 0 0,-5 1 0,-4-1 16,-3 0-16,-5 2 15,-2 2-15,-7 3 0,-4 1 16,0 6-16,-2 1 0,0 1 16,-1 3-16,3 0 0,4 1 0,0 1 15,3-2-15,-1 1 0</inkml:trace>
  <inkml:trace contextRef="#ctx0" brushRef="#br0" timeOffset="65886.0149">21359 8781 0,'0'0'0,"0"0"16,0 0-16,-7 22 0,7-22 15,-12 22-15,2-7 0,-1-1 16,0 3-16,1-2 0,1-1 16,1-1-16,1-2 0,-1-1 15,2-1-15,0-1 0</inkml:trace>
  <inkml:trace contextRef="#ctx0" brushRef="#br0" timeOffset="66058.7451">21377 8509 0,'0'0'0,"0"0"0,0 0 15,0 0-15,0 0 0,0 0 16,0 0-16,18 20 0,-18-20 15,19 10-15,-19-10 0,27-7 0,-27 7 16,19-7-16</inkml:trace>
  <inkml:trace contextRef="#ctx0" brushRef="#br0" timeOffset="66285.1752">21819 8585 0,'0'0'0,"0"0"0,0 0 16,-13 19-16,13-19 0,-20 26 15,6-8-15,1 1 0,-1 3 16,-6 8-16,-1 2 0,2-2 0,3-3 16,0 5-16,5-3 0,5-6 15,1-4-15,9-3 0,5-3 16,0-3-16,4-3 0,2-2 16,4-2-16,-1-4 0,1-2 15,1-2-15,0-2 0,-4 1 16,-2 2-16,-3 0 0</inkml:trace>
  <inkml:trace contextRef="#ctx0" brushRef="#br0" timeOffset="66468.258">21546 8733 0,'0'0'0,"0"0"0,0 0 0,0 0 15,0 0-15,0 0 0,38-1 16,-38 1-16,41-1 0,-16 1 15,4 1-15,2 0 0,2-1 0,10-1 16,-1-2-16,-3 0 0,0-1 16,-1 1-16,-6 1 0,-6 0 15</inkml:trace>
  <inkml:trace contextRef="#ctx0" brushRef="#br0" timeOffset="66868.5383">22178 8525 0,'0'0'16,"0"0"-16,0 0 0,0 0 0,0 0 15,-4 25-15,4-25 0,-12 25 16,12-25-16,-19 38 0,6-14 16,-1 2-16,1 0 0,-3 10 15,-1 0-15,3-3 0,1-2 16,-2 1-16,3-6 0,2-3 15,1-5-15,3-4 0,-1-3 16,4-4-16,1-2 0,2-5 0,-1-3 16,3-2-16,2-4 0,3-3 15,0-2-15,5-3 0,0-1 16,4-1-16,5-2 0,-1 1 16,1 2-16,4-1 0,0 4 15,-1 2-15,0 5 0,-3 4 16,-1 2-16,-3 3 0,-1 3 0,-3 3 15,-2 4-15,-2 3 0,-4 1 16,-1 4-16,-3 6 0,-2-3 16,-1 1-16,0 0 15,1 1-15,2-3 0,2-5 0,-1-2 16,0-2-16,-1-3 0</inkml:trace>
  <inkml:trace contextRef="#ctx0" brushRef="#br0" timeOffset="67351.1711">22976 8807 0,'0'0'15,"0"0"-15,0 0 0,0 0 0,0 0 16,0 0-16,-8-23 0,8 23 16,-21-13-16,21 13 0,-31-11 15,13 7-15,-2 1 0,-3 2 16,-2 3-16,-7 4 0,0 2 0,0 3 15,0 4-15,2 1 0,4 0 16,0 7-16,6 0 16,5-1-16,4-1 0,7-3 15,5-1-15,6-4 0,7-4 0,4-2 16,6-3-16,2-3 0,4-3 16,3-5-16,2-3 0,1-2 15,1-3-15,4-6 0,-3 0 16,-1-7-16,-2-3 0,-2-1 15,-1 0-15,-1-5 0,-6 2 0,-4 3 16,-3 1-16,-4 6 16,-2 3-16,-4 4 0,-4 3 0,-1 4 15,-1 4-15,-2 3 0,-2 2 16,-3 3-16,0 3 0,-3 4 16,-2 6-16,-2 4 0,-2 4 15,-2 5-15,-2 2 0,2 1 16,0 2-16,2 6 0,3-1 15,3-2-15,3-5 0,5-2 0,3-4 16,4-3-16,4-3 0,3-4 16,4-4-16,-1-3 0,1-5 15,-5 0-15,-2-1 0,-3 1 16</inkml:trace>
  <inkml:trace contextRef="#ctx0" brushRef="#br0" timeOffset="67685.4071">23514 8686 0,'0'0'0,"0"0"0,0 0 15,-12 20-15,12-20 0,-15 30 0,3-10 16,-2 1-16,1 3 0,0-2 16,1 1-16,-2 3 0,0-2 15,4-5-15,3-2 0,0-4 16,2-3-16,1-4 0,3-2 15,3-4-15,2-3 0,1-4 16,3-5-16,1-2 0,0-1 0,2-5 16,1-2-16,1-2 0,0-1 15,3-2-15,0 3 0,0 2 16,-3 4-16,0 2 0,0 5 16,2 2-16,0 3 0,0 4 15,0 4-15,0 3 0,2 1 0,1 6 16,2 2-16,1 2 15,0 2-15,-4-4 0,-4-1 16,-2-5-16</inkml:trace>
  <inkml:trace contextRef="#ctx0" brushRef="#br0" timeOffset="68118.0949">24225 8802 0,'0'0'0,"0"0"0,0 0 15,0 0-15,0 0 0,6-20 16,-6 20-16,-7-14 0,2 6 0,-3-1 16,-2 2-16,-1-1 0,0 3 15,-3 0-15,-4 1 0,-1 2 16,-1 0-16,-9 4 0,-1 4 16,-1 3-16,-1 2 0,2 4 15,3 1-15,-3 6 0,4-2 0,4 2 16,4 0-16,6-2 15,5-2-15,5-2 0,3-1 16,7-3-16,5-1 0,8-5 16,6-3-16,1-3 0,3-3 0,1-2 15,0-2-15,-1-3 0,-2-2 16,5-2-16,-1-3 0,-5 0 16,-2 1-16,-5-2 0,-4-1 15,-2 1-15,-4 3 0,-4 4 16,-1 4-16,-3 3 0,-1 1 0,-2 3 15,-2 7-15,-2 1 0,-2 1 16,0 4-16,-2 2 16,2 0-16,1 1 0,2 5 15,3 3-15,4-3 0,3-2 0,4-4 16,4-1-16,-3-4 0,-2-2 16,-1-1-16</inkml:trace>
  <inkml:trace contextRef="#ctx0" brushRef="#br0" timeOffset="68634.5804">24674 8711 0,'0'0'0,"0"0"0,0 0 0,0 0 16,-12 32-16,12-32 0,-12 30 15,5-13-15,1 4 0,0-1 16,1 1-16,0-1 0,3 0 0,0 3 15,2-5-15,2-2 16,2-3-16,5-4 0,6-5 16,0-3-16,3-2 0,-2-3 15,1-4-15,2-2 0,0-4 0,2-3 16,1-4-16,4-5 0,-3 0 16,-3 1-16,-3 2 0,-2 3 15,-3 4-15,-3 2 0,-3 2 16,0 5-16,-2 3 0,-2 5 15,-2 5-15,-2 3 0,0 3 0,-2 5 16,-3 4-16,1 2 0,2 0 16,1 5-16,2-3 0,3-2 15,2-4-15,3-1 0,1-4 16,3-3-16,3-5 0,4-4 16,2-3-16,0-1 0,-1-3 15,0-4-15,0-2 0,-2-4 0,0-2 16,-1-3-16,0 0 15,-2-2-15,-2 0 0,-2 1 16,-1 0-16,-1-1 0,-1 2 0,-1 2 16,-3 2-16,-1 5 0,-1 3 15,1 3-15,-2 3 0,0 2 16,2 6-16,0-1 0,1 3 16,1-1-16,-2 0 0,0-3 15</inkml:trace>
  <inkml:trace contextRef="#ctx0" brushRef="#br0" timeOffset="69068.4871">25790 8804 0,'0'0'16,"0"0"-16,0 0 0,0 0 0,-16-18 15,16 18-15,-23-11 0,6 7 16,-3-2-16,-3 2 0,-3 3 15,0 1-15,-2 1 0,-7 3 16,0 4-16,2 0 0,1 3 0,-6 4 16,4 3-16,6 2 0,6 2 15,5-1-15,5 1 0,5-3 16,5-2-16,8-2 0,9 0 16,5-5-16,3-2 0,5-6 15,7-2-15,-1-2 0,-1-2 16,5-3-16,0-3 0,-4-2 0,-3-1 15,-3-2-15,-4 0 0,-3-1 16,-3 1-16,-1-3 0,-3 0 16,-2 2-16,-2 1 0,-3 6 15,-4 2-15,-2 3 0,1 0 16,-2 4-16,-5 1 0,1 5 16,-2 3-16,-2 1 0,1 4 15,1-1-15,2 1 0,1 2 16,0 2-16,2-1 0,1-1 0,4 3 15,2-2-15,5-2 16,5-3-16,-4-4 0,-2 1 0,-2-4 16</inkml:trace>
  <inkml:trace contextRef="#ctx0" brushRef="#br0" timeOffset="69368.2619">26269 8501 0,'0'0'0,"0"0"15,0 0-15,-16 21 0,16-21 16,-23 29-16,4-6 0,0 3 16,2 3-16,-7 10 0,1 3 15,-1 3-15,4-5 0,5-4 16,4-5-16,3-4 0,5-5 0,3 0 15,4-5-15,2-6 0,1-3 16,8-1-16,3-2 0,3-4 16,1-2-16,3-4 0,1-3 15,1 0-15,-1-1 0,-5 3 16,-3 1-16,-4 1 0</inkml:trace>
  <inkml:trace contextRef="#ctx0" brushRef="#br0" timeOffset="69535.3164">26742 9024 0,'0'0'0,"0"0"0,0 0 0,-6 25 16,6-25-16,-19 22 0,-6-5 15,-7 1-15,-7 0 0,-4 1 0,7-2 16,5-2-16</inkml:trace>
  <inkml:trace contextRef="#ctx0" brushRef="#br0" timeOffset="72268.774">20432 9238 0,'0'0'16,"0"0"-16,0 0 0,0 0 15,0 0-15,-2 27 0,2-27 16,-6 26-16,6-26 0,-9 36 15,3-12-15,-2 2 0,0 0 0,-4 9 16,-2 0-16,1-2 0,0-1 16,0 5-16,1-1 0,2-7 15,1-5-15,3-4 0,1-4 16,2-4-16,1-2 0,2-6 16,2-2-16,4-5 0,2-2 0,1-4 15,1-6-15,1 1 16,0-1-16,1-2 0,0-3 15,6-4-15,1-1 0,3 4 16,2 2-16,-1 3 0,-2 3 0,1 3 16,0 1-16,0 4 0,0 1 0,0 4 15,-1 5-15,-2 1 16,-2 3-16,-4 4 0,-2 3 16,-3 2-16,-3 1 0,-3 1 15,-3 1-15,-1-1 0,-1-2 0,-5-1 16,-4-1-16,-1-3 15,-2-1-15,0-2 0,-2-2 16,-1-1-16,-3 0 0,-4-5 0,-2-2 16,2 1-16,0 0 0,0-2 15,0-2-15,0-3 0,2 1 0,2-5 16,2-1-16,5-2 16,4 0-16,9-2 0,8 2 15,-2 2-15,0 1 0,-1 3 0</inkml:trace>
  <inkml:trace contextRef="#ctx0" brushRef="#br0" timeOffset="72635.7387">20734 9638 0,'0'0'16,"0"0"-16,0 0 0,0 0 15,0 0-15,25 18 0,-25-18 16,26 8-16,-26-8 0,29 5 15,-11-3-15,1-2 0,1 0 0,2-4 16,1-1-16,-1 0 0,0-1 16,6-3-16,-1-3 0,-3 0 15,-2-1-15,-5 0 0,-4-1 16,-4 1-16,-2 1 0,-6 1 16,-6-1-16,-1 3 0,-2 3 15,-5 4-15,-4 3 0,-2 3 0,-1 1 16,-1 5-16,0 4 15,-3 4-15,4 0 0,2 6 16,2 4-16,5-2 0,4-1 0,4 0 16,6-2-16,3-1 0,3-1 15,15 0-15,11-6 16,-2-4-16,5-3 0,13-4 0,4-8 16,-12 1-16,-10 1 0,-6 1 15</inkml:trace>
  <inkml:trace contextRef="#ctx0" brushRef="#br0" timeOffset="72886.9649">21760 9365 0,'0'0'0,"0"0"16,0 0-16,0 0 0,-15 29 0,15-29 15,-23 34-15,7-12 0,-1 3 16,-8 12-16,0 4 15,2-2-15,2-2 0,1 5 16,5-5-16,6-4 0,4-5 0,8 1 16,4-5-16,7-10 0,4-5 15,4-3-15,3-2 0,-1-3 16,0-3-16,5-6 0,0-3 16,-7 2-16,-5 1 0,-4 2 15</inkml:trace>
  <inkml:trace contextRef="#ctx0" brushRef="#br0" timeOffset="73051.4988">21468 9576 0,'0'0'0,"0"0"0,0 0 0,0 0 16,34-2-16,-34 2 0,46-3 15,-19 2-15,2 0 0,5 1 16,5 0-16,10-1 0,1-1 0,-1 1 15,-8 0-15,-8 0 0</inkml:trace>
  <inkml:trace contextRef="#ctx0" brushRef="#br0" timeOffset="73368.7309">22145 9560 0,'0'0'0,"0"0"0,0 0 16,0 0-16,-14 23 0,14-23 15,-16 27-15,6-10 0,-1 0 0,0 3 16,-1 1-16,0 1 0,1-1 16,-2 3-16,1-3 0,2-3 15,1-2-15,2-5 0,3-3 16,1-2-16,0-2 0,3-4 16,2-9-16,1 3 0,0 1 0,3-6 15,0-5-15,3-2 0,1 0 16,1 1-16,1 1 15,1 0-15,1 0 0,0 2 16,0 1-16,1 3 0,-2 3 0,1 3 16,3 2-16,0 3 0,3 3 15,1 2-15,1 1 0,-3-2 16,-4 1-16,-1-1 0</inkml:trace>
  <inkml:trace contextRef="#ctx0" brushRef="#br0" timeOffset="73951.5878">22885 9631 0,'0'0'0,"0"0"0,0 0 16,0 0-16,0 0 0,0 0 16,-27-12-16,27 12 0,-27-2 15,27 2-15,-38 1 0,17 0 16,-1 2-16,-3 2 0,-3 0 15,-5 5-15,3 3 0,-1 3 16,1 0-16,2 1 0,3 0 0,0 4 16,4 0-16,5-1 0,6 0 15,8-3-15,7 0 16,3-5-16,3-2 0,9-2 0,7-3 16,0 0-16,1-1 0,3-4 15,2-5-15,-1 0 0,-1-1 0,2-4 16,-4-1-16,-2-1 15,-4 0-15,-2-2 0,-2-2 16,-4 3-16,-1 3 0,-1-1 0,-5 1 16,-2 3-16,-1-1 0,-1 2 15,-1 0-15,-1 0 0,0 1 16,0 2-16,-1 1 0,0-1 16,0 2-16,0-2 0,-1 1 15,0 2-15,0-3 0,0 3 16,0 0-16,0 0 0,0-2 0,0 2 15,0-3-15,0 3 16,0 0-16,0 0 0,1 3 0,-2 2 16,0 0-16,-1 2 0,-1 3 15,0-1-15,0 1 0,0 1 16,-1 1-16,2 1 0,1 1 16,1 0-16,1 0 0,2-1 15,2-1-15,1 0 0,2-1 16,0-1-16,1 0 0,2 1 15,1-2-15,-2-3 0,1-2 0,2 0 16,0-1-16,-2 0 0,-1-1 16,-2-1-16</inkml:trace>
  <inkml:trace contextRef="#ctx0" brushRef="#br0" timeOffset="74568.9787">23315 9642 0,'0'0'0,"0"0"15,0 0-15,0 0 0,0 0 0,0 0 16,-11 20-16,11-20 0,0 0 16,-21 32-16,21-32 0,-22 30 15,12-12-15,1 1 0,1 1 16,2-2-16,0-2 0,5 5 16,6-2-16,0-3 0,2-2 0,5-3 15,5-3-15,2-2 0,2-4 16,2-2-16,3-2 15,-1-3-15,-1-1 0,7-7 16,0-3-16,-3 0 0,-2 1 0,-3-5 16,-2-3-16,-2 2 0,-4 2 15,1 0-15,-3 5 0,-4 3 16,-3 2-16,-1 3 0,-2 3 16,-3 3-16,0 0 0,-4 13 15,-4 5-15,0-1 0,-2 3 0,-4 14 16,-4 5-16,4-1 15,2 0-15,-4 12 0,2-1 16,3-5-16,1-5 0,0 2 0,3-2 16,0-9-16,1-5 0,-1-4 15,-2 0-15,1-8 0,-1-2 16,-5-4-16,-5-1 0,-1-4 16,1-4-16,-7-5 0,-4-4 15,2 0-15,0 0 0,2-7 16,0-6-16,5 1 0,4-1 0,4-3 15,3-1-15,2 6 0,2 4 16,2 5-16</inkml:trace>
  <inkml:trace contextRef="#ctx0" brushRef="#br0" timeOffset="75118.8674">24208 9822 0,'0'0'0,"0"0"15,0 0-15,0 0 0,0 0 0,11-22 16,-11 22-16,0 0 0,-6-26 15,1 16-15,-3-2 0,-1 1 0,-1 0 16,-1 1-16,-1 2 16,-2 0-16,-3 3 0,-1 0 0,-2 2 15,-6 2-15,1 3 0,-1 2 16,-1 4-16,2 2 0,-1 4 16,3 1-16,2 4 0,0 3 15,4 1-15,5-3 0,4 0 16,5-1-16,5-2 0,8-3 15,7-1-15,4-5 0,4-3 0,3-4 16,4-1-16,-1-3 0,-1-3 16,0-2-16,0-1 15,2-5-15,-3-2 0,-5-1 16,-3-2-16,-3-1 0,-4 1 0,-4 4 16,-2 1-16,-3 3 0,0 1 15,-2 3-15,0 2 0,-3 5 16,0 0-16,0 5 0,-3-1 15,0 3-15,0 4 0,0 4 16,1 2-16,2 2 0,1 0 0,3 1 16,0 1-16,3-2 0,1-1 15,6 2-15,2-3 0,4-2 16,3-2-16,-4-3 0,-4-1 16,-3-3-16</inkml:trace>
  <inkml:trace contextRef="#ctx0" brushRef="#br0" timeOffset="75387.359">24897 9456 0,'0'0'15,"0"0"-15,0 0 0,-17 24 16,17-24-16,-23 30 0,6-5 15,-2 2-15,-1 2 0,-5 11 16,-1 1-16,1 4 0,4-5 0,4 4 16,7-5-16,4-8 0,3-7 15,8-2-15,8-1 16,4-3-16,2-3 0,6-4 0,7-3 16,-1-2-16,0-2 0,-7 0 15,-5-1-15,-5-2 0</inkml:trace>
  <inkml:trace contextRef="#ctx0" brushRef="#br0" timeOffset="75537.5695">25242 10031 0,'0'0'0,"0"0"0,0 0 15,0 0-15,-19 19 0,2-9 16,-9 5-16,4-2 0,2-2 0,4-2 15</inkml:trace>
  <inkml:trace contextRef="#ctx0" brushRef="#br0" timeOffset="79685.3728">26298 9819 0,'0'0'15,"0"0"-15,0 0 0,0 0 0,6-25 16,-6 16-16,0-2 15,-1-2-15,-2 1 0,-2-1 0,-3-1 16,0-1-16,0 2 0,-8-2 16,-2 4-16,-1 1 0,-3 3 15,-5 2-15,-3 2 0,1-1 16,-1 3-16,-8 6 0,1 3 16,3 2-16,3 3 0,-1 3 15,1 4-15,5-1 0,5 1 0,2 5 16,4 0-16,6-5 0,3-6 15,13 2-15,9 0 16,4-6-16,2-3 0,7-6 0,6-5 16,-2-3-16,0-4 0,2-4 15,3-3-15,-3 0 0,-3 0 0,2-7 16,-2-5-16,-3 3 16,-3 1-16,-1-3 0,-2-2 15,-5 0-15,-5 3 0,0-2 16,0-2-16,-3 5 0,-1 4 0,-4 3 15,0 2-15,-2 3 0,-1 4 16,-1 4-16,-1 3 0,-3 3 16,-2 3-16,-3 7 0,-2 7 15,1-3-15,0 2 0,-2 6 16,-2 8-16,1 0 0,2 0 0,-1 9 16,2 5-16,3-4 15,1-3-15,3-1 0,2-1 16,2-5-16,2-4 0,2-2 15,3-4-15,-4-7 0,0-2 0,-2-3 16</inkml:trace>
  <inkml:trace contextRef="#ctx0" brushRef="#br0" timeOffset="80040.7848">26492 9783 0,'0'0'0,"0"0"0,0 0 15,27-1-15,-27 1 0,30-1 0,-7-1 16,-1 0-16,1 1 0,9-2 16,2-1-16,-3-3 0,-3-1 15,5-4-15,-2-2 0,-4 0 16,-4-1-16,-4-1 0,-4 0 16,-4 2-16,-3-1 0,-7-1 15,-4 1-15,-3 1 0,-2 2 0,-6 3 16,-6 2-16,-1 6 15,-2 2-15,-1 5 0,-1 3 0,-1 0 16,1 0-16,-1 7 0,2 5 16,3 2-16,5 1 0,1 5 15,5 0-15,6-1 0,4-2 16,10-1-16,8-1 0,1-5 16,2-2-16,11-4 0,9-5 15,-1-1-15,-2-3 0,5-5 16,4-4-16,-11 1 0,-8 1 0,-6 1 15</inkml:trace>
  <inkml:trace contextRef="#ctx0" brushRef="#br0" timeOffset="80469.8114">27353 9626 0,'0'0'0,"0"0"0,0 0 16,-16 17-16,16-17 0,-17 23 0,4-4 15,0 0-15,-1 1 0,-2 5 16,0 0-16,3-2 0,1-4 16,2-3-16,1-2 0,2-2 15,1-2-15,3-3 0,3-1 16,0-6-16,0 0 0,5-7 16,1-1-16,2-4 0,1-2 0,6-2 15,2-4-15,1 0 0,0 0 16,5-5-16,1 1 15,1 2-15,2 1 0,-1 4 16,1 1-16,-2 3 0,-1 3 0,2 2 16,1 3-16,-1 2 0,-2 3 15,-3 4-15,-2 3 0,-3 1 16,0 3-16,-3 3 0,-1 4 16,-3 2-16,-3-1 0,-1 3 15,-3-1-15,0 0 0,-1-1 16,-2 1-16,-2-1 0,0-2 0,-1 0 15,1-2-15,1 0 0,0-3 16,-1-2-16,3-4 0,2-3 16,-1 0-16,0-1 0,0-1 15</inkml:trace>
  <inkml:trace contextRef="#ctx0" brushRef="#br0" timeOffset="80668.6116">28171 9692 0,'0'0'0,"0"0"16,0 0-16,0 0 0,-4 27 15,4-27-15,-10 29 0,2-13 16,-1 2-16,1 0 0,-2 2 16,0-2-16,0 0 0,0 3 15,2-2-15,1-4 0,2-2 0,3-6 16,2-4-16,0 0 0,0-1 15,0-2-15</inkml:trace>
  <inkml:trace contextRef="#ctx0" brushRef="#br0" timeOffset="80837.9054">28163 9348 0,'0'0'0,"0"0"0,0 0 15,0 0-15,0 0 0,19 17 0,-19-17 16,21 23-16,-21-23 0,23 30 16,-11-13-16,-2-2 0,-1-2 15,-1-2-15</inkml:trace>
  <inkml:trace contextRef="#ctx0" brushRef="#br0" timeOffset="81369.0733">28914 9847 0,'0'0'0,"0"0"16,0 0-16,0 0 0,0 0 0,8-20 16,-8 20-16,0 0 0,-3-27 15,3 27-15,-11-23 0,4 11 0,0 0 16,0 0-16,-3-1 15,0 3-15,0 2 0,-2-2 16,-3 2-16,0 1 0,-2 1 0,-6 3 16,0 4-16,0 3 0,-1 0 15,-3 5-15,-1 5 0,2 2 16,3 1-16,-2 7 0,3 1 16,4-1-16,4-1 0,5-3 15,5 0-15,4-2 0,3-1 0,9-3 16,7-3-16,2-3 15,1-2-15,3-3 0,4-2 0,-1-3 16,0-1-16,3-5 0,-1 0 16,-8-1-16,0-1 0,2-6 15,-2-1-15,-3 0 0,-4 2 16,-2 0-16,-3-2 0,-3 6 16,-2 2-16,0 1 0,-2 2 15,-1 2-15,2 2 0,-4 2 16,0 4-16,-3 0 0,1 2 0,-1 3 15,0 4-15,-2 1 0,1 2 16,2 1-16,2 1 0,0-2 16,0-1-16,2 0 0,2-1 15,1 0-15,-1 0 0,3-5 16,2 0-16,-3-1 0,0-2 0,-1-1 16</inkml:trace>
  <inkml:trace contextRef="#ctx0" brushRef="#br0" timeOffset="81685.304">29514 9396 0,'0'0'0,"0"0"16,0 0-16,0 0 0,0 0 0,-7 29 15,7-29-15,-12 32 0,3-11 16,-4 8-16,-3 7 16,0-1-16,1 1 0,-3 8 0,1 10 15,1-9-15,4-5 0,1 0 16,3-5-16,3-4 0,0-6 0,4-3 16,3-4-16,2-5 15,1-3-15,7-4 0,6-1 16,0-3-16,0 0 0,10-9 15,6-3-15,1-3 0,3 0 0,-3 0 16,-7 3-16,-7 3 0</inkml:trace>
  <inkml:trace contextRef="#ctx0" brushRef="#br0" timeOffset="87838.1723">2230 9519 0,'0'0'0,"9"1"16,1 1-16,1-1 0,0-1 0,10-1 15,1 1-15,3 1 0,4 1 16,9 2-16,3-1 0,3 0 15,1 0-15,3-1 0,7 0 16,11-1-16,-1-1 0,4 0 16,1 0-16,12 1 0,-3 1 0,15-4 15,1 1-15,-6-2 0,-1-1 16,41 0-16,-9 3 0,-6 1 16,-5 1-16,4 0 0,0 0 15,-5-2-15,-1 0 0,1 2 16,4 1-16,1 1 0,1 1 15,5-2-15,-1 0 0,2 0 16,0 0-16,5-1 0,1 0 16,-2 0-16,-3 2 0,5 0 15,4 3-15,-3-4 0,-2-2 0,4-2 16,3-2-16,1 4 0,1 1 16,4 1-16,1 1 0,-9-1 15,-10-1-15,9 0 0,7-1 16,-1 3-16,-3 2 0,1-3 15,2-4-15,-2 0 0,3-1 0,4 1 16,3 1-16,-5-1 0,-4 0 16,3 1-16,2 2 0,0-2 15,0 0-15,5 1 0,4-1 16,-9-1-16,-6-1 0,6 0 16,4-2-16,-1 3 0,-1 1 15,0-1-15,1-2 0,-5 2 16,-4 2-16,5-1 0,3 1 15,-2 1-15,0 0 0,3-4 16,4-2-16,-6 3 0,-5 0 0,5-1 16,4-1-16,-4 0 0,-4-2 15,4 4-15,3 1 0,-5 0 16,-2-1-16,4-2 0,2-2 16,-5 3-16,-4 2 0,3-1 15,2-2-15,-2-1 0,1-1 16,0 2-16,0 1 0,-7 1 15,-5 0-15,3 1 0,1-1 16,-3-3-16,-1 0 0,0 2 16,2 2-16,-5-2 0,-3-2 0,-1 0 15,1 0-15,-4 7 0,-1 4 16,1-1-16,4-2 0,-4 1 16,-1 1-16,-6 2 0,-4 0 15,-1-2-15,-4-1 0,4-2 16,0-1-16,-5 3 0,-4 2 0,-2 3 15,-2 1-15,-9 3 16,-6 2-16,-8-4 0,-4-2 16,-9-2-16,-7-2 0,-15-2 0,-10 0 15,-6-2-15</inkml:trace>
  <inkml:trace contextRef="#ctx0" brushRef="#br0" timeOffset="89174.1697">1774 8181 0,'0'0'0,"0"0"15,0 0-15,0 0 0,0 0 0,12-18 16,-12 18-16,20-9 0,-7 4 16,5-3-16,1-1 0,6 1 15,1 0-15,17-3 16,5-2-16,-1 0 0,-2-2 0,16-1 16,1 1-16,10-3 0,-4-1 0,8-1 15,-5 3-15,-7 3 16,-8 2-16,-5 3 0,-2 0 15,-5 4-15,-9 2 0,-8 4 16,-10 2-16,-6 5 0,-4 1 0,-10 4 16,-10 2-16,-3 0 0,-3 2 15,-15 8-15,-8 2 0,-8 1 16,0-2-16,-18 11 0,-4 3 16,-5 2-16,6-5 0,-43 20 15,3-3-15,21-11 0,14-7 16,8-4-16,3-3 0,8-6 15,5-6-15,8-6 0,7-5 16,9-2-16,8-4 0,1-15 16,1-11-16,2 1 0,4 3 0,17-10 15,8-4-15,3 6 0,5-2 16,1-7-16,1-8 0,2 3 16,0 4-16,17-26 15,2 3-15,-3 6 0,-6 4 0,3 7 16,-3 2-16,-3 9 0,-1 6 0,3 5 15,-2 4-15,0 4 16,-3 4-16,1 7 0,3 8 16,-2 4-16,0 6 0,-11 5 0,5 5 15,3 2-15,1 3 0,-1 8 16,3 7-16,-4 0 0,-3 1 16,5 7-16,-1 7 0,3-1 15,-6-7-15,5 14 0,-6-6 16,-8-9-16,-5-8 0,-4-2 15,-3-1-15,-3-13 0,-2-7 0,-3-9 16,-3-4-16,2-5 0,0-2 16,-8-1-16,-8-4 0,1-4 15,-5-4-15,-4-6 0,-6-4 16,0-2-16,-3 0 0,-6-6 16,-6-5-16,5 8 0,1 2 15,-16-1-15,-6 1 0,7 4 0,4 6 16,-29-3-16,7 7 15,24 5-15,17 1 0,11 3 16</inkml:trace>
  <inkml:trace contextRef="#ctx0" brushRef="#br0" timeOffset="92936.4885">12990 8352 0,'0'0'0,"0"0"0,0 0 16,0 0-16,0 0 0,-14-21 15,14 21-15,0 0 0,-27-15 0,13 12 16,-4 1-16,0-1 0,-1 0 16,-4 0-16,-5 0 0,-8 1 15,1 2-15,-6 5 0,-4 3 16,-10 4-16,2 0 0,-12 7 15,0 2-15,5 3 0,6 2 0,-10 10 16,1 3-16,11-2 0,9-1 16,-1 12-16,6 3 15,6-3-15,6-3 0,-1 24 0,7-3 16,12-28-16,4 0 0,6 31 16,6 2-16,5-18 0,4-13 0,8 6 15,6 2-15,1-3 16,2-3-16,17 2 0,11 1 15,-3-9-15,-2-6 0,24-2 16,16-1-16,-10-7 0,-7-3 0,22-3 16,12-1-16,-6-1 0,-5-1 15,19-1-15,14-1 0,-16-3 16,-10-3-16,15 1 0,10 1 16,-18-3-16,-13 1 0,2-8 15,1-3-15,-22 1 0,-15 0 0,0-10 16,-1-8-16,-8 1 15,-7-1-15,-6-8 0,-3-6 16,-8 6-16,-7 4 0,2-9 0,1-8 16,-7 6-16,-5 3 0,0-4 15,0-4-15,-3 4 0,-3 3 16,-7-3-16,-6-4 0,1 0 16,1 2-16,-8-5 0,-5-4 15,-4 9-15,-2 6 0,-9-5 16,-5-4-16,0 6 0,1 4 0,-13-1 15,-10-2-15,1 7 16,3 4-16,-16-4 0,-8-6 16,5 8-16,6 3 0,-20 0 15,-11-1-15,6 6 0,5 1 0,-16 3 16,-11 1-16,13 1 0,9 1 16,-16 2-16,-13 1 0,13 3 15,9 2-15,-18 8 0,-12 5 16,11 3-16,10 2 0,-17 5 15,-11 1-15,20 1 0,13 0 0,30-5 16,19-4-16,17-3 0</inkml:trace>
  <inkml:trace contextRef="#ctx0" brushRef="#br0" timeOffset="100903.0716">13871 9919 0,'0'0'16,"0"0"-16,0 0 0,0 0 15,0 0-15,23-8 0,-23 8 16,0 0-16,0 0 0,0 0 16,20 6-16,-20-6 0,0 0 0,0 0 15,-5 26-15,5-26 0,-19 24 16,19-24-16,-29 25 0,29-25 16,-28 27-16,9-11 0,0-1 15,3-1-15,0-3 0,5 0 16,3-1-16,3-2 0,2-3 0,4 1 15,4 0-15,5-1 16,2 0-16,8-3 0,6-1 16,2-1-16,0 0 0,12-2 15,6-1-15,-4 0 0,-2 2 16,7-2-16,-2 2 0,-7 1 0,-3 0 0,-6-3 16,-1-1-16,-7 0 15,-5 1-15,-2 2 0</inkml:trace>
  <inkml:trace contextRef="#ctx0" brushRef="#br0" timeOffset="101103.2081">13656 10304 0,'0'0'0,"0"0"0,0 0 0,0 0 16,0 0-16,0 0 0,0 0 15,34-5-15,-34 5 0,38-5 16,-11 1-16,2 0 0,0-1 0,4 0 15,3 3-15,9-3 16,-2 0-16,7 0 0,-3 2 16,-6-2-16,-4 2 0,-4-1 15,-8 1-15,-7 0 0,-4 1 0,-3 1 16</inkml:trace>
  <inkml:trace contextRef="#ctx0" brushRef="#br0" timeOffset="101303.0166">13975 10172 0,'0'0'15,"0"0"-15,0 0 0,0 0 0,0 27 0,0-27 16,-4 31-16,2-12 16,-1 1-16,0 1 0,-1 3 15,1-3-15,1 1 0,0 6 16,-1-2-16,1-4 0,0-2 0,0-3 15,0-2-15,0-3 0</inkml:trace>
  <inkml:trace contextRef="#ctx0" brushRef="#br0" timeOffset="101669.8371">13774 10446 0,'0'0'0,"0"0"15,0 0-15,0 0 0,-3 26 0,3-26 16,-1 20-16,1-20 0,1 22 16,2-11-16,3 1 0,1-2 15,3 0-15,3-1 0,4-4 16,0 0-16,0-2 0,9-2 16,2-3-16,-1-1 0,-3 0 15,-1-2-15,0-4 0,-1 2 16,-1-1-16,5-3 0,-1-1 15,-7 2-15,-2-1 0,1-1 16,-3 2-16,-4 5 0,-1 4 16,-2 1-16,0 3 0,-1 2 0,-1 2 15,0 4-15,-2 2 0,-1 1 16,0 0-16,-1 3 0,0 0 16,1 0-16,0-1 0,0 1 15,0-2-15,0-1 0,1-3 0,-1-3 16,0-3-16,0 0 0,0-2 15,-1 0-15</inkml:trace>
  <inkml:trace contextRef="#ctx0" brushRef="#br0" timeOffset="102120.0951">14417 10143 0,'0'0'15,"0"0"-15,0 0 0,0 0 16,29-5-16,-29 5 0,28-2 16,-12 1-16,0 1 0,3 0 0,2-1 15,0 1-15,-1-1 0,4 1 16,-1 1-16,-3-1 0,-2 0 16,-2 1-16,-1 1 0,-2 2 15,-2 1-15,-4 2 0,-2 2 16,-4 1-16,-2-1 0,-5 3 15,-3 1-15,-3 0 0,-3 1 0,-4 2 16,-2 0-16,-2 0 0,-1-1 16,-8 1-16,-1 0 15,3-4-15,2-1 0,1-2 0,-1-3 16,4 0-16,2-2 0,4-2 16,4-1-16,3-1 0,2 1 15,5-1-15,4 0 0,3 2 16,6-4-16,5 1 0,6 1 15,3 0-15,4 0 0,10 1 16,4 1-16,-1-2 0,-1 0 0,1-2 16,0 2-16,5-1 0,-2 0 15,-8-2-15,-4-1 0,-6 0 16,-4-1-16,-5 3 0,-4-1 16,-2 2-16</inkml:trace>
  <inkml:trace contextRef="#ctx0" brushRef="#br0" timeOffset="102403.4252">14533 9921 0,'0'0'0,"0"0"16,0 0-16,0 0 0,0 0 15,4 21-15,-4-21 0,1 33 16,-1-33-16,-2 48 0,-2-14 15,-2 3-15,0 4 0,-3 15 16,-2 4-16,0 7 0,1-5 0,-1 3 16,0-7-16,1-10 0,2-6 15,-2-3-15,1-6 0,0-5 16,1-4-16,-4-9 0,-1-3 16,-1-3-16,0-3 0,-1-10 15,2-7-15,3 3 16,2 1-16,2 2 0</inkml:trace>
  <inkml:trace contextRef="#ctx0" brushRef="#br0" timeOffset="102586.597">14572 10538 0,'0'0'0,"0"0"16,11 13-16,-4-3 0,0 1 0,2 2 15,5 3-15,2 5 16,1 0-16,-2 1 0,1 1 15,-2-3-15,-1-3 0,2 3 16,-3-1-16,-2-6 0,-2-3 0,-2-4 16,-1 0-16,0-1 0</inkml:trace>
  <inkml:trace contextRef="#ctx0" brushRef="#br0" timeOffset="102835.8821">15100 10260 0,'0'0'0,"0"0"15,0 0-15,0 0 0,10 27 0,-10-27 16,4 32-16,-4-12 16,0-1-16,0 2 0,0 1 15,0-1-15,1-1 0,-1 5 16,1-5-16,0 0 0,-1-2 0,0-4 15,-1 1-15,-1-4 16,-1-3-16,1-5 0,2-3 16,-3-3-16,1 0 0,-1 0 0,1 1 15,2 2-15</inkml:trace>
  <inkml:trace contextRef="#ctx0" brushRef="#br0" timeOffset="103136.5665">15096 10345 0,'0'0'0,"0"0"0,0 0 16,0 0-16,0 0 0,24-16 15,-24 16-15,27-10 0,-14 7 0,2-1 16,3 1-16,1 1 16,-1 0-16,1 0 0,1 0 15,-1 2-15,-2 0 0,4 0 0,0 2 16,-2-1-16,-2 2 0,-2 0 16,0 1-16,0-1 0,-3 2 15,-1 0-15,-2 1 0,-2 1 16,-1 2-16,-3 2 0,0 2 15,-3-2-15,-2 1 0,-2 7 16,-4 3-16,-1 0 0,1 1 0,-1-1 16,0 1-16,1-2 15,1-2-15,-4 4 0,0-2 0,0-3 16,-1-3-16,-1-4 0,-1-2 16,2-2-16,1-2 0,1 0 15,2-1-15,2 0 0</inkml:trace>
  <inkml:trace contextRef="#ctx0" brushRef="#br0" timeOffset="103336.6315">15078 10642 0,'0'0'0,"0"0"0,0 0 15,0 0-15,0 0 0,0 0 0,0 0 16,32-3-16,-32 3 0,31-3 16,-31 3-16,38-4 0,-19 2 15,1 0-15,1-1 0,-1 1 16,0 0-16,4-2 0,0 0 15,-3 2-15,-2 1 0,-2-1 0,-3 1 16,-3 1-16,-2 1 0,-1-1 16,-3 0-16,1 0 0</inkml:trace>
  <inkml:trace contextRef="#ctx0" brushRef="#br0" timeOffset="116704.0506">14088 9202 0,'0'0'0,"0"0"15,0 0-15,23 4 0,-23-4 0,30 7 16,-8-1-16,4 2 16,3 3-16,19 7 0,7 5 15,-1 0-15,-1 0 0,13 5 0,11 4 16,14 4-16,-2 0 0,0-2 16,2-1-16,5 1 0,-6-5 15,30 12-15,-14-5 0,-15 0 16,-9 0-16,-8-5 0,-6-7 15,-6 0-15,-4-1 0,-8 0 16,-7 1-16,-13-8 0,-10-5 0,-6-4 16</inkml:trace>
  <inkml:trace contextRef="#ctx0" brushRef="#br0" timeOffset="117253.3985">16606 9636 0,'0'0'0,"0"0"0,0 0 16,0 0-16,0 0 0,22 0 0,-22 0 16,0 0-16,18 30 0,-12-13 15,-1 4-15,-1 3 0,0 4 16,-1 12-16,-1 2 0,-1 2 15,-1-2-15,-3 13 0,-1-2 16,-3 0-16,0-1 0,-2 4 0,-1-3 16,2-9-16,2-6 0,-1-1 15,-2-3-15,2-14 0,2-2 16,-1-6-16,1-4 0,-1-4 16,2-3-16,-1-5 0,1-5 15,1-4-15,0-1 0,3-7 16,3-4-16,3-2 0,4 0 0,3-1 15,5 1-15,1 2 0,0 0 16,8 0-16,5 5 16,0 3-16,1 4 0,3 5 0,3 6 15,-3 2-15,0 3 0,-1 9 16,0 5-16,-6 4 0,-4 1 16,-5 5-16,-3 4 0,-4 5 15,-5 0-15,-12-4 0,-7-1 16,-3-5-16,-3-3 0,-2-4 15,-3-2-15,-4-4 0,-2-1 0,-3-3 16,-4-3-16,5-6 0,-3-5 16,-4-1-16,4-2 0,4-4 15,4-1-15,4-8 0,5-4 16,7-3-16,3-5 0,2 4 16,1 6-16,0 7 0</inkml:trace>
  <inkml:trace contextRef="#ctx0" brushRef="#br0" timeOffset="117507.1172">17487 9700 0,'0'0'0,"0"0"15,0 0-15,6 30 0,-4-13 0,-1 8 16,0 7-16,-2 12 0,-1 0 15,-4 14-15,-1 5 16,-2-5-16,0-4 0,-3 8 16,-3 9-16,2-12 0,1-9 0,1-6 15,0-3-15,1-8 0,2-5 0,0 2 16,-1-2-16,2-11 16,2-5-16,1-2 0,1-3 15,1-2-15</inkml:trace>
  <inkml:trace contextRef="#ctx0" brushRef="#br0" timeOffset="117870.3872">17656 10307 0,'0'0'0,"0"0"0,0 0 16,32 5-16,-17-2 0,3-1 15,2 2-15,2 0 0,1-1 16,10 2-16,1-1 0,0-1 15,1 0-15,5-4 0,-1-3 16,-5 0-16,-4-1 0,-3-2 0,-1-1 16,-5-3-16,-5-3 0,-7-1 15,-7-2-15,-3-1 0,-3 2 16,-6 0-16,-4-1 0,-5 2 16,-3 1-16,-5 2 0,-2 5 15,-5 3-15,-1 3 0,-8 7 16,-1 2-16,2 6 0,1 4 0,7 3 15,4 3-15,7 0 0,5 3 16,3 5-16,6 2 0,6 0 16,5 0-16,15-4 0,10-1 15,5-2-15,4-2 0,10-7 16,8-2-16,-13-4 0,-10-3 0,-8-2 16</inkml:trace>
  <inkml:trace contextRef="#ctx0" brushRef="#br0" timeOffset="118320.558">18823 10282 0,'0'0'0,"0"0"0,0 0 0,0 0 16,-11-20-16,5 15 0,-4-3 15,-2 1-15,-2 1 0,-2 2 16,-4 2-16,-1 1 0,-1 1 0,-9 4 15,-2 3-15,1 3 16,1 4-16,-6 7 0,2 2 0,5 1 16,4 2-16,8 0 0,4 0 15,7-4-15,2-1 0,8 0 16,5-6-16,2-4 0,4-1 16,5-3-16,7-2 0,-1-2 15,2-2-15,6-6 0,1-4 16,-2-2-16,-2-1 0,-3-5 15,-2-5-15,-3 1 0,-3-1 0,-2-1 16,-3 0-16,-2 4 0,-2 2 16,-2 2-16,-3 1 15,0 5-15,-2 3 0,-2 1 0,-1 3 16,0 2-16,-1 5 0,-1 5 16,0 4-16,-1 0 0,1 3 0,0 9 15,2 4-15,2-3 16,3-1-16,3 0 0,5 1 15,2-4-15,3-2 0,-4-4 16,-2-3-16,-3-3 0</inkml:trace>
  <inkml:trace contextRef="#ctx0" brushRef="#br0" timeOffset="118604.8876">19510 10237 0,'0'0'0,"0"0"16,0 0-16,0 0 0,-15-13 0,15 13 15,-20-9-15,7 4 16,-3-1-16,-4 4 0,-3 1 16,0 3-16,0 2 0,-10 4 0,-1 5 15,3 2-15,3 4 0,0 8 16,3 4-16,8-4 0,5-1 0,5 1 15,5 2-15,6-5 16,6-4-16,7-1 0,5-1 0,2-3 16,1-2-16,11-3 0,1-5 15,-3-5-15,-2-4 0,-6 2 16,-7 0-16,-3 0 0</inkml:trace>
  <inkml:trace contextRef="#ctx0" brushRef="#br0" timeOffset="119053.5753">19791 9952 0,'0'0'0,"0"0"0,0 0 0,4 26 16,-4-26-16,-3 30 0,-1-5 15,-1 1-15,-1 2 0,-5 14 16,-3 5-16,0-4 0,2-5 0,-2 8 15,0-3-15,0-5 16,3-5-16,1 1 0,4-4 16,0-8-16,2-6 0,1-5 0,0-4 15,2-2-15,0-1 0,3-4 16,3-4-16,0-5 0,1-4 0,2-6 16,0-6-16,3 3 15,2 1-15,0-1 0,1-3 16,0 4-16,1 3 0,2 1 15,3 3-15,0 1 0,0 2 0,1 1 16,2 2-16,-1 3 0,0 1 16,2 5-16,3 4 15,-5 3-15,-2 1 0,-2 6 0,0 6 16,-4 0-16,-1 2 0,-1 8 16,-3 1-16,-3-4 0,0-5 15,-3 5-15,-2 1 0,-2 0 16,-2-1-16,-2-2 0,0-1 15,1-5-15,1-5 0,1-3 16</inkml:trace>
  <inkml:trace contextRef="#ctx0" brushRef="#br0" timeOffset="119553.2708">16751 10962 0,'0'0'0,"0"0"0,0 0 15,39 0-15,-19 0 0,7 0 0,5 0 16,14 1-16,5 0 0,18-1 15,5 0-15,2 3 0,1 1 0,24 1 16,20-2-16,-6 1 16,-5 1-16,30 2 0,8 3 15,33 3-15,-33-3 0,-7 0 0,-3-1 16,-7 4-16,-4 1 0,-1 1 16,-2 0-16,-10 0 0,-9 0 15,-8 2-15,-6 3 0,-17-2 16,-11-3-16,-20-4 0,-13-4 15,-11-1-15</inkml:trace>
  <inkml:trace contextRef="#ctx0" brushRef="#br0" timeOffset="122670.9402">17833 11294 0,'0'0'0,"0"0"0,0 0 0,0 0 15,0 0-15,-11-22 0,11 22 16,0 0-16,-32-10 0,32 10 15,-37 2-15,15 1 0,-1-1 0,-2 4 16,0 4-16,-7 3 0,1 4 16,1 2-16,3 3 0,-3 5 15,5 1-15,8 3 16,7 1-16,9 0 0,7-2 16,7-2-16,7-3 0,11 1 15,5-2-15,9-9 0,8-6 16,3-6-16,3-5 0,-7 1 0,-14 0 15,-8 0-15</inkml:trace>
  <inkml:trace contextRef="#ctx0" brushRef="#br0" timeOffset="123004.1189">18252 11417 0,'0'0'15,"0"0"-15,0 0 0,-31 12 0,18-5 16,-2 3-16,-3 2 0,1 6 15,-2 2-15,-3 7 0,3 1 16,6 0-16,4 0 0,7 1 16,7-3-16,6-5 0,5-3 15,10-5-15,9-6 16,10-6-16,5-6 16,-7-1-16,-6-1 0,5-8 0,-2-2 15,-7 0-15,-4-1 0,-6-8 16,-7-6-16,-8 3 0,-3 2 0,-12 1 15,-8 1-15,-2 2 0,1 2 16,-13 3-16,-8 1 16,5 7-16,4 3 0,2 5 0,0 4 15,4 2-15,3 0 0,6 3 16,6 2-16,7 1 0,4 1 16,-1-3-16,1 0 0,-2-3 15</inkml:trace>
  <inkml:trace contextRef="#ctx0" brushRef="#br0" timeOffset="123353.5114">19009 11460 0,'0'0'0,"0"0"16,0 0-16,-13 17 0,13-17 15,-15 26-15,4-7 0,-2 2 16,-2 2-16,-3 7 15,-1 1-15,4-5 0,1-3 0,2-2 16,4-3-16,4-4 0,3-3 0,5-6 16,5-4-1,2-8-15,4-6 16,-2-1-16,0-2 0,8-7 0,3-3 16,-1 1-16,-1 3 0,-3 1 15,-3 3-15,-4 3 0,-1 3 0,0 0 16,-1 5-16,-3 2 0,0 1 15,3 4-15,2 2 16,1 3-16,1 4 0,2 3 0,3 4 16,-2-1-16,-1 0 0,-3-2 15,-2-2-15,-2-3 0</inkml:trace>
  <inkml:trace contextRef="#ctx0" brushRef="#br0" timeOffset="123803.5296">19910 11682 0,'0'0'16,"0"0"-16,0 0 0,0 0 0,2-21 15,-2 21-15,-9-18 0,9 18 16,-20-20-16,7 9 0,-4 0 16,-1 2-16,0 0 0,-11 2 15,-2 2-15,1 2 0,1 2 0,-3 5 16,-2 3-16,-6 5 15,3 1-15,2 6 0,1 6 16,4-2-16,5 1 0,5 3 16,9 0-16,4-3 0,4-3 0,9-2 15,6-2-15,4-4 0,5-4 16,7-3-16,6-6 0,1-3 16,3-1-16,-2-5 0,0-2 15,-2-2-15,-5-2 0,4-6 16,2-3-16,-7 1 0,-2 2 0,-4 1 15,-5 5-15,-7 3 16,-2 1-16,-3 4 0,0 3 0,-3 2 16,-2 2-16,-2 7 15,-5 4-15,1 0 0,-1 2 0,-1 4 16,1 4-16,1 1 0,3-1 16,2 4-16,2 2 0,3-3 15,2 0-15,2-4 0,3-4 16,7-2-16,4-4 0,-3-3 15,-4 0-15,-3-2 0</inkml:trace>
  <inkml:trace contextRef="#ctx0" brushRef="#br0" timeOffset="124053.7175">20490 11403 0,'0'0'0,"0"0"16,0 0-16,-21 22 0,21-22 0,-24 30 16,6-6-16,0 2 0,-3 2 15,-3 8-15,1 3 16,3 4-16,3-5 0,6-2 0,4 0 16,4-1-16,4-5 0,9-7 15,8-5-15,2-4 0,2-4 16,6-2-16,5-3 0,0-4 15,2-3-15,-9 0 0,-5 0 16,-4 1-16</inkml:trace>
  <inkml:trace contextRef="#ctx0" brushRef="#br0" timeOffset="124554.0878">21560 11080 0,'0'0'0,"0"0"0,0 0 16,0 0-16,0 0 0,-6 24 0,6-24 15,-13 36-15,3-15 0,-4 8 16,-5 7-16,0 0 0,2 2 16,-8 13-16,-3 13 0,1-10 15,4-6-15,-1 4 0,3-3 16,3-11-16,3-6 0,0-3 15,4-4-15,4-9 0,1-2 0,1-6 16,1-2-16,1-3 0,0-3 16,2-7-16,0-6 15,1-2-15,2 0 0,5-7 16,6-6-16,0 2 0,2 1 0,3 1 16,3 0-16,1 3 0,0 3 0,11 2 15,3 3-15,0 4 16,-3 2-16,3 7 0,4 6 15,-6 5-15,-4 3 0,1 9 16,-4 2-16,-6-5 0,-1 0 0,-3 6 16,-5 2-16,-7-2 0,-3-2 15,-9-2-15,-9 1 0,3-7 16,-1-2-16,-11-3 0,-7-4 16,2-3-16,1-2 0,-14-7 15,-7-1-15,13-3 0,3 2 0,-6-12 16,1-5-16,7-1 15,5-1-15,6 6 0,5 5 16,5 4-16</inkml:trace>
  <inkml:trace contextRef="#ctx0" brushRef="#br0" timeOffset="124804.3825">22247 11057 0,'0'0'16,"0"0"-16,-6 25 0,1-7 0,-2 2 15,-7 15-15,-5 9 0,-7 11 16,0-2-16,-6 11 0,1 0 16,5-7-16,1-6 0,0 3 15,2-5-15,3-11 0,4-5 16,1-3-16,3-3 0,4-11 0,3-3 15,0-4-15</inkml:trace>
  <inkml:trace contextRef="#ctx0" brushRef="#br0" timeOffset="125187.1061">22230 11632 0,'0'0'0,"0"0"0,0 0 15,35 5-15,-21-2 0,3 1 16,4 0-16,1-1 0,1 1 0,7 1 16,1-1-16,0 0 0,-1-2 15,4-2-15,-2-2 0,-6-2 16,-3-1-16,-3-3 0,-3-1 16,-4-2-16,-3 0 15,-6-7-15,-3-4 0,-3 5 0,-2 2 16,-7 3-16,-6 1 0,-3 1 15,-3 3-15,-4 3 0,-5 0 16,-1 5-16,0 4 0,-3 4 16,0 4-16,2 2 0,1 3 0,-2 3 15,8 2-15,6 2 0,5 1 16,8 0-16,3-1 0,11 0 16,7-1-16,8-1 0,8 0 15,8-3-15,7-1 0,9-2 16,7-2-16,8-1 15,-3-2-15,-10-2 0,-15-3 0,-11-2 16</inkml:trace>
  <inkml:trace contextRef="#ctx0" brushRef="#br0" timeOffset="125603.5017">23488 11647 0,'0'0'0,"0"0"0,0 0 0,0 0 15,0 0-15,-22-19 0,22 19 16,-34-8-16,12 5 0,-5 0 16,-4 1-16,-3 3 0,-2 1 15,-12 5-15,1 3 0,-9 6 16,1 4-16,6 2 0,5 2 16,2 2-16,9-1 0,11 1 15,9 0-15,14-2 16,11-3-16,5-4 0,2-4 0,12-4 15,8-2-15,-4-3 16,-1-2-16,5-8 0,4-3 0,-5-2 16,-3 0-16,4-8 0,1-7 15,-8 3-15,-4 1 0,-1-4 16,-4 0-16,-6 6 0,-4 1 16,-4 4-16,-3 3 0,0 4 15,-3 3-15,1 2 0,-1 2 16,-3 1-16,2 6 0,0 2 15,0 5-15,1 2 0,-1 1 0,1 6 16,2 6-16,0-2 0,1 1 16,2-1-16,3 0 0,2-4 15,0-3-15,0 0 0,-3-6 16,-2-2-16</inkml:trace>
  <inkml:trace contextRef="#ctx0" brushRef="#br0" timeOffset="125887.0353">24275 11629 0,'0'0'0,"0"0"16,0 0-16,0 0 0,-18-15 16,18 15-16,-30-7 0,9 3 15,-4 1-15,-2 3 0,-5 2 16,-10 1-16,-1 2 0,2 5 15,1 6-15,-1 4 0,5 1 0,9 2 16,6 0-16,9 1 16,6-2-16,14 3 0,11 0 15,2-2-15,2-5 0,11 0 0,7-5 16,1-2-16,1-3 0,7-8 16,1-6-16,-14 1 0,-8 2 15,-8 0-15</inkml:trace>
  <inkml:trace contextRef="#ctx0" brushRef="#br0" timeOffset="126303.9842">24763 11378 0,'0'0'0,"0"0"0,0 0 16,-2 27-16,2-27 0,-11 35 15,4-8-15,-6 2 0,-1 4 16,-6 13-16,-1 1 0,-1 6 16,5-8-16,-3 6 0,2-5 0,4-8 15,4-4-15,1-7 0,2-4 16,2-5-16,0-4 0,2-3 16,1-4-16,2-5 0,0-2 15,5-8-15,2-6 0,1-4 16,1-4-16,1-5 0,1-3 15,3 0-15,4 0 0,0 3 16,2 3-16,3-1 0,0 5 0,5 1 16,3 3-16,0 4 0,1 4 15,0 3-15,1 2 16,-1 6-16,-1 5 0,-4 4 0,-1 2 16,-6 3-16,-3 1 0,-6 5 15,-4 4-15,-5 2 16,-4 3-16,-6-1 0,-4 1 0,2-6 15,2-8-15,3-3 0</inkml:trace>
  <inkml:trace contextRef="#ctx0" brushRef="#br0" timeOffset="155288.9447">26258 11286 0,'0'0'0,"0"0"16,0 0-16,0 0 0,0 0 0,0 0 16,0 0-16,-32 3 0,32-3 15,-35 11-15,11-3 0,-3 1 16,0 0-16,-7 5 0,-6 2 16,-8 4-16,2-2 0,-14 9 15,-3 2-15,-7 3 0,6-2 0,8-3 16,14-8-16,10-3 0</inkml:trace>
  <inkml:trace contextRef="#ctx0" brushRef="#br0" timeOffset="155504.6928">25526 11683 0,'0'0'0,"0"0"0,0 0 15,1 23-15,-1-23 0,-1 30 0,-1-6 16,-2 1-16,-2 4 16,-1 11-16,-2 0 0,1-2 0,0-4 0,1 8 15,1-2-15,3-6 16,1-7-16,-1 0 0,1-8 16,1-3-16</inkml:trace>
  <inkml:trace contextRef="#ctx0" brushRef="#br0" timeOffset="155838.6454">25733 11741 0,'0'0'0,"7"-2"16,5-1-16,3 0 0,1 0 0,9 1 15,1 0-15,3 1 0,2 1 16,4 1-16,-1 1 15,-2 0-15,0 1 0,-3 0 0,-3 1 16,-4 1-16,-2 1 0,-2 4 16,-3 1-16,-3 0 0,-3 0 15,-4 7-15,-2 4 0,-3 1 16,-3 0-16,-4 3 16,-6 3-16,-2-2 0,1 1 15,0-2-15,0 1 0,-1 2 0,1-3 16,-1-1-16,1-2 0,0-3 15,-1-4-15,1-2 0,0-2 16,1-5-16,1-1 0,-1-4 16,-1 0-16,2-1 0,2-1 0,2 1 15</inkml:trace>
  <inkml:trace contextRef="#ctx0" brushRef="#br0" timeOffset="156038.773">25619 12017 0,'0'0'0,"0"0"0,0 0 16,0 0-16,31 0 0,-31 0 15,30 3-15,-30-3 0,39 3 0,-17-3 16,3-1-16,0 0 0,1 1 16,8 2-16,-1 0 0,-5-1 15,-4-1-15,-3 0 0,-3 0 16,-4 0-16</inkml:trace>
  <inkml:trace contextRef="#ctx0" brushRef="#br0" timeOffset="156205.2144">25578 12243 0,'0'0'0,"0"0"0,0 0 15,28 3-15,-28-3 0,41 2 16,-13 0-16,4-2 15,2 0-15,14-2 0,2 1 0,12-3 16,-2-3-16,-12 1 0,-9 2 16,-7 1-16</inkml:trace>
  <inkml:trace contextRef="#ctx0" brushRef="#br0" timeOffset="156471.7483">27043 11655 0,'0'0'0,"0"0"0,0 0 16,0 0-16,0 0 0,0 0 16,-28 9-16,28-9 0,-37 15 0,12-4 15,-5 3-15,0 0 0,0 1 16,-13 9-16,-4 2 15,2-1-15,1 0 0,-8 4 0,4-1 16,-2 1-16,8-4 0,6-2 16,4-3-16,6-3 0,7-5 15,3-2-15</inkml:trace>
  <inkml:trace contextRef="#ctx0" brushRef="#br0" timeOffset="156690.0468">26643 11887 0,'0'0'0,"0"0"15,0 0-15,-6 25 0,1-12 0,-1 3 16,-3 5-16,1 0 16,1 0-16,-3 9 0,2 1 15,-2 0-15,0-2 0,1-1 16,0-3-16,0 3 0,2-5 0,3-2 15,4-4-15,0-3 0,0-2 16,0-3-16</inkml:trace>
  <inkml:trace contextRef="#ctx0" brushRef="#br0" timeOffset="156922.1949">27567 11989 0,'0'0'16,"0"0"-16,0 0 0,0 0 0,0 0 0,0 0 16,-40 2-16,18 2 15,-3-1-15,-7 3 16,-7 2-16,1 0 0,-2 1 0,-11 2 16,-8 0-16,0 0 0,3 1 0,-4 2 15,4-1-15,7-3 0,5-4 16,10-1-16,6-1 15,7-1-15</inkml:trace>
  <inkml:trace contextRef="#ctx0" brushRef="#br0" timeOffset="157355.4757">27184 11741 0,'0'0'16,"0"0"-16,0 0 0,0 0 15,0 0-15,4 23 0,-4-23 0,-6 30 16,0-10-16,-4 5 16,-3 3-16,-1 1 0,0 0 0,-3 6 15,3 1-15,0-3 0,-1-1 0,1 5 16,2-2-16,2-3 16,1-6-16,4-1 15,1-1-15,3-2 0,4-2 0,1-2 16,4-2-16,4-2 15,3-2-15,7-1 0,6-3 16,7-1-16,7-2 0,-6 0 16,-3-1-16,13 0 0,3-2 15,-7-1-15,-5-1 0,8 0 16,0-2-16,-12 1 16,-5 0-16,-2-2 0,-5-1 15,-6 1-15,-2 0 0,-7 2 16,-1 1-16,-1-2 0,-1 1 0,-1-2 15,0-1-15,0-5 0,0-3 0,1-5 16,3-2-16,6-6 16,6-4-16,-4 5 15,-2 4-15,-2 4 0</inkml:trace>
  <inkml:trace contextRef="#ctx0" brushRef="#br0" timeOffset="187473.4879">3889 11375 0,'0'0'0,"0"0"0,0 0 16,-17-11-16,17 11 0,-26-10 16,9 4-16,-3 1 0,-4 2 0,-9-2 15,-5 1-15,-2 2 0,1 0 16,-16 2-16,0 1 15,0 4-15,3 4 0,-15 4 0,-3 5 16,4 1-16,1 0 0,-13 7 16,-3 3-16,8 1 0,6 2 15,-20 11-15,-2 3 0,16-5 16,11-3-16,-24 19 0,10-5 16,10 2-16,8 1 0,4-1 15,5 1-15,8-5 0,6-2 0,5-1 16,2 0-16,9 0 0,4-2 15,8 0-15,4 1 16,1-7-16,1-4 0,7-3 0,5 0 16,6-2-16,3 0 0,9 2 15,5 2-15,1-4 0,6-4 0,4-3 16,7-3-16,5 0 0,3-2 16,7-1-16,6-1 0,0-4 15,2-2-15,16-2 16,14-3-16,-10 0 0,-4-1 15,7 2-15,5 0 0,4-4 0,2-3 16,2 3-16,3 2 0,-6 0 16,0 0-16,4-4 0,5-2 15,-8 1-15,-6-1 0,11-3 16,9-6 0,-10 0-16,-5 0 0,-13-5 0,-7-2 0,-8-4 15,-3-3-15,1-5 16,2-3-16,0-11 15,0-6-15,-26 11 0,-14 7 0,-1-8 16,1-6-16,-8 5 0,-6 4 0,-1-10 16,1-5-16,-7 1 15,-5 2-15,-6-4 0,-5-3 16,-4 7-16,-6 9 0,-8-10 0,-6-7 16,1 9-16,-1 5 0,-5-3 15,-6-2-15,-2 5 16,2 5-16,-9-9 0,-10-4 15,3 10-15,2 5 0,-12 5 16,-12 3-16,11 1 0,5 0 0,-16-1 16,-14 1-16,11 3 0,3 1 0,-16 7 15,-14 5-15,14 2 16,8 0-16,-15 8 0,-13 3 16,17 8-16,11 3 0,-12 3 15,-7 4-15,10-3 0,6 0 0,-4 9 16,-4 5-16,11-1 0,5-3 0,5 8 15,2 5-15,19-5 16,12-2-16,11 2 0,8 4 16,6-13-16,1-8 0,3-5 15</inkml:trace>
  <inkml:trace contextRef="#ctx0" brushRef="#br0" timeOffset="188289.5774">8249 11572 0,'0'0'0,"0"0"0,0 0 15,0 0-15,-8-20 0,8 20 0,0 0 16,-13-18-16,5 9 0,-3 2 15,-2 1 1,-2 2-16,0 0 0,-4 1 0,-2 2 16,-1 2-16,-1 3 0,-8 2 15,-1 2-15,0 3 0,-3 3 0,1 3 16,-5 1-16,-6 7 0,1 1 16,-2 5-16,-3 4 15,-7 13-15,3 3 16,5-5-16,9-7 0,-4 11 0,4 2 15,9-3-15,7 0 0,6 8 16,7 0-16,6-8 0,8-3 0,14 8 16,13 3-16,-4-16 15,1-4-15,36 17 0,10-6 16,-2-10-16,-2-8 0,21 1 16,15-1-16,-11-7 0,-8-7 0,18 0 15,13-1-15,-13-2 0,-8-1 16,13-6-16,11-2 0,-14-3 15,-9-1-15,5-6 0,5-5 16,-16-3-16,-8 0 0,-1-8 16,1-4-16,-13-2 0,-10-1 0,-4-8 15,-5-5-15,-11-1 0,-6 2 16,-10-12-16,-5-8 16,-12 8-16,-7 5 0,-4-10 0,-1-5 15,-3 7-15,0 5 0,-18-8 16,-10-5-16,0 10 0,1 5 15,-15-5-15,-8-4 0,7 5 16,5 5-16,-13-3 0,-10-1 16,0 9-16,1 7 0,-16 2 15,-11 1-15,13 7 0,7 6 16,-15-1-16,-11 0 0,14 9 0,10 7 16,-11 8-16,-6 8 15,14-1-15,13 1 0,2 5 0,1 3 16,20-5-16,14-6 0,9-2 15</inkml:trace>
  <inkml:trace contextRef="#ctx0" brushRef="#br0" timeOffset="190806.6232">10972 12704 0,'0'0'16,"0"0"-16,0 0 0,0 0 0,0 0 0,19-4 16,-19 4-16,0 0 15,24-3-15,-11 3 16,5 1-16,2-1 15,6 0-15,-1 0 0,2 0 0,9 0 16,4 0-16,-1 2 0,2-1 0,15 2 16,5 0-16,-4-2 15,0-1-15,18 3 0,5 1 16,-6-1-16,-6-2 0,23 1 16,17 1-16,-15-2 0,-10 0 0,48 5 15,-3 5-15,-20-6 0,-13-1 16,6-3-16,5-2 0,-9 2 15,-5 3-15,8-2 0,7-2 16,-14 3-16,-8 0 0,16 1 16,11 0-16,-12-1 0,-11-1 0,10-1 15,7-1-15,-12 1 0,-8 0 16,13 0-16,9-1 16,-11-1-16,-8-1 0,8-2 0,6-1 15,-12 4-15,-6 1 0,11 0 16,9 0-16,-16-4 0,-9-3 0,11 5 15,11 4-15,-16-1 16,-12 1-16,12-2 0,8 0 16,-10-3-16,-7 0 0,4 2 15,4 2-15,-15-1 0,-9-2 0,7 3 16,7 0-16,-8 0 0,-5-2 16,4-1-16,4-1 15,-14 0-15,-9-1 0,1 2 0,1 1 16,-2 1-16,-3 1 0,-2-2 15,-1-3-15,-4 0 0,-5 1 0,-1 0 16,0 1-16,-6 0 16,-5-1-16,0 0 0,-1-1 15,-1-3-15,-1-2 0,-2 7 16,-1 4-16,-5-1 0,-3-1 0,-2-1 16,3-2-16,-2 2 0,1 0 15,-3 2-15,-1 0 16,0-1-16,-2 0 0,3 0 15,-3 0-15,0 0 0,0 0 0,0 0 16,2 1-16,-2-1 0,0 0 0,-2 2 16,-2-2-1,0 1-15,0 2 0,-3-3 0,-1 2 16,0-1-16,0 1 0,-7 1 16,-1 2-16,-1-2 0,0 1 0,-7-1 15,-3 0-15,0 1 0,2 0 16,-7 1-16,-5-2 0,-7 1 15,3 2-15,-6 0 0,-3 1 16,0-2-16,1-2 0,-18 3 16,-4 1-16,-2-1 0,9 0 0,-5-3 15,-5 0-15,-5 0 16,9 0-16,-39-2 0,3-1 16,15 1-16,11 1 0,-5-3 15,-3-2-15,9 1 0,7 0 0,-8 1 16,-3 1-16,10-2 0,9-1 0,-12 3 15,-8 3-15,14-2 16,8 0-16,-11-1 0,-7-2 16,10 0-16,7 1 0,-7 1 15,-5-1-15,4-1 0,4-2 0,-6 0 16,-4 0-16,10 1 0,7-1 16,-9 1-16,-7 1 15,12-2-15,8-3 0,-11 2 0,-5 2 16,3 1-16,3 1 0,-6-3 15,-4 0-15,10 3 0,8 1 0,-8-1 16,-6-3-16,9 3 16,8 1-16,-10-1 0,-7 0 15,7-2-15,5 0 0,-5-1 16,-4-1-16,14 3 0,9 1 0,-10-2 16,-8-2-16,5 2 0,4 2 15,-4-1-15,-4 0 0,8 0 16,5 0-16,-8-3 0,-6-1 15,10 4-15,7 2 0,-7-2 16,-5 0-16,5 2 0,2 1 0,-1-2 16,-2-3-16,7 1 15,5 0-15,-7 5 0,-6 1 16,10-4-16,11-4 0,-11 3 16,-8 3-16,12 3 0,8 1 0,-9-5 15,-7-3-15,9 2 0,7 1 16,-8 1-16,-5 2 0,9 2 15,9 0-15,-8-4 0,-3-2 16,6 0-16,5 2 0,0 1 16,2 1-16,10-1 0,-2 0 0,0-1 15,-1-1-15,5 0 0,3 2 16,1-2-16,0 0 16,4 2-16,1-1 0,-1 1 0,0-2 15,4-2-15,1 1 0,2 1 16,0 0-16,0 0 0,2-2 15,2 1-15,3 1 0,-1 0 16,0 0-16,4-1 0,4 1 16,1 0-16,0-2 0,3 2 15,1-1-15,-1 1 0,1-1 0,4 2 16,5 0-16,-3-1 0,-1-1 16,10 1-16,2 1 15,-2-1-15,-1 0 0,1 0 0,2 0 16,0 0-16,1-1 0,12 2 15,1 1-15,-5-1 0,-4-2 0,6 1 16,5 0-16,-5 0 16,-4 0-16,13 0 0,4 0 15,-6-1-15,-3 0 0,12 0 16,3-1-16,-7 0 0,-5-1 0,6 1 16,4 3-16,-10-1 0,-8 1 15,30-1-15,-1-1 16,-8 1-16,-5 2 0,3 0 0,3-1 15,-11-2-15,-9-1 0,11 2 16,5 2-16,-10-1 0,-7 2 0,7-2 16,6 1-16,-5-6 0,-2-3 15,6 5-15,6 2 16,-11-1-16,-9-1 0,11 0 16,5-1-16,-6 0 0,-3 0 0,2 2 15,2 1-15,-3 1 0,-3 2 16,8-4-16,7-2 15,-13 0-15,-10-1 0,11 0 0,8 1 16,-8-2-16,-5 1 0,7 0 16,5 2-16,-5-2 0,-3 0 0,5 0 15,5 0-15,-11 1 16,-7 1-16,11-2 0,8-4 16,-6 3-16,-3 1 0,5 2 0,5 1 15,-7 0-15,-6-1 0,8 0 16,5 0-16,-8-2 0,-6-2 0,6 3 15,3 2-15,-3 4 16,-4 4-16,7-3 0,5-3 16,-11-2-16,-7-3 0,10 0 15,7 1-15,-4 3 0,-4 4 0,10-1 16,7-1 0,-3-4-16,-5-1 0,-4 3 0,-2 0 15,0 5-15,2 0 0,-1-2 16,2-3-16,-5 1 0,-2 0 0,3 3 15,2 1-15,-6 0 0,-3 0 16,6 2-16,2 1 0,-4-1 16,-2 1-16,-5-4 0,-3 2 15,-2-1-15,-2 2 0,-4 0 16,0 1-16,-4-4 0,-2-2 16,-2 2-16,-4 1 0,-7-1 15,-6 0-15,-9-3 16,-2-1-16,-2 2 0,-5-4 0,4 1 15,0 0-15,0 0 0</inkml:trace>
  <inkml:trace contextRef="#ctx0" brushRef="#br0" timeOffset="191397.399">10905 11279 0,'0'0'0,"0"0"0,0 0 15,29 10-15,-18-4 0,2 1 16,2 3-16,-2 1 0,-1 1 0,1 4 16,-2 1-16,-1-4 15,-2-1-15,-1-2 0</inkml:trace>
  <inkml:trace contextRef="#ctx0" brushRef="#br0" timeOffset="191689.9497">10707 11536 0,'0'0'0,"0"0"16,0 0-16,38-3 0,-38 3 0,39-1 15,-13 2-15,-1 0 0,1 1 16,6 1-16,0 2 15,-4 2-15,-5 2 0,-4 1 16,-5 2-16,-6 2 0,-5 1 0,-5 4 16,-4 2-16,-6 4 0,-4-3 15,0 1-15,1-1 0,3-4 16,3-2-16,5 0 16,1-1-16,12-5 15,9-4-15,2-4 0,1-2 0,8-7 16,9-4-16,4-5 15,3-2-15,-2 0 0,-9 5 0,-7 3 16</inkml:trace>
  <inkml:trace contextRef="#ctx0" brushRef="#br0" timeOffset="191889.5163">11209 11428 0,'0'0'15,"0"0"-15,26-3 0,-26 3 16,37-5-16,-13 2 0,4 0 0,13-1 16,2-1-16,0 0 0,0-1 15,8 2-15,-1 1 0,-6 0 16,-4 0-16,2 1 0,-6 1 0,-9 1 16,-6 1-16,-5 0 0,-4 0 15,-2-1-15</inkml:trace>
  <inkml:trace contextRef="#ctx0" brushRef="#br0" timeOffset="192106.9674">11188 11582 0,'0'0'0,"0"0"16,25-4-16,-5 1 0,4 0 0,6 0 15,5 0-15,13-2 16,1-1-16,14-2 0,0-1 15,-5 3-15,-3 0 0,5 2 0,-5 0 16,-9-1-16,-7-1 0,-5-1 16,-8 0-1,-13 0-15,-8-1 0,0 1 0,-1 2 0,-1 1 16</inkml:trace>
  <inkml:trace contextRef="#ctx0" brushRef="#br0" timeOffset="192339.946">11447 11165 0,'0'0'0,"0"0"0,0 0 15,0 0-15,0 0 0,-11 34 16,5-15-16,1 3 0,0 3 0,1 5 16,0 4-16,-1 10 0,1 1 15,2-2-15,0 0 16,2 3-16,2-3 0,-1-1 0,0-10 15,0-7-15,0-5 0,0-7 16,0-3-16,0-2 0,0-3 16,0 1-16</inkml:trace>
  <inkml:trace contextRef="#ctx0" brushRef="#br0" timeOffset="192591.9757">11657 11052 0,'0'0'0,"0"0"16,0 0-16,1 28 0,-1-28 0,-1 42 15,0-9-15,-1 9 0,-1 5 16,-3 21-16,1 4 0,-3 13 16,-1-4-16,-2 9 0,1-7 15,-1 2-15,1-11 0,3-3 16,1-11-16,-1-13 0,1-7 15,0-10-15,1-5 0,-1-9 16,2-7-16,-3-14 16,1-9-16,0 3 15,2 2-15,0 4 0</inkml:trace>
  <inkml:trace contextRef="#ctx0" brushRef="#br0" timeOffset="192873.2146">12257 11500 0,'0'0'0,"0"0"16,0 0-16,22-4 0,-22 4 0,29-4 15,-5 1-15,3 1 16,1 1-16,16-3 0,6 0 15,-3-1-15,-1 0 0,12-1 16,0 0-16,-7 1 0,-6 2 0,-1 0 16,-6 1-16,-11 1 0,-6 0 15,-8-2-15,-9-2 0,-5-2 16,-6-1-16,3 3 0,0 1 16,2 0-16</inkml:trace>
  <inkml:trace contextRef="#ctx0" brushRef="#br0" timeOffset="193156.7449">12690 11172 0,'0'0'0,"0"0"0,0 0 0,0 0 16,17 24-16,-17-24 0,8 34 15,-7-9-15,-1 2 0,-5 9 16,-1 10-16,-3 11 0,0-1 15,-1 9-15,0-2 0,0 5 0,3-8 16,-1-3-16,2-11 16,2-10-16,1-7 0,-1-8 15,2-4-15,0-7 0,0-1 0,-2-7 16,1-4-16,1-6 0,1-6 16,1-7-16,1-7 0,0 5 15,-1 5-15,0 3 0</inkml:trace>
  <inkml:trace contextRef="#ctx0" brushRef="#br0" timeOffset="193392.0916">12739 11623 0,'0'0'0,"0"0"16,0 0-16,0 0 0,0 0 16,0 0-16,0 0 0,0 0 15,0 0-15,-36 0 0,36 0 16,-29 7-16,29-7 0,-38 6 16,17 0-16,2 0 0,1-1 15,3 1-15,1-2 0,3 2 16,2 0-16,4 1 0,3 1 15,5 1-15,6 0 0,3 0 16,5-1-16,8 2 0,5-2 0,2-1 16,2 1-1,2 0-15,3 1 0,0-3 16,-7-3-16,-5-5 0,-5-1 16,-6-3-16,-2-3 0,-3 1 15,-2 2-15,-2 2 0</inkml:trace>
  <inkml:trace contextRef="#ctx0" brushRef="#br0" timeOffset="193562.0979">13077 11335 0,'0'0'0,"0"0"16,0 0-16,0 0 0,0 0 0,18 16 15,-18-16-15,7 14 16,-4-7-16,0 2 0,-1 0 15,1 0-15,-2 0 0,0-2 0,0 0 16,0-1-16</inkml:trace>
  <inkml:trace contextRef="#ctx0" brushRef="#br0" timeOffset="193784.38">12174 11185 0,'0'0'0,"0"0"0,0 0 16,0 0-16,0 0 0,0 0 16,0 0-16,17 24 0,-17-24 15,9 20-15,-9-20 0,10 21 16,-6-12-16,-1-1 0</inkml:trace>
  <inkml:trace contextRef="#ctx0" brushRef="#br0" timeOffset="194156.5882">12217 11535 0,'0'0'0,"0"0"0,0 0 0,3 28 16,-3-28-16,4 29 0,-2-10 16,-1 1-16,0 0 0,-1 5 15,0 2-15,0-4 0,2-1 16,-1-2-16,0-1 0,-2-2 15,-2-3-15,-2-2 0,-3-1 0,1-2 16,-1-1-16,-1-2 0,-2-1 16,0-3-16,-1-1 15,-1-1-15,-2 0 0,3-1 0,2 1 16,4 0-16,2 0 0,4 0 16,1 5-16,6 0 15,4 2-15,7 1 0,5 0 0,15 3 16,6-1-16,17 3 0,5 2 15,5-1-15,4 1 0,13 0 16,-2 0-16,11-1 0,-3 0 16,3-2-16,-9-3 0,27 1 15,-15-2-15,-25-5 16,-17-1-16,-19-1 0,-14-2 0,-10 0 16,-10 0-16,-13-8 15,-7-5-15,8 8 0,2 2 16,1 1-16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44:08.355"/>
    </inkml:context>
    <inkml:brush xml:id="br0">
      <inkml:brushProperty name="width" value="0.05292" units="cm"/>
      <inkml:brushProperty name="height" value="0.05292" units="cm"/>
      <inkml:brushProperty name="color" value="#FF0000"/>
    </inkml:brush>
  </inkml:definitions>
  <inkml:trace contextRef="#ctx0" brushRef="#br0">1828 3962 0,'0'0'0,"0"0"0,0 0 0,0 0 16,0 0-16,0 0 0,0 0 16,0 0-16,0 0 0,-7 20 15,7-20-15,4 30 0,-4-30 0,3 41 16,0-12-16,-1 3 15,3 2-15,0 14 0,2 8 16,-4 9-16,0-1 0,1 11 16,1-3-16,0-9 0,4-10 0,4-1 15,5-9-15,1-11 0,0-8 16,6-10-16,4-8 0,2-5 16,-2-3-16,11-13 0,11-8 15,0-5-15,-1-4 0,17-11 16,9-6-16,5-7 0,-5 1 0,31-27 15,-11 7-15,-20 9 0,-11 7 16,-4 8-16,-5 5 16,-14 10-16,-11 8 0,-9 5 0,-9 1 15,-5 6-15,-6 3 0,-8 9 16,-8 8-16,3-1 0,5-2 0,1 0 16</inkml:trace>
  <inkml:trace contextRef="#ctx0" brushRef="#br0" timeOffset="1649.859">4144 3431 0,'0'0'0,"0"0"0,0 0 16,0 0-16,0 0 0,-15-17 0,15 17 15,-28-4-15,28 4 16,-46 10-16,8 3 0,-1 0 0,0 3 16,-15 9-16,-19 11 0,4 5 15,-1 7-15,-12 11 0,-10 12 16,13 0-16,6 0 0,-15 35 15,10 7-15,17-13 0,13-6 0,11-8 16,6-3-16,16-12 0,8-6 16,15 0-16,9 0 15,8-12-15,3-10 0,8-3 0,4-1 16,10-5-16,4-5 0,16-4 16,10-5-16,7-9 0,1-6 15,8-8-15,9-2 0,4-9 16,-1-4-16,9-8 0,5-5 0,0-2 15,-2-1-15,0-6 0,0-4 16,-11 1-16,-6 1 16,-6-4-16,-2-2 0,-14-4 0,-5-4 15,-3 0-15,-2-1 16,-10 0-16,-6 1 0,-5-3 16,-6-3-16,-12 6 0,-5 2 0,-9-3 15,-3-3-15,-11 0 0,-5-2 16,-9 5-16,-5 3 0,-7 6 15,-4 4-15,-11 0 0,-11 1 16,-2 1-16,-4 2 0,-6 3 16,-3 1-16,-6 6 0,-4 7 0,-3 1 15,-3 1-15,-5 3 0,0 3 16,-10 10-16,-6 5 0,1 4 16,1 5-16,-3 7 0,-1 6 15,-2 0-15,-4 3 0,-2 2 16,-4 1-16,10 13 0,5 8 0,-1 10 15,2 6-15,0 1 0,3 2 16,7 5-16,2 2 0,16-4 16,12-3-16,6 1 0,8 3 15,9-6-15,6-5 0,14 3 16,6-2-16,7-3 0,6-3 16,-1-1-16,4 0 0,8-4 15,4-4-15,13 0 0,5-2 16,9-8-16,5-7 0,8-8 15,11-4-15,0-2 0,5-1 16,4-8-16,6-2 0,5-6 16,1-5-16,6-4 0,1-4 0,7-4 15,3-2-15,5-5 0,3-4 16,-3 0-16,-1 1 0,-7-4 16,-1-5-16,-10 2 0,-2 2 15,-9-3-15,-6-1 0,-3 4 16,-7 1-16,-3-6 0,-5-4 15,-9 2-15,-6 1 0,-4-5 0,-1-3 16,-7-4-16,-4-1 0,-8-1 16,-7-1-16,-5 2 0,-6 0 15,-3-2-15,-1-2 0,-5 6 16,-1 1-16,-9 1 0,-6-1 16,-3 1-16,-2 1 0,-3 2 15,0 2-15,-8 6 0,-5 5 16,-9 1-16,-5 1 0,0 2 15,6 1-15,-15 4 0,-3 4 16,-5 6-16,-5 6 0,-2 3 16,-2 2-16,1 4 0,1 3 15,-7 5-15,-2 5 0,-2 7 0,1 6 16,-4 2-16,-6 3 16,4 7-16,1 5 0,1 10 0,2 9 15,3-4-15,3-1 0,4 7 16,0 5-16,10-5 0,6 0 0,14 3 15,10 3-15,7-4 16,5-1-16,10-1 0,7-3 16,6-3-16,3-2 0,6-2 0,6-1 15,6-2-15,8-4 0,6 2 16,8 1-16,1-10 0,0-7 16,15-4-16,10-2 0,4-6 15,5-5-15,5-1 0,6-2 16,0-9-16,0-6 0,7-4 15,5-4-15,6-4 0,1-4 0,10-7 16,6-4-16,-3 7 0,-4 3 16,0-6-16,-1-5 0,-2-6 15,0-3-15,-6 0 0,-2-2 16,-10 0-16,-9 0 0,-6-4 16,-6-3-16,-7-1 0,-5 1 15,-6-2-15,2-1 0,-13-2 16,-7-4-16,-6-2 0,-7-3 15,-7 4-15,-7 3 0,-13-2 16,-6-5-16,-6 7 0,-4 4 16,-13-1-16,-12 2 0,0 2 15,3 1-15,-13 3 0,-4 1 16,4 7-16,1 6 0,-2 0 0,-2 0 16,0 5-16,-2 2 0,-4 4 15,-1 2-15,-3 11 0,-2 6 16,-6 3-16,-6 3 0,0 1 15,-1 0-15,-8 9 0,-7 7 16,1 5-16,2 7 0,-9 10 16,-3 7-16,1 3 0,-1 3 0,-1 9 15,-5 6-15,5 8 0,3 3 16,-1 7-16,3 4 0,10-6 16,9-3-16,27-28 0,20-19 15,13-13-15</inkml:trace>
  <inkml:trace contextRef="#ctx0" brushRef="#br0" timeOffset="24967.1715">3259 6405 0,'0'0'0,"0"0"16,0 0-16,28-6 0,-15 6 0,3-3 15,0 0-15,2 2 0,4 1 16,7 0-16,4 3 0,1-2 15,4-1-15,7-1 16,2-1-16,3 1 0,-3 1 0,7 3 16,6 4-16,3-6 0,-5-4 0,18 5 15,5 2-15,-8 0 16,-6 1-16,18-3 0,3-2 16,-8 0-16,-1 0 0,46-1 15,-2-1-15,-15-5 0,-12-1 0,11 7 16,6 5-16,-6-4 0,-6-2 15,10 0-15,2 1 16,-5 2-16,-4 1 0,11-4 0,7-4 16,-7 2-16,-5 2 0,10-2 15,10 0-15,-7 2 0,-7 1 16,12-3-16,11 1 0,-9 2 16,-5 2-16,7-2 0,9-1 15,-13 1-15,-8 0 0,10-2 16,12 2-16,-12 0 0,-12 1 0,11 0 15,6 0-15,-9 1 0,-8 0 16,11-2-16,8-4 0,-12 1 16,-8 1-16,5 2 0,5 1 15,-13-1-15,-8-1 0,7 1 16,5-2-16,-13 3 0,-9 2 16,-1-1-16,0-1 0,-10 3 15,-6 0-15,-1 1 0,1 1 0,-6-4 16,-5-3-16,-4 2 0,-3 0 15,-14 2-15,-9 0 0,-4 3 16,-3 1-16,-8 0 0,-5 1 0,-6-3 16,-4-1-16,-3-2 0</inkml:trace>
  <inkml:trace contextRef="#ctx0" brushRef="#br0" timeOffset="26458.6583">3865 8170 0,'0'0'0,"22"0"15,4 1-15,3 0 0,6 0 0,16-1 16,12-1-16,14-1 0,3-1 16,19 1-16,7 1 15,8-2-15,-6-1 0,60-6 0,-5 1 16,-17 1-16,-12 4 0,13-1 15,6-1-15,-6 2 0,-6 1 16,13 0-16,9-1 0,-14-4 16,-10-1-16,17 2 0,13 3 15,-23-3-15,-14 1 0,9 1 16,6 4-16,-14-3 0,-9 0 0,3 0 16,3-1-16,-18 3 0,-10 3 15,-4-3-15,0-3 0,-20 1 16,-14-1-16,-6 1 0,-2 2 15,-18-1-15,-11 1 0,-10 3 16,-6 2-16,-11 1 0,-9 4 0,4-4 16,1 0-16,1-2 0</inkml:trace>
  <inkml:trace contextRef="#ctx0" brushRef="#br0" timeOffset="27019.6276">3907 9903 0,'0'0'0,"19"-2"16,4 0-16,-1-1 0,2 0 0,21-4 15,13 0-15,13 0 0,2 2 0,31-2 16,26-2-16,-8 0 16,-5 2-16,72-3 0,21 0 15,-29 3-15,-20-1 0,21-1 16,14-1-16,-17 3 0,-13 3 0,33-1 16,22 1-16,-26 1 0,-14 1 15,24-2-15,20 1 16,-24 5-16,-17 1 0,25 1 0,19 2 15,-30-2-15,-19-1 0,17 2 16,13 4-16,-32-5 0,-24-2 0,2 0 16,3 2-16,-32-1 15,-22 1-15,-10-6 0,-9-3 16,-25 1-16,-17 1 0,-20-5 16,-13-4-16,-23-11 0,-13-6 0,8 10 15,6 4-15,3 6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44:42.140"/>
    </inkml:context>
    <inkml:brush xml:id="br0">
      <inkml:brushProperty name="width" value="0.05292" units="cm"/>
      <inkml:brushProperty name="height" value="0.05292" units="cm"/>
      <inkml:brushProperty name="color" value="#FF0000"/>
    </inkml:brush>
  </inkml:definitions>
  <inkml:trace contextRef="#ctx0" brushRef="#br0">3285 5036 0,'0'0'0,"11"5"16,7 1-16,1 1 0,2 0 0,19 6 15,12 3-15,13 3 16,0-3-16,17 0 0,15 0 16,8 0-16,-7-3 0,42 0 15,4-5-15,14-5 0,-12-3 0,-1-6 16,-2-2-16,-8-2 0,-10-2 16,3-2-16,1-1 0,-7-3 15,-6-2-15,-3-4 0,-6-3 16,-6-1-16,-3-1 0,-3-2 15,-7-3-15,-6-2 0,-6-5 0,1-3 16,1-5-16,-6 3 0,-1 1 16,-7-6-16,-4-4 15,-7-4-15,-7-1 0,-5-5 16,-4-4-16,-10 2 0,-5 2 0,-13-10 16,-7-4-16,-5 1 0,-4-1 15,-6-1-15,-3-1 0,-9-1 16,-1 0-16,-9-2 0,-6-1 15,0 7-15,0 3 0,-5-1 16,-3-3-16,-3 8 0,-3 3 16,-7 0-16,-6 2 0,7 3 15,2 3-15,-10 1 0,-7 2 16,2 4-16,2 4 0,-6 1 0,-7 2 16,2 5-16,4 2 0,-9 4 15,-7 3-15,3 2 0,2 2 16,-9 2-16,-8 2 0,5 10 15,4 7-15,-3-1 0,-6-2 16,3 5-16,2 3 0,-4 9 16,0 8-16,4-1 0,6 0 0,-6 5 15,1 5-15,6 4 0,7 3 16,-3 3-16,-1 3 0,6 7 16,1 5-16,0 6 0,-4 5 15,5 3-15,3 1 0,0 7 16,-2 5-16,18 8 0,13 5 15,5 1-15,0 2 0,7 2 16,7-1-16,7 7 0,8 6 16,7-4-16,10-3 0,9 7 15,12 5-15,4-11 0,2-4 0,14 1 16,9 2-16,7-6 16,2-2-16,11 0 0,8 1 0,4-9 15,-1-6-15,-24-24 0,-17-16 16,-11-12-16</inkml:trace>
  <inkml:trace contextRef="#ctx0" brushRef="#br0" timeOffset="1316.1019">4215 9617 0,'0'0'16,"24"0"-16,3 0 0,5 0 0,4 0 16,20 0-16,17-1 0,6 0 15,2 0-15,22 1 0,6 1 16,15-1-16,-7-3 0,60 2 16,-8 0-16,-12-2 0,-7-1 0,9 0 15,5 1-15,-3-2 0,-3-1 16,10 4-16,6 5 15,-7-3-15,-6-1 0,18-6 0,12-2 16,-7 1-16,-4 1 0,5-1 16,5-2-16,-3-2 0,-4-1 15,7-1-15,6-1 0,-11 2 16,-8 0-16,6-4 0,4-2 16,-12 5-16,-6 2 0,-1 0 15,1-1-15,-14-1 0,-9-1 0,-4 3 16,-2 2-16,-20-4 0,-13 0 15,-15-6-15,-11-4 0,-16 4 16,-11 5-16,-16-4 0,-12-4 16,-7 8-16,-7 4 0,-3 5 15</inkml:trace>
  <inkml:trace contextRef="#ctx0" brushRef="#br0" timeOffset="30100.5814">3118 4961 0,'0'0'0,"0"0"0,0 0 0,0 0 16,0 0-16,0 0 0,31-4 16,-31 4-16,25 1 0,-25-1 15,35 0-15,-13 2 0,3 0 0,3 0 16,5 1-16,10-2 16,1 0-16,5 0 0,6 3 15,12-2-15,-3 0 0,20 0 16,5 0-16,-3 1 0,-1 0 15,32-2-15,12-3 0,0 0 16,-17-1-16,55 0 0,-16 0 0,-9-2 16,-5-1-16,5-2 0,4-1 15,-9 1-15,-3 2 0,5 0 16,3 1-16,-3-2 0,-1-2 16,6 2-16,5 0 0,-5 0 0,-4 2 15,11 1-15,7-1 0,-8 0 16,-6-1-16,7 1 15,3 1-15,-8 2 0,-3 2 0,5-4 16,6 0-16,-10-1 0,-7 2 16,4 1-16,3 1 0,-6 2 15,-3 1-15,3 2 0,5 2 16,-11-4-16,-6 0 0,3-1 16,1 0-16,-8 1 0,-6 2 0,2 1 15,1 0-15,-3-3 0,-2 1 16,0 0-16,-1 3 0,-5 0 15,-3 0-15,0-2 0,1 0 16,-11 1-16,-7 1 0,-8 1 16,-4 2-16,-8-4 0,-8 0 0,-8 3 15,-7-1-15,-9 4 0,-9 2 16,-8-4-16,-6-3 16,-4-2-16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45:39.075"/>
    </inkml:context>
    <inkml:brush xml:id="br0">
      <inkml:brushProperty name="width" value="0.05292" units="cm"/>
      <inkml:brushProperty name="height" value="0.05292" units="cm"/>
      <inkml:brushProperty name="color" value="#FF0000"/>
    </inkml:brush>
  </inkml:definitions>
  <inkml:trace contextRef="#ctx0" brushRef="#br0">3055 3836 0,'0'0'0,"2"-4"0,-1 2 15,1-2-15,1 1 0,0-1 0,3 2 16,-1-2-16,2 1 0,-2-1 16,1-3-16,3 4 0,4 0 15,-2 1-15,3 1 0,-2-1 16,1-2-16,1-1 0,1 1 16,4-1-16,3 2 0,0-1 15,0 1-15,3-1 0,1 0 0,-1 1 16,4-1-16,-1 0 0,0 1 15,0-2-15,2 0 16,10 0-16,-1 2 0,-2-1 0,0 1 16,2 0-16,2 0 0,0-2 15,-1-1-15,9 3 0,-2 3 16,0-1-16,-1 0 0,1-2 16,1 2-16,-2-3 0,1 2 15,5-1-15,0 1 0,0-1 16,1-2-16,-2 4 0,-1 2 0,1 1 15,2-2-15,-1 0 0,1 0 16,6-2-16,-1 0 0,-4 0 16,0 2-16,2-1 0,-1 0 15,-2-1-15,-2 1 0,3 2 16,2 2-16,0-4 0,-1-2 0,25 0 16,-9 1-16,-7 3 0,-4 3 15,4-4-15,3-3 16,-3 3-16,-6 1 0,2-1 15,-2-1-15,3 1 0,-3 3 0,4-3 16,1-2-16,-4 1 0,-1-2 16,3 0-16,4 2 0,-1-2 15,-1 0-15,4 1 0,4 0 16,-3 0-16,1-3 0,-2-1 16,1-2-16,-3 7 0,-1 4 15,6-3-15,3-2 0,-5-6 16,-1-5-16,4 4 0,1 5 15,1 1-15,1 4 0,3-3 16,3-1-16,-3 0 0,0 2 0,2-3 16,-1-2-16,-1 6 0,-1 5 15,3-6-15,1-3 0,-2 0 16,-1-2-16,2 4 0,3 2 16,-2 0-16,1 1 0,1 0 15,1 1-15,-1-2 0,-2 0 0,4 3 16,2 2-16,-3 0 0,-3 1 15,4-6-15,2-5 0,0 9 16,1 3-16,-3-3 0,-4-3 16,1-4-16,-1 1 0,6 2 15,5 4-15,-2-1 0,-1 2 16,4 5-16,3 2 0,-4-5 16,1-2-16,2-6 0,5-3 15,-5 7-15,-1 3 0,-2 0 16,1 2-16,-4-3 0,0-1 0,4 0 15,2-1-15,-2 0 0,0-1 16,4 1-16,3 3 0,-3 0 16,-3-2-16,1-1 0,0-1 15,-2-3-15,0 0 0,4-1 16,2 2-16,-1 0 0,0 3 0,1-3 16,0-1-16,-1-2 15,-2 0-15,-1-1 0,0 1 16,-1 1-16,1-2 0,2 2 15,1 1-15,-6-2 0,-5-2 0,6 4 16,5 0-16,-7-1 0,-3-2 16,0 2-16,2 0 0,-4 0 15,-3 1-15,2 0 0,2 1 16,-3 0-16,-3-2 0,4-3 16,1-4-16,-1 2 0,-3 4 0,1 1 15,-1 1-15,0-4 16,-1-2-16,3 9 0,2 4 15,-3-5-15,-2-2 0,1 0 16,-2-3-16,-2 3 0,-1-1 0,3 0 16,2-3-16,-1 1 0,1 1 15,-1 6-15,2 5 0,-3-6 16,-1-2-16,-1 1 0,-1 1 16,-2 2-16,-3 2 0,4-2 15,4 1-15,-7-1 0,-1 1 16,2-3-16,3 1 0,-7-1 0,-4 0 15,2-3-15,1-2 0,-2 0 16,-1 3-16,-1-2 0,0-3 16,-8 0-16,-4 1 0,2-3 15,2-3-15,-3-1 0,-1-2 16,-7 1-16,-3 0 0,-5-2 16,-2-2-16,-2 0 0,0 0 15,-6-1-15,-4-2 0,-1-1 16,2 0-16,-3-1 0,0-2 0,-4-1 15,-1-1-15,-3-3 0,-1-3 16,-3 7-16,1-7 0,0 3 16,0 0-16,1 1 0,0-4 15,0 3-15,1 1 0,1-7 16,2-4-16,-1 3 0,-3 2 16,0 0-16,-1 0 0,-2 1 15,-1 2-15,3-2 0,1 0 16,-2 7-16,-1 1 0,-2-4 15,0-1-15,-4 3 0,-1 3 0,-4-1 16,-4-1-16,-2-1 0,-2 0 16,-2 1-16,-1-2 0,-5 1 15,-3 0-15,-7 1 0,-4 0 16,1-4-16,1-2 0,-5 3 16,-3 3-16,-1 2 0,-2 2 0,-1 2 15,-1 1-15,-2-3 16,1-3-16,-10-1 0,-1-1 15,2 5-15,1 1 0,-3 0 16,-2-4-16,0 3 0,-1 2 0,-25-8 16,6 4-16,6 5 0,3 3 15,1 3-15,-2 0 0,8-3 16,3 1-16,-4-3 0,-2-2 16,5 5-16,1 1 0,-4 2 15,-4-1-15,2 3 0,1 3 16,1-4-16,3-2 0,1 2 0,3 2 15,-5 0-15,-1 1 0,2-4 16,3-2-16,-4-2 0,-2 1 16,-2 2-16,-2 2 0,1-1 15,2 3-15,1-1 0,0 3 16,1 0-16,2 1 0,2 0 16,3 1-16,-3 1 0,-4 0 15,1-5-15,2-3 0,-12-3 16,-7-1-16,15 6 0,10 5 0,-1-4 15,0 0-15,-6 1 0,-6-3 16,-2 5-16,1 3 0,2-1 16,2 1-16,-2-2 0,-1 0 15,2 0-15,1-3 0,-3 5 16,-2 2-16,2 1 0,3 2 16,0-2-16,0 3 0,-1-2 15,0 0-15,-2 1 0,-2-3 16,0-1-16,1-1 0,1 1 15,1 0-15,2 0 0,2 0 0,-2 1 16,-3 1-16,4-1 0,-1 0 16,-1 2-16,-2 3 0,2-5 15,1-2-15,-1 2 0,-2 2 16,2 0-16,1 4 0,0-4 16,0-1-16,-2 3 0,-1 0 0,-2 1 15,-1 3-15,2-3 16,1-2-16,0 8 0,0 5 15,3-3-15,1-2 0,-3-3 16,-2-1-16,4 0 0,5-2 0,-1 4 16,2 2-16,1-2 0,2-2 15,-2 1-15,1 1 0,7 4 16,3 2-16,-2 3 0,-1 3 16,5-6-16,2-2 0,-2-1 15,-2 0-15,2 1 0,0 2 0,-1 4 16,1 4-16,4 0 0,4-2 15,-3 0-15,0-1 16,-1 0-16,1-2 0,-4 2 0,-2 3 16,6-2-16,6 2 0,-3 1 15,-4-2-15,4 5 0,2 1 16,1 0-16,1 0 0,1-3 16,3-3-16,11-4 0,0 4 15,2-6-15,-1-1 0,-4 4 16,-2 1-16,2 5 0,0 0 0,5 3 15,3 1-15,1-8 0,-1-4 16,0 2-16,0 3 0,0 2 16,1-1-16,1 2 0,1 0 15,0-1-15,0 1 0,0 0 16,1 3-16,2-8 0,0-1 16,1-1-16,-1 1 0,2 0 15,1 1-15,1 2 0,2 3 16,1-1-16,0-2 0,1 0 15,-1 2-15,3-1 0,3 2 0,0-4 16,-2-2-16,1 0 0,0-1 16,-1-5-16,1-1 0,-1 1 15,2 1-15,0 0 0,1-1 16,1 1-16,0-2 0,3 1 16,2 3-16,1 0 0,0-2 0,0 0 15,-1 0-15,0-2 16,2 0-16,2 2 0,1 0 15,1 0-15,1-1 0,0-2 0,-1 0 16,0-1-16,1-3 0,2 2 16,2 0-16,-1 0 0,-2-1 15,1 0-15,1-2 0,3 2 16,1 0-16,-1 0 0,1 0 16,0 1-16,-1-2 0,3 0 15,2 1-15,2 0 0,3 1 0,6-2 16,-1 0-16,-2-1 0,-3-1 15,3 1-15,2 0 0,-2-1 16,-1-2-16,2 0 0,2 0 16,0-1-16,-1-2 0,7 4 15,1-1-15,-1 1 0,-1-2 16,-1 1-16,-1-2 0,2 1 16,-1 1-16,1-1 0,0 2 15,0-1-15,-1 0 0,10-1 16,-1 1-16,-4-1 0,-5 1 0,3-1 15,0 2-15,0 1 0,0-2 16,1-2-16,1 0 0,-1 2 16,-1-1-16,0 1 0,2-1 15,-1 0-15,0-2 0,24 2 16,-5 4-16,-6 1 0,-4 1 16,-3-7-16,-3-6 0,1 5 15,1 3-15,1 0 0,0 1 16,-4-6-16,-2-1 0,4 5 15,4 7-15,-4-3 0,-2-2 0,0-8 16,0-5-16,-1 7 0,0 3 16,3 3-16,3 2 0,-4-7 15,-2-5-15,1 3 0,1 2 16,1-2-16,1 1 0,1-3 16,0-1-16,-3 3 0,-2 1 0,6-1 15,2 0-15,-2 0 16,-2-2-16,3 1 0,2-1 15,-1 2-15,-3-1 0,4-1 16,2-2-16,-2 3 0,-2 4 0,0 0 16,0-2-16,-2-1 0,-1 1 15,4 1-15,3 0 0,-3-1 16,-3 0-16,-1 3 0,1 3 16,-2-3-16,-1 0 0,1-1 15,3 1-15,-2 0 0,-1 1 0,2-5 16,0-1-16,0-2 0,1 3 15,3 1-15,0 3 0,-1-1 16,-1 1-16,-1-1 0,2 1 16,-2-2-16,1 0 0,0-4 15,2-1-15,-2-1 0,-1 0 16,2 5-16,1 2 0,-3-6 16,1-1-16,0 0 0,2 3 15,-5 4-15,-2 4 0,3-4 16,1-2-16,2-5 0,1-5 0,-3 1 15,0 0-15,-6 5 16,-4 3-16,4 1 0,2 1 0,-7 0 16,-6-1-16,1-3 0,2 0 15,-6-1-15,-2 3 0,-2-1 16,-1 3-16,-4-1 0,-3-2 16,-8 0-16,-2 2 0,-8 2 15,1 0-15,0-1 0,1 0 16,-2-2-16,0 2 0,-2-1 15,0 1-15,-3 1 0,0 1 0,1-1 16,-1 0-16,1 1 0,-1 1 16,-2 0-16,0-1 0,1-1 15</inkml:trace>
  <inkml:trace contextRef="#ctx0" brushRef="#br0" timeOffset="1234.0794">19923 2985 0,'0'0'0,"0"0"0,0 0 0,0 0 16,27-4-16,-27 4 0,30-5 15,-30 5-15,37-10 0,-12 4 16,3 0-16,2 0 0,2 0 0,13-1 15,4-1-15,7 0 0,-2 1 16,1 0-16,2-1 0,5 2 16,-7 1-16,-1 1 0,-1 0 15,-6 0-15,-6-1 0,2 2 16,-4 1-16,-7 0 0,-4-1 16,-9 3-16,-4 1 0,-6 2 15,-3 0-15,-4 0 0,-2 1 0,-4 0 16,-3-1-16,-6 6 0,-5 4 15,-4-2-15,-2 0 0,-8 3 16,-5 4-16,-2 0 0,-1 1 16,-12 7-16,-5 3 0,4-2 15,4-1-15,-10 8 0,2 2 16,3-2-16,3-1 0,-3 3 16,5 0-16,7-4 0,5-3 0,3-1 15,1-2-15,7-5 0,5-1 16,4-3-16,3-4 15,4-3-15,3-4 0,3-2 0,1-2 16,0-1-16,3-1 0,1-6 16,2-2-16,0-2 0,1-1 15,2-2-15,1-5 0,0-1 16,1-1-16,4-3 0,2-4 16,1-3-16,-2-2 0,4-8 15,0-2-15,1 0 0,-2 3 0,4 1 16,2 0-16,-2 3 0,-2 1 15,2-4-15,-2 2 0,0 2 16,0 1-16,0 4 0,2 3 16,-3 3-16,-3 4 0,-3 4 15,-2 1-15,-3 4 0,0 1 16,0 3-16,-2 2 0,-1 1 16,1-1-16,-1 7 0,1 1 15,2 1-15,-1-2 0,1 6 16,-2 3-16,0-1 0,-1 1 0,1 5 15,2 4-15,-1-2 0,1 2 16,1 7-16,2 0 0,0 1 16,1 0-16,3 0 0,2 3 15,-1-2-15,-1-2 0,4 8 16,-1 3-16,-1-5 0,-2-4 0,0 2 16,1-1-16,0-3 15,-1-1-15,-2 0 0,-1 1 0,-3-5 16,1-3-16,-2-2 0,-2 0 15,1-4-15,-1 1 0,-1-4 16,-1 0-16,0-4 0,-1-3 16,0 0-16,0 0 0,-1-1 15,0-3-15,-2 2 0,-1-5 16,0-1-16,-2-2 0,-5-2 16,-5-2-16,1-2 0,1 0 15,-5-3-15,-3-1 0,-2 0 0,-1 0 16,-7-6-16,0-1 15,0 1-15,0 1 0,-1 1 0,0-1 16,2 1-16,1-2 0,-5-2 16,0-1-16,4 3 0,3 1 15,3-1-15,2 1 0,0 3 16,0 2-16,1 2 0,1 1 16,2 2-16,3 2 0,1-2 15,0 0-15,5 4 0,0 2 0,0 0 16,0 2-16,-1 0 0,0 2 15,-2 1-15,-2 1 0,2-1 16,2 1-16,2-1 0</inkml:trace>
  <inkml:trace contextRef="#ctx0" brushRef="#br0" timeOffset="21074.5085">21601 2835 0,'0'0'0,"0"0"15,23-4-15,-7 1 0,2-2 0,15-2 16,9-3-16,2 2 16,1-1-16,19-4 0,4-1 15,8-1-15,-6 2 0,8-2 16,-2 0-16,-13 3 0,-9 1 16,1-1-16,-6 1 0,-10 4 0,-4 2 15,-11 3-15,-5-1 0,-7 2 16,-3 1-16,-3-1 0</inkml:trace>
  <inkml:trace contextRef="#ctx0" brushRef="#br0" timeOffset="21251.1713">22427 2724 0,'0'0'0,"0"0"0,0 0 16,0 0-16,-23 19 0,14-10 0,-1 2 16,-2 3-16,-2 3 0,-8 9 15,-3 4-15,-1 2 0,0 2 16,-11 10-16,-2 3 0,2-2 15,4-2-15,-6 0 0,0-5 16,7-8-16,6-6 0,1-4 16,8-4-16,3-4 0</inkml:trace>
  <inkml:trace contextRef="#ctx0" brushRef="#br0" timeOffset="21451.0622">21788 3210 0,'0'0'15,"0"0"-15,0 0 0,-7 18 16,7-18-16,-9 27 0,4-3 16,1 0-16,0 3 0,1 11 15,0 3-15,0-4 0,2-2 16,1 1-16,1-7 0,2-5 0,-1-5 16,1-6-16,3-6 15,-2-4-15,-1-5 0,0-2 0,-1-5 16,-1 2-16,0 2 0,0 0 15</inkml:trace>
  <inkml:trace contextRef="#ctx0" brushRef="#br0" timeOffset="21751.0212">21830 3263 0,'0'0'0,"0"0"0,0 0 0,22-19 0,-10 9 16,8-1-16,6-2 16,13-4-16,3 1 0,7-2 0,7 1 15,12-2-15,-1 1 0,11 2 16,-3 5-16,-2 3 0,-12 5 15,-9 5-15,-7 3 0,-8 5 16,-6 2-16,-3 8 0,-6 3 16,-11-2-16,-5 3 0,-8 4 15,-7 4-15,-2 1 0,-2-1 16,-5 3-16,-1 0 0,-1-1 0,1-2 16,-4-3-16,-4-2 15,5-5-15,3-3 0,-4-4 0,-1-3 16,-2-2-16,-2-1 0,1-6 15,0-3-15,1-3 0,0-1 0,0-13 16,-1-11-16,8 7 16,3 6-16,5 4 0</inkml:trace>
  <inkml:trace contextRef="#ctx0" brushRef="#br0" timeOffset="21934.8045">22105 3198 0,'0'0'0,"0"0"16,0 0-16,-9 24 0,9-24 15,-12 35-15,4-8 0,0 5 16,0 2-16,-2 13 0,1-1 16,1 5-16,0-7 0,1-1 15,2-7-15,0-9 0,2-7 0,2-6 16,1-5-16,0-9 0,3-3 16,1-9-16,0-7 0,-1 4 15,0 3-15,-1 2 0</inkml:trace>
  <inkml:trace contextRef="#ctx0" brushRef="#br0" timeOffset="22068.2249">22104 3341 0,'0'0'0,"0"0"16,0 0-16,0 0 0,23-7 0,-23 7 15,24-6-15,-24 6 0,29-5 16,-11 2-16,1 1 16,-2 1-16,0 1 0,-2 1 0,1-1 15,-3 1-15,-2-1 0,-1 1 16</inkml:trace>
  <inkml:trace contextRef="#ctx0" brushRef="#br0" timeOffset="22217.357">22144 3474 0,'0'0'0,"0"0"16,0 0-16,0 0 0,23-7 16,-23 7-16,35-8 15,-14 2-15,1-1 0,4 0 0,1 0 16,0-1-16,-2-1 0,3-1 15,-5 2-15,-3 2 0</inkml:trace>
  <inkml:trace contextRef="#ctx0" brushRef="#br0" timeOffset="22385.8468">22494 3175 0,'0'0'15,"0"0"-15,0 0 16,-9 22-16,9-22 0,-9 30 0,0-11 15,-1 4-15,0 2 0,-3 9 16,0 4-16,1-4 0,1-1 16,-2 4-16,1-5 0,-1-4 15,-1-5-15,3-2 0,2-6 16,1-2-16</inkml:trace>
  <inkml:trace contextRef="#ctx0" brushRef="#br0" timeOffset="22534.2631">22041 3639 0,'0'0'0,"0"0"15,0 0-15,0 0 0,0 0 0,0 0 16,27-5-16,-27 5 16,36-7-16,-9 1 0,5-2 15,3-3-15,3 1 0,16-6 0,4-2 16,2 0-16,-12 3 0,-8 3 16</inkml:trace>
  <inkml:trace contextRef="#ctx0" brushRef="#br0" timeOffset="22768.1441">23470 2756 0,'0'0'0,"0"0"15,0 0-15,-25 24 0,9-11 0,-7 10 16,-6 6-1,-9 11-15,2 2 0,-13 15 0,-3 3 16,1 3-16,8-10 0,-3 0 16,7-7-16,10-13 0,9-9 15,5-6-15,4-5 0,2-3 0</inkml:trace>
  <inkml:trace contextRef="#ctx0" brushRef="#br0" timeOffset="22967.7571">23211 3071 0,'0'0'0,"0"0"0,0 0 16,-5 27-16,2-8 0,0 4 15,-1 6-15,-1 1 0,1 3 0,0 10 16,-1 1-16,2 5 0,1-5 16,1-7-16,2-4 15,0-6-15,1-6 0,0-5 0,1-2 16,3-6-16,1-5 0,-2 0 15,-1-1-15,0 0 0</inkml:trace>
  <inkml:trace contextRef="#ctx0" brushRef="#br0" timeOffset="23169.0547">23363 3074 0,'0'0'0,"0"0"15,26-11-15,-8 3 0,4-1 0,13-5 16,4-2-16,4 0 0,4 0 0,13-2 15,4 1-15,6-2 16,-7 1-16,2 0 0,-8 3 16,-10 2-16,-6 2 0,-9 2 15,-5 3-15,-8 3 0,-4 1 0,-8 4 16,-3 2-16,-8-1 16,-3-1-16,0 1 0,3-1 0,0-1 15</inkml:trace>
  <inkml:trace contextRef="#ctx0" brushRef="#br0" timeOffset="23400.4597">24080 2670 0,'0'0'0,"0"0"16,0 0-16,0 0 0,-22 19 0,22-19 16,-30 26-16,10-8 0,-3 3 15,-2 6-15,-3 3 0,-8 10 16,-2 0-16,-4 11 0,4-1 15,3-7-15,3-3 0,0-1 16,6-7-16,6-8 0,5-5 0,3-4 16,3-4-16,2-4 15,2-3-15,2 0 0,-1-2 16,2 0-16</inkml:trace>
  <inkml:trace contextRef="#ctx0" brushRef="#br0" timeOffset="23584.6836">23660 3120 0,'0'0'0,"0"0"0,0 0 0,0 0 15,0 0-15,0 26 0,0-26 16,-2 28-16,2-28 0,-4 41 16,1-13-16,-1 3 0,-1 3 0,1 10 15,-1-2-15,2-3 0,1-2 16,0-1-16,1-4 16,0-8-16,-1-4 0,2-4 15,2-6-15,-1-6 0,1-7 0,-1-6 16,0-5-16,-1 2 0,0 1 15,0 3-15</inkml:trace>
  <inkml:trace contextRef="#ctx0" brushRef="#br0" timeOffset="24384.9411">23686 3198 0,'0'0'0,"0"0"0,0 0 16,25-14-16,-13 6 0,1-1 0,2 0 16,2-1-16,2 1 0,5 0 15,1 2-15,-3 0 0,-2 0 16,-2 4-16,-2-1 0,-1 4 15,-3 3-15,-1 0 0,-1 2 16,-3 3-16,0 5 0,-2 5 16,-3 5-16,-1 4 0,-2 2 0,0 6 15,0 4-15,1 6 0,1-1 16,0-5-16,0-5 16,0 2-16,0-6 0,0-4 15,1-3-15,-1-5 0,-1-2 0,0-6 16,-1-2-16,0-4 0,-1-1 15,-3-2-15,-3-1 0,-1-1 16,-3-4-16,-4-3 0,0-3 16,-2-2-16,1-1 0,-1-2 15,1-2-15,-2-5 0,0 2 0,2 0 16,2 1-16,3 1 16,2 2-16,3 2 0,4 0 0,3 2 15,3-1-15,5 2 0,3-1 16,0 2-16,0 1 0,2 1 15,2 2-15,-3 2 0,1 2 16,-1 1-16,0 1 0,-1 1 16,-2 1-16,-3 2 0,-3 4 15,-3 0-15,-3 1 0,-4 5 16,-4 0-16,0 0 0,0 1 0,-1-2 16,0 1-16,1-1 0,1 1 15,1-2-15,1-1 16,1-2-16,3-1 0,2-1 0,1 0 15,3 0-15,3-3 0,4 0 16,2-2-16,3 2 0,0-1 16,1-1-16,2-1 0,-3 0 15,1 0-15,-4 0 0,-3 1 16,0 0-16,-1 1 0,-4 2 16,-3 1-16,-2 1 0,-4 1 0,-3 3 15,-4 1-15,-7 3 0,-2-1 16,-4 2-16,-5 1 0,-1-1 15,-1 1-15,-9 2 0,-1-1 16,5 0-16,2 0 0,-5 1 16,3-3-16,5-3 0,4-1 15,6-3-15,4-3 0,5-1 16,3-3-16,6 3 0,4-1 16,5 0-16,3-2 0,8 0 15,5-1-15,4 0 0,4-1 0,9 0 16,6 0-16,3-3 0,4-2 15,16 0-15,4 0 0,3 0 16,1-2-16,14 0 0,2-2 16,4 3-16,-8 1 0,8-2 15,-29 4-15,-21 1 0</inkml:trace>
  <inkml:trace contextRef="#ctx0" brushRef="#br0" timeOffset="24507.9836">24937 3635 0,'0'0'0,"0"0"16,0 0-16,0 0 0,-32 19 15,32-19-15,-25 12 0,25-12 0</inkml:trace>
  <inkml:trace contextRef="#ctx0" brushRef="#br0" timeOffset="113454.8256">2798 3665 0,'0'0'0,"0"0"0,22-2 16,-9 1-16,3-1 0,4 1 0,4 1 15,7 0-15,4 0 0,2 0 16,8 0-16,5 1 0,2 1 0,2-1 15,5-1-15,8 1 0,0 1 16,4-1-16,1 0 0,12-1 16,-2 0-16,13-2 0,-2 1 15,-2-1-15,-3-2 0,41-3 16,-7-2-16,-10 3 0,-8 1 0,4 3 16,3 2-16,-9-2 0,-4 2 15,4-2-15,-1-4 16,0 3-16,1 2 0,7-1 0,6-2 15,-7 0-15,-5 0 0,11-3 16,7-2-16,-5 3 0,-4 2 16,6-1-16,6 0 0,-6-3 15,-1-2-15,5 2 0,5 0 16,-7 1-16,-3 2 0,5 2 16,3-1-16,-3 1 0,-5-1 0,8 0 15,4 1-15,-7-2 16,-5 0-16,32 0 15,22 2-15,-30 0 0,-20 0 0,-6 2 16,-6 0-16,4-7 0,3-3 16,3 2-16,2 1 0,-2 1 15,1-2-15,-1 2 0,1-1 16,-6 2-16,-2 0 0,-1 0 0,2 0 16,-6 1-16,-4 2 0,2-1 15,1 0-15,-3-2 0,0-1 16,-4 1-16,-3 1 0,-4 0 15,-4 2-15,3 1 0,3 4 16,-7 1-16,-4 2 0,-4-2 16,-2-3-16,-6-3 0,-4-2 0,-6 3 15,-4 1-15,-5-1 16,-4 0-16,-9 1 0,-7 2 16,-7-1-16,-5 0 0,-6 2 0,-4 1 15,-11 3-15,-6 3 0,1-3 16,2-2-16,1-1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47:47.834"/>
    </inkml:context>
    <inkml:brush xml:id="br0">
      <inkml:brushProperty name="width" value="0.05292" units="cm"/>
      <inkml:brushProperty name="height" value="0.05292" units="cm"/>
      <inkml:brushProperty name="color" value="#FF0000"/>
    </inkml:brush>
  </inkml:definitions>
  <inkml:trace contextRef="#ctx0" brushRef="#br0">17949 5041 0,'0'0'0,"0"0"15,0 0-15,32-6 0,-18 4 0,13 1 16,7 2-16,1 0 0,2 1 16,7 0-16,7 2 0,10 0 15,0 2-15,22 1 0,6-1 16,10 1-16,-5 0 0,25 2 16,9-1-16,35 2 0,-24-4 0,16-2 15,12 0-15,-25-1 16,-17-1-16,23 1 0,18-3 15,-15 0-15,-9 0 0,54-3 16,37 1-16,-37-2 0,-24 1 0,-7-1 16,-4 3-16,10 0 15,8 2-15,6-1 0,6-2 16,-4 3-16,-1 2 0,5-2 0,6 1 16,-4-1-16,-2 0 0,4 3 15,3 1-15,-1-1 0,3 0 16,1 3-16,2 3 0,-6-3 15,-7 0-15,7-2 0,3 1 16,-3 3-16,0 4 0,0 1 16,0-1-16,-6 3 0,-5 0 0,6 0 15,5-1-15,-11 2 0,-5 2 16,-2 2-16,1 2 0,-7-2 16,-5-2-16,-5-2 0,-2-2 15,-15 0-15,-8 0 0,-5 0 16,-6-3-16,-12-4 0,-9-3 15,-19-1-15,-12-2 0,-18-5 16,-11-6-16,-18 2 0,-12 0 16,-24-7-16,-16-4 0,7 6 0,5 4 15,4 3-15</inkml:trace>
  <inkml:trace contextRef="#ctx0" brushRef="#br0" timeOffset="2332.5938">16268 4945 0,'0'0'0,"-21"-5"0,-4 0 16,-4 1-16,-2 0 0,-21 1 15,-11 3-15,-10 3 0,1 0 0,-27 7 16,-10 3-16,-1 5 0,14 0 16,-55 25-16,4 10 0,19-4 15,15-4-15,-19 19 0,-13 14 16,22-3-16,16-1 0,-5 22 16,-4 15-16,19-13 0,12-6 0,2 20 15,3 16-15,21-12 16,15-8-16,15 16 0,8 11 15,10-24-15,6-17 0,16 5 16,12 6-16,2-16 0,0-10 0,26 1 16,17 2-16,2-14 0,1-9 15,24-2-15,15 1 0,-5-15 16,-4-8-16,34-7 0,23-5 16,-15-8-16,-11-6 0,31-16 15,21-14-15,-16 0 0,-10-1 0,30-18 16,22-14-16,-30 1 0,-17 0 15,23-12-15,17-9 0,-27 5 16,-18 3-16,6-20 0,5-12 16,-31 10-16,-22 10 0,-8-13 15,-7-11-15,-22 9 0,-15 6 16,-22-10-16,-16-7 0,-15 13 16,-11 9-16,-22-16 0,-15-11 15,-9 11-15,-5 8 0,-30 2 16,-19 0-16,1 14 0,2 8 0,-27 1 15,-18 1-15,15 14 0,11 12 16,-20 6-16,-13 3 16,23 6-16,16 3 0,-7 9 0,-3 7 15,20 5-15,13 2 0,1 5 16,1 2-16,16-1 0,12-2 16,5 5-16,6 4 0,14-3 15,10 0-15,8-5 0,6-2 0,2-2 16,3 0-16,1-1 15,1 1-15,1-2 0,0 0 0,0-2 16,0 0-16,0 0 0,0 0 16,0 0-16,0 0 0,0 0 15,2-3-15,-2 3 0,1-4 16,-1 4-16,2 0 0,-2 0 16,0 0-16,0 0 0,0 0 0,0-2 15,0 2-15,0 0 16,0 0-16,-4 6 0,-2 0 15,2-1-15,1 0 0,-1-1 0</inkml:trace>
  <inkml:trace contextRef="#ctx0" brushRef="#br0" timeOffset="4513.5391">6458 10019 0,'0'0'0,"-6"-7"0,-4-4 15,-3 2-15,-1 0 0,-8-3 16,-4 2-16,-4 0 0,-2 2 0,-14-1 15,-5 0-15,-2 5 16,-2 4-16,-15 2 0,-1 4 0,-2 3 16,0 3-16,-16 9 0,-4 5 15,-13 9-15,3 1 0,-44 30 16,13 3-16,7 3 0,6 3 16,-3 3-16,1-1 0,10 7 15,9 3-15,0 9 0,2 5 16,13-6-16,5-2 0,12 4 15,5 4-15,9-3 0,4-1 0,10 4 16,6 5-16,14-6 0,10-6 16,5-2-16,7-4 0,8-8 15,9-5-15,10-2 0,9-1 16,9-11-16,8-4 0,12-5 16,10-3-16,4-1 0,3-2 15,12-12-15,5-9 0,9-6 16,6-2-16,10-8 0,9-6 0,1-10 15,1-6-15,36-15 16,26-8-16,-9-7 0,-6-3 16,6-8-16,2-9 0,-7 1 15,-5-1-15,3-1 0,1-2 16,-15 1-16,-11 1 0,-5-3 16,-7-1-16,-17 1 0,-15 1 0,-13-3 15,-11-4-15,-19 0 0,-13 1 16,-19-6-16,-11-5 0,-18 5 15,-9 2-15,-22-6 0,-16-5 16,-10 2-16,-5 1 0,-17-1 16,-10-1-16,1 6 0,-2 4 15,-16 4-15,-12 2 0,0 3 16,-1 4-16,-8 1 0,-7 3 16,5 11-16,3 7 0,-9 2 15,-6 1-15,2 13 0,-1 9 0,-9 10 16,-8 6-16,1 10 0,-3 5 15,-4 17-15,-6 12 0,4 15 16,2 12-16,-4 16 0,-4 11 16,8 14-16,5 10 0,47-37 15,33-27-15,24-18 0</inkml:trace>
  <inkml:trace contextRef="#ctx0" brushRef="#br0" timeOffset="5950.1075">26836 10286 0,'0'0'0,"0"0"0,-32 5 16,17-2-16,-3 2 0,-11 5 0,-5 3 16,-5 5-16,-7 4 0,-12 12 15,-3 5-15,-8 11 0,3 2 16,-9 14-16,3 6 0,-7 15 15,4 3-15,-23 44 0,12-8 16,18-9-16,17-4 0,0-5 16,1-3-16,15-7 0,8-5 15,16 2-15,10 0 0,17-15 0,11-11 16,15-3-16,11-2 16,11-5-16,8-3 0,25-8 0,16-7 15,7-4-15,5-3 0,21-8 16,13-2-16,0-5 0,0-3 0,12-2 15,7 0-15,0-1 16,-1 1-16,3-8 0,2-4 16,-13-3-16,-9-1 0,-3-8 0,1-7 15,-17-6-15,-11-5 0,-11-13 16,-8-7-16,-16-8 0,-10-6 16,-8-16-16,-4-11 0,-19-2 15,-12-2-15,-14-9 0,-10-8 16,-11 5-16,-8 3 0,-9-4 15,-6-1-15,-9 4 0,-8 4 16,-15-10-16,-13-8 0,-5 17 16,-5 11-16,-24 1 0,-16 0 15,-5 2-15,-3 2 0,-22 1 16,-15-1-16,-5 11 0,-4 6 0,-25 8 16,-20 5-16,-2 10 0,-1 9 15,-28 12-15,-17 7 0,6 15 16,3 8-16,78-1 0,53-2 15,37-3-15</inkml:trace>
  <inkml:trace contextRef="#ctx0" brushRef="#br0" timeOffset="10597.1199">3540 13386 0,'0'0'0,"0"0"0,0 0 15,3 23-15,-3-23 0,5 27 0,-3-9 16,-1 5-16,1 4 0,-2 5 15,1 5-15,1 13 0,1 0 16,3 14-16,1-3 0,5 6 16,1-8-16,6-3 0,4-2 15,3 0-15,-2-9 0,8-7 16,5-6-16,1-8 0,0-9 0,10-7 16,2-7-16,7-8 0,0-5 15,12-17-15,1-9 0,3-11 16,-3-7-16,40-41 15,-3-1-15,-15 10 0,-9 5 0,-4-4 16,-1-4-16,-7 8 0,-3 4 16,-2-4-16,0-2 0,-7 8 15,-3 6-15,-6 6 0,-10 3 16,-6 12-16,-7 6 0,-7 10 16,-6 8-16,-7 11 0,-6 6 0,-16 10 15,-12 6-15,-9 17 0,-6 12 16,13-11-1,9-8-15,8-5 16</inkml:trace>
  <inkml:trace contextRef="#ctx0" brushRef="#br0" timeOffset="15067.6503">21824 13904 0,'0'0'16,"0"0"-16,0 0 0,0 0 0,0 0 15,0 0-15,0 0 0,22 11 16,-22-11-16,38 7 0,-11-4 16,5 1-16,5 0 0,11 1 15,13 0-15,23 0 0,3 1 16,35 3-16,34 3 0,16 5 15,-9 2-15,76 6 0,17 0 16,-38-3-16,-26-2 0,-8 2 16,-5 2-16,-33-3 0,-20-2 0,-5-9 15,-2-8-15,-33-3 16,-22-4-16,-22-4 0,-14-6 0,-14-6 16,-9-3-16,-25-5 0,-20-2 15,-6-2-15,-4-2 0,16 12 16,9 6-16,9 6 0</inkml:trace>
  <inkml:trace contextRef="#ctx0" brushRef="#br0" timeOffset="15596.7284">22636 14009 0,'0'0'0,"0"0"15,0 0-15,0 0 0,-9 26 0,9-26 16,-13 30-16,4-11 16,-1 2-16,-1 6 0,-1 2 15,-5 10-15,1 1 0,-11 13 16,-3 4-16,4-3 15,2-3-15,-2 2 0,4-6 0,4-7 16,2-5-16,1-4 16,3-8-16,5-9 0,4-5 0,0-4 15,3-3-15,4-4 0,1-3 16,5-11-16,6-8 16,7-6-16,7-5 0,-2 3 15,0 1-15,13-5 0,5 2 16,-4 6-16,-3 4 0,11 1 15,1 3-15,-5 6 0,-3 6 0,0 4 16,-4 6-16,-13 4 16,-5 4-16,-3 7 0,-5 6 0,-5 1 15,-3 3-15,-3 7 0,-3 4 16,-1 1-16,-1 0 0,-3-2 16,-1-2-16,-1-2 0,0 0 0,0-3 15,1-2-15,2-1 16,3-3-16,4-7 0,3-5 15,-2-3-15,-1-2 0,0-2 16</inkml:trace>
  <inkml:trace contextRef="#ctx0" brushRef="#br0" timeOffset="16014.5463">23850 14547 0,'0'0'16,"0"0"-16,0 0 0,0 0 15,-9-23-15,9 23 0,-21-16 16,4 7-16,-3 0 0,-4 3 16,-3 4-16,-3 1 0,-2 2 0,-13 6 15,-5 5-15,-5 6 0,5 3 16,5 5-16,3 2 0,1 2 16,9-4-16,13 0 15,9-1-15,9-2 0,7-2 0,11-2 16,7-1-16,5-6 0,3-4 15,11-6-15,7-5 16,-1-5-16,-2-1 0,5-6 0,-3-2 16,-3-1-16,-3-2 0,-3-3 15,-7-1-15,-12 8 0,-6 2 16,-4 4-16,-4 2 0,-4 1 16,-2 3-16,-5 4 0,-5 3 15,-3 5-15,-4 5 0,1 5 16,-2 4-16,2 1 0,1 0 0,2 2 15,4 4-15,1-2 0,3 0 16,5 1-16,4 0 16,5-7-16,2-4 0,-2-4 15,-2-2-15,-3-3 16</inkml:trace>
  <inkml:trace contextRef="#ctx0" brushRef="#br0" timeOffset="16231.2032">24305 14670 0,'0'0'0,"0"0"15,0 0-15,-11 18 0,11-18 0,-18 24 16,4-4-16,-2 2 0,0 0 16,0 3-16,3 1 0,-2 5 15,3-5-15,1 2 0,3-4 16,2-5-16,2-5 0,4-7 15,2-4-15,-1-1 0,-1-2 16,3 3-16</inkml:trace>
  <inkml:trace contextRef="#ctx0" brushRef="#br0" timeOffset="16379.9961">24205 14345 0,'0'0'0,"0"0"16,0 0-16,0 0 0,0 0 0,0 0 15,19 15-15,-19-15 16,18 16-16,-18-16 0,28 24 16,-13-11-16,0 1 0,0-2 0,-3-1 15,-1-2-15</inkml:trace>
  <inkml:trace contextRef="#ctx0" brushRef="#br0" timeOffset="16680.3808">24690 14672 0,'0'0'0,"0"0"0,0 0 16,-9 24-16,9-24 0,-15 27 0,7-7 15,-2 1-15,-1 2 0,-4 8 16,0 1 0,2-5-16,2-2 0,2-6 0,1-3 0,3-2 15,2-4-15,5-7 16,2-3-16,1-8 0,3-7 15,-1-1-15,-1-3 0,9-10 16,3-5-16,1 3 0,0 3 0,4-2 16,0 3-16,-2 7 0,-2 4 15,4 5-15,4 6 0,-1 3 16,0 6-16,3 6 0,2 4 16,-3 5-16,-2 4 0,-6-5 15,-5-4-15,-3-3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48:17.214"/>
    </inkml:context>
    <inkml:brush xml:id="br0">
      <inkml:brushProperty name="width" value="0.05292" units="cm"/>
      <inkml:brushProperty name="height" value="0.05292" units="cm"/>
      <inkml:brushProperty name="color" value="#FF0000"/>
    </inkml:brush>
  </inkml:definitions>
  <inkml:trace contextRef="#ctx0" brushRef="#br0">3866 2840 0,'0'0'0,"20"-6"16,10-1-16,14-4 0,4-3 0,34-3 15,33-3 1,10-2-16,9 0 0,69-8 0,-6 2 0,-35 7 16,-24 8-16,3 3 0,2 2 15,-19 3-15,-17 2 16,4 7-16,0 5 0,-29 1 0,-25 0 15,-21 2-15,-15 3 0,-8-5 16,-4-5-16,-3 1 0</inkml:trace>
  <inkml:trace contextRef="#ctx0" brushRef="#br0" timeOffset="299.4974">3285 4605 0,'0'0'0,"18"-5"16,2 0-16,1 2 0,4-3 0,20-3 15,8-3-15,14-6 0,3-3 16,25-8-16,8-1 0,11-3 16,-8 3-16,50-11 0,12-1 15,-34 10-15,-18 7 0,-12 10 16,-6 8-16,-19 3 0,-8 2 16,-16 7-16,-10 2 0,-14-3 0,-9 0 15,-8-2-15</inkml:trace>
  <inkml:trace contextRef="#ctx0" brushRef="#br0" timeOffset="983.6921">3405 6253 0,'0'0'0,"0"0"16,26-4-16,-26 4 0,31-5 0,-6 0 16,9-1-16,10-2 15,0 1-15,20-2 0,10-4 16,-2 1-16,-3-2 0,25-4 0,22-7 15,-10 2-15,-5 0 16,31-6-16,11-3 0,31-10 0,-32 7 16,-13 5-16,-6 3 0,-8 1 15,-6 2-15,3 5 0,-3 3 16,-16 3-16,-10 2 0,-8 4 16,-5 1-16,-15 2 0,-10 0 0,-3-2 15,-4 0-15,-7 1 16,-8 2-16,-5 0 0,-5-1 15,-1 4-15,-4 4 0,0-2 0,-2-1 16,-2-2-16,-1-2 0,-3 3 16,0 0-16,0 0 0,0 0 15,0 0-15,2 3 0,-2-3 16,0 0-16,0 0 0,0 0 16,0 0-16,0 0 0,0 0 15,2 1-15,-2-1 0,0-3 16,0 3-16,0 0 0,0 0 15,0 0-15,0 0 0,0 0 16,0 0-16,0 0 0,0 0 0,0 0 16,0 0-16,-2-1 0,2 1 15,0 0-15,0 0 0,0 0 16,0 0-16,0 0 0,0 0 16,0 0-16,0 0 0,0 0 15,0 0-15,0 0 0,0 0 16,0 0-16,0 0 0,0 2 0,-2-1 15,-1 0-15,-3 1 0,0 1 16,-1-1-16,1 0 0,2 0 16</inkml:trace>
  <inkml:trace contextRef="#ctx0" brushRef="#br0" timeOffset="7016.8392">4435 6615 0,'0'0'0,"-6"-4"16,-4-1-16,-3 1 0,0-3 0,-12-1 15,-7 1-15,-2 2 0,-6 2 16,-14 3-16,-4 3 0,1 3 16,3 1-16,-17 9 0,-2 8 15,-8 5-15,6-1 0,-11 15 16,2 4-16,4 2 0,7 1 0,-30 36 15,9 2-15,20-4 0,11-4 16,4 11-16,4 6 0,7-8 16,9-5-16,4-5 0,7-2 15,10-12-15,9-7 0,17-2 16,16-1-16,7-13 0,6-9 16,21-8-16,13-6 0,5-1 15,5-3-15,15-16 0,11-13 16,-2-2-16,1 0 0,12-10 15,11-8-15,-10 1 0,-4-1 0,8-16 16,6-9-16,-16 5 0,-11 5 16,-1-10-16,1-7 0,-13 4 15,-7 3-15,-11-7 0,-7-6 16,-13 2-16,-10 1 0,-15-2 16,-8-1-16,-13 4 0,-7 4 0,-21-4 15,-15-4-15,-6 12 0,-5 6 16,-24 4-16,-15 3 15,-4 12-15,0 8 0,-22 8 0,-9 3 16,2 8-16,2 6 0,-21 15 16,-14 11-16,14 1 0,8 3 0,-24 24 15,-17 15-15,56-21 16,35-15-16,25-9 0</inkml:trace>
  <inkml:trace contextRef="#ctx0" brushRef="#br0" timeOffset="8499.6699">3238 9634 0,'0'0'0,"12"-2"0,1 0 15,2 0-15,-2 1 0,15-1 16,10-1-16,-3-1 0,3-2 0,18 0 15,11 0-15,11-3 0,-1-1 16,28-3-16,11-3 0,-6 4 16,-7 2-16,68-7 0,24-4 15,-29 6-15,-19 4 0,16-2 16,8-1-16,-25 3 0,-21 1 0,9 7 16,1 4-16,-20 3 0,-15 2 15,-5 0-15,-3-3 16,-20-3-16,-11-1 0,-10 0 0,-9 0 15,-9 0-15,-8-1 0,-7-1 16,-6 1-16,-6 1 0,-1 1 16,-5 0-16,0 0 0,-4 0 15,2 1-15,-4-2 0,-1-1 16,2 0-16,5 2 0,-7-1 16,0 2-16,2 0 0,0 0 0,1-1 15,0 0-15,0 0 16,-1 0-16,1 2 0,1 0 15,1 1-15,0 1 0,2-4 0,-2-1 16,2 1-16,-3 4 0,3-4 16,-1 3-16,1-3 0,0 4 0,0-4 15</inkml:trace>
  <inkml:trace contextRef="#ctx0" brushRef="#br0" timeOffset="9016.7644">6919 9495 0,'0'0'0,"0"0"0,0 0 16,0 0-16,0 0 0,0 0 15,0 0-15,0 0 0,0 0 0,31-11 16,-31 11-16,38-3 0,-16 1 15,9 1-15,8-1 0,2 2 16,3 1-16,23-1 0,25-2 16,-5 1-16,-2 0 0,29 0 15,26 0-15,5-1 0,-20 2 0,65 2 16,-8-1-16,-33 5 16,-21 2-16,2-2 0,2-1 15,-25 0-15,-17-2 0,-6 1 16,-6 1-16,-15-2 0,-12-3 0,-8-2 15,-6-1-15,-11 0 0,-9 2 16,-7 1-16,-4 1 0,-3-1 16,-3 0-16,-6-4 0,-9-1 15,-1 0-15,-3 3 0,7 0 16,3 1-16,3 1 0</inkml:trace>
  <inkml:trace contextRef="#ctx0" brushRef="#br0" timeOffset="9483.7149">10847 9464 0,'0'0'15,"0"0"-15,16-4 0,-9 1 0,3 2 0,4-3 16,5-2-16,3 2 16,3-2-16,15 1 0,10-1 15,0 2-15,-1 0 0,27 2 16,26 2-16,-6 0 0,-5-1 0,29 3 16,26 3-16,-18 0 15,-13 2-15,66 7 0,-4 1 16,-31-3-16,-19-2 0,9 3 15,7 3-15,-20-5 0,-13-2 0,0 5 16,0 3-16,-16-6 0,-13-5 16,-1-1-16,-2-1 0,-13-4 15,-9-4-15,-6-2 0,-4 1 16,-7 1-16,-4 3 0,-6-3 16,-5-2-16,-9-1 0,-6 1 0,-4 0 15,-4-2-15,-1 4 0,0 1 16,-4-1-16,-1 0 15,-4 1-15,-1 3 0,-5 0 16,-4 0-16,6 3 0,-2 0 0,7 0 16,1-2-16,1 0 0</inkml:trace>
  <inkml:trace contextRef="#ctx0" brushRef="#br0" timeOffset="10667.6878">3243 11282 0,'0'0'0,"0"0"0,0 0 16,0 0-16,0 0 0,0 0 0,30 4 15,-30-4-15,30 3 0,-30-3 16,42 1-16,-15 0 0,5 1 16,6-1-16,5 0 0,16-1 15,4-1-15,20 1 0,4 1 16,18-3-16,-1-2 0,22 0 16,-2 1-16,18-2 0,-3 1 0,58-2 15,-12-2-15,-17-2 0,-7 0 16,0 3-16,3 4 0,0-1 15,-4-2-15,2 3 0,1 2 16,-5 1-16,-4 2 0,2-3 16,0-1-16,-10-2 0,-4 2 0,-3 0 15,1 1-15,-11 1 0,-8 1 16,-5-2-16,-2-1 0,-14 3 16,-6 2-16,-7-5 15,-8-4-15,-6 4 0,-5 3 0,-9-2 16,-9 1-16,-9-4 0,-7 0 15,-7-2-15,-5-1 0,-7 1 16,-3 2-16,-4 1 0,-3 1 16,-2 2-16,-1 1 0,-2-1 15,-2 2-15,-7-4 0,-2-2 0,-8-3 16,-5-2-16,-11 3 0,-9 1 16,27 4-16,5 1 0,3-1 15</inkml:trace>
  <inkml:trace contextRef="#ctx0" brushRef="#br0" timeOffset="11233.3107">3205 11367 0,'0'0'16,"0"0"-16,0 0 0,33-3 15,-15 2-15,11-1 0,11-1 16,2 0-16,2 0 0,25-2 0,7-1 16,16 0-16,-3 2 0,25-1 15,5 1-15,8-1 0,-6 1 16,67-1-16,-1 1 0,-23-3 0,-16-1 16,13 2-16,9-1 15,-11 4-15,-8 3 0,18-2 16,11-3-16,-17 1 0,-10 0 0,11 2 15,10 2-15,-17 0 0,-8-1 16,5 1-16,6 0 16,-19 1-16,-13 1 0,3-2 0,3 0 15,-21 2-15,-12 2 0,-3-4 16,-1-3-16,-18 0 0,-14 0 16,-11-1-16,-6-1 0,-13-2 15,-9 0-15,-10 2 0,-8 1 16,-5 0-16,-2-1 0,-9-5 15,-5-2-15,-11 1 0,-7 1 0,-10 4 16,-6 2-16,14 1 0,11 2 0,6-1 16</inkml:trace>
  <inkml:trace contextRef="#ctx0" brushRef="#br0" timeOffset="11983.2923">9406 10458 0,'0'0'0,"0"0"16,0 0-16,-3 24 0,3-24 16,-5 25-16,2-6 0,-3 1 15,-2 3-15,-3 9 0,-1 2 16,1-2-16,0-1 0,0 4 16,3-3-16,1-5 0,3-5 0,2-3 15,2-3-15,0-8 0,1-4 16,-1-4-16,2-6 15,-2 2-15,0 2 0,0-1 0</inkml:trace>
  <inkml:trace contextRef="#ctx0" brushRef="#br0" timeOffset="12105.64">9395 10142 0,'0'0'0,"0"0"0,0 0 16,23-8-16,-23 8 0,30-5 0,-10 3 15,3 1-15,2 3 0,8 3 16,2 2-16,-7-1 0,-3-1 0,-6 0 16</inkml:trace>
  <inkml:trace contextRef="#ctx0" brushRef="#br0" timeOffset="12466.9063">9861 10546 0,'0'0'0,"-4"7"15,-4 2-15,0 3 0,-1 2 16,-6 8-16,-1 0 0,0 1 16,2 1-16,-2 2 0,0-2 15,4-5-15,2-5 0,2-3 16,4-2-16,2-5 0,2-4 16,3-2-16,3-6 0,1-3 15,4-2-15,6-4 0,4-7 16,-1 1-16,1 0 0,8-7 15,4-2-15,-2 4 0,-2 4 16,3-1-16,-3 4 0,-4 5 0,-2 5 16,-2 5-16,0 4 0,-3 4 15,-3 4-15,-3 9 0,-4 6 16,-5-2-16,-2 2 0,-3 3 16,-2 3-16,-2 0 0,1 1 15,-3 3-15,1-1 0,2-6 16,0-3-16,2-5 0,1-2 0,3-5 15,2-3-15,-1-2 0,1-1 16,-1 0-16</inkml:trace>
  <inkml:trace contextRef="#ctx0" brushRef="#br0" timeOffset="12702.8041">10650 10271 0,'0'0'0,"-6"11"0,-4 6 16,-2 2-16,-1 3 0,-9 16 0,-5 8 16,-2 10-16,1-3 0,2 7 15,4-6-15,4-1 0,6-12 16,9-5-16,7-4 0,6-7 16,5-5-16,7-7 0,6-7 15,4-6-15,3-3 0,3-7 16,-1-7-16,-1-1 0,0-1 15,-10 5-15,-6 3 0,-6 3 0</inkml:trace>
  <inkml:trace contextRef="#ctx0" brushRef="#br0" timeOffset="12887.6405">10334 10535 0,'0'0'16,"0"0"-16,0 0 0,25-5 0,-25 5 15,40-4-15,-9 0 16,1 1-16,1 2 0,17-2 0,4 2 16,-1-1-16,0 1 0,7 1 15,7 0-15,-16 1 0,-11-1 0,-9 0 16</inkml:trace>
  <inkml:trace contextRef="#ctx0" brushRef="#br0" timeOffset="13266.3779">10747 10643 0,'0'0'0,"0"0"16,0 0-16,0 0 0,0 0 15,31 11-15,-31-11 0,36 8 16,-13-5-16,4-1 0,2-2 16,2 0-16,2-2 0,13-2 15,1-2-15,-4 0 0,-3-3 0,4-3 16,-5 1-16,-6-2 0,-4 2 15,-8-3-15,-4 1 16,-5-2-16,-3 0 0,-8 0 0,-6 1 16,-5 3-16,-4 2 0,-7 3 15,-5 3-15,-3 3 0,-1 2 0,-2 4 16,-2 5-16,3 2 0,4 4 16,-5 7-16,2 4 15,6 0-15,5-1 0,11 1 0,8 0 16,6-4-16,4-2 0,7-3 15,6 1-15,6-7 0,3-2 16,9-4-16,7-3 0,-4-6 16,-2-3-16,9-5 0,0-3 15,-13 4-15,-9 3 0,-8 0 16</inkml:trace>
  <inkml:trace contextRef="#ctx0" brushRef="#br0" timeOffset="13601.8718">11640 10525 0,'0'0'0,"0"0"16,0 0-16,-18 19 0,18-19 16,-20 24-16,7-5 0,0 2 15,0 1-15,-5 7 0,-1-1 16,4-3-16,2-2 0,0-1 16,3-3-16,3-5 0,0-3 0,5-5 15,3-3-15,2-6 16,2-4-16,0-5 0,3-4 0,2-2 15,2-3-15,8-8 0,4-4 16,-1 1-16,-1 3 0,4 2 16,1 2-16,3 0 0,-4 6 15,-2 4-15,-3 4 0,-4 4 16,-1 2-16,-4 7 0,-1 5 16,-5 0-16,0 4 0,-3 7 0,-3 8 15,-1 3-15,-1 3 0,-1 1 16,-2 1-16,3 2 0,1-4 15,3-5-15,1-3 0,2-5 16,1-4-16,-1-3 0,-1-2 16,0-4-16</inkml:trace>
  <inkml:trace contextRef="#ctx0" brushRef="#br0" timeOffset="13917.2348">12496 10501 0,'0'0'0,"0"0"16,0 0-16,-22-5 0,22 5 0,-35-5 16,9 4-16,-4 3 0,-1 0 15,-11 4-15,0 3 0,5 1 16,2 3-16,1 8 0,6 1 16,7-2-16,5-1 0,12 1 15,8 0-15,5-2 0,3 0 0,4 0 16,3-1-16,1 0 0,1-1 15,0 1-15,-3-4 16,-5-1-16,-3-1 0,-6-1 0,-2-2 16,-7-3-16,-3-2 0,-4 1 15,-4-1-15,-1 2 0,2 1 0,-5-5 16,-3-3-16,1-1 16,2 1-16,3-1 0,4 1 15,2 1-15</inkml:trace>
  <inkml:trace contextRef="#ctx0" brushRef="#br0" timeOffset="14283.6242">12650 10759 0,'0'0'0,"0"0"15,0 0-15,30 0 0,-17-1 0,1 0 16,2-2-16,7-1 0,0 1 15,1-2-15,1 1 0,-3-3 16,-2-2-16,-2-3 0,-3-1 16,-2 0-16,-2 1 0,-3-2 15,-3-2-15,-4 2 0,-3-1 16,-8 2-16,-6 0 0,-1 3 16,-2 1-16,-12 2 0,-5 5 15,1 4-15,2 3 0,-2 5 16,-2 6-16,3 0 0,5 4 0,0 5 15,7 3-15,8-1 0,6 0 16,16-4-16,10 1 0,4-2 16,4-2-16,8-1 0,8 0 15,1-5-15,1-1 0,7 0 16,-3-3-16,-11-1 0,-10-3 0,-6-1 16</inkml:trace>
  <inkml:trace contextRef="#ctx0" brushRef="#br0" timeOffset="20416.9604">13310 10710 0,'0'0'0,"0"0"0,0 0 15,0 0-15,0 0 0,32-1 16,-32 1-16,31-1 0,-12 1 0,4 1 15,4-1-15,3 1 0,3-1 16,9 0-16,1-2 16,1 1-16,1-2 0,7 1 0,-3 0 15,-2-1-15,-1-1 0,-2 1 16,-9 0-16,-9 1 0</inkml:trace>
  <inkml:trace contextRef="#ctx0" brushRef="#br0" timeOffset="20583.9572">14293 10576 0,'0'0'0,"0"0"0,0 0 0,0 0 15,0 0-15,0 0 0,-7 23 16,7-23-16,-10 28 0,10-28 16,-15 36-16,5-16 0,-1 4 15,0-1-15,-1 2 0,-3 5 16,-1-2-16,3-5 0,2-4 15,2-2-15,2-3 0,0-3 0</inkml:trace>
  <inkml:trace contextRef="#ctx0" brushRef="#br0" timeOffset="20750.0505">14395 10269 0,'0'0'0,"0"0"0,0 0 16,0 0-16,26-9 0,-26 9 0,30 8 16,-30-8-16,33 15 0,-19-8 15,0-1-15,-3-1 0</inkml:trace>
  <inkml:trace contextRef="#ctx0" brushRef="#br0" timeOffset="21100.7259">14710 10694 0,'0'0'0,"-5"7"16,-5 3-16,-2 1 0,-2 2 0,-3 5 16,-2 4-16,-1-2 0,-1-1 15,-2 2-15,3-2 0,5-3 16,1-3-16,5-5 0,2-3 16,4-4-16,3-1 0,4-6 15,6-6-15,1-2 0,1-1 0,6-3 16,4-6-16,5-4 0,1 1 15,2-1-15,2 2 0,-1 2 16,-2 4-16,4 2 0,-2 5 16,-3 4-16,-4 5 0,-2 5 15,-2 5-15,-5 3 0,-1 1 16,-6 8-16,-2 5 0,-4-2 16,-1 1-16,-2 9 0,-2 2 15,1-2-15,1-2 0,-1-2 16,2-2-16,0-3 0,0-2 0,4-6 15,1-5-15,0-2 0,-2 0 0,0-3 16</inkml:trace>
  <inkml:trace contextRef="#ctx0" brushRef="#br0" timeOffset="21350.9161">15484 10441 0,'0'0'0,"-8"9"0,-4 6 16,-2 3-16,-2 3 0,-6 12 15,-2 4-15,-3 8 0,1-2 16,2 5-16,6-3 0,5-6 16,5-4-16,9-6 0,8-2 15,6-7-15,2-4 0,9-6 16,3-4-16,4-2 0,3-3 0,1-7 15,2-6-15,-4-4 0,-2-3 16,-3 2-16,-8 5 0,-5 2 16</inkml:trace>
  <inkml:trace contextRef="#ctx0" brushRef="#br0" timeOffset="21517.1357">15226 10640 0,'0'0'0,"0"0"0,25-3 0,-25 3 16,39-3-16,-11 1 0,5 0 16,12 0-16,2 1 0,15 0 15,2 1-15,-6 1 0,-4 0 16,-2 0-16,-11 0 0,-10 1 0</inkml:trace>
  <inkml:trace contextRef="#ctx0" brushRef="#br0" timeOffset="21900.0559">15717 10737 0,'0'0'15,"0"0"-15,0 0 0,23 7 16,-23-7-16,32 6 0,-10-3 16,3-2-16,3 0 0,4-1 15,3 1-15,8-2 0,-2-2 0,9-1 16,0-1-16,-6-1 0,-4-1 15,-7-2-15,-5-2 0,-8-2 16,-3 1-16,-8-4 0,-7 0 16,-4-1-16,-5-1 0,-6 6 15,-7 2-15,-1 0 0,0 2 16,-5 2-16,-6 3 0,2 5 16,1 3-16,-7 11 0,0 3 15,4 3-15,4 0 0,5 7 16,3 4-16,6-2 0,4-2 0,5 4 15,7 0-15,5-8 0,5-1 16,15-2-16,8-4 0,-1-6 16,5-2-16,9-5 0,4-6 15,-2-3-15,-2-1 0,5-6 16,2-5-16,-13 5 0,-11 2 0,-8 2 16</inkml:trace>
  <inkml:trace contextRef="#ctx0" brushRef="#br0" timeOffset="22284.0307">16641 10647 0,'0'0'0,"0"0"15,0 0-15,-18 27 0,8-15 0,-1 5 16,-2 4-16,-3 5 16,2 1-16,1-1 0,-1-3 15,3-3-15,3-2 0,-1 0 16,2-4-16,3-6 0,0-2 0,4-6 15,3-5-15,0-3 0,1-2 16,3-5-16,2-6 0,3-1 16,2-1-16,8-7 0,4-2 15,-4 3-15,-1 2 0,1 4 16,2 2-16,1 4 0,-3 5 0,0 1 16,2 1-16,-8 3 0,-2 3 15,1 4-15,-1 3 16,-2 5-16,-1 5 0,-2 6 15,-2 7-15,-4 1 0,-3 1 0,-2 2 16,-3 3-16,1 0 0,0-1 16,-2 4-16,1-3 0,0-4 15,2-3-15,2-7 0,1-3 16,2-3-16,2-1 0,0-3 16,-2-2-16,0-2 0</inkml:trace>
  <inkml:trace contextRef="#ctx0" brushRef="#br0" timeOffset="22633.8377">17570 10600 0,'0'0'16,"0"0"-16,0 0 0,-36-3 15,16 3-15,-13 3 0,-7 3 16,0 0-16,-1 1 0,-6 4 0,1 1 15,7-1-15,7 0 0,5 3 16,8 1-16,9 1 0,8 2 16,11-3-16,7 0 0,5-1 15,3-2-15,9 4 0,5-2 16,-3 0-16,-2-1 0,-2-2 16,-3 1-16,-6-2 0,-6-1 15,-5 0-15,-4 1 0,-7-3 16,-5 2-16,-9-4 0,-8 3 15,0-2-15,0 0 0,-7-1 0,-5 1 16,3 0-16,3-2 0,-7 2 16,3 0-16,7-2 0,5-2 15,5 0-15,3 1 0,2-2 16</inkml:trace>
  <inkml:trace contextRef="#ctx0" brushRef="#br0" timeOffset="22833.7688">17821 10771 0,'0'0'0,"0"0"0,0 0 16,-10 19-16,10-19 0,-14 22 16,2-7-16,0 1 0,-1 2 0,0-1 15,2-2-15,-2 3 0,2-3 16,3-3-16,4-3 0,0-1 15,0-1-15,1-1 0</inkml:trace>
  <inkml:trace contextRef="#ctx0" brushRef="#br0" timeOffset="22997.3512">17880 10435 0,'0'0'0,"0"0"0,0 0 16,0 0-16,0 0 0,28 19 0,-28-19 16,18 20-16,-10-9 0,-2-3 15,1-1-15,-2 1 0</inkml:trace>
  <inkml:trace contextRef="#ctx0" brushRef="#br0" timeOffset="23267.2704">18375 10532 0,'0'0'15,"0"0"-15,0 0 0,-18 21 16,18-21-16,-20 29 0,4-8 16,-3 3-16,-2 1 0,-4 9 15,1 1-15,0 1 0,4-4 0,5-2 16,4 0-16,3-6 0,4-4 15,4-1-15,4-2 0,6-4 16,6-2-16,2-3 0,4-4 16,-2-1-16,0-2 0,1-6 15,2-5-15,-4 2 0,-4 1 0,-3 1 16</inkml:trace>
  <inkml:trace contextRef="#ctx0" brushRef="#br0" timeOffset="23450.8542">18042 10686 0,'0'0'0,"0"0"0,0 0 15,31-4-15,-31 4 0,36-2 16,-8 1-16,2 1 0,5 0 0,12 1 16,4 0-16,6 0 0,-4 0 15,-3 1-15,-3 2 16,-2-1-16,-10 0 0,-7-1 0</inkml:trace>
  <inkml:trace contextRef="#ctx0" brushRef="#br0" timeOffset="23950.7658">18737 10655 0,'0'0'0,"0"0"0,0 0 0,0 0 15,0 0-15,-14 23 0,14-23 16,-18 22-16,18-22 0,-21 31 16,9-10-16,1-1 0,0-2 0,0 6 15,2-1-15,4-2 16,2-4-16,5 0 0,3-1 16,4-2-16,3-3 0,6-5 0,4-5 15,0-4-15,1-1 16,4-5-16,4-5 0,3-3 15,-3 2-15,1-8 0,2-2 16,-5 1-16,-2 3 0,-1-2 0,-4 3 16,-5 3-16,-4 4 0,-3 2 15,-3 4-15,-3 3 0,-1 2 0,-5 7 16,-4 5-16,-5 5 16,-4 4-16,-3 8 0,-3 5 15,0 4-15,1 0 0,-3 7 16,1 1-16,3-6 0,2-3 0,2 1 15,3-4-15,3-8 0,1-3 16,3-1-16,0-3 0,2-6 16,1-1-16,0-2 0,0-1 15,1-3-15,1 0 0,-1 0 16,-1-1-16,-1-2 0,-2-2 16,-5-1-16,-5-3 0,-5 0 15,-4-1-15,-6-2 0,-4-3 16,0 1-16,6 1 0,5 3 0</inkml:trace>
  <inkml:trace contextRef="#ctx0" brushRef="#br0" timeOffset="27366.9336">20765 10400 0,'0'0'0,"0"0"15,0 0-15,0 0 0,0 0 0,0 0 16,0 0-16,1 33 0,-1-33 16,-12 37-16,2-11 0,-4 3 15,-3 4-15,-7 16 0,-2 3 16,1 3-16,0 2 0,-1 10 16,3 7-16,7-11 0,6-11 0,8 0 15,7-8-15,6-9 16,3-7-16,11-9 0,6-5 0,0-7 15,1-5-15,4-7 16,2-6-16,-3-1 0,-5-2 16,-6 2-16,-7 4 0,-4 2 0</inkml:trace>
  <inkml:trace contextRef="#ctx0" brushRef="#br0" timeOffset="27550.4702">20410 10785 0,'0'0'0,"0"0"0,0 0 15,29-5-15,-29 5 0,36-4 0,-11 0 16,3 0-16,2 1 0,14-2 16,4 0-16,0 3 0,-1 2 15,0-1-15,-8 0 0,-7 1 0</inkml:trace>
  <inkml:trace contextRef="#ctx0" brushRef="#br0" timeOffset="27933.9934">20859 11045 0,'0'0'0,"0"0"15,0 0-15,0 0 0,0 0 0,37 1 16,-15 0-16,2 0 0,3 0 15,4-2-15,4-2 16,2 0-16,3-2 0,12 0 0,0 0 16,5-4-16,-6-2 0,-1-2 15,-9 1-15,-9-2 0,-7 1 0,-9-3 16,-6-3-16,-7 3 16,-5 3-16,-9 3 0,-8 2 15,1 0-15,-2 3 0,-9 2 0,-6 4 16,2 3-16,2 3 0,-9 10 15,-1 6-15,6 0 0,3-1 16,7 3-16,4 2 0,5 0 16,5-2-16,6 4 0,6-2 15,9-6-15,6-2 0,12-1 16,7-3-16,4-2 0,2-2 0,15-7 16,6-5-16,-16-1 0,-11 1 15,-8 0-15</inkml:trace>
  <inkml:trace contextRef="#ctx0" brushRef="#br0" timeOffset="28317.0036">21850 10867 0,'0'0'0,"0"0"0,0 0 15,-21 30-15,21-30 0,-23 34 16,7-13-16,1 2 0,-1-1 0,-4 6 15,1-2-15,2-3 0,4-4 16,0 1-16,2-3 0,2-5 16,2-1-16,5-7 0,2-4 15,3-5-15,2 0 0,1-6 16,3-4-16,3-3 0,3-1 0,9-9 16,4-4-16,0 1 15,0 3-15,1 4 0,4 4 16,2-1-16,-6 3 0,0 7 0,0 6 15,-3 2-15,-1 2 0,-1 3 16,-2 5-16,-4 4 0,-2 4 16,-4 3-16,-2 4 0,-3 3 15,-3 1-15,-3 2 0,-3 1 16,-3-1-16,0-1 0,-1-2 16,0-2-16,-2-2 0,0-4 15,5-3-15,3-3 0,1-8 16,2-6-16,0 2 0,-3 1 0,2-3 15</inkml:trace>
  <inkml:trace contextRef="#ctx0" brushRef="#br0" timeOffset="28634.3557">22766 10716 0,'0'0'0,"0"0"15,0 0-15,0 0 0,-22-13 0,22 13 16,-38-3-16,15 3 0,-2 1 15,-4 3-15,-2 2 16,-6 3-16,1 1 0,7 2 0,2 1 16,2 3-16,5 1 0,7-1 15,5-1-15,7 2 0,7 0 16,6 2-16,4 0 0,1 0 16,-2 0-16,2-2 0,-1-2 15,1 0-15,-2 0 0,-5 1 0,-4 0 16,-6-2-16,-5 0 0,-5-2 15,-3-1-15,-5 0 0,-3 1 16,-3-4-16,-2-1 0,-1-3 16,2-2-16,-2-1 0,0-2 15,4-2-15,4-1 0,4-1 16,2 2-16,4 1 0</inkml:trace>
  <inkml:trace contextRef="#ctx0" brushRef="#br0" timeOffset="29016.8366">22820 11019 0,'0'0'0,"0"0"0,0 0 16,34 2-16,-17 0 0,0-1 16,3-1-16,4 0 0,-1 0 15,3-2-15,1-2 0,-2-2 16,-3-2-16,-3 0 0,-1-2 15,-4-1-15,-1-3 0,-3-4 0,-5-3 16,-3 6-16,-3 0 0,-5-4 16,-6-3-16,-3 5 0,-3 1 15,-4 3-15,-2 2 0,-2 5 16,-1 1-16,-3 9 0,0 5 16,0 5-16,0 2 0,-4 12 15,1 7-15,6-2 0,5 0 0,7 2 16,6 3-16,7-6 0,6-5 15,14 5-15,8-1 0,5-6 16,2-4-16,7-6 0,5-1 16,0-6-16,1-2 0,-1-6 15,1-5-15,-11 1 0,-8 2 0,-7 1 16</inkml:trace>
  <inkml:trace contextRef="#ctx0" brushRef="#br0" timeOffset="29233.7929">23480 11017 0,'0'0'16,"0"0"-16,0 0 0,34 2 15,-16-2-15,4 1 0,5 0 16,7 1-16,1 0 0,6-1 0,4 0 15,6 0-15,-5 0 0,0 0 16,1 2-16,-3 0 0,-10 0 16,-8-2-16</inkml:trace>
  <inkml:trace contextRef="#ctx0" brushRef="#br0" timeOffset="35867.9299">24759 10640 0,'0'0'0,"0"0"0,0 0 16,0 0-16,0 0 0,-15 21 16,15-21-16,-27 30 0,12-12 0,-5 8 15,-4 4-15,-1 1 16,1 1-16,-5 12 0,-4 10 16,6-8-16,3-6 0,5-1 15,5-1-15,2-1 0,6-6 0,6-8 16,4-4-16,5-4 0,4-4 15,8-6-15,7-3 16,-5-4-16,0-2 0,6-8 0,1-4 16,-7 4-16,-6 2 0,-2 3 15</inkml:trace>
  <inkml:trace contextRef="#ctx0" brushRef="#br0" timeOffset="36040.2201">24256 10851 0,'0'0'0,"0"0"16,0 0-16,0 0 0,41 2 0,-18-2 15,7-1-15,3 0 16,2 0-16,17 1 0,4 0 16,0 0-16,-1 0 0,0 0 15,-10 0-15,-9 0 0</inkml:trace>
  <inkml:trace contextRef="#ctx0" brushRef="#br0" timeOffset="36400.1526">24757 11053 0,'0'0'0,"0"0"16,0 0-16,0 0 0,0 0 0,30 7 15,-30-7-15,42 1 0,-18-1 16,6-1-16,4-3 0,1 1 15,2-2-15,12 0 0,1-2 16,5 0-16,-6-1 0,-6-4 16,-5-2-16,-8-1 0,-6 1 15,-5-3-15,-8 1 0,-8 1 0,-5-1 16,-9 1-16,-8 3 16,-3 2-16,-1 0 0,-11 5 15,-5 5-15,0 5 0,3 5 0,-1 5 16,0 6-16,5 3 0,5 4 15,0 6-15,5 0 0,8-3 16,5-1-16,10 1 0,8 2 16,7-6-16,6-3 0,12-6 15,9-3-15,2-3 0,2-3 16,-12-3-16,-8-1 0,-7-1 0</inkml:trace>
  <inkml:trace contextRef="#ctx0" brushRef="#br0" timeOffset="36783.8654">25665 10842 0,'0'0'15,"0"0"-15,0 0 0,-21 16 16,21-16-16,-21 23 0,7-4 16,-1 0-16,-1 2 0,-5 8 15,0 3-15,4-3 0,1-2 0,1 0 16,3-4-16,2-4 0,2-4 15,3-5-15,0-3 0,3-5 16,2-2-16,0-6 0,4-5 16,2-3-16,2-2 0,4-5 15,4-4-15,0 0 0,-1-2 0,7-3 16,2 2-16,2 3 0,0 5 16,6-1-16,1 3 15,-2 5-15,-2 3 0,-1 6 0,1 5 16,-6 3-16,-3 2 0,-3 8 15,-4 6-15,-3 3 0,-5 2 16,-2 4-16,-3 4 0,-3-1 16,0-1-16,-4-2 0,-3-1 15,1-4-15,0-1 0,2-4 16,2 1-16,5-5 0,3-3 16,0-3-16,-1-2 0,1-1 0</inkml:trace>
  <inkml:trace contextRef="#ctx0" brushRef="#br0" timeOffset="37102.4536">26553 10797 0,'0'0'16,"0"0"-16,0 0 0,-31 2 16,31-2-16,-40 6 0,13 0 15,-1 2-15,1 1 0,-7 8 0,4 2 16,4 0-16,5 0 0,5 5 15,8 0-15,7 0 0,6-4 16,11 2-16,7-1 0,-1-1 16,0-1-16,5-1 0,-1-1 15,-4-2-15,-3 0 0,-9-2 16,-6-2-16,-5-1 0,-6 0 0,-7-3 16,-7 1-16,-3-1 0,-3 0 15,-2-2-15,-4-3 16,0-1-16,1-1 0,-2-3 0,5-2 15,8-4-15,5-2 0,5 3 16,3 1-16,0 1 0</inkml:trace>
  <inkml:trace contextRef="#ctx0" brushRef="#br0" timeOffset="37283.9164">26778 10995 0,'0'0'0,"0"0"15,0 0-15,-10 26 0,4-15 16,0 5-16,-2 5 0,-1 1 16,-1 0-16,-1 2 0,1-3 15,1-2-15,2-3 0,1-4 16,2-3-16,0-9 0,1-4 0,1-1 16,0 2-16,0 0 0</inkml:trace>
  <inkml:trace contextRef="#ctx0" brushRef="#br0" timeOffset="37433.6867">26871 10561 0,'0'0'16,"0"0"-16,0 0 0,26 8 16,-26-8-16,28 14 0,-11-2 15,-1 0-15,2 3 0,1 0 0,-4-2 16,-1-2-16</inkml:trace>
  <inkml:trace contextRef="#ctx0" brushRef="#br0" timeOffset="37783.8349">27156 10909 0,'0'0'0,"0"0"15,0 0-15,-30 21 0,17-11 0,-3 5 16,-2 4-16,-7 4 0,1 3 15,4 0-15,5 0 0,7-1 16,6-2-16,7 4 0,8-4 16,5-4-16,5-2 0,9-7 15,6-3-15,1-3 0,0-2 16,8-8-16,-3-6 0,-5 1 16,-3-1-16,-1-8 0,-6-5 15,-13 3-15,-5-1 0,-7-6 16,-7-3-16,-5 9 0,-3 0 0,-12-2 15,-8 3-15,3 8 0,-3 3 16,-5 1-16,-1 1 0,4 5 16,3 3-16,6 4 0,4 1 15,7 2-15,4 2 0,11-2 16,7 2-16,-1-1 0,-3-1 0,0-3 16</inkml:trace>
  <inkml:trace contextRef="#ctx0" brushRef="#br0" timeOffset="38167.1546">27817 10862 0,'0'0'0,"0"0"16,0 0-16,-16 23 0,16-23 0,-23 28 15,5-9-15,0 3 16,0 1-16,-9 7 0,0 0 0,3-3 15,3-1-15,1 1 0,3-4 16,4-6-16,2-4 0,2-3 16,2-4-16,3-2 0,4-4 15,0 0-15,8-8 0,2-3 16,2-2-16,5-6 0,5-6 16,1 1-16,3-2 0,9-4 15,3 1-15,-1 3 0,1 4 0,5 0 16,-3 5-16,-3 4 0,-3 4 15,-5 5-15,-5 5 0,-3 2 16,-2 1-16,-7 9 0,-5 7 16,-6 4-16,-4-1 0,-7 8 15,-5 5-15,-3 1 0,-1 0 0,-2 2 16,-2 3-16,2-4 0,6-10 16,4-7-16</inkml:trace>
  <inkml:trace contextRef="#ctx0" brushRef="#br0" timeOffset="43579.2735">5936 14248 0,'0'0'0,"6"10"0,3 2 15,3 7-15,1 0 0,6 7 16,5 2-16,1-1 0,-1-2 0,-1 0 15,-5-6-15,-4-5 0</inkml:trace>
  <inkml:trace contextRef="#ctx0" brushRef="#br0" timeOffset="43867.6652">9024 14227 0,'0'0'0,"8"8"15,3 4-15,5 3 0,2 2 16,6 11-16,6 4 0,2-1 16,1 1-16,-3-2 0,-5-7 15,-7-5-15</inkml:trace>
  <inkml:trace contextRef="#ctx0" brushRef="#br0" timeOffset="45067.8092">13438 13262 0,'0'0'0,"-13"-1"0,-7-1 15,-8 1-15,0-1 0,-18 3 0,-7 0 16,-14 2-16,-3 2 0,-5 5 16,-5 3-16,-13 5 0,1 3 15,-13 9-15,3 6 0,-30 16 0,18-2 16,3 6-16,1 7 16,7 15-16,4 11 15,31-17-15,24-13 0,11 11 16,8 7-16,15-8 0,10-7 0,25 7 15,17 5-15,6-9 0,4-7 16,30 9-16,19 6 0,-1-10 16,-1-7-16,33 8 0,24 8 15,-14-11-15,-9-7 0,30 6 16,20 3-16,-18-10 0,-12-8 0,19 4 16,13 3-16,-18-11 0,-14-7 15,21-5-15,15-4 16,-26-6-16,-17-2 0,12-13 0,7-10 15,-26-8-15,-17-5 0,3-12 16,4-6-16,-21-5 0,-13-4 16,-1-12-16,0-9 0,-17 9 15,-11 5-15,-7-19 0,-2-15 16,-14 13-16,-8 7 0,-10-15 16,-5-10-16,-9 8 0,-5 6 0,-18-13 15,-12-10-15,-1 13 0,-3 9 16,-18-9-16,-12-4 15,4 6-15,4 6 0,-18-8 0,-12-3 16,2 18-16,1 14 0,-25-4 16,-18-2-16,13 8 0,9 8 15,-20 0-15,-14 1 0,13 7 16,9 6-16,-18 5 0,-13 5 16,17 10-16,12 7 0,-13 4 15,-8 2-15,17 4 0,12 2 0,-7 5 16,-4 3-16,16 2 0,12 1 15,-7 4-15,-3 2 16,18-3-16,14 1 0,0 0 0,1-2 16,12-1-16,7-1 0,7 4 15,6 1-15,8-7 0,7-3 0,4-2 16,7 1-16,-1-2 16,2-1-16,6-3 0,3-4 15,-1 0-15,0 0 0,-3 1 16,0 0-16,3-4 0,0 0 0,5-2 15,3-1-15,-5 6 0,-1 0 16,-1-2-16,1-2 0,-1 1 16,0 2-16,-1 0 0,0 1 15,-1-1-15,1 1 0,-2-2 16,0 1-16,-1 2 0,2-2 0,-2 2 16,0 0-16,0 0 0,0 0 15,-4 3-15,-4 1 16,1-1-16,2 0 0,-1-1 0</inkml:trace>
  <inkml:trace contextRef="#ctx0" brushRef="#br0" timeOffset="48253.2979">17384 13405 0,'0'0'0,"0"0"0,0 0 15,0 0-15,0 0 0,0 0 16,-18 18-16,18-18 0,-20 19 0,2-6 16,-5 3-16,-2 2 15,-3 1-15,-15 12 0,-5 4 16,2-1-16,-1-2 0,-14 11 0,-14 11 15,11-10-15,10-4 0,-2 1 16,9-3-16,8-6 0,9-5 16,6-7-16,11-9 0,6-3 15,1-2-15,2-2 0</inkml:trace>
  <inkml:trace contextRef="#ctx0" brushRef="#br0" timeOffset="48434.3122">17016 13800 0,'0'0'15,"0"0"-15,0 0 0,0 0 0,9 32 16,-9-32-16,4 29 0,-7-8 16,-1 4-16,-4 3 0,-2 2 15,-3 9-15,0 1 0,0-2 16,1-1-16,-2 6 0,2-5 0,2-5 16,3-6-16,3-4 0,5-6 15,0-3-15,-1-3 16,0-2-16</inkml:trace>
  <inkml:trace contextRef="#ctx0" brushRef="#br0" timeOffset="48617.6362">17246 13956 0,'0'0'0,"0"0"16,23-2-16,-4 2 0,4-1 0,12 0 15,5 1-15,3-1 0,2 1 16,12 0-16,3 1 0,6 0 15,-5-1-15,-8-1 0,-7-1 16,-9 0-16,-8 0 0,-3-2 16,-6 2-16,-5 0 0</inkml:trace>
  <inkml:trace contextRef="#ctx0" brushRef="#br0" timeOffset="48833.6812">17715 13701 0,'0'0'0,"0"0"0,-15 19 16,4-5-16,-3 3 0,-12 11 15,-6 7-15,-4 2 16,-4 4-16,-7 10 0,-7 7 0,6-7 16,5-5-16,3-4 0,7-11 15,8-7-15,8-3 0,8-7 16,6-6-16,6-9 0,5-6 0,-4 3 15,0 0-15,0 1 0</inkml:trace>
  <inkml:trace contextRef="#ctx0" brushRef="#br0" timeOffset="49017.6844">17529 14072 0,'0'0'0,"0"0"0,0 0 16,10 19-16,-10-19 0,14 29 15,-4-11-15,0 1 0,1 0 16,2 3-16,2 0 0,7 5 15,3-1-15,3-2 0,0-3 16,10 2-16,0-4 0,-1-4 0,-3-3 16,-2-6-16,-2-5 0,-2-6 15,1-4-15,-4-9 0,-1-4 16,-2-1-16,-5 6 0,-3 3 16</inkml:trace>
  <inkml:trace contextRef="#ctx0" brushRef="#br0" timeOffset="49183.9347">18101 13489 0,'0'0'0,"0"0"0,0 0 0,0 0 16,0 0-16,-2 33 0,2-33 16,7 32-16,-3-14 0,6 1 15,4 1-15,-2-3 0,0-2 16,-3-1-16</inkml:trace>
  <inkml:trace contextRef="#ctx0" brushRef="#br0" timeOffset="49584.0833">18767 13647 0,'0'0'0,"0"0"0,0 0 15,0 0-15,0 0 0,0 0 0,0 0 16,0 0-16,0 0 0,0 0 16,0 0-16,0 0 15,0 0-15,0 0 0,0 0 16,0 0-16,0 0 0,0 0 16,0 0-16,-14 20 0,14-20 0,0 0 15,0 0-15,0 0 0,0 0 16,0 0-16,0 0 0,0 0 15,0 0-15,0 0 0,0 0 16,-27 10-16,27-10 0,0 0 16,-26 7-16,14-1 0,-1 1 15,-6 1-15,-5 2 0,-4 2 0,-3 1 16,-2 1-16,-2 1 16,-10 5-16,-1 2 0,-5 4 15,3 1-15,5-1 0,3-3 0,-1 4 16,4-2-16,9-2 0,5-3 15,6-3-15,4-5 0,3-2 16</inkml:trace>
  <inkml:trace contextRef="#ctx0" brushRef="#br0" timeOffset="49784.6223">18582 13741 0,'0'0'0,"0"0"0,0 0 0,-8 24 15,8-24-15,-17 36 0,3-10 16,1 3-16,-1 4 0,-5 9 16,-2 3-16,3-3 15,4-1-15,0 4 0,4-5 0,5-6 16,5-4-16,5-3 0,3-7 16,-3-8-16,0-2 0,-2-1 15</inkml:trace>
  <inkml:trace contextRef="#ctx0" brushRef="#br0" timeOffset="49983.7624">19282 13944 0,'0'0'16,"0"0"-16,0 0 0,0 0 16,0 0-16,-35-3 15,8 5-15,-7 2 16,-7 3-16,1 0 0,-1 0 0,-12 3 15,1 1-15,-6-3 0,5-4 16,2-3-16,10-4 0,9 1 16,7 0-16,5 0 0</inkml:trace>
  <inkml:trace contextRef="#ctx0" brushRef="#br0" timeOffset="50284.6278">18974 13711 0,'0'0'0,"0"0"0,0 0 15,0 0-15,3 28 0,-3-28 16,-7 36-16,-1-12 0,-2 3 0,-3 5 16,-2 4-1,-2 8-15,3 0 0,2 4 0,4-4 16,7-4-16,6-4 0,8 3 16,4-2-16,6-5 0,5-4 0,5-3 15,4-4-15,5-3 16,4-3-16,1-3 0,1-3 15,2-1-15,-6-2 0,-7-2 0,-8-1 16,-6-2-16,-4 0 0,-4-2 16,-4-1-16,-5-1 0,-1-1 15,-4-7-15,-2-6 0,-2-4 16,-1-4-16,1 0 0,0-5 16,1 3-16,0 5 0,0 5 0</inkml:trace>
  <inkml:trace contextRef="#ctx0" brushRef="#br0" timeOffset="50922.6391">20074 14024 0,'0'0'0,"-8"10"0,-3 5 16,-1 1-16,0 0 0,-2 6 15,1 6-15,8-2 0,6-2 0,9 0 16,7 1-16,10-5 0,8-2 16,14-7-16,5-7 15,0-5-15,0-4 0,7-3 0,0-2 16,-6-5-16,-4-3 0,-9-7 15,-6-3-15,-8-3 0,-11-1 0,-12-3 16,-11-2-16,-8 9 16,-9 4-16,-17 0 15,-12 0-15,-7 7 16,-6 5-16,8 6 0,9 3 0,-6 6 16,3 2-16,13 3 0,9 1 0,-3 2 15,10-3-15,6-3 0</inkml:trace>
  <inkml:trace contextRef="#ctx0" brushRef="#br0" timeOffset="51184.3017">21003 14018 0,'0'0'0,"0"0"0,-13 26 16,13-26-16,-20 33 0,3-3 0,-4 7 16,-6 13-16,-2 1 0,-11 20 15,-1 7-15,-3 0 0,5-11 0,1 0 16,4-1-16,9-19 16,6-12-16,5-13 0,3-11 15,2-7-15,2-6 0,3 2 16,1-2-16,0 2 0</inkml:trace>
  <inkml:trace contextRef="#ctx0" brushRef="#br0" timeOffset="51434.2971">20814 13916 0,'0'0'0,"0"0"0,26 0 0,-5 0 0,3 2 15,16 2-15,5 5 16,6 3-16,-5 3 0,11 9 15,2 5-15,-10-1 0,-7-3 0,-2 9 16,-7 2-16,-11-6 0,-7-5 16,-12 2-16,-10 2 15,-6-4-15,-4-2 0,-10-4 0,-10-1 16,-5-3-16,-4-2 0,-1-5 16,-1-3-16,3-8 0,2-6 0,7 2 15,9 0-15,9 3 16</inkml:trace>
  <inkml:trace contextRef="#ctx0" brushRef="#br0" timeOffset="51701.6821">21963 13737 0,'0'0'0,"0"0"15,0 0-15,-16 29 0,16-29 0,-23 39 16,4-11-16,-2 2 0,-2 1 16,-7 12-16,-5 11 15,4-8-15,4-4 0,1 2 0,5-2 16,7-7-16,6-5 0,8-3 16,6-2-16,3-5 0,1 0 0,9-8 15,6-5-15,1-4 16,-3-3-16,-4 0 0,-5 0 15,-3 0-15</inkml:trace>
  <inkml:trace contextRef="#ctx0" brushRef="#br0" timeOffset="51851.8705">21625 13952 0,'0'0'16,"10"0"-16,4 0 0,5 2 15,2-1-15,14 3 0,7 1 16,11 1-16,1 1 0,-10-1 16,-8-1-16,-7-2 0</inkml:trace>
  <inkml:trace contextRef="#ctx0" brushRef="#br0" timeOffset="52051.1245">22348 14136 0,'0'0'16,"0"0"-16,0 0 0,-21 25 15,11-13-15,-2 1 0,-2 1 0,-4 6 16,1 3-16,2-1 0,2 0 16,2-4-16,2-4 0,2-1 15,2-3-15,-1-1 0</inkml:trace>
  <inkml:trace contextRef="#ctx0" brushRef="#br0" timeOffset="52203.7823">22574 13635 0,'0'0'15,"0"0"-15,0 0 0,31 4 0,-20-1 16,1 1-16,2 1 15,-2-1-15,-1-1 0,-2 0 0</inkml:trace>
  <inkml:trace contextRef="#ctx0" brushRef="#br0" timeOffset="52752.4881">22682 14001 0,'0'0'0,"0"0"15,-5 18-15,-1-4 0,-1 1 0,0 3 16,-3 3-16,-5 5 0,0-3 15,1-1-15,0-1 16,3-3-16,3-1 0,-1-3 0,2-2 16,3-6-16,0-1 0,4-5 15,2-3-15,1-3 0,1-3 16,6-5-16,4-4 0,1-3 16,-1-1-16,5-5 0,3-3 15,7-2-15,0 4 16,2 5-16,-1 3 0,-2 5 0,-2 3 15,4 3-15,-2 4 0,-3 5 16,-4 3-16,-5 6 0,-4 6 16,-4 1-16,-4 2 0,-1 7 0,-4 1 15,-4-1-15,-1-3 0,-4 1 16,-4 2-16,0-3 0,-1-3 16,0 0-16,2-2 0,3-2 15,1-3-15,4-4 0,0-2 16,1-2-16,1 0 0,3-4 15,-1-4-15,4-3 0,3-3 16,8-5-16,6-7 0,2-1 16,2 0-16,9-9 0,2-3 15,-2 5-15,-1 2 0,8 0 16,1 5-16,-5 5 0,-3 3 0,2 6 16,3 5-1,-3 6-15,-2 5 16,-7 4-16,-6 4 0,-7 7 0,-6 6 15,-3-1-15,-4 1 0,-9 2 0,-6 5 16,0-3-16,2 1 0,-2 6 16,0 0-16,2-9 0,0-6 15,3-6-15,3-5 0,2-2 16</inkml:trace>
  <inkml:trace contextRef="#ctx0" brushRef="#br0" timeOffset="53203.0859">24122 14179 0,'0'0'0,"0"0"0,0 0 16,0 0-16,2-18 0,-2 18 16,0 0-16,-15-25 0,15 25 15,-30-17-15,11 8 0,-4 3 0,-4 2 16,-13 1-16,-6 3 15,0 5-15,-2 6 0,-9 6 16,3 5-16,9-2 0,8-1 0,1 4 16,11 0-16,7 2 0,7-1 15,14-1-15,9 0 0,5-7 16,4-2-16,11-5 0,9-2 16,0-3-16,0-3 0,8-7 15,3-5-15,-4-7 0,-4-6 16,-5-3-16,-2 0 0,-8 1 15,-5 1-15,-5 0 0,-5 3 16,-5 8-16,-3 1 0,-1 5 16,-2 3-16,-1 3 0,-2 2 0,-2 6 15,-1 3-15,-2 5 0,1 6 16,-2-1-16,-1 3 0,1 2 16,3 1-16,2 1 0,1-1 15,2 2-15,2-4 0,2-4 16,1-3-16,1-8 0,2-3 15,-2-2-15,-2 0 0,0-1 0</inkml:trace>
  <inkml:trace contextRef="#ctx0" brushRef="#br0" timeOffset="53484.5075">24654 13650 0,'0'0'16,"0"0"-16,0 0 0,-12 29 0,12-29 16,-23 43-16,-1-8 15,-4 5-15,-2 3 0,-7 13 0,-6 11 16,1 4-16,9-7 0,2 4 16,7-5-16,8-9 0,8-8 15,3-9-15,5-5 0,6-5 16,3-5-16,9-5 0,8-5 15,0-4-15,1-4 0,8-12 16,7-8-16,-10 2 0,-8 5 0,-6 2 16</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49:22.449"/>
    </inkml:context>
    <inkml:brush xml:id="br0">
      <inkml:brushProperty name="width" value="0.05292" units="cm"/>
      <inkml:brushProperty name="height" value="0.05292" units="cm"/>
      <inkml:brushProperty name="color" value="#FF0000"/>
    </inkml:brush>
  </inkml:definitions>
  <inkml:trace contextRef="#ctx0" brushRef="#br0">3313 4537 0,'0'0'0,"0"0"16,0 0-16,0 0 0,0 0 0,0 0 15,-16 18-15,16-18 16,0 0-16,0 0 0,-18 21 16,18-21-16,-12 15 0,4-7 15,-4 2-15,0-2 0,-2 2 0,-1 1 16,-1 2-16,0 0 0,-1 1 15,-7 5-15,-1 1 16,1 1-16,0 2 0,-1-2 0,-3 1 16,2-2-16,1 0 0,-10 6 15,3 0-15,2 1 0,1-1 0,-2 1 16,-2 1-16,-2 3 16,4-1-16,2-2 0,1-2 15,0 0-15,3-1 0,-1 1 16,-1-2-16,5-2 0,4-3 0,-1 1 15,1-1-15,2-1 0,3-2 16,1 0-16,3 0 0,2-5 16,2-2-16,0-2 0</inkml:trace>
  <inkml:trace contextRef="#ctx0" brushRef="#br0" timeOffset="749.0244">2439 4767 0,'0'0'0,"0"0"0,0 0 15,0 0-15,0 0 0,0 0 16,0 0-16,0 0 0,0 0 0,30 11 16,-30-11-16,19 9 0,-19-9 15,20 8-15,-6-4 16,0 2-16,-2-1 0,1 2 0,3 2 15,2-1-15,-1 0 0,1 0 16,2-1-16,1 2 0,-2-2 16,11 5-16,3 1 0,-3-2 15,-3 0-15,2-1 0,-1 1 16,7 0-16,-2 0 0,1 3 16,0 4-16,-2-5 0,-4-1 15,0 1-15,1 0 0,-4 0 0,1-4 16,-1 2-16,1 3 15,-1-2-15,-2 1 0,1-2 0,-2-2 16,-3-1-16,0 3 0,-1-4 16,-1 0-16,-1 1 0,2-1 15,-4-1-15,2 2 0,-4-1 16,0-1-16,-4-2 0,1-1 16,-3 1-16,1-2 0,-2 0 15,1 1-15,1 0 0,-4-1 0,0-1 16,-1 0-16,2 0 0,-3 2 15,-1-3-15,2 0 0,-2 0 16,3 1-16,-3-1 0,1 1 16,-1-1-16,0 0 0,0 0 15,0 0-15,0-2 0,0 2 16,0 0-16,-1-1 0,1 1 16,-3-4-16,3 4 0,-2-2 15,2 2-15,-1-3 0,1 3 16,-4-4-16,4 4 0,-2 0 0,-1 0 15,-3-1-15,-4 3 0,-3 4 16,1-2-16,2 0 0,1 0 16</inkml:trace>
  <inkml:trace contextRef="#ctx0" brushRef="#br0" timeOffset="1719.8379">2107 7521 0,'0'0'0,"0"0"0,0 0 16,0 0-16,0 0 0,0 0 16,0 0-16,0 0 0,0 0 15,-1 26-15,1-26 0,0 0 16,-4 23-16,4-23 0,0 0 16,-3 27-16,3-27 0,-3 25 15,1-11-15,0 2 0,2-1 0,0 3 16,0 4-16,0-1 0,0 3 15,0 5-15,2 1 16,0-1-16,-2-1 0,3 3 0,-2 1 16,2-3-16,1-1 0,1 2 15,1-1-15,-2-2 0,3 0 16,2-2-16,3 1 0,1-3 16,2 0-16,1-7 0,0-4 15,0-4-15,0 0 0,5-5 16,5-2-16,-3-3 0,2-3 0,7-6 15,5-3-15,-2-4 0,2-2 16,11-9-16,2-4 0,-1-2 16,1-1-16,10-9 0,5-1 15,-3 2-15,-3 3 0,8-10 16,-1-1-16,-10 7 0,-5 4 16,25-16-16,-6 6 0,-12 6 15,-11 2-15,-3 8 0,-1 3 16,-9 7-16,-5 7 0,-9 4 0,-7 5 15,-4 3-15</inkml:trace>
  <inkml:trace contextRef="#ctx0" brushRef="#br0" timeOffset="2582.7143">2273 13058 0,'0'0'0,"0"0"16,0 0-16,0 0 0,0 0 0,5-24 16,-5 24-16,0 0 15,0 0-15,0 0 0,0 0 16,17-11-16,-17 11 0,0 0 0,0 0 15,0 0-15,0 0 0,20 23 16,-20-23-16,9 29 0,-9-29 16,5 32-16,-1-11 0,-3 1 15,1 2-15,-2 8 0,1 3 16,1 0-16,-2-2 0,4 6 16,-3 0-16,4-5 0,1-4 0,4-2 15,2-2-15,1-4 0,-3-4 16,12-6-16,9-4 15,-1-5-15,2-3 0,14-10 16,7-7-16,4-1 0,1 0 0,16-13 16,6-6-16,-7 1 0,-3 0 15,12-8-15,-1-2 0,22-11 16,-18 7-16,-10 6 0,-6 3 16,-14 11-16,-5 5 0,-9 5 15,-6 1-15,-11 21 0,-7 14 0,-7-7 16,-1-1-16,-6-3 0</inkml:trace>
  <inkml:trace contextRef="#ctx0" brushRef="#br0" timeOffset="107184.0818">2435 12551 0,'0'0'0,"0"0"15,0 0-15,0 0 0,0 0 0,0 0 16,0 0 0,0 0-16,18-18 0,-18 18 15,0 0-15,19-15 0,-19 15 16,22-8-16,-11 5 0,1 0 16,3 1-16,-1 1 0,1-2 0,4 3 15,6 0 1,0 2-16,1-2 0,11 2 0,2 0 15,2 1-15,1 0 0,14 2 16,4-1-16,-2-1 0,-3-2 0,14 2 16,2 0-16,8 0 0,-4 1 15,3-1-15,3-2 0,4 1 16,-7 2-16,37-3 0,-5 0 16,-15 0-16,-10 1 0,10 1 15,6 0-15,-13-2 0,-8-1 16,4 2-16,8 0 0,-6-2 15,0-2-15,4 2 0,5 2 16,-9 0-16,-4 0 0,7 0 0,6 1 16,-9-1-16,-6 1 0,6-2 15,6-2-15,-7 2 0,-5 1 16,26 2 0,14 2-16,-12-3 0,-6-1 0,-11-4 15,-7-1-15,13 1 16,10 2-16,-27 0 0,-16-1 0,12-5 15,9-2-15,-9 5 16,-3 3-16,3-2 16,6-1-16,-3 0 0,-1-1 0,-3 0 15,-4 1-15,-4 1 0,-3 0 0,-1-1 16,1 0-16,-1-1 0,-2 1 16,5-2-16,1-2 15,-1 0-15,1 0 0,3 2 16,0 1-16,-4 0 0,-2 0 0,2-2 15,2-1-15,-7 1 0,-3-1 16,5 3-16,4-2 0,2-1 16,3-3-16,3 3 0,1 2 15,-1 1-15,-2 3 0,1-1 16,1-2-16,-2 0 0,0 0 0,5-1 16,4 0-16,2 0 0,0 1 15,2 0-15,1 1 16,-4 0-16,-1-2 0,7 2 0,5 3 15,-1-1-15,-2-1 0,0 0 16,-1-4-16,-2 5 0,0 3 16,4-3-16,0 0 0,0-1 15,-3 2-15,4-4 0,2 0 16,-3-2-16,-1 0 0,2 1 16,2 0-16,-5 0 0,-4-1 0,1-1 15,0-3-15,-1 3 0,-1 0 16,1-2-16,2-1 0,-3 3 15,-4 3-15,3 1 0,1-1 16,-2 4-16,-2 1 0,0 0 16,0 1-16,-6-2 0,-4 1 15,-1 0-15,1 2 0,-8 4 16,-7 1-16,-6 1 0,-5-2 16,-4-3-16,-4-2 0,-10 0 0,-10-1 15,-5 0-15</inkml:trace>
  <inkml:trace contextRef="#ctx0" brushRef="#br0" timeOffset="115453.0549">1780 7603 0,'0'0'0,"0"0"16,0 0-16,0 0 0,0 0 0,0 0 15,-3 31-15,3-31 0,0 24 16,0-24-16,1 43 0,1-15 16,0 3-16,0 5 0,0 7 15,-2 13-15,0 0 0,0 25 16,-2 7-16,-2 10 0,-1-6 16,0 20-16,-1 5 0,0 9 15,4-6-15,-2 55 0,-3-9 16,4-16-16,3-10 0,3 6 15,7 6-15,-1-13 0,-1-10 0,0 14 16,2 9-16,-1-12 16,1-10-16,0 14 0,4 8 0,-4-15 15,0-10-15,2 10 0,-2 6 16,-1-11-16,1-8 0,-10 4 16,-7 1-16,-1-10 0,1-9 15,-6 5-15,-5 2 0,8-36 16,1-25-16,5-18 0</inkml:trace>
  <inkml:trace contextRef="#ctx0" brushRef="#br0" timeOffset="127667.3901">1970 7451 0,'0'0'0,"0"0"0,0 0 0,0 0 15,0 0-15,3 32 0,-3-32 16,-3 35-16,1-14 0,1 6 15,-3 4-15,2 5 0,1 1 0,-4 20 16,0 6-16,-4 14 0,-3-1 16,-1 21-16,-2 4 15,1 11-15,0-8 0,0 21 16,-2 1-16,1 40 0,5-21 16,1 5-16,2 3 0,4-14 0,1-9 15,1 14-15,-1 7 0,1-9 16,-3-8-16,4 17 0,-2 10 15,1-13-15,-1-10 0,0 12 16,0 9-16,0-11 0,1-7 16,-2 13-16,-4 9 0,1-12 15,-3-7-15,-4 7 0,-3 6 16,6-49-16,1-33 0,4-24 0</inkml:trace>
  <inkml:trace contextRef="#ctx0" brushRef="#br0" timeOffset="134485.9037">26818 8376 0,'0'0'0,"0"0"0,0 0 15,0 0-15,29-1 0,-29 1 16,35 0-16,-13 1 0,3 1 0,6-1 15,6 0-15,16 1 0,2 1 16,22 0-16,8-2 16,13 0-16,-3-1 0,24 2 0,6 1 15,7-2-15,-11-1 0,58-1 16,-10-3-16,-27-2 0,-19-1 16,2 0-16,-1-1 0,-21 4 15,-15 2-15,-10-3 0,-5-3 16,-19 0-16,-11 0 0,-19 0 15,-11-2-15,-13-6 0,-8-6 0,3 8 16,2 4-16,1 4 0</inkml:trace>
  <inkml:trace contextRef="#ctx0" brushRef="#br0" timeOffset="134817.6035">27783 6536 0,'0'0'0,"0"0"15,-15 21-15,15-21 0,-19 28 0,4-7 16,-5 7-16,-7 10 0,0 1 16,-13 17-16,-5 6 0,-4 5 15,6-6-15,-1 0 16,-1-3-16,1-2 0,7-11 0,9-5 16,8-10-16,9-11 0,7-7 0,0-4 15,2-2-15,1-1 16</inkml:trace>
  <inkml:trace contextRef="#ctx0" brushRef="#br0" timeOffset="135000.9103">27770 6879 0,'0'0'0,"0"0"0,0 0 16,0 27-16,0-27 0,0 34 15,-3-10-15,-2 4 0,1 4 0,-3 10 16,1 2-16,0-2 0,2-2 15,0 3-15,3-6 0,3-7 16,3-8-16,-2-6 0,-1-1 16,1-3-16</inkml:trace>
  <inkml:trace contextRef="#ctx0" brushRef="#br0" timeOffset="135184.2436">27969 6736 0,'0'0'0,"0"0"16,22-9-16,-4 2 0,3 0 0,11-3 16,4 1-16,1 0 0,-1 0 15,7 0-15,0 1 0,-4 1 16,-4 1-16,0-1 0,-6 0 16,-6 2-16,-5 2 0,-4-1 15</inkml:trace>
  <inkml:trace contextRef="#ctx0" brushRef="#br0" timeOffset="135336.3195">28028 6859 0,'0'0'0,"0"0"15,0 0-15,-6 25 0,6-25 16,-3 27-16,2-9 0,1 0 16,0 2-16,1-2 0,0-1 15,1 1-15,2-2 0,-1-4 16,0-3-16,1-2 0,-2-1 0,0 0 15</inkml:trace>
  <inkml:trace contextRef="#ctx0" brushRef="#br0" timeOffset="135636.9873">28040 6868 0,'0'0'0,"0"0"0,0 0 16,35-7-16,-18 5 0,4-2 15,4 1-15,0-3 0,2 0 0,6 0 16,0 1-16,-1 1 15,-2 0-15,-4 3 16,-3 2-16,-5 2 0,-5 0 0,-9 5 16,-11 4-16,-4 1 0,-6 2 0,-11 6 15,-9 1-15,0 0 0,-2 0 16,-4 4-16,3-2 0,8-4 16,5-3-16,7-3 0,6-6 15,6-1-15,5-3 0,13-5 16,10-3-16,5-2 0,7-1 15,12-6-15,5-1 0,-1 1 16,1-1-16,-5 2 0,-2 2 16,-3-1-16,-6 1 0,-7 3 15,-8 1-15,-3 3 0</inkml:trace>
  <inkml:trace contextRef="#ctx0" brushRef="#br0" timeOffset="135917.4103">28170 6574 0,'0'0'0,"0"0"0,0 0 0,3 28 16,-3-28-16,3 40 0,-3-8 15,0 6-15,0 3 0,-2 20 16,0 6-16,-1 8 0,-1-5 0,-4 6 15,-2-10-15,-2-2 0,-1-10 16,-2-12-16,1-9 0,-2-8 16,0-7-16,-1-6 0,2-4 15,-5-8-15,-3-4 0,5 0 16,5 2-16,3 0 0</inkml:trace>
  <inkml:trace contextRef="#ctx0" brushRef="#br0" timeOffset="136068.0363">27856 7154 0,'0'0'0,"0"0"15,0 0-15,0 0 0,0 0 0,31 14 16,-31-14-16,34 22 0,-15-9 16,5 1-16,5 1 0,-1 0 15,1 1-15,10 3 0,1 2 16,7-2-16,-6-2 0,-1-1 16,-1-3-16,-6-3 0,-4-1 15,-6-2-15,-5-1 0,-2-2 0</inkml:trace>
  <inkml:trace contextRef="#ctx0" brushRef="#br0" timeOffset="136301.2584">28847 6567 0,'0'0'0,"0"0"15,0 0-15,0 0 0,-9 23 0,9-23 16,-20 34-16,7-14 0,-1 2 16,-2 2-16,0 3 0,-3 5 15,1-2-15,4-1 0,1-1 16,0 0-16,3-6 0,2-4 16,1-4-16,2-1 0</inkml:trace>
  <inkml:trace contextRef="#ctx0" brushRef="#br0" timeOffset="136454.5125">28956 6742 0,'0'0'16,"0"0"-16,0 0 0,0 0 0,0 0 15,0 0-15,-26 30 0,11-14 16,0 3-16,-6 2 0,-3 1 16,-1 3-16,2-1 0,-6 10 15,0 0-15,-2 2 0,3-7 0,6-4 16,5-6-16,2-3 0</inkml:trace>
  <inkml:trace contextRef="#ctx0" brushRef="#br0" timeOffset="136651.024">28826 6977 0,'0'0'0,"0"0"0,0 0 15,0 22-15,0-22 0,-2 31 16,1-11-16,-1 5 0,-1 2 0,0 8 15,1 1-15,-1-5 0,-1-2 16,2 1-16,2-6 0,1-5 16,0-6-16,1-8 0,2-9 15,-2 1-15,-2 3 0,2-3 16</inkml:trace>
  <inkml:trace contextRef="#ctx0" brushRef="#br0" timeOffset="136850.6298">29139 6585 0,'0'0'0,"0"0"15,0 0-15,0 0 0,0 28 0,0-28 16,-3 33-16,0-11 16,-1 2-16,1-1 0,0 2 15,0 4-15,1-1 0,1-6 16,1-5-16,0-1 0,0-4 0,0-1 15</inkml:trace>
  <inkml:trace contextRef="#ctx0" brushRef="#br0" timeOffset="137517.9415">29319 6584 0,'0'0'0,"0"0"15,0 0-15,0 0 0,24 2 0,-24-2 16,0 0-16,29 13 0,-19-8 15,-3 4-15,0 0 0,-1 0 16,-2-1-16,-2 0 0,-1 2 16,-2 0-16,-1 1 0,-5-2 15,-3 0-15,-1 0 0,0 1 16,-5 3-16,-3 0 0,0-2 16,2-3-16,-1-1 0,0-4 15,2-2-15,2 0 0,3-3 16,2-1-16,3-2 0,3-3 0,3 1 15,2-1-15,4 2 0,1 2 16,4 3-16,3 1 16,-1 0-16,0 0 0,1 0 0,2 0 15,-1 1-15,0 2 0,-4 1 16,-3 3-16,-3-1 0,-4-1 0,-4 5 16,-5 3-16,-2-2 15,-1 0-15,-6 3 0,-4-1 16,-1 1-16,-1 0 0,-6 2 15,-1-4-15,2 0 0,3-2 0,3-3 16,4-1-16,4-2 0,2-2 16,7 0-16,7-1 0,4-2 15,4-2-15,6-1 0,6 0 16,3 0-16,0-2 0,8 0 16,1 2-16,-3 2 0,-1 0 15,-2 2-15,-3-1 0,-4 2 16,-2 2-16,-7 1 0,-6 2 15,-7 2-15,-6 3 0,-8 5 0,-6 1 16,-3 2-16,-4-1 0,-7 2 16,-6 2-16,-5 1 0,3-1 15,4-1-15,4 0 0,4-6 16,5-2-16,4-2 0,6-3 16,8-3-16,2-3 0,10-3 15,9-2-15,4 0 0,6-1 16,10 0-16,9-4 0,7-4 0,-3-1 15,3 1-15,1 2 16,-6 0-16,-5 2 0,0 2 0,-6 3 16,-8 1-16,-5 1 0,-6 0 15,-3 1-15,-3-2 0</inkml:trace>
  <inkml:trace contextRef="#ctx0" brushRef="#br0" timeOffset="137836.9005">29331 7027 0,'0'0'0,"0"0"0,0 0 16,0 0-16,0 0 0,5 32 16,-5-32-16,-1 37 0,-1-13 15,0 3-15,-1 5 0,-1 1 16,1 0-16,0 5 0,-1-1 16,0 0-16,0-5 0,0-3 15,1-4-15,-1-4 0,-1-4 0,-5-3 16,-3-2-16,-2-2 15,-2-1-15,-2-6 0,-2-4 0,3-2 16,-2-2-16,-7-7 0,1-5 16,4 1-16,3 1 0,5 2 15,3 4-15,2 0 0,2 1 16,9 0-16,8 1 0,6-3 16,5 0-16,11 1 0,10-1 15,1 3-15,2 2 0,-2 0 16,-10 1-16,-8 2 0</inkml:trace>
  <inkml:trace contextRef="#ctx0" brushRef="#br0" timeOffset="175992.4294">2258 10385 0,'0'0'0,"0"0"0,0 0 16,0 0-16,27 5 0,-27-5 16,33 5-16,-12-1 0,-1 0 15,6 0-15,4 2 0,8 1 16,0 1-16,7-2 0,3 2 16,12-1-16,-1-1 0,16 1 15,2 1-15,-1-3 0,-1 0 0,17 0 16,-3 0-16,9 1 0,-6 0 15,43 4-15,-6 2 16,-15-5-16,-15-2 0,8-1 0,4 1 16,-7 1-16,-4 3 0,5-2 15,6-1-15,-6-1 0,-2-1 16,7-3-16,8 1 0,-11 1 0,-6 1 16,13 0-16,8 0 15,-7 1-15,-9 1 0,9-3 0,8-3 16,-10 0-16,-5-1 0,13-1 15,8 1-15,-11-1 0,-9 1 16,14-1-16,11-1 0,-14 2 16,-7 1-16,13-2 0,7-1 15,-9 1-15,-7 1 0,8 0 16,9 1-16,-11-3 0,-6 0 16,10 0-16,7-1 0,-12 1 15,-10-1-15,9 3 0,7 1 16,-9-3-16,-6 0 0,8 4 0,6 2 15,-8 0-15,-5 1 0,3-5 16,6-3-16,-12 2 0,-6 4 16,11-4-16,6-1 0,-9 4 15,-8 3-15,9-2 0,6-3 16,-9-4-16,-6-4 0,9 6 16,6 3-16,-11-2 0,-8-1 0,9 3 15,4 1-15,-7 1 16,-5-4-16,3-1 0,5-2 0,-9 0 15,-6 0-15,8 4 16,8 1-16,-9-1 0,-4 0 0,6-3 16,4-4-16,-11 6 0,-7 4 0,10-2 15,4-1-15,-8-2 16,-5 0-16,6 0 0,6-2 16,-8 1-16,-7 2 0,6 1 15,5-1-15,-6 1 0,-5-2 0,6 0 16,4 1-16,-8-3 0,-5 0 15,9 2-15,6 1 0,-10 0 16,-9 2-16,7-5 0,6-1 16,-7 1-16,-3-1 0,6 2 15,5 1-15,-10 1 0,-6 4 16,13-6-16,8-1 0,-10 0 16,-8-1-16,5 2 0,5 0 15,-6 3-15,-3-1 0,4 1 16,3-3-16,-10-2 0,-5-1 0,11 3 15,9 3-15,-7 2 0,-4 1 16,4-2-16,4-2 0,-8-1 16,-5-1-16,4 3 0,2 2 15,-6-1-15,-3-1 0,5 1 16,2 2-16,-5-3 0,-6-3 16,5 3-16,5 1 0,-8-2 15,-6-1-15,3-1 0,2-1 16,-9 6-16,-6 5 0,5-2 0,4-2 15,-3-3-15,-1-3 0,2 2 16,1 0-16,-8 0 0,-5 2 0,5 1 16,1 0-16,-1-2 15,-1-1-15,1-2 0,3-1 16,-8 3-16,-5 3 0,6 0 16,6 1-16,-9-2 0,-5-1 0,4 3 15,1 1-15,-2-3 0,-3-1 16,5 1-16,2 1 15,-6-1-15,-4-2 0,5 2 0,1 2 16,-4-2-16,-3-2 0,0-4 16,-1-4-16,0 9 0,-1 6 15,4-2-15,3-1 0,-5-1 16,-2-1-16,3-1 0,3-2 16,-4 2-16,-4 1 0,5-2 15,4-3-15,-5 2 0,-5-1 0,5 3 16,3 1-16,-17 0 0,0-1 15,22 0-15,1 0 0,-24 3 16,2 2-16,7-2 0,5-1 16,-2-3-16,-4-2 0,8 2 15,4 1-15,-6 0 0,-4 1 16,6 0-16,4 2 0,-5-1 16,-4 1-16,5 2 0,4 0 15,-8 0-15,-3-1 0,5 1 16,4 3-16,-6-2 0,-3 0 0,4 0 15,5-1-15,-8 3 0,-5-1 16,4 2-16,3 2 0,-2-5 16,0-3-16,5 2 0,3 2 15,-5-5-15,-4-4 0,5 3 16,4 3-16,-4-2 0,-5 2 16,7-3-16,3 0 0,-5 0 15,-4 1-15,5 0 0,4-2 0,-5 0 16,-4-2-16,4 5 0,2 2 15,-5-2-15,-1-1 0,4 0 16,3 0-16,-3 1 0,-4-1 16,6-2-16,6-1 0,-6 2 15,-5 2-15,6-2 0,4-2 16,-4 1-16,-3 0 0,5-1 16,5-2-16,-4 4 0,-1 3 0,3-2 15,1 1-15,0-2 0,-1-1 16,1 0-16,2 1 0,-4 0 15,-4 0-15,11 2 0,3 0 16,-14 0-16,-3-2 0,25 1 16,0-1-16,-24 1 0,-1 0 15,20 1-15,-2-1 0,-19 1 16,1 3-16,24 0 0,2 0 16,-7 0-16,-6-1 0,4-2 0,4-1 15,-5-3-15,-2 0 0,0 2 16,2 2-16,-3 0 0,-2 0 15,6-2-15,2 0 16,-8 0-16,-5 1 0,4 0 0,6-1 16,-11 1-16,-5 0 0,3-2 15,3-3-15,-7 1 0,-5 0 16,2-1-16,0-1 0,-5 3 0,-4 2 16,1-1-16,2 1 15,-15-2-15,0 2 0,1-1 16,-1 0-16,-3-2 0,-2 1 0,-2 3 15,-1 3-15,-2-3 0,-3-1 16,-1 0-16,0 0 0,-2 0 16</inkml:trace>
  <inkml:trace contextRef="#ctx0" brushRef="#br0" timeOffset="178385.1976">3250 9409 0,'0'0'0,"0"0"16,0 0-16,-20-3 0,11 1 0,-4-1 16,-2-1-16,-6 0 0,-1 0 15,-4 1-15,0 0 0,-3 0 16,1 0-16,-3 0 0,-5 0 16,-4 0-16,0 2 0,0 1 15,-4 0-15,3 1 0,-2 0 0,-8 2 16,-4 1-16,5 1 0,-1 2 15,4 2-15,-1 2 16,-1 0-16,-1 1 0,-4 3 16,5 2-16,2 1 0,-3 1 0,5 3 15,4 2-15,0-2 0,1-2 16,5 3-16,-1 4 0,4 2 16,5 0-16,1 0 0,1 0 15,6-3-15,0-1 0,3 2 16,1 0-16,3 1 0,2 0 0,1 1 15,2 1-15,4-1 0,3-1 16,0 0-16,3-1 16,3-2-16,4 0 0,2 0 15,3-1-15,2 1 0,1-2 0,2 2 16,2-2-16,3-3 0,0 0 16,7 2-16,-1-2 0,2-3 15,4-1-15,1 0 0,-4 0 16,5-2-16,1-1 0,4 0 15,-2-1-15,4-1 0,0 1 0,1-1 16,1-1-16,-1 1 0,0 2 16,11-2-16,1-3 0,-2 1 15,-3 1-15,0 0 0,2 0 16,1-3-16,-2-1 0,2-1 16,-1-1-16,0-2 0,-2 2 15,26-1-15,-2 0 0,-6-2 16,-2 0-16,-6 0 0,-1 0 15,-6-1-15,0-1 0,4 0 16,2 1-16,-5-2 0,0 1 0,-1 1 16,-1-2-16,3 1 0,0-1 15,1 3-15,0 1 0,-2-3 16,-3-1-16,-1 1 0,1 0 16,2-1-16,2-2 0,-1 1 15,0-1-15,-7 2 0,-2 0 0,2-2 16,2-1-16,-1-2 15,-1 0-15,0 0 0,-3 2 16,0 1-16,-2 0 0,-2-3 16,-3-3-16,2 1 0,2 1 0,-3-2 15,-1-3-15,-3-2 0,1-3 16,-2 1-16,0 0 0,-5 0 16,0 0-16,1-2 0,4-1 15,-19 7-15,-1-2 0,3-5 16,2-6-16,1 3 0,0 2 0,-4-3 15,0-1-15,-3 0 16,-4 0-16,0 0 0,-1-2 16,-3 2-16,-2-2 0,1-1 0,-1 0 15,-3 0-15,-2 1 0,0-1 16,-1-1-16,-2 1 0,-1 1 16,-3-1-16,-3-2 0,0 1 15,-1 0-15,-2 2 0,-3 3 16,-3-1-16,-4 1 0,0 0 15,-3 1-15,0 2 0,2 2 0,-10-6 16,0 1-16,-2 2 0,2 1 16,-5 2-16,-4-1 0,0 2 15,-4 0-15,1 3 0,1 1 16,-4 3-16,-5 0 0,2 0 16,-6-2-16,-5 0 0,1 3 15,-2-1-15,0 1 0,-1 1 16,-2 0-16,-30 3 0,8 5 15,11-2-15,7-1 0,-3-1 16,-3-1-16,3 6 0,1 3 0,2-1 16,-3-2-16,3-3 0,-1-1 15,-2 3-15,-1 2 0,6 2 16,4 3-16,-5-2 0,2-1 16,4 2-16,6 3 0,0-1 15,-3-1-15,1 1 0,1 0 16,5 1-16,3-1 0,1 1 15,2 1-15,3 2 0,1 0 16,6 0-16,3-1 0,2-2 0,0 0 16,5-2-16,1 0 0,1 1 15,-1 1-15,4 0 0,1 2 16,14-5-16,-3 0 16,2-3-16,1 0 0,3-1 0,-3 1 15,3 0-15,0 1 0,0-1 16,1 0-16,1-2 0,2 0 0,-1-1 15,-3 2-15,4-1 0,-2 2 16,2-2-16,-2 0 16,2 0-16,0 0 0,0 0 0,0 0 15,0 0-15,0 0 0,0 0 16,0 0-16,0 0 0,1 2 16,-1-2-16,0 0 0,0 0 15,0 0-15,0-2 0,0 2 16,0 0-16,0 0 0,0 0 15,0 0-15,0 0 0,0 0 0,0 0 16,-2 1-16,-5 1 0,1 2 16,-1 0-16,2 0 0,-2-2 15</inkml:trace>
  <inkml:trace contextRef="#ctx0" brushRef="#br0" timeOffset="191022.4253">26649 8346 0,'0'0'15,"0"0"-15,0 0 0,0 0 0,-11-18 16,11 18-16,0 0 0,-26-15 16,14 9-16,-2-3 0,-2-3 15,-3 4-15,-6 4 0,-3 0 16,-3-1-16,-12 0 0,-2 0 15,-5 3-15,-4 2 0,-14 0 16,-2 1-16,-15 3 0,0 3 16,-9 4-16,4 2 0,1 3 0,1 0 15,-9 5-15,4 1 0,-29 14 16,16 1-16,12-3 0,9 1 16,3 1-16,0 1 0,13-3 15,6 0-15,9 4 0,4 2 16,3-1-16,0-1 0,9-1 15,5-3-15,3-1 0,2-3 0,5 0 16,5-1-16,8 1 0,6-1 16,3-3-16,3-2 0,5-2 15,3-1-15,9 0 0,5 1 16,-8-11-16,3 1 0,3-1 16,5 1-16,4 1 0,2-2 15,4 0-15,4 1 0,2 1 16,2 1-16,7-6 0,4-4 15,0 2-15,1 1 0,1-2 0,2 1 16,0-3-16,1-1 0,29 1 16,-4-2-16,-5 2 0,-5 0 15,-1 2-15,0 0 0,-6 0 16,-2-1-16,3-2 0,2 0 16,-4 2-16,-1 0 0,-1 1 15,2-1-15,0-2 0,1-4 16,3 7-16,1 3 0,-4-5 15,-1-1-15,0-1 0,1 1 16,1-2-16,-2 0 0,0 2 16,2 2-16,-1-1 0,1-1 0,5-1 15,3-2-15,-1 1 0,-1 3 16,2 0-16,-1 2 0,0-2 16,-1-1-16,3-2 0,2-2 15,-3 1-15,-2 0 0,1 1 16,2 0-16,-3-1 0,-1 0 0,2-3 15,1-2-15,-3 2 0,-3 3 16,-1 0-16,2 1 0,-2-2 16,-2 0-16,3 1 0,2 0 15,-4-4-15,-1-3 0,1 4 16,4 0-16,-2 2 0,-3 1 16,2-4-16,0-1 0,-2-1 15,-3 2-15,1 0 0,0 1 16,-2-5-16,-1-5 0,1 4 15,1 4-15,1 1 0,-2 2 0,3-4 16,3-2-16,-4 1 0,-2 2 16,0-1-16,0 2 0,-2-3 15,-3 0-15,2 0 0,1 1 16,-5-2-16,-4-2 0,-3 1 16,-2 1-16,-3 2 0,-1 1 15,3-6-15,-1-1 0,-2-2 16,-1-3-16,-4 5 0,-3 3 15,-1-5-15,-2-6 0,-3 6 16,-3 4-16,-2-1 0,-1 0 0,1 0 16,-1-1-16,-5-1 0,-4-1 15,-9 7-15,1-1 0,-3-2 16,1 0-16,-5 0 0,-2-2 16,-3-3-16,-1-2 0,-6 0 15,-5-1-15,-1 2 0,-5-1 16,-3-2-16,0-2 0,-5 1 0,-3 1 15,-4 0-15,-4 1 16,-10-4-16,-2-2 0,-3 3 0,-2 3 16,-3 0-16,-2-1 0,-14-2 15,-3-1-15,0 1 0,2 1 16,-38-5-16,8 7 0,7 3 16,5 3-16,-5-6 0,-2-1 15,-2 3-15,-1 2 0,-7 1 16,-6 3-16,2-1 0,2-1 0,-7 3 15,-4 0-15,3-1 0,1-1 16,-6 2-16,-4 0 16,-5 7-16,-3 5 0,-4-4 0,-3-2 15,5-1-15,4-4 0,-2 6 16,0 2-16,0 9 0,-1 8 16,3-8-16,3-3 0,7 1 15,5 0-15,4 5 0,3 1 16,6 1-16,8 1 0,5-1 15,3-1-15,10-3 0,7-1 0,1 0 16,2 1-16,9 0 0,7-3 16,3-1-16,1 0 15,4 0-15,4 0 0,5-2 16,6-2-16,5 0 0,6 0 0,0 1 16,4 0-16,1-2 0,2 0 15,5 0-15,2 0 0,4-1 16,1 0-16,2-1 0,1-1 15,-1 0-15,1 2 0,2 1 16,2 0-16,-2 0 0,0 0 0,0 0 16,0 0-16,0 0 0,0 0 15,0 0-15,0 0 0,0 0 16,0 0-16,0 0 0,0 0 16,0 0-16,0 0 0,0 0 15,0 0-15,0 0 0,0 0 16,0 0-16,0 0 0,0 0 15,0 2-15,0-2 0,0 0 16,0 0-16,0 0 0,0 3 16,0-3-16,0 0 0,0 0 0,0 0 15,0 0-15,0 0 0,0 0 16,0 0-16,0 0 0,0 0 16,0-3-16,0 3 0,0 0 15,0 0-15,0 0 0,0 0 16,0 0-16,0 0 0,0 0 0,0 0 15,0 0-15,0 0 0,0 0 16,0 0-16,0 0 0,0 0 16,0 0-16,0 0 0,0 0 15,0 0-15,5 5 0,-5-5 16</inkml:trace>
  <inkml:trace contextRef="#ctx0" brushRef="#br0" timeOffset="197603.6225">6008 9582 0,'0'0'0,"0"0"16,0 0-16,0 0 0,0 0 0,0 0 16,0 0-16,0 0 15,0 0-15,0 0 0,0 0 16,16 18-16,-16-18 0,0 0 16,15 26-16,-15-26 0,13 28 0,-5-13 15,1 3-15,0 1 0,-3-1 16,3 3-16,-2 3 15,-1 5-15,1-1 0,0 0 0,-1 0 16,0 0-16,-2-2 0,2 6 16,-1-1-16,0-3 0,-1-2 0,-1 0 15,1 1-15,-1-2 16,1-5-16,-1 1 0,-1-3 16,-1-1-16,0-2 0,0-2 15,0-2-15,0-1 0,-1-2 0,0-3 16,1-3-16,-1-2 0,3 4 15,-3-4-15,-4-5 0,1 1 16,0-2-16,-1-3 0,0-3 16,1 3-16,-1-2 0,-1-6 15,-2-4-15,2 1 0,-1-2 0,-1-1 16,-2-3-16,2 1 0,2 0 16,-3-5-16,1-1 15,0 2-15,0 1 0,0-1 0,1 1 16,0 2-16,2 3 0,-3-1 15,2-1-15,-1 1 0,2 3 0,0 0 16,1 2 0,0 1-16,-1 1 0,2 3 0,1 1 15,0 1-15,0 2 0,0 1 16,0 0-16,0 4 0,1 2 0,0 3 16,0 0-16,0 0 15,0 4-15,1 2 0,2 2 16,-1 1-16,0 0 0,2 5 0,0 3 15,2 0-15,-1 1 0,3 3 16,1 1-16,0 0 0,1-3 0,-2 4 16,3 2-16,-2-2 15,-1-1-15,3 8 0,-2-1 16,1-2-16,0-1 0,-1 0 16,0 0-16,0-2 0,-1-4 0,1-1 15,-3-1-15,0-3 0,0-1 16,-2-4-16,-3-1 0,2-3 15,0 1-15,0-3 16,-3-4-16,0 0 0,-4-3 0,-1-3 16,-3-2-16,0-2 0,2-2 0,-2-3 15,0-5-15,1 0 16,0 1-16,-4-4 0,1-2 16,0 0-16,0 1 0,-2-6 15,0-1-15,1 3 0,2 1 0,-1-3 16,0-2-16,3 3 0,0 4 15,-1-6-15,1 1 0,2 3 16,0 2-16,1 1 0,2 1 16,0 6-16,1 0 0,0 1 15,1 2-15,1 4 0,0 1 0,0 2 16,-1 0-16,0 3 16,0 4-16,0 4 0,0 1 15,0 0-15,0-2 0,0 7 16,1 6-16,0 0 0,0-1 0,0 6 15,2 4-15,-1-1 0,1 1 16,0 7-16,0 3 0,0-3 16,0-2-16,4 1 0,-1 2 15,0-3-15,1-3 0,0 6 16,2-1-16,0-4 0,-1-3 0,-2-1 16,0-3-16,-3-3 15,-1-4-15,2-1 0,-1-3 16,0-2-16,-2-3 0,0-1 0,-1-1 15,0-3-15,0 0 0,-2-5 16,-1-4-16,-3 0 0,2-3 16,-2-4-16,1-4 0,-2 1 15,1 1-15,-2-5 0,0-3 16,-1-4-16,2 0 0,0 0 16,-3-1-16,3 0 0,0 0 0,0-4 15,2-1-15,1 9 0,1 1 16,0-4-16,2 1 15,-3 1-15,4 2 0,0 2 0,2 2 16,0 3-16,-1 1 0,1 2 16,1 1-16,0 6 0,-1 2 0,1 4 15,1 3-15,1 0 16,0 0-16,-1 5 0,0 4 16,1 0-16,-1-1 0,1 6 15,-1 3-15,-1 0 0,-1 1 0,0 2 16,1 4-16,0 0 0,0 0 15,3 9-15,0 1 0,0-2 16,-2-3-16,2 3 16,-2 3-16,1-3 0,-3 0 0,2 7 15,1 2-15,0-4 0,-1-1 0,0-3 16,0-2-16,1-4 16,-2-2-16,-1-2 0,2 0 15,-3-2-15,1-4 0,-1-1 16,-1-2-16,0-3 0,0-1 0,0-6 15,0 0-15,0-2 0,0-2 0,0 0 16,-3-6-16,-1-1 16,0-1-16,-3-7 0,-1-3 15,1-1-15,-2-1 0,-1-9 16,0-3-16,1 1 0,3 0 0,-1-1 16,1-3-16,0 4 0,3 2 15,-3-9-15,3 0 16,2 4-16,-1 4 0,1-1 0,-1 0 15,2 5-15,0 4 0,5 1 16,-1 0-16,2 4 0,-2 1 16,4 5-16,2 3 0,-2 3 15,3 2-15,0 6 0,1 7 16,-1 1-16,0 1 0,1 11 16,1 8-16,-2 1 0,-1-1 0,-2 12 15,-4 0-15,-3-4 0,-2-3 16,-1-4-16,-4 0 15,3-7-15,2-4 0,-2-2 0,2-5 16,0-4-16</inkml:trace>
  <inkml:trace contextRef="#ctx0" brushRef="#br0" timeOffset="197934.8629">6384 9060 0,'0'0'0,"0"0"16,0 0-16,0 0 0,0 0 0,-2 28 15,2-28-15,-10 33 16,4-13-16,-4 5 0,-4 3 0,-1 2 15,-4 0-15,-3 10 0,0-1 16,0 4-16,3-4 0,9-5 16,3-4-16,7-5 0,5-4 0,8-5 15,8-3-15,-1-3 0,1-3 16,6-4-16,2-3 16,-1-5-16,-3-3 0,0 1 15,-7 1-15,-2 2 0</inkml:trace>
  <inkml:trace contextRef="#ctx0" brushRef="#br0" timeOffset="198120.4476">6047 9311 0,'0'0'16,"0"0"-16,0 0 0,0 0 16,25-7-16,-25 7 0,40-3 0,-14 2 15,5 0-15,3 0 16,6-1-16,10 0 0,-1 1 0,10 1 15,-3-1-15,-9 0 0,-10 1 0,-7-1 16</inkml:trace>
  <inkml:trace contextRef="#ctx0" brushRef="#br0" timeOffset="198502.312">6782 9104 0,'0'0'0,"0"0"16,0 0-16,-11 21 0,11-21 0,-16 28 16,2-7-16,1 2 15,1 2-15,-8 11 0,0 5 16,2-4-16,0-5 0,-1 4 16,1-5-16,3-6 0,4-7 0,5-3 15,-1-3-15,5-4 0,3-3 16,4-6-16,5-5 15,-1-2-15,1-4 0,2-4 16,3-3-16,2-4 0,0 1 0,1 1 16,2 1-16,0 3 0,-3 2 15,-2 2-15,-3 5 0,-2-1 16,-1 4-16,-1 4 0,-2 3 16,0 4-16,-1 2 0,-4 2 15,2 5-15,-3 2 0,0 1 0,-3 9 16,2 1-16,1-1 0,-2-6 15,2 0-15,2-3 0,3-3 16,2-3-16,0-1 0,0-4 16,-4 0-16</inkml:trace>
  <inkml:trace contextRef="#ctx0" brushRef="#br0" timeOffset="198886.7567">7308 9302 0,'0'0'15,"0"0"-15,0 0 0,0 0 0,0 0 0,-24-11 16,24 11-16,-31 1 16,31-1-16,-41 9 0,16-1 15,-3 2-15,2 2 0,-9 7 16,0 5-16,5-2 0,5-1 0,2 2 16,7-2-16,7-2 0,7 0 15,7-6-15,7-3 16,7-2-16,3-3 0,3-4 0,4-4 15,1-2-15,0-2 0,-1-2 16,0-2-16,3-5 0,-3 0 16,-5-2-16,-4-1 15,-3 3-15,-1 1 0,-6 4 0,-4 3 16,0 3-16,-2 2 0,-4 3 16,0 0-16,-4 3 0,-1 1 0,0 4 15,-2 4-15,2 1 0,-1-1 16,2 4-16,-1 0 0,2 2 15,0-1-15,2 3 0,2-2 16,3-5-16,2-3 0,3-3 16,4-3-16,-2 1 0,-2-1 15,-2-2-15</inkml:trace>
  <inkml:trace contextRef="#ctx0" brushRef="#br0" timeOffset="199136.5617">7664 9150 0,'0'0'0,"0"0"0,0 0 0,0 0 15,-9 25-15,9-25 0,-13 29 16,3-10-16,-5 2 0,-2 4 16,-3 3-16,3-1 0,1-1 0,0 5 15,4-4-15,0-2 0,3-4 16,4 1-16,6-4 0,7-2 15,5-2-15,1-7 0,2-3 16,2-3-16,-3-1 0,4-3 16,0-2-16,-3 1 0,-5 0 0,-1 2 15</inkml:trace>
  <inkml:trace contextRef="#ctx0" brushRef="#br0" timeOffset="199286.6044">7417 9338 0,'0'0'0,"0"0"16,0 0-16,0 0 0,31-11 0,-31 11 16,45-3-16,-18 3 15,3 1-15,11-3 0,6-1 16,-9 0-16,-5 0 0,-5 0 16</inkml:trace>
  <inkml:trace contextRef="#ctx0" brushRef="#br0" timeOffset="202435.3522">20078 10532 0,'0'0'15,"0"0"-15,0 0 0,0 0 0,0 0 16,0 0-16,-32-5 15,32 5-15,-31-3 0,10-1 0,-5 1 16,-2-2-16,0-1 0,-7-1 16,-3 0-16,-13-4 0,0-1 15,-14-4-15,-2-1 0,3 3 16,3 3-16,-12-7 0,-2-1 16,-5-5-16,9 1 0,-7-3 15,7 1-15,10-1 0,8-1 0,4-1 16,1 0-16,10-2 0,6 1 15,-8-22-15,8-3 0,18 24 16,4 1-16,5-10 0,5-5 16,7 8-16,4-1 0,10-4 15,8-3-15,1 1 0,4 2 0,28-18 16,7 7-16,-2 4 0,-1-1 16,9 6-16,6 2 15,-1 8-15,1 5 0,8-5 0,7-4 16,-5 10-16,-1 8 0,12 0 15,9 1-15,-6 5 0,-6 2 0,12 4 16,7 4-16,-11 3 16,-7 2-16,11 9 0,8 4 15,-13-3-15,-9-2 0,2 9 16,2 4-16,-8 1 0,-3-2 16,-2 6-16,1 3 0,-15 1 0,-11 2 15,4 8-15,4 8 16,-7-3-16,-5-2 0,-3 7 0,-3 3 15,-5 2-15,-6 1 0,-8-2 16,-3 1-16,-9-2 0,-5 0 0,-8 3 16,-6 3-16,0-12 15,-3-7-15,-10-3 0,-7-1 16,-3 3-16,-2 2 0,-5-5 16,-5-1-16,1-7 0,0-5 0,-11-3 15,-6-2-15,-4-2 0,-1-3 16,-8 3-16,-6 0 0,3-7 15,2-4-15,-12-2 0,-9-1 16,3-4-16,3-2 0,-12-3 16,-8-4-16,3 2 0,4 0 15,-12 2-15,-6 0 0,8-5 16,5-3-16,-16-2 0,-12-3 16,5 2-16,4 1 0,34 5 15,26 4-15,17 0 0</inkml:trace>
  <inkml:trace contextRef="#ctx0" brushRef="#br0" timeOffset="213718.66">26704 10365 0,'0'0'15,"0"0"-15,0 0 0,0 0 0,5-19 16,-5 19-16,0 0 16,-1-20-16,1 20 0,0 0 15,-10-23-15,5 14 0,-2 2 0,-3 1 16,-3 0-16,0 1 0,0 0 16,-2 2-16,0 2 0,-2 1 15,1 1-15,-6 4 0,0 3 16,1 0-16,1 2 0,1 4 15,1 2-15,2 0 0,2-1 0,1 0 16,2 2-16,4-2 16,1-2-16,4 3 0,3 0 15,2-7-15,2 0 0,5-3 0,4-1 16,2-2-16,-1-1 0,1-4 16,3-3-16,0 0 0,-1-2 15,4-2-15,0 0 0,-2-3 16,-3-1-16,1-1 0,-2-1 15,-1 1-15,-3 1 0,-2 1 16,-3 2-16,0 0 0,-1 2 0,-3 3 16,-1 3-16,-2 2 0,2 3 15,-3 2-15,-1 2 16,-1 2-16,-1 2 0,1 2 16,0 3-16,1-2 0,-1 0 0,3 2 15,3 1-15,1-3 0,1-3 16,0-2-16,-1-1 0,0-1 15</inkml:trace>
  <inkml:trace contextRef="#ctx0" brushRef="#br0" timeOffset="214035.1874">27184 10290 0,'0'0'0,"0"0"16,0 0-16,0 0 0,0 0 0,-28-2 15,28 2-15,-30 4 16,30-4-16,-33 3 0,14 0 16,0 2-16,0-1 0,0 1 15,2 2-15,3 1 0,2-1 0,1 5 16,3 1-16,6 1 0,4-1 16,7 2-16,5 2 15,1 0-15,0-2 0,4 0 0,2-2 16,-1 0-16,-2-1 0,1 0 15,-3-2-15,-4-3 0,-2 0 16,-8-1-16,-7 0 0,-2-2 16,-5-4-16,-5 0 0,-5 1 15,-2-1-15,-3-1 0,0 1 0,5 0 16,4-1-16</inkml:trace>
  <inkml:trace contextRef="#ctx0" brushRef="#br0" timeOffset="221185.4565">3812 11461 0,'0'0'0,"0"0"16,0 0-16,0 0 0,0 0 0,22-8 16,-22 8-16,0 0 0,20-11 15,-20 11-15,18-5 0,-11 3 16,3-1-16,3 1 0,1 1 16,2 0-16,0-1 0,3 2 15,-1-1-15,5 1 0,3-1 16,9 1-16,3 1 0,1-1 15,3 1-15,2-1 0,4-1 16,9 2-16,0 2 0,15-2 16,2-2-16,-2 1 0,-3 1 0,14 0 15,-1-2-15,1 3 16,-1 2-16,15-3 0,1-2 0,34 4 16,-15 2-16,-2 1 15,0-1-15,-9-2 0,-6-2 0,4-2 16,4 0-16,-3 0 0,-4 1 15,8-1-15,7-1 0,-9 2 16,-5 1-16,7 1 16,4 1-16,9-2 0,3-1 0,-3 0 15,-5 0-15,-7 1 0,-7 2 16,20-2-16,13 0 16,11-2-16,7-2 15,-32 3-15,-23 0 0,9 0 0,6-1 16,-11-2-16,-7 1 0,13-1 15,9 0-15,-13-1 0,-10-2 0,10 2 16,9-2-16,-15 4 0,-11 2 16,13-6-16,8-5 15,-14 1-15,-9 1 0,10 3 0,6 3 16,-13 0-16,-8-2 0,12-2 16,7-1-16,-13 2 0,-8 3 15,7-3-15,7 1 0,-13 1 16,-7 3-16,5-2 0,5 0 15,-8 4-15,-4 3 0,2-1 16,4-1-16,-16 1 0,-8 1 0,8-2 16,5 1-16,-10-2 0,-7-1 15,-6 2-15,-5 0 16,-6-1-16,-3 0 0,-9-1 0,-7 0 16,-4 0-16</inkml:trace>
  <inkml:trace contextRef="#ctx0" brushRef="#br0" timeOffset="261605.3329">1936 12973 0,'0'0'0,"0"0"16,0 0-16,27 3 0,-14 1 0,6-1 15,7 3-15,11 1 0,2 2 16,8 2-16,7 4 0,15 3 16,0 0-16,20 6 0,5 1 15,7 3-15,-9-2 0,6 5 16,-6 1-16,19 3 0,-23-9 0,-22-8 16,-15-4-16,-13-4 15,-13-2-15,-6 4 0,-6 4 16,-16-2-16,-10 2 15,0-3-15,-6 6 0,-5-2 0,-2 0 16,-8-1-16,-5 2 0,-7 3 0,-5 3 16,-9-3-16,-5-2 15,-1-4-15,1-2 0,-37 7 0,1 0 16,8-3-16,6-3 0,5-4 16,6-2-16,4-2 0,5-1 0,6-4 15,5-3-15,15-4 16,9-2-16,10 1 0,9 0 15,10-6-15,4-5 0,11-7 0,4-3 16,9-5-16,3-4 0,-1 14 16,9-3-16,3-4 0,3-2 15,1-5-15,2-2 0,6 1 16,3 2-16,21-23 0,-9 3 16,-7 7-16,-4 6 0,-1 5 15,2 4-15,-9 7 0,-6 4 0,-2 6 16,1 3-16,-8 9 15,-7 7-15,-5 5 0,-4 5 0,-4 8 16,-3 6-16,-9-4 0,-5 5 16,1 11-16,-3 9 0,-5 5 15,-1 4-15,-6 5 0,-3 2 16,-3 4-16,-1 3 0,-4 27 16,6-12-16,3-6 0,5-4 15,3-8-15,2-7 0,4-4 16,4-2-16,-2-14 0,3-11 0,0-11 15,4-7-15,-2-5 0,0-6 16,-2-3-16,1-5 0,-5-12 16,0-9-16,-4-13 0,-7-9 15,3 0-15,1-6 0,-13-19 16,-2-7-16,-7 3 0,1 1 16,-23-36-16,2 12 0,2 12 15,3 10-15,2 8 0,-3 6 16,4 9-16,3 5 0,-3 13 15,2 5-15,13 12 0,10 7 0,7 6 16</inkml:trace>
  <inkml:trace contextRef="#ctx0" brushRef="#br0" timeOffset="278319.4846">11819 15899 0,'0'0'0,"0"0"0,0 0 16,0 0-16,0 0 0,0 0 0,0 0 15,0 0-15,0 0 0,0 0 16,0 0-16,0 0 0,0 0 15,0 0-15,0 0 0,0 0 16,0 0-16,24 3 0,-24-3 16,0 0-16,30 0 0,-30 0 15,28-3-15,-14 1 0,2-1 0,4 1 16,4 1-16,0 0 16,0-1-16,13-2 0,5 1 15,-4 0-15,0 1 0,12-1 0,6 2 16,-4-1-16,0-1 0,14-1 15,3 2-15,-9-1 0,-4 0 16,13 2-16,4 1 0,-6 0 16,-4 0-16,14 0 0,4 1 15,-13-1-15,-7 1 0,36 1 16,-2 2-16,-11-4 0,-9-2 0,6 3 16,4 2-16,-8 0 0,-4-2 15,7 2-15,7 1 16,-8-2-16,-4 0 0,8 1 0,6 3 15,-8-4-15,-6-2 0,10-2 16,6 0-16,-8-3 0,-5 1 0,8 0 16,7 0-16,-12 2 15,-6 0-15,14-1 0,8-1 16,-11-2-16,-8-1 0,13 1 16,10 0-16,-15-1 0,-10 0 0,15-1 15,12-2-15,-15 4 0,-11 1 16,14 2-16,8 0 15,-9-1-15,-5 0 0,12-6 0,9-2 16,-11 4-16,-8 3 0,14 0 16,11 1-16,-15 1 0,-9 1 15,18-2-15,13 0 0,-13 5 16,-11 2-16,16 5 0,9 5 16,-12-3-16,-10-1 0,21-2 15,15 1-15,-19-2 0,-10-1 0,15 6 16,12 2-16,-17 0 0,-11-3 15,16 6-15,11 3 0,-17-4 16,-13-4-16,16 4 0,11 1 16,-17-6-16,-10-3 0,11-3 15,8-1-15,-14 0 0,-9 1 0,17-2 16,10-3-16,-14 3 0,-9 3 16,14 3-16,12 1 15,-15-5-15,-11-4 0,8 0 16,6 0-16,-16 0 0,-10-1 0,18-4 15,12-2-15,-13 2 0,-9 4 16,16 3-16,8 2 0,-16 0 16,-12-3-16,11-2 0,7-6 15,-13 3-15,-8 1 0,14 4 16,11 3-16,-17-1 0,-12-3 0,9-1 16,6-3-16,-8 3 15,-6 2-15,12 0 0,9 0 16,-16-2-16,-12-2 0,12 1 0,8 0 15,-12 2-15,-8 2 0,8-4 16,7-2-16,-14 0 0,-7 1 0,9-1 16,6 1-16,-12 0 15,-8 0-15,10-5 0,7-5 16,-14 2-16,-10 3 0,8-4 16,7-2-16,-12 2 0,-6 1 0,5-2 15,5-3-15,-7 4 0,-6 2 16,7 1-16,3 1 15,-11-1-15,-7-1 0,-1-7 0,-1-4 16,-6 4-16,-5 3 0,2 0 16,1-1-16,-8 2 0,-6 1 0,-4-1 15,-1 0-15,-6 1 16,-4 1-16,-4-5 0,-1-3 16,-3 0-16,-1-2 0,-7 0 15,-4-2-15,2 13 0,0 0 0,-15-8 16,-8-10-1,5 5-15,1 2 0,-4-5 0,-3-4 16,-1 4-16,0-1 0,0 4 16,0 1-16,-2 1 0,-3 1 15,-1-1-15,-1-1 0,1 3 0,1 0 16,-1 4-16,1 4 0,-3 1 16,-1 1-16,-6 1 15,-4 0-15,2 0 0,-1-1 0,-4-1 16,-5 0-16,-2 2 0,-1 1 0,-35-4 15,5-1-15,7-2 16,3-1-16,2 6 0,-1 3 16,2 0-16,2-1 0,0 2 0,-2 2 15,2 1-15,-1 0 0,-3-2 16,-2-1-16,-1 2 0,1 1 16,-3-2-16,-3 0 0,1 0 15,1 1-15,-14 0 16,-10-1-16,2 0 0,4 2 0,2-3 15,0-2-15,2-1 0,3-2 16,-7 0-16,-5 2 0,5 2 16,4 4-16,-4-2 0,-2-1 15,-1 1-15,-1 3 0,1 0 16,-1 0-16,3-1 0,1-3 0,-6 1 16,-3-1-16,2 3 0,4 1 15,-6-3-15,-3-3 0,5 4 16,5 2-16,-8-1 0,-4-2 15,4 1-15,5 2 0,-4-1 16,-2 0-16,1-2 0,3-1 0,-3 3 16,0 2-16,2-1 0,2 1 15,1 2-15,2 1 16,-2-2-16,-2 1 0,-2-3 16,1 0-16,4 0 0,5 1 0,-16-2 15,-12-2 1,-12 1-16,-7 1 0,36 2 0,25 0 0,-16-2 15,-12-2-15,19-1 16,13-2-16,-23 1 0,-13 2 16,18 0-16,12 0 0,-20-2 15,-15 0-15,19 2 0,15-1 0,-19 1 16,-11-2-16,18 0 0,12 0 16,-17 3-16,-9 2 15,20 0-15,13 0 0,-19 2 16,-14 3-16,9-3 0,6 1 0,-3-2 15,-4 1-15,25 4 0,16 2 0,-17 0 16,-12 0-16,16-4 16,10-2-16,-10 3 0,-7 1 15,13-2-15,11 0 0,-13 1 16,-7 1-16,15-3 0,10-2 0,-8-1 16,-7 0-16,7 2 0,7 0 15,-7 1-15,-5-1 16,7 1-16,4 0 0,-9-1 0,-5-2 15,11 2-15,10 2 0,-8 1 16,-5 1-16,7-1 0,6-1 16,-7 2-16,-3 3 0,6-2 15,6 0-15,-5 4 0,-3 4 16,9 4-16,6 1 0,-4 4 16,-4 3-16,13-4 0,9-3 0,-8 10 15,-5 8-15,11-6 0,6-3 16,1 4-16,2 1 0,0 0 15,2 0-15,5-1 0,4 1 16,7-2-16,3-1 0,5 7 16,2 5-16,2-5 0,2-3 0,1-1 15,3 1-15,1-4 16,0-1-16,5 10 16,5 7-16,-5-6 0,-3-5 15,-3-11-15,-3-8 0,-1-5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54:59.153"/>
    </inkml:context>
    <inkml:brush xml:id="br0">
      <inkml:brushProperty name="width" value="0.05292" units="cm"/>
      <inkml:brushProperty name="height" value="0.05292" units="cm"/>
      <inkml:brushProperty name="color" value="#FF0000"/>
    </inkml:brush>
  </inkml:definitions>
  <inkml:trace contextRef="#ctx0" brushRef="#br0">5119 3836 0,'0'0'0,"0"0"0,0 0 0,0 0 16,-15-17-16,15 17 0,-17-10 16,6 6-16,0-1 0,-6 2 15,-3 1-15,2-1 0,-3 1 0,-9 4 16,-7 3-16,4 1 16,-1 3-16,-10 6 0,-1 6 15,4 0-15,4-1 0,-2 8 16,3 4-16,9-3 0,6-2 0,8-1 15,6 1-15,2-4 0,4-1 16,7-4-16,8-2 0,3-2 16,4-2-16,9-7 0,6-5 15,1-2-15,-1-2 0,5-5 16,5-7-16,-8 0 0,-5 2 0,3-8 16,-3-3-16,-5 0 15,-5-1-15,-2 4 0,-2 1 16,-6 0-16,-1 2 0,-5 2 15,-3 1-15,-1 5 0,0 4 0,-3 3 16,0 4-16,-3-1 0,2 4 16,0 4-16,1 5 0,2 0 15,2 1-15,1 5 0,4 3 16,-1 0-16,3-2 0,2 4 16,2 4-16,4-5 0,1-2 0,1-2 15,-7-3-15,-2-3 0</inkml:trace>
  <inkml:trace contextRef="#ctx0" brushRef="#br0" timeOffset="300.2482">5899 3821 0,'0'0'0,"0"0"15,0 0-15,0 0 0,-14-15 0,14 15 16,-21-11-16,9 4 0,-1 1 16,-4 2-16,-3-1 0,-1 3 15,1 1-15,-13 3 0,0 3 16,0 0-16,3 1 0,-8 4 16,0 4-16,4 2 0,6 2 0,3 2 15,4 2-15,6 0 0,1-1 16,9 4-16,8 2 15,6-7-15,6-2 0,14 2 0,11-2 16,1-4-16,1-5 0,-9-2 16,-8-1-16,-5-1 0</inkml:trace>
  <inkml:trace contextRef="#ctx0" brushRef="#br0" timeOffset="816.924">6549 3798 0,'0'0'16,"0"0"-16,0 0 0,0 0 16,0 0-16,-16-18 0,16 18 15,0 0-15,-25-12 0,25 12 16,-32-5-16,13 4 0,-1 2 0,-2-1 15,-3 0-15,-1 3 16,0 0-16,-7 6 0,1 2 0,1 1 16,2 2-16,-4 6 0,4 0 15,4 1-15,4 1 0,6 1 16,4-2-16,3-1 0,4 0 0,9-1 16,7 0-16,4-4 15,-2-3-15,9-4 0,9-5 16,-3-2-16,1-2 0,9-6 0,0-3 15,-3-2-15,0-1 0,-4-2 16,-1-2-16,-5 0 0,-3-1 0,-3-1 16,-2-2-16,-5 1 15,-2 2-15,-6 2 0,0 3 16,-3 3-16,1 3 0,-5 5 16,-1 2-16,-2 3 0,0 1 15,-2 5-15,-3 6 0,3 1 0,-1 2 16,0 6-16,0 3 15,2 1-15,-1-2 0,1 6 0,-2 2 16,0 0-16,2-1 0,-2 1 16,0-3-16,3-6 0,1-6 15,1-4-15,1-3 0,1-3 0</inkml:trace>
  <inkml:trace contextRef="#ctx0" brushRef="#br0" timeOffset="1301.1221">6929 3693 0,'0'0'0,"0"0"16,0 0-16,0 0 0,-18 18 0,18-18 15,-18 27-15,7-8 16,-1 4-16,1 2 0,2 1 15,-5 7-15,2-3 0,3-1 0,3-1 16,2-2-16,3-4 0,6-1 16,4-5-16,0-6 0,4-3 15,2-5-15,5-5 0,0-1 16,0-2-16,3-5 0,0-2 16,0-3-16,1 1 0,-2-6 15,0-4-15,-2 0 0,-2 2 0,3-5 16,-5 0-16,-1 6 0,-3 4 15,-1 3-15,-5 2 0,0 6 16,-3 1-16,-2 3 0,-1 3 16,-2-2-16,-2 2 0,-2 5 15,0 5-15,-1 2 0,-1 2 16,1 6-16,-2 2 0,0-1 0,0 2 16,1 6-16,3 1 15,0-1-15,2-3 0,3 0 16,5-2-16,2-4 0,5-5 0,4-6 15,4-6-15,1-4 0,1-3 16,3-4-16,3-2 0,-6 2 16,-4 0-16,-2 3 0</inkml:trace>
  <inkml:trace contextRef="#ctx0" brushRef="#br0" timeOffset="1486.2392">7557 3772 0,'0'0'0,"0"0"0,0 0 16,0 0-16,0 0 0,0 0 0,0 0 15,0 0-15,-18 27 0,18-27 16,-15 26-16,8-10 0,0 1 16,-1 3-16,2 2 0,0-1 15,-2-2-15,0 4 0,0-3 16,2-3-16,2-3 0,1-5 16,0-5-16,1-2 0,2-2 0,0 0 15,0 0-15,0 0 0</inkml:trace>
  <inkml:trace contextRef="#ctx0" brushRef="#br0" timeOffset="1642.7279">7457 3553 0,'0'0'0,"0"0"0,0 0 16,0 0-16,0 0 0,24 22 15,-24-22-15,25 22 0,-25-22 0,27 27 16,-12-10-16,0-3 0,-4-1 15,0-1-15</inkml:trace>
  <inkml:trace contextRef="#ctx0" brushRef="#br0" timeOffset="1967.0164">8138 3657 0,'0'0'0,"0"0"0,0 0 15,0 0-15,-18-9 0,18 9 16,-38 0-16,15 1 0,-2 3 0,-5 2 15,-2 1-15,-8 3 0,3 1 16,-1 2-16,4 0 0,-1 4 16,6-2-16,8 2 0,8 0 15,7 0-15,7-1 0,11 0 16,6 2-16,7-1 0,1-2 0,2 2 16,0 0-16,-2-4 0,-4-1 15,0-1-15,-4 0 16,-4-2-16,-4 1 0,-6-1 0,-4-1 15,-4-2-15,-3-1 0,-7-1 16,-6 3-16,-3-1 0,-3-2 16,1 0-16,1 1 0,2-2 15,2 0-15,4-2 0,4-2 16,2 0-16,3 1 0,0-1 16</inkml:trace>
  <inkml:trace contextRef="#ctx0" brushRef="#br0" timeOffset="2169.0869">8391 3829 0,'0'0'0,"0"0"0,0 0 16,0 0-16,-11 29 0,11-29 15,-15 28-15,7-11 0,-1 0 0,0 2 16,0 1-16,0-2 0,2-2 15,-1 2-15,2-4 16,3-3-16,2-5 0,1-1 0,0 0 16,0-1-16</inkml:trace>
  <inkml:trace contextRef="#ctx0" brushRef="#br0" timeOffset="2334.7467">8384 3604 0,'0'0'0,"0"0"0,0 0 16,0 0-16,18 15 0,-18-15 0,15 17 15,-15-17-15,21 24 16,-11-12-16,-1-1 16,-1-2-16</inkml:trace>
  <inkml:trace contextRef="#ctx0" brushRef="#br0" timeOffset="2583.7637">9041 3606 0,'0'0'0,"0"0"0,0 0 0,-17 15 16,17-15-16,-26 24 0,10-5 16,-4 4-16,-1 3 0,-6 12 15,2 2-15,3-3 0,4-1 0,1 3 16,5-5-16,4-5 0,5-4 15,6-6-15,5-2 0,4-4 16,2-3-16,2-2 0,1-4 16,0-4-16,-2-4 0,-1-1 15,1-2-15,-3 0 0,-3 3 0,-2 0 16</inkml:trace>
  <inkml:trace contextRef="#ctx0" brushRef="#br0" timeOffset="2767.8404">8707 3820 0,'0'0'0,"0"0"0,0 0 15,26-7-15,-26 7 0,39-6 16,-13 4-16,2-2 0,2 2 0,9-1 16,0 0-16,-1 2 0,0 1 15,8 0-15,-5 1 0,-6-1 16,-8 2-16,-4-2 0</inkml:trace>
  <inkml:trace contextRef="#ctx0" brushRef="#br0" timeOffset="2950.5399">9405 3837 0,'0'0'0,"0"0"0,0 0 15,0 0-15,0 0 0,-9 30 0,9-30 16,-13 25-16,4-10 0,-1 2 15,-1 3-15,0-1 0,1 1 16,1-1-16,1-1 0,0-1 16,1-4-16,4-5 0,3-3 15,0-3-15,0 0 0,0-2 16</inkml:trace>
  <inkml:trace contextRef="#ctx0" brushRef="#br0" timeOffset="3102.5054">9466 3568 0,'0'0'0,"0"0"15,0 0-15,0 0 0,0 0 0,31 19 16,-31-19-16,25 19 16,-25-19-16,27 20 0,-16-12 0,-1-1 15</inkml:trace>
  <inkml:trace contextRef="#ctx0" brushRef="#br0" timeOffset="3451.0024">9714 3869 0,'0'0'16,"0"0"-16,0 0 0,-23 24 0,12-11 15,-2 4-15,1 4 0,-1 6 16,1-2-16,5 0 0,4-1 15,4-3-15,4-3 0,6-4 16,4-4-16,5-3 0,2-2 16,8-4-16,2-5 0,-2-1 15,-1-2-15,-1-2 0,-2-1 16,-3-2-16,-2-2 0,-3-3 16,-4-2-16,-4 1 0,-2 0 0,-7-2 15,-4 1-15,-4 3 0,-2 3 16,-4-1-16,-4 2 0,-3 2 15,-4 3-15,0 4 0,-1 0 16,2 3-16,2 2 0,2 0 16,2 0-16,5 5 0,3 2 15,2-2-15,1 0 0,2-2 16</inkml:trace>
  <inkml:trace contextRef="#ctx0" brushRef="#br0" timeOffset="3817.6617">10375 3801 0,'0'0'0,"0"0"0,0 0 16,-11 25-16,11-25 0,-16 31 0,4-12 16,-2 1-16,0 2 0,-3 8 15,2-1-15,2-3 0,2-4 16,2-2-16,2-5 0,3-4 15,1-4-15,3-4 0,3-3 16,4-4-16,1-3 0,3-3 16,1-3-16,3-3 0,0-3 0,3-2 15,2-2-15,7-4 0,2 0 16,-1 4-16,-1 0 0,0 7 16,-1 1-16,3 2 0,-3 3 15,-2 6-15,-3 3 0,-4 4 16,-2 2-16,-3 4 0,-2 6 15,-3 3-15,-3 5 0,-5 5 16,-3 3-16,-6 7 0,-4 3 16,-5 8-16,-1-1 0,5-9 0,2-10 15,4-5-15</inkml:trace>
  <inkml:trace contextRef="#ctx0" brushRef="#br0" timeOffset="4400.5539">5044 5024 0,'0'0'16,"0"0"-16,23-1 0,-7 1 15,3-2-15,15 2 0,10-1 16,2-1-16,3 1 0,22-1 16,8 0-16,14 0 0,-4 2 0,31 0 15,27-1-15,-16-4 16,-14-1-16,78-4 0,3 0 15,-24 2-15,-20 1 0,22-1 0,15-1 16,-17 4-16,-12 3 0,25-4 16,17-1-16,-23 3 0,-14 2 15,21 4-15,18-1 0,-27 3 16,-17 0-16,22 3 0,15 0 16,-25 2-16,-16 1 0,8 2 15,7-1-15,-31 4 0,-20 2 0,2 2 16,3 2-16,-40-6 15,-26-4-15,-19-4 0</inkml:trace>
  <inkml:trace contextRef="#ctx0" brushRef="#br0" timeOffset="28133.6328">4024 6556 0,'0'0'0,"0"0"15,26-4-15,-10 2 0,3 1 0,15 1 16,10 3-16,0-1 0,3 0 16,26-1-16,22-1 0,-6-1 15,2-2-15,29 0 0,25-1 16,-14 0-16,-11 2 0,81-3 16,4 1-16,-25 0 0,-17-1 0,20 0 15,15-4-15,-18 2 0,-12 1 16,30 0-16,22-1 15,-21 2-15,-13 2 0,29 0 0,19-1 16,-25 1-16,-17 0 0,32 2 16,27 0-16,-29 1 0,-19-2 0,24 1 15,17-1-15,-30 2 16,-19 1-16,9 6 0,7 3 16,-35 0-16,-23 0 0,-8 4 15,-6 4-15,-35-9 0,-23-6 0,-25 0 16,-17-1-16,-13-1 0</inkml:trace>
  <inkml:trace contextRef="#ctx0" brushRef="#br0" timeOffset="30533.8249">6242 6876 0,'0'0'0,"17"-6"0,5-1 15,-1 2-15,2 1 0,11-3 0,3 0 16,9-2-16,-1-1 16,6 2-16,4-2 0,-1 2 0,-10 0 15,0 2-15,-10 3 0,-7-1 16,-8 3-16,-8 1 0,-6 1 15,-6 11-15,-6 8 0,2-5 16,0-2-16,3-4 0</inkml:trace>
  <inkml:trace contextRef="#ctx0" brushRef="#br0" timeOffset="30901.0051">6518 6704 0,'0'0'15,"0"0"-15,0 0 0,0 0 0,0 0 0,0 0 16,28-1-16,-28 1 15,22 11-15,-22-11 0,22 16 16,-11-3-16,3 4 0,-4 4 16,0 4-16,-2 3 0,-3 4 15,-2 9-15,-2 2 0,-1-2 0,-2-2 16,0 5-16,1-4 0,-5-7 16,2-3-16,-6-4 0,-1-4 15,-2-5-15,-3-2 0,0-3 16,-2-2-16,-1-4 0,-1-4 15,-1-2-15,-2-4 0,5 1 16,2 1-16,-2-10 0,-1-7 16,4 4-16,2 3 0,4-1 15,3 0-15,0 0 0,5 2 0,9-3 16,7 0-16,5-1 0,4-2 16,7 2-16,6-1 0,0 1 15,0 0-15,11 0 0,0-1 16,-2 2-16,-3 1 0,-4 1 15,-10 3-15,-7 2 0</inkml:trace>
  <inkml:trace contextRef="#ctx0" brushRef="#br0" timeOffset="31067.0053">6975 6826 0,'0'0'0,"0"0"0,0 0 0,31-8 16,-12 3-16,4 1 0,5-2 15,1 1-15,3-2 0,9 0 16,0 0-16,-4 1 0,-1 0 0,2-2 16,-4 1-16,-6 0 15,-6 2-15,-3 1 0</inkml:trace>
  <inkml:trace contextRef="#ctx0" brushRef="#br0" timeOffset="31284.1644">7220 6872 0,'0'0'16,"0"0"-16,0 0 0,1 31 16,-1-31-16,0 39 0,1-13 15,-1 1-15,0 1 0,-2 9 16,0-1-16,-2-3 0,2-2 0,-3 0 16,-1-4-16,0-4 0,-2-4 15,-2-1-15,-2-1 0,-1-6 16,-2-4-16,0-5 0,-1-4 15,4-1-15,1-2 0,2 2 16,2-1-16,0 2 0</inkml:trace>
  <inkml:trace contextRef="#ctx0" brushRef="#br0" timeOffset="31484.401">7615 6850 0,'0'0'0,"0"0"15,0 0-15,0 0 0,13 27 0,-13-27 16,5 26-16,-2-11 0,-2 3 16,0 0-16,0 1 15,0-3-15,1-2 0,-1-2 0,0 0 16,1-3-16,0-3 0,0 0 16,0-2-16,-1 1 0</inkml:trace>
  <inkml:trace contextRef="#ctx0" brushRef="#br0" timeOffset="31733.9359">7762 6863 0,'0'0'0,"0"0"15,0 0-15,0 0 0,29-10 0,-17 10 16,1 1-16,0-1 0,-1 2 16,-2 2-16,-2 2 0,-2 1 15,-4 2-15,-4 1 0,-6 1 16,-1-1-16,-2 0 0,-4 3 15,-4 1-15,-1-2 0,2-1 16,1-2-16,3-1 0,3-2 16,3 0-16,4-1 0,1-2 15,8-2-15,6-3 0,8-1 16,6-2-16,5-3 0,4-2 0,7-4 16,4-2-16,1-1 0,-8 4 15,-6 1-15</inkml:trace>
  <inkml:trace contextRef="#ctx0" brushRef="#br0" timeOffset="31883.462">8557 6637 0,'0'0'0,"0"0"0,0 0 16,0 0-16,-23 10 0,23-10 0,-33 16 16,10-6-16,-6 2 0,-3 0 15,-2 3-15,-10 4 0,1 1 16,7-4-16,5-2 0,4-3 15</inkml:trace>
  <inkml:trace contextRef="#ctx0" brushRef="#br0" timeOffset="32083.609">8213 6845 0,'0'0'0,"0"0"0,0 0 0,10 19 16,-10-19-16,8 29 0,-6-9 15,-1 3-15,-1 4 0,-2 0 16,-1 1-16,-2 6 0,0-1 0,-2-4 16,1-5-16,-3 1 0,1-4 15,1-4-15,2-4 0,0-2 16</inkml:trace>
  <inkml:trace contextRef="#ctx0" brushRef="#br0" timeOffset="32234.2051">8267 6962 0,'0'0'0,"9"-5"15,5-2-15,5-1 0,2-2 16,12-4-16,5 1 0,1 0 16,2 2-16,8-3 0,-3 1 15,-3 2-15,-2 0 0,2 1 0,-6 5 16,-9 2-16,-7 3 0,-5 0 16,-4 0-16,-2 0 0</inkml:trace>
  <inkml:trace contextRef="#ctx0" brushRef="#br0" timeOffset="32405.0934">8557 7024 0,'0'0'0,"0"0"0,0 0 0,6 23 16,-6-23-16,4 27 0,-2-8 16,1 2-16,-1 3 0,-1 1 15,0 2-15,0 6 0,-1 0 16,1-2-16,1 1 0,0-4 15,0-2-15,0 0 0,0-5 16,-1-5-16</inkml:trace>
  <inkml:trace contextRef="#ctx0" brushRef="#br0" timeOffset="32569.2785">9241 7127 0,'0'0'0,"0"0"16,0 0-16,0 0 0,22 7 0,-22-7 16,17 12-16,-7-3 0,0-1 15,-1 1-15,-1-3 0,-2 0 16</inkml:trace>
  <inkml:trace contextRef="#ctx0" brushRef="#br0" timeOffset="32767.7516">9569 6815 0,'0'0'16,"0"0"-16,0 0 0,23-4 0,-23 4 15,28 3-15,-28-3 0,25 6 16,-12-2-16,-4-1 0,0 1 0,-1-1 15</inkml:trace>
  <inkml:trace contextRef="#ctx0" brushRef="#br0" timeOffset="33050.2171">9452 6980 0,'0'0'0,"0"0"16,0 0-16,45-5 15,-17 3-15,-1 1 0,-3 0 0,6 1 16,-4 3-16,-3 1 16,-4-1-16,-7 7 0,-5 5 15,-3-1-15,-2 1 0,-3 1 0,-3 1 16,-2 2-16,-1 0 0,-3 4 16,0-2-16,2-3 0,4-2 0,3-3 15,2 1-15,4-5 16,4-1-16,3-6 0,5-3 15,3-4-15,4-2 0,3-6 0,3-2 16,0-1-16,-6 4 0,-4 1 16</inkml:trace>
  <inkml:trace contextRef="#ctx0" brushRef="#br0" timeOffset="33467.5371">10279 6472 0,'0'0'0,"0"0"0,0 0 16,-24 14-16,24-14 0,-33 23 0,8-5 16,-3 1-16,-2 2 0,-7 8 15,2 0-15,-2 2 0,7-3 16,8-3-16,7-5 0,5-3 16,6-4-16,12-4 0,12-6 15,7-2-15,5-3 0,5-5 16,6-2-16,9-4 0,1 0 0,1-2 15,0 2-15,1 0 0,-9 3 16,-5-1-16,-3 1 0,-5 3 16,-5 2-16,-6 5 0,-4 3 15,-5 4-15,-3 3 0,-4 1 16,-3 3-16,-2 4 0,-1 4 0,-5 6 16,-3 3-16,-1 6 15,-1 3-15,0 5 0,-1 2 16,1 0-16,0 0 0,2 6 15,1-4-15,1-7 0,2-6 0,0-6 16,0-5-16,1-5 0,1-2 16,-4-6-16,-3-2 0,-3-3 15,-3-4-15,-4-4 0,-2-5 16,5 2-16,2 1 0,4-1 16</inkml:trace>
  <inkml:trace contextRef="#ctx0" brushRef="#br0" timeOffset="33650.5563">10071 6983 0,'0'0'0,"0"0"0,0 0 15,0 0-15,0 0 0,0 0 16,0 36-16,0-36 0,-2 30 0,2-30 16,-2 41-16,2-18 0,0-1 15,1-2-15,0 0 16,1 1-16,1-4 0,-1-1 0,1-4 15,-1-1-15</inkml:trace>
  <inkml:trace contextRef="#ctx0" brushRef="#br0" timeOffset="33883.9866">10136 6979 0,'0'0'15,"0"0"-15,19-7 0,-6 4 0,2 1 16,3-2-16,3 2 0,4 1 15,-2 2-15,1 1 0,-2 2 16,-2 0-16,-2 2 0,0 0 16,-2 3-16,-5 1 0,-3 2 15,-5 1-15,-3 2 0,-3 2 16,-3 0-16,-4 2 0,-4 2 16,-2-1-16,-3 0 0,-5 3 15,-1-1-15,0-4 0,2-3 0,4-2 16,4-3-16,2-2 0</inkml:trace>
  <inkml:trace contextRef="#ctx0" brushRef="#br0" timeOffset="34018.7391">10019 7206 0,'0'0'0,"0"0"15,0 0-15,0 0 0,18-16 16,-18 16-16,32-15 0,-11 5 16,1 1-16,4-2 0,5 1 15,-1 0-15,-2 3 0,7-2 16,-3 3-16,-6-1 0,-3 3 0,-4 0 15</inkml:trace>
  <inkml:trace contextRef="#ctx0" brushRef="#br0" timeOffset="34167.6768">10148 7297 0,'0'0'0,"0"0"15,0 0-15,23-12 0,-23 12 0,34-17 16,-9 6-16,2-1 0,4-2 15,11-3-15,2 0 0,-6 3 16,-6 2-16,-6 2 0</inkml:trace>
  <inkml:trace contextRef="#ctx0" brushRef="#br0" timeOffset="34337.6176">11091 6592 0,'0'0'0,"0"0"16,0 0-16,23 3 0,-23-3 0,25 1 15,-25-1-15,38 6 16,-20-2-16,-2 0 0,-2 1 16,-2-2-16</inkml:trace>
  <inkml:trace contextRef="#ctx0" brushRef="#br0" timeOffset="34534.0355">11001 6917 0,'0'0'0,"0"0"0,0 0 16,-6 27-16,6-27 0,-10 34 16,2-10-16,0 1 0,2 3 0,-2 9 15,0-1-15,4-3 0,3-3 16,5-2-16,5-6 15,1-6-15,1-7 0,-2 0 0,-1-3 16,-3 0-16</inkml:trace>
  <inkml:trace contextRef="#ctx0" brushRef="#br0" timeOffset="34817.256">11391 6749 0,'0'0'16,"10"-5"-16,6 0 0,3 0 0,2 0 15,10 0-15,3-2 16,5 2-16,0 2 0,0 1 0,-1 4 16,-2 1-16,-5 4 0,1 9 15,-4 5-15,-5 4 0,-4 2 0,-8 8 16,-7 9-16,-3 0 16,-3-2-16,-1 3 0,0 1 15,-2 3-15,1-5 0,-1-4 16,1-1-16,0-7 0,-1-4 0,-1-3 15,-3 1-15,-2-5 0,-3-1 16,-5-8-16,-6-5 0,4-3 16,0-2-16,5-1 0,3 0 15,3 1-15</inkml:trace>
  <inkml:trace contextRef="#ctx0" brushRef="#br0" timeOffset="35000.9152">11269 6981 0,'0'0'0,"0"0"0,0 0 16,0 0-16,0 0 0,-9 26 15,9-26-15,-9 32 0,5-13 0,1 2 16,1 3-16,0-3 16,0-2-16,4 1 0,1-3 15,0-3-15,-1-2 0,1-1 0</inkml:trace>
  <inkml:trace contextRef="#ctx0" brushRef="#br0" timeOffset="35250.9882">11330 7010 0,'0'0'0,"0"0"15,0 0-15,0 0 0,0 0 0,0 0 16,30-17-16,-30 17 0,32-5 0,-15 2 16,2 1-16,0 1 15,1 2-15,-2 1 0,0 2 16,-3 0-16,-1 0 0,-3 5 15,-5 0-15,-5 3 0,-4-1 0,-5 3 16,-4 1-16,-4-2 0,-4 0 16,-1 0-16,-1 1 0,3-2 15,3-1-15,-1-2 0,4-2 16,4-1-16,4 2 0,10-6 16,9-3-16,7-1 0,6-3 0,21-2 15,14-4-15,-11 2 0,-10 2 16,-8 1-16</inkml:trace>
  <inkml:trace contextRef="#ctx0" brushRef="#br0" timeOffset="36862.1663">13607 5846 0,'0'0'0,"0"0"0,0 0 16,0 0-16,32-10 0,-32 10 16,36-6-16,-14 4 0,2-2 15,4 0-15,2 1 0,8-1 16,2 2-16,-1 1 0,1-2 16,3 1-16,-4 0 0,-8 0 15,-6 0-15,-5 0 0</inkml:trace>
  <inkml:trace contextRef="#ctx0" brushRef="#br0" timeOffset="37333.4139">14652 5656 0,'0'0'0,"0"0"16,0 0-16,0 0 0,0 0 0,-12 23 15,12-23-15,-14 27 0,14-27 16,-13 30-16,6-11 16,1-1-16,0 0 0,2-3 0,1 0 15,2-2-15,2-2 0,6-2 16,8-3-16,1-2 0,2-2 0,7-6 16,3-4-16,-1 0 0,0-2 15,4-5-15,-2-4 16,-2 2-16,-2 3 0,-1-2 0,0 0 15,-7 3-15,-2 2 0,-4 2 16,-4 2-16,-1 5 0,-4 2 16,-3 7-16,-3 4 0,-2 1 15,-2 3-15,-2 8 0,-1 8 16,-4 11-16,-3 2 0,-3 7 16,-1 4-16,-1 4 0,3-5 0,2 2 15,2-4-15,4-12 16,2-8-16,2-7 0,2-9 0,1-2 15,2-2-15,1-4 0,1-4 16,-6 0-16,-4-2 0,-10-3 16,-8-1-16,4-4 0,-2-1 0,-8-8 15,-1-6-15,7 5 16,7 3-16,5 3 0</inkml:trace>
  <inkml:trace contextRef="#ctx0" brushRef="#br0" timeOffset="38350.6416">10828 5609 0,'0'0'0,"0"0"15,0 0-15,-27 18 0,27-18 0,-28 27 16,11-5-16,-1 0 16,0 3-16,-5 15 0,0 8 15,-1 8-15,3-3 0,4 11 16,7 1-16,7-7 0,6-4 0,13 6 15,9-4-15,3-14 0,0-8 16,15-1-16,7-8 16,-2-7-16,1-5 0,4-12 0,3-9 15,-6-3-15,-6-3 0,22-24 16,-4-7-16,-14 0 0,-9 2 0,-8-14 16,-6-12-16,-5 7 0,-5 3 15,-6-6-15,-3-2 16,-10 16-16,-6 9 0,-7 1 15,-5 0-15,-1 9 0,-1 8 0,-15 2 16,-13 3-16,3 5 0,2 4 16,-10 11-16,-6 7 0,8 0 15,4 1-15,8 14 0,4 10 16,11-1-16,5-1 0,7-9 16,5-8-16,3-3 0</inkml:trace>
  <inkml:trace contextRef="#ctx0" brushRef="#br0" timeOffset="38884.0136">11021 5796 0,'0'0'16,"0"0"-16,0 0 0,0 0 0,-7-18 15,7 18-15,0 0 0,-3-24 16,3 12-16,3-2 0,0-1 16,2-1-16,2 0 0,5-2 15,6 1-15,5-7 0,1 1 16,6-2-16,5 1 0,3-1 0,1 3 16,18-6-16,4 0 15,11-2-15,-3 3 0,20-2 16,4 2-16,-6 5 0,-4 3 0,22 1 15,4 3-15,33 0 0,-17 5 16,-5 4-16,-1 5 0,-20 3 16,-13 2-16,2 3 0,2 1 15,-13 1-15,-9 0 0,-5 2 16,-3 3-16,-13-3 0,-7-1 0,-3 6 16,0 5-16,-4-1 15,-2 1-15,-2-1 0,0 1 16,-3 0-16,0-3 0,-3 0 15,0-2-15,-6 3 0,-3 1 0,1-2 16,2-1-16,-1-6 0,1-2 16,-9-4-16,-1 4 0,0-2 15,-1 0-15,-3-4 0,-1 1 16,0-2-16,0-1 0,1-2 16,-1-1-16,0-3 0,1-1 0,-1 0 15,-2-2-15,0 1 0,0 3 16,0-1-16</inkml:trace>
  <inkml:trace contextRef="#ctx0" brushRef="#br0" timeOffset="39118.0174">13767 5439 0,'0'0'0,"0"0"0,0 0 0,0 0 16,0 0-16,0 0 0,0 0 16,34 2-16,-34-2 0,23 9 15,-23-9-15,26 18 0,-13-7 0,2 1 16,-1-1-16,0-1 15,1 0-15,-3 2 0,-2 0 0,-2 2 16,-4 0-16,-3 4 0,-4-2 16,-5-1-16,-3-1 15,-12-1-15,-11 0 0,-3-1 16,-1-1-16,-17 2 0,-5-1 0,-12 3 16,1-3-16,-9 1 0,6-1 15,19-3-15,13-3 0,12-1 16</inkml:trace>
  <inkml:trace contextRef="#ctx0" brushRef="#br0" timeOffset="42550.5449">3711 8318 0,'0'0'15,"0"0"-15,0 0 0,0 0 16,0 0-16,0 0 0,28-15 15,-5 12-15,2 0 0,10 1 16,8-1-16,8-3 0,7 2 0,29-3 16,27 2-16,28 0 0,4-1 15,26 1-15,23 0 0,57 3 16,-28 2-16,-17 1 0,-13 1 16,-18 2-16,-13 2 0,-7 2 15,-2 2-15,-24 0 0,-12 1 0,-24 1 16,-13 1-16,-21-6 0,-13-4 15,-27-3-15,-18-2 0,0 0 16,-2 2-16,2-2 0</inkml:trace>
  <inkml:trace contextRef="#ctx0" brushRef="#br0" timeOffset="42786.6993">4890 8516 0,'0'0'0,"31"-3"15,5-2-15,9 2 0,0-1 0,16 3 16,15 2-16,-9 2 0,-4-1 15,-1-1-15,-8 0 0,-17-1 16,-9 0-16,-9 0 0</inkml:trace>
  <inkml:trace contextRef="#ctx0" brushRef="#br0" timeOffset="42967.1314">4613 8752 0,'0'0'0,"0"0"16,0 0-16,-7 23 0,6-10 0,1 0 16,0 3-16,3 1 0,1 1 0,1 4 15,5 0-15,-2-4 0,2-3 16,-2-1-16,1-3 16,-4-2-16</inkml:trace>
  <inkml:trace contextRef="#ctx0" brushRef="#br0" timeOffset="43204.0775">4688 8818 0,'0'0'0,"0"0"16,0 0-16,38-17 0,-17 9 0,8 0 15,7 1-15,16-3 0,5 0 16,16-1-16,4 2 0,11 0 16,-3 4-16,9 1 0,-9 2 15,-13 2-15,-11 1 0,-3 1 0,-11 2 16,-12 2-16,-9 0 0,-14 3 15,-9 3-15,-11-2 0,-6-1 16,-13 3-16,-9 1 0,-5-2 16,-3 0-16,-6 0 0,-5-1 15,-3-2-15,0-1 0,9 0 16,14-4-16,10 0 0</inkml:trace>
  <inkml:trace contextRef="#ctx0" brushRef="#br0" timeOffset="43384.6708">4984 8621 0,'0'0'0,"0"0"0,0 0 0,0 0 15,0 0-15,8 25 0,-8-25 16,0 28-16,0-28 0,-3 37 16,1-14-16,-1-1 0,0 0 0,3-1 15,0-1-15,3 2 16,-3-3-16,1-4 0</inkml:trace>
  <inkml:trace contextRef="#ctx0" brushRef="#br0" timeOffset="43817.3749">5439 8687 0,'0'0'16,"0"0"-16,0 0 0,-31 13 15,13-3-15,-4 2 0,-5 4 16,0 1-16,-1 1 0,-8 5 15,-1 0-15,1 3 0,4-2 0,10-3 16,3-1-16,6-3 0,8-1 0,8-4 16,10-2-16,6-4 15,4-3-15,10-2 0,6 0 16,1-1-16,2-1 0,6-1 16,-4 1-16,-7 0 0,-5-1 0,-7 2 15,-7 2-15,-10 1 0,-6 1 16,-12 3-16,-8 1 0,-4 0 15,-6 5-15,-14 4 0,-9 2 16,1 0-16,-2 1 0,-7 4 16,2 0-16,7-1 0,6-1 0,7-2 15,4 0-15,9-4 16,5-1-16,7-1 0,4-1 16,6 1-16,4 1 0,8 2 15,6 1-15,5-3 0,3 0 0,9 0 16,8 0-16,4-2 0,2-1 15,10 3-15,3-2 0,-3-3 16,1-2-16,0-3 0,-6-3 16,-15 0-16,-11-1 0,-8 0 15</inkml:trace>
  <inkml:trace contextRef="#ctx0" brushRef="#br0" timeOffset="44022.7149">5485 9179 0,'0'0'0,"0"0"0,0 0 16,-32 7-16,32-7 0,-36 16 16,11-3-16,0 2 0,-4 2 0,-12 7 15,-2 1-15,-5 5 16,0-3-16,1-1 0,2 0 16,-3-2-16,8-4 0,3-4 15,4-3-15,2-5 0,4-5 0,4-4 16,0-4-16,7-4 0,4-3 15,2 2-15,2 3 0,4 1 16</inkml:trace>
  <inkml:trace contextRef="#ctx0" brushRef="#br0" timeOffset="44167.2705">4780 9260 0,'0'0'0,"0"0"16,0 0-16,29 0 0,-29 0 0,33 0 15,-7-2-15,6 1 0,6 1 16,15-3-16,4-1 0,3-1 15,-3 0-15,16-1 0,-1 0 16,-2 0-16,-16 1 0,-11 2 16</inkml:trace>
  <inkml:trace contextRef="#ctx0" brushRef="#br0" timeOffset="44367.4223">5932 8947 0,'0'0'0,"10"-1"16,6-1-16,2 1 0,4 0 16,12-1-16,2 1 0,2 0 15,3 1-15,8-1 0,0-1 16,-5-1-16,-3 1 0,-1-1 16,-4 0-16,-10-2 0,-6 0 0,-5 1 15,-3 0-15,-3 1 0</inkml:trace>
  <inkml:trace contextRef="#ctx0" brushRef="#br0" timeOffset="44634.3803">6147 8687 0,'0'0'16,"0"0"-16,0 0 0,0 0 0,4 26 15,-4-26-15,0 32 0,0-9 16,-3 5-16,2 4 0,-1 3 15,-1 12-15,-2 2 0,1 2 16,0 0-16,-2 9 0,2-3 16,-5 1-16,2-6 0,1-10 15,-2-7-15,2-6 0,1-4 16,-2-5-16,-1-3 0,-3-9 16,-1-4-16,0-5 0,1-3 0,-1-3 15,-1-2-15,2 2 0,2 1 16,2 1-16</inkml:trace>
  <inkml:trace contextRef="#ctx0" brushRef="#br0" timeOffset="45067.8954">5771 9114 0,'0'0'15,"0"0"-15,0 0 0,0 0 16,0 0-16,0 0 0,0 0 16,0 0-16,28-8 0,-28 8 0,30 8 15,-30-8-15,37 11 0,-20-5 16,0 1-16,0 1 0,-2 0 15,-4 3-15,-3 1 0,-4 0 16,-1 2-16,-7-1 0,-3 0 16,-4 4-16,-5 1 0,3-2 15,0-1-15,2-2 0,2-1 0,1-3 16,3-2-16,1 1 0,3-1 16,6-2-16,6-2 0,6-4 15,5-4-15,9-1 0,7-2 16,-1-3-16,3 0 0,9-7 15,1-1-15,5-3 0,-4 0 16,-7 4-16,-6 1 0,-10 5 16,-6 2-16,-5 3 0,-3 3 15,-6 4-15,-3 5 0,-1 3 16,-3 3-16,-1 1 0,-2 5 0,-2 4 16,0 5-16,3 3 0,-2 2 15,8 0-15,3-2 0,0 0 16,3 0-16,7-1 0,4-6 15,4-3-15,1-3 0,4-6 16,2-4-16,0-4 0,1-4 16,-3-8-16,-1-6 0,-7 4 15,-5 3-15,-4 1 0</inkml:trace>
  <inkml:trace contextRef="#ctx0" brushRef="#br0" timeOffset="45253.4029">6571 8588 0,'0'0'0,"0"0"0,0 0 0,0 0 0,0 0 16,0 0-16,11 19 16,-11-19-16,14 19 0,-14-19 0,26 28 15,-7-11-15,2 0 0,-2-1 16,-3-3-16,0-2 0</inkml:trace>
  <inkml:trace contextRef="#ctx0" brushRef="#br0" timeOffset="46301.3964">8822 7875 0,'0'0'15,"0"0"-15,0 0 0,-3 25 0,3-25 16,-7 28-16,1-8 15,1 0-15,-1 1 0,-1 8 0,-1 0 16,1-2-16,1-4 0,0-2 16,2-4-16,0-3 0,2-3 15,1-3-15,1-5 0,0-3 16,3-3-16,4-7 0,4-5 16,2-2-16,3-1 0,3-4 15,1-4-15,6-3 0,-1 1 0,4-1 16,2-2-16,-4 6 0,-1 2 15,0-1-15,-5 2 0,-2 5 16,-3 5-16,-1 5 0,-2 7 16,-2 2-16,-2 3 0,-3 6 15,-1 5-15,-3 0 0,-3 1 0,-4 5 16,-1 4-16,-2-2 0,0-1 16,1 0-16,1-1 15,1-4-15,0-2 0,2-4 0,0-2 16,0-1-16,1-1 0,1-4 15,0 0-15,1-4 0,0-2 16,3-5-16,2-3 0,1-2 16,3-3-16,3-2 0,4-4 15,0 1-15,1-2 0,5-4 16,1 0-16,-3 4 0,-3 3 0,1 5 16,-2 2-16,-2 5 15,-2 1-15,-2 3 0,-1 6 16,-3 1-16,0 2 0,-4 7 0,-2 6 15,-2-3-15,-1 0 0,-2 8 16,1 3-16,0-2 0,3-1 16,5 1-16,6 0 0,0-3 15,3-3-15,9-2 0,8-3 16,3-5-16,2-3 0,13-3 16,3-7-16,-3-2 0,-4 0 0,-1-7 15,0-5-15,-1-4 0,-7-2 16,-3-4-16,-4-4 0,-8 5 15,-8 4-15,-6 1 0,-6 0 16,-6 3-16,-2 2 0,-3 5 16,-3 3-16,0 5 0,-3 4 0,-3 4 15,-6 6-15,3 2 16,3 3-16,0 6 0,0 4 16,3 3-16,1 0 0,3 1 15,2 1-15,7 1 0,4-1 0,6-2 16,5-4-16,4-3 0,1-3 15,12-5-15,7-2 0,1-7 16,3-3-16,-5-1 0,-8 1 16,-8-1-16</inkml:trace>
  <inkml:trace contextRef="#ctx0" brushRef="#br0" timeOffset="46701.1587">10190 7913 0,'0'0'0,"0"0"0,0 0 0,-12 22 16,12-22-16,-16 25 0,7-9 15,0 1-15,0 1 0,-2 6 16,0-2-16,2-3 0,2-2 0,2-4 16,-1-3-16,4-4 0,1-3 15,3-6-15,3-5 16,1-1-16,2-1 0,3-4 0,2-7 15,0-1-15,1-1 0,2-3 16,4-1-16,3-3 0,-2 4 16,-1 2-16,-1 6 0,-3 4 15,0 2-15,-2 8 0,0 4 16,-1 2-16,-2 4 0,-3 4 16,-1 5-16,-1 3 0,-3 3 0,-2 4 15,-2 3-15,0-1 0,0-2 16,0 2-16,-1 1 0,0-3 15,0-2-15,0 1 0,0-5 16,0-7-16,1-2 0,1-4 16,0-4-16,0-2 0,4-7 0,-3 3 15,0 2-15,0-1 0</inkml:trace>
  <inkml:trace contextRef="#ctx0" brushRef="#br0" timeOffset="46936.0834">10868 7628 0,'0'0'0,"0"0"0,0 0 0,-1 25 15,1-25-15,-7 34 0,1-7 16,-2 2-16,-2 3 0,-5 9 16,-3 3-16,4-4 0,0-1 0,3 7 15,4-4-15,3-6 0,5-6 16,10-1-16,9-8 0,2-3 15,2-3-15,5-6 0,5-6 16,-5-5-16,-4-3 0,0-9 16,-2-7-16,-5 6 0,-4 2 0,-3 5 15</inkml:trace>
  <inkml:trace contextRef="#ctx0" brushRef="#br0" timeOffset="47100.9455">10710 7792 0,'0'0'0,"11"-2"0,7 2 16,2-1-16,2 0 0,12 0 15,5 1-15,7 2 0,-1 1 16,-1-2-16,0 1 0,-2-1 0,-9 0 16,-7-1-16</inkml:trace>
  <inkml:trace contextRef="#ctx0" brushRef="#br0" timeOffset="47418.1493">8024 7972 0,'0'0'0,"0"0"0,0 0 15,27-8-15,-27 8 0,34-6 0,-7 1 16,3 2-16,4 0 0,10-1 15,3 2-15,-6 0 0,-6 0 0,-7 0 16</inkml:trace>
  <inkml:trace contextRef="#ctx0" brushRef="#br0" timeOffset="57284.6863">6662 2873 0,'0'0'0,"0"0"16,0 0-16,-31-6 0,16 3 0,-8 1 16,-10-1-16,-12 0 0,0-1 15,-22 1-15,-11 0 16,2-1-16,1-3 0,-30 4 0,-27 5 15,-3 4-15,15 3 0,-68 9 16,2 2-16,28 2 0,18 1 0,-12 14 16,-6 6-16,23-3 15,17-3-15,-14 13 0,-8 13 16,19-4-16,13-1 0,-16 10 16,-9 9-16,24-9 0,18-5 0,1 6 15,4 6-15,13-4 0,12 1 16,9 3-16,4 5 15,5-15-15,7-11 0,10 9 0,11 5 16,12-11-16,4-7 0,16 2 16,9 2-16,2-12 0,4-7 0,16 0 15,11 2-15,1-7 16,0-4-16,17 1 0,11 4 0,-6-8 16,-2-4-16,20 4 0,14 4 15,-10-5-15,-9-6 0,24 3 16,18 0-16,-12-5 0,-5-6 15,26 6-15,20 3 0,-19-4 16,-11-1-16,21-5 0,12-2 16,-11 0-16,-12 0 0,28-2 15,21 0-15,-19-2 0,-9-1 16,46-3-16,31-1 0,-44 1 16,-31 2-16,0-1 0,1-2 15,4 0-15,5 1 0,5-3 0,4 0 16,-9 1-16,-8 1 0,8 3 15,4 1-15,-8-5 0,-5-5 16,2 1-16,2-2 0,-7 2 16,-5 2-16,-4 2 0,-2 1 15,-15-1-15,-9-2 0,-3-6 16,-2-2-16,-16-4 0,-9-2 0,-7 1 16,-2-1-16,-12-1 0,-10-2 15,-6-5-15,-4-2 0,-19-6 16,-11-3-16,-10-5 0,-7-6 15,-10-2-15,-6-5 0,-14-2 16,-10-2-16,-2-3 0,-2-2 16,-12-3-16,-8-3 0,-8 6 15,-6 5-15,-9-12 0,-6-6 16,-2 6-16,1 5 0,-12-5 16,-8-1-16,-7 1 0,-5 1 0,-12-1 15,-7 0-15,1 4 0,0 5 16,-19 5-16,-12 6 0,7 2 15,4 4-15,-17 3 0,-11 2 16,3 3-16,5 2 0,-12 6 16,-7 6-16,4 5 0,3 4 0,-11 8 15,-8 5-15,6 6 0,3 4 16,-12 8-16,-10 6 16,6 6-16,5 3 0,-13 12 0,-7 8 15,11 9-15,8 8 0,-6 8 16,-3 6-16,9 7 0,6 7 15,64-31-15,40-18 0,30-15 16</inkml:trace>
  <inkml:trace contextRef="#ctx0" brushRef="#br0" timeOffset="64521.8381">17267 4717 0,'0'0'0,"0"0"16,0 0-16,0 0 0,-22 24 0,22-24 16,-20 30-16,8-13 0,-3 2 15,-1 4-15,-3 3 16,-4 10-16,1 1 0,0 1 0,0-1 16,0 7-16,4-4 0,3-7 15,1-6-15,5-6 0,2-4 16,2-3-16,1-3 0,1-2 15</inkml:trace>
  <inkml:trace contextRef="#ctx0" brushRef="#br0" timeOffset="64668.2016">17280 4394 0,'0'0'16,"0"0"-16,0 0 0,24-5 0,-12 2 0,5 2 15,4 1-15,1 1 16,1 3-16,2 0 0,-4-2 16,-3 2-16</inkml:trace>
  <inkml:trace contextRef="#ctx0" brushRef="#br0" timeOffset="65053.0414">17773 4741 0,'0'0'0,"-5"8"0,-1 4 0,-3 4 16,-1 3-16,-3 9 0,-2 3 15,1 0-15,0 3 0,-4 4 16,2-3-16,1-7 16,3-6-16,1-8 0,1-5 15,2-4-15,2-4 0,5-6 0,3-5 16,3-4-16,3-5 0,3-6 15,1-1-15,4-5 0,3-1 0,3-3 16,4 1-16,5-3 16,-1 4-16,2 8 0,2 3 0,-3 5 15,-3 5-15,-2 6 0,-3 5 16,-3 6-16,-3 5 0,-5 7 16,-2 6-16,-5 5 0,-5 3 15,-2 5-15,-3 6 0,1-2 16,0 1-16,3 4 0,1-3 15,6-12-15,2-8 0,11-6 16,10-5-16,4-11 0,2-8 0,-11 3 16,-6 1-16,-3 1 0</inkml:trace>
  <inkml:trace contextRef="#ctx0" brushRef="#br0" timeOffset="65318.0349">18944 4368 0,'0'0'0,"0"0"0,0 0 16,-28 17-16,10-6 0,-3 7 16,-2 6-16,-3 6 0,-3 5 0,-8 19 15,0 9-15,-5 12 0,4-3 16,1 9-16,8-8 0,2 1 16,7-14-16,4-5 15,4-13-15,3-12 0,2-6 0,3-7 16,1-4-16,0-6 0,1-3 0,-3-1 15,-4 1-15,-3-5 16,-4-2-16,-1-9 0,-2-7 16,6 7-16,2 1 0,2 3 0</inkml:trace>
  <inkml:trace contextRef="#ctx0" brushRef="#br0" timeOffset="65434.7879">18358 4777 0,'0'0'0,"0"0"0,22-10 16,-22 10-16,42-15 0,-14 8 15,4-2-15,13-3 0,2 2 0,15-1 16,1 3-16,-5-1 0,-4 2 16,-3 0-16,-11 1 15,-9 2-15</inkml:trace>
  <inkml:trace contextRef="#ctx0" brushRef="#br0" timeOffset="65684.7562">19404 4327 0,'0'0'0,"0"0"16,-16 19-16,3-4 0,-3 4 16,-8 14-16,-5 10 0,-7 17 0,-2 6 15,-8 18-15,-1 2 16,-2 4-16,8-11 0,6-2 0,10-13 15,3 4-15,8-18 0,9-22 16,5-13-16,-1-9 0,0-1 16,0-2-16</inkml:trace>
  <inkml:trace contextRef="#ctx0" brushRef="#br0" timeOffset="66050.9629">19495 4664 0,'0'0'0,"0"0"0,0 0 0,-15 25 16,15-25-16,-18 36 0,4-9 15,0 2-15,-1 4 0,-3 8 16,3 2-16,3 0 0,4-5 0,8-8 16,6-5-16,7-7 0,4-5 15,7-10-15,5-6 16,1-7-16,1-6 0,7-7 15,3-2-15,-4-4 0,-3-2 0,0-5 16,1-2-16,0-4 0,-5 2 0,-8 10 16,-5 5-16,-5 10 15,-3 5-15,-5 4 0,-3 2 16,-3 8-16,-2 5 0,-6 7 16,-6 8-16,1 4 0,-2 5 0,2 3 15,1 4-15,2 4 0,3 2 16,3 3-16,5-6 0,3-6 15,3-7-15,7-5 0,4-6 16,6-8-16,5-5 0,-7-2 16,-6 0-16,-3-1 0</inkml:trace>
  <inkml:trace contextRef="#ctx0" brushRef="#br0" timeOffset="66400.8938">20048 4965 0,'0'0'0,"0"0"0,0 0 0,0 0 16,0 0-16,30 2 0,-30-2 16,35-2-16,-14 0 0,5-2 15,2-2-15,1 0 0,0 0 16,5-6-16,-1-3 0,-3 2 0,-3 0 16,-4-2-16,-2 1 15,-5-2-15,-5 0 0,-6-3 16,-5 2-16,-4 4 0,-3 2 0,-5 5 15,-4 3-15,-10 4 0,-4 5 16,-3 5-16,-3 4 0,1 4 16,1 4-16,-4 12 0,4 4 15,3 3-15,3 1 0,7-3 16,6-1-16,6 1 0,8-5 0,10-7 16,5-5-16,13-10 0,8-7 15,14-12-15,9-8 0,6-3 16,4-2-16,13-13 0,-1-8 15,-22 12-15,-18 6 0,-10 8 16</inkml:trace>
  <inkml:trace contextRef="#ctx0" brushRef="#br0" timeOffset="66769.6423">20891 4799 0,'0'0'15,"0"0"-15,0 0 0,-26 29 0,13-13 16,-3 3-16,0 3 0,-5 12 15,0 3-15,3-3 0,2 0 16,0-1-16,3-5 0,4-7 16,4-4-16,2-7 0,3-3 15,2-9-15,2-6 0,2-4 16,0-3-16,3-4 0,1-5 16,6-1-16,3-3 0,3-1 15,2-1-15,-1 1 0,0 1 0,7 1 16,0 6-16,-1 4 0,-1 4 15,-1 4-15,1 3 0,-2 6 16,1 4-16,-3 3 0,-2 1 16,-5 7-16,-4 4 0,-4 8 15,-5 6-15,-4 1 0,-3 0 0,-4 3 16,-2 0-16,0-4 0,1-3 16,-1-5-16,0-2 15,5-5-15,1-3 0,6-6 16,3-5-16,7-7 0,6-7 0,-7 2 15,-2 3-15,-1 0 0</inkml:trace>
  <inkml:trace contextRef="#ctx0" brushRef="#br0" timeOffset="67237.1153">21989 4800 0,'0'0'0,"0"0"0,0 0 15,0 0-15,4-18 0,-4 18 16,0 0-16,-8-24 0,8 24 0,-18-13 16,1 10-16,-2 3 0,-2 1 15,-6 6-15,-6 4 0,-9 5 16,1 2-16,-9 9 0,2 3 15,5-1-15,5-3 0,2 12 16,7 4-16,9-6 0,7-5 0,13 0 16,11-4-16,5-4 15,1-2-15,10-11 0,9-7 16,-1-2-16,0 0 0,7-4 16,1-3-16,-8-3 0,-4-1 0,-8 3 15,-7 1-15,-2 3 0</inkml:trace>
  <inkml:trace contextRef="#ctx0" brushRef="#br0" timeOffset="67567.5203">21889 5028 0,'0'0'0,"0"0"0,0 0 15,0 0-15,0 0 0,0 0 16,28 0-16,-28 0 0,31 3 0,-8-6 16,7 0-16,-1-2 0,2 0 15,10-1-15,1 0 0,-4-1 16,-4-2-16,5-3 0,-2-3 15,-6 2-15,-5 0 0,-6 0 16,-5 1-16,-6-2 0,-6-1 0,-6 2 16,-7 1-16,-2 1 15,-2 0-15,-8 4 0,-7 2 16,-1 5-16,1 2 0,-6 6 0,-2 3 16,2 3-16,2 4 0,-7 9 15,1 6-15,6 1 0,5 2 16,3 10-16,9 3 0,9-8 15,8-7-15,15-6 0,9-5 16,6-6-16,3-4 0,11-4 16,9-3-16,-2-6 0,-1-4 0,-9 1 15,-11 0-15,-9 2 0</inkml:trace>
  <inkml:trace contextRef="#ctx0" brushRef="#br0" timeOffset="67952.5296">20634 5564 0,'0'0'0,"0"0"16,0 0-16,0 0 0,0 0 0,0 0 15,0 0-15,0 0 16,0 0-16,-21 21 0,21-21 16,-23 32-16,8-14 0,-2 5 0,-5 4 15,-1-1-15,1 2 16,-6 12-16,-2 3 0,-1 2 15,6-5-15,-1-2 0,5-6 0,6-6 16,3-5-16,2-5 0,2-4 16,2-5-16,0-4 0,2-4 15,-1-4-15,2 2 0,0 0 0,0 0 16</inkml:trace>
  <inkml:trace contextRef="#ctx0" brushRef="#br0" timeOffset="68150.9515">20196 5884 0,'0'0'0,"0"0"15,0 0-15,0 0 0,-13 25 16,13-25-16,-10 29 0,5-12 16,2 2-16,2 1 0,3 0 15,4-1-15,1-1 0,6-3 16,2-6-16,10 0 0,6-8 0,7-2 16,6-1-16,13-3 0,3-3 15,-2-4-15,1 0 16,6-6-16,-6 1 0,2-4 15,-8 3-15,-14 4 0,-9 4 0,-8 2 16</inkml:trace>
  <inkml:trace contextRef="#ctx0" brushRef="#br0" timeOffset="68551.6844">18429 6638 0,'0'0'0,"0"0"0,0 0 16,-32 19-16,17-6 0,-4 6 15,-6 6-15,-6 10 0,2 1 0,-9 13 16,1 1-16,3-1 0,3-3 16,0 2-16,5-5 0,4-5 15,7-11-15,4-9 0,2-8 16,6-10-16,3-6 0,5-9 15,6-7-15,-1-3 0,0 0 16,-2 5-16,-1 5 0,-2 2 16</inkml:trace>
  <inkml:trace contextRef="#ctx0" brushRef="#br0" timeOffset="68650.8799">18501 6310 0,'0'0'0,"0"0"0,26-7 16,-9 4-16,2 0 0,11 1 0,4-1 15,-5 1-15,-5 0 0,-3-1 16</inkml:trace>
  <inkml:trace contextRef="#ctx0" brushRef="#br0" timeOffset="69001.1991">18723 6849 0,'0'0'0,"-8"12"16,-3 5-16,-2 6 0,0-1 0,-4 7 15,1 0-15,0-4 0,3-6 16,1 1-16,2-7 0,3-4 16,3-2-16,4-12 0,4-6 15,3-4-15,1-2 0,6-7 16,5-5-16,3-4 0,3-1 0,11-8 16,3-2-16,0 5 0,-3 3 15,9 0-15,3 2 0,-6 9 16,-4 5-16,-4 10 0,-2 6 15,-4 6-15,-5 7 0,-4 10 16,-4 9-16,-8 2 0,-8 4 16,-6 7-16,-4 8 0,1-1 15,1-1-15,3 8 0,3-1 16,4-10-16,3-10 0,17-8 0,11-6 16,4-12-16,3-9 0,15-8 15,10-7-15,-18 5 0,-13 4 16,-8 1-16</inkml:trace>
  <inkml:trace contextRef="#ctx0" brushRef="#br0" timeOffset="69217.5416">20077 6517 0,'0'0'16,"0"0"-16,-24 12 0,8-1 0,-1 2 15,-11 14-15,-5 8 16,2 3-16,1 2 0,-6 17 0,1 7 15,-2 4-15,7-7 0,0-2 16,3-11-16,6-6 0,5-8 0,-1-3 16,4-7-16,2-8 15,0-2-15,-6-7 0,-4-5 16,6-1-16,4 1 0,2-1 0</inkml:trace>
  <inkml:trace contextRef="#ctx0" brushRef="#br0" timeOffset="69367.8302">19533 6777 0,'0'0'0,"0"0"0,24-7 0,-6 1 16,4 0-16,15-2 0,5-2 15,4 2-15,4 3 0,15-3 16,4 0-16,7 0 0,-5 1 0,7 0 16,-5 2-16,-18 0 0,-14 3 15,-11-1-15</inkml:trace>
  <inkml:trace contextRef="#ctx0" brushRef="#br0" timeOffset="69600.924">20798 6385 0,'0'0'0,"0"0"16,0 0-16,0 0 0,0 0 0,-29 23 15,14-7-15,-5 5 0,-4 4 16,-5 7-16,-5 6 0,-10 17 15,1 2-15,-9 15 0,2 1 16,2 2-16,9-11 0,7-5 16,10-16-16,6-4 0,6-11 0,14-12 15,11-8-15,0-6 0,1-6 16,-3 1-16,-5 1 16,-1 1-16</inkml:trace>
  <inkml:trace contextRef="#ctx0" brushRef="#br0" timeOffset="69950.9312">20885 6690 0,'0'0'0,"0"0"15,0 0-15,-14 23 0,14-23 16,-23 34-16,7-10 0,2 3 0,-1 3 16,-1 9-16,2 1 0,3-4 15,3-5-15,3 2 0,5-6 16,9-7-16,7-5 0,7-9 15,7-7-15,3-8 0,4-3 0,1-3 16,-1-4-16,6-9 16,-1-4-16,-5-2 0,-2-1 15,0-6-15,-4 0 0,-5 8 16,-3 8-16,-6 6 0,-5 7 0,-4 4 16,-4 3-16,-6 6 0,-4 6 15,-3 7-15,-5 5 0,0 6 16,0 3-16,-4 9 0,-1 5 15,2 2-15,0 0 0,2 3 16,3-3-16,6-5 0,6-4 0,8-7 16,5-6-16,0-10 0,0-7 15,-3-2-15,-2 0 16,-2-1-16</inkml:trace>
  <inkml:trace contextRef="#ctx0" brushRef="#br0" timeOffset="70284.3869">21415 6980 0,'0'0'16,"0"0"-16,0 0 0,31-1 16,-31 1-16,39-1 0,-13 0 15,3-2-15,2-2 0,10-3 16,0-3-16,-1-1 0,-2-1 0,3-2 16,-2-2-16,-6-1 0,-4 1 15,-8-1-15,-6 0 0,-8-1 16,-7 0-16,-7 3 0,-5 4 15,-6 1-15,-3 2 0,-6 4 16,-5 2-16,-3 7 0,-3 6 16,-6 7-16,2 4 0,4 3 0,2 3 15,5 7 1,4 5-16,4 4 0,8-1 0,13-4 16,10-2-16,6-6 0,7-6 0,16-7 15,10-6-15,8-9 0,7-6 16,8-11-16,6-7 15,-10 3-15,-20 6 0,-13 3 0</inkml:trace>
  <inkml:trace contextRef="#ctx0" brushRef="#br0" timeOffset="70633.9431">22408 6769 0,'0'0'0,"0"0"15,0 0-15,-25 22 0,13-11 0,-6 6 16,-4 4-16,0 3 0,0 1 15,-6 9-15,-1 0 0,-1 4 16,5-8-16,5-6 0,5-6 16,4-4-16,2-5 0,5-6 15,7-7-15,2-3 0,4-4 0,0-3 16,1-3-16,4-5 16,5-6-1,6-3-15,7-5 0,1 6 16,1 3-16,3 1 0,-5 7 0,0 7 15,-1 4-15,-4 6 0,-3 5 0,-3 8 16,-2 4-16,-6 5 16,-3 3-16,-8 8 0,-6 6 15,-1-4-15,-2-2 16,1 3-16,1 1 0,0-4 0,2-7 16,2-2-16,1-6 0,3-9 0,3-6 15,-2-1-15,0 1 16,-2-1-16</inkml:trace>
  <inkml:trace contextRef="#ctx0" brushRef="#br0" timeOffset="70851.4188">23308 6592 0,'0'0'0,"0"0"0,0 0 15,-25 33-15,8-14 0,-4 5 0,-4 8 16,-8 10-16,0 4 0,-1 10 15,4-1-15,3-1 0,9-9 16,8-9-16,8-7 0,8-7 16,7-8-16,8-4 0,7-5 15,4-5-15,3-4 0,-1-3 16,-1-4-16,-2-3 0,-1-3 0,-3 2 16,-8 4-16,-3 1 0</inkml:trace>
  <inkml:trace contextRef="#ctx0" brushRef="#br0" timeOffset="71017.4466">22966 6860 0,'0'0'0,"0"0"0,0 0 16,0 0-16,29 4 0,-29-4 0,45-1 16,-14-1-1,4 1-15,10-1 0,7 0 16,12 0-16,-4 1 0,1 0 0,-13-1 15,-8 2-15</inkml:trace>
  <inkml:trace contextRef="#ctx0" brushRef="#br0" timeOffset="71184.0755">23833 6868 0,'0'0'0,"0"0"15,0 0-15,-17 32 0,9-14 0,-4 3 16,-4 2-16,1 0 15,-2 1-15,-3 5 0,3-1 0,0-5 16,3-3-16,-1-2 0,5-7 16,4-3-16,0-1 0,1-1 15</inkml:trace>
  <inkml:trace contextRef="#ctx0" brushRef="#br0" timeOffset="71334.1903">23852 6585 0,'0'0'16,"0"0"-16,0 0 0,28 17 15,-28-17-15,30 24 0,-12-5 16,-3-3-16,0-2 0,-3-2 0</inkml:trace>
  <inkml:trace contextRef="#ctx0" brushRef="#br0" timeOffset="71700.8216">24722 6945 0,'0'0'0,"0"0"15,0 0-15,0 0 0,-26-19 16,26 19-16,-39-9 0,11 6 16,-3 3-16,-3 2 0,-4 4 15,-10 4-15,1 2 0,-9 7 16,5 1-16,5 3 0,7 2 0,2 1 15,10-3-15,9-3 0,8-3 16,10-2-16,8-3 0,12-5 16,8-3-16,8-5 0,4-4 15,1-2-15,-1-6 0,0 0 16,-1-1-16,-3-3 0,-3 0 16,-4-2-16,-6 2 15,-7 0-15,-3 1 0,-4 5 0,-2 1 16,-3 4-16,-1 3 0,-3 3 15,2 3-15,-4 3 0,0 2 0,0 5 16,0 6-16,0 2 16,1 3-16,2 1 0,1 1 15,6-4-15,3 1 0,-3-5 0,0-4 16,-2-2-16</inkml:trace>
  <inkml:trace contextRef="#ctx0" brushRef="#br0" timeOffset="71950.6637">25541 6624 0,'0'0'0,"0"0"16,0 0-16,-23 16 0,23-16 0,-37 23 16,7-4-16,-4 5 0,-3 4 15,-13 16-15,-1 5 0,-4 10 16,8-2-16,6 4 0,15-6 15,11-6-15,14-11 0,14-7 16,12-5-16,4-8 0,6-7 0,9-8 16,8-6-16,-14 2 15,-9-1-15,-7 1 0</inkml:trace>
  <inkml:trace contextRef="#ctx0" brushRef="#br0" timeOffset="72060.6472">26111 7149 0,'0'0'16,"0"0"-16,0 0 0,-25 5 16,25-5-16,-37 5 0,37-5 15,-29 3-15</inkml:trace>
  <inkml:trace contextRef="#ctx0" brushRef="#br0" timeOffset="72818.1105">16504 7864 0,'0'0'0,"-5"10"0,-3 5 0,-2 3 15,-1 3-15,-5 12 16,0 6-16,-2 7 0,3-3 0,-1 4 15,4-3-15,2-10 0,2-9 16,3-6-16,0-3 16,2-5-16,0-3 0,3-8 0,1-8 15,1-2-15,1-3 0,4-6 16,2-4-16,2-1 0,1-1 0,7-5 16,4-4-16,0 1 0,1 1 15,11-5-15,3 2 0,-3 4 16,-3 2-16,10 2 0,3 5 15,-6 6-15,-6 5 0,2 9 16,1 7-16,-3 5 0,-2 5 16,-8-4-16,-6-3 0,-3-3 0</inkml:trace>
  <inkml:trace contextRef="#ctx0" brushRef="#br0" timeOffset="73184.4387">16881 8148 0,'0'0'0,"0"0"16,0 0-16,0 0 0,30 16 0,-30-16 15,29 12-15,-8-8 16,4-2-16,3-4 0,3-3 16,1-2-16,0-1 0,8-4 15,-2-2-15,6 0 0,-5 1 0,-6-4 16,-4-1-16,-7 0 0,-6 0 15,-7 0-15,-6 0 0,-5 3 16,-4 1-16,-8 3 0,-3 0 16,-6 4-16,-5 1 0,-5 5 15,-4 2-15,-2 5 0,0 5 0,-7 10 16,0 5-16,5 2 0,5 1 16,2 10-16,9 4 0,10-6 15,6-2-15,15 0 0,13-2 16,10-7-16,6-6 0,17-6 15,12-6-15,3-5 0,2-6 16,21-9-16,8-6 0,28-7 16,-22 3-16,-31 7 0,-23 4 0,-16 4 15</inkml:trace>
  <inkml:trace contextRef="#ctx0" brushRef="#br0" timeOffset="73385.7521">18137 7906 0,'0'0'0,"0"0"0,-32 3 16,16 1-16,0 1 0,-14 6 0,-5 5 16,0 1-16,1 2 0,-9 9 15,-1 6-15,7-3 0,5-2 16,3 8-16,9-2 0,9-2 16,8-3-16,15-4 0,12-3 15,9-7-15,8-4 0,-5-2 0,-8-2 16,-7-2-16</inkml:trace>
  <inkml:trace contextRef="#ctx0" brushRef="#br0" timeOffset="73717.8965">18613 8073 0,'0'0'0,"0"0"0,-22 12 16,7-1-16,0 3 0,-5 7 0,0 4 15,4-2-15,3-1 0,5 1 16,5-4-16,6 2 0,6-4 0,13-8 16,11-3-16,4-6 15,5-3-15,3-5 0,4-4 0,2-3 16,-7 0-16,0-7 16,-7-1-16,-7-3 0,-6 1 0,-9-2 15,-9-1-15,-6 4 0,-5 3 16,-11 3-16,-7 3 15,-1 4-15,-4 1 0,-9 5 0,-5 6 16,8 3-16,0 3 0,1 6 16,4 1-16,8 2 0,7-2 15,9 10-15,8 6 0,11-8 16,9-2-16,-3-1 0,-5-5 16,-4-3-16</inkml:trace>
  <inkml:trace contextRef="#ctx0" brushRef="#br0" timeOffset="74167.4186">19737 7987 0,'0'0'16,"0"0"-16,0 0 0,-23-10 15,23 10-15,-34-8 0,6 9 16,-2 1-16,-5 2 0,-15 7 0,-5 4 16,-10 4-16,4 4 0,-4 8 15,6 5-15,12-5 0,8-2 16,11 1-16,12-2 0,12-6 15,8-3-15,17-10 0,13-5 16,2-4-16,3-5 0,13-8 16,4-7-16,-6 1 0,-6 1 0,2-8 15,-4-2-15,-6 3 16,-4 2-16,-6 2 0,-3 0 16,-7 7-16,-5 4 0,-5 6 0,-1 4 15,-5 7-15,-3 3 0,-3 10 16,-4 11-16,-2 3 0,-1 0 15,-9 16-15,-7 12 0,-4 9 16,0-2-16,-6 6 0,3-4 16,7-13-16,6-10 0,-12 12 15,3-14-15,7-16 0,7-12 16,-1-7-16,1-5 0,2-4 0,-4-4 16,-3-3-16,-4-4 0,2-2 15,2-1-15,0-9 0,-3-6 16,6-2-16,6-1 0,8-12 15,4-8-15,10-1 0,6-3 0,-1 9 16,-5 13-16,-1 9 0</inkml:trace>
  <inkml:trace contextRef="#ctx0" brushRef="#br0" timeOffset="74552.4866">20173 8025 0,'0'0'0,"-6"8"0,0 3 16,-2 2-16,-1 3 0,-3 10 15,-1 1-15,1 0 0,1-3 16,-1 2-16,2-4 0,2-5 16,1-3-16,3-3 0,2-3 15,2-6-15,2-2 0,3-5 0,4-3 16,3-3-16,4-3 0,4-5 15,5-4-15,7-4 0,2 1 0,1-1 16,3-1-16,4 0 16,-4 4-16,1 5 0,-2 5 15,-7 5-15,-4 2 0,-6 7 0,-2 4 16,-5 2-16,-3 2 0,-5 9 16,-4 6-16,-5 5 0,-2 2 0,-5 4 15,-4 2 1,0-1-16,-1-1 0,3-3 0,5-2 15,3-5-15,3-2 0,7-4 16,8-5-16,1-7 0,1-5 0,-3 0 16,-2-1-16,-2 0 0</inkml:trace>
  <inkml:trace contextRef="#ctx0" brushRef="#br0" timeOffset="74734.4981">21012 8084 0,'0'0'0,"0"0"16,0 0-16,-10 21 0,10-21 0,-16 27 16,4-7-16,0 0 0,0 4 15,-3 5-15,-2 0 0,4-2 16,1-3-16,2-4 0,2-2 16,1-5-16,2-6 0,1-1 0,-1-1 15,2 0-15</inkml:trace>
  <inkml:trace contextRef="#ctx0" brushRef="#br0" timeOffset="74901.4921">21043 7767 0,'0'0'0,"0"0"15,0 0-15,23 4 0,-23-4 0,31 6 16,-9 0-16,-2-1 15,-4 0-15,0-1 0</inkml:trace>
  <inkml:trace contextRef="#ctx0" brushRef="#br0" timeOffset="75217.4975">21436 7969 0,'0'0'16,"0"0"-16,0 0 0,29 5 15,-29-5-15,27 7 0,-8-1 0,0-1 16,0 0-16,3 2 0,-2 2 16,-3-2-16,-1 0 0,-5 1 15,-4 0-15,-3 0 0,-5 3 0,-8 1 16,-7 3-16,-1 0 0,-3 3 16,-4 0-16,-4-1 0,3-1 15,0-1-15,-1 4 0,3-2 16,4-2-16,5 0 0,3-3 15,2 0-15,4-1 0,4-1 0,9 1 16,6 0-16,7-5 16,5-2-16,6-2 0,6 0 15,0-3-15,-1-3 0,-6 1 0,-5 1 16,-7 0-16</inkml:trace>
  <inkml:trace contextRef="#ctx0" brushRef="#br0" timeOffset="75551.4654">21878 8244 0,'0'0'0,"0"0"16,0 0-16,0 0 0,0 0 0,0 0 15,0 0-15,0 0 0,27-2 16,-27 2-16,32-2 0,-12 0 0,3-2 16,1-2-16,2-2 15,1-2-15,-1 0 0,7-5 0,-1-1 16,-4 1-16,-3 1 0,-4-2 15,-3-1-15,-6 1 0,-3-1 16,-6 0-16,-4-1 0,-6 1 16,-5 2-16,-6 0 0,-3 5 15,-6 4-15,-3 2 0,1 9 16,0 6-16,0 3 0,1 0 0,1 4 16,2 3-16,1 8 0,4 5 15,7 2-15,5 2 0,11-2 16,9-1-16,10-5 0,9-3 15,7-5-15,6-1 0,17-5 16,8-7-16,-17-1 0,-14-4 0,-9 0 16</inkml:trace>
  <inkml:trace contextRef="#ctx0" brushRef="#br0" timeOffset="75717.4533">22782 8237 0,'0'0'0,"0"0"0,0 0 0,32 0 16,-32 0-16,52 2 0,-15-1 15,4 2-15,5 0 0,3 0 16,-7-1-16,-7 1 0</inkml:trace>
  <inkml:trace contextRef="#ctx0" brushRef="#br0" timeOffset="77400.7727">22627 8940 0,'0'0'0,"0"0"0,0 0 16,0 0-16,0 0 0,32-5 15,-32 5-15,45 0 0,-18 0 0,9 2 16,9-1-16,16 3 16,2-2-16,25 1 0,8 1 15,17 0-15,-1 1 0,33 0 0,29-1 16,53-2-16,-27-2 0,8-2 16,7-2-16,-13 1 0,-8 1 15,25 0-15,20 1 16,-21 0-16,-13 0 0,29 1 0,20 0 15,-12 6-15,-8 4 0,27 0 16,19-1-16,-21 0 0,-14-4 16,18 8-16,15 4 0,-21 3 15,-16 1-15,16 5 0,11 2 16,-29 0-16,-19-2 0,1 3 16,1 2-16,-38-6 0,-26-3 0,-11-11 15,-6-6-15,-29-4 0,-22-1 16,-20-11-16,-14-7 0,-18 4 15,-11 5-15,-8 3 0</inkml:trace>
  <inkml:trace contextRef="#ctx0" brushRef="#br0" timeOffset="78134.2372">23796 7914 0,'0'0'0,"0"0"0,-6 29 15,3-14-15,-2 3 0,-5 13 16,-3 9-16,-1 2 0,-1 1 0,-1 13 16,0 0-16,1 3 15,3-6-15,0-1 0,2-10 16,2-10-16,3-7 0,-1-10 16,3-5-16,1-7 0,-1-1 15,1-3-15,0-2 0,1-5 0,2-3 16,1-7-16,3-6 15,-1 0-15,0-3 0,5-4 0,3-7 16,4 1-16,1 0 0,7-8 16,1 1-16,1 6 0,2 3 0,7 1 15,4 2-15,-5 9 16,-3 6-16,4 5 0,4 4 16,-5 6-16,-3 2 0,2 6 0,3 4 15,-5 2-15,-4 3 0,-8-4 16,-3-4-16,-5 0 0</inkml:trace>
  <inkml:trace contextRef="#ctx0" brushRef="#br0" timeOffset="78484.7329">24061 8345 0,'0'0'15,"0"0"-15,0 0 0,0 0 0,0 0 16,0 0-16,29 18 0,-29-18 15,33 5-15,-10-5 0,5-3 16,3-2-16,0-1 0,14-6 16,1-2-16,-3-1 0,-2-1 15,4-5-15,-4-1 0,-6 0 16,-4 0-16,-4-6 0,-7 2 16,-9 2-16,-6 4 0,-10 4 15,-7 4-15,-4 4 0,-6 3 0,-15 4 16,-6 4-16,2 6 0,2 4 15,-3 9-15,-1 5 0,4 2 16,4 1-16,2 9 0,6 2 16,9-3-16,4-3 0,12 1 15,7 0-15,10-7 0,9-5 0,15-6 16,9-6-16,5-2 16,2-6-16,-8 2 0,-13-4 0,-10 0 15</inkml:trace>
  <inkml:trace contextRef="#ctx0" brushRef="#br0" timeOffset="78734.8964">25421 8033 0,'0'0'0,"0"0"15,0 0-15,0 0 0,-24 9 0,24-9 16,-30 16-16,10-3 0,-1 2 15,-4 4-15,-2 4 16,-5 7-16,2 1 0,-1 6 0,6-1 16,5-3-16,6-3 0,8-2 15,7 0-15,8-3 0,7-5 16,12-3-16,11-3 0,10-4 0,4-5 16,-12 0-16,-9-3 0,-6 1 15</inkml:trace>
  <inkml:trace contextRef="#ctx0" brushRef="#br0" timeOffset="79101.3896">25993 8229 0,'0'0'16,"0"0"-16,0 0 0,-20 11 0,20-11 15,-20 15-15,20-15 0,-22 27 16,12-13-16,2 3 0,3 1 15,3-2-15,2-1 0,7 2 16,8-3-16,5-3 0,3-2 16,8-5-16,6-3 0,-1-4 0,1-2 15,9-5-15,1-2 16,2-5-16,-8 0 0,-7-3 16,-4-4-16,-8 0 0,-6 2 0,-9-3 15,-7-1-15,-4 2 0,-4 4 16,-11-1-16,-7 2 15,-2 5-15,-1 3 0,-7 8 0,-7 3 16,6 1-16,2 1 0,-4 7 16,0 3-16,10 4 0,7 1 0,15 2 15,9 4-15,9-9 0,5-2 16,-2-4-16,-4-2 0,-3 0 16</inkml:trace>
  <inkml:trace contextRef="#ctx0" brushRef="#br0" timeOffset="79584.8994">27105 8060 0,'0'0'0,"0"0"16,-22 2-16,6 0 0,-4 1 0,-16 5 15,-7 5-15,2 1 0,-1 2 16,-11 9-16,-1 4 0,1 3 15,11 0-15,5 2 0,12-2 16,9-6-16,6-5 0,20-6 16,14-5-16,-1-4 0,3-3 0,17-6 15,8-5-15,-3-2 16,-4-2-16,0-7 0,0-5 16,-7 3-16,-4 3 0,4-7 15,-2-3-15,-8 5 0,-7 3 0,-6 4 16,-5 2-16,-4 4 0,-2 0 0,-4 6 15,-3 4-15,-3 3 16,0 4-16,-5 6 0,-2 8 16,1 3-16,1 0 0,-3 13 15,0 10-15,2-1 0,1 2 0,-3 9 16,1 1-16,1-9 0,0-6 16,-3 3-16,2-4 15,1-7-15,2-5 0,-4-4 0,0-4 16,0-6-16,0-5 0,-13-1 15,-9-2-15,2 0 0,1 1 0,-8-10 16,-5-6-16,4 0 0,4-1 16,-5-15-16,1-9 15,16 12-15,7 5 0,5 3 0</inkml:trace>
  <inkml:trace contextRef="#ctx0" brushRef="#br0" timeOffset="81401.1955">27673 8213 0,'0'0'15,"0"0"-15,0 0 0,0 0 0,0 0 16,0 0-16,0 0 0,-13 24 16,13-24-16,-15 24 0,4-7 15,0 1-15,0 0 0,0 2 16,0 3-16,1-1 0,0-1 0,-2 4 16,1-2-16,2-4 0,2-3 15,-1-2-15,1-1 0,2-3 16,2-4-16,0-1 0,3-5 15,0 0-15,3-3 0,-1-1 16,0-2-16,0-2 0,0-2 0,3-1 16,0-1-16,2-5 15,-1 0-15,4-1 0,4-3 16,-1 2-16,1 1 0,1-2 0,0 0 16,1 3-16,1 0 0,6-3 15,3 1-15,-2 3 0,-2 2 16,-1 1-16,-2 2 0,-1 4 15,0 1-15,-3 4 0,0 2 16,-2 2-16,-1 3 0,-2 2 16,-1 2-16,-4 0 0,-1 1 15,-3 3-15,-1 5 0,-1-1 16,-2 1-16,1 1 0,0 2 16,-2 0-16,-2-1 0,-1 5 0,1 0 15,-1-4-15,2-2 0,-1-5 16,0-2-16,0-2 0,2-2 15,0 0-15</inkml:trace>
  <inkml:trace contextRef="#ctx0" brushRef="#br0" timeOffset="82201.9437">28200 8281 0,'0'0'0,"0"0"0,0 0 16,0 0-16,0 0 0,0 0 15,0 0-15,0 0 0,-10 21 0,10-21 16,-12 21-16,12-21 0,-16 26 16,8-12-16,-2 3 15,0-1-15,0 1 0,1-2 0,0 1 16,1-2-16,2 0 0,-2 1 15,3-1-15,0-5 0,1-2 16,2-2-16,0-2 0,0-1 0,0-1 16,0-1-16,0 1 0,-1-1 15</inkml:trace>
  <inkml:trace contextRef="#ctx0" brushRef="#br0" timeOffset="82799.0727">28260 8060 0,'0'0'0,"0"0"0,0 0 16,0 0-16,0 0 0,23 13 15,-23-13-15,11 16 0,-11-16 0,11 22 16,-6-9-16,1-2 0,-2 0 16,0-1-16</inkml:trace>
  <inkml:trace contextRef="#ctx0" brushRef="#br0" timeOffset="83251.3983">28778 8058 0,'0'0'0,"0"0"16,0 0-16,0 0 0,-11 20 0,11-20 16,-21 28-16,7-9 0,0 1 0,-6 5 15,-4 4-15,-5 9 16,2-2-16,-6 12 0,1-1 15,5-6-15,5-6 0,3 0 16,6-6-16,8-4 0,5-6 0,5-3 16,5-4-16,1-4 15,3-4-15,5-2 0,3-1 16,0-1-16,0-2 0,3 0 16,0-1-16,0-3 0,0-2 0,-2 0 15,-5 3-15,-3 0 0</inkml:trace>
  <inkml:trace contextRef="#ctx0" brushRef="#br0" timeOffset="83468.4664">28575 8314 0,'0'0'0,"0"0"16,22-3-16,-8 2 0,3-1 0,8 1 16,4-1-16,-2 2 0,1 0 15,6-2-15,1 0 0,-3 0 16,-4 0-16,-5 1 0,-4 0 16,-4 0-16</inkml:trace>
  <inkml:trace contextRef="#ctx0" brushRef="#br0" timeOffset="83684.5973">29144 8329 0,'0'0'0,"0"0"16,0 0-16,-14 20 15,14-20-15,-21 23 0,8-4 16,-1-1-16,-1-1 0,-2 6 15,0 0-15,4-1 0,2-3 0,3-3 16,3-2-16,2-6 0,0-2 0,2-2 16,0-1-16,0 0 0</inkml:trace>
  <inkml:trace contextRef="#ctx0" brushRef="#br0" timeOffset="83835.796">29274 8078 0,'0'0'0,"0"0"16,0 0-16,24 0 0,-24 0 0,25 5 15,-8 0-15,0 1 0,2 1 16,-2-1-16,-3 0 0,-2-2 16</inkml:trace>
  <inkml:trace contextRef="#ctx0" brushRef="#br0" timeOffset="84184.2997">29356 8433 0,'0'0'0,"-6"7"15,-2 4-15,-1 2 0,0 0 0,-1 6 16,2 1-16,3-3 16,4-1-16,7 2 0,5-2 15,4-4-15,6-3 0,13-3 0,7-6 16,-1 1-16,-2-1 0,2-5 15,2-5-15,1-1 0,-6-1 16,-6-4-16,-4-3 0,-7-1 16,-7 1-16,-6-2 0,-3-1 15,-6 3-15,-4 3 0,-7 1 0,-7-2 16,-1 2-16,-1 2 0,-7 3 16,-3 3-16,1 3 0,2 2 0,3 2 15,4 2-15,4 0 16,2 0-16,6 3 0,6 2 15,4 0-15,4 1 0,14-3 16,11-2-16,-6-1 0,-5 0 0,-2 0 16</inkml:trace>
  <inkml:trace contextRef="#ctx0" brushRef="#br0" timeOffset="84551.3554">30138 8385 0,'0'0'0,"0"0"0,0 0 16,-13 23-16,13-23 0,-24 27 16,3-8-16,-1 1 0,-2-1 0,-5 6 15,-1 1-15,2-4 16,4-2-16,0 1 0,4-4 16,3-4-16,5-3 0,3-5 0,3-3 15,6-2-15,2-6 0,5-2 16,4-3-16,2-4 0,2 0 15,11-10-15,5-3 0,-1 2 16,2-1-16,4 0 0,2 2 16,5 0-16,-3 5 0,-3 3 15,-1 3-15,-4 5 0,-4 3 0,2 2 16,-2 3-16,-8 5 0,-5 2 16,-3 6-16,-2 2 0,-3 5 15,-3 3-15,-5 5 0,-5 5 16,-4 0-16,-4 0 0,-6 2 15,-4 2-15,0-2 0,1 0 0,-10 1 16,-5-2-16,11-9 0,6-6 16,5-4-16</inkml:trace>
  <inkml:trace contextRef="#ctx0" brushRef="#br0" timeOffset="84934.4191">28341 8363 0,'0'0'16,"0"0"-16,0 0 0,0 0 0,0 0 15,0 0-15,0 0 0,0 0 16,0 0-16,24-12 0,-24 12 15,36-4-15,-17 2 0,7-1 16,2 1-16,3-2 0,1 1 0,3-1 16,-5 1-16,-5 1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2025/9/19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2025/9/19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2025/9/19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2025/9/19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2025/9/19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2025/9/19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2025/9/19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12.emf"/><Relationship Id="rId4" Type="http://schemas.openxmlformats.org/officeDocument/2006/relationships/customXml" Target="../ink/ink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image" Target="../media/image5.emf"/><Relationship Id="rId5" Type="http://schemas.openxmlformats.org/officeDocument/2006/relationships/customXml" Target="../ink/ink4.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image" Target="../media/image7.emf"/><Relationship Id="rId5" Type="http://schemas.openxmlformats.org/officeDocument/2006/relationships/customXml" Target="../ink/ink5.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image" Target="../media/image9.emf"/><Relationship Id="rId5" Type="http://schemas.openxmlformats.org/officeDocument/2006/relationships/customXml" Target="../ink/ink6.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10.emf"/><Relationship Id="rId4" Type="http://schemas.openxmlformats.org/officeDocument/2006/relationships/customXml" Target="../ink/ink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11.emf"/><Relationship Id="rId4" Type="http://schemas.openxmlformats.org/officeDocument/2006/relationships/customXml" Target="../ink/ink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sz="6600">
                <a:solidFill>
                  <a:srgbClr val="FF0000"/>
                </a:solidFill>
              </a:rPr>
              <a:t>选必</a:t>
            </a:r>
            <a:r>
              <a:rPr lang="en-US" altLang="zh-CN" sz="6600">
                <a:solidFill>
                  <a:srgbClr val="FF0000"/>
                </a:solidFill>
              </a:rPr>
              <a:t>4U5</a:t>
            </a:r>
            <a:r>
              <a:rPr lang="zh-CN" altLang="en-US" sz="6600">
                <a:solidFill>
                  <a:srgbClr val="FF0000"/>
                </a:solidFill>
              </a:rPr>
              <a:t>单词</a:t>
            </a:r>
            <a:r>
              <a:rPr lang="en-US" altLang="zh-CN" sz="6600">
                <a:solidFill>
                  <a:srgbClr val="FF0000"/>
                </a:solidFill>
              </a:rPr>
              <a:t>2</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buNone/>
            </a:pPr>
            <a:r>
              <a:rPr lang="en-US" altLang="zh-CN" sz="2800">
                <a:solidFill>
                  <a:schemeClr val="tx1"/>
                </a:solidFill>
                <a:latin typeface="Times New Roman" panose="02020603050405020304" charset="0"/>
                <a:cs typeface="Times New Roman" panose="02020603050405020304" charset="0"/>
              </a:rPr>
              <a:t>12. acquire</a:t>
            </a:r>
            <a:r>
              <a:rPr lang="zh-CN" altLang="en-US" sz="2800">
                <a:solidFill>
                  <a:schemeClr val="tx1"/>
                </a:solidFill>
                <a:latin typeface="Times New Roman" panose="02020603050405020304" charset="0"/>
                <a:cs typeface="Times New Roman" panose="02020603050405020304" charset="0"/>
              </a:rPr>
              <a:t>获得、得到</a:t>
            </a:r>
          </a:p>
          <a:p>
            <a:pPr marL="0" indent="0">
              <a:buNone/>
            </a:pPr>
            <a:r>
              <a:rPr lang="en-US" altLang="zh-CN" sz="2800">
                <a:solidFill>
                  <a:schemeClr val="tx1"/>
                </a:solidFill>
                <a:latin typeface="Times New Roman" panose="02020603050405020304" charset="0"/>
                <a:cs typeface="Times New Roman" panose="02020603050405020304" charset="0"/>
              </a:rPr>
              <a:t>      n.</a:t>
            </a:r>
            <a:r>
              <a:rPr lang="en-US" altLang="zh-CN" sz="2800" u="sng">
                <a:solidFill>
                  <a:schemeClr val="tx1"/>
                </a:solidFill>
                <a:latin typeface="Times New Roman" panose="02020603050405020304" charset="0"/>
                <a:cs typeface="Times New Roman" panose="02020603050405020304" charset="0"/>
              </a:rPr>
              <a:t>            </a:t>
            </a:r>
            <a:r>
              <a:rPr lang="en-US" altLang="zh-CN" sz="2800">
                <a:solidFill>
                  <a:schemeClr val="tx1"/>
                </a:solidFill>
                <a:latin typeface="Times New Roman" panose="02020603050405020304" charset="0"/>
                <a:cs typeface="Times New Roman" panose="02020603050405020304" charset="0"/>
              </a:rPr>
              <a:t>.</a:t>
            </a:r>
          </a:p>
          <a:p>
            <a:pPr marL="0" indent="0">
              <a:buNone/>
            </a:pPr>
            <a:r>
              <a:rPr lang="en-US" altLang="zh-CN" sz="2800">
                <a:solidFill>
                  <a:schemeClr val="tx1"/>
                </a:solidFill>
                <a:latin typeface="Times New Roman" panose="02020603050405020304" charset="0"/>
                <a:cs typeface="Times New Roman" panose="02020603050405020304" charset="0"/>
              </a:rPr>
              <a:t>      enquire / inquire  n. </a:t>
            </a:r>
            <a:r>
              <a:rPr lang="en-US" altLang="zh-CN" sz="2800" u="sng">
                <a:solidFill>
                  <a:schemeClr val="tx1"/>
                </a:solidFill>
                <a:latin typeface="Times New Roman" panose="02020603050405020304" charset="0"/>
                <a:cs typeface="Times New Roman" panose="02020603050405020304" charset="0"/>
              </a:rPr>
              <a:t>            </a:t>
            </a:r>
            <a:r>
              <a:rPr lang="en-US" altLang="zh-CN" sz="2800">
                <a:solidFill>
                  <a:schemeClr val="tx1"/>
                </a:solidFill>
                <a:latin typeface="Times New Roman" panose="02020603050405020304" charset="0"/>
                <a:cs typeface="Times New Roman" panose="02020603050405020304" charset="0"/>
              </a:rPr>
              <a:t>. </a:t>
            </a:r>
          </a:p>
          <a:p>
            <a:pPr marL="0" indent="0">
              <a:buNone/>
            </a:pPr>
            <a:r>
              <a:rPr lang="en-US" altLang="zh-CN" sz="2800">
                <a:solidFill>
                  <a:schemeClr val="tx1"/>
                </a:solidFill>
                <a:latin typeface="Times New Roman" panose="02020603050405020304" charset="0"/>
                <a:cs typeface="Times New Roman" panose="02020603050405020304" charset="0"/>
              </a:rPr>
              <a:t>      require n. </a:t>
            </a:r>
            <a:r>
              <a:rPr lang="en-US" altLang="zh-CN" sz="2800" u="sng">
                <a:solidFill>
                  <a:schemeClr val="tx1"/>
                </a:solidFill>
                <a:latin typeface="Times New Roman" panose="02020603050405020304" charset="0"/>
                <a:cs typeface="Times New Roman" panose="02020603050405020304" charset="0"/>
              </a:rPr>
              <a:t>              </a:t>
            </a:r>
            <a:r>
              <a:rPr lang="en-US" altLang="zh-CN" sz="2800">
                <a:solidFill>
                  <a:schemeClr val="tx1"/>
                </a:solidFill>
                <a:latin typeface="Times New Roman" panose="02020603050405020304" charset="0"/>
                <a:cs typeface="Times New Roman" panose="02020603050405020304" charset="0"/>
              </a:rPr>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064160" y="910800"/>
              <a:ext cx="10207080" cy="2527200"/>
            </p14:xfrm>
          </p:contentPart>
        </mc:Choice>
        <mc:Fallback>
          <p:pic>
            <p:nvPicPr>
              <p:cNvPr id="2" name="墨迹 1"/>
              <p:cNvPicPr/>
              <p:nvPr/>
            </p:nvPicPr>
            <p:blipFill>
              <a:blip r:embed="rId5"/>
              <a:stretch>
                <a:fillRect/>
              </a:stretch>
            </p:blipFill>
            <p:spPr>
              <a:xfrm>
                <a:off x="1054800" y="901440"/>
                <a:ext cx="10225800" cy="2545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noAutofit/>
          </a:bodyPr>
          <a:lstStyle/>
          <a:p>
            <a:pPr marL="0" indent="0" algn="just">
              <a:lnSpc>
                <a:spcPts val="2300"/>
              </a:lnSpc>
              <a:spcAft>
                <a:spcPts val="0"/>
              </a:spcAft>
              <a:buNone/>
            </a:pP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9. attend to</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照顾、处理</a:t>
            </a:r>
          </a:p>
          <a:p>
            <a:pPr marL="0" indent="0" algn="just">
              <a:lnSpc>
                <a:spcPts val="2300"/>
              </a:lnSpc>
              <a:spcAft>
                <a:spcPts val="0"/>
              </a:spcAft>
              <a:buNone/>
            </a:pPr>
            <a:r>
              <a:rPr lang="en-US" altLang="zh-CN" sz="2000">
                <a:solidFill>
                  <a:schemeClr val="tx1"/>
                </a:solidFill>
                <a:latin typeface="Times New Roman" panose="02020603050405020304" charset="0"/>
                <a:cs typeface="Times New Roman" panose="02020603050405020304" charset="0"/>
              </a:rPr>
              <a:t>(</a:t>
            </a:r>
            <a:r>
              <a:rPr lang="zh-CN" altLang="en-US" sz="2000">
                <a:solidFill>
                  <a:schemeClr val="tx1"/>
                </a:solidFill>
                <a:latin typeface="Times New Roman" panose="02020603050405020304" charset="0"/>
                <a:cs typeface="Times New Roman" panose="02020603050405020304" charset="0"/>
              </a:rPr>
              <a:t>来自</a:t>
            </a:r>
            <a:r>
              <a:rPr lang="en-US" altLang="zh-CN" sz="2000">
                <a:solidFill>
                  <a:schemeClr val="tx1"/>
                </a:solidFill>
                <a:latin typeface="Times New Roman" panose="02020603050405020304" charset="0"/>
                <a:cs typeface="Times New Roman" panose="02020603050405020304" charset="0"/>
              </a:rPr>
              <a:t>dicksuck) </a:t>
            </a:r>
          </a:p>
          <a:p>
            <a:pPr marL="0" indent="457200" algn="just">
              <a:lnSpc>
                <a:spcPts val="2300"/>
              </a:lnSpc>
              <a:spcAft>
                <a:spcPts val="0"/>
              </a:spcAft>
              <a:buNone/>
            </a:pPr>
            <a:r>
              <a:rPr lang="en-US" altLang="zh-CN" sz="2000">
                <a:solidFill>
                  <a:schemeClr val="tx1"/>
                </a:solidFill>
                <a:latin typeface="Times New Roman" panose="02020603050405020304" charset="0"/>
                <a:cs typeface="Times New Roman" panose="02020603050405020304" charset="0"/>
              </a:rPr>
              <a:t>The microscope was a gateway to world invisible to the naked eye. Eliza’s fingers trembled slightly as she prepared the </a:t>
            </a:r>
            <a:r>
              <a:rPr lang="en-US" altLang="zh-CN" sz="2000" u="sng">
                <a:solidFill>
                  <a:schemeClr val="tx1"/>
                </a:solidFill>
                <a:latin typeface="Times New Roman" panose="02020603050405020304" charset="0"/>
                <a:cs typeface="Times New Roman" panose="02020603050405020304" charset="0"/>
              </a:rPr>
              <a:t>   41   </a:t>
            </a:r>
            <a:r>
              <a:rPr lang="en-US" altLang="zh-CN" sz="2000">
                <a:solidFill>
                  <a:schemeClr val="tx1"/>
                </a:solidFill>
                <a:latin typeface="Times New Roman" panose="02020603050405020304" charset="0"/>
                <a:cs typeface="Times New Roman" panose="02020603050405020304" charset="0"/>
              </a:rPr>
              <a:t>. She carefully placed a drop of pond water onto the glass, knowing that within that tiny </a:t>
            </a:r>
            <a:r>
              <a:rPr lang="en-US" altLang="zh-CN" sz="2000" u="sng">
                <a:solidFill>
                  <a:schemeClr val="tx1"/>
                </a:solidFill>
                <a:latin typeface="Times New Roman" panose="02020603050405020304" charset="0"/>
                <a:cs typeface="Times New Roman" panose="02020603050405020304" charset="0"/>
              </a:rPr>
              <a:t>   42   </a:t>
            </a:r>
            <a:r>
              <a:rPr lang="en-US" altLang="zh-CN" sz="2000">
                <a:solidFill>
                  <a:schemeClr val="tx1"/>
                </a:solidFill>
                <a:latin typeface="Times New Roman" panose="02020603050405020304" charset="0"/>
                <a:cs typeface="Times New Roman" panose="02020603050405020304" charset="0"/>
              </a:rPr>
              <a:t>, mysteries awaited discovery. As she peered through the eyepiece, a complex ecosystem </a:t>
            </a:r>
            <a:r>
              <a:rPr lang="en-US" altLang="zh-CN" sz="2000" u="sng">
                <a:solidFill>
                  <a:schemeClr val="tx1"/>
                </a:solidFill>
                <a:latin typeface="Times New Roman" panose="02020603050405020304" charset="0"/>
                <a:cs typeface="Times New Roman" panose="02020603050405020304" charset="0"/>
              </a:rPr>
              <a:t>   43   </a:t>
            </a:r>
            <a:r>
              <a:rPr lang="en-US" altLang="zh-CN" sz="2000">
                <a:solidFill>
                  <a:schemeClr val="tx1"/>
                </a:solidFill>
                <a:latin typeface="Times New Roman" panose="02020603050405020304" charset="0"/>
                <a:cs typeface="Times New Roman" panose="02020603050405020304" charset="0"/>
              </a:rPr>
              <a:t>. Tiny creatures darted and swirled, their movements both chaotic and graceful. Suddenly, she noticed a strange organism. She knew she must </a:t>
            </a:r>
            <a:r>
              <a:rPr lang="en-US" altLang="zh-CN" sz="2000" u="sng">
                <a:solidFill>
                  <a:schemeClr val="tx1"/>
                </a:solidFill>
                <a:latin typeface="Times New Roman" panose="02020603050405020304" charset="0"/>
                <a:cs typeface="Times New Roman" panose="02020603050405020304" charset="0"/>
              </a:rPr>
              <a:t>   44   </a:t>
            </a:r>
            <a:r>
              <a:rPr lang="en-US" altLang="zh-CN" sz="2000">
                <a:solidFill>
                  <a:schemeClr val="tx1"/>
                </a:solidFill>
                <a:latin typeface="Times New Roman" panose="02020603050405020304" charset="0"/>
                <a:cs typeface="Times New Roman" panose="02020603050405020304" charset="0"/>
              </a:rPr>
              <a:t> this discovery meticulously; haste could mean missing crucial details. </a:t>
            </a:r>
          </a:p>
          <a:p>
            <a:pPr marL="0" indent="457200" algn="just">
              <a:lnSpc>
                <a:spcPts val="2300"/>
              </a:lnSpc>
              <a:spcAft>
                <a:spcPts val="0"/>
              </a:spcAft>
              <a:buNone/>
            </a:pPr>
            <a:r>
              <a:rPr lang="en-US" altLang="zh-CN" sz="2000">
                <a:solidFill>
                  <a:schemeClr val="tx1"/>
                </a:solidFill>
                <a:latin typeface="Times New Roman" panose="02020603050405020304" charset="0"/>
                <a:cs typeface="Times New Roman" panose="02020603050405020304" charset="0"/>
              </a:rPr>
              <a:t>Each movement of the creature was captured in perfect </a:t>
            </a:r>
            <a:r>
              <a:rPr lang="en-US" altLang="zh-CN" sz="2000" u="sng">
                <a:solidFill>
                  <a:schemeClr val="tx1"/>
                </a:solidFill>
                <a:latin typeface="Times New Roman" panose="02020603050405020304" charset="0"/>
                <a:cs typeface="Times New Roman" panose="02020603050405020304" charset="0"/>
              </a:rPr>
              <a:t>   45  </a:t>
            </a:r>
            <a:r>
              <a:rPr lang="en-US" altLang="zh-CN" sz="2000">
                <a:solidFill>
                  <a:schemeClr val="tx1"/>
                </a:solidFill>
                <a:latin typeface="Times New Roman" panose="02020603050405020304" charset="0"/>
                <a:cs typeface="Times New Roman" panose="02020603050405020304" charset="0"/>
              </a:rPr>
              <a:t>. Eliza reached for her notebook, her pencil </a:t>
            </a:r>
            <a:r>
              <a:rPr lang="en-US" altLang="zh-CN" sz="2000" u="sng">
                <a:solidFill>
                  <a:schemeClr val="tx1"/>
                </a:solidFill>
                <a:latin typeface="Times New Roman" panose="02020603050405020304" charset="0"/>
                <a:cs typeface="Times New Roman" panose="02020603050405020304" charset="0"/>
              </a:rPr>
              <a:t>  46  </a:t>
            </a:r>
            <a:r>
              <a:rPr lang="en-US" altLang="zh-CN" sz="2000">
                <a:solidFill>
                  <a:schemeClr val="tx1"/>
                </a:solidFill>
                <a:latin typeface="Times New Roman" panose="02020603050405020304" charset="0"/>
                <a:cs typeface="Times New Roman" panose="02020603050405020304" charset="0"/>
              </a:rPr>
              <a:t> across the page as she documented every detail. She worked with </a:t>
            </a:r>
            <a:r>
              <a:rPr lang="en-US" altLang="zh-CN" sz="2000" u="sng">
                <a:solidFill>
                  <a:schemeClr val="tx1"/>
                </a:solidFill>
                <a:latin typeface="Times New Roman" panose="02020603050405020304" charset="0"/>
                <a:cs typeface="Times New Roman" panose="02020603050405020304" charset="0"/>
              </a:rPr>
              <a:t>   47  </a:t>
            </a:r>
            <a:r>
              <a:rPr lang="en-US" altLang="zh-CN" sz="2000">
                <a:solidFill>
                  <a:schemeClr val="tx1"/>
                </a:solidFill>
                <a:latin typeface="Times New Roman" panose="02020603050405020304" charset="0"/>
                <a:cs typeface="Times New Roman" panose="02020603050405020304" charset="0"/>
              </a:rPr>
              <a:t> concentration, unaware of the fading light outside the lab windows. </a:t>
            </a: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solution 	B. slide 		C. sample 		D. frame </a:t>
            </a: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machine 	B. brick 		C. reaction 		D. universe </a:t>
            </a: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expanded 	B. collapsed 		C. emerged 		D. swung </a:t>
            </a: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attend to 	B. forget about 	C. wipe out 		D. throw away </a:t>
            </a: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clarity 		B. haste 		C. chaos 		D. shape </a:t>
            </a: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rocketing 	B. flying 		C. hitting 		D. coming </a:t>
            </a: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47. A. casual 		B. reluctant 		C. occasional 		D. intense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27640" y="920160"/>
              <a:ext cx="10624320" cy="5326560"/>
            </p14:xfrm>
          </p:contentPart>
        </mc:Choice>
        <mc:Fallback>
          <p:pic>
            <p:nvPicPr>
              <p:cNvPr id="2" name="墨迹 1"/>
              <p:cNvPicPr/>
              <p:nvPr/>
            </p:nvPicPr>
            <p:blipFill>
              <a:blip r:embed="rId5"/>
              <a:stretch>
                <a:fillRect/>
              </a:stretch>
            </p:blipFill>
            <p:spPr>
              <a:xfrm>
                <a:off x="818280" y="910800"/>
                <a:ext cx="10643040" cy="53452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5295"/>
            <a:ext cx="10968990" cy="5794375"/>
          </a:xfrm>
          <a:ln>
            <a:solidFill>
              <a:schemeClr val="accent1"/>
            </a:solidFill>
          </a:ln>
        </p:spPr>
        <p:txBody>
          <a:bodyPr/>
          <a:lstStyle/>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动词</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+to”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构成的短语：</a:t>
            </a:r>
          </a:p>
          <a:p>
            <a:pPr marL="0" indent="0" algn="just">
              <a:buNone/>
            </a:pPr>
            <a:r>
              <a:rPr lang="en-US" altLang="zh-CN" sz="2400">
                <a:solidFill>
                  <a:schemeClr val="tx1"/>
                </a:solidFill>
                <a:latin typeface="Times New Roman" panose="02020603050405020304" charset="0"/>
                <a:cs typeface="Times New Roman" panose="02020603050405020304" charset="0"/>
              </a:rPr>
              <a:t>come to</a:t>
            </a:r>
            <a:r>
              <a:rPr lang="zh-CN" altLang="en-US" sz="2400">
                <a:solidFill>
                  <a:schemeClr val="tx1"/>
                </a:solidFill>
                <a:latin typeface="Times New Roman" panose="02020603050405020304" charset="0"/>
                <a:cs typeface="Times New Roman" panose="02020603050405020304" charset="0"/>
              </a:rPr>
              <a:t>苏醒过来</a:t>
            </a:r>
          </a:p>
          <a:p>
            <a:pPr marL="0" indent="0" algn="just">
              <a:buNone/>
            </a:pPr>
            <a:r>
              <a:rPr lang="en-US" altLang="zh-CN" sz="2400">
                <a:solidFill>
                  <a:schemeClr val="tx1"/>
                </a:solidFill>
                <a:latin typeface="Times New Roman" panose="02020603050405020304" charset="0"/>
                <a:cs typeface="Times New Roman" panose="02020603050405020304" charset="0"/>
              </a:rPr>
              <a:t>amount to</a:t>
            </a:r>
            <a:r>
              <a:rPr lang="zh-CN" altLang="en-US" sz="2400">
                <a:solidFill>
                  <a:schemeClr val="tx1"/>
                </a:solidFill>
                <a:latin typeface="Times New Roman" panose="02020603050405020304" charset="0"/>
                <a:cs typeface="Times New Roman" panose="02020603050405020304" charset="0"/>
              </a:rPr>
              <a:t>总计、相当于</a:t>
            </a:r>
          </a:p>
          <a:p>
            <a:pPr marL="0" indent="0" algn="just">
              <a:buNone/>
            </a:pPr>
            <a:r>
              <a:rPr lang="en-US" altLang="zh-CN" sz="2400">
                <a:solidFill>
                  <a:schemeClr val="tx1"/>
                </a:solidFill>
                <a:latin typeface="Times New Roman" panose="02020603050405020304" charset="0"/>
                <a:cs typeface="Times New Roman" panose="02020603050405020304" charset="0"/>
              </a:rPr>
              <a:t>Her answer amounted to a complete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(refuse). </a:t>
            </a:r>
          </a:p>
          <a:p>
            <a:pPr marL="0" indent="0" algn="just">
              <a:buNone/>
            </a:pPr>
            <a:r>
              <a:rPr lang="en-US" altLang="zh-CN" sz="2400">
                <a:solidFill>
                  <a:schemeClr val="tx1"/>
                </a:solidFill>
                <a:latin typeface="Times New Roman" panose="02020603050405020304" charset="0"/>
                <a:cs typeface="Times New Roman" panose="02020603050405020304" charset="0"/>
              </a:rPr>
              <a:t>Their actions amount to a breach of contract. </a:t>
            </a:r>
          </a:p>
          <a:p>
            <a:pPr marL="0" indent="0" algn="just">
              <a:buNone/>
            </a:pPr>
            <a:r>
              <a:rPr lang="en-US" altLang="zh-CN" sz="2400">
                <a:solidFill>
                  <a:schemeClr val="tx1"/>
                </a:solidFill>
                <a:latin typeface="Times New Roman" panose="02020603050405020304" charset="0"/>
                <a:cs typeface="Times New Roman" panose="02020603050405020304" charset="0"/>
              </a:rPr>
              <a:t>take to</a:t>
            </a:r>
            <a:r>
              <a:rPr lang="zh-CN" altLang="en-US" sz="2400">
                <a:solidFill>
                  <a:schemeClr val="tx1"/>
                </a:solidFill>
                <a:latin typeface="Times New Roman" panose="02020603050405020304" charset="0"/>
                <a:cs typeface="Times New Roman" panose="02020603050405020304" charset="0"/>
              </a:rPr>
              <a:t>养成习惯、开始喜欢</a:t>
            </a:r>
          </a:p>
          <a:p>
            <a:pPr marL="0" indent="0" algn="just">
              <a:buNone/>
            </a:pPr>
            <a:r>
              <a:rPr lang="en-US" altLang="zh-CN" sz="2400">
                <a:solidFill>
                  <a:schemeClr val="tx1"/>
                </a:solidFill>
                <a:latin typeface="Times New Roman" panose="02020603050405020304" charset="0"/>
                <a:cs typeface="Times New Roman" panose="02020603050405020304" charset="0"/>
              </a:rPr>
              <a:t>relate to</a:t>
            </a:r>
            <a:r>
              <a:rPr lang="zh-CN" altLang="en-US" sz="2400">
                <a:solidFill>
                  <a:schemeClr val="tx1"/>
                </a:solidFill>
                <a:latin typeface="Times New Roman" panose="02020603050405020304" charset="0"/>
                <a:cs typeface="Times New Roman" panose="02020603050405020304" charset="0"/>
              </a:rPr>
              <a:t>有关、理解、</a:t>
            </a:r>
            <a:r>
              <a:rPr lang="en-US" altLang="zh-CN" sz="2400">
                <a:solidFill>
                  <a:schemeClr val="tx1"/>
                </a:solidFill>
                <a:latin typeface="Times New Roman" panose="02020603050405020304" charset="0"/>
                <a:cs typeface="Times New Roman" panose="02020603050405020304" charset="0"/>
              </a:rPr>
              <a:t>(relate sth. to sb.) </a:t>
            </a:r>
          </a:p>
          <a:p>
            <a:pPr marL="0" indent="0" algn="just">
              <a:buNone/>
            </a:pPr>
            <a:r>
              <a:rPr lang="en-US" altLang="zh-CN" sz="2400">
                <a:solidFill>
                  <a:schemeClr val="tx1"/>
                </a:solidFill>
                <a:latin typeface="Times New Roman" panose="02020603050405020304" charset="0"/>
                <a:cs typeface="Times New Roman" panose="02020603050405020304" charset="0"/>
              </a:rPr>
              <a:t>Our product needs an image that people can relate to.</a:t>
            </a:r>
          </a:p>
          <a:p>
            <a:pPr marL="0" indent="0" algn="just">
              <a:buNone/>
            </a:pPr>
            <a:r>
              <a:rPr lang="en-US" altLang="zh-CN" sz="2400">
                <a:solidFill>
                  <a:schemeClr val="tx1"/>
                </a:solidFill>
                <a:latin typeface="Times New Roman" panose="02020603050405020304" charset="0"/>
                <a:cs typeface="Times New Roman" panose="02020603050405020304" charset="0"/>
              </a:rPr>
              <a:t>commit to</a:t>
            </a:r>
            <a:r>
              <a:rPr lang="zh-CN" altLang="en-US" sz="2400">
                <a:solidFill>
                  <a:schemeClr val="tx1"/>
                </a:solidFill>
                <a:latin typeface="Times New Roman" panose="02020603050405020304" charset="0"/>
                <a:cs typeface="Times New Roman" panose="02020603050405020304" charset="0"/>
              </a:rPr>
              <a:t>致力于、承诺</a:t>
            </a: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46840" y="1018080"/>
              <a:ext cx="10119960" cy="3627360"/>
            </p14:xfrm>
          </p:contentPart>
        </mc:Choice>
        <mc:Fallback>
          <p:pic>
            <p:nvPicPr>
              <p:cNvPr id="2" name="墨迹 1"/>
              <p:cNvPicPr/>
              <p:nvPr/>
            </p:nvPicPr>
            <p:blipFill>
              <a:blip r:embed="rId5"/>
              <a:stretch>
                <a:fillRect/>
              </a:stretch>
            </p:blipFill>
            <p:spPr>
              <a:xfrm>
                <a:off x="537480" y="1008720"/>
                <a:ext cx="10138680" cy="3646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785"/>
            <a:ext cx="10968990" cy="5683885"/>
          </a:xfrm>
          <a:ln>
            <a:solidFill>
              <a:schemeClr val="accent1"/>
            </a:solidFill>
          </a:ln>
        </p:spPr>
        <p:txBody>
          <a:bodyPr/>
          <a:lstStyle/>
          <a:p>
            <a:pPr marL="0" indent="0">
              <a:buNone/>
            </a:pPr>
            <a:r>
              <a:rPr lang="en-US" altLang="zh-CN" sz="2400">
                <a:solidFill>
                  <a:schemeClr val="tx1"/>
                </a:solidFill>
                <a:latin typeface="Times New Roman" panose="02020603050405020304" charset="0"/>
                <a:cs typeface="Times New Roman" panose="02020603050405020304" charset="0"/>
              </a:rPr>
              <a:t>10. purse</a:t>
            </a:r>
            <a:r>
              <a:rPr lang="zh-CN" altLang="en-US" sz="2400">
                <a:solidFill>
                  <a:schemeClr val="tx1"/>
                </a:solidFill>
                <a:latin typeface="Times New Roman" panose="02020603050405020304" charset="0"/>
                <a:cs typeface="Times New Roman" panose="02020603050405020304" charset="0"/>
              </a:rPr>
              <a:t>女士钱包</a:t>
            </a:r>
          </a:p>
          <a:p>
            <a:pPr marL="0" indent="0">
              <a:buNone/>
            </a:pPr>
            <a:r>
              <a:rPr lang="en-US" altLang="zh-CN" sz="2400">
                <a:solidFill>
                  <a:schemeClr val="tx1"/>
                </a:solidFill>
                <a:latin typeface="Times New Roman" panose="02020603050405020304" charset="0"/>
                <a:cs typeface="Times New Roman" panose="02020603050405020304" charset="0"/>
              </a:rPr>
              <a:t>     purse one’s lips</a:t>
            </a:r>
            <a:r>
              <a:rPr lang="zh-CN" altLang="en-US" sz="2400">
                <a:solidFill>
                  <a:schemeClr val="tx1"/>
                </a:solidFill>
                <a:latin typeface="Times New Roman" panose="02020603050405020304" charset="0"/>
                <a:cs typeface="Times New Roman" panose="02020603050405020304" charset="0"/>
              </a:rPr>
              <a:t>噘嘴（表示反对</a:t>
            </a:r>
            <a:r>
              <a:rPr lang="en-US" altLang="zh-CN" sz="2400">
                <a:solidFill>
                  <a:schemeClr val="tx1"/>
                </a:solidFill>
                <a:latin typeface="Times New Roman" panose="02020603050405020304" charset="0"/>
                <a:cs typeface="Times New Roman" panose="02020603050405020304" charset="0"/>
              </a:rPr>
              <a:t>) </a:t>
            </a:r>
          </a:p>
          <a:p>
            <a:pPr marL="0" indent="0">
              <a:buNone/>
            </a:pPr>
            <a:r>
              <a:rPr lang="en-US" altLang="zh-CN" sz="2400">
                <a:solidFill>
                  <a:schemeClr val="tx1"/>
                </a:solidFill>
                <a:latin typeface="Times New Roman" panose="02020603050405020304" charset="0"/>
                <a:cs typeface="Times New Roman" panose="02020603050405020304" charset="0"/>
              </a:rPr>
              <a:t>     raise one’s eyebrows (brows)</a:t>
            </a:r>
            <a:r>
              <a:rPr lang="zh-CN" altLang="en-US" sz="2400">
                <a:solidFill>
                  <a:schemeClr val="tx1"/>
                </a:solidFill>
                <a:latin typeface="Times New Roman" panose="02020603050405020304" charset="0"/>
                <a:cs typeface="Times New Roman" panose="02020603050405020304" charset="0"/>
              </a:rPr>
              <a:t>扬起眉毛（表示反对或惊讶</a:t>
            </a:r>
            <a:r>
              <a:rPr lang="en-US" altLang="zh-CN" sz="2400">
                <a:solidFill>
                  <a:schemeClr val="tx1"/>
                </a:solidFill>
                <a:latin typeface="Times New Roman" panose="02020603050405020304" charset="0"/>
                <a:cs typeface="Times New Roman" panose="02020603050405020304" charset="0"/>
              </a:rPr>
              <a:t>) </a:t>
            </a:r>
          </a:p>
          <a:p>
            <a:pPr marL="0" indent="0">
              <a:buNone/>
            </a:pPr>
            <a:r>
              <a:rPr lang="en-US" altLang="zh-CN" sz="2400">
                <a:solidFill>
                  <a:schemeClr val="tx1"/>
                </a:solidFill>
                <a:latin typeface="Times New Roman" panose="02020603050405020304" charset="0"/>
                <a:cs typeface="Times New Roman" panose="02020603050405020304" charset="0"/>
              </a:rPr>
              <a:t>     I beg to differ</a:t>
            </a:r>
            <a:r>
              <a:rPr lang="zh-CN" altLang="en-US" sz="2400">
                <a:solidFill>
                  <a:schemeClr val="tx1"/>
                </a:solidFill>
                <a:latin typeface="Times New Roman" panose="02020603050405020304" charset="0"/>
                <a:cs typeface="Times New Roman" panose="02020603050405020304" charset="0"/>
              </a:rPr>
              <a:t>（礼貌表示）反对</a:t>
            </a:r>
          </a:p>
          <a:p>
            <a:pPr marL="0" indent="0">
              <a:buNone/>
            </a:pPr>
            <a:r>
              <a:rPr lang="en-US" altLang="zh-CN" sz="2400">
                <a:solidFill>
                  <a:schemeClr val="tx1"/>
                </a:solidFill>
                <a:latin typeface="Times New Roman" panose="02020603050405020304" charset="0"/>
                <a:cs typeface="Times New Roman" panose="02020603050405020304" charset="0"/>
              </a:rPr>
              <a:t>     not see eye to eye with sb.</a:t>
            </a:r>
            <a:r>
              <a:rPr lang="zh-CN" altLang="en-US" sz="2400">
                <a:solidFill>
                  <a:schemeClr val="tx1"/>
                </a:solidFill>
                <a:latin typeface="Times New Roman" panose="02020603050405020304" charset="0"/>
                <a:cs typeface="Times New Roman" panose="02020603050405020304" charset="0"/>
              </a:rPr>
              <a:t>看法不一致</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55560" y="1154520"/>
              <a:ext cx="3412440" cy="2410920"/>
            </p14:xfrm>
          </p:contentPart>
        </mc:Choice>
        <mc:Fallback>
          <p:pic>
            <p:nvPicPr>
              <p:cNvPr id="2" name="墨迹 1"/>
              <p:cNvPicPr/>
              <p:nvPr/>
            </p:nvPicPr>
            <p:blipFill>
              <a:blip r:embed="rId5"/>
              <a:stretch>
                <a:fillRect/>
              </a:stretch>
            </p:blipFill>
            <p:spPr>
              <a:xfrm>
                <a:off x="646200" y="1145160"/>
                <a:ext cx="3431160" cy="24296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10870"/>
            <a:ext cx="10968990" cy="5638800"/>
          </a:xfrm>
          <a:ln>
            <a:solidFill>
              <a:schemeClr val="accent1"/>
            </a:solidFill>
          </a:ln>
        </p:spPr>
        <p:txBody>
          <a:bodyPr/>
          <a:lstStyle/>
          <a:p>
            <a:pPr marL="0" indent="0">
              <a:buNone/>
            </a:pPr>
            <a:endParaRPr lang="zh-CN" altLang="en-US"/>
          </a:p>
        </p:txBody>
      </p:sp>
      <p:pic>
        <p:nvPicPr>
          <p:cNvPr id="4" name="图片 3" descr="Screenshot_20250910_153951_cn.dictcn.android.digi"/>
          <p:cNvPicPr>
            <a:picLocks noChangeAspect="1"/>
          </p:cNvPicPr>
          <p:nvPr/>
        </p:nvPicPr>
        <p:blipFill>
          <a:blip r:embed="rId4"/>
          <a:stretch>
            <a:fillRect/>
          </a:stretch>
        </p:blipFill>
        <p:spPr>
          <a:xfrm>
            <a:off x="608330" y="610870"/>
            <a:ext cx="10968355" cy="5709920"/>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905040" y="741600"/>
              <a:ext cx="3386880" cy="2720880"/>
            </p14:xfrm>
          </p:contentPart>
        </mc:Choice>
        <mc:Fallback>
          <p:pic>
            <p:nvPicPr>
              <p:cNvPr id="2" name="墨迹 1"/>
              <p:cNvPicPr/>
              <p:nvPr/>
            </p:nvPicPr>
            <p:blipFill>
              <a:blip r:embed="rId6"/>
              <a:stretch>
                <a:fillRect/>
              </a:stretch>
            </p:blipFill>
            <p:spPr>
              <a:xfrm>
                <a:off x="895680" y="732240"/>
                <a:ext cx="3405600" cy="2739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10870"/>
            <a:ext cx="10968990" cy="5638800"/>
          </a:xfrm>
          <a:ln>
            <a:solidFill>
              <a:schemeClr val="accent1"/>
            </a:solidFill>
          </a:ln>
        </p:spPr>
        <p:txBody>
          <a:bodyPr/>
          <a:lstStyle/>
          <a:p>
            <a:pPr marL="0" indent="0">
              <a:buNone/>
            </a:pPr>
            <a:endParaRPr lang="zh-CN" altLang="en-US"/>
          </a:p>
        </p:txBody>
      </p:sp>
      <p:pic>
        <p:nvPicPr>
          <p:cNvPr id="4" name="图片 3" descr="Screenshot_20250910_154912_com.xingin.xhs_edit_43"/>
          <p:cNvPicPr>
            <a:picLocks noChangeAspect="1"/>
          </p:cNvPicPr>
          <p:nvPr/>
        </p:nvPicPr>
        <p:blipFill>
          <a:blip r:embed="rId4"/>
          <a:stretch>
            <a:fillRect/>
          </a:stretch>
        </p:blipFill>
        <p:spPr>
          <a:xfrm>
            <a:off x="608330" y="440055"/>
            <a:ext cx="10968990" cy="5808980"/>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1007280" y="477360"/>
              <a:ext cx="7970400" cy="903960"/>
            </p14:xfrm>
          </p:contentPart>
        </mc:Choice>
        <mc:Fallback>
          <p:pic>
            <p:nvPicPr>
              <p:cNvPr id="2" name="墨迹 1"/>
              <p:cNvPicPr/>
              <p:nvPr/>
            </p:nvPicPr>
            <p:blipFill>
              <a:blip r:embed="rId6"/>
              <a:stretch>
                <a:fillRect/>
              </a:stretch>
            </p:blipFill>
            <p:spPr>
              <a:xfrm>
                <a:off x="997920" y="468000"/>
                <a:ext cx="7989120" cy="922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lstStyle/>
          <a:p>
            <a:pPr marL="0" indent="0">
              <a:buNone/>
            </a:pPr>
            <a:endParaRPr lang="zh-CN" altLang="en-US"/>
          </a:p>
        </p:txBody>
      </p:sp>
      <p:pic>
        <p:nvPicPr>
          <p:cNvPr id="4" name="图片 3" descr="Screenshot_20250910_153258_cn.dictcn.android.digi"/>
          <p:cNvPicPr>
            <a:picLocks noChangeAspect="1"/>
          </p:cNvPicPr>
          <p:nvPr/>
        </p:nvPicPr>
        <p:blipFill>
          <a:blip r:embed="rId4"/>
          <a:stretch>
            <a:fillRect/>
          </a:stretch>
        </p:blipFill>
        <p:spPr>
          <a:xfrm>
            <a:off x="608330" y="533400"/>
            <a:ext cx="10968990" cy="571563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1274400" y="1772640"/>
              <a:ext cx="9393480" cy="3621960"/>
            </p14:xfrm>
          </p:contentPart>
        </mc:Choice>
        <mc:Fallback>
          <p:pic>
            <p:nvPicPr>
              <p:cNvPr id="2" name="墨迹 1"/>
              <p:cNvPicPr/>
              <p:nvPr/>
            </p:nvPicPr>
            <p:blipFill>
              <a:blip r:embed="rId6"/>
              <a:stretch>
                <a:fillRect/>
              </a:stretch>
            </p:blipFill>
            <p:spPr>
              <a:xfrm>
                <a:off x="1265040" y="1763280"/>
                <a:ext cx="9412200" cy="3640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8155"/>
            <a:ext cx="10968990" cy="5771515"/>
          </a:xfrm>
          <a:ln>
            <a:solidFill>
              <a:schemeClr val="accent1"/>
            </a:solidFill>
          </a:ln>
        </p:spPr>
        <p:txBody>
          <a:bodyPr/>
          <a:lstStyle/>
          <a:p>
            <a:pPr marL="0" indent="0">
              <a:buNone/>
            </a:pPr>
            <a:r>
              <a:rPr lang="en-US" altLang="zh-CN" sz="2400">
                <a:solidFill>
                  <a:schemeClr val="tx1"/>
                </a:solidFill>
                <a:latin typeface="Times New Roman" panose="02020603050405020304" charset="0"/>
                <a:cs typeface="Times New Roman" panose="02020603050405020304" charset="0"/>
              </a:rPr>
              <a:t>11. priority</a:t>
            </a:r>
            <a:r>
              <a:rPr lang="zh-CN" altLang="en-US" sz="2400">
                <a:solidFill>
                  <a:schemeClr val="tx1"/>
                </a:solidFill>
                <a:latin typeface="Times New Roman" panose="02020603050405020304" charset="0"/>
                <a:cs typeface="Times New Roman" panose="02020603050405020304" charset="0"/>
              </a:rPr>
              <a:t>优先</a:t>
            </a:r>
          </a:p>
          <a:p>
            <a:pPr marL="0" indent="0">
              <a:buNone/>
            </a:pPr>
            <a:r>
              <a:rPr lang="en-US" altLang="zh-CN" sz="2400">
                <a:solidFill>
                  <a:schemeClr val="tx1"/>
                </a:solidFill>
                <a:latin typeface="Times New Roman" panose="02020603050405020304" charset="0"/>
                <a:cs typeface="Times New Roman" panose="02020603050405020304" charset="0"/>
              </a:rPr>
              <a:t>     prior</a:t>
            </a:r>
            <a:r>
              <a:rPr lang="zh-CN" altLang="en-US" sz="2400">
                <a:solidFill>
                  <a:schemeClr val="tx1"/>
                </a:solidFill>
                <a:latin typeface="Times New Roman" panose="02020603050405020304" charset="0"/>
                <a:cs typeface="Times New Roman" panose="02020603050405020304" charset="0"/>
              </a:rPr>
              <a:t>先前的</a:t>
            </a:r>
          </a:p>
          <a:p>
            <a:pPr marL="0" indent="0">
              <a:buNone/>
            </a:pPr>
            <a:r>
              <a:rPr lang="en-US" altLang="zh-CN" sz="2400">
                <a:solidFill>
                  <a:schemeClr val="tx1"/>
                </a:solidFill>
                <a:latin typeface="Times New Roman" panose="02020603050405020304" charset="0"/>
                <a:cs typeface="Times New Roman" panose="02020603050405020304" charset="0"/>
              </a:rPr>
              <a:t>     prioritize</a:t>
            </a:r>
            <a:r>
              <a:rPr lang="zh-CN" altLang="en-US" sz="2400">
                <a:solidFill>
                  <a:schemeClr val="tx1"/>
                </a:solidFill>
                <a:latin typeface="Times New Roman" panose="02020603050405020304" charset="0"/>
                <a:cs typeface="Times New Roman" panose="02020603050405020304" charset="0"/>
              </a:rPr>
              <a:t>放在最重要的位置</a:t>
            </a:r>
          </a:p>
          <a:p>
            <a:pPr marL="0" indent="0">
              <a:buNone/>
            </a:pPr>
            <a:r>
              <a:rPr lang="en-US" altLang="zh-CN" sz="2400">
                <a:solidFill>
                  <a:schemeClr val="tx1"/>
                </a:solidFill>
                <a:latin typeface="Times New Roman" panose="02020603050405020304" charset="0"/>
                <a:cs typeface="Times New Roman" panose="02020603050405020304" charset="0"/>
              </a:rPr>
              <a:t>     -ize</a:t>
            </a:r>
            <a:r>
              <a:rPr lang="zh-CN" altLang="en-US" sz="2400">
                <a:solidFill>
                  <a:schemeClr val="tx1"/>
                </a:solidFill>
                <a:latin typeface="Times New Roman" panose="02020603050405020304" charset="0"/>
                <a:cs typeface="Times New Roman" panose="02020603050405020304" charset="0"/>
              </a:rPr>
              <a:t>结尾的动词</a:t>
            </a:r>
          </a:p>
          <a:p>
            <a:pPr marL="0" indent="0">
              <a:buNone/>
            </a:pPr>
            <a:r>
              <a:rPr lang="en-US" altLang="zh-CN" sz="2400">
                <a:solidFill>
                  <a:schemeClr val="tx1"/>
                </a:solidFill>
                <a:latin typeface="Times New Roman" panose="02020603050405020304" charset="0"/>
                <a:cs typeface="Times New Roman" panose="02020603050405020304" charset="0"/>
              </a:rPr>
              <a:t>     clarify  (clarity, clarification) </a:t>
            </a:r>
          </a:p>
          <a:p>
            <a:pPr marL="0" indent="0">
              <a:buNone/>
            </a:pPr>
            <a:r>
              <a:rPr lang="en-US" altLang="zh-CN" sz="2400">
                <a:solidFill>
                  <a:schemeClr val="tx1"/>
                </a:solidFill>
                <a:latin typeface="Times New Roman" panose="02020603050405020304" charset="0"/>
                <a:cs typeface="Times New Roman" panose="02020603050405020304" charset="0"/>
              </a:rPr>
              <a:t>     intensify</a:t>
            </a:r>
            <a:r>
              <a:rPr lang="zh-CN" altLang="en-US" sz="2400">
                <a:solidFill>
                  <a:schemeClr val="tx1"/>
                </a:solidFill>
                <a:latin typeface="Times New Roman" panose="02020603050405020304" charset="0"/>
                <a:cs typeface="Times New Roman" panose="02020603050405020304" charset="0"/>
              </a:rPr>
              <a:t>加强</a:t>
            </a:r>
          </a:p>
          <a:p>
            <a:pPr marL="0" indent="0">
              <a:buNone/>
            </a:pPr>
            <a:r>
              <a:rPr lang="en-US" altLang="zh-CN" sz="2400">
                <a:solidFill>
                  <a:schemeClr val="tx1"/>
                </a:solidFill>
                <a:latin typeface="Times New Roman" panose="02020603050405020304" charset="0"/>
                <a:cs typeface="Times New Roman" panose="02020603050405020304" charset="0"/>
              </a:rPr>
              <a:t>     visualize</a:t>
            </a:r>
            <a:r>
              <a:rPr lang="zh-CN" altLang="en-US" sz="2400">
                <a:solidFill>
                  <a:schemeClr val="tx1"/>
                </a:solidFill>
                <a:latin typeface="Times New Roman" panose="02020603050405020304" charset="0"/>
                <a:cs typeface="Times New Roman" panose="02020603050405020304" charset="0"/>
              </a:rPr>
              <a:t>可视化、想象（</a:t>
            </a:r>
            <a:r>
              <a:rPr lang="en-US" altLang="zh-CN" sz="2400">
                <a:solidFill>
                  <a:schemeClr val="tx1"/>
                </a:solidFill>
                <a:latin typeface="Times New Roman" panose="02020603050405020304" charset="0"/>
                <a:cs typeface="Times New Roman" panose="02020603050405020304" charset="0"/>
              </a:rPr>
              <a:t>envision</a:t>
            </a:r>
            <a:r>
              <a:rPr lang="zh-CN" altLang="en-US" sz="2400">
                <a:solidFill>
                  <a:schemeClr val="tx1"/>
                </a:solidFill>
                <a:latin typeface="Times New Roman" panose="02020603050405020304" charset="0"/>
                <a:cs typeface="Times New Roman" panose="02020603050405020304" charset="0"/>
              </a:rPr>
              <a:t>）</a:t>
            </a:r>
          </a:p>
          <a:p>
            <a:pPr marL="0" indent="0">
              <a:buNone/>
            </a:pPr>
            <a:r>
              <a:rPr lang="en-US" altLang="zh-CN" sz="2400">
                <a:solidFill>
                  <a:schemeClr val="tx1"/>
                </a:solidFill>
                <a:latin typeface="Times New Roman" panose="02020603050405020304" charset="0"/>
                <a:cs typeface="Times New Roman" panose="02020603050405020304" charset="0"/>
              </a:rPr>
              <a:t>     maximize / minimize / optimize </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004760" y="937080"/>
              <a:ext cx="9103320" cy="4628160"/>
            </p14:xfrm>
          </p:contentPart>
        </mc:Choice>
        <mc:Fallback>
          <p:pic>
            <p:nvPicPr>
              <p:cNvPr id="2" name="墨迹 1"/>
              <p:cNvPicPr/>
              <p:nvPr/>
            </p:nvPicPr>
            <p:blipFill>
              <a:blip r:embed="rId5"/>
              <a:stretch>
                <a:fillRect/>
              </a:stretch>
            </p:blipFill>
            <p:spPr>
              <a:xfrm>
                <a:off x="995400" y="927720"/>
                <a:ext cx="9122040" cy="4646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noAutofit/>
          </a:bodyPr>
          <a:lstStyle/>
          <a:p>
            <a:pPr marL="0" indent="457200" algn="just">
              <a:lnSpc>
                <a:spcPts val="2880"/>
              </a:lnSpc>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请就</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cellphone is a bad invention because it cuts people's communication."</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这句话发表自己的见解并举自身事例说明。</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While some argue that the cellphone cripples communication / isolates people, I believe it is not the invention itself but the way we use it that truly matters. </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Personally, my smartphone has deepened my connections. It allows me to maintain close contact with my grandparents through daily video calls, something letters or landlines could never achieve as vividly. It also helps me visualize moments of joy with friends abroad, sharing experiences instantly despite the distance.</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The issue lies not in the device, but in our choice. To optimize its value, we must balance digital interaction with genuine human engagement, ensuring technology enhances rather than replaces meaningful communication.</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0120" y="1633320"/>
              <a:ext cx="10872720" cy="4122720"/>
            </p14:xfrm>
          </p:contentPart>
        </mc:Choice>
        <mc:Fallback>
          <p:pic>
            <p:nvPicPr>
              <p:cNvPr id="2" name="墨迹 1"/>
              <p:cNvPicPr/>
              <p:nvPr/>
            </p:nvPicPr>
            <p:blipFill>
              <a:blip r:embed="rId5"/>
              <a:stretch>
                <a:fillRect/>
              </a:stretch>
            </p:blipFill>
            <p:spPr>
              <a:xfrm>
                <a:off x="590760" y="1623960"/>
                <a:ext cx="10891440" cy="41414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499</Words>
  <Application>Microsoft Office PowerPoint</Application>
  <PresentationFormat>宽屏</PresentationFormat>
  <Paragraphs>44</Paragraphs>
  <Slides>10</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10</vt:i4>
      </vt:variant>
    </vt:vector>
  </HeadingPairs>
  <TitlesOfParts>
    <vt:vector size="15" baseType="lpstr">
      <vt:lpstr>微软雅黑</vt:lpstr>
      <vt:lpstr>Arial</vt:lpstr>
      <vt:lpstr>Times New Roman</vt:lpstr>
      <vt:lpstr>Wingdings</vt:lpstr>
      <vt:lpstr>WPS</vt:lpstr>
      <vt:lpstr>选必4U5单词2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176</cp:revision>
  <dcterms:created xsi:type="dcterms:W3CDTF">2019-06-19T02:08:00Z</dcterms:created>
  <dcterms:modified xsi:type="dcterms:W3CDTF">2025-09-19T04:38:40Z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AE60C1ECE9E14240813B0930D39D07C4_11</vt:lpwstr>
  </property>
</Properties>
</file>