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ink/ink1.xml" ContentType="application/inkml+xml"/>
  <Override PartName="/ppt/tags/tag75.xml" ContentType="application/vnd.openxmlformats-officedocument.presentationml.tags+xml"/>
  <Override PartName="/ppt/tags/tag76.xml" ContentType="application/vnd.openxmlformats-officedocument.presentationml.tags+xml"/>
  <Override PartName="/ppt/ink/ink2.xml" ContentType="application/inkml+xml"/>
  <Override PartName="/ppt/tags/tag77.xml" ContentType="application/vnd.openxmlformats-officedocument.presentationml.tags+xml"/>
  <Override PartName="/ppt/tags/tag78.xml" ContentType="application/vnd.openxmlformats-officedocument.presentationml.tags+xml"/>
  <Override PartName="/ppt/ink/ink3.xml" ContentType="application/inkml+xml"/>
  <Override PartName="/ppt/tags/tag79.xml" ContentType="application/vnd.openxmlformats-officedocument.presentationml.tags+xml"/>
  <Override PartName="/ppt/tags/tag80.xml" ContentType="application/vnd.openxmlformats-officedocument.presentationml.tags+xml"/>
  <Override PartName="/ppt/ink/ink4.xml" ContentType="application/inkml+xml"/>
  <Override PartName="/ppt/tags/tag81.xml" ContentType="application/vnd.openxmlformats-officedocument.presentationml.tags+xml"/>
  <Override PartName="/ppt/tags/tag82.xml" ContentType="application/vnd.openxmlformats-officedocument.presentationml.tags+xml"/>
  <Override PartName="/ppt/ink/ink5.xml" ContentType="application/inkml+xml"/>
  <Override PartName="/ppt/tags/tag83.xml" ContentType="application/vnd.openxmlformats-officedocument.presentationml.tags+xml"/>
  <Override PartName="/ppt/tags/tag84.xml" ContentType="application/vnd.openxmlformats-officedocument.presentationml.tags+xml"/>
  <Override PartName="/ppt/ink/ink6.xml" ContentType="application/inkml+xml"/>
  <Override PartName="/ppt/tags/tag85.xml" ContentType="application/vnd.openxmlformats-officedocument.presentationml.tags+xml"/>
  <Override PartName="/ppt/tags/tag86.xml" ContentType="application/vnd.openxmlformats-officedocument.presentationml.tags+xml"/>
  <Override PartName="/ppt/ink/ink7.xml" ContentType="application/inkml+xml"/>
  <Override PartName="/ppt/tags/tag87.xml" ContentType="application/vnd.openxmlformats-officedocument.presentationml.tags+xml"/>
  <Override PartName="/ppt/tags/tag88.xml" ContentType="application/vnd.openxmlformats-officedocument.presentationml.tags+xml"/>
  <Override PartName="/ppt/ink/ink8.xml" ContentType="application/inkml+xml"/>
  <Override PartName="/ppt/tags/tag89.xml" ContentType="application/vnd.openxmlformats-officedocument.presentationml.tags+xml"/>
  <Override PartName="/ppt/tags/tag90.xml" ContentType="application/vnd.openxmlformats-officedocument.presentationml.tags+xml"/>
  <Override PartName="/ppt/ink/ink9.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5" userDrawn="1">
          <p15:clr>
            <a:srgbClr val="A4A3A4"/>
          </p15:clr>
        </p15:guide>
        <p15:guide id="2" pos="384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7" d="100"/>
          <a:sy n="37" d="100"/>
        </p:scale>
        <p:origin x="402" y="30"/>
      </p:cViewPr>
      <p:guideLst>
        <p:guide orient="horz" pos="2195"/>
        <p:guide pos="384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2:39:05.444"/>
    </inkml:context>
    <inkml:brush xml:id="br0">
      <inkml:brushProperty name="width" value="0.05292" units="cm"/>
      <inkml:brushProperty name="height" value="0.05292" units="cm"/>
      <inkml:brushProperty name="color" value="#FF0000"/>
    </inkml:brush>
  </inkml:definitions>
  <inkml:trace contextRef="#ctx0" brushRef="#br0">20633 5286 0,'0'0'16,"0"0"-16,0 0 0,0 0 0,0 0 16,0 0-16,0 0 15,0 0-15,0 0 0,0 0 0,0 0 16,0 0-16,0 0 0,0 0 16,0 0-16,26 7 0,-26-7 15,0 0-15,0 0 0,23 0 16,-23 0-16,0 0 0,0 0 15,27 0-15,-27 0 0,0 0 16,29-1-16,-15 1 0,0-1 0,0 1 16,1-2-16,-1 1 15,0-1-15,2 1 0,1 0 0,1 0 16,1 0-16,1 0 16,-1-1-16,0 0 0,0 1 0,6 0 15,2-2-15,-2 2 0,-1 3 16,1-4-16,-2 1 0,0-2 15,0 2-15,1 1 0,3 1 16,-3-1-16,-1 0 0,0 0 16,0 0-16,0 0 0,-3 0 0,8 3 15,2-2-15,-9-1 0,-1-1 16,3 1-16,0 1 0,-1 1 16,-1-1-16,1 0 0,2 0 15,-2 0-15,-2 0 0,0 0 16,0 1-16,-2-1 0,1-1 15,3 0-15,3 1 0,-3-1 16,-3-1-16,1 2 0,1 0 16,1 0-16,0 0 0,1 0 15,1 1-15,-2 0 0,-2-1 0,0-1 16,4 1-16,0-1 0,1 0 16,1-1-16,-2 1 0,0 0 15,-1 1-15,4 0 0,1 0 16,-1-1-16,-3 1 0,1-1 15,2 2-15,-1-2 0,1 1 0,0-1 16,3 1-16,-1-1 16,-2 0-16,3 0 0,3 1 15,-4-1-15,-3-1 0,11 1 0,1-1 16,-2 1-16,-3 0 0,2 0 16,2 0-16,-1 0 0,-2 0 15,1 3-15,0 1 0,1-4 16,0-1-16,2-1 0,1 1 15,-1 0-15,-2 1 0,3 0 16,2 0-16,-1-1 0,1 1 0,5 0 16,0 0-16,-3 0 15,-2 0-15,1-1 0,0 1 0,-2-1 16,-3 2-16,2-1 0,0 0 16,-4 0-16,-1-1 0,-2-1 15,0 2-15,-7 0 0,-3 2 16,-3-1-16,-2 0 0,-5-1 15,-3 0-15,-4 0 0,0 0 0,-2 0 16</inkml:trace>
  <inkml:trace contextRef="#ctx0" brushRef="#br0" timeOffset="522.8733">21265 4019 0,'0'0'0,"0"0"16,0 0-16,0 0 0,0 0 16,-2 24-16,2-24 15,-1 27-15,0-11 0,-1 3 0,0 3 16,-2 0-16,1 1 0,-3 5 0,1 1 16,-1-1-16,1 1 0,-2-1 15,0 0-15,0-3 16,0 0-16,0-1 0,-1-5 0,1-3 15,3-3-15,-1-2 0,1-1 16,2-5-16,0 0 16,-1-4-16,0-2 0,0-1 0,1 1 0,-1 0 15</inkml:trace>
  <inkml:trace contextRef="#ctx0" brushRef="#br0" timeOffset="1009.8796">21274 4060 0,'0'0'16,"0"0"-16,0 0 0,0 0 0,24-11 0,-24 11 0,19-12 16,-9 6-16,1-1 0,2 1 15,2-1-15,0 2 16,2-1-16,-1-1 0,1 1 0,3-2 0,-3 1 16,2 1-16,0 1 0,-2 0 15,1 1 1,0 2-16,-1 1 0,-1 1 0,-2 0 0,-1 2 15,-1 2-15,-1 3 0,-2 2 16,-2 3-16,-2 4 16,-1 2-16,-4 0 0,-3 4 0,-2 3 15,-2-2-15,1-1 0,-3 6 0,-1 1 16,1-4 0,1-3-16,1 0 0,0 0 0,4-4 0,2-1 15,3-2-15,3-3 0,4 0 16,2 0-16,4-1 15,2-2-15,1-5 0,3 0 0,7-1 16,4-2-16,-1 0 0,0 0 16,0-1-16,0-2 0,-4 0 31,-2 0-31,-5-1 0,-3 0 0,-2-2 0,-3 0 0,-2-2 0,-2-2 16,-2 0-16,-3-1 0,-2-2 15,-2-1-15,-2 2 16,-1-2-16,-3-2 0,-1-2 0,-2-1 15,-2-1-15,-1-2 0,1-1 16,2 4 0,2 0-16,2 3 0,1 3 0,1 2 0</inkml:trace>
  <inkml:trace contextRef="#ctx0" brushRef="#br0" timeOffset="1267.8896">22409 3821 0,'0'0'0,"0"0"0,0 0 0,0 0 0,0 0 0,-17 26 0,17-26 0,-19 28 0,8-12 16,-5 3-16,-5 3 0,1-1 31,1 1-31,-6 6 0,-2 1 0,2-2 0,2-1 0,-4 3 15,3 0-15,3-7 0,5-4 0,1-1 16,4-1-16,3-4 16,0-2-16,2-2 0</inkml:trace>
  <inkml:trace contextRef="#ctx0" brushRef="#br0" timeOffset="1516.8978">22238 4049 0,'0'0'0,"0"0"16,0 0-16,0 0 0,0 0 0,3 27 16,-3-27-16,-1 33 0,1-33 15,-3 39-15,-1-16 16,1 1-16,-1 0 0,-1 7 0,1 0 16,0-2-16,1-3 0,0-3 15,1-1-15,-1-4 0,2-3 16,1-1-16,0-3 0,1-4 15,2-1-15,1-3 0,3-3 16,-2 0-16,0 0 0,-2 0 16</inkml:trace>
  <inkml:trace contextRef="#ctx0" brushRef="#br0" timeOffset="1754.1966">22529 3900 0,'0'0'0,"0"0"0,0 0 16,27-11-16,-27 11 0,31-9 0,-13 5 15,1-1-15,2 1 0,-1 1 16,3-2-16,2 0 0,-2 1 16,-1 1-16,0-1 0,-3 2 15,-3 2-15,0-2 0,-2 4 16,-2-2-16,-3 1 0,-6 3 15,-4 3-15,-2-2 0,-2 1 0,-1-2 16,2 1-16,0-3 0</inkml:trace>
  <inkml:trace contextRef="#ctx0" brushRef="#br0" timeOffset="2017.2522">22391 4071 0,'0'0'0,"0"0"16,0 0-16,0 0 0,0 0 0,0 0 16,0 0-16,8 23 0,-8-23 15,0 0-15,10 27 16,-10-27-16,5 21 0,-2-10 0,1 0 16,-1 0-16,0-1 0,1 0 15,-1-2-15,0 1 0,1-1 16,-1 1-16,0-2 0,1 0 15,-2 1-15,0-2 0,0-2 16,0 1-16,1-2 0,-2-1 0,0 1 16,0-1-16</inkml:trace>
  <inkml:trace contextRef="#ctx0" brushRef="#br0" timeOffset="2400.4897">22445 4098 0,'0'0'15,"0"0"-15,0 0 0,0 0 16,23-10-16,-23 10 0,0 0 16,27-8-16,-27 8 0,22-5 15,-9 4-15,0 0 0,0-1 0,1 1 16,-2 1-16,-1 1 0,-1 1 16,-2 0-16,1 1 0,-1 1 15,-1 1-15,-2 0 0,0 1 16,-3 1-16,-1 2 0,-2 1 15,-3 1-15,-1 2 0,-2-2 16,-3 1-16,-2-1 0,1 0 16,0-1-16,-3 3 0,1-2 15,1-2-15,0 1 0,3-1 0,0-4 16,1 1-16,1-2 0,2 1 16,2-1-16,0-3 0,3-1 15,0 0-15,3 1 0,0-1 16,2 0-16,2-1 0,2-1 15,1-1-15,1 1 0,1-2 16,1 1-16,-1-2 0,-1 3 0,-1 0 16,-1 0-16,-1-1 0</inkml:trace>
  <inkml:trace contextRef="#ctx0" brushRef="#br0" timeOffset="2783.5827">22820 4024 0,'0'0'15,"0"0"-15,0 0 0,0 0 0,0 0 16,0 0-16,0 0 0,0 0 16,0 0-16,3 26 0,-3-26 15,0 0-15,1 35 0,-1-35 16,1 32-16,-1-16 0,0-1 15,0 0-15,0 2 0,0-1 16,1 1-16,-1 1 0,0 3 16,0 0-16,0-2 0,0 7 15,0 0-15,-1-2 0,0 0 0,0-3 16,0-3-16,-1 0 0,1-4 16,-1 1-16,-1-1 0,1-4 15,0-2-15,-1-2 0,-1 1 16,-1-4-16,-3 0 0,-1-4 15,-3-1-15,0-3 0,0 0 16,-6-4-16,-3-3 0,-1-2 0,-2 0 16,3 3-16,3 0 15,4 2-15</inkml:trace>
  <inkml:trace contextRef="#ctx0" brushRef="#br0" timeOffset="5117.2805">26541 5388 0,'0'0'0,"0"0"0,0 0 16,25-4-16,-25 4 0,26-2 0,-7 1 16,2 0-16,1 0 0,11-1 15,4-1-15,0 0 0,2 0 0,11 2 16,3-2-16,-2 1 15,-2-2-15,12 0 0,4 1 16,-5 1-16,-4 2 0,12-1 16,4-3-16,-7 1 0,-4-2 0,15 4 15,2 4-15,-9-2 16,-8 1-16,36-1 0,-2-2 0,-16 2 16,-8 1-16,6 0 0,5 1 15,-8 0-15,-6 1 0,7 1 16,4-2-16,-7 1 0,-6-1 0,9-1 15,7-2-15,-11-3 16,-6-1-16,13 1 0,8 4 16,-14 1-16,-7-1 0,8-2 15,5-1-15,-9 1 0,-6 0 0,4 0 16,3 0-16,-11 0 0,-8-1 16,-3 1-16,1 0 0,-12 2 15,-6 3-15,-6-2 0,-3-1 16,-7 2-16,-7-2 0,-1 0 15,-2-1-15,-2 0 0</inkml:trace>
  <inkml:trace contextRef="#ctx0" brushRef="#br0" timeOffset="11667.0389">2056 6538 0,'0'0'0,"0"0"0,0 0 0,0 0 16,0 0-16,31 0 0,-31 0 15,0 0-15,26-2 0,-26 2 16,27-2-16,-13 3 0,0 0 0,3 2 15,2 0-15,-3-2 16,2 1-16,2-2 0,2 1 16,5 1-16,-1 3 0,2-2 15,4-2-15,-3 0 0,0 1 0,8-2 16,1-2-16,-3 3 0,-1 2 16,1-1-16,3-2 0,-3 1 15,0 2-15,10-3 0,1 0 16,-4 0-16,-1 1 0,0 0 15,4-1-15,-5 0 0,-1 1 0,11-2 16,-2 0-16,-2 2 0,-4 1 16,5-4-16,0-4 15,-3 3-15,-3 3 0,4-2 0,2-1 16,-2-1-16,-5-1 0,9 1 16,2 2-16,-5 0 0,-5-1 15,6 2-15,0 1 0,-2-3 16,-8 0-16,6 2 0,4 1 15,-4-3-15,-5-1 0,4 3 16,4-1-16,-6 1 0,-4-2 0,4 1 16,6-2-16,-8 1 0,-3 1 15,6 0-15,1 0 16,-5-1-16,-3 3 0,2 1 0,2 1 16,-1-1-16,-2-1 0,-1-4 15,1 0-15,-5 2 0,1 1 0,1 1 16,1 0-16,-7 0 15,0-1-15,5-1 0,4 1 16,-8 0-16,0 2 0,4-1 16,1 0-16,-2 3 0,-1-1 0,-2-2 15,0-1-15,-1 0 0,-1-1 16,4 2-16,3 2 16,-5-1-16,-1 0 0,0-1 0,4 1 15,-7 0-15,-1 0 0,0-2 16,2 0-16,-1-1 0,-3 1 15,6-1-15,2 1 0,-2 2 0,-4 1 16,2 0-16,1 0 16,-2 0-16,0-1 0,1 0 0,1-1 15,-4 1-15,-1 2 0,2-1 16,3 0-16,-1-1 0,0-1 16,-1 1-16,-1 0 0,-4 0 15,-1 1-15,7 0 0,4-1 16,-9 0-16,-2 2 0,2-3 15,2 0-15,-2 0 0,-1 0 0,4 0 16,2 0-16,-2 0 0,-1 1 16,1-1-16,0 0 15,-1 0-15,0 0 0,1 0 0,3 0 16,-3 0-16,-2 0 0,2 0 16,0 0-16,-1-1 0,-1 1 15,2 0-15,3 1 0,-3-1 16,-2 0-16,2 1 0,4 0 15,-2-1-15,-1-1 0,1 0 16,2 1-16,-3 0 0,-1 0 0,2 2 16,4-1-16,-3-1 0,-1 0 15,2 0-15,-1-2 16,0 1-16,1 0 0,0 1 0,3-2 16,-4 2-16,-2-1 0,5 1 15,3 1-15,-3-1 0,-1-1 16,6 1-16,1-1 0,-1 2 15,-2 0-15,-1 1 0,1-4 16,-5 2-16,0 2 0,4-1 16,6-1-16,-6 0 0,-4 0 0,5 0 15,3 1-15,-3 0 0,-2-1 16,0 0-16,0 1 0,-1-1 16,-1 0-16,2 0 0,2-1 15,-4 0-15,-1 1 0,3 0 16,4 0-16,-4-1 0,-2 1 0,0 0 15,3 0-15,0-1 0,-2-1 16,1 2-16,0 2 16,-2-1-16,-1-1 0,3 0 0,5 0 15,-5 0-15,-4 0 0,5 0 16,3 0-16,-2 2 0,-1-1 16,3 0-16,3-1 0,-3 0 15,-2-1-15,2 1 0,2-1 16,0 0-16,-3 0 0,9 1 15,1 0-15,-8-1 0,0-1 0,8 0 16,2 0-16,-2 1 0,-3 1 16,2-2-16,0 0 15,-3-2-15,-3-1 0,6 3 0,4 0 16,-3 1-16,0 0 0,1 1 16,1 2-16,-4-2 0,-2-2 0,9 1 15,3-1-15,-9 2 16,0-2-16,6 1 0,1 0 15,-2-1-15,-4-1 0,4 0 16,2 1-16,-2 0 0,-3 0 0,5-2 16,4 1-16,-6 2 0,-5 0 15,10-1-15,5-3 16,-5 1-16,-6 0 0,27 2 0,-3 1 16,-27 0-16,2-2 0,31 0 15,0 0-15,-12-2 0,-10 1 16,7 2-16,5 3 0,-8 0 15,-8-1-15,11 0 0,6-2 16,-8 0-16,-3 2 0,7 1 16,4 4-16,-11-3 0,-6-2 0,8 1 15,7-1-15,-4 4 0,-2 0 16,7-4-16,6-3 0,-15 3 16,-10 0-16,11 1 0,5 0 15,-2-2-15,-2-1 0,5 2 16,3 2-16,-11-1 0,-7 0 0,9 1 15,8 1-15,-4-3 16,-3-1-16,6-1 0,6 1 16,-13 2-16,-8 1 0,8-2 0,6-2 15,-5 2-15,-2-1 0,6-1 16,5 1-16,-10-1 0,-9 0 16,9 0-16,6 1 15,-5 2-15,-6 2 0,6-2 0,2-1 16,-6 1-16,-4 0 0,7-2 15,5-2-15,-11-2 0,-7 1 0,10 2 16,7 2-16,-4 0 0,-4-2 16,3 4-16,3 0 15,-7 0-15,-3 0 0,8-3 0,6-1 16,-12 0-16,-9-1 0,8 1 16,8-1-16,-5 1 0,-3 5 15,3-2-15,4 0 0,-6-1 16,-2 0-16,7-1 0,6 0 15,-10 0-15,-7-1 0,10 1 16,7-2-16,-8 2 0,-5 1 0,8 0 16,3-1-16,-6 2 0,-3 0 15,5-1-15,4-1 16,-9 2-16,-5 2 0,7-2 0,6 1 16,-6-5-16,-3-2 0,7 0 15,6 3-15,-11 6 0,-7 3 16,8-2-16,4-3 0,-2-9 15,-2-6-15,8 8 0,4 3 16,-10 7-16,-7 5 0,5-4 16,4-1-16,-6-6 0,-2-4 0,7 3 15,6 2-15,-10-2 0,-7-1 16,8 0-16,5 0 0,-2 5 16,-1 3-16,3-1 0,3-1 15,-9-3-15,-3-2 0,7 1 16,5 2-16,-8-3 0,-6-2 0,7 1 15,6 0-15,-6 4 16,-4 2-16,9 0 0,5-1 16,-10-2-16,-6-1 0,9 2 15,4 1-15,-7 0 0,-5-3 0,5 0 16,3 0-16,-3 3 0,-2 1 16,6-1-16,5-2 0,-10 2 15,-5 1-15,5-1 0,5-1 16,-7-2-16,-5-1 0,6 2 15,3 3-15,-3 2 0,-4 0 0,7-3 16,4 0-16,-8-3 0,-6-1 16,5 3-16,4 2 15,-6 0-15,-6 0 0,5-1 0,5 1 16,-5 1-16,-2 1 0,3-2 16,4-1-16,-8-3 0,-4-3 15,3 4-15,2 3 0,-4-1 16,-4 0-16,1 1 0,-1-1 15,-8 0-15,-7-2 0,2 0 16,1 0-16,-12 0 0,-4 0 0,-3-2 16,-3 0-16,-3 2 0,-5-3 15,3 3-15,-1-1 0,3 1 16</inkml:trace>
  <inkml:trace contextRef="#ctx0" brushRef="#br0" timeOffset="32934.2211">6977 8079 0,'0'0'0,"0"0"16,0 0-16,0 0 0,0 0 0,0 0 16,0 0-16,27-8 0,-27 8 0,0 0 15,30-1-15,-30 1 0,24-3 16,-11 2-16,1 0 15,2 0-15,0 1 0,3-1 16,3 0-16,-3 0 0,1 0 0,11-1 16,3 2-16,-3-1 0,-3-1 15,5 2-15,4 1 0,-3-1 16,-1 0-16,10-1 0,1 1 16,-1-2-16,-4-1 0,11 2 15,3 1-15,-7 0 0,-5 0 0,7 0 16,4-2-16,-5 2 15,-3 2-15,11-2 0,4-1 16,-5 2-16,-7 1 0,14-2 16,3-3-16,-6 3 0,-3 2 0,5 1 15,3-2-15,-9-4 0,-7 0 16,30-3-16,0-1 0,-7 6 16,-4 3-16,0 2 0,0 1 15,-9-5-15,-9-3 0,11 1 16,7 5-16,-9 0 0,-6 2 0,7-2 15,5-1-15,-5-3 0,-1-3 16,4 7-16,4 1 16,-9-1-16,-8-2 0,9 0 0,7 0 15,-3 0-15,-3 1 0,7-2 16,6-1-16,-11 1 0,-8 0 16,10 0-16,5-1 0,-4 1 15,-4 1-15,8-2 0,5 0 16,-11 0-16,-4 0 0,10 0 15,9 0-15,-12 1 0,-8 1 0,10-1 16,7-1-16,-5-3 0,-3 2 16,5-2-16,3 1 0,-12 1 15,-8 0-15,9-1 0,6-1 16,-4 1-16,-4 2 0,6 0 16,6 1-16,-11-2 0,-5 2 0,7 0 15,7 0-15,-12 0 16,-7-1-16,9 1 0,5 0 15,-8 1-15,-5 2 0,4-1 16,4 0-16,-2-3 0,-2-2 0,6 3 16,3 1-16,-13 3 0,-9 3 15,12-4-15,8-1 0,-5-2 16,-2 0-16,6 1 0,4 0 16,-12 2-16,-6 0 0,8-2 15,7 1-15,-6-1 0,-3-2 0,6 2 16,4 2-16,-7-1 0,-4-1 15,9 2-15,6-1 16,-9-1-16,-6-2 0,10 0 16,7 0-16,-11 1 0,-6 0 0,7-2 15,4 1-15,-5 1 0,-2 1 16,4 1-16,2-2 0,-9 2 16,-4 1-16,8-3 0,6-4 15,-13 3-15,-9 1 0,6 1 16,5 2-16,-10-1 0,-7-2 0,3 1 15,2 0-15,-10 0 16,-6-1-16,-5 2 0,-4-2 16,-2 0-16,-3 0 0,-5 2 15,-2 1-15,-8 1 0,0 1 0,-17 2 16,-12 1-16,12-4 0,5-1 16,4 0-16</inkml:trace>
  <inkml:trace contextRef="#ctx0" brushRef="#br0" timeOffset="44517.6536">28089 7981 0,'0'0'0,"0"0"0,0 0 15,0 0-15,23 4 0,-23-4 16,22-2-16,-22 2 0,31-2 0,-12 1 15,5 1-15,0-1 16,1 0-16,13-1 0,4-2 16,2 2-16,1 2 0,17-2 0,4-1 15,-1 0-15,-1 0 0,17-2 16,4 0-16,9 1 0,-7 1 16,17-3-16,0 0 0,-8 1 15,-6 3-15,40-4 0,-10-4 16,-17 7-16,-10 3 0,3 3 15,1 1-15,-10-6 0,-6-3 0,2 3 16,3 3-16,-8-3 0,-7-2 16,1 6-16,1 0 0,-14 1 15,-7 0-15,-1-1 0,-2 0 16,-2-2-16,-3 0 0,-4-1 16,-1-2-16,-9 2 0,-6 1 0,1 0 15,2 0-15,-4-2 16,-3-1-16,-7 3 0,-4 2 15,-4-3-15,-1-4 0,-4 5 16,2-2-16,-2 2 0,2-2 0,-2 2 16,1 3-16,-1-3 0,1-4 15,-1 4-15,0 0 0,0 0 16,0 0-16,0 0 0,0 0 16,0 0-16,0 0 0,-1 3 15,1-3-15,0 0 0,0 0 16,0 2-16,0-2 0,0 4 0,0-4 15,-1 5-15,-1-1 0,-1-1 16,-2 1-16,1-2 0,1 0 16,-1-1-16</inkml:trace>
  <inkml:trace contextRef="#ctx0" brushRef="#br0" timeOffset="45218.1841">28679 6424 0,'0'0'0,"0"0"0,0 0 16,0 0-16,0 0 0,0 0 0,-15 32 15,15-32-15,-18 29 0,4-8 16,-5 4-16,1 1 0,-1-1 16,-11 11-16,-5 2 15,-5 6-15,4-4 0,-6 6 0,0-3 16,6-7-16,5-6 0,5-7 16,6-3-16,6-8 0,3-5 15,2 0-15,3-3 0,0 0 0</inkml:trace>
  <inkml:trace contextRef="#ctx0" brushRef="#br0" timeOffset="45417.5417">28542 6697 0,'0'0'0,"0"0"0,0 0 16,5 18-16,-5-18 0,2 25 15,-2-6-15,-1 2 0,-1 3 16,-1 3-16,-2 2 0,1 5 0,-1-3 15,2-3-15,1-1 16,0-4-16,0-2 0,2 0 0,1-5 16,0-7-16,1-4 0,0-2 15,0 0-15,-1 1 0</inkml:trace>
  <inkml:trace contextRef="#ctx0" brushRef="#br0" timeOffset="45600.7817">28985 6372 0,'0'0'0,"0"0"0,0 0 0,0 0 16,0 0-16,26 12 0,-26-12 16,0 0-16,22 18 0,-22-18 15,12 18-15,-12-18 0,6 22 16,-4-12-16,-1-1 0,0-2 0</inkml:trace>
  <inkml:trace contextRef="#ctx0" brushRef="#br0" timeOffset="45934.3318">28825 6553 0,'0'0'0,"0"0"0,0 0 15,25-7-15,-25 7 0,34-5 16,-9 3-16,1-1 0,3 1 15,7-1-15,1 1 0,-3-2 0,-2 1 16,2 1-16,-3 2 16,-6-1-16,-5 1 0,-5 1 0,-4 1 15,-8 1-15,-7 3 0,-7 2 16,-5 0-16,-5 3 0,-2 1 16,-11 2-16,-4 0 0,-1 1 0,1-1 15,-6 4-15,3 1 16,8-5-16,6-2 0,7-3 15,3-4-15,6 0 0,3-3 0,8-2 16,4 1-16,4-2 0,7-3 16,6-1-16,5-2 15,1 1-15,-1 2 0,3-2 0,0-2 16,-2-1-16,-3 0 0,-1 0 16,-5 2-16,-4 2 0</inkml:trace>
  <inkml:trace contextRef="#ctx0" brushRef="#br0" timeOffset="46167.7103">28705 6689 0,'0'0'0,"0"0"0,0 0 0,-16 29 15,10-13-15,-4 6 0,-2 4 16,-7 11-16,-1 1 0,-4 10 0,1-2 15,2-5-15,1-3 0,0 0 16,2-3-16,5-9 0,2-5 16,5-7-16,3-6 0,3-8 15,0 0-15,-1-2 0,1 2 16,0-3-16</inkml:trace>
  <inkml:trace contextRef="#ctx0" brushRef="#br0" timeOffset="46367.6255">28730 6828 0,'0'0'0,"0"0"0,0 0 16,0 0-16,5 29 0,-5-29 0,-6 37 15,3-15-15,-1 1 0,0 1 16,0 1-16,-1 2 0,2-1 16,1-3-16,-1-3 0,1-4 15,1-3-15,-1-5 0,1-6 16,-1-1-16,-1-3 0,1 1 15,0 0-15,0-1 0</inkml:trace>
  <inkml:trace contextRef="#ctx0" brushRef="#br0" timeOffset="46634.6096">28701 6909 0,'0'0'0,"0"0"0,0 0 16,30-13-16,-30 13 0,37-10 16,-10 3-16,3 0 0,2 1 0,13-2 15,5 2-15,-1-1 16,1-1-16,8 2 0,-4 3 0,5 1 15,-7 3-15,-8 0 0,-6 2 16,-5 1-16,-4-1 0,-6 5 16,-3 3-16,-6 2 0,-4 1 15,-6 4-15,-7 2 16,-2-1-16,-2 0 0,-6 0 0,-7 1 16,1-4-16,-1 1 0,-6 1 15,0 0-15,-3-2 0,-2-4 16,-1-1-16,0-1 0,-1-2 0,-1-1 15,0-4-15,-1 0 16,1-2-16,4 0 0,6 1 0,6-1 16,3-1-16</inkml:trace>
  <inkml:trace contextRef="#ctx0" brushRef="#br0" timeOffset="46833.7018">28645 7046 0,'0'0'0,"0"0"0,0 0 15,0 0-15,0 0 0,0 0 16,0 0-16,36-10 0,-36 10 0,39-11 15,-12 5-15,0 0 0,2 1 16,2-1-16,2 0 16,8-1-16,-3-1 0,4 2 0,-3 2 15,-7 0-15,-5 1 0,-3 3 16,-1 1-16,-7 1 0,-4 0 16,-5 0-16,-5 0 0,0-1 0,-2-1 15,2 3-15</inkml:trace>
  <inkml:trace contextRef="#ctx0" brushRef="#br0" timeOffset="47051.9243">28902 6932 0,'0'0'0,"0"0"0,0 0 15,0 0-15,-3 27 0,3-27 16,-7 27-16,7-27 0,-6 36 0,1-16 15,1 1-15,0-3 0,2 0 16,0 1-16,0-1 0,1-4 16,1-2-16,1-6 0,-1-6 15,3 0-15,-1-2 0,1 0 16,-1 1-16,-2 1 0</inkml:trace>
  <inkml:trace contextRef="#ctx0" brushRef="#br0" timeOffset="47235.9237">28982 6881 0,'0'0'0,"0"0"0,0 0 16,0 0-16,0 0 0,0 0 0,1 28 16,-1-28-16,-1 30 0,-2-8 15,-1 2-15,-1 2 0,1 1 16,0 1-16,-1 2 0,1 2 16,1-3-16,1-5 0,2-3 15,2-4-15,0-4 0,1-5 16,1-7-16,0 1 0,-1 0 0,-1-1 15</inkml:trace>
  <inkml:trace contextRef="#ctx0" brushRef="#br0" timeOffset="47700.3431">29676 6517 0,'0'0'0,"0"0"16,0 0-16,-1 23 0,1-23 16,-3 31-16,-2-10 0,1 0 15,-1-3-15,0 5 0,-1 0 16,2-4-16,0-1 0,0-4 16,2-1-16,0-3 0,0-2 15,1-2-15,-1-1 0,2-5 16,0 0-16,0 0 0,4-8 15,-1 0-15,0-2 0,4-3 0,2-2 16,4-4-16,1 0 0,2 0 16,0 0-16,1 4 0,-2 4 15,1-1-15,0 2 0,1 0 16,-1 3-16,0 2 0,-1 3 16,-2 2-16,0 2 0,-2 3 15,-1 5-15,-2 1 0,-1 2 0,-4 4 16,-3 3-16,0 4 0,-1 0 15,-3 6-15,-2 2 16,1-6-16,-1 0 0,1-2 0,0-2 16,2-4-16,0-1 0,0-2 15,2-2-15,-2-2 0,-1-3 16,-1-3-16,1-4 0,2-5 16,-1-3-16,2 0 0,0 1 15,0 1-15</inkml:trace>
  <inkml:trace contextRef="#ctx0" brushRef="#br0" timeOffset="47884.8627">29846 6739 0,'0'0'0,"0"0"0,0 0 16,0 0-16,0 0 0,0 0 0,-11 25 15,11-25-15,-12 24 0,2-6 16,-2 4-16,-3 2 0,1 0 0,-1 2 16,-2 1-16,-3 6 15,1-3-15,0 2 0,1-4 16,2-4-16,2-4 0,1-3 0,1-6 15,1-2-15,0-6 0,3 0 16,1 0-16,2-1 0</inkml:trace>
  <inkml:trace contextRef="#ctx0" brushRef="#br0" timeOffset="48151.7541">29644 7025 0,'0'0'0,"0"0"0,0 0 15,0 0-15,0 0 0,14 14 16,-14-14-16,0 0 0,21 22 0,-21-22 15,25 18-15,-11-9 16,0-1-16,6 0 0,4 1 16,1-2-16,-1 0 0,11 0 0,3-2 15,-3-1-15,-1-4 0,9 1 16,1-1-16,-5 1 0,-4-1 16,-4 0-16,-5 0 0,-4-1 0,-3-1 15,-1-1-15,-2-1 16,-2-2-16,-3-1 0,-4-2 15,0-4-15,-3 1 0,0-1 0,-4-2 16,-4-2-16,1-1 0,0 1 16,-1-1-16,1 3 0,1 3 15</inkml:trace>
  <inkml:trace contextRef="#ctx0" brushRef="#br0" timeOffset="52433.6185">2548 9417 0,'0'0'0,"0"0"0,0 0 16,0 0-16,0 0 0,0 0 0,0 0 15,28 8-15,-28-8 0,0 0 16,32 9-16,-32-9 0,29 8 16,-10-5-16,0 0 15,3 0-15,0-1 0,1 1 0,4 1 16,5-1-16,0 0 0,4 0 15,3 1-15,-1 0 0,1 1 16,11-1-16,0 0 0,-2-1 0,2 0 16,8 0-16,4-1 15,-7-2-15,-2 0 0,3-1 0,6 1 16,6 1-16,-5 2 0,0-1 16,4-2-16,0 0 0,-4-2 15,6 2-15,3 1 0,-4-3 16,-6 0-16,36 2 0,-5 3 15,-12-3-15,-12-2 0,4 1 0,3 0 16,-3-2-16,-7-1 0,7 1 16,1 1-16,-5-1 0,-3 0 15,7 3-15,5 2 16,-12-4-16,-7 0 0,7 0 0,6-1 16,-5 3-16,-2 1 0,4-2 15,4-1-15,-2 0 0,-2-1 0,4 0 16,2 2-16,-11-3 15,-8-1-15,7 3 0,3 2 16,-4 0-16,-3-1 0,7 0 0,4 1 16,-5 0-16,-3 0 0,2 0 15,1 0-15,-6-1 0,-7 0 16,9 1-16,5 1 0,-2-1 16,-3 0-16,4-1 0,4-1 15,-11 3-15,-7 1 0,7-1 16,7 1-16,-2 1 0,-4 1 15,0-1-15,2-2 0,-5 0 16,-3 0-16,8 0 0,5 1 16,-9 1-16,-4 0 0,3-4 0,3-2 15,-3 1-15,0 2 0,6 3 16,3 0-16,-10-2 0,-8-2 0,7-1 16,5 0-16,-2 4 15,1 1-15,2 0 0,4-3 16,-11-3-16,-6-2 0,9 1 15,5 2-15,-2 0 0,-2-1 0,3 0 16,1 2-16,-4 0 16,-4 0-16,6-3 0,5 0 15,-7 1-15,-4 2 0,3-3 0,4 0 16,-2 1-16,0 0 0,1 1 16,3 3-16,-8 0 0,-4-1 0,4-3 15,3-1-15,-2 1 16,-1 1-16,6 0 0,4 0 15,-9 1-15,-6 0 0,8-1 16,3 0-16,-7 1 0,-4 1 0,6 1 16,4 2-16,0-2 15,-1-2-15,2 0 0,1-1 0,-9-1 16,-5-2-16,7 3 0,6 3 16,-1 0-16,-4 1 0,1-2 15,1 0-15,-3-2 0,-1-2 0,6 2 16,2-3-16,-8 5 15,-4 1-15,4-1 0,4-2 16,-2 2-16,0 0 0,3 2 0,1-1 16,-6-1-16,-4-1 0,6 1 15,3 1-15,-6 0 0,-5 1 16,4-1-16,3 0 0,-1 2 16,-1 0-16,2-2 0,2 1 15,-3-2-15,-2 1 0,4 0 16,4 1-16,-8-1 0,-6-1 0,6 1 15,4 0-15,-2 2 16,-2 1-16,4-3 0,3 0 16,-3-1-16,-1-1 0,5 0 0,4 0 15,-8 1-15,-5 0 0,5 1 16,3 1-16,-1-2 0,-1-2 16,4 1-16,5 1 0,-10 1 15,-6-1-15,9 1 0,6-1 16,-3 2-16,-2 3 0,1-4 15,-1-1-15,-3-1 0,-6-2 16,9 2-16,5 0 0,-7 1 0,-4 1 16,4-1-16,4 1 15,-4-2-15,-2 0 0,5 1 0,4 1 16,-8 0-16,-4 1 0,4-2 16,2-2-16,0 2 0,-1 0 15,4 1-15,3 1 0,-9 0 16,-6 0-16,8-2 0,4-1 15,-3 2-15,-4 2 0,3 1 16,3 0-16,-3-1 0,-2-4 0,5 3 16,4 2-16,-7 0 0,-4 0 15,2 0-15,3 0 16,0-4-16,-2-4 0,6 0 0,3-1 16,-9 1-16,-5 2 0,4 1 15,3 2-15,0 1 0,-2 0 0,2-1 16,2-1-16,-5 0 15,-1-1-15,6 1 0,4 2 16,-4 0-16,-5-1 0,4 0 0,1 0 16,-4-1-16,-2-1 0,6 0 15,5-1-15,-9 2 0,-6 1 16,5-1-16,3 0 0,0-2 16,-3 1-16,3-2 0,3 0 15,-8 1-15,-7 0 0,8 0 16,6 0-16,-6 0 0,-3 1 0,1 1 15,1 0-15,0-2 16,-1-1-16,3-1 0,2-1 16,-5 2-16,-3 2 0,5 0 0,3 1 15,-5 1-15,-5-1 0,4-5 16,3-4-16,-1 5 0,-1 3 16,1 1-16,2 1 15,-2-2-15,-3 0 0,9-1 0,5-1 16,-7 1-16,-5 0 0,1 3 15,2 1-15,-2-3 0,-3-1 16,6-2-16,4 0 0,-6 4 0,-4 4 16,6-5-16,5-3 15,-6-1-15,-3 2 0,1-2 0,0-1 16,-2 4-16,1 2 0,7 1 16,4 0-16,-11-1 0,-4 0 15,6-3-15,4-1 0,-3 2 16,-2 1-16,1 1 0,2 1 15,-2-2-15,-2-3 0,5 4 16,1 2-16,-7-2 0,-6 1 0,8-2 16,6-1-16,-4 1 0,-4 0 15,1-1-15,1-2 16,-1 5-16,-3 2 0,8-1 0,2 2 16,-6-6-16,-5-2 0,7 3 15,4 3-15,-4 0 0,-3-1 16,3-1-16,3-1 0,-7 2 15,-2 2-15,5-1 0,4 0 16,-7-1-16,-3 0 0,6-2 0,6 0 16,-8 1-16,-6 2 0,4-2 15,2-2-15,-2 2 0,0 1 16,5 1-16,5 0 0,-7-2 16,-5-1-16,4-1 0,2-1 15,-4 2-15,-3 1 0,6-1 16,4-3-16,-4 2 0,-3 0 15,0-2-15,1-4 0,-1 4 16,-1 4-16,8-2 0,3 0 16,-9-1-16,-8 0 0,8 2 0,5 1 15,-9-1-15,-5 0 0,6 0 16,3 2-16,-5-1 0,-4 1 16,1-2-16,1 0 0,-1 1 15,0 1-15,1-1 0,1 0 16,-2 0-16,0 0 0,0 3 15,0 1-15,-3 0 0,-3 2 16,5-4-16,3-2 0,-15 2 0,2 2 16,16 2-16,0-1 0,-21-4 15,4 0-15,2 0 0,1 2 16,1-1-16,-1-1 0,2-1 16,2 1-16,-5 1 0,-2 2 15,2-3-15,1-1 0,-4 0 16,-4 2-16,1-1 0,-1 0 15,-5-1-15,-1-1 0,0 0 16,0-1-16,-4 2 0,-3 0 0,-4 0 16,-1-3-16,-2 3 0,0 2 15,-3-4-15,-3 2 16,-1-3-16,-4-1 0,0 2 0,2 0 16,1 0-16</inkml:trace>
  <inkml:trace contextRef="#ctx0" brushRef="#br0" timeOffset="55102.7478">25515 9111 0,'0'0'0,"0"0"0,0 0 16,0 0-16,0 0 0,0 0 15,0 0-15,0 0 0,0 0 0,0 0 16,0 0-16,-28 6 15,28-6-15,0 0 0,-29 8 16,29-8-16,-23 12 0,9-7 16,-3 1-16,0-1 0,1 0 0,0 2 15,2 0-15,1 2 0,1-2 16,0 1-16,1-1 0,1 0 16,1-3-16,2 3 0,3-2 15,1 1-15,0-3 0,3 2 16,3 1-16,1 0 0,2 0 0,3-1 15,7-2-15,-1 0 16,1 1-16,7 1 0,3-2 16,1 1-16,-1-1 0,1-1 0,-1 0 15,0 0-15,-1 0 0,5-1 16,-2 1-16,-3 0 0,-4 0 16,-3-2-16,-1 0 0,-3-1 15,-2 1-15,-3-1 0,-1-1 16,-4 0-16,1 0 0,-2-2 15,-2-2-15,0 0 0,-1 0 0,-2-2 16,-4 1-16,0 0 0,-2-2 16,-3-2-16,-2-2 15,1 2-15,1 1 0,-1 0 0,-2-1 16,2 0-16,1 1 0,-1-1 16,-1 0-16,0 2 0,0-2 15,0 0-15,0 1 0,0 1 16,1 4-16,2 0 0,1 1 15,1 0-15</inkml:trace>
  <inkml:trace contextRef="#ctx0" brushRef="#br0" timeOffset="56617.9184">24540 7795 0,'0'0'0,"0"0"0,0 0 16,0 0-16,0 0 0,0 0 15,-20 18-15,20-18 0,-22 23 16,5-7-16,-4 4 0,0-1 0,0 2 16,-11 8-16,-3 2 0,2-3 15,1-1-15,-3 4 0,2 0 16,4-5-16,4-3 0,-3-3 16,4-2-16,5-5 0,6-4 0,2-2 15,2-1-15,2-2 16</inkml:trace>
  <inkml:trace contextRef="#ctx0" brushRef="#br0" timeOffset="56802.0722">24389 8004 0,'0'0'0,"0"0"0,0 0 16,0 0-16,17 17 0,-17-17 0,9 24 16,-9-24-16,6 36 0,-5-15 15,-1 5-15,-1-1 0,-2 3 16,0 7-16,0-1 0,-1-2 0,1-3 15,1 2-15,1-4 16,1-5-16,0-4 0,2-6 16,1-3-16,2-7 0,0-5 0,1-4 15,-1-4-15,0 2 0,-2 2 16,0 0-16</inkml:trace>
  <inkml:trace contextRef="#ctx0" brushRef="#br0" timeOffset="56967.313">24856 7789 0,'0'0'0,"10"-2"0,4-2 15,3 0-15,2 1 0,8-3 16,3 0-16,-1-1 0,-1 0 0,6 2 16,0-2-16,-8 2 15,-4 2-15,-4-1 0,-4 2 16,-3-1-16</inkml:trace>
  <inkml:trace contextRef="#ctx0" brushRef="#br0" timeOffset="57217.7685">24649 7932 0,'0'0'0,"0"0"0,-10 20 0,3-6 16,0 2-16,-6 9 0,0 4 15,0 0-15,-1 0 0,2 6 0,4-3 16,2-5-16,4-4 0,6-3 16,8-5-16,1-1 0,1-3 15,9-5-15,6-5 0,0-2 16,-2-1-16,4-5 0,3-4 16,-2-1-16,-2-1 0,2-6 15,-3-6-15,-7 7 0,-5 4 0,-4 1 16</inkml:trace>
  <inkml:trace contextRef="#ctx0" brushRef="#br0" timeOffset="57636.8427">24735 7991 0,'0'0'0,"0"0"0,0 0 15,26-2-15,-11 0 0,2 0 16,5-2-16,1 1 0,2 0 15,9-3-15,2-1 0,0 2 16,-3-1-16,7 1 0,-1-1 16,-6 0-16,-4 1 0,-6 0 0,-4 1 15,-5 1-15,-3-1 0,-7 1 16,-5 0-16,-3 2 0,-4-1 16,-4 0-16,-3-3 0,-1 1 15,1 1-15,-1-1 0,0 1 16,-3-1-16,-1-1 0,-2 1 15,3 0-15,4 1 0,3 1 16,2 1-16,2-1 0,4 6 0,0 2 16,3 4-16,1 2 0,4 2 15,0 3-15,4 4 0,3 2 16,1 0-16,1-1 0,6 7 16,1 0-16,-2-2 0,1-4 0,2-1 15,3-4-15,-3-1 16,-2 3-16,-2-8 0,-2-4 15,-2-1-15,-2-1 0,-3 2 16,-2 0-16,-2-1 0,-1-1 0,1-2 16</inkml:trace>
  <inkml:trace contextRef="#ctx0" brushRef="#br0" timeOffset="57817.5565">24991 8374 0,'0'0'16,"0"0"-16,0 0 0,0 0 0,17 19 16,-17-19-16,17 14 0,-10-7 15,1-1-15,1 0 0,0-1 16,0-1-16,1-4 0,-2 0 16,0 0-16,-1 0 0</inkml:trace>
  <inkml:trace contextRef="#ctx0" brushRef="#br0" timeOffset="58083.7985">25911 7549 0,'0'0'0,"0"0"15,0 0-15,1 23 0,-1-23 0,-1 28 16,-2-6-16,-2-1 0,1 1 16,-3 8-16,1-1 15,0-3-15,2-2 0,-2 4 0,1-4 16,-1-3-16,2-2 0,-2-7 16,0-4-16,-1 0 0,1-1 0,0-2 15,1-1-15,0 0 16</inkml:trace>
  <inkml:trace contextRef="#ctx0" brushRef="#br0" timeOffset="58268.8646">25580 7764 0,'0'0'0,"0"0"15,0 0-15,-10 24 0,10-24 0,-8 27 16,2-11-16,1-2 0,-2 2 0,2-3 15,-1-2-15,4 0 0,1-1 16,2-3-16,1-3 0,-1-2 16,0 1-16,0-1 0</inkml:trace>
  <inkml:trace contextRef="#ctx0" brushRef="#br0" timeOffset="58434.4664">25885 7754 0,'0'0'0,"0"0"0,0 0 16,35-2-16,-15 2 0,3 1 15,2 1-15,9 0 0,2-1 0,-2 1 16,-1 2-16,5-1 0,-4 1 16,-5 0-16,-2-2 0,-6 0 15,-5 1-15,-5-2 0,-3-1 16,-1 1-16,-2 0 0,0-1 16</inkml:trace>
  <inkml:trace contextRef="#ctx0" brushRef="#br0" timeOffset="58667.4019">25922 7901 0,'0'0'0,"0"0"0,0 0 15,-21 19-15,21-19 0,-27 25 16,8-9-16,-2 2 0,-2 2 0,-8 7 16,-2 2-16,0 1 15,0 1-15,-7 4 0,3-4 16,2-3-16,5-2 0,-4 2 0,5-3 15,2-4-15,4-6 0,4-1 16,4-3-16,-1-3 0,2 1 16,3-6-16,2-2 0,2 0 15,1 0-15,2 0 0</inkml:trace>
  <inkml:trace contextRef="#ctx0" brushRef="#br0" timeOffset="59017.0799">25768 8193 0,'0'0'0,"0"0"0,25-3 0,-7 1 16,2 0-16,8 2 0,3-1 15,-1 1-15,-1 0 0,6 0 16,-1-2-16,-2 2 0,-1 3 16,-4-2-16,-1 1 0,-4 1 0,-3 2 15,-3-1-15,-2 3 16,0-1-16,-2-2 0,-3 4 15,-4 2-15,-2-1 0,-1 1 0,-4 2 16,0 0-16,-1 2 0,-1-1 16,-2 2-16,-1 0 0,0 0 15,-2 1-15,-1-2 0,-1 0 16,0-2-16,0-1 0,0 0 16,1 0-16,0-2 0,1-3 0,2-1 15,-1-1-15,0-2 0,-1-3 16,-2 0-16,-1-3 15,0-1-15,-1-2 0,2-3 0,1-2 16,2 2-16,1 2 0,2 0 16</inkml:trace>
  <inkml:trace contextRef="#ctx0" brushRef="#br0" timeOffset="59201.2318">26056 8067 0,'0'0'16,"0"0"-16,0 0 0,0 0 0,0 0 15,-2 28-15,2-28 16,-9 30-16,9-30 0,-21 36 0,6-14 16,1 2-16,0-2 0,-5 6 15,-1-1-15,-1 0 0,-1-2 16,0-1-16,0-1 0,-7 4 16,1-4-16,4-3 0,6-6 15,2 0-15</inkml:trace>
  <inkml:trace contextRef="#ctx0" brushRef="#br0" timeOffset="71651.2558">7148 10572 0,'0'0'0,"0"0"0,0 0 0,0 0 0,0 0 15,0 0-15,28 0 16,-28 0-16,0 0 0,30 3 16,-30-3-16,22 1 0,-10 1 0,2-2 15,4 1-15,1-1 0,0 1 16,3 1-16,2-2 0,0 1 16,1-1-16,9 1 0,3 0 15,-2 0-15,0-1 0,10 1 16,2 1-16,-1 1 0,0-3 15,0 1-15,1 0 0,7 0 16,-3 2-16,3 0 0,3-1 0,-6 1 16,-5-1-16,14 0 0,1-1 15,-3 2-15,-4 1 0,1 1 16,4-2-16,-2 2 0,-3 1 16,11-3-16,1-3 0,-7 0 0,-4 0 15,13 1-15,1 1 16,-4 2-16,-2 2 0,26-4 15,-5-4-15,-13 2 0,-12 0 0,6 1 16,5 2-16,-4-3 0,-2-1 16,5 0-16,5 0 0,-7 0 15,-3 1-15,6-1 0,3 1 16,-9 3-16,-6 2 0,7-2 16,4-1-16,-1-2 0,-1 0 15,5-1-15,3-1 0,-7 2 0,-5 2 16,6 2-16,6 3 15,-9-6-15,-5-3 0,7-1 16,6 0-16,-5 0 0,-4 1 0,5 1 16,4 2-16,-3 0 0,-3 0 0,4 2 15,1 0-15,-9-3 16,-5-2-16,6 0 0,4-2 16,-3 2-16,-3 1 0,5-1 15,3 1-15,-4-1 0,-3-1 16,6 2-16,3 2 0,-12 0 0,-6 0 15,8 0-15,6 1 16,-4-1-16,-2-1 0,1-1 0,1-1 16,-8 1-16,-5 0 0,6 1 15,6 1-15,-2-1 0,-3 1 16,5-2-16,5-1 0,-10 3 16,-5 1-16,6 1 0,4 1 15,-4-3-15,0 0 0,4-3 16,2-2-16,-9 3 0,-6 2 0,6 1 15,5 0-15,-5-2 0,-3-4 16,7 0-16,5 0 0,-8 4 16,-7 3-16,4-4 0,4-2 15,-4 0-15,-2 1 0,2 1 16,2 0-16,-6-1 0,-4-2 16,-1 3-16,-2 0 0,-3-1 15,-2 1-15,-2 2 0,-2 1 16,-8-1-16,-3 1 0,-8-3 15,-3-2-15,-6 0 0,-5 2 16,-7-1-16,-4-1 0,2 1 0,3 1 16,1-1-16</inkml:trace>
  <inkml:trace contextRef="#ctx0" brushRef="#br0" timeOffset="73434.898">8339 9204 0,'0'0'0,"0"0"0,22-4 15,-22 4-15,34-1 0,-11-1 0,4 1 16,11-1-16,3 0 0,3-1 15,3 1-15,7-3 0,-4 0 16,7-1-16,-5 3 0,-5 0 16,-6 1-16,-7 0 0,-7 2 15,-8 0-15,-6 0 0,-3 0 16,-2 0-16,-3 0 0</inkml:trace>
  <inkml:trace contextRef="#ctx0" brushRef="#br0" timeOffset="73634.2233">8636 9276 0,'0'0'0,"0"0"15,0 0-15,0 0 0,0 30 0,0-30 16,-6 34-16,4-11 16,-4 1-16,3 2 0,0 3 15,-2 6-15,2 1 0,0-3 16,0-4-16,1 2 0,1-7 0,2-5 15,4-6-15,-2-1 0,-1-2 16,0-3-16</inkml:trace>
  <inkml:trace contextRef="#ctx0" brushRef="#br0" timeOffset="73868.2297">8906 9299 0,'0'0'0,"0"0"15,0 0-15,0 0 0,1 37 0,-2-15 16,0 5-16,-2 3 0,1 2 16,-2 14-16,-1 2 0,1-1 15,-2 0-15,1 5 0,-1-3 16,1 2-16,0-7 0,1-9 16,-1-5-16,1-7 0,2-3 15,-4-7-15,-1-6 0,-1-5 0,-2-6 16,0-6-16,0-4 0,3 2 15,0 1-15,1 3 0</inkml:trace>
  <inkml:trace contextRef="#ctx0" brushRef="#br0" timeOffset="74052.0483">8644 9359 0,'0'0'0,"0"0"15,0 0-15,0 0 0,0 0 0,29-2 16,-29 2-16,20 3 0,-20-3 15,21 7-15,-21-7 0,25 11 16,-12-4-16,0 0 0,-2 1 16,-3 0-16,0 0 0,-6-1 15,0-1-15,0-1 0,-1 0 16,0-1-16</inkml:trace>
  <inkml:trace contextRef="#ctx0" brushRef="#br0" timeOffset="74200.7801">8545 9567 0,'0'0'0,"0"0"0,0 0 0,0 0 16,0 0-16,35-9 0,-35 9 15,33-7-15,-14 5 0,1 0 16,1-1-16,1 2 0,0 1 16,-3-1-16,-3 1 0,-1 0 0</inkml:trace>
  <inkml:trace contextRef="#ctx0" brushRef="#br0" timeOffset="74384.5198">8438 9828 0,'0'0'0,"0"0"0,0 0 0,0 0 16,22-8-16,-22 8 0,33-13 15,-8 3-15,3-2 0,6-2 16,3-1-16,11-9 0,1-1 0,13-7 15,-1 0-15,-10 6 0,-10 5 16,-8 3-16</inkml:trace>
  <inkml:trace contextRef="#ctx0" brushRef="#br0" timeOffset="74584.3018">9219 9194 0,'0'0'0,"0"0"0,0 0 0,-5 21 16,5-21-16,-6 25 0,6-25 16,-9 31-16,4-13 0,2 0 15,0 3-15,1-1 0,1-3 16,1-1-16,1-3 0,0 2 16,0-3-16,-1-4 0,1-4 15,-1-2-15,0 1 0,0-3 16</inkml:trace>
  <inkml:trace contextRef="#ctx0" brushRef="#br0" timeOffset="74885.0881">9214 9221 0,'0'0'0,"0"0"0,0 0 16,22-5-16,-22 5 0,28-3 0,-10 1 16,0 1-16,2-1 0,1 2 15,0 0-15,4 2 0,0-1 0,-4 1 16,-3 0-16,-2 1 0,-3 2 15,-7 0-15,-6 2 0,-6 1 16,-3 3-16,-5-1 0,-5 0 16,-4 1-16,-3 3 0,-2 1 15,-1 2-15,-6 1 0,1-1 16,5-2-16,4-3 0,5-2 16,5-4-16,5 2 0,5 0 15,10-1-15,6-3 0,8-1 16,8-3-16,4-1 0,3-2 0,6 1 15,5 0-15,-2-3 0,-1 1 16,-3 1-16,-8 0 16,-6 1-16</inkml:trace>
  <inkml:trace contextRef="#ctx0" brushRef="#br0" timeOffset="75084.4602">9231 9643 0,'0'0'0,"0"0"0,0 0 16,0 0-16,-5 24 0,5-24 15,-2 23-15,2-23 0,0 20 0,0-20 16,5 19-16,-1-9 16,2-2-16,-2 1 0,-1-3 15,1 1-15</inkml:trace>
  <inkml:trace contextRef="#ctx0" brushRef="#br0" timeOffset="75268.1961">9565 9662 0,'0'0'16,"0"0"-16,0 0 0,3 20 15,-3-20-15,5 21 0,-5-21 16,3 26-16,0-14 0,1-1 15,-1-1-15,0 0 0,2-1 0,0-5 16,1-2-16,-1-1 0,0 0 16,0 0-16</inkml:trace>
  <inkml:trace contextRef="#ctx0" brushRef="#br0" timeOffset="75484.1987">10060 9325 0,'0'0'0,"0"0"0,0 0 0,0 33 16,-1-19-16,0 8 0,-2 3 16,1 0-16,1-1 0,0-2 15,0-3-15,0-3 0,1-2 0,1-3 16,1-3-16,-1-4 0,0 0 15,0 0-15</inkml:trace>
  <inkml:trace contextRef="#ctx0" brushRef="#br0" timeOffset="75719.3388">10374 9133 0,'0'0'0,"0"0"16,-1 25-16,0-7 0,-1 1 0,-3 15 16,0 6-16,-1 1 0,1 0 15,-2 6-15,1-2 0,0-3 16,4-8-16,0-3 0,1-3 16,-2-6-16,2-5 0,-1-3 15,-1-3-15,-2-9 0,-1-2 0,0 0 16,2 0-16,-1 0 0</inkml:trace>
  <inkml:trace contextRef="#ctx0" brushRef="#br0" timeOffset="76153.6037">9892 9416 0,'0'0'0,"0"0"0,0 0 15,0 0-15,0 0 0,0 0 16,31-3-16,-31 3 0,32-3 0,-10 1 15,5 1-15,-1 0 0,1 1 16,1 1-16,4-1 0,6 1 16,-3 1-16,-3-1 0,-2 0 15,-4 1-15,-3-1 0,1 1 16,-7 1-16,-7 1 0,-3 3 0,-7 1 16,-6 3-16,-6 0 0,-4 0 15,-8 3-15,-3 3 16,-11 2-16,0 1 0,-3-3 0,-1-1 15,-4 5-15,4 0 0,5 1 16,7-1-16,4-5 0,6-4 16,6 0-16,4 0 0,6-2 15,3-3-15,8 1 0,9 1 16,4-2-16,5-2 0,10-3 16,8-1-16,7-1 0,-3 1 0,5 1 15,5-1-15,0-2 16,-2-2-16,9 1 0,-1 1 0,-11 0 15,-5-2-15,-1 0 0,-6 1 16,-10 1-16,-8 2 0,-7-4 16,-4-1-16,-3 1 0,-3 0 15,0 2-15</inkml:trace>
  <inkml:trace contextRef="#ctx0" brushRef="#br0" timeOffset="77097.9564">11007 9141 0,'0'0'16,"0"0"-16,23-1 0,-6 1 0,2-1 15,12-2-15,7-1 0,-3 0 0,-2 0 16,10 0-16,2 0 16,-5 1-16,-5-1 0,2-2 15,-5 0-15,-7 0 0,-5 0 16,-5 2-16,-3-1 0,-3 3 0</inkml:trace>
  <inkml:trace contextRef="#ctx0" brushRef="#br0" timeOffset="77284.1948">11204 9026 0,'0'0'0,"0"0"0,0 0 15,0 0-15,0 0 0,-1 25 16,1-25-16,0 23 0,0-23 0,1 32 15,0-14-15,-1-1 16,-1 1-16,-1 0 0,0 0 0,-1-2 16,-1-2-16,1-1 0,1-2 15,0-3-15</inkml:trace>
  <inkml:trace contextRef="#ctx0" brushRef="#br0" timeOffset="77467.6761">10871 9279 0,'0'0'0,"0"0"0,0 0 0,0 0 16,37 0-16,-37 0 0,44-4 16,-18 0-16,3 0 0,5 0 15,6-1-15,9 0 0,0-2 16,9-1-16,0-1 0,-3 1 0,-2-1 16,3-1-16,-6 2 15,-10-1-15,-4 2 0,-9 1 0,-6 1 16,-4 2-16</inkml:trace>
  <inkml:trace contextRef="#ctx0" brushRef="#br0" timeOffset="77684.3519">11598 9013 0,'0'0'0,"0"0"0,0 0 16,-23 3-16,23-3 0,-28 13 15,6 0-15,-2 2 0,-3 2 0,-12 11 16,-5 5-16,-2 1 15,0 2-15,-8 10 0,-7 9 16,4-7-16,3-2 0,-1 4 0,8-5 16,9-9-16,9-8 0,3-1 15,6-5-15,7-6 0,3-3 16,2-3-16,3-2 0,0-3 16</inkml:trace>
  <inkml:trace contextRef="#ctx0" brushRef="#br0" timeOffset="78250.7648">11187 9348 0,'0'0'15,"0"0"-15,0 0 0,0 0 16,13 28-16,-13-28 0,10 28 16,-6-11-16,1 1 0,-2 1 15,-1 1-15,-1-2 0,0-1 0,-1 3 16,0 0-16,0-3 0,-1-2 15,-2-2-15,-3-3 16,1-1-16,-1-2 0,2-4 0,-2 0 16,1-2-16,-1-1 0,2-3 15,0-1-15,1-6 0,3-5 16,6-5-16,5-3 0,8-12 16,3 0-16,7-3 0,8-2 15,8-4-15,0 1 0,10-2 16,1 7-16,4 0 0,-4 7 0,-10 4 15,-9 4-15,-8 7 0,-6 6 16,-7 3-16,-3 1 0,-8 5 16,-5 5-16,-9 6 0,-7 4 15,-3 0-15,-1 3 0,0 3 16,0 1-16,2 0 0,0 0 0,5-3 16,2-2-16,5-3 15,4-2-15,5-1 0,5-4 16,1 0-16,1 0 0,4-2 15,4 0-15,2-1 0,2-2 0,-1 1 16,-2 2-16,-2 1 0,-3-2 16,-2 2-16,-3 0 0,-2 1 15,-3 1-15,-3 4 0,-3 2 16,-3-1-16,-5 0 0,-6 1 16,-3 2-16,-2-1 0,-1 1 0,-10 2 15,-4 0-15,3 0 16,2 0-16,-3-3 0,-2 0 15,-3-3-15,5-5 0,8-1 0,5-1 16,4 0-16</inkml:trace>
  <inkml:trace contextRef="#ctx0" brushRef="#br0" timeOffset="78434.0098">11383 9485 0,'0'0'16,"0"0"-16,0 0 0,33 9 15,-33-9-15,33 13 0,-11-5 0,1 3 16,0 1-16,7 2 15,0-1-15,0 2 0,1 1 0,3 2 16,-2-2-16,-4-2 0,-2 0 16,-3-4-16,-2-2 0,-1-5 15,-2-1-15,-3-8 0,-4-2 16,-2 1-16,-2 1 0,-1 1 16</inkml:trace>
  <inkml:trace contextRef="#ctx0" brushRef="#br0" timeOffset="78621.1136">12306 8841 0,'0'0'0,"0"0"0,0 0 0,0 0 15,22 10-15,-22-10 0,25 12 16,-11-5-16,0 0 0,-1 1 0,0-2 15,-2 0-15,-1-1 0,-1 0 16</inkml:trace>
  <inkml:trace contextRef="#ctx0" brushRef="#br0" timeOffset="79134.8521">12146 9058 0,'0'0'0,"0"0"0,0 0 15,0 0-15,0 0 0,0 0 0,31 3 16,-31-3-16,35-1 0,-11 0 16,6-1-16,0 0 0,-1 0 15,12-1-15,2-1 0,-4 2 16,-4 0-16,4-1 0,-4-1 16,-5 2-16,-5 2 0,-5 2 15,-5 1-15,-6 0 0,-5 1 16,-9 3-16,-5 1 0,-6 2 0,-6 1 15,-13 2-15,-5 3 0,0-1 16,0 0-16,-9 4 0,-1 1 16,6-2-16,5-1 0,5-1 15,4 0-15,7-4 0,5-2 16,6-2-16,6-1 0,4-2 16,2-3-16,12 0 0,8-1 15,-1-3-15,5-1 0,4-5 16,6-1-16,0 1 0,-1-1 0,4-1 15,-1 1-15,-1-1 0,-3 1 16,-5 0-16,-1 1 16,-7 2-16,-4-1 0,-3 2 0,-3 1 15,-3 2-15,0 1 0,-1 3 16,0 3-16,-1 1 0,1 1 16,0 4-16,1 3 0,-2-2 15,1 0-15,2-1 0,1 1 16,0 0-16,-1 0 0,3 1 15,1 1-15,-1-1 0,-2-1 0,-2-1 16,0-3-16,-2 0 0</inkml:trace>
  <inkml:trace contextRef="#ctx0" brushRef="#br0" timeOffset="79376.8165">12324 9347 0,'0'0'0,"0"0"0,0 0 16,0 0-16,0 29 0,0-29 0,-3 32 15,3-32-15,-2 40 0,0-16 16,-1 1-16,1 0 0,1 1 0,-1 7 16,1 1-16,0-5 15,0-5-15,0 3 0,-1-4 16,1-6-16,1-3 0,1-3 15,1-3-15,-1-6 0,-1-2 0,0 0 16,0 0-16,0 0 0</inkml:trace>
  <inkml:trace contextRef="#ctx0" brushRef="#br0" timeOffset="79700.8406">12332 9457 0,'0'0'15,"0"0"-15,0 0 0,0 0 16,32-8-16,-32 8 0,30-6 15,-14 1-15,3 1 0,1 2 16,2-1-16,-2 2 0,-1 0 0,3 0 16,-1 3-16,-2 1 0,0-1 15,-1 4-15,1 3 0,-3 0 16,0 0-16,-2 5 0,-1 5 16,-2-1-16,-1 0 0,-2 1 15,-3 1-15,1 0 0,-2 1 0,-1 4 16,0 1-16,-3-3 0,-1-1 15,-2-4-15,0 0 0,-2-3 16,-2-2-16,-1-1 16,-2 1-16,3-5 0,-1-2 0,-1-1 15,-1 0-15,-1-3 0,0 0 16,-3-1-16,-4-2 0,2-2 16,-1-4-16,4 1 0,2 2 15,1 0-15</inkml:trace>
  <inkml:trace contextRef="#ctx0" brushRef="#br0" timeOffset="79868.3486">12400 9596 0,'0'0'0,"0"0"0,0 0 0,0 0 16,0 0-16,0 0 0,30 7 16,-30-7-16,23 2 0,-23-2 15,35 1-15,-17 0 0,0-1 16,0 0-16,0 0 0,-1-1 0,-2-1 15,-2 1-15,0-1 0,-2 1 16</inkml:trace>
  <inkml:trace contextRef="#ctx0" brushRef="#br0" timeOffset="80006.4992">12428 9710 0,'0'0'0,"0"0"16,0 0-16,0 0 0,28 0 0,-28 0 15,37-2-15,-15 0 0,0-3 16,-2 3-16,-3-2 0,-2 1 16</inkml:trace>
  <inkml:trace contextRef="#ctx0" brushRef="#br0" timeOffset="83100.9475">2753 11955 0,'0'0'0,"0"0"0,0 0 16,0 0-16,0 0 0,25 4 15,-25-4-15,23 3 0,-23-3 0,32 4 16,-14-1-16,2 0 0,-2 0 15,6 0-15,1-1 16,3 1-16,-1 0 0,13 2 16,3 0-16,1-3 0,0 1 0,13-1 15,1 0-15,-2 0 0,-4-1 0,14 1 16,2-1-16,-2 1 16,-2 0-16,15 1 0,-3 0 15,-7-2-15,-6-1 0,14 1 16,2 1-16,-6-1 0,-4-1 0,32 4 15,-4 3-15,-10-3 0,-6 1 16,2-7-16,4-1 0,-10 3 16,-7 2-16,5 1 0,4-1 15,-4-1-15,-2-2 0,4 0 16,7-2-16,-4 0 0,-4 1 16,8 3-16,6 0 0,-9 0 15,-8-2-15,12 1 0,5 0 16,-8-1-16,-6-3 0,9 1 15,5 0-15,-4 1 0,-3 1 0,6 0 16,5 1-16,-7 0 16,-4 0-16,6-2 0,5-1 0,-6 1 15,-4 0-15,10 1 0,7 2 16,-12-3-16,-6-1 0,14 1 16,11 0-16,-8 2 0,-5 0 0,7-1 15,2-1-15,-7 2 16,-5 0-16,15-2 0,11-3 15,-10 2-15,-7-1 0,12 2 0,8 1 16,-9 0-16,-6 0 0,8 0 16,6 0-16,-7 0 0,-2 1 15,8-1-15,5-2 0,-3 1 16,-3 1-16,7 0 0,7 0 16,-17 0-16,-12 1 0,17 0 15,11 0-15,-6 1 0,-4 0 0,7 1 16,4 0-16,-7 1 15,-5-1-15,10 3 0,7 2 16,-12-3-16,-5 0 0,13-1 0,7 1 16,-16-1-16,-10 0 0,14 3 15,8 0-15,-10 0 0,-9-1 16,13 1-16,8 2 16,-12-4-16,-10-1 0,10 0 0,6 2 15,-4-2-15,-2 1 0,-3-2 16,0-1-16,-4-1 0,-1 0 0,1 2 15,1 0-15,-7 1 0,-5 1 16,8-2-16,8-1 16,-20 2-16,-14 0 0,4 0 0,2-1 15,-10 1-15,-6-1 0,-1-1 16,1 1-16,-10 1 0,-6 2 16,-16-4-16,-12-2 0,-8-1 15,-7-1-15,-7 2 0,-4-1 0,-3 2 16</inkml:trace>
  <inkml:trace contextRef="#ctx0" brushRef="#br0" timeOffset="94469.1832">1145 11830 0,'0'0'15,"0"0"-15,0 0 0,0 0 0,0 0 16,0 0-16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2:41:28.914"/>
    </inkml:context>
    <inkml:brush xml:id="br0">
      <inkml:brushProperty name="width" value="0.05292" units="cm"/>
      <inkml:brushProperty name="height" value="0.05292" units="cm"/>
      <inkml:brushProperty name="color" value="#FF0000"/>
    </inkml:brush>
  </inkml:definitions>
  <inkml:trace contextRef="#ctx0" brushRef="#br0">1898 13174 0,'0'0'0,"0"0"16,0 0 0,0 0-16,0 0 0,0 0 0,0 0 15,0 0-15,25-12 16,-25 12-16,0 0 0,0 0 0,23-13 15,-23 13-15,21-10 0,-8 5 16,5 1-16,-4-1 0,1-1 0,6 1 16,1 0-16,2 0 15,0-2-15,8-1 0,3 1 16,-3 2-16,2-1 0,7-1 16,0-2-16,-3 3 0,3 1 0,0 0 15,0 2-15,-3-1 0,-2 0 16,8 1-16,-4-1 15,-1 2-15,-1-2 0,-3 1 0,2 1 16,-6 0-16,-5 2 0,0-3 16,3 1-16,-5 1 0,-2 0 0,-3 1 15,-1 0-15,-4-1 16,-4 1-16,-2 0 0,-1 0 16,-6 1-16,-1-1 0,-1 3 15,-5 0-15,2-2 0,-5 2 0,3 0 16,0-1-16,2 1 0</inkml:trace>
  <inkml:trace contextRef="#ctx0" brushRef="#br0" timeOffset="598.1765">1960 14198 0,'0'0'15,"0"0"-15,0 0 0,0 0 0,0 0 16,30-9-16,-30 9 0,22-7 16,-10 2-16,1 1 0,2-1 15,1-1-15,3-1 0,1 0 16,4 0-16,-1-1 0,1 1 0,8-3 16,4 0-16,-2 0 0,-2 0 15,11 0-15,0 0 0,-2 0 16,-2 0-16,2 0 0,1 3 15,-5-1-15,-1 1 0,5-2 16,-3 3-16,0 0 0,-4 1 16,-6 0-16,-2 3 0,-4 0 15,-2-1-15,-5 2 0,-2 1 16,-4 2-16,0 0 0,-5 0 0,2 0 16,-3-1-16</inkml:trace>
  <inkml:trace contextRef="#ctx0" brushRef="#br0" timeOffset="2650.7299">9872 12303 0,'0'0'0,"0"0"16,0 0-16,0 0 0,0 0 0,0 0 15,0 0-15,0 0 0,-30-8 16,30 8-16,-25-2 15,25 2-15,-28-1 0,9 2 16,-2 0-16,-1 1 0,-1 0 0,-4 1 16,0 3-16,-10 0 15,1 2-15,-1 3 0,-2 1 16,1 1-16,2 2 0,-7 6 0,3 2 16,2 1-16,0 0 0,-1 6 15,4-1-15,7-1 0,5-1 16,4 0-16,5 0 0,3 1 15,3 0-15,5 0 0,3 2 16,5-2-16,4-1 0,11 4 16,6 1-16,12-1 15,7 1-15,-4-4 0,-4-3 0,14 4 16,4 1-16,-4-3 16,-4-3-16,13-2 0,4-5 15,-6-5-15,-4-3 0,9-2 0,1-1 16,-18-3-16,-5 0 0,26-6 15,-2-2-15,-13-3 0,-9-1 0,3-10 16,2-5-16,-10 1 16,-5 0-16,3-2 0,0-4 15,-3 3-15,-3 2 0,-8-6 16,-4-5-16,-12 18 0,0 2 0,3-28 16,-2-6-16,-6 24 0,-2 1 15,-3-9-15,-3-3 16,1 4-16,-1 6 0,-7-6 0,-6-3 15,-2 5-15,-1 2 0,-5-1 16,-3 0-16,-1 4 0,-1 4 0,-5-3 16,-4 1-16,0 3 15,1 3-15,-8 5 0,-5 1 16,6 0-16,4 0 0,-25-3 16,3 3-16,31 8 0,3 1 0,-23 4 15,1 3-15,24-2 0,3 0 16,-9 2-16,8 2 0,12-1 15,-1 1-15,4-2 0,5 0 16,2-3-16</inkml:trace>
  <inkml:trace contextRef="#ctx0" brushRef="#br0" timeOffset="8848.4092">24303 13194 0,'0'0'16,"0"0"-16,0 0 0,0 0 15,0 0-15,0 0 0,0 0 16,-21 14-16,21-14 0,0 0 0,-22 17 16,22-17-16,-22 19 0,9-9 15,0-1-15,1 1 0,0 3 16,1 1-16,0 4 0,0 1 15,0 1-15,1 3 16,1 3-16,0 5 0,4-3 0,3 1 16,2 2-16,3-2 0,1 0 15,8 6-15,7-1 0,3-2 16,4-1-16,4 0 0,5 0 16,5 1-16,1-1 0,9-1 15,5-2-15,-1-1 0,-1-3 16,5 2-16,-1-4 0,5-1 15,-1-6-15,-6-4 0,-4-5 16,-3-4-16,0-3 0,1-5 16,2-5-1,-3-5-15,-4-5 0,-8 4 0,-5 3 0,0-2 16,0-3-16,-5-1 0,-2-1 16,-4-3-16,-3-1 0,-3 3 15,-3 3-15,-1-5 0,0-5 16,-1 3-16,-2 2 0,-3 0 15,-4 1-15,-4-2 0,0 0 16,-3-1-16,0 0 0,-4 3 16,-3-2-16,0 5 0,-2-1 15,-6 0-15,-4-1 0,0 2 0,-2 0 16,-3 2-16,-3 0 0,-7-2 16,1 0-16,-2 2 0,0 1 15,-2 3-15,-2 2 0,3 1 16,0 1-16,2 1 0,-1 4 15,0 0-15,1 0 0,1 1 16,2 0-16,4 1 0,2 2 0,3 3 16,4 3-16,4 0 0,4 0 15,-1 4 1,1 4-16,5-4 16,3-3-16,1-1 0</inkml:trace>
  <inkml:trace contextRef="#ctx0" brushRef="#br0" timeOffset="9965.4851">17330 14089 0,'0'0'0,"0"0"0,0 0 16,0 0-16,0 0 0,0 0 0,0 0 16,0 0-16,0 0 0,0 0 15,0 0-15,-20-14 0,20 14 0,0 0 16,-22 2-16,22-2 15,-21 4-15,21-4 0,-23 7 16,12-2-16,0 0 0,-2 2 16,-1 2-16,-1-1 0,-1 2 0,0 1 15,-2 3-15,1-1 0,2-1 16,-7 7-16,0 1 16,0 3-16,1 1 0,1 1 0,0 0 15,3 0-15,0 0 0,-1 5 16,4 3-16,3-5 0,2-2 15,4 3-15,1 2 0,2-1 16,2-4-16,8 0 0,6-1 16,3-2-16,2-3 0,9 6 15,5-1-15,1-5 0,1-3 0,3-2 16,5-1-16,-2-1 0,-2-2 16,6-2-16,6 0 0,1-3 15,-3-2-15,3-4 0,2-1 16,-2-1-16,-3 0 0,5-6 15,-3-4-15,-1-3 0,-3-3 16,-4 1-16,-4-2 0,-5 3 16,-3 0-16,2-3 0,1-3 15,-8 1-15,-4-1 0,-5-3 16,-3-3-16,-4 6 0,-1 0 0,-4-7 16,-1-5-16,-3 5 0,-2 2 15,-4-2-15,-1-1 0,-4 1 16,-3 0-16,-8 2 0,-7 0 15,2 1-15,1 1 0,-10 1 16,-7 1-16,3 3 0,1 5 0,-7 0 16,-6 1-16,-2 4 0,-2 2 15,-15 3-15,-5 3 16,1 2-16,0 3 0,21 0 16,15-2-16,11 1 0</inkml:trace>
  <inkml:trace contextRef="#ctx0" brushRef="#br0" timeOffset="15117.2701">3244 15111 0,'0'0'0,"0"0"16,0 0-16,0 0 0,0 0 0,0 0 15,0 0-15,0 0 16,0 0-16,0 0 0,-16 21 16,16-21-16,0 0 0,-17 16 0,17-16 15,-17 14-15,9-4 0,-3 1 16,0 1-16,1 2 0,1 0 15,-1 1-15,2 2 0,-1-1 16,-1 1-16,0 9 16,0 3-16,4 1 15,1 2-15,4-3 0,1-2 0,1 1 16,4 1-16,4 4 16,2-2-16,7 2 0,5-1 0,-1-4 15,-1-3-15,9 4 0,6-1 16,-3-3-16,1-2 0,4-2 15,6-2-15,-6-2 0,-3-3 0,9 0 16,0-3-16,-2-4 16,-4-3-16,9-5 15,1-3-15,-5-3 0,-2-4 0,-2 0 16,-2-1-16,-2-2 0,0-2 16,0-1-16,2-2 15,-5-1-15,-6-2 0,-1 0 0,-2-1 16,-2 1-16,-5 3 0,-3-5 15,-3-1-15,-1-3 0,-1-2 16,-4 3-16,-3 2 0,-1-2 16,-1-3-16,-3 0 0,-1 1 15,-2 5-15,-3 0 0,-5-3 16,-3-2-16,-2 2 0,1 3 0,-11-4 16,0 2-16,-2 3 15,-4-2-15,4 4 0,2 4 16,-10-2-16,-2 1 0,4 3 15,5 1-15,-6 3 0,-5 1 16,7 0-16,5 2 0,-4 2 16,-6 2-16,8 2 0,3 1 0,0 3 15,-1 2-15,4 1 0,1 1 16,0 2-16,-1 2 16,5 0-16,1 1 0,-1 4 0,-1 5 15,4-5-15,5-4 0,6-2 16</inkml:trace>
  <inkml:trace contextRef="#ctx0" brushRef="#br0" timeOffset="18369.7784">3461 15886 0,'0'0'16,"0"0"-16,0 0 0,0 0 0,0 0 15,0 0-15,0 0 16,0 0-16,0 0 0,0 0 0,0 0 16,-3-23-16,3 23 0,0 0 15,0 0-15,0 0 0,0 0 16,0 0-16,0 0 0,0 0 15,-24-11-15,24 11 0,0 0 16,-23 0-16,23 0 0,-22 0 16,5 2-16,2-1 0,-1 1 0,0 2 15,-3 2-15,0-1 0,1 2 16,-8 2-16,1 0 16,1 1-16,4 1 0,-2 2 0,0 3 15,2-1-15,1-1 0,0 4 16,2 1-16,0-1 0,2-1 0,-1 10 15,5 4 1,3-1-16,-1-3 0,8 2 0,1 0 16,4 1-16,3 0 0,5 7 15,2 0-15,3-1 0,-2-2 0,4-1 16,3 2-16,4-4 0,3 0 16,2 0-16,0-1 0,1-2 15,3 0-15,6 2 0,-4 0 16,3-3-16,1-3 0,-2-3 15,0-5-15,2-1 0,0-4 0,-4-5 16,2-3-16,-2-2 0,-2-1 16,1-1-16,-1-3 15,-3-3-15,-2-2 0,2-6 16,0-2-16,-4-2 0,0 1 0,-3-2 16,1 0-16,-1-4 0,-2-1 15,1 0-15,2-3 0,-7 2 16,-3 1-16,-1-5 0,-2-2 15,-1 4-15,-1 3 0,-1-3 16,-1-1-16,-1-2 0,-3 1 16,-2 3-16,-1 2 0,-1-1 0,-1 0 15,-3 2-15,-1-2 16,-3 2-16,0 2 0,2-3 0,-4-3 16,1 4-16,-3 2 0,-3 2 15,-4 1-15,0 3 0,-2 1 16,1-1-16,0-2 0,1 0 15,-2 2-15,-2 2 0,-4 2 16,1 0-16,1 1 0,-3 0 16,0 1-16,-1 2 15,2 1-15,1 2 0,2 1 0,3 0 16,3 1-16,0 2 16,2 0-1,3 0-15,2 0 0,3 0 0,1 1 0,-1 0 16,4 1-16,0-1 15,0 0-15,0 0 0,3 0 0,-2 0 16,0 0-16,2 0 16,-3 0-16,3 0 15,0 0-15,0 0 0,0 0 0,0 0 16,0 0-16,0 0 0,0 0 16,0 0-16,0 0 15,0 0-15,0 0 0,0 0 16,0-3-16,0 3 0,3 0 15,-3 0-15,0 0 16,0 0-16,0 0 0,0 0 0,0 0 16,0 0-16,0 0 15,0 0-15,0 0 0,0 0 16,0 0-16,0 0 0,0 0 0,0 0 16,0 0-16,0 0 0,0 0 15,-8-1 1,8 1-16,0 0 0</inkml:trace>
  <inkml:trace contextRef="#ctx0" brushRef="#br0" timeOffset="19648.5745">9899 16766 0,'0'0'0,"0"0"0,0 0 16,0 0-16,0 0 0,0 0 15,9-22-15,-9 22 0,0 0 0,0 0 16,-11-18-16,11 18 16,0 0-16,-23-15 0,8 10 15,0 1-15,-2 0 0,0 1 16,-3 0-16,-2 1 0,-2 0 0,-7 1 16,1 1-16,0 2 0,-1 1 15,-1 2-15,0 2 0,3 1 16,1 2-16,-7 7 0,-1 5 15,4-2-15,4 0 0,2 0 16,4 2-16,3 0 0,2 2 0,4 3 16,2 2-16,2 1 0,2 1 15,3 7-15,3 1 0,3-2 16,2 1-16,10-3 16,7-1-16,1 1 0,2-1 0,3 1 15,4 3-15,7 1 0,0-3 16,8 0-16,4-1 0,-2-5 15,-4-2-15,9 1 0,2-4 16,-4-3-16,-4-2 0,3-5 16,-1-1-16,1-4 0,-1-3 0,-3-5 15,-5-5-15,2-3 0,0-1 16,-4-5-16,-4-3 0,-3 0 16,-1 1-16,-1-8 0,0-7 15,-6 1-15,-3 0 0,-3-5 16,-3-4-16,-3 0 0,-3 1 15,-4-3-15,-1-2 0,-3 2 16,-2 0-16,-4-1 0,0-2 16,-5 4-16,-3 3 0,-9-4 15,-6-4-15,3 7 0,0 5 0,-5-1 16,-6-1-16,1 2 0,0 1 16,-7 4-16,-3 4 0,-8 1 15,-6 2-15,-4-1 16,-3 2-16,9 3 0,6 3 0,-6-2 15,17 5-15,13 2 0</inkml:trace>
  <inkml:trace contextRef="#ctx0" brushRef="#br0" timeOffset="40132.3061">11388 3520 0,'0'0'0,"0"0"0,0 0 15,0 0-15,27-2 0,-27 2 0,0 0 16,33 0-16,-33 0 0,27 1 16,-11 0-16,2 1 0,1 0 15,2 1-15,1 0 0,3-1 16,1 3-16,8-2 0,0 2 15,3-2-15,0 0 0,2-2 0,2 0 16,9 1-16,1 0 0,0 0 16,0 1-16,7-2 0,-1-1 15,2 0-15,0 1 0,1-1 16,-2 0-16,11 0 0,-3-1 16,-2 2-16,-1 1 0,11-1 15,3 1-15,-2-1 0,-2 2 0,1-2 16,1 1-16,30 2 15,-11 0-15,-3-4 0,-2-3 0,-4 1 16,-4-1-16,4 5 0,1 2 16,-1-2-1,-3-5-15,3 3 0,1 0 0,-3 0 0,-2 0 16,4-3-16,1-2 0,-2 1 16,-1 4-16,2-1 0,2-1 15,-1 0-15,-1 0 0,1 1 16,1 0-16,-1-1 0,0-1 0,3 3 15,3 1-15,-5 0 16,-2 0-16,4-1 0,3-2 16,-3 3-16,-3 2 0,3-1 0,4-1 15,-2-1-15,-1 0 0,1 0 16,0 0-16,-4 0 0,-2 0 16,4 1-16,2 4 0,1 0 15,-1 1-15,1-8 0,-1-6 16,-3 4-16,-2 1 0,5 4 15,2 2-15,-2-2 0,-4 0 0,1 1 16,2 3-16,-2-1 0,-4-2 16,5 1-16,2-2 15,-3 0-15,-2 1 0,1 2 0,1 0 16,-3-2-16,1-1 0,2-1 16,0-1-16,0 2 0,-1 1 0,2 4 15,3 1-15,-1-1 16,1-2-16,-1-2 0,2-2 15,-3 0-15,1-1 0,-1 2 16,1 2-16,-4 1 0,-1-2 0,2 5 16,3 3-16,-2-8 0,-3-4 15,4 2-15,3 0 0,-2 1 16,0 2-16,3-3 0,3 0 16,-4 0-16,-4 3 0,4-1 15,2-2-15,-5-2 0,-3-1 16,1 2-16,1-1 0,-2 0 0,0-1 15,4 1-15,4 1 16,-3-2-16,-3-1 0,0 2 0,2 1 16,-4 0-16,-1 0 0,0-1 15,0 1-15,-3 0 0,-1 1 16,1-2-16,2 0 0,-6 1 16,-4 1-16,3 0 0,3 2 15,-7 1-15,-5-1 0,4 1 16,2-3-16,-7 1 0,-4 1 0,2-1 15,0-1-15,-1 0 0,-2 0 16,-3 5-16,-3 1 0,-4-1 16,-1-3-16,0 1 0,-1 1 15,-8 3-15,-5 3 0,-1-3 16,2-2-16,-7 0 0,-3-1 16,-13 1-16,-6 1 0,-9-2 15,-5-1-15,0-1 0,2-1 16,0 0-16</inkml:trace>
  <inkml:trace contextRef="#ctx0" brushRef="#br0" timeOffset="42498.3926">13210 3567 0,'0'0'0,"0"0"0,0 0 16,23 1-16,-23-1 0,0 0 0,23-2 15,-23 2-15,22-3 0,-9 3 16,3-1-16,-1 1 0,2-1 0,0 1 16,1 1-16,2 0 15,1-1-15,7 0 0,1-1 0,1 1 16,0 0-16,2 0 0,2-1 16,-1 0-16,0 0 0,9 0 15,2 1-15,-1-1 0,0 1 0,1 0 16,1 0-16,9 0 15,0 0-15,1-1 0,2-2 16,-2 2-16,-1-1 0,13-1 16,2 1-16,-2-1 0,-2 1 0,7-1 15,0 0-15,-4 0 0,0 1 16,1 0-16,3-1 0,27-3 16,-10 1-16,-3 1 0,-3 0 15,-7 2-15,-4 4 0,-1-1 16,2 2-16,-7-5 0,-3-1 0,2 0 15,2 1-15,-2 4 16,-1 2 0,19-2-16,12 0 0,-21-4 15,-15 1-15,-6 2 0,-5 2 0,-1-1 0,3 0 16,-4-2-16,-2-1 16,-5 0-16,-4 0 0,-8-1 0,-5-2 15,1 0-15,-3 1 0,-3 3 16,-4 2-16,-5 0 0,-5 2 15,-3-4-15,-2 1 0,-1-1 16,-3 0-16,-6-1 0,-4 0 16,0 1-16,-2 1 0,-6-1 0,-6 0 15,0 0-15,-2 0 0,-7 0 16,-5-1-16,-2 0 0,-3 0 16,-4 0-16,-3-1 0,-11 2 15,1 1-15,-4-2 0,-2-1 16,-10-2-16,1 2 0,-1 0 15,-1 2-15,-34 1 0,11 3 0,5-1 16,4-3-16,3-2 16,4-1-16,-1 0 0,3 1 0,2-1 15,2 3-15,-2 2 0,-3 2 16,5-1-16,5-2 0,-6 0 16,-4-1-16,5 5 0,3 1 15,-1 0-15,-3 1 0,10-2 16,5 0-16,3-3 0,2 0 15,1 1-15,0 1 0,8 0 16,4-3-16,7 1 0,4 0 0,3-4 16,1 0-16,3-1 0,2 1 15,5 2-15,2 1 0,2 0 16,2-2-16,2 0 0,2 0 16,4 1-16,3-1 0,6 0 15,1 0-15,3 1 0,0 0 0,0-3 16,0 3-16,7-3 15,0 2-15,3-1 0,3-1 16,3 1-16,0-1 0,1 0 16,3-1-16,3 2 0,3 0 0,4 0 15,2 1-15,2 0 0,3 1 16,9-2-16,3-1 0,-1 2 16,1 0-16,3-1 0,4 1 15,8 1-15,-2 1 0,2 1 16,0 0-16,0-2 0,1-1 0,10 2 15,-1 0-15,-1 1 16,-1 0-16,31-2 0,-6-3 0,-8 2 16,-4-1-16,0 2 0,0 1 15,-4 1-15,-4 2 0,0 0 16,0 0-16,-1 0 0,-1 1 16,5-3-16,1 1 0,-1-2 15,-3 1-15,-1 1 0,0 1 16,-5-2-16,-2-1 0,1 0 15,3 3-15,-4-2 0,-3 1 0,0-2 16,0-1-16,-5 0 16,-5-1-16,-5 1 0,-5 2 15,-2 3-15,-1 4 0,-7-9 0,-5-4 16,-7 1-16,-5 3 0,-9 0 16,-7 0-16,-7 2 0,-5 0 15,3 1-15,1-2 0,2-1 16</inkml:trace>
  <inkml:trace contextRef="#ctx0" brushRef="#br0" timeOffset="45031.9592">13573 2407 0,'0'0'0,"13"-5"0,1 0 16,1 0-16,5 2 0,13-3 15,7-1-15,0-1 0,-1 1 0,12-4 16,1 0-16,2 0 0,-7 2 16,-3-1-16,-2 0 0,-8 0 15,-5 2-15,-6 1 0,-5 0 16,-7 2-16,-6-1 0,0 2 15,-2 1-15,-1 1 0</inkml:trace>
  <inkml:trace contextRef="#ctx0" brushRef="#br0" timeOffset="45214.9964">13588 2510 0,'0'0'0,"0"0"0,-2 23 15,2-23-15,-2 37 0,0-12 16,-1 7-16,-1 9 0,-2 1 0,-1 11 16,1 0-16,0-8 0,2-4 15,-1-1-15,3-9 16,2-8-16,2-6 0,1-3 16,-2-3-16,0-4 0</inkml:trace>
  <inkml:trace contextRef="#ctx0" brushRef="#br0" timeOffset="45431.6357">14084 2327 0,'0'0'0,"0"0"0,0 0 16,0 0-16,0 0 0,0 0 0,-22 24 15,22-24-15,-31 22 0,11-6 16,-3 1-16,-1 1 0,-1 0 15,-6 8-15,-1 1 0,1-3 16,1-5-16,-4 4 0,3-4 16,5-4-16,7-2 0,2-2 0</inkml:trace>
  <inkml:trace contextRef="#ctx0" brushRef="#br0" timeOffset="45848.5986">13715 2606 0,'0'0'0,"0"0"0,0 0 16,5 17-16,-5-17 0,6 24 16,-3-9-16,0-1 0,-1 1 15,2 0-15,-1 0 0,0 0 0,1-3 16,-1 2-16,0-2 16,-1-5-16,0-1 0,-2-4 0,0-2 15,0 0-15,-2-5 0,0-1 16,0 0-16,-1-3 0,-1-1 15,2-1-15,1 0 0,0 1 16,1 3-16,1-3 0,1-2 16,4 1-16,0-1 0,11-6 15,5-1-15,0 3 0,1 2 0,6 1 16,4 0-16,-2 0 16,-2 2-16,5 0 0,-1 2 0,-2 3 15,-3 2-15,-2 1 0,-2 1 16,-4 0-16,-4 1 0,-2 4 15,-5 5-15,-1 0 0,-3 1 16,-8 2-16,-4 1 0,-1 0 16,-1 0-16,-6 2 0,-4 2 15,-2 2-15,0 1 0,-5-1 0,-4-1 16,6-3-16,4-3 0,4-2 16</inkml:trace>
  <inkml:trace contextRef="#ctx0" brushRef="#br0" timeOffset="46014.9396">13755 2773 0,'0'0'0,"0"0"0,0 0 15,0 0-15,0 0 0,0 0 16,0 0-16,18-23 0,-18 23 16,26-14-16,-7 4 0,1 1 15,0 0-15,2 0 0,2 2 16,-1 0-16,-1-1 0,6-1 16,-2-1-16,-2 3 0,-5 1 0,-2 3 15,-4 2-15,-4 1 0,-3 1 0,-2-1 16,-1 0-16,1 0 15</inkml:trace>
  <inkml:trace contextRef="#ctx0" brushRef="#br0" timeOffset="46198.3426">13744 2861 0,'0'0'0,"0"0"0,0 0 16,0 0-16,0 0 0,32-16 0,-12 6 15,1 2-15,1-2 0,4 0 16,1-1-16,0 3 0,-3 0 15,6-2-15,-3 0 0,-3 0 16,-3 1-16,-3 1 0,-3 1 16,-2 1-16,-4 2 0,0 1 0,-2 0 15,-2 1-15</inkml:trace>
  <inkml:trace contextRef="#ctx0" brushRef="#br0" timeOffset="46399.0965">14050 2744 0,'0'0'0,"0"0"0,0 0 15,0 0-15,0 0 0,0 0 0,7 27 16,-7-27-16,5 21 0,-5-21 16,3 38-16,-2-16 0,0-1 0,0 0 15,-1 0-15,0-1 0,0-1 16,-1 4-16,-1-2 16,-1-4-16,-2 0 0,-1-3 0,-4 0 15,0-4-15,-1-2 0,-1-2 16,-1-2-16,2-2 0,2 2 0,1-2 15</inkml:trace>
  <inkml:trace contextRef="#ctx0" brushRef="#br0" timeOffset="46548.1732">13863 2921 0,'0'0'0,"0"0"16,0 0-16,0 0 0,0 0 0,0 0 15,-18 21-15,18-21 0,0 0 0,-15 29 16,15-29-16,-12 27 15,7-14-15,0 0 0,2 1 16,2-2-16,2-1 0,0-2 16,0 0-16,0-1 0</inkml:trace>
  <inkml:trace contextRef="#ctx0" brushRef="#br0" timeOffset="46698.3556">14122 2942 0,'0'0'0,"0"0"16,0 0-16,0 0 0,28 2 0,-28-2 15,23 9-15,-23-9 0,22 11 16,-10-6-16,2 1 16,-1-3-16,-1 0 0,-1-2 15,-1 1-15,-1-1 0</inkml:trace>
  <inkml:trace contextRef="#ctx0" brushRef="#br0" timeOffset="46898.8954">14408 2374 0,'0'0'0,"0"0"0,0 0 0,0 0 16,0 0-16,4 24 15,-4-24-15,3 27 0,-3-27 0,3 29 16,0-13-16,1-2 0,-1-2 0,-1-2 15</inkml:trace>
  <inkml:trace contextRef="#ctx0" brushRef="#br0" timeOffset="47199.0818">14791 2437 0,'0'0'0,"0"0"15,0 0-15,0 0 0,0 0 16,-25 27-16,10-14 0,-4 2 15,-2 0-15,-3 5 0,-3 2 16,-3 2-16,1-3 0,4-2 16,3-2-16,4-2 0,4-1 15,3 1-15,6-2 0,7-5 0,7-1 16,6-5-16,4-2 0,4-2 16,3-2-16,7-2 15,0-1-15,-1 0 0,-2 2 0,-2-1 16,0-1-16,-6 2 0,-4-1 15,-4 1-15,-3-1 0,-4 3 16,-4 0-16,-5 1 0,-6-2 16,-1-3-16,-1-2 0,4 4 0,0-1 15,1 2-15</inkml:trace>
  <inkml:trace contextRef="#ctx0" brushRef="#br0" timeOffset="47549.0071">14657 2431 0,'0'0'16,"0"0"-16,0 0 0,0 0 0,0 0 16,-2 34-16,0-15 15,0 3-15,-1 3 0,2 4 16,0 3-16,0 10 0,1-3 0,1-2 16,1-1-16,1 3 0,0-5 15,-1-3-15,0-2 0,-1-6 16,0-5-16,1-2 0,0-4 15,-2-1-15,-2 0 0,-4-1 16,-2-3-16,1-2 0,-2-4 16,0-1-16,0-1 0,0-3 15,1-3-15,-2-1 0,0-1 16,1-1-16,1 1 0,3 0 0,0 0 16,3 1-16,1-1 0,3-1 15,4 0-15,2 0 0,2 0 16,7 0-16,5 0 0,0-1 15,-1-3-15,2-2 0,1-3 16,-4 3-16,-3 3 0,-3 1 0</inkml:trace>
  <inkml:trace contextRef="#ctx0" brushRef="#br0" timeOffset="47712.4077">14990 2489 0,'0'0'0,"0"0"16,0 0-16,0 0 0,0 0 0,24 14 16,-24-14-16,0 0 0,22 12 15,-22-12-15,0 0 0,16 23 16,-13-16-16,-1 0 0,1 0 16,-1-3-16</inkml:trace>
  <inkml:trace contextRef="#ctx0" brushRef="#br0" timeOffset="47881.9434">14938 2694 0,'0'0'15,"0"0"-15,0 0 0,0 0 0,27-2 16,-27 2-16,0 0 0,31 3 16,-21-1-16,-2 0 0,1 1 15,-1 0-15,-1 1 0,-2 0 16,-1-2-16,1 2 0</inkml:trace>
  <inkml:trace contextRef="#ctx0" brushRef="#br0" timeOffset="48083.0363">14920 2851 0,'0'0'0,"0"0"16,0 0-16,24-9 0,-24 9 0,35-10 15,-11 6-15,3-2 0,1 0 0,13-4 16,3 2-16,-4-2 15,-4-2-15,6 0 0,-1 0 16,-6 2-16,-3 0 0,-4 1 0,-4 0 16,-4 3-16,-5 1 0,-6 0 15,-4 1-15,-6-2 0,-4 2 16,2 1-16,0 0 0,0 1 16</inkml:trace>
  <inkml:trace contextRef="#ctx0" brushRef="#br0" timeOffset="48315.1513">15303 2504 0,'0'0'0,"0"0"15,0 0-15,0 0 0,0 0 0,-9 22 16,9-22-16,-12 30 0,6-10 16,-2 5-16,0 4 0,1 5 15,-1 2-15,-1 10 0,1 0 16,-1 4-16,2-4 0,0 0 15,3-3-15,-1 2 0,2-6 0,0-2 16,0 0-16,-1-4 0,-1-2 16,0-6-16,2-5 15,0-5-15</inkml:trace>
  <inkml:trace contextRef="#ctx0" brushRef="#br0" timeOffset="77448.6318">11442 5219 0,'0'0'0,"0"0"15,0 0-15,0 0 0,0 0 0,0 0 16,0 0-16,14-21 16,-14 21-16,0 0 0,0 0 15,17-12-15,-17 12 0,0 0 0,0 0 16,25-6-16,-25 6 0,0 0 16,26 0-16,-14 0 0,2 0 15,1 1-15,0 0 0,2-1 16,-1 0-16,3-1 0,2 1 15,0 0-15,1 0 0,7 0 16,1 0-16,1-1 0,1-2 0,0 1 16,0 1-16,2 0 0,2-2 15,6 1-15,0 2 0,-2-1 16,1 0-16,0 1 0,0 1 16,1 1-16,1 2 0,6-2 15,-1 1-15,0-1 16,1 0-16,7-2 0,6-1 15,-10 1-15,-4 3 0,7-5 0,0-1 16,-2 3-16,-1 2 0,6 1 16,1-1-16,-2 0 0,-1-2 15,-1 1-15,-2 1 0,1-2 16,0-2-16,3 2 0,1 1 16,-3-2-16,-2 0 0,9-1 15,0 0-15,17-4 0,-5-1 0,-3 6 16,0 2-16,-6 1 0,-4-2 15,-1-2-15,0-1 0,0-1 16,1 0-16,5 1 0,4 0 16,-6 2-16,-5-1 0,0-1 15,-1-2-15,4 1 0,2-1 16,4 1-16,3 2 0,-4-2 16,-3 1-16,0 0 0,-1 1 15,2-2-15,1-2 0,0 2 16,0 3-16,0 2 0,0 0 0,5-1 15,3-1-15,-4 0 0,0 0 16,-2 0-16,1 0 0,-2-1 16,-2 1-16,4 0 0,3 0 15,-3-1-15,1 0 0,2 2 16,1 2-16,0 1 0,1 1 0,1-1 16,2 0-16,-2-1 0,-2 1 15,3-5-15,2-1 16,-3 5-16,-2 3 0,1-5 15,0-1-15,0 0 0,-2-1 0,1 2 16,1 2-16,-2 0 0,-3 3 16,4-2-16,1 0 0,0-1 15,-1-2-15,2 0 0,3-1 16,-2 0-16,0 2 0,2-2 16,1 0-16,-3 0 0,-2-1 0,2 2 15,3 2-15,-4 0 0,-2-1 16,2-1-16,0-1 15,-1-2-15,-2 1 0,2 1 0,1-1 16,-4 4-16,-1 3 0,4-4 16,3-1-16,-3 0 0,-1 0 15,-1 5-15,1 1 0,1 2 16,0 1-16,1-7 0,1-3 16,-1-3-16,-2-2 0,2 3 15,1 3-15,-3 2 0,-1 3 0,1-1 16,1-1-16,-5-3 0,-3-1 15,4 1-15,1-1 0,2 3 16,1 2-16,0-1 0,0 2 16,-1-5-16,-2-2 0,3 1 15,1 3-15,-3 1 0,-3 0 16,2-1-16,-1 1 0,-2 1 16,-2-1-16,0-2 0,1 1 15,1 0-15,1 3 0,3-1 16,1-1-16,0-3 0,0-3 0,1-1 15,1 2-15,-5 1 0,-2 2 16,0 2-16,1 0 0,-1-2 16,-3-1-16,3-1 0,1 1 15,1 1-15,-2 1 0,2-2 16,1-3-16,0 1 0,-1 0 0,0 0 16,-1 1-16,0 1 15,-3 1-15,-1 1 0,0 0 16,-1 2-16,-1 1 0,3-3 15,2 0-15,-3-2 0,-2-2 0,0 5 16,1 0-16,-5 0 0,-1-1 16,4 0-16,1-1 0,1 1 15,1 1-15,-1 0 0,-1 1 16,-7 0-16,-3-3 0,6 1 0,3 0 16,-1 3-16,1 0 0,-2-1 15,-1-3-15,-3-1 0,-1 0 16,5 1-16,4 1 15,-1 0-15,-1 0 0,-5 0 0,-1-1 16,-1 0-16,-1 0 0,7 3 16,4 2-16,-6-6 0,-1-3 15,-2 1-15,-1 4 0,2-2 16,2 1-16,1 0 0,2 0 16,-3 0-16,-3 1 0,-1-2 15,-1-1-15,2 0 0,3 1 0,-1 0 16,1-1-16,-7 1 0,-1 0 15,8-1-15,3-1 0,-2-1 16,-3-1-16,1 2 0,-1-1 16,-1 2-16,0 1 0,3-1 15,1-1-15,0 0 0,-2 1 16,-2 0-16,-4 1 0,3 0 16,1 1-16,2-3 0,3-2 15,-4 1-15,-3 2 0,2 1 0,2 1 16,1 0-16,3-1 0,-2 0 15,-1-1-15,-4 1 0,-3-2 16,5 2-16,5 2 0,-4-3 16,-1 0-16,-2 0 0,-2 1 15,2 0-15,2 0 0,-1 1 16,0 0-16,-2 1 0,-2 0 16,5 0-16,0 0 0,0-1 0,0 0 15,-4 1-15,-4 0 0,3 0 16,2 2-16,1-3 15,2-1-15,-5-1 0,-4 0 0,1 1 16,2 1-16,-4 0 0,0 1 16,-1-1-16,-1-1 0,-4 0 15,-2-1-15,0 2 0,3 2 16,-1-1-16,-1-2 0,-5 1 16,-3 0-16,-6-3 0,-3-1 0,-7 0 15,4 2-15,-3-1 16,-1 1-16,-3-2 0,-2 3 15,-3-2-15,0 0 0,-4 1 16,-1 0-16,-3 1 0,0 0 0,0 0 16,-4-1-16,-2 2 0,-3 2 15,3-1-15,0 0 0,2 0 16</inkml:trace>
  <inkml:trace contextRef="#ctx0" brushRef="#br0" timeOffset="87599.2221">5294 5288 0,'0'0'0,"0"-5"15,-2 0-15,1 0 0,-2 0 16,0 0-16,-1-2 0,-2 0 0,0 0 16,-1 0-16,-1 0 15,1-1-15,-1-2 0,-2-1 16,-1 0-16,-1-2 0,-3 2 0,1 1 16,-5 3-16,2 0 0,-1-1 15,-1 3-15,-2-1 0,-2 2 16,-2 3-16,0 2 0,-3 0 15,-2 3-15,-1 1 0,-7 3 16,0 1-16,-3 1 0,1 2 0,-1 0 16,-1 2-16,-2 3 0,0 0 15,-10 6-15,3 1 0,0 3 16,1 2-16,-7 8 0,0-1 16,6-2-16,5-2 0,-5 7 15,4-1-15,8-2 0,4-1 16,5-1-16,4 1 0,4-4 15,0-2-15,3 1 0,4 1 16,5 2-16,1-1 0,8 0 16,1-3-16,3-5 0,4-1 0,1 1 15,6 1-15,1-3 0,4-2 16,3 0-16,7 0 0,-1-3 16,-1-1-16,6 1 0,5 0 15,0-3-15,-3-5 0,9 2 16,4 1-16,-3-1 0,1-2 15,2 0-15,-1 0 0,4-4 16,-1-2-16,10 0 0,-3-1 16,-1-1-16,2-1 0,-2-1 15,2-2-15,-1-2 0,-3-1 0,-1-3 16,-3-1-16,1 0 0,1 1 16,18-6-16,-6 3 0,-6-2 15,-1-2-15,-4 0 0,-6-2 16,-6 4-16,-7 0 0,-3-1 15,-3-2-15,-13 4 0,2-3 0,4-2 16,2-1-16,-2-2 0,-2 1 16,-2-3-16,1-2 15,-3 0-15,3 1 0,-4 4 0,-3 1 16,0-4-16,-1-1 0,-3-2 16,-2-1-16,-1 3 0,-1-1 15,-3 0-15,0-2 0,-2 0 16,-2-1-16,-2 6 0,-4-1 15,0 0-15,-3 0 0,1 0 16,1-1-16,0 0 0,-3 2 0,0 1 16,-3-1-16,1 2 0,-2 2 15,0-2-15,-2-1 0,2 2 16,3 1-16,-3 3 0,-4 0 16,1 2-16,-1 1 0,0-1 15,0 2-15,0 1 0,0 1 16,-1 1-16,-2 1 0,0 1 15,0-1-15,1 3 0,3 0 16,4 3-16,-1 1 0,-2 1 16,-4 2-16,2-1 0,2 0 0,-2 2 15,0 2-15,-3 2 0,-4 2 16,-2-1-16,-1 1 0,7-3 16,3-2-16,4 1 0</inkml:trace>
  <inkml:trace contextRef="#ctx0" brushRef="#br0" timeOffset="94150.0365">6009 6282 0,'0'0'0,"0"0"0,0 0 15,0 0-15,0 0 0,0 0 16,34-3-16,-34 3 0,25-2 0,-25 2 16,35-10-16,-15 6 0,1 0 15,1-1-15,0 1 16,-1-1-16,-1 1 0,6-1 0,2 0 16,-3 0-16,-3 1 0,-3 0 15,-1 2-15,-4-1 0,-3 0 0,0 0 16,-4 2-16,-1-1 0</inkml:trace>
  <inkml:trace contextRef="#ctx0" brushRef="#br0" timeOffset="94382.7721">6213 6106 0,'0'0'0,"0"0"16,0 0-16,0 0 0,-2 25 0,2-25 15,0 36-15,0-11 0,2 0 16,-2 5-16,4 4 16,-3 7-16,1-3 0,0 13 0,0 2 15,0-8-15,-1-8 0,0-3 16,0-5-16,0-5 0,0-3 16,-2-2-16,-1-5 0,-2-6 15,0-3-15,1-1 0,-1 1 16,1-3-16</inkml:trace>
  <inkml:trace contextRef="#ctx0" brushRef="#br0" timeOffset="94517.055">6000 6622 0,'0'0'0,"0"0"0,0 0 15,0 0-15,0 0 0,0 0 0,0 0 16,0 0-16,25-16 0,-25 16 16,33-14-16,-12 6 0,3-2 15,2-2-15,2-1 0,0-1 16,0-3-16,2 0 0,-4 1 15,-4 4-15</inkml:trace>
  <inkml:trace contextRef="#ctx0" brushRef="#br0" timeOffset="94692.1955">6611 5982 0,'0'0'0,"0"0"15,0 0-15,0 0 0,0 0 0,0 0 16,0 0-16,26 18 0,-26-18 16,0 0-16,15 20 0,-15-20 15,0 0-15,13 15 0</inkml:trace>
  <inkml:trace contextRef="#ctx0" brushRef="#br0" timeOffset="94849.7198">6493 6136 0,'0'0'0,"0"0"15,0 0-15,0 0 0,27 5 0,-27-5 16,26 4-16,-26-4 0,32 2 16,-17-1-16,-3 0 0,-1 0 15</inkml:trace>
  <inkml:trace contextRef="#ctx0" brushRef="#br0" timeOffset="94999.5845">6994 6003 0,'0'0'0,"0"0"16,0 0-16,0 0 0,0 0 0,0 0 15,0 0-15,-22 13 0,22-13 16,-31 19-16,11-7 0,-2 3 16,0 1-16,-3 2 0,-4 0 15,-2 4-15,6-5 0,3-3 16</inkml:trace>
  <inkml:trace contextRef="#ctx0" brushRef="#br0" timeOffset="95182.631">6436 6329 0,'0'0'0,"0"0"15,0 0-15,0 0 0,5 24 0,-5-24 16,2 25-16,-1-11 15,0 1-15,0 0 0,0 0 16,2-3-16,1-1 0,-3-3 16,2-2-16,-1-1 0,1 0 0,-1-1 15</inkml:trace>
  <inkml:trace contextRef="#ctx0" brushRef="#br0" timeOffset="95399.2546">6531 6314 0,'0'0'0,"0"0"16,0 0-16,21-10 0,-21 10 0,30-11 15,-9 6-15,3-2 16,2 1-16,12-2 0,-1 0 16,0 1-16,-2 0 0,6 0 0,-4 2 15,-5 0-15,-3 2 0,-4 1 16,-2 1-16,-4 0 0,-5 2 16,-6 1-16,-6 2 0,-4 3 15,-3 3-15,-8 4 0,-3 1 16,-3-3-16,-2-1 0,1 0 15,5-2-15,2-3 0</inkml:trace>
  <inkml:trace contextRef="#ctx0" brushRef="#br0" timeOffset="95749.0851">6643 6343 0,'0'0'0,"0"0"0,0 0 0,0 0 16,0 0-16,0 25 0,0-25 15,-2 25-15,2-25 0,-1 27 16,1-14-16,0-1 0,0-1 16,1-1-16,1-2 0,-2 0 0,4-2 15,-2-3-15,3-2 16,1-2-16,-1-1 0,2-3 0,1-1 16,3 0-16,-1-3 0,2-3 15,1-2-15,-1 3 0,-1 1 16,4-2-16,0 0 0,-2 4 15,0 1-15,0 4 0,-1 1 16,0 4-16,1 1 0,-3 2 16,0 5-16,-1 2 0,-2 1 0,-1 4 15,-3 1-15,-1 0 0,2-2 16,-4 0-16,-4 0 0,4-2 16,0-1-16,-3-2 0,-3-2 15,0 0-15,1-1 0,0-2 16,0-1-16,1 0 0</inkml:trace>
  <inkml:trace contextRef="#ctx0" brushRef="#br0" timeOffset="95915.6235">6833 6465 0,'0'0'0,"0"0"0,0 0 16,0 0-16,0 0 0,0 0 0,0 0 16,-9 28-16,9-28 0,-6 26 15,-1-5-15,0-2 0,-3 1 16,2 0-16,-5 1 0,4-2 15,0-1-15,-1 3 0,1-2 16,1-2-16,2-3 0,0-3 0</inkml:trace>
  <inkml:trace contextRef="#ctx0" brushRef="#br0" timeOffset="96082.7223">6821 6688 0,'0'0'0,"0"0"16,0 0-16,19 12 0,-19-12 15,21 10-15,-7-5 0,0 2 16,1 0-16,2 0 0,3-2 16,1-1-16,0 0 0,5-3 15,0-2-15,-3-5 0,-1-1 0,-3 2 16,-4-1-16,-2 3 0</inkml:trace>
  <inkml:trace contextRef="#ctx0" brushRef="#br0" timeOffset="96238.147">7399 6170 0,'0'0'0,"0"0"16,0 0-16,0 0 0,0 0 0,0 0 16,9 23-16,-9-23 0,0 0 0,-2 31 15,2-31-15,0 0 16</inkml:trace>
  <inkml:trace contextRef="#ctx0" brushRef="#br0" timeOffset="96716.3522">7195 6403 0,'0'0'0,"0"0"0,0 0 16,0 0-16,0 0 0,0 0 15,0 0-15,36-3 0,-36 3 16,26-1-16,-26 1 0,34-6 0,-18 4 15,1-2-15,-1 1 16,-2 0-16,0 0 0,-3 2 0,-1 1 16,-3-1-16,0-1 0,-3 2 15,-1 1-15,-3 2 0,-3 1 16,-2 3-16,-6 1 0,0 2 16,-1 3-16,-2 0 0,1 1 15,-4 6-15,0 3 0,-1-1 16,4 0-16,2-2 0,2-2 15,3-2-15,3-1 0,3-2 16,3-2-16,4-4 0,2-2 0,3-4 16,3-2-16,2-4 0,4-2 15,-2 0-15,0 1 0,1-5 16,-2-2-16,-3 0 0,-2 0 16,1 0-16,2 0 0,-4 2 15,-2 2-15,-2 3 0,0 3 16,-2 1-16,2 2 0,-3 3 15,3 1-15,-1 3 0,-1 2 16,3 3-16,1 3 0,-1-1 0,-2 1 16,2-2-16,1 1 15,-1-2-15,1-1 0,-1-2 0,0-2 16,-2-2-16,0 0 0,-1-1 16</inkml:trace>
  <inkml:trace contextRef="#ctx0" brushRef="#br0" timeOffset="97017.6864">7666 6410 0,'0'0'0,"0"0"15,0 0-15,31-12 0,-17 7 0,5 0 16,3 1-16,2-2 0,0 0 0,5 2 16,0 2-16,-1 1 15,-1 2-15,4 5 0,-2 6 16,-6 2-16,-4 3 0,-6 3 15,-4 4-15,-2 0 0,-3 3 0,-6-1 16,-5 2-16,-1-4 0,-2-2 16,-2-1-16,-1 0 15,0-5-15,0 0 0,-7-1 0,-1-3 16,3-6-16,2-2 0,-3-5 16,1-5-16,3-2 0,3-4 15,3-10-15,2-7 0,2 4 16,0 6-16,3 4 0</inkml:trace>
  <inkml:trace contextRef="#ctx0" brushRef="#br0" timeOffset="97182.7627">7967 6128 0,'0'0'0,"0"0"15,0 0-15,0 0 0,0 0 0,0 0 16,0 0-16,-8 33 0,8-33 16,-17 41-16,1-11 0,-2 2 15,-1 5-15,-6 12 0,-2 5 16,-2 3-16,1-9 0,2 1 15,5-8-15,4-8 0,6-6 0,7-12 16,6-6-16,0-3 0,1-1 16,-3-2-16</inkml:trace>
  <inkml:trace contextRef="#ctx0" brushRef="#br0" timeOffset="97557.2794">9137 6214 0,'0'0'0,"0"0"0,0 0 0,0 0 16,0 0-16,0 0 0,-26-2 16,26 2-16,-37 4 0,14 2 15,-2 1-15,-1 2 0,2-1 16,-7 5-16,2 0 0,2-1 15,5 0-15,4 1 0,4-2 16,4 3-16,4-2 0,4 1 16,7 0-16,1 0 0,3-1 0,2 1 15,3 0-15,0 0 0,1 1 16,5 0-16,-1 0 0,-3-3 16,-1-1-16,-6 0 0,-4 1 15,-3-4-15,-2-4 0,-5 2 16,-5 2-16,-1-1 0,-1 0 0,-3-1 15,-2 0-15,0-2 16,1-2-16,0-2 0,1-4 16,5 0-16,4-3 0,2 2 0,0 2 15,0-1-15</inkml:trace>
  <inkml:trace contextRef="#ctx0" brushRef="#br0" timeOffset="97807.72">9560 6107 0,'0'0'0,"0"0"16,0 0-16,-9 27 0,9-27 0,-18 33 15,4-7-15,-1 2 0,0 2 16,-5 9-16,1 1 0,1 4 16,2-5-16,6-6 0,5-3 15,2-4-15,3-4 0,6-5 16,4-4-16,4-3 0,4-4 0,2-5 15,2-1-15,-1-3 16,-1-2-16,-1-4 0,2-3 0,-4 2 16,-4 2-16,-2 2 0</inkml:trace>
  <inkml:trace contextRef="#ctx0" brushRef="#br0" timeOffset="97983.0331">9188 6336 0,'0'0'16,"0"0"-16,0 0 0,0 0 0,32-6 16,-32 6-16,42-5 15,-16 1-15,-2 1 0,7 1 0,3-1 16,12 0-16,-1 1 0,8 0 16,-4 0-16,-8 1 0,-8 1 0,-6-1 15</inkml:trace>
  <inkml:trace contextRef="#ctx0" brushRef="#br0" timeOffset="98199.3805">10019 6301 0,'0'0'16,"0"0"-16,0 0 0,0 0 15,-12 23-15,12-23 0,-18 28 16,8-12-16,-1 2 0,1 1 15,1 1-15,0-1 0,1-2 0,-1 1 16,1-1-16,3-2 0,1-4 16,-1-2-16,2-2 0,1-4 15,-1-4-15,3 1 0,-2 0 16,2 0-16</inkml:trace>
  <inkml:trace contextRef="#ctx0" brushRef="#br0" timeOffset="98365.4198">9872 6086 0,'0'0'0,"0"0"0,0 0 15,0 0-15,29 5 0,-29-5 16,32 6-16,-14 0 0,-1 2 16,3 0-16,3 0 0,-3-1 15,-2-1-15,-3 0 0</inkml:trace>
  <inkml:trace contextRef="#ctx0" brushRef="#br0" timeOffset="98666.0066">10393 6233 0,'0'0'0,"0"0"0,0 0 16,0 0-16,-12 27 0,12-27 16,-16 33-16,5-12 0,-1 1 0,0 0 15,-1 1-15,-2 5 16,3-2-16,2-4 0,2-2 15,1-2-15,1-3 0,1-4 16,1-1-16,1-5 0,3-5 0,0 0 16,4-5-16,0-4 0,2-2 15,3-5-15,5-3 0,-1-1 16,0 0-16,0 0 0,2-1 16,2-2-16,2 3 0,0 3 15,0 0-15,-1 3 0,1 3 16,0 3-16,1 3 0,1 4 15,0 2-15,1 4 0,2 2 16,-4-2-16,-5 0 0,-2-1 0</inkml:trace>
  <inkml:trace contextRef="#ctx0" brushRef="#br0" timeOffset="98982.4273">11630 6089 0,'0'0'0,"0"0"15,0 0-15,0 0 0,-27-8 0,27 8 16,-28 0-16,10 3 0,-2-2 16,-2 4-16,-1 2 0,0 2 15,1 2-15,-8 8 0,-1 5 16,1 5-16,2 3 0,-3 14 15,3 6-15,4-7 0,3-4 0,0 3 16,5-4-16,1-7 0,3-4 16,0-4-16,0-2 0,1-4 15,0-1-15,0-4 0,-1-3 16,-2 0-16,1 0 0,-2-8 16,-3-3-16,6 0 0,2 0 0,2 0 15</inkml:trace>
  <inkml:trace contextRef="#ctx0" brushRef="#br0" timeOffset="99166.5322">11055 6301 0,'0'0'16,"0"0"-16,26-6 0,-9 2 0,2 2 16,12-2-16,4 1 0,1 0 15,0 3-15,9-2 0,0-1 16,-2 0-16,-2 0 0,7-2 15,-2-2-15,-10 2 0,-7 0 0,-7 2 16</inkml:trace>
  <inkml:trace contextRef="#ctx0" brushRef="#br0" timeOffset="99465.6436">11826 6218 0,'0'0'15,"0"0"-15,0 0 0,0 0 16,-11 23-16,11-23 0,-20 31 15,7-12-15,-1 1 0,-1 5 16,2 3-16,-3 6 0,1-3 0,3-3 16,1-2-16,2-5 0,3-3 15,-1 1-15,1-6 16,3-5-16,1-2 0,2-6 0,2-5 16,0 0-16,2-3 0,1-4 15,3-6-15,0-2 0,0-4 16,3 0-16,3-1 0,0-2 15,-2 5-15,-2 4 0,-1 4 16,-1 2-16,-1 0 0,3 4 0,1 2 16,-1 4-16,2 2 0,3 2 15,1 3-15,1 2 0,-1 3 16,-1-2-16,-3 0 0,-2-3 16</inkml:trace>
  <inkml:trace contextRef="#ctx0" brushRef="#br0" timeOffset="99949.7345">12277 6263 0,'0'0'16,"0"0"-16,0 0 0,0 0 15,0 0-15,-24 29 0,24-29 16,-25 32-16,13-14 0,0 1 15,0 4-15,2-3 0,2-3 0,1 6 16,2-3-16,3-1 0,2-3 16,10-5-16,8-3 15,0-2-15,3-2 0,6-5 0,5-6 16,4-3-16,-3-4 0,1-3 16,2 0-16,-3-1 0,-2-1 0,1-6 15,-6-1-15,-6 5 16,-5 6-16,-3 2 0,-4 5 15,-2 0-15,-2 1 0,-6 8 16,-4 7-16,-2 2 0,-5 4 0,-3 5 16,-4 8-16,1 1 0,1 1 15,-6 14-15,0 4 16,5-7-16,4-6 0,0 2 0,2-2 16,4-6-16,1-6 0,1-3 15,2-3-15,1-5 0,1-4 0,1-1 16,0-2-16,-2-1 15,-1-2-15,-3-3 0,-2-1 16,-2-2-16,-1-1 0,-8-2 16,-7-3-16,3 0 0,2 0 0,4 2 15,4 1-15,3 3 0</inkml:trace>
  <inkml:trace contextRef="#ctx0" brushRef="#br0" timeOffset="100538.5283">13127 6236 0,'0'0'0,"0"0"0,0 0 16,0 0-16,0 0 0,-4 37 15,0-16-15,1 1 0,-1-2 0,-1 3 16,2 2-16,1-4 0,1 0 15,1 3-15,2-3 16,1-4-16,0-4 0,4-4 16,2-5-16,2-1 0,2-3 0,4-5 15,2-5-15,0-2 0,0-3 16,3-3-16,4-4 0,4-6 16,-2 1-16,-3-1 0,-2-1 15,1-1-15,-3 5 0,-3 3 16,-3 3-16,-2 3 0,-3 4 0,-4 4 15,-3 2-15,-3 6 0,0 0 16,0 0-16,0 0 16,0 0-16</inkml:trace>
  <inkml:trace contextRef="#ctx0" brushRef="#br0" timeOffset="100901.2765">13473 6400 0,'0'0'16,"0"0"-16,0 0 0,21 9 15,-21-9-15,27 6 0,-9-4 16,4 1-16,3-1 0,0-1 16,3-2-16,6-1 0,0-1 0,-1-4 15,-1-1-15,-5-2 0,-1 0 16,0-4-16,-3-2 0,-4 0 16,-3 1-16,-9-2 0,-4-2 15,-3 3-15,-3 2 0,-5 3 16,-7 2-16,-2 3 0,-3 2 15,-3 4-15,-3 4 0,1 2 16,-2 1-16,1 5 0,-1 7 16,4 1-16,2 3 0,2 4 15,3 4-15,6-6 0,5 0 0,4-1 16,4 1-16,6-2 0,5-2 0,9-6 16,7-2-16,2-5 15,1-1-15,9-6 0,6-4 16,1-1-16,0 1 0,12-5 15,0-4-15,-15 3 0,-12 4 0,-8 0 16</inkml:trace>
  <inkml:trace contextRef="#ctx0" brushRef="#br0" timeOffset="101415.8063">14621 6253 0,'0'0'0,"0"0"0,0 0 16,0 0-16,-23-13 0,23 13 0,-31-6 15,11 5-15,-1 1 0,-3 2 16,-4 2-16,-6 6 0,1 1 16,0 4-16,1 3 0,-3 5 15,3-2-15,5 1 0,5 0 16,7-1-16,5-3 0,8-1 16,6 0-16,4-4 0,4-2 0,7-1 15,4-4-15,2-3 0,2-1 16,0-6-16,2-1 0,1-2 15,1-1-15,4-5 0,-6-4 16,-2 0-16,-4-1 0,-2 2 16,-3 1-16,-3 2 0,-2 0 15,-3 3-15,-2 3 0,-3 3 0,0 1 16,-5 3-16,0 3 16,-5 3-16,0 4 0,-1 2 15,-1 4-15,-1 5 0,-1 6 0,-3 13 16,-1 7-16,2-5 0,1-5 15,1 4-15,4-4 0,0-4 16,2-2-16,0-6 0,0-4 16,1-6-16,1-2 0,0-6 15,0-4-15,-1 2 0,-2 2 0,-1-4 16,-2-3-16,-3-2 16,-2-2-16,-2-4 0,-2-1 15,0-3-15,-1-3 0,0-1 16,-2 0-16,-2-5 0,3-1 0,6-1 15,3-3-15,3 6 0,0 3 16,2 4-16</inkml:trace>
  <inkml:trace contextRef="#ctx0" brushRef="#br0" timeOffset="101800.1338">14729 6429 0,'0'0'0,"0"0"0,0 0 16,0 0-16,0 0 0,31 12 0,-31-12 15,31 4-15,-15-3 0,3-2 16,1 0-16,1-1 0,1-2 16,0-1-16,-1-1 0,3-3 15,-2 1-15,-3 0 0,-3-2 16,-1-1-16,-4 0 0,-3-1 15,-2 0-15,-3 0 0,-3-2 0,-3 3 16,-4 2-16,-3 1 0,-3 4 16,-3 0-16,-3 4 0,0 4 15,-1 1-15,-2 5 0,-1 4 16,1 1-16,0 2 0,0 5 16,3 1-16,5 0 0,3 1 15,4-2-15,4-1 0,5-1 16,6 0-16,7-3 0,6-2 15,5-6-15,2 0 0,6-7 16,5-3-16,7-5 0,1-3 0,-11 1 16,-7 2-16,-7 2 0</inkml:trace>
  <inkml:trace contextRef="#ctx0" brushRef="#br0" timeOffset="102048.9281">15584 6099 0,'0'0'16,"0"0"-16,0 0 0,0 0 0,-15 27 16,15-27-16,-21 38 15,8-14-15,-2 3 0,1 3 0,1 2 16,-1 5-16,1-2 0,3 4 16,5-5-16,4-6 0,2-5 15,6-4-15,4-4 0,2-4 16,2-2-16,2-5 0,0-1 15,1-1-15,0-2 0,-2-2 16,0-3-16,-3 0 0,-2 1 0,-2 2 16</inkml:trace>
  <inkml:trace contextRef="#ctx0" brushRef="#br0" timeOffset="102232.5719">15325 6302 0,'0'0'0,"0"0"0,0 0 16,0 0-16,0 0 0,33-2 16,-33 2-16,46-4 0,-19 3 0,5-1 15,3 2-15,3 0 0,2 1 16,10-2-16,0-2 0,1 1 16,-10-1-16,-7 2 0</inkml:trace>
  <inkml:trace contextRef="#ctx0" brushRef="#br0" timeOffset="102682.2445">16193 6278 0,'0'0'0,"0"0"0,0 0 16,0 0-16,0 0 0,-18-12 15,18 12-15,0 0 0,-29-13 0,15 10 16,1 0-16,0 2 15,0 0-15,-4 2 0,-2 4 16,-1 0-16,1 1 0,-1 5 16,0 4-16,-4 4 0,2-1 0,2 4 15,2 0-15,2 0 0,0 0 16,5 1-16,6 0 0,2-3 16,3-2-16,6-3 0,3-3 15,5-5-15,4-4 0,5-4 16,4-3-16,0-4 0,-1-2 15,3-4-15,1-1 0,-4-3 0,-3 0 16,-3-1-16,-2-1 16,-4 2-16,-2 3 0,-1-3 15,-2 1-15,-3 7 0,-2 1 0,-1 3 16,0 2-16,-3 4 0,1 3 16,-2 4-16,0 4 0,-2 0 15,2 3-15,0 1 0,1 3 16,0 0-16,1 1 0,3-1 15,1-1-15,3-1 0,1 0 0,5 1 16,2-3-16,0-5 0,-2-6 16,-4 0-16,-1-1 0,-2-1 15</inkml:trace>
  <inkml:trace contextRef="#ctx0" brushRef="#br0" timeOffset="103149.2492">16635 6061 0,'0'0'0,"0"0"15,0 0-15,0 0 0,-4 32 0,-1-13 16,-1 5-16,-3 3 0,-1 2 16,-1 3-16,0 3 0,-4 5 15,2-3-15,0 4 0,2-5 16,2-7-16,1-7 0,3-2 15,1-3-15,-1-3 0,2-2 0,1-6 16,-1-3-16,3-3 16,-3-4-16,3-4 0,2-3 0,2-3 15,-1-4-15,2-3 0,3-4 16,1 4-16,2 2 0,7-4 16,4 0-16,-1 3 0,-2 2 15,3 6-15,2 4 0,-1 3 16,0 3-16,-1 4 0,0 5 15,-2 3-15,-4 1 0,-2 4 16,-3 2-16,-4 0 0,0-2 0,-4 2 16,-2 3-16,-2-1 0,-2 0 15,-7-5-15,-4-3 0,-3 0 16,-2-1-16,-3 0 0,-2 0 16,0 0-16,0-3 0,-1-1 15,2-2-15,3-4 0,3-1 16,4-9-16,4-4 0,5-4 0,7-5 15,-1 5-15,0 3 0,-1 3 16</inkml:trace>
  <inkml:trace contextRef="#ctx0" brushRef="#br0" timeOffset="103382.2515">17152 6004 0,'0'0'0,"0"0"0,0 0 15,0 0-15,1 27 0,-1-27 16,-9 39-16,2-14 0,-2 1 0,-8 13 16,-3 4-16,4-4 15,2-3-15,-1 4 0,4-4 16,0-4-16,1-5 0,4-4 0,2-3 16,3-2-16,1-1 0,0-4 15,1-2-15,2-2 0,1-3 0,-1-1 16,-1 0-16,1-2 0</inkml:trace>
  <inkml:trace contextRef="#ctx0" brushRef="#br0" timeOffset="103767.2556">17190 6389 0,'0'0'0,"0"0"0,0 0 15,0 0-15,28 14 0,-28-14 16,27 4-16,-27-4 0,31 4 15,-13-2-15,3-2 0,0 0 16,-1-3-16,5-1 0,0-2 16,-3 1-16,-2 1 0,-2-3 0,0-1 15,-3-1-15,-3 0 0,-4-2 16,-5 0-16,-1-1 0,-4 1 16,-3 2-16,-5 2 0,-2 1 15,-2 0-15,-5 2 0,-3 3 16,0 2-16,1 2 0,-2 5 15,-3 3-15,-3 3 0,1-1 0,4 3 16,3 2-16,3 0 16,4 3-16,3 0 0,3 2 0,4-4 15,3-4-15,6-1 16,7-1-16,4-1 0,2 0 0,9-4 16,5-2-16,0-3 0,0-1 0,11-3 15,3-3-15,-10 1 16,-8 1-16,-6 0 0</inkml:trace>
  <inkml:trace contextRef="#ctx0" brushRef="#br0" timeOffset="104099.404">18120 6193 0,'0'0'0,"0"0"0,0 0 0,0 0 15,0 0-15,-24-11 0,24 11 16,-34-3-16,15 5 0,-4-1 15,-4 4-15,3 0 0,1 0 0,-5 5 16,4 0-16,3 1 0,3-1 16,5 2-16,3 1 0,4-1 15,2 2-15,5 0 0,5 2 16,4-1-16,3 0 0,4 2 16,1 1-16,2 2 0,-3-3 15,-2 1-15,0-2 0,-3-1 16,-2-3-16,-4-2 0,-1-2 15,-4 0-15,-2 1 0,-6-4 16,-4 1-16,-3-3 0,-4 1 0,-1-1 16,-2-1-16,0 0 0,0-1 15,-5-1-15,-2-1 0,5 1 16,5-1-16,2 1 0,4-1 16,2 1-16</inkml:trace>
  <inkml:trace contextRef="#ctx0" brushRef="#br0" timeOffset="116299.6915">18583 6112 0,'0'0'0,"0"0"0,0 0 16,0 0-16,-4 28 0,4-28 0,-14 23 0,7-10 16,-2 3-16,0 1 15,0 1-15,0-1 0,1 0 0,-3 3 16,0-1-16,0-3 0,1-2 15,2 1-15,1-2 0,3-3 16,1-2-16,3-3 0,3 0 16,2-4-16,3-2 0,5 0 15,5 0-15,6-3 0,2 1 0,3-2 16,3 0-16,-2-2 0,-1 0 16,6-1-16,0-1 15,-3 2-15,-3-1 0,-5 1 0,-4 2 16,-3 0-16,-4 2 0,-4 1 15,-4 0-15,-5 2 0,-4-2 16,0 1-16,2 0 0,0 1 0</inkml:trace>
  <inkml:trace contextRef="#ctx0" brushRef="#br0" timeOffset="116517.113">18693 6184 0,'0'0'0,"0"0"0,0 0 0,0 0 16,-1 29-16,1-29 0,-3 33 16,-2-13-16,0 3 0,-1 2 15,0 4-15,-4 7 0,-1-1 0,-1-1 16,-1 0-16,-5 2 0,-1-4 16,2-5-16,0-4 0,2-5 15,1-2-15,2-5 0,1-3 16,2-2-16,2 0 0,1-3 15</inkml:trace>
  <inkml:trace contextRef="#ctx0" brushRef="#br0" timeOffset="116665.7375">18744 6609 0,'0'0'0,"0"0"16,0 0-16,19 9 0,-19-9 15,20 10-15,-8-4 0,1-1 16,1 0-16,1 0 0,-1-1 15,-1-3-15,-1-2 0,-1 1 16,-1-1-16,-2 1 0</inkml:trace>
  <inkml:trace contextRef="#ctx0" brushRef="#br0" timeOffset="117249.5643">19124 6089 0,'0'0'0,"0"0"0,0 0 15,0 0-15,7 31 0,-7-31 0,3 29 16,-2-12-16,0-1 0,1 2 16,-1 0-16,0-1 0,0-1 15,0 0-15,-1-1 0,0-2 16,0-1-16,-2-2 0,-3-1 15,1-3-15,-3-2 0,-4 1 16,-3 0-16,-1-1 0,-2-1 0,-3 0 16,0-3-16,2-3 0,-1 0 15,2 0-15,2-2 0,2 1 16,1 0-16,2-2 0,1 0 16,5 0-16,6-1 0,4 0 15,4 0-15,3 0 0,2 0 16,5 1-16,4-1 0,-1 1 15,0 0-15,4 2 0,2-1 16,3 2-16,-3 1 0,-1 0 0,-2 0 16,-1 3-16,0 1 0,-4 0 15,-3-1-15,-1 1 0,-3 2 16,-3-3-16,-2-1 0,-2 2 16,-3 4-16,-3 1 0,-2 1 15,-2 2-15,-3 2 0,-4 3 16,-3 3-16,0 2 0,0 2 0,-4 5 15,-2 2-15,-3 5 0,1-3 16,0-1-16,0 1 0,3-3 16,1-3-16,-4 3 0,-1-5 15,1-3-15,1-4 0,1-2 16,-1-3-16,2-1 0,1-4 16,4-2-16,1-1 0,0-1 15,0-2-15,2 0 0,2 0 16,2 0-16</inkml:trace>
  <inkml:trace contextRef="#ctx0" brushRef="#br0" timeOffset="117566.6119">19635 6059 0,'0'0'0,"0"0"0,30-5 0,-9 3 16,2 0-16,9-3 0,2 1 0,3-1 15,3 2-15,6-2 0,-2 2 16,-5 0-16,-4-2 0,-1 2 15,0 2-15,-3 0 0,-5 0 16,-7 1-16,-6 0 0,-10 2 16,-4 2-16,0 0 0,0-2 15,0 0-15</inkml:trace>
  <inkml:trace contextRef="#ctx0" brushRef="#br0" timeOffset="117782.8098">19774 5967 0,'0'0'0,"0"0"0,0 0 16,-4 26-16,4-26 0,-2 29 0,2-29 16,-2 35-16,2-14 0,0-2 15,1-1-15,0 4 0,1-2 0,1-5 16,0-2-16,1-4 15,1-4-15,-2 0 0,0-2 16,0 1-16</inkml:trace>
  <inkml:trace contextRef="#ctx0" brushRef="#br0" timeOffset="117949.518">19927 5896 0,'0'0'0,"0"0"0,0 0 15,0 0-15,0 0 0,3 22 0,-3-22 16,-3 27-16,3-27 0,-9 38 16,1-15-16,1 1 0,-1 0 15,1-3-15,1-3 0,0-2 16</inkml:trace>
  <inkml:trace contextRef="#ctx0" brushRef="#br0" timeOffset="118166.7823">20025 6098 0,'0'0'0,"0"0"16,0 0-16,0 0 0,0 0 0,0 0 15,-25 15-15,25-15 0,-28 19 16,9-5-16,-3 1 0,-1 2 16,-1 1-16,-4 2 0,-1 2 15,-8 4-15,3-1 0,-8 4 16,1-2-16,5-3 0,5-1 15,5-4-15,4-2 0,4-3 0,4-3 16,2-2-16</inkml:trace>
  <inkml:trace contextRef="#ctx0" brushRef="#br0" timeOffset="118333.1417">19783 6328 0,'0'0'0,"0"0"15,0 0-15,0 0 0,19 13 0,-19-13 16,0 0-16,26 15 0,-17-11 16,-1 2-16,0-1 0,-1-1 15,-2-1-15,0 0 0,-1 0 16,-1-1-16</inkml:trace>
  <inkml:trace contextRef="#ctx0" brushRef="#br0" timeOffset="118489.5578">19962 6252 0,'0'0'0,"0"0"15,0 0-15,0 0 0,0 0 0,12 27 16,-12-27-16,7 25 0,-7-25 16,8 25-16,-3-16 0,0-1 15,-1-1-15,-1-1 0</inkml:trace>
  <inkml:trace contextRef="#ctx0" brushRef="#br0" timeOffset="118665.7398">20242 6249 0,'0'0'0,"0"0"0,0 0 15,0 0-15,0 0 0,-23 28 16,23-28-16,-29 23 0,13-10 0,-4 2 15,-3-1-15,-1 1 0,-2-1 16,-1 1-16,4-2 0,3-2 16</inkml:trace>
  <inkml:trace contextRef="#ctx0" brushRef="#br0" timeOffset="118882.7482">19602 6561 0,'0'0'0,"0"0"15,0 0-15,0 0 0,0 0 0,0 0 16,26-5-16,-26 5 15,31-9-15,-9 5 0,6-1 16,0-1-16,2-1 0,4 0 0,3 0 16,8-2-16,-2-1 0,9-2 15,-2 0-15,-6 4 0,-5 0 16,-4 2-16,-2 2 0,-5 0 16,-5 2-16,-2 0 0,-1 0 15,-7 2-15,-4 1 0,-1 1 16,-3-1-16,1 0 0</inkml:trace>
  <inkml:trace contextRef="#ctx0" brushRef="#br0" timeOffset="119149.3346">20032 6342 0,'0'0'0,"0"0"0,0 0 16,0 0-16,0 0 0,0 27 15,0-27-15,-4 31 0,1-10 0,0 3 16,1 2-16,-2 0 0,0 2 16,-1 6-16,2-1 0,0-3 15,1-2-15,-1-3 0,1 0 16,0-5-16,0-2 0,1-3 16,1-1-16,0-3 0,0-3 15,0-1-15,0-1 0,-3-2 16,1 0-16,0-4 0,-1-1 15,1-1-15,-1 1 0,1 0 16</inkml:trace>
  <inkml:trace contextRef="#ctx0" brushRef="#br0" timeOffset="119365.9011">20009 6512 0,'0'0'0,"0"0"15,0 0-15,0 0 0,0 0 0,0 0 16,-20 12-16,20-12 15,-18 23-15,18-23 0,-24 31 16,11-16-16,-2 0 0,1-2 0,-2 1 16,1-2-16,0 1 0,-4 1 15,2-2-15,2-2 0,1-2 16,0-1-16,1-3 0,2-3 16,2-3-16,3 1 0,0 0 15,2 1-15</inkml:trace>
  <inkml:trace contextRef="#ctx0" brushRef="#br0" timeOffset="119550.1164">19906 6556 0,'0'0'16,"0"0"-16,0 0 0,23 3 0,-23-3 15,26 8-15,-10-1 0,2 0 16,-1 0-16,3 1 0,1-1 16,6 4-16,-1-1 0,-2-2 15,-1 0-15,1-1 0,-2 0 16,0-2-16,0 1 0,-2-3 15,-2 1-15,-2-1 0,-3 0 16,-2 0-16,-3 0 0,-2-1 16,0 0-16,-2-1 0</inkml:trace>
  <inkml:trace contextRef="#ctx0" brushRef="#br0" timeOffset="153433.0344">25798 14089 0,'0'0'16,"0"0"-16,0 0 0,0 0 0,0 0 15,29 0-15,-29 0 16,25 0-16,-25 0 0,32 0 0,-8-2 15,-1 2-15,0 0 0,14 0 16,6 0-16,1 0 0,2 0 16,19 0-16,7-1 0,-4 2 15,-2 0-15,22 0 0,20-2 16,-8-1-16,-8-2 0,49-2 16,13 1-16,-30-3 0,-19 0 0,8 0 15,6-1-15,-18 1 16,-13 1-16,-1 2 0,-1 3 15,-18-7-15,-11-4 0,-9 3 0,-4 4 16,-14 1-16,-9 3 0,-7-1 16</inkml:trace>
  <inkml:trace contextRef="#ctx0" brushRef="#br0" timeOffset="155132.9955">4426 6189 0,'0'0'15,"0"0"-15,0 0 0,0 0 0,0 0 16,0 0-16,0 0 0,0 0 16,0 0-16,0 0 0,0 0 15,0 0-15,21-12 0,-21 12 16,30 0-16,-30 0 0,43 0 0,-18 0 16,5-1-16,10 1 0,2 1 15,4-3-15,1-2 16,10-1-16,-4 0 0,11-2 0,-1 0 15,-4 0-15,-4 3 0,5-3 16,-6 2-16,-8-1 0,-5 0 16,-4 1-16,0-1 15,-8 2-15,-3 4 0,-6-5 0,-6-2 16,-4 3-16,-4 2 0,-3 2 16,-3 0-16,-7 1 0,-4-1 0,-7 1 15,-5 3-15,-4-3 0,-4 0 16,-8 3-16,-6 2 15,-9 4-15,2 3 0,-9-2 16,-1-1-16,-11 2 0,5 0 0,0 1 16,2 1-16,1-2 0,11-1 15,9-1-15,2-1 0,11-2 16,9-2-16,4-1 0,6-1 16,5-3-16,5 0 0,14-3 15,7-2-15,9-1 0,5 1 16,5-4-16,9-3 0,1 2 0,2-1 15,14-3-15,4 0 0,-5 2 16,-4 2-16,5 0 0,-5 0 16,-11 3-16,-7 2 0,-10 1 15,-5-1-15,-7 1 0,-6 2 16,-17 0-16,-14 2 0,-5 4 16,-6 0-16,-20 8 0,-10 4 15,-8 5-15,-6 1 0,13-2 0,17-7 16,12-3-16</inkml:trace>
  <inkml:trace contextRef="#ctx0" brushRef="#br0" timeOffset="167551.1336">5025 7847 0,'0'0'16,"0"0"-16,0 0 0,-22-2 15,22 2-15,-25 1 0,25-1 0,-37 3 16,15 0-16,-3 1 0,-4 1 15,-9 2-15,-7 3 0,0-2 16,-2 1-16,-13 4 0,0 4 16,-12 7-16,3 1 0,-2 1 15,3 1-15,-11 7 0,3 1 16,10 1-16,8 2 0,-5 6 16,0-1-16,12 1 0,8 1 0,-5 24 15,13-3-15,10-12 0,9-7 16,12-4-16,11-4 0,8 3 15,4 1-15,7-7 0,2-4 16,11-6-16,8 0 0,13-7 16,9-4-16,4-5 0,1-5 15,11-2-15,6-2 0,1-2 16,0-2-16,8-4 0,1-3 16,-2 1-16,2-1 0,-1-5 15,-2-6-15,-10 1 0,-7 1 0,-3-8 16,-2-4-16,-11 2 0,-8 1 15,-3-4-15,-1-4 0,-10 1 16,-5-1-16,-4-1 0,-4-1 16,-5 2-16,-4 0 0,-9-6 15,-9 0-15,-1 2 0,-4 3 0,-9-4 16,-3-1-16,-11 4 16,-5 3-16,-6-3 0,-8 1 15,-6 4-15,-4 5 0,-12 8 16,-8 5-16,-8 3 0,-3 3 0,-15 4 15,-9 1-15,-7 6 0,-2 4 16,37-1-16,24-2 0,19-1 16</inkml:trace>
  <inkml:trace contextRef="#ctx0" brushRef="#br0" timeOffset="173268.3975">3278 8065 0,'0'0'16,"0"0"-16,0 0 0,0 0 0,19-11 0,-19 11 15,20-8-15,-9 5 16,2 0-16,0-1 0,2 1 16,2-2-16,-2 0 0,4 0 15,1 0-15,-1-1 0,2 1 0,5 0 16,-1 0-16,-1 1 0,1-1 15,-2 3-15,0-1 0,-1 1 16,0-2-16,0 1 0,3-1 16,1 1-16,-3 0 0,3 2 15,3 0-15,-2 1 0,0-1 0,9 1 16,4-2-16,-2 2 16,-2-1-16,10 0 0,5-1 15,-4 0-15,-1 1 0,13 0 0,5-2 16,7 2-16,-4-1 0,2 0 15,3 0-15,-4-1 0,-3 0 16,15-2-16,-1 0 0,-1 2 16,-5-1-16,42-3 0,-4 1 15,-15 2-15,-10 3 0,6-1 16,4-1-16,-8 1 0,-4 0 0,3-2 16,4-3-16,-6 3 0,-3 1 15,6 1-15,7 1 16,-10-1-16,-5-1 0,8 4 15,5 3-15,-7-3 0,-6-1 0,7 2 16,6 3-16,-7-3 0,-2 0 16,3-2-16,3 1 0,-7 3 15,-4 4-15,5-5 0,3-3 16,-4-1-16,-3-3 0,10 1 16,6 2-16,-12-1 0,-5 0 0,8 1 15,7 1-15,-10-1 0,-4 0 16,8-1-16,7 1 0,-9-5 15,-6 0-15,7 1 0,6 4 16,-10-1-16,-7 1 0,10-5 16,7-1-16,-7 2 0,-4 1 15,3 2-15,6 4 0,-6-4 16,-5 1-16,3-5 0,5-1 16,-8 4-16,-4 3 0,8-1 15,5-1-15,-6 0 0,-5 1 0,5 0 16,3 2-16,-6 3 0,-1 3 15,2-4-15,4-5 0,-7 1 16,-4-1-16,6 4 0,3 2 16,-5 0-16,-6 2 0,5-1 15,5 3-15,-7-3 0,-3-3 0,5 1 16,4 1-16,-9 0 16,-7 1-16,8-1 0,3-2 15,-3 0-15,-4 1 0,9 0 16,6-1-16,-8 3 0,-5-1 0,7-2 15,6-3-15,-6 0 0,-4-1 16,9 2-16,5 1 0,-10-1 16,-6 1-16,8 0 0,6-1 15,-7-2-15,-7 0 0,8-2 16,6 1-16,-7 2 0,-4-1 16,8 2-16,5 2 0,-8-4 15,-5 0-15,7-2 0,5-1 16,-6 1-16,-4-2 0,8 2 0,6 3 15,-7-3-15,-5-4 0,5 1 16,4-2-16,-7 2 0,-7 1 16,6 2-16,6 2 0,-5 1 15,-5 0-15,3 0 0,4-2 16,-8-2-16,-5-3 0,11 2 16,5 2-16,-7 3 0,-4 2 0,4-3 15,3-5-15,-5 4 0,-2 2 16,6 4-16,4 4 0,-5-6 15,-4-4-15,6 3 16,3 4-16,-8-2 0,-6-1 0,8 3 16,3 0-16,-3-3 0,-3-3 15,5-2-15,5-2 0,-5 5 16,-4 5-16,6-2 0,4-2 16,-6 0-16,-1-2 0,6 6 15,4 3-15,-7-3 0,-6-2 0,8-2 16,6-1-16,-8-1 0,-6 1 15,5-1-15,4 2 0,-5 2 16,-2-1-16,8-2 0,6-5 16,-9-1-16,-8 2 0,8 2 15,4 6-15,-4-2 0,-3 1 0,5 1 16,3 3-16,-4-8 16,-4-3-16,8 4 0,4 1 0,-7 3 15,-6 2-15,9-4 0,7-2 16,-10 2-16,-6 0 0,8-1 15,5-1-15,-5 1 0,-2 1 16,7-2-16,5-1 0,-10 2 16,-7 2-16,9-2 0,8 0 15,-10-1-15,-6-3 0,6 4 16,6 4-16,-6-2 0,-4 0 0,10-5 16,7-5-16,-9 7 0,-9 2 15,11-1-15,6 1 0,-9-4 16,-7-4-16,8 4 0,6 2 15,-10 1-15,-6 1 0,5 2 16,6 3-16,-5-6 0,-3-4 16,5 3-16,5 2 0,-9-2 15,-5 0-15,6 0 0,5 0 16,-6 4-16,-3 2 0,7-9 16,7-3-16,-9 5 0,-4 2 0,9-3 15,5 0-15,-8 0 0,-6 1 16,10-2-16,7 1 0,-6 0 15,-4 4-15,3-2 0,4 0 16,-6-1-16,-5 0 0,2 2 16,3 1-16,-6-2 0,-5 0 15,13-4-15,8 0 0,-13 3 0,-9 0 16,14 2-16,9 2 16,-12-4-16,-6 1 0,7 1 15,5 1-15,-5-1 0,-3-1 0,6 2 16,4 2-16,-7-3 0,-5 0 15,9 1-15,7 0 0,-9 2 16,-4 2-16,6-1 0,3 2 16,-6-2-16,-3-1 0,10-2 15,8 0-15,-9-2 0,-6 0 16,5 6-16,5 5 0,-6 0 16,-5-2-16,15-7 0,9-5 15,-10 1-15,-9 1 0,2 10 16,1 5-16,-7-4 0,-6-2 0,9-5 15,5-4-15,-10 1 0,-9-1 16,8 2-16,5-1 0,-12 0 16,-5 0-16,2-4 0,3-3 15,-14 6-15,-9 3 0,3 1 16,0 2-16,-4-7 0,-4-4 16,-9 3-16,-7 0 0,-5 1 0,-4 2 15,-10-1-15,-8 0 16,-3-1-16,-4 2 0,0 0 0</inkml:trace>
  <inkml:trace contextRef="#ctx0" brushRef="#br0" timeOffset="174833.3043">1853 8856 0,'0'0'0,"0"0"0,0 0 16,26-4-16,-26 4 0,22 1 16,-22-1-16,37 3 0,-15-1 0,7 1 15,5 1-15,9 2 0,1 0 16,6-1-16,6-1 15,11-1-15,3 1 0,18-4 0,0-2 16,-2 0-16,-3 1 0,22-1 16,20-4-16,-11 4 0,-7 1 15,47-5-15,-11-3 0,-8 6 16,-8 3-16,4-1 0,7 0 16,-9 0-16,-6-3 0,13 4 15,6 1-15,-7-2 0,-5-2 0,9 1 16,10-1-16,-15 1 0,-9-2 15,9-1-15,8 2 0,-11-1 16,-7 0-16,7-1 0,4-5 16,-12 3-16,-10-2 0,3 7 15,0 2-15,-16 1 0,-13 2 16,-25-1-16,-21-1 0,-13 0 0</inkml:trace>
  <inkml:trace contextRef="#ctx0" brushRef="#br0" timeOffset="189764.5111">21067 13984 0,'0'0'16,"0"0"-16,0 0 0,20 13 0,-20-13 15,20 11-15,-20-11 0,24 14 16,-11-7-16,3 0 0,1 1 16,2-2-16,0 1 0,-2 0 15,1 1-15,2-1 0,-3 1 0,-2-2 16,-3-1-1,-2 0-15</inkml:trace>
  <inkml:trace contextRef="#ctx0" brushRef="#br0" timeOffset="189950.402">20862 14234 0,'0'0'0,"0"0"0,0 0 15,29 6-15,-29-6 0,38 5 0,-10-1 16,10 1-16,4-1 0,3 1 16,5 0-16,6 1 0,-3 2 0,-10-3 15,-8 0-15,-6-1 16</inkml:trace>
  <inkml:trace contextRef="#ctx0" brushRef="#br0" timeOffset="190183.8227">20887 14461 0,'0'0'0,"11"3"16,7 1-16,1 1 0,0 1 0,16 0 15,5-1-15,12 3 0,0 2 16,10 0-16,-2 0 0,-4-2 15,-5-1-15,-10-5 0,-8-2 16,-7-2-16,-7-2 0,-1 1 16,-5 0-16,-3 1 0</inkml:trace>
  <inkml:trace contextRef="#ctx0" brushRef="#br0" timeOffset="190383.3359">21153 14248 0,'0'0'0,"0"0"0,0 0 16,0 0-16,0 0 0,11 32 16,-11-32-16,5 35 0,-2-16 0,-2 0 15,0 1-15,-1 0 0,0 1 0,-1 5 16,-1 1-16,-3-1 0,-1-2 16,-6-1-16,-2 0 0,0-3 15,-1-2-15,3-2 0,2-3 16,2-2-16</inkml:trace>
  <inkml:trace contextRef="#ctx0" brushRef="#br0" timeOffset="190518.4581">20799 14723 0,'0'0'16,"0"0"-16,0 0 0,0 0 16,0 0-16,0 0 15,0 0-15,0 0 0,0 0 0,24 4 16,-24-4-16,40 0 0,-12 1 0,8-1 16,8-1-1,14 0-15,1-2 0,11 0 0,-1 1 16,5-4-16,-8 0 0,-7 1 15,-13 1-15,-13 1 0</inkml:trace>
  <inkml:trace contextRef="#ctx0" brushRef="#br0" timeOffset="190766.6834">21692 14155 0,'0'0'0,"0"0"16,0 0-16,0 0 0,0 0 16,37-3-16,-37 3 0,42 1 0,-15 0 15,4 2-15,3 0 0,3 0 16,3 0-16,12 1 0,0-1 16,6 0-16,-6 0 0,-4-3 15,-2-3-15,-4 0 0,-10-1 0,-8 0 16,-4 1-16,-5 1 0</inkml:trace>
  <inkml:trace contextRef="#ctx0" brushRef="#br0" timeOffset="190967.0888">21878 13940 0,'0'0'15,"0"0"-15,0 0 0,0 0 0,0 36 16,0-36-1,0 43-15,0-18 16,0 0-16,1-3 0,1-3 0,1 3 16,1-4-16,2-2 0,-1-3 0,2-3 15,1-3 1,-2-4-16,1-3 0,-2 0 0,0 0 16,-1 0-16</inkml:trace>
  <inkml:trace contextRef="#ctx0" brushRef="#br0" timeOffset="191135.3742">22212 13922 0,'0'0'0,"0"0"0,0 0 0,0 0 15,0 0-15,5 22 0,-5-22 16,-7 28-16,7-28 0,-12 35 16,1-15-16,-1 1 0,-1 0 0,-4 5 15,1-1-15,0-3 0,2-4 16,2-2-16,2-3 0,1-2 15</inkml:trace>
  <inkml:trace contextRef="#ctx0" brushRef="#br0" timeOffset="191336.0213">22084 14193 0,'0'0'0,"0"0"0,0 0 16,-12 17-16,12-17 0,0 0 15,-24 23-15,11-12 0,-3 3 0,-2-1 16,-3 0-16,-1 1 0,-1 0 16,-7-1-16,0-2 0,1-3 15,3 0-15,2-5 0,2-3 16,3 1-16,3-1 0,3 0 16</inkml:trace>
  <inkml:trace contextRef="#ctx0" brushRef="#br0" timeOffset="191500.2723">21758 14353 0,'0'0'0,"0"0"16,0 0-16,19 17 0,-19-17 15,19 18-15,-11-9 0,1 2 16,0-2-16,0 2 0,1 1 16,0-1-16,0-1 0,0-1 15,-2-1-15,0-2 0,-1 0 0,-2-1 16</inkml:trace>
  <inkml:trace contextRef="#ctx0" brushRef="#br0" timeOffset="191650.1685">22050 14296 0,'0'0'16,"0"0"-16,0 0 0,0 0 16,0 0-16,0 24 0,0-24 15,-4 23-15,4-23 0,-5 23 16,5-23-1,-4 28-15,3-17 0,0-1 0</inkml:trace>
  <inkml:trace contextRef="#ctx0" brushRef="#br0" timeOffset="191949.9121">22348 14440 0,'0'0'0,"0"0"0,0 0 16,0 0-16,0 0 0,0 0 0,-26 26 15,26-26-15,-36 15 0,11-7 16,-7 1-16,0-1 0,0 0 0,-12 3 16,-2-1-16,0-1 15,2-1-15,-4 3 0,4-3 16,8 0-16,8-1 0,2-1 16,10-2-16,9 2 0,7 1 15,11 3-15,9-2 0,5 1 0,5-2 16,7 0-16,4 1 0,9 0 15,-1-1-15,1-1 0,2-1 16,-1-1-16,-8-3 0,-9 0 16,-6-1-16,-10-5 0,-6-3 0,-3 1 15,-2 3-15,-2 0 0</inkml:trace>
  <inkml:trace contextRef="#ctx0" brushRef="#br0" timeOffset="192183.3842">22044 14476 0,'0'0'0,"0"0"0,0 0 16,0 0-16,7 24 0,-7-24 15,4 32-15,-3-12 0,0 1 0,-1 4 16,-1 4-16,-1 8 16,-2-1-16,1 5 0,-1 4 15,-1 3-15,1-7 0,-1-5 0,2-4 16,0-5-16,1-4 0,-1-1 15,1-5-15,-1-8 0,-2-2 16,-1-7-16,-2-7 0,1-3 0,2-3 16,1 3-16,-1 2 0,2 1 15</inkml:trace>
  <inkml:trace contextRef="#ctx0" brushRef="#br0" timeOffset="192383.846">22025 14697 0,'0'0'0,"0"0"16,0 0-16,0 0 0,0 0 15,0 0-15,-13 24 0,13-24 16,-17 18-16,17-18 0,-27 25 16,12-13-16,1-1 0,-1 0 15,-2 0-15,-1-1 0,0 0 16,-2-2-16,1 0 0,-3 1 16,3-2-16,4-4 0,2-4 15,2-1-15,2 0 0,1 0 16,1 0-16,2 0 0</inkml:trace>
  <inkml:trace contextRef="#ctx0" brushRef="#br0" timeOffset="192500.2511">22101 14815 0,'0'0'15,"8"4"-15,3 4 0,1-1 16,1 2-16,4 1 0,1 2 16,7 5-16,-1 1 0,-3-2 15,-1 1-15,-4-3 0,-1-2 0,-4-2 16</inkml:trace>
  <inkml:trace contextRef="#ctx0" brushRef="#br0" timeOffset="193583.1056">14034 14934 0,'0'0'0,"0"0"0,0 0 16,-29 0-16,29 0 0,-32 0 15,6-2-15,0 0 0,-2 1 0,-14 0 16,-4-1-16,-4-1 16,-1 0-16,-19 2 0,-4 0 15,-12 0-15,5-1 0,-19 2 0,-1 0 16,-24-4-16,-4-4 15,-5 0-15,-4 2 0,-36-3 0,32 4 16,-3 1-16,-1-1 0,-3 3 16,-1 3-16,-4 2 0,-4 1 15,2 0-15,3-1 0,47-1 16,34 0-16,22-1 0</inkml:trace>
  <inkml:trace contextRef="#ctx0" brushRef="#br0" timeOffset="205733.5181">7962 7822 0,'0'0'15,"-16"-7"-15,-2-4 0,0 7 16,-3 6-16,-15-2 0,-8 1 16,-13-4-16,0 0 0,-18 3 15,-3 6-15,4 1 0,1 3 0,-15 5 16,-1 5-16,-4 0 0,9 0 16,-32 17-16,9 5 15,18-3-15,13-1 0,9 2 0,8 1 16,6 1-16,7 1 0,7 5 15,3 2-15,13-3 0,6-5 16,10 8-16,7 5 0,3-12 16,3-9-16,9 1 0,8 0 15,8-4-15,7 0 0,12 3 16,10 3-16,-4-7 0,-1-5 0,19 0 16,14-3-16,1-3 0,-2-2 15,16-1-15,12-2 0,-7-2 16,-8 0-16,21-4 0,12 2 15,-7-6-15,-6 0 0,14-1 16,12-1-16,-7 3 0,-4 2 16,11-2-16,7-3 0,-12-1 15,-8 0-15,10 2 0,9 3 0,-11-4 16,-8 0-16,9 1 0,4 0 16,-15 0-16,-9 0 0,11 0 15,9-1-15,-13 2 0,-10 0 16,10-3-16,8-2 0,-12 0 15,-10 1-15,7-2 0,3-2 16,-10 3-16,-8 0 0,10-3 16,6-1-16,-11-1 0,-10-1 15,5 0-15,3 0 0,-6-2 0,-6-2 16,2-2-16,3-2 16,-12 3-16,-6 1 0,4-2 0,1-2 15,-10 1-15,-5 0 0,4 1 16,1-1-16,-3 2 0,-2 0 15,0-2-15,1-2 0,-12-1 16,-9-3-16,1 6 0,-1 4 16,-8-1-16,-5-1 0,0-5 0,-1-4 15,-11-5-15,-4-2 0,-6-1 16,-3 1-16,-2 1 0,-4 2 16,-12-9-16,-7-5 0,-5 1 15,-3 1-15,-8-1 0,-7 1 16,0 2-16,-1 5 0,-12-6 15,-8-5-15,-3 4 0,-2 3 0,-11-2 16,-10-2-16,6-4 16,2-2-16,-17 9 0,-12 7 0,0 0 15,-2 2-15,-11-5 0,-9-1 16,3 3-16,3 1 0,-23 5 16,-15-1-16,8 5 0,8 3 15,-20 2-15,-13 0 0,7 7 16,5 6-16,-18-2 0,-14 1 15,12 4-15,6 4 0,-24 7 16,-17 6-16,18-1 0,13 0 0,-20 4 16,-13 5-16,14 3 0,11 5 15,-19 2-15,-10 3 16,15 1-16,12 2 0,-23 4 0,-14 4 16,71-16-16,49-10 0,34-9 15</inkml:trace>
  <inkml:trace contextRef="#ctx0" brushRef="#br0" timeOffset="263467.3608">22244 6291 0,'0'0'0,"0"0"0,0 0 16,-13 21-16,13-21 0,-11 20 15,2-2-15,0-1 0,0 0 0,-7 5 16,0 1-16,-3 4 0,0 2 15,-1 0-15,0 3 0,-4 2 16,0 0-16,0-2 0,-1 0 16,4-7-16,3-4 0,2-2 15,3-3-15,3-5 0,2-2 0,2-3 16,0-1-16,2 0 0</inkml:trace>
  <inkml:trace contextRef="#ctx0" brushRef="#br0" timeOffset="263951.1332">22254 6320 0,'0'0'0,"0"0"0,0 0 16,0 0-16,0 0 0,0 0 0,-3 33 15,3-33-15,-6 33 0,3-13 16,0 1-16,0 4 0,-1 2 15,1 1-15,0-1 0,0 4 0,2 0 16,1-5-16,1-2 16,3-3-16,0-4 0,4-4 0,2-3 15,1-4-15,2-2 0,0-4 16,0-5-16,2-2 0,0-3 16,3-4-16,1-5 0,0-3 15,2-1-15,5-8 0,-2-4 16,1 3-16,2 3 0,4-5 15,0 1-15,-6 5 0,-3 4 0,-2 2 16,-3 3-16,-3 3 0,-3 4 16,-2 2-16,-3 4 0,0 3 15,-1 2-15,-2 4 0,-1 5 16,-2 3-16,-3 5 0,0 6 16,-1 5-16,-1 2 0,1 1 15,-1 3-15,2 3 0,0-1 16,0 1-16,-1 1 0,2-4 15,1-4-15,1-3 0,0-5 16,1-1-16,0-4 0,0-3 16,1-4-16,1-2 0,-1-1 0,1 0 15,-1-1-15,1-1 0,-1-1 16</inkml:trace>
  <inkml:trace contextRef="#ctx0" brushRef="#br0" timeOffset="264218.8457">23083 6266 0,'0'0'0,"0"0"0,0 0 0,0 0 16,0 31-16,0-31 0,-4 35 15,-1-13-15,1 1 0,-1 4 16,-2 3-16,-2 7 0,1-3 0,2-1 15,0-4-15,1 2 16,0-5-16,2-5 0,0-2 16,1-4-16,0-2 0,1-6 15,0-3-15,0-2 0,1-2 0,-2-3 16,1-5-16,0 0 0,0 3 0,0 0 16</inkml:trace>
  <inkml:trace contextRef="#ctx0" brushRef="#br0" timeOffset="264684.1699">23216 6280 0,'0'0'15,"11"-1"-15,5 1 0,5 0 16,3 0-16,0 1 0,-2 0 0,8 3 16,2 2-16,-2 0 0,-1 0 15,2 3-15,-4 1 0,-5 2 16,-5-1-16,-6 2 0,-6-1 15,-6 0-15,-5 0 0,-9 3 16,-6 2-16,-4-1 0,-5-3 0,-4 0 16,-3 1-16,-1-2 0,2 1 15,-4 1-15,4-1 16,5-4-16,3-2 0,8-1 0,5-2 16,5 0-16,3 0 0,7-4 15,9 0-15,3-1 0,6-2 16,6 0-16,5-2 0,2 0 15,2 0-15,0 2 0,0 2 16,2 1-16,-3 1 0,-4 3 16,-3 3-16,-6 3 0,-5 0 0,-5 3 15,-4 0-15,-5 0 0,-4 0 16,-5 1-16,-4 2 0,-2 0 16,-3-1-16,-6 0 0,-5-2 15,-2 0-15,-1-2 0,-6 1 16,-2-1-16,3-1 0,1-1 15,0-4-15,0 0 0,5-5 16,4-3-16,4-1 0,3-2 16,5 0-16,3 3 0,3 1 0</inkml:trace>
  <inkml:trace contextRef="#ctx0" brushRef="#br0" timeOffset="265019.9491">23924 6392 0,'0'0'0,"0"0"16,0 0-16,0 0 0,0 0 0,-13 32 15,13-32-15,-15 33 0,6-14 16,0 4-16,0 2 16,1 0-16,0 1 0,-2 8 15,1 0-15,1-5 0,2-4 0,-1 5 16,1-4-16,0-2 0,2-5 16,-1-6-16,2-4 0,1-6 15,-2 0-15,1-5 0,-1-1 16,0 0-16,1 1 0,1 1 15</inkml:trace>
  <inkml:trace contextRef="#ctx0" brushRef="#br0" timeOffset="265300.7188">23840 6292 0,'0'0'0,"0"0"0,0 0 15,32-7-15,-17 4 0,6 1 16,4 1-16,7 0 0,0 2 0,5 4 15,1 3-15,5 3 16,-3 2-16,0 1 0,0 4 16,-3 0-16,-3 2 0,-1 2 15,-5-1-15,-7 0 0,-5-1 0,-4 1 16,-3 1-16,-3 0 0,-4 2 16,-8 1-16,-5 0 0,-5-1 15,-4 0-15,-8-2 0,-6 1 16,-2-3-16,-3-1 0,-5-1 15,-3 0-15,-3-2 0,5-3 0,-3-1 16,0-2-16,11-2 0,10-2 16,7-1-16</inkml:trace>
  <inkml:trace contextRef="#ctx0" brushRef="#br0" timeOffset="334818.195">12973 11396 0,'0'0'0,"0"0"16,0 0-16,26 11 0,-14-7 0,0 2 15,2 0-15,-2 0 0,-1 0 16,-1-1-16,0 1 15,-3-1-15,0 1 0,-2-2 0,0 0 16,-1-1-16</inkml:trace>
  <inkml:trace contextRef="#ctx0" brushRef="#br0" timeOffset="334967.8616">12630 11557 0,'0'0'0,"0"0"16,0 0-16,3 23 0,-3-23 0,2 23 16,-2-23-16,5 34 15,-3-15-15,1 2 0,2 1 16,-2-3-16,0-2 0,1-2 16</inkml:trace>
  <inkml:trace contextRef="#ctx0" brushRef="#br0" timeOffset="335219.2183">12805 11631 0,'0'0'0,"0"0"0,29-4 0,-8 2 16,1-1-16,12 1 0,4-1 16,3 0-16,2 2 0,9-1 15,-1 1-15,-3 2 16,-1 2-16,1 0 0,-5 0 0,-7-1 15,-5 2-15,-6 1 16,-6 1-16,-6 0 0,-7 0 0,-8 4 16,-6 3-16,-6-3 0,-8 0 15,-2-3-15,-4-2 0,6-1 0,4-1 16,4-1-16</inkml:trace>
  <inkml:trace contextRef="#ctx0" brushRef="#br0" timeOffset="335385.1606">12966 11698 0,'0'0'0,"0"0"15,0 0-15,-3 23 0,3-23 0,-7 31 16,0-11-16,0 1 0,-1 3 16,-2 0-16,-1 1 15,-2 3-15,2-4 16,2-5-16</inkml:trace>
  <inkml:trace contextRef="#ctx0" brushRef="#br0" timeOffset="335935.1482">13033 11822 0,'0'0'0,"0"0"16,20-3-16,-7 2 0,2 0 0,8 1 15,3-3-15,-1 3 16,-2 0-16,-1 3 0,0-1 15,-3 1-15,-3 0 0,-2 1 0,-3-1 16,-3 2-16,-3 0 0,-5 3 16,-6 1-16,-5 1 0,-4 1 15,-6 1-15,-5 1 0,-4-1 16,-3 0-16,-8 3 0,-1 0 16,1-2-16,1 0 0,-4 0 15,4 0-15,7-1 0,6 0 16,6-3-16,4-1 0,6-4 0,4-1 15,7-3-15,5-1 16,8-1-16,7-2 0,9-2 0,7-3 16,4 0-16,3 0 0,13-2 15,5 0-15,-8 1 0,-6 1 16,7 2-16,-2 1 0,-11 2 16,-8 1-16,-12 2 15,-8 2-15,-6 3 0,-4 2 0,-15 1 16,-11 3-16,-5 2 0,-4 1 15,-7 1-15,-5 3 0,-2 1 16,-2 1-16,-7 3 0,5 0 16,3-3-16,4 0 0,8-3 15,5-2-15,14-2 16,8-2-16,9-4 0,8-2 16,15-3-16,14 1 15,5-3-15,2 0 0,12-4 0,3-2 16,-3-1-16,-1-1 0,5 0 15,-5 1-15,-6 2 0,-6 1 16,-9-2-16,-6-1 16,-8 2-16,-7 2 0,-3 1 0</inkml:trace>
  <inkml:trace contextRef="#ctx0" brushRef="#br0" timeOffset="336185.5038">13322 12099 0,'0'0'0,"0"0"0,0 0 15,0 0-15,5 27 0,-5-27 16,4 36-16,-3-13 0,0 0 16,0 4-16,0 2 0,2 8 15,-2-1-15,-1-2 0,-1-1 16,1 1-16,0-3 0,-2-4 16,0-2-16,-2-5 0,-1-2 0,-2-5 15,-2-2-15,0-5 0,-2-1 16,-4-5-16,-4-2 15,-1-3-15,0-4 0,-2-10 16,1-7-16,0-2 0,0-2 0,5 6 16,1 5-16,4 3 0</inkml:trace>
  <inkml:trace contextRef="#ctx0" brushRef="#br0" timeOffset="336318.5065">13101 12287 0,'0'0'0,"0"0"0,0 0 16,0 0-16,0 0 0,0 0 0,9 16 15,-9-16-15,0 0 0,-1 25 16,1-25-16,-10 27 0,2-10 15,-3 0-15,-2 2 0,0-2 16,0-1-16,-2 4 0,0-4 16,1-2-16,0 0 0,1-3 15,3-2-15,2-1 0</inkml:trace>
  <inkml:trace contextRef="#ctx0" brushRef="#br0" timeOffset="336585.056">13943 11779 0,'0'0'0,"0"0"0,0 0 15,37-3-15,-37 3 0,39-1 16,-12 1-16,3-2 0,2 0 0,11-3 15,2 1-15,-1-1 16,-1 0-16,9-1 0,-2 0 16,-8 2-16,-8 0 0,-1-1 0,-5 0 15,-11-1-15,-7 0 0,-3 1 16,-2 3-16,0-2 0</inkml:trace>
  <inkml:trace contextRef="#ctx0" brushRef="#br0" timeOffset="336785.0869">14216 11610 0,'0'0'15,"0"0"-15,0 0 0,0 0 0,12 22 16,-12-22-16,7 26 0,-5-11 16,0 2-16,1 3 0,-2 3 15,0 7-15,-1-1 0,0-2 16,-1 1-16,-2-5 0,1-6 0,0-1 15,0-4-15,1 0 0</inkml:trace>
  <inkml:trace contextRef="#ctx0" brushRef="#br0" timeOffset="336935.553">14108 12001 0,'0'0'0,"0"0"0,0 0 0,0 0 16,0 0-16,0 0 0,0 0 16,31-8-16,-31 8 0,36-10 15,-15 3-15,3 0 0,2 0 16,0 1-16,1-2 0,7-1 15,1-1-15,-3 1 0,-3 0 0,-4-1 16,-3 1-16,-3 2 0,-2-1 16,-4 2-16</inkml:trace>
  <inkml:trace contextRef="#ctx0" brushRef="#br0" timeOffset="337135.035">14382 12001 0,'0'0'15,"0"0"-15,0 0 0,0 0 16,-16 25-16,11-16 0,-2 1 15,1 0-15,2 0 0,1 0 16,1 2-16,2-2 0,1 1 0,3-2 16,3 1-16,0-2 15,3-3-15,5-1 0,2-2 16,6-3-16,0-2 0,-1 0 0,-1 0 16,-2-1-16,1 0 0,-2-2 15,-2 0-15,-2 1 0,-4-1 16,-2 1-16,0 1 0,-2 0 15</inkml:trace>
  <inkml:trace contextRef="#ctx0" brushRef="#br0" timeOffset="337385.2632">14095 12053 0,'0'0'0,"0"0"0,0 0 15,0 0-15,2 24 0,-2-24 16,0 27-16,0-27 0,0 35 16,-1-15-16,-1 1 0,0-1 0,1-2 15,-3 5-15,1-2 0,-2-3 16,1-1-16,-1-3 0,-2-2 16,-1-2-16,-1-2 0,-1-3 15,1-2-15,1-1 0,1 0 16,2-1-16</inkml:trace>
  <inkml:trace contextRef="#ctx0" brushRef="#br0" timeOffset="337584.6201">14340 12235 0,'0'0'0,"10"4"16,4 1-16,6 2 0,4 0 15,12 4-15,6 3 0,9 2 16,0 0-16,10 2 0,1-1 15,-1-1-15,-2 0 0,5 0 16,-4-1-16,-6-1 0,-3-1 0,-8-4 16,-6-4-16,-7-4 0,-6-2 15,-5-4-15,-6-3 0,-3 3 16,-2 1-16,-3 0 0</inkml:trace>
  <inkml:trace contextRef="#ctx0" brushRef="#br0" timeOffset="337834.7244">14750 11883 0,'0'0'0,"0"0"16,0 0-16,33-2 0,-33 2 0,38-2 15,-11 0-15,-2 0 0,1 0 16,8-1-16,2-2 0,-2 1 16,-1 0-16,4 0 0,-5 3 15,-7 0-15,-4 1 0,-3 0 16,-4 0-16,-3 0 0</inkml:trace>
  <inkml:trace contextRef="#ctx0" brushRef="#br0" timeOffset="338087.6632">14743 11979 0,'0'0'0,"0"0"16,0 0-16,-8 19 0,8-19 0,-7 19 16,2-8-16,1-2 0,1 0 0,-1 0 15,1 0-15,1 0 16,2 0-16,1-2 0,2 0 15,3-3-15,0 1 0,6-3 16,4-4-16,0 1 0,1-1 0,6-3 16,0-2-16,3-3 15,0-1-15,-1-6 16,0-3-16,-5 3 0,-3 3 0,-2 3 16</inkml:trace>
  <inkml:trace contextRef="#ctx0" brushRef="#br0" timeOffset="338368.0289">14918 11656 0,'0'0'0,"0"0"16,0 0-16,14 24 0,-14-24 16,16 32-16,-6-11 0,1 3 0,1 1 15,5 8-15,0 2 16,3 0-16,1-4 0,6 8 0,0-4 15,-2-3-15,-3-2 0,-1-3 16,-1-2-16,-1-3 0,-2-2 16,-3-4-16,-1-2 15,-2-3-15,-2-2 0,-3-3 0,-3-1 16,-2-7-16,-1-6 0,0-4 16,0-4-16,0 3 0,0 2 0,0 2 15</inkml:trace>
  <inkml:trace contextRef="#ctx0" brushRef="#br0" timeOffset="338568.3377">15324 11989 0,'0'0'0,"0"0"15,0 0-15,0 0 0,0 0 0,-16 26 16,16-26-16,-20 26 0,20-26 0,-24 30 16,9-12-16,0 0 15,-2 0-15,1-2 0,0 1 16,-2 1-16,2-1 0,3-4 15,1-1-15,2-2 0,1-2 0,1-4 16,3-3-16,1-5 0,2-4 16,1 3-16,0 0 0,0 1 15</inkml:trace>
  <inkml:trace contextRef="#ctx0" brushRef="#br0" timeOffset="338751.3949">15343 11614 0,'0'0'0,"0"0"16,0 0-16,19 16 0,-19-16 0,20 17 16,-7-6-16,1 0 0,1 2 15,-1-2-15,-2-1 16,-2-2-16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2:47:59.817"/>
    </inkml:context>
    <inkml:brush xml:id="br0">
      <inkml:brushProperty name="width" value="0.05292" units="cm"/>
      <inkml:brushProperty name="height" value="0.05292" units="cm"/>
      <inkml:brushProperty name="color" value="#FF0000"/>
    </inkml:brush>
  </inkml:definitions>
  <inkml:trace contextRef="#ctx0" brushRef="#br0">3262 4414 0,'0'0'16,"0"0"-16,0 0 0,0 0 0,0 0 15,3 29-15,-3-29 0,0 34 16,0-34-16,2 36 0,0-12 16,-1 4-16,1 3 0,1 11 15,3-1-15,0-4 0,2-5 16,8 1-16,2-5 0,3-4 0,1-5 15,11-9-15,10-8 16,6-5-16,4-4 0,24-8 0,10-3 16,11-9-16,-6-3 0,19-6 15,3 0-15,31-11 0,-19 9 16,-16 1-16,-8 3 0,-18 6 16,-13 5-16,-8 5 0,-7 3 15,-15 6-15,-9 6 0,-18 6 16,-12 6-16,1-4 0,-2 0 0,1-3 15</inkml:trace>
  <inkml:trace contextRef="#ctx0" brushRef="#br0" timeOffset="519.4832">3344 7210 0,'0'0'16,"0"0"-16,0 0 0,0 0 15,0 0-15,6 27 0,-6-27 16,4 24-16,-4-24 0,6 39 15,-2-11-15,-1 1 0,-1-1 0,2 12 16,2 3-16,-3-4 0,1-4 16,2 6-16,3-4 0,4-8 15,0-6-15,10-4 0,5-4 16,9-4-16,2-4 16,20-13-16,13-11 0,8-3 0,-7-1 15,15-7-15,10-6 0,9-7 16,-5-3-16,31-12 0,-8 2 15,-22 9-15,-13 7 0,-8 4 16,-6 2-16,-22 11 0,-19 7 0,-10 4 16</inkml:trace>
  <inkml:trace contextRef="#ctx0" brushRef="#br0" timeOffset="1066.8787">3274 10107 0,'0'0'0,"0"0"16,0 0-16,0 0 0,-4 24 0,4-24 15,-1 31-15,-1-8 0,0 3 16,2 6-16,0 4 0,2 6 16,0-5-16,3 8 0,3-4 15,1-5-15,0-7 0,4-5 16,2-3-16,-2-6 0,3-2 0,7-10 15,8-8-15,1-4 0,0-5 16,21-15-16,7-9 0,2-3 16,0-4-16,21-16 0,5-8 15,6-1-15,-12 11 0,12-8 16,-31 21-16,-18 14 0</inkml:trace>
  <inkml:trace contextRef="#ctx0" brushRef="#br0" timeOffset="58867.4285">18293 4466 0,'0'0'0,"0"0"16,0 0-16,0 0 0,29-3 0,-16 2 15,4 1-15,-1 0 0,1 1 16,4-1-16,3 0 0,7 0 15,-2 0-15,7-1 0,5 1 16,-3 0-16,-2 0 0,14-1 16,2-1-16,-1 1 0,-1 0 0,13-1 15,1-2-15,-2 2 0,-1 1 16,13-1-16,5 0 16,-5 1-16,-4 1 0,16-2 0,2-1 15,-6 0-15,-5 2 0,43-3 16,-4 1-16,-13-1 0,-9 1 15,9 1-15,4 1 0,-10-2 16,-6 1-16,17-3 0,11-1 16,-9 1-16,-8 2 0,12 2 15,6 1-15,-8-5 0,-5-4 0,10 5 16,8 3-16,-6 2 0,-5 3 16,10-6-16,6-4 15,-8-1-15,-5 1 0,16 2 0,10 1 16,-15-1-16,-10 1 0,10-1 15,7 1-15,-8 3 0,-8 0 16,10 1-16,7 0 0,-11-2 16,-6-3-16,8 4 0,5 3 15,-15-3-15,-10-2 0,7 1 16,5 1-16,-13 3 0,-9 2 0,-4 2 16,-1 4-16,-10-9 0,-8-3 15,0 1-15,-1 0 0,-11 2 16,-7 1-16,-8-1 0,-5 1 15,-8-1-15,-6 1 0,0 3 16,-1-1-16,-7-3 0,-6-1 16,-4 1-16,-2 0 0,-4 3 15,0-1-15,-4-4 0,0 0 16,0 0-16,-1-3 0,-1-2 0,1-3 16,1 8-16,-2 7 0,0-4 15,-1 0-15,-4-3 0,-2-1 16,4-1-16,0 1 0,2 0 15</inkml:trace>
  <inkml:trace contextRef="#ctx0" brushRef="#br0" timeOffset="63517.1001">23928 4721 0,'0'0'0,"0"0"16,0 0-16,0 0 0,0 0 15,0 0-15,0 0 0,0 0 16,0 0-16,0 0 0,-16-21 15,16 21-15,0 0 0,-17-12 16,17 12-16,-18-10 0,9 4 0,0 2 16,0 3-16,-1-2 15,-1 2-15,-4 1 0,-2 0 16,-1 3-16,0-1 0,0 2 16,-3 3-16,0 0 15,-1 3-15,-7 3 0,0 3 0,4 0 16,3 0-16,-5 8 0,3 3 0,2-1 15,3-1-15,5 0 0,3 3 16,3-2-16,4-3 0,3 1 16,3-3-16,4-3 0,1-5 0,8-4 15,4-5-15,3-1 16,3-3-16,7-10 16,6-6-16,-2-2 0,-4 0 0,3-5 15,-3 0-15,-2-1 0,-2 1 0,0 0 16,-3 1-16,-4-1 0,-3-1 15,-5 4-15,-2 1 0,-3 6 16,-3 4-16,-3-1 0,-2 0 16,-2 5-16,-3 3 0,-1 4 15,-2 5-15,-1 4 0,-2 4 16,0 0-16,1 2 0,0 4 16,1 4-16,2 1 0,3 1 15,3-1-15,2-2 0,2-2 0,3 0 16,2-1-16,3-2 0,4-5 15,1-4-15,-2-3 0,-3 0 16,-3-2-16</inkml:trace>
  <inkml:trace contextRef="#ctx0" brushRef="#br0" timeOffset="63935.2096">24277 4745 0,'0'0'0,"0"0"16,0 0-16,0 0 0,-13 26 16,13-26-16,-14 32 0,5-13 15,-1 2-15,-1 2 0,0 3 16,-2 5-16,1-2 0,2-3 16,1-2-16,1-6 0,3-3 15,0-4-15,2-4 0,1-4 0,2-3 16,0-4-16,3-5 0,1-5 15,2-2-15,3-4 0,3 0 16,1-3-16,3 3 0,2-9 16,1 0-16,0 1 0,1 4 15,1 2-15,1 4 0,-3 1 16,0 3-16,-1 2 0,-3 3 16,0 2-16,-3 5 0,0 3 15,0 3-15,-2 6 0,0 3 0,-4 6 16,0 3-16,-4 3 0,-3 3 15,0 1-15,0 3 0,-1-3 16,-1-1-16,0-1 0,1-2 16,0-1-16,0-3 0,-1-4 15,2-2-15,0-3 0,1-3 16,0-2-16</inkml:trace>
  <inkml:trace contextRef="#ctx0" brushRef="#br0" timeOffset="64186.4371">24889 4531 0,'0'0'0,"0"0"0,0 0 16,0 0-16,0 0 0,-12 30 0,12-30 15,-15 35-15,7-13 0,-1 8 16,-1 2-16,0 1 0,0 1 15,-3 8-15,0-1 0,0 3 16,3-5-16,2-5 0,4-6 16,0-6-16,2-3 0,2-4 15,1-4-15,0-3 16,-1-1-16,0-1 0</inkml:trace>
  <inkml:trace contextRef="#ctx0" brushRef="#br0" timeOffset="64451.0937">25103 4706 0,'0'0'0,"0"0"16,0 0-16,0 0 0,0 0 16,0 0-16,0 0 0,0 0 0,0 0 15,-24 10-15,24-10 0,-32 14 16,14-3-16,-3 0 16,-2 1-16,0-1 0,0 1 0,-4 1 15,4 0-15,4-2 0,3 0 16,3 0-16,2-1 0,3 1 15,2 1-15,5 0 0,5-1 16,3 0-16,4 0 0,3 0 16,1 0-16,2 0 0,-1 1 0,3-2 15,2-1-15,0-2 0,1-5 16,-3 1-16,-4 0 0,-2-2 16</inkml:trace>
  <inkml:trace contextRef="#ctx0" brushRef="#br0" timeOffset="64700.8005">25465 4485 0,'0'0'0,"0"0"0,0 0 16,0 0-16,0 0 0,-6 23 0,6-23 15,-10 29 1,5-9-16,-6 11 0,-4 12 16,1-4-16,0-1 0,-3 6 0,2-4 15,-1 6-15,3-3 0,1 1 16,3-8-16,2-8 0,2-6 0,1-5 16</inkml:trace>
  <inkml:trace contextRef="#ctx0" brushRef="#br0" timeOffset="65100.5022">25534 4895 0,'0'0'0,"0"0"0,0 0 15,0 0-15,23 3 0,-23-3 0,0 0 16,29 5-16,-15-2 0,2-2 15,1-1-15,0 0 0,-1-1 0,2 0 16,0-2-16,4 0 0,0-2 16,-2 0-16,-2-1 0,-1 0 15,-2-3-15,-3 0 0,-1-2 16,-2-2-16,-2 1 0,-3 0 16,-3-1-16,-1 1 0,-1-1 15,-3 0-15,-3 0 0,-3 3 16,-2 2-16,-2 3 0,-3 2 15,-2 3-15,-4 3 0,-1 2 16,-1 4-16,1 5 0,0 1 0,-2 9 16,1 1-16,3 3 0,3 0 15,6 0-15,4 1 0,6-2 16,4-1-16,6 1 16,7-4-16,3-9 0,5-3 0,10-1 15,3-5-15,-7-1 0,-7-1 16,-4 0-16</inkml:trace>
  <inkml:trace contextRef="#ctx0" brushRef="#br0" timeOffset="67467.3817">23571 5374 0,'0'0'0,"0"0"0,0 0 16,0 0-16,0 0 0,0 0 15,0 0-15,0 0 0,0 0 16,0 0-16,-17 32 0,17-32 16,-11 26-16,11-26 0,-12 36 15,6-16-15,2 1 0,1 2 16,-1 1-16,3 4 0,1-3 0,2-2 15,2-3-15,2-3 0,3-2 16,3-6-16,4-4 16,-1-3-16,2-2 0,2-5 15,1-4-15,1-2 0,0-1 0,5-6 16,-2-2-16,-1-1 0,-1-1 16,0 1-16,0-2 0,-3 5 15,-2 2-15,-4 4 0,-2 1 16,-2 5-16,-3 1 0,-4 6 15,-3 5-15,-2 3 0,-1 1 0,-3 8 16,-1 2-16,3 0 0,1 4 16,1 6-16,2 2 0,3-4 15,5-1-15,5-5 0,5-4 16,-2-5-16,0-5 0,5-5 16,3-6-16,2-4 0,0-3 0,4-8 15,-1-3-15,-2 0 16,-2 1-16,0-5 0,0-3 15,-3 1-15,-2 3 0,-5-2 16,-1-1-16,-3 2 0,-3 2 0,-2 5 16,-4 1-16,-2 4 0,-2 3 0,-3 4 15,-4 1-15,0 5 16,-1 1-16,-1 4 0,-1 1 16,2 4-16,2 1 0,1-2 15,3-1-15,0-2 0</inkml:trace>
  <inkml:trace contextRef="#ctx0" brushRef="#br0" timeOffset="67934.3875">24751 5548 0,'0'0'15,"0"0"-15,0 0 0,0 0 0,0 0 16,0 0-16,0 0 15,-1-22-15,1 22 0,0 0 0,-26-11 16,26 11-16,-28-5 0,11 5 16,-4 3-16,-1 1 0,0 1 15,-9 4-15,-1 3 0,1 1 16,1 2-16,-4 7 0,2 5 16,5-4-16,5 0 0,7 2 15,4-1-15,4-4 0,6-2 16,11-6-16,11-4 0,0-2 15,1-2-15,6-6 0,4-5 16,-4-1-16,-1-2 0,5-4 16,0-3-16,-3-1 0,0-1 0,-4-1 15,-2-2-15,-6 1 0,-2 3 16,-4 2-16,-4 2 0,-1 1 16,-3 4-16,-1 4 0,-2 3 15,-2 2-15,-1 2 0,-3 3 16,0 4-16,0 4 0,1 1 0,1 1 15,1 2-15,0 6 0,0 1 16,3-1-16,4 0 16,1-3-16,1-1 0,2-2 0,1-4 15,1-15-15,1-11 0,-2 2 16,-1 1-16,-1 3 0</inkml:trace>
  <inkml:trace contextRef="#ctx0" brushRef="#br0" timeOffset="68167.5736">25154 5532 0,'0'0'0,"0"0"0,0 0 16,0 0-16,-18 23 0,18-23 16,-18 30-16,7-11 0,0 4 15,0-2-15,0 0 0,1 1 16,2-3-16,0 3 0,2-5 15,2-3-15,1-3 0,3-3 16,3-4-16,0-5 0,2-3 0,0-4 16,2-1-16,-2 1 0,0 1 15,-2 1-15</inkml:trace>
  <inkml:trace contextRef="#ctx0" brushRef="#br0" timeOffset="68303.0342">25118 5283 0,'0'0'0,"0"0"0,0 0 16,0 0-16,0 0 0,0 0 0,0 0 16,0 0-16,25 16 0,-25-16 15,18 23-15,-18-23 0,17 20 16,-17-20-16</inkml:trace>
  <inkml:trace contextRef="#ctx0" brushRef="#br0" timeOffset="68650.6236">25686 5474 0,'0'0'0,"0"0"16,0 0-16,0 0 0,0 0 15,-17-14-15,17 14 0,-24-4 16,24 4-16,-35-2 0,13 2 16,0 2-16,1 3 0,-1 0 15,0 0-15,-4 2 0,0 1 0,4 2 16,3 3-16,5 1 15,3 1-15,7 1 0,4 1 16,3 0-16,4-3 0,1 3 0,3-1 16,2 0-16,0-1 0,-1-1 15,0-1-15,0 2 0,-1 0 16,-5-3-16,-5 0 0,-3-3 16,-3-1-16,-3 0 0,-3 1 15,-2-2-15,-3-2 0,-3 1 16,-2-1-16,0 1 0,1-3 15,4-4-15,1-2 0,4-4 0,4 1 16,0 0-16,1 1 0,1 2 16</inkml:trace>
  <inkml:trace contextRef="#ctx0" brushRef="#br0" timeOffset="68904.1442">26090 5301 0,'0'0'0,"0"0"16,0 0-16,0 0 0,-19 31 0,6-14 15,-6 2-15,-1 6 0,0 3 16,-8 14-16,-3 2 0,3-2 16,4-2-16,1 3 0,6-2 15,4-1-15,5-8 0,9-5 16,7-6-16,4-3 0,4-5 0,5-3 15,5-4-15,2-1 0,-1-4 16,0-2-16,-2-4 0,-5 1 16,-5 2-16,-3 0 0</inkml:trace>
  <inkml:trace contextRef="#ctx0" brushRef="#br0" timeOffset="69067.8126">25738 5555 0,'0'0'0,"0"0"16,0 0-16,35-11 0,-14 5 0,8 1 15,6 0-15,13 1 0,1 1 16,1-2-16,-9 3 0,-8-1 0</inkml:trace>
  <inkml:trace contextRef="#ctx0" brushRef="#br0" timeOffset="70017.0563">23245 6213 0,'0'0'0,"0"0"16,0 0-16,22-2 0,-22 2 16,26-4-16,-5 4 0,2 0 15,2 0-15,13 2 0,4-2 16,2 1-16,3-1 0,19 1 15,7-1-15,10 1 0,-4-1 0,20 2 16,3 0-16,-5 2 0,-4-2 16,50-2-16,12-4 0,-19 2 15,-15-1-15,1 1 0,3 1 16,-15 0-16,-7-1 0,5 4 16,4-1-16,-14 1 0,-9 2 0,-3-2 15,-2 0-15,-14-4 16,-12 1-16,-3 2 0,-2 4 15,-12-2-15,-8 0 0,-10-1 0,-7-1 16,-5 0-16</inkml:trace>
  <inkml:trace contextRef="#ctx0" brushRef="#br0" timeOffset="70383.9473">26440 5650 0,'0'0'0,"0"0"0,0 0 16,31-4-16,-31 4 0,32-3 15,-9 3-15,2-1 0,0 1 16,14 0-16,2 1 0,-1-2 15,-2 0-15,-1 0 0,-6 0 0,-6 0 16</inkml:trace>
  <inkml:trace contextRef="#ctx0" brushRef="#br0" timeOffset="70967.4399">27442 5448 0,'0'0'0,"0"0"0,0 0 0,0 0 16,0 0-16,0 0 0,0 0 16,-11 25-16,11-25 0,-13 25 15,3-5-15,0 1 0,0 1 0,1 3 16,-1 3-16,2-2 15,1-3-15,3 3 0,3-1 16,2-5-16,1-4 0,4-5 16,2-4-16,5-3 0,2-2 15,3-6-15,1-5 0,1-2 0,1-4 16,6-5-16,1-4 0,-1-2 16,-2-2-16,-3 3 0,-2 1 15,-1 0-15,-2 1 0,0-2 16,-4 3-16,-2 4 0,-1 5 15,-4 4-15,-2 4 0,-4 5 16,0 0-16,-4 5 0,-2 5 16,1 3-16,-2 4 0,-1 7 0,1 4 15,0 0-15,3 1 0,1 0 16,3 0-16,4-3 0,1-6 16,4-3-16,3-5 0,4-3 15,1-3-15,2-4 0,1-5 16,1-3-16,1-3 0,-1-1 15,-1-4-15,1-1 0,1-3 0,-3-4 16,1-3-16,-3 1 16,-3-1-16,-1-5 0,-4 0 15,-2 2-15,-3 1 0,-3 7 0,-3 4 16,-3 4-16,-4 2 0,-1 7 16,-2 1-16,1 5 0,0 2 15,2 0-15,1-2 0,3 1 16</inkml:trace>
  <inkml:trace contextRef="#ctx0" brushRef="#br0" timeOffset="71400.9703">28499 5504 0,'0'0'0,"0"0"15,0 0-15,0 0 0,0 0 0,-21-8 16,21 8-16,-30-2 0,30 2 16,-38 1-16,13 2 0,0 2 15,-1 1-15,-8 5 0,-1 2 16,3 0-16,2 1 0,-2 6 16,4 4-16,4 0 0,6-2 0,6-2 15,5-2-15,6-1 16,4-2-16,8-4 0,7-3 15,-1-3-15,1-3 0,6-3 0,6-5 16,-2-1-16,-3-2 0,7-7 16,1-2-16,-4 0 15,-3 0-15,-2-4 0,-2-2 16,-5 3-16,-4 5 0,-3 2 16,-3 3-16,-2 3 0,0 3 15,-5 5-15,-3-1 0,-1 4 0,0 2 16,-2 5-16,1 1 0,0 0 15,2 1-15,2 5 0,2 3 16,2 1-16,3 1 0,-1-1 16,0-3-16,-2-5 0</inkml:trace>
  <inkml:trace contextRef="#ctx0" brushRef="#br0" timeOffset="71736.2429">29112 5393 0,'0'0'0,"0"0"15,0 0-15,-37 8 0,22-6 0,-3 2 16,-3 0-16,-5 4 0,0 1 16,3 1-16,2 1 0,5 0 15,3 3-15,5-2 0,3 1 16,5 2-16,5-1 0,5 1 15,5-2-15,2 2 0,0-2 16,5 4-16,0-2 0,-5-2 0,-5-1 16,-3 0-16,-2-1 0,-6 1 15,-5 0-15,-1-1 16,-4 1-16,-2-1 0,-2 0 0,-4-2 16,0-1-16,-4 2 0,1-3 15,3-1-15,3-2 0,4-4 16,3-4-16,3 2 0,0-1 0,0 1 15</inkml:trace>
  <inkml:trace contextRef="#ctx0" brushRef="#br0" timeOffset="72017.3799">29622 5307 0,'0'0'16,"0"0"-16,0 0 0,0 0 15,0 0-15,-13 33 0,13-33 16,-23 35-16,7-13 0,-1 4 16,-2 3-16,0 1 0,-1 2 0,-2 5 15,2 0-15,1 2 0,3-3 16,6-6-16,6-3 0,4-4 16,3-3-16,6-5 0,3-3 15,3-2-15,2-4 0,4-1 16,2-2-16,-2-3 0,-1-2 0,0-4 15,-2-4-15,-2 3 0,-3 1 16,-3 1-16</inkml:trace>
  <inkml:trace contextRef="#ctx0" brushRef="#br0" timeOffset="72216.9332">29324 5487 0,'0'0'0,"0"0"0,0 0 16,25-8-16,-25 8 0,34-5 0,-12 1 16,3 0-16,3 1 0,2 0 15,3 0-15,8 0 0,0 1 16,1 2-16,0 1 0,5 0 16,-2 0-16,-9 0 0,-6-1 15,-6 1-15</inkml:trace>
  <inkml:trace contextRef="#ctx0" brushRef="#br0" timeOffset="72600.994">29731 5747 0,'0'0'0,"0"0"15,0 0-15,0 0 0,28-6 0,-28 6 16,30-6-16,-12 4 0,2-2 15,1 0-15,2-3 16,1 0-16,1 1 0,6-4 0,-2-3 16,-1 1-16,-3-1 0,0-1 15,-2 0-15,1-3 0,-4 0 16,-5 0-16,-5-1 0,-4 3 16,-4 4-16,-5-1 0,-6 0 15,-1 5-15,-2 3 0,-7 1 16,-5 3-16,-5 3 0,0 2 0,-2 5 15,-1 4-15,3 2 0,2 1 16,4 3-16,3 3 0,3 3 16,3 0-16,10-1 0,5 0 15,6-3-15,3-3 0,8-3 16,8-2-16,1-1 0,2-2 16,4 1-16,2-1 0,-6 1 0,-5 0 15,-5-2-15,-5-2 0,-3-3 16</inkml:trace>
  <inkml:trace contextRef="#ctx0" brushRef="#br0" timeOffset="73317.1955">29072 6376 0,'0'0'0,"-10"1"16,-5-1-16,-5 2 0,-3 3 0,-18-1 16,-8 0-16,-11 0 0,-2 0 15,-18 2-15,-2-2 0,1 0 16,3-4-16,-18-1 0,-13-2 16,10-4-16,7-3 0,-39-6 15,10-1-15,20-2 0,15-2 16,5-8-16,3-6 0,16 3 0,12 2 15,4-11-15,1-4 16,10-2-16,7 0 0,13-7 0,7-6 16,4 3-16,3 0 0,7-1 15,4-1-15,5 3 0,5 4 16,14-7-16,10-6 0,-1 8 16,-1 5-16,12-1 0,9-2 15,-1 8-15,-2 4 0,9-2 16,4-1-16,-8 9 0,-6 5 0,13 1 15,7-2-15,-4 8 0,-2 6 16,12 0-16,9-1 0,-6 4 16,-3 4-16,9 5 0,8 5 15,-6 3-15,-5 3 0,16 5 16,11 5-16,-8 0 0,-4 1 16,10 3-16,6 3 0,-12 3 0,-11 2 15,7 10-15,3 7 16,-12 6-16,-7 2 0,2 1 15,1 1-15,-13-2 0,-11-2 0,-7 9 16,-5 6-16,-14-7 0,-9-3 16,-6 6-16,-4 4 0,-10-6 15,-8-4-15,-8 2 0,-6 2 16,-5-7-16,-5-4 0,-13-2 16,-7-3-16,-4-4 0,-1-4 0,-18-2 15,-10-3-15,-1-2 16,-1-3-16,-9-2 0,-8-4 15,4-7-15,3-3 0,-8 0 0,-5 2 16,6-3-16,4-1 0,0-5 16,-1-3-16,11-2 0,6 0 15,-3 3-15,0 3 0,5 1 16,7 3-16,19-2 0,12-3 16,10 1-16</inkml:trace>
  <inkml:trace contextRef="#ctx0" brushRef="#br0" timeOffset="84616.9528">3001 8013 0,'0'0'0,"0"0"16,0 0-16,-26-4 0,19 5 15,-9-1-15,-2-1 0,-3 0 16,-1-1-16,-11 2 0,-4 1 16,1 0-16,-2 1 0,-12 4 15,-4 1-15,0 2 0,4 2 16,-16 6-16,-1 5 0,4 0 15,5 3-15,-13 6 0,0 4 16,8-3-16,7 0 0,-3 8 16,3 1-16,12-3 0,10-1 0,-8 20 15,9-3-15,11-8 0,9-9 16,16 1-16,13 1 0,-3-17 16,4 3-16,13 5 0,13 3 15,-1-6-15,1-4 0,43 7 16,6-5-16,-4-5 0,-4-3 0,18-2 15,15-1-15,-9-4 0,-4-2 16,16-1-16,13-3 0,-7 0 16,-8-1-16,15-1 0,12-1 15,-10 3-15,-5 1 0,10 1 16,7-3-16,-16-2 0,-8-1 16,9-2-16,7-4 0,-12 0 15,-9-2-15,9 0 0,5-1 16,-15 2-16,-11 2 0,9-4 0,6-2 15,-16-1-15,-10 0 0,2 0 16,1 0-16,-11-1 0,-6 1 16,1-4-16,0 0 15,-13-3-15,-8-2 0,-7-2 0,-4-1 16,-8 0-16,-4 0 0,-7-5 16,-6-3-16,-9 3 0,-13 2 15,-3-3-15,-7-2 0,-4 0 16,-3-1-16,-10-1 0,-7-2 15,2 4-15,4 2 0,-7-4 16,-3 0-16,-3 4 0,0 4 0,-10-3 16,-8 0-16,4 4 0,3 4 15,-12-3-15,-7 2 0,-2 1 16,0 1-16,-15 2 0,-10 1 16,2 6-16,3 4 0,-17 5 15,-11 2-15,8 4 0,2 5 0,-15 1 16,-10 2-16,9-1 0,8 0 15,-13 8-15,-9 5 0,13-2 16,6-2-16,-8 2 0,-5 4 16,17-2-16,11-1 0,2 1 15,0 1-15,18-7 0,12-3 16,6-1-16,3 0 0,8 0 16,8-1-16,-1 0 0,4 0 15,9-6-15,7-4 0,9-1 16,4-1-16,5 0 0</inkml:trace>
  <inkml:trace contextRef="#ctx0" brushRef="#br0" timeOffset="85217.1842">1829 8538 0,'0'0'16,"0"0"-16,0 0 0,0 0 0,0 0 16,33-12-16,-33 12 0,32-6 15,-32 6-15,42-7 0,-13 3 16,4 1-16,2 0 0,16-2 16,5 1-16,-1-1 0,1 1 0,22-2 15,3 1-15,13-1 16,-5 1-16,21-1 0,0 2 15,7 1-15,-6 0 0,53-4 0,-4-2 16,-23 6-16,-13 4 0,6-2 16,5-2-16,-11-4 15,-7-4-15,6 5 0,6 3 0,-10 1 16,-6-1-16,7 1 0,6-1 16,-13 0-16,-6 0 0,-1 2 15,3 1-15,-14 0 0,-7 1 16,-4-1-16,0 1 0,-8-1 15,-7 0-15,-6 1 0,-2 0 16,-13 0-16,-8-1 0,-4 1 16,-2 1-16,-4-3 0,1-2 0,-5 1 15,-4 1-15,-3 2 0,-1 3 16,-2 1-16,-1 0 0,0-6 16,-2-2-16,-2 3 0,0 3 15,-1-1-15,-1-1 0,-3 0 16,1 2-16,3-3 0,2-2 0,-4 1 15,3 0-15,-2 1 0,-2 0 16,-3 1-16,-1 2 0,-1 0 16,1-1-16,-3-2 0,0 0 15,0 0-15,1-1 0,-2 0 16,-4-1-16,-3 2 0,-1 0 16,-8 2-16,-3 0 0,2 0 0,4 0 15,1 0-15</inkml:trace>
  <inkml:trace contextRef="#ctx0" brushRef="#br0" timeOffset="94717.1296">9289 7617 0,'0'0'0,"9"1"0,5 3 0,1-3 0,0 0 15,15-2-15,9-1 16,1 1-16,3 1 0,17 0 0,6 0 16,12 0-16,2 1 0,16-1 15,1-3-15,0 2 0,0 1 16,17 0-16,2 0 0,41 1 0,-18-1 15,-8-3-15,-6-1 16,-7-2-16,-4-2 0,-7 8 16,-5 5-16,-9-1 0,-7 0 0,-9-4 15,-5-3-15,-13 2 0,-8 1 16,-10-1-16,-7 0 0,-16 3 16,-12 5-16,-1-3 0,-2-1 15,-1-1-15</inkml:trace>
  <inkml:trace contextRef="#ctx0" brushRef="#br0" timeOffset="97802.6557">8908 6444 0,'0'0'0,"0"0"0,0 0 0,3 31 16,-3-31-16,5 30 15,-1-4-15,1 2 0,1 2 0,3 15 16,1 7-16,1 9 0,-1-1 16,1 16-16,0 4 0,-1-5 15,-3-4-15,2 20 16,1 3-16,-2-5 0,0-15 0,0 19 15,-2-16-15,-2-11 0,0-7 0,-2-5 16,0-3-16,0-14 0,2-9 16,-2-7-16,1-5 0,-2-11 15,-1-5-15,-1-2 0,1 2 16,0-2-16</inkml:trace>
  <inkml:trace contextRef="#ctx0" brushRef="#br0" timeOffset="98700.4068">8665 6343 0,'0'0'15,"0"0"-15,0 0 0,0 0 0,23-7 16,-23 7-16,25-8 0,-25 8 16,32-8-16,-14 4 0,6-2 15,1 0-15,2 2 0,13-4 16,3-2-16,1 1 0,3 2 0,13-2 15,4 2-15,-3-1 0,-2 1 16,13-3-16,1-1 16,5 0-16,-6 2 0,0 0 0,2 2 15,-1 0-15,-8 1 0,-2 1 16,0 2-16,-8 0 0,-7 2 0,19 1 16,-10 3-16,-22-2 0,-2 2 15,9 2-15,-4 1 16,-21 0-16,-1 1 0,1 0 0,3-1 15,-2 0-15,-3 0 0,-3 1 16,-2 2-16,-1 1 16,-1 0-16,0 4 0,-1 1 0,-1 0 15,-2 2-15,1 1 16,-2 3-16,-1-2 0,0-1 0,1 4 16,-1 3-16,-1-2 0,0 0 15,0 2-15,0 2 0,1-1 16,1 1-16,-2 1 0,0 1 15,0-1-15,0 0 0,0 1 16,0 1-16,0-1 0,-1-1 0,0 4 16,1 4-16,-1-2 0,0-2 15,1 2-15,1 0 0,-1-2 16,0-3-16,1 5 0,1 2 16,0-3-16,-3 1 0,0 7 15,0 1-15,-2-9 0,1-2 0,-1 6 16,0 1-16,1-4 0,0 0 15,-2-2-15,1 0 0,1-6 16,0-3-16,0 1 0,0 2 16,0-7-16,0-1 0,-2 2 15,1 0-15,0-3 0,1-4 16,-1 3-16,-2 2 0,0-3 16,-1-1-16,-1-3 0,0-2 15,-1 0-15,-2-3 0,-2 0 16,-2-1-16,-2-1 0,1 0 15,-4-2-15,-1-1 0,-5-1 0,-1 0 16,-6 0-16,-3-1 16,-2-1-16,-3 0 0,-8-1 15,-7 0-15,-11-1 0,1 1 0,-21 0 16,-7 1-16,4 1 0,3 2 16,13-1-16,21 0 0,14 0 0</inkml:trace>
  <inkml:trace contextRef="#ctx0" brushRef="#br0" timeOffset="118368.2312">10795 6071 0,'0'0'0,"0"0"0,0 0 0,0 0 16,23-3-16,-23 3 0,32-1 15,-8-2-15,3 0 0,5-2 16,3-2-16,14-4 0,2-3 0,1 3 16,1 0-16,10-3 0,-2-1 15,7 0-15,-4 2 0,-10 0 16,-9 2-16,-4 3 16,-9 1-16,-12 2 0,-5 2 0,-9 2 15,-8 2-15,0 0 0,-1 0 16,3-1-16</inkml:trace>
  <inkml:trace contextRef="#ctx0" brushRef="#br0" timeOffset="118567.399">11247 5818 0,'0'0'0,"0"0"0,0 0 15,0 0-15,0 0 0,19 28 16,-19-28-16,15 35 0,-8-13 0,-1 7 15,-1 4-15,1 4 0,-2 2 16,2 15-16,-2 1 16,-1 10-16,-1-3 0,-2 3 0,-2-4 15,-3-12-15,-3-6 0,1-5 16,3-10-16,1-5 0</inkml:trace>
  <inkml:trace contextRef="#ctx0" brushRef="#br0" timeOffset="118717.7293">10917 6467 0,'0'0'0,"0"0"16,0 0-16,29-12 0,-29 12 0,39-20 15,-12 7-15,7-3 0,3-3 16,16-5-16,3-3 0,15-1 16,-1 1-16,-4 1 0,-14 6 15,-11 5-15</inkml:trace>
  <inkml:trace contextRef="#ctx0" brushRef="#br0" timeOffset="118918.5714">12004 5896 0,'0'0'0,"0"0"16,0 0-16,0 0 0,-26 20 16,11-6-16,-5 4 0,-3 1 15,-3 3-15,-9 9 0,-2 2 16,-3-2-16,0-1 0,-7 8 15,2-1-15,-6 1 0,4-5 0,6-7 16,5-3-16,8-8 0,4-5 16,5-3-16,4-2 0,4-1 15</inkml:trace>
  <inkml:trace contextRef="#ctx0" brushRef="#br0" timeOffset="119090.8743">11704 6252 0,'0'0'0,"0"0"15,0 0-15,12 23 0,-8-8 16,0 2-16,-1 1 0,-1 4 16,0 0-16,0 3 0,1-2 15,-2-2-15,0 0 0,-1-6 16,-2-3-16,-2-2 0,0-3 0,0-4 16,0-4-16,1 1 0,1 0 15,0 0-15</inkml:trace>
  <inkml:trace contextRef="#ctx0" brushRef="#br0" timeOffset="119285.0803">11833 6203 0,'0'0'0,"0"0"15,0 0-15,0 0 0,0 0 16,17 29-16,-17-29 0,12 28 16,-12-28-16,13 34 0,-7-15 15,1-1-15,1 0 0,-2 0 16,1-1-16,-1-2 0,0 0 0,-1-2 15,0-4-15,-2-3 16,0-3-16,1-3 0,-2-2 0,0 0 16,-2 2-16,2-4 0</inkml:trace>
  <inkml:trace contextRef="#ctx0" brushRef="#br0" timeOffset="119484.4115">12048 6152 0,'0'0'16,"0"0"-16,0 0 0,19 14 0,-19-14 15,20 21-15,-10-4 16,2 2-16,2 3 0,1 0 16,4 1-16,3 6 0,0-1 0,-2-3 15,-3-1-15,3 1 0,-2-4 16,-3-4-16,-1-3 0,-5-4 16,0-2-16,-3-5 0,-1-4 15,1-3-15,-2-4 0,0 1 16,-1 1-16,0 1 0</inkml:trace>
  <inkml:trace contextRef="#ctx0" brushRef="#br0" timeOffset="119667.7439">12806 5866 0,'0'0'0,"0"0"15,0 0-15,-9 22 0,9-22 0,-23 25 16,3-7-16,-4 4 0,-5 2 15,-8 10-15,-1 2 16,0 1-16,-1 1 0,-5 5 0,3-3 16,2 0-16,7-6 0,7-9 15,7-4-15,2-5 0</inkml:trace>
  <inkml:trace contextRef="#ctx0" brushRef="#br0" timeOffset="119867.4123">12651 6115 0,'0'0'0,"0"0"0,0 0 0,7 28 16,-4-12-16,-2 7 0,0 5 15,-1 5-15,-1 2 0,-1 11 16,-1 0-16,2 5 0,0-5 16,1-7-16,2-5 0,1-2 15,-1-7-15,1-9 0,1-7 16,0 0-16,-1-2 0,-1-1 0</inkml:trace>
  <inkml:trace contextRef="#ctx0" brushRef="#br0" timeOffset="120035.8006">12956 5970 0,'0'0'0,"0"0"16,0 0-16,25 0 0,-25 0 0,28 4 15,-13-1-15,0 3 0,-2 0 16,-1 2-16,0 0 0,-1 0 16,0-1-16,1 0 0,-2 0 15,-1-2-15</inkml:trace>
  <inkml:trace contextRef="#ctx0" brushRef="#br0" timeOffset="120217.7429">12789 6215 0,'0'0'0,"0"0"16,0 0-16,30-11 0,-30 11 0,43-11 15,-14 5-15,1 1 0,0-1 16,10-2-16,3 1 0,-3 0 16,-4 2-16,5-2 0,-4 1 15,-8 1-15,-4 1 0,-6 1 0</inkml:trace>
  <inkml:trace contextRef="#ctx0" brushRef="#br0" timeOffset="120386.965">12844 6395 0,'0'0'16,"0"0"-16,0 0 0,30-7 15,-30 7-15,40-11 0,-13 5 16,0 1-16,2-2 0,9-2 15,1 2-15,-3 0 0,-2 1 0,-1-1 16,-6 2-16,-5 1 0</inkml:trace>
  <inkml:trace contextRef="#ctx0" brushRef="#br0" timeOffset="120687.6623">13096 6249 0,'0'0'0,"0"0"0,0 0 16,0 0-16,5 22 0,-5-22 16,2 28-16,-2-28 0,1 38 15,-2-16-15,-1 3 0,-1-2 16,0 1-16,-4 5 0,0-1 16,-3-4-16,-1-2 0,-1-3 15,-2-2-15,2-2 0,1-2 0,1-4 16,1-3-16,2-2 15,0 0-15,3 0 0,2-3 0,5-1 16,5-4-16,6 0 16,7-1-16,3-2 0,4 0 0,3 0 15,2 0-15,2-1 0,2 2 16,1 0-16,-7 1 0,-7 1 0</inkml:trace>
  <inkml:trace contextRef="#ctx0" brushRef="#br0" timeOffset="120838.3918">13614 6628 0,'0'0'0,"0"0"0,0 0 15,0 0-15,8 21 0,-8-21 16,9 16-16,-3-8 0,1 0 16,1-4-16,1-4 0,-2 1 15,0-1-15,-2 0 0</inkml:trace>
  <inkml:trace contextRef="#ctx0" brushRef="#br0" timeOffset="121017.3453">14084 6020 0,'0'0'15,"12"-5"-15,6 0 0,5-3 0,0 1 16,12-2-16,6 1 15,-3 1-15,-3 0 0,8 0 0,0 2 16,-9 0-16,-8 1 0,-5 2 16</inkml:trace>
  <inkml:trace contextRef="#ctx0" brushRef="#br0" timeOffset="121163.8681">14094 6188 0,'0'0'0,"0"0"0,0 0 16,0 0-16,-5 24 0,5-24 0,2 23 16,-2-23-16,6 24 0,-1-14 15,-2 0-15,0-3 0</inkml:trace>
  <inkml:trace contextRef="#ctx0" brushRef="#br0" timeOffset="121434.4066">14604 6101 0,'0'0'0,"0"0"16,0 0-16,0 0 0,-25 15 0,4-6 16,-7 4-16,-4 2 0,-3-1 15,-16 8-15,-4 4 0,2-2 16,2 1-16,-9 3 0,-5 2 16,12-3-16,8-2 0,5-4 15,10-5-15,13-3 0,9-3 0,14-6 16,10-3-16,9-4 0,7-2 15,14-3-15,10 1 16,1-3-16,2 0 0,10-2 0,2 0 16,-12 0-16,-7 1 0,2-2 15,-4 1-15,-13 2 0,-7 3 0,-9 1 16,-6 1-16,-4 2 0</inkml:trace>
  <inkml:trace contextRef="#ctx0" brushRef="#br0" timeOffset="121701.4402">14272 5921 0,'0'0'16,"0"0"-16,0 0 0,4 20 15,-4-20-15,-1 27 0,0-2 0,-1 2 16,1 4-16,-1 17 0,0 7 15,0 0-15,0-2 0,-3 12 16,1-1-16,-2 1 0,1-9 16,-4 0-16,-2-10 0,-1-7 15,-2-6-15,-2-5 0,-3-2 16,4-7-16,2-5 0,3-3 0,2-3 16,2-2-16</inkml:trace>
  <inkml:trace contextRef="#ctx0" brushRef="#br0" timeOffset="121850.7937">14387 6549 0,'0'0'0,"7"4"0,0 1 15,2 0-15,2 1 0,7 6 16,3 3-16,-1-1 0,-2 1 0,4-1 16,2 1-16,-1-4 0,-1-4 15,0-1-15,-3 0 0,-5-1 16</inkml:trace>
  <inkml:trace contextRef="#ctx0" brushRef="#br0" timeOffset="122068.0684">15208 6012 0,'0'0'0,"0"0"16,0 0-16,0 0 0,0 0 0,-17 28 15,17-28-15,-29 28 0,13-10 16,-6 4-16,-6 2 0,2 3 16,-1 0-16,-7 8 0,0-1 15,-3 2-15,6-5 0,2-1 16,6-7-16,4-6 0</inkml:trace>
  <inkml:trace contextRef="#ctx0" brushRef="#br0" timeOffset="122267.1969">15073 6354 0,'0'0'15,"0"0"-15,0 0 0,0 31 0,-1-17 0,0 7 16,-2 4-16,0 7 16,0 1-16,-1 0 0,2 0 15,0 0-15,1-6 0,0-5 16,1-4-16,1-5 0,0-2 0,1-9 15,2-5-15,-2 0 0,-2 3 16,2-3-16</inkml:trace>
  <inkml:trace contextRef="#ctx0" brushRef="#br0" timeOffset="122424.2771">15616 6001 0,'0'0'16,"0"0"-16,0 0 0,21 9 0,-13-4 16,-1 3-16,-2 3 0,0-1 15,-3 0-15,0 0 0,0-2 16,-1-1-16</inkml:trace>
  <inkml:trace contextRef="#ctx0" brushRef="#br0" timeOffset="122601.452">15275 6280 0,'0'0'0,"0"0"0,0 0 15,23-5-15,-23 5 0,29-7 16,-8 3-16,3 1 0,0-2 16,10 0-16,1 0 0,-1 2 15,-2 0-15,-4 1 0,-5 0 16,-3 1-16</inkml:trace>
  <inkml:trace contextRef="#ctx0" brushRef="#br0" timeOffset="122801.4585">15279 6500 0,'0'0'0,"0"0"16,0 0-16,37-5 0,-20 2 0,6 0 15,5-3-15,9-1 0,2 1 16,-1 0-16,2 4 16,5-3-16,-3 0 0,-3 0 0,-4 3 15,-6 0-15,-6 0 0,-4 0 16</inkml:trace>
  <inkml:trace contextRef="#ctx0" brushRef="#br0" timeOffset="123000.8134">15560 6399 0,'0'0'0,"0"0"15,0 0-15,0 0 0,0 0 0,2 26 16,-2-26-16,0 26 16,0-26-16,-2 35 0,0-12 15,0-1-15,-1 0 0,0-1 0,-1 0 16,-2 0-16,2-2 0,1-4 15</inkml:trace>
  <inkml:trace contextRef="#ctx0" brushRef="#br0" timeOffset="123134.1171">15364 6711 0,'0'0'0,"0"0"0,0 0 16,22-6-16,-22 6 0,32-6 15,-6 0-15,4 0 0,3 0 0,17-3 16,4 0-16,11-1 0,-3 0 15,-3 1-15,-13 2 0,-9 1 16</inkml:trace>
  <inkml:trace contextRef="#ctx0" brushRef="#br0" timeOffset="124518.0317">27070 7692 0,'0'0'0,"23"0"0,11-1 16,16-1-16,14-1 0,39 0 15,40-1-15,8-2 0,4 0 0,66 2 16,-3 5-16,-33-2 16,-23-2-16,8 0 0,6-1 15,-29 1-15,-21-1 0,-1 3 0,2 3 16,-31 0-16,-21 0 0,-23 0 15,-17-1-15,-11-1 0,-7 1 16,-5 0-16</inkml:trace>
  <inkml:trace contextRef="#ctx0" brushRef="#br0" timeOffset="128300.5336">27705 7957 0,'0'0'16,"0"0"-16,0 0 0,0 0 0,0 0 15,0 0-15,0 0 0,0 0 16,-20-16-16,20 16 0,-24-4 16,24 4-16,-32-2 0,13 1 15,-2 1-15,-2 1 0,-1 0 0,1 2 16,-1 1-16,-3 2 0,1-2 15,4 2-15,3 1 0,2 2 16,4-1-16,4 2 0,3 1 16,6 0-16,4 0 0,7 1 15,5 3-15,3-1 0,3 1 0,1 0 16,2 2-16,3 3 16,0 0-16,-4-2 0,-2-1 15,-5-3-15,-5-2 0,-6 0 0,-2 0 16,-8-1-16,-4-1 0,-6 0 15,-2-2-15,-4-1 0,-2-2 16,-2 0-16,-4-1 0,4-4 16,3-3-16,1-3 0,2-2 15,4 1-15,2 2 0,2 1 16</inkml:trace>
  <inkml:trace contextRef="#ctx0" brushRef="#br0" timeOffset="128736.1581">28156 7745 0,'0'0'0,"0"0"0,0 0 16,0 0-16,-7 25 0,7-25 16,-14 35-16,4-13 0,-1 2 0,-1 3 15,-1 3-15,-4 8 0,0-2 16,-2 7-16,0-3 0,3-8 15,3-4-15,0-3 0,0-2 16,3-4-16,1-2 0,2-5 16,2-2-16,0-3 0,2-2 0,1-5 15,2-1-15,0-3 16,1-1-16,5-4 0,1-6 16,3-1-16,2-1 0,3-1 0,2-2 15,2 2-15,1 1 0,5-2 16,2 1-16,-1 3 0,0 4 15,1 3-15,2 2 0,-4 2 16,-2 2-16,-3 2 0,-2 4 16,-4 3-16,-2 1 0,-2 7 15,-2 2-15,-3 0 0,-1 1 0,-2 1 16,-2 2-16,-1-2 0,0-2 16,-3 0-16,1-2 15,-1-1-15,0-2 0,1-2 0,0-2 16,0 0-16,1-3 0,1 0 15</inkml:trace>
  <inkml:trace contextRef="#ctx0" brushRef="#br0" timeOffset="129184.0363">28716 7958 0,'0'0'0,"0"0"16,0 0-16,0 0 0,-16 23 0,16-23 15,-17 29-15,5-11 16,-2 1-16,1 2 0,-1 3 16,3-4-16,2-2 0,2 3 15,6-3-15,5-4 0,3 0 0,5-7 16,5-3-16,3-4 0,2-4 16,1-2-16,1-4 15,5-6-15,0-3 0,-2-2 0,1 0 16,-3 0-16,-3 3 0,-1-3 15,-4 3-15,-6 6 0,-3 1 16,-1 5-16,-1 1 0,-4 4 16,-2 1-16,-2 11 0,-6 5 15,0-1-15,-1 5 0,-4 10 16,-1 8-16,-1-1 0,2 3 0,1 5 16,2-1-16,2-5 0,3-4 15,-1-2-15,2-2 0,0-7 16,0-4-16,1-4 0,0-4 15,-3-2-15,0 0 0,-9-5 16,-5-1-16,3-2 0,-3-2 16,-3-1-16,-5-4 0,-1-1 15,0-2-15,4 1 0,7 3 16,2-1-16</inkml:trace>
  <inkml:trace contextRef="#ctx0" brushRef="#br0" timeOffset="140217.9119">6779 10574 0,'0'0'0,"0"0"0,0 0 15,0 0-15,0 0 0,0 0 0,25 1 16,-25-1-16,0 0 0,30 3 15,-30-3-15,29 2 0,-14 0 0,3-1 16,1-1-16,2 0 16,1 2-16,8-1 0,2-1 15,1 0-15,1 1 0,1-1 16,2 1-16,10 0 0,-2-1 0,4 0 16,2-1-16,-3 0 0,-3-1 15,15 0-15,4-1 0,-5 0 16,-6 0-16,14 0 0,3 0 15,-4 2-15,-6 1 0,15-1 16,2 0-16,-11 0 0,-7 1 0,39-3 16,0 2-16,-17-4 0,-13 0 15,4-1-15,3 0 16,-5 2-16,-1 1 0,4-1 16,5-2-16,-13 5 0,-8 2 0,12-3 15,7-2-15,-12 0 0,-8 1 16,9-1-16,7 1 0,-3 4 15,-4 2-15,5-3 0,5-2 16,-13 0-16,-9 2 0,4-1 16,4 1-16,-6 0 0,-2 0 0,-6 1 15,-3 3-15,-7-3 0,-6-2 16,-8 5-16,-6 3 16,-12-2-16,-8-1 0,0-2 0,1 0 15,2-2-15</inkml:trace>
  <inkml:trace contextRef="#ctx0" brushRef="#br0" timeOffset="154418.4437">7622 8999 0,'0'0'0,"0"0"16,0 0-16,3-20 0,-3 20 0,0 0 16,-3-19-16,3 19 0,-5-12 15,-2 7-15,-2 2 0,-2 1 16,-2 2-16,-1 5 0,-3 1 15,1 3-15,-2 2 0,-4 9 16,-2 6-16,4 2 0,0 1 16,-1 14-16,2 5 0,3-1 15,2 0-15,-1 11 0,4-1 16,1-6-16,3-6 0,-1 2 16,1-4-16,2-11 0,0-6 0,-1-3 15,-3-1-15,-2-5 0,-2-4 16,-4-4-16,-3-2 0,-1-3 15,3-2-15,-7-5 0,-3-3 16,0-3-16,-1-2 0,1-7 16,-1-5-16,6-4 0,4-3 0,5 6 15,2 6-15,-5-20 0,-2-18 16,2 14-16,6 18 16,5 5-16,5 4 0,9-3 0,5 0 15,5-2-15,4 1 0,8 1 16,7 1-16,-4 5 0,2 1 15,13 0-15,4 1 0,-3 3 16,0 1-16,4 1 0,3-1 16,-13 2-16,-10 2 0,-10 0 15</inkml:trace>
  <inkml:trace contextRef="#ctx0" brushRef="#br0" timeOffset="154818.1576">7524 9361 0,'0'0'0,"0"0"16,0 0-16,27-2 0,-27 2 0,28 1 16,-6-2-16,0 0 0,1-2 15,11-1-15,1 1 16,-1-2-16,-1 1 0,7-2 0,-4-2 15,-3 2-15,-2-1 0,-4-1 16,-4-1-16,-4 0 0,-3 2 0,-7-4 16,-7 0-16,-5 1 15,-4 2-15,-6 2 0,-5 0 16,-1 4-16,-2 1 0,-6 4 16,-4 3-16,0 1 0,2 2 0,-2 4 15,-1 4-15,1 1 0,6 0 16,5 5-16,2 4 0,6-3 15,4-3-15,7 2 0,6 1 16,3-4-16,4-2 0,9-1 16,7-1-16,2-4 0,1-3 0,3-4 15,3-2-15,-1-2 0,1-1 16,-6 1-16,-7-1 0,-6 0 16</inkml:trace>
  <inkml:trace contextRef="#ctx0" brushRef="#br0" timeOffset="155167.7799">8020 9401 0,'0'0'16,"0"0"-16,0 0 0,0 0 15,0 0-15,0 0 0,36-1 16,-36 1-16,33-1 0,-11-1 0,3-1 16,0 1-16,1-1 0,8-2 15,2-1-15,-4-1 0,-2 1 16,0 0-16,-1-3 0,-4 1 15,-4-1-15,-1-3 0,-4-3 16,-8 0-16,-4 2 0,-7-2 16,-6 2-16,-2 3 0,0 4 0,-11 4 15,-7 4-15,3 2 0,1 0 16,-4 8-16,-2 5 16,4 3-16,-1 0 0,3 9 0,5 2 15,5-3-15,6-1 0,7-1 16,9 0-16,5-2 0,4-2 15,8-6-15,7-7 0,3-2 16,1-4-16,17-8 0,5-7 16,-8-1-16,-7-2 0,-10 4 0,-8 3 15,-6 3-15</inkml:trace>
  <inkml:trace contextRef="#ctx0" brushRef="#br0" timeOffset="155384.5396">8934 8976 0,'0'0'0,"0"0"0,0 0 0,-10 23 16,10-23-16,-14 39 0,2-10 15,-1 3-15,-1 1 0,-1 16 16,1 1-16,0 5 0,6-4 0,1 2 16,4-5-16,3-9 0,3-7 15,7-8-15,6-4 16,1-5-16,1-5 0,8-7 0,8-6 15,-8 0-15,-4 2 0,-8-1 16</inkml:trace>
  <inkml:trace contextRef="#ctx0" brushRef="#br0" timeOffset="155585.9665">9405 9133 0,'0'0'0,"12"-1"0,8 0 0,3-1 16,3 1-16,13-3 0,17-2 15,0-1-15,-1 0 0,12 0 0,1 2 16,-8 1-16,-8 1 0,2 0 16,-6 3-16,-11-1 0,-11 1 0,-6-1 15</inkml:trace>
  <inkml:trace contextRef="#ctx0" brushRef="#br0" timeOffset="155786.4157">9815 8926 0,'0'0'0,"0"0"15,0 0-15,-11 24 0,11-24 16,-14 29-16,3-8 0,-1 3 15,-2 2-15,-5 10 0,-3 3 16,1 0-16,1-2 0,-1 5 16,2-4-16,4-8 0,1-5 0,4-6 15</inkml:trace>
  <inkml:trace contextRef="#ctx0" brushRef="#br0" timeOffset="156268.3352">9552 9381 0,'0'0'16,"0"0"-16,0 0 0,6 26 0,-2-15 15,0 4-15,3 4 16,-2 0-16,1 0 0,0 1 0,2 0 16,0-6-16,-1 0 0,0-5 15,-4-2-15,0-5 0,-3-2 0,2 0 16,-2 0-16,1-9 15,-3-9-15,-2 0 0,1-1 16,-4 2-16,2 2 0,-1 1 16,2 1-16,1 3 0,0 1 0,6 1 15,1 1-15,6 0 16,3 0-16,4 0 0,4 1 16,1 2-16,2-1 0,1 1 0,3 1 15,4 1-15,-2-1 0,-2 4 16,-1 2-16,-4-1 0,-3 2 15,-8 2-15,-7 2 0,-5 2 16,-5 0-16,-5 3 0,-4 2 16,-5-2-16,-4-1 0,-1 1 15,-3 0-15,5 2 0,3 0 0,4-3 16,2-2-16,3-3 0,2 1 16,6-4-16,4-1 15,8-5-15,6-2 0,10-2 0,7-4 16,2-3-16,4 1 0,-1-1 15,2-1-15,-1 1 0,-10 3 0,-6 1 16</inkml:trace>
  <inkml:trace contextRef="#ctx0" brushRef="#br0" timeOffset="156487.6902">10330 9059 0,'0'0'0,"0"0"0,0 0 0,3 23 16,-3-23-16,0 31 0,-4-5 16,-2 3-16,-1 4 0,-4 16 15,0 4-15,0-4 0,0-2 0,0 4 16,2-5-16,0 0 0,2-8 16,2-9-16,1-7 0,1-6 15,1-4-15,-1-10 0,-1-8 16,2 2-16,1 0 0,0 2 15</inkml:trace>
  <inkml:trace contextRef="#ctx0" brushRef="#br0" timeOffset="156768.116">10393 9049 0,'0'0'0,"8"-3"0,4-3 15,1 2-15,1 1 0,6 0 16,1 1-16,1 2 0,1 2 15,2 3-15,0 2 0,-2 3 16,-1 2-16,5 7 0,-2 5 16,-2 0-16,-2 2 0,-4 4 15,-3 5-15,-1 0 0,-1 2 0,0 7 16,-1-1-16,-2-3 16,-2-1-16,-3-5 0,0-3 15,-3-4-15,-1-2 0,-3-2 0,0-2 16,-2-4-16,-2-1 0,-7-6 15,-7-1-15,1-7 0,0-5 16,5 2-16,2-2 0,4 2 0</inkml:trace>
  <inkml:trace contextRef="#ctx0" brushRef="#br0" timeOffset="156935.2111">10331 9273 0,'0'0'0,"0"0"15,0 0-15,19-10 0,-19 10 0,26-9 16,-6 5-16,0 0 0,0 2 16,2 1-16,2 0 0,5 1 0,-3 1 15,-4 1-15,-3-2 0,-2 1 16</inkml:trace>
  <inkml:trace contextRef="#ctx0" brushRef="#br0" timeOffset="157085.7703">10418 9444 0,'0'0'0,"0"0"0,0 0 15,35-8-15,-35 8 0,40-11 0,-11 4 16,2 0-16,2-1 0,12-3 16,1-3-16,2 1 0,-10 3 0,-7 2 15</inkml:trace>
  <inkml:trace contextRef="#ctx0" brushRef="#br0" timeOffset="157318.6755">11033 9166 0,'0'0'0,"0"0"0,0 0 15,35-3-15,-35 3 0,39-4 0,-10 2 16,1 1-16,1-1 0,14-1 16,4 0-16,0-1 0,-1 0 15,8 2-15,-5 0 0,-2 1 0,-11-2 16,-8 2-16</inkml:trace>
  <inkml:trace contextRef="#ctx0" brushRef="#br0" timeOffset="157501.9408">11079 9317 0,'0'0'16,"0"0"-16,23-2 0,-6 1 0,3 0 0,12-2 16,7 1-1,0-2-15,3-1 0,13 1 0,4 2 16,-8 1-16,-7 0 0,-2 0 15,-9 0-15,-8 1 0</inkml:trace>
  <inkml:trace contextRef="#ctx0" brushRef="#br0" timeOffset="157701.3498">11440 9256 0,'0'0'0,"0"0"16,0 0-16,0 0 0,-6 23 0,6-23 16,-7 28-16,3-11 15,-1 2-15,0 1 0,-2 0 16,2 0-16,0-2 0,0 1 0,0-2 16,2-3-16</inkml:trace>
  <inkml:trace contextRef="#ctx0" brushRef="#br0" timeOffset="158067.887">11376 9550 0,'0'0'0,"0"0"0,0 0 16,1 21-16,-1-21 0,0 0 0,1 31 15,-2-17-15,-1-1 0,0 1 16,0-3-16,0-1 0,-1-1 0,1-1 15,0-3-15,0-1 16,0-2-16,2-2 0,-2-3 16,4-2-16,-1-2 0,3-1 15,4 0-15,1-2 0,2 1 0,1-1 16,2 0-16,4 0 0,-1 2 16,2 2-16,2 2 0,-2 2 15,-2 2-15,0 2 0,-2 1 16,-1 0-16,-3 0 0,-3 0 15,-1 2-15,-3 1 0,-1 3 16,-7 0-16,-3 0 0,-3 1 16,-2-1-16,-2 2 0,1 0 15,-2-4-15,-1-2 0,-1-3 16,-2-4-16,3 1 0,3 0 0,2 0 16</inkml:trace>
  <inkml:trace contextRef="#ctx0" brushRef="#br0" timeOffset="158351.3931">11835 9139 0,'0'0'0,"0"0"15,0 0-15,0 0 0,13 24 0,-13-24 16,3 31-16,-4-9 0,-1 4 16,-1 3-16,-2 3 0,0 5 15,0-2-15,2-1 0,0 1 16,1 2-16,2-6 0,2-3 15,3-3-15,3-5 0,1-5 0,6-3 16,5-3-16,0-2 16,0-3-16,2-4 0,1-3 15,2 0-15,1-2 0,-1-4 16,-1-1-16,-2-2 0,0 0 0,-2-4 16,-2-2-16,-3 2 0,-1 0 15,-4 3-15,-2 3 0,-1 0 16</inkml:trace>
  <inkml:trace contextRef="#ctx0" brushRef="#br0" timeOffset="158534.7836">12461 9266 0,'0'0'0,"0"0"0,23-3 15,-6 1-15,2-2 0,9 0 0,4 0 16,0 0-16,0-1 0,7 1 15,-2 1-15,-2 1 0,-3-1 16,-4 1-16,-4 0 0,-6 0 16,-5 1-16,-2-1 0,-2 1 15,-2 0-15</inkml:trace>
  <inkml:trace contextRef="#ctx0" brushRef="#br0" timeOffset="158784.9777">12678 9053 0,'0'0'16,"0"0"-16,0 0 0,6 26 0,-6-26 15,3 38-15,-3-7 16,0 0-16,0 3 0,-1 11 0,-1 3 16,0 3-16,-2-4 0,2-7 15,1-5-15,-1-1 0,-2-7 16,-1-5-16,-3-3 0,0-4 15,-1-3-15,-6-4 0,-4-4 16,2 0-16,0-3 0,4 0 16,2 0-16,2 0 0</inkml:trace>
  <inkml:trace contextRef="#ctx0" brushRef="#br0" timeOffset="158887.0522">12470 9490 0,'0'0'16,"0"0"-16,0 0 0,0 0 0,33-10 15,-33 10-15,39-14 0,-15 6 16,6 1-16,-1-1 0,2-2 15,10-2-15,1-1 0,-6 2 16,-6 3-16,-5 0 0</inkml:trace>
  <inkml:trace contextRef="#ctx0" brushRef="#br0" timeOffset="159120.2015">13005 9314 0,'0'0'0,"0"0"0,0 0 0,33-1 16,-19-1-16,5 1 0,4-2 15,0 0-15,0 0 0,9-2 16,2 0-16,-3 0 0,-2 0 0,2-1 16,-4 1-16,-5 0 0,-3 2 15,-6-5-15,-4-1 16,-3 3-16,-1 1 0,0 1 0</inkml:trace>
  <inkml:trace contextRef="#ctx0" brushRef="#br0" timeOffset="159351.329">13113 9117 0,'0'0'0,"0"0"15,0 0-15,11 23 0,-11-23 16,12 32-16,-4-7 0,0 4 15,2 2-15,5 11 0,0 1 16,-1-3-16,1-1 0,3 4 16,1-2-16,1-5 0,0-5 0,3 3 15,-1-5-15,-3-4 0,-3-4 16,-1-7-16,-2-4 16,-1-3-16,-2-2 0,-1-6 0,0-4 15,-3 0-15,0 0 0,-2 3 16</inkml:trace>
  <inkml:trace contextRef="#ctx0" brushRef="#br0" timeOffset="159551.7493">13546 9374 0,'0'0'0,"0"0"16,0 0-16,0 0 0,-29 14 0,29-14 15,-32 23-15,12-9 0,-1 1 16,-2 2-16,-2 3 0,-7 3 15,1-4-15,1 0 0,2-3 16,-2 1-16,5-2 0,3-5 16,2-3-16,2-3 0,3-1 15,2-2-15,4 2 0,1-2 0</inkml:trace>
  <inkml:trace contextRef="#ctx0" brushRef="#br0" timeOffset="159702.3415">13558 8984 0,'0'0'0,"0"0"15,0 0-15,0 0 0,21 15 0,-21-15 16,18 25-16,-8-7 0,-1 1 16,0-1-16,-1-3 0,-1-1 15</inkml:trace>
  <inkml:trace contextRef="#ctx0" brushRef="#br0" timeOffset="174318.1782">25137 10623 0,'0'0'0,"0"0"16,0 0-16,0 0 0,29 0 0,-29 0 16,27 0-16,-27 0 0,38 3 15,-13-1-15,5-1 16,2-1-16,3 1 0,18-2 0,6-2 16,10 1-16,-2 1 0,22-3 15,3 0-15,7 0 0,-8 0 0,17-3 16,2 0-16,-12 3 15,-9 3-15,42-5 0,-9-4 16,-23 6-16,-15 4 0,-9 1 16,-5 0-16,-20-1 0,-15-1 0,-16-2 15,-11-4-15,-3 3 0,-1 2 16,-2-1-16</inkml:trace>
  <inkml:trace contextRef="#ctx0" brushRef="#br0" timeOffset="177917.9965">24763 8878 0,'0'0'0,"0"0"15,0 0-15,5 25 0,-5-25 0,4 32 16,-3-10-16,-1 3 0,0 1 0,-3 13 16,-2 5-16,-1-3 15,-1-1-15,-2 9 0,-2-2 16,2-8-16,1-6 0,0 2 16,2-5-16,1-10 0,2-5 0,1-2 15,2-1-15,0-6 0,1-4 0,2-6 16,3-3-16,-1-5 15,1-2-15,1-4 0,3-3 16,5-7-16,-1-2 0,5 1 16,3 1-16,1 2 0,0 1 0,6-2 15,-1 2-15,0 3 0,-2 2 16,1 8-16,0 6 16,-3 4-16,-5 3 0,0 6 15,-1 4-15,-4 6 0,-2 5 0,-3 2 16,-2 2-16,-3 2 0,-1 1 0,0-1 15,-1-2-15,0-1 16,-1-1-16,0-1 0,0 2 16,5-7-16,2-4 0,-2-3 0,0-2 15,-2-2-15</inkml:trace>
  <inkml:trace contextRef="#ctx0" brushRef="#br0" timeOffset="178335.3332">25814 9154 0,'0'0'15,"0"0"-15,0 0 0,0 0 0,-20-10 16,20 10-16,-28 1 0,8 1 16,-2-1-16,-4 4 0,-1 2 15,-1 3-15,1 3 0,-9 6 16,2 1-16,3 2 0,3 2 15,-2 5-15,6-1 0,5-3 16,5 0-16,9-6 0,7-1 16,4-3-16,3-2 0,7-8 0,6-5 15,1-3-15,2-3 0,0-2 16,3-3-16,-2-1 0,1-1 16,2-7-16,0-3 0,-5 2 15,-3 1-15,-3 1 0,-2-2 16,-4 6-16,-2 4 0,-2 3 15,-1 3-15,-3 4 0,1 1 0,-3 8 16,0 6-16,0-2 0,0 1 16,3 7-16,0 6 15,2 1-15,0-1 0,5-2 16,3 0-16,2-7 0,0-4 0,-2-2 16,-4-3-16,-3-1 0</inkml:trace>
  <inkml:trace contextRef="#ctx0" brushRef="#br0" timeOffset="178618.0294">26371 9093 0,'0'0'16,"0"0"-16,0 0 0,-28 4 0,14-1 16,-3 4-16,0 2 0,-1 1 15,1 1-15,-3 3 0,3 3 16,5 1-16,4 2 0,6-2 15,5 0-15,3 0 0,2-2 0,0 0 16,3-1-16,0-1 16,1-2-16,-1 4 0,-3-1 15,-4-2-15,-4-1 0,-6-2 16,-4-1-16,-1-1 0,-1-1 0,-7-1 16,-4-1-16,1-1 0,1 0 15,-2-3-15,1-2 0,4 1 16,4-2-16,2 2 0</inkml:trace>
  <inkml:trace contextRef="#ctx0" brushRef="#br0" timeOffset="178868.223">26835 8959 0,'0'0'0,"0"0"0,0 0 0,-10 25 15,10-25-15,-18 33 0,4-6 16,-1 1-16,-2 3 0,-5 11 16,-1 3-16,-1 6 0,5-6 0,4 0 15,6-10-15,4-4 0,3-4 16,11-6-16,7-4 0,2-6 16,0-5-16,5-1 0,6-4 15,-4-4-15,-3-3 0,-2-6 16,-4-5-16,-2 3 0,-5 4 15,-1 2-15</inkml:trace>
  <inkml:trace contextRef="#ctx0" brushRef="#br0" timeOffset="179035.3163">26655 9159 0,'0'0'0,"11"-1"0,4 1 0,2 0 15,4 0-15,12 0 0,6 0 16,6 0-16,-1 0 0,-9 0 16,-6 0-16,-6 0 0</inkml:trace>
  <inkml:trace contextRef="#ctx0" brushRef="#br0" timeOffset="179385.147">26968 9302 0,'0'0'0,"0"0"0,0 0 16,24 0-16,-24 0 0,29-2 15,-7 2-15,3-3 0,0 0 0,4 0 16,3 0-16,7-2 0,0 1 16,-3-2-16,0-3 0,2-4 15,-5 1-15,-7 0 0,-8 2 16,-4 0-16,-6 0 0,-8 1 15,-7-2-15,-5 2 0,-3 1 16,-8 3-16,-6 3 0,1 2 16,-1 1-16,-4 3 0,-2 4 15,2 1-15,1-2 0,-3 12 16,6 5-16,4 2 0,6-1 0,5 0 16,7 0-16,6-3 0,4-2 15,12 0-15,12-1 0,3-4 16,1-4-16,10-5 0,8-2 15,-12-2-15,-7 0 0,-7 0 16</inkml:trace>
  <inkml:trace contextRef="#ctx0" brushRef="#br0" timeOffset="179701.9069">27630 9197 0,'0'0'0,"0"0"15,0 0-15,-11 21 0,4-11 16,0 3-16,-2 4 0,0 0 0,1 2 16,-1 4-16,3-4 15,0-3-15,1-3 0,0-4 16,2-4-16,1-3 0,2-2 0,1-7 16,3-3-16,3-1 0,2 0 0,4-7 15,4-8-15,-1 1 16,1 2-16,8-4 0,4 4 15,-2 5-15,0 4 0,-2 4 16,-1 5-16,-3 2 0,-2 4 0,-5 11 16,-3 6-16,-5 2 15,-5 1-15,-7 12 0,-5 11 0,-3 1 16,-1 0-16,-1-2 0,4-11 16,3-6-16</inkml:trace>
  <inkml:trace contextRef="#ctx0" brushRef="#br0" timeOffset="180284.8269">27078 10350 0,'0'0'0,"0"0"0,0 0 16,0 0-16,-21 17 0,21-17 15,-31 15-15,13-5 0,-1 2 16,-2 0-16,-2 1 0,-4 3 0,1 0 16,2-3-16,2-2 15,4 0-15,4-3 0,3-2 0,3-1 16,6-5-16,4-2 0,8-3 16,7-3-16,6-2 0,4-1 15,10 0-15,7-2 0,10 0 16,0 1-16,12 0 0,0 4 15,-5 1-15,-5 5 0,3 1 16,-6 2-16,-9 8 0,-7 2 0,-8 7 16,-6 1-16,-8 0 15,-6 0-15,-9 14 0,-8 10 0,-1-3 16,-4-1-16,-3-2 0,-3 1 16,-1-8-16,-1-5 0,-1 0 15,-1-1-15,4-3 0,3-3 0,-3-2 16,-1-2-16,-2-3 15,-1-3-15,-2-7 0,-3-5 16,3-5-16,2-4 0,7 5 0,4 1 16,2 2-16</inkml:trace>
  <inkml:trace contextRef="#ctx0" brushRef="#br0" timeOffset="180467.8983">27101 10500 0,'0'0'0,"0"0"16,0 0-16,-12 29 0,5-15 0,-3 3 16,-2 5-16,-7 6 15,-1 1-15,-1 0 0,0 0 16,0-1-16,4-5 0,3-4 0,2-3 16,5-4-16,1-4 0,2-2 15,-1-1-15,2-1 0</inkml:trace>
  <inkml:trace contextRef="#ctx0" brushRef="#br0" timeOffset="180654.2468">27342 10492 0,'0'0'0,"0"0"16,0 0-16,0 0 0,-6 33 0,6-33 16,-24 39-16,9-16 0,-2 5 15,-9 9-15,-4 1 0,2 0 16,0 1-16,-4 2 0,2-4 15,-2-2-15,5-8 0,-2-10 16,0-6-16,5-4 0,3-2 0,5-2 16,2 0-16,4-1 0</inkml:trace>
  <inkml:trace contextRef="#ctx0" brushRef="#br0" timeOffset="180801.5596">26904 10629 0,'0'0'0,"0"0"15,0 0-15,35 8 0,-20-5 0,6 3 16,4 2-16,1 1 0,0 0 16,12 3-16,1 1 15,0 0-15,-3-1 0,2 2 0,-7-4 16,-7-2-16</inkml:trace>
  <inkml:trace contextRef="#ctx0" brushRef="#br0" timeOffset="181247.512">27885 10415 0,'0'0'0,"0"0"0,0 0 16,0 0-16,-10 22 0,10-22 15,-16 30-15,6-12 0,0 0 0,0 3 16,2 0-16,2 0 15,3-3-15,4 4 0,4-3 16,2-1-16,1-2 0,6-4 16,5-3-16,1-4 0,1-3 0,1 0 15,2-2-15,-2-2 0,-1 1 16,5-7-16,0-5 0,-4 0 16,-3-2-16,-4-1 0,-3-5 15,-2 3-15,-2 1 0,-3 1 16,-3 3-16,0-1 0,-4 3 0,-1 4 15,-2 5-15,-2 1 16,-1 3-16,-3 6 0,-1 7 16,1-2-16,0 1 0,-4 9 0,-1 7 15,1 1-15,-1 1 0,0 2 16,-2 1-16,3 4 0,3-5 16,3-2-16,2-3 0,2-4 15,-1-3-15,4-6 0,2-4 16,0-6-16,0-6 0,0 0 15,0 2-15,0-2 0</inkml:trace>
  <inkml:trace contextRef="#ctx0" brushRef="#br0" timeOffset="181434.8471">28568 10378 0,'0'0'15,"0"0"-15,0 0 0,0 0 16,1 23-16,-1-23 0,-15 27 16,3-11-16,-2 2 0,-3-1 15,-4-3-15,-1 2 0,3-3 0,2-2 16</inkml:trace>
  <inkml:trace contextRef="#ctx0" brushRef="#br0" timeOffset="181551.8102">28204 10598 0,'0'0'0,"0"0"0,0 0 16,0 0-16,0 0 0,26-5 15,-26 5-15,34-6 0,-13 4 0,4 0 16,4 2-16,3-3 0,1 1 16,10 2-16,0 1 0,-2 2 15,-3 1-15,2 2 0,-8-3 16,-6-1-16</inkml:trace>
  <inkml:trace contextRef="#ctx0" brushRef="#br0" timeOffset="181818.3081">28499 10714 0,'0'0'0,"0"0"15,0 0-15,-22 22 0,12-11 0,-1 0 16,-1 1-16,-3 3 0,3 0 16,3-1-16,3-2 0,2 0 15,3 0-15,6-2 0,3-2 16,5 0-16,1-2 0,5-1 15,3 0-15,1-2 0,1 0 16,1-2-16,1-1 0,2-1 16,0 1-16,-3-1 0,0 0 15,-4 2-15,-4 3 0,-1-6 0,-3-3 16,-2 1-16,-2 0 0,-2 2 16</inkml:trace>
  <inkml:trace contextRef="#ctx0" brushRef="#br0" timeOffset="181955.5956">29001 11047 0,'0'0'0,"0"0"0,0 0 16,-26 6-16,26-6 0,0 0 15</inkml:trace>
  <inkml:trace contextRef="#ctx0" brushRef="#br0" timeOffset="193602.4899">21491 12033 0,'0'0'0,"0"0"0,0 0 16,0 0-16,0 0 0,22 4 0,-22-4 15,20 6-15,-20-6 0,28 8 16,-11-6-16,1 1 0,1 0 16,4 0-16,5 0 0,-1 0 15,2 0-15,12-1 0,3 1 16,2 1-16,1-2 0,15 0 15,1 0-15,-1 0 0,-3-1 0,15 3 16,1 3-16,11-2 0,-1-1 16,2-1-16,2 0 15,6 0-15,-6 1 0,47-1 16,-5-3-16,-19-4 0,-15-2 0,7 6 16,7 4-16,-6-1 0,-3 0 15,7-5-15,5 1 0,-16 2 16,-10 2-16,13 0 0,11-1 15,3-5-15,6-6 16,9 2-16,6-1 0,-24 7 16,-20 2-16,0-1 0,-3-3 0,6 0 15,4-1-15,9 3 0,6 1 16,-12-1-16,-8-1 0,-1 1 16,-2 2-16,4-2 0,3-2 0,0 1 15,1 0-15,-5 1 0,-2 0 16,6 2-16,5 0 15,-11 0-15,-11 0 0,-2-1 16,-3-1-16,-5 0 0,-1 0 0,-1 1 16,1 1-16,-13 0 0,-8 0 15,-1-3-15,1-1 0,-9 0 16,-4 1-16,-3 0 16,-1 1-16,-10-5 0,-7-1 0,-10 0 15,-8-3-15,2 4 0,0 2 16,0 1-16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2:52:05.369"/>
    </inkml:context>
    <inkml:brush xml:id="br0">
      <inkml:brushProperty name="width" value="0.05292" units="cm"/>
      <inkml:brushProperty name="height" value="0.05292" units="cm"/>
      <inkml:brushProperty name="color" value="#FF0000"/>
    </inkml:brush>
  </inkml:definitions>
  <inkml:trace contextRef="#ctx0" brushRef="#br0">4704 5088 0,'0'0'0,"0"0"0,0 0 16,28-3-16,-28 3 0,28-2 16,-6-2-16,4 3 15,2 1-15,17 1 0,5 1 16,0-2-16,-3-2 0,14 1 15,-2 0-15,14 1 0,0 1 0,11-1 16,0-1-16,-3-1 0,2 0 16,9 0-16,2 2 0,-5 0 15,1 0-15,42-5 0,-7-2 16,-7 3-16,-5 5 0,2-1 16,2 0-16,-2-2 0,-2-2 0,7 3 15,5 2-15,-4-3 0,-2-1 16,5 2-16,5 0 15,-2 0-15,0 0 0,4 2 0,2 1 16,-2-4-16,-1-3 0,4 0 16,4 0-16,-6-2 0,-3 1 15,6 3-15,1 3 0,-5-4 16,-5 0-16,9 0 0,5 4 16,-2 0-16,-1 1 0,-2-5 15,2-5-15,-3 1 0,0 3 0,7 0 16,5 3-16,-3-2 0,-4 1 15,3-2-15,1-2 0,-6 2 16,-4 2-16,2 2 0,-1 0 16,0 2-16,-3 0 0,2-3 15,3-2-15,-5 1 0,-2 0 16,4 2-16,4 1 0,-7 1 16,-5 3-16,4-2 0,3-1 15,-2-1-15,-2-1 0,3 2 16,4 0-16,-8 2 0,-6 0 0,9 1 15,5 1-15,-8-1 0,-5-2 16,1 2-16,2 2 0,-3-4 16,-1 0-16,5 2 0,4 1 15,-9-1-15,-4-3 0,2 3 16,2 2-16,-3-5 0,-2-4 0,2 5 16,1 1-16,-2-1 15,-2-2-15,4-4 0,3-3 16,-5 5-16,-4 4 0,3-2 15,5 0-15,-3-2 0,-3-3 0,4 2 16,1 2-16,-2-4 0,-1-4 16,1 1-16,0 0 0,-4 2 15,-5 0-15,3 2 0,2 0 16,-6 1-16,-4 2 0,1-2 16,1-1-16,-4 0 0,-4 0 0,-4 2 15,-3 1-15,-6 1 16,-5 0-16,-5 0 0,-3 0 0,-11-1 15,-9-2-15,-15 1 0,-9 0 16,-14 2-16,-9 2 0,-20-22 16,-15-15-16,10 11 0,7 8 15,3 4-15</inkml:trace>
  <inkml:trace contextRef="#ctx0" brushRef="#br0" timeOffset="1915.9734">7041 4318 0,'0'0'0,"0"0"0,0 0 0,0 0 15,0 0-15,0 0 0,0 0 16,0 0-16,29 0 0,-29 0 16,0 0-16,20-3 0,-20 3 15,0 0-15,25-5 0,-14 4 16,2 0-16,0 0 0,2-1 16,2 0-16,-3 1 0,2-2 15,4 1-15,-1 0 0,-1-2 0,3 1 16,2 1-16,4-3 0,0 1 15,3 1-15,-1-2 16,1 3-16,0-1 0,8-1 0,2 0 16,-2 1-16,-3 3 0,3-2 15,3-3-15,-2 0 0,-3 0 0,8 0 16,-1 2-16,0-1 16,1 2-16,1 0 0,0-1 15,-2 0-15,-5 1 0,11 0 16,0 1-16,-3-2 0,-4 0 0,4 0 15,2-1-15,-5 3 0,-5-1 16,5-1-16,3-2 16,-4 3-16,-5 0 0,12 0 0,2 0 15,-13-1-15,-2 1 0,10 0 16,1-1-16,-6 1 0,-5-1 0,5 1 16,2 1-16,-5 1 15,-4 0-15,4-2 0,5 2 16,-3-2-16,-6 0 0,4-1 15,0 1-15,-2-1 0,-3 3 0,4-1 16,4 1-16,-3-1 0,-1 0 16,1 0-16,2 1 0,-6-2 15,1 1-15,7-1 0,3 0 16,-4 1-16,-4 0 0,4-1 16,2-2-16,-4 3 0,-2 0 0,1 1 15,3 0 1,-5-1-16,-6-1 0,2 1 0,0-2 15,-8 3-15,-4 0 0,2-1 16,2 1-16,-6-1 0,-1 0 0,-5 0 16,-2 2-16,-3-1 0,-2-1 15,-2 1-15,0-1 16,-3 1-16,-6 0 0,-1 0 0,-1 0 16,1 0-16,2 0 0,0 0 15</inkml:trace>
  <inkml:trace contextRef="#ctx0" brushRef="#br0" timeOffset="2768.1347">7282 4146 0,'0'0'16,"0"0"-16,0 0 0,0 0 0,0 0 16,0 0-16,0 0 15,0 0-15,0 0 0,0 0 0,28-12 16,-28 12-16,0 0 0,30-1 16,-30 1-16,30-2 0,-15 2 0,3-3 15,3 1-15,-1-1 16,1 1-16,4-1 0,0 2 15,8-2-15,-1-2 0,3 1 0,1-1 16,-1 2-16,1-1 0,7-1 16,0-1-16,-4 2 0,-1 0 0,9-1 15,2 1-15,-4 1 16,-3 1-16,2-2 0,2-3 16,-2 3-16,-1 1 0,9 3 15,0 1-15,-5-3 0,-2-3 0,1 0 16,0-1-16,-4 4 0,-1-1 15,5 0-15,4-3 16,-5 4-16,-3 2 0,8-2 16,3-2-16,-6 2 0,-5 2 0,4-2 15,5-4-15,-8 3 0,-5 2 16,8 3-16,6 2 16,-7-4-16,-6 0 0,6 1 0,6 3 15,-8-5-15,-4-2 0,9 2 16,3-2-16,-13 2 0,-5-1 0,9-2 15,2-1-15,-11 7 0,-4 4 16,4-6-16,5-4 16,-5 2-16,-3 3 0,-2-2 0,1 1 15,-3 1-15,-1 1 0,0-2 16,1-1-16,-7 1 0,-2 4 0,-2 1 16,2 3-16,-3-6 15,0-2-15,-2 2 0,2-1 16,-2 0-16,-2-1 0,-1 1 15,-2 1-15,-1-3 0,-2-2 0,-2 2 16,1 3-16,-1-2 0,0-2 16,-2-1-16,0 1 0,0 2 15,-2-1-15,-4 1 0,-1 0 16,0 0-16,1 0 0,2 0 16</inkml:trace>
  <inkml:trace contextRef="#ctx0" brushRef="#br0" timeOffset="9566.1308">2153 8134 0,'0'0'0,"0"0"15,0 0-15,0 0 0,0 0 0,22-6 16,-22 6-16,0 0 0,30-3 16,-30 3-16,25-4 15,-10 3-15,0 0 0,2-1 16,2-2-16,2 3 0,-2 1 0,11 0 16,3 0-16,-1 0 0,0 0 15,3-2-15,6-1 0,6 0 16,-6 0-16,10 2 0,5 3 15,-2-4-15,-3-3 0,16-1 16,5 1-16,0 0 0,-8 4 0,18-4 16,3-1-16,-9 2 0,-7 4 15,43-2-15,-4 1 0,-15-1 16,-11 1-16,6-2 0,5-3 16,-10 4-16,-7 1 0,11-2 15,3-3-15,-6 5 0,-8 3 0,12 3 16,10 0-16,-10-2 15,-7 0-15,14-7 0,11-3 16,-12 7-16,-6 5 0,7 1 0,8-3 16,-9-3-16,-5-5 0,12 11 15,9 7-15,-13-10 0,-9-6 16,15 1-16,12 1 0,-12-1 16,-11 1-16,16 2 0,9 2 15,-10 0-15,-7-2 0,14 0 16,6-2-16,-13 3 0,-8 2 0,17-1 15,12-1-15,-15 3 0,-8 4 16,18-5-16,10-4 16,-13 5-16,-7 4 0,9-5 15,10-3-15,-18 3 0,-14 3 0,11 0 16,7-1-16,-17-2 0,-12-2 0,-1-3 16,-1-1-16,-22 5 15,-14 4-15,-16-7 0,-9-4 16,-17 0-16,-12-2 0,1 2 15,1 1-15,1 3 0</inkml:trace>
  <inkml:trace contextRef="#ctx0" brushRef="#br0" timeOffset="10033.0472">4063 6854 0,'0'0'0,"0"0"16,-5 32-16,5-14 0,-2 1 0,-1 12 16,-1 6-16,1 7 0,0 3 15,-3 20-15,2 3 0,0 8 16,2-4-16,-3 9 0,0-4 15,2 5-15,3-8 0,0-9 0,1-7 16,1-2-16,-2-6 0,4 10 16,-4-7-16,1-18 0,1-13 15,1-10-15,-1-8 0,-2-6 16,0 0-16,4-11 0,-3-5 16,1 6-16,-2 3 0,1 1 15</inkml:trace>
  <inkml:trace contextRef="#ctx0" brushRef="#br0" timeOffset="10684.2423">4222 6857 0,'0'0'15,"0"0"-15,19-16 0,-19 16 16,29-14-16,-7 9 0,8 2 15,9-2-15,3 0 0,18-2 16,9-2-16,-2 3 0,2 3 0,27-2 16,26-3-16,-10 4 0,-6 0 0,65-3 15,22 0-15,-29-7 16,-17-5-16,17 3 0,15 3 16,-20 4-16,-14 3 0,28-6 15,17-2-15,-23 0 0,-15-1 16,19 6-16,16 1 0,-20 4 0,-11-1 15,22 3-15,13 0 16,-24 0-16,-16-2 0,13 5 0,11 3 16,-24 1-16,-16 1 0,10-1 15,9-2-15,-24 5 0,-17 0 16,1 3-16,1 2 0,-23-1 16,-16 1-16,-4 1 0,-3 1 15,-9-1-15,-8 1 0,-8 4 16,-6 4-16,-9-2 0,-7-2 0,-2 6 15,0 3-15,-8 1 16,-5 1-16,-2 10 0,-2 8 0,0-5 16,1-4-16,-4 12 0,-4 8 15,3-2-15,1-2 0,3 6 16,1 6-16,-1-7 0,1-5 0,0 2 16,0 0-16,0-13 15,-2-7-15,1 4 0,3 4 16,-3-5-16,-1-5 0,0-1 15,1 0-15,-3-2 0,-1-1 0,-3-5 16,-1-5-16,0-1 0,1-2 16,-5-4-16,-3 0 0,1-3 15,0-4-15,-7-6 0,-6-2 16,2-2-16,0-2 0,-18-5 16,-13-1-16,2-1 0,-6-1 0,-31-1 15,-14 3-15,5 1 0,4 3 16,-15-1-16,34 1 15,22 3-15</inkml:trace>
  <inkml:trace contextRef="#ctx0" brushRef="#br0" timeOffset="11733.5068">10964 7264 0,'0'0'16,"0"0"-16,0 0 0,0 0 0,0 0 15,12 28-15,-12-28 0,8 21 16,-8-21-16,7 31 0,-2-12 16,-1 1-16,0 1 0,-1 3 15,0 0-15,2 4 0,-1-1 0,0-5 16,2-1-16,-2-3 15,1-1-15,-1-5 0,1-2 16,-1-4-16,2-4 0,0 0 0,2-3 16,1 0-16,0-1 0,0-4 15,1-2-15,-1-2 0,0-1 16,0-2-16,-1-3 0,-2 2 16,0 0-16,-1-1 0,0-2 15,-1 1-15,-1 0 0,1 0 16,-1-1-16,0 4 0,1 1 15,-1-2-15,0 2 0,0 0 0,1 1 16,-2 4-16,0 0 0,1 3 16,1 1-16,0 6 0,2 3 15,-2 2-15,-1 2 0,2 9 16,0 6-16,-1-1 0,-2 3 0,0 3 16,-1 5-16,1 6 15,2-2-15,-1-5 0,0-4 16,-1-5-16,1-2 0,-4-6 0,-2-4 15,0-1-15,-1 1 0,-3-9 16,-1-4-16,2-2 0,0-2 16,3 2-16,0 0 0,0 0 15</inkml:trace>
  <inkml:trace contextRef="#ctx0" brushRef="#br0" timeOffset="11999.8477">11469 7212 0,'0'0'15,"0"0"-15,0 0 0,0 0 0,0 0 16,22 12-16,-22-12 16,8 16-16,-6-6 0,-1 3 0,-1 2 15,0 1-15,-1 0 0,-1 0 16,-1 1-16,0-4 0,0-2 16,-1 3-16,3-3 0,-1 0 15,1 0-15,2-5 0,1-1 16,3 0-16,0 0 0,5-2 15,6-6-15,0 1 0,2-1 0,8-3 16,3-1-16,-1-2 0,-1 0 16,0 0-16,-2 3 0,-3 0 15,-2 1-15,0 0 0,-4 2 16,-3 0-16</inkml:trace>
  <inkml:trace contextRef="#ctx0" brushRef="#br0" timeOffset="12217.0622">11639 7478 0,'0'0'0,"0"0"16,0 0-16,0 0 0,-4 30 15,4-30-15,-2 25 0,2-25 0,-4 34 16,-1-15-16,0 3 16,-1-2-16,1-4 0,-2 0 15,-1-3-15,-3 4 0,0-3 0,-1-3 16,0-2-16,0-2 0,0 0 15,-1-4-15,-2-2 16,3-1-16,2 1 0,1-1 0</inkml:trace>
  <inkml:trace contextRef="#ctx0" brushRef="#br0" timeOffset="12367.0631">11432 7611 0,'0'0'0,"0"0"16,0 0-16,21 9 0,-21-9 0,21 11 15,-5-3-15,1 3 16,2 1-16,1 0 0,2 0 15,8-1-15,0-1 0,0 0 0,2 2 16,-1-3-16,0-4 0,6 1 16,-2-3-16,-6 0 0,-6 0 0,-5-2 15</inkml:trace>
  <inkml:trace contextRef="#ctx0" brushRef="#br0" timeOffset="12550.5971">12193 7353 0,'0'0'0,"10"-3"15,6-2-15,0 2 0,1-2 0,10 0 16,6 0-16,0 0 16,0 0-16,9-2 0,0 0 15,-5 1-15,-5 1 0,-3 0 16,-6 1-16,-4 2 0</inkml:trace>
  <inkml:trace contextRef="#ctx0" brushRef="#br0" timeOffset="12749.6305">12382 7235 0,'0'0'16,"0"0"-16,0 0 0,0 0 0,0 0 15,10 25-15,-10-25 16,5 27-16,-4-14 0,-1 4 0,-1 3 16,-1-2-16,0-1 0,0-3 15,-1 0-15,1-3 0</inkml:trace>
  <inkml:trace contextRef="#ctx0" brushRef="#br0" timeOffset="13017.0995">12251 7603 0,'0'0'0,"0"0"0,0 0 15,0 0-15,0 0 0,23-17 0,-23 17 16,26-16-16,-26 16 0,35-18 16,-14 8-16,0 1 0,0 0 15,2 0-15,2 1 0,3-1 16,-2 0-16,-4 2 0,-2 2 16,-4 1-16,-2 2 0,-3 3 15,-2 3-15,-2 1 0,-3 2 0,-5 7 16,-3 6-16,-4 0 0,-3-1 15,-2 5-15,-4 3 16,1 0-16,-2-2 0,-5 3 0,-1-2 16,-1-4-16,1-3 0,-4 1 15,0-2-15,5-5 0,0-2 16,1 0-16,4-4 0,5 0 16</inkml:trace>
  <inkml:trace contextRef="#ctx0" brushRef="#br0" timeOffset="13183.3858">12297 7633 0,'0'0'0,"0"0"16,0 0-16,25 6 0,-12-1 15,4 3-15,2 3 0,5 3 16,1-1-16,4 1 0,2 2 16,-1 1-16,-1 0 0,8 0 15,0-5-15,-4-1 0,-3-1 0,-6-3 16,-5 0-16,-4-2 0</inkml:trace>
  <inkml:trace contextRef="#ctx0" brushRef="#br0" timeOffset="13416.7384">12972 7464 0,'0'0'0,"11"-3"0,6-1 15,2-1-15,1-1 0,12-4 0,6-2 16,1 2-16,-1 0 0,10-1 16,-3 0-16,3-3 0,-8 3 0,-2 4 15,-2 2-15,-7 2 16,-6 0-16,-6-1 0,-8-2 16,-1 2-16,-1-1 0,-2 2 0</inkml:trace>
  <inkml:trace contextRef="#ctx0" brushRef="#br0" timeOffset="13649.5743">13206 7221 0,'0'0'0,"0"0"0,0 0 15,0 24-15,0-24 0,3 29 16,-2-4-16,0 2 0,-1 2 0,-1 17 15,0 5-15,-1 6 0,1-5 16,0 9-16,-1-5 16,2-8-16,2-6 0,0-1 0,0-6 15,-2-11-15,0-4 0,-6-5 16,-3-5-16,4-6 0,0-3 16,2-1-16,1 0 0,0 0 0</inkml:trace>
  <inkml:trace contextRef="#ctx0" brushRef="#br0" timeOffset="13833.0837">13193 7504 0,'0'0'0,"0"0"15,0 0-15,0 0 0,0 0 16,0 0-16,-16 21 0,16-21 16,-19 23-16,6-6 0,-5 3 15,1 2-15,1-1 0,-5 6 16,2-2-16,3-4 0,0-4 0,3-3 15,2-1-15,2-3 0</inkml:trace>
  <inkml:trace contextRef="#ctx0" brushRef="#br0" timeOffset="14000.0972">13102 7610 0,'0'0'0,"0"0"0,0 0 16,26-3-16,-26 3 0,32-1 15,-12 1-15,2-1 0,1 1 0,8 1 16,0 0-16,-3 0 0,0-1 15,-1 0-15,-2 0 0,4 0 16,-3 0-16,-4-1 0,-3-2 16,-4-1-16,-2-1 0,-4 2 15,-1-1-15,-1 2 0</inkml:trace>
  <inkml:trace contextRef="#ctx0" brushRef="#br0" timeOffset="14200.0556">13496 7424 0,'0'0'15,"0"0"-15,0 0 16,0 0-16,0 0 0,5 21 0,-5-21 16,3 31-16,-2-11 0,-1 3 15,0 4-15,0 0 0,-1 0 0,1 9 16,0-1-16,1-4 0,0-2 16,0-6-16,0-2 0,2-4 15,-1-5-15,-1-1 0,-2-3 16,0-6-16,0-5 0,0 2 15,1 1-15,-3-4 0</inkml:trace>
  <inkml:trace contextRef="#ctx0" brushRef="#br0" timeOffset="14483.1003">13479 7501 0,'0'0'0,"0"0"0,0 0 16,15-14-16,-15 14 0,24-12 0,-8 4 15,1 0-15,3 1 0,1-1 16,1 2-16,5-3 0,-3 4 15,-1 0-15,-1 1 0,-1 2 16,-1 1-16,1 4 0,0 4 16,-4 1-16,-1 3 0,-3 5 15,-2 6-15,-2 1 0,-1 3 0,-2 11 16,0 2-16,-3-3 0,0 1 16,0-2-16,-1 1 0,-1 0 15,-1-5-15,0-7 0,-1-6 16,-1 2-16,-2-3 0,0-3 15,-3-1-15,-3-4 0,-3-3 16,-1-3-16,-3-3 0,0-3 16,-2-1-16,3 0 0,4 1 15,2 0-15</inkml:trace>
  <inkml:trace contextRef="#ctx0" brushRef="#br0" timeOffset="14633.0623">13489 7620 0,'0'0'0,"0"0"16,0 0-16,0 0 0,0 0 15,23-9-15,-23 9 0,26-9 16,-26 9-16,33-10 0,-13 3 0,1 3 16,1-2-16,0 1 15,-1 1-15,0 1 0,0 0 0,1 0 16,-3 1-16,-4 0 0</inkml:trace>
  <inkml:trace contextRef="#ctx0" brushRef="#br0" timeOffset="14816.1587">13555 7758 0,'0'0'0,"0"0"0,0 0 16,23-6-16,-23 6 0,30-9 16,-11 3-16,1 0 0,1-1 15,6 0-15,-1-1 0,0 3 16,-3 2-16,-3 0 0,-4 1 15,-2 1-15</inkml:trace>
  <inkml:trace contextRef="#ctx0" brushRef="#br0" timeOffset="14983.4372">13613 7868 0,'0'0'0,"0"0"0,0 0 16,24-8-16,-24 8 0,33-11 15,-13 4-15,5 0 0,1-1 16,3-1-16,0 0 0,3-1 0,-5 3 16,-4-1-16</inkml:trace>
  <inkml:trace contextRef="#ctx0" brushRef="#br0" timeOffset="15183.4584">14280 7567 0,'0'0'16,"0"0"-16,22-6 0,-7 2 0,0 1 15,4-3-15,3 0 0,8-3 16,0-2-16,-1 2 0,-2 2 16,-2 1-16,-2 2 0,-1 0 15,-4 0-15,-4 1 0,-3 1 16,-2 0-16</inkml:trace>
  <inkml:trace contextRef="#ctx0" brushRef="#br0" timeOffset="15433.4427">14417 7379 0,'0'0'15,"0"0"-15,0 0 0,0 0 16,0 0-16,11 34 0,-11-34 15,2 34-15,-2-13 0,0 2 16,0 5-16,0 2 0,0 3 0,0 9 16,0 1-16,0-4 0,0-3 15,0 2-15,0-5 0,0-3 16,0-3-16,-1-4 0,0-1 16,-2-4-16,-2-4 0,-3 6 15,-3 6-15,3-5 0,0-4 0,2-3 16</inkml:trace>
  <inkml:trace contextRef="#ctx0" brushRef="#br0" timeOffset="15552.4437">14149 7805 0,'0'0'0,"0"0"0,0 0 0,0 0 15,0 0-15,0 0 0,25-7 16,-25 7-16,34-15 0,-9 6 16,3-4-16,7 0 0,2-2 15,15-4-15,3 1 0,0-1 0,-10 3 16,-8 2-16</inkml:trace>
  <inkml:trace contextRef="#ctx0" brushRef="#br0" timeOffset="15749.8256">15150 7357 0,'0'0'0,"0"0"15,0 0-15,0 0 0,-25 9 16,25-9-16,-28 13 0,9-4 0,-4 0 15,-3 2-15,-3 2 0,-6 2 16,1 1-16,2 0 16,2-2-16,2 1 0,2-1 0,-1 1 15,6-4-15,4-1 0</inkml:trace>
  <inkml:trace contextRef="#ctx0" brushRef="#br0" timeOffset="15966.1042">14722 7548 0,'0'0'0,"0"0"15,0 0-15,0 0 0,8 29 0,-8-29 16,1 30-16,-1-30 0,0 39 16,-1-17-16,0 1 0,1 0 15,0-1-15,0 3 0,1 0 16,1-5-16,1-3 0,4-4 16,2-3-16,3-3 0,3-3 0,3-3 15,1-2-15,0-4 0,-1-2 16,1-2-16,0-2 0,-2-1 15,1 1-15,-2-1 0,-4 4 16,-1 1-16</inkml:trace>
  <inkml:trace contextRef="#ctx0" brushRef="#br0" timeOffset="16184.1097">14825 7706 0,'0'0'0,"0"0"16,0 0-16,24-3 0,-24 3 15,30-7-15,-8 3 0,1-1 16,1-1-16,3-1 0,1 0 16,8-2-16,-3 3 0,-2-1 15,-4 0-15,-3 0 0,-3 2 0,-4 0 16,-3-1-16,-5 2 16,-3 0-16,-4 2 0,-2 2 15,-6-3-15,0 2 0,0 0 0,1 1 16,0-1-16</inkml:trace>
  <inkml:trace contextRef="#ctx0" brushRef="#br0" timeOffset="16435.4032">15035 7516 0,'0'0'15,"0"0"-15,0 0 0,0 0 16,0 0-16,0 0 0,0 0 16,14 27-16,-14-27 0,6 28 0,-3-9 15,2 2-15,0 2 0,2 0 16,2 2-16,1-1 0,1-3 15,3 5-15,0-2 0,1-2 16,-2-1-16,-1-5 0,0 0 16,0-4-16,-1-1 0,0-2 15,0-2-15,-1-2 0,0-1 0,-2-3 16,-1-2-16,-1-3 0,1-2 16,-2-3-16,0 0 0,-2-1 15,-1 0-15,-3 0 0,-2 0 16,0 1-16,0 2 0,1 1 15</inkml:trace>
  <inkml:trace contextRef="#ctx0" brushRef="#br0" timeOffset="16611.8401">15031 8078 0,'0'0'0,"0"0"0,0 0 0,0 0 0,11 19 16,-11-19-16,4 21 0,-4-21 16,3 27-16,-2-15 0,-1-1 15,0-3-15</inkml:trace>
  <inkml:trace contextRef="#ctx0" brushRef="#br0" timeOffset="24449.6071">1979 9774 0,'0'0'0,"0"0"0,0 0 16,0 0-16,0 0 0,0 0 16,0 0-16,0 0 0,0 0 0,0 0 15,32-2-15,-32 2 0,0 0 16,34 3-16,-34-3 15,30 2-15,-13 0 0,4-2 16,4 0-16,2 1 0,5 1 0,12-2 16,4 0-16,-1 0 0,0 2 15,20-3-15,3-1 0,-1 0 16,-1 2-16,17 0 0,3 1 16,10-1-16,-4 0 0,17 1 15,5-1-15,33 5 0,-21 1 0,-4-4 16,1-2-16,-13 0 15,-7-1-15,10 7 0,10 5 16,-13-6-16,-8-5 0,9 0 0,5-2 16,-12 3-16,-8 0 0,4-2 15,4-4-15,-17 4 0,-10 2 16,-8-2-16,-2-1 0,-17 0 16,-12 1-16,-17-1 0,-9 0 15,-10-1-15,-4 0 0,-22 0 16,-17-1-16,-15-3 0,-11-3 0,20 2 15,14 3-15,10 2 0</inkml:trace>
  <inkml:trace contextRef="#ctx0" brushRef="#br0" timeOffset="26250.4309">5845 9094 0,'0'0'0,"18"-2"0,4 1 16,-3-1-16,2-1 0,12-1 15,4 0-15,9-2 0,1 2 0,9-4 16,0-1-16,-5 0 15,-5 0-15,-6 2 0,-5 2 16,-6-1-16,-5 3 0,-5-1 0,-4 3 16,-2 0-16,-4 0 0,-1 0 15</inkml:trace>
  <inkml:trace contextRef="#ctx0" brushRef="#br0" timeOffset="26416.4339">6232 9104 0,'0'0'0,"0"0"16,0 0-16,-17 17 0,17-17 0,-23 19 16,7-5-16,-3 3 0,-2 1 15,-7 6-15,-2 1 0,1 0 16,-1-2-16,-3 5 0,1-1 16,5-4-16,4-5 0,2-3 15,5-2-15,3-4 0</inkml:trace>
  <inkml:trace contextRef="#ctx0" brushRef="#br0" timeOffset="26616.3101">6166 9254 0,'0'0'0,"0"0"0,0 0 15,0 22-15,0-22 0,0 27 16,-2-8-16,1 0 0,-2 0 15,1 4-15,1 1 0,0-3 0,1-2 16,0-6-16,0-6 0,0 0 16,0-2-16,0 0 0</inkml:trace>
  <inkml:trace contextRef="#ctx0" brushRef="#br0" timeOffset="26933.327">6141 9199 0,'0'0'0,"0"0"15,0 0-15,0 0 0,0 0 0,26-9 16,-26 9-16,33-9 0,-15 6 16,3 1-16,-1 0 0,1 0 15,0 0-15,1 1 0,0 0 16,2 2-16,-2 1 0,-3 2 16,-6 0-16,-3 0 0,-4 1 0,-6 1 15,-6 2-15,-5 1 0,-5 1 16,-6 0-16,-5 1 15,0-1-15,1 0 0,-5 1 0,1-1 16,5 0-16,2 0 0,4-2 16,5-1-16,3-4 0,4-2 0,7-1 15,3 4-15,6-5 16,4 0-16,7-3 0,8-1 16,0 0-16,5-2 0,10-3 15,2-2-15,-5 1 0,-1 3 0,-3-1 16,-7 2-16,-7 2 0</inkml:trace>
  <inkml:trace contextRef="#ctx0" brushRef="#br0" timeOffset="27166.5932">6599 8947 0,'0'0'15,"0"0"-15,0 0 0,0 0 16,0 0-16,8 24 0,-8-24 0,4 26 15,-4-26-15,2 37 0,-4-14 16,0 2-16,0 1 0,-1 2 16,-2 2-16,0 5 0,-1 0 0,2-4 15,1-2-15,-2 1 16,3-5-16,-4-5 0,1-4 16,-2-6-16,0-3 0,1-3 0,2 1 15,0-2-15</inkml:trace>
  <inkml:trace contextRef="#ctx0" brushRef="#br0" timeOffset="27417.1325">6665 9035 0,'0'0'0,"0"0"0,29-8 16,-10 4-16,1-1 0,12 1 16,5 0-16,1-2 0,0 1 15,10-3-15,-1 2 0,-4 3 0,-3 2 16,4-2-16,-2-1 15,-9 2-15,-8 1 0,-5 1 0,-5 3 16,-4-1-16,-3 3 0,-9-1 16,-9 1-16,-2 1 0,-2 1 15,-5 2-15,-4 2 0,-1-1 16,-3 2-16,-1-1 0,-1-2 16,1-3-16,2-1 0,0 0 15,8-2-15,2 0 0</inkml:trace>
  <inkml:trace contextRef="#ctx0" brushRef="#br0" timeOffset="27850.1419">6869 8840 0,'0'0'0,"0"0"15,0 0-15,0 0 0,0 0 0,21 7 16,-21-7-16,0 0 16,20 17-16,-20-17 0,11 29 15,-10-12-15,2 2 0,-7 3 16,0 4-16,-2 1 0,1 1 0,-4 5 15,1-1-15,2-5 0,0-6 16,-5 1-16,-3 0 0,-3 0 16,2-5-16,3-3 0,0-2 15,3-3-15,2-3 0,4-4 16,1-1-16,2-1 0,4-4 0,3 0 16,1 1-16,6-2 15,1 0-15,4-1 0,2-1 16,0 1-16,1-1 0,-2 3 0,1 0 15,1 1-15,-3 1 0,3 0 16,-2 2-16,-5 1 0,-5 2 16,-2 4-16,0 1 0,-3 2 15,-3 1-15,-6 3 0,-3 4 16,-3 3-16,-2 1 0,-5 5 16,-1-1-16,2-3 0,-3 1 0,-2-2 15,0-1-15,0-3 0,0-2 16,0-1-16,3-2 0,-4-3 15,0-2-15,1-5 0,1-5 16,3 1-16,5 0 0,0 0 16</inkml:trace>
  <inkml:trace contextRef="#ctx0" brushRef="#br0" timeOffset="28019.5859">6822 9369 0,'0'0'0,"0"0"0,22 10 16,-8-2-16,2 1 0,1 1 15,2 1-15,8 4 0,0 2 0,0 1 16,-1 1-16,3 2 0,-4-2 16,-2-3-16,0-4 0,-6-1 15,-3-2-15,-3-4 0,-2-1 16,-3-4-16,-4-2 0,0 0 0,-2 2 16,2-2-16</inkml:trace>
  <inkml:trace contextRef="#ctx0" brushRef="#br0" timeOffset="28202.7126">7673 8783 0,'0'0'16,"0"0"-16,0 0 0,21 3 15,-21-3-15,0 0 0,25 13 16,-16-7-16,0 1 0,0 0 0,1 0 15,-4 0-15,1-1 0,-1-1 16</inkml:trace>
  <inkml:trace contextRef="#ctx0" brushRef="#br0" timeOffset="28417.2638">7595 8971 0,'0'0'15,"0"0"-15,0 0 0,33-10 0,-15 4 16,4 1-16,3 1 0,7 0 16,0-1-16,0 0 0,1-1 15,3 0-15,-3 1 0,-4 3 16,-7-1-16,-5 2 0,-6-1 16,-6 5-16,-5 2 0,-3-3 15,-2-1-15,0 0 0,1-1 0,0 1 16</inkml:trace>
  <inkml:trace contextRef="#ctx0" brushRef="#br0" timeOffset="28583.7201">7695 8973 0,'0'0'0,"0"0"0,0 0 0,0 0 15,0 0-15,0 0 0,0 0 16,0 0-16,0 0 0,11 21 16,-11-21-16,7 21 0,-7-21 0,5 28 15,-3-13-15,1 1 16,1-1-16,-1-1 0,-1-3 0,0 0 15,0-3-15,0-1 0</inkml:trace>
  <inkml:trace contextRef="#ctx0" brushRef="#br0" timeOffset="28769.7532">7946 8999 0,'0'0'0,"0"0"0,0 0 16,0 0-16,0 0 0,0 0 0,0 0 15,-1 27-15,1-27 0,-10 24 16,10-24-16,-18 26 0,6-14 16,-1 1-16,-1 2 0,0 0 15,1 0-15,-4 0 0,-2 1 16,-4 2-16,0-2 0,4-2 16,3-3-16,2-1 0</inkml:trace>
  <inkml:trace contextRef="#ctx0" brushRef="#br0" timeOffset="28966.8545">7468 9304 0,'0'0'0,"0"0"16,0 0-16,0 0 0,22-8 0,-22 8 16,35-6-16,-12 0 0,4 0 15,5-2-15,5 1 0,10-2 16,-3 2-16,1-1 0,2-1 16,5 0-16,-7-1 0,-4 1 15,-4 1-15,-2 0 0,-8 3 0,-6 2 16,-6 1-16,-9 1 0,-2 2 15,-8 2-15,-4 3 16,1-2-16,2 0 0,1-1 0</inkml:trace>
  <inkml:trace contextRef="#ctx0" brushRef="#br0" timeOffset="29205.546">7822 9217 0,'0'0'0,"0"0"0,0 0 15,0 0-15,0 0 0,0 0 16,0 0-16,0 0 0,0 0 0,-8 22 15,8-22-15,-6 28 0,2-10 16,1 1-16,-1 3 16,-1 1-16,1-2 0,-2 2 0,0 0 15,-4 5-15,0-1 0,-5-2 16,1 0-16,-2 0 0,0-3 16,-4 6-16,0 0 0,1-6 0,-2-1 15,0-3-15,0-1 16,3-1-16,2-1 0,0-4 15,2-3-15,3-3 0,3 0 0,-1 0 16</inkml:trace>
  <inkml:trace contextRef="#ctx0" brushRef="#br0" timeOffset="32828.1701">8957 8839 0,'0'0'0,"0"0"16,0 0-16,0 0 0,27 1 0,-27-1 15,21 6-15,-21-6 16,24 8-16,-13-4 0,0-2 15,-1 1-15,-1-1 0,-1 1 0</inkml:trace>
  <inkml:trace contextRef="#ctx0" brushRef="#br0" timeOffset="32982.2738">8924 9046 0,'0'0'0,"0"0"0,0 0 16,20 8-16,-20-8 0,23 8 0,-6-2 16,-3-2-16,-2 0 0,-1 0 15</inkml:trace>
  <inkml:trace contextRef="#ctx0" brushRef="#br0" timeOffset="33333.4034">9724 8987 0,'0'0'16,"0"0"-16,0 0 0,0 0 0,0 0 15,0 0-15,0 0 0,0 0 16,6 21-16,-6-21 0,-6 41 16,-2-15-16,-2 5 0,-4 4 15,-4 6-15,-3 10 0,2-3 0,-5 11 16,0 1-16,0 3 16,4-8-16,5-11 0,5-6 15,3-5-15,0-5 0,4-4 16,3-8-16,2-9 0,2-5 0,0-1 15,-2 0-15,0-1 0</inkml:trace>
  <inkml:trace contextRef="#ctx0" brushRef="#br0" timeOffset="33850.7771">9842 8886 0,'0'0'0,"6"-1"15,4 1-15,2 0 0,3 0 0,2 1 16,3 1-16,7 3 16,0 2-16,0 4 0,-1 4 15,-3-1-15,-3 1 0,-1 3 0,-5 1 16,-5 0-16,-5-1 0,-6 3 16,-6 0-16,-4 2 0,-4 0 0,-9 2 15,-4 0-15,-4 1 16,-3-2-16,-8 2 0,-2-1 15,4-4-15,3-3 0,-2-1 16,2-5-16,7-2 0,6-2 0,6-4 16,5-4-16,9 0 0,4 0 15,8-5-15,9-2 0,1 0 16,4 0-16,7 1 0,7 1 16,5 2-16,1 0 0,3 1 15,2-1-15,-3 7 0,-2 4 0,-3 5 16,0 1-16,-7 5 0,-2 3 15,-4 5-15,-6 0 16,-6 0-16,-3-2 0,-9 0 0,-7 1 16,-4-7-16,-3 0 0,-7-5 15,-4-1-15,-6 1 0,-3 0 16,-3 0-16,-1 0 0,-3-3 16,-3-2-16,-4-4 0,4-6 15,1-2-15,2-1 0,6-5 0,4-3 16,5-1-16,3-2 0,7-6 15,6-6-15,7 0 0,5-1 16,-1 7-16,0 5 0,0 5 16</inkml:trace>
  <inkml:trace contextRef="#ctx0" brushRef="#br0" timeOffset="34266.6998">10562 9295 0,'0'0'15,"0"0"-15,0 0 0,0 0 0,-10 30 16,10-30-16,-13 33 15,7-14-15,-2 1 0,-1 2 0,-1 3 16,-2 3-16,1-4 0,2-2 16,2-4-16,0-3 0,0-2 15,2-2-15,-1-3 0,2-2 16,1-2-16,3-4 0,-1-4 16,2-2-16,0-2 0,1-3 15,1-3-15,4-5 0,1 0 0,1-3 16,2-1-16,-2 2 15,1 4-15,0 0 0,1 1 0,3 5 16,1 3-16,2 0 16,1 2-16,0 2 0,0 3 0,1 3 15,3 3-15,0 4 0,2 1 16,-1 1-16,-4-1 0,-4-3 16</inkml:trace>
  <inkml:trace contextRef="#ctx0" brushRef="#br0" timeOffset="34633.5905">11064 9356 0,'0'0'0,"0"0"16,0 0-16,0 0 0,0 0 0,0 0 16,-24 4-16,24-4 0,-20 20 15,20-20-15,-23 30 16,12-13-16,0 1 0,3 2 15,3 1-15,3-1 0,4-4 0,4 4 16,5-2-16,4-4 0,0-2 16,6-4-16,6-3 0,-1-3 15,2-1-15,8-5 0,3-4 16,-6-2-16,-5-2 0,-2-3 16,-3-3-16,-4 1 0,-4-2 0,-3-7 15,-4-2-15,-6 5 16,-4 1-16,-8-2 0,-6 2 15,-3 1-15,-5 2 0,-4 7 0,-4 3 16,-2 4-16,-1 0 0,3 5 16,4 3-16,5 2 0,3 0 15,8 1-15,5 0 0,2 0 0,1-2 16,1-1-16</inkml:trace>
  <inkml:trace contextRef="#ctx0" brushRef="#br0" timeOffset="34916.6722">11811 9033 0,'0'0'0,"0"0"16,0 0-16,0 0 0,0 0 0,0 0 15,-24 26-15,24-26 16,-20 32-16,7-11 0,0 5 15,0 2-15,1 1 0,-6 11 16,-1 4-16,2-4 0,-1-3 0,-2 7 16,2-1-16,2-5 0,3-5 15,-1 3-15,1-5 0,5-4 16,1-4-16,5-5 0,2-6 16,4-9-16,4-5 0,-1 0 15,-2 0-15,-1 1 0</inkml:trace>
  <inkml:trace contextRef="#ctx0" brushRef="#br0" timeOffset="35200.6723">12037 9291 0,'0'0'0,"0"0"15,0 0-15,0 0 0,0 0 0,0 0 16,0 0-16,-24-9 16,24 9-16,-27 7 0,6-3 15,0 2-15,0-1 0,-4 2 0,-3 1 16,2-1-16,0 2 0,-3 0 15,2 2-15,5-1 0,3 1 16,3-1-16,1 0 0,6 1 16,3 0-16,4 3 0,3 3 15,2-1-15,3 2 0,6 0 16,4 0-16,1-2 0,1-2 0,5 1 16,2-2-16,2-2 0,0-1 15,-2-4-15,0-2 16,-5-2-16,-4-2 0,-3-1 0,-2 0 15,-2 1-15</inkml:trace>
  <inkml:trace contextRef="#ctx0" brushRef="#br0" timeOffset="35583.5686">11990 9484 0,'0'0'0,"0"0"0,0 0 15,0 0-15,0 0 0,29 9 16,-29-9-16,31 2 0,-31-2 0,37 2 15,-11-4-15,-1 0 0,-1 1 16,2-1-16,-1 1 0,7-3 16,-1 1-16,-4 0 0,-1 0 15,-4 0-15,-2-1 0,-4 0 16,-1-1-16,-3-1 0,-2-1 16,-4-1-16,-1-2 0,-3 0 0,-2 0 15,-3-2-15,-4-1 16,-2 0-16,-2 1 0,-2 2 15,-2 1-15,1 2 0,0 2 0,-5 2 16,-2 2-16,0 1 16,0 3-16,1 5 0,2 3 0,0 1 15,1 1-15,0 9 0,1 3 16,5 0-16,5-1 0,5 1 16,3 1-16,4-4 0,4-3 0,10 0 15,8-1-15,2-4 0,2 0 16,15-6-16,6-3 15,-11-2-15,-10 1 0,-7-2 0</inkml:trace>
  <inkml:trace contextRef="#ctx0" brushRef="#br0" timeOffset="36100.6962">13706 9082 0,'0'0'0,"0"0"15,0 0-15,0 0 0,0 0 0,-13-21 16,13 21-16,-19-10 16,8 3-16,-4 2 0,-2 0 15,-3 2-15,-1 1 0,-1 3 0,-2 1 16,-9 2-16,0 2 0,-3 6 15,-2 6-15,0 0 0,1 1 16,-8 10-16,-1 5 16,4 2-16,3 5 0,-3 9 0,4 4 15,4 1-15,9-6 0,8-4 16,7-1-16,7-8 0,4-6 16,13 1-16,10-5 0,-2-8 15,2-2-15,11-7 0,8-6 16,-2-3-16,-1-3 0,4-5 15,4-4-15,-6-3 0,-3-1 0,6-5 16,0-2-16,-11 2 0,-6 0 16,-4 2-16,-3 1 0,-4 3 15,-5 4-15,-6 1 0,-2 1 16,-2 4-16,-1 0 0,-1 5 16,1 2-16,-1 4 0,-1 3 0,-2 2 15,-3 4-15,2 1 0,-1 1 16,1 2-16,1 2 0,-1 1 15,2 1-15,1 0 0,2-1 16,0-3-16,0-2 0,0-3 16,1-4-16,-1-2 0</inkml:trace>
  <inkml:trace contextRef="#ctx0" brushRef="#br0" timeOffset="36350.5004">14003 9416 0,'0'0'0,"0"0"15,0 0-15,-9 26 0,4-15 0,-2 4 16,-1 6-16,-1-1 16,0 2-16,-1 7 0,0 0 15,2-4-15,2-7 0,0 1 0,3-3 16,1-6-16,1-2 0,1-8 15,4-3-15,-1-5 0,2-2 16,-2 2-16,0 1 0,0 1 16</inkml:trace>
  <inkml:trace contextRef="#ctx0" brushRef="#br0" timeOffset="36476.9749">14002 9213 0,'0'0'0,"0"0"15,0 0-15,0 0 0,26 9 0,-26-9 16,18 10-16,-18-10 0,24 11 16,-13-5-16,-1-2 0,-3 0 0</inkml:trace>
  <inkml:trace contextRef="#ctx0" brushRef="#br0" timeOffset="36785.0066">14257 9436 0,'0'0'15,"0"0"-15,0 0 0,-7 25 0,3-12 16,-4 3-16,-3 2 0,1 2 16,1-1-16,-2 6 0,2-1 15,1-5-15,1-3 0,2-3 16,1-1-16,1-3 0,1-2 0,2-7 16,4-1-16,1-3 15,0-2-15,2-6 0,1-4 16,-1 0-16,1-1 0,0-3 0,-1-3 15,1-1-15,-1 3 0,-1-1 16,1 3-16,-2 3 0,0 5 0,0 3 16,2 4-16,-1 0 15,0 2-15,2 4 0,2 3 16,1-2-16,1 3 0,2-1 16,2 2-16,-3-1 0,-2-2 0,-2 0 15</inkml:trace>
  <inkml:trace contextRef="#ctx0" brushRef="#br0" timeOffset="37083.6892">14773 9131 0,'0'0'0,"0"0"15,0 0-15,0 0 0,-11 29 0,11-29 16,-13 39-16,3-14 0,-2 2 16,-3 2-16,0 4 15,-3 7-15,2-1 0,-1 6 0,3-4 16,3-5-16,2-3 0,2-2 16,3-2-16,1-4 0,2-3 0,4-4 15,5-4-15,4-3 16,3-2-16,4-4 0,3-5 0,-4 1 15,-4-1-15,-3 1 0</inkml:trace>
  <inkml:trace contextRef="#ctx0" brushRef="#br0" timeOffset="37550.5729">15221 9350 0,'0'0'16,"0"0"-16,0 0 0,0 0 16,0 0-16,0 0 0,-27-1 15,27 1-15,-25 3 0,25-3 16,-28 8-16,14-3 0,0-1 0,-2 2 15,1 0-15,0 1 0,1 1 16,1 1-16,2 1 16,1 0-16,2 0 0,3 4 0,2 2 15,4-2-15,4 1 0,3-1 16,2 1-16,-1-2 0,2 0 0,4-1 16,2 1-16,0-1 15,0-1-15,-2 1 0,-1 1 16,-2 1-16,-2-1 0,-3 0 0,-3 3 15,-3-2-15,-3-2 0,-5-1 16,-7-1-16,1-2 0,0 1 16,-4-4-16,-3 0 15,1-3-15,-1 0 0,-4-2 0,-1-4 16,5-1-16,3 0 0,4-6 16,3-4-16,3-1 0,3-3 0,0 4 15,2 3-15,0 2 0</inkml:trace>
  <inkml:trace contextRef="#ctx0" brushRef="#br0" timeOffset="37852.4048">15680 8988 0,'0'0'0,"0"0"0,0 0 0,0 0 0,0 0 16,0 0-16,-22 27 0,22-27 15,-19 24-15,8-10 0,0 1 16,2-1-16,0 1 0,1-1 15,0 0-15,3-1 0,0-1 0,2-3 16,2-2 0,0-1-16,0 0 0,0-2 0</inkml:trace>
  <inkml:trace contextRef="#ctx0" brushRef="#br0" timeOffset="38002.8461">15884 9016 0,'0'0'0,"0"0"0,0 0 16,0 0-16,0 0 0,-13 28 0,13-28 16,-24 35-16,8-18 0,0 4 15,-2 4-15,3-3 0,1-4 0,2-2 16</inkml:trace>
  <inkml:trace contextRef="#ctx0" brushRef="#br0" timeOffset="43182.7556">16616 8926 0,'0'0'0,"0"0"0,0 0 16,0 0-16,20 18 0,-20-18 16,0 0-16,18 19 0,-13-11 0,2 3 15,-1-1-15,1-1 0,0 1 16,-2-2-16,0-1 0,-1-1 15</inkml:trace>
  <inkml:trace contextRef="#ctx0" brushRef="#br0" timeOffset="43367.8493">16452 9085 0,'0'0'0,"0"0"16,0 0-16,0 0 0,19 19 15,-19-19-15,18 16 0,-18-16 16,25 18-16,-9-7 0,3 1 16,-2-1-16,-3-1 0,-1-2 15</inkml:trace>
  <inkml:trace contextRef="#ctx0" brushRef="#br0" timeOffset="43883.6963">17347 8904 0,'0'0'0,"0"0"0,0 0 15,0 0-15,0 0 0,0 0 16,0 0-16,-6 26 0,6-26 0,-15 21 16,3-3-16,0 6 0,0 2 15,-4 14-15,0 3 16,2-1-16,0-1 0,0 9 0,2 1 15,1-4-15,1-3 0,-1 0 16,1-7-16,0-6 0,-1-5 16,1-3-16,1-3 0,-1-8 0,0-6 15,3 0-15,1-1 16,2-2-16</inkml:trace>
  <inkml:trace contextRef="#ctx0" brushRef="#br0" timeOffset="44250.606">17357 8877 0,'0'0'0,"13"-1"15,5-1-15,2 0 0,2 0 0,9 4 16,2 4-16,5 8 0,-1 4 16,-1 2-16,-1 0 0,3 7 0,-5 2 15,-5 3-15,-5 1 0,-7 0 16,-4 0-16,-4-3 0,-3-2 15,-7 2-15,-3 1 0,-8-1 16,-7-2-16,-6 1 0,-3 3 16,-13-1-16,-4-4 0,-1 0 15,1-2-15,-2-4 0,0-5 16,1 1-16,0-2 0,-1-7 16,4-7-16,5-1 0,5-1 15,3-5-15,5-6 0,7-1 16,3-4-16,8 2 0,3-2 0,7-4 15,6-4-15,8-3 0,6-2 16,2 10-16,2 5 0,3 2 16,1 0-16,-7 3 0,-7 4 0,-2 0 15</inkml:trace>
  <inkml:trace contextRef="#ctx0" brushRef="#br0" timeOffset="44633.396">17865 9479 0,'0'0'0,"0"0"0,0 0 16,0 0-16,0 0 0,0 0 16,0 0-16,31 12 0,-31-12 0,23 3 15,-23-3-15,29 2 0,-11-3 16,2-2-16,0-3 0,1 1 15,0 0-15,0 0 0,1-3 16,5-3-16,-2 1 0,-3-3 16,-3 0-16,-4 2 0,-1 0 15,-6-1-15,-3-2 0,-4 3 0,-3 1 16,-6 1-16,-5 0 16,-2 2-16,-1 4 0,-7 1 0,-5 2 15,1 4-15,0 3 0,-7 7 16,-1 4-16,4 1 0,2 1 15,3 10-15,6 4 0,6-5 16,5-2-16,13-5 0,9-3 16,5-1-16,3 1 0,12-5 15,9-1-15,3-6 0,3 0 16,-5-2-16,-11-1 0,-8-1 0</inkml:trace>
  <inkml:trace contextRef="#ctx0" brushRef="#br0" timeOffset="44950.4835">18872 9239 0,'0'0'15,"0"0"-15,0 0 0,-29-6 0,15 6 16,-7 2-16,-7 2 16,-2 2-16,-4 2 0,-9 4 0,0 4 15,-4 3-15,4-1 0,7 0 16,4 2-16,2 3 0,7-2 15,14 1-15,11 0 0,6-4 16,4-3-16,9 1 0,7 1 16,-5-6-16,1-1 0,1 2 15,-2 1-15,-4-5 0,-3-1 0,-5 0 16,-4 1-16,-4-1 0,-6 1 16,-7 1-16,-6 1 0,-3 0 15,-2 0-15,-5-1 16,-4 0-16,1-3 0,2-1 0,0-1 15,6-1-15,5-1 0</inkml:trace>
  <inkml:trace contextRef="#ctx0" brushRef="#br0" timeOffset="45200.672">19008 9395 0,'0'0'0,"0"0"0,0 0 0,-9 29 16,3-16-16,-4 13 0,-2 8 16,1 1-16,1 3 0,-4 10 15,-2 2-15,2-3 0,0-3 0,-2 7 16,2-3-16,2-6 0,2-6 16,0-4-16,1-9 15,1-7-15,2-4 0,-2-11 0,-1-4 16,-1-6-16,0-1 0,3 2 15,1 1-15,2 3 0</inkml:trace>
  <inkml:trace contextRef="#ctx0" brushRef="#br0" timeOffset="45450.3459">18914 9343 0,'0'0'0,"9"-3"15,4-1-15,3 1 0,3 1 0,10 3 16,4 3-16,5 0 0,-1 3 15,-2 2-15,-1 1 0,-4 0 16,-5 0-16,0 4 0,-5 2 16,-7-1-16,-6-1 0,-8 5 15,-6 5-15,-3-8 0,-2-1 0,-10 4 16,-7 2-16,-3 0 0,2-3 16,-5-1-16,-5 1 15,5-3-15,3-2 0,-1-2 16,3-2-16,9-8 0,3-5 0,5 2 15,2 0-15,4 1 0</inkml:trace>
  <inkml:trace contextRef="#ctx0" brushRef="#br0" timeOffset="45800.0931">19407 9508 0,'0'0'0,"0"0"0,18 10 0,-4-5 16,0-2-16,9 0 0,5-3 15,-1 0-15,3 0 0,5-4 16,1-2-16,-5 1 0,-1 0 0,-1-1 16,-2-1-16,-3 1 15,-3-2-15,-7-2 0,-4-4 16,-6 1-16,-4 0 0,-4-3 16,-4-4-16,-2 4 0,-1 3 0,-8 1 15,-5 3-15,-1 1 0,-2 2 16,-4 5-16,-3 3 0,1 5 15,2 3-15,-5 11 0,0 5 16,5 0-16,4 0 0,6 7 16,4 4-16,6-4 0,4-3 0,11 3 15,11-1-15,4-7 0,1-5 16,15-6-16,9-5 16,1-3-16,1-4 0,6-6 0,3-5 15,-14 1-15,-10 3 0,-8 1 16</inkml:trace>
  <inkml:trace contextRef="#ctx0" brushRef="#br0" timeOffset="46117.5001">20140 9303 0,'0'0'0,"0"0"0,0 0 15,-11 30-15,11-30 0,-12 35 16,4-11-16,-1 0 0,0 2 0,-2 6 15,0 1-15,1-5 0,1-3 0,2 2 16,0-6-16,3-3 16,0-6-16,4-6 0,3-2 15,-1-6-15,1-4 0,3-5 16,0-3-16,1-4 0,-1-2 0,5-9 16,3-4-16,-1 3 0,-1 2 15,2 4-15,2 6 0,-3 1 16,-2 4-16,1 4 0,3 2 15,-1 3-15,0 3 0,4 5 16,4 5-16,-1 1 0,-1 3 0,1 2 16,1 1-16,-5-3 15,-2-3-15,-4-1 0</inkml:trace>
  <inkml:trace contextRef="#ctx0" brushRef="#br0" timeOffset="46567.0504">20915 9494 0,'0'0'0,"0"0"0,0 0 15,0 0-15,0 0 0,0 0 16,-5-23-16,5 23 0,0 0 0,-17-28 16,6 16-16,-3 0 0,0 2 15,-4 0-15,0 1 16,-3 2-16,-1 1 0,-9 1 0,-2 5 15,1 3-15,2 3 0,-7 7 16,0 5-16,6 2 0,5-1 0,5 5 16,3 3-16,6-4 15,3-2-15,10 2 0,10-2 16,5-5-16,4-3 0,11-6 16,7-6-16,-3-2 0,0 0 0,2-6 15,4-3-15,-6 1 0,-4 0 16,1-6-16,-4-3 0,-6-2 15,-5 1-15,-2 1 0,-3-1 16,-7 6-16,-1 3 0,-3 2 16,-1 3-16,0 0 0,-1 3 0,-3 6 15,-1 4-15,-1 3 0,1 2 16,0 3-16,1 4 16,1 0-16,0-1 0,3 2 0,3 2 15,0-2-15,2-2 0,3-1 16,3-2-16,-2-4 0,-2-1 15,-2-2-15</inkml:trace>
  <inkml:trace contextRef="#ctx0" brushRef="#br0" timeOffset="46833.5154">21410 9206 0,'0'0'0,"0"0"0,-6 23 16,6-23-16,-13 31 0,1-10 16,-5 7-16,0 3 0,-1 3 0,-3 8 15,2-1-15,2 6 0,4-5 16,3-1-16,4-7 16,6-6-16,5-5 0,7-7 0,7-5 15,-2-5-15,1-1 0,0-4 16,2-5-16,-1-2 0,-2-1 0,-4-1 15,-2 3-15,-2 0 16</inkml:trace>
  <inkml:trace contextRef="#ctx0" brushRef="#br0" timeOffset="47017.0199">21139 9335 0,'0'0'0,"0"0"0,0 0 16,0 0-16,35 0 0,-35 0 16,41-6-16,-17 3 0,1 1 0,4-1 15,4 1-15,7 1 0,-2 0 16,1 1-16,-7 0 16,-7 0-16</inkml:trace>
  <inkml:trace contextRef="#ctx0" brushRef="#br0" timeOffset="47399.9598">21592 9540 0,'0'0'0,"0"0"0,0 0 15,31 0-15,-18-2 0,4 0 0,4-1 16,7 1-16,-1-1 0,3-2 15,2 0-15,-2-2 0,-2 0 0,4-4 16,-4-2-16,-4 1 16,-4 0-16,-4-1 0,-4-2 15,-3 1-15,-3-1 0,-5 1 16,-5-1-16,-4 3 0,-3 1 0,-5 2 16,-5 3-16,-2 2 0,-3 2 15,-4 7-15,-3 5 0,3 5 16,1 4-16,-1 3 0,-1 4 15,0 5-15,5 0 0,7 1 16,8-1-16,7 0 0,5-2 0,9-3 16,9-3-16,3-2 15,4-3-15,10-6 0,10-4 16,-11-1-16,-8-2 0,-5-2 0</inkml:trace>
  <inkml:trace contextRef="#ctx0" brushRef="#br0" timeOffset="47933.5907">22664 9294 0,'0'0'0,"-5"13"16,-2 4-16,-3 6 0,-1 1 0,-5 15 16,-3 5-16,-1 9 0,3 1 15,1 1-15,5-7 0,2-9 16,4-7-16,1-6 0,3-3 16,1-6-16,1-3 0,3-12 15,1-7-15,-1 2 0,-2 0 0,0 1 16</inkml:trace>
  <inkml:trace contextRef="#ctx0" brushRef="#br0" timeOffset="48083.5738">22552 9445 0,'0'0'0,"0"0"16,23-9-16,-23 9 0,35-10 0,-11 6 15,2 0-15,8 2 16,1 0-16,2-1 0,1 2 15,6 0-15,-3 0 0,-8 1 0,-6-1 16,-5 1-16</inkml:trace>
  <inkml:trace contextRef="#ctx0" brushRef="#br0" timeOffset="48330.9716">23185 9128 0,'0'0'0,"0"0"0,0 0 0,0 0 15,-7 30-15,7-30 0,-11 37 16,2-13-16,-2 4 0,-2 6 16,-1 6-16,-4 10 0,2-1 0,-2 9 15,2-3-15,2 1 0,3-7 16,2-8-16,2-5 0,1-9 15,2-6-15,0-4 0,2-5 16,0-2-16</inkml:trace>
  <inkml:trace contextRef="#ctx0" brushRef="#br0" timeOffset="48666.5494">23367 9506 0,'0'0'0,"0"0"16,0 0-16,-17 33 0,11-18 0,-1 6 16,0 5-16,0 4 15,0-3-15,5-1 0,3-3 16,3 2-16,3-5 0,9-7 16,10-6-16,-1-4 0,0-4 0,5-6 15,4-6-15,-4 0 0,-2 0 16,2-9-16,-4-1 15,-4-1-15,-4 2 0,-10-3 0,-5-2 16,-4 0-16,-3 2 0,-8 4 16,-8 3-16,-1 5 0,-2 3 0,-5 4 15,-6 5-15,2 1 16,2 1-16,1 1 0,2 2 16,7 1-16,3 3 0,4-3 15,3-1-15,2-1 0</inkml:trace>
  <inkml:trace contextRef="#ctx0" brushRef="#br0" timeOffset="49033.8063">23917 9501 0,'0'0'15,"0"0"-15,-16 20 0,6-6 0,-1 2 16,-5 8-16,-2 4 15,2-1-15,1-1 0,2 3 0,4-2 16,4-6-16,1-3 0,7-5 16,3-3-16,4-5 0,3-5 15,8-4-15,8-4 0,-1-3 16,-2-2-16,4-5 0,2-3 16,0-1-16,-5 0 0,-3-3 15,-4-3-15,-2 1 0,-2 1 0,-5 2 16,-3 0-16,-1 7 0,-3 3 15,0 3-15,-1 3 0,-1 4 16,-2 4-16,-3 5 0,-3 5 16,1 2-16,0 2 0,1 8 15,0 5-15,-1 0 0,2 0 0,2 3 16,3 4-16,2-4 0,3-3 16,-1-1-16,-2-7 15,-1-2-15</inkml:trace>
  <inkml:trace contextRef="#ctx0" brushRef="#br0" timeOffset="49333.4132">24752 9417 0,'0'0'16,"0"0"-16,-25 1 0,9 1 15,-3 0-15,-4 2 0,-5 3 16,-6 0-16,3 1 0,-5 5 0,1 1 15,7 1-15,4-2 0,7 3 16,7 2-16,6-2 0,4-1 0,4-1 16,5 2-16,3-3 15,1 0-15,4-1 0,2 3 16,-3-2-16,-2-1 0,-3 2 16,-2 0-16,-3-1 0,-3 0 0,-4 0 15,-3 2-15,-4-3 0,-3-1 16,-2 0-16,-4 2 15,2-3-15,0-1 0,3-4 16,2 1-16,3-2 0</inkml:trace>
  <inkml:trace contextRef="#ctx0" brushRef="#br0" timeOffset="49667.0074">24716 9651 0,'0'0'0,"0"0"0,0 0 16,30 2-16,-16-6 0,5 1 0,3 1 15,6-2-15,-2 1 0,4-2 16,2 0-16,-4-3 0,0 1 16,2-4-16,-3-1 0,-4-1 15,-3 1-15,-5-3 0,-5-1 16,-5 3-16,-2 1 0,-5 1 16,-4-1-16,-6 2 0,-2 0 0,-7 5 15,-4 1-15,-2 4 0,1 2 16,-4 5-16,-2 5 15,4 2-15,2 2 0,2 3 0,2 4 16,1 2-16,5-1 0,8 4 16,5 4-16,6-5 0,2-4 0,12-2 15,8-2-15,4-4 16,3-2-16,7-6 0,8-4 16,-2-5-16,0-3 0,-4 0 15,-10 2-15,-8 1 0</inkml:trace>
  <inkml:trace contextRef="#ctx0" brushRef="#br0" timeOffset="50167.1424">25404 9475 0,'0'0'0,"0"0"0,0 0 15,-10 24-15,10-24 0,-10 29 16,5-8-16,-2 1 0,0 1 0,1 7 15,1-3-15,3 0 0,2-3 16,2-3-16,3-2 0,1-4 16,2-1-16,2-6 0,1-6 15,2-2-15,3-2 0,1-3 16,3-2-16,-1-6 0,-1-1 0,4-10 16,-1-2-16,0-2 15,0 0-15,-1-1 0,0-1 16,-3 4-16,-3 5 0,0-1 15,-2 5-15,-4 3 0,-1 4 0,-5 6 16,-2 4-16,-3 3 0,-4 4 0,-2 7 16,-2 8-16,0 0 15,0 0-15,4 6 0,1 3 16,2-4-16,0-2 0,5-3 16,3-2-16,1-2 0,3-3 0,4-2 15,5-4-15,-1-1 16,1-3-16,3-3 0,2-4 0,-1-3 15,1-4-15,0-4 0,1-4 16,-1-1-16,-2-2 0,4-7 16,-1-3-16,-3 3 0,-3 0 15,-4 2-15,-3 2 0,-5 2 16,-1 2-16,-7 2 0,-3 3 16,-1 1-16,-1 3 0,4 4 15,0 0-15,0 2 0</inkml:trace>
  <inkml:trace contextRef="#ctx0" brushRef="#br0" timeOffset="50368.0165">26220 9525 0,'0'0'15,"0"0"-15,0 0 0,-8 25 0,8-25 0,-10 26 16,0-6-1,0-2-15,0 0 0,-1 4 0,1-1 16,3-3-16,0-3 0,3-4 16,2-4-16,0-5 0,2-2 0,0 0 15,0-2-15,0 2 0</inkml:trace>
  <inkml:trace contextRef="#ctx0" brushRef="#br0" timeOffset="50518.1282">26223 9208 0,'0'0'0,"0"0"0,0 0 0,0 0 15,0 0-15,0 0 0,27 20 16,-27-20-16,19 17 0,-19-17 16,17 13-16,-17-13 0</inkml:trace>
  <inkml:trace contextRef="#ctx0" brushRef="#br0" timeOffset="50783.2763">26468 9528 0,'0'0'0,"0"0"0,0 0 0,-1 30 16,1-30-16,-5 29 0,3-7 16,0 0-16,0-2 0,1 5 15,2-2-15,1-4 0,1-2 0,3-5 16,1-2-16,3-3 0,1-3 15,2-5-15,1-4 0,0-1 16,2-3-16,1-3 0,2-3 16,0-1-16,0 0 0,3-8 15,-3-2-15,1-2 0,0 1 16,0 1-16,0-1 0,-5 5 16,-3 4-16,-2 4 0,-2 2 0,-1 3 15</inkml:trace>
  <inkml:trace contextRef="#ctx0" brushRef="#br0" timeOffset="51150.7091">26876 9653 0,'0'0'16,"0"0"-16,0 0 0,25 3 0,-13-3 15,4 0-15,2-2 16,2-1-16,0 1 0,7-3 15,1-1-15,-2-1 0,-3-2 0,-3-2 16,-4-3-16,-2-1 0,-1 1 0,-3-3 16,-3 2-16,-2 0 15,-2 1-15,-4 0 0,-4-1 16,-1 2-16,-3 2 0,-4 2 16,-4 3-16,0 3 0,-1 2 0,-7 5 15,-3 4-15,1 2 0,0 2 16,4 4-16,2 4 15,2 1-15,4 1 0,4 4 0,3 4 16,4-3-16,3-3 0,8 3 16,10-3-16,5-4 0,4-4 15,8-2-15,7-1 0,-1-6 16,-1-4-16,-9-1 0,-5 0 16,-7 0-16</inkml:trace>
  <inkml:trace contextRef="#ctx0" brushRef="#br0" timeOffset="51499.8865">27753 9394 0,'0'0'0,"0"0"0,0 0 16,0 0-16,-25-8 0,25 8 16,-34-2-16,13 3 0,0 1 0,-1 3 15,-1-1-15,1 3 0,1-1 16,-2 3-16,3 0 15,3 2-15,4 0 0,5 3 0,6 2 16,4-1-16,4 0 0,3 1 16,2 2-16,4-2 0,4 0 0,5 5 15,0-1-15,-3 0 16,-3-1-16,-4-2 0,-2 1 16,-2-2-16,-1-3 0,-5 0 15,-2-1-15,-5-2 0,-2 0 0,-7-3 16,-5-3-16,3 0 0,-3 0 15,-4 0-15,-1 1 0,-1-4 16,1-1-16,1-3 0,2-3 16,5-3-16,3-1 0,2 1 15,2 2-15,0 1 0</inkml:trace>
  <inkml:trace contextRef="#ctx0" brushRef="#br0" timeOffset="51733.8107">28122 9188 0,'0'0'0,"0"0"0,0 0 16,0 0-16,-15 23 0,15-23 0,-16 22 15,16-22-15,-20 23 0,10-10 16,1 2-16,1-1 0,2-1 16,0-1-16,1-2 0,0-1 15</inkml:trace>
  <inkml:trace contextRef="#ctx0" brushRef="#br0" timeOffset="51900.3718">28312 9223 0,'0'0'0,"0"0"16,0 0-16,-14 19 0,14-19 0,-24 26 15,5-4-15,-1 1 16,-2 1-16,-2 3 0,3-5 16,3-4-16</inkml:trace>
  <inkml:trace contextRef="#ctx0" brushRef="#br0" timeOffset="57883.4792">3077 9822 0,'0'0'0,"0"0"0,0 0 16,0 0-16,0 0 0,0 0 16,0 0-16,0 31 0,0-31 0,-1 32 15,-3-10-15,1 2 16,0 1-16,-3 5 0,1 4 15,-2 10-15,1-1 0,-1-1 0,-3-1 16,0 4-16,1-5 0,3-7 16,0-5-16,2-6 0,-1-3 0,2-6 15,2-2-15,-2-5 16,0-2-16,0-4 0,-1-6 16,2 0-16,-1-4 0,2-4 15,1-2-15,0-1 0,1-3 0,5 1 16,3-3-16,3-3 0,4 1 15,1 3-15,4 1 0,1 4 16,3 2-16,1 4 0,2 4 16,1 1-16,-4 1 0,1 5 15,1 5-15,-1 1 0,-3 4 16,1 2-16,-5 3 0,-6-4 16,-2 0-16,-3 3 0,-2 0 15,-2 1-15,-3-2 0,-8 1 16,-5 2-16,-5-2 0,-2 0 0,-6-2 15,-3 0-15,-3-2 0,-1-1 16,-5-2-16,3-2 0,-1-3 16,2-3-16,4-4 0,3-1 15,7-3-15,6-2 0,4 1 16,0 3-16,3 1 0</inkml:trace>
  <inkml:trace contextRef="#ctx0" brushRef="#br0" timeOffset="58250.0781">3709 10048 0,'0'0'0,"0"0"15,0 0-15,5 19 0,-5-19 0,-2 26 16,-2-5-16,-2-1 16,-1 2-16,-3 8 0,-4 3 15,1-3-15,0-3 0,-1 3 0,2-4 16,3-3-16,2-5 0,1-4 15,3-2-15,0-4 0,-1-1 16,4-7-16,0 0 0,0-3 16,4-3-16,2-5 0,0-3 15,1-2-15,2-3 0,3-3 16,-1-3-16,2-2 0,0-1 16,2-4-16,1 3 0,-1 3 0,-2 4 15,3 3-15,0 2 16,2 3-16,-3 2 0,2 2 15,2 4-15,-3 2 0,2 2 0,-1 3 16,2 4-16,0 1 0,-1 3 16,-1 2-16,1 1 0,-4-1 15,-2-4-15,-2 0 0</inkml:trace>
  <inkml:trace contextRef="#ctx0" brushRef="#br0" timeOffset="58650.6548">3986 10232 0,'0'0'0,"0"0"0,0 0 15,0 0-15,0 0 0,0 0 16,25 15-16,-25-15 0,23 4 0,-6 1 16,4-2-16,1-1 15,3-1-15,0-2 0,0 0 16,7-1-16,-1-3 0,-2-1 0,-1-2 15,-2 1-15,-1 0 0,-4-3 16,-3 0-16,-4-1 0,-3 1 16,-6-1-16,-5-1 0,-4 0 15,-1 0-15,-4 0 0,-3 0 16,-2 2-16,-2 1 0,-8 2 16,-1 1-16,-2 6 0,2 2 0,-4 5 15,-1 2-15,5 1 0,3 3 16,2 3-16,0 4 15,5-1-15,3 0 0,5 5 0,2 3 16,3-2-16,4-3 0,10 4 16,7 0-16,2-7 0,1-1 15,16 2-15,2-2 0,3-4 16,-1-4-16,-8-2 0,-9-1 0,-5-3 16</inkml:trace>
  <inkml:trace contextRef="#ctx0" brushRef="#br0" timeOffset="59083.7419">5082 10215 0,'0'0'0,"0"0"15,0 0-15,0 0 0,-3-25 0,3 25 16,-11-17-16,11 17 16,-18-17-16,4 8 0,-4 2 15,0 1-15,-1 0 0,-3 4 16,-4 4-16,-8 1 0,2 1 0,-2 6 15,2 5-15,0 0 0,0 0 16,-2 8-16,3 3 0,8-2 16,2 0-16,5 3 0,6-4 15,6-5-15,5-5 0,9-2 16,8-3-16,0-3 0,3-3 16,7-3-16,6-3 0,-2-2 15,-1-4-15,8-5 0,2-1 16,-9-1-16,-4 0 0,-2 0 0,-2 0 15,-5-3-15,-3 2 0,-3 1 16,-3 4-16,-2 1 0,-1 3 16,-4 4-16,0 3 0,-3 2 15,0 0-15,-2 9 0,-2 4 16,0 1-16,1 1 0,1 3 16,0 5-16,0-1 0,2 1 15,0 0-15,0 2 0,4-3 16,1-3-16,5-2 0,1-2 15,4-3-15,-2-3 0,-1-1 0,-2-2 16,-1-1-16</inkml:trace>
  <inkml:trace contextRef="#ctx0" brushRef="#br0" timeOffset="59302.7964">5556 9915 0,'0'0'0,"0"0"16,0 0-16,-3 22 0,3-22 0,-11 33 16,3-6-16,-2 0 15,-2 1-15,-5 13 0,-1 5 16,-1-3-16,4-4 0,-3 7 16,1 4-16,4-9 0,1-6 0,7-10 15,3-6-15,0-4 16,1-5-16,0-1 0</inkml:trace>
  <inkml:trace contextRef="#ctx0" brushRef="#br0" timeOffset="59569.8731">5828 10074 0,'0'0'0,"0"0"15,0 0-15,0 0 0,-31-3 0,31 3 16,-39 3-16,16 0 0,-1 2 15,-5 2-15,-2 1 0,-9 2 16,4-1-16,-5 3 0,5 1 16,6-1-16,6-1 0,5 1 15,6 1-15,4-1 0,4 0 0,8 3 16,8 1-16,3 0 16,3-1-16,6 2 0,5 2 15,2-3-15,0-3 0,9 3 0,2 1 16,-8-5-16,-8-3 0,-6-1 15</inkml:trace>
  <inkml:trace contextRef="#ctx0" brushRef="#br0" timeOffset="59983.8526">6111 10189 0,'0'0'0,"0"0"0,0 0 16,0 0-16,0 0 0,0 0 0,27 14 16,-27-14-16,0 0 0,39 10 15,-18-9-15,-2 0 0,3 1 16,1-4-16,4 0 0,-1-1 16,-1-3-16,6-2 0,2-2 15,-3 0-15,-4 1 0,-2-2 16,-4-1-16,-4 0 0,-3 1 0,-4-3 15,-6-3-15,-5 5 0,-3-1 16,-6 2-16,-5 3 0,-3 2 16,-1 2-16,-8 5 0,-3 2 15,2 6-15,-2 2 0,2 5 16,-2 5-16,5 0 0,2 0 0,3 6 16,5 2-16,5 0 0,4-1 15,5 0-15,7 0 16,7-4-16,5-4 0,8-3 0,5-1 15,3-5-15,1-4 0,6-2 16,6-2-16,-4-7 0,-1-4 0,-3-1 16,-12 4-16,-5 0 15</inkml:trace>
  <inkml:trace contextRef="#ctx0" brushRef="#br0" timeOffset="60299.9617">6837 9986 0,'0'0'0,"0"0"0,0 0 0,-6 22 16,6-22-16,-8 29 0,3-7 15,-1 1-15,-1 1 0,2 2 16,1 0-16,-1 6 0,2-3 0,3-2 16,2-4-16,0-4 0,2-1 15,0-4-15,1-2 16,2-4-16,2-1 0,3-4 0,1-3 15,2-3-15,-1-2 0,1-6 16,2-3-16,1-3 0,-3-1 16,8-7-16,1-3 0,-1 1 15,0 0-15,-4 2 0,-1-1 16,-3 3-16,0 2 0,0-2 16,-2 1-16,-4 5 0,-1 1 0,-1 4 15,-1 2-15,-2 1 0</inkml:trace>
  <inkml:trace contextRef="#ctx0" brushRef="#br0" timeOffset="60700.8738">7156 10233 0,'0'0'0,"0"0"0,0 0 16,0 0-16,28 11 0,-28-11 0,23 10 15,-11-5-15,0-3 0,2 0 16,3-1-16,3-2 0,2-2 16,0-1-16,0-2 0,3-2 15,1-2-15,-1-3 0,0-2 16,-3 1-16,-3-1 0,-5-2 16,-1 1-16,-4 0 0,-2 1 15,-3 2-15,-4 0 0,-4 4 0,-4 1 16,-4 5-16,-3 4 0,-4 1 15,-2 1-15,-6 7 0,-2 5 16,4 4-16,0 1 0,2 3 16,1 2-16,3 0 0,4-2 15,5 6-15,8-1 0,4-5 16,3-4-16,9 0 0,1-2 16,4-5-16,4-3 0,12-1 15,6-2-15,-1-6 0,-2-2 0,1-4 16,1-2-16,-9 2 0,-7 2 15,-5 1-15</inkml:trace>
  <inkml:trace contextRef="#ctx0" brushRef="#br0" timeOffset="61100.6258">7920 10086 0,'0'0'0,"0"0"16,0 0-16,-8 19 0,8-19 0,-14 26 15,2-8-15,-1 1 0,-1 3 16,-2 7-16,-1-1 0,3-1 16,2-5-16,0-1 0,2-4 15,1-3-15,1-2 0,3-4 16,1-1-16,2-4 0,2-3 0,4-3 16,1-3-16,1-2 0,0-3 15,4-4-15,2-3 16,3-1-16,0-2 0,2 0 15,-1-2-15,4-2 0,-1 3 0,-1 1 16,2 3-16,0 3 0,-1-1 0,0 5 16,-2 3-16,0 3 15,-3-2-15,-2 4 0,-1 3 16,-2 1-16,-1 3 0,-3 2 16,0 5-16,-2 1 0,-1 3 0,-2 1 15,-1 5-15,0 1 0,-1 0 16,-3 7-16,1-1 0,-4-1 15,2-2-15,-2 1 0,0 0 16,1-2-16,0 0 0,0-5 16,3-4-16,-1-2 0</inkml:trace>
  <inkml:trace contextRef="#ctx0" brushRef="#br0" timeOffset="74816.868">8591 10008 0,'0'0'0,"0"0"0,0 0 16,0 0-16,0 0 0,0 0 0,0 0 15,26 2-15,-26-2 0,34 1 16,-10-1-16,3 0 0,0 0 16,6 1-16,5-1 0,9 0 15,0 0-15,11-1 0,1-1 16,-3 0-16,-5-1 0,8 0 16,-5 0-16,-8 1 0,-6 0 0,-7 1 15,-6 1-15,-8-3 0,-6-2 16,-3 1-16,-2 1 0,-2 0 15</inkml:trace>
  <inkml:trace contextRef="#ctx0" brushRef="#br0" timeOffset="75050.8705">9077 10035 0,'0'0'0,"0"0"0,0 0 16,0 0-16,0 0 0,0 0 0,0 0 15,-16 18-15,16-18 0,-19 21 16,19-21-16,-27 23 0,11-9 16,-1 3-16,-4 2 0,0-1 15,0 0-15,-7 6 0,2 2 16,2-5-16,0-3 0,-3 3 16,0-2-16,5-3 0,4-2 0,2-5 15,4 0-15,2-2 0</inkml:trace>
  <inkml:trace contextRef="#ctx0" brushRef="#br0" timeOffset="75250.8732">9089 10179 0,'0'0'16,"0"0"-16,2 21 0,-2-21 15,0 29-15,-2-10 0,-1 5 16,0 8-16,0 0 0,0 1 0,-3 2 15,0 5-15,1-4 0,1-4 16,0-4-16,1-3 0,1-6 16,0-4-16,-1-3 0,2 2 15,0 5-15,1-3 0,0-3 16,0-3-16</inkml:trace>
  <inkml:trace contextRef="#ctx0" brushRef="#br0" timeOffset="75433.8764">9266 10193 0,'0'0'0,"0"0"0,0 0 15,10 17-15,-10-17 0,0 0 16,15 26-16,-8-15 0,1 2 0,0 1 16,-1-1-16,0 0 15,1-1-15,-3-2 0,3-3 0,-2 0 16,0-1-16,-2-1 0</inkml:trace>
  <inkml:trace contextRef="#ctx0" brushRef="#br0" timeOffset="75650.9">9712 9986 0,'0'0'0,"0"0"0,0 0 0,0 0 15,1 31-15,-1-31 0,-4 30 16,2-13-16,-1 2 0,-2 2 16,0 0-16,0 0 0,1-3 15,0 5-15,0-2 0,2-4 16,1-3-16,1-3 0,0-1 16,0-1-16</inkml:trace>
  <inkml:trace contextRef="#ctx0" brushRef="#br0" timeOffset="75933.8618">9704 10099 0,'0'0'0,"0"0"0,0 0 0,0 0 15,0 0-15,33-11 0,-33 11 16,33-7-16,-17 2 0,3-1 16,2 1-16,1 0 0,0 0 0,5 0 15,-2 1-15,-3 0 0,-2 2 16,-2 1-16,-2 2 15,-1 3-15,-3 2 0,-5 4 0,-3 4 16,-3 4-16,-2 2 0,-4 7 16,-1 3-16,-3 2 0,-2-2 15,-2 6-15,-1-3 0,2-5 16,2-3-16,0-4 0,-1-2 16,1-4-16,3-2 0,-1-5 15,0-2-15,3-1 0,0-1 0,1-1 16</inkml:trace>
  <inkml:trace contextRef="#ctx0" brushRef="#br0" timeOffset="76116.8265">9864 10201 0,'0'0'16,"0"0"-16,0 0 0,0 0 0,0 0 16,-15 30-16,15-30 15,-18 35-15,7-14 0,-3 2 16,0 2-16,0 0 0,-1-1 0,-4 6 15,-2-2-15,2-3 0,1-3 16,-3 1-16,1-5 0,6-5 16,3-5-16,2-1 0,3-1 15,0-3-15</inkml:trace>
  <inkml:trace contextRef="#ctx0" brushRef="#br0" timeOffset="76267.3394">9856 10444 0,'0'0'0,"0"0"15,0 0-15,0 0 0,18 26 0,-18-26 16,14 24-16,-5-11 0,0-1 0,2 2 16,1 2-16,2 2 15,0 0-15,0-6 0,-2-6 16,-2 1-16,-2-3 0,-1 0 16</inkml:trace>
  <inkml:trace contextRef="#ctx0" brushRef="#br0" timeOffset="76448.8728">10364 9888 0,'0'0'0,"0"0"15,0 0-15,0 0 0,0 0 0,9 24 16,-9-24-16,2 23 0,-2-23 15,0 22-15,0-12 0,0-2 16</inkml:trace>
  <inkml:trace contextRef="#ctx0" brushRef="#br0" timeOffset="76650.5935">10158 10075 0,'0'0'0,"0"0"16,0 0-16,0 0 0,0 0 0,33 0 15,-33 0-15,38-4 0,-17 1 16,5 0-16,4 2 0,0-3 16,-1 0-16,10-2 0,1-1 15,-4 2-15,-3 0 0,0 1 16,-6 0-16,-9 10 0,-6 10 0,-2-4 16,-1-3-16,-2 0 0</inkml:trace>
  <inkml:trace contextRef="#ctx0" brushRef="#br0" timeOffset="76833.5603">10269 10086 0,'0'0'0,"0"0"0,0 0 16,0 0-16,0 0 0,15 24 16,-15-24-16,9 22 0,-9-22 0,5 24 15,-3-13-15,0 0 0,2 1 16,-2-1-16,0-2 0,0-1 15,1-2-15,-2 0 0</inkml:trace>
  <inkml:trace contextRef="#ctx0" brushRef="#br0" timeOffset="77000.8986">10469 10082 0,'0'0'0,"0"0"0,0 0 16,0 0-16,0 0 0,-3 33 0,3-33 15,-13 25-15,6-11 0,-1 0 16,0 2-16,1 0 0,-1-1 16,-1 1-16,0 0 0,2-2 15,0-1-15,0-4 0</inkml:trace>
  <inkml:trace contextRef="#ctx0" brushRef="#br0" timeOffset="77200.6676">10057 10364 0,'0'0'0,"0"0"0,0 0 0,35-3 16,-35 3-16,40-6 0,-12 1 15,2 1-15,1-2 0,13-1 16,3-1-16,8-1 0,-4 1 16,-2 1-16,-2 0 0,1 0 0,-9 2 15,-7 4-15,-6 2 0,-11 0 16,-6-1-16,-3 0 0,0 0 15,-2 0-15</inkml:trace>
  <inkml:trace contextRef="#ctx0" brushRef="#br0" timeOffset="77383.7701">10243 10435 0,'0'0'0,"0"0"16,0 0-16,0 0 0,9 27 0,-9-27 15,10 25-15,-5-11 0,2 0 0,-1 2 16,1 2-16,0-2 16,-1-2-16,1 0 0,-1-3 15,1 0-15,-1-2 0,-1-1 16,0-1-16,-1 0 0</inkml:trace>
  <inkml:trace contextRef="#ctx0" brushRef="#br0" timeOffset="77734.5168">10338 10454 0,'0'0'0,"0"0"15,0 0-15,20-2 0,-20 2 0,24-2 16,-24 2-16,35 0 0,-17 1 16,2 1-16,1 0 15,1 0-15,0-1 0,3 3 0,-3 2 16,-4 0-16,-3 0 0,-5 1 15,-4 0-15,-6 1 0,-5 0 0,-5 0 16,-4 2-16,-3 1 16,-1 0-16,-6 0 0,-2 1 15,2-2-15,2 1 0,-3-1 16,4 0-16,4-2 0,3-2 0,4-1 16,3-1-16,5-1 0,3 0 15,7-2-15,5-2 0,4 0 16,4 0-16,5-5 0,4-3 15,0 0-15,3-1 0,7-2 16,0 0-16,-8 1 0,-6 3 0,-5 1 16</inkml:trace>
  <inkml:trace contextRef="#ctx0" brushRef="#br0" timeOffset="77983.6601">10910 10111 0,'0'0'0,"0"0"0,0 0 15,0 0-15,0 0 0,0 0 16,35 0-16,-35 0 0,35 0 0,-9 0 16,5-1-16,1 0 0,1 0 15,13-1-15,3-1 16,-4-1-16,-2 1 0,6 0 0,-2 2 15,-8-2-15,-3 0 0,-3 1 16,-8 1-16,-8 1 0,-9 2 0,-1-2 16,-1 1-16,-2 0 0</inkml:trace>
  <inkml:trace contextRef="#ctx0" brushRef="#br0" timeOffset="78207.7756">11276 10139 0,'0'0'0,"0"0"15,0 0-15,0 0 0,0 0 0,0 0 16,0 0-16,-21 23 16,21-23-16,-20 24 0,8-8 15,-1 1-15,-3 0 0,-2 4 16,-4 1-16,-5 7 0,3-1 0,-3-2 16,0-1-16,-3 3 0,6-4 15,2-4-15,2-2 16,3-2-16,4-1 0,4-9 0,5-5 15,4-1-15,0 0 0,0-2 16,0 2-16,0 0 0</inkml:trace>
  <inkml:trace contextRef="#ctx0" brushRef="#br0" timeOffset="78418.5927">11284 10220 0,'0'0'0,"0"0"0,0 0 16,2 23-16,-2-23 0,-3 32 15,-2-8-15,0 2 0,-2 0 16,-1 11-16,-1 1 0,2-2 16,-1-1-16,-1 4 0,1-3 15,2-5-15,1-5 0,1-4 16,1-4-16,1-4 0,-1-2 0,2-3 16,0-3-16,1-6 0,-2-2 15,2-1-15,0 1 0,0 2 16</inkml:trace>
  <inkml:trace contextRef="#ctx0" brushRef="#br0" timeOffset="78601.0567">11338 10267 0,'0'0'16,"0"0"-16,0 0 0,0 0 0,21 13 16,-21-13-16,23 15 0,-23-15 15,24 19-15,-12-10 0,0 1 16,-1 2-16,-1-1 0,1 0 15,0-1-15,0-1 0,-1-1 16,0-1-16,-1-3 0,-1 1 0,-1-2 16,0 1-16</inkml:trace>
  <inkml:trace contextRef="#ctx0" brushRef="#br0" timeOffset="79033.9547">11808 10079 0,'0'0'0,"0"0"0,0 0 0,0 25 0,0-25 15,-1 24-15,0-8 16,-1 0-16,0 0 0,0 7 16,-1-1-16,1-2 0,1-2 0,0-3 15,1-2-15,-1-2 0,0-2 16,0 0-16,1-1 0,0-3 15,0-2-15,2-6 0,1-2 16,2-2-16,-1-1 0,3-3 16,1-2-16,5-5 0,0 1 0,3-2 15,4-2-15,-1 2 16,-3 2-16,5-1 0,-1 2 16,-1 4-16,-2 2 0,-2 4 15,-1 4-15,0 3 0,-1 1 0,-3 7 16,-2 6-16,-3-1 0,-3 0 15,-1 10-15,-1 2 0,-2 0 16,-1 0-16,-2-1 0,1 1 16,-1-2-16,2-5 0,0 0 15,0-2-15,-1-1 0,1-1 0,0-3 16,-2-2-16,0-2 0,-1-2 16,2 0-16,0-2 15,1-1-15</inkml:trace>
  <inkml:trace contextRef="#ctx0" brushRef="#br0" timeOffset="79250.2512">11956 10252 0,'0'0'0,"0"0"16,0 0-16,-6 23 0,6-23 0,-11 28 16,2-11-16,-1 3 0,-1 1 15,-4 8-15,1 1 0,1 0 16,1 0-16,-2-1 0,1-1 15,-1 1-15,1-5 0,-2-3 16,1-4-16,1-4 0,1-4 16,4-5-16,2-3 0,3-1 0,0 1 15,1-1-15</inkml:trace>
  <inkml:trace contextRef="#ctx0" brushRef="#br0" timeOffset="79400.3862">11848 10536 0,'0'0'0,"0"0"0,0 0 16,18 11-16,-18-11 0,21 18 15,-8-7-15,0 0 0,-1 2 16,3 0-16,0 0 0,3-2 16,0 1-16,6 1 0,-2 0 15,-3-3-15,-1-1 0,0-3 16,-1-3-16,-1-3 0,-2-3 0,-2 0 16,-2 1-16,-1 0 0</inkml:trace>
  <inkml:trace contextRef="#ctx0" brushRef="#br0" timeOffset="79617.0849">12307 9913 0,'0'0'0,"0"0"16,0 0-16,0 0 0,7 21 0,-7-21 15,8 20-15,-2-9 0,-1 0 16,3 0-16,2 0 0,1-2 16,0-2-16,-1-1 0,-2-1 15,-1 0-15</inkml:trace>
  <inkml:trace contextRef="#ctx0" brushRef="#br0" timeOffset="79900.3985">12673 9927 0,'0'0'0,"0"0"0,0 0 0,0 0 16,0 0-16,0 0 0,-15 20 16,15-20-16,-19 17 0,19-17 15,-37 23-15,16-9 0,0 0 0,-3 0 16,-2 0-16,-6 2 0,2-1 16,2-1-16,2-2 15,3 0-15,3-2 0,0 2 0,3-2 16,9-3-16,2 0 0,7-1 15,5-2-15,5 0 0,5-3 16,9-1-16,5-1 0,3 0 16,3-2-16,10 0 0,3 0 15,-5-1-15,-4 0 0,1 1 16,-5 1-16,-8 0 0,-4 0 0,-5 1 16,-4 0-16,-3 0 0</inkml:trace>
  <inkml:trace contextRef="#ctx0" brushRef="#br0" timeOffset="80233.8346">12277 10310 0,'0'0'0,"0"0"16,0 0-16,31-6 0,-16 3 0,5 1 15,3-3-15,9 1 0,2 0 16,2-2-16,-1 1 0,7-3 15,-2 2-15,-5 1 0,-3 0 16,-6 3-16,-4 0 0,-4 2 16,-4 0-16,-3 0 0,-3 3 15,-5 5-15,-3 2 0,-3 2 16,-2 1-16,-3 0 0,-3 2 16,0 1-16,-1 1 0,-2 3 15,2 2-15,1-3 0,2-1 0,1-1 16,0 1-16,0-5 0,2-2 15,-1-2-15,0-2 0,2-4 16,-2 1-16,-1-2 0,-1-2 16,1 0-16,1 0 0,2 0 15</inkml:trace>
  <inkml:trace contextRef="#ctx0" brushRef="#br0" timeOffset="80450.2108">12211 10418 0,'0'0'0,"0"0"15,0 0-15,0 0 0,0 0 16,31 0-16,-31 0 0,32 0 16,-32 0-16,46-2 0,-16-1 15,2 1-15,1-2 0,10 0 16,0 0-16,-4 1 0,-1 1 0,4 2 16,-6 0-16,-7 1 0,-6-1 15,-8 1-15,-4 2 0,-9-1 16,-8 2-16,-9 3 0,-9 1 15,6-2-15,2 0 0,4-2 16</inkml:trace>
  <inkml:trace contextRef="#ctx0" brushRef="#br0" timeOffset="80851.3149">12168 10571 0,'0'0'0,"0"0"0,0 0 16,0 0-16,0 0 0,0 0 16,0 0-16,27 1 0,-27-1 0,41-4 15,-10 1-15,2-2 16,1 2-16,14-1 0,0-2 0,0 1 15,-2-1-15,6-3 0,-5 1 16,-6 3-16,-6 1 0,-1-2 16,-7 2-16,-7 0 0,-5-1 0,-10 0 15,-8 0-15,-2-1 16,-4-1-16,-8-2 0,-5 0 16,0 1-16,0 1 0,-3-2 0,-3 1 15,2-2-15,1 1 0,1 0 16,3 2-16,4 0 0,3 3 15,1 3-15,2 2 0,1 1 16,1 2-16,-3 6 0,1 5 16,0 4-16,2 4 0,-1 4 15,0 2-15,1 3 0,1 0 0,2 0 16,0 1-16,2-3 16,1-2-16,1 3 0,2-2 0,0-6 15,0-4-15,1-4 0,0-4 16,2-5-16,0-2 0,1-4 15,1-5-15,-1-4 0,2-4 16,-1-7-16,1-5 0,-1 4 16,0 5-16,-2 3 0</inkml:trace>
  <inkml:trace contextRef="#ctx0" brushRef="#br0" timeOffset="81083.4094">12571 10300 0,'0'0'0,"0"0"0,0 0 16,0 0-16,0 0 0,7 26 0,-7-26 15,-2 32-15,0-11 0,-2 5 16,1 5-16,0 1 0,-2 0 16,1 9-16,-1 1 0,2-3 15,1-3-15,-1 5 0,0-5 16,1-6-16,0-3 0,1-4 16,0-3-16,-1-2 0,-1-3 0,-1-4 15,-2-1-15,0-3 0,-2-2 16,-1-5-16,-1-4 0,-2 0 15,-2-2-15,2 2 0,1 1 16,2 1-16</inkml:trace>
  <inkml:trace contextRef="#ctx0" brushRef="#br0" timeOffset="81250.3958">12159 10644 0,'0'0'0,"0"0"0,0 0 16,0 0-16,0 0 0,0 0 0,-3 28 15,3-28-15,0 0 0,6 32 16,-6-32-16,16 25 0,-4-14 0,2-1 16,4-1-16,-3-1 15,-1-2-15,-2 0 0</inkml:trace>
  <inkml:trace contextRef="#ctx0" brushRef="#br0" timeOffset="81383.6347">12919 10771 0,'0'0'0,"0"0"0,0 0 16,0 0-16,7 21 0,-7-21 16,0 0-16,1 22 0,-1-22 0,-8 22 15,-3-11-15,2-1 16,1-1-16,0-1 0</inkml:trace>
  <inkml:trace contextRef="#ctx0" brushRef="#br0" timeOffset="98033.8547">3452 10550 0,'0'0'0,"0"0"15,0 0-15,0 0 0,0 0 0,0 0 16,-26-8-16,26 8 0,0 0 16,-28-4-16,28 4 0,-30 0 15,16 0-15,-4 2 0,1 2 16,-2 2-16,-3 1 0,0 3 15,-3 2-15,-5 6 0,3 1 16,-2 5-16,-3 4 0,-1 5 16,3 1-16,5 7 0,3 6 15,3 8-15,3-5 0,7 7 16,6 3-16,3 3 0,4-6 0,17 4 16,13-5-16,-2-9 0,1-7 15,14-5-15,5-4 16,2-6-16,0-3 0,36 0 0,0-9 15,-14-7-15,-9-6 0,12-9 16,3-9-16,-12 4 0,-11 2 16,-1-15-16,-1-8 0,-11-1 15,-9 3-15,0-9 0,1-5 16,-11 1-16,-9 0 0,-9-2 0,-6-4 16,-3 8-16,-1 4 0,-5-5 15,-1-4-15,-4 5 0,-3 3 16,-11 4-16,-9 3 15,5 6-15,6 5 0,-6-1 0,0-4 16,2 6-16,0 5 0,-4 2 16,-2 5-16,4 1 0,2 3 0,-8 1 15,-4 0-15,20 5 16,1 1-16,-7 1 0,-5 0 16,3 0-16,3 1 0,-5 2 15,-1 4-15,2-5 0,5-3 0,-2 5 16,-4 4-16,8-2 0,2 1 15,-3-2-15,-1 2 0,2-2 16,1 0-16,0 1 0,-1 1 16,2-3-16,3 0 0,-2 3 15,-3 1-15,1 1 0,1-1 0,0 1 16,1 1-16,1 0 0,2 0 16,-2 5-16,0 5 15,-1-2-15,-1-2 0,0 4 0,1 4 16,1 0-16,2 0 0,0 6 15,4 6-15,-1-2 0,3-1 16,2 7-16,-1 5 16,4-7-16,0-5 0,5 5 0,5 0 15,3 0-15,2-1 16,11 2-16,9 1 0,-6-8 16,0-3-16,9-5 0,4-3 15,4-5-15,-1-3 0,9-3 0,3-3 16,2-2-16,3-2 0,0-5 15,3-4-15,-5-4 0,-2-2 16,23-8-16,-2 0 0,-14-4 16,-5-1-16,-6-1 15,-3-1-15,-2-10 0,0-6 16,-11 5-16,-9 3 0,-2-1 0,1-1 16,-8 1-16,-3 4 0,-3-5 15,0-1-15,-1 4 0,-4 4 16,0-5-16,-2 0 15,-3 15-15,-1-1 0,-7-8 0,-2-5 16,0 2-16,1 2 0,-6-1 16,-5-1-16,0 3 0,-2 3 0,-5-3 15,-4-1-15,2 4 16,0 2-16,-5 0 0,-4 2 16,2 0-16,4 2 0,-8 3 0,-6 4 15,6 3-15,2 4 0,-6-1 16,-6 1-16,5-2 0,3 1 15,-3 5-15,-1 3 16,2 1-16,0 2 0,-4 4 0,7 2 16,6 0-16,2 2 0,1 4 15,0 2-15,5 2 0,3 2 16,-1 2-16,0 1 0,0 3 16,3-1-16,3 4 0,2 1 0,2 1 15,5 0-15,1 3 0,2-2 16,4 0-16,3 1 0,0-2 15,0 3-15,3-2 0,1 0 16,6 0-16,5-2 0,4 0 16,3-1-16,0 1 0,3-1 15,-2-4-15,3-1 0,6 0 16,4-2-16,-1-1 0,-1-2 0,5-5 16,5-3-16,-3-3 0,-4-3 15,5-1-15,2-1 16,1-6-16,-1-3 0,3-3 15,2-1-15,-6-1 0,-7-1 0,0-6 16,1-5-16,-1-3 0,-3 0 16,0-1-16,-1-2 0,-3 1 15,-3 0-15,1-4 0,-5-1 16,-1 1-16,0 1 0,-3-3 16,2-2-16,-2 0 0,-4 0 0,-3-1 15,-6 1-15,-3 3 16,-1 0-16,-2-5 0,-6 1 0,-2-2 15,-3 0-15,-4 1 0,-3 0 16,0 3-16,3 2 0,-10 1 16,-2 1-16,-1 0 0,-1-1 15,-3 3-15,-4 1 0,-2 2 16,3 3-16,-6 0 0,-2 2 16,0 2-16,2 3 0,-6 2 15,1 3-15,1 3 0,4 3 0,-2 2 16,-4 1-16,4 1 0,6 2 15,-3 5-15,0 2 0,2 3 16,5 2-16,0 5 0,-1 4 16,0 2-16,0 1 0,3 1 15,7 1-15,0 0 0,3 2 16,1 2-16,1 4 0,4 0 16,3 0-16,4 1 0,4 1 15,2 0-15,1 1 0,6 0 0,2 2 16,10-5-16,3-3 0,3 0 15,1 0-15,5-5 0,3-5 16,3 2-16,2 1 0,4-3 16,2-4-16,9-1 15,5 0-15,-4-6 0,0-4 16,28 2-16,-3-2 0,-8-8 0,-4-2 16,-2-5-16,-3-3 15,0-8-15,-3-4 0,-6-2 0,-4-1 16,-6-2-16,-3-1 0,-3-1 15,-2-3-15,-3-1 0,-1-2 0,-4-2 16,0-1-16,-6 0 16,-5 0-16,1 3 0,-2 0 15,-4-4-15,-3-1 0,-5 11 0,1-2 16,-4 0-16,1-1 0,-5-3 16,-1-3-16,-4 4 0,0 1 15,-1 1-15,0-1 0,-5 0 16,-5 2-16,-3-2 0,-3-3 15,-1 5-15,-2 5 0,-4-1 16,-2 1-16,1 4 0,1 1 0,-6 5 16,-4 2-16,1 0 0,4 0 15,-7 3-15,0 0 0,2 6 16,-2 3-16,2 5 0,0 2 16,-2 3-16,-2 0 0,3 6 15,2 2-15,3 4 0,0 3 16,6 5-16,1 2 0,2 2 15,3 2-15,4 3 0,0 1 16,7 2-16,4 0 0,4-2 16,3-2-16,6 1 0,4 0 0,6-5 15,1-1-15,3-5 16,2-4-16,1 2 0,-1 1 0,4-4 16,1-2-16,-5-6 0,-3-5 15,-5-3-15</inkml:trace>
  <inkml:trace contextRef="#ctx0" brushRef="#br0" timeOffset="98667.3441">4263 11317 0,'0'0'15,"0"0"-15,0 0 0,0 0 0,0 0 16,0 0-16,0 0 0,0 0 15,0 0-15,24-5 0,-24 5 16,0 0-16,30-1 0,-30 1 16,32 1-16,-13-1 0,3 0 15,7 1-15,3 0 0,0-1 16,2 1-16,16-1 0,7 1 16,12-1-16,1-1 0,19 2 15,3 1-15,-1-2 0,-3 0 0,25 4 16,21 3-16,-14-4 0,-10-1 15,58 0-15,-6-3 0,-17 1 16,-15 0-16,11-1 0,8 0 16,-15 3-16,-8 3 0,8-3 15,8-3-15,-8-4 0,-10-3 0,9 3 16,3 4-16,-9-2 16,-8 0-16,5 1 0,1 1 15,-14-1-15,-11-1 0,5-1 0,1-1 16,-17-4-16,-12-2 0,-1 4 15,0 3-15,-13 4 0,-9 3 16,0-8-16,0-4 0,-11-2 16,-8-2-16,-5 7 0,-5 4 15,-5 4-15,-8 4 0,-2-6 16,-6-4-16,-1 0 0,-1-2 0,-11 6 16,-8 4-16,-12 1 0,-7 0 15,11-1-15,8-2 0,5 1 16</inkml:trace>
  <inkml:trace contextRef="#ctx0" brushRef="#br0" timeOffset="101820.6769">9108 11582 0,'0'0'0,"16"-3"0,0 0 15,0 1-15,0-1 0,12-3 16,4 1-16,2-1 0,-2 2 0,9-2 16,1 4-16,-7-3 0,-4 1 15,-6 0-15,-3 3 16,-6 1-16,-5 1 0,-2 0 0,-2-1 15,-1 2-15</inkml:trace>
  <inkml:trace contextRef="#ctx0" brushRef="#br0" timeOffset="102017.5727">8965 11784 0,'0'0'0,"0"0"16,27-3-16,-6 1 0,3 1 0,17-3 15,6-2-15,2 1 0,0 0 16,16 0-16,2 0 0,8 0 16,-7 0-16,-1 2 0,-10 1 15,-13 2-15,-8 4 0,-10-1 16,-6 0-16,-6-1 0</inkml:trace>
  <inkml:trace contextRef="#ctx0" brushRef="#br0" timeOffset="102217.3369">8899 12010 0,'0'0'0,"0"0"0,0 0 16,39-3-16,-20 2 0,10-1 0,6-2 16,13-1-16,1 0 0,15-2 15,4-1-15,2 0 16,-7 1-16,-8 0 0,-2 0 0,-10 1 15,-8-1-15,-4 2 0,-8 2 16,-5-1-16</inkml:trace>
  <inkml:trace contextRef="#ctx0" brushRef="#br0" timeOffset="102483.7569">9333 11611 0,'0'0'0,"0"0"15,0 0-15,0 0 0,0 0 0,24 22 16,-24-22-16,12 32 0,-7-9 16,1 5-16,-1 5 0,2 2 15,-1 2-15,3 7 0,0-4 16,2 8-16,0-5 0,-3-3 16,-3-1-16,0-7 0,-1-6 0,-4-1 15,-3-3-15,-4-4 16,-3-2-16,-2-6 0,-1-3 0,-4-2 15,-1-2-15,-3-2 16,-1-3-16,4-6 0,5-4 0,2 2 16,2 2-16,2 2 0</inkml:trace>
  <inkml:trace contextRef="#ctx0" brushRef="#br0" timeOffset="102638.3294">10123 11611 0,'0'0'0,"0"0"16,0 0-16,26 6 0,-16-3 16,1 0-1,1 3-15,-3 0 0,-2-2 16,-2 1-16,1-1 0,-2-1 0</inkml:trace>
  <inkml:trace contextRef="#ctx0" brushRef="#br0" timeOffset="102785.8998">10013 11773 0,'0'0'0,"0"0"0,0 0 15,0 0-15,26 6 0,-26-6 16,31 5-16,-14-4 0,1 0 0,1 0 16,0-1-16,-3 2 0,-2-2 15,0 0-15</inkml:trace>
  <inkml:trace contextRef="#ctx0" brushRef="#br0" timeOffset="102984.2982">9967 11956 0,'0'0'0,"0"0"16,0 0-16,36 0 0,-19 0 0,9-1 15,6-1-15,13-2 0,3 0 16,14-1-16,0 0 0,-2 0 15,0 0-15,4-2 0,-6 0 16,-10 2-16,-9 1 0,-2 1 16,-11 0-16,-6 1 0</inkml:trace>
  <inkml:trace contextRef="#ctx0" brushRef="#br0" timeOffset="103217.6138">10522 11630 0,'0'0'0,"0"0"0,0 0 15,-11 32-15,11-32 0,-19 36 0,5-10 16,-5 11-16,-1 3 0,-3 1 16,-3 4-16,-5 4 15,2-3-15,-1 0 0,5-5 0,3-5 16,3-5-16,-2-7 15,-2-6-15,5-3 16,4-4-16,3-3 0</inkml:trace>
  <inkml:trace contextRef="#ctx0" brushRef="#br0" timeOffset="103389.1835">10506 12168 0,'0'0'0,"7"7"0,1 3 15,2 1-15,1 0 0,4 5 0,3 0 16,-2-1-16,1 0 0,0 1 16,-2-1-16,-3-3 0,-2-3 0,-4-7 15,0-2-15,-2-1 0,0 1 16,-1-1-16</inkml:trace>
  <inkml:trace contextRef="#ctx0" brushRef="#br0" timeOffset="103617.9093">11100 11529 0,'0'0'16,"0"0"-16,0 0 0,4 24 15,-4-24-15,0 26 0,0-26 0,-3 34 16,-1-16-16,1-1 15,1 0-15,0-1 0,1-2 0,1 1 16,0-3-16,1-5 0,0-1 16,0-1-16,0 0 0,0-1 15</inkml:trace>
  <inkml:trace contextRef="#ctx0" brushRef="#br0" timeOffset="103791.3004">11296 11548 0,'0'0'0,"0"0"16,0 0-16,0 0 0,5 26 0,-5-26 16,2 26-16,0-9 0,-2 1 15,0-2-15,0 1 0,1-1 16,0-1-16,1-1 16,0-1-16,2-3 0,-1-2 0,-1-2 15,0 0-15,0-1 0</inkml:trace>
  <inkml:trace contextRef="#ctx0" brushRef="#br0" timeOffset="104084.4705">11590 11494 0,'0'0'0,"0"0"16,0 0-16,29 0 0,-29 0 0,28 0 15,-10 0 1,1 0-16,1-1 15,-3 1-15,-1 0 0,0 0 0,-1 0 16,-4 1-16,-3 0 0,-1 1 16,-3 0-16,-2 0 0,-2 1 0,-6 3 15,-5 3-15,-1 1 16,-1 1-16,-9 7 0,-4 2 16,0 0-16,-1 2 0,-3 2 15,0 1-15,3-5 0,3-5 0,0-2 16,0-3-16,3-4 0,2-2 15,5-1-15,1 0 0,3-2 16</inkml:trace>
  <inkml:trace contextRef="#ctx0" brushRef="#br0" timeOffset="104235.4363">11391 11617 0,'0'0'0,"0"0"0,0 0 15,22 5-15,-22-5 0,26 9 0,-8-4 16,0 2-16,3 0 0,0-1 15,0 0-15,0 1 0,-1 0 0,5 1 16,1 0-16,-4-1 16,-2-2-16,-4 0 0,-1-1 15,-3 0-15</inkml:trace>
  <inkml:trace contextRef="#ctx0" brushRef="#br0" timeOffset="104833.985">11396 11738 0,'0'0'0,"0"0"0,0 0 0,0 0 16,0 0-16,-20 15 0,20-15 16,0 0-16,0 0 0,-13 22 15,13-22-15,0 0 0,3 19 16,-3-19-16,20 12 0,-20-12 0,27 8 16,-27-8-16,35 5 0,-15-2 15,1-1-15,4-1 16,-1 0-16,-4-1 0,-3 0 0,-3 0 15,-2 2-15,-3-2 0,-2 1 16,-7-1-16,-2 4 0,-5 0 16,-5 2-16,-3 1 15,-3 3-15,-8 0 0,0-1 0,-2-1 16,1 2-16,-8 0 0,2 2 0,3-1 16,0 2-1,4-2-15,5-1 0,4-1 0,2 0 0,7-2 16,3 0-16,7 1 15,5 1-15,4-3 0,3-1 0,3-1 16,2 0-16,4-1 0,4-2 16,1-1-16,0-1 0,-1-2 15,1 0-15,0 0 0,2 1 16,-5-1-16,-3-2 0,-3 0 16,-3-1-16,-4-1 0,-2 0 0,-1 1 15,-2-1-15,-1 0 0,-3 0 16,-1 3-16,0 0 15,0 1-15,-1-1 0,-1 4 16,0 0-16,2 5 0,-1 0 0,1 2 16,3 2-16,-1 1 15,2 1-15,2 1 0,4 1 0,1-1 16,0 0-16,0 0 0,0 0 16,-1-1-16,-1 0 0,-1-1 15,-1-1-15,-2-3 0,-2 0 16,-1 0-16,-4-2 0,0-4 15,-5 1-15,3-1 0,0-1 0,2 1 16</inkml:trace>
  <inkml:trace contextRef="#ctx0" brushRef="#br0" timeOffset="105117.9186">11418 12094 0,'0'0'0,"0"0"0,0 0 15,0 0-15,0 0 0,19 20 16,-19-20-16,9 20 0,-9-20 0,6 23 16,-1-11-16,-1 2 0,-1 0 15,1 0-15,-1 0 16,-1 0-16,0-1 0,1 0 0,-1 1 16,0-2-16,-1 0 0,0-1 15,0-2-15,0 0 0,1-1 16,-1-1-16,0-3 0,-1 2 15,0-1-15,-2-1 0,-3-1 16,-3 0-16,-1 0 0,-4-5 16,0 0-16,0-5 0,0-5 0,2 1 15,1 3-15,1 0 0</inkml:trace>
  <inkml:trace contextRef="#ctx0" brushRef="#br0" timeOffset="105300.833">11133 12150 0,'0'0'15,"0"0"-15,0 0 0,0 0 16,4 21-16,-4-21 0,4 18 0,-4-18 16,7 23-16,-4-8 15,1 2 1,0 1-16,2-1 0,-1-1 0,2-1 0,3-3 16,2-2-1,2-5-15,2-3 0,0 0 0,-2-1 16,-1 0-16</inkml:trace>
  <inkml:trace contextRef="#ctx0" brushRef="#br0" timeOffset="105479.4435">11822 12368 0,'0'0'0,"0"0"0,0 0 15,0 0-15,12 20 0,-12-20 16,9 13-16,-5-4 0,2 0 15,-1 0-15,-1-1 0,2 0 16,-1-2-16,-1 0 0,-2-1 16,-1 0-16,0-1 0,0 0 0</inkml:trace>
  <inkml:trace contextRef="#ctx0" brushRef="#br0" timeOffset="115217.7054">13381 11548 0,'0'0'0,"0"0"16,0 0-16,0 0 0,0 0 0,0 0 15,13 30-15,-13-30 0,1 25 0,-1-25 16,-5 39-16,2-18 16,0 2-16,-2 2 0,0 3 15,-3 5-15,0-4 0,3-2 16,1-3-16,-1-4 0,2-3 0,0-1 16,-1-3-16,2-5 0,1-4 15,1-4-15,0 0 16,3-7-16,1-1 0,1-5 0,3-4 15,-1-2-15,1 0 0,2-5 16,1-2-16,0 2 0,0-1 0,7-2 16,3 0-16,-1 4 15,-2 2-15,2 4 0,1 3 16,-1 3-16,-1 5 0,3 2 16,2 5-16,-3 2 0,-1 2 0,-1 5 15,-1 5-15,-2 1 0,-4 2 16,-1 2-16,-2 1 15,-2 0-15,-1-2 0,-2 6 0,0-1 16,-2-6-16,-1-2 0,-1-1 16,0-2-16,0-2 0,0-4 0,-2-2 15,-2-3-15,1-2 0,-1-1 16,2-6-16,-1-5 16,2-3-16,1-2 0,2-4 15,2-5-15,0 2 0,2-1 0,6-6 16,3 0-16,2 4 0,-1 1 0,5-1 15,2 2-15,-3 7 16,-1 5-16,1 5 0,1 2 16,-4 5-16,1 2 0,1 9 15,-2 4-15,-3 1 0,-3-1 0,-2 6 16,-2 4-16,0 0 0,-2-1 16,1 6-16,-2 0 15,0-3-15,-2-2 0,-1 1 0,-1-1 16,0-2-16,0-3 0,-1-2 15,0-2-15,-2-7 0,1-1 0,0-1 16,0-1-16,1-1 16</inkml:trace>
  <inkml:trace contextRef="#ctx0" brushRef="#br0" timeOffset="115620.476">14296 11732 0,'0'0'0,"0"0"0,0 0 16,27 7-16,-15-6 0,4 2 15,1 0-15,3-1 0,2 0 0,8-1 16,0-1-16,-3-2 16,0-1-16,0 0 0,2-1 15,-4-2-15,-1-2 0,-1-1 0,-5-2 16,-2-1-16,-4 0 0,-3-4 15,-4-1-15,-4-3 16,-4 0-16,-7 4 0,-6-1 16,-4 0-16,0 2 0,-4 7 0,-3 6 15,-1 1-15,-3 2 0,1 5 16,0 7-16,3 0 0,1 2 16,0 7-16,2 2 0,6 1 15,6 0-15,7 3 0,8 1 16,3-1-16,4-3 0,6-1 15,2-2-15,9-2 0,4-1 0,12 0 16,8-1 0,5-5-16,2-6 0,-13-1 15,-10-1-15,-7-1 0</inkml:trace>
  <inkml:trace contextRef="#ctx0" brushRef="#br0" timeOffset="116117.3818">15408 11699 0,'0'0'0,"0"0"0,0 0 0,0 0 16,4-22-16,-5 14 0,-1-1 15,-1-1-15,-2-1 0,-2 1 16,-4 0-16,-3 1 0,-1 1 0,-4 3 16,-2 1-16,-9 3 0,0 2 15,-2 2-15,-1 3 0,2 2 16,1 4-16,-6 6 0,-1 2 15,6 1-15,6 1 0,5 0 16,6 3-16,4-2 0,3-2 0,9 2 16,8-3-16,2-6 15,5-2-15,7-1 0,4-3 16,-3-4-16,3-2 0,4-4 16,-1-6-16,-1-4 0,0-1 15,-3-3-15,-4-2 0,-3 2 0,-3-1 16,-2-1-16,-2-3 0,-3 1 15,-2 1-15,-3 3 0,-1 3 16,0 2-16,-2 4 0,-1 1 16,0 2-16,-1 4 0,0 0 15,-2 7-15,1 3 0,-1 4 0,-1 2 16,1 4-16,0 1 0,2 1 16,2 1-16,3 4 0,0 0 15,1-3-15,-1-3 0,3 0 16,1-3-16,2-2 0,1-1 15,1-7-15,1-2 0,2-5 16,-1-3-16,-1-4 0,-1-1 16,-3-1-16,-1 2 0,-3 2 15</inkml:trace>
  <inkml:trace contextRef="#ctx0" brushRef="#br0" timeOffset="116501.2839">15731 11599 0,'0'0'15,"0"0"-15,0 0 0,0 0 0,0 0 16,-2 23-16,2-23 0,-6 29 16,2-11-16,-3 3 0,0 4 15,-2-2-15,0 1 0,1-2 16,2-1-16,-2 4 0,1-2 0,1-4 16,-1-2-16,1-2 0,2-4 15,1-1-15,2-3 0,0-3 16,1-4-16,-2-3 0,4-2 15,0-4-15,2-2 0,2-5 16,1-3-16,3-8 0,1-1 0,3 1 16,0 0-16,2 3 15,3 2-15,4-3 0,0 2 16,-2 3-16,-1 3 0,1 4 16,2 3-16,-1 3 0,0 2 0,-1 4 15,-1 3-15,-3 4 0,-3 3 16,-2 5-16,-2 5 0,-2 3 15,-3 2-15,-1 5 0,-3 4 16,-1 1-16,-1-1 0,-3 7 16,0 1-16,-2-4 15,-1-2-15,1-9 0,2-4 0,1-6 16</inkml:trace>
  <inkml:trace contextRef="#ctx0" brushRef="#br0" timeOffset="117367.7845">13514 12293 0,'0'0'0,"0"0"15,0 0-15,0 0 0,0 0 0,0 0 16,0 0-16,0 0 0,0 0 16,10 23-16,-10-23 0,-11 28 0,11-28 15,-19 41 1,7-11-16,0 0 0,-1 0 16,-2 5-16,3-2 0,3-4 0,5-3 15,2 1-15,4-4 0,3-3 16,3-2-16,5-4 0,6-5 15,2-3-15,3-5 0,-1-3 16,1-3-16,-1-3 0,0-3 0,-4 3 16,-4 1-1,-3 1-15</inkml:trace>
  <inkml:trace contextRef="#ctx0" brushRef="#br0" timeOffset="117567.3623">13287 12461 0,'0'0'0,"0"0"0,0 0 0,34-1 15,-34 1-15,39 0 0,-13 0 16,2 0-16,1 0 0,13-2 16,3 2-16,9 0 15,-3 2-15,-1-1 0,-2-1 16,-1 0-16,-11 0 0,-7 0 0</inkml:trace>
  <inkml:trace contextRef="#ctx0" brushRef="#br0" timeOffset="117750.7113">14068 12474 0,'0'0'15,"0"0"-15,0 0 0,-6 24 0,6-24 16,-9 27-16,1-12 0,-1 3 15,1 0-15,0 2 0,0 0 16,2-2-16,-1-1 0,-1 4 16,2-3-16,0-5 0,2-5 0,-1-2 15,2-1-15,0 1 0</inkml:trace>
  <inkml:trace contextRef="#ctx0" brushRef="#br0" timeOffset="117905.8216">14083 12183 0,'0'0'0,"0"0"15,0 0-15,0 0 0,19 20 0,-19-20 16,22 25-16,-9-8 16,1 3-16,-2-3 0,-1-2 15,-1-2-15</inkml:trace>
  <inkml:trace contextRef="#ctx0" brushRef="#br0" timeOffset="118401.4711">14685 12494 0,'0'0'0,"0"0"16,0 0-16,-19-20 0,7 11 15,0 1-15,0 1 0,-8 3 16,-7 1-16,-7 3 0,1 3 0,-2 7 15,-3 5 1,4 3-16,3 0 0,-1 12 16,6 5-16,9-3 15,8-4-15,5-4 0,3-4 0,11-3 16,8-4-16,2-6 0,3-6 0,2-3 16,2-2-16,2-3 15,0-1-15,-4-6 0,-1-6 16,-3 0-16,-2-1 0,-2 3 15,-3 3-15,-3 0 0,-2 2 0,-3 3 16,0 5-16,-4 2 16,-2 3-16,-1 5 0,-5 5 0,-1 7 15,-2 5-15,-1 9 0,-1 7 16,-1 2-16,0 1 0,0 9 16,1-2-16,2-4 15,1-4-15,1 3 0,2-2 0,-4-6 16,-1-4-16,1-9 15,1-3-15,-2-8 0,-2-3 16,-2-2-16,1-2 0,-9-8 16,-6-4-16,2-6 0,1-4 15,-1-6-15,0-6 0,2-5 16,0-2-16,7 8 0,4 6 16,2 5-16</inkml:trace>
  <inkml:trace contextRef="#ctx0" brushRef="#br0" timeOffset="118821.4726">15042 12247 0,'0'0'15,"0"0"-15,0 0 0,0 0 16,0 26-16,0-26 0,-11 31 0,2-11 15,-2 4-15,-2 3 16,-1 3-16,-4 8 0,2-3 0,0-2 16,-2-2-16,1 2 0,1-4 0,3-4 15,1-2-15,2-4 16,1-6-16,1-3 0,2-4 16,0-3-16,2-4 0,4-6 15,4-5-15,4-4 0,1-1 0,2 0 16,1 0-16,3-1 0,2 0 15,2 4-15,3 2 0,-1 2 16,-2 4-16,0 1 0,0 2 16,0 2-16,-2 1 0,0 4 15,-1 6-15,-2 2 0,-2 3 0,-3 2 16,-2-1-16,-1 3 0,-2 0 16,-2 2-16,-2 1 0,0-5 15,-1-2-15,-2 1 16,-2-1-16,0 6 15,1 2-15,0-3 0,1-3 0,1-4 16</inkml:trace>
  <inkml:trace contextRef="#ctx0" brushRef="#br0" timeOffset="119053.0349">15492 12320 0,'0'0'16,"0"0"-16,0 0 0,-8 28 0,8-28 15,-18 37 1,4-8-16,-1 4 0,-2 2 0,-2 7 16,2-1-16,-1 3 0,3-5 0,5-3 15,3-6-15,5 0 0,4-6 16,5-9-16,4-4 16,3-4-16,4-4 0,2-5 0,0-3 15,3-8-15,-1-2 0,-4 1 16,-3 4-16,-3 1 0</inkml:trace>
  <inkml:trace contextRef="#ctx0" brushRef="#br0" timeOffset="119217.3978">15310 12490 0,'0'0'0,"0"0"0,0 0 15,0 0-15,0 0 0,36 4 0,-36-4 16,45 4-16,-16-2 0,4-1 15,5 1-15,2-1 0,5-2 16,2 1-16,-6 0 0,-7 0 16</inkml:trace>
  <inkml:trace contextRef="#ctx0" brushRef="#br0" timeOffset="119501.738">16229 12282 0,'0'0'15,"0"0"-15,0 0 0,0 0 16,-23 1-16,23-1 0,-25 13 16,8-4-16,0 4 0,-1 5 15,0 6-15,-4 10 0,1 4 0,0 0 16,2 3-16,-2 5 0,4-4 16,4-5-16,3-1 0,-1-1 15,2-5-15,1-5 0,2-5 16,0-4-16,2-2 0,-2-5 15,0-2-15,-2-3 0,-1 0 0,-3-5 16,-3-3-16,0-4 16,-1-3-16,-4-7 0,1-4 15,4 4-15,3 4 0,2 2 0</inkml:trace>
  <inkml:trace contextRef="#ctx0" brushRef="#br0" timeOffset="119616.9847">15682 12554 0,'0'0'0,"0"0"0,0 0 15,0 0-15,0 0 0,32-4 16,-12 1-16,5 0 0,2 0 15,3-1-15,1 1 0,13-2 16,3-1-16,0 2 0,-1 1 16,1 0-16,-8 1 0,-8 0 0</inkml:trace>
  <inkml:trace contextRef="#ctx0" brushRef="#br0" timeOffset="119805.9977">16467 12568 0,'0'0'16,"0"0"-16,0 0 0,-12 22 16,12-22-16,-13 28 0,5-9 0,1 1 15,-2 0-15,1 0 16,1 0-16,0 4 0,0-4 0,2-3 16,0-3-16,1-2 0,1-3 15,0-5-15,3-4 16,0 0-16,0 0 0,0 0 0</inkml:trace>
  <inkml:trace contextRef="#ctx0" brushRef="#br0" timeOffset="119951.9996">16526 12349 0,'0'0'15,"0"0"-15,0 0 0,0 0 0,11 20 16,-11-20-16,19 23 15,-9-11-15,-2-2 0,0-2 16</inkml:trace>
  <inkml:trace contextRef="#ctx0" brushRef="#br0" timeOffset="120252.487">17001 12468 0,'0'0'0,"0"0"16,0 0-16,-32-3 0,14 2 0,-3 2 15,-3 1-15,0 2 0,0 1 16,-5 1-16,4 1 0,3-1 16,3 2-16,5 0 0,4 2 15,3 1-15,4 1 0,8 5 16,8 3-16,2-2 0,-1-1 16,5 3-16,1 1 0,-3-4 0,-1-2 15,-5 1-15,-5 0 16,-3 0-16,-6 2 0,-2-2 15,-3 0-15,-5-3 0,-5-2 0,-3-4 16,-3-2-16,2-2 0,2-3 16,0-1-16,2-3 0,3-8 15,4-7-15,2 4 16,2 3-16,0 2 0</inkml:trace>
  <inkml:trace contextRef="#ctx0" brushRef="#br0" timeOffset="120517.7344">17357 12307 0,'0'0'0,"0"0"15,0 0-15,0 0 0,-8 25 0,2-6 16,-4 6 0,-4 6-16,-5 5 0,2-3 0,2-3 15,-3 7-15,3-3 16,-1 5-16,4-4 0,2-5 0,4-4 15,1-3-15,3-3 0,3-1 16,4-4-16,0-2 0,2-5 0,5-2 16,4-5-16,0-4 15,-1-4-15,0-4 0,-1-2 16,-2 3-16,-3 0 0,-1 3 16</inkml:trace>
  <inkml:trace contextRef="#ctx0" brushRef="#br0" timeOffset="120701.1597">17018 12553 0,'0'0'15,"0"0"-15,0 0 0,0 0 16,25 6-16,-25-6 0,36 2 16,-11-2-16,2 0 0,2-1 0,1 1 15,9 0-15,2 0 0,-1 0 16,-2 1-16,4-1 0,-3-1 15,-8 0-15,-6 1 0,-4-1 16</inkml:trace>
  <inkml:trace contextRef="#ctx0" brushRef="#br0" timeOffset="121084.3676">17595 12723 0,'0'0'0,"7"1"16,3-3-16,0 1 0,1-2 0,3 1 16,4 1-16,5 0 0,0 0 15,2-1-15,2-1 0,-3-1 16,-1-3-16,-1 0 0,-2 1 16,-3-2-16,-3-1 0,-4 0 15,-3-1-15,-4-1 0,-2 1 0,-5-2 16,-5-2-16,-2 3 0,-1 1 15,-5 1-15,-2 2 0,-2 2 16,-2 3-16,-4 2 0,-1 1 16,0 3-16,0 4 0,-2 7 15,0 3-15,5 2 0,4 0 16,2 5-16,6 1 0,5 1 0,4 0 16,11 1-16,9-1 15,4-4-15,4-4 0,8-4 0,6-3 16,1-2-16,2-2 0,-9-1 15,-8-3-15,-4 0 0</inkml:trace>
  <inkml:trace contextRef="#ctx0" brushRef="#br0" timeOffset="121550.7995">18413 12740 0,'0'0'0,"0"0"15,0 0-15,0 0 0,-11-21 0,11 21 16,0 0-16,-28-19 0,28 19 16,-27-23-16,11 14 0,-3 0 15,-2 2-15,-2 3 0,-1 3 16,-2 1-16,0 2 0,-6 4 16,2 1-16,2 4 0,4 1 0,2 3 15,1 3-15,2 6 16,5 0-16,6 0 0,6-2 0,7 0 15,4 0-15,8-5 0,6-4 16,3-3-16,1-2 0,3-5 16,3-6-16,-1-3 0,-2-1 15,6-9-15,-1-5 0,-2-1 16,-2-2-16,-4-2 0,-5-1 16,-2-3-16,-2-4 0,3-7 15,-1 0-15,-4 2 0,-3 0 0,0 8 16,-1 3-16,-1 1 0,0 1 15,-3 6-15,-4 6 0,-1 2 16,-2 3-16,-1 9 0,0 6 16,-5 6-16,-2 3 0,0 5 15,-1 3-15,-2 5 0,-1 2 0,-3 14 16,0 4-16,1 1 16,2-1-16,2-3 0,0-2 15,1-5-15,2-10 0,2-6 16</inkml:trace>
  <inkml:trace contextRef="#ctx0" brushRef="#br0" timeOffset="143619.2102">1992 13296 0,'0'0'0,"0"0"16,0 0-16,0 0 0,0 0 0,0 0 15,0 0-15,0 0 0,0 0 16,0 0-16,-15-17 0,15 17 15,0 0-15,0 0 0,0 0 16,0 0-16,0 0 0,0 0 16,0 0-16,0 0 0,0 0 0,34 0 15,-34 0-15,25 0 0,-25 0 16,29 2-16,-29-2 16,44 1-16,-22-1 0,3-2 0,6 1 15,6-1-15,-1 1 0,6 0 16,2-3-16,7 4 0,-4 4 15,4-3-15,5-1 16,5-1-16,-2-3 0,4 2 0,2 2 16,5-1-16,-9-2 0,16 1 15,4 0-15,-5 1 0,-7 0 0,39-3 16,-4-1-16,-20 2 16,-11 3-16,8-1 0,10-3 15,-14 2-15,-6 1 0,9 3 0,8 3 16,-12-4-16,-6-2 0,6 1 15,6-2-15,-10 5 0,-8 2 0,11-6 16,9-3-16,-9 3 16,-6 1-16,7 3 0,6 3 15,-9-6-15,-6-4 0,8 7 16,4 4-16,-12-7 0,-5-4 0,8 1 16,6 2-16,-12 0 0,-7 0 15,8-2-15,2-1 0,-5 4 16,-4 3-16,7-1 0,2 0 15,-13 0-15,-13-1 0,10-5 16,7-5-16,-10 7 0,-5 3 0,1-1 16,2-1-16,-6-1 15,-3 2-15,-1-3 0,4 1 16,-11 1-16,-6 1 0,0 1 0,-1 2 16,1-2-16,0-1 0,-4 1 15,-4 1-15,-5-4 0,-3-2 16,-6 1-16,-2-3 0,1 6 15,0 0-15,0 0 0,0 0 16,0 2-16,0-2 0,-8 2 16,-2 1-16,-3-3 0,-3-4 0,4 1 15,2 1-15,3 0 0</inkml:trace>
  <inkml:trace contextRef="#ctx0" brushRef="#br0" timeOffset="244068.5745">1951 13126 0,'0'0'0,"0"0"16,0 0-16,0 0 0,0 0 0,0 0 15,0 0-15,0 0 0,0 0 16,0 0-16,0 0 0,0 0 16,0 0-16,0 0 0,0 0 15,0 0-15,0 0 0,28 8 16,-28-8-16,0 0 0,32 3 0,-32-3 16,35-2-1,-11-1-15,6-3 16,-2 2-16,-3 1 0,13-2 0,3-1 15,-3 0-15,-1 0 0,14 0 16,0 0-16,-4-1 0,-6-2 0,13 1 16,4 3-16,1-1 15,-1 0-15,4 0 16,1 0-16,-9 1 0,-7 2 0,11 0 16,9-2-16,-5 1 0,-7 2 0,7 1 15,1 0 1,0-1-16,-3 1 0,24 1 0,-7-1 15,-7 2-15,-6 0 0,-2-2 16,-5 0-16,3 1 0,1-2 0,5 2 16,4-1-1,-5 1-15,-3 0 0,-4-2 0,-4 0 16,6-1-16,1 1 0,3 0 16,2 3-16,5-6 15,5-2-15,-17 2 0,-13 4 0,8-2 16,6 0-16,-11 1 0,-3 1 15,3-3-15,6-2 0,-2 3 16,-4 1-16,4 1 0,0 1 16,-5-2-16,-3-2 0,3 4 15,2 1-15,-7 0 0,-5-1 0,6 1 16,3 1-16,-5 0 16,-4 2-16,6-2 0,4 0 15,-8 0-15,-5 1 0,6-1 0,3-2 16,-7 1-16,-3 0 0,7 0 15,3 1-15,-7 0 0,-5 0 0,2 2 16,2 2-16,-17-3 16,3 0-16,3 0 0,1-2 15,-2 2-15,0 0 0,1-1 16,0-3-16,-3 2 0,-1 1 16,-7-1-16,-2 0 0,0 0 0,-2 1 15,-6-1-15,-2-1 16,-4 1-16,-1 2 0,-1-1 0,3-1 15,-2 0-15</inkml:trace>
  <inkml:trace contextRef="#ctx0" brushRef="#br0" timeOffset="269203.386">7341 12388 0,'0'0'15,"0"0"-15,0 0 0,0 0 0,36 0 16,-36 0-16,47-1 15,-18 0-15,3 1 0,15-2 16,7 0-16,4 0 16,6 0-16,6-1 0,-7-2 0,8 1 15,-2 2-15,-4-1 16,-12-1-16,-13 1 0,-9 0 16,-9 0-16,-5-1 0,-5 1 15,-3 1-15,-3 0 0</inkml:trace>
  <inkml:trace contextRef="#ctx0" brushRef="#br0" timeOffset="269402.4003">7874 12101 0,'0'0'15,"0"0"-15,0 0 0,15 17 0,-15-17 16,11 22-16,-6-5 0,-1 3 15,0 1-15,0 4 16,-1 2-16,0 5 0,0-3 0,-2 7 16,0-3-16,-1-3 0,0-3 15,-2-4-15,-4-5 0,-2-3 16,-2-3-16,3-1 0,0-2 16,2-2-16</inkml:trace>
  <inkml:trace contextRef="#ctx0" brushRef="#br0" timeOffset="269602.9228">7539 12597 0,'0'0'16,"0"0"-16,25 0 0,-6-1 0,4 1 16,15-2-16,9-1 0,7 1 15,-2-1-15,3 2 0,3 2 16,7-1-16,-3-1 0,-1-2 15,-7 1-15,-11 0 16,-8-1-16,-9 1 0,-6 1 16,-4 0-16</inkml:trace>
  <inkml:trace contextRef="#ctx0" brushRef="#br0" timeOffset="269824.3041">7827 12637 0,'0'0'0,"0"0"16,0 0-16,4 25 0,-3-13 0,0 3 15,0 3-15,0 0 0,-1 2 16,0 5-16,1-1 0,-1 0 16,0 0-16,0-1 0,1-3 15,0-2-15,1-2 0,0-3 16,1-4-1,0 1-15,0-4 0,-1 0 16</inkml:trace>
  <inkml:trace contextRef="#ctx0" brushRef="#br0" timeOffset="270103.0064">8059 12685 0,'0'0'0,"0"0"0,0 0 16,5 18-16,-5-18 0,2 28 0,-4-5 15,0 1-15,0 1 0,-1 9 16,-1 0-16,1-1 0,1-1 16,-2 5-16,-3-1 0,4-5 15,-3-3-15,2-5 16,-2-3-16,1-3 0,-1-2 0,-2-3 16,-2-2-16,-1-4 0,0-3 15,-2-3-15,-4-3 0,-3-3 16,-2-1-16,-4-5 0,0-2 15,-6-8-15,0-1 0,5 5 16,7 3 0,2 2-16</inkml:trace>
  <inkml:trace contextRef="#ctx0" brushRef="#br0" timeOffset="270254.6325">7472 12790 0,'0'0'0,"0"0"15,0 0-15,0 0 0,0 0 0,11 20 16,-11-20-16,10 20 0,-10-20 15,8 29-15,-3-10 0,0-2 16,1-1-16,0 1 0,1-1 16,0-2-16,1-1 0,3-1 15,1-2-15,-2-2 0,0-1 0,-3-1 16</inkml:trace>
  <inkml:trace contextRef="#ctx0" brushRef="#br0" timeOffset="270438.6045">8286 12944 0,'0'0'0,"0"0"15,0 0-15,11 20 0,-7-12 0,1 0 16,-1 2-16,1 0 0,-2 0 16,1 1-16,1 0 15,-1-2-15,0 0 0,-1-3 0,0-1 16,-1-1-16,1-1 0,-1 0 15</inkml:trace>
  <inkml:trace contextRef="#ctx0" brushRef="#br0" timeOffset="270719.6223">8869 12327 0,'0'0'0,"0"0"16,0 0-16,0 0 0,0 0 0,22 21 16,-22-21-16,16 16 0,-16-16 15,16 19 1,-7-7-16,1-1 0,0-1 0,-2 0 15,-3 0-15,1 0 0,-2-2 0,-1-1 16</inkml:trace>
  <inkml:trace contextRef="#ctx0" brushRef="#br0" timeOffset="271152.4785">8599 12457 0,'0'0'16,"0"0"-16,0 0 0,-3 28 16,3-28-16,-3 25 0,3-25 0,-3 30 15,2-13-15,0-2 0,0 0 16,0-1-16,1 0 0,0-2 16,0 0-16,0-1 0,0-2 0,0-1 15,-1-2-15,-1-1 0,-1-2 16,-1-2-16,1-3 0,0 1 15,1 0-15,-1-6 0,0-7 16,0 1-16,2-1 0,2 3 16,2 1-16,-1 1 0,0 0 15,4 0-15,2-1 0,7 2 16,2 1-16,5-1 0,3 2 16,4 1-16,6 2 0,2 0 15,4 2-15,7-1 0,0 1 0,-3 1 16,-2 2-16,4 1 0,-5 2 15,-5-1-15,-5 0 0,-7 1 16,-5 1-16,-5-1 0,-3 3 16,-6-2-16,-5 3 0,-8 0 15,-7 2-15,-6 0 0,-4 2 16,4-2-16,4-3 0,2-1 16</inkml:trace>
  <inkml:trace contextRef="#ctx0" brushRef="#br0" timeOffset="271635.3381">8773 12660 0,'0'0'0,"0"0"0,0 0 15,29 6-15,-29-6 0,30 6 16,-14-3-16,1 2 0,0 1 16,2 0-16,1 2 0,3 0 0,-2 1 15,-3-1-15,-3 0 0,-3 1 16,-2 1-16,-3 0 15,-4 1 1,-8 0-16,-7 2 0,-2-4 0,0-1 0,-1-1 16,-3 0-16,0-3 0,1 1 15,-2-2-15,0 1 0,3-1 16,1-2-16,2 1 0,2 1 16,4-2-16,3-1 0,4 0 15,0 0-15,7 3 0,0-2 0,5 3 16,1 1-16,0 0 15,1 0-15,3 1 0,3 2 16,-1 1-16,1 0 0,-2 3 0,-2 0 16,-1 0-16,-2 0 0,2 3 15,1 2-15,-4-2 0,-2 1 16,-3 1-16,-4 2 0,-1-4 16,-1-1-16,-2 3 0,-2-1 15,1-5-15,-2 0 0,-4 2 16,-3-1-16,2-3 0,-1 0 0,-3-3 15,-1-2-15,1-1 0,0-2 16,-1-1-16,1-3 16,1-1-16,0-2 0,-1-4 0,-2-6 15,2-1-15,1 0 0,0-1 16,2 3-16,1 4 0</inkml:trace>
  <inkml:trace contextRef="#ctx0" brushRef="#br0" timeOffset="271885.6757">8623 13003 0,'0'0'0,"0"0"16,0 0-16,24 4 0,-24-4 0,26 2 15,-26-2-15,43 5 0,-18-2 16,7 2-16,6 0 0,9 2 16,0-1-16,9 4 0,0 0 15,-4 0-15,-5-1 0,8 1 16,-5 0-16,-8-1 0,-8 0 0,-5-1 15,-5 1-15,-5-4 0,-4-1 16,-3 0-16,-3-1 16,-5-2-16,-4-1 0,-5 1 0,-8-5 15,2 2-15,2 0 0,2 0 16</inkml:trace>
  <inkml:trace contextRef="#ctx0" brushRef="#br0" timeOffset="278885.9005">10435 13330 0,'0'0'16,"0"0"-16,0 0 0,0 0 16,0 0-16,0 0 0,0 0 15,0 0-15,12 23 0,-12-23 16,1 26-16,-1-26 0,0 26 0,-2-11 15,-2 2-15,0 1 16,0 2-16,-2 1 0,1-1 16,-2-1-16,1-3 0,-1 2 0,0-1 15,1-5-15,-1-4 0,1-1 16,1-1-16,0-1 0</inkml:trace>
  <inkml:trace contextRef="#ctx0" brushRef="#br0" timeOffset="279058.8108">10412 13051 0,'0'0'0,"0"0"0,0 0 16,0 0-16,0 0 0,0 0 16,32-8-16,-32 8 0,25 0 0,-25 0 15,34 4-15,-17-2 0,-3-1 16,-2 1-16</inkml:trace>
  <inkml:trace contextRef="#ctx0" brushRef="#br0" timeOffset="279469.7287">10753 13364 0,'0'0'16,"-4"9"-16,-2 4 0,1 2 0,-1 2 15,-1 5-15,-1 1 0,0 0 16,1 1-16,-1-1 0,1-2 16,2-6-16,0-1 0,1-6 15,1-1-15,0-3 0,2-2 16,1-2-16,0-5 0,2-3 16,1-3-16,1-3 0,2-4 15,1-2-15,3-3 0,5-2 16,3-2-16,5-2 0,0 5 0,2 1 15,4 5-15,-1 3 16,2 4-16,-2 1 0,-3 2 0,-2 3 16,-1 5-16,0 4 0,0 1 15,-2 6-15,-1 3 0,-4 4 16,-2 6-16,-4-1 0,-2 2 0,-4 4 16,-2 4-1,-2-4-15,-2-3 0,0 6 0,-1-3 16,2-2-16,0-5 0,1-3 15,0-5 1,0-3-16</inkml:trace>
  <inkml:trace contextRef="#ctx0" brushRef="#br0" timeOffset="279719.1798">11845 13225 0,'0'0'15,"0"0"-15,0 0 0,-4 22 0,4-22 16,-9 26-16,-1-3 0,-4 2 16,-1 2-16,0 4 15,-2 1-15,-1 4 0,4-3 0,0 2 16,4-3-16,3-5 0,3-4 0,6-4 16,6-2-16,5-6 15,5-2-15,1-8 0,2-5 16,4-2-16,1-1 0,2-5 0,-1-4 15,-4 3-15,-4 1 0,-3 4 16</inkml:trace>
  <inkml:trace contextRef="#ctx0" brushRef="#br0" timeOffset="279869.4089">11574 13391 0,'0'0'0,"0"0"16,0 0-16,0 0 0,0 0 0,29 2 15,-29-2-15,38-3 0,-13 1 16,5-1-16,3 0 0,1-1 16,1-1-16,4-1 15,-6 1-15,-5 1 0</inkml:trace>
  <inkml:trace contextRef="#ctx0" brushRef="#br0" timeOffset="280318.9688">12323 13039 0,'0'0'0,"0"0"16,0 0-16,0 0 0,0 0 0,-2 22 16,2-22-16,-9 36 0,2-12 15,-4 6-15,-4 5 16,1 1-16,-2 2 0,-1 7 0,0-3 15,0 5-15,1-5 0,0 1 16,2-8-16,2-8 0,2-7 16,4-6-16,0-3 0,3-1 15,0-2-15,3-8 0,4-3 16,0-7-16,3-5 0,4-4 16,3-6-16,8-2 0,4 1 0,-2 0 15,0 0-15,3 6 0,1 4 16,5 1-16,-1 1 0,-5 5 15,-4 3-15,-2 5 0,-1 3 16,-4 7-16,-1 3 0,-6 4 16,-4 4-16,-3 4 0,-3 1 15,-3 4-15,-3 2 16,2 3-16,-1 1 0,1 0 16,-1-5-16,1-3 0,-2-4 15,3-8-15,1-6 0,1-2 16,0-2-16,1-1 0</inkml:trace>
  <inkml:trace contextRef="#ctx0" brushRef="#br0" timeOffset="280652.8157">12708 13539 0,'0'0'0,"0"0"0,0 0 0,29 2 15,-15-2-15,4-1 0,3 1 16,0 0-16,0-2 0,6-3 15,1-1-15,-2 0 0,1 0 0,-3-1 16,-1-1 0,-3-2-16,-4-2 0,-1-2 0,-4-4 15,-4 1-15,-2-2 0,-6 2 16,-5 1-16,-5 3 16,-4 0-16,-2 3 0,2 4 0,-12 5 15,-6 6-15,3 3 16,3 3-16,0 6 0,2 6 15,4 0-15,4-1 0,4 9 16,9 2-16,4-5 0,3-4 0,13 0 16,9-1-16,3-3 0,-1-3 0,19 1 15,11-3-15,-8-5 16,-3-4-16,-8-1 16,-10-1-16,-8-1 0</inkml:trace>
  <inkml:trace contextRef="#ctx0" brushRef="#br0" timeOffset="281152.4233">13797 13119 0,'0'0'0,"0"0"16,0 0-16,-7 29 0,2-12 0,-1 7 15,-3 5-15,-2 1 0,-1 2 16,-4 13-16,0 2 16,-2 3-16,3-6 0,-2 2 0,3-6 15,3-5-15,2-4 0,2-6 16,2-5-16,0-6 0,2-3 0,1-5 16,0-1-1,-1-6-15,2-5 0,2-7 16,3-8-16,3-2 0,4-1 0,6 0 15,5 3-15,-1 2 0,0 2 16,6 3-16,6 3 0,1 3 16,-1 1-16,9 3 0,1 2 15,-6 7-15,-3 3 0,-2 5 16,-2 4-16,-5 2 0,-2-1 16,-6 1-16,-5 2 0,-4-2 15,-3-2-15,-2 0 0,-3 1 16,-6-1-16,-4-1 0,-5-2 0,-6 0 15,-7-5-15,-6-2 0,-6 0 16,-5-1-16,3-4 0,1-1 16,0-3-16,-2-2 0,4-5 15,5-5-15,1-8 0,7-4 16,6 6-16,6 5 0,3 4 16</inkml:trace>
  <inkml:trace contextRef="#ctx0" brushRef="#br0" timeOffset="281403.6971">14642 13211 0,'0'0'0,"0"0"0,0 0 0,-12 36 16,5-19-16,-2 7 0,-2 3 15,-5 11-15,-3 1 0,-4 10 16,0 0-16,3-5 0,2-4 0,0 4 16,3-4-16,2-6 0,1-5 15,2-2-15,1 0 0,1-8 16,2-6-16,0-2 0,2-3 16,0-1-16</inkml:trace>
  <inkml:trace contextRef="#ctx0" brushRef="#br0" timeOffset="281918.8156">15115 13576 0,'0'0'15,"0"0"-15,0 0 0,0 0 16,0 0-16,0 0 0,0 0 15,0 0-15,0 0 0,-1-24 16,1 24-16,0 0 0,-20-20 0,20 20 16,-24-15-16,7 8 15,-1-1-15,-2 3 0,0 0 0,-3 2 16,1 1-16,-8 2 0,-2 3 16,-1 3-16,-1 3 0,2 5 15,1 4-15,-3 2 0,7-1 0,4 1 16,3 2-16,6-1 0,3-1 15,6 1-15,6-1 16,5-4-16,4-3 0,5-2 16,6-1-16,3-5 0,3-1 15,1-5-15,4-4 0,5-4 0,-2-1 16,0-3-16,1-3 0,-6 0 16,-2-2-16,-3-2 0,-1-4 15,-6 2-15,-2 3 0,-3 4 16,-1 1-16,-3 6 0,-2 3 15,-2 1-15,-1 2 0,-4 2 16,0-4-16,-2 9 0,-1 5 16,0 3-16,-1 4 0,2-2 15,0-1-15,0 3 0,1 1 0,-1 5 16,2 0-16,2-3 0,-1-2 16,2 1-16,3-1 0,-2-4 15,0-2-15,0-2 0</inkml:trace>
  <inkml:trace contextRef="#ctx0" brushRef="#br0" timeOffset="282219.3873">15691 13504 0,'0'0'0,"0"0"16,0 0-16,0 0 0,-23-11 0,23 11 15,-29-3-15,29 3 0,-40 0 16,12 4 0,-3 4-16,-1 3 0,-1 2 0,-6 4 15,2 1-15,1 5 0,6 0 16,7 0-16,5 1 0,6-1 16,4-2-16,9 1 0,8 0 15,7-3-15,5-3 0,7-3 16,7-2-16,-1-3 0,0-3 0,12-3 15,4-2-15,-12 0 0,-7 0 16,-8 0-16</inkml:trace>
  <inkml:trace contextRef="#ctx0" brushRef="#br0" timeOffset="282503.0675">16041 13207 0,'0'0'0,"0"0"16,0 0-16,0 0 0,-4 27 16,4-27-16,-8 33 0,0-10 0,-2 3 15,-4 8 1,-3 5-16,1 4 16,0 1-16,0 7 0,2-5 0,0 4 15,1-5-15,1 3 0,3-5 16,1-5-16,2-6 0,0-8 0,2-5 15,0-4-15,1-1 16,1-11-16,0-5 0,3-9 0,2-5 16,0 3-16,0 2 0,-1 2 15</inkml:trace>
  <inkml:trace contextRef="#ctx0" brushRef="#br0" timeOffset="282770.0535">16274 13547 0,'0'0'15,"0"0"-15,0 0 0,0 0 16,0 0-16,0 0 0,0 0 16,0 0-16,-35 0 0,35 0 0,-43 4 15,18-1-15,-2-1 0,-1 0 16,-3 1-16,1-1 0,1 1 16,-4 0-16,3 1 0,3 2 15,5 2-15,4 1 0,5 1 16,7 3-16,4 1 0,8 4 15,5 0-15,5 1 0,7 2 0,10 3 16,5 2-16,0-2 0,-1 0 16,7 3-16,1-3 0,-4-2 15,-4 0-15,-9-5 16,-5-4-16,-5-2 0</inkml:trace>
  <inkml:trace contextRef="#ctx0" brushRef="#br0" timeOffset="307153.4359">18115 13424 0,'0'0'16,"0"0"-16,0 0 0,0 0 0,0 0 15,0 0-15,2-20 16,-2 20-16,0 0 0,0 0 0,-2-20 16,2 20-16,0 0 0,-12-22 15,4 16-15,-2 1 0,0 0 0,-2 2 16,-2-1-16,-2 0 16,-3 1-16,-2 1 0,-3 0 15,0 0-15,-1 1 0,-8 2 16,-1 3-16,1 2 0,3 1 0,-6 4 15,2 3 1,3 3-16,3 1 0,5 0 0,5-1 16,5 3-16,7 2 0,7 2 15,4 1-15,4 0 0,3-2 0,8 4 16,7 2-16,5 4 0,-2-3 16,6-2-16,0-2 0,-3-1 15,-3-1-15,-6-1 0,-3-2 16,-5-1-16,-5-4 0,-4-1 15,-2-1-15,-6-3 0,-5-2 16,-11 0-16,-11 0 16,4-5-16,-2-2 0,-9 0 0,-4-1 15,2-2-15,1-1 0,-3-4 16,-1-4-16,9 3 0,7 2 0,5 1 16</inkml:trace>
  <inkml:trace contextRef="#ctx0" brushRef="#br0" timeOffset="307452.5293">18629 13637 0,'0'0'0,"0"0"16,0 0-16,0 0 0,0 0 0,0 0 15,-31-9-15,31 9 0,-35 2 16,13 3-16,-3 3 0,-1 2 0,0 3 16,-7 7-16,2 3 15,3 1-15,3 0 0,0 5 16,5 1-16,7-2 0,5 0 0,8-2 16,7 1-16,5-3 15,5-1-15,9-4 0,5-3 0,12-2 16,5-3-16,-10-2 0,-10-2 15,-5-2-15</inkml:trace>
  <inkml:trace contextRef="#ctx0" brushRef="#br0" timeOffset="307902.9389">19284 13814 0,'0'0'0,"0"0"0,0 0 0,0 0 15,0 0-15,-11-17 0,11 17 16,-20-13-16,20 13 0,-28-13 16,10 8-16,-2 3 0,-2-1 0,-2 4 15,-3 2-15,-8 1 16,1 4-16,0 1 0,0 3 16,3 4-16,3 1 0,1 4 15,3 0-15,8 0 0,4-2 0,6 0 16,6 0-16,6-2 0,5-3 15,5-4-15,6-2 0,6-3 16,4-2-16,3-6 16,3-6-16,3-4 15,2-1-15,-7-2 0,-5-1 0,5-1 16,1-2-16,-12 5 0,-7 3 16,-4 2-16,-2 0 0,-3 4 15,-4 1-15,-2 5 0,-3 3 16,-4 2-16,-1 4 0,-2 3 15,-1 3-15,2 2 0,1 1 0,2 3 16,2 4-16,1-1 0,1-2 16,6 0-16,4 0 0,2-4 15,2-5-15,4-2 0,2-1 16,-1-5-16,0-3 0,-4 0 16,-3-1-16,-1 0 0</inkml:trace>
  <inkml:trace contextRef="#ctx0" brushRef="#br0" timeOffset="308202.7416">19800 13765 0,'0'0'0,"0"0"16,0 0-16,0 0 0,-8 24 0,8-24 16,-12 40-1,6-18-15,-2 0 0,0 2 0,1 1 16,-3 3-16,1-2 0,1-5 15,1-3-15,2-1 0,1-3 0,0-3 16,2-3 0,1-4-16,1-4 0,0-3 0,1-8 0,3-4 15,3-3-15,0 0 16,0-2-16,0 2 0,0 1 16,3 2-16,2 2 0,2 1 0,3 2 15,4 1-15,1 0 0,-6 4 16,1 2-16,4 2 0,-2 0 15,-2 1-15,-4-1 0,-2 0 16</inkml:trace>
  <inkml:trace contextRef="#ctx0" brushRef="#br0" timeOffset="308502.8767">20381 13462 0,'0'0'0,"0"0"15,0 0-15,-13 25 0,13-25 0,-19 34 16,5-7-16,1 2 16,-1 3-16,-4 13 0,-1 2 15,-2 4-15,3-5 0,0 3 16,2-4-16,6-6 0,5-4 0,1-5 15,2-5-15,1-2 0,0-4 16,1-3-16,2-4 0,2-3 16,1-4-16,4-3 15,3-5-15,-3 1 0,-1 1 0,-2 0 16</inkml:trace>
  <inkml:trace contextRef="#ctx0" brushRef="#br0" timeOffset="310053.1176">20442 13897 0,'0'0'0,"0"0"15,0 0-15,0 0 0,0 0 0,0 0 16,0 0-16,0 0 0,0 0 0,0 0 16,22 16-16,-22-16 15,0 0-15,27 8 0,-27-8 16,22 4-16,-11-3 0,4 0 15,2-1-15,2-1 0,1-2 16,-1-1-16,-2-1 0,0 0 0,-2 1 16,1-2-16,-1-1 15,4-2-15,-2 0 0,-6-1 0,-4-1 16,-2 0-16,-3-1 0,-3 3 16,-4 1-16,0 2 0,-2 2 15,-4 1-15,-5 1 0,-2 3 16,-2 2-16,0 6 0,1 5 15,-1 1-15,0 1 0,0 3 16,0 1-16,0 5 0,4 1 0,5-3 16,3 0-16,6-2 0,4-2 15,7-3-15,5 0 0,3-5 16,0-2-16,9-3 0,6 0 16,0-4-16,1-2 0,9-4 15,1-3-15,-9 1 0,-8 1 0,-5 2 16</inkml:trace>
  <inkml:trace contextRef="#ctx0" brushRef="#br0" timeOffset="310321.7087">21257 13671 0,'0'0'0,"0"0"0,0 0 15,-11 31-15,5-16 0,-1 5 16,0 5-16,-4 7 0,-1 0 0,-1 0 16,1 2-16,-1 4 0,2-4 15,3-3-15,2-3 0,3-3 16,3-4-16,5-2 0,3-1 16,2-5-16,1-3 0,4-6 15,5-2-15,2-2 0,1-2 16,0-4-16,0-3 0,-4 2 0,-3 0 15,-3 3-15</inkml:trace>
  <inkml:trace contextRef="#ctx0" brushRef="#br0" timeOffset="310503.129">21028 13840 0,'0'0'15,"0"0"-15,0 0 0,30 0 16,-30 0-16,43-1 0,-10 1 16,1-3-16,2 0 0,17-1 15,5 0-15,1 0 0,-10 0 0,-9 2 16</inkml:trace>
  <inkml:trace contextRef="#ctx0" brushRef="#br0" timeOffset="311236.4794">22237 13457 0,'0'0'0,"0"0"0,-9 22 16,2-5-16,1 1 0,-9 15 0,-2 8 15,-2 1-15,0 1 0,-2 13 16,4 3-16,0 2 0,4-9 16,3 3-16,3-6 0,4-10 15,2-7-15,5-3 0,5-2 16,2-2-16,3-3 0,3-5 15,2-5-15,-5-4 0,-1-3 16,7-4-16,4-3 0,-5 1 0,-5 0 16,-1 0-16</inkml:trace>
  <inkml:trace contextRef="#ctx0" brushRef="#br0" timeOffset="311619.7393">22381 14005 0,'0'0'0,"0"0"0,0 0 16,36 6-16,-20-5 0,4-1 0,4 1 15,8 1-15,-1-1 0,4 0 16,4-1-16,-4-1 0,-2-2 16,8-3-16,0-3 0,-9 1 15,-7 0-15,-4 2 0,-5 2 16,-5-3-16,-4-2 0,-8-1 15,-7-4-15,-1 0 0,-1-1 0,-5 2 16,-5 0-16,-2 4 0,-2 2 16,-1 3-16,-3 2 15,2 3-15,0 1 0,2 6 0,1 5 16,3 1-16,2-1 0,4 8 16,2 6-16,3-1 15,2-1-15,3 4 0,4-1 0,7-2 16,6-1-16,6-4 0,4-2 15,2-2-15,0-3 0,6-6 16,3-5-16,0-4 0,-1-3 16,-8 1-16,-5 0 0,-5 2 0</inkml:trace>
  <inkml:trace contextRef="#ctx0" brushRef="#br0" timeOffset="311852.9658">23297 13726 0,'0'0'0,"-4"11"15,-5 4-15,-2 5 0,-1 1 0,-5 11 16,1 2-16,-2 8 0,3-2 0,0 3 16,4-5-16,5-8 0,1-4 15,4-3-15,2-4 0,4-5 16,1-3-16,5-4 0,4-1 15,1-5-15,3-3 0,-1-5 16,-2-2-16,-3 0 0,-2 3 16,-2 1-16</inkml:trace>
  <inkml:trace contextRef="#ctx0" brushRef="#br0" timeOffset="312036.5672">23073 13833 0,'0'0'0,"0"0"16,0 0-16,29 4 0,-29-4 0,34 4 0,-10-1 15,3 0-15,3 0 0,2 0 16,1 1-16,3 1 0,-5-2 16,-5 0-16</inkml:trace>
  <inkml:trace contextRef="#ctx0" brushRef="#br0" timeOffset="312219.9114">23518 13872 0,'0'0'16,"0"0"-16,20 2 15,-20-2-15,26 3 0,-8 0 0,4-1 16,5 2-16,1 0 0,-2 0 15,0 1-15,-4-1 0,-4 0 16,-2-2-16</inkml:trace>
  <inkml:trace contextRef="#ctx0" brushRef="#br0" timeOffset="312454.1184">23719 13672 0,'0'0'0,"0"0"16,0 0-16,-15 31 0,8-17 0,0 6 16,-2 4-16,-3 9 0,-2 0 15,1 3-15,1 3 0,-1 5 16,2-5-16,4-3 0,4-4 16,2-1-16,2-2 0,3 0 15,3-5-15,0-8 0,0-4 0,4 0 16,3-2-16,2-4 0,2-4 15,-4 0-15,-2-1 16,-2 1-16</inkml:trace>
  <inkml:trace contextRef="#ctx0" brushRef="#br0" timeOffset="312819.6607">23875 14007 0,'0'0'0,"0"0"16,0 0-16,0 0 0,22 11 0,-22-11 15,24 8-15,-24-8 16,37 6-16,-16-6 0,2 1 16,1-2-16,1 1 0,7-4 0,0-1 15,-3 0-15,-4-1 0,-3-2 16,-2-1-16,-3 1 0,-5-2 16,-3-2-16,-4-3 0,-5-1 15,-4 0-15,-7 0 16,-6 1-16,2 3 0,-1 4 0,-7 2 15,-3 0-15,-2 6 0,-1 2 0,4 6 16,1 5-16,1 3 16,2 2-16,2 4 0,4 5 0,4 0 15,4 0-15,6 3 0,4 0 16,4-3-16,2 1 0,8-6 16,9-3-16,0-4 0,3-3 15,3-4-15,3-3 0,-1-5 16,-1-4-16,-6 1 0,-6 0 15,-6 2-15</inkml:trace>
  <inkml:trace contextRef="#ctx0" brushRef="#br0" timeOffset="313136.2625">24510 13923 0,'0'0'0,"0"0"15,0 0-15,-10 18 0,10-18 16,-11 29-16,4-8 0,1 0 15,-2 0-15,-1 5 0,0 0 16,2-3-16,1-1 0,1-3 16,0-3-16,2-3 0,1-3 0,0-3 15,-1-3-15,1-4 0,0-5 16,1-5-16,0-4 0,2-4 16,2-2-16,2-3 0,1-2 15,2 3-15,2 3 0,1 1 16,0 2-16,4-1 0,3 2 0,0 3 15,0 2-15,2 5 16,0 3-16,2 1 0,0 0 16,0-1-16,0 2 0,-2 2 15,-1-1-15,-2 0 0,1 1 0,-4-1 16,-3 0-16,-2 1 0</inkml:trace>
  <inkml:trace contextRef="#ctx0" brushRef="#br0" timeOffset="313369.4433">24997 13608 0,'0'0'0,"0"0"0,0 0 15,0 0-15,0 0 0,-2 22 16,2-22-16,-8 26 0,8-26 15,-9 27-15,4-13 0,1-1 16,-1 0-16,1 1 0,0-2 16,2-1-16,0-2 0,0 0 0,1-3 15,0 0-15</inkml:trace>
  <inkml:trace contextRef="#ctx0" brushRef="#br0" timeOffset="313519.6539">25208 13658 0,'0'0'0,"0"0"16,0 0-16,-7 24 0,7-24 0,-19 31 15,6-11-15,-2 3 0,-3 1 16,-2 3-16,4-4 0,1-4 16</inkml:trace>
  <inkml:trace contextRef="#ctx0" brushRef="#br0" timeOffset="314199.7045">17316 13198 0,'0'0'0,"0"0"16,0 0-16,0 0 0,0 0 0,8 27 15,-8-27-15,7 22 16,-3-11-16,3-1 0,0 0 0,0-1 15,-1-2-15,-2 0 16</inkml:trace>
  <inkml:trace contextRef="#ctx0" brushRef="#br0" timeOffset="314353.9058">17528 13169 0,'0'0'0,"0"0"16,0 0-16,14 18 0,-14-18 0,11 26 15,-11-26-15,12 33 0,-7-20 16,-1-1-16</inkml:trace>
  <inkml:trace contextRef="#ctx0" brushRef="#br0" timeOffset="315302.8322">25902 13731 0,'0'0'0,"0"0"0,0 0 0,0 0 0,0 0 15,0 0-15,0 0 16,-33 14-16,33-14 0,-36 10 15,11-4-15,-2 1 16,1 0-16,0 1 0,2 2 16,-5 1-16,4 1 0,4 2 0,3 1 15,5-1-15,3 0 0,6 4 16,5 0-16,7 1 16,5 0-16,1-3 0,2 0 0,-1-1 15,-3-2-15,-2-2 16</inkml:trace>
  <inkml:trace contextRef="#ctx0" brushRef="#br0" timeOffset="315585.8655">26186 13852 0,'0'0'16,"0"0"-16,0 0 0,0 0 0,0 0 0,0 0 15,-28 20 1,28-20-16,-22 14 0,22-14 0,-24 12 16,11-7-16,-1-1 0,1 1 15,-1 2-15,1-3 0,2 1 16,1 3-16,2 2 0,2-1 16,2 1-16,3 2 0,3 1 15,2-1-15,3 1 0,3-1 16,2 4-16,5 1 0,1 1 0,-2-3 15,-3-2-15,-2-2 0</inkml:trace>
  <inkml:trace contextRef="#ctx0" brushRef="#br0" timeOffset="316103.1754">26880 13681 0,'0'0'0,"0"0"0,0 0 15,0 0-15,0 0 0,0 0 0,-32 15 16,32-15-16,-32 17 0,15-8 16,-1 1-16,0-2 0,1 1 0,1-1 15,1 1 1,3 1-16,2-1 0,3 2 0,4 0 15,3-2-15,2 0 0,2 2 16,3 1-16,1 1 0,1-2 16,4 1-16,1-1 15,-3 2-15,-2 2 0,-6 0 16,-4-1-16,-6 2 0,-9 3 16,-3-2-16,-2 0 0,-1 1 15,-1 1-15,2-2 0,3-1 0,-1 5 16,3 0-16,4 0 15,3-2-15,6 1 0,5 1 16,2-1-16,1-2 0,5 3 16,2 2-1,-1-4-15,-1-1 0,-2-4 0,-3-3 16,-2-1-16,-3-1 16,-2-1-16,1-2 0,1-2 0,0 0 15,3-2-15,0 0 0,7-4 16,5-3-16,6-2 0,6-1 0,5-5 15,5-5-15,3 0 16,3 0-16,0-1 0,-8 4 16,-6 3-16</inkml:trace>
  <inkml:trace contextRef="#ctx0" brushRef="#br0" timeOffset="316353.2894">27234 13821 0,'0'0'0,"0"0"16,0 0-16,36 2 0,-20 0 0,5-1 15,3 0-15,1 0 16,2 1-16,9 2 0,3-1 15,-5 1-15,-3-1 0,1 1 0,-6 2 16,-5-2-16,-3 0 0,-4-1 16</inkml:trace>
  <inkml:trace contextRef="#ctx0" brushRef="#br0" timeOffset="316552.6329">27465 13887 0,'0'0'0,"0"0"0,0 0 16,4 19-16,-4-19 0,-1 23 16,-1-8-16,-2 3 0,0 1 0,-1 2 15,1 1-15,0 1 0,-2 1 16,0 3-16,0 0 0,-1-2 16,0-2-16,-1-1 0,-1 0 15,1-4-15,2-3 0,0-2 16</inkml:trace>
  <inkml:trace contextRef="#ctx0" brushRef="#br0" timeOffset="316705.2214">27110 14345 0,'0'0'0,"0"0"0,0 0 15,0 0-15,0 0 0,29 3 16,-29-3-16,32 0 0,-32 0 0,45 0 16,-17 0-16,3 0 15,3 0-15,11-1 0,2 0 16,-2-1-16,-2 1 0,10-5 0,0-3 15,-10 1-15,-8 3 0,-6 1 16</inkml:trace>
  <inkml:trace contextRef="#ctx0" brushRef="#br0" timeOffset="316902.7028">28295 13536 0,'0'0'0,"0"0"0,0 0 16,0 0-16,17 15 0,-17-15 0,17 17 15,-17-17-15,20 22 0,-7-10 16,2 2-16,-1-1 0,-2 1 16,-1-2-16,-1-2 0,-2 0 0</inkml:trace>
  <inkml:trace contextRef="#ctx0" brushRef="#br0" timeOffset="317319.5534">28069 13744 0,'0'0'0,"0"0"0,0 0 15,-11 25-15,11-25 0,-11 28 16,4-9-16,1-1 0,1-1 0,-1 7 15,1-1-15,2-2 0,0-4 16,2-2-16,1-1 0,1-3 16,1-3-16,-1-4 15,1-5-15,0-1 0,1-1 0,0-2 16,-1 0-16,-1-2 0,0-1 16,1-8-16,1-2 15,2 1-15,-1 0 0,2 1 0,0 1 16,5 3-16,3 0 0,2 1 15,3 2-15,3 0 0,4 0 0,2 2 16,2 1-16,8 2 0,1 2 16,-2 2-16,-1 1 0,-3 2 15,-1 0-15,-4 2 0,0 0 16,-6 1-16,-4-1 0,-8 4 16,-6 3-16,-7 1 0,-6 1 0,-3 1 15,-4-1-15,-1-1 16,-3-1-16,4-3 0,3-2 15,3 0-15</inkml:trace>
  <inkml:trace contextRef="#ctx0" brushRef="#br0" timeOffset="317752.8244">28113 13989 0,'0'0'15,"0"0"-15,0 0 0,0 0 16,26 1-16,-26-1 16,41 4-16,-18 0 0,0 0 0,4 2 15,0 1-15,8 0 0,-2 0 16,-3 2-16,-2 1 0,-3-1 15,-3 0-15,-4 0 0,-4-2 16,-5 2-16,-3 1 0,-11 2 16,-6 2-16,-9-1 15,-6-2-15,-2 0 0,0 0 16,-9 0-16,1-1 0,5-1 16,5-1-16,-1-2 0,5-2 15,8 0-15,4-1 0,4 1 16,5 0-16,5-1 0,3 1 15,10 2-15,7 3 16,0 2-16,1 0 0,1 3 16,3 3-16,-2 1 15,0 5-15,-5-5 0,-5-1 0,1 5 16,-4 1-16,-3-3 0,-3-2 0,-2 1 16,-4-1-16,-1-3 15,-1-2-15,-4 0 0,-4-2 16,-1 0-16,-1 0 0,-5-1 0,-4 0 15,0-3-15,2-2 0,-7-2 16,-3-3-16,0-1 0,2-3 16,-1-3-16,-2-3 0,5 1 15,4 2-15,5 1 0</inkml:trace>
  <inkml:trace contextRef="#ctx0" brushRef="#br0" timeOffset="317904.1875">28004 14315 0,'0'0'0,"0"0"16,0 0-16,0 0 0,0 0 0,29-1 15,-29 1-15,41 0 0,-17 0 16,5 2-16,4 0 16,2 0-16,3 0 0,12 1 0,-1 0 15,7 2-15,-4-1 0,3 2 16,-6-2-16,-11 3 0,-6 1 0,-6-2 16,-6-1-16,-5-2 15</inkml:trace>
  <inkml:trace contextRef="#ctx0" brushRef="#br0" timeOffset="318203.0112">28899 14203 0,'0'0'15,"0"0"-15,0 0 0,28 9 16,-18-6-16,4 2 0,2 1 15,2-1-15,1 1 0,4 2 0,-2 2 16,-3-4-16,-1 0 0,-2-1 16,0 2-16,-4-2 15,-2 1-15,-7 0 16,-6-2-16,-7 3 16,-6 0-16,-1 0 0,0-1 0,-2 0 15,-6-2-15,2 2 0,0-1 0,-4 1 16,1-2-16,5 0 0,4-1 15,4 0-15</inkml:trace>
  <inkml:trace contextRef="#ctx0" brushRef="#br0" timeOffset="318436.0126">29317 14170 0,'0'0'0,"0"0"16,0 0-16,26 16 0,-14-9 0,5 5 16,0 0-16,-1 2 0,-2 1 15,-1 1-15,0 2 0,-2-1 0,-3 0 16,-4-1 0,-4 2-16,-4-2 0,-2-2 0,-11 1 15,-7 2-15,-10 1 0,-4-1 16,7-3-16,6-3 0,4-1 0</inkml:trace>
  <inkml:trace contextRef="#ctx0" brushRef="#br0" timeOffset="319622.1307">21254 14465 0,'0'0'0,"0"0"16,0 0-16,0 0 0,0 0 16,0 0-16,0 0 0,0 0 15,0 0-15,-29 9 0,29-9 16,-41-3-16,17 1 0,-7-1 16,-6-1-16,-2 0 0,-4-2 0,-19-1 15,-5 1-15,-15-1 16,2 0-16,-22 1 0,-2 1 15,-7 0-15,7 0 0,-49-1 0,-13-1 16,26-1-16,16-1 0,-5 3 16,-3-1-16,15 1 15,11 1-15,-3 0 0,-3 3 16,9-1-16,6-1 0,2 1 0,3 0 16,6-1-16,3-1 0,7 2 15,3 1-15,7 1 0,4 1 0,11 0 16,5 0-16,6 1 0,2 1 15,8-2-15,7 0 16,7 2-16,3 1 0,6 0 0,0 1 16,3-1-16,2-2 0,-1 1 15</inkml:trace>
  <inkml:trace contextRef="#ctx0" brushRef="#br0" timeOffset="323753.254">17772 14648 0,'0'0'0,"0"0"16,31-5-16,-16 2 0,4 0 0,13 0 16,5 1-16,0 1 15,-2 0-15,11 2 0,3 0 16,-6 0-16,-5-2 0,7 2 15,-2 2-15,-8 0 0,-8 0 0,-8 0 16,-7 1-16,-2-1 0,-2-1 16,-3 0-16</inkml:trace>
  <inkml:trace contextRef="#ctx0" brushRef="#br0" timeOffset="323919.5536">17665 14852 0,'0'0'0,"0"0"0,0 0 0,3 21 0,-3-21 15,2 26-15,0-9 0,2-1 16,-1 0-16,4 4 0,0-1 16,0-3-16,-2-3 0,0-1 15</inkml:trace>
  <inkml:trace contextRef="#ctx0" brushRef="#br0" timeOffset="324186.7436">17811 14853 0,'0'0'0,"0"0"0,0 0 0,39-3 16,-19 0-16,7 1 0,8 0 15,2 0-15,4 1 0,16-2 16,5-1-16,7 1 0,-5 3 0,9 0 15,-4 0-15,-9 0 0,-8 0 16,-1 3-16,-8 2 0,-10-2 16,-7 0-16,-12 1 0,-8 2 15,-12 0-15,-6 2 0,-13 4 16,-9 3-16,0-1 0,-1 0 0,-7 0 16,-6 0-16,4-4 15,3-2-15,5-1 0,8-2 16,7-2-16</inkml:trace>
  <inkml:trace contextRef="#ctx0" brushRef="#br0" timeOffset="324403.1687">18149 14688 0,'0'0'0,"0"0"0,0 0 15,0 0-15,4 22 0,-4-22 0,1 31 16,-1-11-16,0 2 0,0 4 15,-1 4-15,0 6 16,1-3-16,0-1 0,0 0 16,0-4-16,0-2 0,-1 1 0,0-4 15,0-5-15,0-2 0,-4-8 16,0-4-16,1-1 16,1-2-16,1 1 0</inkml:trace>
  <inkml:trace contextRef="#ctx0" brushRef="#br0" timeOffset="324573.2837">17869 14895 0,'0'0'15,"0"0"-15,0 0 0,0 0 0,0 0 16,22 10-16,-22-10 16,20 10-16,-20-10 0,21 10 0,-21-10 15,23 12-15,-10-8 0,1-1 16,2 0-1,-3 0-15,-2-1 0,-1 0 16</inkml:trace>
  <inkml:trace contextRef="#ctx0" brushRef="#br0" timeOffset="324755.5884">17924 14969 0,'0'0'0,"0"0"0,0 0 16,0 0-16,0 0 0,16 17 15,-16-17-15,0 0 0,17 21 0,-17-21 16,22 15-16,-10-7 0,1-1 16,2-3-16,0-1 0,0-2 15,0-2-15,-3 1 0,-1 0 16,-1 0-16</inkml:trace>
  <inkml:trace contextRef="#ctx0" brushRef="#br0" timeOffset="324907.9559">18318 14890 0,'0'0'0,"0"0"0,0 0 0,0 0 16,0 0-16,17 17 0,-17-17 15,0 0-15,19 15 0,-19-15 16,0 0-16,16 18 0,-11-10 0,-2-1 16,0-2-16,0 0 0</inkml:trace>
  <inkml:trace contextRef="#ctx0" brushRef="#br0" timeOffset="325070.1839">18207 15012 0,'0'0'0,"0"0"0,0 0 15,0 0-15,0 0 0,0 0 0,0 0 16,31 11-16,-31-11 0,21 7 16,-21-7-16,24 8 0,-11-4 0,1-2 15,-2-2-15,-1 0 16,-1 0-16,-3 0 0</inkml:trace>
  <inkml:trace contextRef="#ctx0" brushRef="#br0" timeOffset="325255.2739">18063 15111 0,'0'0'0,"-9"2"16,-5 3-16,-5 2 0,-3 0 16,-9 5-16,-1 2 0,-2 2 15,-3 1-15,-5 4 0,4 2 16,4-3-16,3-2 0,-1 1 15,4-4-15,7 1 0,6 0 0,3 0 16,2 1-16,9-10 0,4-4 16,5-4-16,3-3 0,-2 0 15,-2 2-15,-1 0 16</inkml:trace>
  <inkml:trace contextRef="#ctx0" brushRef="#br0" timeOffset="325453.4997">18100 15189 0,'0'0'15,"0"0"-15,0 0 0,0 30 16,0-30-16,-2 35 0,1-14 16,0 2-16,-1 3 0,-4 8 15,-1 1-15,0 0 0,-1 0 0,-1 8 16,1-1-16,2-4 0,-1-4 16,2-8-16,0-6 0,3-3 15,0-4-15,-1-11 0,-2-9 16,2 2-16,0 0 0,0 2 15</inkml:trace>
  <inkml:trace contextRef="#ctx0" brushRef="#br0" timeOffset="325610.5808">18286 15093 0,'0'0'0,"0"0"0,0 0 15,0 0-15,29 11 0,-29-11 16,26 10-16,-13-4 0,-1 0 15,-1 0-15,-1 0 0,0-2 16,-1 0-16,-4 0 16,-3-2-16,0 1 0,1-1 0,-1 0 15</inkml:trace>
  <inkml:trace contextRef="#ctx0" brushRef="#br0" timeOffset="325805.3026">18173 15163 0,'0'0'0,"0"0"0,0 0 16,25 3-16,-25-3 0,32 2 16,-10-1-16,3 2 15,1 2-15,-2-2 0,-2-3 16,6 3-16,-1 0 0,-1-1 0,-4 0 16,-4-1-16,-4 2 15,-3-2-15,-3-1 0,-2 0 0,0 0 16,-2 0-16</inkml:trace>
  <inkml:trace contextRef="#ctx0" brushRef="#br0" timeOffset="325986.5106">18141 15273 0,'0'0'0,"0"0"16,0 0-16,0 0 0,33 6 0,-33-6 15,36 5-15,-14-3 0,4-2 0,1 0 16,3-2-16,8 1 0,-1 1 15,0-1-15,-3 1 16,-5-2-16,-3 1 0,0-1 0,-5 1 16,-3 0-16</inkml:trace>
  <inkml:trace contextRef="#ctx0" brushRef="#br0" timeOffset="326171.1776">18224 15355 0,'0'0'0,"0"0"16,0 0-16,27 3 0,-27-3 16,31 4-16,-10-3 0,0 2 15,0 0-15,3-1 0,3-1 16,6-1-16,-2-2 0,-4 0 16,-1-3-16,-6 1 0,-1-1 0,-3 1 15,-3 2-15,-2-2 16</inkml:trace>
  <inkml:trace contextRef="#ctx0" brushRef="#br0" timeOffset="326502.7268">18474 15195 0,'0'0'0,"0"0"0,0 0 0,0 0 16,0 0-16,-4 22 0,4-22 16,-2 28-16,2-28 0,0 31 15,0-15-15,0 1 0,2 1 0,-1 0 16,0 1-16,0-1 15,-1-2-15,0-1 0,0 0 16,-1 1-16,0-3 0,-2-5 16,0 1-16,-4-5 0,0-2 0,-3 0 15,-2-1-15,-2-1 0,1 1 16,1-1-16,0-1 0,-1 0 16,2 0-16,1 0 0,2 1 15,3 0-15,0 1 0,3 0 16,2-1-16,4 2 0,5-1 0,4 1 15,5 0-15,3-1 0,3 0 16,9-1-16,3 0 0,3-2 16,4-1-16,1 0 0,-8 1 15,-8 0-15</inkml:trace>
  <inkml:trace contextRef="#ctx0" brushRef="#br0" timeOffset="326823.4753">19172 14708 0,'0'0'16,"0"0"-16,0 0 0,0 0 0,34 3 16,-34-3-16,30 2 0,-30-2 15,38 1-15,-16-2 16,2 0-16,-1 0 0,0-1 0,2 1 15,-2 1-15,-3-1 0,-3 1 16,-4 0-16,-2 0 0,-6 2 16,-3 1-16,-7 4 0,-4 3 15,-4 4-15,-5 2 0,-4 3 16,-5 0-16,-1 2 0,1 2 0,-11 7 16,0 0-1,5-2-15,4-5 0,-3 1 0,2-4 16,3-7-16,0-6 0,7-2 15,5-1-15,3 0 0</inkml:trace>
  <inkml:trace contextRef="#ctx0" brushRef="#br0" timeOffset="327019.3158">19133 14823 0,'0'0'0,"0"0"0,0 0 15,35 18-15,-19-11 0,4 3 16,3 3-16,6 3 0,-1 2 15,0-1-15,-2 0 0,-1-2 16,-3-3-16,2 5 0,-3-2 16,-6-4-16,-3-2 0,-7-2 15,-6-3-15,0-1 0,-1 0 0,1-1 16</inkml:trace>
  <inkml:trace contextRef="#ctx0" brushRef="#br0" timeOffset="327286.7899">18795 15005 0,'0'0'16,"0"0"-16,0 0 0,0 0 16,0 0-16,0 0 0,33 6 0,-33-6 15,37 0-15,-12 0 0,2-2 16,0 0-16,-1-1 0,-1 1 16,1 3-16,5 0 0,-2-1 15,-2 2-15,-4 1 16,-5 1-16,-5 2 15,-4 1-15,-4 1 0,-7 3 0,-7 5 16,-1 0-16,-1 1 0,-5 3 16,-5 3-16,0-3 0,-1 0 15,-4 5-15,3-1 0,1-4 16,1-2-16,-1-3 0,0-4 16,2-4-16,2-2 0,3 0 15,3-3-15,2 0 0</inkml:trace>
  <inkml:trace contextRef="#ctx0" brushRef="#br0" timeOffset="327469.4126">18925 15033 0,'0'0'0,"0"0"0,0 0 16,13 18-16,-13-18 0,19 22 0,-4-7 16,1 0-16,-1-1 0,1 1 15,-1 1-15,7 4 16,1-1-16,0-2 0,0-2 15,-2-4-15,-2-3 0,-3-2 0,-3 0 16,-2-2-16</inkml:trace>
  <inkml:trace contextRef="#ctx0" brushRef="#br0" timeOffset="327723.1854">19300 15026 0,'0'0'16,"0"0"-16,0 0 0,29 0 0,-29 0 15,31-1-15,-12 1 0,1-1 16,1 0-16,0 1 0,0 0 16,2 0-16,-3 1 0,-3-1 15,-2 0-15,-3 0 0,-2 1 16,-3 1-16,-1 3 0,-4 0 16,-2 2-16,-4 1 0,-5 1 15,-3 2-15,-4 0 0,-6 4 16,0-1-16,-1 0 0,0-1 0,-1 0 15,-1 1-15,-2 0 0,4-3 16,4-1-16,4-2 0,2-2 16</inkml:trace>
  <inkml:trace contextRef="#ctx0" brushRef="#br0" timeOffset="327919.7254">19359 15073 0,'0'0'0,"0"0"15,0 0-15,20 13 0,-20-13 0,19 19 16,-8-8-16,1 0 0,2 2 16,2-1-16,1 0 0,3 3 15,-3 0-15,-2-2 0,-2-1 16,-2-2-16,-2-1 0,-4-2 16,-4-1-16,0-2 0,0-1 0,0 0 15</inkml:trace>
  <inkml:trace contextRef="#ctx0" brushRef="#br0" timeOffset="328153.0507">18947 15321 0,'0'0'0,"0"0"0,0 0 16,0 0-16,0 0 0,0 0 0,29 12 15,-29-12-15,33 5 0,-9-2 16,6 0-16,1-1 15,-1-1-15,12 1 0,2 0 0,-4-1 16,-4-1-16,7 2 16,-1 1-16,-6-1 0,-6 0 0,-7-1 15,-7 0-15,-8-1 0,-8 0 16,2-1-16,-2 1 0,2-1 16</inkml:trace>
  <inkml:trace contextRef="#ctx0" brushRef="#br0" timeOffset="328386.6996">19273 15194 0,'0'0'0,"0"0"15,0 0-15,0 0 0,0 0 0,9 25 16,-9-25-16,8 31 0,-5-13 16,0 3-16,0 4 15,-2-1-15,-1 0 0,1 9 0,0 2 16,-1 0-16,0-2 0,-1 1 15,0-2-15,0-3 16,-1-2-16,0 2 0,0-3 0,0-7 16,0-4-16,-1-5 15,1-6-15,0-1 0,1 0 16,0-1-16</inkml:trace>
  <inkml:trace contextRef="#ctx0" brushRef="#br0" timeOffset="328603.3014">19271 15355 0,'0'0'0,"0"0"0,0 0 0,0 0 16,0 0-16,0 0 0,-8 23 15,8-23-15,-10 26 0,10-26 16,-21 31-16,9-14 0,-1 2 0,0 0 16,0-1-16,-1 0 15,1-1-15,-7 2 0,-1-2 16,2-2-16,0 0 0,1-5 0,2-2 15,1-4-15,3-3 0,2-1 16,1 1-16,2-1 0</inkml:trace>
  <inkml:trace contextRef="#ctx0" brushRef="#br0" timeOffset="328786.6943">19268 15483 0,'0'0'0,"0"0"0,0 0 15,31 14-15,-16-6 0,6 3 16,4 4-16,2-2 0,0-2 16,9 4-16,0-2 0,7 3 15,-1 0-15,-5-3 0,-2-1 16,-6 0-16,-1 2 0,-4-1 0,-2-2 16,-3-1-16,-5-2 0,-2-1 15</inkml:trace>
  <inkml:trace contextRef="#ctx0" brushRef="#br0" timeOffset="338003.4429">24513 14543 0,'0'0'0,"0"0"16,0 0-16,0 0 0,0 0 0,0 0 16,-25-6-16,25 6 0,-21-5 15,21 5-15,-36 1 16,16 0-16,1 1 0,-5 0 0,-5 0 15,1 0-15,1 0 0,-14 1 16,-5 0-16,1 0 0,1-1 0,-17 0 16,-4-1-16,-8-1 15,6-2-15,-19 0 0,-5-1 16,9 2-16,5-2 0,-19-1 16,-5-2-16,12 2 0,9 0 0,-54 2 15,0 4-15,22-5 0,17-1 16,-9 1-16,-9 4 15,15 2-15,9 1 0,-5-4 0,-4-1 16,12 0-16,8-1 0,-9 1 16,-6 2-16,10-1 0,7-1 15,23 1-15,17-2 0,12 2 0</inkml:trace>
  <inkml:trace contextRef="#ctx0" brushRef="#br0" timeOffset="360103.0969">21917 12132 0,'0'0'0,"0"0"16,0 0-16,0 0 0,0 0 0,-16 19 15,16-19-15,-11 19 16,11-19-16,-13 24 0,2-8 16,0 0-16,-1 1 0,-2 4 15,-4 2-15,-3 6 0,1-1 0,-4 5 16,-4 1 0,-5 8-16,3-1 0,0-3 0,1-2 15,-2 4-15,4-4 0,0 2 16,2-1-16,3-6 0,3-5 0,3-4 15,1-2 1,4-4-16,3-3 0,2-2 0,0-3 16,3-2-16</inkml:trace>
  <inkml:trace contextRef="#ctx0" brushRef="#br0" timeOffset="360563.7627">21877 12096 0,'0'0'15,"0"0"-15,0 0 0,0 0 0,0 0 16,0 0-16,0 0 0,0 0 15,0 0-15,0 0 0,15 14 16,-15-14-16,6 21 0,-6-21 16,8 30-16,-8-30 0,9 35 0,-5-15 15,1 4-15,-2 0 0,0-1 16,4 10-16,2 3 16,-2-3-16,0-2 0,2 7 15,1 1-15,-2-3 0,1-2 16,0 0-16,-1-2 0,0 1 15,0 1-15,1 0 0,-1-4 16,0-3-16,-1-1 0,0 0 16,1 0-16,-4-5 0,0 0 15,-1-1-15,-2-3 0,0-4 16,-1-2-16,0-1 16,0-1-16,0-4 15,0-3-15,0-2 0,-3 2 0,0-2 0,1 0 16,2 0-16</inkml:trace>
  <inkml:trace contextRef="#ctx0" brushRef="#br0" timeOffset="360972.8454">21540 12644 0,'0'0'0,"0"0"0,0 0 15,0 0-15,0 0 0,0 0 0,0 0 16,0 0-16,0 0 0,0 0 16,0 0-16,22-12 0,-22 12 0,0 0 15,24-8 1,-24 8-16,21-7 0,-10 5 0,0-1 15,0 2-15,-1 0 0,1 0 16,1 1-16,1-1 0,2 0 0,0 1 16,2 1-16,-2-1 0,1 0 15,-2-1-15,0 1 0,2 0 16,-1 1-16,1 0 0,0 0 16,1 0-16,-1-1 0,0 0 15,-2 1-15,-1 1 0,-1 0 16,-1-2-16,-1 1 0,-1 0 15,-1-1-15,-3 0 0,0-1 16,-3 0-16,-2 1 0,2-2 0,-2 2 16,2-2-16</inkml:trace>
  <inkml:trace contextRef="#ctx0" brushRef="#br0" timeOffset="362687.9555">22611 12741 0,'0'0'0,"0"0"0,0 0 15,0 0-15,0 0 0,-1-25 0,1 25 16,-3-18-16,3 18 0,-5-22 16,0 8-16,0 2 0,-2-1 15,-1 2-15,1-1 0,-1 1 16,-1-1-16,-1 3 0,-2 1 15,-2 2-15,-3 1 0,-5 2 16,-1 3-16,0 2 0,0 3 0,-2 4 16,-1 5-16,1 1 15,0 3-15,3 5 0,2 2 0,2 5 16,2 2-16,6-3 0,4-2 16,3-2-16,5-4 0,7-2 15,8-2-15,2-4 0,2-3 0,5-4 16,5-3-16,0-3 15,0-3-15,6-4 0,1-4 16,-2-3-16,-1-3 0,-4-6 0,-3-7 16,-2 1-16,1-1 0,-3-5 15,-1-1-15,-1-5 0,-4 1 16,-3 0-16,0 1 16,-4 5-16,-3 4 0,-2 3 0,-2 1 15,-1 4-15,-1 4 0,-1 3 16,0 4-16,-1 5 0,0 2 15,0 4-15,-2 1 0,1 5 0,-2 1 16,-3 7-16,-3 4 16,-2 5-16,-1 5 0,0 1 15,-1 2-15,2 1 0,0 2 0,1 4 16,1 0-16,1-6 0,3-1 16,-1-2-16,3-2 0,1-2 15,-1-4-15,3-4 0,1-5 16,1-3-16,-2-1 0,0-3 15</inkml:trace>
  <inkml:trace contextRef="#ctx0" brushRef="#br0" timeOffset="363103.4956">23018 12560 0,'0'0'15,"0"0"-15,0 0 0,-10 27 16,10-27-16,-12 31 0,2-10 0,-1 2 16,0 2-16,-2 6 0,1-3 15,3-3-15,4 0 0,3-5 16,5-2-16,1-2 0,3-3 0,3-5 16,3-3-16,2-3 0,3-4 15,2-2-15,2-2 16,-1-5-16,-1-1 0,5-8 0,0-3 15,0-2-15,-2-1 0,-2-1 16,-3-1-16,-2 6 0,-3 1 16,-1 0-16,-3 3 0,-3 6 15,-3 2-15,-1 3 0,-2 2 16,-3 5-16,-2 4 0,-2 7 16,-4 5-16,2 0 0,-1 2 15,-1 8-15,1 5 0,1 0 0,1-1 16,3-2-16,2-2 0,1 0 15,5-1-15,3-4 0,4 0 16,1-5-16,2-5 0,-3-3 16,-1 0-16,-2-3 0</inkml:trace>
  <inkml:trace contextRef="#ctx0" brushRef="#br0" timeOffset="363386.5848">23808 12308 0,'0'0'0,"0"0"15,0 0-15,-11 27 0,11-27 0,-20 36 16,3-4-16,2-2 16,-1 1-16,-3 12 0,-1 1 15,-2 4-15,2-6 0,1 5 16,5-5-16,4-6 0,3-4 0,6-4 15,4-1-15,3-8 0,1-2 16,4-8-16,2-3 0,0-5 16,4-1-16,1-4 0,4-6 15,-4 3-15,-4 1 0,-2 1 0</inkml:trace>
  <inkml:trace contextRef="#ctx0" brushRef="#br0" timeOffset="363619.695">24246 12450 0,'0'0'0,"0"0"16,0 0-16,-13 23 0,13-23 0,-19 29 15,5-8-15,-2 3 0,-3 1 16,-8 13-16,0 3 0,3-2 16,2-3-16,-1 3 0,6-3 15,2-7-15,4-5 0,4 1 0,3-4 16,6-6-16,2-2 0,7-4 15,6-4-15,0-4 0,2-3 16,1-6-16,1-4 0,-4 0 16,-2 4-16,-4 1 15</inkml:trace>
  <inkml:trace contextRef="#ctx0" brushRef="#br0" timeOffset="363804.0019">23922 12644 0,'0'0'0,"0"0"15,0 0-15,36 0 0,-19 0 0,10 0 16,1 2-16,3-1 16,2 0-16,1-1 0,2 0 15,6 0-15,-3-1 0,-7 0 0,-5 0 16,-6 0-16</inkml:trace>
  <inkml:trace contextRef="#ctx0" brushRef="#br0" timeOffset="364220.4072">24413 12825 0,'0'0'0,"0"0"0,0 0 0,22-2 16,-12 2-16,4 0 0,4 2 16,-1-4-16,2 1 0,7-2 15,0 1-15,-1-2 0,-1-1 16,-1-2-16,-1-2 16,-4 0-16,-1 1 0,-4-1 0,-2 0 15,-3-1-15,-1 0 0,-5-2 16,-3 0-16,-5 0 0,-3 0 15,-4 2-15,-3 0 0,-2 4 16,-1 2-16,-3 4 0,-3 3 16,-4 2-16,2 1 0,0 6 15,2 1-15,1 5 0,-1 2 0,4 3 16,4 3-16,6 0 0,5 1 16,6-1-16,5-2 0,1-3 15,4-2-15,8 0 0,4-3 16,4-4-16,4-3 0,5-4 15,4-5-15,-2-3 16,0-4-16,-9 1 0,-4 2 0,-7 0 16</inkml:trace>
  <inkml:trace contextRef="#ctx0" brushRef="#br0" timeOffset="364536.4559">25028 12681 0,'0'0'0,"0"0"0,0 0 0,-15 17 16,15-17-16,-17 27 0,7-8 16,0 1-16,0 2 0,0-1 15,0 0-15,-1 2 0,2-2 0,0-2 16,2-2-16,2-3 0,0-4 16,4-3-16,2-4 15,1-4-15,3-2 0,-1-5 16,1-3-16,0-3 0,2-2 0,2-2 15,0-3-15,1 2 0,-1 2 16,0 1-16,0 2 16,0 2-16,-2 3 0,1 1 0,0 3 15,1 1-15,1 2 0,0 1 16,-1 1-16,0 1 0,0 1 0,-1-1 16,-2 0-16,0 1 15</inkml:trace>
  <inkml:trace contextRef="#ctx0" brushRef="#br0" timeOffset="365036.5695">25382 12667 0,'0'0'0,"0"0"16,0 0-16,0 0 0,0 0 0,-15 25 15,15-25-15,-21 25 0,8-9 16,0 3-16,-1 2 16,2 0-16,1 0 0,0 3 0,4-1 15,3-2-15,3-1 0,2-4 16,2 0-16,6-4 0,4-1 0,6-4 16,3-2-1,4-7-15,3-5 0,-1-2 16,-3-2-16,6-6 0,-1-4 15,-4 0-15,-1 1 0,3-2 16,-3 1-16,-4 4 0,-4 2 0,-5 3 16,-2 2-16,-4 5 0,0 3 15,-4 1-15,-2 1 0,0 3 16,-3 1-16,-5 7 0,-4 5 16,0 3-16,0 2 0,-5 13 15,0 4-15,-1-3 0,2-2 0,0 7 16,2 0-16,3-5 15,1-4-15,0 0 0,1 3 16,1-7-16,0-4 0,1-2 0,-1-3 16,1-2-16,2-4 0,-4-1 15,-2-2-15,-2 0 0,-3-3 16,-5-6-16,-5-5 0,-2-6 16,0-3-16,0 0 0,7 3 15,5 3-15</inkml:trace>
  <inkml:trace contextRef="#ctx0" brushRef="#br0" timeOffset="405154.1308">21063 15034 0,'0'0'0,"0"0"0,0 0 16,0 0-16,0 0 0,0 0 15,0 0-15,0 0 0,0 0 16,0 0-16,0 0 0,0 0 16,0 0-16,0 0 0,0 0 15,-26 2-15,26-2 0,-26 23 16,8-7-16,-1 0 0,1 3 0,-10 8 15,-3 4-15,1 1 16,3 0-16,-3 2 0,0 1 16,-4 2-16,3-3 0,-1 2 0,4-1 15,4-6-15,5-3 0,3-5 16,4-4-16,2-3 0,2-4 16,3-2-16</inkml:trace>
  <inkml:trace contextRef="#ctx0" brushRef="#br0" timeOffset="405437.5431">21167 14970 0,'0'0'15,"0"0"-15,0 0 0,0 0 0,8 23 16,-8-23-16,1 30 15,-1-11-15,0 2 0,-1 8 16,-1 6-16,0 8 0,0 0 0,1 10 16,1 1-16,1-4 0,2-1 15,1 4-15,2-5 0,-2-7 16,0-6-16,0-2 16,-1-3-16,-1-4 0,-2-6 0,-3-6 15,-5-5-15,3-2 0,0-1 16,2-3-16</inkml:trace>
  <inkml:trace contextRef="#ctx0" brushRef="#br0" timeOffset="405624.9053">20739 15380 0,'0'0'0,"0"0"0,0 0 0,0 0 16,26 0-16,-26 0 0,31-2 15,-31 2-15,42-2 0,-16-1 16,4 0-16,2 2 0,1 1 0,9-3 16,0-1-16,-7 1 15,-5 0-15,-5 1 0</inkml:trace>
  <inkml:trace contextRef="#ctx0" brushRef="#br0" timeOffset="405920.2799">21809 15012 0,'0'0'0,"0"0"16,0 0-16,0 0 0,0 0 0,-16 20 15,16-20-15,-21 25 0,21-25 16,-27 36-16,9-12 15,-2 3-15,-1 4 0,-7 12 16,-1 4-16,3-3 0,0-2 0,-5 7 16,-3 3-16,6-9 0,3-7 15,6-7-15,1-3 0,4-8 16,1-5-16,4-5 0,1-5 16,2 0-16,2-1 0,1 0 15</inkml:trace>
  <inkml:trace contextRef="#ctx0" brushRef="#br0" timeOffset="406170.7316">21802 14958 0,'0'0'16,"0"0"-16,0 0 0,0 0 0,23 15 15,-23-15-15,14 28 0,-9-9 16,1 5-16,-1 4 0,0 6 15,0 11-15,0 2 0,-1 2 16,1 2 0,3 10-16,1-1 0,-2-10 0,-2-10 0,0 6 15,-2-4-15,-2-8 16,-2-6-16,-2-3 0,-3-5 16,-1-6-16,0-5 0,1-2 15,2-2-15,0-1 0</inkml:trace>
  <inkml:trace contextRef="#ctx0" brushRef="#br0" timeOffset="406353.7344">21556 15355 0,'0'0'0,"0"0"0,0 0 15,30 1-15,-30-1 0,31-1 0,-12 0 16,3 1-16,2 1 0,3 0 15,1-1-15,9-1 16,-2 0-16,-5 0 0,-5 0 0,-4 0 16</inkml:trace>
  <inkml:trace contextRef="#ctx0" brushRef="#br0" timeOffset="406653.6944">22487 15026 0,'0'0'0,"0"0"16,0 0-16,0 0 0,-5 27 0,5-27 15,-16 34-15,5-11 0,-1 3 16,-6 14-16,-1 6 15,0-4-15,-2-1 0,-7 12 0,-2 1 16,1 0-16,4-9 0,2-4 16,1-5-16,2-5 0,3-6 15,-2-4-15,1-5 16,5-11-16,1-6 0,3 0 0,1 0 16,3 0-16</inkml:trace>
  <inkml:trace contextRef="#ctx0" brushRef="#br0" timeOffset="406920.6176">22360 15008 0,'0'0'0,"0"0"0,0 0 16,0 0-16,25 7 0,-25-7 16,25 19-16,-25-19 0,24 34 15,-12-9-15,-1 7 0,0-1 16,0 0-16,5 11 0,5 9 0,-2-1 15,0-1-15,3 5 0,-1-4 16,-4-6-16,-3-3 0,-2-2 16,-1-2-16,-2-6 0,-1-4 15,-3-4-15,-1-5 0,-3-5 16,-1-3-16,-3-5 0,0-3 16,1 0-16,0-1 0,-1 0 0</inkml:trace>
  <inkml:trace contextRef="#ctx0" brushRef="#br0" timeOffset="407122.944">22272 15440 0,'0'0'0,"0"0"0,0 0 15,0 0-15,25 10 0,-25-10 16,25 4-16,-25-4 0,31 4 0,-12-1 15,2-1-15,2 0 0,2-1 16,1 1-16,3-1 0,5 0 16,-1-1-16,-5 1 0,-5 0 15,-3-1-15</inkml:trace>
  <inkml:trace contextRef="#ctx0" brushRef="#br0" timeOffset="407437.3067">23234 15001 0,'0'0'0,"0"0"0,0 0 0,0 0 0,-11 21 16,11-21-16,-15 34 15,5-11-15,0 2 0,-2 5 16,-2 5-16,-5 9 0,0 1 0,-3 10 16,1 0-16,3-4 0,2-5 15,-2 3-15,3-5 0,1-7 16,0-3-16,1-4 0,-1-3 16,2-5-16,2-5 0,0-10 15,-1-6-15,2-4 0,1-4 0,3 2 16,0 1-16,2 1 15</inkml:trace>
  <inkml:trace contextRef="#ctx0" brushRef="#br0" timeOffset="407720.2617">23262 14976 0,'0'0'0,"0"0"0,0 0 15,12 17-15,-12-17 0,10 21 0,-10-21 16,9 38-16,-5-14 0,2 4 16,-1 3-16,4 8 0,0-2 0,5 10 15,3 0-15,-1 0 16,2 0-16,1 8 0,-2-3 16,-1-6-16,-3-5 0,-1 0 15,0 2-15,-2-6 0,-2-4 16,-3 0-16,-1-4 0,-7-7 15,-1-5-15,1-6 16,1-2-16,-1-2 16</inkml:trace>
  <inkml:trace contextRef="#ctx0" brushRef="#br0" timeOffset="408004.497">23049 15474 0,'0'0'0,"0"0"0,0 0 0,0 0 16,0 0-16,32-2 0,-32 2 16,23-2-16,-23 2 0,30-1 15,-11 0-15,0 1 0,-1-1 0,2 1 16,1 1-16,1 0 0,0 0 15,7 1-15,-1-1 0,-2 1 16,-4 2-16,-1-2 0,-2 0 16,-4 0-16,-2 0 0,-2-1 15</inkml:trace>
  <inkml:trace contextRef="#ctx0" brushRef="#br0" timeOffset="420670.6246">2146 14812 0,'0'0'16,"0"0"-16,0 0 0,26 6 0,-26-6 15,25 0-15,-9-1 16,0 0-16,3 1 0,3 1 0,1 1 16,11-1-16,-2 1 0,6-1 15,-1 0 1,2-1-16,2-1 0,9 1 0,4 1 0,-1 0 0,-1 1 15,14 1-15,3 0 16,-3 0-16,-5 0 0,14-1 0,0-2 16,-2 2-16,0-1 0,7 1 15,1-1-15,-1-1 0,1-2 16,33-1-16,-7 0 0,-18-1 0,-10 1 16,9-2-16,5 1 15,-5 2-15,-6 0 0,5-2 0,6-1 16,-1 3-16,-3 2 0,3-1 15,1-1-15,-11 1 0,-6-1 16,10 2-16,7 2 0,-10-1 16,-3 1-16,5 0 0,4 1 15,-7-1-15,-6-3 0,7 2 16,9 0-16,-8 0 0,-6 0 0,8 1 16,5 2-16,-6-1 15,-5 2-15,6-6 0,4-4 16,-6 6-16,-5 6 0,5 0 15,2-1-15,0-4 0,1-2 16,7-1-16,4 1 0,-18 2 16,-10 0-16,6-1 0,7-1 0,-4 2 15,-2 1-15,9-2 0,7-1 16,-7 0-16,-6 0 0,6 1 16,5 1-16,-11-2 0,-5-2 0,10 2 15,8 1-15,-10-2 0,-5 0 16,8 0-16,7-3 15,-12 1-15,-7-1 0,8 3 0,7 3 16,-11-2-16,-8 1 0,8 2 16,2 3-16,-3-5 0,-2-1 0,5 0 15,1 2-15,-9-2 16,-7-2-16,6 2 0,6 1 16,-4 1-16,-2-1 0,4-2 15,3-1-15,-8 2 0,-6 2 0,3 2 16,2 0-16,-9-2 0,-6-2 15,4 2-15,5 2 16,-2-3-16,-2-2 0,-10 2 0,-7 2 16,-4-1-16,-1-2 0,-4 3 15,-2 1-15,-8-2 0,-6-1 16,-6-1-16,-3-2 16,-6 1-16,-4 0 0,-7 1 0,-4 1 15,8-1-15,0 0 0,2 0 16</inkml:trace>
  <inkml:trace contextRef="#ctx0" brushRef="#br0" timeOffset="427473.7083">5346 14962 0,'0'0'15,"0"0"-15,0 0 0,0 0 0,7 25 16,-7-25-16,7 24 0,-4-10 16,2-1-16,-1 3 0,1 1 15,0-1-15,2-2 0,-4-1 16,1-2-16,0-1 0</inkml:trace>
  <inkml:trace contextRef="#ctx0" brushRef="#br0" timeOffset="427604.1845">5724 14959 0,'0'0'0,"0"0"15,0 0-15,0 0 0,0 0 0,13 27 16,-13-27-16,-9 23 15,9-23-15,-18 32 0,4-12 16,-1-1-16,-2-1 0,1 3 0,-1-4 16,5-3-16</inkml:trace>
  <inkml:trace contextRef="#ctx0" brushRef="#br0" timeOffset="427804.0815">5130 15305 0,'0'0'0,"0"0"16,0 0-16,32 2 0,-14-1 0,4-1 16,7 1-16,12 0 0,3 0 15,3-1-15,4 1 0,2 0 16,-4-1-16,7-1 0,-2-2 16,-7 1-16,-8-2 0,-8-1 15,-6-2-15,-5 2 0,-5 1 0,-3 1 16</inkml:trace>
  <inkml:trace contextRef="#ctx0" brushRef="#br0" timeOffset="428054.039">5487 14900 0,'0'0'0,"0"0"0,0 0 15,0 0-15,0 24 0,0-24 16,0 33-16,0-10 0,0 6 0,0 7 15,-2 6-15,1 14 0,-2 3 16,2 12-16,1 0 0,0 4 16,0-8-16,0 1 0,0-7 15,1-13-15,2-9 0,-3-4 16,0-3-16,0-7 0,-3-6 0,-1-12 16,-4-11-16,4 2 15,1 0-15,-1 1 0</inkml:trace>
  <inkml:trace contextRef="#ctx0" brushRef="#br0" timeOffset="428221.5641">5498 15368 0,'0'0'0,"0"0"0,0 0 16,0 0-16,0 0 0,-8 30 16,8-30-16,-20 29 0,9-12 0,-1 3 15,-1 3-15,-1 1 0,-1-1 16,-5 4-16,0-2 15,0-4-15,-2-2 0,2-5 0,1-5 16,4-1-16,0-1 0,4-1 16</inkml:trace>
  <inkml:trace contextRef="#ctx0" brushRef="#br0" timeOffset="428387.285">5529 15503 0,'0'0'0,"0"0"15,0 0-15,32 23 0,-18-12 0,5 3 16,4 1 0,0-1-16,0-3 15,3-1-15,-4-2 0,-4-2 0,-1 0 16,-5-1-16</inkml:trace>
  <inkml:trace contextRef="#ctx0" brushRef="#br0" timeOffset="428570.3606">5759 15257 0,'0'0'0,"0"0"0,0 0 15,31-1-15,-31 1 0,36-3 16,-11 1-16,2-1 0,5 0 0,10-2 16,4-2-16,0 1 15,-3 2-15,5-1 0,-4 0 16,-3 0-16,-6-1 0,1 1 15,-9 2-15,-5-1 0</inkml:trace>
  <inkml:trace contextRef="#ctx0" brushRef="#br0" timeOffset="428771.0482">6199 15004 0,'0'0'0,"0"0"15,0 0-15,0 0 16,0 0-16,0 0 0,0 26 0,0-26 15,-3 30-15,-1-11 0,0 1 16,0 3-16,-1 3 0,-1 1 16,-3 2-16,-3 4 15,-2-2-15,1-4 0,0-2 0,-1 0 16,3-5-16,2-3 0</inkml:trace>
  <inkml:trace contextRef="#ctx0" brushRef="#br0" timeOffset="428954.4261">5974 15437 0,'0'0'0,"0"0"0,3 13 16,0-5-16,-2 3 0,1 5 16,-1 5-1,1-1-15,1-1 16,-1-2-16,-1-4 0,1 0 15,-1-1-15,0-2 16</inkml:trace>
  <inkml:trace contextRef="#ctx0" brushRef="#br0" timeOffset="429276.2261">6032 15368 0,'0'0'0,"0"0"0,0 0 16,26 0-16,-26 0 0,25 4 0,-25-4 15,28 3-15,-13-1 0,3 0 16,0 1-16,-1 1 0,0 1 0,2 2 16,-3 0-16,-2 0 15,-3 2-15,-3 2 0,-7 0 16,-1 2-16,-1 0 0,-8 1 16,-3 0-16,-1 0 0,0-1 0,-6 0 15,-4 1-15,2-3 0,2-1 16,-3 0-1,2-4-15,6 0 0,2-2 0,1 2 16,4-2-16,4-1 0,1-1 0,7 0 16,4-2-16,4 1 15,3-1-15,2 1 0,3 0 16,4-2-16,-1 0 0,-1 0 0,-6-1 16,-2 1-16</inkml:trace>
  <inkml:trace contextRef="#ctx0" brushRef="#br0" timeOffset="429570.3285">6587 15102 0,'0'0'0,"0"0"16,0 0-16,0 0 0,13 23 0,-13-23 15,7 27-15,-4-8 0,2 5 16,-4 4-16,1 7 0,-2 4 16,-2 2-16,1 15 0,-3 1 15,0 6-15,0-7 0,-2 6 16,2-7-16,-4-5 0,0-4 0,2-10 16,-2-5-16,0-7 0,-1-4 15,1-8-15,-1-6 0,1-2 16,2 0-16,2-1 0</inkml:trace>
  <inkml:trace contextRef="#ctx0" brushRef="#br0" timeOffset="429937.9698">6611 15165 0,'0'0'15,"0"0"-15,0 0 0,24-12 0,-24 12 16,28-10-16,-10 6 0,-2 0 15,1 0-15,2 0 0,2 0 16,5 3-16,2 2 0,-3 1 16,-3 0-16,1 2 0,-1 2 15,-1 1-15,0 4 0,-1 3 16,0 3-16,-1 3 0,-4 4 16,3 10-16,-4 4 0,-3 11 15,-2 7 1,-1-4-16,-2-2 0,1 6 0,-3-2 15,1-3-15,-3-8 0,-1 0 0,-1 2 16,-1-8-16,0-6 0,0-5 16,-1-6-16,1-3 0,0-4 15,-1-2-15,-1-1 0,-4-4 16,-2-1-16,-3-7 0,-1-6 16,1-4-16,-1-3 0,-4-9 15,-1-6-15,5 5 0,1 5 0,3 5 16</inkml:trace>
  <inkml:trace contextRef="#ctx0" brushRef="#br0" timeOffset="430104.557">6713 15408 0,'0'0'0,"0"0"0,0 0 15,30-1-15,-30 1 0,26 0 0,-9 1 16,1 0-16,4-1 0,4 2 15,0 1-15,0 1 0,-1 1 16,-3 0-16,-3 0 0,-4-2 16</inkml:trace>
  <inkml:trace contextRef="#ctx0" brushRef="#br0" timeOffset="430288.3227">6749 15658 0,'0'0'0,"0"0"16,0 0-16,21 4 0,-21-4 16,24 3-16,-24-3 0,39 0 15,-20 0-15,6 0 0,0 0 16,3-2-16,0-1 0,2-1 0,-4 0 16,-4 2-16</inkml:trace>
  <inkml:trace contextRef="#ctx0" brushRef="#br0" timeOffset="430537.456">7577 15385 0,'0'0'0,"0"0"0,0 0 0,0 0 16,0 0-16,12 26 0,-12-26 15,7 30-15,-4-10 0,1 3 16,-1 2-16,-1 0 0,0 2 0,2 5 16,-3 0-16,0-2 0,1-3 15,-1-3-15,0-1 0,0-3 16,-1-1-16,0-4 16,0-1-16,0-3 0</inkml:trace>
  <inkml:trace contextRef="#ctx0" brushRef="#br0" timeOffset="430856.2196">7697 15462 0,'0'0'0,"0"0"0,17-6 16,-7 1-16,1 0 0,3 1 15,5 1-15,5 1 0,0 1 0,1-2 16,-2 0-16,1 0 0,1-2 15,1 2-15,-3 2 0,-2 0 16,-2 0-16,-3 3 0,0 2 16,-3 1-16,-1 1 0,-2 0 15,-2-1-15,-1 2 0,-2 3 16,-2 2-16,-1 3 0,-1 3 16,0 2-16,-1-1 0,0 1 15,0-1-15,-1 0 0,0-1 0,0 0 16,0-1-16,0-3 0,0 1 15,0-3-15,-2 0 0,1 1 16,-4-2-16,-2-1 0,2-3 16,1-1-16,1 0 0</inkml:trace>
  <inkml:trace contextRef="#ctx0" brushRef="#br0" timeOffset="431037.4208">7655 15786 0,'0'0'15,"0"0"-15,0 0 0,0 0 16,0 0-16,0 0 0,39 0 16,-39 0-16,40 0 0,-16-3 15,4-4-15,1 0 0,4-2 0,9-2 16,-1 0-16,-7 3 0,-5 0 16,-5 2-16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2:59:31.907"/>
    </inkml:context>
    <inkml:brush xml:id="br0">
      <inkml:brushProperty name="width" value="0.05292" units="cm"/>
      <inkml:brushProperty name="height" value="0.05292" units="cm"/>
      <inkml:brushProperty name="color" value="#FF0000"/>
    </inkml:brush>
  </inkml:definitions>
  <inkml:trace contextRef="#ctx0" brushRef="#br0">2918 2781 0,'0'0'0,"0"0"0,0 0 0,0 0 0,0 0 16,24-7-16,-24 7 15,20-4-15,-7 3 0,2-1 0,1 1 16,0 0-16,3 0 0,3-1 16,0 1-16,7 0 0,2 1 15,1 1-15,4 1 0,0 0 16,2-1-16,13 3 0,0-1 15,2 0-15,1 1 0,13-2 16,1 0-16,-3 1 0,4-2 0,10 0 16,3 1-16,-1-1 0,2 0 15,15 0-15,3 0 0,40-2 16,-12 1-16,-6 0 0,-4 0 16,-5 0-16,-4 0 0,5 1 15,3-1-15,-9 1 0,-9-1 0,8 2 16,3-1-16,-4 1 15,-3 2-15,-3-2 0,-2-3 16,-8 1-16,-5 1 0,0 1 16,-2 1-16,-5-3 0,-5-1 0,-8-1 15,-4-3-15,-14 7 0,-7 4 16,-7-4-16,-2-2 0,-10 0 16,-3 0-16,-7 2 0,-3-2 0,-3 0 15</inkml:trace>
  <inkml:trace contextRef="#ctx0" brushRef="#br0" timeOffset="584.1485">7351 2106 0,'0'0'0,"0"0"15,0 0-15,-10 33 0,6-20 0,-2 4 16,1 3-16,-4 0 15,0 3-15,-4 5 0,0-2 0,-4-1 16,1-2-16,-2 4 0,-1-4 16,5-5-16,3-3 0,0-4 15,3-2-15,2-1 0</inkml:trace>
  <inkml:trace contextRef="#ctx0" brushRef="#br0" timeOffset="766.1846">7738 1816 0,'0'0'0,"0"0"0,0 0 15,0 0-15,21 16 0,-21-16 16,16 21-16,-11-5 0,2 2 0,-2 3 16,-2 3-16,-1 1 15,-4 2-15,0 1 0,1-4 16,0-4-16</inkml:trace>
  <inkml:trace contextRef="#ctx0" brushRef="#br0" timeOffset="1099.7572">7285 2427 0,'0'0'0,"0"0"16,0 0-16,0 0 0,33-15 0,-33 15 15,40-11-15,-14 5 0,4 1 16,2-2-16,0 1 0,10-4 15,-1 0-15,-4 3 0,-3 1 16,4 0-16,-6 2 0,-2 3 16,-4 3-16,-3 3 0,-1 3 15,-5 1-15,-2 4 0,-3 2 16,-5 3-16,-5 4 0,-4 1 16,-4 5-16,-2 3 0,-3 4 15,-3 2-15,0-4 0,-3 0 0,-5 1 16,-1-1-16,1-8 0,1-3 15,5-5-15,-1-2 0,3-3 16,1-2-16,-2-5 0,1-5 16,4-2-16,2-4 0,4-6 15,1-8-15,0 4 0,1 3 16,0 3-16</inkml:trace>
  <inkml:trace contextRef="#ctx0" brushRef="#br0" timeOffset="1266.159">7665 2441 0,'0'0'0,"0"0"16,0 0-16,0 0 0,0 0 0,0 0 15,0 0-15,-27 21 0,27-21 16,-30 30-16,10-9 0,-2 3 16,-3 2-16,-9 9 0,-1-2 15,6 0-15,3-2 0,0 1 16,4-5-16,4-5 0,4-3 16,4-7-16,3-3 0,6-6 0,3-5 15,1 1-15,-1-1 16,-2 2-16</inkml:trace>
  <inkml:trace contextRef="#ctx0" brushRef="#br0" timeOffset="1466.3865">8160 1928 0,'0'0'0,"0"0"0,0 0 15,0 0-15,0 0 0,21 25 0,-21-25 16,12 27-16,-6-11 16,1 0-16,1 2 0,1-3 0,1 0 15,0 2-15,-1-2 0,-1-4 16</inkml:trace>
  <inkml:trace contextRef="#ctx0" brushRef="#br0" timeOffset="1783.4055">8907 1932 0,'0'0'0,"0"0"16,0 0-16,0 0 0,0 0 0,0 0 15,-22 13-15,22-13 0,-37 18 16,10-4-16,-7 4 0,-5 0 16,-4 0-16,-15 7 0,-3 1 15,-6 4-15,6-1 0,-1-1 16,9-5-16,11-5 0,12-3 0,5-2 15,13-2-15,11-5 0,9-1 16,13-3-16,10-6 0,7-2 16,5-4-16,9 2 0,5 0 15,0 1-15,-1 1 0,7-2 16,-4-1-16,-7 1 0,-10 0 16,-2-1-16,-7 2 0,-11 2 0,-7-1 15,-12 1-15,-6-1 16,-6 2-16,-5-1 0,4 3 0,2 0 15,3 1-15</inkml:trace>
  <inkml:trace contextRef="#ctx0" brushRef="#br0" timeOffset="2033.1727">8694 1914 0,'0'0'0,"0"0"16,0 0-16,0 0 0,0 0 0,0 0 15,0 0-15,-7 32 0,7-32 16,-10 35-16,3-11 0,-2 3 16,-1 2-16,0 4 0,-1 2 15,-3 7-15,0-1 0,0 2 16,2-3-16,3-5 0,4-5 16,0-3-16,3-4 0,2-3 15,0-3-15,1-2 0,4-4 16,-1-4-16,0-2 15,0-3-15,-1 2 0,-1-2 0</inkml:trace>
  <inkml:trace contextRef="#ctx0" brushRef="#br0" timeOffset="2204.2766">8514 2370 0,'0'0'0,"0"0"0,0 0 31,-28 12-31,12-4 0,-4 2 0,-4 2 0,-7 5 0,1 0 15,1 1-15,-2 0 0,-2 4 0,3-4 16,7-2-16,5-2 16,7-4-16,6-3 0,0-3 0,2 1 15,0-1-15</inkml:trace>
  <inkml:trace contextRef="#ctx0" brushRef="#br0" timeOffset="2335.1588">8636 2400 0,'0'0'0,"9"0"0,6 0 16,1 0-16,2 0 0,6 1 15,0 0-15,-1 2 0,-4-1 0,-2 2 16,-4 1-16,-3 2 0,-4 0 16,-8 2-16,-4 0 0,1-1 15,0-2-15,2-1 0</inkml:trace>
  <inkml:trace contextRef="#ctx0" brushRef="#br0" timeOffset="2565.9654">8118 2696 0,'0'0'16,"0"0"-1,24-4-15,-24 4 0,38-6 0,-11 1 0,5-1 16,12-2-16,2-1 0,8-1 0,-2 1 16,-5-1-16,-2 1 0,3-4 15,-5 1-15,-7 0 0,-5 2 0,-6-1 16,-4 1-16,-4 2 15,-4 1-15,-7 2 0,-6 1 16,-4 0-16,-1 2 0,0 0 0,2-1 16,0 1-16</inkml:trace>
  <inkml:trace contextRef="#ctx0" brushRef="#br0" timeOffset="2766.9659">8552 2514 0,'0'0'15,"0"0"-15,0 0 0,0 0 16,0 0-16,0 0 0,-9 25 15,9-25-15,-12 30 0,3-12 16,-2 2-16,-1 3 0,-1 2 0,-3-2 16,0 2-16,-6 5 0,1-3 15,1 0-15,-1-3 0,-2 3 16,2-2-16,-1-4 0,0-5 16,3-1-16,1-4 0,4-2 15,3-2-15,2-1 16</inkml:trace>
  <inkml:trace contextRef="#ctx0" brushRef="#br0" timeOffset="2916.206">8577 2782 0,'0'0'0,"8"1"15,4 0-15,2 2 0,3-1 16,6 7-16,1 0 0,-2 3 16,1 0-16,-1 3 0,-1 2 15,1 4-15,-3-2 0,-4 1 16,-4-4-16,-2-1 0,-2-4 0,-1-1 15</inkml:trace>
  <inkml:trace contextRef="#ctx0" brushRef="#br0" timeOffset="3600.0252">3130 4360 0,'0'0'0,"0"0"0,0 0 16,27-7-16,-27 7 0,37-10 16,-6 4-16,3 0 0,1 0 0,21-3 15,8 0-15,12-3 0,-1 2 0,23-2 16,19-1-16,-11 1 16,-8 0-16,59-4 0,16 1 15,-30 8-15,-19 5 0,6-4 16,5-4-16,-16 1 0,-13 0 0,8 2 15,4 1-15,-16 1 0,-10 2 16,4 3-16,3 1 0,-17 2 16,-12 1-16,-4 3 0,-2 3 15,-21-4-15,-13-1 0,-9-2 16</inkml:trace>
  <inkml:trace contextRef="#ctx0" brushRef="#br0" timeOffset="6101.1602">6822 3259 0,'0'0'0,"0"0"0,0 0 15,0 0-15,0 0 0,0 0 0,0 0 16,0 0-16,4 29 0,-4-29 16,0 0-16,-2 35 0,2-35 0,-3 29 15,2-12-15,1-2 16,0-2-16,0-3 0</inkml:trace>
  <inkml:trace contextRef="#ctx0" brushRef="#br0" timeOffset="6416.583">7196 3261 0,'0'0'0,"0"0"0,0 0 0,0 0 15,0 0-15,0 0 0,-26 26 16,26-26-16,-34 22 0,9-8 16,-5 3-16,-1 0 0,-2 0 0,-12 6 15,-2 0-15,-6 5 0,5-3 16,7-2-16,6-2 0,5-6 15,7-1-15,2-2 16,6-3-16,9-3 0,5-3 0,11-1 16,9-5-16,5 1 0,6-4 15,6-2-15,6-3 0,0 2 16,-3 0-16,7 1 0,-2 3 16,-5-3-16,-7-1 0,-6-1 15,-5 0-15,-3 1 0,-4 3 0,-5 1 16,-5 0-16,-4 0 0,-4 1 15,0 1-15,2 1 0,1 0 16</inkml:trace>
  <inkml:trace contextRef="#ctx0" brushRef="#br0" timeOffset="6632.926">6954 3224 0,'0'0'0,"0"0"16,0 0-16,0 0 0,0 0 0,5 29 15,-5-29-15,0 36 0,-1-12 16,-2 4-16,1 5 0,-3 0 16,-1 4-16,-2 9 0,2-1 15,-4 5-15,2-5 0,2-4 16,1-5-16,-1-4 0,0-4 0,1-3 16,1-5-16,3-7 0,-1-2 15,1-2-15</inkml:trace>
  <inkml:trace contextRef="#ctx0" brushRef="#br0" timeOffset="6933.2897">6872 3597 0,'0'0'0,"0"0"0,0 0 16,0 0-16,0 0 0,-29 20 16,12-10-16,-4 2 0,-1 4 0,-1 3 15,-4 3-15,-8 7 0,2 1 16,5-5-16,4 0 15,-1 0-15,8-3 0,4-8 0,7-6 16,3-4-16,6-4 0,1-4 16,7-5-16,4-1 0,4-3 15,10-3-15,4-2 0,4 0 16,1 1-16,6 1 0,1 3 16,10-1-16,-3 0 0,-3 3 15,-5 2-15,0 2 0,-4 3 0,-9 4 16,-4 4-16,-8 2 15,-7 2-15,-3-2 0,-5-3 16,1 0-16</inkml:trace>
  <inkml:trace contextRef="#ctx0" brushRef="#br0" timeOffset="7116.2903">6523 4068 0,'0'0'0,"0"0"16,0 0-16,33-5 0,-12 0 0,7-1 15,5 0-15,4-3 0,4-3 16,12-1-16,1 1 16,7-3-16,-6 2 0,4-2 15,-4 2-15,-8 2 0,-8 1 0,-11 3 16,-10 2-16,-4 1 0,-3 1 16,-2 1-16</inkml:trace>
  <inkml:trace contextRef="#ctx0" brushRef="#br0" timeOffset="7432.9162">6928 3916 0,'0'0'0,"0"0"0,0 0 0,0 0 15,-15 22-15,15-22 0,-14 29 16,5-9-16,-1 2 0,-3 4 16,1 3-16,-7 7 0,-1-1 15,2 0-15,-1-4 0,0 3 16,2-6-16,6-6 0,1-5 15,4-5-15,1-6 0,4-3 16,4-5-16,0-6 0,0-7 0,2 2 16,-2 3-16,8-6 0,4-4 15,3-1-15,0 5 0,-2 5 16,1 4-16,2 5 0,1 3 16,-1 3-16,1 1 0,1 3 15,-1 1-15,3 1 0,1 0 0,1 0 16,0 0-16,2-3 15,0-4-15,-4 1 0,-4-1 0,-4-1 16</inkml:trace>
  <inkml:trace contextRef="#ctx0" brushRef="#br0" timeOffset="7650.1011">7585 3522 0,'0'0'0,"0"0"16,0 0-16,0 0 0,0 0 0,3 26 16,-3-26-16,0 26 0,0-26 0,0 38 15,-2-14-15,1-1 16,1 2-16,-2-2 0,1 2 16,-1 0-16,2-3 0,0-4 15,0-2-15,0-4 0,0-1 0,0-1 16</inkml:trace>
  <inkml:trace contextRef="#ctx0" brushRef="#br0" timeOffset="7950.0614">7589 3615 0,'0'0'0,"0"0"15,0 0-15,0 0 0,12-19 16,-12 19-16,19-12 0,-6 5 16,4 0-16,2 1 0,2 1 15,0 1-15,0-1 0,5 1 16,0 0-16,-2 3 0,-2 2 0,-5 3 15,-1 1-15,-5 3 0,-4 2 16,-7 3-16,-7 4 0,-5 1 16,-5 3-16,-6 4 0,-5 1 15,-7 8-15,0-1 0,1-4 16,2 0-16,0-1 0,5-5 16,6-5-16,6-4 0,4-4 15,4-2-15,10-5 0,9-4 16,2 0-16,3-2 0,9-4 15,6-1-15,0-1 0,-2 2 0,6-1 16,0 0-16,-4 2 0,-4 2 16,-6 1-16,-4 0 0,-5 1 15</inkml:trace>
  <inkml:trace contextRef="#ctx0" brushRef="#br0" timeOffset="8266.5235">7550 4071 0,'0'0'0,"0"0"0,0 0 16,0 0-16,0 0 0,29-5 16,-29 5-16,39-7 0,-16 3 0,6-2 15,3 0-15,-1-1 16,-2 0-16,9-2 0,-5 1 16,0 1-16,-2-1 0,3 3 15,-4 3-15,-5 3 0,-4 3 0,-4 2 16,-4 2-16,-5 2 0,-3 2 15,-5 4-15,-3 1 0,-3 1 16,-1 3-16,-7 2 0,-1 0 16,-1-2-16,0-1 0,-3-1 15,-2-1-15,0-4 0,-1 0 16,2-6-16,2-2 0,0-2 0,3-2 16,0-7-16,3-3 15,2 2-15,3-1 0,0 3 0</inkml:trace>
  <inkml:trace contextRef="#ctx0" brushRef="#br0" timeOffset="8449.8239">7811 3904 0,'0'0'0,"0"0"16,0 0-16,0 0 0,-8 22 0,8-22 16,-8 31-16,2-9 15,-1 2-15,0 2 0,-1 2 16,0 4-16,1-1 0,3-6 15,2-3-15,2-5 0,2-5 0,2-5 16,3-5-16,-1-2 0,-1 1 16,0-1-16</inkml:trace>
  <inkml:trace contextRef="#ctx0" brushRef="#br0" timeOffset="8599.8911">8179 3749 0,'0'0'15,"0"0"-15,0 0 0,0 0 0,0 0 16,8 21-16,-8-21 0,0 22 16,0-22-16,0 28 0,0-28 15,1 27-15,0-14 0,0 0 16,0-4-16,0 0 0</inkml:trace>
  <inkml:trace contextRef="#ctx0" brushRef="#br0" timeOffset="8866.2306">8543 3608 0,'0'0'0,"0"0"15,0 0-15,0 0 0,12 24 0,-12-24 16,2 38-16,-2-12 16,-2 5-16,0 3 0,-1 3 15,-2 8-15,0-1 0,-1 6 16,2-7-16,0-5 0,2-6 0,1-4 15,0-4-15,-1-5 0,-3-4 16,2-2-16,0-2 0,-3-4 16,-3 0-16,-3-4 0,-4-2 15,-7-1-15,-6 0 0,-12 0 16,-3-1-16,8 1 0,6-2 0,6 2 16</inkml:trace>
  <inkml:trace contextRef="#ctx0" brushRef="#br0" timeOffset="9450.1247">3484 5609 0,'0'0'0,"0"0"15,0 0-15,0 0 0,31 0 0,-31 0 16,33-2-16,-12 2 16,2 0-16,8 0 15,7-1-15,12-2 0,-3 1 0,12-1 16,2-2-16,2 1 0,4-2 0,15-3 15,0-2-15,16 0 0,0 0 16,15 1-16,0 3 16,-4-2-16,-5-1 0,45-3 0,-14-1 15,-7 7-15,-5 5 0,0-1 16,-3-2-16,-2 1 0,0-1 16,5 5-16,4 4 0,-9-4 15,-5-3-15,7 4 0,7 2 16,-7 0-16,-3 0 0,3 1 15,5 2-15,-4 0 0,-5 2 0,-1-1 16,-2 1-16,-9-1 0,-3-2 16,-32-2-16,-22 0 0,-15-1 15</inkml:trace>
  <inkml:trace contextRef="#ctx0" brushRef="#br0" timeOffset="11066.3967">9030 4683 0,'0'0'15,"0"0"-15,-8 24 0,3-12 0,-3 0 16,-5 10-16,-1 3 0,-2 4 15,0 2-15,-4 4 0,0-2 16,2-7-16,3-5 0,3-4 16,2-2-16,2-4 0</inkml:trace>
  <inkml:trace contextRef="#ctx0" brushRef="#br0" timeOffset="11233.3717">9396 4464 0,'0'0'0,"0"0"16,0 0-16,0 0 0,22 13 0,-22-13 16,14 20-16,-9-6 0,1 3 15,-4 3-15,-2 2 0,-2 4 16,-3 2-16,1 3 0,0-6 16,0-3-16</inkml:trace>
  <inkml:trace contextRef="#ctx0" brushRef="#br0" timeOffset="11532.791">9015 5088 0,'0'0'0,"0"0"0,0 0 15,0 0-15,0 0 0,0 0 0,34-11 16,-34 11-16,41-18 0,-17 8 16,2 2-16,2-1 0,2 0 15,7-3-15,0 1 0,-3 1 16,-2 2-16,-1 3 0,-3 4 15,2 1-15,-5 2 0,-4 5 16,-2 3-16,-5 5 0,-1 6 0,-5 2 16,-1 5-16,-4 1 0,0 2 15,-5 0-15,-1 0 0,-1-1 16,-2-3-16,-4 4 0,-1-3 16,-1-5-16,0 0 0,-2-7 15,-2-2-15,4-6 0,0-1 0,2 0 16,2-1-16,2-3 15</inkml:trace>
  <inkml:trace contextRef="#ctx0" brushRef="#br0" timeOffset="11716.1826">9409 5106 0,'0'0'0,"0"0"0,0 0 16,0 0-16,0 0 0,-13 30 0,13-30 15,-24 32-15,6-12 0,0 5 16,-4 1-16,-1 2 0,-1 1 15,-6 8-15,3-2 0,-2 1 16,6-4-16,5-8 0,4-3 16,4-8-16,4-4 0,6-9 15,6-11-15,0 2 0,-2 3 0,-1 0 16</inkml:trace>
  <inkml:trace contextRef="#ctx0" brushRef="#br0" timeOffset="11883.5166">9925 4530 0,'0'0'0,"0"0"0,0 0 16,0 0-16,19 22 0,-19-22 16,12 25-16,-5-9 0,0 1 0,-2-3 15,1-2-15,-2 0 0</inkml:trace>
  <inkml:trace contextRef="#ctx0" brushRef="#br0" timeOffset="12199.3819">10496 4489 0,'0'0'0,"0"0"0,0 0 0,0 0 15,0 0-15,-24 17 0,24-17 16,-46 24-16,16-8 0,-5 3 0,-6 2 15,-10 8-15,4 0 0,-10 6 16,3-2-16,1 0 0,11-7 16,11-4-16,9-6 0,9-4 15,6-2-15,17-7 0,13-4 16,6-1-16,5-3 0,9-5 16,7-2-16,-3 1 0,-1 0 0,8 2 15,-2 0-15,-8 1 16,-5 1-16,-7 1 0,-5 1 15,-7 3-15,-4 2 0,-8-4 16,-3 0-16,-5-1 0,-3-1 0,0 1 16,1 2-16,0 0 0</inkml:trace>
  <inkml:trace contextRef="#ctx0" brushRef="#br0" timeOffset="12416.1458">10298 4401 0,'0'0'0,"0"0"0,0 0 16,0 0-16,0 0 0,0 0 0,-9 31 16,9-31-16,-7 36 0,0-11 15,-1 7-15,0 0 0,1 4 16,-2 12-16,0 2 0,1-2 16,2-1-16,-1 3 0,1-5 15,0 3-15,3-7 0,-3-9 16,1-9-16,0-4 0,2-4 0,1-4 15</inkml:trace>
  <inkml:trace contextRef="#ctx0" brushRef="#br0" timeOffset="12699.8435">10211 4832 0,'0'0'0,"0"0"0,0 0 0,0 0 15,0 0-15,-25 17 0,7-7 16,0 2-16,0 2 0,-4 3 15,-4 1-15,1 2 0,-1-1 0,-4 7 16,0-1-16,4-3 0,4-2 16,4-5-16,6-5 0,5-4 15,6-1-15,5-8 0,5-5 16,3 1-16,4-3 0,9-3 16,5-2-16,3 1 0,2 0 15,5 1-15,3 1 0,4 1 16,-3 2-16,-3 3 0,-3 2 15,-6 1-15,-5 2 0,-4 3 16,-3 6-16,-7-3 0,-5 2 0,-1-3 16,-3 1-16,0-3 0</inkml:trace>
  <inkml:trace contextRef="#ctx0" brushRef="#br0" timeOffset="12916.0531">9859 5299 0,'0'0'0,"0"0"0,0 0 16,28-11-16,-28 11 0,43-13 0,-11 3 16,2-1-16,2-1 0,13-2 15,2 0-15,7-1 0,-4 2 16,3 0-16,-5-1 0,-11 4 16,-8 0-16,-8 2 0,-6 2 15,-7 2-15,-3 1 0,-9 3 16,-5 0-16,0 1 0,1 0 0,0 0 15</inkml:trace>
  <inkml:trace contextRef="#ctx0" brushRef="#br0" timeOffset="13117.6673">10241 5053 0,'0'0'0,"0"0"0,0 0 15,-8 22-15,8-22 0,-8 29 16,3-10-16,-4 3 0,-3 2 0,-1 3 15,-3 3-15,-1 7 0,0-4 16,2-1-16,0-1 0,-1 0 16,-1-5-16,-1-5 0,0-3 15,1-3-15,3-4 0,2-6 16,1-6-16,2 0 0,2 0 0,2 0 16</inkml:trace>
  <inkml:trace contextRef="#ctx0" brushRef="#br0" timeOffset="13249.9153">10236 5253 0,'0'0'0,"0"0"0,0 0 0,29 15 15,-15-6-15,1 3 0,0 3 16,2 2-16,0 1 0,5 5 16,0 0-16,-4-4 0,-3-2 0,-1-3 15</inkml:trace>
  <inkml:trace contextRef="#ctx0" brushRef="#br0" timeOffset="15556.335">10825 5406 0,'0'0'0,"0"0"15,0 0-15,0 0 0,0 0 0,21 10 16,-21-10-16,0 0 0,23 12 15,-23-12-15,0 0 16,22 12-16,-16-9 0,-1 0 0</inkml:trace>
  <inkml:trace contextRef="#ctx0" brushRef="#br0" timeOffset="15783.3391">11280 4865 0,'0'0'0,"0"0"0,0 0 15,0 0-15,0 0 0,17 20 16,-17-20-16,5 24 0,-5-24 0,4 31 16,-3-12-16,-1 0 15,0 0-15,0-2 0,0-2 16,0-2-16</inkml:trace>
  <inkml:trace contextRef="#ctx0" brushRef="#br0" timeOffset="16016.7958">11586 4669 0,'0'0'0,"0"0"16,0 0-16,0 0 0,17 17 0,-17-17 15,7 32-15,-5-11 0,-1 4 16,-3 8-16,-2 8 16,-1 12-16,2-1 0,-5 11 0,-2-2 15,1-4-15,1-3 0,-3 4 16,-1 2-16,2-10 0,1-8 0,-1-6 16,-1-4-16,0-7 15,0-6-15,2-4 0,2-5 16,3-1-16</inkml:trace>
  <inkml:trace contextRef="#ctx0" brushRef="#br0" timeOffset="16302.8583">11652 4969 0,'0'0'0,"6"-6"0,4-1 0,3-2 16,1 1-16,10-2 0,5-1 15,1 0-15,-1 0 0,7 3 16,-1 1-16,-4 1 0,-4 1 0,0 2 15,-1 6-15,-3 1 0,-2 5 16,-4 4-16,-3 7 16,-3-2-16,-1 1 0,-3 10 0,-3 7 15,-2-2-15,-1-2 0,-3 8 16,-1-1-16,0-4 0,-2-5 0,2-1 16,1-1-16,-3-3 15,0-3-15,-3-2 0,-1-1 16,-1-4-16,-2-2 0,-9-2 15,-6-1-15,4-5 0,2-2 0,5-1 16,4-1-16,2 0 0</inkml:trace>
  <inkml:trace contextRef="#ctx0" brushRef="#br0" timeOffset="16450.1139">11631 5283 0,'0'0'0,"0"0"0,0 0 15,0 0-15,26-24 0,-26 24 16,37-18-16,-16 8 0,1 2 0,3-1 15,3 2-15,3-2 16,-4 3-16,-3 2 0,-3 2 16,-3 1-16,-4-2 0,-2 2 0</inkml:trace>
  <inkml:trace contextRef="#ctx0" brushRef="#br0" timeOffset="16599.6523">11703 5443 0,'0'0'0,"0"0"15,0 0-15,0 0 0,34-1 16,-34 1-16,37-8 0,-13-1 0,4 0 16,4-4-16,3 0 15,9-3-15,-1 2 0,0-1 0,-7 3 16,-8 2-16</inkml:trace>
  <inkml:trace contextRef="#ctx0" brushRef="#br0" timeOffset="16816.4291">12486 4690 0,'0'0'16,"0"0"-16,0 0 0,0 0 0,0 0 15,0 0-15,8 22 16,-8-22-16,6 23 0,-3-10 15,1 2-15,1-1 0,0 0 0,0-2 16,-1-1-16,-1-2 0</inkml:trace>
  <inkml:trace contextRef="#ctx0" brushRef="#br0" timeOffset="17099.9918">12998 4667 0,'0'0'0,"0"0"0,0 0 15,0 0-15,0 0 0,-30 10 16,7-2-16,-2 3 0,-2 1 0,-6 4 16,-4 2-16,-11 5 0,2-1 15,-6 5-15,7 0 0,7-5 16,7-3-16,1-2 0,7-5 16,7-2-16,6-1 0,11-5 15,10-4-15,6 0 0,5-4 0,9-2 16,6-2-16,0-2 0,-2 2 15,9-2-15,2 0 16,-6 0-16,-5 1 0,-1-2 0,-5-1 16,-7 7-16,-4 0 0,-8-1 15,-6-1-15,-1 1 0,0 2 0,-1 1 16</inkml:trace>
  <inkml:trace contextRef="#ctx0" brushRef="#br0" timeOffset="17316.6159">12704 4584 0,'0'0'0,"0"0"15,0 0-15,0 0 0,0 0 0,-1 29 16,1-29-16,-4 35 0,2-15 16,-1 8-16,-2 5 0,2-2 15,0 1-15,-2 10 0,1 2 16,1-5-16,-1-6 0,3 5 15,1-6-15,1-6 0,0-6 0,0-3 16,-1-4-16,0-2 0</inkml:trace>
  <inkml:trace contextRef="#ctx0" brushRef="#br0" timeOffset="17450.7183">12634 5024 0,'0'0'0,"0"0"16,0 0-16,0 0 0,-19 15 0,19-15 15,-28 21-15,11-8 16,1 0-16,-4 2 0,-2 0 16,2 1-16,1-1 0,-2 2 0,4-3 15,1-3-15</inkml:trace>
  <inkml:trace contextRef="#ctx0" brushRef="#br0" timeOffset="17584.7865">12600 5123 0,'0'0'0,"8"-4"0,4-2 16,2 0-16,3 0 0,9-1 15,4 1-15,1 0 0,0 2 0,4 1 16,-3 1-16,-6 3 0,-4 2 16,-4-1-16,-4 0 0,-3-1 15</inkml:trace>
  <inkml:trace contextRef="#ctx0" brushRef="#br0" timeOffset="17783.1236">12431 5344 0,'0'0'0,"0"0"16,22-9-16,-5 4 0,4 0 15,12-3-15,4 0 0,1-2 16,-2-1-16,12-2 0,0 1 16,-6 1-16,-4 0 0,-2-1 15,-7 2-15,-7 2 0,-6 1 0,-3 2 16,-3 2-16,-2-1 0</inkml:trace>
  <inkml:trace contextRef="#ctx0" brushRef="#br0" timeOffset="17966.2402">12646 5167 0,'0'0'0,"0"0"16,0 0-16,0 0 0,0 0 0,0 0 15,-3 31-15,3-31 16,-6 31-16,2-10 0,-1 6 15,-1-2-15,-1 0 0,-4 4 16,-1 0-16,-1-3 0,0-1 0,-2-3 16,1-1-16,0-2 0,1-2 0,-2 0 15,4-3-15,2-3 16</inkml:trace>
  <inkml:trace contextRef="#ctx0" brushRef="#br0" timeOffset="18116.3198">12650 5404 0,'0'0'16,"0"0"-16,22 7 0,-8-1 0,3 1 16,5 3-16,4 1 0,7 3 15,-1 2-15,9 5 0,1 1 16,-9-4-16,-6-2 0,-5-4 16</inkml:trace>
  <inkml:trace contextRef="#ctx0" brushRef="#br0" timeOffset="18716.8576">8277 6091 0,'0'0'0,"0"0"16,0 0-16,-21 6 0,21-6 0,-29 11 15,9-1-15,-3 0 0,-4 3 16,-6 6-16,1 3 0,2 0 16,5 2-16,-7 8 0,4 0 15,6-1-15,6-1 0,4-1 16,5 0-16,5-3 0,6-2 0,6-3 15,4-3-15,7-5 0,5-3 16,6-4-16,5-4 0,5-3 16,1-4-16,5-5 0,3-5 15,-11 4-15,-8 1 0,-9 3 16</inkml:trace>
  <inkml:trace contextRef="#ctx0" brushRef="#br0" timeOffset="18934.3135">8901 5821 0,'0'0'0,"0"0"15,0 0-15,0 0 0,-7 30 0,7-30 16,-16 37-16,6-12 16,-2 4-16,-1 4 0,-2 5 15,-2 12-15,-1 2 0,-2 10 16,2-3-16,1-4 0,3-6 0,2 3 15,3-8-15,3-8 0,0-8 16,1-7-16</inkml:trace>
  <inkml:trace contextRef="#ctx0" brushRef="#br0" timeOffset="19382.803">9351 6148 0,'0'0'0,"0"0"0,0 0 16,0 0-16,0 0 0,-25-5 15,25 5-15,-28 6 0,28-6 0,-38 15 16,13-5-16,0 2 0,0 2 16,-9 8-16,0 2 0,3-2 15,3 1-15,-1 4 0,5-3 16,5-2-16,5 0 0,4-2 15,3-2-15,7-3 0,6-4 0,8-2 16,7-5-16,3-3 16,4-4-16,3-6 0,3-2 15,-2-3-15,-1 0 0,5-8 16,-1-2-16,-5-1 0,-2 1 0,-7-1 16,-4 1-16,-3 4 0,-5 2 15,-1 3-15,-2 3 0,-2 3 16,1 3-16,-3 5 0,-2 4 15,-1 1-15,-3 5 0,1 5 16,-3 6-16,2 2 0,-1 2 0,0 2 16,3 2-16,1 1 15,1 2-15,3-2 0,3 0 0,-1-5 16,2-2-16,4-3 0,3 0 16,4-6-16,3-3 0,-4-2 15,-1-1-15,-6-1 0</inkml:trace>
  <inkml:trace contextRef="#ctx0" brushRef="#br0" timeOffset="19716.4671">9863 6152 0,'0'0'0,"0"0"16,0 0-16,0 0 0,0 0 15,-10 33-15,10-33 0,-15 36 16,6-13-16,0 0 0,-1 0 15,0-1-15,1 0 0,-1 2 16,1-2-16,1-3 0,2-3 0,0-3 16,3-2-16,0-5 15,1-4-15,2-2 0,-2-3 0,4-4 16,0-2-16,1-3 0,1-2 16,3-7-16,1 1 0,1 0 15,2 0-15,0 2 0,0 3 16,1 0-16,0 2 0,1 2 15,1 1-15,5 4 0,3 2 16,0 0-16,1 0 0,1 1 16,0 2-16,6 1 0,0 3 0,-5-1 15,-5-1-15,-4 0 0</inkml:trace>
  <inkml:trace contextRef="#ctx0" brushRef="#br0" timeOffset="19899.6103">10353 6301 0,'0'0'16,"0"0"-16,0 0 0,-5 24 0,5-24 15,-8 28-15,2-11 0,0 0 16,-2 1-16,-1-2 0,0-1 16,2 1-16,1-2 0,0 2 15,0-5-15,1-2 0,-1-5 16,3 0-16,-1-2 0,1 0 0</inkml:trace>
  <inkml:trace contextRef="#ctx0" brushRef="#br0" timeOffset="20067.676">10354 6000 0,'0'0'0,"0"0"0,0 0 15,22 14-15,-22-14 0,26 14 16,-10-3-16,-1-3 0,-2-1 0,-2 0 16</inkml:trace>
  <inkml:trace contextRef="#ctx0" brushRef="#br0" timeOffset="20366.4142">11031 5963 0,'0'0'16,"0"0"-16,0 0 0,-16 20 0,16-20 16,-24 31-16,8-10 15,1 3-15,-1 1 0,-5 15 0,0 6 16,-2 9-16,2-1 0,2-3 16,3-3-16,-1 5 0,4-8 15,3-4-15,4-5 0,0-7 16,2-3-16,-1-6 0,2-4 15,1-2-15,-1-1 0,0-5 16,-1-2-16,-1-3 0,0-3 16,-4 0-16,-3 0 0,-2-2 0,-4 0 15,-3-5-15,-2-3 0,4 3 16,4 1-16,3 0 0</inkml:trace>
  <inkml:trace contextRef="#ctx0" brushRef="#br0" timeOffset="20518.579">10745 6263 0,'0'0'0,"9"-2"16,7 1-16,0-2 0,2 0 0,10 1 15,5 1-15,-1 0 0,0-2 16,8 2-16,2 1 0,-3 0 16,-3 0-16,7 1 0,-2 2 15,-6-3-15,-6 0 0,-6-1 16,-5 1-16,-4 0 0</inkml:trace>
  <inkml:trace contextRef="#ctx0" brushRef="#br0" timeOffset="21016.3608">11469 6177 0,'0'0'0,"0"0"0,0 0 16,0 0-16,0 0 0,0 0 15,0 0-15,-11 27 0,11-27 0,-13 25 16,4-7-16,0 1 0,-1 1 16,2 0-16,1-2 15,1 0-15,2-2 0,0 3 0,3 0 16,5-4-16,2-2 0,7-5 16,6-4-16,2-2 0,1-4 15,4-1-15,2-5 0,-1 0 16,-2-1-16,7-6 0,-1-3 15,-4 0-15,-2 0 0,-5 0 16,-3 1-16,-4 5 0,-3 3 0,-3 4 16,-2 0-16,-1 3 15,-2 1-15,-4 4 0,-4 5 16,0 3-16,-2 5 0,0 5 0,-1 6 16,-1 8-16,2-2 0,1 4 15,1 1-15,2-3 0,1-2 0,-2 3 16,2-3-16,0-5 15,-1-3-15,2-4 0,0-3 16,0-4-16,0-2 0,-1-4 16,1-2-16,-2-1 0,-2 2 0,-5-6 15,-4-2-15,0-2 0,0-4 16,-4-1-16,1-1 0,2 0 16,0 0-16,-3-6 0,1-3 15,4 3-15,2 3 0,2 3 16</inkml:trace>
  <inkml:trace contextRef="#ctx0" brushRef="#br0" timeOffset="24949.99">12049 6392 0,'0'0'0,"0"0"16,0 0-16,0 0 0,0 0 0,32-3 16,-32 3-16,29-7 0,-6 1 0,5-3 15,5-1-15,4-4 16,3-1-16,19-6 0,5-3 16,17-5-16,4-1 0,17-6 15,-2 1-15,11-8 0,-5 3 0,11-5 16,-6 4-16,29-11 0,-20 9 15,-18 11-15,-10 6 0,-20 9 16,-11 5-16,-10-1 0,-7-2 16,-13 5-16,-10 3 0,-7 3 15</inkml:trace>
  <inkml:trace contextRef="#ctx0" brushRef="#br0" timeOffset="25316.1177">14892 5310 0,'0'0'15,"0"0"-15,0 0 0,0 0 0,0 0 16,-23-6-16,23 6 16,-32 5-16,15-5 0,-5 4 15,-3 5-15,0 0 0,-1 1 0,-9 8 16,-4 3-16,5 0 0,2-2 16,-1 8-16,6 4 0,5-3 15,4-2-15,6 6 0,6 0 16,7-7-16,6-3 0,13-1 15,8-4-15,6-6 0,2-5 16,9-8-16,7-6 0,-11 2 16,-9 1-16,-7 2 0</inkml:trace>
  <inkml:trace contextRef="#ctx0" brushRef="#br0" timeOffset="25549.643">15353 4969 0,'0'0'0,"0"0"15,0 0-15,-9 19 0,9-19 0,-11 30 16,1-6-16,-1 1 0,0 3 16,-4 13-16,-2 7 0,2-3 15,-1 0-15,-4 9 0,-1-2 16,2 4-16,2-8 0,5 7 15,3 4-15,1-7 0,3-13 0,0-10 16</inkml:trace>
  <inkml:trace contextRef="#ctx0" brushRef="#br0" timeOffset="25984.1409">15824 5310 0,'0'0'0,"0"0"0,0 0 16,0 0-16,-27-11 0,27 11 15,-36 2-15,14 1 0,-3 0 0,-3 6 16,-5 4-16,-8 4 0,1 3 16,-7 9-16,2 4 0,5-1 15,6-1-15,3 4 0,10 0 16,7-7-16,5-4 15,13-5-15,11-3 0,2-6 0,4-5 0,7-7 16,5-5-16,2-2 16,1-4-16,1-2 0,-1-4 15,-4-1-15,-3-2 0,1-2 16,-4 1-16,-4-2 0,-3 0 0,-4 2 16,-3 1-16,-3 4 0,-3 1 15,-4 7-15,-2 3 0,-2 3 16,-2 3-16,-1 7 0,-3 5 15,0 1-15,0 4 0,0 3 16,0 2-16,2 2 0,1 1 16,3 1-16,1-1 0,4-2 15,4-3-15,5-5 0,4-3 16,3-5-16,2-4 0,-3-1 0,-4 0 16,-3 1-16</inkml:trace>
  <inkml:trace contextRef="#ctx0" brushRef="#br0" timeOffset="26299.9328">16208 5256 0,'0'0'0,"0"0"16,0 0-16,-8 29 0,2-10 0,-2 4 16,-1 1-16,0 2 0,-4-1 15,0 8-15,2-3 0,2-4 16,3-4-16,0-4 0,1-4 15,1-4-15,2-4 0,4-5 16,4-4-16,-1-5 0,2-3 0,1-4 16,-1-3-16,2-3 0,0-4 15,4-4-15,2 0 16,-2 3-16,0 2 0,-1 5 16,0 2-16,3 6 0,1 5 0,2 2 15,1 2-15,-2 3 0,2 0 16,2 4-16,2 1 0,0 4 15,0 2-15,-4-1 0,-3-3 16,-4-2-16</inkml:trace>
  <inkml:trace contextRef="#ctx0" brushRef="#br0" timeOffset="26500.3988">16739 5356 0,'0'0'15,"0"0"-15,0 0 0,-15 29 16,9-15-16,-2 5 0,-1 1 16,0 0-16,2-1 0,-2 3 0,1-1 15,4-5-15,1-2 0,3-7 16,3-3-16,-1-1 0,-1-1 16,-1-2-16</inkml:trace>
  <inkml:trace contextRef="#ctx0" brushRef="#br0" timeOffset="26649.6043">16772 5065 0,'0'0'0,"0"0"0,0 0 0,16 19 16,-16-19-16,23 19 0,-6-8 15,-3-2-15,-1-1 0,-1 0 16</inkml:trace>
  <inkml:trace contextRef="#ctx0" brushRef="#br0" timeOffset="26899.7647">17344 5083 0,'0'0'0,"0"0"0,0 0 0,-17 20 15,17-20-15,-25 33 0,8-9 16,1 5-16,-1 5 0,-4 13 15,2 1-15,-2 9 0,2-1 16,-1 4-16,2-6 0,4-10 16,2-8-16,2-8 0,2-6 15,1-5-15,0-3 0,-2-1 16,-2 0-16,-4-4 0,-3-2 0,3-3 16,-3-3-16,0-2 0,0-2 15,0-5-15,3-5 0,2 3 16,3 2-16,2 2 0</inkml:trace>
  <inkml:trace contextRef="#ctx0" brushRef="#br0" timeOffset="27016.9909">17009 5353 0,'0'0'0,"0"0"15,16-11-15,-2 7 0,2-1 0,4 1 16,3 0-16,9 0 0,2 0 16,3 1-16,0 1 0,6 2 15,-2 1-15,-8 0 0,-6 0 16,-4 0-16</inkml:trace>
  <inkml:trace contextRef="#ctx0" brushRef="#br0" timeOffset="27235.4567">17656 5309 0,'0'0'0,"0"0"16,0 0-16,-10 27 0,4-11 0,-1 2 15,-4 3-15,-3 6 0,1 0 16,2-1-16,1-1 16,3-4-16,0-4 0,1-1 15,4-5-15,3-7 0,4-2 0,2-7 16,3-5-16,-1 2 0,-1 0 0,-1 3 16</inkml:trace>
  <inkml:trace contextRef="#ctx0" brushRef="#br0" timeOffset="27383.7667">17704 5061 0,'0'0'0,"0"0"0,0 0 15,0 0-15,0 0 0,0 0 0,3 23 16,-3-23-16,3 26 0,-3-26 16,11 39-16,-3-18 0,2-1 0,-2-2 15,0-2-15,-1-3 0</inkml:trace>
  <inkml:trace contextRef="#ctx0" brushRef="#br0" timeOffset="27616.2889">18207 5186 0,'0'0'0,"0"0"15,0 0-15,-22 2 0,22-2 0,-27 11 16,4 0-16,3 0 15,-1 3-15,-7 5 0,0 2 16,1 3-16,0 0 0,0 5 16,4-1-16,6-2 0,7-4 0,9 0 15,8 2-15,4-6 0,2-3 16,11-2-16,9-5 0,-5-1 16,-6-1-16,-4-2 0</inkml:trace>
  <inkml:trace contextRef="#ctx0" brushRef="#br0" timeOffset="28016.8074">18635 5291 0,'0'0'0,"0"0"0,0 0 0,0 0 16,0 0-16,-37 0 0,37 0 16,-38 7-16,16-1 0,-3 3 15,-3 3-15,-5 5 0,2 2 16,1 1-16,2 1 0,3 0 0,4-2 15,2 4-15,4-2 16,4-2-16,5-3 0,6-3 16,5-3-16,5-2 0,3-3 0,9-5 15,9-6-15,-1-2 0,0-3 16,-1-3-16,2 1 16,-3-3-16,-4 1 0,1-11 0,-2-3 15,-6 5-15,-3 1 0,-1 5 16,-3 3-16,-4 4 0,-1 3 15,-3 2-15,0 2 0,-2 4 16,0 3-16,-2 7 0,-2 5 16,0 1-16,0 3 0,0 4 0,1 4 15,1-2-15,0 0 0,1 0 16,2 0-16,2-3 0,1-4 0,7-3 16,5-3-1,3-6-15,1-3 0,-3-2 0,-3 0 16,-3 0-16</inkml:trace>
  <inkml:trace contextRef="#ctx0" brushRef="#br0" timeOffset="28252.2999">19159 5095 0,'0'0'0,"0"0"0,0 0 0,-11 21 16,11-21-16,-19 27 0,2-6 15,0 4-15,-2 3 0,-3 14 16,1 3-16,2-3 0,4-2 0,0 3 16,5-5-16,4-8 0,3-6 15,5-1-15,4-4 0,3-7 16,2-3-16,5-4 0,2-5 16,0-1-16,-3-4 0,-2 2 15,-4 1-15,0-1 0</inkml:trace>
  <inkml:trace contextRef="#ctx0" brushRef="#br0" timeOffset="28433.5881">18897 5331 0,'0'0'0,"0"0"0,0 0 15,36-3-15,-18 2 0,10-2 16,2-1-16,2 0 0,1 0 0,9 1 15,-1 0-15,-6 1 0,-7 0 16,-5 0-16</inkml:trace>
  <inkml:trace contextRef="#ctx0" brushRef="#br0" timeOffset="28616.3836">19430 5410 0,'0'0'0,"0"0"0,0 0 16,-7 22-16,4-12 0,-3 4 16,0 4-16,-1-3 0,0 0 0,0 2 15,1-2-15,2-2 0,1-5 16,0 1-16,1-2 0,0-1 16</inkml:trace>
  <inkml:trace contextRef="#ctx0" brushRef="#br0" timeOffset="28774.9699">19579 5037 0,'0'0'0,"0"0"0,0 0 16,16 12-16,-16-12 0,19 11 15,-19-11-15,24 18 16,-14-10-16,-1-1 0</inkml:trace>
  <inkml:trace contextRef="#ctx0" brushRef="#br0" timeOffset="29099.9748">19619 5452 0,'0'0'0,"0"0"0,0 0 15,-8 22-15,5-10 0,2 2 16,1 3-16,1-1 0,3-1 15,4 0-15,6-1 0,3-7 16,4-3-16,5-3 0,2-2 16,1-6-16,0-3 0,-3-2 15,-2-1-15,2-2 0,-4-2 0,-5-2 16,-2-1-16,-6-2 0,-6 0 16,-4 0-16,-4 1 0,-3 1 15,-6 2-15,-3 6 0,-5 4 16,-2 5-16,0 3 0,-2 2 15,-3 2-15,2-4 0,0-1 16,5 3-16,4 2 0,5 4 16,3 3-16,6-1 0,5-2 15,0 0-15,-1-2 0,0-2 0</inkml:trace>
  <inkml:trace contextRef="#ctx0" brushRef="#br0" timeOffset="29449.8381">20279 5311 0,'0'0'0,"-3"6"15,-1 2-15,-1 5 0,-2 2 0,-4 7 16,-2 4-16,-3 1 0,-1 3 16,-3 0-16,2-4 15,5-4-15,3-2 0,2-5 0,2-4 16,1-2-16,3-1 0,2-8 15,4-7-15,1 0 0,1-1 16,3-4-16,2-2 0,1-5 16,2-6-16,4-6 0,3-2 15,2 7-15,3 5 0,-2-5 16,1-3-16,3 0 0,-2 4 0,1 8 16,-2 4-16,-2 10 0,-2 7 15,-1-1-15,-1 1 0,-7 2 16,-2 2-16,-3 12 0,-2 8 15,-4 6-15,-2 3 0,-5 12 16,-4 1-16,-3 4 0,0 1 0,2-5 16,2-14-16,3-8 15</inkml:trace>
  <inkml:trace contextRef="#ctx0" brushRef="#br0" timeOffset="32666.7497">21133 5035 0,'0'0'0,"0"0"16,0 0-16,0 0 0,0 0 0,23 13 16,-23-13-16,18 11 15,-18-11-15,19 13 0,-7-3 16,0 0-16,0-1 0,-2 0 15,-1-3-15,-2 1 0</inkml:trace>
  <inkml:trace contextRef="#ctx0" brushRef="#br0" timeOffset="32835.0361">20950 5400 0,'0'0'0,"0"0"16,0 0-16,34-1 0,-34 1 0,38-6 15,-11 3-15,3-2 16,1 1-16,9 0 0,-1 0 16,-3 4-16,-6 1 0,2 2 15,-6-1-15,-5-1 0</inkml:trace>
  <inkml:trace contextRef="#ctx0" brushRef="#br0" timeOffset="32983.264">20937 5775 0,'0'0'0,"0"0"15,0 0-15,0 0 0,0 0 0,0 0 16,0 0-16,0 0 0,34-11 16,-15 1-16,5-3 15,0-3-15,2-1 0,3-2 0,6-1 16,2-2-16,-5 3 0,-6 3 16</inkml:trace>
  <inkml:trace contextRef="#ctx0" brushRef="#br0" timeOffset="33283.3946">21495 5029 0,'0'0'0,"0"0"16,18-3-16,-4 1 0,0 1 0,8-3 15,4 1-15,-1 0 0,-3-1 16,1 3-16,1 2 0,-3 0 15,-3 0-15,-2 3 0,-2 1 16,-8 1-16,-1 0 0,-7 6 16,-3 4-16,-3-1 0,-1 0 0,-3 5 15,-3 1-15,-6 7 16,-1 0-16,-2 1 0,-2 2 16,4-5-16,2-1 0,-3 2 0,1-2 15,0-7-15,-1-4 0,5-4 16,4-1-16,3-3 0</inkml:trace>
  <inkml:trace contextRef="#ctx0" brushRef="#br0" timeOffset="33432.8293">21381 5199 0,'0'0'0,"0"0"16,0 0-16,0 0 0,23 11 0,-23-11 15,19 9-15,-19-9 0,23 15 16,-11-7-16,0-1 0,2 0 15,1-2-15,-2 0 0,-1-1 16,-2 0-16</inkml:trace>
  <inkml:trace contextRef="#ctx0" brushRef="#br0" timeOffset="34183.4481">22026 4979 0,'0'0'15,"0"0"-15,0 0 0,0 0 16,-11 26-16,11-26 0,-7 27 16,6-13-16,1 0 0,3 1 15,2-1-15,5-1 0,3-1 0,4-3 16,3-3-16,2-1 0,1-3 16,9 1-16,1-3 15,-3-1-15,-3-1 0,2 0 0,-5-1 16,-5 0-16,-4-1 0,-6-2 15,-6 0-15,-5 4 0,-3-1 16,-11 5-16,-6 1 0,-5 2 16,-5 3-16,-12 7 0,-4 2 15,1 0-15,-2 2 0,-3 5 16,6 1-16,5-1 0,6-3 0,2 4 16,8-2-16,9-5 0,8-2 15,8-4-15,6 0 0,5-2 16,4-2-16,5 0 0,3-2 15,3-2-15,0-1 0,-2 0 16,-1-2-16,-5 1 0,-2 0 0,-4 0 16,-3 1-16,-6 0 15,-3 1-15,-8 3 0,-4 3 16,-8 2-16,-6 2 0,-6 1 16,-5 3-16,2 0 0,1-1 0,-5 1 15,2 0-15,5-4 0,5-3 16,8-1-16,3-4 0,5-1 15,3-2-15,10 1 0,4 0 16,7-2-16,5-3 0,5 0 16,6-1-16,2 0 0,1-1 0,-1 1 15,-1 1-15,-2 1 0,-3-1 16,0 2-16,-6 1 16,-6 0-16,-6 1 0,-7 3 0,-5 2 15,-7 2-15,-5 1 0,-7 1 16,-6 2-16,-3 0 0,-2 4 15,-5 0-15,-4 0 0,-3 3 16,4-1-16,2-2 0,1-3 16,8-4-16,6-5 0,4 0 15,7-1-15,8-3 0,2-1 0,13-3 16,10-3-16,5 0 0,8 0 16,12-3-16,5-1 0,4 2 15,4 2-15,5-2 0,3 1 16,12-1-16,-1 0 0,5-1 15,-4-2-15,-21 3 0,-15 2 0,-11 2 16</inkml:trace>
  <inkml:trace contextRef="#ctx0" brushRef="#br0" timeOffset="34367.156">22571 5215 0,'0'0'0,"0"0"0,0 0 16,25-2-16,-25 2 0,24 4 0,-24-4 15,32 12-15,-14-3 0,0 1 16,-1 1-16,2 0 0,-4 0 0,-1-3 16</inkml:trace>
  <inkml:trace contextRef="#ctx0" brushRef="#br0" timeOffset="34533.8315">22199 5592 0,'0'0'0,"0"0"0,0 0 16,0 0-16,34-1 0,-13-2 16,5-1-16,1-1 0,2 1 15,4 2-15,3 0 0,4-1 16,-7 1-16,-4 0 0</inkml:trace>
  <inkml:trace contextRef="#ctx0" brushRef="#br0" timeOffset="34699.8508">22327 5860 0,'0'0'0,"0"0"0,0 0 0,0 0 15,0 0-15,0 0 0,28-12 16,-28 12-16,39-16 0,-10 3 15,5-3-15,3-2 0,1-1 0,14-8 16,2-1-16,0-1 0,-10 6 16,-9 5-16</inkml:trace>
  <inkml:trace contextRef="#ctx0" brushRef="#br0" timeOffset="34899.815">22833 5188 0,'0'0'0,"0"0"16,0 0-16,0 0 0,32-8 0,-32 8 16,43-7-16,-15 3 0,1-1 15,7 1-15,2 1 0,10-2 16,-3 1-16,9-1 0,-2 2 16,-9 1-16,-7 0 0,-2 0 15,-6-3-15,-13 3 0,-4 0 0,-2 2 16,-2-1-16,-2 1 0</inkml:trace>
  <inkml:trace contextRef="#ctx0" brushRef="#br0" timeOffset="35099.95">23199 5050 0,'0'0'0,"0"0"16,0 0-16,0 0 0,0 0 15,0 0-15,0 0 0,0 0 16,11 25-16,-11-25 0,-3 26 15,3-26-15,-8 34 0,3-13 16,-1 2-16,1-1 0,-1 1 0,-1 6 16,1 0-16,0-6 0,2-3 15,1-3-15,0-2 0,1-3 16</inkml:trace>
  <inkml:trace contextRef="#ctx0" brushRef="#br0" timeOffset="35618.5568">22972 5294 0,'0'0'16,"0"0"-16,0 0 0,0 0 0,23-6 16,-23 6-16,37-7 15,-15 3-15,0 0 0,3-1 0,4 1 16,-3-1-16,-1 2 0,5 0 16,-1-1-16,-5 2 0,-3 0 15,-4 1-15,-6 2 0,-6 1 16,-5 3-16,-8 0 0,-5 4 15,-4 0-15,-4 1 0,-7 4 16,-5 3-16,-8 3 0,1 0 16,1-3-16,-1-2 0,0-2 0,8-2 15,8-3-15,7-3 0,3 0 16,6 1-16,11-3 0,9-1 16,3-1-16,6-2 0,10-3 15,9-3-15,3 0 0,2 0 0,15-5 16,2 0-16,-6 1 15,-7 1-15,5 0 0,-3 2 16,-10 0-16,-7 2 0,-10 1 16,-7 3-16,-12-1 0,-8 1 0,-9 2 15,-7 0-15,-1 4 0,-2 3 16,-9 3-16,-5 2 0,1 1 16,0 3-16,-2 1 0,-3 1 15,-2 5-15,4 3 0,0 1 16,1 5-16,5 0 0,4 0 15,4 4-15,2 3 0,5-3 16,4-2-16,3 1 0,4-1 16,2-10-16,3-5 0,3-3 0,3-5 15,0-1-15,2 0 0,2-4 16,2-4-16,-1-2 0,2-2 16,-3 0-16,-3 1 0,0 0 0</inkml:trace>
  <inkml:trace contextRef="#ctx0" brushRef="#br0" timeOffset="35899.7638">23266 5515 0,'0'0'0,"0"0"0,0 0 0,0 0 15,0 0-15,22-9 0,-22 9 16,0 0-16,22 0 0,-22 0 16,22 10-16,-12-2 0,-1 1 0,0 2 15,-1 4-15,-2 3 16,0 1-16,0 7 0,1 1 15,0-1-15,-2-3 0,0 0 16,-2 0-16,-1-1 0,-1 0 0,-1-4 16,-1 0-16,-1-2 0,0-2 15,-4 1-15,-3 1 16,-1-3-16,-1-1 0,-2-1 0,-3 0 16,-3-2-16,-3-4 0,0-3 15,-1-3-15,0-3 0,-1-1 0,1 0 16,5 1-16,2 1 0</inkml:trace>
  <inkml:trace contextRef="#ctx0" brushRef="#br0" timeOffset="36050.306">23003 5685 0,'0'0'0,"0"0"0,0 0 0,0 0 15,0 0-15,22-16 0,-22 16 16,27-10-16,-27 10 0,37-10 16,-18 4-16,2 1 0,2 2 15,-1-2-15,-2 2 0,4-2 16,-2 3-16,-2 1 0,-4 0 15,-1 1-15,-4 0 0,-1 0 0</inkml:trace>
  <inkml:trace contextRef="#ctx0" brushRef="#br0" timeOffset="36183.5799">23088 5800 0,'0'0'0,"0"0"0,0 0 16,33-11-16,-17 5 0,5 1 15,4 1-15,7-2 0,-1 1 0,-4 1 16,-4-1-16,-4 1 0</inkml:trace>
  <inkml:trace contextRef="#ctx0" brushRef="#br0" timeOffset="46883.2538">12009 6402 0,'0'0'0,"0"0"16,0 0-16,0 0 0,0 0 0,0 0 15,0 0-15,0 0 0,0 0 16,0 0-16,0 0 16,0 0-16,0 0 0,0 0 0,0 0 15,25-10-15,-25 10 0,20 4 16,-20-4-16,25 6 0,-25-6 0,25 9 16,-7-3-16,0 0 15,1 0-15,2 1 0,2 1 16,0-1-16,2 1 0,9 0 15,3 0-15,2 2 0,0 2 0,13 1 16,1-2-16,-2-1 0,-3-2 16,14 4-16,3 2 15,-5-1-15,-4 1 0,17 3 0,3 0 16,-7-1-16,-5-2 0,16 5 16,2 3-16,-8-3 0,-6-1 0,39 8 15,-3-2-15,-18-2 16,-12-1-16,6 0 0,5-1 15,-13-4-15,-9-2 0,4 3 16,2 2-16,-5-4 0,-4-4 0,3-1 16,2 0-16,-17-1 0,-11-1 15,0 2-15,1 0 16,-9-2-16,-3 1 0,-10-2 0,-5 2 16,-6-6-16,-5-3 0,2-3 15,-2 3-15,0 0 0</inkml:trace>
  <inkml:trace contextRef="#ctx0" brushRef="#br0" timeOffset="49517.0089">15341 6589 0,'0'0'0,"0"0"0,0 0 15,0 0-15,0 0 0,0 0 16,0 0-16,0 0 0,0 0 0,-14-20 16,14 20-16,0 0 0,-19-9 15,19 9-15,-20-4 0,20 4 16,-26-2-16,10 4 0,-3 0 16,-1 2-16,0 2 0,0 3 15,-3 2-15,1 0 0,1 0 0,-3 6 16,2 2-16,3 1 15,3 2-15,4 1 0,3-1 16,6-2-16,4-1 0,6 5 16,7-1-16,3-2 0,4-1 0,7-4 15,6-6-15,2-4 0,3-5 16,7-5-16,2-3 0,-12 2 16,-7 1-16,-6 1 0</inkml:trace>
  <inkml:trace contextRef="#ctx0" brushRef="#br0" timeOffset="49734.0625">15888 6302 0,'0'0'0,"0"0"0,0 0 0,0 0 15,0 0-15,-8 28 0,8-28 16,-13 35-16,4-13 0,-2 7 15,-4 4-15,2 1 0,0 0 0,-2 9 16,0 1-16,1 6 16,2-4-16,2-4 0,2-4 0,3 2 15,2-6-15,1-7 0,1-8 16,0-2-16</inkml:trace>
  <inkml:trace contextRef="#ctx0" brushRef="#br0" timeOffset="50153.5441">16315 6531 0,'0'0'0,"0"0"0,0 0 16,-22 0-16,22 0 0,-26 5 15,6-1-15,-2 2 0,-2 1 16,-7 10-16,1 6 0,0-2 15,0-4-15,-4 9 0,1 1 16,7-1-16,5-4 0,5 2 0,5-1 16,6-4-16,5-2 0,6-5 15,8-3-15,1-1 0,3 0 16,7-8-16,7-6 16,-1-4-16,0-4 0,7-4 0,2-2 15,-5-1-15,-3 0 0,-5 0 16,-4-3-16,-3 2 0,-3 1 0,-6 1 15,-4 3-15,-3 2 16,0 1-16,-3 6 0,-1 4 16,-1 2-16,-1-1 0,-4 8 0,-2 5 15,1 3-15,-1 4 0,1 4 16,1 3-16,1 1 0,3 1 16,4-2-16,4 1 0,2-5 15,0-2-15,8-4 0,5-3 16,-5-3-16,-3-1 0,-1-1 15</inkml:trace>
  <inkml:trace contextRef="#ctx0" brushRef="#br0" timeOffset="50467.5622">16768 6525 0,'0'0'15,"0"0"-15,0 0 0,0 0 16,-14 18-16,14-18 0,-15 34 15,7-13-15,0 0 0,-1 3 16,1 1-16,-3 4 0,1-4 0,2-4 16,1-1-16,2-5 0,-1-5 15,3-2-15,1-2 16,2-6-16,-2-5 0,3-4 0,2-1 16,0-4-16,1 0 0,0-4 15,0-1-15,1 0 0,-1 1 16,2 3-16,0 4 0,2-1 15,1-1-15,2 3 0,2 4 16,1 4-16,2 3 0,2 1 16,0 4-16,4-4 0,4 0 0,-1-1 15,-4 0-15,-4-1 0</inkml:trace>
  <inkml:trace contextRef="#ctx0" brushRef="#br0" timeOffset="50653.0305">17241 6559 0,'0'0'0,"0"0"0,0 0 16,0 0-16,-10 30 0,10-30 0,-12 30 15,5-12-15,-1 1 0,-1 2 16,-1 2-16,1 1 0,0-1 16,2 2-16,2-2 0,2-7 15,1-2-15,3-11 0,3-7 16,0-1-16,-1 1 0,-1 2 15</inkml:trace>
  <inkml:trace contextRef="#ctx0" brushRef="#br0" timeOffset="50800.0324">17202 6375 0,'0'0'0,"0"0"0,0 0 0,0 0 16,0 0-16,23 16 0,-23-16 15,21 18-15,-9-7 0,-1-3 16,-2 0-16,-2 0 0</inkml:trace>
  <inkml:trace contextRef="#ctx0" brushRef="#br0" timeOffset="51033.3488">17740 6414 0,'0'0'0,"0"0"15,0 0-15,-21 31 0,11-16 0,-3 7 16,-4 6-16,-4 8 0,1-2 16,3 1-16,1 2 15,2 4-15,3-5 0,5-6 0,4-5 16,4-3-16,5-4 0,5-7 16,5-6-16,0-5 0,1-4 15,2-3-15,1-2 0,-3-1 16,-1-1-16,-3 3 0,-3 1 15,-2 1-15</inkml:trace>
  <inkml:trace contextRef="#ctx0" brushRef="#br0" timeOffset="51217.1162">17514 6600 0,'0'0'16,"0"0"-16,0 0 0,24-1 15,-24 1-15,32-2 0,-11 0 16,1 0-16,2 2 0,2-2 0,1-1 16,7 1-16,-1-2 0,-4 2 15,-5 0-15,-4 1 0</inkml:trace>
  <inkml:trace contextRef="#ctx0" brushRef="#br0" timeOffset="51650.2792">18016 6532 0,'0'0'0,"0"0"15,0 0-15,0 0 0,-7 32 0,7-32 16,-10 34-16,4-15 0,1 1 16,-1 1-16,2 2 0,2-4 15,0 1-15,6-2 0,2-5 16,4-4-16,4-4 0,3-5 15,5-3-15,0-2 0,1-1 16,3-4-16,0-3 0,3-4 0,-3-1 16,-2-4-16,-2-4 15,-4 3-15,-1 4 0,-5 3 0,-3 4 16,-1 2-16,-2 3 0,-3 2 16,-3 5-16,-1 6 0,-2 4 15,-1 8-15,-2 5 16,1-1-16,-2 3 0,-1 11 0,1 2 15,1 0-15,2-1 0,0 6 16,2-2-16,0-6 0,0-5 0,-2-4 16,2-3-16,-1-3 0,0-4 15,-5-2-15,-3-1 16,-3-3-16,-4 0 0,-4-3 0,-6 1 16,-3-4-16,-1-2 0,-14-2 15,-6-3-15,12 2 0,8-1 0,6 0 16</inkml:trace>
  <inkml:trace contextRef="#ctx0" brushRef="#br0" timeOffset="53852.7425">18786 6462 0,'0'0'16,"0"0"-16,0 0 0,21 8 0,-10-5 15,1 1-15,1 1 0,-1-1 16,-2 0-16,-1-1 0</inkml:trace>
  <inkml:trace contextRef="#ctx0" brushRef="#br0" timeOffset="54050.1056">18612 6760 0,'0'0'0,"0"0"16,0 0-16,0 0 0,0 0 0,25 10 16,-25-10-16,28 7 0,-28-7 0,32 7 15,-15-3-15,-1 0 16,-3 0-16,-1-1 0</inkml:trace>
  <inkml:trace contextRef="#ctx0" brushRef="#br0" timeOffset="54183.389">18573 7065 0,'0'0'0,"0"0"0,0 0 16,0 0-16,0 0 0,35-5 15,-13-3-15,3-2 0,2-1 16,6-3-16,7-4 0,11-4 15,1 0-15,12-6 0,-1-3 16,-11 7-16,-10 5 0,-8 2 16</inkml:trace>
  <inkml:trace contextRef="#ctx0" brushRef="#br0" timeOffset="54400.3892">19187 6358 0,'0'0'0,"0"0"16,21-4-16,-21 4 0,33-5 0,-7 2 16,4-2-16,12 0 15,0-1-15,12 0 0,1 3 0,-4 0 16,-5 1-16,8-3 0,-2 1 16,-10-2-16,-7-1 0,-8 1 15,-7 0-15,-9-1 0,-6 0 0,0 2 16,-2 1-16,-1-1 0</inkml:trace>
  <inkml:trace contextRef="#ctx0" brushRef="#br0" timeOffset="54583.3941">19515 6171 0,'0'0'0,"0"0"0,0 0 15,0 0-15,4 29 0,-4-29 16,-1 28-16,1-28 0,-1 38 0,0-14 15,0 4-15,-2 0 16,1 0-16,0 7 0,0 0 16,-1-6-16,-2-3 0,1 0 0,-1-5 15,2-4-15</inkml:trace>
  <inkml:trace contextRef="#ctx0" brushRef="#br0" timeOffset="55083.4005">19278 6530 0,'0'0'0,"0"0"0,0 0 16,38-8-16,-38 8 0,44-10 15,-14 4-15,0 0 0,0-2 16,9 1-16,1 0 0,4 0 16,-5 0-16,-8 2 0,-6 1 15,-6 3-15,-6 3 0,-12 2 16,-9 2-16,-5 2 0,-5 2 15,-11 5-15,-10 4 0,-3-2 0,-2 0 16,-8 5-16,1 2 16,6-5-16,5-3 0,1-2 15,8-4-15,10-2 0,8-2 0,14 2 16,10 2-16,4-6 0,6-4 16,16-3-16,10-3 0,4-1 15,2 0-15,13-5 0,2 0 16,-6 3-16,-5 0 0,3-3 15,-7-2-15,-13 5 0,-11 3 0,-11 3 16,-9-1-16,-9 4 0,-4 6 16,-14-2-16,-13 2 0,-2 0 15,-1 1-15,-8 6 0,-6 7 16,1-2-16,-1 3 0,3 4 16,2 3-16,4-1 0,2-2 0,0 9 15,4 2-15,8-2 16,8-3-16,6 2 0,5 2 15,5-5-15,4-2 0,8-6 16,6-2-16,-3-9 0,2-2 0,0-4 16,2-2-16,-5 0 0,-3-2 15,-2 0-15</inkml:trace>
  <inkml:trace contextRef="#ctx0" brushRef="#br0" timeOffset="55317.0152">19608 6742 0,'0'0'0,"0"0"0,0 0 16,0 0-16,30 3 0,-30-3 0,24 7 16,-24-7-16,27 13 0,-14-3 15,0 3-15,-1 2 0,-1 1 16,-1 2-16,0 4 0,0 4 16,-1 0-16,-5-1 0,-1 1 15,-3-3-15,0-4 0,-4 1 16,-1 1-16,-3-5 0,-1-1 0,-8 2 15,-7-3-15,9-4 16,2-2-16,2-1 0</inkml:trace>
  <inkml:trace contextRef="#ctx0" brushRef="#br0" timeOffset="55434.4748">19494 6906 0,'0'0'15,"0"0"-15,0 0 0,0 0 0,28-8 16,-28 8-16,27-3 0,-11 2 15,2 0-15,1 1 16,-1 2-16,-1 0 0,-3 0 0,0-1 16</inkml:trace>
  <inkml:trace contextRef="#ctx0" brushRef="#br0" timeOffset="55566.4775">19466 7053 0,'0'0'0,"0"0"16,0 0-16,0 0 0,40-4 15,-18-2-15,5-1 0,4 0 16,3-3-16,4 0 0,-6 2 16,-6 0-16</inkml:trace>
  <inkml:trace contextRef="#ctx0" brushRef="#br0" timeOffset="56067.4078">20192 6513 0,'0'0'0,"0"0"16,0 0-16,0 0 0,2 29 0,-2-29 15,-6 33-15,1-12 0,-2 3 16,1 1-16,-1 2 0,0 5 16,3-2-16,-1-5 0,1-3 15,1-5-15,1-2 0,-1-4 16,2-3-16,0-4 0,1-4 15,1-2-15,1-3 0,2-4 16,0-2-16,2-5 0,-1-2 16,4-3-16,1 0 0,1-2 15,1-3-15,1 2 0,2 3 0,4 0 16,2 5-16,0 3 16,0 3-16,-2 5 0,-1 5 0,-2 6 15,-1 4-15,-3 5 0,-1 5 16,-4 1-16,0 4 0,-3 0 15,0 2-15,-2-3 0,0-2 16,-2 0-16,-1 0 0,-2-4 0,-2-5 16,-3-1-16,-6-2 15,-2-1-15,-3-3 0,0-2 16,-1-3-16,3-2 0,1-2 0,2-3 16,1-3-16,3-1 0,3 1 15,4-2-15,4-4 0,5 1 16,2-1-16,9 3 0,5 1 15,0 1-15,2 1 0,3-1 16,3 1-16,-6 1 0,-4 2 0,-5 1 16</inkml:trace>
  <inkml:trace contextRef="#ctx0" brushRef="#br0" timeOffset="56249.7483">20679 6554 0,'0'0'0,"0"0"0,0 0 16,30-7-16,-13 5 0,5-1 0,4 1 16,7 0-16,1-2 0,-1 2 15,0 0-15,2 0 0,-4-1 16,-5 2-16,-4 0 0,-6 0 16,-3 0-16,-2 1 0,-2-1 15,-1 1-15</inkml:trace>
  <inkml:trace contextRef="#ctx0" brushRef="#br0" timeOffset="56467.1236">20887 6398 0,'0'0'0,"0"0"16,0 0-16,0 0 0,1 35 0,-1-35 15,-3 43-15,0-13 0,-1 4 16,-1 13-16,-1 1 0,1 0 15,-1-2-15,2 7 0,1-7 16,0-6-16,2-6 0,1-2 16,0-5-16,0-10 0,1-6 0,1-4 15,-1-1-15,-1-1 0</inkml:trace>
  <inkml:trace contextRef="#ctx0" brushRef="#br0" timeOffset="56683.4176">20828 6644 0,'0'0'0,"0"0"0,0 0 16,-22 13-16,22-13 0,-22 15 15,9-4-15,2 1 0,0 3 0,1-1 16,2 2-16,2-2 0,4 1 16,3 2-16,5 0 0,5-2 15,4-4-15,7-3 0,6-3 16,4-4-16,4-3 0,12-2 15,4-2-15,-10 2 0,-8-1 16,-6 3-16</inkml:trace>
  <inkml:trace contextRef="#ctx0" brushRef="#br0" timeOffset="56821.4392">21523 6361 0,'0'0'0,"0"0"0,0 0 0,-28 5 16,28-5-16,-37 11 0,12-2 15,-2 1-15,-1 2 0,-11 5 16,0 2-16,1 1 0,4 2 0,-1 0 16,6-3-16,6-5 0</inkml:trace>
  <inkml:trace contextRef="#ctx0" brushRef="#br0" timeOffset="57016.3916">21164 6556 0,'0'0'0,"0"0"0,0 0 16,4 19-16,-4-19 0,3 31 16,-3-11-16,-2 1 0,0 4 0,-1 0 15,-1 3-15,0 4 0,2-1 16,-1-4-16,-3-2 16,1-6-16,0-3 0,0 2 0,-2 3 15,2-2-15,0-5 0,2 0 16</inkml:trace>
  <inkml:trace contextRef="#ctx0" brushRef="#br0" timeOffset="57167.0513">21132 6707 0,'0'0'16,"0"0"-16,19-10 0,-4 2 15,5 0-15,4-2 0,4 0 16,10-1-16,4 1 0,8-2 0,-3 2 16,-3 2-16,-2 1 0,2 1 15,-6 1-15,-7 1 0,-7 2 16,-6 3-16,-6 3 0,-5 0 0,0-2 15,-1-1-15</inkml:trace>
  <inkml:trace contextRef="#ctx0" brushRef="#br0" timeOffset="57400.2215">21476 6657 0,'0'0'0,"0"0"0,0 0 15,0 0-15,-7 25 0,7-25 16,-10 34-16,5-11 0,-1 3 15,1 4-15,-1 1 0,-1 10 16,0 1-16,1-2 0,2-3 16,-1 6-16,0-7 0,1-4 15,0-4-15,2-6 0,0-2 0,0-5 16,-1-3-16,-2-2 0,-2-2 16,1-6-16,-3-3 0,1-5 15,1-4-15,1 2 0,1 0 16,0 2-16</inkml:trace>
  <inkml:trace contextRef="#ctx0" brushRef="#br0" timeOffset="57821.5022">22708 6468 0,'0'0'16,"0"0"-16,0 0 0,0 0 0,0 0 16,-25 0-16,25 0 15,-33 9-15,33-9 0,-42 13 0,15 0 16,-1 2-16,2 2 0,-7 8 16,1 4-16,3 0 0,4 0 0,1 7 15,8-1-15,5-4 16,4-3-16,10 2 0,11-5 15,3-1-15,4-3 0,15-6 16,10-4-16,-4-7 0,-4-2 0,-8-1 16,-7-1-16,-4 0 0</inkml:trace>
  <inkml:trace contextRef="#ctx0" brushRef="#br0" timeOffset="58050.9302">23244 6285 0,'0'0'0,"0"0"0,0 0 0,0 0 0,0 0 16,0 0-16,0 0 0,-16 16 15,16-16-15,-22 24 0,7-6 16,0 3-16,-2 4 0,1 6 16,-1 4-16,-3 9 0,3-2 0,-2 10 15,3-2-15,1-1 16,3-1-16,0 1 0,1-6 15,3-9-15,2-8 0,0-6 16</inkml:trace>
  <inkml:trace contextRef="#ctx0" brushRef="#br0" timeOffset="58500.9108">23642 6514 0,'0'0'0,"0"0"0,0 0 16,0 0-16,0 0 0,0 0 16,-22-17-16,22 17 0,-27-1 0,7 6 15,-6 2-15,2 3 0,1 1 16,-9 9-16,-1 5 16,3 1-16,3 1 0,-5 6 0,2 1 15,7-4-15,6-1 0,4-3 16,6-7-16,6-2 0,6 2 0,7-9 15,5-4-15,2-3 16,3-3-16,5-9 0,2-6 16,0-1-16,0-2 0,4-7 0,-1 0 15,-5 1-15,-2 0 0,-1-6 16,-4-1-16,-6 6 0,-1 3 16,-2 2-16,-4 3 0,-2 6 15,0 3-15,-3 4 0,-2 4 16,0 0-16,-2 9 0,0 0 15,-2 5-15,1 3 0,0 1 16,-1 3-16,2 4 0,1-3 0,0-2 16,2 3-16,2 1 15,4-5-15,3-6 0,5-1 0,6-3 16,1-5-16,0-6 0,-4 1 16,-4 1-16,-1-1 0</inkml:trace>
  <inkml:trace contextRef="#ctx0" brushRef="#br0" timeOffset="58800.3498">24106 6474 0,'0'0'0,"0"0"15,0 0-15,0 0 0,-17 25 0,17-25 16,-23 32-16,9-13 0,2 1 16,-1 2-16,-1 3 0,-2 3 15,3-3-15,2-2 0,2-1 16,1-2-16,2-2 0,3-6 15,1-4-15,2-3 0,3-5 0,-1-4 16,1-5-16,0 0 0,1-1 16,0-2-16,2-2 15,0-3-15,2-1 0,3 0 0,2 0 16,1 1-16,-1 2 0,3-2 16,1 1-16,0 1 0,2 3 15,5 3-15,4 3 0,-2 4 16,0 2-16,2 0 0,3 0 15,-5-1-15,-5 1 0,-5 0 0</inkml:trace>
  <inkml:trace contextRef="#ctx0" brushRef="#br0" timeOffset="58983.4105">24554 6590 0,'0'0'0,"0"0"0,0 0 16,-14 19-16,14-19 0,-15 24 15,7-7-15,-1 1 0,0 2 16,1-2-16,0 0 0,1 4 0,0 0 16,2-8-16,0-4 15,2-4-15,1-3 0,2-3 16,2 0-16,0-1 0,-2 1 0,2 0 16</inkml:trace>
  <inkml:trace contextRef="#ctx0" brushRef="#br0" timeOffset="59128.5011">24536 6318 0,'0'0'0,"0"0"0,0 0 16,0 0-16,0 0 0,24 21 0,-24-21 16,18 15-16,-18-15 0,21 15 15,-12-9-15,-1-2 0</inkml:trace>
  <inkml:trace contextRef="#ctx0" brushRef="#br0" timeOffset="59367.0705">25006 6439 0,'0'0'0,"-7"7"16,-1 3-16,-3 4 0,-3 1 0,-6 10 15,-3 4-15,1 1 16,2 1-16,1 6 0,3-2 15,6-5-15,6-4 0,5-1 16,6-7-16,2-7 0,5-3 0,4-5 16,4 0-16,2-1 0,0-1 15,-1-4-15,0-5 0,-4 2 16,-4 2-16,-1 0 0,-4 1 16,-2 1-16</inkml:trace>
  <inkml:trace contextRef="#ctx0" brushRef="#br0" timeOffset="59533.5587">24770 6564 0,'0'0'0,"0"0"0,0 0 16,31 1-16,-31-1 0,36 0 16,-10-1-16,1 0 0,3 0 15,12 0-15,2 1 16,-1-2-16,-1-1 0,0-1 0,-8 2 15,-5-1-15</inkml:trace>
  <inkml:trace contextRef="#ctx0" brushRef="#br0" timeOffset="59983.4326">25387 6522 0,'0'0'0,"0"0"0,0 0 16,0 0-16,-12 25 0,12-25 15,-21 33-15,9-15 0,1 0 16,0 3-16,1 2 0,0 9 0,3-2 16,1-8-16,3-5 0,4-3 15,3-1-15,10-6 0,5-6 16,2-4-16,1 0 0,9-8 16,3-4-16,-2 0 0,-2-2 0,0-1 15,0-1-15,3-4 16,-3-1-16,-5 2 0,-3-1 15,-5 7-15,-5 3 0,-4 3 16,-1 4-16,-4 2 0,-3 4 0,-3 7 16,-6 4-16,-2 4 0,-1 2 15,-2 8-15,-3 8 16,3 1-16,1 2 0,-3 7 0,3-1 16,2-5-16,1-3 0,2-2 15,3-2-15,-1-7 0,2-4 16,0-3-16,0-2 0,0-2 15,-1-4-15,-6-1 0,-5-2 16,1-2-16,1-4 0,-5-1 16,-3 0-16,-3-2 0,-4-2 0,1-1 15,-1-5-15,6 3 0,4 3 0,4 0 16</inkml:trace>
  <inkml:trace contextRef="#ctx0" brushRef="#br0" timeOffset="60484.1238">26564 6569 0,'0'0'0,"0"0"15,0 0-15,0 0 0,-9-20 0,9 20 16,-22-8-16,22 8 16,-32-7-16,11 6 0,-3 2 15,-3 1-15,0 2 0,-11 6 0,0 4 16,0 1-16,3 2 0,-4 6 16,4 2-16,5-2 0,4-1 0,3 3 15,5 0-15,10-7 16,5 2-16,7-6 0,9-4 15,4-4-15,6-4 0,7-7 16,5-6-16,-3-3 0,-1-2 0,3-1 16,-2 2-16,-4-2 0,-3-1 15,-4 0-15,-2 0 16,-6 1-16,-3-1 0,-2 4 0,-2 5 16,0 2-16,-2 0 0,-1 5 15,-3 2-15,0 0 0,-3 2 16,-1 8-16,-3 6 0,2-3 0,0 3 15,0 5-15,1 3 16,1 0-16,2-1 0,3-1 16,3-1-16,3-3 0,3-4 0,4-3 15,5-4-15,-4 0 0,-2-2 16,-3-1-16</inkml:trace>
  <inkml:trace contextRef="#ctx0" brushRef="#br0" timeOffset="60836.3769">26880 6556 0,'0'0'0,"0"0"15,0 0-15,-6 22 0,6-22 0,-11 29 16,2-9-16,-2 0 0,-1 1 0,-1 1 16,0 0-16,-1 2 15,2-3-15,2-3 0,1-3 16,2-3-16,2-1 0,1-6 15,0-5-15,2-5 0,1-1 16,2-5-16,1-3 0,3 0 0,0-3 16,4-3-16,3-5 0,1 2 15,2 1-15,3-3 0,2 2 16,1 5-16,1 3 0,0 4 16,-1 2-16,-1 2 0,-1 4 15,-3 6-15,0 4 0,-4 4 16,-1 2-16,-4 2 0,-3 5 15,-2-1-15,-1 0 0,-1 3 16,-1 4-16,-1-3 0,-1-4 0,-1 4 16,1 0-16,2-3 0,2-4 15,0-2-15,0-3 0,-1-2 16</inkml:trace>
  <inkml:trace contextRef="#ctx0" brushRef="#br0" timeOffset="61300.3107">27764 6650 0,'0'0'0,"0"0"0,0 0 0,0 0 15,1-23-15,-1 23 0,-13-17 16,13 17-16,-22-12 0,5 7 16,-7 1-16,0 2 0,-1 2 0,-12 3 15,-2 5-15,1 3 16,3 1-16,-7 9 0,2 2 15,6 1-15,6 1 0,1 1 16,7-5-16,7-4 0,5-3 0,9-3 16,8-1-16,2-5 15,5-2-15,9-5 0,8-4 16,-2-3-16,-2-2 0,5-5 0,-1-5 16,-1-1-16,0 2 0,-3-6 15,-4-3-15,-2-3 0,-2 0 16,1-5-16,-3 0 0,-4 6 15,-2 3-15,-4 7 0,-3 4 16,-3 6-16,-1 2 0,-1 3 16,-1 3-16,-2 6 0,-2 4 0,-3 4 15,-1 5-15,1 2 16,-1 6-16,0 5 0,2 6 0,0-3 16,1 0-16,0 6 0,3-1 15,1-4-15,1-4 0,4-1 16,5-4-16,3-4 0,1-5 15,-1-3-15,-5-2 0,0-3 16</inkml:trace>
  <inkml:trace contextRef="#ctx0" brushRef="#br0" timeOffset="61767.3761">28407 6228 0,'0'0'16,"0"0"-16,0 0 0,-6 29 0,6-29 16,-10 38-16,1-9 0,-1 3 15,-2 1-15,-6 14 0,-2 3 16,-2 9-16,2-6 0,-1 1 16,3-10-16,2-6 0,3-5 0,3-9 15,2-8-15,2-5 16,0-3-16,1-5 0,0-3 15,3-1-15,1-2 0,1-7 16,0-4-16,2-3 0,0-2 0,7-4 16,6-5-16,2-1 0,4 1 15,2 3-15,3 2 0,1 2 16,2 1-16,6 5 0,2 7 16,-7 2-16,-2 3 0,0 8 15,-1 7-15,-5 2 0,-3 1 16,-5 6-16,-3 5 0,-3-2 15,-3-3-15,-7-1 0,-5-2 16,-3 0-16,-3-1 0,-3 0 0,-4-2 16,-5-3-16,-4 0 0,-4 2 15,-2 1-15,-2-1 0,1-2 16,1-4-16,1-4 0,5-5 16,3-3-16,8-4 0,2-1 15,5 1-15,2 3 0,2-1 16</inkml:trace>
  <inkml:trace contextRef="#ctx0" brushRef="#br0" timeOffset="62100.8062">28826 6471 0,'0'0'0,"0"0"0,1 20 0,-1-20 15,-1 29-15,-1-9 0,-3 4 16,-1 7-16,-2-2 0,0-3 15,0-1-15,-1 3 0,1-1 0,4-6 16,1-5-16,1-5 0,0-4 16,1-4-16,1-3 15,2-3-15,1-2 0,3-5 0,1-1 16,-1-3-16,2-2 0,1-2 16,0-4-16,0 0 0,1 0 15,4-3-15,0 2 0,0 3 16,-1 2-16,2 1 0,0 3 15,0 4-15,-2 4 0,2 3 16,2 2-16,0 3 0,1 1 0,2 5 16,1 2-16,-2 2 0,-2 1 15,-2-4-15,-4 0 0,-3-3 16</inkml:trace>
  <inkml:trace contextRef="#ctx0" brushRef="#br0" timeOffset="62500.0552">29108 6703 0,'0'0'0,"0"0"0,0 0 0,0 0 16,23 4-16,-23-4 0,29 2 15,-29-2-15,36-4 0,-15 2 16,4-1-16,0-2 0,0 0 0,8-1 15,1-1-15,-5 0 0,-1-3 16,-3 0-16,-1-2 16,-3 1-16,-4 1 0,-3-3 0,-5 1 15,-4 2-15,-4 0 0,-6-1 16,-4 0-16,-1 2 0,-1 1 0,-5 2 16,-6 0-16,-1 5 15,0 1-15,-8 5 0,0 5 16,2 3-16,2 4 0,1 6 15,3 4-15,4-3 0,5 0 0,3 5 16,5 1-16,5-5 0,5-2 16,9-2-16,9-1 0,2-4 15,3-5-15,6-2 0,6-4 16,2-4-16,1-4 0,-9 1 16,-7 1-16,-7 0 0</inkml:trace>
  <inkml:trace contextRef="#ctx0" brushRef="#br0" timeOffset="62783.642">29752 6519 0,'0'0'0,"0"0"0,0 0 0,-4 30 15,0-14-15,1 6 0,0 2 16,-1 7-16,1-2 0,2-4 15,2-3-15,1-2 0,1-4 0,2 1 16,4-4-16,-1-4 0,0-2 16,6-5-16,3-6 0,2-2 15,1-1-15,0-1 0,1-5 16,4-4-16,-1-2 0,1-5 16,0-2-16,-1 1 0,-2-1 0,-1 1 15,-3 1-15,-5 5 16,-4 2-16,-1 4 0,-3 3 15,0 2-15</inkml:trace>
  <inkml:trace contextRef="#ctx0" brushRef="#br0" timeOffset="63000.6184">30321 6587 0,'0'0'0,"0"0"0,0 0 16,-2 22-16,2-22 0,-6 25 0,6-25 16,-9 33-16,5-15 0,0-1 15,-1 1-15,2-4 0,0-2 16,-3 0-16,1-2 0,1-4 16,1 0-16,0-1 0</inkml:trace>
  <inkml:trace contextRef="#ctx0" brushRef="#br0" timeOffset="63161.1157">30343 6325 0,'0'0'0,"0"0"0,0 0 0,0 0 15,22 16-15,-22-16 0,19 17 16,-19-17-16,20 13 0,-12-7 15,0-2-15,-1 0 0</inkml:trace>
  <inkml:trace contextRef="#ctx0" brushRef="#br0" timeOffset="63383.5022">30698 6499 0,'0'0'15,"0"0"-15,0 0 0,-16 25 0,7-13 16,-2 4-16,0 4 15,0 1-15,0 0 0,0 4 16,3 0-16,2-4 0,4-2 0,3-1 16,4 0-16,2-5 0,4-1 15,5-3-15,4-2 0,-3-3 16,1-4-16,4-3 0,0-1 16,-3-1-16,-4 2 0,-3 0 15</inkml:trace>
  <inkml:trace contextRef="#ctx0" brushRef="#br0" timeOffset="63550.6175">30514 6587 0,'0'0'0,"0"0"16,0 0-16,26 5 0,-26-5 0,33 0 15,-8 0-15,0-1 16,2 0-16,8 2 0,2 1 15,-6 0-15,-4-1 0,-5 0 0</inkml:trace>
  <inkml:trace contextRef="#ctx0" brushRef="#br0" timeOffset="63967.1995">31034 6571 0,'0'0'16,"0"0"-16,0 0 0,0 0 0,0 0 15,-12 27-15,12-27 16,-15 33-16,6-15 0,1 0 16,2 0-16,1-1 0,3-2 0,2-1 15,3-1-15,3-1 0,3-4 16,5-2-16,4-5 16,0-1-16,3-2 0,1-3 0,1-2 15,0-1-15,-3-2 0,7-6 16,-1-1-16,-2 1 0,-4 0 0,-2 3 15,-5 4-15,-2 0 0,-2 2 16,-2 2-16,-3 1 16,0 3-16,-2 1 0,-4 7 0,-4 6 15,-2 3-15,1 4 0,-2 2 16,0 5-16,-1 3 0,-1 2 16,-4 9-16,-2 1 0,2-3 15,-1-3-15,-3 4 0,1-2 16,2-7-16,3-4 0,-2-7 15,-2-3-15,-6 1 0,-5 1 0,-9-5 16,-8-3-16,-4 2 0,0 0 16,-13-2-16,-1-3 0,16-3 15,11 0-15,10-3 0</inkml:trace>
  <inkml:trace contextRef="#ctx0" brushRef="#br0" timeOffset="64583.6259">26653 5792 0,'0'0'0,"0"0"0,0 0 15,0 0-15,0 0 0,0 0 16,-12-14-16,6 12 0,-1 0 0,-1 1 16,1 0-16,1 0 15,0-2-15,2 1 0,1 2 16,-1 1-16,2 4 0,0 0 0,0 1 16,-2 1-16,1 3 0,-2 2 15,-2 3-15,-2 3 0,-1 1 16,-1 3-16,-2 2 0,-4 8 15,0-3-15,1 0 0,2 0 16,-4 4-16,2-3 0,3-3 16,3-5-16,2-3 0,1-4 0,2-3 15</inkml:trace>
  <inkml:trace contextRef="#ctx0" brushRef="#br0" timeOffset="64784.0531">26867 5870 0,'0'0'0,"0"0"0,0 0 16,-14 25-16,6-11 0,-4 5 0,-5 5 16,-3 9-16,2 3 0,-3-1 15,-1 1-15,-1 6 0,2-6 16,3-7-16,4-5 0,3-4 0</inkml:trace>
  <inkml:trace contextRef="#ctx0" brushRef="#br0" timeOffset="65467.1453">25587 4668 0,'0'0'0,"0"0"0,0 0 0,0 0 16,-8 23-16,8-23 0,-11 29 15,4-11-15,-1 1 0,-2 5 16,-2 4-16,1 2 0,0 3 0,-2 13 15,-1 5-15,0 6 16,1-6-16,-4 6 0,2-4 16,2-8-16,0-6 0,3-5 0,1-5 15,3-6-15,3-7 0,-1-6 16,0-5-16,2-3 0,2-2 0,1-10 16,4-6-16,2 2 15,1-1-15,3-7 0,3-5 16,2 2-16,0 2 0,9-6 15,5-1-15,-3 4 0,-3 4 0,3 4 16,2 4-16,-2 6 0,-4 5 16,-2 6-16,-3 5 15,-2 3-15,-4 2 0,-3 6 16,-4 7-16,-2-1 0,-2 1 0,-4-4 16,-1-4-16,-4 1 0,-2 2 15,-4-4-15,-4 0 0,0-1 16,-2-3-16,-6 0 0,-1 1 15,-2-5-15,-1-1 0,4-3 16,1-2-16,4-3 0,2-3 0,0-6 16,0-4-16,10-5 0,5-2 15,2 5-15,0 4 0,1 2 16</inkml:trace>
  <inkml:trace contextRef="#ctx0" brushRef="#br0" timeOffset="65785.1731">25921 4932 0,'0'0'0,"0"0"16,0 0-16,0 32 0,0-32 0,-5 38 15,-2-13-15,0 3 0,0 3 16,-3 8-16,0-1 0,0 2 16,2-5-16,3-6 15,1-5-15,1-6 0,-1-4 0,1-4 16,3-5-16,0-5 0,4 0 0,-1-5 15,0-3-15,2-3 16,0-3-16,2-3 0,1-5 16,-1-1-16,1-1 0,4-6 0,2-2 15,1 2-15,-1 2 0,3 5 16,0 4-16,0 1 0,-2 1 16,0 4-16,-2 4 0,1 3 15,2 5-15,-2 2 0,-1 3 16,0 1-16,2 0 0,-3-2 15,-3 0-15,-2-1 0</inkml:trace>
  <inkml:trace contextRef="#ctx0" brushRef="#br0" timeOffset="66000.3628">26307 5148 0,'0'0'0,"0"0"16,0 0-16,-11 23 0,11-23 15,-14 28-15,6-11 0,-1 3 16,1 0-16,-2 7 0,2-3 16,0-3-16,1-3 0,2-4 15,0-3-15,3-4 0,2-7 0,1-4 16,1-6-16,0-2 0,-1 0 16,0 0-16,0 4 0,-1 0 15</inkml:trace>
  <inkml:trace contextRef="#ctx0" brushRef="#br0" timeOffset="66134.3615">26351 4852 0,'0'0'0,"0"0"16,0 0-16,0 0 0,20 7 0,-20-7 16,20 12-16,-9-3 0,0 2 15,-1-1-15,-1-1 0,-2-1 16</inkml:trace>
  <inkml:trace contextRef="#ctx0" brushRef="#br0" timeOffset="66484.6869">26441 5282 0,'0'0'0,"0"0"0,0 0 0,0 0 15,27 2-15,-27-2 0,31-7 16,-11 0-16,2 0 0,1-2 15,1-3-15,0 0 0,1-1 0,4-5 16,0 1-16,-5-1 16,-3 0-16,-3 1 0,-4 0 15,-4 1-15,-3 2 0,-7-1 0,-6 3 16,-3 2-16,-2 3 0,-4 6 16,-4 5-16,-3 2 0,-3 4 15,-7 9-15,1 5 0,1 0 16,1 3-16,1 7 0,4-1 15,7 1-15,6-1 0,5-1 16,5-1-16,8-7 0,6-4 0,8-5 16,7-3-16,5-6 0,4-4 15,7-4-15,7-2 0,1-9 16,1-7-16,-6 2 0,-11 5 16,-10 4-16</inkml:trace>
  <inkml:trace contextRef="#ctx0" brushRef="#br0" timeOffset="66767.2067">27273 4769 0,'0'0'0,"0"0"15,0 0-15,-22 12 0,22-12 16,-27 25-16,7-9 0,0 5 16,1 2-16,-6 16 0,1 5 15,2 5-15,1 2 0,-1 11 16,2-3-16,2 3 0,2-9 15,4 3-15,4-6 0,3-9 16,0-5-16,1-6 0,-1-3 16,2-6-16,0-4 0,-2-3 0,-1-2 15,-4-2-15,-2-2 0,-3-2 16,0-1-16,0-5 0,-3-2 16,1-6-16,2-1 0,2 0 15,2 3-15,2 1 0</inkml:trace>
  <inkml:trace contextRef="#ctx0" brushRef="#br0" timeOffset="66884.2825">26869 5114 0,'0'0'0,"0"0"0,18-10 15,-3 4-15,4-3 0,3 3 0,3 0 16,10-1-16,0 0 0,3 3 16,4 2-16,9-2 0,-1-1 15,-11 1-15,-6 1 0,-6-1 16</inkml:trace>
  <inkml:trace contextRef="#ctx0" brushRef="#br0" timeOffset="67366.6214">27901 5135 0,'0'0'0,"0"0"16,0 0-16,0 0 0,0 0 0,-13-24 15,13 24-15,0 0 0,-21-23 16,11 13-16,-2 2 0,-2 0 16,-3 2-16,-1 3 0,0 0 15,-4 3-15,-3 4 0,-7 4 16,-1 4-16,1 2 0,0 4 0,3 3 16,0 2-16,-1 5 0,6 0 15,6 0-15,7-1 0,6-3 16,5-3-16,6-4 0,8-4 15,3-6-15,5-4 0,6-4 16,3-5-16,1-2 0,0-2 0,6-4 16,0 0-16,-6-4 15,-6-3-15,-3-1 0,-2 0 16,-3 1-16,-4 2 0,-3 0 0,-2 2 16,-3 3-16,-2 1 0,-2 4 15,0 3-15,-3 3 0,-1 3 16,-1 5-16,-2 2 0,1 3 15,0 4-15,-1 6 0,1 4 16,-1 0-16,1-1 0,2 0 16,2 1-16,1-2 0,1-1 0,5-2 15,1-2-15,6-5 0,2-2 16,-2-1-16,-2-3 0,-4-1 16</inkml:trace>
  <inkml:trace contextRef="#ctx0" brushRef="#br0" timeOffset="67733.7524">28171 5062 0,'0'0'0,"0"0"16,0 0-16,-8 27 0,8-27 16,-12 27-16,5-10 0,-2 2 15,-1 0-15,1 2 0,1 0 16,1 2-16,1-3 0,1-3 15,0-4-15,3-4 0,0-4 0,2-5 16,2-1-16,0-3 16,2-2-16,0-5 0,0-4 15,2-3-15,0-1 0,2 0 0,1-2 16,0 1-16,0-1 0,1 3 16,1 1-16,1 1 0,1 4 15,5 0-15,-1 2 0,-2 7 16,-1 5-16,-1 0 0,0 2 15,-2 3-15,-1 3 0,-2 3 16,-1 3-16,-2 3 0,0 2 0,-1 8 16,-1 0-16,1 0 0,-2-2 15,2 1-15,2 1 0,-2-6 16,1-4-16,-2-3 0</inkml:trace>
  <inkml:trace contextRef="#ctx0" brushRef="#br0" timeOffset="68186.3529">28807 5182 0,'0'0'0,"0"0"16,0 0-16,4-22 0,-3 13 0,-1-1 15,-2 0-15,-2 0 0,0 0 16,-4 2-16,-2 4 0,-3 0 16,-3 2-16,-1 4 0,-4 4 15,-7 5-15,0 1 0,0 6 16,3 6-16,1-2 0,1 3 15,0 4-15,5 0 0,4 0 16,7-2-16,3-4 0,5-5 16,6-4-16,5-4 0,7-5 15,5-4-15,3-7 0,2-6 0,2-2 16,1-2-16,2-7 0,-3 0 16,-2-5-16,-2-5 0,-1 3 15,-2-2-15,-3-2 0,-1-2 16,-2-5-16,-5-1 0,-3 5 15,-4 2-15,0 8 0,-1 8 16,-2 2-16,-2 4 0,0 6 16,0 4-16,-3 4 0,-2 3 15,0 6-15,-3 4 0,-4 5 0,-2 6 16,-1 6-16,-2 2 0,0 15 16,0 4-16,4-3 0,3-2 15,4-2-15,3-2 0,4-1 16,2-7-16,9-5 0,6-5 15,3-10-15,3-7 0,-7-1 16,-4-3-16,-5-1 0</inkml:trace>
  <inkml:trace contextRef="#ctx0" brushRef="#br0" timeOffset="68439.0496">29661 4929 0,'0'0'16,"0"0"-16,0 0 0,0 0 16,-21 26-16,21-26 0,-31 37 0,13-13 15,1 2-15,-7 9 0,2 2 16,4 0-16,1-2 0,3 7 16,5-4-16,4-9 0,5-6 0,5-3 15,4-5-15,3-4 16,2-5-16,3-3 0,0-1 15,-1-4-15,-2-2 0,-3-3 16,-2-2-16,-2 1 0,-2 3 0,-1 0 16</inkml:trace>
  <inkml:trace contextRef="#ctx0" brushRef="#br0" timeOffset="68601.3625">29292 5145 0,'0'0'0,"0"0"0,0 0 0,0 0 0,0 0 15,29-1-15,-9-1 16,3 0-16,2 0 0,5-1 16,4 0-16,2 1 0,0 0 0,10 1 15,1 1-15,-1 0 0,-9 0 0,-6 0 16</inkml:trace>
  <inkml:trace contextRef="#ctx0" brushRef="#br0" timeOffset="68934.0809">29889 5174 0,'0'0'0,"0"0"0,0 0 15,-19 13-15,19-13 0,-19 20 16,11-4-16,-1-1 0,0 2 0,2 0 16,3 2-16,1 2 15,3-2-15,8-5 0,8-3 16,3-4-16,3-3 0,6-5 15,8-6-15,-4-2 0,-2-2 0,6-3 16,-2 0-16,-4 2 16,-4-1-16,-5-3 0,-8-1 15,-8 2-15,-5 2 0,-7 2 0,-5 0 16,-6 3-16,-4-1 0,-3 3 16,-4 3-16,-2 0 0,0 3 15,-2 3-15,3 1 0,6 1 16,7-1-16,6 3 0,6-1 15,9-1-15,6 0 0,-3-2 16,0 0-16,-2-1 0</inkml:trace>
  <inkml:trace contextRef="#ctx0" brushRef="#br0" timeOffset="69183.973">30801 4889 0,'0'0'0,"0"0"0,0 0 16,0 0-16,-20 20 0,20-20 0,-32 32 16,13-11-16,0 3 0,-1 3 15,1 4-15,-5 6 0,3-2 16,5 3-16,7-3 0,4-5 16,4-7-16,5-2 0,6-5 15,5-3-15,4-5 0,3-4 16,1-5-16,-2 1 0,-2-2 0,-3-1 15,0-2-15,-4 1 0,-2 1 16,-1 1-16</inkml:trace>
  <inkml:trace contextRef="#ctx0" brushRef="#br0" timeOffset="69350.4077">30471 5105 0,'0'0'0,"0"0"0,0 0 16,0 0-16,0 0 0,0 0 15,37-5-15,-37 5 0,41-5 0,-13 3 16,4 0-16,1-1 0,1 1 16,13-1-16,3-2 15,5-2-15,-6-3 0,-10 3 0,-7 1 16,-5 1-16</inkml:trace>
  <inkml:trace contextRef="#ctx0" brushRef="#br0" timeOffset="69967.3675">31221 4780 0,'0'0'0,"0"0"0,0 0 16,0 0-16,0 0 0,-21 26 0,21-26 16,-22 28-16,9-11 0,0 4 15,-1 3-15,-2 2 0,0 1 0,-5 9 16,0-1-16,2-2 15,2-4-15,-3 5 0,3-5 16,3-3-16,3-2 0,2-6 16,1-5-16,3-2 0,0-3 0,2-4 15,3-4-15,0 0 0,0-4 16,6-3-16,3-3 0,0-2 16,4-2-16,1-3 0,2-4 15,1 2-15,1-1 0,5-3 16,0-1-16,-3 5 0,-3 3 0,0 4 15,-3 2-15,-1 4 16,-1 4-16,-4 2 0,0 3 16,-2 5-16,-2 1 0,-3 4 0,-2 4 15,-1 1-15,0 1 0,-2 6 16,1 3-16,1-2 0,1-3 16,5 0-16,5-4 0,1 0 15,1-4-15,8-1 0,5-4 16,2-5-16,2-2 0,5-6 15,5 0-15,-2-6 0,-3-3 0,5-4 16,0-2-16,-5 0 0,-4 0 16,-4-3-16,-2-2 15,-6-2-15,-4 0 0,-5 1 0,-4 1 16,-5 1-16,-5 4 0,-5 4 16,-5 4-16,-3 6 0,-2 4 0,-5 4 15,-4 4-15,0 3 16,2 5-16,1 4 0,4 5 15,5 0-15,5 1 0,8 2 16,5 1-16,6-4 0,5-2 0,11 0 16,10-1-16,3-2 0,3-2 15,-4-2-15,-9-4 0,-6-3 16</inkml:trace>
  <inkml:trace contextRef="#ctx0" brushRef="#br0" timeOffset="70317.2389">30078 5743 0,'0'0'0,"0"0"16,0 0-16,0 0 0,0 0 0,-6 21 16,6-21-16,-10 30 0,10-30 15,-12 40-15,4-13 0,-1 2 16,0 1-16,-4 11 0,0 1 16,-1-4-16,-1-4 0,-1 3 15,1-3-15,4-8 0,3-4 0,0-5 16,1-4-16,0-6 15,-1-6-15,2-4 0,3-3 16,1 1-16,0 2 0,0-1 16</inkml:trace>
  <inkml:trace contextRef="#ctx0" brushRef="#br0" timeOffset="70584.7399">30221 5647 0,'0'0'0,"8"1"0,7 0 15,-1 0-15,0 2 0,9 4 0,2 3 16,-4 2-16,-2 2 0,0 5 16,-1 0-16,-4 1 0,-3 0 15,-5-1-15,-5 0 0,-4-1 16,-5-1-16,-7 0 0,-9 1 16,0-1-16,-2 0 0,-7-1 15,-5 0-15,1-1 0,0-1 0,-7 0 16,1-5-16,6 0 0,5-2 15,3-5-15,4-3 16,5-4-16,4-3 0,10-5 16,6-5-16,0 4 0,0 4 0,0 2 15</inkml:trace>
  <inkml:trace contextRef="#ctx0" brushRef="#br0" timeOffset="70934.2233">30609 5743 0,'0'0'16,"0"0"-16,0 0 0,-18 29 0,8-13 15,-1 3-15,-2 3 0,1-1 16,0-1-16,-2 5 0,5-4 16,3-1-16,4-4 0,4-4 15,5-4-15,4-3 0,3-4 16,5-4-16,4-2 0,0-2 15,0-1-15,4-5 0,-2-3 16,-2 1-16,-2 0 0,-3-2 0,-4-1 16,-3 0-16,-2 0 0,-6 0 15,-4-1-15,-1 2 0,-3 1 16,-3 0-16,-6 2 0,-1 0 16,-3 3-16,-3 4 0,-2 5 15,-2 0-15,-2 4 0,1 5 16,1 5-16,3 1 0,3 0 0,5 1 15,2 0-15,4-2 0,0-3 16,2-1-16</inkml:trace>
  <inkml:trace contextRef="#ctx0" brushRef="#br0" timeOffset="71117.3307">31020 5774 0,'0'0'0,"0"0"15,0 0-15,-12 17 0,12-17 0,-16 22 16,5-7-16,0 0 0,-1 1 16,0 2-16,-1 2 15,-1 1-15,0 0 0,3-4 0,1-2 16,4-3-16,1-3 0,2-2 16,0-2-16,1 1 0</inkml:trace>
  <inkml:trace contextRef="#ctx0" brushRef="#br0" timeOffset="71267.5393">31049 5536 0,'0'0'0,"0"0"0,0 0 16,26 0-16,-26 0 0,27 4 15,-12 0-15,-2 0 0,-1-1 0,-2-1 16</inkml:trace>
  <inkml:trace contextRef="#ctx0" brushRef="#br0" timeOffset="71618.9695">31164 5869 0,'0'0'0,"0"0"16,0 0-16,-15 20 0,8-9 0,0 2 15,-1 2-15,0 0 16,2-2-16,-2 2 0,1-3 15,2-1-15,0-2 0,3-6 0,1-6 16,2-1-16,2-3 0,5-3 16,3-5-16,2 3 0,2 2 15,1-6-15,2-4 0,1 2 16,0 0-16,8-2 0,2 1 16,-3 3-16,-1 4 0,0 3 15,-1 4-15,-2 1 0,-3 1 0,-3 6 16,-1 1-16,-3 5 15,-2 2-15,-5 4 0,-3 3 16,-2 0-16,-1 1 0,-3 2 0,-3 1 16,0-1-16,-1-1 0,1-1 15,1 0-15,-1-2 0,-1-2 16,4-6-16,2-3 0,1-3 16,-1 1-16,1-1 0</inkml:trace>
  <inkml:trace contextRef="#ctx0" brushRef="#br0" timeOffset="71866.812">31857 5674 0,'0'0'0,"0"0"0,0 0 0,-15 26 15,15-26-15,-21 32 0,7-9 16,-1 0-16,-1 2 0,-1 8 15,1 1-15,4-3 0,3-3 0,5 2 16,4-5-16,4-3 16,4-4-16,6-4 0,6-5 15,2-3-15,1-1 0,2-3 0,-1-3 16,-1 0-16,-2-1 0,-3 2 16,-4-2-16,-3 1 0</inkml:trace>
  <inkml:trace contextRef="#ctx0" brushRef="#br0" timeOffset="72034.0467">31634 5842 0,'0'0'0,"0"0"16,0 0-16,28-4 0,-28 4 16,35-2-16,-9 1 0,3 0 15,1-1-15,11 1 0,2 1 16,-7 0-16,-5 0 0,-6 0 0</inkml:trace>
  <inkml:trace contextRef="#ctx0" brushRef="#br0" timeOffset="81367.1355">25376 5721 0,'0'0'0,"0"0"0,0 0 0,29 0 15,-16-1-15,8-2 0,7 1 16,12 0-16,3-2 0,8 1 15,8 0-15,16-2 0,0-1 16,23 1-16,7-1 0,9 1 0,-6 0 16,18 2-16,13 2 15,14 3-15,-22 3 0,-11 2 16,-6 3-16,-20 3 0,-14 2 0,-25-5 16,-16-2-16,-13-3 0</inkml:trace>
  <inkml:trace contextRef="#ctx0" brushRef="#br0" timeOffset="84950.4671">22804 7201 0,'0'0'16,"0"0"-16,0 0 0,26-1 0,-26 1 15,28-7-15,-3 6 16,2 0-16,4-1 0,18-4 16,8 0-16,2-1 0,3 1 0,26-2 15,25-2-15,8-1 0,-8 1 16,28 2-16,6 4 16,41-1-16,-28 4 0,8 4 0,8 3 15,-31-1-15,-19-2 0,2 8 16,2 7-16,-22-4 0,-14-2 0,-5 1 15,-3 1-15,-27-3 0,-18-5 16,-12-1-16</inkml:trace>
  <inkml:trace contextRef="#ctx0" brushRef="#br0" timeOffset="90334.1224">30327 4367 0,'0'0'0,"0"0"0,0 0 0,-24-3 15,24 3-15,-19 2 0,6-1 16,0-1-16,-1 1 0,-3 1 16,0 1-16,-1-1 0,0 0 15,-7-1-15,-4 2 0,3 0 16,2 1-16,-2 0 0,0-1 15,-1 2-15,2 0 0,-1 3 16,-2 2-16,2 0 0,0-1 0,-7 6 16,-1 0-16,3 1 0,2-1 15,1 2-15,-1 0 0,1-1 16,2 1-16,1 0 0,-1 3 16,3 0-16,2-1 0,-6 5 15,-2 2-15,4-2 0,1-2 16,1 4-16,0 4 0,3-5 0,2-2 15,-1 3-15,-1 1 16,2-4-16,2-3 0,-1 5 0,2 3 16,1-2-16,0 0 0,2 0 15,1 0-15,3-1 0,2 1 16,0 1-16,1 2 0,0-4 16,2 0-16,0 4 0,-1 2 15,2-4-15,1-1 0,0 1 16,0 0-16,0-4 0,1-3 0,0 3 15,0 3-15,1-2 0,0 0 16,1 1-16,0 1 16,1-2-16,0-1 0,1 2 0,3 0 15,-1-2-15,-2-1 0,3 1 16,1 0-16,1-2 0,0-2 16,2 1-16,1 0 0,-1-3 15,0 0-15,5 3 0,1-1 16,-3-3-16,-2-2 0,3 1 15,4 2-15,0-1 0,-1-2 0,1 1 16,1 0-16,-1-4 0,-1-2 16,4 2-16,2 1 15,-2-3-15,0 0 0,1 1 0,2-1 16,1 0-16,-2-1 0,1 0 16,0-1-16,1-1 0,-2-2 0,4 3 15,1 1-15,-1-1 16,-2-3-16,8 2 0,0-3 15,-2 1-15,-1-1 0,-1 1 16,1-2-16,-2-2 0,-1-1 0,0 2 16,3 3-16,-2-2 0,-2 1 15,1-2-15,-1 1 0,1 0 16,1-1-16,-1 0 0,0 2 16,-1-3-16,1 1 0,0 3 15,0 0-15,-1 0 0,-3-2 16,2-1-16,2-2 0,1 1 0,-1 1 15,0-1-15,-2 0 16,2 0-16,2 2 0,-3 2 0,1-1 16,-3-1-16,-2-1 0,3 0 15,0-1-15,1 1 0,-1-1 16,2 1-16,0-1 0,0 0 16,-1 0-16,3-2 0,2-1 15,-1 2-15,-1 1 0,2-2 16,1-1-16,-1 1 0,-1-2 0,2 1 15,2-1-15,-1-2 16,-2 1-16,1-1 0,2 2 16,-3-1-16,-1-1 0,1-2 0,2-2 15,-1 2-15,-1-1 0,2-1 16,1-1-16,0 0 0,-1-2 0,6 4 16,-1 0-16,-9 0 15,-1-1-15,6-3 0,2 1 16,-5-1-16,-3-1 0,1-4 15,1-1-15,-2 1 0,-3 1 0,1 1 16,-2-1-16,-4 3 0,0-1 16,4-8-16,1-3 0,-8 7 15,0 1-15,0-2 0,0-1 16,-3-1-16,-3-1 0,-1 0 16,0-2-16,-2 0 0,-3 0 15,1-5-15,1-2 0,-4 3 16,-2 2-16,-1-2 0,-1-3 15,-2 1-15,-1-2 0,-2-2 16,0-1-16,-3 3 0,-2 0 0,-4-8 16,-1-3-16,-3 8 0,-1 2 15,-1-3-15,-1-3 0,-1 2 16,0 2-16,-4 0 0,-4 0 16,1 0-16,2 1 0,-7-7 15,-2-1-15,2 2 0,2 1 16,-3 2-16,-1 2 0,0 2 15,2 0-15,-3 0 0,-4-1 16,2 2-16,3 0 0,-21-14 16,3 5-16,16 16 0,1 2 0,-20-8 15,3 5-15,6 2 0,3 1 16,-9 3-16,-7 2 0,6 6 16,4 4-16,-10 4 0,-7 3 15,1 3-15,0 2 0,-7 0 16,-3 1-16,1 2 0,2 2 15,-10 5-15,-7 5 0,7 1 16,4 3-16,-2 8 0,-2 9 0,26-14 16,19-7-16,11-4 0</inkml:trace>
  <inkml:trace contextRef="#ctx0" brushRef="#br0" timeOffset="91184.4401">28308 7195 0,'0'0'0,"0"0"0,0 0 16,0 0-16,0 0 0,0 0 16,0 0-16,24-5 0,-24 5 0,0 0 15,24 0-15,-24 0 16,20-6-16,-20 6 0,27 0 15,-13 0-15,0 0 0,2 0 16,1 0-16,2 0 0,1 0 0,2-1 16,3-1-16,6 1 0,0 0 15,2 0-15,1 1 16,-1-1-16,-1 1 0,11 0 0,3 1 16,-4 0-16,-3 3 0,12-4 15,1-2-15,-5 2 0,-3 0 0,6-3 16,4-2-16,-3 6 0,-4 4 15,13-4-15,0-3 16,-5-3-16,-4-1 0,11 2 0,1 3 16,-7-1-16,-5-1 0,4 3 15,2 4-15,-6 1 0,-4 2 0,26-2 16,-5-4-16,-31 0 16,-2 1-16,22-2 0,-2-1 15,-14 4-15,-11 3 0,-6-5 16,-4-3-16,-12-1 0,-3 1 0,-1 3 15,-3 3-15,-7-1 0,-4-1 16,2 0-16,3-1 0,1 1 16</inkml:trace>
  <inkml:trace contextRef="#ctx0" brushRef="#br0" timeOffset="100484.4352">3749 6797 0,'0'0'15,"0"0"-15,0 0 0,0 0 0,0 0 16,0 0-16,0 0 0,0 0 16,-13 29-16,13-29 0,-12 17 15,12-17-15,-16 24 0,7-7 16,-1 4-16,0-1 0,1 0 0,-1 2 15,0 1-15,-1 0 16,1-2-16,1-3 0,3 1 16,1-2-16,0-2 0,3-5 0,1-5 15,-3-3-15,2-5 0,2 3 16,-1-2-16,1 2 0</inkml:trace>
  <inkml:trace contextRef="#ctx0" brushRef="#br0" timeOffset="100650.7844">3699 6525 0,'0'0'15,"0"0"-15,0 0 0,0 0 0,0 0 16,0 0-16,28 2 0,-28-2 16,26 11-16,-26-11 0,31 23 15,-16-7-15,-2 0 0,0-2 16,0-2-16,-5-1 0</inkml:trace>
  <inkml:trace contextRef="#ctx0" brushRef="#br0" timeOffset="101234.3495">4219 6918 0,'0'0'0,"0"0"16,0 0-16,0 0 0,0 0 0,0 0 15,0 0-15,0 0 0,0 0 16,-2-24-16,2 24 0,0 0 16,0 0-16,-10-17 0,10 17 15,0 0-15,-19-22 0,10 13 16,1 0-16,0 0 0,-2 0 15,1 1-15,-3 1 0,2 2 0,-2 2 16,0 4-16,-1 5 16,-1-1-16,-1 0 0,-2 2 15,2 4-15,-2 1 0,5 2 0,-3 6 16,2 2-16,0 0 0,5-2 16,3 3-16,2 1 0,3-5 15,3-6-15,7-2 0,6-5 16,-2-3-16,1-1 0,10-6 15,3-5-15,1-2 0,-1 0 0,0-7 16,2-7-16,-3 2 0,-3 2 16,4-7-16,2-3 15,-5 0-15,-3 0 0,-2-1 0,1-2 16,-4 5-16,-4 4 0,-1 4 16,-3 5-16,-2 2 0,-3 3 0,-2 4 15,2 5-15,-4 2 16,-7 5-16,0 6 0,0 5 15,-3 5-15,-1 2 0,-4 8 0,-1 6 16,-3-3-16,2 0 0,-1 7 16,-1 2-16,2-4 0,5 0 15,0 4-15,6-3 16,2-12-16,1-7 0,0-6 0,3-4 16,-3-2-16</inkml:trace>
  <inkml:trace contextRef="#ctx0" brushRef="#br0" timeOffset="101617.4723">4406 6989 0,'0'0'0,"0"0"0,0 0 0,0 0 16,28 3-16,-28-3 0,26 1 15,-26-1-15,31 0 0,-15-1 16,3-1-16,0-2 0,0 0 0,0-1 15,0-3-15,2-2 0,-2-3 16,-2-2-16,-2-2 16,-5 2-16,-1 4 0,-2-3 0,-6-2 15,-1 2-15,-1 1 0,-5 1 16,-3 1-16,-2 3 0,-4 5 16,-4 5-16,-4 5 0,0 0 15,0 4-15,-5 7 0,2 6 16,0 0-16,4 1 0,5 4 15,2 4-15,7-2 0,-1-2 0,11 5 16,6-2-16,6-10 0,1-5 16,12-5-16,7-2 15,1-8-15,3-6 0,3-6 0,3-4 16,-10 3-16,-7 2 0,-6 2 16</inkml:trace>
  <inkml:trace contextRef="#ctx0" brushRef="#br0" timeOffset="101984.0037">5057 6793 0,'0'0'0,"0"0"0,0 0 16,0 0-16,-19 29 0,19-29 0,-24 35 16,11-14-16,-1 1 0,-2 5 15,-1-3-15,3-2 0,2-2 16,2 0-16,0-2 0,2-6 15,4-3-15,-2-6 0,3-3 16,2-3-16,2-1 0,5-6 0,0-3 16,3-2-16,4-2 0,1-2 15,2-2-15,2 0 0,-2-1 16,9-4-16,0 2 0,-2 6 16,-1 4-16,-1 5 0,-1 1 15,-4 5-15,-1 4 0,-2 7 16,0 6-16,-2-2 0,-1 0 0,-7 5 15,-3 4-15,-2 2 0,1 1 16,1 1-16,-2 3 16,1-4-16,1-3 0,1-5 0,1-3 15,1-2-15,1-2 0,-1-3 16,-1 0-16,0-1 0</inkml:trace>
  <inkml:trace contextRef="#ctx0" brushRef="#br0" timeOffset="102234.2459">5682 6625 0,'0'0'0,"0"0"0,0 0 16,-12 20-16,12-20 0,-22 33 16,3-11-16,-1 6 0,2 4 15,-8 11-15,1 3 0,-3 4 16,6-3-16,2 0 0,8-6 15,6-10-15,3-7 0,12-5 0,4-4 16,3-7-16,3-6 0,-1-1 16,3 0-16,1-5 15,0-6-15,3-6 0,-2-6 16,-6 5-16,-1 4 0,-6 2 0</inkml:trace>
  <inkml:trace contextRef="#ctx0" brushRef="#br0" timeOffset="102417.4463">5365 6884 0,'0'0'0,"0"0"0,0 0 16,0 0-16,33 3 0,-33-3 16,36 3-16,-14-3 0,2-1 15,2 0-15,0 1 0,8 0 16,-2-2-16,1 2 0,3 1 15,-8 0-15,-5-1 0,-2 0 16</inkml:trace>
  <inkml:trace contextRef="#ctx0" brushRef="#br0" timeOffset="102601.2012">5921 6921 0,'0'0'0,"0"0"0,0 0 16,0 0-16,-14 22 0,14-22 15,-18 26-15,8-11 0,0 1 0,1 3 16,-3 1-16,3-1 0,-1-5 16,0 3-16,1-3 15,2-3-15,2-3 0,0-1 0,2 0 16,0-1-16</inkml:trace>
  <inkml:trace contextRef="#ctx0" brushRef="#br0" timeOffset="102767.7986">5857 6614 0,'0'0'0,"0"0"16,0 0-16,0 0 0,31 14 0,-31-14 16,28 14-16,-12-6 15,3 1-15,-5-2 0,1-1 16,-3 0-16</inkml:trace>
  <inkml:trace contextRef="#ctx0" brushRef="#br0" timeOffset="103034.0488">6454 6622 0,'0'0'0,"0"0"0,0 0 15,-29 21-15,29-21 0,-31 28 16,11-5-16,-1 1 0,2 3 0,-9 12 15,3 3-15,-2 7 0,4-3 16,0 3-16,3-5 16,5-6-16,5-7 0,0-1 0,2-4 15,1-6-15,3-6 0,0-3 16,0-2-16,1-2 0,0-3 16,-5 2-16,-3-2 0,-3-1 15,-2-3-15,1-4 0,-4-2 16,2-1-16,0-2 0,0 1 0,2 0 15,3 3-15</inkml:trace>
  <inkml:trace contextRef="#ctx0" brushRef="#br0" timeOffset="103184.4147">6014 6886 0,'0'0'16,"0"0"-16,0 0 0,30-14 16,-30 14-16,38-9 0,-12 2 15,0 3-15,0 1 0,9-1 16,0-1-16,-1 3 0,-1 2 0,5 1 15,-4 3-15,-7-1 0,-5-1 16,-3 0-16</inkml:trace>
  <inkml:trace contextRef="#ctx0" brushRef="#br0" timeOffset="103634.5755">6647 6772 0,'0'0'0,"0"0"0,0 0 16,0 0-16,0 0 0,-18 27 0,18-27 16,-20 29-16,8-11 0,0 1 15,1 2-15,0-1 0,3 0 16,2 4-16,-1-3 0,5-3 16,3-5-16,7-2 0,3-3 15,3-4-15,1-2 0,5-4 16,3-4-16,0-2 0,0-1 15,3-7-15,-1-5 0,-1-1 0,-2 1 16,-4 1-16,0 2 16,-6 2-16,-1 2 0,-2 2 0,-4 4 15,0 1-15,-3 4 0,-4 4 16,-5 5-16,1 2 0,-1 3 0,-5 9 16,-1 6-16,-5 7 15,0 1-15,3 0 0,-2 4 16,3-5-16,2 1 0,0 1 15,2-2-15,2-7 0,0-4 0,3-5 16,3-4-16,-2-2 0,1-2 16,3-3-16,-2-3 0,0-1 15,-2 0-15,-3-2 0,-3-1 16,-3-1-16,-2-1 0,-1-3 16,-5 0-16,2-1 0,0-2 0,0 0 15,5 2-15,1 1 0</inkml:trace>
  <inkml:trace contextRef="#ctx0" brushRef="#br0" timeOffset="123484.3583">2491 9661 0,'0'0'0,"0"0"16,29 3-16,-8-1 0,4 0 0,21 3 15,8 1-15,15 0 16,3-1-16,27 2 0,13 0 16,13 1-16,-8-2 0,69-1 15,23-6-15,-30 2 0,-21 0 0,17-1 16,15 0-16,-23-2 0,-13-1 15,23-1-15,18 0 16,-24-1-16,-15 0 0,13 4 0,12 1 16,-29 0-16,-19-1 0,-1 4 15,0 5-15,-41-4 0,-29-1 0,-19-1 16</inkml:trace>
  <inkml:trace contextRef="#ctx0" brushRef="#br0" timeOffset="139034.1066">3231 8217 0,'0'0'0,"0"0"0,0 0 0,0 0 15,0 0-15,-1-21 0,1 21 16,0 0-16,0 0 0,-24-16 16,24 16-16,-27-8 0,15 6 0,-5 1 15,-3 2-15,0 1 0,-2 1 16,-6 3-16,0 2 15,-1 1-15,0 1 0,1 1 0,-2 3 16,3 0-16,5 1 0,-3 7 16,1 4-16,5-4 0,5-1 0,3 2 15,6 2-15,3-1 16,4-1-16,7-1 0,11 2 16,0-5-16,2-3 0,14 2 15,6 0-15,-8-4 0,-8-2 0,-4-3 16</inkml:trace>
  <inkml:trace contextRef="#ctx0" brushRef="#br0" timeOffset="139436.0373">3704 8222 0,'0'0'0,"0"0"0,0 0 15,0 0-15,-14-17 0,14 17 16,-23-10-16,8 6 0,1 2 0,-8 3 15,-3 5-15,-1-1 0,1 2 16,-9 6-16,-5 3 0,5 3 16,0 2-16,-1 7 15,0 1-15,9 0 0,4-2 0,6 3 16,10-3-16,4-4 0,4-1 0,8-7 16,6-1-16,3-7 15,2 0-15,8-7 0,3-4 16,0-5-16,2 0 0,-2-5 15,-1-4-15,-3 0 0,-2-4 0,-1 0 16,1-1-16,-5-1 0,-2 2 16,-6 5-16,-4 6 0,-1 2 15,-3 2-15,-2 4 0,-3 3 16,-3 0-16,0 7 0,-4 3 16,-2 2-16,0 3 0,2 3 0,-1 5 15,4 4-15,1-3 0,3 0 16,5-3-16,5 1 15,3-4-15,-1-3 0,7-8 16,7-4-16,-8-2 0,-1-1 0,-5 1 16</inkml:trace>
  <inkml:trace contextRef="#ctx0" brushRef="#br0" timeOffset="139684.7984">4284 8007 0,'0'0'0,"0"0"0,0 0 16,0 0-16,-19 21 0,19-21 0,-28 35 16,9-10-16,-3 2 0,-7 16 15,-1 7-15,3-1 0,4-1 0,1 7 16,3 4-16,6-14 16,4-10-16,9-12 0,5-9 15,3-4-15,2-3 0,9-8 16,6-5-16,-1-2 0,2-4 0,-1-8 15,0-7-15,-2 5 0,-8 5 16,-2 5-16</inkml:trace>
  <inkml:trace contextRef="#ctx0" brushRef="#br0" timeOffset="139834.2184">3930 8228 0,'0'0'16,"0"0"-16,0 0 0,0 0 15,0 0-15,0 0 0,29 4 16,-29-4-16,36 1 0,-10 0 0,4 2 16,6-2-16,0 0 0,5 0 15,-7-1-15,-5 2 0</inkml:trace>
  <inkml:trace contextRef="#ctx0" brushRef="#br0" timeOffset="140201.321">4268 8424 0,'0'0'0,"0"0"16,0 0-16,27 2 0,-27-2 0,30 0 16,-6 0-16,-1-1 15,3 1-15,10-5 0,3-2 16,-2-2-16,-2 0 0,6-5 15,0 0-15,-6 0 0,-7 1 0,-3-4 16,-7 1-16,-7 2 0,-5-1 16,-6 1-16,-8-1 0,-2 4 15,0 3-15,-11 4 0,-6 4 16,0 1-16,0 1 0,-10 9 16,-4 6-16,7 2 0,4 1 0,7 4 15,5 1-15,4 0 0,6 0 16,8 0-16,7 3 15,8-4-15,7-2 0,14-5 0,9-3 16,-1-4-16,-1-5 0,-4 0 16,-9-1-16,-9-2 0</inkml:trace>
  <inkml:trace contextRef="#ctx0" brushRef="#br0" timeOffset="140651.4778">5484 8190 0,'0'0'0,"0"0"16,0 0-16,-21-4 0,21 4 16,-33 2-16,6 5 0,0 0 15,-1 4-15,-14 5 0,-2 5 16,7-1-16,0 0 0,1 7 16,5 1-16,8-3 0,5-2 0,6-1 15,8-1-15,8-7 0,8 0 16,10-8-16,9-4 15,0-4-15,2-2 0,9-8 0,2-3 16,-2 0-16,0-3 0,2-7 16,-2-2-16,-8 2 0,-9 1 15,-5 5-15,-4 3 0,-7 4 16,-2 4-16,-6 3 0,-4 2 16,-3 1-16,-5 4 0,0 6 15,-4 6-15,2 1 0,-2 5 0,-2 9 16,-2 8-16,0 8 0,0 2 15,5-3-15,3 0 16,2-5-16,3-4 0,1 2 0,3-5 16,-1-5-16,-1-5 0,1-4 15,-1-5-15,-1-5 0,0-2 16,-6-2-16,-7-1 0,-2 0 16,-2-2-16,-5-6 0,-2-7 15,6 0-15,1-3 0,1 0 0,4 3 16,4 4-16</inkml:trace>
  <inkml:trace contextRef="#ctx0" brushRef="#br0" timeOffset="141017.6168">5844 8231 0,'0'0'0,"0"0"0,0 0 16,-19 22-16,19-22 0,-25 30 0,8-10 16,3 2-16,1 0 0,0 6 15,1-2-15,5-1 0,4-3 0,8-4 16,8-5-16,2-3 16,2-4-16,13-6 0,4-5 15,-2-2-15,-2-2 0,2-7 16,0-2-16,-4-1 0,-3-1 15,-2-7-15,-4-2 0,-10 1 0,-6 4 16,-9 2-16,-4 2 16,-5 4-16,-2 1 0,-10 5 0,-8 7 15,-2 3-15,4 2 0,-4 3 16,1 3-16,4 1 0,6-1 0,3 4 16,6 3-16,8-2 0,6 2 15,0-3-15,1-3 0,1-2 16</inkml:trace>
  <inkml:trace contextRef="#ctx0" brushRef="#br0" timeOffset="141335.6684">6351 8214 0,'0'0'15,"0"0"-15,0 0 0,-11 24 0,5-11 16,-7 3-16,0 3 15,-6 8-15,2 0 0,0 0 0,2-1 16,-1 1-16,5-4 16,0-5-16,4-4 0,1-4 0,1-2 15,2-6-15,2-4 16,2-4-16,2-3 0,2-4 0,4-4 16,0-2-16,4-1 0,2-7 15,4-1-15,-2 5 0,-2 3 0,-2 4 16,3 5-16,-3 2 15,1 2-15,3 3 0,2 3 0,-2 2 16,1 2-16,1 2 0,-1 4 16,2-1-16,2 1 0,-4-1 15,-4-2-15,-2-1 0</inkml:trace>
  <inkml:trace contextRef="#ctx0" brushRef="#br0" timeOffset="141784.6865">6744 8179 0,'0'0'0,"0"0"0,0 0 15,-18 18-15,18-18 0,-22 22 16,9-3-16,-2 1 0,1 1 0,-7 10 16,1-1-16,5 0 15,3-4-15,3 2 0,6-6 16,7-5-16,6-4 0,5-7 15,5-6-15,3-4 0,3-3 0,0-7 16,3-4-16,1-2 0,1-2 16,4-7-16,-1-4 0,-6 8 15,-5 2-15,-6 4 0,-2 2 16,-4 5-16,-1 5 0,-7 2 16,-2 0-16,-1 5 0,-3 0 0,-5 6 15,-3 3-15,-2 4 0,0 3 16,-5 7-16,-1 6 15,3 4-15,2 1 0,3 0 0,3 0 16,0 2-16,3-4 0,1-6 16,2-1-16,0-6 0,-1-2 15,2-3-15,0 0 0,-1-5 16,0-2-16,-5 1 0,-3-1 16,-7 0-16,-8-2 0,-9-1 15,-10 1-15,-1-1 0,0 0 16,2-1-16,8-1 0,10 1 0</inkml:trace>
  <inkml:trace contextRef="#ctx0" brushRef="#br0" timeOffset="143467.4192">8832 9538 0,'0'0'0,"10"0"16,4-2-16,5 2 0,3 0 0,15 2 15,6 1-15,12 0 0,1 0 0,21 1 16,8 3-16,1-1 16,-2 0-16,25 0 0,3-1 15,10 0-15,-6 0 0,66 2 16,-1-2-16,-17-4 0,-12-1 16,14-2-16,8 0 0,-11-1 15,-8-2-15,15 2 0,11 0 0,-9 2 16,-6 2-16,23-4 0,14-1 15,-11-1-15,-8-1 0,16 1 16,13 1-16,-19 5 0,-13 3 16,14-3-16,10 1 0,-17-1 15,-13 0-15,9 8 0,7 4 16,-17-3-16,-12-3 0,7 1 16,4 0-16,-19 0 0,-11 3 15,3 1-15,1 0 0,-22-3 0,-12-1 16,-7-3-16,-4-2 0,-15-1 15,-9-2-15,-9-2 0,-7-3 16,-18-1-16,-11-4 0,-17 0 16,-9 0-16,-3 3 0,0 2 0,-2 2 15</inkml:trace>
  <inkml:trace contextRef="#ctx0" brushRef="#br0" timeOffset="148600.8839">9932 9574 0,'0'0'0,"0"0"16,-21 6-16,21-6 0,-24 9 0,6-1 16,-4 1-16,-9 6 15,-2 3-15,-4 4 0,-4 6 16,-10 6-16,0 1 0,-11 14 0,-1 4 15,5-2-15,9-1 0,-10 15 16,1 6-16,4 6 0,10-4 16,-6 29-16,15-8 0,15-13 15,11-10-15,15-6 0,10-5 16,11-11-16,7-7 0,18-3 16,12-2-16,3-6 0,2-6 0,21-6 15,13-3-15,0-6 0,-2-5 16,21-1-16,14-1 0,-8-4 15,-5-4-15,7-3 0,5-4 16,-13-1-16,-11-1 0,0-6 16,2-4-16,-14 0 0,-8 0 15,-6-9-15,-3-6 0,-15-1 0,-10 0 16,0-11-16,-3-6 16,-12 2-16,-8 1 0,-7-10 0,-2-8 15,-10 7-15,-5 4 0,-20-3 16,-12-6-16,-7 8 0,-3 4 15,-25-2-15,-17 0 0,-8 7 16,-7 3-16,-30 8 0,-21 6 16,-4 7-16,-3 5 0,-23 11 15,-15 9-15,58 2 0,40-1 0,27 2 16</inkml:trace>
  <inkml:trace contextRef="#ctx0" brushRef="#br0" timeOffset="151485.133">11310 9317 0,'0'0'0,"0"0"16,23-8-16,-8 6 0,2-2 0,11 0 16,8-3-16,12-1 0,-1 0 15,19 0-15,7 1 16,5-1-16,-7 4 0,10-2 0,0 2 15,-11 1-15,-7 2 0,-2 4 16,-10 2-16,-14-3 0,-9-1 0,-11-1 16,-7-1-1,-8 1-15,-4 0 0,2 0 0,-2 0 16,2 0-16</inkml:trace>
  <inkml:trace contextRef="#ctx0" brushRef="#br0" timeOffset="151667.6258">11638 9190 0,'0'0'15,"0"0"-15,0 0 0,0 0 16,7 24-16,-7-24 0,6 26 16,-3-10-16,0-1 0,2 3 0,0 0 15,2-1-15,0-2 0,1-1 16,2-3-16,0-3 0,0-2 15,1-1-15,-2 0 0,-1-1 0</inkml:trace>
  <inkml:trace contextRef="#ctx0" brushRef="#br0" timeOffset="151836.2051">12001 9086 0,'0'0'15,"0"0"-15,0 0 0,0 0 0,0 0 16,11 24-16,-11-24 0,1 25 15,-1-25-15,-2 31 0,-1-11 16,-1 0-16,-1 2 0,-1-1 16,-2-1-16,-1 3 0,1-4 0,3-4 15</inkml:trace>
  <inkml:trace contextRef="#ctx0" brushRef="#br0" timeOffset="153117.9239">11619 9440 0,'0'0'0,"0"0"0,0 0 0,0 0 16,-17 18-16,17-18 0,-9 21 16,5-8-16,0-1 0,1 2 15,2 0-15,1-2 0,1 1 0,2-2 16,-1-3-16,1-1 16,0-2-16,1-4 0,0-3 0,1-2 15,-1-1-15,0-3 0,2-2 16,-1-1-16,1-1 0,3-4 15,2 1-15,1 0 0,1 2 0,4 3 16,4 2-16,1 1 16,0 1-16,5 2 0,5-2 15,0 2-15,-1 2 0,9-1 16,1 3-16,-6-1 0,-3 0 0,-5 1 16,-2 2-16,-6-1 0,-2 3 15,-6 0-15,-4 2 0,-5 1 16,-3 0-16,-10 3 0,-8 2 15,-2 0-15,-3 1 0,-8 1 16,-7 2-16,3-2 0,2-2 0,-7 0 16,0-1-16,6-4 15,4-1-15,7-4 0,4-4 16,4-2-16,4 0 0,5-6 16,3-3-16,6 2 0,4 0 0,5-1 15,4 1-15,2 0 0,-1 1 16,3 1-16,2 2 15,1 2-15,0 2 0,0 2 0,0 1 16,-3 3-16,-3 3 0,-7 3 16,-3 2-16,-5 0 0,-4 0 15,-9 5-15,-6 4 0,-2-3 16,-2-1-16,-5 0 0,-7 0 16,4 0-16,1-2 0,-5 1 0,0-3 15,4-3-15,4-4 0,8-1 16,3-1-16,4 0 0,4 0 0,10-6 15,8-1-15,3-3 16,4 0-16,6 1 0,7-1 16,0-1-16,-1 0 0,8-1 15,2 3-15,-5 3 0,-3 0 0,-5 2 16,-6 2-16,-6-1 16,-4 0-16,-6 4 0,-5 1 0,-7 3 15,-4 2-15,-7 5 0,-5 3 16,-4-4-16,-5-1 0,-3 2 15,-2 1-15,-7 1 0,1-2 16,2 1-16,2 1 0,5-4 16,4-4-16,1-3 0,3-3 15,11-3-15,4 0 0,9-5 16,7-5-16,7 1 0,4 0 0,9-2 16,9-2-16,5-2 0,2 2 15,9-2-15,1 2 0,-5 2 16,-3 4-16,2 1 0,-8 3 15,-8 3-15,-7 2 0,-8 4 16,-5 2-16,-6 0 0,-3 1 0,-12 3 16,-9 1-16,-2 1 15,-2-1-15,-8 1 0,-7 2 16,2-4-16,3 1 0,-5-5 16,-2 0-16,6-3 0,4-1 0,-2-1 15,4-5-15,5-2 0,3-4 16,7-1-16,7 0 0,7 0 15,4 0-15,7 0 0,5 2 16,4 1-16,2 1 0,5 3 16,5 3-16,-2 3 0,1 1 15,7 7-15,3 2 0,-2 1 16,1-1-16,0 1 0,-1-1 16,-4-3-16,-4-3 0,4-4 15,-2-2-15,-9-5 0,-2 0 0,-3-4 16,-3-4-16,-5-2 0,-3 0 15,-4-4-15,-2-4 0,-5-2 16,-5-2-16,-1-4 0,0-3 16,0 5-16,2 4 0,0 4 15,0 4-15,3 3 0,-1 2 0,3 6 16,-1 2-16,3 5 0,2 1 16,3 9-16,1 6 15,3 4-15,2 3 0,4 3 0,5 4 16,-1 1-16,-1-4 0,10 9 15,4-2-15,-3-4 0,-1-3 16,-4-5-16,-2-4 0,-2-5 16,-3-5-16,0-2 0,-1-2 15,-2-1-15,-3-2 0,-2-6 16,-3-4-16,-1-4 0,-1-7 0,0 5 16,-1 1-16,1 2 0</inkml:trace>
  <inkml:trace contextRef="#ctx0" brushRef="#br0" timeOffset="153301.3552">12345 9771 0,'0'0'0,"0"0"0,0 0 0,0 0 16,0 0-16,0 0 0,0 0 0,-28-11 16,28 11-16,-26 7 15,26-7-15,-36 15 0,14-5 16,-1 2-16,-3 2 0,-7 5 16,1 0-16,4 0 0,1 1 0,-3 1 15,3-1-15,5-4 0,3-4 16,5-8-16,3-7 0,4-3 15,2-2-15,0 1 0,2 1 16,0 2-16</inkml:trace>
  <inkml:trace contextRef="#ctx0" brushRef="#br0" timeOffset="153450.8624">12357 9355 0,'0'0'0,"0"0"16,0 0-16,16 14 0,-16-14 15,13 18-15,-13-18 0,16 23 16,-9-11-16,2 2 0,0-1 16,-1-1-16,-2-1 0,0-3 15</inkml:trace>
  <inkml:trace contextRef="#ctx0" brushRef="#br0" timeOffset="153650.9695">12763 9135 0,'0'0'15,"0"0"-15,0 0 0,0 0 16,17 24-16,-17-24 0,12 27 16,-7-12-16,1 1 0,-1 0 15,1 2-15,-2-4 0,0 0 0,-1-2 16</inkml:trace>
  <inkml:trace contextRef="#ctx0" brushRef="#br0" timeOffset="153967.8882">12557 9389 0,'0'0'0,"0"0"15,0 0-15,0 0 0,0 0 0,0 0 16,0 0-16,0 0 0,0 0 16,32-2-16,-9-2 15,0 0-15,2 0 0,3-1 0,4 1 16,7-1-16,-4 2 0,-2-2 15,-2 0-15,-2 0 0,-4 1 16,0 2-16,-6 1 0,-5 2 16,-3 0-16,-8 2 0,-7 2 15,-2 2-15,-3 3 0,-8 3 16,-5 5-16,-1 2 0,-1 1 0,-14 12 16,-5 5-16,2 2 0,-1 3 15,-7 7-15,1-3 16,0-1-16,6-8 0,6-7 0,3-5 15,6-6-15,6-5 0,5-8 16,4-5-16,5-5 0,4-4 16,3-7-16,3-7 0,-1 5 0,1 3 15,-2 3-15</inkml:trace>
  <inkml:trace contextRef="#ctx0" brushRef="#br0" timeOffset="154151.7273">12716 9570 0,'0'0'0,"0"0"0,0 0 15,9 19-15,-9-19 0,6 27 0,-4-7 16,-1 1-16,1 1 0,-2 7 16,-2 2-16,1-2 0,1-3 0,0-2 15,0-2-15,1-3 16,1-3-16,-1-3 0,0-2 16,1-4-16,0-3 0,0-6 15,0-2-15,-1 0 0,0 0 0,0 2 16</inkml:trace>
  <inkml:trace contextRef="#ctx0" brushRef="#br0" timeOffset="154284.8852">12804 9606 0,'0'0'0,"0"0"15,0 0-15,0 0 0,0 0 0,7 22 16,-7-22-16,5 21 0,-5-21 16,8 24-16,-4-12 0,2-1 15,0-1-15,2-2 0,2-3 16,-1 0-16,-2-1 0,0 0 15</inkml:trace>
  <inkml:trace contextRef="#ctx0" brushRef="#br0" timeOffset="154684.987">13183 9261 0,'0'0'0,"0"0"15,0 0-15,-2 20 0,2-20 0,-3 26 16,-1-8-16,0 3 0,0-1 0,-1 0 16,1-1-16,-1 2 15,2-2-15,1-3 0,0-3 16,-1-3-16,2-3 0,1-3 16,0-4-16,0 0 0,4-5 0,0-3 15,3-3-15,0-3 0,3 0 16,3-7-16,2 2 15,-3 1-15,-1 3 0,0 2 0,0 2 16,0 1-16,0 5 0,0 0 16,0 2-16,0 3 0,1 3 15,-3 4-15,-2 4 0,-2 3 16,-1 3-16,-3 0 0,-1 3 16,-1 1-16,-1-1 0,0 0 15,-1 0-15,-1 2 0,0-3 0,0-2 16,-1-2-16,0-3 0,-2-2 15,2-4-15,-2-2 0,2-2 16,0 1-16,2-1 0</inkml:trace>
  <inkml:trace contextRef="#ctx0" brushRef="#br0" timeOffset="154868.043">13259 9479 0,'0'0'0,"0"0"0,0 0 15,0 0-15,-11 27 0,11-27 0,-17 27 16,6-10-16,0 2 0,-2 1 15,1 3-15,0 1 0,1 0 16,-4 3-16,-1-1 0,2-4 16,0-3-16,3-2 0,3-5 15,1-2-15,3-2 0,-2-6 16,1-4-16,4-1 0,4-2 0,0 2 16,0 0-16,-1 1 0</inkml:trace>
  <inkml:trace contextRef="#ctx0" brushRef="#br0" timeOffset="155201.322">13135 9742 0,'0'0'0,"0"0"0,0 0 15,0 0-15,0 0 0,3 31 16,-3-31-16,10 24 0,-5-12 16,5-1-16,5 1 0,0-1 15,2-1-15,4-2 0,4 1 16,6 0-16,0-3 0,3-2 16,3-1-16,-1-2 0,-3-1 0,6-1 15,0-4-15,-3 1 0,-1-1 16,-5-2-16,-2-2 15,-5 2-15,-4 0 0,-4 1 0,-3 0 16,-2 1-16,-2 2 0,-2 0 16,-2-1-16,-2 1 0,-1 1 0,-1 0 15,-1-1-15,0 0 16,-1 0-16,0 1 0,-2 0 16,2 0-16,0 1 0,0-3 0,0-1 15,-1-2-15,2-1 0,1-4 16,1-2-16,0-2 0,1-2 0,1-6 15,0 0-15,0 1 16,2 1-16,-2 3 0,0 4 16,0 2-16</inkml:trace>
  <inkml:trace contextRef="#ctx0" brushRef="#br0" timeOffset="165634.7605">14566 9798 0,'0'0'0,"0"0"0,0 0 0,0 0 15,0 0-15,0 0 0,0 0 16,0 0-16,-31-2 0,31 2 16,-31 7-16,31-7 0,-39 9 0,16-1 15,-3 1-15,1 2 16,1 2-16,-7 6 0,0 4 15,4 0-15,3 0 0,-1 6 0,7 1 16,3-2-16,5-2 0,8 1 16,8 0-16,4-4 0,3-4 15,11-2-15,9-3 0,4-2 16,0-3-16,16-4 0,5-4 16,-12-1-16,-11 1 0,-8-1 0</inkml:trace>
  <inkml:trace contextRef="#ctx0" brushRef="#br0" timeOffset="166034.8138">15174 9943 0,'0'0'0,"0"0"15,0 0-15,0 0 0,0 0 0,-17-14 16,17 14-16,-21-8 16,9 5-16,-5 2 0,-3 1 15,-1 1-15,-2 2 0,-2 1 0,-3 2 16,-7 6-16,1 2 0,1 4 15,2 3-15,-3 4 0,4-2 0,7 0 16,5-1-16,6-2 16,3-3-16,8 0 0,4-4 15,6-3-15,4-3 0,8-6 16,7-3-16,0-4 0,3 0 0,1-4 16,1-3-16,2-3 0,-6-1 15,1-5-15,0-3 16,-5 4-16,-4-1 0,-4 5 0,-4 5 15,-3 2-15,-4 4 0,-1 1 16,-2 2-16,-3 3 0,0 7 16,-2 6-16,-2 6 0,0 1 15,2 2-15,1 1 0,2 1 16,2-1-16,3 0 0,3-3 16,3-1-16,1-3 0,1-3 0,6-5 15,6-4-15,-1-4 0,0-5 16,-4 2-16,-4 0 0,-4 1 15</inkml:trace>
  <inkml:trace contextRef="#ctx0" brushRef="#br0" timeOffset="166267.9342">15768 9630 0,'0'0'0,"0"0"15,0 0-15,0 0 0,0 0 0,-22 34 16,9-14-16,-3 4 0,-4 3 15,0 6-15,-1 4 16,-3 11-16,2-3 0,1 7 0,5-5 16,4-2-16,6-9 0,7-5 15,5-4-15,9-6 0,4-4 0,7-6 16,5-6-16,1-5 0,1-4 16,-1-5-16,0-3 15,-3-4-15,-1-5 0,-6 5 0,-4 4 16,-5 4-16</inkml:trace>
  <inkml:trace contextRef="#ctx0" brushRef="#br0" timeOffset="166436.034">15397 9861 0,'0'0'0,"0"0"15,0 0-15,37-3 0,-37 3 0,43-2 16,-11 2-16,3 0 0,1 0 15,16 1-15,3-1 0,9 1 16,-5-1-16,-2 0 0,-13 0 16,-10 0-16</inkml:trace>
  <inkml:trace contextRef="#ctx0" brushRef="#br0" timeOffset="166821.0861">15912 9910 0,'0'0'0,"0"0"0,0 0 16,0 0-16,0 0 0,32 12 0,-32-12 15,32 4-15,-12-1 0,5-2 16,5 0-16,1-1 0,2-1 0,9-1 16,-1-2-16,-1-2 15,-2-1-15,3-4 0,-4 0 0,-7-2 16,-7-1-16,-8-1 15,-5-1-15,-5 0 0,-7 2 0,-6 0 16,-8 2-16,-3 4 0,-3 2 16,-6 6-16,-5 4 0,1 2 15,0 2-15,-5 6 0,2 5 16,5 0-16,6 0 0,8 4 16,4 3-16,9-2 0,5 0 0,12 0 15,9 1-15,4-6 16,5-3-16,11-1 0,10-4 15,0-2-15,0-3 0,12-4 0,1-6 16,-16 2-16,-13 0 0,-8 1 16</inkml:trace>
  <inkml:trace contextRef="#ctx0" brushRef="#br0" timeOffset="167301.129">17106 9671 0,'0'0'0,"0"0"15,0 0-15,0 0 0,-29-14 0,11 14 16,-2 1-16,-4 1 0,0 1 16,-12 7-16,-5 5 0,2 1 15,3 1-15,-5 6 0,4 2 16,7-1-16,6-2 0,5 2 16,9-3-16,8-5 0,4 0 0,9-4 15,8-1-15,3-2 0,2-4 16,6-4-16,4-3 0,3-2 15,-1-2-15,-2-5 0,0-3 16,-5-4-16,-6 1 0,-2-2 16,-1 0-16,-6 1 0,-4 3 15,-1 3-15,-1 2 0,-4 3 0,-2 3 16,-2 4-16,-5 4 16,-3 3-16,-1 3 0,-1 7 15,-1 5-15,1 4 0,0 3 0,3 7 16,0 4-16,0-2 0,2 0 15,-1 3-15,2-2 0,1-4 16,-1-4-16,0-3 0,-2-2 16,2-3-16,0-2 0,-6-4 15,-5-4-15,-3-2 0,-6-2 0,-8-5 16,-7-3-16,1-4 16,3-4-16,-4-7 0,-1-4 15,3-3-15,4-2 0,-3-7 16,1-2-16,7 1 0,6 1 0,6-1 15,5-1-15,4 7 0,0 6 0,3 6 16</inkml:trace>
  <inkml:trace contextRef="#ctx0" brushRef="#br0" timeOffset="167701.6481">17397 9604 0,'0'0'0,"0"0"0,0 0 16,0 0-16,-19 22 0,19-22 16,-19 31-16,8-10 0,0 0 0,1 4 15,2 3-15,0 5 16,5-3-16,6 3 0,6-5 0,4-6 15,3-5-15,9-6 0,6-2 16,-2-5-16,0-3 0,1-5 16,1-4-16,-6-2 0,-3-1 0,-1-10 15,-6-5-15,-4 1 16,-4 1-16,-8-4 0,-7-1 16,-5 5-16,-5 4 0,-5 3 15,-5 3-15,-2 2 0,-1 1 0,-1 5 16,0 3-16,4 3 0,5 3 15,-1 5-15,2 3 16,8-1-16,3 2 0,2-3 0,1-2 16,3-1-16</inkml:trace>
  <inkml:trace contextRef="#ctx0" brushRef="#br0" timeOffset="168034.3932">17990 9557 0,'0'0'0,"0"0"0,0 0 16,-6 22-16,6-22 0,-11 30 0,4-10 15,-3 1-15,0 3 0,-1-1 16,0 2-16,-2 4 0,0-4 0,5-3 16,0-3-16,1-1 0,2-4 15,0-5-15,2-2 16,1-6-16,2-3 0,2-6 0,4-5 15,0-1-15,3-1 0,2-3 16,1-4-16,0 2 0,-1 1 16,1 1-16,-1 5 0,0 3 15,2 2-15,2 4 0,3 1 16,-4 3-16,0 3 0,2 1 16,-1 4-16,2 1 0,0 1 0,3-1 15,2 0-15,0 0 0,-4-2 16,-4-1-16</inkml:trace>
  <inkml:trace contextRef="#ctx0" brushRef="#br0" timeOffset="168201.7647">18466 9663 0,'0'0'16,"0"0"-16,0 0 0,0 0 15,-6 33-15,6-33 0,-14 33 16,7-15-16,-1 3 0,-1-2 0,-1 2 15,1-2-15,2-1 0,-1 3 16,2-4-16,3-5 0,1-6 16,1 0-16,0-1 0,0-1 15</inkml:trace>
  <inkml:trace contextRef="#ctx0" brushRef="#br0" timeOffset="168368.7672">18418 9420 0,'0'0'0,"0"0"16,0 0-16,0 0 0,0 0 15,29 18-15,-29-18 0,21 16 16,-21-16-16,25 20 0,-15-13 16,-2 1-16</inkml:trace>
  <inkml:trace contextRef="#ctx0" brushRef="#br0" timeOffset="168651.133">18676 9481 0,'0'0'0,"0"0"15,0 0-15,22 8 0,-22-8 0,26 10 16,-26-10-16,38 15 16,-17-5-16,0-1 0,-2 1 15,-1 0-15,-1 0 0,-1 3 16,-2 0-16,-4 0 0,-3 1 0,-7 0 15,-6 1-15,-5 1 0,-4-1 16,-3 2-16,0 0 0,-1-2 16,-1-1-16,-1 0 0,2 1 15,5-2-15,3-1 0,5 2 16,6-2-16,6-3 0,3 0 16,5-1-16,6 1 0,3-2 0,5 0 15,8 0-15,3-3 0,-7-1 16,-7 0-16,-4-1 0</inkml:trace>
  <inkml:trace contextRef="#ctx0" brushRef="#br0" timeOffset="169067.7944">19518 9579 0,'0'0'15,"0"0"-15,0 0 0,0 0 16,-27-7-16,27 7 0,-29-5 0,9 4 15,-3 3-15,-3 2 16,-1 3-16,-8 4 0,0 2 0,4 3 16,2 5-16,2 0 0,3 1 15,1 1-15,5-1 0,6-3 0,5-1 16,6-1-16,5-1 16,6-4-16,5-4 0,4-4 15,3-2-15,2-6 0,1-2 0,4-2 16,1-4-16,-4-1 0,-1-3 15,-2-4-15,0-3 0,0 0 16,-3 1-16,-4 3 0,-2 3 16,-4 2-16,-3 4 0,-2 6 15,-2 2-15,-3 2 0,-3 3 0,-3 4 16,0 4-16,-1 4 16,-1 4-16,3 1 0,0 3 15,2-1-15,1 2 0,3-1 0,3-1 16,4-2-16,3-2 0,2-4 15,3-5-15,0-3 0,1-2 16,-4-1-16,-2-1 0,-2 0 16</inkml:trace>
  <inkml:trace contextRef="#ctx0" brushRef="#br0" timeOffset="169301.3113">19923 9417 0,'0'0'0,"0"0"16,0 0-16,-8 25 0,8-25 16,-18 30-16,3-9 0,-1 4 15,0 3-15,-4 8 0,1 0 16,3-3-16,2-3 0,5 1 16,4-4-16,4-5 0,3-3 0,8-3 15,7-4-15,1-2 0,2-3 16,0-4-16,-1-3 0,0-4 15,0-5-15,-3 2 0,-3 1 16,-2 2-16</inkml:trace>
  <inkml:trace contextRef="#ctx0" brushRef="#br0" timeOffset="169467.9938">19758 9622 0,'0'0'16,"0"0"-16,0 0 0,20-3 0,-20 3 15,31-2-15,-10 2 0,2-1 16,4 1-16,-1 0 0,3 0 16,6 0-16,-1-1 0,-5 0 15,-5-1-15,-3 1 0</inkml:trace>
  <inkml:trace contextRef="#ctx0" brushRef="#br0" timeOffset="169668.3991">20247 9644 0,'0'0'0,"0"0"0,0 0 15,-6 20-15,6-20 0,-9 26 16,2-9-16,-1-1 0,0-2 0,-1 1 16,1 0-16,-1 1 0,1-2 15,3-3-15,0-4 16,4-2-16,1-5 0,2 1 0,-2-1 15,0 0-15</inkml:trace>
  <inkml:trace contextRef="#ctx0" brushRef="#br0" timeOffset="169806.5905">20408 9412 0,'0'0'0,"0"0"16,0 0-16,21 6 0,-21-6 0,22 11 15,-9-3-15,-1 0 0,-1 1 16,-1-1-16,-1-2 0,-2 0 16</inkml:trace>
  <inkml:trace contextRef="#ctx0" brushRef="#br0" timeOffset="170135.8321">20450 9654 0,'0'0'0,"0"0"15,0 0-15,-14 20 0,9-10 0,-1 2 16,1 4-16,0 0 0,3-3 0,3 2 16,4-2-16,7 3 15,4-1-15,9-1 0,5-2 16,4-1-16,0-2 0,9-2 16,0-6-16,-5-1 0,-1-1 0,-6-5 15,-5-3-15,-1-4 0,-5-3 16,-7-3-16,-5-3 15,-8 3-15,-4 1 0,-10-1 0,-5 1 16,-2 2-16,0 2 0,-10 3 16,-3 1-16,3 2 0,2 2 15,6 2-15,3 0 0,4 4 0,2 4 16,7 2-16,4 3 16,9-5-16,4-2 0,-1-1 0,-3 1 15,0-1-15</inkml:trace>
  <inkml:trace contextRef="#ctx0" brushRef="#br0" timeOffset="170484.7495">21172 9651 0,'0'0'0,"0"0"0,0 0 15,0 0-15,-11 28 0,11-28 0,-20 28 16,9-12-16,0 1 0,1-1 15,0 0-15,1 0 0,0-2 16,0 2-16,3-3 0,0-2 16,2-3-16,3-3 0,1 0 15,1-3-15,1 0 0,5-6 16,3-2-16,0-5 0,1-3 0,5-6 16,3-3-16,2-1 0,2 2 15,3 0-15,3 4 0,4 0 16,-2 5-16,0 2 0,0 3 15,-3 2-15,0 2 0,-5 7 16,-3 2-16,-3 5 0,-4 5 0,-4 6 16,-5 4-16,-5 4 15,-4 2-15,-6 4 0,-5 4 16,-1-3-16,5-8 0,2-5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04:23.876"/>
    </inkml:context>
    <inkml:brush xml:id="br0">
      <inkml:brushProperty name="width" value="0.05292" units="cm"/>
      <inkml:brushProperty name="height" value="0.05292" units="cm"/>
      <inkml:brushProperty name="color" value="#FF0000"/>
    </inkml:brush>
  </inkml:definitions>
  <inkml:trace contextRef="#ctx0" brushRef="#br0">2222 4628 0,'0'0'0,"0"0"16,0 0-16,0 0 0,0 0 0,0 0 15,32 4-15,-32-4 0,0 0 16,36 0-16,-36 0 15,37-2-15,-17 0 0,4 2 16,4-1-16,1 0 0,-1 1 0,16-1 16,4 1-16,-3-1 0,1 0 15,18-1-15,2 1 0,7-2 16,-7 2-16,16 1 0,4 0 16,-8 1-16,-6 0 0,15 3 15,2-2-15,-6 1 0,-5-2 0,41 4 16,-7 0-16,-14-2 15,-10 1-15,10-3 0,9-2 16,-19 5-16,-9 0 0,20-1 0,8-3 16,-13 0-16,-9 1 0,12-2 15,9-2-15,-13 0 0,-8-2 0,7 2 16,7 1-16,-10-3 16,-9-2-16,7 0 0,6-1 15,-14 2-15,-7 3 0,-2-1 16,5 3-16,-12 0 0,-5 1 0,-6-4 15,-1 1-15,-9-2 0,-10 2 16,-4 0-16,-4 0 0,-10 3 16,-5 3-16,-5 9 15,-1 7-15,-3-6 0,1-4 0,-1-3 16</inkml:trace>
  <inkml:trace contextRef="#ctx0" brushRef="#br0" timeOffset="14834.3825">3496 3356 0,'0'0'0,"0"0"15,0 0-15,0 0 0,0 0 0,0 0 16,0 0-16,0 0 0,0 0 16,0 0-16,-21 18 0,21-18 15,-16 14-15,16-14 0,-17 19 16,17-19-16,-19 21 0,10-11 16,0 0-16,3-1 0,1 0 15,2-1-15,2-1 0,1-1 16,1-2-16,2-1 0,4 1 15,0-3-15,3-1 0,2-1 16,1-2-16,0 1 0,-1-1 0,0 1 16,1-2-16,-4 2 0,0 0 15,-1-1-15,-2 3 0,-3 0 16,-3 0-16,-2 7 0,-6 0 16,-3 3-16,-2 0 0,-4 3 15,-2 2-15,-6 2 0,0-2 16,-1 1-16,4-1 0,3-2 15,3-2-15,1 0 0,1-2 16,7-3-16,2-3 0,5-3 0,1 0 16,8-2-16,3-1 0,3 0 15,2 0-15,2-3 0,0-2 16,3 2-16,0-1 0,0 2 16,-1 1-16,0 0 0,-3 2 15,-5 2-15,-2 2 0,-6 2 16,-5 1-16,-3 3 0,-4 3 0,-6 5 15,-2 2-15,-4 1 0,0 2 16,-9 8-16,-1 2 0,-1-6 16,3-1-16,2-3 0,3-2 15,0 1-15,6-2 0,3-6 16,3-3-16,5-2 0,4-2 16,4 0-16,4-3 0,8-5 15,5-5-15,3-3 0,7-3 16,2-2-16,5-2 0,0-2 15,2 0-15,-3-1 0,-8 6 0,-4 2 16</inkml:trace>
  <inkml:trace contextRef="#ctx0" brushRef="#br0" timeOffset="15667.4287">3946 3376 0,'0'0'16,"0"0"-16,0 0 0,-29 20 0,16-12 15,-8 5-15,-2 3 0,-2 0 16,3 2-16,0 0 0,0 0 16,-3 1-16,2-2 0,6-5 15,3-3-15,6-1 0,3-2 0,8-3 16,6-1-16,4-4 15,6-2-15,8-5 16,10 0-16,6-3 0,-1 1 0,-4 1 16,0 0-16,2 1 0,-2 1 15,-6 3-15,-3 2 0,-7 1 16,-6 2-16,-10 4 0,-7 2 16,-8 5-16,-7 5 0,-6 3 15,-5 2-15,-3 1 0,-2 0 0,-11 4 16,1 1-16,3-4 0,9-5 15,-2 3-15,6-3 0,9-4 16,6-3-16,3-6 0,5-3 16,3-2-16,6 1 0,5-3 15,8-2-15,0-2 0,4-1 16,4-1-16,2 1 0,1-3 16,2 2-16,4-1 0,-2 0 15,-2 3-15,-3 1 0,-6 1 16,-2 2-16,-2 2 0,-5 2 0,-2-1 15,-3 3-15,-4 0 0,-3 2 16,-6 3-16,-2 0 0,-6 1 16,-2 3-16,-1 0 0,-1 1 15,-7 1-15,1-2 0,0 1 16,0-1-16,0-1 0,0-2 16,3-2-16,2-1 0,0-4 15,2-1-15,2-2 0,0-2 16,4 1-16,1 0 0,2-8 15,0-7-15,0 5 0,4 2 0,0 1 16,1 3-16,0-1 0,1 2 16,-4 1-16,2 1 0,2 2 15,0 0-15,3 1 0,0 3 16,-2 0-16,-1 3 0,1 1 16,0 4-16,1 1 0,1 1 15,4 3-15,0 0 0,-1 0 16,3-1-16,3-3 0,6-2 0,1 0 15,2 0-15,-3-4 16,3-1-16,1-2 0,0 0 0,4-2 16,0-1-16,0-1 0,-3-2 15,4-4-15,-1-1 0,-4 0 16,-4 0-16,0-2 0,0 0 16,-3 0-16,-5 2 0,-1 2 15</inkml:trace>
  <inkml:trace contextRef="#ctx0" brushRef="#br0" timeOffset="15834.0201">4502 3446 0,'0'0'0,"0"0"0,0 0 15,0 0-15,26 4 0,-26-4 0,0 0 16,30 6-16,-19 0 0,0-1 15,-2 2-15,0-1 0,-1-2 16,-1 0-16</inkml:trace>
  <inkml:trace contextRef="#ctx0" brushRef="#br0" timeOffset="16050.9105">4330 3647 0,'0'0'0,"0"0"0,0 0 0,0 0 16,0 0-16,31-3 0,-31 3 16,39-7-16,-16 4 0,2-3 15,3 1-15,1-3 0,-1 1 0,6-2 16,1 1-16,-6 1 0,2-2 16,-4 2-16,-2-1 0,-3 3 15,-3-2-15,-4 2 0,-1 1 16,-3 0-16</inkml:trace>
  <inkml:trace contextRef="#ctx0" brushRef="#br0" timeOffset="16283.8709">4488 3707 0,'0'0'0,"0"0"0,0 0 15,0 0-15,0 0 0,0 0 16,17 22-16,-17-22 0,0 0 15,21 19-15,-21-19 0,19 5 16,-5-2-16,0-2 0,2-2 16,0 0-16,-1-2 0,2-1 15,2-2-15,-3-1 0,2-3 0,-2 0 16,1-1-16,1-6 0,-2 0 16,-4 2-16,-2 3 0,-1 1 15</inkml:trace>
  <inkml:trace contextRef="#ctx0" brushRef="#br0" timeOffset="16500.2505">4839 3415 0,'0'0'0,"0"0"16,0 0-16,0 0 0,0 0 0,6 26 16,-6-26-16,4 25 0,-4-25 15,3 34-15,-2-16 0,-1 1 16,0-1-16,0-3 0,0 0 15,1-3-15,0-1 0,-1-2 16,1-1-16,-1-3 0,0-5 16,0 0-16,0 0 0,0-4 15,0 4-15,0-3 0</inkml:trace>
  <inkml:trace contextRef="#ctx0" brushRef="#br0" timeOffset="16767.2588">4925 3376 0,'0'0'0,"0"0"0,0 0 0,0 0 15,22-8-15,-22 8 0,22-6 16,-22 6-16,22-5 0,-11 4 16,3 1-16,-2 1 0,1 0 0,1 3 15,-1-1-15,-1 3 0,0 2 16,0 0-16,-2 1 0,-1 1 16,1 1-16,-3 2 0,-1 2 15,3 4-15,-3 1 0,-1 0 16,-1 0-16,0 1 0,-1-3 15,0 0-15,-3-1 0,0 0 16,0-1-16,0-3 0,-3-2 16,0-1-16,-1-2 0,-4 0 15,-2 0-15,0-4 0,-1-3 0,3 0 16,-1-1-16,3 1 0</inkml:trace>
  <inkml:trace contextRef="#ctx0" brushRef="#br0" timeOffset="16933.4976">4933 3498 0,'0'0'0,"0"0"16,0 0-16,0 0 0,26-9 0,-26 9 15,0 0-15,32-2 0,-21-1 16,0 1-16,1 0 16,-1 0-16,-1 4 0,1 0 0,-3-1 15,-2 1-15,-1 1 0,-2-1 16,0-1-16,-2 1 0</inkml:trace>
  <inkml:trace contextRef="#ctx0" brushRef="#br0" timeOffset="17117.4683">4901 3600 0,'0'0'0,"0"0"16,0 0-16,0 0 0,0 0 0,24-7 15,-24 7-15,26-3 0,-26 3 16,28-5-16,-13 4 0,2-2 15,0 0-15,-1-1 0,0 1 16,-4 2-16,2 1 0,-7 0 16,-1-2-16,-1 0 0,0 0 0,-1 1 15</inkml:trace>
  <inkml:trace contextRef="#ctx0" brushRef="#br0" timeOffset="17300.8563">4710 3744 0,'0'0'0,"0"0"0,0 0 16,0 0-16,32-11 0,-32 11 15,34-9-15,-15 3 0,3 2 0,0-1 16,0 0-16,0 0 0,-1-1 16,4 0-16,-2 1 0,-3 1 15,-3 2-15,-3 0 0,-1 1 16,-4 0-16</inkml:trace>
  <inkml:trace contextRef="#ctx0" brushRef="#br0" timeOffset="17517.7414">4703 3870 0,'0'0'0,"0"0"0,0 0 0,23-7 16,-23 7-16,31-9 0,-12 5 15,0 0-15,-2-1 0,3 0 16,1 0-16,3-1 0,-1 0 16,-2 0-16,-4 1 0,-3 2 15,-1-1-15,-4 1 0,-2 0 16,-1-1-16,-1 2 0,-1 1 0</inkml:trace>
  <inkml:trace contextRef="#ctx0" brushRef="#br0" timeOffset="17850.9404">4857 3770 0,'0'0'0,"0"0"0,0 0 15,0 0-15,0 0 0,0 0 16,0 0-16,14 26 0,-14-26 0,6 23 16,-6-23-16,5 24 0,-3-11 15,0-2-15,-2 2 0,0-2 16,0-2-16,-3 2 0,-1-2 15,-1-1-15,-5 1 0,2-2 16,2-1-16,-5 0 0,-7 1 0,3-2 16,0 0-16,3 0 0,-1 0 15,1 1-15,2-2 16,1-1-16,0 1 0,6-4 0,3 0 16,2-2-16,5-1 0,5 0 15,4-1-15,6-2 0,0-1 16,13-1-16,0 1 0,0-2 15,4 2-15,9-2 0,0 1 16,-1 1-16,-1-1 0,-1 0 16,-11 2-16,-7 2 0</inkml:trace>
  <inkml:trace contextRef="#ctx0" brushRef="#br0" timeOffset="18011.2509">5673 3831 0,'0'0'16,"0"0"-16,0 0 0,0 0 0,0 0 15,0 0-15,-10 22 0,10-22 16,0 0-16,0 0 0</inkml:trace>
  <inkml:trace contextRef="#ctx0" brushRef="#br0" timeOffset="50767.3689">26320 3598 0,'0'0'0,"0"0"0,0 0 15,0 0-15,0 0 0,-25-18 16,25 18-16,-19-11 0,9 5 0,-4 1 15,-5-1-15,-1 0 0,0 2 16,-3 1-16,-3-1 0,-10 2 16,0 1-16,-4 3 0,-3 2 15,-1 0-15,0 2 0,-12 7 16,-1 4-16,-1-3 0,0 0 16,-12 5-16,1 1 0,-4 9 0,8 4 15,2 1-15,3 3 16,-2 3-16,8-2 0,2 2 0,1 2 15,7-1-15,6 1 0,-14 23 16,6-5-16,10-6 0,10-5 16,9-2-16,6-2 0,5-4 15,2-1-15,7 1 0,3 4 16,3-11-16,2-9 0,9 2 16,5-1-16,-5-11 0,4 2 0,9 1 15,6 1-15,3-6 0,3-2 16,8 0-16,5 2 0,5-5 15,3-4-15,38 0 0,-2 0 16,-8-3-16,-3 0 0,4-3 16,3-1-16,-6-1 0,-4 1 15,4-2-15,3 2 0,-5-2 16,-2-4-16,4 2 0,2 1 16,-8-1-16,-4-3 0,0-4 0,-2 0 15,-5 1-15,-5 1 0,0 0 16,2-1-16,-6-1 0,-3-2 15,1 2-15,0-1 0,-8 4 16,-4 0-16,1-6 0,0-5 16,-7-2-16,-4-1 0,-3-2 15,-3 0-15,-5-3 0,-4-3 0,-1 4 16,-3 2-16,-6-1 16,-2-1-16,-6-5 0,-4-2 15,-2 0-15,1 0 0,-3 0 16,-2 1-16,-3 3 0,-2 4 0,-2-4 15,0-3-15,-3 0 0,-1 1 16,2 14-16,-2-2 0,-1-1 16,-1 1-16,-5-1 0,-3 0 15,-2 1-15,-1-1 0,-8 1 16,-4 1-16,-7 2 0,-5 1 0,-8 2 16,-7 2-16,-2 0 0,-3 0 15,-11 4-15,-9 2 16,-40 1-16,10 4 0,-3 6 0,0 4 15,-6 0-15,-3 1 16,-22 11-16,-16 9 16,37-2-16,24 0 0,9 2 0,9 0 15,0 1-15,-1 1 0,3 4 16,2 1-16,27-10 0,18-8 0,13-5 16</inkml:trace>
  <inkml:trace contextRef="#ctx0" brushRef="#br0" timeOffset="145502.4072">8537 6560 0,'0'0'0,"0"0"0,0 0 0,21-6 16,-21 6-16,0 0 0,33-7 15,-16 6-15,1 0 0,3-2 16,3 2-16,7 0 0,0 1 0,3-1 16,3 0-16,1-1 0,-1 1 15,13 1-15,3 1 16,-4 1-16,-1 0 0,13-1 0,4-2 16,-3 2-16,-2 1 0,16-2 15,4-3-15,-9-1 0,-7 0 16,16 2-16,4 2 0,-11 0 15,-7 1-15,41-1 0,0-1 16,-17 0-16,-9 0 0,6 0 16,4-1-16,-7 2 0,-6 2 0,11-1 15,5-1-15,-10 0 0,-9 0 16,13-1-16,10-1 0,-12 1 16,-7 1-16,13 1 0,11 3 15,-16-4-15,-11-1 0,16 1 16,10 1-16,-11 0 0,-9 1 0,7 0 15,6-1-15,-7 3 16,-4-1-16,9-2 0,6-3 16,-12 0-16,-7-2 0,18 5 0,13 4 15,-14-3-15,-11 1 0,10-6 16,7-2-16,-9 0 0,-4 1 16,8 0-16,6 3 0,-10 1 15,-8 0-15,16 0 0,9 0 16,-14-2-16,-10-2 0,10 3 15,7-1-15,-13 2 0,-8 3 0,14-3 16,11-3-16,-17 1 0,-8 0 16,12 1-16,9 0 15,-15 1-15,-10 1 0,12 0 0,7 0 16,-8-1-16,-5-1 0,9 1 16,7 0-16,-13 2 0,-7 0 0,14-2 15,8-2 1,-14 2-16,-12 2 0,14 1 0,10-1 15,-13 1-15,-9 1 0,12-6 16,6-1-16,-11-1 0,-8-3 0,6 4 16,4 5-16,-6-1 0,-3 1 15,7 3-15,5 1 16,-10-5-16,-7-2 0,5 1 0,4 1 16,-6-1-16,-4 0 0,7 2 15,6-1-15,-9 0 0,-6 0 0,7-2 16,6 0-16,-11 0 15,-8-1-15,4 4 0,4-1 16,-15-1-16,-8-1 0,0-1 16,-1 2-16,-10-1 0,-8 1 0,-10 0 15,-7 0-15,-4 0 0</inkml:trace>
  <inkml:trace contextRef="#ctx0" brushRef="#br0" timeOffset="155119.4503">28285 6477 0,'0'0'0,"0"0"16,0 0-16,28 0 0,-15-1 0,5-1 15,7 0-15,10 0 16,3 0-16,9 1 0,6-1 16,13 0-16,0-1 0,22-1 15,6 1-15,11 2 0,-6 3 0,22-4 16,4-3-16,38 1 0,-21-1 16,2 3-16,2 3 15,-19 3-15,-14 1 0,5 2 0,4 0 16,-14-1-16,-11 0 0,-5 1 15,-1 3-15,-20-4 0,-11-1 16,-6-2-16,-5 1 0,-16-1 0,-10-2 16,-8 0-16,-4 0 0,-3-1 15</inkml:trace>
  <inkml:trace contextRef="#ctx0" brushRef="#br0" timeOffset="156752.0215">28200 5268 0,'0'0'0,"0"0"0,0 0 16,0 0-16,0 0 0,0 0 0,13-15 16,-13 15-16,0 0 0,0 0 15,0 0-15,3 20 0,-3-20 0,-4 26 16,-2-8-16,0 1 15,-2 1-15,-3 2 0,-2 1 16,-1 6-16,0-3 0,4-1 16,3-4-16,0-5 0,3-1 0,4-3 15,4-3-15,4-1 0,3-3 16,9-5-16,6-3 0,5-1 16,2-2-16,16-4 0,3-2 15,1 0-15,-1-3 0,7 1 16,-3 1-16,-8 2 0,-6 0 0,-3 1 15,-9 0-15,-8 5 16,-6 3-16,-10 1 0,-10 0 16,-4 2-16,-7 1 0,4 0 15,2 0-15,3-1 0</inkml:trace>
  <inkml:trace contextRef="#ctx0" brushRef="#br0" timeOffset="157252.2603">28483 5325 0,'0'0'16,"0"0"-16,0 0 0,0 0 0,0 0 16,0 0-16,0 0 15,3 30-15,-3-30 0,0 25 0,0-25 16,0 36-16,2-17 0,-2 4 16,0 1-16,0 3 0,0-1 15,0 4-15,0-3 0,0-3 16,-2-3-16,0-1 0,0-3 15,-3 0-15,-2-2 0,-4-1 16,-3-2-16,-1-2 0,1-2 0,1-2 16,-1-1-16,2-2 0,1 0 15,1-3-15,2-1 0,1-1 16,1 2-16,4-1 0,2 1 16,7-6-16,2 3 0,6-2 15,7 0-15,1-1 0,2 2 0,1-1 16,3 2-16,-4 1 15,-1 0-15,2 1 0,-5 2 16,-5 3-16,-3 3 0,-5 3 16,-5 3-16,-5-2 0,-4 1 0,-9 3 15,-5 2-15,-5 2 0,0 0 16,-3 0-16,-1 1 0,4-1 16,2-2-16,1 1 0,5-4 15,7-4-15,4-1 0,7-2 16,7-2-16,5-3 0,6-2 15,6-2-15,6-2 0,1-2 16,2 0-16,5-1 0,2-2 16,7-1-16,-4 0 0,-10 1 0,-7 3 15,-6 1-15</inkml:trace>
  <inkml:trace contextRef="#ctx0" brushRef="#br0" timeOffset="157585.6395">29306 5189 0,'0'0'0,"0"0"0,0 0 16,0 0-16,0 0 0,-29 18 0,29-18 15,-26 19-15,26-19 0,-27 22 16,13-9-16,0 2 0,2 1 15,1-2-15,1 0 0,4-4 0,1 0 16,4-2-16,3-3 16,6-3-16,5-2 0,9-1 15,6-2-15,3 0 0,3-3 0,1 2 16,2-2-16,6-1 0,-1 3 16,-5 0-16,-3 2 0,-4 0 15,-3 1-15,-3 2 0,-7 3 16,-9 0-16,-7-1 0,0 0 15,-1-1-15,0 1 0</inkml:trace>
  <inkml:trace contextRef="#ctx0" brushRef="#br0" timeOffset="158235.3827">29019 5557 0,'0'0'0,"0"0"16,0 0-16,0 0 0,0 0 15,29-7-15,-29 7 0,42-9 16,-16 4-16,4 0 0,3-1 15,1 1-15,0 0 0,10 1 16,-1 2-16,5-1 0,-6 1 0,-8 1 16,-7 0-16,-6 1 0,-5 3 15,-6 3-15,-6 3 0,-8 0 16,-8 0-16,-6 2 0,-4 0 16,-2-3-16,-3-2 0,0 6 15,-3 6-15,-1-2 0,-1-1 0,2 0 16,2 1-16,-2 3 15,4-1-15,3-2 0,2 0 16,5-1-16,3-1 0,4-1 16,3-1-16,5-4 0,4 1 0,4-2 15,3-3-15,5-2 0,5-2 16,4-1-16,4 0 0,1-5 16,-1-3-16,1-1 0,0-1 15,-5-2-15,-3-1 0,-5 1 16,-2 1-16,-4 3 0,-3 0 0,-6 2 15,-4-1-15,-5 1 16,-2 2-16,-4 0 0,-4 4 16,1 2-16,-1 4 0,1-1 15,-1 0-15,1 1 0,2-2 0,3 1 16,2-1-16,7-1 0,3-2 16,7-2-16,4-1 0,6-3 15,5-1-15,4-5 0,5 0 16,10-2-16,1 1 0,-1 0 15,0-3-15,-4 4 0,-1 1 0,3 2 16,-4 5-16,-5 4 0,-5 3 16,-1 2-16,-2 2 0,-3 4 15,-1 4-15,-3 0 0,0 2 16,-6-1-16,-4 1 0,-3-1 16,-2-2-16,-2 1 0,-1-2 15,-4-2-15,-2-2 0,-2-1 16,-2 1-16,-6-1 0,-3-2 15,-1-2-15,-1-1 0,2-3 16,1 0-16,1-4 0,2-1 0,4 0 16,2 0-16,2 2 0</inkml:trace>
  <inkml:trace contextRef="#ctx0" brushRef="#br0" timeOffset="158418.5865">29594 5643 0,'0'0'0,"0"0"0,0 0 0,0 0 15,0 0-15,0 0 0,14 30 16,-14-30-16,4 33 0,-2-11 15,-1 3-15,1 5 0,-1 5 16,0-1-16,0 0 0,-1 8 16,0 1-16,-1 3 0,0-5 0,0-3 15,-2-5-15,1-5 0,0-4 16,0-6-16,-2-2 0,1-4 16,-1-1-16,0-3 0,2-1 15,0-1-15</inkml:trace>
  <inkml:trace contextRef="#ctx0" brushRef="#br0" timeOffset="158852.2048">30276 5257 0,'0'0'0,"0"0"0,0 0 16,0 0-16,0 0 0,0 0 15,-15 27-15,15-27 0,-23 22 0,9-7 16,-1 3-16,0-3 16,2 1-16,2-1 0,1-1 15,2-1-15,2-1 0,1 0 0,4 0 16,5-5-16,1-1 0,6-1 16,4-2-16,5 1 15,-1-1-15,2-1 0,1-2 16,-2 3-16,-1-2 0,-3 3 0,-1-2 15,-4 3-15,-3 0 0,-7 2 16,-5 2-16,-4 0 0,-3 1 16,-5 2-16,-5 0 0,-1 2 0,-1 1 15,-4 5-15,3-3 16,3-2-16,3-3 0,3 1 0,2-2 16,4-4-16,3 0 0,6-3 15,5-1-15,4-3 0,4-2 0,6-2 16,5-1-16,1-1 15,3 2-15,6-2 0,0 2 16,-3-2-16,-2 0 0,-6 1 0,-5 0 16,-2 1-16</inkml:trace>
  <inkml:trace contextRef="#ctx0" brushRef="#br0" timeOffset="159035.1681">30101 5900 0,'0'0'15,"0"0"-15,0 0 0,0 0 16,0 0-16,27-8 0,-27 8 16,42-15-16,-19 7 0,4-1 15,2-1-15,1 0 0,0 0 0,10-2 16,0 3-16,-5 0 0,-7 1 16,-4 1-16</inkml:trace>
  <inkml:trace contextRef="#ctx0" brushRef="#br0" timeOffset="159220.1677">30579 5538 0,'0'0'0,"0"0"0,0 0 0,0 0 16,24-10-16,-24 10 0,36-8 15,-16 2-15,1 1 0,4 0 16,2-1-16,-1 1 0,-2 1 15,6-1-15,-2 0 0,-3 1 16,-5 0-16,-2 1 0,-2 1 16,-3 0-16</inkml:trace>
  <inkml:trace contextRef="#ctx0" brushRef="#br0" timeOffset="159442.6022">30478 5706 0,'0'0'0,"0"0"15,0 0-15,33-9 0,-33 9 0,42-13 16,-13 5-16,3 0 16,1 0-16,10-3 0,-1 2 15,6-3-15,-4 1 0,-3 1 16,-4 1-16,-6-1 0,-5 1 0,-5 0 16,-7 0-16,-9 3 0,-4 1 15,-9 1-15,-7 0 0,-3 0 16,-2 1-16,5 1 0,2 0 15,3 0-15</inkml:trace>
  <inkml:trace contextRef="#ctx0" brushRef="#br0" timeOffset="159685.7684">30564 5409 0,'0'0'16,"0"0"-16,0 0 0,0 0 0,0 0 16,0 0-16,0 0 0,0 0 15,19 14-15,-19-14 0,19 24 16,-7-7-16,1 2 0,2 7 15,0 5-15,1 2 0,-1 1 0,7 9 16,2 0-16,5 5 0,-1-7 16,1 1-16,-2-7 0,-5-5 15,-3-4-15,-2-7 0,0-5 16,-4-3-16,-3-4 0,-3-2 16,-2-3-16,-3-3 15,-2-1-15,-1-8 0,-1-4 0,1 5 16,0 1-16,0 1 0</inkml:trace>
  <inkml:trace contextRef="#ctx0" brushRef="#br0" timeOffset="159871.2298">30976 5689 0,'0'0'0,"0"0"0,0 0 16,0 0-16,0 0 0,0 0 0,-19 18 16,19-18-16,-20 22 0,6-7 15,-4 4-15,1 0 0,-1 0 0,0-1 16,1 1-16,-4 3 15,2-2-15,1-4 0,2-4 16,3-3-16,2-1 0,4-7 16,4-3-16,0-6 0,2-2 0,0 1 15,1 1-15,0 3 0</inkml:trace>
  <inkml:trace contextRef="#ctx0" brushRef="#br0" timeOffset="160021.6848">31075 5293 0,'0'0'0,"0"0"15,0 0-15,14 17 0,-14-17 0,14 23 16,-8-6-16,0-1 0,-2-3 16,1-2-16</inkml:trace>
  <inkml:trace contextRef="#ctx0" brushRef="#br0" timeOffset="164551.6235">1990 7483 0,'0'0'0,"0"0"0,0 0 0,0 0 15,0 0-15,21-4 0,-21 4 0,0 0 16,30 1-16,-19 1 0,2 1 15,-1-1-15,3 0 0,3-1 16,3-1-16,-2 1 0,3 1 16,0 0-16,3-2 0,10 2 15,0 0-15,0-1 0,4-1 16,1 0-16,2 0 0,10 0 16,0 1-16,1 0 0,-3 0 0,11 2 15,2 0-15,0-2 0,-4-1 16,14 0-16,-3 1 0,-4 1 15,1 0-15,8 0 0,1-1 16,-2-1-16,-1-2 0,-1 2 16,3 2-16,28 1 0,-11 3 0,-2-5 15,-2-1-15,-5-2 0,-4-2 16,3 1-16,0 1 16,0 1-16,-4 0 0,5 0 15,0 2-15,1-2 0,-1 0 0,2 2 16,1 2-16,0-2 0,-1 1 15,3-3-15,2-1 0,0-2 16,-2-3-16,0 4 0,1 4 16,-1-1-16,-2-1 0,5-2 15,4 0-15,0-2 0,-3-1 0,3 2 16,2 2-16,-2 3 0,0 1 16,0-4-16,3-4 0,-6 3 15,2 2-15,2 1 0,4 1 16,-2-1-16,-1-1 0,1 0 15,2-1-15,-3-1 0,-1 1 16,3-1-16,2 0 0,0 0 16,-2 2-16,2 0 0,2-1 15,-2 0-15,1 2 0,0 1 16,1 0-16,-1-4 0,1-2 0,0 2 16,3 0-16,-1 3 0,0 3 15,0-3-15,2-1 0,-4 1 16,-4 2-16,6-1 0,4 0 15,-6-2-15,-4 0 0,6 2 16,4 2-16,2-2 0,1-1 16,0-2-16,-2 0 0,-4 0 15,-2 1-15,5 2 0,4 2 16,-1-4-16,-3-2 0,3 3 16,4 3-16,-4-2 0,-1 1 0,3-3 15,4 0-15,-2 0 0,-2 0 16,0 1-16,3-1 0,-7 0 15,-4-2-15,3-1 0,3 1 16,-8 3-16,-3 1 0,-1 4 16,0 3-16,-7-2 0,-6-1 0,-3-4 15,-4-2-15,-5 4 0,-3 0 16,-12 1-16,-10 1 16,-8-3-16,-5-3 0,-12 1 0,-7 0 15,-6 0-15</inkml:trace>
  <inkml:trace contextRef="#ctx0" brushRef="#br0" timeOffset="171735.5262">17898 7510 0,'0'0'0,"0"0"16,0 0-16,0 0 0,0 0 0,24-4 15,-24 4-15,23-4 16,-23 4-16,29-4 0,-5 3 16,1 0-16,1 1 0,5 0 0,5 0 15,10 0-15,0 0 0,17 0 16,4 0-16,-3 1 0,-3 0 16,20 0-16,9 2 0,5-1 15,-8 1-15,17-4 0,4-3 16,-11 2-16,-6 2 0,52-4 15,-2-2-15,-19 5 0,-15 2 0,12 1 16,10-1-16,-16-2 0,-9-1 16,16 1-16,11 0 15,-15 1-15,-11 0 0,15 2 0,10 4 16,-17-4-16,-11 0 0,11 0 16,11 0-16,-13 0 0,-8-2 0,9 1 15,7 1-15,-14-2 16,-9-1-16,13 1 0,10 2 15,-13-1-15,-10 1 0,6 0 16,5 2-16,-11 3 0,-6 0 0,12-1 16,9-2-16,-17-1 0,-11-3 15,6 1-15,6 1 16,-10 2-16,-7 0 0,4 0 16,1 2-16,-13-3 0,-11-3 0,2 5 15,1 2-15,-11-3 0,-6-2 0,-11 2 16,-6 0-16,-9-1 15,-3 0-15,-11-2 0,-5-1 16,-13-3-16,-5 1 0,6 0 16,3 1-16,4 0 0</inkml:trace>
  <inkml:trace contextRef="#ctx0" brushRef="#br0" timeOffset="174485.3297">21739 6407 0,'0'0'16,"0"0"-16,0 0 0,27 8 0,-27-8 16,19 9-16,-8-2 0,0 0 0,0 2 15,1 1-15,0 1 0,-2-1 16,-1 0-16,0-1 0,-2 0 15,0-1-15</inkml:trace>
  <inkml:trace contextRef="#ctx0" brushRef="#br0" timeOffset="174602.1328">21540 6749 0,'0'0'0,"0"0"15,0 0-15,0 0 0,29-10 16,-29 10-16,33-8 0,-12 2 15,3 1-15,1-2 0,3-1 16,-2 0-16,1 1 0,1-1 16,-3 0-16,-6 2 0</inkml:trace>
  <inkml:trace contextRef="#ctx0" brushRef="#br0" timeOffset="174972.5485">22029 6393 0,'0'0'0,"0"0"16,0 0-16,33-5 0,-15 2 16,3 0-16,3 0 0,9 1 15,0 0-15,2 1 0,0 1 16,5 0-16,-5 1 0,-4 0 16,-5 0-16,-5 0 0,-3 1 0,-9 2 15,-6 1-15,-10 2 0,-7 1 16,-4 1-16,-5 2 0,-10 4 15,-3 1-15,-5-1 0,-3-1 16,-2 1-16,6-2 0,7-2 16,5 0-16,7-4 0,6-3 0,6 0 15,5 3-15,6-4 0,7 0 16,8-1-16,10-2 16,5 0-16,4 0 0,4-3 0,2-1 15,8 0-15,0 0 0,-6 1 16,-3 2-16,-5-3 0,-2 2 15,-3-3-15,-8 1 0,-10-1 16,-7 0-16,0 2 0,-2-1 16,-1 2-16</inkml:trace>
  <inkml:trace contextRef="#ctx0" brushRef="#br0" timeOffset="175204.4075">22217 6259 0,'0'0'16,"0"0"-16,0 0 0,0 0 16,-4 32-16,4-32 0,-4 38 15,1-14-15,-2 5 0,1 4 16,0 2-16,-2 11 0,1-2 0,-3 5 16,0-5-16,-1-6 0,0-5 15,1-6-15,-2-4 0,1-6 16,1-3-16,2-7 0,0-3 15,2-2-15,0-1 0,1 1 16</inkml:trace>
  <inkml:trace contextRef="#ctx0" brushRef="#br0" timeOffset="175336.0651">22196 6650 0,'0'0'0,"0"0"0,0 0 16,0 0-16,0 0 0,31 11 16,-31-11-16,27 14 0,-14-5 0,1 2 15,0 0-15,1 1 16,2 2-16,1-3 0,0-2 15,-1-1-15,-3 0 0,-2-2 0</inkml:trace>
  <inkml:trace contextRef="#ctx0" brushRef="#br0" timeOffset="175501.8509">22753 6486 0,'0'0'0,"0"0"0,0 0 15,0 0-15,-16 17 0,16-17 16,-16 21-16,16-21 0,-21 30 16,10-10-16,1-1 0,0 1 15,0-1-15,1-3 0,1-1 0,2-3 16</inkml:trace>
  <inkml:trace contextRef="#ctx0" brushRef="#br0" timeOffset="175723.6224">22758 6706 0,'0'0'0,"0"0"16,0 0-16,0 0 0,22 9 15,-22-9-15,19 10 0,-7-6 0,3 1 16,3-1-16,1-2 0,-2-1 16,0-1-16,0-1 0,-2-1 15,2-3-15,-3 0 0,-3 0 16,-2-3-16,-4 2 0,-1-3 15,-4 2-15,-3-1 0,0-2 16,-1 0-16,-1-1 0,1 1 16,0 2-16</inkml:trace>
  <inkml:trace contextRef="#ctx0" brushRef="#br0" timeOffset="175885.3271">22910 6356 0,'0'0'0,"0"0"0,0 0 0,0 0 15,0 0-15,0 0 0,21 19 16,-21-19-16,10 19 0,-10-19 16,8 26-16,-5-13 0,0-2 0,1-2 15,-1-2-15,0-2 0,0 1 16,-1-2-16</inkml:trace>
  <inkml:trace contextRef="#ctx0" brushRef="#br0" timeOffset="176026.6991">23130 6348 0,'0'0'0,"0"0"0,0 0 16,0 0-16,0 0 0,10 23 15,-10-23-15,2 27 0,-2-27 16,0 35-16,-1-16 0,0-1 16,1-4-16,0-2 0</inkml:trace>
  <inkml:trace contextRef="#ctx0" brushRef="#br0" timeOffset="190272.8767">24078 6575 0,'0'0'0,"0"0"16,0 0-16,0 0 0,0 0 0,2-19 16,-2 19-16,0 0 0,-4-22 15,4 22-15,-6-19 16,2 9-16,-2 0 0,-2 1 0,0 2 16,-1 0-16,0-2 0,-2 3 15,-1 1-15,-3 2 0,0 0 16,-2 4-16,0 2 0,-1 1 15,2-1-15,-4 6 0,1 1 16,1 2-16,2 1 0,2 4 16,0 4-16,4 0 0,3 0 0,1 2 15,3 2-15,2-1 0,1-3 16,5 2-16,5-3 16,3-6-16,4-6 0,5-5 0,4-5 15,0-4-15,-1-4 0,3-3 16,3-2-16,-3-4 0,-1-4 0,3-7 15,-3-3-15,-2 1 16,-3 1-16,-1-4 0,-1-3 16,-2 3-16,-3 1 0,1-3 15,-3 2-15,-3 9 0,-2 4 0,-3 2 16,-2 3-16,0 6 0,-2 3 0,-2 7 16,-2 2-1,-1 2-15,-1 4 0,-4 5 0,-3 6 16,-1 4-16,1 3 0,-1 8 15,0 4-15,1 0 0,0-2 16,-2 11-16,2 0 0,2-3 0,4-6 16,0 2-16,3-4 15,1-8-15,1-6 0,1-3 0,0-1 16,0-7-16,0-2 0,0-2 16</inkml:trace>
  <inkml:trace contextRef="#ctx0" brushRef="#br0" timeOffset="190652.3388">24253 6539 0,'0'0'0,"0"0"16,0 0-16,0 0 0,0 0 16,23 4-16,-23-4 0,0 0 15,30 3-15,-30-3 0,29 3 16,-14-3-16,-1-1 0,2-1 15,0-1-15,0 0 0,-2-2 0,-1 0 16,1-3-16,-2 0 16,-1 0-16,-1-3 0,-4-1 15,-2 3-15,-3-1 0,-2 0 0,-2-1 16,0 4-16,-2 3 0,-4 0 16,-2 3-16,-3 2 0,-1 3 15,-1 3-15,-1 4 0,2 1 16,0 1-16,3 4 0,1 4 15,2 0-15,3 1 0,2 4 16,5 2-16,3-5 0,1-3 0,8-3 16,6-3-16,1-2 15,1-1-15,2-7 0,4-5 16,-5-2-16,-5 2 0,-2 0 0</inkml:trace>
  <inkml:trace contextRef="#ctx0" brushRef="#br0" timeOffset="190918.7213">24938 6228 0,'0'0'0,"0"0"16,0 0-16,0 0 0,-12 33 15,3-15-15,-3 5 0,-2 3 16,1 2-16,-3 11 0,-1 4 15,1-5-15,0-3 0,1 4 16,1-3-16,4-6 0,4-4 0,4-2 16,4-6-16,1-7 0,0-4 15,6-3-15,3-5 0,1 0 16,0-1-16,0-5 0,1-4 16,0 1-16,-2 0 0,-3 1 15,-2 1-15,0 3 0</inkml:trace>
  <inkml:trace contextRef="#ctx0" brushRef="#br0" timeOffset="191085.7067">24674 6434 0,'0'0'0,"0"0"16,0 0-16,0 0 0,26-2 15,-26 2-15,33-3 0,-33 3 16,38-2-16,-15-1 0,4-1 15,-1 1-15,1 1 0,1 0 16,-3-1-16,-6 2 0</inkml:trace>
  <inkml:trace contextRef="#ctx0" brushRef="#br0" timeOffset="191468.7995">24982 6600 0,'0'0'0,"0"0"0,0 0 16,0 0-16,25-2 0,-25 2 16,30-5-16,-30 5 0,36-7 0,-14 1 15,3-2-15,-1 1 0,0 1 16,9-5-16,0-1 16,-4 0-16,-4 0 0,1-4 0,-5-1 15,-5 3-15,-3 1 0,-7 2 16,-5-1-16,-3 4 0,-3 2 0,-6 0 15,-5 1-15,-2 3 16,0 2-16,-10 4 0,-5 4 16,4 0-16,4 1 0,-1 5 15,2 4-15,3 2 0,1 1 0,3 10 16,3 2-16,7-5 0,3-6 16,8 0-16,6 0 0,2-5 15,2-3-15,11-6 0,9-3 16,-4-1-16,0-3 0,4-5 15,3-3-15,-9 2 0,-4 2 0,-7-1 16</inkml:trace>
  <inkml:trace contextRef="#ctx0" brushRef="#br0" timeOffset="191754.0205">25585 6444 0,'0'0'0,"0"0"16,0 0-16,0 0 0,-8 27 0,8-27 15,-13 28-15,6-12 16,1 1-16,-3 1 0,-2 2 16,1-1-16,1-2 0,0 2 0,2-4 15,0-3-15,1-5 0,1-2 16,-1-4-16,3 0 0,1-1 16,3-5-16,1-4 0,3-5 15,0 0-15,4-6 0,2 2 16,-1 0-16,-1 1 0,-1 4 15,2 2-15,-1 1 0,0 0 0,2 5 16,3 0-16,0 2 16,-1 0-16,2 2 0,3 3 15,-2-2-15,0-2 0,-4 0 0,-1 0 16,-2 1-16</inkml:trace>
  <inkml:trace contextRef="#ctx0" brushRef="#br0" timeOffset="192335.4876">25855 6433 0,'0'0'0,"0"0"15,0 0-15,-6 21 0,6-21 0,-7 25 16,-1-7-16,-1 2 0,0 1 16,1-2-16,-1-1 0,-1 3 15,2-2-15,1-4 0,2-1 16,1-3-16,-1-1 0,2-4 15,1-4-15,2-2 0,0 0 0,2-6 16,3-3-16,3-3 16,1-3-16,5-7 0,3 0 15,-2 0-15,1 2 0,0 0 0,3 3 16,2 0-16,-2 3 0,-2 3 16,1 2-16,-3 4 0,-2 3 15,1 6-15,-2 3 0,-4 0 16,-2 2-16,-1 4 0,-3 1 15,-2 2-15,-1 2 0,-5 4 16,-2 2-16,2-5 0,-1-3 16,1-1-16,-1-3 0,1-1 15,1-2-15,-1-3 0,1-1 16,1-3-16,-1 0 0,3-5 0,1-3 16,2-3-16,2-4 0,6-3 15,4-4-15,2-1 0,-1 0 16,5 1-16,2-1 0,4 0 15,0 3-15,1 2 0,-2 2 16,-1 2-16,-1 5 0,0 0 16,-1 4-16,-2 3 0,-1 2 0,-3 4 15,-1 2-15,-3 4 0,-2 0 16,-4 5-16,-4 4 0,0-1 16,-1 2-16,-2 0 0,-3 2 15,1-5-15,-2-2 0,1 0 16,-1 1-16,1-4 0,0-2 15,1-2-15,1-2 0,0-1 0</inkml:trace>
  <inkml:trace contextRef="#ctx0" brushRef="#br0" timeOffset="192537.0011">26619 6473 0,'0'0'0,"0"0"15,0 0-15,0 0 0,-7 28 0,7-28 16,-10 30-16,4-12 16,-1 2-16,-1-1 0,0 1 15,0-3-15,1-3 0,0 2 0,0-5 16,1-4-16,2-3 0,1-2 16,-1 0-16,2 0 0</inkml:trace>
  <inkml:trace contextRef="#ctx0" brushRef="#br0" timeOffset="192685.3355">26603 6233 0,'0'0'0,"0"0"0,0 0 16,21 3-16,-21-3 0,20 7 0,-20-7 16,22 14-16,-12-5 0,1 2 15,1 0-15,-1-3 0,-2 0 0,-1-1 16</inkml:trace>
  <inkml:trace contextRef="#ctx0" brushRef="#br0" timeOffset="193051.9322">26915 6478 0,'0'0'16,"0"0"-16,0 0 0,-7 24 0,7-24 15,-9 28-15,3-8 0,0-1 16,-1-1-16,-2 2 0,1-2 15,0-4-15,2-3 0,1-1 16,0 0-16,3-6 0,1-1 16,1-3-16,1-7 0,0 1 15,2 0-15,1-5 0,1-4 16,5-6-16,1-1 0,5 0 0,3-3 16,-2 1-16,1 1 0,3-1 15,-1 3-15,-1 5 0,0 3 16,0 3-16,1 3 0,0 1 0,-1 2 15,-1 4-15,-1 3 16,-3 3-16,-2 1 0,-2 5 16,-2 5-16,-4 3 0,-2 0 0,-2 6 15,-2 3-15,-2-2 0,-2-1 16,-1 1-16,-3 1 16,2-2-16,0-1 0,4 0 0,2-1 15,0-7-15,1-4 0,0-3 16</inkml:trace>
  <inkml:trace contextRef="#ctx0" brushRef="#br0" timeOffset="193502.2118">27790 6457 0,'0'0'0,"0"0"0,0 0 16,0 0-16,0 0 0,0 0 15,-18-23-15,18 23 0,-23-7 16,6 4-16,-4 2 0,-1 0 16,-1 1-16,-11 3 0,-3 1 15,1 3-15,2 3 0,1 4 0,0 3 16,0 3-16,5 0 0,7-1 16,5 2-16,3-1 0,3-1 15,8-2-15,5-2 16,5-3-16,1-4 0,9-1 0,5-2 15,2-4-15,-1-2 0,2-2 16,4-2-16,-4-3 0,0-1 0,1-6 16,-1-3-16,-4 1 0,-2 1 15,-1-2-15,1-2 16,-3 3-16,-4 3 0,-3 2 0,-2 2 16,-4 4-16,1 2 0,-3 4 15,-2 0-15,-1 6 0,0-1 16,-3 5-16,-1 4 0,-1 3 15,1 3-15,-2 8 0,0 3 16,1-2-16,0-3 0,3-3 16,2 0-16,1-4 0,2-2 0,-1-3 15,0-4-15,0 0 0</inkml:trace>
  <inkml:trace contextRef="#ctx0" brushRef="#br0" timeOffset="193769.4346">28117 6267 0,'0'0'0,"0"0"0,0 0 16,0 0-16,0 0 0,-8 30 0,8-30 16,-18 34-16,7-16 0,-5 5 15,-2 7-15,-1 0 0,0-1 0,-4 9 16,2-2-16,1 3 15,5-7-15,7-5 0,6-3 16,5-6-16,4-5 0,5-1 16,5-3-16,0-4 0,-1-4 0,3-3 15,3-4-15,-2-1 0,-2-3 16,-4 3-16,-2 1 0,-2 1 16</inkml:trace>
  <inkml:trace contextRef="#ctx0" brushRef="#br0" timeOffset="193952.5833">27853 6493 0,'0'0'0,"0"0"15,0 0-15,0 0 0,0 0 0,32-11 16,-32 11-16,39-7 0,-16 4 16,3 1-16,1-2 0,0 2 15,-1 0-15,8 0 0,1 2 16,-7-1-16,-4 1 0,-4-2 15</inkml:trace>
  <inkml:trace contextRef="#ctx0" brushRef="#br0" timeOffset="194137.5837">28388 6504 0,'0'0'0,"0"0"16,0 0-16,0 0 0,-5 26 15,5-26-15,-11 28 0,3-12 16,0 0-16,0 2 0,-2-1 16,1 0-16,0-3 0,0 3 0,1-2 15,2-4-15,-1-5 0,2 0 16,0-1-16,1 0 0</inkml:trace>
  <inkml:trace contextRef="#ctx0" brushRef="#br0" timeOffset="194302.4324">28485 6280 0,'0'0'15,"0"0"-15,0 0 0,0 0 0,25 3 16,-25-3-16,21 10 0,-21-10 16,23 15-16,-12-6 0,-1 2 15,-1-3-15,-2 1 0,0-3 16</inkml:trace>
  <inkml:trace contextRef="#ctx0" brushRef="#br0" timeOffset="194635.2839">28580 6562 0,'0'0'0,"0"0"0,0 0 0,-19 22 15,12-13-15,-1 2 0,1 3 16,2-1-16,0 1 0,5 2 15,5 1-15,5-3 0,4-4 16,6-1-16,5-2 0,2-3 16,0-3-16,6-1 0,-1-2 15,-3-4-15,-2-2 0,-2-4 0,-2-5 16,-4 0-16,-5 0 0,-4-2 16,-4-3-16,-5 3 0,-2 0 15,-6 2-15,-4 1 0,-3 4 16,-3 2-16,-5 2 0,-3 2 15,1 3-15,4 3 0,0 2 16,1 3-16,2-1 0,3 2 0,2 2 16,2 2-16,6-3 0,4 0 15,0-1-15,0-1 0,0-1 16</inkml:trace>
  <inkml:trace contextRef="#ctx0" brushRef="#br0" timeOffset="195018.665">29110 6460 0,'0'0'0,"0"0"16,0 0-16,0 0 0,-9 23 0,9-23 16,-21 28-16,8-11 0,1 1 15,-1-1-15,-2 2 0,0-1 16,1-1-16,-1 2 0,1-5 15,3-1-15,3-2 0,2-3 16,3-4-16,2-1 0,1-3 0,4-4 16,5-3-16,2-1 0,1-3 15,7-4-15,5-5 16,0 1-16,-1 2 0,9-7 16,4 1-16,-4 2 0,-3 2 0,4 2 15,-2 4-15,-5 2 0,-4 3 0,-5 3 16,-2 3-16,-4 2 15,-1 2-15,-3 6 0,-1 5 16,-3 1-16,0-1 0,-7 10 16,-5 9-16,-2-3 0,0-2 0,-1 4 15,0 3-15,0 2 0,2-1 16,2-8-16,2-6 0,1-5 16</inkml:trace>
  <inkml:trace contextRef="#ctx0" brushRef="#br0" timeOffset="203819.2273">17667 7532 0,'0'0'15,"0"0"-15,0 0 0,0 0 0,0 0 16,0 0-16,29-5 16,-29 5-16,0 0 0,30 2 0,-30-2 15,30 0-15,-12 1 0,3 0 16,4 0-16,1 0 0,0 2 15,13-2-15,5 0 0,0 0 16,0 0-16,16 1 0,4-1 16,-3 0-16,-4-2 0,18 1 15,4-1-15,4-1 0,-7 0 0,15 2 16,2 0-16,-11-1 0,-6-1 16,38-2-16,-7 1 0,-18 3 15,-10 3-15,9-1 0,5 1 16,-12-2-16,-10-1 0,11 1 15,7-1-15,-14 2 0,-10 0 0,7 4 16,3 1-16,-10-1 16,-6 1-16,4-5 0,1-4 15,-8 2-15,-5 2 0,-3-1 0,-2 0 16,-4 0-16,-5 0 0,-3 1 16,-2 0-16,-8-2 0,-8 0 15,1 1-15,-1 1 16,-6-4-16,-4 0 0,-4-1 0,-2 1 15,0 2-15,0 0 0,-7-1 16,-6-2-16,0 2 0,-2-1 16,-7 0-16,-6-1 0,-2 0 0,-1 1 15,-11-1-15,-9-3 16,2 3-16,0 0 0,-19 1 0,-8 0 16,6-2-16,7 0 0,-22 1 15,-8 2-15,-25-5 0,19 1 0,-6 3 16,-3 4-16,14-1 15,11 1-15,-11-1 0,-5-2 16,12 1-16,8 1 0,-8-1 16,-5 0-16,9 1 0,8 1 0,-4 2 15,-4-2-15,13 0 0,10-1 16,-7 1-16,-5 0 16,13 0-16,11-1 0,-4 1 15,-1 3-15,9-2 0,5-2 0,1 0 16,-1 0-16,8 0 0,6 1 0,7-1 15,5-1-15,6 0 16,1-1-16,4-1 0,2 2 16,2-1-16,-2 1 0,6 3 0,0-2 15,3 0-15,3 0 0,11-2 16,10 0-16,-5 2 0,-1 1 16,16-2-16,8-2 0,0 2 15,0 0-15,11-1 0,12-2 16,-4 2-16,-4 1 0,21-2 15,8 0-15,29 1 0,-16 3 0,5-3 16,2-3-16,-14-1 16,-10-3-16,10 5 0,6 3 15,-12 1-15,-9 0 0,4 2 0,3 2 16,-15-3-16,-11-2 0,4 2 16,2 1-16,-14 0 0,-11 0 15,-8 5-15,-6 3 0,-9-3 16,-9-2-16,-5-3 0</inkml:trace>
  <inkml:trace contextRef="#ctx0" brushRef="#br0" timeOffset="209042.3353">17687 6232 0,'0'0'16,"0"0"-16,0 0 0,0 0 15,0 0-15,0 0 0,0 0 16,1 27-16,-1-27 0,-3 23 15,3-23-15,-7 36 0,3-17 0,-2 5 16,-1 4-16,0-1 0,-2 0 16,-1 7-16,1-1 0,1-3 15,2-2-15,2-1 0,6-7 16,1-4-16,4-4 0,4-6 16,4-2-16,-1-4 0,2-1 0,6-5 15,2-2-15,-3 0 16,-2 0-16,-1-1 0,1-2 15,-2 0-15,-3 0 0,-3-1 16,-2 1-16,-4 0 0,-1 0 0,-5-4 16,-5-4-16,1 2 0,-2 1 15,-1 3-15,-1 1 0,1 0 16,0-2-16,-2 4 0,-1 2 16,2 3-16,1 3 0,1-1 15,-1 3-15,1 3 0,2 1 0,-1 7 16,2 4-16,0 4 0,-1-1 15,2 7-15,1 5 16,-1 1-16,2-2 0,0 12 0,0 2 16,1-6-16,0-4 0,0 7 15,0-2-15,-1-7 16,0-5-16,-1-6 0,-2-4 0,1-6 16,0-6-16,1 0 15,-1-1-15,2-1 0</inkml:trace>
  <inkml:trace contextRef="#ctx0" brushRef="#br0" timeOffset="209235.8258">17830 6471 0,'0'0'0,"0"0"0,0 0 16,31-15-16,-15 8 0,4 2 0,2-1 16,3 1-16,1-2 0,7-2 15,0 1-15,0 1 0,0 0 16,5-2-16,-3 0 0,-5 0 15,-4 0-15,-4 0 0,-3 1 16,-5 2-16,-2-1 0,-4 2 0,-1 1 16,-2 1-16</inkml:trace>
  <inkml:trace contextRef="#ctx0" brushRef="#br0" timeOffset="209419.3869">18130 6318 0,'0'0'0,"0"0"0,0 0 15,-6 24-15,6-24 0,-8 29 16,1-11-16,-1 4 0,-1 2 0,-3 11 16,0 1-16,0 0 0,0-2 15,-2 6-15,0-1 16,2-5-16,0-1 0,-2-3 0,-3-2 16,2-4-16,-1-1 0,4-5 15,2-4-15,2-2 0</inkml:trace>
  <inkml:trace contextRef="#ctx0" brushRef="#br0" timeOffset="209687.7336">18181 6495 0,'0'0'16,"0"0"-16,0 0 0,0 0 0,0 0 15,0 0-15,0 0 0,2 23 16,-2-23-16,-13 23 0,13-23 15,-18 30-15,18-30 0,-17 29 16,11-18-16,1-1 0,3-2 16,3-1-16,4 0 0,2-4 15,6-3-15,3-1 0,5-2 16,1-2-16,2-1 0,8-4 16,1 0-16,-3 2 0,-2 0 0,4-2 15,-4 0-15,-3 3 0,-4 0 16,-4 3-16,-2-1 0,-4 2 15</inkml:trace>
  <inkml:trace contextRef="#ctx0" brushRef="#br0" timeOffset="209871.7758">18344 6490 0,'0'0'0,"0"0"16,0 0-16,0 0 0,0 0 0,0 0 16,-9 24-16,9-24 0,-6 24 15,6-24-15,-7 34 16,1-14-16,0 2 0,-3 0 0,-2 0 15,-1 1-15,-2-1 0,-3 5 16,0-1-16,2-4 0,1-3 16,-1-6-16,1-3 0,2-2 15,1-1-15,2-2 0</inkml:trace>
  <inkml:trace contextRef="#ctx0" brushRef="#br0" timeOffset="210018.7549">18261 6738 0,'0'0'0,"0"0"0,0 0 0,22 3 15,-22-3-15,24 4 0,-8 1 16,-1-1-16,2 1 0,-2 0 16,0 1-16,0-1 0,0 2 0,3-2 15,0-2-15,-4-1 0,-2-1 16,-2 2-16</inkml:trace>
  <inkml:trace contextRef="#ctx0" brushRef="#br0" timeOffset="210336.3475">18779 6167 0,'0'0'16,"0"0"-16,0 0 0,0 0 0,0 0 16,-4 29-16,4-29 0,-11 30 15,3-11-15,-3 2 0,-1 1 16,-1-1-16,-2 1 0,-2 5 15,-1-4-15,3-2 0,1-3 0,3-6 16,3-2-16,1-5 0,0-2 16,5-6-16,2-3 0,4-4 15,1-1-15,6-3 0,6-1 16,2-1-16,3-2 0,7 2 16,4 3-16,7-2 0,-2 3 15,0 1-15,-2 0 0,-1 1 16,-2 2-16,0 1 0,-5 4 15,-7 1-15,-4 0 0,-5 1 16,-2 1-16,-2-1 0</inkml:trace>
  <inkml:trace contextRef="#ctx0" brushRef="#br0" timeOffset="210519.629">18810 6431 0,'0'0'0,"0"0"15,0 0-15,0 0 0,8 26 0,-6-13 16,1 0-16,1 3 0,-2-1 16,0 1-16,-1-1 0,1-2 15,2-1-15,1-2 0,2-2 16,-1 0-16,0-2 0,-2 0 16</inkml:trace>
  <inkml:trace contextRef="#ctx0" brushRef="#br0" timeOffset="210752.1945">18925 6377 0,'0'0'0,"0"0"16,0 0-16,0 0 0,25-3 15,-25 3-15,22 0 0,-10 2 16,2 0-16,-1 1 0,-1 0 16,-1-1-16,0 1 0,-1 2 15,-1 0-15,-2 2 0,0 0 16,-1 1-16,-3 3 0,-1-1 15,-1-1-15,-3 2 0,-2 0 16,-3 1-16,-2 0 0,-2 1 16,-1-1-16,-5 4 0,1-4 0,3-1 15,2-1-15,1-2 0</inkml:trace>
  <inkml:trace contextRef="#ctx0" brushRef="#br0" timeOffset="210902.3871">18798 6530 0,'0'0'0,"0"0"0,0 0 15,0 0-15,0 0 0,23-18 16,-23 18-16,28-8 0,-28 8 0,30-7 16,-15 4-16,0 0 0,2 1 15,-1 1-15,2 1 0,-4 1 16,0 1-16,-3 0 0,-1 0 16,-2 0-16</inkml:trace>
  <inkml:trace contextRef="#ctx0" brushRef="#br0" timeOffset="211520.817">18791 6660 0,'0'0'0,"0"0"0,0 0 15,0 0-15,0 0 0,0 0 0,0 0 16,33-5-16,-33 5 0,35-6 16,-13 3-16,1 0 0,1-2 15,-1 1-15,0 0 0,-1 0 16,-1 0-16,3 0 0,-3 2 15,-4 1-15,-1 1 0,-6 1 16,-5 1-16,-4 1 0,-2 1 0,-4 2 16,-4 1-16,-3-1 0,-4 0 15,-5 4-15,0 1 0,-1-1 16,0 1-16,0-2 0,1 1 16,2-3-16,4 2 0,2-5 15,3 0-15,2 0 0,3-1 0,5-3 16,5 0-16,4-1 15,2-2-15,4-2 0,3 0 16,3 0-16,2 3 0,0-2 16,2 0-16,-2 1 0,0-1 0,3 2 15,0 2-15,-5 0 0,-4 0 16,-4 2-16,-3 1 0,-5 1 16,-4 1-16,-7 2 0,-4 3 15,-2 2-15,-1 2 0,-7-2 16,-4 0-16,-1 0 0,-1-1 15,-8 5-15,-3 0 0,0-1 16,2 0-16,-5-2 0,2-2 16,2-3-16,4-1 0,6-6 15,3-1-15,4-7 0,5-3 0,4-2 16,4-4-16,4 5 16,2-1-16,5-1 0,4-2 15,0 1-15,0 3 0,3 2 0,3 3 16,0 3-16,0 4 0,6 4 15,4 0-15,0 3 0,1 1 16,2 3-16,2 3 0,2-1 16,3 0-16,8 1 0,1-2 15,-2-1-15,-1-3 0,1-3 16,1-4-16,-9 1 0,-8 0 0,-5-2 16</inkml:trace>
  <inkml:trace contextRef="#ctx0" brushRef="#br0" timeOffset="211752.5565">19687 6292 0,'0'0'0,"0"0"0,0 0 16,0 0-16,0 0 0,-13 22 15,13-22-15,-16 24 0,16-24 0,-22 31 16,6-12-16,0 0 0,-2-1 16,1 1-16,-1 1 15,-2 2-15,4-4 0,1-2 0</inkml:trace>
  <inkml:trace contextRef="#ctx0" brushRef="#br0" timeOffset="211958.0545">19471 6525 0,'0'0'0,"0"0"0,0 0 16,0 0-16,23 7 0,-23-7 15,13 17-15,-13-17 0,15 22 0,-8-5 16,-2 3-16,0 0 0,-1-1 16,0 1-16,-1 0 15,-1 4-15,-1-4 0,0-1 0,0-4 16,-1-2-16,-1-3 0,-1-3 15,0-4-15,0 0 0,0 0 0,0 0 16</inkml:trace>
  <inkml:trace contextRef="#ctx0" brushRef="#br0" timeOffset="212203.5125">19512 6577 0,'0'0'0,"0"0"16,0 0-16,0 0 0,27-13 15,-27 13-15,23-7 0,-23 7 16,32-8-16,-13 5 0,1 2 15,-3-2-15,0 2 0,0 1 16,2 0-16,3 1 0,-1 2 0,-3 0 16,-2 2-16,-1 2 0,-3 2 15,-2 1-15,-3 3 16,-1 0-16,-3 0 0,-3 0 0,-2 0 16,-2-2-16,-2 0 0,-2 1 15,0 2-15,-1-2 0,1 0 16,-2 0-16,-1-1 0,-2-3 0,-1 1 15,1-2-15,2-1 16,3-2-16</inkml:trace>
  <inkml:trace contextRef="#ctx0" brushRef="#br0" timeOffset="212352.7425">19518 6697 0,'0'0'0,"0"0"0,0 0 0,0 0 16,0 0-16,0 0 0,0 0 15,25-13-15,-25 13 0,23-2 16,-23 2-16,36-3 0,-36 3 0,35-2 15,-17 2-15,-1 0 16,1 1-16,-3-1 0,-1 1 16,-3-1-16</inkml:trace>
  <inkml:trace contextRef="#ctx0" brushRef="#br0" timeOffset="212502.2445">19552 6802 0,'0'0'16,"0"0"-16,0 0 0,0 0 15,0 0-15,0 0 0,27-9 16,-27 9-16,32-7 0,-14 2 16,3-2-16,2 0 0,2 0 0,-3 1 15,-4 2-15,-1-1 0</inkml:trace>
  <inkml:trace contextRef="#ctx0" brushRef="#br0" timeOffset="212935.7731">20122 6366 0,'0'0'0,"0"0"15,0 0-15,0 0 0,0 0 0,-18 18 16,18-18-16,-19 20 0,19-20 0,-26 23 16,13-9-16,1-1 15,2-2-15,1 1 0,3-1 16,0-2-16,3-2 0,4-1 15,4-4-15,3 0 0,1 1 16,3-3-16,1-2 0,3 0 16,1-1-16,6-3 0,1 1 15,-3 1-15,-2 0 0,0 2 0,1 1 16,-2 1-16,-2 0 0,-3 2 16,0 4-16,-2 2 0,-2 2 0,-5 5 15,-5 2-15,-4 4 16,0 1-16,-2 2 0,-1 0 15,-2 4-15,-1-1 0,-1-5 16,-1 0-16,0-4 0,-1-2 0,-1-2 16,1-3-16,0-3 0,0-1 15,-1-2-15,-2 0 0,-1-1 16,-2-4-16,-3-2 0,-3 0 16,3 0-16,2-1 0,0-2 15,-1-5-15,5 3 0,2 1 0,3 1 16</inkml:trace>
  <inkml:trace contextRef="#ctx0" brushRef="#br0" timeOffset="213035.7662">19865 6660 0,'0'0'0,"0"0"0,0 0 16,0 0-16,0 0 0,29-10 15,-29 10-15,26-3 0,-26 3 16,32 0-16,-14 2 0,0-1 16,-2 3-16,-2-2 0,0-1 15,-3 1-15</inkml:trace>
  <inkml:trace contextRef="#ctx0" brushRef="#br0" timeOffset="213184.7664">20459 6693 0,'0'0'0,"0"0"15,0 0-15,0 0 0,-30 14 0,30-14 16,0 0-16,-27 13 0</inkml:trace>
  <inkml:trace contextRef="#ctx0" brushRef="#br0" timeOffset="214518.677">25319 7474 0,'0'0'0,"0"0"15,0 0-15,27 3 0,-15-2 16,6 0-16,7 0 0,-1 0 16,1 1-16,15 1 0,6 0 15,1 0-15,0 0 0,18 0 16,18-1-16,-7 1 0,-5-2 0,19 1 15,2-4-15,-7 2 0,-5-1 16,46-3-16,18-3 16,-24 3-16,-15-1 0,9 3 0,9 1 15,-17-3-15,-11-2 0,13 1 16,10 0-16,-12 3 0,-10 1 0,18-2 16,11 0-16,-13-2 15,-10 0-15,14 0 0,9 1 16,-16 1-16,-10-1 0,19 1 15,12 0-15,-19 2 0,-11 3 0,10-1 16,8 0-16,-13-2 0,-8-3 16,15 5-16,12 3 0,-18 2 15,-10-1-15,12 0 0,10-2 16,-16-1-16,-12 1 0,6-5 16,3-2-16,-12 2 0,-8-1 0,4 1 15,3 1-15,-12-2 16,-10 1-16,8-4 0,5-1 15,-13 3-15,-10 0 0,3 2 16,2 2-16,-11-2 0,-6-1 0,-4-1 16,-2 1-16,-9 3 0,-6 1 15,-7 1-15,-6 0 0,-5 2 16,-4 2-16,0-2 0,1-2 16,0-2-16</inkml:trace>
  <inkml:trace contextRef="#ctx0" brushRef="#br0" timeOffset="216735.676">2033 8496 0,'0'0'16,"0"0"-16,0 0 0,0 0 0,0 0 16,0 0-16,0 0 0,0 0 15,0 0-15,0 0 0,0 0 16,0 0-16,0 0 0,0 0 16,0 0-16,0 0 0,0 0 15,29 4-15,-29-4 0,0 0 16,0 0-16,25 9 0,-25-9 15,0 0-15,29 9 0,-29-9 0,30 4 16,-15-2-16,0-1 0,3 1 16,1 0-16,0 0 0,1 0 15,1-2-15,2 0 0,6 0 16,1 0-16,2 1 0,3 0 16,-3-1-16,-1 1 0,11-1 15,4 0-15,-5 0 0,-5 0 0,7-1 16,2 0-16,0 1 15,-2 0-15,11-1 0,-3 0 16,2 0-16,-2-1 0,9 1 0,-2-1 16,-3-2-16,-4-2 0,0 1 15,-1 2-15,-2 2 0,-1 1 16,9-1-16,3 1 0,-6-1 16,-8-3-16,6 4 0,1 2 15,-4-4-15,-4-1 0,2 1 16,2 0-16,-2 0 0,-2-1 0,0 0 15,2 1-15,-4-1 16,-1-1-16,1 3 0,1 2 16,-2-3-16,-3-3 0,3 0 0,0-1 15,-4 1-15,2 2 0,-1 1 16,-1 0-16,-2 1 0,-6-2 16,4 0-16,3 1 0,-4 0 15,-5-1-15,-1 1 0,1 0 16,-6-1-16,-1-2 0,-1 2 15,2 0-15,-5 1 0,-6 0 0,-4 1 16,0 0-16,-6 1 0,-5-2 16,3 2-16,2 0 0,-2-1 15</inkml:trace>
  <inkml:trace contextRef="#ctx0" brushRef="#br0" timeOffset="218419.623">5898 8595 0,'0'0'0,"0"0"0,0 0 16,22 0-16,-22 0 0,21 3 15,-7-3-15,2 0 0,0 1 0,3-1 16,2 0-16,1 1 15,0 0-15,10-1 0,1 1 16,0 0-16,-4 0 0,4 1 16,3-4-16,6 4 0,-3-1 0,2-1 15,2-3-15,-3 0 0,-1 0 16,8 1-16,2 1 0,-5-1 16,-4 1-16,2 1 0,2 3 15,-3-3-15,-3 0 0,3 0 16,1 2-16,-2 0 0,-2 0 0,10 0 15,1 1-15,-5-2 0,-4-1 16,3 1-16,2 0 16,-2 0-16,-5-1 0,5 0 0,3 1 15,-3 3-15,-3 2 0,4-2 16,2-1-16,-3-2 0,-2-2 16,7-1-16,3 4 0,-12 0 15,-3 1-15,11 0 0,5-3 16,-4 0-16,-5-1 0,3 1 15,1 1-15,-3-1 0,-3 0 0,5 0 16,4 0-16,-3 0 0,0 0 16,1 0-16,2 0 15,-5 1-15,-2 0 0,6-2 0,2 0 16,-4 1-16,-5 2 0,4-1 16,5 0-16,-6-2 0,-3 0 0,10 2 15,2 2-15,-11-3 16,-3-2-16,24 1 0,0 0 15,-27 2-15,-1-1 0,24 2 0,-3 0 16,-20 0-16,5-1 0,23-1 16,-4-1-16,-26 3 0,2 2 0,23-2 15,-1-6-15,-8 2 16,-2-2-16,4 3 0,2 1 16,-9 5-16,-6 2 0,9-4 15,7-4-15,-6-1 0,-2 1 0,3 4 16,2 0-16,-2-4 15,-1-3-15,4 3 0,2 2 16,-5-1-16,-4 2 0,7 1 0,5 3 16,-9-4-16,-4-3 0,5 1 15,6 2-15,-4 1 0,-4 2 16,5-2-16,5-1 0,-4-2 16,-1-1-16,4 3 0,5 2 15,-11-3-15,-8-2 0,8-3 16,4-1-16,-1 4 0,-1 2 0,2 1 15,2 0-15,-5-4 0,-2-2 16,4 1-16,2 3 16,-5 2-16,-5-1 0,6-4 0,3 0 15,-4 3-15,-2 2 0,3-1 16,1-1-16,-4-1 0,-2 1 16,5 1-16,4 1 0,-9-2 15,-3 0-15,5-2 0,6 2 16,-8 0-16,-6 3 0,5-4 15,5-1-15,-5 5 0,0 0 0,-1-2 16,0-1-16,1 0 0,-2-1 16,2 1-16,2 3 0,-4-5 15,-1-1-15,0 3 0,1 3 16,-3-1-16,-1 0 0,-2-2 16,-3 2-16,-4-1 0,-3 1 0,-10 0 15,-5-1-15,-5 0 0</inkml:trace>
  <inkml:trace contextRef="#ctx0" brushRef="#br0" timeOffset="219752.6537">8710 8588 0,'0'0'0,"14"0"0,2 1 16,0-1-16,1 1 0,12 1 0,4 1 15,3-1-15,3 1 0,14 0 16,4 1-16,2 0 0,1 2 16,15 0-16,2 0 0,15-2 15,0-1-15,12 2 0,0 1 16,-2-2-16,-1-1 0,49-1 16,-8-4-16,-11 2 0,-6 0 0,0 2 15,2-2-15,-3 2 0,-3 0 16,-1 3-16,-1 1 0,-6-1 15,-5-2-15,-4-1 0,-1-2 16,-7 2-16,-5 2 0,-1-1 16,-3 0-16,-7-2 0,-5-2 15,-1 4-15,-1 4 0,-7-4 0,-4 0 16,-8-5-16,-5-2 16,-2 2-16,-3 2 0,-8 0 0,-5-1 15,-5-1-15,-1 0 0,-7-1 16,-3-1-16,-6 1 0,-4-1 15,-4-1-15,-2-1 0,-8 0 16,-4 2-16,-1 2 0,-5 1 16,-3 1-16,-2-1 0,8 1 15,5 0-15,2 0 0</inkml:trace>
  <inkml:trace contextRef="#ctx0" brushRef="#br0" timeOffset="221371.229">14066 8621 0,'0'0'0,"12"0"16,5 1-16,2-1 0,1 2 0,13-2 16,6 0-16,11 1 0,1 2 15,18 1-15,7 0 0,-1-1 16,0-3-16,17 3 0,2 1 15,6-3-15,-9 0 0,50 4 16,-2 3-16,-13-2 0,-10 1 0,3-6 16,2-4-16,-14 3 0,-10 0 15,2 4-15,0 2 0,-9-2 16,-9-2-16,-4 0 0,-2 1 16,-13 0-16,-10-1 0,-9-2 15,-6-1-15,-12-2 0,-10-1 16,-9 3-16,-6 1 0,-6 0 15,-3-3-15,-14-5 0,-10-2 16,-8 3-16,-4 4 0,-16-2 16,-10 0-16,-2 3 0,-2 3 0,-10-1 15,-5 1-15,1 0 0,4 1 16,-17 1-16,-9 1 0,4 2 16,3 1-16,-7-2 0,-6-2 15,10 0-15,7 0 0,-8-1 16,-5 0-16,15 3 0,11 2 15,3 1-15,3 2 0,14-5 0,12-3 16,8-2-16,6 1 16,11 0-16,9 0 0,8-1 15,5-2-15,5-1 0,3 0 0,3 3 16,4 1-16,4-2 0,3-4 16,15 2-16,10-2 0,-12 4 15,4-1-15,14-3 0,9 0 16,3 2-16,0 2 0,11-1 15,8-2-15,31 2 0,-12 4 0,4-1 16,4 0-16,-8 1 16,-6 1-16,8 0 0,4 0 15,-9-3-15,-7-2 0,6 5 0,6 2 16,-11-1-16,-9 2 0,5-1 16,3 0-16,-12-1 0,-8-3 15,-1 3-15,0 1 0,-9-3 16,-5 0-16,-4-1 0,-6 1 15,-9 2-15,-5 3 0,-4-5 16,-2-3-16,-6-1 0,-4 0 0,-6 0 16,-4 2-16,-3 0 0,-3 1 15,-2-3-15,-6-2 16,-2-2-16,-4 0 0,-5 3 0,-7 1 16,0 0-16,0 1 0,-9-2 15,-5 1-15,-1 0 0,0 1 16,-9-2-16,-6-1 0,0-1 15,2 0-15,-15 2 0,-3 1 16,3-1-16,2-1 0,-40 3 16,6 1-16,12-1 0,8-1 0,-1 0 15,0 5-15,7-2 0,5 1 16,1-1-16,0 0 0,10-1 16,7-1-16,0 1 0,-1 1 15,2 0-15,1 1 0,3 0 16,2 0-16,10 1 0,7 1 0,4-5 15,4-3-15,7 0 16,6 1-16,2 2 0,3 1 16,2 2-16,3 3 0,3-5 0,5-1 15,0 1-15,3-1 0,3 0 16,3 0-16,2-1 0,2 0 16,9 0-16,5 0 0,1 1 15,0 1-15,7-1 0,5-1 16,2 1-16,2 1 0,12 1 15,5 1-15,-6-1 0,-1-1 16,14 1-16,6-1 0,-8 0 16,-4 0-16,38-1 0,-2 0 15,-14 1-15,-8 0 0,1 2 0,1 3 16,-9-1-16,-6 1 0,1 0 16,0-3-16,-8 3 0,-6-1 15,-2-1-15,-1-2 16,-12 0-16,-7 1 0,-6 0 0,-6 3 15,-7-4-15,-4-2 0,-8 3 16,-5 3-16,-11-1 0,-9-1 16,14-2-16,2 0 0,3-1 0</inkml:trace>
  <inkml:trace contextRef="#ctx0" brushRef="#br0" timeOffset="226052.4029">14686 7552 0,'0'0'16,"0"0"-16,0 0 0,0 0 0,0 0 16,0 0-16,0 0 15,0 0-15,0 0 0,0 0 0,-1-28 16,1 28-16,0 0 0,-10-22 16,10 22-16,-12-19 0,4 10 15,-1-2-15,-1 0 16,0 1-16,0 0 0,-2 1 0,-2-1 15,-2 1-15,-1 2 0,-1 4 16,1 1-16,0 3 0,1 3 0,-7 3 16,0 2-16,1 2 0,2 3 15,2 2-15,1 5 16,3 0-16,2 0 0,1 5 0,4 1 16,4-5-16,3-2 0,5-2 15,4-2-15,2-2 0,2-5 0,4-5 16,2-5-16,3-3 15,3-3-15,1-3 0,1-2 16,-2-2-16,1-3 0,0-3 16,3-4-16,1-5 0,-4 0 0,-3-4 15,-3 0-15,-3 0 0,-3 3 16,-1-1-16,-2 2 0,-2 2 16,-1 3-16,-4 4 0,-2 2 15,0 3-15,1 3 0,-2 4 16,-1 4-16,0 4 0,0 0 15,-4 3-15,-1 6 0,1 4 16,0 4-16,0 6 0,-1 4 16,1 0-16,1 1 0,-2 4 0,1 3 15,-1 1-15,2-2 0,0 3 16,1-5-16,-1-2 0,2-3 0,0 0 16,-1-1-16,0-6 15,1-3-15,0-6 0</inkml:trace>
  <inkml:trace contextRef="#ctx0" brushRef="#br0" timeOffset="226419.7987">14901 7550 0,'0'0'0,"0"0"0,0 0 0,0 0 16,0 0-16,0 0 0,24 5 15,-24-5-15,0 0 0,27 0 16,-27 0-16,19-5 0,-19 5 0,19-11 16,-10 4-16,-1 0 0,-1-1 15,0 0-15,-1-1 16,-2-1-16,-1 1 0,-2-1 0,-2 0 16,-1 0-16,-1 1 0,-4 0 15,-3 1-15,-1 1 0,-1 2 0,0 3 16,-1 2-16,-1 2 15,1 4-15,-6 3 0,0 1 16,1 4-16,1 3 0,3 3 16,2 4-16,3 0 0,4-1 0,5 6 15,5 0-15,4-3 0,3-2 16,7-3-16,4-3 0,3-5 16,3-2-16,-6-2 0,-4-1 15,-4-3-15</inkml:trace>
  <inkml:trace contextRef="#ctx0" brushRef="#br0" timeOffset="226835.6361">15397 7404 0,'0'0'0,"0"0"16,0 0-16,0 0 0,0 0 0,0 0 15,0 0-15,0 0 16,0 0-16,-21 25 0,21-25 16,-23 23-16,10-11 0,-1 4 0,0 2 15,1 0-15,1 2 0,-2 5 16,3 1-16,3-5 0,1-2 16,4-1-16,2-1 15,3-1-15,3-3 0,9-3 0,4-1 16,2-2-16,0-2 0,4-3 15,3-2-15,-4 0 0,-4-2 0,-3 2 16</inkml:trace>
  <inkml:trace contextRef="#ctx0" brushRef="#br0" timeOffset="227186.0783">15753 7450 0,'0'0'0,"0"0"0,0 0 15,0 0-15,-17 18 0,17-18 16,-17 22-16,17-22 0,-23 31 0,9-12 16,0 2-16,3-1 0,1-2 15,2 6-15,5-2 16,4-4-16,4-2 0,8-4 16,8-5-16,2-3 0,1-3 0,6-2 15,0-4-15,0-1 0,-1-4 16,-1 0-16,-3-1 0,-4-4 15,-3-1-15,-6-3 0,-3-3 16,-6 1-16,-4 2 0,-5 2 16,-3 1-16,-2 5 0,-3 2 0,-1 3 15,-3 3-15,-3 3 0,-2 1 16,1 3-16,1 2 16,3 3-16,4 1 0,3 2 0,3 0 15,5 2-15,4-2 0,-1-1 16,0-3-16,0 0 0</inkml:trace>
  <inkml:trace contextRef="#ctx0" brushRef="#br0" timeOffset="227519.9486">16239 7424 0,'0'0'0,"0"0"15,0 0-15,-9 28 0,6-16 0,-1 5 16,-2 2-16,1 8 16,-1 0-16,1-3 0,0 0 15,2-4-15,0-6 0,-1 2 0,1-1 16,2-8-16,0-1 0,1-6 16,0-3-16,1-3 0,0-2 15,2-3-15,1-3 0,1-3 16,3-1-16,1-1 0,1 0 15,2 2-15,1 2 0,3 0 16,1 4-16,-5 3 0,0 1 16,0 3-16,1 4 0,-2 1 0,1 3 15,0 2-15,1 2 16,-2-1-16,-2-1 0,-1-1 0</inkml:trace>
  <inkml:trace contextRef="#ctx0" brushRef="#br0" timeOffset="227969.0394">16854 7474 0,'0'0'0,"0"0"16,0 0-16,0 0 0,0 0 0,0 0 16,0 0-16,0 0 0,3-21 15,-3 21-15,0 0 0,-17-13 16,17 13-16,-18-9 0,18 9 15,-25-7-15,11 5 0,-2 3 16,1 1-16,-2 2 0,0 2 0,-3 2 16,-2 5-16,-4 3 0,3 3 15,2 3-15,3 0 0,3 0 16,3 0-16,3 3 16,4-3-16,4-3 0,3-2 0,9-4 15,8-2-15,2-7 0,1-5 16,4-7-16,4-5 0,-1 2 15,-3 3-15,-1-5 0,0-1 16,-3-4-16,-1-3 0,0-3 16,-4 1-16,-4 4 0,-2 5 0,-2 4 15,-2 3-15,-4 3 0,1 1 16,-4 3-16,-3 2 0,2 5 16,0 4-16,-1 1 0,0 5 15,-1-2-15,2-1 0,4 4 16,1 0-16,3-1 0,1-3 15,6-4-15,2-4 0,-5-2 16,-2-1-16,-1 0 0</inkml:trace>
  <inkml:trace contextRef="#ctx0" brushRef="#br0" timeOffset="228236.4357">17249 7232 0,'0'0'16,"0"0"-16,0 0 0,-7 21 16,7-21-16,-11 28 0,2-5 15,-3 2-15,0 2 0,-3 11 0,-1 4 16,3-5-16,2-4 0,2 4 16,4-3-16,4-6 0,3-5 15,5-5-15,4-4 0,2-5 16,1-3-16,7-7 15,5-5-15,-4-2 0,-3-3 0,0-3 16,-1 0-16,-4 1 0,-3 3 16,-2 2-16</inkml:trace>
  <inkml:trace contextRef="#ctx0" brushRef="#br0" timeOffset="228419.1595">17009 7429 0,'0'0'0,"0"0"0,0 0 16,0 0-16,0 0 0,35-9 16,-35 9-16,39-2 0,-16 2 0,2 0 15,3-1-15,-1-1 16,2 1-16,7 0 0,1 1 16,-6 0-16,-6 0 0,-3 0 0</inkml:trace>
  <inkml:trace contextRef="#ctx0" brushRef="#br0" timeOffset="228769.4748">17386 7542 0,'0'0'0,"0"0"16,0 0-16,22 0 0,-22 0 0,24-1 15,-24 1-15,33-3 0,-13 0 16,1-1-16,1-1 0,-1-2 15,-1-1-15,4-1 0,-1-1 16,-4-1-16,-4 0 0,-4 0 16,-4 0-16,-4 1 0,-3-1 0,-2-1 15,-3 2-15,-4 1 16,-2 2-16,-5 3 0,-1 2 16,-2 2-16,0 2 0,0 3 0,1 4 15,-2 0-15,0 3 0,-1 6 16,3 2-16,4 3 0,2-1 15,5 0-15,6-3 0,5 0 16,3-1-16,7-3 0,2 0 16,7-4-16,6-1 0,3-4 15,3-4-15,2 1 0,1-1 16,-2-1-16,-7 0 0,-6 1 0</inkml:trace>
  <inkml:trace contextRef="#ctx0" brushRef="#br0" timeOffset="229202.681">18094 7433 0,'0'0'0,"0"0"16,0 0-16,-18-10 0,18 10 15,-23-6-15,10 2 0,-3-1 0,-2 0 16,-2 2-16,-4 0 16,1 3-16,-1 2 0,-9 3 15,0 4-15,2 1 0,3 0 0,4 3 16,3 2-16,0 5 0,5 0 15,5 0-15,4 0 0,5-4 16,4-2-16,8-1 0,8 0 16,3-5-16,3-3 0,4-4 15,6-1-15,-2-4 0,-2 1 16,1-8-16,0-4 0,2-5 0,-4-1 16,-4-3-16,-2-4 15,-4-1-15,-3-4 0,-4 0 16,-2 0-16,-3 3 0,0 2 0,-2 0 15,0 2-15,-2 2 0,0 5 16,0 7-16,-2 5 0,0 1 16,0 0-16,-1 6 0,0 0 15,0 4-15,-1 4 0,-1 6 16,-2 7-16,-1 2 0,-3 3 0,0 3 16,0 3-16,-1 0 0,0 2 15,2 0-15,2 1 16,-1 5-16,3-1 0,0-10 0,1-5 15,-1-6-15</inkml:trace>
  <inkml:trace contextRef="#ctx0" brushRef="#br0" timeOffset="235021.6198">13582 7635 0,'0'0'0,"0"0"0,0 0 0,0 0 15,0 0-15,0 0 0,26-12 16,-26 12-16,23 0 0,-23 0 15,36 6-15,-14-1 0,1 1 0,8 5 16,8 2-16,9 4 0,1-1 16,21 8-16,11 3 15,8 4-15,-5 0 0,22 2 16,17 2-16,8-1 0,3 1 0,47 8 16,-23-6-16,-8-1 0,-5-3 15,-6 3-15,-4 1 0,-15-7 16,-8-3-16,-5 1 0,-4-1 15,-13-3-15,-12-2 0,-14-3 16,-9-3-16,-12-4 0,-9-3 0,-7 1 16,-5 0-16,-8-4 0,-6-2 15,-6-2-15,-4 1 0,-3-3 16,0-3-16,0 2 0,3 0 16,0 1-16</inkml:trace>
  <inkml:trace contextRef="#ctx0" brushRef="#br0" timeOffset="246128.4454">2267 9492 0,'0'0'0,"0"0"0,0 0 0,0 0 16,0 0-16,0 0 0,0 0 15,28-2-15,-28 2 0,22 2 16,-22-2-16,27 2 0,-13 0 0,3-1 15,2 2-15,2-1 0,-1-1 16,5 0-16,-2 1 16,2-1-16,0 0 0,12-1 0,2 0 15,1 2-15,-2 0 0,12 0 16,1-1-16,0-1 0,-4-3 0,16 2 16,1 1-16,-8 0 15,-5-1-15,15 1 0,1-2 16,-3-1-16,-4-1 0,15-1 15,1 2-15,-10 3 0,-8 0 0,36 0 16,-2-1-16,-14 1 0,-12 0 16,10 3-16,3 2 0,-12-4 15,-8-2-15,10 0 0,4 1 16,-8-3-16,-6-1 0,10 4 16,7 1-16,-6-2 0,-3-1 0,8 2 15,2 1-15,-8 3 0,-12 2 16,16-2-16,8-1 15,-11-1-15,-10-2 0,11 4 0,9 3 16,-12-6-16,-8-2 0,12 1 16,7 1-16,-5 1 0,-4-1 15,5 2-15,3-1 0,-9 1 16,-5 2-16,11-3 0,5-1 16,-11 0-16,-8-1 0,14 0 15,5 1-15,-8 0 0,-8 1 0,7-1 16,3-1-16,-4 2 0,-5-1 15,8 1-15,1 0 16,-6-2-16,-8-1 0,9-1 0,6 2 16,-14 0-16,-8 0 0,11 5 15,6 0-15,-4-1 0,-5-1 16,6-6-16,4-3 0,-10 4 16,-8 4-16,9 0 0,5 1 15,-4-3-15,-5 0 0,7-2 16,5-1-16,-13 2 0,-8 0 0,7-2 15,7 0-15,-8 2 0,-2 1 16,5-1-16,3-2 16,-11 0-16,-7 1 0,5 1 0,3-1 15,-11 2-15,-5 0 0,4-1 16,3 0-16,-8 0 0,-5-1 0,-4 1 16,0 1-16,-4-2 15,-3 0-15,3 2 0,1 2 16,-5-1-16,-5-1 0,-8-1 15,1 1-15,-2 0 0,-1 0 0,0-1 16,-2 1-16,3-1 0,-3 1 16,-3 0-16,0-2 15,-5 1-15,-5 0 0,3-1 0,1 1 16,3 0-16</inkml:trace>
  <inkml:trace contextRef="#ctx0" brushRef="#br0" timeOffset="246570.0518">8181 8226 0,'0'0'15,"0"0"-15,0 0 0,0 0 0,-21 21 16,21-21-16,-27 26 16,10-10-16,0 2 0,-3 4 0,-2 3 15,-6 7-15,1 0 0,-8 7 16,0 0-16,5-4 0,4-4 16,3-1-16,3-2 0,1 0 0,5-4 15,5-7-15,5-5 16,4-8-16,3-6 0,-1 0 0,0 1 15,1 0-15</inkml:trace>
  <inkml:trace contextRef="#ctx0" brushRef="#br0" timeOffset="246769.8544">8192 8345 0,'0'0'0,"0"0"0,0 0 15,0 0-15,0 30 0,0-30 16,-5 38-16,0-14 0,0 2 15,-2 1-15,1 4 0,-1 4 0,2-2 16,2-5-16,2-5 16,2 1-16,2-5 0,3-9 0,4-8 15,1-6-15,2-5 0,-2 2 16,-2 0-16,-1 2 0</inkml:trace>
  <inkml:trace contextRef="#ctx0" brushRef="#br0" timeOffset="246986.1243">8645 8081 0,'0'0'0,"0"0"16,0 0-16,0 0 0,0 0 0,-28 21 15,10-9-15,-1 3 0,0 0 0,0 2 16,1 3-16,5-4 16,0-2-16,2 2 0,4-3 15,6-2-15,8-2 0,6-3 16,9-1-16,3-4 0,4-1 0,2 0 15,3-1-15,3-2 0,-2 1 16,-6 0-16,-2-1 16,-5 1-16,-4 0 0,-4 1 0</inkml:trace>
  <inkml:trace contextRef="#ctx0" brushRef="#br0" timeOffset="247202.67">8599 8311 0,'0'0'0,"0"0"0,0 0 16,0 0-16,8 22 0,-8-22 0,4 30 16,-4-11-16,-1 3 0,0 5 15,-1 6-15,0 0 0,-1 3 16,1 7-16,0 1 0,0 3 16,0-6-16,1-6 0,-1-5 15,1-6-15,0-4 0,0-4 16,1-4-16,-1-3 0,-1-4 0,0 0 15,1-1-15,-1-2 0</inkml:trace>
  <inkml:trace contextRef="#ctx0" brushRef="#br0" timeOffset="247370.6656">8667 8435 0,'0'0'0,"0"0"0,0 0 16,21-6-16,-21 6 0,0 0 15,27-7-15,-16 6 0,0-1 0,1 2 16,0 0-16,-2 2 0,-1 1 16,-1-2-16,-2 1 0,0 0 15</inkml:trace>
  <inkml:trace contextRef="#ctx0" brushRef="#br0" timeOffset="247503.1904">8656 8588 0,'0'0'0,"0"0"16,0 0-16,0 0 0,0 0 0,0 0 15,31-6-15,-31 6 0,29-6 16,-9 3-16,3-1 0,0 0 16,0 0-16,2-3 0,0 0 15,2-1-15,-3 1 0,-5 1 16</inkml:trace>
  <inkml:trace contextRef="#ctx0" brushRef="#br0" timeOffset="247703.2045">9207 8221 0,'0'0'0,"0"0"15,0 0-15,0 0 0,7 21 16,-7-21-16,5 24 0,-5-24 16,2 28-16,-2-28 0,2 30 15,-2-14-15,0 1 0,0-2 16,1-2-16,-1-2 0,-1-6 0,0 2 15,1-2-15,0 0 0</inkml:trace>
  <inkml:trace contextRef="#ctx0" brushRef="#br0" timeOffset="248002.4584">9187 8273 0,'0'0'0,"0"0"0,0 0 0,21-3 15,-21 3-15,22 0 0,-22 0 16,33-2-16,-16 2 0,0 0 15,0 0-15,-2 0 0,-1 2 0,3-1 16,-2 2-16,-3 0 0,-2 1 16,-4-1-16,-4 3 0,-3-1 15,-1 1-15,-6 1 0,-5 2 16,-2 0-16,-1-1 0,-5 2 16,0-1-16,2-1 0,3 0 15,1-1-15,2 1 0,3-1 16,3-2-16,3-1 0,3 2 15,3-3-15,3-1 0,6 0 0,2-2 16,2 1-16,2-1 0,-2 1 16,1 1-16,-3-1 0,-2 0 15,-2 0-15,-1 0 0,-2 0 0</inkml:trace>
  <inkml:trace contextRef="#ctx0" brushRef="#br0" timeOffset="248202.5928">9031 8553 0,'0'0'0,"0"0"0,0 0 16,0 0-16,3 22 0,-3-22 16,3 25-16,-3-25 0,2 29 15,0-13-15,0-1 0,1 1 16,-1-3-16,0-1 0,-1 1 15,0-3-15,0-1 0,0 0 0</inkml:trace>
  <inkml:trace contextRef="#ctx0" brushRef="#br0" timeOffset="248521.2408">9057 8565 0,'0'0'0,"0"0"15,0 0-15,0 0 0,27-5 0,-27 5 16,30-5-16,-13 4 15,-2 0-15,2 1 0,-1 1 16,1 1-16,-2 0 0,-1 1 0,0-1 16,-5 1-16,-1 1 0,-6 1 15,-3 3-15,-2 0 0,-1 0 16,-5 0-16,-7 2 0,-2-1 16,-2 1-16,1 0 0,0-3 15,3 0-15,1-2 0,3 1 16,2-1-16,3 0 0,1-1 15,4-2-15,3 0 0,5 0 16,2-1-16,6-1 0,3 0 0,1-1 16,0 0-16,1-1 0,3 0 15,-1-1-15,0 1 0,-1-1 16,-2-1-16,-3-1 0,-3 1 0,-1 2 16</inkml:trace>
  <inkml:trace contextRef="#ctx0" brushRef="#br0" timeOffset="248721.39">9417 8518 0,'0'0'0,"0"0"15,0 0-15,0 0 0,0 0 0,5 25 16,-5-25-16,1 27 16,-1-27-16,0 32 0,1-14 15,0 0-15,0 0 0,0-2 16,0 1-16,1-3 0,0-2 0,-1-1 15,0-4-15,0-1 0,0-1 16,0-2-16</inkml:trace>
  <inkml:trace contextRef="#ctx0" brushRef="#br0" timeOffset="249002.8426">9520 8538 0,'0'0'0,"0"0"0,0 0 16,0 0-16,25 1 0,-25-1 15,22 5-15,-9-2 0,1 1 0,-1 1 16,0-1-16,-3 0 0,0 2 16,-1 2-16,-3 0 15,-1-1-15,-2 1 0,-4-1 0,-5 2 16,-1-1-16,-2 2 0,-1-3 16,0 1-16,-2 2 0,0 0 15,2-4-15,1 0 0,1 0 16,3 0-16,1-1 0,3 0 15,2-3-15,4 0 0,6-1 0,5 0 16,1-2-16,1-1 0,6 0 16,2 1-16,-4-2 0,-3 2 0,-3 0 15</inkml:trace>
  <inkml:trace contextRef="#ctx0" brushRef="#br0" timeOffset="251285.9452">10431 9472 0,'0'0'0,"0"0"0,0 0 16,24 0-16,-14 1 0,2-1 0,2 1 15,4-1-15,4 1 0,9 0 16,2 1-16,3 1 0,3 1 0,6 0 16,4 0-16,15 0 15,1 1-15,15-1 0,0 0 0,1 0 16,-1 0-16,16 0 0,0-1 16,9 1-16,-5-2 0,42 0 15,-9 0-15,-11 2 0,-7 1 16,1-1-16,2-1 0,-7-3 15,-5-1-15,3 3 0,2 2 16,-3 0-16,-2 0 0,3 0 16,2-2-16,0-2 0,-2-1 0,3 0 15,4 1-15,-6 0 0,-3 0 16,2 0-16,3 0 0,-2-5 16,-1-1-16,5 1 0,4 2 15,-7 3-15,-3 2 0,3-2 16,3 0-16,-4-3 0,-2-2 15,5 3-15,1 0 0,-5 1 16,-2 2-16,1 1 0,4 0 16,-2-1-16,0-1 0,3 0 15,0-1-15,-7 0 0,-4-1 0,4 0 16,6 2-16,-6 5 0,-4 3 16,4-6-16,1-3 0,-7-1 15,-5-2-15,2 4 0,3 1 16,-5-1-16,-2 1 0,5 0 15,3 1-15,-7-2 0,-5 0 0,4 0 16,3 0-16,-1 0 16,-2-1-16,2 0 0,1 1 15,-4 0-15,-4 0 0,-1-2 0,0 1 16,-3 1-16,-1-2 0,3-2 16,2-4-16,-5 6 0,-2 1 15,1 0-15,-1-1 16,-1 0-16,-1-1 0,1 0 0,3 2 15,-2-4-15,-3 0 0,1-1 16,2-3-16,-5 9 0,-2 4 0,1 0 16,0-1-16,1-3 0,-1-2 15,0 3-15,0 4 16,-2-4-16,0 0 0,2 2 0,0 0 16,-1 1-16,0-1 0,2-1 15,1-2-15,-3 2 0,-4 2 16,3 1-16,2 0 0,-6 1 15,-6-1-15,5 2 0,1-2 16,-3 1-16,-2-1 0,-3-5 16,-4 0-16,-5 1 0,-3 2 0,-5-2 15,-4-1-15,-6-2 0,-6-1 16,-11-4-16,-8-3 0,-4 2 16,-2 2-16,1 3 0</inkml:trace>
  <inkml:trace contextRef="#ctx0" brushRef="#br0" timeOffset="329987.7233">24284 13437 0,'0'0'0,"0"0"0,0 0 16,0 0-16,0 0 0,0 0 16,27-3-16,-27 3 0,0 0 0,29-4 15,-29 4-15,27-1 0,-15 1 16,3 0-16,3 2 15,-1-1-15,1 0 0,3 0 0,2 2 16,1 1-16,2-1 0,12 2 16,5 1-16,1 0 0,2 1 0,18 1 15,5 1-15,9 2 16,-5-3-16,22 4 0,4 3 16,-6-5-16,-6-1 0,50 1 0,14 0 15,-25 2-15,-14 0 0,11-7 16,9-4-16,-18-3 15,-13-1-15,24-2 16,15-2-16,-8-5 0,-5-5 0,-11-3 16,-8 0-16,-9 2 0,-5 2 15,14-2-15,10 0 16,1-1-16,1 1 0,-29 4 0,-22 5 16,16 4-16,11 4 15,-15 0-15,-8 1 0,6-1 0,5 0 16,-15 1-16,-11 0 0,6 6 15,5 3-15,-13 1 0,-9-2 16,0 4-16,1 2 0,-16-4 16,-10-4-16,-7-1 0</inkml:trace>
  <inkml:trace contextRef="#ctx0" brushRef="#br0" timeOffset="333154.3297">16506 12450 0,'0'0'0,"0"0"15,8 23-15,-5-11 0,0 4 0,3 6 16,2 8 0,3 13-16,1 5 0,2 13 0,-1 4 15,-1 5-15,-2-6 0,2 11 16,-1-4-16,-1-9 0,0-8 15,-1 2-15,0 1 0,-1-2 16,-2-8-16,0-8 0,-1-6 16,0-4-16,-2-4 0,-1-11 0,0-8 15,0-1-15,-1-2 0,0 0 16</inkml:trace>
  <inkml:trace contextRef="#ctx0" brushRef="#br0" timeOffset="335254.0153">16441 12472 0,'0'0'0,"0"0"0,0 0 15,0 0-15,0 0 0,17-17 16,-17 17-1,22-7-15,-8 5 0,5 1 0,4 0 16,5-1-16,7 1 0,-2 1 16,-1 0-16,16 1 15,7 0-15,10 0 0,-2-1 0,23-1 16,8-1-16,-8 1 0,-6-2 16,24-1-16,21 0 15,-13-2-15,-8 1 0,49-3 0,-9 2 16,-10-2-16,-10 1 0,6-2 15,5-2-15,-5 3 0,-3 1 0,3 1 16,1-1-16,-1 2 0,0 1 16,7-2-16,4 0 0,-5-2 15,-5 0-15,6 2 0,3 2 16,-7 0-16,-4 0 0,2 1 16,3 2-16,-7-2 0,-3-2 0,10 0 15,8-1 1,-6 3-16,-1 3 0,-5 0 0,-2 2 15,-6-1-15,-3-1 0,12 0 16,9 0-16,-5-1 16,-5-3-16,-1 6 0,-2 1 0,-7 1 15,-4 0-15,-2-3 0,0-3 16,-4 0-16,-2-1 0,9-2 16,5-1-16,21 5 15,12 3-15,-35 0 0,-23 1 0,16-3 16,9-2-16,-12-1 0,-8-1 15,12 4-15,10 2 16,-15-4-16,-10 1 0,11 2 16,8 5-16,-14-1 0,-10-2 0,14-5 15,9-5-15,-16 4 0,-10 3 16,10 4-16,7 2 0,-12-2 16,-9 1-16,14-6 0,11-4 15,-16 4-15,-11 4 0,8 1 16,8 0-16,-11-4 0,-7-3 0,6 3 15,6 3-15,-14-1 0,-7-4 16,6 1-16,2-1 0,-11 0 16,-8-1-16,5 0 0,5 1 15,-7 1-15,-4 1 0,6-2 16,5-3-16,-14 4 0,-8 0 0,5-1 16,5 1-16,-2 2 0,0 1 15,4-2-15,2-2 16,-11 3-16,-7 1 0,6 1 0,4 2 15,-8-2-15,-6-2 0,3 0 16,3-2-16,-7 6 0,-5 3 0,1-2 16,0 0-16,-6-4 15,-3-1-15,1 3 0,2 1 16,-6 3-16,-3 1 0,-2 0 16,-1 1-16,-2-1 0,-2-2 15,4 7-15,3 5 0,-14-6 16,-1 4-16,1 5 0,0 4 15,0-2-15,-2-1 0,-1 10 16,0 8-16,0-10 0,-1 0 16,2 7-16,-2 3 0,1-7 15,0-2-15,2 5 0,0-1 16,-2-6-16,1 1 0,0 1 16,-1 1-16,-1-1 0,-1-1 0,0 0 15,0 1-15,-1-3 0,0-2 16,1 2-16,-1 2 15,-2-4-15,-2-2 0,0-2 0,-1 0 16,-3-3-16,0-2 0,-5 0 16,-2 3-1,-2-6-15,-1-1 0,2-5 0,1 0 16,-7-4-16,-3 2 0,-1-4 0,-2 1 16,-1-2-16,-3-1 15,1 0-15,-1 1 0,-4-1 0,-3 0 16,-1 0-16,2 1 0,-6 1 15,-3 1-15,2-1 16,1-2-16,-11 1 0,-2 2 0,5-1 16,3 1-16,-7-2 0,-5 0 15,6-1-15,5 1 0,-11-2 16,-2 1-16,4 0 0,2 1 16,-5-1-16,-2 2 0,4-3 15,6 0-15,-34-1 0,1-3 16,13 2-16,10 2 0,-5-1 15,-3-1-15,7-3 0,6-2 0,-8 3 16,-5 3-16,9-1 0,6-2 16,-9-2-16,-7-2 0,8 4 15,6 2-15,-8 4 0,-5 1 16,2-2-16,5-3 0,-10 2 16,-4 0-16,12 0 0,9 0 0,-13-1 15,-6 0-15,6 0 0,7 2 16,-9 2-16,-4 2 0,5-4 15,3-2-15,-8 0 0,-6 1 16,14 1-16,8 2 0,-11 0 16,-6-2-16,9 5 0,6-1 0,-11-1 15,-7-1-15,9-4 16,8-2-16,-8 4 0,-3 3 16,9 2-16,9 0 0,-10 1 15,-6 1-15,8-4 0,4-3 0,-8 4 16,-6 0-16,7 1 0,5 0 15,-9 0-15,-6 1 16,14-4-16,8-2 0,-11-1 16,-9 2-16,6 2 0,4 4 0,-7-4 15,-3-2-15,9-2 0,6-2 16,-8 2-16,-4 0 0,3 2 16,5-1-16,-9 1 0,-5 0 15,5-1-15,4 0 0,-9-2 16,-7-1-16,7 2 0,5 2 0,-5-3 15,-5-1-15,14 0 0,9-1 16,-26 1 0,-18-2-16,4 0 0,3 0 0,8 0 15,7 0-15,0 2 0,3 1 0,-3-1 16,-2-1-16,3-1 0,1-1 16,-3-2-16,-1 1 0,3 1 15,2 2-15,-4-1 0,-1 2 16,2-3-16,4-1 0,-3 1 15,-2 0-15,2-1 0,1-1 16,-3-1-16,-1 0 0,2 5 16,2 2-16,-3 2 0,1 0 15,-2-4-15,0-3 0,-1-1 16,-1 1-16,4 2 0,0 2 0,-2 1 16,-3 0-16,3-2 15,2 0-15,-1 2 0,1 4 16,0-3-16,1-2 0,-7 4 15,-4 3-15,-11 3 16,-6 3-16,25-4 0,16 0 0,-12 1 16,-5 1-16,5-2 15,7-3-15,-4 1 0,-2 0 0,6-2 16,6-2-16,-9 2 0,-5 4 16,12-3-16,7 0 0,-5 0 15,-4 2-15,8-5 0,7 0 0,-8 0 16,-5-1-16,8 0 0,8 0 15,-7 1-15,-2 1 16,6-2-16,4-1 0,0 2 0,1 1 16,9 0-16,7 0 0,10-1 15,7 0-15,5 0 0</inkml:trace>
  <inkml:trace contextRef="#ctx0" brushRef="#br0" timeOffset="367004.5906">29299 13504 0,'0'0'16,"0"0"-16,0 0 0,0 0 0,0 0 15,0 0-15,0 0 16,0 0-16,0 0 0,-32-1 0,32 1 15,-33-7-15,33 7 0,-43-12 16,14 5-16,0 1 0,-2-2 0,-15-3 16,-3 0-16,-1 1 15,2 1-15,-16-2 0,-3 1 16,-5-1-16,8 4 0,-13-1 0,-2 2 16,9 1-16,6-1 0,-10 6 15,0 3-15,13 1 16,7-1-16,-28 6 0,4 2 0,26-3 15,2-1-15,-19 4 0,3 0 16,8 0-16,8 3 0,-7-5 16,-3 0-16,10-5 0,8-2 0,-9 2 15,-6 1-15,10-2 16,6-2-16,-8 4 0,-6 2 16,7-5-16,3-2 0,-7 4 15,-4 4-15,6-2 0,5-2 0,-4-1 16,-3-2-16,6 1 0,3 0 0,-8 1 15,-4 1 1,9-3-16,5 0 0,-8 0 0,-9 1 16,8-1-16,4 0 0,-5 0 15,-6 1-15,2-1 0,1 0 0,-4-1 16,-3-1-16,9 0 16,6-1-16,-12 0 0,-9 1 15,9 1-15,4 0 0,-6-1 0,-2 0 16,4-1-16,4 0 0,-6-3 15,-7-1-15,10 5 0,5 2 16,-7-1-16,-6-3 0,4 0 16,5-2-16,-7 1 0,-4-1 15,9 5-15,9 3 0,-8-1 16,-6-1-16,4-3 0,4-2 0,-8 0 16,-5 0-16,12 5 0,7 4 15,-7-2-15,-5-2 0,4-4 16,2-3-16,-6 3 0,-4 1 15,9 5-15,6 2 0,-7-3 16,-5-3-16,6 0 0,4 1 0,-6 0 16,-6 2-1,7-3-15,5-1 0,-8-2 0,-4-2 16,11 4-16,7 0 0,-11 4 16,-7 2-16,5-4 0,5-2 0,-5 1 15,-4 0-15,11 1 0,6-1 16,-8 0-16,-6 1 15,6-1-15,4-2 0,-8 4 0,-2 1 16,2 0-16,4-1 0,-8-1 16,-5 0-16,11-1 0,8 0 0,-10 0 15,-5 1-15,4 1 0,3 1 16,-6-2-16,-3-2 16,10-1-16,6 1 0,-8 6 0,-6 3 15,6-4-15,3-3 0,-4-3 16,0 1-16,4 4 0,2 2 0,-9-2 15,-5-1-15,8 0 16,6 0-16,-6 2 0,-5 1 16,5-2-16,6-2 0,-9-4 15,-4-3-15,9 6 0,6 3 0,-5 1 16,-5 0-16,4-3 0,2-2 16,-5-1-16,-4-1 15,8 4-15,5 3 0,-8-4 0,-7-1 16,9-2-16,8 0 0,-9 1 15,-5 2-15,3 1 0,2 1 0,-6-3 16,-3-1-16,10 1 16,7 1-16,-9 0 0,-6-1 15,6 0-15,2 0 0,-5 1 0,-5 0 16,11-1-16,9-3 0,-8 1 16,-5 0-16,0 3 0,2 4 15,-6-5-15,-3 1 16,12-2-16,8-1 0,-11 3 0,-6-1 15,6 2-15,3 0 0,-6-1 16,-3 1-16,9-1 0,6 1 0,-7 0 16,-4 1-16,8-2 15,7-2-15,-6 0 0,-2 0 16,8 2-16,6-1 0,-6 1 0,-4 2 16,7-2-16,6-2 0,-5 2 15,-1 1-15,11-3 0,9 0 16,-5 0-16,-2 0 0,7 2 15,5-1-15,1 1 0,1 1 16,7-2-16,1-1 0,0 0 16,-2 0-16,-3 1 0,-3 0 0,3 1 15,3 0-15,3 0 0</inkml:trace>
  <inkml:trace contextRef="#ctx0" brushRef="#br0" timeOffset="424305.337">20002 14490 0,'0'0'0,"10"-1"0,4 1 16,4-2-16,2 1 0,13-1 15,6 0-15,9-1 0,-1 0 0,5 1 16,5 1-16,8 0 16,-3 0-16,13-1 0,0 0 15,-5 3-15,-4 1 0,13-2 16,3-2-16,-6 1 0,-3 1 16,37 3-16,-6 3 0,-9-5 15,-9-3-15,5 3 0,1 3 16,-5-1-16,-3-2 0,8 0 0,6-1 15,-9 0-15,-5 0 0,8 1 16,9 0-16,-12-1 0,-7-1 0,11 4 16,9 2-16,-7-2 15,-4 1-15,6-2 0,2-2 16,-9 2-16,-8 1 0,12-2 16,8-1-16,-9 0 0,-3 0 0,9-1 15,9-1-15,-10 0 0,-7 0 16,8 2-16,3 2 0,-10-3 15,-8 0-15,9-2 0,4-1 16,-9 0-16,-5 0 0,12 2 16,7 1-16,-9 0 0,-7 0 0,5-1 15,3 0 1,-6-2-16,-4 0 0,8 0 0,5 3 16,-9 1-16,-7 1 0,5-2 0,4-4 15,-5-4-15,-4-2 0,6 1 16,5 0-16,-12 5 0,-7 4 15,2-1-15,3 0 0,-3-1 16,-1-2-16,7-7 16,5-5-16,-5 4 0,0 3 0,-5-4 15,-1-3-15,0 7 0,-2 6 16,6-4-16,2-2 0,-2 0 0,-3 1 16,3 2-16,2 3 0,0 1 15,1-3-15,-2 2 0,0-1 16,-4-2-16,-1-1 0,3 2 15,1 2-15,0-1 0,-2 1 0,0-3 16,0-1-16,-6 4 16,-5 4-16,3-3 0,3 1 15,-6 1-15,-3 0 0,3 0 16,2 0-16,-1-1 0,-2 0 0,1 4 16,0 3-16,-8-2 15,-4-2-15,-17 1 0,-12-2 0,-7 1 16</inkml:trace>
  <inkml:trace contextRef="#ctx0" brushRef="#br0" timeOffset="426021.1704">31055 15413 0,'0'0'0,"0"0"0,0 0 16,-30 5-16,30-5 0,-24 4 0,9-1 15,-2 1-15,-1 1 0,-3-1 16,-3 1-16,-6-1 0,0 0 16,-4 0-16,-3-1 0,1 0 15,-1-2-15,-13-2 0,-4-2 16,1 0-16,1 2 0,-14-4 15,-1-3-15,4 0 0,3 0 16,-14-1-16,-2-1 0,6 2 16,4 1-16,-14-3 0,0-2 0,4 2 15,3 1-15,-37-3 16,5 2-16,7 1 0,4 0 16,0 1-16,0 0 0,12 6 0,8 3 15,-4-7-15,-4-5 0,1-2 16,-1-3-16,-3 5 0,-2 4 15,3 3-15,3 2 0,-18-6 16,-13-4-16,13 4 0,10 4 16,3 3-16,2 2 0,-1-1 15,-1 0-15,-2 1 0,-2 1 16,1-1-16,0-1 0,-2 0 16,1-1-16,3-2 0,2 2 0,-4 0 15,-2 0-15,3 1 0,2 0 16,-9-1-16,-6-2 0,6 2 15,5 0-15,-2-1 0,0 1 16,1 2-16,2 1 0,-18-2 16,-11 0-16,14-1 15,12-1-15,0 0 0,2 0 0,-4 1 16,-2 0-16,-4 0 0,-3-1 16,7 1-16,6 1 0,-5-2 15,-3-1-15,-2 1 0,-2 1 0,-2 1 16,-3 0-16,5-2 0,6 0 15,-3-3-15,-1 0 16,-4 2-16,-2 0 0,-1 1 16,-1-1-16,4 0 0,1 0 0,-8 1 15,-5 0-15,4 1 0,1 1 16,-3 0-16,-3 0 0,3 1 16,4 2-16,-4-2 0,-1 1 15,2 3-15,3 1 0,-1-3 16,-2-2-16,6 2 0,4 1 0,-10 1 15,-4 2-15,7-3 0,4 1 16,-3-1-16,-3 0 0,1-1 16,1 1-16,-17 0 15,-12 0-15,-6 6 0,-4 4 16,33-4-16,24-2 0,-27-3 16,-18 1-16,7-2 0,5 2 15,-4-4-15,-3-1 0,12 1 16,8 3-16,-22 3 0,-17 1 15,15-3-15,11-3 0,-8-1 16,-3-1-16,13 1 0,10 0 0,-15 2 16,-10 3-16,11-7 0,9-3 15,-6 0-15,-5 1 16,20 0-16,14 1 0,-27-1 0,-18-1 16,14 1-16,8 0 0,-15-2 15,-9-1-15,11-2 0,8-1 16,-8-1-16,-3 0 0,22-1 15,13-2-15,-36 3 0,-26 0 16,16-1-16,13-2 0,-8 0 0,-5 1 16,19 3-16,13 2 0,-24-3 15,-19-3-15,16 2 0,11 0 16,-15 2-16,-11 1 0,22 3 16,15 3-16,-19 0 0,-11 0 15,15-1-15,13-1 0,-14 1 16,-11 1-16,16 2 0,11 0 0,-11 1 15,-6-1-15,16 2 0,10 1 16,-11-2-16,-9 0 16,16 2-16,9 2 0,-11 1 0,-7 3 15,14-1-15,10 0 0,-16-2 16,-9 0-16,14-2 0,10 0 0,-17 3 16,-12 2-16,17 1 15,10-1-15,-11 2 0,-9 2 16,10-1-16,12 0 0,-12 5 15,-9 3-15,14-6 0,11-3 0,-15-1 16,-12 2-16,17-3 0,10 1 16,-9 0-16,-6 1 15,15-1-15,11-2 0,-16-2 0,-11-1 16,10-2-16,12-2 0,-16 4 16,-5 5-16,13-2 0,13-2 0,-19-3 15,-17-1-15,19 0 16,11 1-16,-20 0 15,-12 2-15,16-1 0,11-2 0,-8 0 16,-10-1-16,12 3 16,8 0-16,-26 2 15,-13 1-15,1 3 0,-2 1 16,39-2-16,22 0 0,-21-1 16,-14 0-16,8 4 0,6 2 0,-9 4 15,-3 3-15,7-3 16,3-2-16,4 4 0,-1 3 15,4-1-15,3-1 0,-1 0 0,-2 2 16,2-1-16,5 1 0,-5-2 16,-3 1-16,17-7 0,12-3 15,-1-4-15,0-2 0,20-1 16,12-3-16,9-1 0</inkml:trace>
  <inkml:trace contextRef="#ctx0" brushRef="#br0" timeOffset="427438.4567">2508 16272 0,'0'0'0,"18"3"0,4 2 15,-2-3-15,2 0 0,15 0 0,7 1 16,10 1-16,2 0 0,17 1 16,7 0-16,-4 0 0,-2 1 15,19 2-15,5 0 0,6-1 16,-11-1-16,45 3 0,-5 1 15,-19-3-15,-8-1 0,6-1 16,4 1-16,-7-1 0,-9-2 0,8 1 16,4 0-16,13 0 15,7 1-15,-5 0 0,-4 1 16,-19 1-16,-16 1 0,20-6 0,18-5 16,-9 3-16,-7 3 0,15-1 15,8 2-15,-13-3 0,-9-2 0,14 1 16,11-1-16,-1-1 15,-1-1-15,0-2 0,3 1 16,-23 0-16,-13 3 0,17-3 0,11 1 16,14-3-16,11-1 15,-2 0-15,0 0 0,-29 3 0,-19 3 16,7-1-16,4 1 0,7-6 16,4-4-16,10 1 0,5-1 15,-6 3-15,-5 2 0,3 1 16,0 1-16,-2-1 0,-1 1 0,6-1 15,2 2-15,-6 0 16,-4 1-16,6-4 0,5-1 16,-6 5-16,-4 3 0,3-1 15,4-1-15,-7 2 0,-5 0 0,5 3 16,2 4-16,-2-6 0,-2-3 16,4 2-16,5 3 0,-8-1 15,-4 1-15,4-1 0,2 1 16,-3 1-16,-2 3 0,5 1 15,4-2-15,-6 2 0,-3 0 0,5-2 16,3-2-16,-6 0 16,-4 1-16,3-1 0,2-1 0,0-1 15,-1 0-15,3 1 0,4 1 16,-8 1-16,-7 1 0,18 1 16,10 3-16,-18-4 0,-14-1 15,2-1-15,1 2 0,2-2 16,1 0-16,32-5 15,20-3-15,-32 0 0,-21 0 16,-1-1-16,0-1 0,5 4 0,2 3 16,1-5-16,0-4 0,-7 4 15,-3 2-15,5-2 0,4-1 16,-1-3-16,-2-2 0,23 7 16,13 5-16,-31-1 0,-22-1 15,3 0-15,3 0 0,4-1 16,6-1-16,13 5 0,11 2 15,-19-1-15,-14 0 0,3-5 0,1-5 16,4 5-16,4 4 0,3 1 16,3 3-16,-7-2 0,-2 0 15,2 2-15,3 0 0,-5-3 16,-2-3-16,21 8 16,12 3-16,-23-1 0,-18-4 0,3-1 15,1-2-15,-3 2 0,-1 0 0,6 0 16,3 0-16,-5 0 0,-4 0 15,3 0-15,0-1 16,-2-4-16,-3-2 0,-2 2 0,0-1 16,-5-3-16,-4-1 0,6 1 15,3 1-15,-6-3 0,-2-4 16,-1-3-16,-1-1 0,-3 0 16,-2 2-16,21-6 15,13-4-15,-3 3 0,0 1 16,-35 4-16,-23 3 0,22-2 15,16-2-15,-3 5 0,0 1 16,-2 1-16,0 0 0,-15 4 0,-11 2 16,8 1-16,8 1 0,3-1 15,4 2-15,0-2 16,1 0-16,-19 2 0,-12 2 0,5-1 16,4 0-16,2 3 0,3 2 15,17 1-15,11 1 16,-19-1-16,-13 0 0,-3 1 0,-4 3 15,3-5-15,2-2 0,0 0 16,-1 0-16,-5-1 0,-7-1 16,14 1-16,9 1 15,-12-3-15,-9-2 16,-18-1-16,-12-3 0,-1-2 0,0-1 16,-6 1-16,-4 1 0,-2-6 15,-1-5-15,-4 1 0,0 2 0,-5 3 16,-4 3-16,-1 1 0</inkml:trace>
  <inkml:trace contextRef="#ctx0" brushRef="#br0" timeOffset="428921.0854">2924 17474 0,'0'0'0,"0"0"0,0 0 16,22 2-16,-22-2 0,23 1 0,-23-1 16,34 0-16,-14 0 0,4 0 15,3 1-15,1-1 0,2-1 0,13 0 16,3-1 0,5-1-16,2-1 0,13 0 0,2-1 15,10-1-15,-8 0 0,16-2 16,1 0-16,-1-2 0,2 1 15,16-4-15,-1 0 16,-13 2-16,-11 2 0,39-3 0,-5 2 16,-5 3-16,-5 2 0,9 1 15,5 0-15,-26 1 0,-16-1 0,1 2 16,0 1-16,0 3 0,3 0 16,-25 0-16,-18-1 0,-11-1 15</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18:46.545"/>
    </inkml:context>
    <inkml:brush xml:id="br0">
      <inkml:brushProperty name="width" value="0.05292" units="cm"/>
      <inkml:brushProperty name="height" value="0.05292" units="cm"/>
      <inkml:brushProperty name="color" value="#FF0000"/>
    </inkml:brush>
  </inkml:definitions>
  <inkml:trace contextRef="#ctx0" brushRef="#br0">5500 2628 0,'0'0'0,"0"0"0,0 0 16,0 0-16,0 0 0,0 0 0,24-7 15,-24 7-15,0 0 0,30-4 16,-18 1-16,0 1 0,-1 1 16,4-3-16,-2 0 0,1 1 15,1-2-15,1 2 0,3 0 16,0-1-16,-1-1 15,7 1-15,1-1 0,8-1 0,0 1 16,-2-1-16,3 0 0,5 2 16,3 2-16,0-2 0,-2-2 15,2-2-15,0 1 0,0 0 16,0 1-16,8-2 0,-3 3 0,1-1 16,2 2-16,-3 0 0,-2 3 15,8-1-15,0-1 0,-6 2 16,-4-1-16,0 1 0,2 0 15,-7 3-15,-2 3 0,-2-4 16,0 0-16,-2 0 0,-1 1 16,-6 1-16,-4-2 0,-4 4 15,-4 0-15,-3 0 0,0 1 16,-6 3-16,-2 0 0,-1-2 0,1-1 16,-1-1-16</inkml:trace>
  <inkml:trace contextRef="#ctx0" brushRef="#br0" timeOffset="650.326">3064 5763 0,'0'0'15,"0"0"-15,0 0 0,0 0 16,0 0-16,21-14 0,-21 14 0,19-5 16,-19 5-16,29-5 0,-12 4 15,0-3-15,3-1 0,4 1 16,2-2-16,2 0 0,1-2 15,9-2-15,2-1 0,2 0 16,-1-1-16,10-1 0,2 0 16,1 3-16,1 1 0,10-4 15,-3-1-15,-3 0 0,0 2 0,9-1 16,0-2-16,-2 4 0,-3 1 16,7 1-16,-5 2 0,-6 0 15,-2 0-15,-19 2 0,-9 2 16,-8 1-16</inkml:trace>
  <inkml:trace contextRef="#ctx0" brushRef="#br0" timeOffset="1432.9978">3164 9648 0,'0'0'0,"0"0"0,0 0 16,26 0-16,-26 0 0,28-6 15,-5 0-15,1 2 0,2 0 0,11-4 16,7-1-16,0-1 0,3 2 16,16-4-16,3 0 15,5 0-15,-4 1 0,15-3 0,0-1 16,-6 2-16,-3 5 0,8 0 16,2-1-16,-14 3 0,-11 1 15,24 3-15,-7 4 0,-17 3 16,-14 0-16,-14-2 0,-9 0 15,-6-2-15</inkml:trace>
  <inkml:trace contextRef="#ctx0" brushRef="#br0" timeOffset="1932.7905">3136 11528 0,'0'0'0,"0"0"15,0 0-15,26 1 0,-26-1 0,24-2 16,-5 0-16,-2 2 15,4 1-15,10-3 0,5-4 16,-2 2-16,2 1 0,15-2 16,5-1-16,-3 1 0,-6 0 0,16-2 15,6 2-15,-3-2 0,-3 1 16,15-3-16,-1 1 0,-9 2 16,-8 3-16,13 0 0,-1-1 15,-8 5-15,-6 2 0,22 2 16,-7 1-16,-19-3 0,-14-2 0,-13-1 15,-7 1-15,-6 0 0</inkml:trace>
  <inkml:trace contextRef="#ctx0" brushRef="#br0" timeOffset="2449.9079">3281 13554 0,'0'0'16,"0"0"-16,0 0 0,33-10 16,-19 7-16,5-2 0,6-2 15,2 1-15,4 1 0,16-3 16,5 1-16,3 0 0,2-2 16,13 0-16,13 0 0,-5 0 15,-4 2-15,8 2 0,-3 3 16,-3 3-16,-11 3 0,-5 3 15,-6 1-15,-7-2 0,-5-1 0,-14-2 16,-7 0-16,-4-1 0</inkml:trace>
  <inkml:trace contextRef="#ctx0" brushRef="#br0" timeOffset="2966.5934">3306 15486 0,'0'0'15,"0"0"-15,0 0 0,19 2 0,-19-2 16,22 2-16,-4-1 16,3 0-16,4 0 0,6-1 15,5 0 1,17 0-16,4 0 0,-6 0 0,-5 0 0,17-2 15,18-1 1,-6 1-16,-5 1 0,9-1 0,-7-2 16,-18 1-16,-13 1 0,-10 0 0</inkml:trace>
  <inkml:trace contextRef="#ctx0" brushRef="#br0" timeOffset="5249.6913">3892 16352 0,'0'0'0,"0"0"0,0 0 16,0 0-16,0 0 0,0 0 0,-30-2 15,30 2-15,-23-2 0,23 2 16,-25-3-16,13 2 0,-3 1 15,-3 0-15,-2 0 0,1 0 16,-3-1-16,-3 0 0,2 0 16,-11 1-16,0 0 0,-2-1 15,1 1-15,-2 1 0,-1 2 0,-9 0 16,-1 1-16,3 0 0,-1 3 16,2-1-16,2-1 0,-9 3 15,2 2-15,3 4 0,0 1 16,2 4-16,1 2 0,-1 1 15,0 1-15,3-1 0,4-2 16,-2 6-16,3 3 0,4-1 16,3-1-16,0 2 0,2 0 15,4 1-15,4 2 0,3-1 16,3-1-16,4 2 0,3 0 0,2 2 16,3 1-16,5 1 0,-1 1 15,8-2-15,4-1 0,6 0 16,1 0-16,2 1 0,3 1 15,6 1-15,7 1 0,4 4 16,1-1-16,3-2 0,-1-1 0,7-1 16,4 1-16,0-5 0,-4-1 15,27 11-15,-8-6 16,-3-4-16,-1-4 0,4-4 0,0-3 16,-4-4-16,-2-3 0,-1 0 15,-2 0-15,-1-1 0,0-1 16,0-3-16,3-4 0,-4-5 15,-1-5-15,-4-2 0,-3-1 16,-4-3-16,-1-1 0,4-4 16,1-3-16,-7-1 0,-3-1 0,-3-3 15,1-4-15,-6-3 0,0-2 16,0 5-16,5 3 0,-6-3 16,-4-2-16,-3-1 0,-6-3 15,1 7-15,1 5 0,-2-7 16,0-6-16,-5 2 0,-2 0 15,-5 3-15,0 2 0,-5 10 16,0-4-16,0-2 0,2-2 16,-1 2-16,-1-1 0,-2-3 15,1-3-15,-7 7 0,0 3 0,-2-5 16,-2-4 0,0 3-16,1 1 0,-1 1 0,1 2 15,-7-1-15,0 1 0,-2-2 16,-4-3-16,-1 3 0,-1 3 0,5 3 15,-2 2-15,-2-2 16,-4-1-16,-2-3 0,-3 0 16,3 1-16,4 3 0,-3 1 0,-2 2 15,-2-1-15,0 0 0,1-3 16,-4-3-16,-2 1 16,-1 0-16,5 4 0,5 2 0,-6-3 15,-3 1-15,1 2 16,2 1-16,-1 1 0,-1 0 15,7 4-15,0 1 0,-8 0 16,0-2-16,4 3 0,5 2 0,-6-1 16,-3 0-16,7 3 0,3 2 15,-6 2-15,-1 1 16,7-1-16,1 0 0,2 0 0,7-1 16,0 1-16</inkml:trace>
  <inkml:trace contextRef="#ctx0" brushRef="#br0" timeOffset="17941.426">2916 3663 0,'0'0'0,"0"0"0,0 0 0,0 0 16,0 0-16,0 0 0,0 0 16,0 0-16,22-9 0,-22 9 15,0 0-15,0 0 0,24-2 0,-24 2 16,0 0-16,0 0 0,29 1 16,-29-1-16,22 3 0,-12-2 15,2-1-15,0 0 0,1-1 16,1 1-16,1 0 0,2 0 15,0 0-15,2 0 0,0-1 16,-1 1-16,3-1 0,4 0 16,-2 1-16,7-1 0,-2-1 15,1 0-15,3 1 0,-1 0 16,1 0-16,-1 1 0,1 0 0,6-1 16,0 1-16,-1-2 0,-1-1 15,2 2-15,-1 2 0,1 1 16,-3-1-16,0 0 0,2 0 15,5-1-15,-4 0 0,1-1 16,1 0-16,-3 2 0,2 0 0,-4-1 16,0-2-16,2 2 0,-1 0 15,0-1-15,-4-2 16,4 1-16,1 0 0,-3 2 0,2 2 16,-2-1-16,1-2 0,-1 0 15,1 0-15,-1-1 0,-1 2 16,2 2-16,2-2 0,-1 1 15,-2-1-15,0 0 0,2 0 16,0 1-16,-2 1 0,0-2 16,0-2-16,1 2 0,0 2 0,4-3 15,1-2-15,-10 0 0,1 2 16,4-3-16,-1 2 0,-3 1 16,-2 2-16,0 0 0,2-1 15,-2-4-15,-1 0 0,-3 4 16,1 2-16,1 0 0,-1 0 15,0-1-15,-2 1 0,-1-3 16,-2-3-16,3 4 0,4 2 16,-3-1-16,-1 1 0,-3-3 15,3 0-15,-1 0 0,0 2 0,-4-1 16,-1 1-16,0-2 0,-2 1 16,0-1-16,-3-1 0,-1 0 15,0-1-15,-2 2 0,2 0 16,-4 2-16,-1 1 0,-3 0 15,-1 0-15,-3-2 0,0 0 0,0 0 16,0 0-16,0 0 16</inkml:trace>
  <inkml:trace contextRef="#ctx0" brushRef="#br0" timeOffset="30671.2774">8267 3410 0,'0'0'0,"0"0"0,0 0 15,0 0-15,0 0 0,0 0 0,0 0 16,-32 10-16,32-10 0,-28 11 16,10-1-16,-2 1 15,-1 0-15,-7 6 16,-8 3-16,2 0 0,0 1 0,-9 4 16,-7 1-16,5 0 0,3-2 0,0-1 15,8-5-15,8-3 0,5-4 16,4-3-16,4-1 0,3-2 15</inkml:trace>
  <inkml:trace contextRef="#ctx0" brushRef="#br0" timeOffset="30867.9082">8168 3445 0,'0'0'0,"0"0"15,22 1-15,-8 1 0,3-1 0,3 2 16,2 1-16,7 3 0,0 2 15,0 0-15,1-1 0,-2-1 16,0 2-16,2-1 0,-4-1 16,-4-2-16,-2-1 0,-3 0 15,-3 1-15,-4-1 0,-5 1 0,-1-1 16,-1-2-16,-1 1 0</inkml:trace>
  <inkml:trace contextRef="#ctx0" brushRef="#br0" timeOffset="31070.2501">7956 3634 0,'0'0'0,"0"0"0,0 0 16,25-4-16,-25 4 0,32-6 0,-11 3 15,0 1-15,3 0 0,1 0 16,0-1-16,7-1 0,-1 2 0,0-2 15,0 1-15,-4 0 16,-4-1-16,-5 1 0,-1 1 0,-4 0 16</inkml:trace>
  <inkml:trace contextRef="#ctx0" brushRef="#br0" timeOffset="31784.7974">7903 3773 0,'0'0'16,"0"0"-16,0 0 0,0 0 0,0 0 16,0 0-16,29-5 0,-29 5 15,35-1-15,-15-2 0,2 0 16,3-1-16,0 2 0,1-2 16,1-1-16,6-2 0,-2 0 15,0 0-15,-2 2 0,-1-1 16,-3 3-16,-3-2 0,-2-1 15,-3 2-15,-3 2 0,-2-1 16,-2 0-16,-2 2 0,-2 1 0,0 0 16,-3 2-16,-2 1 15,-1 1-15,-2 0 0,-2 1 16,-4 0-16,-2-2 0,-2 2 16,-2 2-16,-6 3 0,-2 1 0,-2 0 15,-4 2-15,0 1 0,0-2 16,-1 1-16,-3-1 0,-3 5 15,4 1-15,1-3 0,5-2 16,3-3-16,2-2 0,5-1 16,4 0-16,2-1 0,2-2 0,5 1 15,4-2-15,1 0 0,6-2 16,7-1-16,5-1 0,1 1 16,2 0-16,1-2 0,5 0 15,4-1-15,-2-1 0,-1 0 16,0 0-16,-1 0 0,-1 1 0,-2-2 15,-3 2-15,-4-1 16,-3 1-16,-4 1 0,-2 0 16,-5 1-16,1-2 0,-4 2 0,-3 1 15,0 0-15,-2 1 0,-2-2 16,-2-2-16,0 0 0,-2-2 16,1 0-16,3 1 0,1 1 15,1 1-15,-1-1 0,1 0 16,2 3-16,5 0 0,0 2 15,1 2-15,1-2 0,1 0 0,-1 2 16,1 1-16,2 1 16,1-1-16,1 1 0,2 1 0,0 0 15,0-1-15,4 3 0,-3 0 16,0-1-16,-2-2 0,-2-1 16,0-2-16,-2-3 0,-2-2 15,-1 0-15,-2 0 0,1 1 0</inkml:trace>
  <inkml:trace contextRef="#ctx0" brushRef="#br0" timeOffset="31961.807">8796 3511 0,'0'0'16,"0"0"-16,0 0 0,0 0 0,0 0 15,21 13-15,-21-13 16,14 16-16,-14-16 0,13 19 0,-13-19 16,12 15-16,-6-9 0,-2-1 15</inkml:trace>
  <inkml:trace contextRef="#ctx0" brushRef="#br0" timeOffset="32367.4987">8636 3715 0,'0'0'0,"0"0"15,0 0-15,0 0 0,24-6 0,-24 6 16,21-3-16,-21 3 0,24-4 0,-10 2 16,3-3-16,-1 3 15,2 0-15,-3-2 0,1 1 16,-3 0-16,-1 0 0,-1 2 15,-1 0-15,-2 1 0,-1 1 0,-2 3 16,-1 2-16,-1 0 0,-2 1 16,-3 4-16,-2 1 0,0 2 15,-2 0-15,-2 5 0,-2 1 16,1-3-16,1 0 0,1-3 16,3 0-16,0-4 0,0-2 15,4-1-15,3-2 0,2-1 16,5-2-16,2-2 0,4-1 15,-1-2-15,1 1 0,4-3 16,2 1-16,-1-3 0,0 1 0,-1 0 16,-2 0-16,-2 0 0,1-1 0,-3 0 15,-3 0-15,-1 1 16,-1 1-16,-2 1 0</inkml:trace>
  <inkml:trace contextRef="#ctx0" brushRef="#br0" timeOffset="32634.1687">9054 3685 0,'0'0'0,"0"0"15,0 0-15,0 0 0,0 0 0,36-5 16,-36 5-16,35-3 16,-35 3-16,42-1 0,-16-1 15,1 0-15,-2-2 0,9 0 16,1 0-16,-2 0 0,-3 0 0,0 1 15,-2 0-15,-4 0 16,-2-2-16,2 1 0,-3 1 0,-7 2 16,-3-1-16,-4 1 0,-2 0 15,-3 0-15,-2 1 0,-3 1 16,-4 1-16,-1 1 0,-1 1 16,2-2-16,1 0 0,0 0 0</inkml:trace>
  <inkml:trace contextRef="#ctx0" brushRef="#br0" timeOffset="33062.805">9316 3506 0,'0'0'0,"0"0"16,0 0-16,0 0 0,0 0 0,0 0 16,0 0-16,0 0 0,0 0 15,0 0-15,17 19 0,-17-19 0,0 0 16,8 32-16,-8-32 15,5 29-15,-5-29 0,2 31 16,0-12-16,0-1 0,0-1 0,2 1 16,-1 0-16,0 0 0,1-1 15,0 4-15,0-3 0,0 0 16,-1 0-16,0-1 0,0-2 16,-1 0-16,0-2 0,-1-1 15,0-1-15,0-1 0,0-2 0,0-2 16,1 0-16,-1-1 15,-1-1-15,0 1 0,0-1 0,0-2 16,1 0-16,-1-2 16,0 4-16,0-4 0,0 3 0,0-3 15,1 3-15,-1-3 0,0 0 16,0 0-16,0 0 0,0 0 16,0 0-16,0 0 0,0 0 15,0 0-15,0-2 0,0 2 16,0-3-16,0 3 0,0 0 0,0 0 15,0 0-15,0 0 0,0 0 16,0 0-16</inkml:trace>
  <inkml:trace contextRef="#ctx0" brushRef="#br0" timeOffset="41673.0642">11555 3592 0,'0'0'16,"0"0"-16,0 0 0,0 0 15,0 0-15,0 0 0,0 0 0,24 10 16,-24-10-16,0 0 0,0 0 16,29 3-16,-29-3 0,0 0 15,25 5-15,-15-3 0,0-2 16,3 1-16,3 0 0,0 1 15,1 0-15,0-1 0,2-1 16,1 0-16,1 0 0,2 0 16,1-1-16,6 0 0,-1 0 0,3-1 15,2 0-15,0 2 0,0 1 16,3 0-16,0-2 0,7-2 16,-2-1-16,1 1 0,2 2 15,-1-1-15,0 0 0,9 1 16,0 1-16,-2 0 0,-1 0 0,0-2 15,1-2-15,7-1 16,0-1-16,-2 0 0,0 2 16,-2 2-16,-1 2 0,3-1 15,3 0-15,1-5 0,-3 1 0,-1 0 16,-1 1-16,-1 3 0,-1 1 16,3-3-16,2 1 0,-4 1 15,-3 0-15,5-5 0,1-1 16,24 4-16,-7 3 0,-5 0 15,-5-2-15,-3 0 0,0 0 0,0 0 16,0 2-16,-4-3 0,-3-1 16,2 1-16,1 1 15,2 2-15,-1 0 0,-1-1 0,0-1 16,-3-2-16,-3 2 0,5 0 16,1 0-16,-3 1 0,-1 2 15,1 1-15,-1-1 0,-1-2 16,-3-2-16,5-1 0,2 2 15,-4-2-15,-2 1 0,1 2 16,-1 1-16,0 0 0,-1 0 0,4-1 16,1 0-16,-3 1 0,-2 1 15,1-2-15,2-3 0,-1 3 16,-3 2-16,3 1 0,2-1 16,-3-1-16,-2-3 0,3 2 15,1 0-15,-5 0 0,-3 0 16,4 2-16,2 1 0,-2 3 15,-4 1-15,1-3 0,0-7 16,5 0-16,3-3 0,2 3 16,2 2-16,-4 4 0,-2 2 0,0-2 15,-1 1-15,-1-1 0,-3-1 16,3 1-16,1 2 0,0-4 16,-2-3-16,3 2 0,1 2 15,0 0-15,0-1 0,-3 0 16,0 0-16,-2 2 0,0 0 15,1 0-15,1 2 0,1-4 16,0-4-16,2 2 0,0 0 16,-2 0-16,-1 4 0,3-1 15,3-1-15,-4 0 0,1 0 0,-3 0 16,-2 1-16,3 0 0,0-2 16,3 2-16,0 0 0,-3-2 15,-4-1-15,4 1 0,2-1 16,-4 2-16,-2 0 0,4 2 15,4-1-15,-1 1 0,-1 0 0,1-2 16,0-1-16,-2 2 0,1 2 16,0-1-16,1-1 15,-5 0-15,-1-1 0,1-1 0,4 1 16,0 1-16,-1 1 0,0-1 16,1-1-16,0 3 0,0 0 15,0 2-15,-1 0 0,-1-2 16,-1-1-16,1-4 0,3 1 15,-2-1-15,-3-2 0,2 4 16,2 3-16,-2 0 0,-2 0 0,1-1 16,0-2-16,0 1 0,-1-1 15,0 2-15,-1 1 0,-1-2 16,-1-2-16,3 1 0,1 1 16,0 1-16,-2-4 0,0 4 15,-2 0-15,0-1 0,-1 1 16,4-1-16,-1 1 0,-3-3 15,-2-3-15,-1 3 0,0 1 16,-17-1-16,3-3 0,6 5 16,4 3-16,-2-5 0,-1-2 0,2 2 15,1 4-15,-2-2 0,-2 1 16,-1-1-16,-2-1 0,-2-3 16,-2-3-16,-6 3 0,-1 4 15,-4 1-15,-2 0 0,-4 2 16,-2-1-16,-3-1 0,0 0 15,-2 0-15</inkml:trace>
  <inkml:trace contextRef="#ctx0" brushRef="#br0" timeOffset="77399.0489">13738 3464 0,'0'0'0,"0"0"0,0 0 16,0 0-16,0 0 0,0 0 16,0 0-16,0 0 0,0 0 15,0 0-15,0 0 0,0 0 16</inkml:trace>
  <inkml:trace contextRef="#ctx0" brushRef="#br0" timeOffset="77626.1164">13688 3484 0,'0'0'0,"0"0"15,0 0-15,0 0 0,0 0 16,0 0-16,0 0 0,0 0 16,0 0-16,0 0 0</inkml:trace>
  <inkml:trace contextRef="#ctx0" brushRef="#br0" timeOffset="77846.9651">13594 3480 0,'0'0'0,"0"0"0,0 0 16,0 0-16,0 0 0,0 0 15,0 0-15,0 0 0</inkml:trace>
  <inkml:trace contextRef="#ctx0" brushRef="#br0" timeOffset="78037.4893">13511 3484 0,'0'0'16,"0"0"-16,0 0 0,0 0 0,0 0 15,0 0-15,0 0 16,0 0-16,0 0 0,0 0 0</inkml:trace>
  <inkml:trace contextRef="#ctx0" brushRef="#br0" timeOffset="78214.2215">13419 3494 0,'0'0'0,"0"0"0,0 0 0,0 0 16,0 0-16,0 0 0,0 0 15,0 0-15</inkml:trace>
  <inkml:trace contextRef="#ctx0" brushRef="#br0" timeOffset="78398.5716">13344 3474 0,'0'0'0,"0"0"0,0 0 16,0 0-16,0 0 0,0 0 0,0 0 15,0 0-15,0 0 0,0 0 0</inkml:trace>
  <inkml:trace contextRef="#ctx0" brushRef="#br0" timeOffset="78577.2993">13291 3467 0,'0'0'0,"0"0"15,0 0-15,0 0 0,0 0 0,0 0 16,0 0-16,0 0 0,0 0 0,0 0 16</inkml:trace>
  <inkml:trace contextRef="#ctx0" brushRef="#br0" timeOffset="78747.6763">13220 3464 0,'0'0'0,"0"0"0,0 0 15,0 0-15,0 0 0,0 0 16,0 0-16,0 0 0,0 0 0,0 0 16</inkml:trace>
  <inkml:trace contextRef="#ctx0" brushRef="#br0" timeOffset="78897.142">13159 3473 0,'0'0'16,"0"0"-16,0 0 0,0 0 0,0 0 16,0 0-16,0 0 15,0 0-15,0 0 0,0 0 0</inkml:trace>
  <inkml:trace contextRef="#ctx0" brushRef="#br0" timeOffset="79403.1985">12165 3475 0,'0'0'16,"0"0"-16,0 0 0,0 0 0,0 0 15,6 29-15,-6-29 16,5 30-16,-5-30 0,4 37 15,-3-12-15,0 0 0,1-1 0,1 8 16,-2 1-16,-2-3 0,-2-1 16,0-2-16,0-4 15,-1-3-15,1-2 0,0-2 0,0-3 16,-1-2-16,1-2 0,-2-5 16,0-5-16,-1 1 0,2 0 0,1 0 15</inkml:trace>
  <inkml:trace contextRef="#ctx0" brushRef="#br0" timeOffset="79752.5875">12145 3472 0,'0'0'0,"0"0"16,0 0-16,0 0 0,25-11 16,-25 11-16,28-8 0,-13 4 15,0 0-15,3 1 0,1-1 16,1 2-16,0 1 15,5 0-15,-1 2 0,-1 0 0,-1 1 0,0 2 16,-1 0-16,-1 2 0,0-1 16,-1 1-16,-2 1 0,0 4 15,-2 2-15,0 2 0,-3 3 16,-1-2-16,-1 3 0,-1 1 16,-3 4-16,0-2 0,-1 3 15,0 2-15,-3-3 0,0-1 0,-1-2 16,-1-2-16,-1-1 15,-1-3-15,0-2 0,-2 0 16,0 0-16,-3-4 0,-2-1 0,-2-2 16,-1-3-16,-2-1 0,-1 0 15,-1-1-15,1 0 0,3-1 16,1 0-16,2 0 0</inkml:trace>
  <inkml:trace contextRef="#ctx0" brushRef="#br0" timeOffset="79903.4298">12267 3662 0,'0'0'0,"0"0"0,0 0 16,0 0-16,0 0 0,0 0 0,13-18 16,-13 18-16,0 0 0,28-9 15,-28 9-15,25-4 0,-10 3 16,-1-1-16,0 1 0,-1 2 16,0 1-16,-4-1 0,0 3 15,-1-2-15,-1 0 0,-2 0 0</inkml:trace>
  <inkml:trace contextRef="#ctx0" brushRef="#br0" timeOffset="80069.8363">12292 3763 0,'0'0'0,"0"0"16,0 0-16,0 0 0,0 0 16,27-7-16,-27 7 0,30-8 15,-30 8-15,35-14 0,-16 8 16,0 0-16,4-1 0,-1 1 15,0-3-15,-1 1 0,-2-3 0,2 0 16,-3 0-16,-3 4 0</inkml:trace>
  <inkml:trace contextRef="#ctx0" brushRef="#br0" timeOffset="80353.2001">12773 3430 0,'0'0'15,"0"0"-15,0 0 0,0 0 0,0 0 16,4 22-16,-4-22 16,0 31-16,0-31 0,0 35 0,2-11 15,-1 1-15,0 0 0,0 1 16,0 0-16,-1 7 0,1-1 16,-1-2-16,1 0 0,-1-4 15,0-6-15,0-3 0,0-2 16,0-3-16,0-1 0,0-1 15,0-1-15,0-3 0,-1-3 0,1-3 16,-2 2-16,2-2 0,-2-5 16,-1-2-16,1-1 0,0-1 15,0 2-15,1 1 0</inkml:trace>
  <inkml:trace contextRef="#ctx0" brushRef="#br0" timeOffset="81036.5342">12782 3474 0,'0'0'0,"0"0"16,0 0-16,0 0 0,0 0 16,0 0-16,0 0 0,31-1 15,-31 1-15,22-5 0,-22 5 0,27-6 16,-12 5-16,-1 0 0,0-2 16,1 2-16,-1 1 0,-14 0 0,15 0 15,2 0-15,-3 3 0,0-1 0,-2-1 16,-1-1-16,-2 2 15,-3 2-15,-3 2 0,-1 3 0,-5 0 16,-1 1-16,-3 0 0,-1 1 16,-2 0-16,-1 0 0,-5 3 15,0 2-15,0-3 0,2-1 16,1-2-16,0-2 0,4 0 16,1-2-16,1-1 0,2 0 15,0-2-15,2 0 0,3-3 16,0 0-16,0 0 0,5 0 0,2-2 15,2-1-15,0-1 0,0 2 16,0 1-16,3-1 16,-1 0-16,1 0 0,0 0 0,1 1 15,-1 0-15,0 0 0,0 1 16,-1 0-16,0 0 0,-1 0 16,-1 1-16,0 0 0,-1 2 15,-2-1-15,0 2 0,-2 1 16,1-1-16,-2 0 0,0 1 15,1 0-15,-2 0 0,1 1 0,0-1 16,1 0-16,-1-1 0,0 1 16,3-1-16,0-2 0,2 1 15,2-3-15,0 1 0,0-1 16,0 1-16,0 2 0,0-1 16,-1-1-16,-2 2 0,0-2 0,-2 1 15,1 0-15,-2 1 0,-1 0 16,-2 1-16,-2 1 15,-4 1-15,-3 0 0,-2 2 16,-2 0-16,-1 2 0,-1-2 0,-3 2 16,-1 0-16,-7 1 15,1 0-15,2 0 0,1 2 16,0-4-16,0 1 0,0-2 0,0-1 16,2-4-16,2 0 0,0-2 15,2-1-15,4-1 0,3-3 0,1 2 16,2 1-16,1-2 0</inkml:trace>
  <inkml:trace contextRef="#ctx0" brushRef="#br0" timeOffset="81236.7221">12895 3750 0,'0'0'0,"0"0"15,0 0-15,0 0 0,0 0 16,27 0-16,-27 0 0,22 2 16,-22-2-16,29 10 0,-13-4 15,2 0-15,-1 2 0,2 1 16,0 1-16,1 2 0,0 0 15,5 0-15,-1-2 0,-2-1 16,-2 0-16,-1-1 0,-2-3 16,-2-1-16,-2 1 0,0-4 0,-1-2 15,-1 0-15,-2 1 0,-1-1 16</inkml:trace>
  <inkml:trace contextRef="#ctx0" brushRef="#br0" timeOffset="81703.5401">13669 3324 0,'0'0'0,"0"0"0,0 0 0,0 0 16,0 0-16,0 0 0,0 0 15,-23 23-15,23-23 0,-19 21 0,19-21 16,-20 24-16,10-11 0,0-2 15,1 0-15,1-1 0,3-1 16,2 0-16,3-2 0,3-2 16,0-1-16,4-2 0,1 1 15,3-2-15,3-3 0,1 1 16,2-1-16,-1-2 0,0 1 0,2 0 16,1 0-16,-2 0 0,-3 1 15,-2 1-15,-2-2 16,-1 2-16,-3 1 0,-1 1 0,-1 2 15,-3 0-15,-2 1 0,-2 3 16,-3 2-16,-2 2 0,-2 1 16,-5 1-16,-1 3 0,-6 6 15,1 1-15,-1 0 0,-1 1 16,-1-1-16,2-1 0,-4 0 0,2-2 16,1-3-16,0-2 0,5-3 15,1-2-15,2-2 16,0-2-16,2-2 0,2-3 15,1-3-15,3-4 0,3 1 0,4-3 16,0 1-16,0 3 0,0-2 16</inkml:trace>
  <inkml:trace contextRef="#ctx0" brushRef="#br0" timeOffset="81888.117">13498 3585 0,'0'0'16,"0"0"-16,0 0 0,23 2 0,-23-2 15,29 0-15,-29 0 16,41 4-16,-18-2 0,3 2 15,1-1-15,10 4 0,0 1 0,-1 0 16,1-1-16,-2-1 0,-1-1 16,4 2-16,-5 0 0,-7-2 15,-4 0-15,-4-2 0,-3 1 16,-4 1-16,-3 1 0,-7-2 16,-3-3-16,2-1 15,-2 4-15,2-4 0</inkml:trace>
  <inkml:trace contextRef="#ctx0" brushRef="#br0" timeOffset="82236.1541">13554 3796 0,'0'0'0,"0"0"0,0 0 16,0 0-16,0 0 0,0 0 15,34 0-15,-34 0 0,32-1 0,-32 1 16,36-4-16,-17 2 15,1 1-15,0-2 0,1 2 16,-2-2-16,1 1 0,-1 2 0,-1 0 16,1 1-16,-1 0 0,-4 3 15,0 0-15,-3 2 0,-3 1 16,-2 1-16,-2 1 0,0 1 16,-2 0-16,-1 1 0,0 3 15,-2-1-15,-1-1 0,-4-1 16,-1 0-16,-2-1 0,-2-1 0,-2-2 15,-2 0-15,2-1 0,0-1 16,-1-1-16,1-1 0,-1-3 16,-2-1-16,2-4 0,1-2 15,1-3-15,2-1 0,1 1 16,1 2-16,3 1 0</inkml:trace>
  <inkml:trace contextRef="#ctx0" brushRef="#br0" timeOffset="82436.7859">13734 3668 0,'0'0'0,"0"0"15,0 0-15,0 0 0,0 0 0,0 0 16,0 0-16,0 24 0,0-24 16,-6 21-16,6-21 0,-10 37 15,3-16-15,2 3 0,-1 0 16,1-1-16,-1 0 0,1 3 16,-1-3-16,2-4 0,0-3 0,1-4 15,1-1-15,2-4 0,1-3 16,2-2-16,3-2 15,-2 0-15,1 0 0,-2 0 0</inkml:trace>
  <inkml:trace contextRef="#ctx0" brushRef="#br0" timeOffset="82703.1914">14246 3392 0,'0'0'0,"0"0"15,0 0-15,0 0 0,0 0 0,0 0 16,0 0-16,11 28 0,-11-28 16,0 0-16,4 29 15,-4-29-15,3 25 0,-2-11 0,1-2 16,0 1-16,0-1 0,1 0 15,0-3-15,-1-3 0,0-2 16,-1-1-16,0 0 0,1 1 16</inkml:trace>
  <inkml:trace contextRef="#ctx0" brushRef="#br0" timeOffset="83203.0855">14320 3392 0,'0'0'0,"0"0"0,0 0 16,0 0-16,0 0 0,26-4 15,-26 4-15,0 0 0,28 1 0,-28-1 16,0 0-16,30 2 16,-19-2-16,0 0 0,1 1 15,-1-1-15,-1 2 0,0-1 0,0 0 16,-2 1-16,0 0 0,-1 1 15,-2 0-15,0 1 0,-2 1 16,-1 0-16,-1 1 0,-1-1 16,-1 0-16,-2 1 0,-3 0 15,0 0-15,-1 0 0,-2 2 16,-1 1-16,0 1 0,1-1 0,-2 0 16,-2 2-16,0-3 0,0 1 15,-4 3-15,2-2 0,1-1 16,-1-2-16,2-1 0,1-3 15,2 1-15,1-1 0,4-1 16,-1-2-16,2 1 0,-1 0 16,2-2-16,1-1 0,1 0 15,1-2-15,2 1 0,2-2 16,2 1-16,0 0 0,2 0 16,2 0-16,0 1 0,0-1 0,0 1 15,1 2-15,-1 0 0,0 1 16,-1 1-16,-1 2 0,0 0 15,-1 0-15,-2-1 0,0-1 16,-2 0-16,0-1 0,1 1 16</inkml:trace>
  <inkml:trace contextRef="#ctx0" brushRef="#br0" timeOffset="83442.5168">14256 3653 0,'0'0'0,"0"0"0,0 0 16,0 0-16,0 0 0,-3 24 15,3-24-15,-3 21 0,3-21 0,-2 30 16,1-12-16,0-1 16,0-1-16,1-3 0,0 1 15,0-3-15,0 0 0,0-1 0,1 0 16,-1-2-16,0-2 0,0-2 15,0 0-15,0-1 0,0-3 16,0 0-16,0 0 0,0 2 0</inkml:trace>
  <inkml:trace contextRef="#ctx0" brushRef="#br0" timeOffset="83755.0087">14260 3728 0,'0'0'0,"0"0"15,0 0-15,0 0 0,0 0 0,21-15 16,-21 15-16,24-9 0,-9 4 15,0 0-15,1-1 0,-1 2 16,1 0-16,0-1 0,3 2 16,-2 1-16,0-1 0,3 1 15,-2 0-15,-4-1 0,-1 3 0,-2 2 16,-1 0-16,-2 0 16,-2 2-16,0 1 0,-2 2 15,1 3-15,-1 0 0,-1 3 0,-2 2 16,1-1-16,-2 1 0,-2 4 15,1 1-15,0-3 0,0-2 0,0-2 16,0 0-16,-1-3 16,0-2-16,-1 0 0,1-1 15,-2 0-15,-2 0 0,0-5 16,-2-2-16,0 0 0,2 0 0,0 0 16,1 0-16,0 0 0</inkml:trace>
  <inkml:trace contextRef="#ctx0" brushRef="#br0" timeOffset="84020.2897">14425 3735 0,'0'0'0,"0"0"0,0 0 16,0 0-16,0 0 0,0 0 16,0 0-16,-2 25 0,2-25 0,-3 22 15,3-22-15,-5 32 0,1-14 16,0-1-16,0 0 0,-2-1 15,0-2-15,0 0 0,-2-2 16,0-1-16,1 0 0,-1-2 16,-1 1-16,0-1 0,1-1 15,0-1-15,0-3 0,0 1 16,2-1-16,-1-2 0,2-3 16,0 1-16,1-1 0,1 1 0</inkml:trace>
  <inkml:trace contextRef="#ctx0" brushRef="#br0" timeOffset="84206.7191">14386 3907 0,'0'0'0,"0"0"0,0 0 0,0 0 15,0 0-15,26 18 0,-26-18 16,24 12-16,-9-5 0,0 0 16,1 1-16,-1 0 0,0-2 0,0 2 15,2 0-15,-1-1 0,1-1 16,3 2-16,-2 0 0,-2-2 15,-2-1-15,-2 1 0,-1 0 16,-3-2-16,-1-2 0,-2 1 16,-1-1-16,1 1 0</inkml:trace>
  <inkml:trace contextRef="#ctx0" brushRef="#br0" timeOffset="86053.5666">11797 2024 0,'0'0'0,"0"0"0,0 0 15,0 0-15,-15-12 0,15 12 0,0 0 16,-22-11-16,22 11 0,-18-4 16,9 3-16,1 1 0,-1 2 15,-1 2-15,-1 0 0,0 3 16,0 0-16,-1 3 0,0 2 16,-1 1-16,2 2 0,1 3 15,2 3-15,-3 9 0,1 1 0,1 5 16,0 1-16,1 11 0,3 0 15,-1 1-15,1 1 16,-1 4-16,3-7 0,1-3 0,0-3 16,-1-6-16,1-5 15,0 0-15,0-3 16,0-7-16,-2-9 0,0-3 0,-1-1 0,-1-3 16,-3 1-16,-3-4 0,-2-2 15,-2-4-15,1 0 0,-2-4 16,1-3-16,0-3 0,1-1 0,2 3 15,3 2-15,1 2 0</inkml:trace>
  <inkml:trace contextRef="#ctx0" brushRef="#br0" timeOffset="86255.8682">11362 2424 0,'0'0'16,"0"0"-16,23-5 0,-5 0 15,3 1-15,3-3 0,2 0 16,7 0-16,-1 0 0,0 2 16,-1-2-16,3 0 0,-3 1 0,-3 2 15,-4 0-15,-4 3 0,-2 2 16,-6-1-16,-3-1 0,-3 1 16,0 0-16,-2 0 0</inkml:trace>
  <inkml:trace contextRef="#ctx0" brushRef="#br0" timeOffset="86603.7189">12090 1970 0,'0'0'0,"0"0"0,0 0 15,0 0-15,0 0 0,0 0 16,-14 26-16,14-26 0,-14 27 16,6-8-16,-1 3 0,1 1 15,-1-3-15,-2 17 0,0 5 16,0-2-16,1-1 0,0 7 16,2-1-16,3-7 0,0-7 0,2 4 15,1 0-15,2-10 0,1-4 16,3 1-16,4-3 0,-1-6 15,0-1-15,8-2 16,4-1-16,2-4 0,1-1 0,1-4 16,-1 0-16,-5 0 0,-2 0 0,-3 0 15</inkml:trace>
  <inkml:trace contextRef="#ctx0" brushRef="#br0" timeOffset="86803.0498">12361 2394 0,'0'0'0,"0"0"16,0 0-16,0 0 0,0 0 16,-12 26-16,12-26 0,-7 27 15,4-11-15,0-2 0,1 2 16,0 0-16,1-1 0,0-1 16,1-1-16,0-2 0,-1-2 0,1-2 15,0-2-15,0-5 0,3 1 16,-1-2-16,-2 1 0,2-1 15</inkml:trace>
  <inkml:trace contextRef="#ctx0" brushRef="#br0" timeOffset="86986.6694">12366 2082 0,'0'0'0,"0"0"16,0 0-16,0 0 15,0 0-15,0 0 0,20 17 0,-20-17 16,13 20-16,-13-20 0,11 27 16,-5-11-16,0 2 0,1 0 15,0 2-15,-2-3 0,1-3 16,-2-1-16</inkml:trace>
  <inkml:trace contextRef="#ctx0" brushRef="#br0" timeOffset="87603.0802">12919 2406 0,'0'0'0,"0"0"16,0 0-16,0 0 0,0 0 15,0 0-15,13-16 0,-13 16 16,0 0-16,-3-21 0,-1 12 16,-1-1-16,-2 1 0,-2 1 15,-1 2-15,-1 1 0,-1-1 16,-1 1-16,-2 3 0,-2 0 0,0 4 15,0 1-15,-2 4 0,-3 1 16,2 3-16,0 2 16,2 3-16,0 1 0,1 2 0,2 2 15,1 0-15,3-1 0,2 1 16,2 2-16,4-2 0,3-5 16,2 0-16,4-5 0,0-4 15,3-3-15,1-3 0,3-3 16,2-2-16,0-1 0,1-2 0,0-3 15,-1-3-15,-1-1 0,-1-2 16,2-3-16,1 0 0,-3 1 16,-1 0-16,-1 4 0,-2 2 15,-2 3-15,-2 1 0,-2 3 16,1 3-16,-2 2 0,0 2 0,-1 3 16,0 3-16,-2 1 15,-1 6-15,1 2 0,1 2 16,0 3-16,0 0 0,0 2 0,0 0 15,1 1-15,0-2 0,0 3 16,-1-2-16,-1-2 0,0-2 16,-1-1-16,-2-2 0,1-2 15,0-1-15,0-4 0,-1-2 16,1-1-16,-2-2 0,-1-1 16,-2-1-16,-3-2 0,-1 0 0,-2-2 15,-4-1-15,0-3 0,1-3 16,0-1-16,2-2 0,0-1 15,2-2-15,1-1 16,1-2-16,3 1 0,4 1 0,2-2 16,2-1-16,0 4 0,0 0 15,0 4-15</inkml:trace>
  <inkml:trace contextRef="#ctx0" brushRef="#br0" timeOffset="88186.6563">13248 2066 0,'0'0'0,"0"0"16,0 0-16,0 0 0,0 0 0,-4 25 15,4-25-15,-8 28 16,8-28-16,-10 39 0,4-13 16,-1 0-16,1 2 0,-1 8 15,0 1-15,0-4 0,2-1 0,-1 2 16,2-3-16,0-4 0,-1-3 15,2-6-15,0-1 0,0-5 16,2-2-16,1-6 0,0-2 16,0-2-16,-2 1 0,2-4 15,1-4-15,0-2 0,2-5 0,2-2 16,3-4-16,1 0 16,0 1-16,1-1 0,1 0 15,0 3-15,-1 2 0,3-2 16,-2 1-16,-3 6 0,1 3 0,1 1 15,1 1-15,-1 3 0,0 2 16,0 4-16,1 6 0,-1 0 16,-1 1-16,-2 3 0,-1 3 15,-2 2-15,0 2 0,-2-1 16,0 3-16,-1-3 0,-1 0 0,0 1 16,-1-1-16,2-3 0,1-1 15,1-4-15,0-2 0,0-5 16,2-1-16,0-6 0,3-4 15,-2 1-15,0 1 0,-2 1 16</inkml:trace>
  <inkml:trace contextRef="#ctx0" brushRef="#br0" timeOffset="88453.7221">13726 2124 0,'0'0'0,"0"0"0,0 0 0,0 0 15,0 0-15,0 0 0,-10 32 16,10-32-16,-9 28 0,4-7 16,0 4-16,-1 1 0,0 1 0,0 2 15,1 0-15,-1 6 16,2-6-16,1-3 0,-1 0 16,3-5-16,1-3 0,2 1 15,4-3-15,0-6 0,3-1 0,2-4 16,3-1-16,-2-2 0,0 0 15,1-3-15,1 0 0,-3-3 16,-1-1-16,-1 2 0,-2-1 16,-2 1-16</inkml:trace>
  <inkml:trace contextRef="#ctx0" brushRef="#br0" timeOffset="88686.8712">13515 2328 0,'0'0'0,"0"0"0,0 0 0,0 0 16,0 0-16,32-5 0,-32 5 15,31-3-15,-13 2 0,1-1 16,2 0-16,0 0 0,0 0 16,0 1-16,0 1 0,7-1 0,-2-1 15,-3 1-15,-1 0 0,-3 0 16,-4 2-16,-1 0 0,-3 3 15,-2-2-15,-2 1 0,0-1 16,-2 0-16,0 0 0</inkml:trace>
  <inkml:trace contextRef="#ctx0" brushRef="#br0" timeOffset="89353.5026">14686 2252 0,'0'0'0,"0"0"15,0 0-15,0 0 0,0 0 0,-23-15 16,23 15-16,0 0 0,-30-2 16,14 3-16,-2 1 15,-2 2-15,-1 0 0,-2 5 0,0 5 16,-7 1-16,0 0 0,1 2 15,2 2-15,4-1 0,2 2 16,0 5-16,4 2 0,5-5 0,2-2 16,6 0-16,3-2 15,4-3-15,3-3 0,5-3 16,4-4-16,3 0 0,0-4 0,4-2 16,3-2-16,-1-3 0,0-2 15,0-4-15,1-3 16,-2 1-16,-1-3 0,-1-1 0,0-1 15,-2-2-15,-3-1 0,2-4 16,-3 1-16,-5 7 0,-1 2 16,-1 1-16,-2 4 0,-2 4 15,-2 3-15,-2 4 0,0 0 16,-5 1-16,1 4 0,-3 2 16,-1 5-16,0 1 0,1 2 0,2 2 15,-1 3-15,3 1 0,2-1 16,2 6-16,3 1 0,2-3 15,0-2-15,2-4 0,1-3 16,0-3-16,1-4 0,1-11 16,1-13-16,-2 4 0,-3 2 0,0 3 15</inkml:trace>
  <inkml:trace contextRef="#ctx0" brushRef="#br0" timeOffset="89620.1269">14960 2126 0,'0'0'0,"0"0"0,0 0 16,-13 32-16,7-21 0,-4 7 0,-1 4 16,-4 10-16,1 0 0,0 0 15,0 1-15,0 2 0,3-5 0,5-3 16,5-1-16,1-7 15,3-3-15,3-6 0,5-4 16,1 0-16,2-3 0,0-2 16,2-3-16,1 0 0,0-2 15,-2-1-15,0-3 0,-2 1 0,-4 3 16,0 0-16</inkml:trace>
  <inkml:trace contextRef="#ctx0" brushRef="#br0" timeOffset="89836.3456">14772 2270 0,'0'0'0,"0"0"16,0 0-16,0 0 0,25-6 0,-25 6 15,27-5-15,-27 5 0,32-4 16,-14 3-16,2-1 0,0-1 15,-1 0-15,5 0 0,-1 2 16,-2 0-16,-2-2 0,-3 1 16,-2 1-16,-3 0 0</inkml:trace>
  <inkml:trace contextRef="#ctx0" brushRef="#br0" timeOffset="90053.353">15141 2267 0,'0'0'0,"0"0"0,0 0 16,28-3-16,-28 3 0,24-2 15,-7-1-15,-1 1 0,1 1 0,5-1 16,0 0-16,-2 1 0,-2 1 16,-1-2-16,-2 0 0,-2 0 15,-1-1-15,-5 2 0,-1-3 16,-3 2-16,-3 2 0,2-3 15,-2 3-15,0-2 0</inkml:trace>
  <inkml:trace contextRef="#ctx0" brushRef="#br0" timeOffset="90320.5312">15280 2106 0,'0'0'15,"0"0"-15,0 0 0,-11 27 0,11-27 16,-9 25-16,4-10 0,-1 2 0,0 5 16,-1 1-16,1 1 0,0 9 15,0-1-15,3-1 0,1-3 16,1-4-16,2-6 0,1-2 16,1-1-16,2-2 0,0 0 15,3-3-15,1-4 0,2-1 16,1-2-16,1 1 0,0-1 15,0-1-15,-1-1 0,-2 0 16,-2-1-16,-1 2 0</inkml:trace>
  <inkml:trace contextRef="#ctx0" brushRef="#br0" timeOffset="90736.8716">15439 2374 0,'0'0'16,"0"0"-16,0 0 0,0 0 15,34 2-15,-34-2 0,30 0 0,-30 0 16,35 2-16,-15-3 16,0-2-16,0 1 0,-2 2 0,1-3 15,0-2-15,4-2 0,-1 0 16,-2-1-16,0-1 0,-4-1 16,-3 1-16,-2-1 0,-1-1 15,-3 1-15,-1 0 0,-5 1 16,-4 1-16,-2 1 0,-3 2 15,-2-1-15,-2 0 0,-2 3 0,-2 2 16,-1 2-16,-3 2 0,0 2 16,0 1-16,0 2 0,1-1 15,-1 5-15,1 2 0,1 1 16,2 2-16,0-1 0,1 1 16,-1 3-16,4 0 0,6 1 15,4 3-15,4-5 0,3 1 16,4-5-16,3-1 0,5-3 0,3-2 15,4-4-15,2-1 0,3-3 16,1 0-16,2-1 0,1-2 16,-3-1-16,-2 1 0,-1-4 15,-2-1-15,-4 0 0,-5 3 16,-1 0-16</inkml:trace>
  <inkml:trace contextRef="#ctx0" brushRef="#br0" timeOffset="91152.8838">16063 2252 0,'0'0'16,"0"0"-16,0 0 0,0 0 0,-11 26 15,11-26-15,-10 31 0,3-14 16,0 0-16,-1 3 0,0 1 16,1 0-16,2-2 0,-2 2 15,2-2-15,0-3 0,1-3 0,1-2 16,-1-3-16,2-3 0,0-2 15,2-3-15,2 0 0,0-5 16,1-1-16,0-4 0,0 0 16,2-1-16,-1-1 0,2-2 15,-1-3-15,4-6 0,0 2 16,2-1-16,1 1 0,1 3 16,1 1-16,2 2 0,-1-1 15,1 5-15,0 4 0,1 2 16,0 1-16,0 3 0,0 2 0,-2 2 15,0 3-15,-1 3 0,-3 1 16,0 2-16,-1 2 0,-3 1 16,-1 2-16,-3 1 0,-1 1 15,-2-1-15,-2 0 0,-1 4 16,0 0-16,0-2 0,2 0 0,1-3 16,0-1-16,0-5 15,0-3-15,0-1 0</inkml:trace>
  <inkml:trace contextRef="#ctx0" brushRef="#br0" timeOffset="91753.5462">16779 2337 0,'0'0'15,"0"0"-15,0 0 0,0 0 0,0 0 16,-2-22-16,2 22 0,0 0 15,-14-17-15,14 17 0,-17-13 16,9 9-16,-2 0 0,-1 0 16,-2-2-16,0 2 0,0 1 0,-1 1 15,-1 1-15,1 2 16,0 1-16,-2 3 0,1 3 16,0 1-16,1 2 0,-3 5 0,-1-1 15,1 2-15,2 1 0,3 0 16,3 0-16,3 0 0,3 1 15,4-2-15,5-2 0,0-3 16,3-2-16,2-1 0,4-1 16,1-2-16,2-2 0,2-3 15,0-3-15,0-1 0,0-2 0,4-6 16,2-4-16,-4-1 16,-1-5-16,-1 0 0,-2-1 0,-1 0 15,-4-2-15,-1-1 0,-1-3 16,0 2-16,-1 0 0,0-1 15,1 2-15,-3 1 0,-1 4 16,-2 2-16,1 1 0,-1 2 16,-1 2-16,2 1 0,-1 2 15,-1 4-15,-3 3 0,1 3 16,1 3-16,-1 1 0,-2 2 0,-2 4 16,0 3-16,-3 3 0,-2 2 15,0 4-15,2 5 16,-1 0-16,1 2 0,-2 6 0,1 0 15,1-3-15,2 1 0,1-4 16,1-5-16,-2 0 0,1-2 16,1-4-16,1-4 0,2-2 15,2 1-15,2-5 0,3-4 16,-1 0-16,-3-1 0,1-1 0</inkml:trace>
  <inkml:trace contextRef="#ctx0" brushRef="#br0" timeOffset="92324.269">17346 2340 0,'0'0'16,"0"0"-16,0 0 0,0 0 0,0 0 15,0 0-15,-1-23 0,1 23 16,0 0-16,0 0 0,-12-24 15,12 24-15,-14-10 0,4 5 16,-1 2-16,-2-1 0,0 3 16,-1 0-16,-3 2 0,1 0 15,-2 1-15,-2 1 0,-2 4 16,1 1-16,1-1 0,-5 6 0,0 3 16,2 0-16,2 0 0,2 2 15,2 2-15,4-3 0,2 1 16,3 3-16,6 1 0,2-4 15,2-4-15,7-1 0,3-5 16,2-3-16,1-1 0,8-3 16,5-1-16,-2-1 0,0-3 15,0-4-15,0-3 0,-1-1 0,-2-3 16,-1-2-16,-2 0 0,-3 1 16,-1 2-16,-3-3 0,-1-4 15,-1 4-15,-1 0 0,-2 1 16,-1 3-16,-2 3 0,-2 2 15,1 2-15,-1 2 16,-3 4-16,0 0 0,-1 2 0,-2 6 16,-1 1-16,1 2 0,-1 3 15,0 0-15,1 3 0,0-1 0,0 2 16,3 2-16,0-2 0,0-1 16,3 0-16,0-3 0,1 0 15,2-2-15,2-3 0,1-1 16,2-3-16,2-1 0,-1-4 15,0-4-15,-2 1 0,-1 1 0,-2 0 16</inkml:trace>
  <inkml:trace contextRef="#ctx0" brushRef="#br0" timeOffset="92769.8589">17610 2296 0,'0'0'0,"0"0"0,0 0 15,-5 23-15,5-23 0,-5 19 16,5-19-16,-8 28 0,4-13 16,-1 1-16,0 0 0,0 0 15,2 0-15,1-4 0,-1-1 16,1-1-16,0-1 0,1-2 0,0-2 16,-1-1-16,-1-3 0,3-1 15,-2-5-15,2 0 0,0-2 16,0-2-16,1 0 0,2-2 15,0 1-15,1-3 0,2-2 16,-1 1-16,1-1 0,3-4 16,2-1-16,-1 3 0,0 3 15,2 0-15,1 0 0,0 4 16,0 2-16,3 3 0,0 0 16,0 3-16,-2 1 0,-1 3 0,-2 4 15,-1 2-15,-1 3 0,-2 3 16,-2 0-16,0 3 0,-2 0 15,-1 3-15,-1 0 0,-1-1 16,0 1-16,0-2 0,0 0 16,0-2-16,0-1 0,0 2 0,0-4 15,0-3-15,0-3 16,1-2-16,3-4 0,-2-2 0,1-2 0,-1 1 16,1 1-16,-3 1 15</inkml:trace>
  <inkml:trace contextRef="#ctx0" brushRef="#br0" timeOffset="93053.2534">18146 2146 0,'0'0'0,"0"0"0,0 0 0,-4 23 16,4-23-16,-7 29 0,2-4 15,-2-2-15,1 1 0,-4 9 16,0 2-16,1-5 0,1-2 0,3 2 16,2-4-16,1-4 15,2-4-15,5-1 0,4-2 16,1-5-16,1-2 0,4-4 0,3-1 16,-1-1-16,0-1 15,-2-4-15,2-2 0,-3-2 0,-2-2 16,0 2-16,-2 0 0,-1 2 15</inkml:trace>
  <inkml:trace contextRef="#ctx0" brushRef="#br0" timeOffset="93237.8208">17919 2305 0,'0'0'0,"0"0"0,0 0 0,24-5 16,-24 5-16,29-4 0,-7 2 16,0 0-16,2-1 0,1 1 15,4 0-15,5 2 0,-2 0 0,-5 1 16,-4 0-16,-4-1 0</inkml:trace>
  <inkml:trace contextRef="#ctx0" brushRef="#br0" timeOffset="94320.9634">18908 1724 0,'0'0'0,"0"0"0,0 0 16,19 10-16,-19-10 0,19 11 0,-8-4 15,1 1-15,1 2 0,0-2 16,1-1-16,-2 2 0,-1 1 0,0 0 15,-1-1-15,-5 1 0,-3 1 16,0-4-16,-1 0 0,0-2 16</inkml:trace>
  <inkml:trace contextRef="#ctx0" brushRef="#br0" timeOffset="94578.8322">18553 1928 0,'0'0'0,"0"0"0,0 0 0,0 0 15,0 0-15,-4 29 0,4-29 16,-2 25-16,2-25 0,-4 33 16,2-13-16,0-1 0,1 1 0,0 0 15,0-2-15,0-1 0,1 0 16,0 4-16,0-4 0,0-3 15,0 0-15,-2-7 0,0-3 16,2-4-16,-2 2 0,2-2 16,0 0-16,0 0 0</inkml:trace>
  <inkml:trace contextRef="#ctx0" brushRef="#br0" timeOffset="94854.0612">18646 2031 0,'0'0'0,"0"0"0,0 0 15,37-8-15,-19 4 0,6-1 16,6 1-16,10-1 0,2 2 0,9-1 16,1 0-16,-3 1 0,-3 1 15,3 1-15,-6 1 16,-8 1-16,-5 1 0,-4 1 16,-3-1-16,-4 0 0,-5 2 0,-4-1 15,-4 1-15,-4 3 0,-2 2 16,-4 2-16,-4-1 0,-3 1 15,-2-1-15,-6 1 0,-4 0 16,1 3-16,1 0 0,-4-2 16,-2-2-16,5-3 0,4-1 0,4 0 15</inkml:trace>
  <inkml:trace contextRef="#ctx0" brushRef="#br0" timeOffset="95053.0662">18744 2149 0,'0'0'0,"0"0"16,0 0-16,0 0 0,0 0 0,-10 19 16,10-19-16,-8 24 15,8-24-15,-8 32 0,2-14 16,2 0-16,-1 2 0,2-1 16,0-1-16,2-2 0,1 0 0,2-1 15,2-2-15,2-2 0,-1-3 16,-2-3-16,1 0 0,-1-2 15</inkml:trace>
  <inkml:trace contextRef="#ctx0" brushRef="#br0" timeOffset="95220.5817">18981 2190 0,'0'0'0,"0"0"16,0 0-16,0 0 0,24-6 0,-24 6 16,22 2-16,-11 1 0,0 2 15,2 0-15,0 3 0,-1-1 16,-1 0-16,-2 3 0,-2 1 15,-1 0-15,-2 0 0,-3 0 16,-3 1-16,-3 0 0,-3-2 16,-1 0-16,3-1 0,0-2 0</inkml:trace>
  <inkml:trace contextRef="#ctx0" brushRef="#br0" timeOffset="95437.015">18711 2427 0,'0'0'0,"0"0"15,0 0-15,20-3 0,-20 3 0,28-6 16,-4 2-16,-1 1 16,0 0-16,3 0 0,4-1 15,5 0-15,-2 1 0,-1 1 16,-1 1-16,-2 1 0,-3 0 0,1 1 16,-5 1-16,-4-4 15,-5 0-15,-7 2 0,-3 1 0,-3-1 16,-5 5-16,-1-4 0,-5-1 15,2 1-15,1-1 0,1 0 16</inkml:trace>
  <inkml:trace contextRef="#ctx0" brushRef="#br0" timeOffset="95770.2799">18933 2406 0,'0'0'0,"0"0"0,0 0 16,0 0-16,0 0 0,0 0 16,0 0-16,0 0 0,0 0 0,-19 17 15,19-17-15,-12 17 0,12-17 16,-10 23-16,6-9 0,1 1 15,0 0-15,0 1 0,0-2 16,1 0-16,0-1 0,-1-1 16,-1-3-16,-1 0 0,-1 0 15,-1-2-15,-2-1 0,-1-1 0,0 2 16,-1-3-16,-2 0 16,-1 0-16,1 1 0,1-3 15,1-2-15,1 1 0,1-1 0,2 1 16,1-1-16,2 0 0,1 0 0,7 1 15,5 0 1,0-2-16,4-1 0,5 0 0,7 0 16,8-3-16,1 1 0,4-2 15,4 1-15,9 0 0,-2 0 0,-1 3 16,1 0-16,3 0 16,-3 1-16,-10 1 0,-10-1 15,-5 1-15</inkml:trace>
  <inkml:trace contextRef="#ctx0" brushRef="#br0" timeOffset="97103.4379">19716 1905 0,'0'0'16,"0"0"-16,0 0 0,0 0 15,0 0-15,22-13 0,-22 13 16,24 2-16,-24-2 0,28 6 16,-10-3-16,-3 2 0,0-1 0,-3 2 15,-2 0-15,-1 2 0,-2 0 16,-1 0-16,-4 2 0,-2 0 15,-3-2-15,-5 2 0,-3 1 16,-2-1-16,-2 0 0,-9 4 16,-6-2-16,1 1 0,0 2 15,-1-2-15,-1 2 0,-2-1 0,6-1 16,5-4-16,4 1 16,5-2-16,2 0 0,5 0 15,4 1-15,5-5 0,4-1 0,5-2 16,6-3-16,5-2 0,4 0 15,12-3-15,4 0 0,-1 3 16,0 1-16,1-1 0,0-2 16,2 0-16,-5-3 0,-8 3 15,-7 3-15,-5-1 16,-6 3-16,-7-1 0,-7 2 16,-4-1-16,-2 0 0,-7 0 0,-6 1 15,0-1-15,-1 0 0,0-2 16,1 1-16,0-1 0,1 0 15,1-2-15,0-1 0,4-1 0,3 0 16,2 3-16,2 0 16,1 1-16,2-2 0,0 3 15,0 1-15,1 1 0,2 0 0,-2 3 16,1 2-16,0 0 0,0 2 16,-3 3-16,1 2 0,0 1 15,-1 1-15,1 9 0,0 7 16,1 0-16,0 1 0,1 2 15,0 1-15,2 6 0,2-2 16,0 0-16,0-1 0,-2-2 0,0 0 16,-1 2-16,-1-2 15,0-5-15,0-2 0,-1-4 16,0-1-16,-1-4 0,1-4 0,1-7 16,-1-1-16,0-5 0,0-2 15,-2-1-15,0-1 0,-2-1 16,-1-1-16,-2-2 0,-1-1 15,-3-1-15,-3-3 0,1-3 16,-1-3-16,2-1 0,1 0 0,1-4 16,-1-1-16,-2-2 0,0 1 15,0 2-15,3-2 0,2 3 16,3 1-16,0 3 16,1 3-16,3 0 0,2 2 0,5 1 15,5-1-15,0 4 0,2-2 16,2 3-16,2 0 0,0 4 15,2-1-15,-1 4 0,1 3 16,-3-2-16,0 0 0,-2 3 16,-1 0-16,-2 0 0,-1 2 0,-2 2 15,-2 0-15,-3 1 0,-2 0 16,-3 2-16,-3 2 0,-3-2 16,-3 0-16,-2 0 0,0-1 15,-2 2-15,0 2 0,-3-1 16,-1-5-16,0 2 0,0 0 15,-3-2-15,2-2 0,1-2 0,1-3 16,2 0-16,3 2 16,5-3-16,1 0 0,3 0 15,0-1-15,6 1 0,0 0 0,9-4 16,3-3-16,6-2 0,4 0 16,3 0-16,4 1 0,4-1 15,2 1-15,13 0 0,2 1 16,-1-1-16,-3-1 0,9 0 15,0 1-15,-6 2 0,-6 2 0,-6 1 16,-4-1-16,-5 0 0,-5 1 16,-5 0-16,-5 0 15,-4 3-15,-4 1 0,-5-1 0,-1 3 16,-4 4-16,-4 1 0,-2 2 16,-2 2-16,-5-1 0,-4 0 15,-3 0-15,-3-1 0,-3 3 16,-2 1-16,-1 1 0,0-2 15,-7 3-15,2-3 0,3 2 16,2-1-16,5-2 0,4-4 0,4-2 16,3-2-16,5-2 0,3-1 15,3-1-15,2 1 0,0-1 16</inkml:trace>
  <inkml:trace contextRef="#ctx0" brushRef="#br0" timeOffset="97253.5936">19799 2549 0,'0'0'0,"0"0"15,0 0-15,0 0 0,27 2 0,-27-2 16,32 6-16,-13 0 0,3 2 16,4-1-16,2 2 15,10 2-15,-1 0 0,0-2 0,-1 0 16,-2-4-16,1 1 0,-1 0 16,-7-2-16,-5-1 0</inkml:trace>
  <inkml:trace contextRef="#ctx0" brushRef="#br0" timeOffset="126272.1156">25928 3245 0,'0'0'0,"0"0"15,0 0-15,0 0 0,-10 27 0,10-27 16,-10 23-16,3-9 0,1 0 15,-3 4-15,-2 4 0,-1-1 16,-2-1-16,-2 4 0,-2 1 16,1 0-16,-1 0 0,-1-1 15,-2-1-15,0-2 0,0 1 0,-2 1 16,3-4-16,4-4 0,3-2 16,2-4-16</inkml:trace>
  <inkml:trace contextRef="#ctx0" brushRef="#br0" timeOffset="126522.456">25604 3317 0,'0'0'0,"0"0"0,0 0 15,0 0-15,0 0 0,30 6 16,-30-6-16,30 9 0,-13-1 16,4 2-16,4 3 0,0 0 15,1 2-15,9 0 0,3 0 16,-1 3-16,-1 3 0,13 6 0,0-2 16,-3-2-16,-4-3 0,-3-2 15,-8-4-15,-7-3 0</inkml:trace>
  <inkml:trace contextRef="#ctx0" brushRef="#br0" timeOffset="127321.8167">28201 3593 0,'0'0'0,"0"0"0,0 0 16,0 0-16,0 0 0,23-1 15,-23 1-15,0 0 0,29 1 0,-18-2 16,1-2-16,2 3 0,3 0 15,2 0-15,1 0 0,3 0 16,0-1-16,3-1 0,4 1 16,7-2-16,2 2 0,2 0 15,2 0-15,9-1 0,-1-1 0,1 3 16,1 0-16,9-1 0,-3-2 16,2 0-16,1 0 15,-3 1-15,-1 0 0,12 2 0,2 0 16,-3-1-16,-1-1 0,10-3 15,0-2-15,-4 2 0,-5 4 16,33 1-16,-8 1 0,-12-2 16,-5 0-16,1-2 0,-1 2 15,-6-1-15,-3 1 0,2 1 16,4 0-16,-4 0 0,-4 0 0,-1-1 16,0-1-16,-8 1 0,-4-1 15,-2 1-15,-2 0 16,-5 0-16,-3-1 0,-5 2 0,-6 1 15,-6 5-15,-5 1 0,-5-1 16,-6-3-16,-1 0 0</inkml:trace>
  <inkml:trace contextRef="#ctx0" brushRef="#br0" timeOffset="129354.8911">28138 3963 0,'0'0'0,"0"0"0,0 0 16,0 0-16,0 0 0,6-22 15,-6 22-15,0 0 0,0 0 0,1-31 16,-1 31-16,-1-19 0,1 19 16,-7-24-16,2 12 15,-2 0-15,0 1 0,0 3 16,-3 2-16,0 1 0,-1 0 0,-4 0 15,-2 0-15,-2 3 0,0 2 0,-6 2 16,-2 3-16,3 4 16,1 2-16,-1 2 0,0 5 15,1-1-15,4 0 0,-1 11 16,3 4-16,3-9 0,2-5 0,6-1 16,5 1-16,3-3 0,2-2 15,4-1-15,7-1 0,0-5 16,1-2-16,2-5 0,4-5 15,1-1-15,-1-1 0,1-7 16,0-5-16,-2 1 0,-2 2 0,3-8 16,0-2-16,-4 4 15,-2 2-15,-2 0 0,-1-1 16,-2 4-16,-2 3 0,-2 3 16,-3 3-16,-2 7 0,1 2 0,-3 4 15,-3 3-15,0-1 0,0 0 16,-2 6-16,-1 4 0,1-2 15,2 0-15,2 9 0,3 3 16,2-2-16,0-3 0,4 0 16,3 0-16,1-2 0,1-1 0,-2-2 15,-2-4-15,-1-2 0</inkml:trace>
  <inkml:trace contextRef="#ctx0" brushRef="#br0" timeOffset="129838.3382">28689 3846 0,'0'0'0,"0"0"0,0 0 16,0 0-16,0 0 0,-17-20 16,17 20-16,-20-7 0,20 7 0,-28-5 15,11 3-15,-1 2 0,1 2 16,-2 2-16,-3 2 0,1 0 15,0 1-15,-4 5 0,3 1 16,4 2-16,1 2 0,4 1 16,2 1-16,2-1 0,2-3 0,4 0 15,3-1-15,3-1 0,3-5 16,4 1-16,4-4 0,2-4 16,0-1-16,4-6 0,2-3 15,1-2-15,1-2 0,5-6 16,-2-4-16,-3-1 0,-2 2 0,-2-4 15,-2 0-15,-2 1 16,-2 0-16,1-2 0,-3 2 16,-5 2-16,-2 4 0,-1 2 15,0 1-15,-3 8 0,-2 5 16,-3 1-16,-1 5 0,-2 4 16,-2 4-16,0 4 0,1 5 0,0 4 15,0 3-15,-1 1 16,-2 2-16,4 0 0,1 1 0,3-3 15,2-1-15,2-2 0,2-3 0,3-1 16,-1-5-16,0-5 0,-2-2 16,-1-2-16</inkml:trace>
  <inkml:trace contextRef="#ctx0" brushRef="#br0" timeOffset="130205.0493">28976 3728 0,'0'0'16,"0"0"-16,0 0 0,0 0 0,0 0 15,-6 29-15,6-29 16,-8 34-16,3-12 0,0 1 16,-1 3-16,1-2 0,0 0 0,2 4 15,2 0-15,1-6 0,1-3 16,3-5-16,3-1 0,1-6 15,-1-5-15,3-3 0,1-3 16,3-2-16,1-2 0,2-5 16,0-5-16,0 2 0,-2-1 15,4-9-15,0-2 0,-3 3 0,-1-1 16,0 6-16,-1 4 0,-2-1 16,-2 0-16,-3 2 0,-4 3 15,1 2-15,-1-1 0,-1 2 16,-2 4-16,0 5 0,-2-1 0,0 4 15,-2 2-15,2-1 16,0 0-16,0-2 0</inkml:trace>
  <inkml:trace contextRef="#ctx0" brushRef="#br0" timeOffset="130438.7203">29490 3805 0,'0'0'16,"0"0"-16,0 0 0,-5 21 0,5-21 16,-4 26-16,1-8 15,-1 0-15,1-2 0,0 0 16,-2-1-16,2 0 0,0-1 0,-1 1 16,3-4-16,0-2 0,0-2 15,1-4-15,1 0 0,-1-3 16,0-2-16,0-5 0,0-4 15,0 1-15,0 2 0,0 1 16</inkml:trace>
  <inkml:trace contextRef="#ctx0" brushRef="#br0" timeOffset="130563.7211">29553 3614 0,'0'0'0,"0"0"16,0 0-16,26 10 0,-26-10 0,22 13 15,-11-3-15,-1-1 0,-1-1 16,-1-1-16</inkml:trace>
  <inkml:trace contextRef="#ctx0" brushRef="#br0" timeOffset="130922.0883">29997 3712 0,'0'0'0,"0"0"0,0 0 16,0 0-16,0 0 0,0 0 15,0 0-15,-23-12 0,23 12 0,-26 1 16,26-1-16,-33 6 0,17 2 16,0-2-16,1-2 0,-1 1 15,2-2-15,1 4 0,2 2 16,1-2-16,2-1 0,2 3 16,1 4-16,3-1 0,3 0 0,2 5 15,3 0-15,1-1 16,-1-1-16,2-2 0,0-1 15,-2 0-15,1-1 0,-2-1 0,0 0 16,-2 0-16,-2 0 0,-2-2 16,-1 1-16,0-5 0,-2 2 15,0-3-15,-2 1 0,0 1 16,-1 2-16,1-3 0,-2-1 16,0-3-16,-1-2 0,0-1 15,2 0-15,0-1 0,2-1 0,-1 1 16,2 1-16,-1 0 0</inkml:trace>
  <inkml:trace contextRef="#ctx0" brushRef="#br0" timeOffset="131340.4653">30030 3878 0,'0'0'0,"0"0"0,0 0 15,26 0-15,-26 0 0,22 0 0,-7-2 16,-1 1-16,2 1 0,0-1 16,2 0-16,-2-2 0,1 0 0,4-1 15,1-2-15,-2 1 0,-2-2 16,-1 0-16,-2-1 16,-1 1-16,-4 0 0,-3 0 0,-1 0 15,-4-2-15,-1 0 0,-4-1 16,-4 3-16,-1-1 0,0 0 15,-3 1-15,-3 1 0,-1 3 16,-3 5-16,1 1 0,-2 5 16,1-3-16,2 2 0,-2 3 15,0 5-15,1 0 0,-1 2 16,1 4-16,3 1 0,4-1 0,4 0 16,4-1-16,3 1 15,3-5-15,4-3 0,3-1 0,4-3 16,4-1-16,4-4 0,1-2 15,2-2-15,0-4 0,2-2 0,-1-3 16,0-2-16,-2-4 16,-2-2-16,-4 3 0,-4 3 15,-2 2-15</inkml:trace>
  <inkml:trace contextRef="#ctx0" brushRef="#br0" timeOffset="131655.0178">30603 3685 0,'0'0'15,"0"0"-15,0 0 0,0 0 16,-7 21-16,7-21 0,-16 28 16,6-9-16,0 3 0,0 2 15,0 2-15,-2 3 0,1-2 0,4-5 16,1-2-16,0-4 0,2-4 16,2-1-16,1-3 15,0-3-15,0-1 0,-2-4 0,0-5 16,1-2-16,2-3 0,1-3 15,1-5-15,3 1 0,0-3 16,1 2-16,0 1 0,1 1 16,-2 1-16,3 0 0,1 3 15,0 0-15,0 0 0,3 6 16,2 3-16,0 2 0,1 0 0,3 3 16,3 4-16,-3-1 0,-3 0 15,-1-2-15</inkml:trace>
  <inkml:trace contextRef="#ctx0" brushRef="#br0" timeOffset="132404.6182">28190 4484 0,'0'0'0,"0"0"0,0 0 0,0 0 16,0 0-16,2-18 0,-2 18 0,0 0 15,0 0-15,0 0 0,-8-23 16,8 23-16,0 0 0,-22-15 16,9 8-16,0 2 0,-1 0 15,-3 1-15,-1 2 0,-1-2 16,-2-1-16,0 5 0,0 3 16,-6 0-16,2 2 0,-2 4 15,0 3-15,0 2 0,1 1 0,2 2 16,3 2-16,-1 6 15,3 1-15,5-3 0,2-3 16,4-3-16,2-3 0,7-1 0,5-2 16,6 2-16,6 2 0,4-10 15,3-7-15,4-4 0,2-4 16,1-3-16,0-1 0,-3-4 16,-1 1-16,4-4 0,-1-1 15,-4 4-15,-4 2 0,-4-2 16,-3 0-16,-4 5 0,-2 4 0,-4 1 15,-1 1-15,-2 5 0,-1 2 16,-2 0-16,1 5 0,-1-1 16,-1 3-16,1 1 0,0 0 15,1 3-15,1 2 0,2 3 16,0 1-16,4 1 0,2-1 16,4 0-16,3 1 0,-3-4 0,-3-2 15,-1-1-15</inkml:trace>
  <inkml:trace contextRef="#ctx0" brushRef="#br0" timeOffset="132888.0181">28796 4471 0,'0'0'0,"0"0"16,0 0-16,-3-19 0,3 19 0,-10-18 15,1 11-15,-1 1 16,0 2-16,-2 0 0,-2-2 15,-3 3-15,0 2 0,-2 0 0,-1 0 16,-5 2-16,1 1 0,-1 4 16,2 2-16,0 4 0,1 2 15,2 2-15,2 2 0,4 1 16,2 2-16,1 2 0,3-4 16,5-1-16,4-1 0,7-5 15,4-2-15,3-3 0,3-1 0,5-9 16,5-4-16,-1-3 0,0-2 15,-1-2-15,1-3 0,0-1 16,1-3-16,2-5 0,-3-1 16,-4-2-16,-2-3 0,-2 3 15,-1 4-15,-4 3 0,-2 3 16,-2 4-16,-3 2 0,-3 2 0,-1 1 16,-3 3-16,-1 1 15,-2 5-15,-2 4 0,-1 6 16,-3 4-16,1 8 0,1 5 0,-2-1 15,-2-3-15,1 5 0,1 3 16,1-2-16,1 0 0,3-2 16,4-3-16,1-1 0,2-1 15,1-3-15,1-1 0,4-6 16,1-5-16,-2-3 0,-1 1 16,-2-1-16</inkml:trace>
  <inkml:trace contextRef="#ctx0" brushRef="#br0" timeOffset="133205.1484">29137 4354 0,'0'0'16,"0"0"-16,0 0 0,-7 24 16,7-24-16,-12 28 0,4-9 0,1 2 15,0 3-15,2-2 16,-1 1-16,3 1 0,2-3 0,1-4 15,1-2-15,3-7 0,3-2 16,1-6-16,1-2 0,3-4 16,0-4-16,2-1 0,1-2 15,2-2-15,2 0 0,-2-3 16,1-1-16,2-7 0,-1 1 0,-3 2 16,0 2-16,-2 2 15,-2 3-15,-2 3 0,-1 3 16,-4 2-16,-1 2 0,-6 3 0,-2 4 15,0 2-15,-2 0 0,2 0 16,0-1-16,1 1 0</inkml:trace>
  <inkml:trace contextRef="#ctx0" brushRef="#br0" timeOffset="133425.2576">29555 4414 0,'0'0'0,"0"0"0,0 0 16,0 0-16,0 0 0,-11 17 16,11-17-16,-12 26 0,4-10 15,0 0-15,0 1 0,2 0 16,0-1-16,2-2 0,0-2 16,0-2-16,1-1 0,0-2 15,0-2-15,2-3 0,1-2 0,0 0 16,0-3-16,1 1 0,-1 2 15,2-4-15</inkml:trace>
  <inkml:trace contextRef="#ctx0" brushRef="#br0" timeOffset="133588.407">29574 4164 0,'0'0'0,"0"0"0,0 0 0,0 0 15,20 14-15,-20-14 0,17 15 16,-17-15-16,21 23 0,-11-12 16,-1-2-16,-2 0 0</inkml:trace>
  <inkml:trace contextRef="#ctx0" brushRef="#br0" timeOffset="134005.4951">30056 4355 0,'0'0'0,"0"0"16,0 0-16,0 0 0,0 0 16,-15-22-16,15 22 0,-17-13 15,17 13-15,-22-12 0,22 12 16,-28-10-16,11 7 0,0 0 16,-1 2-16,0 1 0,2 4 0,0-2 15,2 1-15,0 0 16,2 1-16,-1 0 0,2 4 15,3-1-15,0-2 0,3 5 0,3 2 16,2 0-16,2 0 0,3-2 16,1-1-16,4 5 0,0-1 15,1 0-15,0 2 0,0 0 0,0-2 16,-1-1-16,-1-1 16,-2 0-16,-2 0 0,-5 0 15,-4-1-15,-2-1 0,0 0 0,-4-1 16,-2 2-16,0-2 15,-2 1-15,0-4 0,-3-3 0,0 0 16,-3-2-16,1-1 0,2-1 16,1-2-16,3 0 0,2-3 15,2-1-15,2-2 0,2 0 16,1 2-16,0 1 0,1 2 0</inkml:trace>
  <inkml:trace contextRef="#ctx0" brushRef="#br0" timeOffset="134472.0687">30269 4317 0,'0'0'0,"0"0"16,0 0-16,0 0 0,0 0 0,0 0 15,-15 17-15,15-17 16,0 0-16,-28 20 0,28-20 16,-20 21-16,9-7 0,1 1 15,0 2-15,2-2 0,0 2 0,1 0 16,2-1-16,2 0 0,0-2 16,4 2-16,5-3 0,3-1 15,2-1-15,3-4 0,5-5 16,1-1-16,1-1 0,2-2 15,2-2-15,-2-2 0,-2-3 16,3-6-16,0-2 0,-3 1 0,-3-1 16,-3 2-16,-4-2 15,-4 0-15,-1-1 0,-6 2 16,-5-1-16,-1 3 0,-2 4 16,-5-1-16,-5-1 0,0 4 0,-3 3 15,0 3-15,1 3 0,1 0 16,1 1-16,0 1 0,-1 1 15,4 0-15,1 3 0,8 0 16,5 1-16,1-3 0,1-1 0,0 0 16,0-1-16,-1-1 0</inkml:trace>
  <inkml:trace contextRef="#ctx0" brushRef="#br0" timeOffset="134840.3659">30636 4282 0,'0'0'15,"0"0"-15,0 0 0,0 0 0,-11 21 16,11-21-16,-10 25 0,4-8 16,-2 2-16,-1 2 0,0 4 15,2-3-15,0-1 0,-1 5 16,1-2-16,1-3 0,3-4 15,1-2-15,-1-3 0,1-2 16,1-4-16,0-2 0,0 0 16,1-4-16,3-4 0,-1-1 15,1-4-15,-1-1 0,0-2 0,4-9 16,1-4-16,0 1 0,-1 2 16,3 1-16,1 0 15,1 2-15,0 0 0,4 0 0,0 4 16,-2 5-16,0-1 0,4 0 15,0 0-15,-4 7 0,0 2 0,1 1 16,2 2-16,-1 4 0,2 2 16,-4 0-16,-2-2 15,-1 0-15</inkml:trace>
  <inkml:trace contextRef="#ctx0" brushRef="#br0" timeOffset="138008.6137">3573 4392 0,'0'0'0,"0"0"15,0 0-15,0 0 0,0 0 0,-17 28 16,17-28-16,-15 22 15,7-11-15,0 2 0,-2 0 16,1 1-16,0 0 0,-1 0 16,0 0-16,0-1 0,1 2 0,-6 2 15,-2-1-15,2 0 0,2 0 16,1-2-16,-2-3 0,2-2 16,3-1-16,2-1 0</inkml:trace>
  <inkml:trace contextRef="#ctx0" brushRef="#br0" timeOffset="138238.9332">3341 4413 0,'0'0'0,"0"0"0,0 0 16,0 0-16,24 8 0,-24-8 15,22 8-15,-10-3 16,1 2-16,5 4 0,0 4 16,2-1-16,1 0 0,2 4 0,3 0 15,-2 0-15,-1 1 0,-3-3 16,-2-2-16,-5-3 0</inkml:trace>
  <inkml:trace contextRef="#ctx0" brushRef="#br0" timeOffset="138938.5104">5251 4578 0,'0'0'15,"0"0"-15,0 0 0,0 0 0,0 0 16,30 4-16,-30-4 0,27 1 15,-27-1 1,48-2-16,-11-1 0,1 2 0,-1 1 16,15-1-16,3-1 0,12 0 0,3 1 15,15-2-15,0-1 0,-3 1 16,0 2-16,10 0 0,1 1 16,6 0-16,-8 0 0,28-2 15,-16-1-15,-18 2 0,-12 2 0,-9 0 16,-4 1-16,-10 4 0,-6 1 15,-13-2-15,-10-2 0,-7 0 16</inkml:trace>
  <inkml:trace contextRef="#ctx0" brushRef="#br0" timeOffset="149256.6912">5492 4813 0,'0'0'0,"0"0"0,0 0 16,0 0-16,6 23 0,-6-23 0,0 0 15,-3 31-15,3-31 0,-5 36 16,0-11-16,0 2 0,2 2 0,-3 8 15,1 2-15,1-5 16,-3-3-16,3 6 0,0-3 16,2-5-16,1-4 0,0-2 15,1-3-15,-2-6 0,2-1 0,0-3 16,2 0-16,-2-4 0,0 0 16,0-2-16</inkml:trace>
  <inkml:trace contextRef="#ctx0" brushRef="#br0" timeOffset="149872.1171">6151 5159 0,'0'0'0,"0"0"0,0 0 16,0 0-16,0 0 0,0 0 15,0 0-15,0 0 0,3-21 16,-3 21-16,0 0 0,-9-24 0,6 14 16,-3 2-16,0 0 0,-2-3 15,-1 0-15,-1 1 0,-4 2 16,3 1-16,-2 0 0,-2 2 15,-1 1-15,-1 0 0,2 1 0,-7 5 16,0 3-16,0 2 0,2 4 16,-2 1-16,-1 1 15,2 3-15,2 1 0,-2 6 0,4 1 16,2-1-16,5 2 0,3-1 16,5 2-16,6-6 0,4-3 15,3-4-15,5 0 0,3-6 16,1-1-16,6-4 0,0-1 15,0-4-15,-2-3 0,1-5 16,1-2-16,-2-1 0,0 1 16,1-4-16,-1-3 0,-8 5 15,-4 0-15,0-3 0,-2 2 16,-3 5-16,0 0 0,-5 1 0,0 2 16,-1 1-16,0 2 0,-1 5 15,0 0-15,-3 4 0,1-2 16,1 7-16,-3 3 0,1 1 15,0 2-15,3 3 0,0 1 16,1 0-16,1-1 0,1-2 16,3 2-16,1-2 0,2-3 0,7 0 15,2-2-15,-1-6 0,-2-3 16,2 1-16,-4-2 0,-2 0 16</inkml:trace>
  <inkml:trace contextRef="#ctx0" brushRef="#br0" timeOffset="150308.3378">6406 5090 0,'0'0'0,"0"0"0,0 0 16,0 21-16,0-21 0,-2 23 15,2-23-15,-4 29 0,0-12 16,2-1-16,0-2 0,1 0 16,0-3-16,0-3 0,0 2 15,-1-4-15,1 0 0,0-4 0,-2-1 16,3-1-16,-2-2 0,2-3 16,2-3-16,-1-1 0,2 0 15,1-3-15,0-2 0,2 1 16,1-2-16,2-3 0,2 1 15,0 2-15,0 1 0,2 1 16,2 2-16,-1 1 0,2 1 0,1 5 16,-1 1-16,-1 3 15,-1 0-15,0 5 0,-2 2 16,-1 4-16,0 2 0,-2 1 0,-3 0 16,0 0-16,-2 0 0,-1 0 15,0 1-15,-2 1 0,0 1 16,0-1-16,0 0 0,-1-3 15,0-2-15,0-2 0</inkml:trace>
  <inkml:trace contextRef="#ctx0" brushRef="#br0" timeOffset="150872.726">7143 5075 0,'0'0'0,"0"0"16,0 0-16,0 0 0,0 0 0,-11-19 15,11 19-15,0 0 0,-29-10 0,29 10 16,-27-1-16,10 1 0,-1-1 16,0 1-16,-3 1 15,0 0-15,-1 2 0,-5 4 0,2 3 16,3 2-16,1 3 0,1-1 15,0 0-15,5 0 0,3 1 16,3 3-16,3 4 0,6-4 16,0-3-16,5 0 0,2 3 15,7-3-15,1-3 0,9-6 16,3-8-16,-1-2 0,2-2 0,-2 2 16,3 1-16,-3-9 0,0-5 15,-4-3-15,-2 0 0,-2 0 16,1-1-16,-5-4 0,1-3 15,0-1-15,0 5 0,-1-4 16,-4-2-16,-1 2 0,-3 3 16,-2 2-16,-3 3 0,1 3 15,1 2-15,-2 7 0,-1 2 16,-1 2-16,1 4 0,-2 1 16,1 5-16,-2 3 0,-3 3 0,2 2 15,-4 5-15,1 2 16,0 4-16,-2 10 0,1 2 0,3 0 15,-1-1-15,3-4 0,2-3 16,0-2-16,1-3 0,3 1 16,2-5-16,1-6 0,-4-1 0,5 0 15,3-2-15,-5-10 16,1-8-16,-2 1 0,-1 0 16,1 2-16</inkml:trace>
  <inkml:trace contextRef="#ctx0" brushRef="#br0" timeOffset="151141.7407">7580 4807 0,'0'0'0,"0"0"15,0 0-15,-6 24 0,6-24 0,-11 31 16,2-7-16,0 3 15,-1 2-15,-2 8 0,1 2 16,2-4-16,2-5 0,-1 8 16,2-2-16,2-8 0,1-6 0,0-2 15,2-2-15,1-3 0,0 0 16,4-8-16,2-5 16,1-1-16,1-1 0,-4 0 15,0 0-15,0 0 0</inkml:trace>
  <inkml:trace contextRef="#ctx0" brushRef="#br0" timeOffset="151506.8309">7700 5068 0,'0'0'0,"0"0"0,0 0 0,0 0 0,-11 21 16,11-21-16,-9 29 0,9-29 15,-7 36-15,6-16 0,1 1 16,1-3-16,2-3 0,6 2 15,4-5-15,2-2 0,-1-3 16,5-3-16,3-1 0,1-5 16,0 0-16,-2-5 0,-1-6 15,-2 3-15,-2-1 0,1-4 16,-3-2-16,-5 0 0,-1 1 0,-5-2 16,-4 0-16,-3 2 0,0 1 15,-6 2-15,-3-1 0,0 3 16,-4 2-16,-1 4 0,0 2 15,-1 0-15,0 2 0,-1 2 16,-1 3-16,4 1 0,1 0 16,2 3-16,3 3 0,1-1 15,4 0-15,4 0 0,6 0 16,-2-2-16,0-3 0,0 1 0</inkml:trace>
  <inkml:trace contextRef="#ctx0" brushRef="#br0" timeOffset="151856.1576">8166 4973 0,'0'0'0,"0"0"16,0 0-16,0 0 0,0 0 0,-6 27 16,6-27-16,-8 35 0,2-15 0,1 0 15,-1 4-15,0-5 16,2 1-16,-1 0 0,0-4 15,2-1-15,1-2 0,-1-4 16,2-1-16,1-3 0,-2-3 16,2-2-16,-1-5 0,1 1 15,0-2-15,1-3 0,1-2 16,3-2-16,0-1 0,4-4 0,2-1 16,1-1-16,3 3 0,-2 1 15,1 2-15,-2 1 0,-1 3 16,3 2-16,-2 3 0,0-1 15,0 2-15,2 4 0,2 3 16,-2 4-16,0 1 0,1 4 16,-1 0-16,-2-1 0,-2-3 0,-1 0 15</inkml:trace>
  <inkml:trace contextRef="#ctx0" brushRef="#br0" timeOffset="152355.9749">8752 5164 0,'0'0'0,"0"0"0,0 0 16,0 0-16,0 0 0,0 0 15,5-23-15,-5 23 0,0 0 0,-6-23 16,6 23-16,-10-17 0,4 5 16,-3 1-16,-2-1 0,0 2 15,0 0-15,-1 2 0,-2-1 16,2 4-16,0 1 0,-1 1 15,-2 3-15,-1 1 0,0 2 0,-6 5 16,1 5-16,2 0 0,2 2 16,2 3-16,2 5 15,2-1-15,2-1 0,1 5 0,5-3 16,2-2-16,2-3 0,7-5 16,5-3-16,3-3 0,3-3 15,1-3-15,1-2 0,1-4 16,1-2-16,2-3 0,1-1 15,-4-3-15,-2-1 0,-2-4 16,0-3-16,-1-3 0,-2-1 0,3-7 16,-2-2-16,0 4 15,-2 3-15,-2 0 0,-2 1 16,-2 4-16,-3 4 0,0 2 0,-1 3 16,-2 4-16,-1 2 0,0 4 15,-1 4-15,0 3 0,-1 1 16,-3 7-16,-4 5 0,0-1 15,0 2-15,-3 12 0,0 7 16,1-1-16,3 1 0,0 0 16,4 1-16,0 1 0,1-5 0,1-7 15,-1-6-15,1-4 0</inkml:trace>
  <inkml:trace contextRef="#ctx0" brushRef="#br0" timeOffset="152805.549">9523 4685 0,'0'0'0,"0"0"16,0 0-16,0 0 0,0 0 15,-20 23-15,20-23 0,-24 30 16,12-12-16,-6 6 0,-3 6 16,-1 4-16,0 1 0,-7 16 15,-6 15-15,3-8 0,-1-5 16,-1 11-16,3-1 16,7-13-16,5-9 0,1-3 0,5-8 15,4-9-15,3-6 0,2-5 16,3-2-16,5-8 0,3-5 0,-1 1 15,-2 1-15,0 0 0</inkml:trace>
  <inkml:trace contextRef="#ctx0" brushRef="#br0" timeOffset="153055.4042">9790 4721 0,'0'0'0,"0"0"16,0 0-16,0 0 0,-5 27 16,5-27-16,-7 35 0,1-12 0,0 4 15,-2 5-15,-1 4 16,-2 9-16,1-4 0,-2 1 0,-1 0 16,-2 1-16,4-5 0,0-2 15,1-1-15,2-5 0,0-2 16,0-2-16,3-4 0,1-7 15,1-3-15,1-1 0</inkml:trace>
  <inkml:trace contextRef="#ctx0" brushRef="#br0" timeOffset="153572.7677">10239 5049 0,'0'0'0,"0"0"0,0 0 15,0 0-15,0 0 0,9-23 16,-9 23-16,0 0 0,3-21 0,-6 14 16,-1 0-16,0 1 15,-2 0-15,-3 2 0,-2 0 16,-1 2-16,-2 1 0,-3 1 0,0 2 16,-2 3-16,0 2 0,-7 4 15,-2 3-15,2 2 0,0 0 16,4 5-16,2 1 0,3 0 15,1 2-15,2 0 0,3-2 16,3-1-16,4-2 0,6-3 16,4-1-16,6-5 0,6-4 0,3-4 15,3-5-15,0-3 0,0-3 16,1-1-16,2-4 0,-4 0 16,-3-3-16,-3 0 0,-1-4 15,-1 1-15,-1 1 0,-3 1 16,-4 0-16,-1 2 0,-4 2 15,1 4-15,0 2 0,-2 3 0,-1-1 16,0 6-16,-5 0 16,3 6-16,-1 3 0,-1 6 0,1 3 15,1 2-15,0 0 0,1 2 16,1 0-16,0 2 0,2-3 16,2 0-16,2-1 0,1-4 15,2-5-15,2-4 0,3-4 16,-2 0-16,1-2 0,0-2 15,1-4-15,1-1 0,-1-3 16,-2 2-16,-2 1 0,-1 2 16</inkml:trace>
  <inkml:trace contextRef="#ctx0" brushRef="#br0" timeOffset="153939.7191">10556 5000 0,'0'0'0,"0"0"16,0 0-16,0 0 0,0 0 15,0 0-15,0 0 0,0 0 16,-14 20-16,14-20 0,-12 34 15,3-15-15,-1 1 0,1-1 16,0 1-16,1-1 0,1-2 0,-1 2 16,1-3-16,2-3 0,0-2 15,1-3-15,1-2 16,3-6-16,0 0 0,-1-4 0,2-5 16,1 0-16,1-1 0,2-3 15,1-2-15,3-6 0,0-1 16,1 1-16,1 4 0,0-1 15,0 1-15,2 1 0,3 4 16,-1 0-16,0 1 0,2 3 16,0 2-16,-3 4 0,0 2 0,-1 2 15,1 2-15,-2 2 0,-1 4 16,-2 3-16,-2 3 0,-1 2 16,-2 0-16,0 1 0,-2 1 15,0 0-15,-1 0 0,1 2 16,1 0-16,0-4 0,1-2 15,0-4-15,-2-2 0,0-3 0</inkml:trace>
  <inkml:trace contextRef="#ctx0" brushRef="#br0" timeOffset="154457.4456">11187 5098 0,'0'0'0,"0"0"0,0 0 0,0 0 15,0-20-15,0 20 0,-4-18 16,0 8-16,-2 2 0,-2-2 16,-3 3-16,-3-1 0,0 1 0,-3 1 15,0 2-15,-4 2 16,-2 1-16,-10 7 16,-2 5-16,3 1 0,3 0 0,-4 7 15,3 1-15,5 3 0,2 0 0,6 0 16,4 1-16,5-3 0,5-3 15,6-2-15,6-3 16,3-2-16,3-3 0,5-4 16,4-1-16,3-6 0,1-2 0,0-4 15,0-3-15,-3-2 0,-2 0 16,5-5-16,-2-1 0,-3-4 16,-2-1-16,-3-5 0,-3-3 15,-1 1-15,-2 1 0,-1 0 16,0 1-16,-1 1 0,0 3 0,-3 2 15,1 4-15,-4 3 0,0 5 16,-2 2-16,1 4 16,-2 4-16,-1 2 0,-1 5 0,-3 4 15,-2 2-15,-1 4 0,-1 4 16,0 7-16,-1 2 0,1 3 16,-1 3-16,1 4 0,2-6 15,2-3-15,3 3 0,2-2 16,0-3-16,0-4 0,0-3 15,2-2-15,-1-6 0,0-1 0,1-3 16,1-3-16,-1-1 0,-1-1 16,0 0-16</inkml:trace>
  <inkml:trace contextRef="#ctx0" brushRef="#br0" timeOffset="154739.4166">11595 4705 0,'0'0'0,"0"0"0,0 0 15,0 0-15,0 0 0,-5 20 0,5-20 16,-11 33-16,2-13 0,-1 7 16,-1 3-16,-1 2 0,0 2 15,-1 7-15,1-2 0,2-3 16,1-4-16,0 3 0,1-2 15,3-7-15,2-5 0,0-3 16,1-4-16,1-2 0,1-1 0,0-4 16,1-2-16,0-1 15,0-1-15,1 0 0,-2-3 0,2 2 16</inkml:trace>
  <inkml:trace contextRef="#ctx0" brushRef="#br0" timeOffset="155239.0286">11986 5065 0,'0'0'0,"0"0"16,0 0-16,0 0 0,0 0 0,0 0 16,3-22-16,-3 22 0,0 0 15,-7-20-15,7 20 0,-16-14 16,6 8-16,-2 0 0,-2 0 15,-1 2-15,1 1 0,-1 0 16,-3 1-16,-1 2 0,-1 2 0,-4 2 16,0 0-16,2 4 15,2 4-15,1 4 0,0 3 0,3 0 16,1 1-16,3-1 0,5 2 16,1-3-16,3-2 0,4 1 15,5-1-15,0 0 0,3-3 16,6-4-16,6-5 0,-3-2 15,0-4-15,3-3 0,-2-4 16,0 1-16,0 0 0,0-2 16,-2-3-16,-1 0 0,-3-1 15,-1-2-15,-1 1 0,-2-2 0,-2 3 16,-2 1-16,-2 2 16,0 2-16,-1 1 0,-1 4 0,-1 4 15,0 0-15,-3 5 0,-1 4 16,1 4-16,1 1 0,0 2 15,-1 0-15,2 2 0,2 0 16,3 1-16,0-3 0,3 2 16,-1-2-16,2-1 0,1-3 15,0-2-15,-2-2 0,0 0 0,-1-2 16</inkml:trace>
  <inkml:trace contextRef="#ctx0" brushRef="#br0" timeOffset="155839.6631">12438 5136 0,'0'0'16,"0"0"-16,0 0 0,0 0 0,0 0 15,-2-23-15,2 23 0,0 0 16,-12-24-16,12 24 0,-18-15 15,8 7-15,-1 1 0,-1 0 16,-1 1-16,-3 1 0,0-2 0,-2 5 16,-1 2-16,2-1 0,-1 1 15,-4 3-15,1 4 16,0 1-16,1 4 0,1 2 0,3 2 16,2 2-16,0 1 0,4 0 15,4 3-15,4-4 0,3-1 16,4-2-16,4-3 0,2-2 15,3-4-15,5-1 0,4-4 16,5-1-16,-2-4 0,0-3 16,-1-4-16,0 0 0,0 0 0,-3-2 15,-2-3-15,-3-3 0,-1-1 16,-3-4-16,-1-3 0,-2 1 16,-1 1-16,0-3 0,-1-2 15,0-2-15,0 3 0,-2 3 16,1 3-16,-1 6 0,-1 4 0,-2 3 15,1 1-15,-2 3 16,-1 4-16,-1 2 0,0 3 16,-1 2-16,-1 1 0,-3 5 15,0 4-15,-1 4 0,0 3 0,-3 4 16,-1 5-16,0 5 0,2-1 16,2-4-16,1-3 0,1-3 15,1-2-15,0-2 0,2-2 16,1-1-16,1-2 0,2-2 15,-1-2-15,1-3 0,3-1 0,-1-3 16,2-3-16,-3 0 0,-1-1 16,1 1-16</inkml:trace>
  <inkml:trace contextRef="#ctx0" brushRef="#br0" timeOffset="156338.9376">12785 4971 0,'0'0'0,"0"0"0,0 0 16,0 0-16,0 0 0,0 0 15,-20 21-15,20-21 0,-18 25 0,7-8 16,-2 3-16,2-2 0,2-1 16,1 0-16,1 0 0,2-2 15,0-1-15,4 3 0,3-4 16,3-3-16,1-1 0,5-1 15,4-2-15,-1-2 0,-1-3 0,3-2 16,1-2-16,2-3 16,1 0-16,0-3 0,0-5 15,-2 1-15,-1-3 0,-1-2 0,1 0 16,3-5-16,0 2 0,-5 3 16,-3 2-16,-3 3 15,-3 3-15,-4 3 16,-2 4-16,0 3 0,-2 2 0,-2 5 15,-1 2-15,-3 5 0,-1 6 0,-2 6 16,-1 4-16,1 1 0,0 0 16,-3 10-16,-1-1 0,2-1 15,2-2-15,-1 3 0,1-3 16,1-8-16,1-4 0,2-6 16,1-4-16,0-3 0,2-3 15,-3-2-15,-1 0 0,-4-3 16,-4-2-16,-2-2 0,-1-3 15,0 0-15,1-4 0,2-2 16,1-3-16,5-4 0,5-1 0,0 2 16,1 4-16,1 2 0</inkml:trace>
  <inkml:trace contextRef="#ctx0" brushRef="#br0" timeOffset="173794.6681">6775 5487 0,'0'0'0,"0"0"16,0 0-16,0 0 0,19 7 0,-19-7 15,15 9-15,-8-3 16,1-1-16,-1-1 0,-2 0 15,1-1-15</inkml:trace>
  <inkml:trace contextRef="#ctx0" brushRef="#br0" timeOffset="174190.478">6599 5630 0,'0'0'0,"0"0"15,0 0-15,19-8 0,-19 8 0,26-8 16,-3 3-16,-1 2 0,0-1 16,5-2-16,3-1 15,6-2-15,-1 4 0,6 0 0,-2-1 16,-5 3-16,-3 1 0,-6-1 16,-3 0-16,-4 2 0,-4 1 0,-6 2 15,-5 4-15,-7-2 16,-5 3-16,-7 1 15,-9 6-15,-3 2 0,-4 2 0,-7 3 16,-2 1-16,-3 3 0,4-3 16,5-4-16,6-3 0,7-2 15,3-2-15,8-6 0,3-5 16,8 0-16,6-5 0,8 2 16,8-1-16,3-3 0,3-4 0,4 0 15,2-2-15,5 2 0,-4 4 16,-2 2-16,-1-1 15,-7 2-15,-5 0 0,-3 2 0,-3 1 16,-5-2-16</inkml:trace>
  <inkml:trace contextRef="#ctx0" brushRef="#br0" timeOffset="174429.99">6662 5685 0,'0'0'0,"0"0"0,0 0 0,0 0 16,7 24-16,-7-24 0,3 30 16,-3-9-16,-2 1 0,1 3 15,-3 4-15,1-1 0,0 1 16,-2 7-16,1-2 0,-2-3 16,2-3-16,-4 2 0,2-5 15,-1-6-15,1-5 0,0-4 16,0-4-16,4-4 0,2-2 0,0-2 15,0 2-15,0 0 0</inkml:trace>
  <inkml:trace contextRef="#ctx0" brushRef="#br0" timeOffset="174573.2476">6889 5810 0,'0'0'0,"0"0"0,0 0 16,0 0-16,27 7 0,-27-7 15,0 0-15,24 12 0,-14-6 0,-2 1 16,0 1-16,1 0 0,0 0 15,-2-1-15,-1 0 0,-2 0 16,0-2-16,-1 0 0</inkml:trace>
  <inkml:trace contextRef="#ctx0" brushRef="#br0" timeOffset="174756.7403">6822 5978 0,'0'0'0,"0"0"0,0 0 15,30-11-15,-30 11 0,36-13 0,-13 5 16,3 0-16,1-1 0,10-2 16,0 0-16,1 0 0,-2 2 15,4-1-15,-5 2 0,-4 1 16,-5 2-16,-5 1 0,-3 0 16,-4 1-16</inkml:trace>
  <inkml:trace contextRef="#ctx0" brushRef="#br0" timeOffset="174990.6037">7092 5977 0,'0'0'0,"0"0"0,0 0 16,0 0-16,23 17 0,-23-17 16,22 22-16,-10-10 0,2 2 0,-2 0 15,0 2-15,-1 0 0,0-1 16,-1 3-16,-1-1 15,-3-2-15,-2-3 0,-4 0 0,-4-1 16,-3-2-16,-7 0 0,0-1 16,-1 0-16,-3-2 0,-3 0 15,3-2-15,5-1 0,0 0 16</inkml:trace>
  <inkml:trace contextRef="#ctx0" brushRef="#br0" timeOffset="175173.8634">7053 5966 0,'0'0'0,"0"0"16,0 0-16,0 0 0,0 0 16,0 0-16,-8 30 0,8-30 15,-17 26-15,17-26 0,-18 37 16,9-18-16,-4 0 0,1-2 16,0 0-16,1-3 0,1-3 0,0 1 15,3-1-15,0-2 0,1-2 16,2-2-16</inkml:trace>
  <inkml:trace contextRef="#ctx0" brushRef="#br0" timeOffset="175389.91">7435 5635 0,'0'0'0,"0"0"16,15-8-16,-2 2 0,1 2 15,3-2-15,4 1 0,7-5 16,2 2-16,3-2 0,2-2 16,-2 3-16,-2 1 0,4 0 15,0 1-15,-9 1 0,-2 2 0,-7 2 16,-4 0-16,-8 2 0,-6 2 16,1-2-16,-1 3 0,1-3 15</inkml:trace>
  <inkml:trace contextRef="#ctx0" brushRef="#br0" timeOffset="175690.2412">7621 5492 0,'0'0'0,"0"0"16,0 0-16,0 0 0,-2 30 15,2-30-15,-5 31 0,1-11 16,-2 0-16,0 3 0,-1-1 15,1-1-15,-2-1 0,-1 4 16,1-5-16,0-3 0,2-3 16,2-2-16,3-1 0,2-4 15,5-1-15,4-4 0,3-3 16,1-2-16,2-2 0,4-1 0,3 1 16,-1-1-16,1-1 0,-1 1 15,0 1-15,-3 0 0,0 0 16,1 1-16,-1 0 0,-7 3 15,-4 0-15,-2 1 0,0 0 16,-1 0-16</inkml:trace>
  <inkml:trace contextRef="#ctx0" brushRef="#br0" timeOffset="175973.8047">7693 5648 0,'0'0'0,"0"0"0,0 0 0,10 20 16,-10-20-16,9 28 0,-4-11 16,1 1-16,1 1 0,-2 2 15,0-1-15,1 6 0,-2 0 0,0-2 16,-1-2-16,-1-1 0,0-2 16,0-1-16,0-2 0,-2-2 15,-2 1-15,-1-5 0,-1-1 16,-2-3-16,0 1 0,-4-4 15,-2-1-15,1-2 0,0-1 0,0-2 16,-2-2-16,2-5 16,1-4-16,2 3 0,0 2 15,1 1-15</inkml:trace>
  <inkml:trace contextRef="#ctx0" brushRef="#br0" timeOffset="176139.8508">7553 5925 0,'0'0'15,"0"0"-15,0 0 16,0 0-16,2 25 0,-2-25 0,0 23 16,0-23-16,-1 24 0,0-12 15,0-1-15,0-3 0,1 2 0,0-3 16,0 1-16,0-2 16,0 1-16,0-3 0</inkml:trace>
  <inkml:trace contextRef="#ctx0" brushRef="#br0" timeOffset="176282.0988">7939 5908 0,'0'0'15,"0"0"-15,0 0 0,0 0 16,20 14-16,-20-14 0,0 0 16,23 19-16,-16-12 0,-2 1 0,-1 1 15,0-2-15,-1 0 0,-1-1 16</inkml:trace>
  <inkml:trace contextRef="#ctx0" brushRef="#br0" timeOffset="178861.3686">5779 3449 0,'0'0'0,"0"0"15,0 0-15,0 0 0,0 0 16,0 0-16,0 0 0,0 0 16,0 0-16,-16 27 0,16-27 15,-14 25-15,14-25 0,-16 28 16,8-14-16,0 3 15,-3 2-15,-3 2 0,-4 4 16,1-2-16,0 0 0,-3 5 0,2-2 16,1 0-16,4-2 0,-3 1 15,5-2-15,1-5 0,3-4 0,0-2 16</inkml:trace>
  <inkml:trace contextRef="#ctx0" brushRef="#br0" timeOffset="179456.505">5480 3600 0,'0'0'0,"0"0"0,0 0 16,0 0-16,0 0 0,0 0 0,-21-9 15,21 9-15,0 0 0,0 0 16,0 0-16,0 0 0,11-18 0,-11 18 16,24-15-16,-24 15 0,34-16 15,-12 6-15,0 0 0,3-1 16,4 2-16,4-3 0,0 2 16,-1-2-16,-1 1 0,4 0 15,-1 2-15,-4 0 0,-5 2 0,-5 3 16,-5 3-16,-7 4 15,-1 2-15,-11-1 0,-5 2 16,3-2-16,0 1 0,0-2 0</inkml:trace>
  <inkml:trace contextRef="#ctx0" brushRef="#br0" timeOffset="179658.0128">5473 3762 0,'0'0'0,"0"0"0,0 0 15,0 0-15,29-6 0,-29 6 16,37-11-16,-16 4 0,1-3 0,3 2 16,4-2-16,5-1 0,-2-1 15,-1 2-15,-1 0 0,-3-1 16,-2 1-16,1 0 0,-6 1 16,-7 5-16,-5-1 0,-5 3 15,-2-1-15,1 0 0,-2 3 0,0-3 16</inkml:trace>
  <inkml:trace contextRef="#ctx0" brushRef="#br0" timeOffset="179897.3436">5684 3561 0,'0'0'0,"0"0"0,0 0 15,0 0-15,0 26 0,0-26 16,-2 31-16,2-10 0,0 3 15,0 2-15,1 5 0,0 5 0,0 0 16,0-1-16,1-3 16,-1-3-16,2-2 0,-3 0 0,0-3 15,1-6-15,1-2 0,-2-2 16,0-1-16,-2-6 0,1-3 16,1-4-16,-2 1 0,2-1 15,-2 0-15,2 0 0</inkml:trace>
  <inkml:trace contextRef="#ctx0" brushRef="#br0" timeOffset="180090.6901">5732 3737 0,'0'0'0,"0"0"0,0 0 0,0 0 15,0 0-15,0 0 0,0 0 16,-28 18-16,28-18 0,-21 25 16,8-9-16,-3 3 0,0 2 15,0 2-15,1 0 0,-3 6 16,2-3-16,0-1 0,2-2 15,3-3-15,3-6 0,1-4 16,2-5-16,3-3 0,2-2 0,0 0 16,0 0-16,0-2 0</inkml:trace>
  <inkml:trace contextRef="#ctx0" brushRef="#br0" timeOffset="180239.8852">5715 3814 0,'0'0'0,"0"0"15,0 0-15,19 10 0,-19-10 0,20 11 16,-8-5-16,0 0 0,0-1 16,-1 0-16,3 1 0,-1-3 15,1-1-15,-2 1 0,0-1 16,-3 0-16</inkml:trace>
  <inkml:trace contextRef="#ctx0" brushRef="#br0" timeOffset="180473.8525">6059 3529 0,'0'0'0,"0"0"0,0 0 0,0 0 16,0 26-16,0-26 0,-3 31 16,3-10-16,-2 3 0,0 2 15,-1 2-15,0 0 0,1-2 0,-1 4 16,2-1-16,1-6 15,1-3-15,1-3 0,-2-2 16,0-5-16,0-1 0,0-5 0,0-4 16,0 0-16,0 0 0,0 2 15</inkml:trace>
  <inkml:trace contextRef="#ctx0" brushRef="#br0" timeOffset="180756.5182">6040 3591 0,'0'0'0,"0"0"16,0 0-16,19-16 0,-19 16 0,24-14 15,-9 6-15,-1 0 0,1 0 16,2 0-16,1 2 16,-2 0-16,1 1 0,3 0 0,-3 1 15,-1 3-15,-2 1 0,-2 4 16,0 3-16,-3 3 0,1 1 16,-2 5-16,-1 3 0,-1 2 15,-2 2-15,1 1 0,0 3 16,-1 0-16,-1-1 0,0 5 15,-1-4-15,2-2 0,-3-1 0,2-5 16,0-2-16,0-2 0,-2-3 16,0-1-16,0-2 0,-3-3 15,-3-3-15,0-1 0,-3 2 16,-1-3-16,-4-2 0,3 1 16,1 0-16,3 0 0</inkml:trace>
  <inkml:trace contextRef="#ctx0" brushRef="#br0" timeOffset="180923.7364">6049 3717 0,'0'0'16,"0"0"-16,0 0 0,0 0 0,0 0 15,32-14-15,-32 14 0,28-9 16,-12 4-16,0 0 0,2 2 16,0-1-16,0 1 0,-2 2 15,0 2-15,-1 1 0,-3 0 0,3 1 16,-3-1-16,-2 0 0</inkml:trace>
  <inkml:trace contextRef="#ctx0" brushRef="#br0" timeOffset="181106.7498">6084 3826 0,'0'0'15,"0"0"-15,0 0 0,24-6 16,-24 6-16,24-5 0,-24 5 15,30-6-15,-15 3 0,0 0 16,1 2-16,-2-2 0,-1 1 0,-2 0 16,-1 0-16,-2 4 0,-5 1 15,2-1-15,-2 1 0,0 0 16</inkml:trace>
  <inkml:trace contextRef="#ctx0" brushRef="#br0" timeOffset="181325.9595">5837 3995 0,'0'0'0,"0"0"16,0 0-16,24-5 0,-24 5 0,36-8 15,-14 5-15,3-1 0,3 0 16,2 0-16,3 1 0,10-1 16,-2-1-16,-2 0 0,2-1 15,5 0-15,-2-1 0,-6 1 16,-3 2-16,-6 0 0,-3 0 0,-4 2 15,-4 1-15,-3 1 0,-3-1 16,-4 1-16</inkml:trace>
  <inkml:trace contextRef="#ctx0" brushRef="#br0" timeOffset="181574.0717">6554 3285 0,'0'0'0,"0"0"16,0 0-16,0 0 0,25 5 0,-25-5 16,0 0-16,29 11 0,-29-11 15,23 8-15,-11-3 0,0 1 16,2 1-16,-4-2 0,0 0 15,-2 0-15,0-1 0,0-1 16</inkml:trace>
  <inkml:trace contextRef="#ctx0" brushRef="#br0" timeOffset="181758.401">6496 3428 0,'0'0'0,"0"0"0,0 0 16,0 0-16,0 0 0,3 26 16,-3-26-16,0 0 0,-3 28 0,3-28 15,-3 27-15,2-13 0,0 0 16,0-3-16,0-1 0,1-1 16,0-2-16,0 0 0</inkml:trace>
  <inkml:trace contextRef="#ctx0" brushRef="#br0" timeOffset="181989.7863">6637 3435 0,'0'0'0,"0"0"15,16-5-15,-2 1 0,3 2 0,2-2 16,3-1-16,10-1 0,0 0 16,1-1-16,0 0 0,3 2 15,-2-2-15,-4 3 0,-1 0 16,-5 1-16,-3 1 0,-2 2 15,-4 4-15,-5-1 0,-2 1 0,-5 1 16,-3 1-16,-4 0 0,-4 1 16,-4 3-16,-2 2 0,-3 2 15,0-1 1,2-1-16,3-2 0,2-2 0</inkml:trace>
  <inkml:trace contextRef="#ctx0" brushRef="#br0" timeOffset="182406.9782">6735 3478 0,'0'0'0,"0"0"15,0 0-15,0 0 0,0 0 0,0 0 16,-3 23-16,3-23 0,0 0 16,-14 28-16,14-28 0,-8 23 15,8-23-15,-8 21 0,4-13 16,3-1-16,1 1 0,1-2 15,2-2-15,2-1 0,3 0 16,2-3-16,1-3 0,1 0 16,1-3-16,3 1 0,0-2 15,1 0-15,0 1 0,3-1 0,-2-1 16,-4 3-16,-2 1 0,-2 1 16,-2 3-16,-3 0 0,0 2 15,-5 4-15,-3 1 0,-3 4 16,-1 0-16,-2 2 0,-2 4 15,-4 5-15,1 3 0,-4-2 16,-2 2-16,-1-1 0,0 2 0,-3 2 16,2-2-16,0-2 15,1-2-15,-1-2 0,-3-4 16,1 0-16,1 0 0,4-1 16,0-3-16,0-1 0,3-2 0,3 0 15,1-3-15,4-1 0</inkml:trace>
  <inkml:trace contextRef="#ctx0" brushRef="#br0" timeOffset="182623.3617">6629 3739 0,'0'0'0,"0"0"0,0 0 0,28-5 16,-12 4-16,5 0 0,1-2 15,2 2-15,5 1 0,10-1 16,-1-2-16,2 2 0,0 1 15,6-1-15,-5-4 0,-4 2 16,-2 0-16,-3 1 0,-4 0 16,-5 1-16,-4 0 0,-6 5 15,-4 0-15,-6 1 0,-3-1 0,-2-2 16,2 1-16,0-3 0</inkml:trace>
  <inkml:trace contextRef="#ctx0" brushRef="#br0" timeOffset="182890.5133">6760 3838 0,'0'0'16,"0"0"-16,0 0 0,0 0 0,4 32 15,-4-32-15,1 26 0,-1-26 16,3 32-16,-1-15 0,-1-1 15,1-3-15,1-2 0,0 1 16,0 0-16,-2-2 0,2 0 0,-1-2 16,0-2-16,-1 1 0,0-1 15,0-3-15,-1 0 0,0-3 16,0 0-16,0 0 0,0-3 16,0 3-16</inkml:trace>
  <inkml:trace contextRef="#ctx0" brushRef="#br0" timeOffset="183374.0721">6797 3892 0,'0'0'16,"0"0"-16,0 0 0,0 0 16,0 0-16,23-8 0,-23 8 0,25-3 15,-25 3-15,29-6 0,-17 5 16,1 0-16,-2-1 0,1 1 16,0 0-16,1-1 0,-4 0 15,0 1-15,1 1 0,-3 0 16,-1 0-16,0 1 0,1-1 15,-4 0-15,1 0 0,1 1 16,-2 1-16,0 1 0,-2 1 0,2 2 16,-3 1-16,0 0 0,0 1 15,-3 0-15,2 1 0,-1-1 16,-1 2-16,-1-3 0,1 1 16,0 0-16,1-2 0,1 2 15,-3-1-15,1 1 0,0-2 16,-1 1-16,0 0 0,0 0 15,-2-1-15,-2-1 0,-1-1 16,0 1-16,-2-3 0,0 1 0,-3-2 16,2 1-16,1-1 0,1-1 15,1 0-15,2-1 0,0-1 16,2 2-16,-1 2 0,2-2 16,0 0-16,2 1 0,1-1 15,1 0-15,1 2 0,4-1 16,2 0-16,2-1 0,2 1 0,1-1 15,1 0-15,0-1 0,-1 0 16,0 1-16,0 0 0,-2 0 16,-1 0-16,-2 1 0,0-1 15,-4 2-15,-3-2 0,3 3 16,-3-3-16,2 2 0</inkml:trace>
  <inkml:trace contextRef="#ctx0" brushRef="#br0" timeOffset="188923.8187">8408 4656 0,'0'0'16,"0"0"-16,0 0 0,0 0 16,20 4-16,-20-4 0,29 0 15,-13-1-15,2 1 0,3-3 16,4 2-16,1-1 0,-1 0 0,15 0 15,2 1-15,0-3 0,-2 0 16,17 0-16,4 1 16,-2 2-16,-4 0 0,17 1 0,4 0 15,3-3-15,-8-2 0,17 2 16,4-1-16,-11 1 0,-7 1 0,41-2 16,-1 2-16,-20-1 15,-15 0-15,12-3 0,6-2 16,-15 3-16,-10-1 0,2 0 15,0-1-15,-5 2 0,-3 1 16,0 1-16,-1 3 0,-9-3 16,-8-1-16,1-2 0,-1-2 0,-8 3 15,-7 0-15,0 7 0,0 5 16,-10-4-16,-5-4 0,-8 1 16,-5 0-16,-2 1 0,-3-1 15,0 0-15,-6-3 0,-5 10 16,-5 3-16,7-2 0,1-4 15,2 0-15</inkml:trace>
  <inkml:trace contextRef="#ctx0" brushRef="#br0" timeOffset="190174.278">12481 4672 0,'0'0'0,"0"0"15,0 0-15,23-2 0,-23 2 0,25-2 16,-8 3-16,4-1 0,3 0 0,10 1 16,3-1-16,4 1 15,3 0-15,14-1 0,3 1 16,2-3-16,0-1 0,14 2 0,-2 2 16,10 1-16,-1-1 0,1-1 15,1-1-15,10-1 0,-2 2 16,39-5-16,-9-3 0,-11 4 15,-6 2-15,-3 1 0,-3 1 16,1-4-16,-1-1 0,0-3 16,0-1-16,-10 4 0,-6 3 15,-5 0-15,-4 0 0,-7-3 0,-4 1 16,-4-3-16,-4 0 0,-12 4 16,-7 2-16,-7 1 0,-6 0 15,-10 2-15,-6 1 0,-3-1 16,-3 0-16,0-1 0</inkml:trace>
  <inkml:trace contextRef="#ctx0" brushRef="#br0" timeOffset="192357.3973">15175 3664 0,'0'0'0,"0"0"0,0 0 16,0 0-16,0 0 0,0 0 0,-25-5 15,25 5-15,-15 1 0,6 1 16,0-4-16,-1 4 0,0-1 0,-3 0 16,-1 1-16,-3 0 0,-1 1 15,0 1-15,-1 2 0,-1-2 16,-2 0-16,-6 3 15,1 2-15,1 0 0,3 1 0,1 1 16,0 2-16,0-1 0,0 1 16,0 3-16,0 1 0,1 0 15,2 1-15,-2 1 0,3 2 16,1 0-16,3 1 0,-1 0 16,1 0-16,1 1 0,1 0 0,1 1 15,1 1-15,1 0 0,1 2 16,1 0-16,-1-2 0,2 0 15,2-1-15,1 0 0,0 0 16,3 1-16,3 1 0,0 0 16,1-2-16,3 1 0,2 1 0,1-4 15,1-3-15,1 2 16,1-2-16,2-2 0,2 0 16,3-1-16,1 0 0,1-3 15,0-1-15,1-1 0,1 0 0,3-4 16,3 0-16,-2 0 0,2-2 15,4 0-15,4-2 0,5-1 16,-3 0-16,3-4 0,2-2 16,0 1-16,1-1 0,-2-3 15,0-3-15,-2 1 0,-1-2 0,5-4 16,-2 0-16,-3 1 0,-2-2 16,-3-1-16,-1-1 0,-3-1 15,-2-5-15,-2 2 0,-2-2 16,-2-1-16,1 1 0,-3-4 15,-1-2-15,-4 1 0,-1 0 16,-4-3-16,-1-2 0,-3 3 16,-3 1-16,-3-3 0,-1-3 15,-3 3-15,-2 3 0,-4-1 16,-2 0-16,-4 2 0,-3 1 0,0 2 16,-2 0-16,1 2 0,2-1 15,-5 3-15,-3-1 0,-4 7 16,-1 2-16,1 1 0,-2-1 15,3 5-15,-1-1 0,-6 5 16,-1 2-16,4 1 0,-2 2 16,-7 8-16,-1 5 0,10-3 15,8-3-15,5-2 0</inkml:trace>
  <inkml:trace contextRef="#ctx0" brushRef="#br0" timeOffset="196073.9282">16176 4646 0,'0'0'16,"0"0"-16,0 0 0,0 0 0,0 0 15,0 0-15,0 0 0,0 0 16,0 0-16,0 0 0,26 4 15,-26-4-15,24 4 0,-24-4 16,36 9-16,-15-4 0,1-3 16,6 0-16,4-1 0,3 0 15,4 0-15,15 1 0,4-1 16,14 0-16,-2-2 0,22 0 16,4-1-16,-5-1 0,-1-3 0,19 0 15,15-2-15,-11 1 0,-10 0 16,45 1-16,-11 5 15,-22-3-15,-15-1 0,4 5 0,2 3 16,-9-3-16,-6-2 0,-1 0 16,1-1-16,-12 2 0,-7 1 0,3 0 15,1 1-15,-10 1 0,-8-2 16,-4 0-16,-2 0 16,-8-2-16,-4 1 0,-7 0 0,-5-1 15,-5-1-15,-5 1 0,-1 0 16,-3 2-16,-4-4 0,-3-4 0,-9 4 15,-7 2-15,3 1 16,2 1-16,2-1 0</inkml:trace>
  <inkml:trace contextRef="#ctx0" brushRef="#br0" timeOffset="196707.8642">19149 3732 0,'0'0'0,"0"0"0,0 0 0,-13-18 16,13 18-16,0 0 0,-18-15 15,8 11-15,-1 0 0,-2 0 16,-2 1-16,1 1 0,1 2 0,-4 2 16,0 2-16,-1 1 15,0 1-15,-7 4 16,-4 4-16,1 5 0,-2 2 0,0 3 16,0 1-16,-2 4 0,4-2 15,2 7-15,3 1 0,4-1 16,3-2-16,3 10 0,4 1 15,3-5-15,4-3 0,3 0 16,2-1-16,5-1 0,2 0 0,4-2 16,5 1-16,1-5 0,2 0 15,3-1-15,4-1 0,1-2 16,1-2-16,7-3 0,3-6 16,0-4-16,1-4 0,1-2 15,1-2-15,-1-8 0,-2-4 16,1-2-16,1-4 0,-3-2 15,-1-1-15,-4-5 0,-2-6 16,-4-2-16,-5-1 0,0-9 16,-3 1-16,-6 1 0,-5 5 0,-3-6 15,-1-4-15,-5 5 0,-4 1 16,-3-3-16,0-2 0,-4 2 16,-2 3-16,-3 8 0,-1 4 15,-5 1-15,-1 2 0,-7 4 16,-5-1-16,0 8 0,-2 3 15,-3 3-15,-4 2 0,-1 8 16,-1 7-16,14-3 0,7-1 16,8-1-16</inkml:trace>
  <inkml:trace contextRef="#ctx0" brushRef="#br0" timeOffset="203860.4306">14089 4841 0,'0'0'0,"0"0"16,0 0-16,0 0 0,19 9 0,-19-9 16,0 0-16,23 12 0,-13-6 15,-1 0-15,-1-2 0,-2 1 16</inkml:trace>
  <inkml:trace contextRef="#ctx0" brushRef="#br0" timeOffset="204107.8984">13878 5016 0,'0'0'16,"0"0"-16,0 0 0,0 0 15,0 0-15,32 4 0,-32-4 16,31 4-16,-31-4 0,38 3 16,-16 3-16,0 2 0,0 0 0,0 2 15,2-1-15,2 4 16,-3 0-16,-3-1 0,-2 0 15,-4 0-15,-3 0 0,-2 4 16,-3 3-16,-2-3 0,-3 0 0,-3 3 16,-2 2-16,-2-4 0,-2-5 15,1-2-15,2 0 0,-1-3 16</inkml:trace>
  <inkml:trace contextRef="#ctx0" brushRef="#br0" timeOffset="204380.3312">14385 4870 0,'0'0'0,"0"0"0,0 0 0,0 0 15,-20 13-15,20-13 0,-26 19 16,8-5-16,-3 1 0,-2 2 16,-3 2-16,1 0 0,-1 2 15,-7 6-15,0-1 0,-2 2 16,7-6-16,5-1 0,5-1 15,5-1-15,5-1 0,8-7 0,7-6 16,5-3-16,5-6 0,6 1 16,5 1-16,1 0 0,0-2 15,3-3-15,2-3 0,-1-1 16,-1 0-16,-2 0 0,-5 2 16,-7 2-16</inkml:trace>
  <inkml:trace contextRef="#ctx0" brushRef="#br0" timeOffset="204577.7166">14457 4892 0,'0'0'0,"0"0"15,0 0-15,-4 22 0,4-22 16,-4 28-16,2-8 0,-1 3 16,2 2-16,0 2 0,0 1 15,1 10-15,1 0 0,0-2 16,0-4-16,1-5 0,-1-4 0,0 0 15,0-6-15,-1-2 0,0 0 16,0-5-16,0-1 0,0-3 16</inkml:trace>
  <inkml:trace contextRef="#ctx0" brushRef="#br0" timeOffset="204808.294">14518 4963 0,'0'0'16,"0"0"-16,19-12 0,-2 3 0,3-1 15,12-3-15,4 0 16,0 2-16,1 4 0,6-1 16,-4 1-16,-1 2 0,-3 1 0,-3 2 15,-2 2-15,-6-1 0,-4-1 16,-5 4-16,-3 1 0,-3 3 16,-4-2-16,-7 2 0,-3 2 15,-8 6-15,-5 7 0,-3-3 16,-1-2-16,-2-2 0,0 1 0,4-4 15,3-2-15,4-1 0</inkml:trace>
  <inkml:trace contextRef="#ctx0" brushRef="#br0" timeOffset="204984.673">14732 4773 0,'0'0'16,"0"0"-16,0 0 0,0 0 15,7 20-15,-7-20 0,1 28 16,-1-10-16,0 4 0,-1 2 0,-1 3 16,-1 6-16,1-2 0,0-5 15,0-4-15,0-3 0</inkml:trace>
  <inkml:trace contextRef="#ctx0" brushRef="#br0" timeOffset="205208.2095">14589 5158 0,'0'0'0,"0"0"0,0 0 15,0 0-15,26-7 0,-26 7 16,30-10-16,-13 3 0,0 1 0,2 0 16,0 0-16,-1 2 0,0 1 15,3-1-15,-1 3 0,-4 1 16,-1 2-16,-3 2 0,-2 2 16,-2 0-16,-3 1 0,-3 3 15,-2 2-15,-5 4 0,-3-2 0,-3 5 16,-3 5-16,-2-6 15,0-3-15,-3 2 0,-2 0 0,-1-1 16,0 0-16,-1 0 0,4-3 16,5-3-16</inkml:trace>
  <inkml:trace contextRef="#ctx0" brushRef="#br0" timeOffset="205407.9895">14672 5202 0,'0'0'15,"0"0"-15,16 9 0,-4 0 0,1 2 16,4 1-16,3 1 0,5 2 16,1-2-16,0 3 0,3 4 15,-2-4-15,2 0 0,2 0 16,-3-2-16,-3-4 0,-3-3 16,-4 0-16,-2-1 0,-3-4 15,-2-2-15,-2-1 0,-1 1 16,-3-1-16</inkml:trace>
  <inkml:trace contextRef="#ctx0" brushRef="#br0" timeOffset="205624.7286">15267 4711 0,'0'0'0,"0"0"15,0 0-15,0 0 0,0 0 0,8 34 16,-8-34-16,2 32 16,-2-32-16,-5 39 0,1-14 15,-2-2-15,1 2 0,-1 2 16,2-4-16,0-4 0</inkml:trace>
  <inkml:trace contextRef="#ctx0" brushRef="#br0" timeOffset="205808.0418">15419 4851 0,'0'0'0,"0"0"0,23-3 0,-7 1 15,0 4-15,3-4 0,2-1 16,6-3-16,1-1 0,-4-1 16,-2 1-16,-1 1 0,-1 3 0,-3 0 15,-4-1-15,-4 3 0,-4 1 16,-3 0-16,-2 0 0,-2 0 15,2 0-15,0 0 0</inkml:trace>
  <inkml:trace contextRef="#ctx0" brushRef="#br0" timeOffset="206041.4779">15538 4654 0,'0'0'16,"0"0"-16,0 0 0,0 0 0,2 23 15,-2-23-15,0 25 0,0-25 16,-2 36-16,0-15 0,0 0 16,-1 4-16,1 2 0,0-3 15,-1-2-15,-1 3 0,1-3 16,-1-1-16,-1-2 0,0-2 16,-1-1-16,-1-1 0,-2-2 15,1-1-15,2-2 0,1-2 0</inkml:trace>
  <inkml:trace contextRef="#ctx0" brushRef="#br0" timeOffset="206191.4861">15331 5072 0,'0'0'0,"0"0"16,0 0-16,0 0 0,0 0 15,31-19-15,-31 19 0,33-12 16,-13 5-16,-1 1 0,2 1 16,1-1-16,2 2 0,-1 0 15,0 0-15,3 2 0,-3-1 0,-3 2 16,-3 0-16,-5 1 15,-2-1-15,-2 1 0,-2-1 16,0 1-16</inkml:trace>
  <inkml:trace contextRef="#ctx0" brushRef="#br0" timeOffset="206741.1518">15389 5285 0,'0'0'15,"0"0"-15,0 0 0,2 19 0,-2-19 16,3 23-16,-2-11 0,1 1 16,0 2-16,0-2 0,1 0 15,0-3-15,0-1 0,0-1 16,0 0-16,-1-2 0,0-3 0,-1-1 16,-1-2-16,0 0 0,-3-3 15,2-2-15,0-1 16,-2 0-16,1-1 0,0-2 0,1-2 15,0-2-15,1-3 0,0 4 16,1 2-16,3 0 0,3-1 16,3-2-16,2 2 0,6-4 15,0 0-15,3 3 0,3 3 16,0 1-16,1 0 0,-2 4 16,0 0-16,-2 2 0,-1 2 0,-1 1 15,-1 0-15,-2 2 0,-2-1 16,0 3-16,-2 2 15,-2 3-15,-4 1 0,-2-3 0,-3 0 16,-2 1-16,-3 2 0,-1 0 16,-3 1-16,-2 0 0,-1 0 15,-4-1-15,-4 0 0,0 0 16,-1-1-16,2 1 0,-1-1 16,0-3-16,0-2 0,1 0 15,2-1-15,5 0 0,2 1 0,2-4 16,1-3-16,4-1 0,2 1 15,4 1-15,4 1 0,3-1 16,3 0-16,5 0 0,3 0 16,0 1-16,1 0 0,1 0 15,-2 0-15,-4 0 0,-1 0 16,-4 0-16</inkml:trace>
  <inkml:trace contextRef="#ctx0" brushRef="#br0" timeOffset="220041.6389">17425 4805 0,'0'0'0,"0"0"0,0 0 0,0 0 15,0 0-15,-28 12 0,28-12 16,-27 13-16,11-6 0,-4 4 16,-3 2-16,-3 0 0,0 1 0,-10 4 15,-2 1-15,1 1 0,0 0 16,-7 4-16,0-2 16,7-1-16,5-5 0,-3-5 15,6-9-15,6 0 0,4 0 0,4-1 16</inkml:trace>
  <inkml:trace contextRef="#ctx0" brushRef="#br0" timeOffset="220241.5626">17090 5002 0,'0'0'0,"0"0"16,0 0-16,6 22 0,-6-22 0,4 26 15,-2-4-15,0 1 0,-1 0 0,-1 11 16,-3 0-16,1 0 15,1-2-15,-2 3 0,-3-2 16,1-7-16,0-3 0,-1-3 16,-2-2-16,0-7 0,0-5 15,0-3-15,1-1 0,3 0 0,-1-1 16,2 1-16</inkml:trace>
  <inkml:trace contextRef="#ctx0" brushRef="#br0" timeOffset="220442.3782">17208 5098 0,'0'0'0,"0"0"0,0 0 16,31-7-16,-18 4 0,4 0 15,3 1-15,5-4 0,0 0 0,1-1 16,-1 0-16,-1 2 0,0 1 16,-3 0-16,-2 1 0,-2-1 15,-3 2-15,-4 0 0,-3 0 16,-5 0-16,-4 4 0,2-2 15,-2 1-15,2-1 0</inkml:trace>
  <inkml:trace contextRef="#ctx0" brushRef="#br0" timeOffset="220624.8418">17185 5288 0,'0'0'0,"0"0"0,0 0 0,0 0 16,0 0-16,7 25 0,-7-25 15,4 26-15,-4-26 0,7 25 16,-4-11-16,1-2 0,2 0 0,-2-1 16,0 0-16,-1-3 15,0 1-15,0-4 0,-3-5 16,2 3-16,-2-3 0,2 3 0</inkml:trace>
  <inkml:trace contextRef="#ctx0" brushRef="#br0" timeOffset="221010.5724">17244 5289 0,'0'0'0,"0"0"0,0 0 16,0 0-16,0 0 0,27-7 16,-27 7-16,27-7 0,-27 7 15,35-8-15,-13 5 0,-1-1 16,0 1-16,2 1 0,2 0 0,5-1 16,-3 2-16,-3 0 15,-2 0-15,-3 1 0,-3 1 0,-2 0 16,-1 3-16,-3-1 0,-3 1 15,-1 2-15,-3 2 0,-3 2 16,-2 1-16,-7 3 0,-5 1 16,-2 0-16,-1-1 0,-3 1 15,-2-1-15,0 0 0,0-1 0,-6-1 16,2-3-16,2-2 16,5-2-16,0 0 0,1 0 15,4-4-15,2 0 0,2-1 16,2 2-16,3-2 0,1 1 0,4-1 15,3 0-15,1-1 0,3 0 16,5-1-16,4-1 0,3 1 16,1-1-16,2-1 0,2-1 15,1 1-15,1 3 0,1-4 16,2-2-16,5-2 0,0 1 0,-6 1 16,-6 1-16,-4 1 0</inkml:trace>
  <inkml:trace contextRef="#ctx0" brushRef="#br0" timeOffset="221441.9002">17973 4930 0,'0'0'0,"0"0"15,0 0-15,0 0 0,26-6 0,-26 6 16,31-4-16,-13 2 16,2-2-16,3 2 0,4-1 15,-2 0-15,1-1 0,9 0 16,1-2-16,-2 2 0,-2-2 0,4 2 16,-4 0-16,-5 2 0,-3 1 15,-2 2-15,-2 2 0,-4 2 16,-3 0-16,-3 5 0,-2 4 15,-5-3-15,-2 3 0,-2 2 16,-2 4-16,-2 1 0,0-1 16,-3 6-16,0-1 0,1-3 15,0-3-15,-1-1 0,0-1 16,2-4-16,0-3 0,-1 0 0,-2-2 16,1-2-16,0-2 0,-2-1 15,-1-2-15,0-1 0,0-1 16,0-2-16,0 0 0,0-3 15,0-3-15,2 1 0,2 2 16,0 1-16</inkml:trace>
  <inkml:trace contextRef="#ctx0" brushRef="#br0" timeOffset="221641.9825">18251 4978 0,'0'0'0,"0"0"0,0 0 16,0 0-16,0 0 0,0 0 0,0 0 15,0 0-15,-3 25 0,3-25 16,-6 30-16,6-30 0,-8 35 15,3-14-15,0 1 0,0-2 16,1 1-16,-1 4 0,1-2 16,1-2-16,1-1 0,-1-3 15,1 1-15,0-3 0,0-2 0,-3 0 16,0 1-16,-1-3 0,1-2 16,-1-1-16,2-1 0,1-2 15</inkml:trace>
  <inkml:trace contextRef="#ctx0" brushRef="#br0" timeOffset="221842.1399">18027 5434 0,'0'0'0,"0"0"16,0 0-16,0 0 0,0 0 0,0 0 15,36-3-15,-36 3 16,27-3-16,-27 3 0,41-3 16,-20 1-16,0 0 0,2 0 0,2 0 15,0 1-15,-1 1 0,6 0 16,-2-2-16,-2 4 0,-3-1 15,-2 0-15,-1 1 0,-4 1 16,0-3-16,-3 1 0,-2-1 16,-2 1-16</inkml:trace>
  <inkml:trace contextRef="#ctx0" brushRef="#br0" timeOffset="227626.1944">20072 4961 0,'0'0'0,"0"0"16,0 0-16,0 0 0,7-22 0,-7 22 15,3-19-15,0 11 16,-2-1-16,-1-1 0,-1 0 16,-2-1-16,1 0 0,-3 0 15,-4-1-15,-1 2 0,-1 2 0,-2 1 16,-4 1-16,0 4 0,-1 1 16,-10 4-16,-3 7 15,3 1-15,1 2 0,-7 8 0,-1 5 16,4-1-16,3 0 0,2 8 15,5 3-15,6-4 16,5-3-16,10-4 0,8-5 0,5-6 16,3-6-16,15-11 15,12-8-15,-4-4 0,-4-2 0,1 1 16,1-2-16,0-3 0,-4-2 0,-5 0 16,-5-1-16,-5 1 0,-4 1 15,-3 4-15,-1 3 0,-4 3 16,-1 3-16,-3 3 15,-2 1-15,-2 2 0,-1 3 0,-2 4 16,0 3-16,-2 4 0,-1 4 16,1 4-16,-2 4 0,0 6 15,0 7-15,0 0 0,0 0 16,2-1-16,-1-3 0,0 4 16,2-3-16,-1-1 0,0-2 0,0-4 15,-2-3-15,-1-4 0,0-2 16,-2-4-16,-1-2 15,-5-2-15,-3-2 0,1-4 0,-2 0 16,0-3-16,-1-3 0,-2-2 16,-3-3-16,2-2 0,1-2 15,4-1-15,4-2 0,4 0 16,3 0-16,2 2 0,1 3 16,2 3-16</inkml:trace>
  <inkml:trace contextRef="#ctx0" brushRef="#br0" timeOffset="228058.8106">20509 4856 0,'0'0'0,"0"0"15,0 0-15,0 0 0,-25 4 0,25-4 16,-23 17-16,23-17 16,-27 24-16,13-7 0,-2 2 15,2 2-15,1-1 0,0 8 16,3 1-16,4-4 0,4-1 16,6-6-16,7-4 0,1-5 15,2-1-15,7-3 0,3-7 0,1-4 16,1-5-16,-1-3 0,0-3 15,-3 0-15,-1-1 0,-2-3 16,-2-1-16,-5 0 0,-3 0 16,-5-4-16,-6 2 0,-4 7 15,-3 1-15,-1 3 0,-1 0 16,-3 6-16,-1 5 0,-4 2 16,-3 1-16,1 1 0,0 3 0,3 2 15,4 3-15,3 2 0,3 2 16,6-2-16,4-2 0,-1-1 15,1-2-15,-1-1 0</inkml:trace>
  <inkml:trace contextRef="#ctx0" brushRef="#br0" timeOffset="228508.9225">21174 4907 0,'0'0'0,"0"0"16,0 0-16,0 0 0,0 0 15,0 0-15,0 0 0,0 0 16,-28-16-16,28 16 0,-25-3 16,25 3-16,-35 0 0,14 3 15,-1 2-15,1 2 0,0 2 16,0 0-16,-1 1 0,-5 6 0,2 0 16,3 2-16,2 3 15,4-2-15,1 1 0,5-2 0,4-3 16,6-1-16,4-1 0,5-2 15,3-3-15,5-4 0,1-4 16,4-2-16,5-4 0,4-4 16,-3-1-16,-1-2 0,-2-2 15,-1 0-15,-2-3 0,-2 2 16,-2 1-16,-4-1 0,-3 0 0,-2 4 16,-2 3-16,-2 2 0,0 4 15,-5 3-15,1 2 0,-2 3 16,-2 1-16,-1 2 0,-1 5 15,0 0-15,2 3 0,3 1 16,2 2-16,1 1 0,3-3 16,2-2-16,1-2 0,4-4 15,1-2-15,5-4 0,3-2 16,-4 0-16,-2-1 0,-3 2 16</inkml:trace>
  <inkml:trace contextRef="#ctx0" brushRef="#br0" timeOffset="228742.3053">21556 4644 0,'0'0'0,"0"0"0,0 0 16,-14 28-16,5-14 0,-3 8 0,-3 4 15,-4 10-15,1 1 0,0 13 16,1 0-16,4-5 0,3-6 0,3-1 15,5-6-15,4-7 16,4-5-16,9-7 0,7-4 16,1-5-16,2-2 0,2-6 0,4-5 15,-2-3-15,-2-2 0,-5 4 16,-5 2-16,-4 2 0</inkml:trace>
  <inkml:trace contextRef="#ctx0" brushRef="#br0" timeOffset="228959.1546">21961 4624 0,'0'0'15,"0"0"-15,0 0 0,-15 25 16,15-25-16,-16 33 0,6-6 16,0 2-16,0 3 0,-3 12 0,0-1 15,-1 7-15,1-5 0,4-6 16,0-3-16,1-2 0,4-6 0,2-8 15,5-8-15,0-6 16,3-5-16,-2 0 0,-1 0 16,-1 0-16</inkml:trace>
  <inkml:trace contextRef="#ctx0" brushRef="#br0" timeOffset="229208.5951">22280 4724 0,'0'0'0,"0"0"0,0 0 0,0 0 15,0 0-15,-37 7 0,17-2 16,-2 2-16,-1 2 0,-2 2 16,-3 3-16,1 2 0,-1-1 0,-5 5 15,3 0-15,5-4 0,4 1 16,1 2-16,6-2 16,4-2-16,6 1 0,6-2 0,7-1 15,0-4-15,4-1 0,4 3 16,4-3-16,-1-1 0,0 1 15,2 0-15,1 2 0,-4-1 16,-4-3-16,-2-1 0</inkml:trace>
  <inkml:trace contextRef="#ctx0" brushRef="#br0" timeOffset="229575.181">22205 4942 0,'0'0'0,"0"0"0,0 0 0,0 0 15,0 0-15,31-1 0,-31 1 16,25 2-16,-25-2 0,30 2 16,-11-2-16,1-3 0,0 1 0,0-3 15,0-1-15,-1 0 0,-2-1 16,3-3-16,-3-3 16,-2 3-16,-2-1 0,-3 0 0,-2-1 15,-3-1-15,0 1 0,-4 1 16,-2 0-16,-1 2 0,-2 3 0,-2 1 15,-4 3-15,-2 0 16,-3 2-16,-1 4 0,-2 5 16,1 0-16,0 4 0,-1 1 15,1 3-15,0 1 0,1 2 16,0 4-16,4 1 0,3-1 0,4-2 16,5 0-16,4-1 0,4-3 15,2-4-15,5-3 0,4-1 16,2-1-16,1-2 0,0-3 15,1-3-15,-4 0 0,-4-1 0,-3 1 16</inkml:trace>
  <inkml:trace contextRef="#ctx0" brushRef="#br0" timeOffset="229925.9289">22584 5014 0,'0'0'0,"0"0"0,0 0 0,0 0 16,27-4-16,-27 4 0,27-4 15,-27 4-15,34-6 0,-15 2 16,2-4-16,0 1 0,0 0 0,6-6 16,2 1-16,-4-1 15,-2 2-15,-3-3 0,-3-4 16,-5 4-16,-3 1 0,-5-2 0,-4-2 16,-2 3-16,-4-1 0,-3 4 15,-6 3-15,-1 2 0,-2 4 16,-8 4-16,-5 5 0,3 2 15,3 1-15,1 7 0,-1 5 16,5 3-16,5-1 0,-2 7 16,3 2-16,9-4 0,5 0 0,6-4 15,5-4-15,1-2 0,3-5 16,6-3-16,6-3 16,1-2-16,-1-3 0,5-5 0,5-6 15,-4-1-15,-2-1 0,-7 1 16,-5 3-16,-4 1 0</inkml:trace>
  <inkml:trace contextRef="#ctx0" brushRef="#br0" timeOffset="230142.3365">23212 4774 0,'0'0'0,"0"0"16,0 0-16,0 0 0,0 0 0,-12 30 15,12-30-15,-13 38 0,6-16 16,-1 9-16,-4 5 0,1 1 15,2-1-15,-6 12 0,1-1 16,-3 5-16,2-5 0,-1 2 16,3-9-16,2-9 0,2-6 0,3-5 15,1-5-15,0-7 16,0-4-16,2-8 0,0-4 0,1 1 16,-1 2-16,2 0 0</inkml:trace>
  <inkml:trace contextRef="#ctx0" brushRef="#br0" timeOffset="230391.9321">23195 4766 0,'0'0'15,"11"-2"-15,6-1 0,2 2 16,0 1-16,6 3 0,1 3 0,-2 2 16,-1 2-16,1 3 0,-3 1 15,-4 2-15,-4-2 0,-4 1 16,-4-1-16,-4-2 0,-5-1 0,-6 1 15,-5 2-15,-7 3 16,-4 0-16,-5-2 0,-5 0 0,1-2 16,0 2-16,1-3 0,0 0 15,-2-1-15,5-1 0,7-5 16,5-3-16,3 0 0,4 0 16,3-1-16</inkml:trace>
  <inkml:trace contextRef="#ctx0" brushRef="#br0" timeOffset="230742.4368">23475 4946 0,'0'0'15,"0"0"-15,0 0 0,27-7 0,-12 4 16,0 2-16,2 0 0,1-1 16,3 0-16,6-1 0,-1-3 15,-2-1-15,0-1 0,-2 0 16,-3 0-16,-2-2 0,-4 0 0,-3-3 15,-3-1-15,-3 1 16,-2 0-16,-4 1 0,-2 1 16,-4 0-16,-3 2 0,-3 2 0,-3 5 15,-2 1-15,0 1 0,-2 4 16,-1 5-16,1 2 0,0 1 16,-2 10-16,3 5 0,3-2 15,4 1-15,3-1 0,2 1 16,4-1-16,3-3 0,4-2 15,5-1-15,5-2 0,6-4 0,4-4 16,4-4-16,4-5 0,4-4 16,3-5-16,1-4 0,-3 0 15,-2-1-15,-6 3 0,-7 3 16,-5 2-16</inkml:trace>
  <inkml:trace contextRef="#ctx0" brushRef="#br0" timeOffset="231042.8382">24031 4738 0,'0'0'0,"0"0"0,0 0 16,0 0-16,-4 33 0,1-15 0,-2 4 15,1 1-15,-1 2 0,1-3 16,-1 2-16,-1 3 0,2 0 16,-1-4-16,2-2 0,0-6 15,0-1-15,1-4 0,1-4 16,1-6-16,-3-1 0,2-5 15,-2-6-15,2-1 0,0-4 0,1-3 16,0-1-16,1 0 0,2 1 16,0 1-16,2 2 15,3 0-15,1 1 0,2 2 0,3 4 16,2 2-16,0 2 0,5 3 16,3 3-16,3 3 0,1 2 15,-1 1-15,-4-3 0,-4 1 0</inkml:trace>
  <inkml:trace contextRef="#ctx0" brushRef="#br0" timeOffset="231609.0016">25232 4986 0,'0'0'0,"0"0"15,0 0-15,0 0 0,10-23 0,-9 13 16,-1-2-16,-1-1 0,-2-1 0,-3 0 16,-2-2-16,-2 2 15,-2-2-15,-6-2 0,-3 4 16,-4-1-16,-1 3 0,-3 5 0,0 3 16,-7 2-16,2 5 0,0 5 15,-1 5-15,4 5 0,3 2 16,5 3-16,2 1 0,3 1 15,6-2-15,7-1 0,6 3 16,7-3-16,5-2 0,8-5 16,6-6-16,3-5 0,1-4 15,2-2-15,1-4 0,-4-3 16,-4-4-16,-1-2 0,-2 0 0,-2-3 16,-1 1-1,-3-2-15,-1-3 0,-4 5 0,-2 4 16,-2 4-16,-3 2 0,-1 3 0,0-1 15,-2 7-15,-1 5 16,-2 5-16,-2 5 0,-2 4 0,-1 4 16,-3 6-16,-1 5 0,0 4 15,0 4-15,2-4 0,2-2 16,-1 4-16,2-1 0,-2-6 16,1-4-16,-1-6 0,-2-2 15,0-3-15,-1-4 0,-4-2 16,-5-3-16,-1-4 0,-1-1 0,-3-3 15,-1-3-15,-2-3 0,-1 0 16,1-9-16,2-6 0,3-3 16,2-3-16,4 7 0,4 3 15,2 3-15</inkml:trace>
  <inkml:trace contextRef="#ctx0" brushRef="#br0" timeOffset="232059.3077">25588 4843 0,'0'0'0,"0"0"15,0 0-15,0 0 0,0 0 0,-30 12 16,30-12-16,-31 17 16,16-6-16,-1 2 0,-1 3 15,0 1-15,2 0 0,-2 7 16,5 1-16,4-3 0,3-2 0,5-4 16,6-4-16,4-2 0,4-1 15,6-5-15,4-4 0,0-3 16,0-3-16,7-3 0,0-5 15,-4 0-15,-3 0 0,-3-4 16,-3-1-16,-6-1 0,-4-1 0,-4 1 16,-5-2-16,-5 4 0,-3 3 15,-5 1-15,-4-1 16,0 5-16,-2 2 0,-4 4 0,-4 3 16,3 3-16,1 3 0,1 0 15,5 4-15,5 1 0,4 1 16,4 4-16,6 4 0,-1-5 15,0-2-15,0-2 0</inkml:trace>
  <inkml:trace contextRef="#ctx0" brushRef="#br0" timeOffset="232526.659">26231 4827 0,'0'0'0,"0"0"0,0 0 16,0 0-16,-17-14 0,17 14 0,-23-6 15,23 6-15,-28-3 0,11 4 16,-2 1-16,-1 2 0,1 3 16,-2 1-16,0 2 15,-5 5-15,4 0 0,1 4 0,1 2 16,4 1-16,3-3 0,2 5 15,4 0-15,5-4 0,4-3 0,6-1 16,4 0-16,4-6 16,4-3-16,2-4 0,3-3 0,-2-3 15,-1-3-15,3-3 16,2-4-16,-4 1 0,-3-1 0,-3-2 16,-1-5-16,-2 3 0,-1-1 15,-1 1-15,-2 1 0,-3 2 16,-3 1-16,0 3 0,-1 2 15,0 3-15,1 3 0,-2 2 16,-2 0-16,1 6 0,-2 0 16,1 5-16,0 5 0,-1 0 15,-2 2-15,2-1 0,1 1 16,1 0-16,3 1 0,1-3 0,4-1 16,-2-3-16,-2-1 0,1-2 15</inkml:trace>
  <inkml:trace contextRef="#ctx0" brushRef="#br0" timeOffset="232825.9502">26701 4560 0,'0'0'0,"0"0"0,0 0 16,-17 25-16,8-12 0,-3 6 0,-3 6 16,-6 10-16,-1 1 0,0 3 15,-1 0-15,0 5 0,3-2 0,3 2 16,5-3-16,4-8 0,2-7 16,8-3-16,4-3 0,5-5 15,4-4-15,-1-3 0,1-2 16,3-3-16,2 0 0,1-4 15,1-1-15,-5 0 0,-2 1 0,-3 0 16</inkml:trace>
  <inkml:trace contextRef="#ctx0" brushRef="#br0" timeOffset="233026.0534">26947 4886 0,'0'0'0,"0"0"0,0 0 15,0 0-15,-15 25 0,8-15 16,1 4-16,-2 1 0,-1 2 0,0-2 16,1 2-16,0-2 15,1-3-15,1 4 0,1-3 16,2-3-16,1-2 0,1-6 0,0-5 16,1-2-16,1-2 0,0 2 15,-1-1-15,0 2 0</inkml:trace>
  <inkml:trace contextRef="#ctx0" brushRef="#br0" timeOffset="233192.1938">26952 4591 0,'0'0'16,"0"0"-16,0 0 0,0 0 0,24 14 15,-24-14-15,14 16 0,-7-6 16,0-1-16,-1 2 0,1 1 15,-2-2-15,1-2 0,-2 0 16</inkml:trace>
  <inkml:trace contextRef="#ctx0" brushRef="#br0" timeOffset="233608.5065">27116 4945 0,'0'0'0,"0"0"15,0 0-15,0 0 0,27-3 16,-27 3-16,22-1 0,-9 0 0,1 0 16,2-2-16,1-1 15,1 0-15,-2-1 0,1-1 16,-2-2-16,1 0 0,-1 0 0,4-2 16,-2 0-16,-3-1 0,-3-1 15,-2-1-15,-4 1 0,-1 0 16,-3-1-16,-4 1 0,-1 2 15,-3 2-15,-1 3 0,-5 1 16,-1 1-16,-2 2 0,-3 2 0,-2 2 16,-1 3-16,0 3 0,0 1 15,-2 3-15,-3 3 16,0 4-16,2 1 0,5 0 0,4 1 16,3-3-16,3-1 0,4 2 15,4-2-15,3-1 0,4-1 16,4 0-16,7-2 0,0-2 15,3 0-15,-1 0 0,1-1 16,-2-2-16,0-2 0,-2-2 16,-1 0-16,-1-1 0,-2 0 0,-3-1 15,0-1-15,-2 0 0</inkml:trace>
  <inkml:trace contextRef="#ctx0" brushRef="#br0" timeOffset="241843.5581">21020 3654 0,'0'0'0,"0"0"16,0 0-16,-24-12 0,24 12 0,-25-6 15,8 2-15,-1 2 0,-4 0 0,-3 2 16,-2 2-16,-10-1 16,-1 2-16,-2 2 0,-1 3 15,-8 8-15,1 4 0,2-2 16,2-2-16,-6 4 0,5-1 0,4 4 15,4 4-15,3-2 0,2 1 16,1-1-16,1 2 0,4 4 16,3 4-16,0 1 0,5-5 15,3 1-15,3 0 0,3 0 16,4-2-16,2 1 0,2 1 0,5 0 16,4 1-16,2-8 0,1-4 15,0-4-15,1-1 16,2 3-16,4 3 0,-1-4 0,1-1 15,3 1-15,3 0 0,0-3 16,2-4-16,-1 2 0,1 3 16,1-3-16,3-1 0,1-3 15,0-3-15,2 4 0,1 2 16,1-7-16,0-7 0,1 4 16,-1-1-16,1 6 0,2 7 0,-2-7 15,-1-5-15,3-3 0,2-5 16,4 5-16,-1 3 15,-1-4-15,0-6 0,1 7 0,0 4 16,-2 1-16,0-2 0,0-7 16,-1-2-16,-1 1 0,1 5 15,0-2-15,-1-2 0,0 5 16,-1 1-16,-1-1 0,-1-1 16,-1-1-16,-2-2 0,1 3 15,0-2-15,-2 0 0,-2-4 0,1 4 16,1 1-16,-2-2 0,0-2 15,2 3-15,2 2 0,-2 2 16,-1 2-16,1-5 0,0-2 16,0-1-16,0 2 0,0-1 15,0-4-15,-4 2 0,-1 2 16,3-3-16,1-1 0,-1 2 16,-2 1-16,3 0 0,1-1 15,-1-1-15,0-1 0,-1 0 16,-2 1-16,0-3 0,-1-3 0,0 2 15,-1-1-15,0 4 16,-3 5-16,1-7 0,0-5 0,-1 2 16,-1 0-16,1-1 0,-3 0 15,-1 0-15,-1 2 0,-2-1 16,0 0-16,-2-3 0,-1-1 0,-2-1 16,-1-1-16,-4 1 0,-2 0 15,0 0-15,-2 0 16,-3 4-16,-3 3 0,-1-7 0,-1-3 15,-1-2-15,-2 1 0,-2 2 16,-1 3-16,0-1 16,-2 0-16,-3-4 0,-4-1 15,1 2-15,2 6 0,-2-2 0,1 1 16,-2 1-16,-1 2 0,-2-1 16,0-1-16,0 0 0,-1 1 15,-7-4-15,-2 1 0,1 1 16,0 3-16,-2-2 0,-2-2 15,-1 4-15,-1 3 0,-2-1 16,-4 1-16,1 1 0,0-1 0,-9 2 16,-2 1-16,-1 3 0,0 1 15,-5-1-15,-2 1 0,2 2 16,-1 3-16,-11-2 0,-1 1 16,3-1-16,1 1 0,-32 9 15,6 6-15,5-5 0,4-4 0,1 0 16,0 2-16,3 6 0,3 6 15,-5 9-15,-2 6 0,2-6 16,1-4-16,27-8 0,17-6 16,13-4-16</inkml:trace>
  <inkml:trace contextRef="#ctx0" brushRef="#br0" timeOffset="242659.2849">22713 4534 0,'0'0'0,"0"0"0,25 0 16,-12 0-16,3 0 0,5-2 15,5 1-15,11-3 0,1 0 16,6-1-16,5 0 0,10 0 15,0 0-15,15 0 0,2 0 16,-6 0-16,-2 1 0,12-1 16,-1 1-16,-7 0 0,-7 1 0,8-1 15,-3 2-15,-7-1 0,-5 1 16,12 2-16,-12 2 0,-19-1 16,-11-1-16,-11 1 0,-7 1 15,-6-2-15,-1 1 0,-1-1 16</inkml:trace>
  <inkml:trace contextRef="#ctx0" brushRef="#br0" timeOffset="242942.909">22457 4583 0,'0'0'0,"18"-2"16,3-1-16,8 1 0,5-2 0,18-1 15,11 1-15,11-3 16,0 0-16,21-1 0,5-1 16,-6 1-16,-6 0 0,33 0 0,1 0 15,-29 5-15,-19 2 0,-12-2 16,-8 1-16,-17-3 0,-9 1 15,-9 2-15,-6 0 0,-4 1 16</inkml:trace>
  <inkml:trace contextRef="#ctx0" brushRef="#br0" timeOffset="243176.4873">22671 4541 0,'0'0'0,"22"-3"0,5 2 0,3 0 16,6 0-16,20 0 0,12-2 15,15-2-15,0-1 0,24-1 16,5 2-16,6 0 0,-10 2 0,45 2 16,-14 1-16,-25 1 0,-18 4 15,-16 1-15,-10 3 0,-20-2 16,-11-3-16,-13-1 0,-8-1 15,-6-1-15</inkml:trace>
  <inkml:trace contextRef="#ctx0" brushRef="#br0" timeOffset="290961.3498">2398 7653 0,'0'0'0,"0"0"0,0 0 15,26-1-15,-26 1 0,22-3 0,-4 3 16,1 1-16,2 1 0,4-1 16,4-2-16,8 1 0,2 0 15,5 1-15,4-1 0,11 1 16,-1 2-16,17-3 0,3-4 15,-4 4-15,-2 2 0,19-3 0,2-1 16,7 1-16,-8 2 0,42-3 16,-5-3-16,-15 2 0,-10 0 15,6 5-15,7 2 0,-11-5 16,-9-3-16,11-2 0,5-1 16,-3 7-16,-2 6 0,11-3 15,5 0-15,-10-3 0,-8-3 0,12 2 16,8-1-16,-8 2 15,-7 1-15,14 0 0,5 0 16,-11 2-16,-8-1 0,16 0 0,10 1 16,-11 0-16,-8-2 0,10 0 15,7-1-15,-7 5 0,-6 2 16,12-2-16,7-3 0,-11 2 16,-7 2-16,15-3 0,11 0 15,-13-4-15,-8-3 0,13 6 16,9 6-16,-9-4 0,-8-3 0,15 2 15,10 4-15,-16-7 0,-10-4 16,17 4-16,11 2 0,-14 0 16,-7 0-16,12-4 0,10-2 15,-12-3-15,-8-4 0,14 4 16,10 1-16,-14 5 0,-10 2 16,11-4-16,9-2 0,-15 2 15,-12 1-15,7 0 0,6-1 16,-15 0-16,-8-1 0,0 10 15,2 6-15,-18-12 0,-13-7 0,-30 3 16,-20 1-16,-14 0 0</inkml:trace>
  <inkml:trace contextRef="#ctx0" brushRef="#br0" timeOffset="293044.9824">6215 7184 0,'0'0'15,"0"0"-15,0 0 0,0 0 0,0 0 16,0 0-16,0 0 0,0 0 16,0 0-16,0 0 0,0 0 15,-20 22-15,20-22 0,-19 22 16,1-7-16,1 1 0,-2 0 0,-10 9 16,-2 3-16,-1-1 0,0 1 15,-8 8-15,-3 2 16,3-5-16,4-3 0,-3 2 15,5-2-15,3-7 0,4-4 0,-2-2 16,1-5-16,9-7 0,4-2 16,2-6-16,2-2 0,1-1 15,2-1-15,3-5 0,1-6 16,0 0-16,-2 0 0,3-1 16,1-4-16,1 1 0,1 1 0,0-1 15,1-1-15,1 3 0,1 2 16,2 2-16,1 3 15,2 0-15,2 1 0,5 3 16,4 3-16,3 4 0,4 2 0,9 3 16,6 4-16,3 0 0,-2-2 15,17 10-15,5 5 0,-4 1 16,-4-1-16,13 8 0,4 1 16,1 1-16,-7-4 0,32 5 15,-8-9-15,-27-6 0,-21-6 0,-13-2 16</inkml:trace>
  <inkml:trace contextRef="#ctx0" brushRef="#br0" timeOffset="293494.9716">10629 7401 0,'0'0'0,"0"0"16,0 0-16,0 0 0,0 0 0,-1 27 15,1-27-15,-14 24 16,14-24-16,-23 33 0,8-12 15,-4 0-15,-2 0 0,-7 5 16,-2 0-16,0-1 0,0-1 0,-6 1 16,1-3-16,4-3 0,3-2 0,6-2 15,4-4-15,4-2 0</inkml:trace>
  <inkml:trace contextRef="#ctx0" brushRef="#br0" timeOffset="293694.8399">10504 7499 0,'0'0'0,"8"3"16,3 2-16,3 2 0,4 1 0,7 6 15,3 2-15,2-1 0,0 1 16,10 11-16,2 2 15,-1-4-15,0-1 0,-3-2 0,-8-5 16,-7-4-16</inkml:trace>
  <inkml:trace contextRef="#ctx0" brushRef="#br0" timeOffset="326979.2074">5645 6522 0,'0'0'0,"0"0"0,0 0 15,25-3-15,-12 1 0,7-1 16,4 2-16,10-1 0,2-1 0,4-1 16,6 0-16,7-1 15,-3 2-15,1-1 0,3 0 16,2-1-16,-5 1 0,-4 0 0,-3-1 15,-6 1-15,-6 1 0,-2 0 16,-7 2-16,-10 1 0,-6-1 0,-3 1 16,1-1-16,-2 1 0</inkml:trace>
  <inkml:trace contextRef="#ctx0" brushRef="#br0" timeOffset="327196.6015">5801 6567 0,'0'0'15,"11"-2"-15,6 1 0,2 0 16,4 0-16,16-2 0,9-3 16,11-4-16,3 0 0,18 4 15,6 4-15,3 6 0,-12 1 0,13-3 16,-4-2-16,-14 3 0,-13 3 15,9-1-15,-24-1 0,-13-1 16</inkml:trace>
  <inkml:trace contextRef="#ctx0" brushRef="#br0" timeOffset="327879.7107">11316 6549 0,'0'0'0,"14"-3"16,2-3-16,0 1 0,2 0 0,8-1 16,4 0-16,0 1 0,-1 2 15,8-1-15,0 0 16,-2-2-16,-1-1 0,3-3 0,-1 1 15,-5 3-15,-4 3 0,-1-3 16,1-1-16,-5 2 0,-4 1 16,-2 3-16,-3 1 0,-5-2 15,-3 0-15,0 1 0,-2-1 16,-1 0-16</inkml:trace>
  <inkml:trace contextRef="#ctx0" brushRef="#br0" timeOffset="328112.9357">11356 6540 0,'0'0'0,"0"0"16,0 0-16,0 0 0,0 0 0,0 0 16,24 11-16,-24-11 0,0 0 15,34 1-15,-34-1 0,31 1 16,-13-1-16,3-1 0,2-1 15,1-1-15,-1 1 0,8-2 16,1 2-16,-2-3 0,0 0 16,-3-1-16,-3 1 0,-4 1 0,-4 1 15,-1-1-15</inkml:trace>
  <inkml:trace contextRef="#ctx0" brushRef="#br0" timeOffset="330012.926">14052 6497 0,'0'0'0,"0"0"15,0 0-15,24-2 0,-13 2 0,7-1 16,4 0-16,8 1 16,-1 0-16,6 1 0,3 0 15,3-1-15,1-1 0,19-2 16,5-3-16,8 3 0,-5 2 0,19 1 16,5 1-16,-7-2 0,-6-1 15,23 2-15,18 2 16,16-6-16,-18-5 0,8 1 15,4-2-15,-18 6 0,-10 3 0,10 0 16,9 0-16,-20-3 0,-11 1 16,8 3-16,6 0 0,-17 3 15,-10 1-15,-3 0 0,-1 2 16,-13 0-16,-9 0 0,-15-1 16,-12-2-16,-8-2 0</inkml:trace>
  <inkml:trace contextRef="#ctx0" brushRef="#br0" timeOffset="334996.2974">18587 6598 0,'0'0'0,"0"0"0,0 0 16,0 0-16,0 0 0,0 0 0,24-8 16,-24 8-16,0 0 0,25-4 15,-25 4-15,28-1 0,-13 1 16,4 1-16,3 0 15,2 1-15,1-1 0,14 2 0,4 1 16,-2 1-16,-2-1 0,17 1 16,4 0-16,0-1 0,-1 0 0,21-1 15,5 0-15,5-1 0,-8 0 16,18 1-16,5 2 16,-12-2-16,-6-1 0,48 1 15,-6-3-15,-23 0 0,-16 2 0,7-4 16,6 1-16,-20 2 0,-11 3 15,-1-1-15,-2 1 0,-13-5 16,-8-2-16,-7 2 0,-5 1 16,-13 1-16,-7 1 0,-10-8 15,-6-4-15,0 2 0,0 2 0,0 3 16</inkml:trace>
  <inkml:trace contextRef="#ctx0" brushRef="#br0" timeOffset="335429.7284">18490 5618 0,'0'0'0,"0"0"0,0 0 15,2 27-15,-2-27 0,2 32 0,0-10 16,0 4-16,0 2 0,1 15 15,-1 6-15,-1-2 0,0 2 16,-1 12-16,-1 3 0,-2 2 16,-3-5-16,2 7 0,0-3 15,3-10-15,2-7 0,2-6 16,-1-4-16,0-7 0,0-6 0,0-4 16,3-5-16,-2-3 0,-1-4 15,1-8-15,-2-4 0,-2-4 16,-2-5-16,1 2 0,1 4 15,0 0-15</inkml:trace>
  <inkml:trace contextRef="#ctx0" brushRef="#br0" timeOffset="336197.176">18468 5636 0,'0'0'0,"0"0"0,0 0 15,35-1-15,-19 1 0,6-1 16,6 1-16,9-2 0,2-2 0,6 0 16,7 0-16,13 1 0,1 2 15,18-5-15,3-1 0,10-2 16,-4 0-16,15-1 0,-2 1 15,-11 2-15,-9 0 0,40-3 16,-7 1-16,-20 1 0,-12 4 0,-1-1 16,-1 1-16,-11-2 15,-9 0-15,1-1 0,3 1 16,-13 0-16,-9-1 0,1 6 16,-2 2-16,-6 0 0,-4 1 0,2-3 15,-1-1-15,-8 2 0,-7 2 16,1 0-16,0 1 0,-1-2 15,-1-1-15,-1 4 0,-2 1 16,-12-3-16,0 1 0,-1 1 16,1 3-16,-3 1 0,0 2 0,1 0 15,0 1-15,-1-3 16,2-1-16,-2 2 0,1 0 16,0 3-16,-2 0 0,0-1 0,1 2 15,1 0-15,-1 0 0,0 2 16,1 2-16,0-2 0,1-1 15,-2 1-15,-1 2 0,1-2 16,1-1-16,0 2 0,0 0 16,0 0-16,-2 1 0,0 0 15,1 1-15,0-2 0,-1-1 0,0 5 16,0 1-16,-1-3 0,1 0 16,0 4-16,1-2 15,-1 0-15,0-1 0,1 1 0,-1 0 16,0 1-16,-1-3 0,-1 2 15,-1-1-15,0-1 0,0 0 0,1 2 16,0 2-16,0-3 16,-1 0-16,-1 1 0,-2-1 15,1-2-15,0-1 0,-1 0 16,1 0-16,1-4 0,0-1 0,0 1 16,1 1-16,1-1 0,0-1 15,0 0-15,-1 2 0,1-3 16,1-4-16,0 3 0,1 1 15,-5 0-15,-1-1 0,0-1 16,0-2-16,2-1 0</inkml:trace>
  <inkml:trace contextRef="#ctx0" brushRef="#br0" timeOffset="353796.8022">21386 7500 0,'0'0'0,"0"0"16,0 0-16,27 0 0,-27 0 0,32 0 15,-7 0-15,4 0 0,2-1 16,20-1-16,8 0 15,13 0-15,-2 2 0,27 4 0,9 1 16,8 1-16,-11-1 0,28 2 16,4 1-16,35 0 0,-27-4 15,1 1-15,-1-2 16,-24-1-16,-17 1 0,4-4 0,2-2 16,-22 2-16,-14 2 0,-11-2 15,-8-1-15,-16 0 0,-12 1 0,-7 0 16,-6 1-16,-3-1 0</inkml:trace>
  <inkml:trace contextRef="#ctx0" brushRef="#br0" timeOffset="354213.9067">22617 7423 0,'0'0'0,"0"0"16,0 0-16,0 0 0,0 0 0,0 0 15,0 0-15,-17 25 16,17-25-16,-13 27 0,5-7 16,0-1-16,-1 3 0,-1 1 15,0 3-15,-1 0 0,0-1 0,-3 8 16,-1 0-16,3-3 16,1-2-16,0-5 15,0-2-15,1-3 0,1-2 0,-1-1 16,2-4-16,0-3 0,0-2 15,-1 0-15,1-2 0,-2-3 16,-1-4-16,2 2 0,1 0 0,1-1 16</inkml:trace>
  <inkml:trace contextRef="#ctx0" brushRef="#br0" timeOffset="354429.9472">22297 7727 0,'0'0'0,"0"0"15,0 0-15,0 0 0,0 0 0,15 29 16,-15-29-16,6 28 0,-6-28 15,7 31-15,-4-17 16,0-1-16,2-2 0,0 0 0,2-2 16,2 0-16,2 0 0,2-5 15,4-3-15,-1 0 0,2-1 16,3-2-16,3-2 0,7-6 16,1-1-16,3-2 0,3-1 15,8-3-15,0 1 0,3 2 16,1 1-16,-9 4 0,-8 0 0,-5 3 15</inkml:trace>
  <inkml:trace contextRef="#ctx0" brushRef="#br0" timeOffset="357014.4979">21744 8151 0,'0'0'16,"0"0"-16,0 0 0,0 0 0,19-20 15,-19 20-15,15-15 16,-8 7-16,-1 0 0,0-2 0,-1 1 15,0-1-15,-3 0 0,-2 3 16,-3-2-16,-3 2 0,-2 0 0,-3 1 16,-2 1-16,-1 3 15,-2 2-15,-9 3 0,-5 3 16,0 2-16,2 1 0,-4 5 16,-1 6-16,-5 4 0,5 2 0,3 2 15,3 2-15,4 0 0,3-1 16,4 5-16,6 0 0,8-6 15,4-2-15,12-4 0,7-2 16,4-4-16,4-3 0,7-5 16,7-5-16,-1-3 0,-2-1 15,9-5-15,3-4 0,-9 0 16,-7-1-16,-9 2 0,-7 3 16,-5 1-16</inkml:trace>
  <inkml:trace contextRef="#ctx0" brushRef="#br0" timeOffset="357516.3419">22196 8072 0,'0'0'0,"0"0"0,0 0 16,0 0-16,0 0 0,0 0 0,0 0 15,2 28-15,-2-28 0,-4 25 16,-1-5-16,0-1 0,-2-1 15,-2 4-15,-1 2 0,2-2 16,1 0-16,-1 2 0,3-2 16,-1-2-16,1-5 0,0-1 15,1-3-15,2-3 0,2-1 0,0-3 16,0-4-16,0 0 16,1-1-16,2-7 0,3-2 15,0-3-15,2 0 0,4-6 0,1-2 16,3-1-16,0 0 0,6-4 15,0 0-15,-1 5 0,-2 2 16,-1 3-16,-1 3 16,-1 2-16,-2 0 0,1 4 0,1 3 15,-2 2-15,-1 3 0,0 2 16,-1 3-16,-3 1 0,-2 0 0,2 1 16,-2-1-16,-2-2 0</inkml:trace>
  <inkml:trace contextRef="#ctx0" brushRef="#br0" timeOffset="357981.0174">22466 8268 0,'0'0'0,"0"0"16,0 0-16,0 0 0,0 0 0,0 0 16,0 0-16,16 16 0,-16-16 0,18 11 15,-18-11-15,32 6 16,-13-2-16,1-3 0,2-1 16,1-1-16,0-1 0,0-2 15,0-1-15,5-3 0,-3 1 16,-2-1-16,-2 0 0,-3-2 15,-3-1-15,-4-2 0,-2 0 16,-3 0-16,-3 1 0,-3 1 0,-3-1 16,-3 4-16,-3 2 0,-2 2 15,-3 1-15,-1 2 0,-2 2 16,1 5-16,-1 2 0,1 3 0,-1 3 16,0 1-16,0 2 15,-1 4-15,4 1 0,3 1 0,3 3 16,5-4-16,5-1 0,6-2 15,4 0-15,5-2 0,4-1 16,6-3-16,4-2 0,2-3 16,2-1-16,-2-3 0,-7 0 15,-7 0-15</inkml:trace>
  <inkml:trace contextRef="#ctx0" brushRef="#br0" timeOffset="358480.4166">23400 8277 0,'0'0'0,"0"0"0,0 0 15,0 0-15,0 0 0,-8-19 0,8 19 16,0 0-16,-17-18 0,17 18 16,-18-11-16,18 11 0,-23-9 0,8 6 15,-2 0-15,-1 2 16,0-1-16,0 5 0,-2 0 0,-1 2 15,0 2-15,-6 4 0,2 3 16,2 2-16,3-1 0,2 4 16,2 1-16,3-1 0,3-2 0,3 3 15,4 0-15,4-2 16,4-3-16,8-2 0,4-5 16,2-3-16,1-3 0,5-3 15,4-2-15,-1-1 0,1-3 0,-2-3 16,-2-2-16,-1 1 0,0 1 15,-2-3-15,1-5 0,-6 2 16,-3 1-16,-1 0 0,-3 1 16,-2 2-16,-1 4 0,-3 1 15,0 1-15,-2 4 0,-2 2 0,0 0 16,-3 5 0,0 2-16,0 1 0,1 5 0,0 1 15,1 1-15,-1-1 0,4 4 16,1 1-16,1-1 0,3-2 15,1-1-15,0 0 0,3-3 0,2-2 16,0-3-16,1 0 0,-1-2 16,1-3-16,-3 0 0,-1 0 15,-3 0-15</inkml:trace>
  <inkml:trace contextRef="#ctx0" brushRef="#br0" timeOffset="358780.7707">23851 8037 0,'0'0'0,"0"0"0,0 0 16,0 0-16,-15 27 0,15-27 16,-17 38-16,7-14 0,-1 2 0,-5 8 15,0 0-15,3-3 0,3-1 16,1 2-16,3-3 0,5-3 15,3-2-15,2-3 0,1-2 16,3-2-16,1-1 0,2-4 16,0-2-16,1-3 0,2-2 15,5-5-15,3-4 16,-4-2-16,-1-2 0,3-6 0,-1-3 16,-4 3-16,-3 2 0,-2 2 15</inkml:trace>
  <inkml:trace contextRef="#ctx0" brushRef="#br0" timeOffset="359013.8839">23546 8170 0,'0'0'0,"0"0"16,0 0-16,0 0 0,29-3 0,-29 3 15,30-3-15,-30 3 0,36-2 16,-14 1-16,2-1 0,2 1 16,-1-1-16,8-2 0,1 1 15,-3 1-15,-2 1 0,-3 1 16,0-1-16,-5 1 0,-4 0 0,-2 0 16</inkml:trace>
  <inkml:trace contextRef="#ctx0" brushRef="#br0" timeOffset="360347.1918">24114 8362 0,'0'0'16,"0"0"-16,0 0 0,0 0 0,0 0 16,0 0-16,28 8 0,-17-7 15,2 0-15,1-2 0,2 0 16,0-1-16,1-1 0,0 1 15,3-1-15,0-1 0,1-1 0,2-2 16,-2 1-16,-1-4 16,-2 0-16,-3 0 0,-1 1 15,-1-1-15,-2 0 0,-4 1 16,-1-2-16,-3 0 0,-2 0 0,-3-1 16,-1 0-16,-3 0 0,-2 0 15,-4 4-15,-3 3 0,-3 0 16,0 2-16,-2 2 0,-1 2 15,-2 2-15,-2 5 0,1 0 16,1 3-16,1 1 0,1 4 0,-3 4 16,2 2-16,4 2 0,5-2 15,4-1-15,5-2 0,2 0 16,6-1-16,1 0 0,4-2 16,5 0-16,6-1 0,1-3 15,1-1-15,0-1 0,0-2 0,3-1 16,-1-2-16,-1 0 0,-1-2 15,-3 0-15,-3-2 0,-1-2 16,-3-2-16,-3 2 16,-2-1-16,0 1 0</inkml:trace>
  <inkml:trace contextRef="#ctx0" brushRef="#br0" timeOffset="360747.0185">24077 8832 0,'0'0'0,"0"0"16,0 0-16,0 0 0,0 0 16,0 0-16,0 0 0,0 0 15,0 0-15,0 0 0,26-11 16,-26 11-16,0 0 0,22-4 16,-22 4-16,24-6 0,-10 4 0,0 0 15,1-1-15,1 1 0,-1 1 16,1-1-16,0-2 0,0 2 15,-1 1-15,1-1 0,-1 1 16,-1 1-16,1 0 0,-3 1 16,-1-2-16,-1 1 0,-3 1 15,0 0-15,0 0 0,-2-1 16</inkml:trace>
  <inkml:trace contextRef="#ctx0" brushRef="#br0" timeOffset="361048.0326">24079 8968 0,'0'0'0,"0"0"0,0 0 15,0 0-15,0 0 0,22-3 0,-22 3 16,0 0-16,26-7 0,-26 7 15,30-3-15,-14 1 0,-1-2 16,-1 1-16,1 1 0,-1 0 16,1-2-16,1 1 0,0 0 15,1 0-15,-1 1 0,-1 0 16,-2 1-16,-1 1 0,-1 1 0,-1 0 16,-1 0-16,-2 0 15,-2 0-15,-1 1 0,0-1 0,-1 0 16</inkml:trace>
  <inkml:trace contextRef="#ctx0" brushRef="#br0" timeOffset="365230.5476">29503 7585 0,'0'0'0,"0"0"0,0 0 0,0 0 15,28-2-15,-28 2 0,33 1 16,-12-1-16,2-1 0,5 0 16,5 0-16,10 1 0,2 0 0,17-2 15,8 0-15,-2-1 16,-1 0-16,22-2 0,2-3 16,9 0-16,-7 0 0,13-1 15,0 1-15,1-2 0,-11 4 0,25-6 16,-9 0-16,-22 3 0,-18 3 15,-2 1-15,-2 4 0,-8 0 16,-6-1-16,-7 4 0,-5 2 16,-9-2-16,-5 0 0,-8-1 15,-7 1-15,-4-2 0</inkml:trace>
  <inkml:trace contextRef="#ctx0" brushRef="#br0" timeOffset="367614.0995">28339 7956 0,'0'0'0,"0"0"0,0 0 0,0 0 16,0 0-16,-32-11 0,32 11 15,-34-2-15,16 4 0,-5 1 16,-4 2-16,2 2 0,1 0 0,-9 5 16,-3 4-16,3 0 15,2 1-15,-2 8 0,4 1 16,4 2-16,6 0 0,1 7 16,5 1-16,6-9 0,3 0 0,8 1 15,9-3-15,4-4 0,4-5 16,7-3-16,8-2 0,-2-2 15,-1-2-15,7-7 0,4-5 16,-3-5-16,-4-3 0,8-8 16,-1-3-16,-11 6 0,-7 4 0,-8 3 15</inkml:trace>
  <inkml:trace contextRef="#ctx0" brushRef="#br0" timeOffset="367998.1707">28670 7754 0,'0'0'16,"0"0"-16,0 0 0,0 0 0,-9 32 16,9-32-16,-18 36 0,5-9 15,-2 3-15,0 4 0,0 5 16,-4 8-16,0-2 0,-2 6 16,2-5-16,2-5 0,0-4 0,3-1 15,4-8-15,2-6 0,3-5 16,1-8-16,3-1 0,4-7 15,1-3-15,4-7 0,2-6 16,2-3-16,1-3 0,4-3 16,2-2-16,2-1 0,2 0 15,1 3-15,-1 1 0,4 0 16,0 4-16,-2 4 0,-1 3 16,-4 6-16,-2 5 0,-4 3 15,-2 4-15,-4 1 0,-2 3 0,-3 7 16,-2 7-16,-2 2 0,-2 2 15,-2 1-15,0 0 0,-2-1 16,0-3-16,1 3 0,0-2 16,3-5-16,0-3 0,2-8 15,1-4-15,0-3 0,0 1 16,0-3-16</inkml:trace>
  <inkml:trace contextRef="#ctx0" brushRef="#br0" timeOffset="368182.6652">29018 8190 0,'0'0'0,"0"0"0,0 0 15,-7 27-15,3-16 0,-2 4 16,0 2-16,0 2 0,1 0 0,-3 5 16,1-2-16,1-2 15,0-3-15,2-2 0,1-3 16,0-7-16,3-5 0,0 0 0,0 0 15,0 0-15</inkml:trace>
  <inkml:trace contextRef="#ctx0" brushRef="#br0" timeOffset="368350.8544">29017 7994 0,'0'0'0,"0"0"16,0 0-1,24 5-15,-24-5 0,31 9 0,-17-2 0,3 0 16,2 2-16,-2-2 16,0 0-16,0 1 0,-1-3 15,-4 1-15</inkml:trace>
  <inkml:trace contextRef="#ctx0" brushRef="#br0" timeOffset="368680.7468">29103 8271 0,'0'0'0,"0"0"0,0 0 0,0 0 16,0 0-16,22 12 0,-22-12 16,24 1-16,-24-1 0,33 0 15,-13-3-15,2-1 0,1-1 16,1-1-16,3-2 0,3-4 0,-4 0 16,-3-1-16,-2-1 0,-3-1 15,-5 1-15,-4-1 0,-5 1 16,-3 1-16,-2 3 0,-7 3 15,-9 2-15,-1 6 0,0 4 16,-7 4-16,-2 3 0,-5 6 16,1 2-16,3 3 0,2 3 15,5 1-15,4 0 0,6 3 16,6 0-16,6-4 0,5-1 0,11-3 16,10-4-16,3-4 0,6-5 15,8-6-15,7-5 16,-1-4-16,2-3 0,-6 2 0,-11 0 15,-10 3-15</inkml:trace>
  <inkml:trace contextRef="#ctx0" brushRef="#br0" timeOffset="368933.2051">29941 7939 0,'0'0'15,"0"0"-15,0 0 0,0 0 0,-25 19 16,25-19-16,-29 32 0,11-5 15,-2 5-15,-6 14 0,-2 5 16,3 1-16,2 0 0,-2 9 16,2 6-16,6-12 0,2-6 15,2-3-15,2-10 0,2-5 16,1-6-16,3-7 0,2-5 0,-1-4 16,1-2-16,-6-3 15,-4-4-15,0-3 0,-3-2 0,0-7 16,-1-4-16,4 2 0,2 3 0,2 3 15</inkml:trace>
  <inkml:trace contextRef="#ctx0" brushRef="#br0" timeOffset="369064.4729">29539 8208 0,'0'0'16,"0"0"-16,0 0 0,33-16 16,-17 10-16,5-3 0,5 0 0,8-1 15,1 3-15,1 2 0,3 2 16,6 0-16,-2-1 0,-8 2 15,-6 0-15,-6 1 0</inkml:trace>
  <inkml:trace contextRef="#ctx0" brushRef="#br0" timeOffset="369447.4624">30278 8258 0,'0'0'0,"0"0"16,0 0-16,29-2 0,-16 2 0,3 0 16,4-1-16,1-1 15,1-1-15,8-2 0,1-1 16,-1 0-16,-3 1 0,6-5 16,-2-1-16,-4-1 0,-3-1 0,-6 0 15,-5 0-15,-3-1 0,-4 0 16,-8 1-16,-8 1 0,-1 3 15,-1 1-15,-7 4 0,-5 4 16,0 2-16,-2 3 0,-1 5 16,-2 3-16,2 3 0,1 2 0,2 3 15,2 0-15,2 6 16,5 0-16,7 1 0,6-1 16,6-1-16,5-3 0,9-1 15,6-4-15,6-3 0,3-3 0,5-3 16,5-3-16,0-6 0,1-4 15,-4-1-15,-10 1 0,-8 2 16</inkml:trace>
  <inkml:trace contextRef="#ctx0" brushRef="#br0" timeOffset="369864.5838">31162 8169 0,'0'0'15,"0"0"-15,0 0 0,0 0 0,-23-8 16,23 8-16,-28 1 0,12 2 15,-3 3-15,-1 2 0,-2 1 16,1 2-16,2 0 0,-7 7 16,3 1-16,3 1 0,3-2 15,5-2-15,6-1 0,4-1 16,2-1-16,5-3 0,5-3 16,2-2-16,4-2 0,5-6 15,4-1-15,0-4 0,0-1 0,5-8 16,1-4-16,-3 0 0,-3 0 15,4-12-15,-2-5 16,-3 3-16,-5 2 0,-1 1 0,-2 0 16,-3 7-16,-1 4 0,-4 5 15,-3 4-15,0 1 0,-2 0 0,-1 6 16,0 3-16,-2 2 0,-3 6 16,-4 6-16,-4 7 15,1 1-15,0 2 0,1 6 0,-3 7 16,3-2-16,-1 1 0,-1 7 15,0-2-15,3-3 0,3-5 16,3-3-16,1-3 0,3-5 16,3-1-16,-2-5 0,-1-3 15,1-2-15</inkml:trace>
  <inkml:trace contextRef="#ctx0" brushRef="#br0" timeOffset="370032.8627">31552 8239 0,'0'0'0,"0"0"0,0 0 16,0 0-16,-8 22 0,8-22 15,-11 25-15,11-25 0,-14 27 0,7-12 16,-1 1-16,1-1 16,1 0-16,0-4 0,1-3 0,0-1 15,1-1-15,1-1 0</inkml:trace>
  <inkml:trace contextRef="#ctx0" brushRef="#br0" timeOffset="370190.4711">31549 7966 0,'0'0'0,"0"0"15,0 0-15,0 0 0,0 0 0,14 26 16,-14-26-16,9 22 0,-9-22 15,9 18-15,-9-18 0,0 0 16</inkml:trace>
  <inkml:trace contextRef="#ctx0" brushRef="#br0" timeOffset="370430.737">31961 8013 0,'0'0'15,"0"0"-15,0 0 0,-15 22 0,15-22 16,-18 28-16,5-6 0,-2 3 16,-2 0-16,-4 9 0,1-2 15,4-2-15,3-4 0,1 2 16,3-2-16,4-6 0,5-2 0,7-3 16,5-1-16,1-4 0,2-1 15,-1-7-15,0-5 0,2-1 16,0 0-16,-3 1 0,-2 0 15,-2 1-15</inkml:trace>
  <inkml:trace contextRef="#ctx0" brushRef="#br0" timeOffset="370631.5119">31696 8181 0,'0'0'0,"0"0"0,0 0 0,22-4 15,-22 4-15,32-1 0,-32 1 16,43 0-16,-20 0 0,3 0 16,2 0-16,5 1 0,-2 1 15,0 0-15,-1 2 0,-5-3 0,-3-1 16,1 1-16,-4 0 0,-4-1 16</inkml:trace>
  <inkml:trace contextRef="#ctx0" brushRef="#br0" timeOffset="370981.3631">32183 8185 0,'0'0'0,"0"0"0,0 0 16,-21 12-16,21-12 0,-20 14 16,8-3-16,0 1 0,0 2 0,1 2 15,1-1-15,2 1 0,3-3 16,1 3-16,6-1 0,2-4 15,4-3-15,6-2 0,7-1 16,0-1-16,0-1 0,1-3 16,1-1-16,-1-3 0,-2-3 0,2-3 15,-2-2-15,-5-2 16,-4-2-16,-4-2 0,-4-4 16,-4 3-16,-2-2 0,-6 3 0,-4 2 15,-3 4-15,-1 2 0,-4 3 16,-4 1-16,2 3 0,1 1 15,0 4-15,1 3 0,4 1 16,2-1-16,4 5 0,2 1 16,4-1-16,3 0 0,0-2 15,0-2-15,1 0 0</inkml:trace>
  <inkml:trace contextRef="#ctx0" brushRef="#br0" timeOffset="371331.5952">32529 8145 0,'0'0'15,"0"0"-15,0 0 0,-5 24 0,5-24 16,-9 29-16,1-9 16,-1 1-16,-1-1 0,-1 6 0,3 0 15,-1-4-15,1-3 0,3-2 16,0-2-16,1-3 0,-1-2 0,4-5 15,2-3-15,2-2 16,0-4-16,3-5 0,3-5 16,0-1-16,0-2 0,1-4 15,1-5-15,0 2 0,-1 1 0,4-1 16,2 3-16,-2 3 0,-1 2 16,1 4-16,1 3 15,0 3-15,2 3 0,2 6 0,0 5 16,0 2-16,-1 1 0,-1 6 15,0 5-15,-4-5 0,-2-2 16,-2-4-16</inkml:trace>
  <inkml:trace contextRef="#ctx0" brushRef="#br0" timeOffset="373598.3291">1953 8593 0,'0'0'16,"0"0"-16,0 0 0,0 0 0,0 0 15,0 0-15,0 0 0,27 4 16,-27-4-16,24 3 0,-24-3 16,30 3-16,-12-2 0,0 1 15,6 0-15,0 0 0,1 1 0,5-2 16,4 2-16,7-2 16,1-1-16,14-1 0,0-2 15,2-1-15,-1 0 0,13-2 0,4-1 16,-4 0-16,-3 1 0,18-2 15,3-2-15,-5-1 0,-6 1 0,13-2 16,2 1-16,21-4 16,-14-2-16,-8 7 0,-3 1 15,-12 0-15,-10 1 0,-3 1 16,-1 2-16,-9 0 0,-6 1 0,1-1 16,-1-2-16,-9-1 0,-9-2 15,-1 8-15,-2 6 16,-2-2-16,-5-2 0,-3 0 0,-2 0 15,-5-2-15,-3-1 0,-6 3 16,-6 1-16,-2-2 0,-4-1 16,3 1-16,3-1 0,2 1 0</inkml:trace>
  <inkml:trace contextRef="#ctx0" brushRef="#br0" timeOffset="374347.6193">5613 8574 0,'0'0'0,"0"0"0,19-1 16,-3 0-16,3 2 0,13-1 0,6-1 15,4 1-15,2 1 0,21-1 16,8 1-16,13-1 0,-3-1 15,24-1-15,5-2 0,7 0 16,-9 1-16,59-3 0,-6 2 16,-17 1-16,-12 1 0,10-4 15,5-2-15,-12 1 0,-7 1 0,11 0 16,8 0-16,-13 1 16,-11 1-16,14-1 0,8-1 0,-14 3 15,-9 2-15,9 0 0,8-2 16,-11 2-16,-8 0 0,6 1 15,5 1-15,-11-1 0,-7 0 16,5 1-16,6 2 0,-15-6 16,-8-5-16,8 6 0,6 5 15,-13 1-15,-11-1 0,4-4 16,3-5-16,-11 2 0,-5 3 0,-3-2 16,0-3-16,-11 0 0,-6-1 15,-2 3-15,-2 2 16,-10-3-16,-5-2 0,-3-1 0,-2-3 15,-11 5-15,-8 5 0,-5-3 16,-2-1-16,-6-1 0,-6-1 16,0 2-16,-1 2 0,-1 1 0</inkml:trace>
  <inkml:trace contextRef="#ctx0" brushRef="#br0" timeOffset="375498.2781">10129 7537 0,'0'0'0,"-10"-6"16,-3 2-16,1-1 0,-1 1 15,-11-1-15,-7 0 0,-1-1 16,-1 1-16,-17 1 0,-5 6 16,0 0-16,1 3 0,-17 3 15,-3 3-15,2 4 0,0 2 16,-14 7-16,0 1 0,-4 6 0,7-1 16,-26 20-16,14 1 15,21-1-15,16-1 0,7 2 0,6 2 16,11-4-16,7-5 0,15 6 15,11 4-15,9-4 0,5-4 16,17 5-16,10 1 0,7-11 16,0-7-16,23-1 0,13-1 15,2-6-15,2-4 0,24-3 16,14-4-16,-5 0 0,-4-2 0,19-3 16,12-2-16,-7 0 0,-5 1 15,14-4-15,9-2 0,-15-3 16,-13-5-16,19 2 0,13-2 15,-15 1-15,-9 0 0,6-2 16,3-2-16,-17-1 0,-12-1 16,3-6-16,2-3 0,-15-1 15,-10 2-15,-4-7 0,-5-5 16,-16-2-16,-11 0 0,-5-6 16,-4-3-16,-15 0 0,-9 1 0,-8-9 15,-4-4-15,-9 5 0,-3 2 16,-13-3-16,-9-2 15,-4 3-15,-4 2 0,-13-5 0,-11 0 16,-2 3-16,-1 3 0,-17 1 16,-10-2-16,4 9 0,3 6 0,-18 3 15,-15 1-15,1 2 16,2 0-16,-16 4 0,-11 3 16,5 4-16,5 3 0,-18 7 0,-14 6 15,6 1-15,5 1 0,-19 3 16,-11 1-16,12 6 0,10 3 0,-15 7 15,-11 3-15,17 1 16,12 2-16,-4 8 0,-2 4 16,13 1-16,10-3 0,8 6 15,6 1-15,36-13 0,24-12 0,18-6 16</inkml:trace>
  <inkml:trace contextRef="#ctx0" brushRef="#br0" timeOffset="403406.6246">3259 10681 0,'0'0'0,"0"0"0,0 0 15,20-5-15,-20 5 0,21-2 16,-21 2-16,32-6 0,-16 2 0,6 0 16,6 0-16,-2 0 0,2 1 15,13-3-15,3 2 16,0 0-16,1-1 0,14-1 16,4-1-16,5 0 0,-6 1 15,16-3-15,5-2 0,-7 3 0,-3 1 16,16-1-16,5 1 0,-11 0 15,-5 3-15,42-1 0,-3-1 16,-19 2-16,-9 0 0,9-3 16,3 0-16,-13 3 0,-12 2 0,13 1 15,5 1-15,-14 0 0,-11 0 16,5-2-16,5 1 16,-9 0-16,-7 0 0,3 2 0,2 2 15,-17-1-15,-9-1 0,5-3 16,4-2-16,-11 4 0,-8 3 0,0-2 15,2-1-15,-6 1 16,-6 1-16,-5-4 0,-3-2 16,-4 4-16,-2 2 0,-1-3 15,-1-3-15,-3-1 0,-1-1 0,-2 6 16,0 0-16,0 0 0,0 0 16,0 0-16,-2 2 15,1 0-15,0 2 0,1-4 0,-3-1 16,1 1-16,2 0 0,-2 3 15,2-1-15,0-2 0,-2-4 0,2 4 16,-3 0-16,3 0 16,-2 0-16,2 0 0,0 0 15,0 0-15,0 4 0,0-4 16,0 0-16,0 0 0,0 0 0,0 0 16,0 2-16,0-2 0,0 0 15,0 0-15,0 0 0,0 0 16,0 3-16,0-3 0,0 0 15,0 0-15,0 0 0,0 0 16,0-3-16,0 3 0,0 0 16,0 0-16,0 0 0,0 0 0,0 0 15,0 0-15,0 0 16,0 0-16,-3 5 0,3-5 16,-3 5-16,3-5 0,-3 5 0,3-5 15,-2 4-15,2-4 0</inkml:trace>
  <inkml:trace contextRef="#ctx0" brushRef="#br0" timeOffset="417832.4057">7070 10632 0,'0'0'0,"0"0"0,0 0 15,0 0-15,0 0 0,0 0 0,0 0 16,23-2-16,-23 2 0,0 0 16,26 0-16,-26 0 0,23 2 0,-7-2 15,2 2-15,1-2 16,-1 1-16,7 0 0,3 0 15,0 1-15,-1-2 0,14 1 16,4-1-16,1 1 0,-1 0 0,15-1 16,5 0-16,5-1 0,-7 0 15,16 1-15,4-1 16,-9-1-16,-6 0 0,17-2 0,3 1 16,-10-2-16,-7 0 0,37-2 15,-4 0-15,-18 2 0,-13 0 0,10-1 16,8 1-16,-14 0 15,-9 2-15,7-4 0,6-1 16,-11 6-16,-7 5 0,6-5 16,6-4-16,-7 3 0,-8 4 0,5-2 15,1 0-15,-10 0 0,-9 0 16,4 1-16,3 1 0,-10-3 16,-8-2-16,3 1 0,0 0 15,-4 1-15,-6 3 0,0-1 16,-1 0-16,-6-3 0,-5-1 0,-1 2 15,-3 1-15,-1 1 16,0 1-16,-7-1 0,-1-1 16,-2 1-16,0 1 0,-2-1 0,3-4 15,-3 4-15,0 0 0,0 0 16,0 0-16,1-2 0,-1 2 16,0 0-16,0 0 0,0 0 15,0 0-15,-2-1 0,2 1 16,-4 0-16,2 0 0,-2 0 15,-3 0-15,2 0 0,-1 0 0,2 1 16,0 0-16,1-1 0</inkml:trace>
  <inkml:trace contextRef="#ctx0" brushRef="#br0" timeOffset="422266.8599">7304 10619 0,'0'0'0,"0"0"16,0 0-16,0 0 0,0 0 0,22 2 15,-22-2-15,22 2 16,-22-2-16,25 2 0,-9-1 15,1-1-15,2 1 0,3-1 16,2-1-16,1 0 0,0 1 0,11-2 16,5 0-16,0 0 0,0 1 15,12-2-15,3-1 0,-2 1 16,-2-1-16,14 1 0,1 1 16,-6-1-16,-6-3 0,14 0 15,3 0-15,-6 2 0,-4 3 0,13-2 16,1 0-16,-12-2 15,-9 1-15,30-3 0,-4 2 16,-10 1-16,-7 1 0,3 2 0,3 1 16,-14-1-16,-10 1 0,8-1 15,5-1-15,-9 1 0,-4 0 16,1-3-16,3 0 16,-5-2-16,-3 1 0,5 2 0,3 2 15,-4 0-15,-3 0 0,1-1 16,0 2-16,-3-1 0,-1 1 0,-1 1 15,0 3-15,-5-4 16,-3-3-16,1 1 0,2-1 16,-9 2-16,-5 1 0,-5-1 0,3 0 15,-1 1-15,-3-1 0,-1 1 16,0-1-16,-5 1 0,0-2 16,-2 1-16,-2 0 0,-2-1 15,-2 2-15,0 0 0,0 0 16,0 0-16,-3 1 0,-1-2 15,-2 1-15,-2 0 0,-1 0 0,0 0 16,-4 0-16,1 1 0,0 0 16,-1 0-16,-2-1 15,-1 1-15,1 1 0,-4 0 16,-3 2-16,1-2 0,1-1 0,-4 1 16,-4 1-16,-5-2 0,2-1 0,-3 3 15,-3 1-15,0 0 16,2 0-16,-3-2 0,0-1 15,-7-1-15,2 0 0,-2 0 16,-3 1-16,4 1 0,3-1 0,-13-1 16,-3 0-16,7 1 0,7 0 15,-6-1-15,-4-1 0,3 1 16,7 2-16,-12-2 0,-2 0 16,5 2-16,4 0 0,-4 2 15,-5 2-15,7-2 0,1-4 16,1 1-16,-1-1 0,3 5 15,1 3-15,-26-2 0,2-3 16,30-2-16,5 1 0,-22 1 0,-3 1 16,10 1-16,6-2 0,-6-2 15,-3-2-15,22 2 0,2 0 16,-22 2-16,-1 0 16,22-2-16,0 0 0,-19 0 0,-1 0 15,24 0-15,0 2 0,-8-3 16,-1 1-16,5-1 0,2 2 0,0-2 15,0-1-15,-1 3 16,2 1-16,-3 0 0,1-1 16,9-2-16,0-1 0,-4 2 0,-4 2 15,4-1-15,-1 0 0,2-1 16,0 0-16,2-1 0,2 1 16,1 1-16,-2 0 0,0 1 15,3-1-15,0-1 0,-1 1 16,3-1-16,5 0 0,-2 1 15,2-2-15,3 0 0,3-3 0,0 4 16,-1 2-16,2-3 0,2 0 16,0 0-16,0 0 15,0 0-15,3 2 0,3-2 0,2 0 16,-1 0-16,3 1 0,5-1 16,1 1-16,1-1 0,-4-1 0,5 1 15,1 0-15,3 0 16,0 0-16,1-1 0,2 0 15,0 0-15,1 0 0,8-1 16,2 1-16,-1-1 0,-1 2 0,3-1 16,3 1-16,-3-1 0,0 0 15,9 0-15,3 1 0,-3 0 16,-4-1-16,3-1 0,2 1 16,-3 0-16,-1-2 0,11 1 15,3 1-15,-7 1 0,-2 0 0,1-1 16,4-3-16,-5 3 15,-4 1-15,11-4 0,2 0 16,-7 2-16,-7 1 0,5 0 16,4-2-16,-8 0 0,-5 0 0,6 0 15,5-1-15,-9 4 0,-4 1 16,7-1-16,4-2 0,-7-3 16,-6 0-16,6 4 0,3 1 15,-5-1-15,-4-1 0,6 2 16,3 2-16,-6-1 0,-6-2 0,4 1 15,5-2-15,-6 2 16,-4 0-16,4-1 0,4 0 16,-5-1-16,-1 1 0,-1-1 0,2 1 15,-3 0-15,-2-1 0,-1 3 16,2 1-16,-7-3 0,-3-2 0,2 0 16,4-1-16,-4 3 15,-3 2-15,1 2 0,-1-2 16,-6 0-16,-1-1 0,1-2 15,-2-2-15,-2 2 0,0 2 0,-1 0 16,-3-2-16,0 3 0,-2 0 16,1 0-16,-2-2 15,0 1-15,0-1 0,-2 1 0,1-2 16,-1 2-16,-3-2 0,1 2 16,-2 1-16,1 0 0,-1 2 0,-3-1 15,-1-2-15,0 1 16,-1-1-16,-4 0 0,-4-2 15,0 2-15,0 2 0,-9-2 16,-2 0-16,-1 1 0,2 2 0,-5-3 16,-4-3-16,1 3 0,0 3 15,-14-4-15,-3-2 16,5 2-16,3 1 0,-12 0 0,-4 1 16,5-2-16,3-2 0,-13 1 15,-1 0-15,6 2 0,6 2 0,-13 0 16,-1-2-16,9 1 15,9 3-15,-7 1 0,-3 0 16,7-3-16,4-4 0,-30 4 16,1 3-16,14-1 0,9-1 0,-3 3 15,-1-1-15,10-2 0,10-1 16,-12 2-16,-7 1 0,9 1 16,6 0-16,-3-2 0,-4-1 15,5-1-15,4-1 0,-3 3 16,-2 2-16,7-2 0,5 0 0,-5-3 15,-1 0-15,4 0 0,5 0 16,-5 1-16,-5-1 16,22 0-16,4 0 0,-9 0 0,-5 1 15,2-1-15,1 2 0,2-2 16,1 2-16,2-2 0,2-2 16,0 1-16,-2-2 0,4 2 15,1 1-15,1 0 0,-1 0 16,7 1-16,-1-1 0,2 0 15,2 2-15,2-2 0,1-1 0,2 0 16,-3 0-16,4 0 0,-2 0 16,2 0-16,2 1 15,2-1-15,-1 0 0,2 1 0,4 0 16,2-1-16,0 0 0,4 0 16,1 0-16,1-1 0,-1 0 15,4 0-15,5 1 0,-1 0 16,1-1-16,3-2 0,2 0 15,2 0-15,-2 0 0,11 0 16,2 0-16,-3 0 0,-3 2 0,12-3 16,0 0-16,-3-1 0,-1 1 15,3 0-15,3 2 0,-5 0 16,-2 2-16,11-6 0,5-2 16,-7 2-16,-6 2 0,9 1 15,2 1-15,-13 0 0,-3-1 0,11-3 16,3-3-16,-4 2 0,-4 5 15,3-3-15,3 0 16,-9 1-16,-2 4 0,9-4 0,2 1 16,-11-2-16,-3 1 0,23-1 15,-3 0-15,-27 3 0,-2 0 16,24 1-16,3 0 16,-29 1-16,0-1 0,11 1 0,5 0 15,-11 0-15,-2 0 0,6-1 16,2-1-16,-3 0 0,-3 1 0,3 1 15,4-1-15,-4 1 0,-3 1 16,1 0-16,1 1 16,-4-2-16,-3-4 0,1 1 15,0 0-15,-5 3 0,-4 0 0,3 1 16,3-1-16,-8 0 0,-1 0 0,-1-1 16,-1-2-16,-4 2 15,-2 1-15,-2 1 0,0 2 16,-3-3-16,0-2 0,-2 1 15,-1 2-15,0-1 0,0 1 0,-2-1 16,3 0-16,-3 0 0,0 0 16,0 0-16,0-3 15,0 3-15,-3-2 0,1 2 0,-1 1 16,-1-1-16,-2 0 0,-3 0 16,-2 1-16,-1 0 0,-1 2 0,-3-2 15,-2 1-15,-1-1 16,-1 0-16,-9 1 0,-3-2 15,-1 0-15,0 0 0,-12 1 16,-2 2-16,2-1 0,0-1 0,-12 0 16,-4 0-16,7-1 0,5-1 15,-15 1-15,-3 1 0,8-1 16,7 0-16,-13 0 0,-3 0 16,12 1-16,2 1 0,-14 1 15,-1-2-15,9 0 0,11 0 0,-32 0 16,-1 2-16,9-1 0,7 0 15,-3 0-15,2-1 16,9 5-16,8 3 0,-6-6 0,-8-4 16,9 2-16,6 3 0,-5 0 15,-4 3-15,6-5 0,2-2 16,1 4-16,-1 2 0,4-2 16,2-1-16,-4 0 0,-2 0 15,8 1-15,5 3 0,-1-1 16,-3 1-16,5-2 0,3 0 0,2-3 15,2 0-15,4 2 0,0 0 16,-1-1-16,0-1 16,12-3-16,3 1 0,-2 0 0,-2 2 15,0-2-15,3-1 0,1 2 16,3 0-16,0 0 0,0 0 0,4 0 16,0-1-16,3 0 15,-2 1-15,3-1 0,-2 2 16,2-2-16,0 0 0,0 0 15,0 0-15,0 0 0,2 0 0,4-3 16,2 2-16,1 0 0,0 0 16,-2-1-16,5 0 15,-4-1-15,2 1 0,2 0 0,3 1 16,-1 1-16,0 0 0,4-2 16,0 1-16,-1 0 0,0 0 0,4 0 15,4 0-15,-2-1 16,2 1-16,0 1 0,1-2 15,2 0-15,1 1 0,8-2 16,1 1-16,-3-1 0,-2 1 0,3-3 16,3 1-16,-4 0 0,-1 3 15,12-2-15,3-1 0,-3 1 16,0 1-16,0-3 0,2-2 16,-1 3-16,-3 1 0,11 0 15,2 0-15,-5 0 0,-4 0 0,9-2 16,1 2-16,-7-1 0,-7 0 15,8-1-15,5 1 16,-9 1-16,-4 2 0,4-4 16,5-1-16,-4 0 0,-4 2 0,23-4 15,-3 1-15,-27 4 0,0 1 16,27-3-16,0 1 0,-11 1 16,-6-2-16,0 0 0,1 0 15,-5-2-15,-3 1 0,5 1 16,5 2-16,-9 0 0,-6 0 0,7 0 15,4 0-15,-6 1 0,-4 2 16,3-1-16,3-1 16,-19 1-16,-2 1 0,22 1 0,0 1 15,-21-1-15,0 1 0,1-2 16,1 0-16,-2 0 0,-1 0 0,2 2 16,3 0-16,-8-1 15,-1-1-15,0 0 0,-1 1 16,-1 0-16,-3 0 0,1-1 15,2-1-15,-5 1 0,-1 2 0,-4-1 16,0 2-16,-2-2 16,-2 0-16,-2-1 0,-4 1 15,-3-1-15,-1-1 0,-5-2 0,-2-1 16,5 1-16,1 1 0,2 1 16</inkml:trace>
  <inkml:trace contextRef="#ctx0" brushRef="#br0" timeOffset="423316.8721">3215 10601 0,'0'0'0,"0"0"16,0 0-16,0 0 0,0 0 0,0 0 15,0 0-15,0 0 16,0 0-16,0 0 0,0 0 15,28-7-15,-28 7 0,0 0 16,30-2-16,-30 2 0,28-2 0,-12 2 16,2 0-16,1 0 0,-1-1 15,6 1-15,1-2 16,2 2-16,2 0 0,9-1 0,2 0 16,2-1-16,0 1 0,11-4 15,2 0-15,-2 0 0,0 0 16,14 0-16,3-1 0,-6 2 0,-3 0 15,12-1-15,2 0 16,-4 0-16,-8-2 0,13-2 0,-3 1 16,-1 1-16,-2 2 0,28-4 15,-7 2-15,-17-1 0,-9-1 16,-2 0-16,1 0 0,-3 1 16,-3 4-16,3-1 0,-2 2 15,-8-1-15,-4-1 0,1 3 16,3 2-16,-8-5 0,-5-1 0,5 1 15,3 1-15,-7 2 16,-5 1-16,4-3 0,-2-2 0,-3 3 16,-1 1-16,-7-2 0,-2-2 15,-12 4-15,2 0 0,0-1 16,0-1-16,-1 0 0,-4 0 16,-3 1-16,1 2 0,-3-1 15,-3 0-15,-5 1 0,-4 0 16,-1 0-16,-1-1 0,3 2 15,4-1-15,-2 1 0</inkml:trace>
  <inkml:trace contextRef="#ctx0" brushRef="#br0" timeOffset="425299.7426">7128 10586 0,'0'0'0,"0"0"16,0 0-16,0 0 0,0 0 16,0 0-16,0 0 0,0 0 0,28-1 15,-28 1-15,0 0 0,31-2 16,-31 2-16,22 0 0,-22 0 15,26-1-15,-10 2 0,1-1 16,2 0-16,1 1 0,2 0 16,0-1-16,1 0 0,5 0 15,-2 1-15,10 0 0,-1-1 16,1 2-16,3 1 0,8-2 16,1-1-16,-3 0 0,-1 1 0,1 0 15,-1-1-15,0-1 0,0-1 16,10-1-16,-2 1 0,-2 2 15,-3 2-15,2-2 0,0 0 16,5-2-16,-4 0 0,1 0 16,1-1-16,-2 1 0,0 1 15,-2-1-15,0-1 0,-1 0 16,2 2-16,-1-2 0,1-2 16,6 5-16,-3 2 0,0-3 0,-2-3 15,-1 2-15,-3 1 0,3 0 16,-1-1-16,-3 2 0,-3 2 15,0-2-15,-1-2 0,0 1 16,-2-3-16,3 2 0,0 0 16,-3 0-16,-2 0 0,0 2 15,-2 1-15,-1-1 0,-1-1 0,-2 1 16,-2-1-16,-3 0 0,2 1 16,-3-3-16,-1 1 0,-2 0 15,-1 2-15,-3-2 0,-3 0 16,-3 2-16,-1 1 0,0-1 15,1 0-15,-3-1 0,1 0 16,-3-1-16,-2 0 0,0 0 16,-2 1-16,-1-1 0,2 0 15,-2 1-15,0 0 0,0 0 16,-2 1-16,3-1 0,-3 1 0,0 0 16,0 0-16,0 0 0,-3 0 15,3 0-15,0 0 0,0 0 16,0 0-16,1-3 0,-1 3 15,0 0-15,0 0 0,-2-1 16,-1 3-16,0-1 0,-2-1 16,0 0-16,-1 0 0,1 0 15,-2 0-15,-1 0 0,-2 0 16,-2-1-16,-1 0 0,-2 1 0,-3 2 16,0-2-16,1-2 0,-4 1 15,-2 0-15,-2 0 0,0 1 16,-9-1-16,-1 0 0,-2 1 15,1 0-15,-2 0 0,0 0 16,-9 1-16,2 0 0,-3 0 16,-3 2-16,2-2 0,3 0 15,-10 0-15,-1 1 0,1 1 0,2 0 16,-5 1-16,4-1 16,-3 0-16,1-1 0,2 4 0,3 1 15,2-3-15,1-1 0,-6 0 16,1-2-16,3 3 0,3 4 15,-6-5-15,0-2 0,3 2 16,2 2-16,-1-3 0,-1 0 16,-2-1-16,0-1 0,2 3 15,2 1-15,-1 0 0,2-1 0,-4-1 16,1 0-16,5-2 16,3-1-16,2 2 0,2 1 0,1-1 15,-4 0-15,3 1 0,3 1 16,3-2-16,1-1 0,3 1 15,3 1-15,4 1 0,0-1 16,5 1-16,2-1 0,3 0 16,-2-2-16,4 1 0,2 0 15,2-1-15,2 1 0,0 0 16,2-1-16,0 1 0,2-1 0,0 0 16,2 4-16,-1-2 0,3 0 15,0-1-15,3 1 0,0-1 16,2 0-16,1-2 0,1-1 15,2 1-15,2 0 0,2 1 16,4 1-16,0 0 0,0 0 16,1-2-16,5-1 0,0 0 15,1 0-15,2 1 0,2 0 16,7 0-16,1-1 0,1 0 0,0 0 16,0 1-16,1-1 0,10 1 15,1-2-15,-1 2 0,-1-1 16,0 0-16,2-1 0,-2 2 15,-2-1-15,9 0 0,-1 0 16,2 0-16,-4 0 0,0 1 16,-1 1-16,4-3 0,-2 1 0,0-2 15,2 1-15,-2 2 16,1 2-16,-3-2 0,0-2 16,-2 2-16,2-3 0,-4 2 0,1 0 15,-1 4-15,-1 4 0,17-5 16,-7-4-16,-21-1 0,2 0 15,1 2-15,1 2 0,-6-1 16,0 0-16,0-2 0,-1-1 16,-1 5-16,-1 3 0,-1-5 15,-1-2-15,-3 3 0,-3 3 0,4 0 16,0 3-16,-5-4 0,-3-2 16,-2 1-16,0 0 0,0-1 15,0 1-15,-3 0 0,-1 2 16,-6-3-16,1 1 0,-1 0 15,0 0-15,-3-1 0,-3 0 16,1 0-16,1 1 0,-3 0 16,-2-1-16,2-1 0,-2 1 15,2 0-15,-2 0 0,0 0 16,0 0-16,0 0 0,0 0 0,-4-1 16,-1 1-16,1-1 0,0-1 15,-1 1-15,2-2 0,0 2 16</inkml:trace>
  <inkml:trace contextRef="#ctx0" brushRef="#br0" timeOffset="430266.4464">7131 9409 0,'0'0'0,"0"0"0,5 19 16,0-7-16,-1 3 0,4 8 15,1 3-15,-3-1 0,1-3 0,2 2 16,-2-1-16,1-3 0,-1-3 16,-1-3-16</inkml:trace>
  <inkml:trace contextRef="#ctx0" brushRef="#br0" timeOffset="430572.022">7244 9291 0,'0'0'16,"13"-3"-16,6-3 0,2 2 0,3-1 15,15-1-15,16-1 0,1 0 16,-1 1-16,14 1 0,0 1 15,1 1-15,-11 3 0,-5 1 16,-5 1-16,-8 3 0,-7 2 16,-3 4-16,-6 2 0,-10 1 15,-5 0-15,-10 8 0,-6 4 16,-6 1-16,-6 0 0,-3 3 16,-2 2-16,-1-2 0,-2 0 0,-1-4 15,-6-2-15,5-4 0,4-5 16,-4 0-16,-2-2 0,5-4 15,3-4-15,6-2 0,3 0 16,5-1-16</inkml:trace>
  <inkml:trace contextRef="#ctx0" brushRef="#br0" timeOffset="430785.1438">7752 9007 0,'0'0'15,"0"0"-15,0 0 0,0 0 16,-6 29-16,-1-11 0,-2 8 16,-4 2-16,1 3 0,-4 7 15,-2 7-15,-5 11 0,1-4 0,-5 7 16,2-6-16,1-3 0,5-10 16,3-12-16,3-10 15,4-4-15,1-3 0,1-2 0</inkml:trace>
  <inkml:trace contextRef="#ctx0" brushRef="#br0" timeOffset="430933.5897">7596 9394 0,'0'0'0,"0"0"16,0 0-16,0 0 0,15 24 0,-15-24 16,21 25-16,-10-13 0,4 1 15,-2 1-15,3-1 0,2-1 16,1-2-16,2-1 0,-4 0 15,-1-1-15</inkml:trace>
  <inkml:trace contextRef="#ctx0" brushRef="#br0" timeOffset="431133.7036">8478 9143 0,'0'0'0,"10"-1"0,5 0 16,2 0-16,-1 1 0,9 1 16,1 0-16,-1 0 0,-1 0 0,-1 1 15,-3 0-15,-5 0 0,-2-1 16,-3 1-16</inkml:trace>
  <inkml:trace contextRef="#ctx0" brushRef="#br0" timeOffset="431299.7111">8049 9429 0,'0'0'16,"0"0"-16,0 0 0,37-4 15,-13 0-15,5-1 0,9-3 16,12 0-16,-1 0 0,16-2 0,4 0 16,-6 2-16,-3-2 0,9 2 15,-5 0-15,-5 2 0,-16 1 0,-10 2 16</inkml:trace>
  <inkml:trace contextRef="#ctx0" brushRef="#br0" timeOffset="431519.546">8493 9282 0,'0'0'0,"0"0"16,0 0-16,15 22 0,-15-22 15,8 32-15,-4-8 0,-1 4 16,0 2-16,0 12 0,-1-1 16,0 5-16,-2-3 0,0-5 15,0-4-15,0-5 0,2-4 0,-1-5 16,-1-6-16,0-6 16,0-1-16,0-1 0</inkml:trace>
  <inkml:trace contextRef="#ctx0" brushRef="#br0" timeOffset="431744.9353">8537 9478 0,'0'0'0,"0"0"16,0 0-16,-28 11 0,15-6 0,-4 4 16,-2 2-16,-2 0 0,1 0 15,-3 3-15,2 0 0,4-2 16,2 1-16,8-2 0,3 1 15,5-2-15,5-1 0,7-3 16,7-1-16,5-4 0,4 0 0,11-2 16,2 0-16,0-3 15,-2-2-15,-1 1 0,-8 2 16,-7-1-16</inkml:trace>
  <inkml:trace contextRef="#ctx0" brushRef="#br0" timeOffset="431933.4404">8908 9156 0,'0'0'0,"0"0"16,0 0-16,0 0 0,0 0 0,0 0 16,31 15-16,-31-15 0,21 14 15,-21-14-15,22 16 16,-12-7-16,-2 0 0,0-1 0,-1-1 15,-1-1-15</inkml:trace>
  <inkml:trace contextRef="#ctx0" brushRef="#br0" timeOffset="432100.6393">8759 9308 0,'0'0'0,"0"0"15,0 0-15,0 0 0,28 11 0,-28-11 16,30 8-16,-13-3 15,2-1-15,2 1 0,2 0 16,-2-2-16,-4 0 0,-1 0 16</inkml:trace>
  <inkml:trace contextRef="#ctx0" brushRef="#br0" timeOffset="432300.0059">8755 9529 0,'0'0'0,"0"0"0,0 0 16,35-4-16,-35 4 0,45-5 0,-12 2 16,2-2-16,3 0 0,14-1 15,2-3-15,9 0 0,-5 0 0,6-3 16,-7 0-16,-9 1 0,-9 3 16,-11-2-16,-10 1 0,-4 3 15,-3 0-15,-2 2 0</inkml:trace>
  <inkml:trace contextRef="#ctx0" brushRef="#br0" timeOffset="432535.2104">9250 9073 0,'0'0'0,"0"0"15,0 0-15,0 0 0,0 0 0,0 0 16,3 34-16,-3-34 0,-2 36 15,-1-9-15,0 8 16,-1 2-16,-1 3 0,0 14 0,0-1 16,1 8-16,2-7 0,2 3 15,1-8-15,1-5 0,0-8 16,-1-2-16,1-5 0,-4-5 16,0-4-16,0-6 0,1-1 0,0-5 15</inkml:trace>
  <inkml:trace contextRef="#ctx0" brushRef="#br0" timeOffset="433383.8154">7304 10962 0,'0'0'0,"0"0"15,0 0-15,0 0 0,0 0 0,-16-19 16,16 19-16,-21-12 0,8 7 16,-2 1-16,-3 0 15,-1 1-15,1 0 0,-4 2 16,-3 1-16,-1 0 0,0 0 15,2 3-15,1 4 0,4 0 0,1 0 16,3 1-16,4 2 0,2-2 16,4 1-16,5 1 0,3 1 15,3 2-15,1 0 0,8 2 16,5 2-16,-1-1 0,0-2 0,4 3 16,2-1-16,-2 0 0,-2 0 15,-1 0-15,-5-1 0,-4-1 16,-4-2-16,-7 1 0,-6-2 15,-3-3-15,-2 1 0,-5-3 16,-4-1-16,-4-2 0,-4-2 16,-1-2-16,0-4 0,0-2 15,-1 0-15,4-3 0,0-3 16,7 3-16,3 3 0,2 0 0</inkml:trace>
  <inkml:trace contextRef="#ctx0" brushRef="#br0" timeOffset="433866.7093">7636 10876 0,'0'0'0,"0"0"0,0 0 16,0 0-16,-10 21 0,10-21 0,-16 24 15,3-8-15,1 4 0,-4 1 16,1 5-16,2-3 0,2 0 0,0 6 16,2-3-16,2-1 0,3-4 15,5-2-15,5-3 16,3-4-16,2-1 0,5-5 16,2-3-16,1-3 0,2-3 0,8-6 15,1-4-15,0-3 0,-2-3 16,2-6-16,1-1 0,-3 0 15,-1 2-15,-1-5 0,-4 2 16,-4 5-16,-4 4 0,-4 4 16,-3 3-16,-3 2 0,1 2 0,-5 7 15,-4 0-15,0 8 0,-4 4 16,-3 5-16,-3 1 16,0 1-16,-1 4 0,3 2 0,2 0 15,3 2 1,4 1-16,8-3 0,6-1 15,1-3-15,1-3 0,4-7 0,1-6 16,4-3-16,4-4 0,-1-5 16,1-4-16,-4 2 0,-7 1 0,-1 3 15</inkml:trace>
  <inkml:trace contextRef="#ctx0" brushRef="#br0" timeOffset="434151.918">8282 10940 0,'0'0'0,"0"0"16,0 0-16,-14 32 0,7-15 0,-4 3 16,-3 1-16,-1 7 0,1-1 15,0-2-15,3-2 0,1-3 16,3-1-16,-1-1 0,3-5 16,1-7-16,2-4 0,2-5 15,1-4-15,2-1 0,2-2 16,3-5-16,3-6 15,0-1-15,1-1 0,0-1 0,2 1 16,1-3-16,-1 3 0,-2 4 0,0 1 16,-1 6-16,0 1 0,4 3 15,2 4-15,1 2 0,-1 2 16,1 4-16,0 3 0,-1 3 16,1 1-16,-4-3 0,-3-1 15,-2 0-15</inkml:trace>
  <inkml:trace contextRef="#ctx0" brushRef="#br0" timeOffset="434699.7237">9079 11010 0,'0'0'0,"0"0"15,0 0-15,0 0 0,1-25 0,-1 25 16,-6-22-16,2 10 0,-3-2 15,-3 2-15,-3 1 0,-1 1 16,-2 2-16,-7-1 0,-1 4 16,-4 3-16,-1 4 0,0 3 15,0 4-15,1 5 0,0 4 0,-5 7 16,4 1-16,7 0 16,6 1-16,7-3 0,6-2 0,7-2 15,7 0-15,4-5 0,5-4 16,3-2-16,4-4 0,4-4 15,-1-3-15,-1-6 0,2-1 16,-2-5-16,0-1 0,-5-4 16,-2 0-16,-5 2 0,-1 1 15,-5 3-15,-3 3 0,-2 3 16,0 2-16,-3 3 0,-1 0 0,-2 5 16,-1 5-16,0 5 0,-1 5 15,-4 8-15,-1 8 0,-4 5 16,-4 4-16,1 1 0,0 5 15,0 5-15,3-4 0,4-6 16,1-4-16,0-1 0,-1-5 16,0-7-16,0-4 0,0-7 15,0-3-15,-4-6 16,-4-1-16,-6-6 0,-4-3 0,0-6 16,1-7-16,2-7 0,1-6 15,1-1-15,3-3 16,2 1-16,8 1 0,3 2 0,4 3 15,0 6-15,0 4 0,0 4 16</inkml:trace>
  <inkml:trace contextRef="#ctx0" brushRef="#br0" timeOffset="435133.354">9248 11056 0,'0'0'0,"0"0"0,0 0 16,0 0-16,0 0 0,27 8 16,-27-8-16,30 4 0,-14-1 0,4-3 15,4 0-15,1-2 0,-1 0 16,9-1-16,2 0 15,-2-1-15,-2 0 0,-2-3 0,-4-2 16,-3 0-16,-2-1 0,-1-4 16,-5-2-16,-4 0 0,-3 2 15,-8-1-15,-6 0 0,-4 4 16,-4-1-16,-9 3 0,-2 2 16,-2 3-16,-1 5 0,-2 4 0,-1 5 15,0 3-15,0 3 0,-2 6 16,2 2-16,6 0 15,6-1-15,8 2 0,7 1 0,6-3 16,4-2-16,10 1 0,6-1 16,4-3-16,4 0 0,6-6 15,7-3-15,2-2 0,2-4 16,-4 1-16,-10-1 0,-9-1 0</inkml:trace>
  <inkml:trace contextRef="#ctx0" brushRef="#br0" timeOffset="435500.0067">10087 10937 0,'0'0'15,"0"0"-15,0 0 0,0 0 16,0 0-16,0 0 0,-27 13 0,27-13 16,-29 20-16,13-4 0,-2 2 15,2 1-15,1 0 0,1 5 16,4 0-16,4 0 0,4-2 15,9-3-15,7-1 0,3-3 16,0-3-16,8-5 0,4-3 16,4-3-16,-2-1 0,2-6 15,2-4-15,-6-5 0,-2-1 0,-1-8 16,-4-3-16,-5 0 0,-5 2 16,-8 0-16,-6-1 0,-8 4 15,-5 2-15,-5 3 0,-3 2 16,-3 2-16,1 1 0,-4 7 15,0 5-15,2 1 0,4 3 16,1 2-16,2 0 16,4 0-16,1 1 0,9 3 0,5 1 15,5-2-15,5-1 0,-4-3 16,0 0-16,-2-2 0</inkml:trace>
  <inkml:trace contextRef="#ctx0" brushRef="#br0" timeOffset="435866.8987">10569 10944 0,'0'0'0,"0"0"0,0 0 16,-12 26-16,7-13 0,-3 3 0,-1 1 16,0 0-16,-1-1 0,-1 3 15,0-3-15,2-3 0,3-3 16,0-2-16,3-1 0,2-4 15,1-3-15,4-6 0,1-4 16,1-3-16,2-2 0,2-6 16,3-5-16,3 1 0,1 1 15,8-4-15,1 1 0,-1 4 16,1 5-16,2 2 0,4 5 16,-3 4-16,-4 3 0,5 5 0,-2 4 15,-7 2-15,-1 2 0,-3 11 16,-5 6-16,-3 1 0,-3-1 15,-5 6-15,-5 4 0,1-1 16,-1-3-16,-1 4 0,2 4 16,0-9-16,0-7 0,1-5 15</inkml:trace>
  <inkml:trace contextRef="#ctx0" brushRef="#br0" timeOffset="442200.553">13481 10521 0,'0'0'0,"0"0"15,0 0-15,0 0 0,0 0 0,0 0 16,0 0-16,0 0 0,0 0 0,0 0 15,-26 1-15,26-1 16,0 0-16,0 0 0,-26 3 16,26-3-16,0 0 0,-28 0 15,16 1-15,0 1 0,0 0 0,0 0 16,0 0-16,-1 0 16,-1-2-16,-1 1 0,-3-1 15,2 1-15,-1 1 0,0-1 0,-1 0 16,0-1-16,0 1 0,-8-1 15,-1 1-15,1-1 0,3 0 16,-1-1-16,-1 0 0,0-1 16,3-1-16,-3 2 0,-3 3 15,2-1-15,0-1 0,-8 0 16,-3 0-16,4 0 0,4 0 0,-2-1 16,-1 0-16,0 0 0,0 0 15,0-1-15,0 2 16,3-2-16,0-1 0,-7 0 0,-1 0 15,3 0-15,2 0 0,-3 2 16,-3 3-16,6-2 0,5-1 0,-4-1 16,-1 0-16,1 1 15,1 1-15,0-1 0,1-2 16,2 0-16,4 2 0,-3 1 0,-2 3 16,5-2-16,2-2 0,0-1 15,0 0-15,2 0 0,3 0 16,-3 2-16,-1 2 15,5-2-15,0-1 0,4 1 0,3 0 16,0 0-16</inkml:trace>
  <inkml:trace contextRef="#ctx0" brushRef="#br0" timeOffset="443285.3229">15945 10554 0,'0'0'16,"0"0"-16,0 0 0,0 0 0,0 0 16,0 0-16,-24-7 15,24 7-15,0 0 0,-26-4 0,26 4 16,-26-2-16,9 1 0,-1 0 16,-2-1-16,-1-1 0,0-1 15,-5 3-15,-1 1 16,-8-1-16,2 0 0,-4 1 0,-1 1 15,0 0-15,3 1 0,-12 0 16,0 2-16,4-1 0,4 2 0,-8-1 16,0-2-16,5 5 0,5 2 15,0-1-15,-1 0 16,3-2-16,2-2 0,0 2 16,0 2-16,3 0 0,3-1 0,5-1 15,5-2-15,4 0 0</inkml:trace>
  <inkml:trace contextRef="#ctx0" brushRef="#br0" timeOffset="445801.5111">20036 10704 0,'0'0'0,"0"0"0,0 0 16,0 0-16,0 0 0,0 0 0,0 0 15,11-20-15,-11 20 0,0 0 16,-11-17-16,4 12 0,0 1 0,-3-1 16,-1 1-16,-1-3 0,0 1 15,-4 1-15,-3 2 16,0-1-16,-2-1 0,-1 1 16,-2 1-16,-5-3 0,-1-1 0,-1 2 15,0 3-15,0-3 0,0 1 16,-3 3-16,-3 1 0,-8 0 15,2-2-15,-2 4 0,1-1 16,1-1-16,1-1 0,-8 2 16,-2 2-16,1-4 0,2-1 0,-1 1 15,-1 1-15,1 0 0,-1 0 16,-8-2-16,2 1 16,0 2-16,1 2 0,-1 0 0,1 0 15,-6-3-15,4-2 0,-1 2 16,1 2-16,2-1 0,1-2 15,-2-1-15,1-2 0,1 5 16,2 2-16,-4 0 0,2 1 16,-10-1-16,7-1 0,7 2 15,2 0-15,16 0 0,-2-2 0,-1 2 16,1 1-16,6-2 0,1 0 16,-2 2-16,-1 1 15,3-3-15,1-2 0,7-1 0,6 0 16,4 0-16</inkml:trace>
  <inkml:trace contextRef="#ctx0" brushRef="#br0" timeOffset="454968.2929">2949 12589 0,'0'0'0,"0"0"16,0 0-16,0 0 0,25 2 0,-25-2 15,24 0 1,-11 0-16,1 0 0,2 0 0,1 0 16,4 2-16,-1 0 0,4 0 0,-1-1 15,8 0-15,0-1 0,1 0 16,-2 0-16,3 0 0,2 1 16,7 0-16,1 1 0,-1-1 15,2 0-15,0-2 0,0-2 16,0 1-16,4-1 0,6 0 15,-2 1-15,-1 1 0,-2-2 0,2 3 16,2-1-16,6 1 0,-4 0 16,1-3-16,1 1 15,-3 1-15,-4 0 0,10-2 0,-2-3 16,-1 1-16,-1 1 0,-1 1 16,3 0-16,-6 1 0,-1 1 15,2-1-15,3 0 0,-5 0 16,-3 0-16,2 0 0,-2 0 15,0 0-15,-1 1 0,4-2 16,-4-2-16,-6 1 0,0 0 16,-3 1-16,2-3 0,-2 1 0,1-1 15,-2 2-15,-2 1 0,-4 2 16,-2 1-16,3-2 0,-1 0 16,0-2-16,-2 0 0,-6 2 15,-1-1-15,-1 2 0,-2 0 16,0-1-16,0 0 0,-3 1 15,-5 0-15,-3-1 0,-2 1 16,-2-1-16,-3 0 0,-1 2 16,0-4-16,0 4 0</inkml:trace>
  <inkml:trace contextRef="#ctx0" brushRef="#br0" timeOffset="456018.4064">7119 12622 0,'0'0'0,"0"0"15,0 0-15,0 0 0,20-3 0,-20 3 16,26 0-16,-13 0 0,3 1 0,0 0 16,2-1-16,2 0 15,2 0-15,6 1 0,3 0 0,-1-1 16,3 1-16,0-1 0,1-1 15,0 1-15,2 0 0,9 1 16,0 1-16,0-2 0,2-2 16,-1 0-16,0-2 0,9 2 15,-1 2-15,1-1 0,-2 0 16,-1-2-16,-2 0 0,9 0 16,1 1-16,-5-1 0,-5 1 0,4 0 15,2-1 1,0 1-16,-1 0 0,12-1 15,4-3-15,0 5 16,0 0-16,-10 1 0,-9-1 0,25-5 16,-6-3-16,-13 2 0,-10 3 0,7 1 15,5 2-15,-12 0 16,-7 2-16,3-1 0,4-1 16,-3-1-16,-2 1 0,1 0 15,1 0-15,-6 0 0,-5 0 16,9-3-16,6 0 15,3 1 1,5-1-16,-34 2 0,-3 0 0,14 0 0,-4 0 16,-9 2-16,3-1 0,0 1 15,0 1-15,-1-2 0,0 0 0,0-1 16,1 0-16,-4 1 0,-1 1 16,-2-1-16,0 1 0,-3 0 15,-2 0-15,-1-1 0,-1 1 16,0-2-16,-1 1 0,-1 0 15,-2 0-15,1 0 0,-1 1 16,0 0-16,-1-1 0,0-1 16,-2 1-16,-3 1 0,2-1 15,-2 1-15,-2 1 0,-3-1 16,-3-1-16,1 0 0,2 0 0,0 1 16</inkml:trace>
  <inkml:trace contextRef="#ctx0" brushRef="#br0" timeOffset="458684.1724">8372 12904 0,'0'0'16,"0"0"-16,0 0 0,32 2 0,-32-2 15,34-1-15,-12 0 0,4 1 16,1 0-16,13-3 0,3 0 16,-1 1-16,0 0 0,7-1 15,-1-1-15,-6 1 0,-4-1 16,2 1-16,-6 1 0,-8-2 16,-5 1-16,-4 0 0,-5 0 15,-2 2-15</inkml:trace>
  <inkml:trace contextRef="#ctx0" brushRef="#br0" timeOffset="458903.4229">8770 12667 0,'0'0'0,"0"0"16,0 0-16,0 0 0,0 0 0,0 0 16,2 23-16,-2-23 0,2 34 15,-2-10-15,-2 7 0,0 1 16,-2 4-16,-2 13 0,2 3 15,-1-1-15,1-2 0,-2 5 16,2-5-16,0-3 0,0-11 16,0-4-16,-1-4 0,0-5 15,-2-5-15,-2-7 0,-2-2 16,-1-4-16,-1-4 0,0-3 16,-3-4-16,4 2 0,2 1 0,3 1 15</inkml:trace>
  <inkml:trace contextRef="#ctx0" brushRef="#br0" timeOffset="459052.856">8446 13106 0,'0'0'0,"0"0"16,0 0-16,0 0 0,0 0 0,0 0 15,36 3-15,-36-3 16,34 2-16,-11-2 0,2 1 16,2-1-16,2 0 0,2-1 15,3-1-15,10-1 0,1 0 16,1-2-16,-10 3 0,-5-1 0</inkml:trace>
  <inkml:trace contextRef="#ctx0" brushRef="#br0" timeOffset="459253.8647">9071 12928 0,'0'0'0,"0"0"16,0 0-16,23 0 0,-23 0 0,30 0 15,-30 0-15,36 0 0,-14 1 16,1-1-16,2 0 0,5-3 16,-2 0-16,-2-2 0,0-2 15,-4 1-15,-3 1 0,-4 1 16</inkml:trace>
  <inkml:trace contextRef="#ctx0" brushRef="#br0" timeOffset="459417.9131">9328 12705 0,'0'0'0,"0"0"0,0 0 15,0 0-15,-7 32 0,7-32 16,-10 33-16,4-13 0,-1 3 0,0 2 16,1 1-16,-2 3 0,2-5 15,1-4-15</inkml:trace>
  <inkml:trace contextRef="#ctx0" brushRef="#br0" timeOffset="459717.3988">9169 13116 0,'0'0'0,"0"0"16,0 0-16,0 0 0,30 2 0,-30-2 15,26 0-15,-8 0 0,1 1 16,2-2-16,1-2 15,1 0-15,2-1 16,-3 0-16,-2 0 0,1 0 0,-3 1 16,-3 0-16,-2 1 0,-4 3 15,-4 3-15,-3 3 0,-5 2 0,-6 6 16,-5 4-16,1 0 16,0 1-16,-6 0 0,-4 1 15,-4 4-15,1-1 0,3-3 16,1-2-16,2-3 0,0-1 0,-2-5 15,-1-3-15,2-2 0,2-4 16,4 1-16,3-1 0,2 1 16</inkml:trace>
  <inkml:trace contextRef="#ctx0" brushRef="#br0" timeOffset="459884.4407">9027 13177 0,'0'0'0,"0"0"15,0 0-15,0 0 0,0 0 0,20 9 16,-20-9-16,23 14 0,-23-14 15,30 18-15,-13-7 0,2 0 16,1 0-16,2 0 0,1 0 16,6 2-16,-2-5 0,-4 2 15,-2 1-15,-3-3 0,-4-1 16,-1-1-16</inkml:trace>
  <inkml:trace contextRef="#ctx0" brushRef="#br0" timeOffset="460101.6887">9784 12848 0,'0'0'0,"0"0"15,0 0-15,0 0 0,8 23 0,-8-23 16,2 26-16,-2-26 0,1 29 15,-1-15-15,-1 0 0,0-2 16,0 0-16,0-3 0,1-1 16,0 0-16</inkml:trace>
  <inkml:trace contextRef="#ctx0" brushRef="#br0" timeOffset="460367.9414">10010 12679 0,'0'0'0,"0"0"0,0 0 15,-1 26-15,0-11 0,-2 7 16,-3 5-16,-1 11 0,-2 1 16,1 1-16,1 2 0,1 4 15,0-5-15,0 2 0,0-3 16,2-6-16,-1-7 0,-1-2 15,-2-1-15,-1-6 0,0-3 0,-2-3 16,-3-1-16,-3-4 0,0-5 16,-1 7-16,-1 5 0,4-4 0,3-1 15,2-2-15</inkml:trace>
  <inkml:trace contextRef="#ctx0" brushRef="#br0" timeOffset="460602.0948">10273 12712 0,'0'0'0,"0"0"0,0 0 16,32 2-16,-20-3 0,4 1 15,4-1-15,6 1 0,-1 0 16,1-1-16,1-1 0,-2 1 0,1 1 15,-3-1-15,-1-1 16,-5 1-16,-1-2 0,-4 2 0,-1-1 16,-2 1-16</inkml:trace>
  <inkml:trace contextRef="#ctx0" brushRef="#br0" timeOffset="460801.266">10215 12890 0,'0'0'0,"0"0"0,0 0 16,0 21-16,0-21 0,0 25 0,0-25 15,0 30-15,0-14 0,-1 1 16,1 2-16,0-1 0,0-2 16,0 1-16,0-3 0,0-3 15,0 0-15,0-4 16</inkml:trace>
  <inkml:trace contextRef="#ctx0" brushRef="#br0" timeOffset="461167.5305">10201 12969 0,'0'0'16,"0"0"-16,0 0 0,0 0 16,25-13-16,-25 13 0,32-8 15,-13 5-15,1 0 0,3 1 0,4 0 16,-1 1-16,-1 0 0,11 1 15,1 0-15,-3 1 0,-2 1 16,4 0-16,-6 2 16,-2-1-16,-4 2 0,-2 0 0,-2 2 15,-3 0-15,-4 1 0,-4-2 16,-4 0-16,-1-1 0,-2 1 16,-3 2-16,-4 2 0,0-1 15,-2 1-15,-1 1 0,1-1 16,-2 0-16,-1 0 0,-2-1 15,-4 1-15,1-3 0,1-2 0,-1 0 16,1-1-16,1-2 0,1 1 16,-2-2-16,1-1 0,0-1 15,1-2-15,0-2 0,0-4 16,-1 0-16,1-3 0,2-1 16,2-3-16,1 2 0,1 0 0,2 3 15,1 0-15,-1 3 16</inkml:trace>
  <inkml:trace contextRef="#ctx0" brushRef="#br0" timeOffset="461467.6247">10447 12760 0,'0'0'0,"0"0"16,0 0-16,0 0 0,0 0 0,0 0 15,0 0-15,0 0 16,0 0-16,0 0 0,0 0 16,0 0-16,0 0 0,-13 30 15,13-30-15,-3 33 0,3-33 0,-3 37 16,1-15-16,0-1 15,1 1-15,-2 8 0,0 1 0,0-1 16,-1-2-16,1 0 0,0 0 16,0-1-16,-1-1 0,1 5 15,1 0-15,-2-3 0,1 0 16,0 0-16,1 1 0,-1-3 16,1-2-16,0-2 0,0-2 15,1-3-15,0-3 0,-1-3 16,1-1-16,0-2 0,0-3 0,1-1 15,0 0-15,0-4 0,-3-2 16,3 2-16,-2-2 16,2 2-16</inkml:trace>
  <inkml:trace contextRef="#ctx0" brushRef="#br0" timeOffset="484551.915">11632 12582 0,'0'0'15,"0"0"-15,0 0 0,25-7 0,-25 7 16,31-4-16,-8 2 15,4-1-15,2 1 0,10-1 16,3 1-16,2-2 0,3 0 16,14 0-16,4 0 0,9-2 15,-3 1-15,10-1 0,0 1 0,-4 2 16,-2-2-16,11 0 0,0-1 16,-3-2-16,-3 0 0,42-3 15,-4 1-15,-11 2 0,-6-1 16,0 0-16,3-1 0,-4-1 15,-1-1-15,5 2 0,3 1 16,-8 0-16,-4-1 0,2 3 16,2 2-16,-4 3 0,-2 3 0,-5-3 15,-2-1-15,-10 1 16,-7 1-16,-2 1 0,-3 0 16,-10 2-16,-5 2 0,-5-4 0,-3-1 15,-7-1-15,-4 0 0,-9 1 16,-7 0-16,-4-1 0</inkml:trace>
  <inkml:trace contextRef="#ctx0" brushRef="#br0" timeOffset="487337.5134">12297 12788 0,'0'0'0,"0"0"16,28-6-16,-12 4 0,2 0 16,12-1-16,8 1 0,2 0 0,3-1 15,15-1 1,6-1-16,-2 1 0,-3 1 0,6 0 15,-5 2-15,-5 0 0,-12 0 16,-11-1-16,-8 1 0,-6 1 16</inkml:trace>
  <inkml:trace contextRef="#ctx0" brushRef="#br0" timeOffset="487537.5071">12416 12946 0,'0'0'0,"0"0"16,0 0-16,31-2 0,-31 2 16,43-1-16,-17 0 0,5-1 15,3 0-15,14 0 0,2 0 16,9 0-16,-5 1 0,-5 0 16,-2-1-16,-2 0 0,-9 1 0,-7 0 15,-6 0-15,-5 0 0</inkml:trace>
  <inkml:trace contextRef="#ctx0" brushRef="#br0" timeOffset="487752.1524">12791 12854 0,'0'0'16,"0"0"-16,0 0 0,0 0 0,15 24 15,-15-24-15,8 34 0,-6-10 16,-2 5-16,-1 4 0,-1 2 15,-2 11-15,1-1 0,-1 10 16,-1 0-16,1-9 0,-2-6 16,1-1-16,0-6 0,1-10 15,1-8-15,-1-3 0,2-3 16,0-2-16</inkml:trace>
  <inkml:trace contextRef="#ctx0" brushRef="#br0" timeOffset="488052.2347">12816 13132 0,'0'0'0,"0"0"0,0 0 15,0 0-15,-25 18 0,25-18 16,-31 19-16,13-7 0,1 1 0,-2 0 16,-1-1-16,-1-2 0,0-4 15,-2-2-15,3-6 0,4 1 16,1-2-16,5-4 0,4-1 15,2-2-15,4 0 0,6 3 16,4 1-16,1 0 0,1 1 16,3 3-16,4 2 0,2 2 15,3 2-15,3 2 16,0 4-16,4 2 16,3 1-16,3 0 0,-5-1 0,-1-2 15,-2-2-15,-4-2 0,-6-1 0,-2 0 16</inkml:trace>
  <inkml:trace contextRef="#ctx0" brushRef="#br0" timeOffset="488231.4046">13174 12825 0,'0'0'0,"0"0"0,0 0 0,19 9 0,-19-9 16,0 0-16,23 19 0,-15-13 16,-1 2-16,-1-2 0,0-1 15,-2 0-15</inkml:trace>
  <inkml:trace contextRef="#ctx0" brushRef="#br0" timeOffset="488402.4453">13125 12913 0,'0'0'16,"0"0"-16,0 0 0,0 0 0,0 0 16,28 11-16,-28-11 15,25 10-15,-25-10 0,24 10 0,-13-3 16,-1-2-16,-1 0 0,-2 0 16,0-1-16,-1-1 0</inkml:trace>
  <inkml:trace contextRef="#ctx0" brushRef="#br0" timeOffset="488568.7757">13027 13143 0,'0'0'0,"0"0"15,0 0-15,33-3 0,-33 3 0,37-3 16,-10 0-16,2 1 0,6-2 16,13-1-16,5 0 15,-3 1-15,-4-1 0,5 0 0,-6-1 16,0-4-16,-7-1 0,-9 1 15,-6 3-15,-5 1 0</inkml:trace>
  <inkml:trace contextRef="#ctx0" brushRef="#br0" timeOffset="488819.0867">13483 12844 0,'0'0'0,"0"0"0,0 0 15,3 24-15,-3-8 0,0 6 16,0 4-16,-2 5 0,0 2 16,-2 12-16,-1 2 15,1-3-15,0-5 0,1 6 0,0 5 16,-1-9-16,2-8 0,0-7 16,0-5-16,-1-5 0,-1-5 0,1-8 15,-1-5-15,-1-6 0,1-6 16,-1 3-16,2 2 0,1 1 15</inkml:trace>
  <inkml:trace contextRef="#ctx0" brushRef="#br0" timeOffset="489002.0964">13877 12946 0,'0'0'0,"7"0"0,4 1 16,4-1-16,2 0 0,8-1 0,0 1 15,-1 0-15,-1 0 0,3 0 16,0 0-16,3 0 0,-3 0 16,-6-6-16,-6-4 0,-1 3 15,-3 0-15,-3 2 0</inkml:trace>
  <inkml:trace contextRef="#ctx0" brushRef="#br0" timeOffset="489236.1672">14040 12743 0,'0'0'0,"0"0"16,0 0-16,4 28 0,-4-28 0,6 36 15,-5-10-15,-1 3 16,-1 2-16,0 11 0,-2 3 16,2 5-16,0-5 0,0-5 15,0-2-15,-1-5 0,-2-5 0,0-5 16,-3-4-16,-1-2 0,-3-2 15,-4-4 1,-1-3-16,-5-8 0,-3-4 16,4 0-16,3 1 0,4 0 0</inkml:trace>
  <inkml:trace contextRef="#ctx0" brushRef="#br0" timeOffset="489352.2744">13866 13123 0,'0'0'0,"0"0"15,0 0-15,0 0 0,26-2 0,-26 2 16,30-3-16,-30 3 0,38-2 15,-16 1-15,2 1 0,1-2 16,3-2-16,-4 1 16,-3 0-16,-3 0 0</inkml:trace>
  <inkml:trace contextRef="#ctx0" brushRef="#br0" timeOffset="489569.3055">14326 12973 0,'0'0'16,"0"0"-16,0 0 0,25-7 15,-25 7-15,23-5 0,-7 3 0,3-2 16,1 0-16,0 0 0,0 2 16,0 0-16,0-1 0,5-1 15,-3 1-15,-4 0 0,-2 1 0,-3 0 16</inkml:trace>
  <inkml:trace contextRef="#ctx0" brushRef="#br0" timeOffset="489953.1146">14486 12789 0,'0'0'0,"0"0"0,0 0 15,0 0-15,0 0 0,-3 34 16,3-34-16,-9 30 0,9-30 0,-10 36 15,5-15-15,-1 0 0,1 0 16,-1 7-16,1-1 16,-1-4-16,2-2 0,-1-4 0,2-2 15,1-4-15,0 0 0,-1-2 16,2-2-16,0-2 0,0 1 0,3-4 16,3-2-1,0 0-15,2-1 0,4-2 0,4 1 16,1-1-16,-2 0 0,6 2 15,0-1-15,-1 2 0,-2 2 0,0 0 16,-1 4-16,-1-1 0,-3 2 16,-3 3-16,-4 3 15,-4 1-15,-4 0 0,-5 2 0,-3 2 16,0-1-16,1-2 0,-8 6 16,-4 1-16,2-2 0,0-3 0,-1-3 15,-1-2-15,2-2 0,1 0 16,-3-5-16,-2-4 15,2-2-15,2-2 0,3 0 0,4 0 16,2 2-16</inkml:trace>
  <inkml:trace contextRef="#ctx0" brushRef="#br0" timeOffset="490119.1668">14331 13219 0,'0'0'16,"0"0"-16,0 0 0,24 11 15,-24-11-15,24 16 0,-6-6 16,1 2-16,2 1 0,6 6 0,1 3 15,2-1-15,-1-1 0,8 3 16,-1-4-16,-4-2 16,-4-3-16,-3-4 0,-2-4 0,-4-1 15,-4 0-15,-3-2 0</inkml:trace>
  <inkml:trace contextRef="#ctx0" brushRef="#br0" timeOffset="490436.1789">15251 12957 0,'0'0'0,"0"0"15,0 0-15,-5 26 0,5-26 0,-10 32 16,0-8-16,-6 10 15,-3 3-15,-2 1 0,-1 3 16,-2 1-16,1-4 0,-2 1 0,0-3 16,2-8-16,2-4 0,1-6 15,1-5-15,3-3 0,0-3 16,3-7-16,1-4 16,4-3-16,0-3 0,4-4 0,2-3 15,1 3-15,-1 3 0,1 2 16</inkml:trace>
  <inkml:trace contextRef="#ctx0" brushRef="#br0" timeOffset="490569.1854">15066 13272 0,'0'0'0,"0"0"0,0 0 16,26 17-16,-12-7 0,1 2 15,2 3-15,2 2 0,2-1 0,6 7 16,2-1-16,-3-1 0,-2 0 16,4 3-16,-3-3 15,-3-2-15,-3-4 0,-3-5 16,-4-2-16,-1-4 0,-2-3 0,-3 1 15,0-1-15,-2-1 0</inkml:trace>
  <inkml:trace contextRef="#ctx0" brushRef="#br0" timeOffset="490852.6303">15717 12778 0,'0'0'0,"0"0"0,0 0 16,0 0-16,10 24 0,-10-24 15,4 25-15,-4-25 0,3 30 0,-2-14 16,-1 4-16,0-2 0,1 0 15,1 6-15,-1-1 16,1-4-16,0-4 0,0-2 0,1-2 16,-2-2-16</inkml:trace>
  <inkml:trace contextRef="#ctx0" brushRef="#br0" timeOffset="491202.6438">15797 12779 0,'0'0'0,"0"0"16,0 0-16,23 0 0,-23 0 0,22 3 16,-4 1-16,1 1 15,1 0-15,-1 0 0,1 1 16,2 1-16,-2 0 0,-3 0 0,-3-1 16,-4 1-16,-5 1 0,-5 0 15,-6-1-15,-7 1 16,-7 2-16,-2-1 0,-1 0 15,-3-1-15,0-2 0,-4 2 0,2-3 16,5 0-16,6 0 0,2-2 16,4-2-16,6 1 0,3 1 15,9-1-15,9 2 0,1-1 16,4 0-16,5-1 0,3-1 16,6 3-16,-3 0 0,0 3 15,-1 0-15,-4-1 0,-6 0 0,-3-1 16,-4-2-1,-3 1-15</inkml:trace>
  <inkml:trace contextRef="#ctx0" brushRef="#br0" timeOffset="491406.2037">15664 13140 0,'0'0'0,"0"0"0,0 0 16,-9 24-16,9-24 0,-8 25 0,3-10 16,0 1-16,1 0 0,1 6 15,1-1-15,2-1 0,2-3 16,-1-3 0,0 0-16,0-4 15</inkml:trace>
  <inkml:trace contextRef="#ctx0" brushRef="#br0" timeOffset="491702.5012">15761 13169 0,'0'0'0,"0"0"0,0 0 0,26-3 16,-26 3-16,27-3 0,-11 2 16,3 1-16,3 0 0,0 1 15,0 0-15,-2 0 0,-1 1 16,4 0-16,-1 2 0,-1-1 15,-2 0-15,-3 1 16,-2 2-16,-1-1 0,-2 2 0,-5 1 16,-1 2-16,-4 3 0,-3 1 15,-3-1-15,0 3 0,-2-1 16,-1 2-16,1 1 16,-1 1-16,0-1 0,0-1 0,1-1 15,-1-2-15,0-2 0,-1-2 0,3-1 16,0-2-1,1-2-15</inkml:trace>
  <inkml:trace contextRef="#ctx0" brushRef="#br0" timeOffset="491918.703">15821 13280 0,'0'0'0,"0"0"0,0 0 15,-4 21-15,4-21 0,-9 29 0,0-9 16,1 1-16,-1-1 0,0 2 16,0-1-16,-2 6 0,1-4 15,-1-1-15,0-2 0,-1-3 16,0-2-16,-1-1 0,-1-3 16,1-1-16,1-3 0,1-6 15,0-3-15,2 0 0,1 0 0,2 1 16</inkml:trace>
  <inkml:trace contextRef="#ctx0" brushRef="#br0" timeOffset="492085.9321">15864 13634 0,'0'0'0,"0"0"16,14 10-16,-3 0 0,2 1 0,1 3 15,3-1-15,4 5 0,0-1 16,1 1-16,0 1 0,3 2 15,-2 1-15,-4-5 0,-4-3 16,-1-2-16</inkml:trace>
  <inkml:trace contextRef="#ctx0" brushRef="#br0" timeOffset="511037.1147">16842 12591 0,'0'0'0,"0"0"15,0 0-15,0 0 0,0 0 0,0 0 16,0 0-16,0 0 16,0 0-16,0 0 0,0 0 0,0 0 15,0 0-15,0 0 0,0 0 16,0 0-16,0 0 0,0 0 16,0 0-16,0 0 0,0 0 15,0 0-15,0 0 0,0 0 16,0 0-16,0 0 0,0 0 15,0 0-15,0 0 0,-25-2 16,25 2-16,0 0 0,0 0 0,0 0 16,0 0-16,-25 4 0,25-4 15,0 0-15,0 0 0,0 0 16,0 0-16,0 0 0,-24 5 16,24-5-16,0 0 0,0 0 15,0 0-15,0 0 0,0 0 0,0 0 16,0 0-16,0 0 15,0 0-15,0 0 0,0 0 16,31 3-16,-31-3 0,27 6 16,-27-6-16,33 7 0,-13-5 0,3 0 15,2 1-15,3-1 0,0 1 16,12 0-16,2 0 0,0 0 16,0 1-16,13 0 0,2-3 15,2-1-15,-1 0 0,12 0 16,-2 0-16,-2-1 0,-2-2 15,13 0-15,0 0 0,-2 1 16,-1-1-16,10 0 0,-1-1 16,-5 0-16,-3 1 0,32-4 0,-8 0 15,-13 3-15,-10 0 0,-1 0 16,-1-3-16,-4 6 0,-1 3 16,0 0-16,2 0 0,-1-2 15,1 0-15,-4 1 0,-1 1 16,-7 1-16,-6 0 0,2-1 15,0-2-15,-2 1 0,-2 0 0,-8 0 16,-5 0-16,0 1 0,-2 1 16,-2-1-16,-2-2 0,-10-1 15,-6 0-15,-8 2 0,-3 5 16,-3-5-16,-2-1 0,-4-5 16,-2 3-16,3 0 0,0 1 15,0 0-15</inkml:trace>
  <inkml:trace contextRef="#ctx0" brushRef="#br0" timeOffset="514153.6107">20882 12525 0,'0'0'0,"0"0"0,0 0 16,0 0-16,0 0 0,27 7 16,-27-7-16,30 3 0,-30-3 0,41 1 15,-13 0 1,6 1-16,1-1 0,12 0 0,2 0 16,14 0-16,1 0 0,3 1 15,4 0-15,14 0 0,-1-1 0,14 2 16,-2 2-16,8-3 0,-6-2 15,-2 1-15,-1 1 0,34 4 16,-15 2-16,-7-3 0,-4-1 16,-10-1-16,-4 0 0,-9-2 15,-6-2-15,-7 1 0,-5 0 0,-4-2 16,1 1-16,-13-2 16,-8 1-16,-3-4 0,-1-1 15,-3 1-15,-2 1 0,-10 3 0,-4 2 16,-6-1-16,-5-3 0,-1 2 15,1 1-15,-4 1 0,2 0 16,-2 0-16,2-1 0,-2 1 16,0 0-16,0 0 0,-3 1 15,1 0-15,-2 0 0,1 0 16,0 2-16,-1-2 0,2-1 0,0 1 16,2-1-16,-2 0 0</inkml:trace>
  <inkml:trace contextRef="#ctx0" brushRef="#br0" timeOffset="514870.8844">25187 12558 0,'0'0'0,"0"0"15,0 0-15,0 0 0,0 0 0,0 0 16,25 5-16,-25-5 0,0 0 15,31 0-15,-31 0 16,35 3-16,-15-1 0,6 0 16,4-1-1,2-1-15,0 0 0,15 1 0,2 0 0,1 1 16,1 0-16,14 1 0,14 0 16,-3 0-16,-2-2 0,11 2 15,-1 1-15,-7 0 0,-4-1 0,9 3 16,0-1-16,-6-1 0,-2-1 15,25 3-15,-13-2 0,-14 3 16,-12 0-16,0-3 0,-1-2 16,-8-2-16,-7-2 0,-2 1 15,-1-1-15,-9-1 0,-5 0 16,0 1-16,-2 2 0,-4 0 16,-2 1-16,-9-1 0,1 0 15,-1-1-15,-3 1 0,0-2 0,-1-1 16,-2 0-16,-1 0 0,-1 2 15,-2 1-15,2 3 0,-2-1 16,0-2-16,-5-4 0,-3-3 16,-3-3-16,3 3 0,0 0 15,2 2-15</inkml:trace>
  <inkml:trace contextRef="#ctx0" brushRef="#br0" timeOffset="517169.8486">5629 14412 0,'0'0'0,"0"0"0,0 0 16,0 0-16,0 0 0,0 0 0,-14 21 16,14-21-16,0 0 0,-13 25 15,13-25-15,-15 23 0,7-11 0,1 0 16,-3 2-16,1 2 15,0 2-15,-1 0 0,0 1 16,-2-3-16,2 0 0,-7 6 0,-1 0 16,2-2-16,-1-2 0,2 1 15,1 2-15,1-3 0,0-1 16,1-2-16,-3-2 0,4-3 16,1-1-16,3-2 0</inkml:trace>
  <inkml:trace contextRef="#ctx0" brushRef="#br0" timeOffset="517472.4497">5196 14486 0,'0'0'16,"0"0"-16,0 0 0,0 0 0,0 0 16,0 0-16,20 15 0,-20-15 15,0 0-15,34 21 0,-34-21 16,30 17-16,-13-6 0,5 2 16,1 1-16,2 1 0,0 0 0,7 5 15,6 1-15,-4-3 16,1-3-16,7 5 0,1-1 15,-5 0-15,-2-3 0,1 2 0,-3-5 16,-8-2-16,-7-2 0,-4-2 16</inkml:trace>
  <inkml:trace contextRef="#ctx0" brushRef="#br0" timeOffset="518369.0863">7283 14547 0,'0'0'0,"0"0"0,0 0 16,0 0-16,0 0 0,0 0 16,22 7-16,-22-7 0,0 0 0,31 1 15,-31-1-15,26 0 0,-11 0 16,-2 0-16,2 0 15,4 1-15,0 0 0,-1-1 0,3 1 16,0-1-16,-1 0 0,9 0 16,4-1-16,-3 1 0,-2-2 15,4 2-15,2-1 0,0 1 16,-2 0-16,5 0 0,2 0 16,-2-1-16,-1 0 0,0 1 15,-1-1-15,1 0 0,2-1 16,-3 1-16,-1-1 15,4 1-15,-6 0 0,4-1 0,3 0 16,-4 1-16,-6 0 0,4-1 0,1-3 16,-1 2-16,-2 2 0,-1 0 15,-3-1-15,0 1 0,-1-3 0,2 1 16,1 1-16,-2 1 16,-2 2-16,1-2 0,0-2 15,-1 0-15,0 1 0,-1 1 16,0 2-16,-1-3 0,1 1 0,1-1 15,2 1-15,-5 0 16,-1 1-16,5-1 0,-2 0 16,-5 1-16,-3 0 0,3-1 0,2 1 15,-1 0-15,-1-1 0,-1 1 16,-3-2-16,-1 2 0,-1-1 16,2 1-16,-1 0 0,-3-1 15,-2 1-15,0 0 0,0 0 16,0-1-16,0 1 0,-2-1 15,-1 1-15,0-1 0,-2 1 0,1 0 16,-2-1-16,-1 0 16,0 1-16,-2 0 0,0 0 15,-2 2-15,2-2 0,0 0 0</inkml:trace>
  <inkml:trace contextRef="#ctx0" brushRef="#br0" timeOffset="521550.4351">7051 13041 0,'0'0'0,"0"0"0,0 0 16,6 21-16,-6-21 0,8 26 15,-3-9-15,-1 0 0,3 1 16,1 1-16,-1 1 16,1-3-16,2-1 0,2 0 0,5-4 15,-4-2-15,-2-2 0,-1-1 16</inkml:trace>
  <inkml:trace contextRef="#ctx0" brushRef="#br0" timeOffset="521719.9246">7292 12965 0,'0'0'16,"0"0"-16,0 0 0,0 0 0,0 0 15,-3 33 1,3-33-16,-3 30 0,1-11 0,1-1 0,0 1 15,1-3-15,0-2 0,0-2 16</inkml:trace>
  <inkml:trace contextRef="#ctx0" brushRef="#br0" timeOffset="521887.2394">7621 13030 0,'0'0'0,"0"0"0,0 0 15,0 0-15,0 0 0,-16 29 16,16-29-16,-28 31 0,11-14 16,-4 2-16,-3 1 0,0-1 15,-1 2-15,-8 0 0,2-3 16,3-2-16,5-3 0,4-2 0</inkml:trace>
  <inkml:trace contextRef="#ctx0" brushRef="#br0" timeOffset="522071.362">6888 13252 0,'0'0'0,"0"0"0,0 0 15,0 0-15,0 0 0,-5 30 0,5-30 16,-5 32-16,2-13 0,0 3 16,-1 0-16,2 1 15,0-4-15,0 5 0,2-3 0,0-5 16,1-4-16,-1-2 0,0-1 15,0-1-15</inkml:trace>
  <inkml:trace contextRef="#ctx0" brushRef="#br0" timeOffset="522288.6311">6982 13296 0,'0'0'0,"0"0"16,0 0-16,34-5 0,-34 5 0,39-4 15,-12 3-15,3-1 16,2 1-16,11 2 0,2 1 0,-3 1 15,-2 2-15,6 1 0,-2-1 16,-5 1-16,-7-1 0,-6 2 16,-5 2-16,-6 2 15,-8-1-15,-8 2 0,-9-1 0,-4-1 16,-4-3-16,4 0 16,2-3-16,2 0 15</inkml:trace>
  <inkml:trace contextRef="#ctx0" brushRef="#br0" timeOffset="522620.0689">7100 13408 0,'0'0'15,"0"0"-15,0 0 0,0 0 0,0 0 16,0 0-16,30-5 16,-30 5-16,35 1 0,-35-1 0,44 3 15,-22-2-15,0 2 0,-1 0 16,1 0-16,3 2 0,-3-1 16,-3 2-16,-3 1 0,-4 0 15,-2 0-15,-7 1 0,-4 2 16,-6-1-16,-7 1 0,-2 1 15,-1 0-15,-1 0 0,-1-2 0,0 0 16,-3-1-16,0 0 0,3-3 16,6 1-16,3 0 15,5-1-15,4 1 0,7 0 0,4 0 16,1 1-16,2-2 0,4 4 16,5 2-1,3 0-15,-3 2 0,3 3 0,-6-1 16,-4-1-16,-1 1 0,-8-2 0,-3 1 15,-6-2-15,-3 0 0,-10-1 16,-3 1-16,0-2 0,-2-2 0,-5-5 16,-2-3-16,4 0 15,6 0-15,2 0 0</inkml:trace>
  <inkml:trace contextRef="#ctx0" brushRef="#br0" timeOffset="522773.1322">7036 13615 0,'0'0'0,"0"0"15,0 0-15,34 3 0,-34-3 0,36 1 16,-10 1-16,4-1 16,4 0-16,11 1 0,1 0 15,10 0-15,0-1 0,-1-1 16,-1 0-16,4-5 0,-6-2 16,-11 2-16,-9 1 0,-7 0 0</inkml:trace>
  <inkml:trace contextRef="#ctx0" brushRef="#br0" timeOffset="522987.3715">7969 13101 0,'0'0'0,"0"0"15,0 0-15,0 26 0,0-26 0,-2 28 16,2-8-16,-3 2 15,1 1-15,0 7 0,0 0 16,-1-3-16,2-4 0,0-3 0,1-5 16,0-1-16,0-3 0,0-1 15</inkml:trace>
  <inkml:trace contextRef="#ctx0" brushRef="#br0" timeOffset="523303.4979">7987 13096 0,'0'0'0,"0"0"16,0 0-16,28 2 0,-28-2 16,26 7-16,-26-7 0,34 10 15,-15-3-15,0 0 0,0 0 0,1 3 16,-3 1-16,-2 0 16,-4 0-16,-5 1 0,-6 1 15,-6 1-15,-8-2 0,-1-1 0,-3 1 16,-5-3-16,-4-1 0,0-1 15,2-1-15,-5 1 0,1-1 16,6-1-16,1 0 0,7-2 16,3 0-16,7 0 0,6 1 15,5 0-15,0 2 0,8-1 16,3 0-16,4 0 0,2 1 16,6 2-16,0 2 0,-6-3 15,-4 0 1,-4-2-16</inkml:trace>
  <inkml:trace contextRef="#ctx0" brushRef="#br0" timeOffset="523487.5413">7835 13464 0,'0'0'16,"0"0"-16,0 0 0,0 0 15,-13 20-15,13-20 0,-10 24 16,10-24-16,-8 28 0,5-13 15,2 2-15,-2-2 0,1 1 0,2-4 16,0-2-16,0-2 0,0-1 16,0 0-16</inkml:trace>
  <inkml:trace contextRef="#ctx0" brushRef="#br0" timeOffset="523720.0006">7853 13486 0,'0'0'0,"0"0"16,0 0-16,23 3 0,-23-3 0,26 4 15,-6 0-15,1-1 0,3 1 16,2 0-16,4 2 16,-1-1-16,1 2 0,3 1 15,-3 3-15,-4-1 0,-2 2 0,0 0 16,-4 0-16,-9 1 0,-5 2 16,-2 2-16,-4 0 0,-4 1 15,-1-1-15,-7 3 0,-4-2 16,-1 0-16,-2-1 0,0-6 15,0-5-15,3-2 0,1-3 16,3 0-16,2 0 0,3 0 0</inkml:trace>
  <inkml:trace contextRef="#ctx0" brushRef="#br0" timeOffset="523887.2668">8102 13565 0,'0'0'0,"0"0"0,0 0 16,0 0-16,-2 22 0,2-22 15,-12 27-15,-1-7 16,-2 4-16,1-1 0,-1 0 0,-3 5 16,-1 0-16,1-3 0,2-2 15,-4-3-15,0-7 0,7-3 16,2-3-16,1 0 0</inkml:trace>
  <inkml:trace contextRef="#ctx0" brushRef="#br0" timeOffset="524021.3472">8141 13854 0,'0'0'0,"0"0"16,24 14-16,-9-6 0,2 2 0,7 5 15,4 4-15,-3-1 0,-2-1 16,1 1-16,-4-3 0,-4-4 16</inkml:trace>
  <inkml:trace contextRef="#ctx0" brushRef="#br0" timeOffset="527188.306">7778 14629 0,'0'0'16,"0"0"-16,0 0 0,0 0 0,0 0 15,0 0-15,0 25 16,0-25-16,-3 26 0,-3-7 0,-2 5 15,-1 3-15,-2 2 0,0 5 16,-3 4-16,-1 9 16,0-2-16,1 2 0,3-4 0,2-6 15,3-4-15,1 1 0,4-4 16,3-9-16,4 0 0,8-7 16,7-5-16,-1-4 15,0-2-15,3-5 0,2-4 0,1-4 16,-1-3-16,-4 4 0,-4 0 15,-2 2-15</inkml:trace>
  <inkml:trace contextRef="#ctx0" brushRef="#br0" timeOffset="527388.363">7447 14954 0,'0'0'0,"0"0"15,0 0-15,0 0 0,35-4 0,-35 4 16,37 1-16,-15-1 0,3-1 16,8 1-1,9-2-15,-6 1 16,-4 0-16,-4 0 0</inkml:trace>
  <inkml:trace contextRef="#ctx0" brushRef="#br0" timeOffset="527720.7024">8120 14864 0,'0'0'0,"0"0"0,0 0 0,0 0 16,-6 27-16,6-27 0,-7 32 16,2-11-16,-2 2 0,0 1 15,0 2-15,-2-2 0,3-4 0,-1 4 16,3-2-16,0-4 0,2-4 15,1-2-15,1-3 16,2-5-16,1-4 0,1-5 0,-1-5 16,0-2-16,2-3 0,0-3 15,3-2-15,-3 0 0,3 0 16,0 2-16,1 3 0,0 0 16,-1 3-16,7 1 0,1 1 15,-3 5-15,0 2 0,0 1 16,0 4-16,3 1 0,0 4 0,5 0 15,2 1-15,-3-1 0,-3-1 16,-3-1-16</inkml:trace>
  <inkml:trace contextRef="#ctx0" brushRef="#br0" timeOffset="528136.8589">8894 14890 0,'0'0'16,"0"0"-16,0 0 0,0 0 0,0 0 16,-24-12-16,24 12 0,-27-3 15,27 3-15,-33-1 16,12 3-16,-2 4 0,-3 3 0,-8 6 16,-1 3-16,2 3 0,1 2 15,-2 5-15,5 0 16,6-4-16,5-2 0,6-2 0,4-2 15,7-3-15,7-1 0,7-3 16,6-1-16,3-5 0,3-1 0,5-7 16,4-3-16,-1-1 15,-1-3-15,6-5 0,-1-4 0,-5-1 16,-4-1-16,-4-4 16,-3-3-16,-4 5 0,-1 3 15,-5 6-15,-5 4 0,0 2 0,-2 1 16,-3 4-16,-1 3 15,-2 4-15,-2 3 0,-1 6 0,1 4 16,0 4-16,-1 2 0,2 2 16,1 3-16,2 1 15,2 1-15,1-4 0,3-2 0,-1-2 16,0-4-16,-2-5 16</inkml:trace>
  <inkml:trace contextRef="#ctx0" brushRef="#br0" timeOffset="528337.0272">9250 14973 0,'0'0'0,"0"0"16,0 0-16,-7 24 0,7-24 0,-9 28 16,1-9-16,1 1 0,-4 0 15,2 5-15,1 1 16,0 4-16,2-4 0,1-5 15,4-4-15,1-4 0,1-3 0,2-2 16,-1-1-16,-1-1 0</inkml:trace>
  <inkml:trace contextRef="#ctx0" brushRef="#br0" timeOffset="528487.0335">9274 14670 0,'0'0'15,"0"0"-15,0 0 0,0 0 16,24 9-16,-24-9 0,23 9 0,-23-9 16,25 14-16,-14-8 15,-2 0-15,0-1 0</inkml:trace>
  <inkml:trace contextRef="#ctx0" brushRef="#br0" timeOffset="528853.7276">9566 14907 0,'0'0'16,"0"0"-16,0 0 0,-9 27 0,5-13 16,-3 1-16,-2 4 0,1 0 15,-2 2-15,-3 4 0,1-2 16,4-4-16,1-3 0,1-3 16,2-3-16,1-2 15,0-4-15,3-4 0,4-4 0,1-6 16,4-4-16,0-3 0,0-2 15,1-3-15,0-2 0,4-2 16,5 0-16,-1 3 16,2 2-16,2 0 0,-2 4 0,0 7 15,-1 3 1,-3 3-16,0 2 0,-2 7 0,-1 5 16,-3 3-16,-2 4 0,-3 3 15,-1 5-15,-3 1 0,-1 1 0,-1 1 16,-1 0-16,-1-2 0,1-3 15,-1 2-15,1-2 16,-1-4-16,2-2 0,0-3 0,1-4 16,0-2-16</inkml:trace>
  <inkml:trace contextRef="#ctx0" brushRef="#br0" timeOffset="529203.7118">9895 15031 0,'0'0'0,"0"0"16,0 0-16,0 0 0,34 9 0,-34-9 16,27 4-16,-12-3 0,0 1 0,3-2 15,2 0-15,0-1 16,1-1-16,-1-4 0,-1-1 16,2-4-16,-2-1 0,-4-3 15,-3-3-15,-3 1 0,-2 0 16,-4 2-16,-3 2 0,-3 2 15,-4 2-15,-5 3 0,-5 2 0,1 3 16,-2 2-16,-3 7 0,-3 4 16,-5 8-16,2 3 0,3 4 15,2 4-15,4-2 0,4-1 16,3 2-16,4-1 0,7-2 16,4-1-16,11-4 0,7-2 15,1-7-15,1-4 0,7-4 16,4-4-16,-3-3 0,-2-3 0,-7 1 15,-4 0-15,-5 2 16</inkml:trace>
  <inkml:trace contextRef="#ctx0" brushRef="#br0" timeOffset="529503.9108">10488 14960 0,'0'0'0,"0"0"0,0 0 16,-1 28-16,1-28 0,-8 33 15,0-12-15,-1 2 0,-1 2 0,-1 7 16,0 1-16,3-4 0,0-2 16,0-1-16,1-5 0,2-5 15,1-4-15,1-9 16,2-5-16,0-5 0,1-4 16,2-6-16,3-5 0,1-2 15,3-3-15,7-7 0,2 2 16,1 6-16,0 3 0,3 4 0,4 4 15,2 4-15,1 4 0,9 7 16,5 4 0,-2 8-16,-1 5 0,-8 2 0,-6 1 15,-6-4-15,-5-4 0,-3-2 16</inkml:trace>
  <inkml:trace contextRef="#ctx0" brushRef="#br0" timeOffset="536687.5293">7133 16494 0,'0'0'0,"0"0"16,0 0-16,0 0 0,0 0 0,-14-15 16,14 15-16,-20-8 0,20 8 15,-29-6-15,11 5 0,0 1 16,-2 1-16,-4 0 0,-5 0 16,-3 2-16,-3 0 0,-17 1 15,-4 2-15,-14 2 0,1 2 0,-3 0 16,-2-1-16,-11 2 0,6-2 15,-21 5-15,-2 1 16,-5 5-16,9 2 0,-34 13 0,17 0 16,25-4-16,17-3 0,1 7 15,1 6-15,8-4 0,5-3 16,11 2-16,8 0 0,5-5 16,6-4-16,7 7 0,5 6 15,11 0-15,6-2 0,14 2 16,8 0-16,5-8 0,-2-4 0,17 3 15,8 4-15,12 2 16,4 2-16,15-3 0,7 0 16,-9-7-16,-8-5 0,21 2 0,15 2 15,-6-2-15,-2-1 0,19 2 16,12 2-16,-8-5 0,-5-4 16,17 0-16,10 0 0,-8-1 15,-5 0-15,14-2 0,9-3 16,-17-2-16,-12-3 0,9-4 0,8-4 15,-13-1-15,-9-1 0,7-2 16,5-2-16,-9-8 0,-7-5 16,3 2-16,3 0 0,-15 2 15,-10 0-15,8-4 0,6-4 16,-11-4-16,-7-2 0,1-1 16,1-2-16,-13-1 0,-7 1 0,0-3 15,-1-2-15,-13 5 0,-10 3 16,2-12-16,2-7 15,-4 3-15,-2 3 0,-8-2 0,-6-1 16,-7 5-16,-5 4 0,-1-4 16,0-2-16,-9 3 0,-5 2 15,-7 0-15,-4-2 0,-9 8 0,-5 5 16,-6-11-16,-4-6 16,0 8-16,-2 4 0,-14-2 15,-9-1-15,0 2 0,1 2 0,-14 0 16,-10 0-16,6-1 15,3 0-15,-15 1 0,-12-1 0,6 9 16,3 5-16,-14-2 0,-11-1 16,7 2-16,5 1 0,-8 0 15,-5 3-15,4 4 0,4 5 16,-11-1-16,-6-2 0,6 2 16,5 0-16,-8 3 0,-7 1 15,14 2-15,6 2 0,-13 0 16,-8 1-16,12-1 0,11 1 0,-1 1 15,-2-2-15,8 4 0,6 1 16,-1 2-16,-2 3 0,16 0 16,11 1-16,1 0 0,1 0 15,15-1-15,7 1 0,7-2 16,4 1-16,9-3 0,6-3 16,5 4-16,5 3 0,2-1 15,2 1-15,2 2 0,1 2 16,-1-5-16,0-4 0,-1-4 15</inkml:trace>
  <inkml:trace contextRef="#ctx0" brushRef="#br0" timeOffset="537687.3333">10422 16883 0,'0'0'15,"0"0"-15,23-6 0,-12 2 16,1-1-16,5-4 0,6-1 15,5-6-15,2-1 0,6-1 0,6 0 16,8-6-16,-2 1 0,16-8 16,4-3-16,-3 0 0,-3 2 15,17-10-15,2-2 0,10-4 16,-6 3-16,48-18 0,-2 5 16,-13 4-16,-8 2 0,6-3 15,4-1-15,-6 7 0,-5 3 0,11 6 16,9 2-16,-13 1 0,-8 2 15,12 0-15,8 1 16,-13 4-16,-8 4 0,6-3 0,4-1 16,-12 7-16,-9 5 0,-2 0 15,1-2-15,-12 6 0,-8 3 0,1 2 16,2 2 0,-20 1-16,-15-1 0,-7 6 0,-5 4 15,-5-3-15,-3-3 0,-8-4 16,-7-4-16,-3 4 0,-2 1 0,1 3 15</inkml:trace>
  <inkml:trace contextRef="#ctx0" brushRef="#br0" timeOffset="538106.0243">15236 15025 0,'0'0'0,"0"0"0,0 0 0,0 0 16,0 0-16,0 0 0,0 0 15,-3-24-15,3 24 0,0 0 16,-20-14-16,20 14 0,-26-7 0,11 4 15,-3 0-15,0 1 0,-3 0 16,-2 2-16,-3 2 0,-8 3 16,0 2-16,-1 1 0,-2 2 15,4 1-15,3 1 0,-6 7 16,-2 3-16,5 0 0,3-1 0,4 3 16,4 5-16,4 6 15,9-2-15,13 2 0,11-1 16,2-5-16,1-5 0,11 1 0,11 0 15,1-3-15,1-3 0,15-1 16,7-2-16,-7-3 16,-5-4-16,-8-1 0,-13-3 0,-8-1 15</inkml:trace>
  <inkml:trace contextRef="#ctx0" brushRef="#br0" timeOffset="538772.1258">15798 14662 0,'0'0'0,"0"0"0,0 0 15,0 0-15,0 0 0,0 0 16,-5 30-16,5-30 0,-12 30 0,4-6 16,-2 5-16,-1 3 0,0 2 15,-8 12-15,-2 3 16,1-2-16,2-2 0,-4 11 15,-2 10-15,6-10 0,2-8 0,1-1 16,2-7-16,2-8 0,1-4 16,2-7-16,1-5 0,4-6 15,1-1-15,4-7 0,4-2 16,-2-1-16,-1 1 0,-1 0 16</inkml:trace>
  <inkml:trace contextRef="#ctx0" brushRef="#br0" timeOffset="538954.0967">15971 15276 0,'0'0'0,"0"0"0,-7 16 0,0-6 16,0 1-16,0 2 0,-1 1 16,0 2-16,1 0 0,-3 3 15,1-3-15,1-1 0,1-3 0,2-3 16,1-3-16,1-5 0,2-5 15,0 1-15,0 0 16,0 1-16</inkml:trace>
  <inkml:trace contextRef="#ctx0" brushRef="#br0" timeOffset="539092.5587">16137 14814 0,'0'0'0,"0"0"0,0 0 15,18 9-15,-10-3 0,1 2 16,2 2-16,-1-2 0,-1 0 0,-2-1 16</inkml:trace>
  <inkml:trace contextRef="#ctx0" brushRef="#br0" timeOffset="539671.342">16456 15219 0,'0'0'0,"0"0"0,0 0 16,-13 31-16,4-19 0,-1 3 0,1 3 16,-4 6-16,1-2 0,0 0 15,1 0-15,2-3 0,2-3 16,1-3-16,1-2 0,1-3 16,1-2-16,3-3 0,0-3 15,3-6-15,1 0 0,1-5 16,2-3-16,1-2 0,4-1 0,2-2 15,2-3 1,1 2-16,-1 1 0,3 0 0,-1 3 16,-1 4-16,1 3 0,1 5 15,2 3-15,-2 4 0,-1 4 16,-2 3-16,-4 3 0,-3 1 0,-2 2 16,-2 4-16,-3 2 15,-1 0-15,-2-3 0,-1-2 0,-2-1 16,1-2-16,0-3 0,-2 0 15,0 0-15,1-3 0,0-2 16,3-3-16,1-3 0,-2 0 16,1-4-16,2-2 0,2-2 15,4-5-15,2-3 0,2-4 16,2-1-16,2 0 0,3 0 0,3 3 16,2 0-16,2 2 0,-1 2 15,1 5-15,1 3 0,-1 4 16,-2 5-16,-3 3 0,-3 2 15,-1 2-15,-2 2 0,-4 4 16,-4 4-16,-2 2 0,-2 1 16,-3 2-16,-1 1 0,-1 1 15,-1 0-15,2-2 0,0-1 16,0-5-16,-1-4 0,2-2 16,0-2-16,0-4 0,1-3 0,0-1 15,0 0-15,0 0 0</inkml:trace>
  <inkml:trace contextRef="#ctx0" brushRef="#br0" timeOffset="540187.9988">17427 14896 0,'0'0'0,"0"0"0,-10 27 15,2-7-15,-2-1 0,-3 13 16,-2 4-16,-3 11 0,-3 2 0,1-4 16,0-4-16,0 4 0,3-4 15,2-6-15,3-3 0,2-8 16,1-5-16,2-6 0,1-4 16,2-1-16,0 0 0,1-8 15,0-3-15,0-7 0,-1-3 0,2-5 16,2-4-16,1-3 0,2-3 15,6 1-15,6-2 16,-1 3-16,1 1 0,2 6 16,1 5-16,1 3 0,3 4 0,9 5 15,2 4-15,-7 4 0,-3 3 16,6 7-16,0 3 0,-3 2 16,-5 2-16,-5 2 15,-3 2-15,-2-2 0,-3 0 0,-2-1 16,-2 0-16,-5-3 0,-3-2 15,-6-3-15,-4-3 0,0-2 16,1-1-16,-4-4 0,-1-3 16,-2-3-16,-5-2 0,2-2 15,0-2-15,0-3 0,0-4 0,2-4 16,1-5-16,3-4 0,8 2 16,5-2-16,8-1 0,2 2 15,3 3-15,-1 5 16,-3 3-16,0 3 0</inkml:trace>
  <inkml:trace contextRef="#ctx0" brushRef="#br0" timeOffset="540606.2302">17597 15352 0,'0'0'0,"0"0"0,0 0 0,0 0 16,0 0-16,23 14 0,-23-14 15,18 11-15,-18-11 0,30 11 16,-10-6-16,1 0 0,1 1 0,3-2 16,3 0-16,-2 0 15,-2-1-15,7-3 0,0-3 16,-3 0-16,-3 0 0,-2-2 0,-3-2 16,-3-2-16,-3 0 0,-3-4 15,-2-3-15,-3 1 0,-2-1 16,-5-2-16,-5 0 15,0 1-15,-3 1 0,-3 2 0,-2 3 16,-2 1-16,-3 3 0,-5 4 16,-4 4-16,2 4 0,-1 5 0,0 3 15,-2 6-15,4-1 0,2 1 16,3 3-16,4 4 16,5 0-16,4-1 0,4 4 15,8 0-15,8-1 0,7-1 0,3 0 16,3-2-16,4-5 0,4-3 15,0-5-15,-3-4 0,3-4 16,0-2-16,-2-7 0,-1-5 16,-8 2-16,-5 2 0,-3 1 0</inkml:trace>
  <inkml:trace contextRef="#ctx0" brushRef="#br0" timeOffset="540923.5547">18345 15220 0,'0'0'0,"0"0"0,0 0 16,-1 25-16,1-25 0,-6 31 16,1-10-16,-1 2 0,0 2 15,-4 9-15,0 1 0,1-1 0,0-2 16,1-3-16,2-2 16,-2 0-16,3-6 0,0-4 15,1-3-15,1-4 0,0-3 0,3-7 16,-1-6-16,2-4 0,0-3 15,3-6-15,1-4 0,2-4 16,1-4-16,3-4 0,1 1 16,3 6-16,4 3 0,2 5 15,1 3-15,0 6 0,-1 3 0,5 5 16,5 4-16,-2 2 0,-2 3 16,3 3-16,-2 4 15,-6 3-15,-6 4 0,-2-5 0,-5-3 16,-1-3-16</inkml:trace>
  <inkml:trace contextRef="#ctx0" brushRef="#br0" timeOffset="546098.2303">11658 16461 0,'0'0'0,"0"0"0,0 0 15,-24 0-15,24 0 0,-32 4 16,9 1-16,-2 1 0,-2 1 0,-11 6 16,-3 2-16,0 1 0,0 0 15,-13 9-15,-2 4 16,-3 4-16,7-1 0,-3 6 0,-3 5 15,1 3-15,8-4 0,-5 8 16,3 0-16,11 1 0,9 0 16,2 22-16,15-5 0,9-27 15,3-2-15,28 22 0,17 0 16,2-11-16,1-8 0,25 1 16,17 1-16,-1-6 0,-1-4 0,25 2 15,17 2-15,-13-7 0,-8-4 16,29 1-16,18 1 0,-13-7 15,-9-4-15,20 3 0,15 1 16,-18-2-16,-13-2 0,19-4 16,10-2-16,-20-4 0,-15-5 0,16-4 15,12-5-15,-22-1 16,-15-2-16,8-9 0,4-9 16,-17 4-16,-11 1 0,10-7 15,9-5-15,-21-3 0,-16-2 0,7-4 16,7-2-16,-20 5 0,-11 4 15,-1 0-15,1 0 16,-9 1-16,-4-1 0,-9-5 0,-3-4 16,-14 6-16,-9 6 0,-8-9 15,-9-5-15,-7 1 0,-5 1 0,-15-2 16,-11-2-16,-2 15 16,-2 8-16,-13-5 0,-10-5 15,-2 6-15,1 6 0,-13-2 16,-9-1-16,6 7 0,3 5 0,-16 4 15,-12 4-15,11 3 0,6 2 16,-23 5-16,-16 3 0,17-1 16,13 1-16,-17-2 0,-9-1 15,15 1-15,11-1 0,-21 0 16,-12-1-16,15 0 0,9-2 0,-14 2 16,-8 0-16,-4-2 15,-4-2-15,12 2 0,6 0 16,24 3-16,16 0 0,-10 2 0,-6 0 15,6-1-15,3 0 0,2 0 16,0 2-16,12 3 0,6 2 16,7-2-16,3-2 0,5 3 15,2 0-15,10 0 0,8 0 16,6-3-16,3-1 0,3-1 16,1 0-16,6 0 0,5 0 0,-1-1 15,0-2-15,4-2 0,6 3 16,0-2-16,1 1 0,-5-2 15,0 0-15,-2 0 0,2-4 16,-2 4-16,0 0 0,0 0 16,0 0-16,0 0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27:58.751"/>
    </inkml:context>
    <inkml:brush xml:id="br0">
      <inkml:brushProperty name="width" value="0.05292" units="cm"/>
      <inkml:brushProperty name="height" value="0.05292" units="cm"/>
      <inkml:brushProperty name="color" value="#FF0000"/>
    </inkml:brush>
  </inkml:definitions>
  <inkml:trace contextRef="#ctx0" brushRef="#br0">8756 3110 0,'0'0'0,"0"0"0,0 0 16,0 0-16,-20-9 0,20 9 0,-29-3 15,12 4-15,-1 1 0,-6 2 16,-6 0-16,-8 5 0,-1 1 15,-6 4-15,-5 6 0,-10 4 16,3 3-16,-17 11 0,-4 7 16,5-4-16,6-2 0,-20 21 15,-4 11-15,10 2 0,15-8 16,-17 29-16,15-10 0,10-9 16,9-5-16,6 4 0,5 1 15,11-3-15,7-2 0,7 1 16,4-2-16,9-5 0,3-4 0,7-8 15,2-4-15,13-8 0,10-3 16,3-6-16,4-3 0,6-7 16,2-3-16,16-3 0,12-1 15,2-6-15,4-4 0,8-7 16,4-5-16,4-3 0,1-1 0,7 3 16,6 5-16,-7-8 0,-5-4 15,7-1-15,5 0 0,-6 1 16,-2 2-16,-4-8 0,0-6 15,-12 0-15,-5 0 0,-2 1 16,-1 2-16,-8-4 0,-7-3 16,-3-1-16,-1-3 0,-10 4 15,-6 0-15,-4-6 0,-2-4 16,-7-4-16,-4-2 0,-8 4 16,-4 1-16,-6-2 0,-4 0 0,-5-3 15,-4-5-15,-5 7 0,-2 4 16,-8-3-16,-3-2 0,-5 1 15,-4 1-15,-7-4 0,-2-2 16,-2 6-16,0 2 0,-4 5 16,-4 3-16,1 0 0,-1-2 15,-2 2-15,-2 1 0,1 7 16,0 6-16,-5-4 0,-2 1 16,0 4-16,1 3 0,-7 6 15,-5 3-15,-2 2 0,2 3 0,-7 6 16,-3 4-16,1 2 0,0 2 15,0 8-15,1 7 0,4-7 16,2-3-16,1 6 0,-1 2 16,12 3-16,7 0 0,3-8 15,1-4-15,10-4 16,6 0-16,0 1 0,0 1 16,11-5-16,8-2 0,5-3 0,2-3 15,1 2-15,0 2 0,2 1 16,2 1-16,0-3 0,0 2 15,0-2-15,0-1 0,0-2 0</inkml:trace>
  <inkml:trace contextRef="#ctx0" brushRef="#br0" timeOffset="1149.8225">10336 2663 0,'0'0'0,"0"0"16,0 0-16,0 0 0,0 0 0,0 0 16,0 0-16,0 0 0,3 23 15,-3-23-15,0 0 0,17 18 16,-17-18-16,21 11 0,-21-11 15,33 11-15,-13-4 0,3-1 16,4-1-16,3 0 0,2 0 16,12 1-16,2 0 0,1 0 15,2-1-15,15 2 0,1 1 16,10-1-16,-3-3 0,1 2 16,4-2-16,6 0 0,-3 1 0,12 1 15,2 0-15,-7-2 0,-4-1 16,39 1-16,-7-3 0,-13-2 15,-7-5-15,1-2 0,0 1 16,-8 0-16,-4 1 0,-2-4 16,-1 0-16,-8 0 0,-6-1 15,2 0-15,0-3 0,-3 1 16,-2-3-16,-2 0 0,-3 1 16,-6-4-16,-5-3 0,0-4 0,1-3 15,-4 2-15,-3 3 0,-1-5 16,-2-3-16,-5-1 0,-3-1 15,-2 2-15,-1 2 0,-6-3 16,-4 0-16,-1-7 0,-1-4 16,-6 4-16,-3 3 0,-6-1 15,-2 1-15,-5-1 0,0-1 0,-7 1 16,-4 0-16,-4 4 16,-3 0-16,-5 2 0,-1 1 15,-4-4-15,-2-1 0,-6 0 0,-5 0 16,-4 3-16,-2 1 0,-8 2 15,-4 2-15,1 4 0,0 4 16,-7 0-16,-5-1 0,0 1 16,1 0-16,-7 5 0,-4 3 15,0 3-15,0 0 0,-5 3 16,-4 2-16,1 0 0,2 1 16,0 4-16,-1 3 0,5-2 15,3 0-15,-6 5 0,-5 4 16,5 0-16,5 0 0,1 5 15,2 4-15,3-2 0,4-3 0,1-1 16,0 1-16,6 0 0,3 3 16,-3 1-16,0 3 0,8 3 15,7 3-15,1 1 0,0 2 16,3 2-16,1 0 0,3 4 16,2 1-16,2-2 0,1-3 0,7 6 15,3 7-15,2 0 16,3 2-16,-4-5 0,-3-2 0,9-4 15,6-2-15,4 11 16,3 7-16,3-3 0,4-6 0,5-2 16,3-6-16,6 0 0,3-3 15,5-5-15,3-5 0,3-2 16,2-2-16,9 0 0,6-1 16,1-5-16,1-1 0,2-7 15,2-3-15,-16-2 0,2 3 0,5 0 16,3 0-16,-5 2 0,-2 1 15,-1 2-15,-2 2 0,-1-3 16,-2-1-16,-8-2 0,-6-1 16,-2-1-16</inkml:trace>
  <inkml:trace contextRef="#ctx0" brushRef="#br0" timeOffset="2117.5355">10379 2774 0,'0'0'0,"0"0"0,0 0 16,0 0-16,0 0 0,0 0 0,-3-19 15,3 19-15,0 0 0,0 0 16,0 0-16,26-16 0,-26 16 16,28-8-16,-7 3 0,2-1 15,3 1-15,4-1 0,4 0 16,9-2-16,-1 0 16,5-1-16,5 1 0,2 0 0,-8-2 15,0 3-15,-6 0 0,-8 3 16,-7 0-16,-6 1 0,-6 0 0,-4 1 15,-3 0-15,-6 2 16,-8 0-16,-7 1 0,-7 1 0,-7 1 16,-5-1-16,-5 2 0,-3 4 15,-6 1-15,-5 1 0,-10-1 16,2-4-16,-4-1 0,5 0 16,9-1-16,8-2 0,7-1 15,5-1-15,8-3 0,6-1 0,5 1 16,3 0-16,5 0 15,3 0-15,6-2 0,6-1 16,6 0-16,3-1 0,2 3 0,4-2 16,3 1-16,2 2 0,8-5 15,4-2-15,-3 1 0,-1 2 16,-1-1-16,1 2 0,-4 1 16,-1 0-16,-5 2 0,-4 2 15,-3-1-15,-1 2 0,-5-1 16,-5-1-16,-4 2 0,0 2 15,-5 1-15,-2-2 0,-6 4 0,-3-1 16,-7 1-16,-6 0 16,-3 2-16,-3 2 0,-5-1 0,-4 0 15,0 0-15,2 0 0,1-1 16,1 1-16,-4-1 0,5 0 16,6-4-16,5-3 0,5-1 15,2-2-15,7 2 0,1-2 16,3 2-16,2-1 0,7-1 15,8-1-15,4-1 0,4 1 0,6-1 16,3-2-16,0 0 0,1 2 16,2-3-16,1 1 0,-1-1 15,-1 1-15,3 0 0,-7 3 16,-3-1-16,-4-1 0,-5 3 16,-2 1-16,-6 0 0,-3 2 0,-6 1 15,0 0-15,-9 0 16,-2 3-16,-6-2 0,-8 3 15,-10 2-15,-5 1 0,-7 1 16,-5 2-16,2 0 0,-1-1 0,-7 4 16,3-2-16,2 1 0,9-1 15,11-2-15,9-1 0,6-1 16,6-2-16,7 0 0,3 0 16,9-3-16,9-2 0,10-1 15,9 1-15,6-1 0,5-1 0,-10 1 16,-9 0-16,-5 1 0</inkml:trace>
  <inkml:trace contextRef="#ctx0" brushRef="#br0" timeOffset="3217.2744">7911 4396 0,'0'0'0,"0"0"0,0 0 0,0 0 0,0 0 16,0 0-16,0 0 15,0 0-15,0 0 0,15-18 16,-15 18-16,0 0 0,23-15 0,-23 15 16,32-11-16,-15 5 0,1 1 15,3-3-15,4 1 0,-3-1 16,1 1-16,7-1 0,-1-2 16,-3 3-16,0 1 0,-1 0 15,0-1-15,-3-1 0,-2 1 0,0 3 16,-4 2-16,-5 1 0,-3-1 15,-3 4-15,-5 0 0,-3 0 16,-5 2-16,-4 3 0,-4 3 16,-1-1-16,-1-1 0,-6 1 15,-3 0-15,2 1 16,2 0-16,-8 1 0,-2-2 16,6 0-16,3-2 0,5-1 0,5-1 15,3-2-15,2 2 0,4-4 16,1-4-16,8 1 0,3-1 0,4-3 15,4 0-15,5-1 16,3-1-16,2-1 0,4 0 0,3-1 16,1 1-16,1 0 0,2 0 15,-4 2-15,-3 0 0,-3 1 16,-2 1-16,-6 0 0,-2 3 0,-5 0 16,-3 0-16,-6 2 15,-6 0-15,-6 1 0,-6 2 16,-3 1-16,-4 2 0,-11 4 0,-4 0 15,1 1-15,-3 3 0,-2-1 16,-2 1-16,-4 0 0,3-2 16,5-1-16,3 0 0,5-2 15,3-6-15,4 1 0,6 1 16,3-3-16,4 0 0,2 0 16,2-4-16,6 1 0,2 1 0,6-4 15,5 0-15,3-2 0,3-1 16,1-1-16,4 2 15,2-1-15,1-2 0,2 0 16,-1-1-16,0 1 0,1 1 0,-1-1 16,0 0-16,-4 1 0,-3 1 15,-1 3-15,-2 2 0,-4 0 16,-4-1-16,0 0 0,-2-1 16,-4 3-16,-2-2 0,-4 2 15,-8 2-15,-2 1 0,-2 0 0,-4 2 16,-2 1-16,-1-1 0,-2 0 15,2 1-15,1 0 0,-1 0 16,3 1-16,5-2 0,3 0 16,4-2-16,1-2 0,3 0 15,2 1-15,4-1 0,4-1 16,5 1-16,5-2 0,2 1 16,-2 1-16,3 0 0,1 1 15,-3 1-15,-3-1 0,-2-1 16</inkml:trace>
  <inkml:trace contextRef="#ctx0" brushRef="#br0" timeOffset="13749.9096">18304 3359 0,'0'0'0,"0"0"0,0 0 16,0 0-16,-1-22 0,1 22 0,0 0 16,0 0-16,-26-6 0,12 10 15,-2 2-15,-2 3 0,-1 5 16,0 6-16,-3 3 0,-6 13 0,2 3 15,-5 18-15,2 4 16,4 5-16,3 1 0,-2 13 16,5-4-16,-1 2 0,2-11 0,2-6 15,2-10-15,4-8 0,3-8 16,-1-3-16,0-3 0,1-7 16,-1-4-16,-1-5 0,-1 1 15,-3-2-15,-3-1 0,-3-2 16,-5-4-16,5-5 0,-2-5 0,5 2 15,4 0-15,2 0 0</inkml:trace>
  <inkml:trace contextRef="#ctx0" brushRef="#br0" timeOffset="13900.0472">17651 3956 0,'0'0'0,"0"0"16,9-14-16,1 4 0,5-1 16,4-4-16,6 0 0,10-6 15,4 1-15,2 0 0,5 2 16,11-5-16,1 2 0,11-1 15,-3 4-15,-2 4 0,-4 5 0,8-1 16,-5 3-16,-16 2 16,-12 0-16,-8 3 0</inkml:trace>
  <inkml:trace contextRef="#ctx0" brushRef="#br0" timeOffset="14251.9364">18572 3764 0,'0'0'0,"0"0"0,0 0 16,-17 24-16,17-24 0,-17 33 15,8-12-15,1 4 0,2 2 0,1 7 16,4 0-16,5-5 0,3-2 16,5-8-16,5-4 0,8-5 15,4-7-15,3-6 0,2-6 16,0-4-16,0-3 0,5-8 15,-3-5-15,-6-1 0,-6-1 0,-5-2 16,-5-1-16,-4 3 0,-4-1 16,-6 4-16,-6 3 15,-5 4-15,-3 6 0,-5 4 0,-3 4 16,-5 6-16,-4 3 0,-3 7 16,-3 3-16,3 4 0,0 1 15,5 1-15,4 0 0,3 6 16,6-2-16,10-1 0,7 0 15,7-7-15,6-3 0,-3-2 0,-2-2 16,-3-2-16</inkml:trace>
  <inkml:trace contextRef="#ctx0" brushRef="#br0" timeOffset="14550.3682">19239 3635 0,'0'0'0,"0"0"0,0 0 16,-8 25-16,8-25 0,-13 35 15,4-12-15,0 5 0,0 4 0,-4 8 16,2-2-16,3-2 0,1-5 16,0-1-16,3-6 15,-1-6-15,2-4 0,2-6 0,1-8 16,2-4-16,3-6 0,1-4 16,2-4-16,2-4 0,1-4 15,4-6-15,1-2 0,-3 5 16,-1 6-16,-1 3 0,-2 4 15,3 3-15,1 3 0,3 5 16,1 4-16,2 1 0,0 1 0,0 3 16,-1 2-16,3-1 0,0 0 15,-3-2-15,-4 1 0,-3-2 16</inkml:trace>
  <inkml:trace contextRef="#ctx0" brushRef="#br0" timeOffset="14800.1855">20007 3399 0,'0'0'0,"0"0"15,0 0-15,0 0 0,-17 28 16,6-10-16,-2 5 0,-6 7 16,-3 4-16,0 5 0,0 4 15,-4 9-15,3-1 0,3 3 16,8-7-16,2-1 0,6-8 15,7-10-15,7-8 0,8-4 16,5-7-16,1-3 0,1-5 16,0-3-16,-1-3 0,-3-3 15,-1-6-15,-5 5 0,-3 0 0,-2 4 16</inkml:trace>
  <inkml:trace contextRef="#ctx0" brushRef="#br0" timeOffset="14954.9179">19633 3752 0,'0'0'0,"0"0"16,0 0-16,0 0 0,0 0 0,37-9 15,-37 9-15,46-6 0,-17 1 16,2 1-16,2 0 0,0 2 16,0 1-16,4 0 0,-7-1 15,-3 1-15</inkml:trace>
  <inkml:trace contextRef="#ctx0" brushRef="#br0" timeOffset="15400.971">20407 3602 0,'0'0'0,"0"0"15,0 0-15,0 0 0,-20 26 0,20-26 16,-26 32-16,12-11 0,-1 3 15,-1 4-15,0 3 0,-3 10 16,2-3-16,3 5 0,4-7 16,5-8-16,3-6 0,5-3 15,2-3-15,5-5 0,6-2 0,4-9 16,6-8-16,-1-3 16,2-4-16,0-1 0,2-2 15,-2-6-15,0-1 0,3-10 16,-3-2-16,0 2 0,-1 0 0,-3 4 15,-2 1-15,-5 5 0,-4 3 16,-2 7-16,-4 7 0,-1 2 16,-3 5-16,-2 1 0,-6 1 15,-1 6-15,-3 3 0,-1 7 16,-1 5-16,0 4 0,-1 2 0,2 2 16,0 2-16,3 7 0,3-1 15,3-6-15,3-5 16,6-5-16,3-3 0,8-7 0,8-2 15,1-7-15,2-7 0,3-6 16,2-7-16,-8 5 0,-5 2 16,-4 2-16</inkml:trace>
  <inkml:trace contextRef="#ctx0" brushRef="#br0" timeOffset="15749.7479">21076 3646 0,'0'0'0,"0"0"15,0 0-15,-13 27 0,13-27 16,-19 34-16,6-11 0,-2 3 16,1 0-16,-3 6 0,3 0 15,2-5-15,2-5 0,0 0 16,2-5-16,3-8 0,0-4 16,5-5-16,3-9 0,0 0 0,2-6 15,4-5-15,2-2 16,1-4-16,2-1 0,4-8 0,1 0 15,1 3-15,1 5 0,4-2 16,1 5-16,-3 4 0,-2 4 16,0 3-16,0 4 0,0 4 15,-1 3-15,-3 4 0,-2 7 16,1 0-16,-2 5 0,-4 4 16,-3 3-16,-5 4 0,-2 0 0,-3 6 15,-3 2-15,-3 4 0,1 0 16,-2-4-16,1-1 15,3-3-15,3-1 0,1-6 0,0-5 16,-1-4-16</inkml:trace>
  <inkml:trace contextRef="#ctx0" brushRef="#br0" timeOffset="16200.5184">22019 3625 0,'0'0'0,"0"0"0,0 0 16,0 0-16,0 0 0,-12-19 0,12 19 16,-23-9-16,7 5 0,-4 3 15,-3 1-15,-4 5 0,-1 1 16,-12 6-16,-1 3 0,1 1 16,2 6-16,-6 10 0,2 3 15,5 1-15,7 0 0,3 2 16,9-5-16,10-5 0,6-3 0,8-6 15,6-6-15,7-4 0,6-7 16,4-4-16,3-6 0,3 0 16,3-2-16,-2-5 0,-1-6 15,1-2-15,-1-2 0,3-7 16,-1 1-16,-7 0 0,-5 0 16,-6 6-16,-5 7 0,-2 2 15,-3 4-15,-4 3 0,-2 4 16,-3 2-16,0 3 0,-4 4 0,0 5 15,-2 1-15,-1 5 0,-1 3 16,-1 4-16,0 2 0,2 2 16,0-1-16,2 2 0,5-3 15,4-4-15,4-2 0,2-3 16,2-3-16,2-3 0,-2-1 16,-2-2-16,-2-2 0</inkml:trace>
  <inkml:trace contextRef="#ctx0" brushRef="#br0" timeOffset="16467.3734">22503 3433 0,'0'0'16,"0"0"-16,0 0 0,0 0 0,-9 21 15,9-21-15,-21 33 16,5-10-16,0 4 0,-5 7 0,-3 8 15,-3 9-15,0-1 0,2 7 16,5-4-16,4-2 0,6-10 16,12-12-16,9-7 0,2-8 15,3-5-15,6-4 0,5-5 16,1-2-16,-1-3 0,1-3 0,-2-2 16,-1-4-16,-3-1 0,-5 4 15,-3 2-15,-4 1 0</inkml:trace>
  <inkml:trace contextRef="#ctx0" brushRef="#br0" timeOffset="16650.4516">22206 3687 0,'0'0'16,"0"0"-16,0 0 0,0 0 0,27-11 15,-27 11-15,38-8 16,-15 6-16,3-1 0,4 0 0,2 0 15,9 0-15,-1-1 0,-1 2 16,0-1-16,1 1 0,-8 0 0,-6 0 16</inkml:trace>
  <inkml:trace contextRef="#ctx0" brushRef="#br0" timeOffset="17033.445">22672 3846 0,'0'0'0,"0"0"16,0 0-16,33-5 0,-17 5 0,2-2 15,4 0-15,2 0 16,0-1-16,8-1 0,1-1 16,-2-1-16,-2 1 0,8-5 0,-2 0 15,-4-1-15,-6 0 0,-3-2 16,-3-2-16,-3 1 0,-3-1 15,-4 0-15,-4-3 0,-4 4 16,-3 4-16,-9-1 0,-7 0 16,-3 1-16,-2 2 0,-8 6 15,-5 3-15,1 3 0,-1 3 0,-8 6 16,0 5-16,6 2 0,5 2 16,6 6-16,6 6 15,6-2-15,5 2 0,7 8 0,7 3 16,10-9-16,8-8 0,13-6 15,9-3-15,-1-4 0,0-4 16,2-4-16,2-2 0,-11-2 16,-10 0-16,-6-1 0</inkml:trace>
  <inkml:trace contextRef="#ctx0" brushRef="#br0" timeOffset="20050.2575">16623 3770 0,'0'0'0,"0"0"16,-6 9-16,2-3 0,-2 1 0,1 4 15,-2 5-15,-3 7 0,-1 1 16,1 4-16,2 2 0,-1 0 15,0 1-15,0 5 0,1 0 0,4-7 16,2-2-16,2-7 0,1-3 16,3-3-16,3-3 0,4-5 15,3-6-15,6-6 0,3-5 16,2 0-16,0-3 0,1-4 16,1-3-16,3-3 0,2-4 15,4-6-15,-3 2 0,0-2 16,0-3-16,-5 2 0,-4 2 0,0-4 15,-2 0-15,-3 7 0,-4 3 16,-5 6-16,-4 2 0,-3 9 16,-1 1-16,0 5 0,-2 4 15,-6 5-15,-2 5 0,2 2 16,-2 4-16,-2 3 0,-2 3 16,1 6-16,0 4 0,0 2 15,1 1-15,1 6 0,4 0 16,2-3-16,3-1 0,5-4 0,3-3 15,1-5-15,5-4 0,1-8 16,3-6-16,0-7 0,2-5 16,3-6-16,2-3 0,-2-1 15,0-2-15,-5 5 0,-4 2 16,-3 2-16</inkml:trace>
  <inkml:trace contextRef="#ctx0" brushRef="#br0" timeOffset="20434.1822">17377 3725 0,'0'0'0,"0"0"16,0 0-16,-11 25 0,4-13 15,-1 6-15,-2 5 0,-1 1 16,-3 1-16,-2 8 0,-1 0 16,1-3-16,1-5 0,0 5 15,2-2-15,3-6 0,2-5 0,1-7 16,3-5-16,1-4 0,1-1 15,2-5-15,1-2 0,2-5 16,1-3-16,3-3 0,2-4 16,3-3-16,2-2 0,5-6 15,1-1-15,1 1 0,1 2 16,2 3-16,1 2 0,3 0 16,-3 4-16,0 4 0,-2 3 15,-2 6-15,-3 4 0,2 4 16,0 3-16,-6 6 0,0 4 0,-5 5 15,-3 5-15,-4 6 0,-3 4 16,-3 1-16,-4 3 16,-2 6-16,-1-2 0,-1 4 0,-1 0 15,0-3-15,-1-3 0,2-3 16,3-10-16,3-6 0</inkml:trace>
  <inkml:trace contextRef="#ctx0" brushRef="#br0" timeOffset="21183.9722">16448 4651 0,'0'0'0,"0"0"0,0 0 0,0 0 16,0 0-16,27-5 0,-27 5 16,24-1-16,-24 1 0,35-1 15,-13-1-15,1 1 0,0-1 0,4 1 16,4 1-16,11 0 0,1-2 0,5 1 15,2 0 1,11 0-16,-3 1 0,17-2 0,4-2 16,-4-1-16,-1-1 0,15-1 15,1 1-15,6-3 0,-5-1 16,39-4-16,-8 0 0,-11 5 16,-6 4-16,9-3 0,6-2 15,-14 5-15,-9 3 0,12-7 0,9-3 16,-7-2-16,-3 1 0,9 3 15,5 1-15,-8 2 0,-5 2 16,12-4-16,9-2 0,-8 4 16,-8 1-16,12-1 0,7-4 15,-8 6-15,-6 3 0,8-1 16,5 0-16,-9 0 0,-7-2 0,10 0 16,6 1-16,-13 2 0,-7 1 15,10 0-15,8 1 16,-11 0-16,-6 1 0,-1-1 0,1 0 15,-10 1-15,-5 1 0,12 0 16,6-2-16,-17 1 0,-12-1 16,1 3-16,0 0 0,-10 3 15,-6-1-15,0 0 0,2-3 16,-8-1-16,-6-2 0,-1 3 16,-1 2-16,-7 1 0,-5 2 0,-7-2 15,-4-1-15,-6-1 16,-4 3-16,-3-4 0,-1 0 0,-7-1 15,-4 1-15,-4-6 0,-3-1 16,-1 3-16,-2 2 0,0 0 16,0 0-16,-2 0 0,-1-2 15,-10 1-15,-9 0 0,-2 2 16,-2 0-16,6 1 0,5-2 0,4 0 16</inkml:trace>
  <inkml:trace contextRef="#ctx0" brushRef="#br0" timeOffset="22887.1024">26712 3480 0,'0'0'0,"0"0"0,2-14 0,-1 5 16,0 0-16,0-2 0,-1-2 15,0-2-15,-1 1 0,-2 1 16,-2 0-16,0 3 0,-2 1 0,-4 4 16,-4 0-16,-2 4 15,-1 1-15,-4 7 0,-4 6 16,1 3-16,1 1 0,-3 11 15,0 5-15,3 4 0,2 4 0,-3 15 16,2 6-16,3 1 0,3 0 16,1 5-16,1-5 0,3-6 15,2-3-15,1 0 0,3-3 16,-1-9-16,1-6 0,-1-8 16,0-7-16,3-3 0,1-4 0,0-4 15,1-1-15,-1-1 0,0-3 16,-4-1-16,-3-1 0,-3 0 15,-4-3-15,-4-3 0,-2-2 16,8 1-16,3 1 0,2 1 16</inkml:trace>
  <inkml:trace contextRef="#ctx0" brushRef="#br0" timeOffset="23052.8171">26032 3935 0,'0'0'0,"0"0"15,0 0-15,18-19 0,-8 12 0,4-3 16,5 2-16,2-2 0,2 0 15,11-1-15,4 1 0,-1 1 16,2 0-16,9 1 0,1 2 16,-2 2-16,0 4 0,6-1 15,-4 1-15,-10 0 0,-8-1 0,-7 1 16</inkml:trace>
  <inkml:trace contextRef="#ctx0" brushRef="#br0" timeOffset="23417.2358">26970 3775 0,'0'0'16,"0"0"-16,0 0 0,0 0 16,0 0-16,0 0 0,-30 10 15,30-10-15,-21 22 0,21-22 16,-29 32-16,14-12 0,-1 2 0,2 2 16,1 5-16,-2 7 0,3 0 15,3-4-15,4-4 0,4 1 16,3-4-16,7-7 0,5-6 15,4-5-15,1-5 0,4-7 16,3-5-16,0-3 0,-2-2 16,-1-3-16,-1-2 0,-3-1 15,-3-2-15,0-8 0,-5 1 16,-4 0-16,-2 0 0,-6 1 16,-4 1-16,-1 4 0,-2 4 0,-3 4 15,-3 2-15,-4 6 0,-3 3 16,-1 3-16,0 2 0,3 4 15,-1 4-15,1 3 0,0 2 16,1 3-16,3 1 0,4 4 16,5 2-16,7-8 0,5-1 0,-1-3 15,0-3-15,-2-1 0</inkml:trace>
  <inkml:trace contextRef="#ctx0" brushRef="#br0" timeOffset="23750.8622">27375 3742 0,'0'0'0,"0"0"16,0 0-16,0 0 0,0 0 16,-2 35-16,2-35 0,-8 32 15,3-9-15,-2 3 0,-2 3 16,1 0-16,-1 1 0,-1 4 16,1-2-16,2-6 0,2-4 0,0-1 15,2-4-15,2-7 0,2-3 16,1-6-16,2-4 0,-1-5 15,1-4-15,2-3 0,-1-5 16,1 0-16,0 0 0,1-3 16,0-5-16,2-2 0,-1 2 0,1 3 15,0 5-15,-1 1 16,-2 2-16,3 7 0,2 2 16,1 3-16,3 0 0,0 5 15,2 5-15,-4 0 0,0 3 0,6 4 16,1 1-16,-4-1 0,-3-3 15,-2-2-15</inkml:trace>
  <inkml:trace contextRef="#ctx0" brushRef="#br0" timeOffset="24034.0254">27980 3564 0,'0'0'0,"0"0"0,0 0 0,-12 23 16,12-23-16,-16 30 0,3-5 15,-1 3-15,2 2 0,-4 14 16,-1 2-16,0 5 0,1-6 0,5 3 16,6-7-16,0-6 0,3-6 15,4-5-15,5-5 16,0-5-16,3-4 0,4-3 0,3-5 15,-4-2-15,1-1 0,0-5 16,1-3-16,-1 1 0,-3-3 16,-2 2-16,-3 3 0,0 0 0</inkml:trace>
  <inkml:trace contextRef="#ctx0" brushRef="#br0" timeOffset="24217.1225">27726 3831 0,'0'0'16,"0"0"-16,0 0 0,0 0 16,31-6-16,-31 6 0,39-4 15,-15 3-15,-1-1 0,2 0 16,3-1-16,6 0 0,-1 1 0,0 2 16,0 1-16,-1-3 0,-2-2 15,1 0-15,-6 1 0,-5 0 16</inkml:trace>
  <inkml:trace contextRef="#ctx0" brushRef="#br0" timeOffset="24684.2771">28346 3748 0,'0'0'0,"0"0"0,0 0 15,0 0-15,0 0 0,0 0 0,-8 31 16,8-31-16,-9 33 0,2-15 15,-2 4-15,1 0 0,-2 2 16,2 0-16,1 0 0,0 4 16,1-3-16,3-5 0,3-1 15,1-4-15,1-2 0,5-4 16,3-6-16,2-1 0,2-3 16,3-2-16,0-3 0,2-2 15,1-5-15,-1-1 0,-1-3 16,4-5-16,-1-1 0,-1-2 0,1-3 15,-2 2-15,-3 0 0,-1 3 16,-3 1-16,-2 2 0,-1 3 16,-4 4-16,0 2 0,-2 4 15,-1 2-15,-2 5 0,-2 5 16,0 0-16,-1 2 0,-1 6 16,-3 4-16,1 3 0,-1 0 0,1 9 15,-1 2-15,3-1 0,0-1 16,4-1-16,4-2 0,1-4 15,4-1-15,4-5 0,5-5 16,0-3-16,1-3 0,5-5 16,4-2-16,-3-3 0,-1-1 15,0-4-15,0-4 0,-4 3 0,-5 2 16,-1 1-16</inkml:trace>
  <inkml:trace contextRef="#ctx0" brushRef="#br0" timeOffset="25100.9444">28973 3739 0,'0'0'0,"0"0"0,0 0 16,0 0-16,-16 28 0,16-28 15,-15 32-15,6-12 0,0 2 16,0 1-16,1 2 0,-2 4 16,1-1-16,1-4 0,3-3 15,-1-4-15,2-2 0,0-3 0,2-4 16,0-3-16,0-5 0,1-5 15,1-1-15,0-4 0,1-1 16,1-5-16,1-3 0,3-1 16,0-2-16,3-3 0,2-1 15,0 2-15,1-2 0,3-3 16,-1 2-16,0 6 0,0 2 0,0 5 16,1 3-16,2 4 15,-1 2-15,1 4 0,-1 3 0,-1 3 16,-3 2-16,-2 7 0,-2 3 15,-3 3-15,0 3 0,-3 6 16,-2 7-16,-1-2 0,-2-3 16,0-3-16,-1-3 0,1 3 15,2-3-15,0-4 0,-1-2 16,0-5-16,0-2 0,1-3 16,-1-3-16,1-1 0,1-2 0,-2-5 15,0-4-15,0 2 0,1 1 16,0 0-16</inkml:trace>
  <inkml:trace contextRef="#ctx0" brushRef="#br0" timeOffset="25467.0487">29248 3935 0,'0'0'15,"0"0"-15,0 0 16,0 0-16,29 0 16,-29 0-16,29 3 0,-11-3 0,4 1 15,0-2-15,1-2 0,7 0 16,5-1-16,-5-1 0,-2-2 15,6-4-15,0-2 0,-5-1 16,-4 2-16,-3-5 0,-2-1 16,-3 2-16,-3 1 0,-3-1 15,-4-2-15,-4 1 0,-3 2 0,-5 3 16,-5 0-16,-4 3 16,0 3-16,-8 5 0,-6 3 15,0 5-15,-1 2 0,-2 6 0,0 4 16,3 2-16,1 0 0,1 11 15,5 6-15,7-4 0,5-3 16,9 7-16,9-1 0,2-12 16,2-3-16,12 0 0,9-1 15,-1-6-15,0-6 0,5-1 16,3-3-16,-5-2 0,-3 0 0,-5-1 16,-4-1-16,-6 0 0,-6 1 15,-2-1-15,-4 0 0,0 1 16</inkml:trace>
  <inkml:trace contextRef="#ctx0" brushRef="#br0" timeOffset="26501.0944">24697 3706 0,'0'0'0,"0"0"16,0 0-16,0 0 0,0 0 0,0 0 15,19 19-15,-19-19 0,0 0 16,12 37-16,-8-18 0,-2 2 15,0 3-15,-1 2 0,-1 2 16,0-3-16,1 1 0,-1 2 16,0-3-16,-1-2 0,0-2 15,0-4-15,0-3 0,1-2 16,0-2-16,-1-4 0,0-2 16,1-4-16,0 0 0,-2-5 0,4-2 15,0-4-15,1-4 0,3-8 16,-1-1-16,3-2 0,1 1 15,2-2-15,3 1 0,4-7 16,-1 3-16,1 4 0,1 3 16,-3 4-16,1 4 0,-1 1 15,2 5-15,-2 3 0,1 3 0,-1 6 16,1 4-16,-3 5 0,0 4 16,-3 4-16,-3 5 15,0-1-15,-2 1 0,-3 1 0,-2 2 16,-2-3-16,-1 2 0,-3-4 15,-1-2-15,0-4 0,2-2 16,0-3-16,1-2 0,1-2 16,1-2-16,-2-6 0,-2-4 15,3-2-15,1-3 0,2-4 16,2-4-16,3 0 0,1-2 0,2-4 16,0-4-16,3-6 0,0 4 15,2 0-15,0 1 0,1 5 16,2 3-16,1 1 0,-1 3 15,-1 2-15,-2 4 0,-1 4 16,0 5-16,-2 2 0,-1 4 16,1 5-16,0 2 0,-3 5 15,-3 1-15,-2 5 0,-1 3 16,-2-1-16,-2 1 0,0-1 16,-1 0-16,1-3 0,1-1 0,0-3 15,1-2-15,1-3 0,0 0 16,4-5-16,0-4 0,1 2 15,-2-3-15,-1-1 0</inkml:trace>
  <inkml:trace contextRef="#ctx0" brushRef="#br0" timeOffset="26700.8615">25574 3777 0,'0'0'0,"0"0"16,0 0-16,-2 19 0,2-19 15,-5 27-15,3-12 0,-1 2 16,-2 2-16,2 0 0,0 1 16,-1 4-16,2-5 0,0-2 15,1-3-15,-1-3 0,1-2 0,-2-4 16,1-1-16,0-2 0,2-2 16,-2 3-16</inkml:trace>
  <inkml:trace contextRef="#ctx0" brushRef="#br0" timeOffset="26867.1834">25550 3502 0,'0'0'0,"0"0"0,0 0 16,20 9-16,-20-9 0,26 11 15,-9-1-15,1 1 0,1 2 0,2-1 16,2 1-16,2 2 0,-3-3 15,-3-2-15</inkml:trace>
  <inkml:trace contextRef="#ctx0" brushRef="#br0" timeOffset="27184.3166">26169 3639 0,'0'0'0,"0"0"0,0 0 16,0 0-16,0 0 0,0 0 16,-11-16-16,11 16 0,0 0 0,-31-4 15,31 4-15,-34 4 0,14-1 16,-1 2-16,-1 2 0,1 1 15,0 1-15,-5 4 0,0 0 16,4-1-16,4 0 0,4 3 16,5 2-16,4-1 0,5 1 15,5 1-15,3-1 0,3-1 16,4-1-16,2 1 0,4-1 16,2 2-16,0-3 0,-6 1 15,-1 2-15,-4-3 0,-3-1 0,-3 1 16,-3-1-16,-5 2 0,-3-2 15,-7 3-15,-6-1 0,-3 1 16,-3-2-16,-4 0 0,-4-1 16,0 0-16,0-2 0,-1-2 15,0 0-15,2-2 0,4-1 0,0 0 16,6-1-16,5 0 0</inkml:trace>
  <inkml:trace contextRef="#ctx0" brushRef="#br0" timeOffset="27603.4874">24810 4514 0,'0'0'0,"0"0"0,0 0 16,0 0-16,0 0 0,24-1 15,-24 1-15,28-3 0,-28 3 0,37-1 16,-10 0-16,0 0 0,2 0 16,14-3-16,5 0 15,2 1-15,-1 0 0,18-3 0,1-2 16,-3 2-16,-2 2 0,12-1 15,-1 1-15,3 0 0,-9 0 16,6-1-16,-6 2 0,-11 1 16,-9 2-16,-4 1 0,-3 0 15,-8-2-15,-5 0 0,-6 1 16,-5 0-16,-4 1 0,-4-1 0,-2 1 16,-4-1-16,-3 0 15,-5 0-15,-11 3 0,-7 3 16,6-1-16,2-2 0,4 0 0</inkml:trace>
  <inkml:trace contextRef="#ctx0" brushRef="#br0" timeOffset="28150.6374">24991 4710 0,'0'0'0,"0"0"0,0 0 0,0 0 15,27-2-15,-27 2 0,35-2 16,-13-1-16,3 0 0,7 0 16,6 1-16,11-2 0,-3 1 0,18-1 15,4 1-15,-4 2 16,-3 0-16,14 0 0,0-3 16,1 2-16,-10 1 0,6-1 15,-5 0-15,-11 2 0,-9 1 0,-3 0 16,-1-1-16,-9-1 0,-7 1 15,-1 0-15,-2 0 16,-6 0-16,-5 0 0,-3 0 0,0 0 16,-4 0-16,0 1 0,-3 0 15,-1 1-15,-2-2 0,3 1 0,-3-1 16,0 0-16,0 0 0,0 0 16,0 0-16,0 0 15,0 0-15,0 0 0,0 0 0,0 0 16,0 0-16,0 0 0,0 0 15,0 0-15,0 0 0,0 0 16,0 0-16,2-1 0,-2 1 16,0 0-16,0 0 0,0 0 15,0 0-15,0 0 0,0 0 16,0 0-16,0 0 0,0 0 0,2 0 16,-2 0-16,0 0 0,0 0 15,0 0-15,0 0 16,0 0-16,0 0 0,0 0 0,0 0 15,0 0-15,0 0 0,-10 2 16,2-1-16,0 2 0,-2-2 0,1 0 16,1 0-16,1 0 0</inkml:trace>
  <inkml:trace contextRef="#ctx0" brushRef="#br0" timeOffset="34551.5605">3709 4738 0,'0'0'0,"0"0"16,-24 0-16,10 0 0,0 2 0,-17 4 16,-7 4-16,1 2 0,1 5 15,-20 3-15,-4 2 16,4 1-16,4-1 0,-14 13 0,-10 14 15,9-6-15,10 0 0,-6 8 16,-1 2-16,15-4 0,10-5 0,-15 28 16,8-2-16,14-10 0,10-7 15,13 3-15,8 2 16,4-9-16,0-7 0,11 3 16,10 2-16,1-6 0,4-2 15,22 5-15,18 5 0,-6-13 16,-5-8-16,12-3 0,5-3 15,6-5-15,5-3 0,9-7 16,6-4-16,4 2 0,6 3 0,1-2 16,-1-3-16,3-2 0,-4-3 15,4-1-15,2-3 0,-6-2 16,-1-3-16,-2-2 0,1-3 16,-6-2-16,-2-3 0,-6-5 15,-2-3-15,-9-1 0,-7 0 0,-6-6 16,-4-4-16,-7 0 0,-5-2 15,-10-8-15,-5-7 16,-10 3-16,-3 3 0,-8-3 0,-3-3 16,-11 0-16,-5 0 0,-18-7 15,-12-3-15,-2 5 0,-1 2 16,-15 0-16,-10 1 0,-10 5 16,-8 3-16,-13 6 0,-6 4 15,-4 5-15,-5 2 0,-8 4 16,-7 1-16,-8 11 0,-6 6 0,-8 7 15,-7 7-15,9 6 0,8 5 16,-9 9-16,-3 7 0,2 10 16,0 7-16,6 13 0,2 8 15,44-22-15,27-12 0,19-12 16</inkml:trace>
  <inkml:trace contextRef="#ctx0" brushRef="#br0" timeOffset="34886.4267">2778 6156 0,'0'0'0,"0"0"0,0 0 16,0 0-16,0 0 0,33 8 15,-33-8-15,29 17 0,-15-7 0,3 1 16,-2 1-16,1 1 0,-2 1 15,0-2-15,-4-2 0,0 0 16</inkml:trace>
  <inkml:trace contextRef="#ctx0" brushRef="#br0" timeOffset="35151.0898">2515 6587 0,'0'0'0,"0"0"16,0 0-16,0 0 0,0 0 0,36-12 15,-16 8-15,2 2 0,2 1 16,3 0-16,0-1 0,0 1 16,0 2-16,2 3 0,-2 2 15,-8 5-15,-4 1 0,-9 5 16,-4 2-16,-5 2 0,0 1 16,-6 5-16,-1 0 0,3-2 0,1-4 15,2-2-15,1-4 16,3 0-16,3-2 0,8-5 0,10-3 15,3-7-15,3-3 0,7-5 16,5-6-16,-7 3 0,-7 3 0,-4 1 16</inkml:trace>
  <inkml:trace contextRef="#ctx0" brushRef="#br0" timeOffset="35310.8082">3292 6175 0,'0'0'0,"0"0"0,0 0 16,0 0-16,0 0 0,0 0 16,0 0-16,29 19 0,-29-19 15,18 18-15,-18-18 0,22 21 0,-7-12 16,-5-1-16,0-1 16,-2-1-16</inkml:trace>
  <inkml:trace contextRef="#ctx0" brushRef="#br0" timeOffset="35467.7698">3812 6178 0,'0'0'0,"0"0"0,0 0 16,0 0-16,-27 11 0,27-11 15,-37 15-15,15-5 0,-3 2 16,-3 3-16,-4 4 0,-8 3 16,4 2-16,-11 5 0,1-1 15,8-6-15,8-3 0,5-5 0</inkml:trace>
  <inkml:trace contextRef="#ctx0" brushRef="#br0" timeOffset="35634.6287">3244 6475 0,'0'0'16,"0"0"-16,0 0 0,0 0 0,12 20 15,-12-20-15,13 23 0,-13-23 16,15 27-16,-5-14 0,-1 1 15,-1 0-15,2-3 0,-2-2 16,1 0-16,-3-2 0</inkml:trace>
  <inkml:trace contextRef="#ctx0" brushRef="#br0" timeOffset="36051.1833">3306 6528 0,'0'0'0,"0"0"0,0 0 15,0 0-15,0 0 0,30-15 0,-30 15 16,32-12-16,-11 7 0,4-1 15,3-1-15,-2 0 0,2 2 16,7-2-16,-1 4 16,-2-1-16,-5 3 0,0 1 0,-5 1 15,-8 2-15,-6-1 0,-8 6 16,-8 1-16,-6 4 0,-2 0 0,-10 5 16,-7 4-16,-3 3 0,-1-2 15,-6 4-15,0-2 16,6-5-16,7-3 0,6-5 0,8-2 15,5-3-15,3-4 0,14-3 16,10-2-16,3-5 0,0-3 16,10-1-16,6-2 0,5-1 0,-5 1 15,0 1-15,-2 2 16,-8 4-16,-4 1 0,-9 3 16,-2 0-16,-10 5 0,-7 3 0,-8 6 15,-7 5-15,-3-1 0,-6 1 16,-13 9-16,-5 4 0,2-1 15,4-1-15,-9 6 0,-2-1 16,6-4-16,9-3 0,2-3 16,9-5-16,12-7 0,4-3 15,5-2-15,1-3 0,0 0 0</inkml:trace>
  <inkml:trace contextRef="#ctx0" brushRef="#br0" timeOffset="36234.7838">3430 6798 0,'0'0'0,"0"0"15,0 0-15,0 0 0,23 16 0,-23-16 16,21 20-16,-9-9 0,1 1 16,3-1-16,0 2 0,4-4 15,1 0-15,9-3 0,3-4 16,-1-4-16,2-3 0,8-6 16,-4-2-16,0-2 0,-1-2 0,-5-2 15,-1-4-15,-5 1 0,-4-2 16,-3 2-16,-3 5 0,-4 3 15</inkml:trace>
  <inkml:trace contextRef="#ctx0" brushRef="#br0" timeOffset="36400.7913">4071 6436 0,'0'0'15,"0"0"-15,0 0 0,0 0 16,0 0-16,0 0 0,0 0 16,4 23-16,-4-23 0,1 31 0,-2-10 15,-3 1-15,2 1 0,1-1 16,-2 2-16,-1 5 0,1-1 15,1-3-15,0-3 0,-1-4 16,1-1-16,0-4 0,1-2 16,1-1-16</inkml:trace>
  <inkml:trace contextRef="#ctx0" brushRef="#br0" timeOffset="36634.073">4142 6432 0,'0'0'0,"0"0"0,18-6 0,-9 3 15,4 1-15,2 1 0,3 1 16,-1 0-16,0 2 0,4 4 16,0 2-16,-3 1 0,0-1 15,-5 2-15,-1 2 0,-2 3 0,-1-1 16,-5 3-16,-4 1 16,0-1-16,-3 1 0,-3 0 0,-4 3 15,-3-2-15,-3-1 0,-6 4 16,-3 0-16,0-3 0,2-2 15,2-3-15,6-2 0,2-3 16</inkml:trace>
  <inkml:trace contextRef="#ctx0" brushRef="#br0" timeOffset="36752.2776">3996 6646 0,'0'0'16,"0"0"-16,0 0 0,0 0 0,19-19 16,-19 19-16,28-14 15,-12 5-15,5 1 0,-1 0 0,2 1 16,4 1-16,1 5 0,-2-2 15,1 2-15,-4 0 0,-6 0 0,0 0 16</inkml:trace>
  <inkml:trace contextRef="#ctx0" brushRef="#br0" timeOffset="36901.5367">4068 6761 0,'0'0'16,"0"0"-16,0 0 0,0 0 0,0 0 15,0 0-15,0 0 0,0 0 16,25-1-16,-25 1 0,41-11 15,-14 3-15,1-1 0,5-1 16,4-2-16,7-4 0,-1 0 16,1-1-16,-9 4 0,-7 2 0</inkml:trace>
  <inkml:trace contextRef="#ctx0" brushRef="#br0" timeOffset="37136.3319">4694 6375 0,'0'0'0,"0"0"0,0 0 16,0 0-16,-5 28 0,5-28 16,-8 35-16,1-10 0,-1 4 15,-1 3-15,-1 3 0,-3 8 16,0-3-16,0 4 0,2-3 16,3-10-16,0-5 0,1-4 15,0-4-15,1-5 0,-1-4 0,2-6 16,1-5-16,-2-2 0,0-2 15,3-7-15,1-7 16,1 5-16,0 1 0,-1 3 0</inkml:trace>
  <inkml:trace contextRef="#ctx0" brushRef="#br0" timeOffset="37384.2672">4720 6367 0,'0'0'16,"8"-4"-16,6-3 0,1 0 0,0-1 16,11-1-16,-1 0 15,2 3-15,0-1 0,3 4 0,0 2 16,-5 1-16,-3 2 0,0 9 15,0 6-15,-5 3 0,-2 2 16,-6 8-16,-1 6 0,-3 1 16,-4 1-16,-1 6 0,0-2 15,-1-4-15,1-5 0,-3 0 16,-4-3-16,4-4 0,1-3 16,-1-1-16,-4 0 0,-1-4 0,2-2 15,-9-3-15,-3 0 16,-1-5-16,-2 1 0,-1-8 0,-1-4 15,7 1-15,4 0 0,2 0 16</inkml:trace>
  <inkml:trace contextRef="#ctx0" brushRef="#br0" timeOffset="37517.9281">4867 6538 0,'0'0'0,"0"0"15,14-5-15,-2 3 0,0 0 16,4 0-16,0-1 0,0 1 15,1 0-15,5 1 0,0 2 16,-3-1-16,-4 0 0,-2 0 16</inkml:trace>
  <inkml:trace contextRef="#ctx0" brushRef="#br0" timeOffset="37668.3601">4810 6738 0,'0'0'0,"0"0"15,0 0-15,0 0 0,32-7 0,-32 7 16,39-11-16,-16 5 0,1 3 16,5-4-16,3 0 0,2-1 15,-6 1-15,-3 1 0</inkml:trace>
  <inkml:trace contextRef="#ctx0" brushRef="#br0" timeOffset="37808.054">5834 6497 0,'0'0'0,"0"0"16,0 0-16,0 0 0,0 0 0,26 8 15,-26-8-15,22 7 16,-22-7-16,23 6 0,-13-3 16,-2-1-16</inkml:trace>
  <inkml:trace contextRef="#ctx0" brushRef="#br0" timeOffset="37959.7374">6346 6531 0,'0'0'0,"0"0"0,0 0 16,20 3-16,-20-3 0,20 5 16,-20-5-16,24 7 0,-13-7 0,0 0 15,-4 1-15,1-1 0</inkml:trace>
  <inkml:trace contextRef="#ctx0" brushRef="#br0" timeOffset="38091.6296">6761 6552 0,'0'0'0,"0"0"16,0 0-16,0 0 0,21 2 0,-21-2 16,0 0-16,27 5 0,-27-5 15,21 2-15,-15 0 0,2-2 16</inkml:trace>
  <inkml:trace contextRef="#ctx0" brushRef="#br0" timeOffset="38235.0646">7146 6535 0,'0'0'0,"0"0"0,0 0 16,0 0-16,0 0 0,32 4 16,-32-4-16,20 8 0,-9-2 0,-2 0 15,1-1-15,-2 1 0,0-2 16,-1 0-16</inkml:trace>
  <inkml:trace contextRef="#ctx0" brushRef="#br0" timeOffset="38534.7151">8095 6104 0,'0'0'0,"0"0"0,0 0 0,0 0 16,0 0-16,-33 14 0,11-5 16,-1 2-16,-2 0 0,-3 4 15,-2 0-15,-4 6 0,3 0 16,3-2-16,3 1 0,1-1 16,7-1-16,5-2 0,10-1 15,6-5-15,6-1 0,7-3 0,10-1 16,-1-2-16,2 1 0,4-2 15,3-2-15,-2 0 0,-2 0 16,2 2-16,-3 3 0,-7-2 16,-6 0-16,-2-1 0</inkml:trace>
  <inkml:trace contextRef="#ctx0" brushRef="#br0" timeOffset="38701.3003">7585 6584 0,'0'0'0,"0"0"0,0 0 16,31-3-16,-31 3 0,42-1 15,-16-3-15,3 2 0,2 0 16,12 0-16,2 0 0,6-2 16,-5 0-16,-8 1 0,-8 0 15,-4 1-15</inkml:trace>
  <inkml:trace contextRef="#ctx0" brushRef="#br0" timeOffset="39019.3344">7614 6745 0,'0'0'0,"0"0"16,0 0-16,-14 19 0,14-19 0,-6 20 16,5-9-16,3 0 0,1-2 15,7 1-15,5-1 0,4-4 16,2-1-16,14-3 0,7-3 15,-1-2-15,0 0 0,6-5 16,1-3-16,-11-2 0,-5 1 16,-3-3-16,-7 0 0,-11 3 15,-6 1-15,-14 4 0,-12 0 16,0 2-16,-4 2 0,-13 2 16,-9 2-16,2 1 0,1 1 0,2 0 15,3 1-15,6-1 0,5 2 16,-1 0-16,3 0 15,10-2-15,8 0 0,8-2 0,8-3 16,7 0-16,5-3 0,-7 3 16,-2 1-16,-2-1 0</inkml:trace>
  <inkml:trace contextRef="#ctx0" brushRef="#br0" timeOffset="39234.341">8376 6360 0,'0'0'0,"0"0"0,24-3 0,-7 0 15,4 1-15,6-1 0,4-1 16,-1 1-16,1 2 0,6-2 16,-2 1-16,-4 3 0,-5 4 15,-7-1-15,-8-2 0,-2-1 0,-1 0 16,-3 1-16</inkml:trace>
  <inkml:trace contextRef="#ctx0" brushRef="#br0" timeOffset="39384.1308">8238 6595 0,'0'0'0,"0"0"16,0 0-16,0 0 0,0 0 0,25-8 16,-25 8-16,46-11 0,-19 5 15,4-1-15,3 0 16,1-2-16,0 2 0,9 5 0,-1 5 15,1 2-15,-8-2 0,-8 0 16</inkml:trace>
  <inkml:trace contextRef="#ctx0" brushRef="#br0" timeOffset="39634.2784">8524 6460 0,'0'0'15,"0"0"-15,0 0 0,-15 25 0,15-25 16,-17 35-16,7-10 0,0-1 16,2 0-16,-3 8 0,2-3 15,3-2-15,1-3 0,2 0 16,3-3-16,5-8 0,4-4 0,4-6 16,6-3-16,1-4 0,0-3 15,9-7-15,2-7 16,-2-1-16,-1-1 0,4-9 0,0-3 15,-4-2-15,-1-1 0,-6 9 16,-4 6-16,-4 5 0</inkml:trace>
  <inkml:trace contextRef="#ctx0" brushRef="#br0" timeOffset="39800.7495">8965 6120 0,'0'0'0,"0"0"16,0 0-16,0 0 0,0 0 0,0 0 15,-5 23-15,5-23 0,-10 27 16,3-8-16,-2 5 0,0 2 15,0 1-15,0 0 0,0 2 16,0 3-16,2-4 0,3-6 16,2-5-16,1-3 0,1-3 0,0-2 15,0-1-15,0-1 0</inkml:trace>
  <inkml:trace contextRef="#ctx0" brushRef="#br0" timeOffset="40367.9226">9115 6176 0,'0'0'0,"0"0"0,0 0 16,30 1-16,-30-1 0,30 2 15,-11 1-15,2 0 0,0 1 16,6 0-16,-2 0 0,-2 1 0,-1-2 16,-2 2-16,-2-2 15,-3 2-15,0 1 0,-4 1 16,-4 0-16,-2 0 0,-3 1 0,-4 3 15,-4 4-15,-1 0 0,-1 1 0,-5 2 16,-5 0-16,-1 0 16,2-2-16,-8 4 0,3 0 15,-1-2-15,-2-1 0,-3-5 16,0-2-16,1-2 0,3-1 0,-3-3 16,-1-3-16,2-2 0,3-1 15,2-2-15,1-3 16,4-1-16,3-1 0,2 2 0,2-2 15,3 0-15,2-1 0,6-1 16,6 1-16,4 2 0,4 1 16,7 1-16,3 1 0,2 0 15,1 1-15,1 0 0,0 1 16,-3 1-16,-1 2 0,-5 1 16,-3 2-16,-5-1 0,-6 1 0,-7 3 15,-5 4-15,-11 1 0,-5 1 16,-8 2-16,-9 2 15,0-1-15,-1-2 0,-7 1 0,0-1 16,9-1-16,5-2 0,9-1 16,5-3-16,5-2 0,2-3 15,11-1-15,8-1 0,4 1 16,5-1-16,10-2 0,9-2 16,-3-1-16,0 1 0,10-1 0,2-1 15,-7 2-15,-5 2 0,-3-3 16,-2 2-16,-8 0 0,-3 2 15,-4-1-15</inkml:trace>
  <inkml:trace contextRef="#ctx0" brushRef="#br0" timeOffset="40951.7006">9171 6311 0,'0'0'0,"0"0"0,0 0 15,0 0-15,-7 25 0,7-25 0,-11 31 16,4-11-16,-1 1 0,1 6 16,0 4-16,-4 8 0,2-1 0,1-2 15,2-1-15,0-1 16,2-6-16,1-4 0,-2-2 16,1-5-16,-2-4 0,-2-1 15,0-2-15,-1-3 0,-2-3 0,-1-3 16,-3-2-16,2-2 0,0-1 15,1-3-15,0-1 16,2 1-16,1-2 0,1 1 0,3-2 16,0 4-16,2 0 0,4 0 15,3-1-15,4 2 0,4-2 0,4 1 16,5 3-16,0 1 16,1 0-16,2 1 0,2 1 15,-1 1-15,-3 1 0,2 0 0,-3 0 16,-5 1-16,-2 1 0,-6 1 15,-2 3-15,-7-2 0,-4-1 16,-8 3-16,-5 0 0,-5 1 16,0 1-16,-11 2 0,-3 2 15,0-3-15,2 1 0,2-1 16,2 2-16,2-2 0,8-3 16,6-1-16,4-2 0,9-1 15,4-2-15,13-3 0,11-2 16,5-1-16,4 0 0,9 0 0,7-1 15,6 2-15,-3 0 0,-2-3 16,0 0-16,-2-1 0,-7 3 16,-7 1-16,-8 1 0,-9 0 15,-7 2-15,-10 0 0,-6 3 16,-7 0-16,-4 2 0,2 0 16,4-1-16,1-1 0</inkml:trace>
  <inkml:trace contextRef="#ctx0" brushRef="#br0" timeOffset="46468.204">10556 6324 0,'0'0'0,"0"0"0,0 0 16,0 0-16,0 0 0,9 25 16,-9-25-16,3 29 0,-3-29 0,-2 43 15,-2-14-15,-2 4 0,-2 1 16,-6 10-16,-4 2 15,0-4-15,-2-2 0,-5 4 0,2-4 16,0-2-16,3-7 0,0-8 16,1-6-16,1-6 0,3-4 15,-1-8-15,2-6 0,3-2 16,0-2-16,1-7 0,1-7 16,2 6-16,2 2 0,0 5 0</inkml:trace>
  <inkml:trace contextRef="#ctx0" brushRef="#br0" timeOffset="46587.7742">10612 5977 0,'0'0'0,"9"-2"0,5 1 16,3 1-16,2 1 0,6 3 16,1 4-16,0 1 0,-3 1 0,0 0 15,-4-2-15,-4-2 0</inkml:trace>
  <inkml:trace contextRef="#ctx0" brushRef="#br0" timeOffset="46967.7413">11090 6224 0,'0'0'16,"0"0"-16,0 0 0,0 0 0,-11 31 15,11-31-15,-14 35 16,7-15-16,-1 1 0,-1 2 0,0 1 15,-1 4-15,3 0 0,3-5 16,4-2-16,3-4 0,0-3 16,7-5-16,6-2 0,3-4 15,2-3-15,4-4 0,5-5 16,2-3-16,-3-1 0,-3-5 16,-2-4-16,-1 1 0,-4 1 0,3-9 15,-2-3-15,-2 5 0,-3 5 16,-3 4-16,-1 3 0,-3 3 15,-2 4-15,-4 4 16,-3 0-16,-1 5 0,-2 3 0,-2 6 16,-3 6-16,0 3 0,1 1 0,2 2 15,-1 4-15,3-1 16,0 0-16,5 3 0,4 1 16,4-4-16,4-4 0,-3-3 15,-1-5-15,-3-1 0</inkml:trace>
  <inkml:trace contextRef="#ctx0" brushRef="#br0" timeOffset="47268.1745">11957 6164 0,'0'0'0,"0"0"16,0 0-16,-33-3 0,19 5 0,-4 2 15,-3 3-15,0 1 0,0-1 16,-1 6-16,4 1 15,4 1-15,4 0 0,8 1 0,6 1 16,2-1-16,4-1 0,3-2 16,3-1-16,4 2 0,-1 1 15,-2 0-15,-3-1 0,-5-1 16,-4-2-16,-9 3 0,-6 1 16,-2-1-16,-2-2 0,-8 1 15,-7 1-15,2-2 0,-1-1 16,0 0-16,2-1 0,1-3 0,0-3 15,8-5-15,6-4 0,1 2 16,2-1-16,1 1 0</inkml:trace>
  <inkml:trace contextRef="#ctx0" brushRef="#br0" timeOffset="47501.5483">12480 6086 0,'0'0'0,"0"0"0,-12 21 16,1-7-16,-4 2 0,-6 14 16,-2 7-16,-1 0 0,-1 1 15,-3 7-15,5-1 0,3-2 16,6-7-16,9-5 0,9-3 16,2-7-16,4-6 0,8-4 15,6-6-15,1-4 0,1-3 0,-3-2 16,-1-1-16,-3-1 0,-4-1 15,-3 1-15,-2 3 0,-2-1 16</inkml:trace>
  <inkml:trace contextRef="#ctx0" brushRef="#br0" timeOffset="47651.7625">12201 6316 0,'0'0'0,"10"-3"16,6-2-16,3 0 0,2 2 0,14-4 15,6 2-15,10-3 0,0 2 16,3 2-16,2 0 0,-3 1 0,-13 0 16,-8 0-16</inkml:trace>
  <inkml:trace contextRef="#ctx0" brushRef="#br0" timeOffset="47835.225">12889 6318 0,'0'0'0,"0"0"0,0 0 0,-11 18 16,11-18-16,-12 23 0,12-23 16,-17 30-16,9-13 0,1-1 15,-1 0-15,1-2 0,1-2 16,-2 3-16,1-3 0,2-2 0,1-3 16,0-2-16,2 0 0,0-2 15</inkml:trace>
  <inkml:trace contextRef="#ctx0" brushRef="#br0" timeOffset="47985.0224">12919 5963 0,'0'0'0,"0"0"0,0 0 16,0 0-16,0 0 0,30 20 15,-30-20-15,36 20 0,-15-7 0,-3-2 16,-1 0-16,-3-3 0</inkml:trace>
  <inkml:trace contextRef="#ctx0" brushRef="#br0" timeOffset="48234.6947">13442 6081 0,'0'0'0,"0"0"0,-16 15 15,4-4-15,-3 2 0,-6 12 0,-1 7 16,0 2-16,0 4 0,-5 14 15,0 4-15,4-3 0,3-1 16,0 1-16,5-6 0,-1-2 16,4-8-16,2-9 0,2-4 15,1-4-15,3-4 0,-4-7 16,-3-4-16,-4-2 0,0-2 0,-4-2 16,-3-4-16,6 1 15,0-2-15,0-4 0,-2-3 0,4 2 16,3 4-16,1-1 0</inkml:trace>
  <inkml:trace contextRef="#ctx0" brushRef="#br0" timeOffset="48367.8668">13097 6252 0,'0'0'16,"10"-2"-16,6-3 0,1 1 16,3-1-16,11 0 0,4-1 15,9-1-15,0 2 0,3 1 0,1-1 16,5 1-16,-5 2 0,-11 0 15,-8 1-15,-6 0 0</inkml:trace>
  <inkml:trace contextRef="#ctx0" brushRef="#br0" timeOffset="48801.3739">13805 6156 0,'0'0'0,"0"0"0,0 0 0,0 0 16,-9 29-16,9-29 0,-11 31 15,3-12-15,0 3 0,-2 0 16,-1 2-16,2-1 0,1-1 0,3 4 16,2-4-16,4-2 15,5-4-15,3-6 0,4-6 16,6-4-16,3-4 0,3-3 16,2-1-16,4-6 0,-2-4 0,-1-3 15,-1-4-15,-3 1 16,-3 2-16,-3-1 0,-2 4 0,-5 4 15,-4 3-15,-1 6 0,-3 2 16,-3 4-16,0 4 0,-4 7 16,-4 7-16,-2 6 0,-2 5 0,-2 4 15,-2 5-15,4 1 16,2-2-16,1 7 0,4-4 16,1-7-16,0-4 0,2-4 15,1-3-15,0-6 0,-1-4 0,1-4 16,-2-2-16,1-2 0,0-1 15,-7-1-15,-3 0 16,-6-1-16,-4 1 0,-1-5 0,-1-1 16,0-1-16,-2 0 0,4-3 15,2-5-15,5 3 0,2 2 0,2 1 16</inkml:trace>
  <inkml:trace contextRef="#ctx0" brushRef="#br0" timeOffset="49268.7944">14829 6186 0,'0'0'16,"0"0"-16,0 0 0,-4 30 0,4-30 15,-10 35-15,1-9 16,0 0-16,1 0 0,0 6 0,1 0 15,2-5-15,1-3 0,3-1 16,3-5-16,3-4 0,2-7 0,10-6 16,6-5-16,-1-5 15,0-3-15,4-5 0,3-3 16,-2-2-16,-2 1 0,5-11 16,0-4-16,-3 4 0,-1 5 0,-2 2 15,-2 1-15,-6 7 0,-2 2 16,-4 7-16,-4 5 0,-1 4 15,-1 4-15,-5 8 0,-2 5 16,-3 1-16,0 5 0,-7 15 16,-2 7-16,3-2 0,1-1 0,1 1 15,1 1-15,0-1 0,3-8 16,-1-4-16,2-4 16,-1-6-16,2-3 0,-3-4 15,-2-4-15,-4-2 0,-4-4 0,-2-1 16,-5-3-16,1 1 0,0 0 15,-8-2-15,-5-3 0,5-3 16,3-3-16,7 2 0,5 2 16,3 1-16</inkml:trace>
  <inkml:trace contextRef="#ctx0" brushRef="#br0" timeOffset="49651.3052">15418 6250 0,'0'0'0,"0"0"0,-3 18 15,3-18-15,-7 28 0,4-8 16,-1 3-16,1 5 0,1-1 0,3-3 16,2-3-16,4-1 0,3-4 15,10-5-15,5-6 0,0-4 16,2-2-16,1-6 0,4-5 15,-4-1-15,-4-3 0,-3-2 16,-1-2-16,-5-1 0,-2-3 0,-7-5 16,-5-1-16,-3 3 15,-3 3-15,-9 5 0,-4 3 16,-3 4-16,-2 4 0,-5 7 0,-2 6 16,0-1-16,1 0 0,3 3 15,4 2-15,5 1 0,2 0 16,5 2-16,4 4 0,2-2 15,4 0-15,11-4 0,9-2 16,-3-1-16,-4-1 0,-2-1 16</inkml:trace>
  <inkml:trace contextRef="#ctx0" brushRef="#br0" timeOffset="50051.7427">15997 6167 0,'0'0'0,"0"0"0,0 0 0,-18 26 16,18-26-16,-18 32 0,6-7 16,1-1-16,1 2 0,-2 6 15,1 1-15,2-4 0,3-3 16,1 1-16,3-2 0,2-6 0,2-4 16,9-6-16,8-4 15,2-5-15,1-5 0,5-4 0,1-3 16,0-2-16,-3 0 0,-2-5 15,-1-4-15,-3 1 0,-2-3 0,1-5 16,0-1-16,-5 4 16,-2 4-16,-3 4 0,-3 6 15,-1 2-15,-2 4 0,-1 2 16,0 3-16,-1 2 0,0 0 0,-2 7 16,-2 5-16,-1 1 0,1 3 15,0 4-15,1 3 0,0 5 16,2-2-16,2 0 0,2 0 15,5-4-15,2-3 0,7-2 16,7-4-16,0-4 0,1-2 16,4-7-16,3-3 0,-6 1 0,-5-1 15,-3 1-15</inkml:trace>
  <inkml:trace contextRef="#ctx0" brushRef="#br0" timeOffset="50335.9473">16627 6213 0,'0'0'16,"0"0"-16,0 0 0,-10 20 16,10-20-16,-13 23 0,4-6 15,0 1-15,2 1 0,0 2 16,1 0-16,-1 3 0,1-4 0,2-2 16,1-5-16,-1-2 15,2-3-15,2-5 0,2-6 0,2-1 16,-1-3-16,1-4 0,2-2 15,-1-3-15,1-2 0,2-2 16,2-2-16,0 1 0,-1 1 16,4 3-16,-1 6 0,-3 4 0,-1 1 15,2 3-15,0 0 16,2 3-16,3 2 0,0 3 16,3 5-16,-2 0 0,0 2 0,-3-2 15,-2-2-15,-1-1 0</inkml:trace>
  <inkml:trace contextRef="#ctx0" brushRef="#br0" timeOffset="50952.2936">17492 6172 0,'0'0'0,"0"0"0,0 0 0,-1 24 16,1-24-16,-5 29 0,0-7 15,-1 1-15,-1-1 0,-2 6 16,-2 1-16,-1-4 0,1-3 16,3-2-16,0-4 0,1-3 15,2-3-15,3-3 0,2-3 16,3-4-16,2-3 0,4-4 16,2-2-16,0-2 0,0-3 0,4-4 15,1-5-15,2 1 0,1 2 16,4-3-16,1 0 15,-3 5-15,-1 4 0,1 0 0,1 3 16,-1 6-16,0 1 0,-2 6 16,0 5-16,-2 1 0,-3 1 0,-2 5 15,-1 5-15,-2 1 0,-2-1 16,-2 1-16,0-1 16,-3 1-16,0-1 0,-1-2 15,-1-1-15,-1-2 0,0-2 0,-1-3 16,0-3-16,-2-2 0,1-1 15,0-4-15,-1-3 0,2-2 16,1-4-16,3-4 0,4-4 16,1-3-16,2 0 0,6-2 15,3-1-15,7-4 0,0 3 0,2 2 16,3 2-16,0 3 0,-1 4 16,3 5-16,-3 7 15,-3 2-15,-3 2 0,0 4 0,0 4 16,-4 4-16,-4 3 0,-2 5 15,-2 4-15,-3-3 0,-1 1 0,-3-3 16,0 1-16,-2-2 16,-1-2-16,-1-2 0,-1-3 15,-1-2-15,0-1 0,0-2 0,5-3 16,-2-1-16,0-1 0,0 1 16</inkml:trace>
  <inkml:trace contextRef="#ctx0" brushRef="#br0" timeOffset="51285.1428">18579 6204 0,'0'0'0,"0"0"15,0 0-15,0 0 0,-10 23 0,10-23 16,-16 32-16,7-12 0,1 1 16,0-1-16,1 1 15,3-2-15,1 0 0,6 1 0,6-2 16,3-4-16,3-3 0,7-6 15,7-5-15,-1-2 0,-1-4 0,6-4 16,-1-2-16,-1 0 16,-2-1-16,-6-2 0,-6-1 15,-5 1-15,-6-2 0,-8-1 16,-7-2-16,-2 3 0,-1 3 0,-7 0 16,-6 3-16,0 3 0,-2 4 15,-6 4-15,0 2 0,3 2 16,3 1-16,3 4 0,6 1 15,4 0-15,7-1 0,10 1 16,8 1-16,2-4 0,5-3 0,-4 0 16,-3-1-16,-2-1 0</inkml:trace>
  <inkml:trace contextRef="#ctx0" brushRef="#br0" timeOffset="51535.0863">19213 6010 0,'0'0'0,"0"0"0,0 0 0,0 0 16,-15 26-16,15-26 0,-23 32 15,9-12-15,-2 2 0,-1 7 16,-3 4-16,-3 6 0,2-1 0,1 3 16,4-4-16,5-6 0,5-3 15,7-6-15,6-3 0,4-4 16,4-6-16,8-4 0,6-2 15,-4-3-15,-2-2 0,-1-1 16,-1-4-16,-2 2 0,-4-1 16,-1 2-16,-4 0 0,-2 2 0</inkml:trace>
  <inkml:trace contextRef="#ctx0" brushRef="#br0" timeOffset="51687.0806">18950 6267 0,'0'0'0,"0"0"15,0 0-15,0 0 0,0 0 0,24-14 16,-24 14-16,36-8 0,-36 8 16,43-9-16,-16 6 15,2-1-15,0 3 0,9-1 0,4 1 16,-7 0-16,-5 0 0,-5 1 16</inkml:trace>
  <inkml:trace contextRef="#ctx0" brushRef="#br0" timeOffset="51886.0863">19581 6249 0,'0'0'0,"0"0"0,0 0 16,0 0-16,-15 23 0,15-23 0,-14 26 16,6-10-16,1 0 0,-1 3 15,0 2-15,2-2 0,0-2 0,1 3 16,1-4-16,4-4 15,5-3-15,-2-1 0,0-2 16,0 0-16</inkml:trace>
  <inkml:trace contextRef="#ctx0" brushRef="#br0" timeOffset="52034.094">19676 5992 0,'0'0'0,"0"0"0,0 0 0,0 0 16,0 0-16,0 0 0,11 20 16,-11-20-16,0 0 0,6 29 15,-6-29-15,0 0 0</inkml:trace>
  <inkml:trace contextRef="#ctx0" brushRef="#br0" timeOffset="52302.1067">19811 6257 0,'0'0'0,"0"0"0,0 0 16,0 0-16,9 20 0,-9-20 15,7 22-15,-5-9 0,-1 2 0,0 0 16,1 2-16,-1-1 16,0 0-16,1-4 0,-2-1 15,2-1-15,1-2 0,4-4 0,2-2 16,0-4-16,1 0 0,2-4 16,3-2-16,4-6 0,-1 0 15,1-3-15,0-2 0,-2 0 16,0 1-16,2-5 0,-2-1 15,-1 2-15,-2 1 0,0 2 16,0 0-16,-3 2 0,-2 3 16,-1 3-16,0 0 0,-2 4 0,-2 3 15,-2 1-15,0 0 16,1 1-16</inkml:trace>
  <inkml:trace contextRef="#ctx0" brushRef="#br0" timeOffset="52668.6757">20189 6377 0,'0'0'0,"0"0"16,0 0-16,0 0 0,0 0 0,33-5 15,-33 5-15,31-5 0,-14 1 16,2-1-16,2-2 16,-1 1-16,1-3 0,7-3 0,1-1 15,-4 0-15,-2 0 0,-2 0 16,-2 0-16,-3-1 0,-2 1 15,-4-2-15,-3 1 0,-1-1 16,-3-1-16,-2 3 0,-2 1 16,-4 3-16,-5 3 0,-5 3 15,-3 2-15,-2 3 0,0 3 0,-3 3 16,-4 5-16,-3 5 0,3-1 16,3 5-16,3 6 0,4 1 15,4 0-15,2 2 0,5-2 16,6-3-16,4-5 0,7 1 15,5-1-15,2-4 0,2-4 16,1-2-16,1-4 0,-1 0 16,-1 0-16,-3-4 0,0-2 15,-6 1-15,-2-1 0,-3 0 0</inkml:trace>
  <inkml:trace contextRef="#ctx0" brushRef="#br0" timeOffset="99587.9329">2045 7577 0,'0'0'0,"0"0"0,0 0 16,0 0-16,0 0 0,0 0 16,23-11-16,-23 11 0,34-11 15,-12 2-15,4-2 0,3 0 16,5 0-16,13-4 0,5-3 15,1 1-15,-3-1 0,14-3 16,1-1-16,8-4 0,-9 2 16,3 0-16,-7 4 0,-9 6 0,-7 5 15,-7 2-15,-6 3 16,-6 5-16,-5 2 0,-8 7 0,-5 4 16,-10 0-16,-4 2 0,-12 6 15,-6 3-15,-6 4 0,-4 3 0,-15 14 16,-5 8-16,-1-4 15,2-2-15,-11 11 0,0 4 16,6-8-16,5-7 0,-15 13 0,12-13 16,12-12-16,11-8 0,9-10 15,6-8-15,6-4 0,5-4 0,3-12 16,5-7-16,1 0 16,3-4-1,11-12-15,7-10 0,-4 5 0,0-1 0,11-18 16,3-8-16,-4 7 0,-2 4 0,11-33 15,-5 6-15,-7 15 16,-3 11-16,-2 7 0,1 8 16,-5 8-16,-5 5 0,-4 7 0,0 5 15,-7 6-15,-3 5 0,3 4 16,6 6-16,1 3 0,0 5 16,5 0-16,4 3 0,5 4 15,-1 3-15,5 10 0,3 5 16,-2-3-16,0-1 0,5 11 15,4 8-15,-4-6 0,-6-2 0,7 8 16,2-1-16,-5-7 16,0-4-16,2 10 0,-9-9 15,-11-22-15,-3-4 0,-2-2 0,-3-2 16,2-5-16,0-3 0,-8-5 16,-3-3-16,-9-4 0,-8-2 0,-9-5 15,-8-5-15,-2-3 16,-5 0-16,-19-7 0,-9-1 15,2 1-15,2 0 0,-10-7 16,1 0-16,-17-7 0,20 9 0,14 1 16,13-2-16,14 9 0,11 4 15,6 5-15,2 2 16,9 6-16,5 3 0,10 6 0,11 2 16,-11 1-16,-3-2 0,0-1 15</inkml:trace>
  <inkml:trace contextRef="#ctx0" brushRef="#br0" timeOffset="100686.4867">6855 8039 0,'0'0'0,"0"0"16,0 0-16,0 0 0,27 3 0,-27-3 16,28-2-16,-28 2 0,38 0 15,-13 0-15,5 0 16,3 2-16,2-2 0,17 1 0,5 0 16,14 0-16,-1 0 0,20-1 15,1 0-15,-2 0 0,0 0 16,21 0-16,20 1 0,-9-1 15,-5-1-15,59-1 0,-5 0 16,-16-2-16,-10-1 0,8 3 16,6-1-16,-8 1 0,-6-1 0,16 2 15,11 0-15,-14 2 0,-7 0 16,18-4-16,10-2 16,-12-1-16,-9 1 0,19 0 0,12 1 15,-10 2-15,-8 2 0,16-6 16,12-4-16,-16 3 0,-11 3 15,20-2-15,13 0 0,-18-2 16,-11-2-16,16 2 0,11-1 16,-17 2-16,-11 1 0,15-1 0,9-1 15,-17 2-15,-12 2 0,15 0 16,10-2-16,-16 0 0,-9 2 16,13 0-16,9 0 0,-19 0 15,-12-2-15,19 0 0,15 0 16,-16 3-16,-12 4 0,15-1 15,11 2-15,-21-4 0,-14 0 0,18 4 16,11 2-16,-20-1 16,-12 2-16,11-4 0,8-4 0,-17-1 15,-13 0-15,5 1 0,2 4 16,-19-3-16,-12-1 0,3-4 16,3 0-16,-17 1 0,-11 0 15,-1-2-15,0-2 0,-18 2 16,-12 1-16,-3 1 0,-4 1 15,-14 1-15,-12 2 0,-7-6 16,-4-3-16,-6 1 0,-6 2 0,-10 3 16,-8 0-16,-12 0 0,-9-3 15,-20-2-15,-14-3 16,20 5-16,13 2 0,10 2 0</inkml:trace>
  <inkml:trace contextRef="#ctx0" brushRef="#br0" timeOffset="101589.5983">9207 8244 0,'0'0'15,"18"3"-15,1 1 0,3-1 16,1-1-16,16-1 0,7-1 0,16 1 16,5-1-16,6 2 0,4 2 15,16 0-15,-1 2 0,17-3 16,2 1-16,43-7 0,-13-4 0,0 3 16,1 2-16,3-2 0,0 1 15,3-6-15,1-4 0,1 3 16,1 3-16,9-2 0,6-1 15,-3-3-15,0-3 0,5 3 16,4 1-16,-1 1 0,-1 1 16,10 2-16,5 1 0,-6 0 15,-2 1-15,7 1 0,5-1 16,-6 2-16,-5 0 0,10 5 16,3 3-16,-4-5 0,-5-3 0,3-1 15,2-3-15,-5 3 0,-3 0 16,0 4-16,3 4 0,-7-7 15,-7-5-15,2-2 0,1 0 16,-10 2-16,-6-1 0,0 2 16,-1 0-16,-9 2 0,-5 3 0,-3-1 15,-2-1-15,-14-1 16,-7-1-16,-6 2 0,-3 3 0,-8 1 16,-5 0-16,-5-5 0,-3-4 15,-13 1-15,-7 2 0,-7 4 16,-7 2-16,-8-1 0,-8 0 15,-5-2-15,-4 0 0,-5 1 16,-2 2-16,-8 1 0,-5 1 16,-5-1-16,0 0 0,-2 4 15,0 0-15,-6 2 0,-3 3 0,-12-1 16,-9-2-16,-11 0 0,-7 1 16,16-4-16,10 0 0,8-2 15</inkml:trace>
  <inkml:trace contextRef="#ctx0" brushRef="#br0" timeOffset="125648.1453">8975 8382 0,'0'0'15,"-13"4"-15,-3 0 0,2 1 16,-2 1-16,-12 6 0,-5 3 16,-3 1-16,-3 1 0,-12 9 15,-2 4-15,-4 4 0,5 0 0,-2 6 16,-3 5-16,-2 3 0,9-2 16,-5 9-16,4 1 15,11-4-15,9-3 0,8 9 0,9 0 16,9-6-16,5-3 0,24 12 15,12-7-15,5-8 0,2-6 16,17-2-16,14-2 0,3-10 0,5-6 16,23-4-16,17-3 15,-8 0-15,-4-4 0,19-2 0,12 0 16,-4-4-16,-3-3 0,17 0 16,12-1-16,-19-2 0,-14-1 15,12 0-15,9 0 0,-13-5 16,-9-6-16,0-6 0,-1-4 15,-15 5-15,-10 2 0,-3-9 16,0-10-16,-18 1 0,-13 0 16,-9-8-16,-7-8 0,-10 8 0,-7 5 15,-14-11-15,-10-8 16,-13 2-16,-10 2 0,-14-3 16,-9-4-16,-9 6 0,-5 3 0,-21-2 15,-16-2-15,-6 4 0,-5 2 16,-29 1-16,-19 2 0,-2 10 15,1 6-15,-33 6 0,-23 4 16,0 13-16,-2 9 0,63 0 16,44 0-16,30 0 0</inkml:trace>
  <inkml:trace contextRef="#ctx0" brushRef="#br0" timeOffset="149072.4382">13166 9473 0,'0'0'0,"0"0"0,0 0 0,26 0 0,-26 0 0,24 0 15,-6-2 1,2 0-16,2 2 0,11 2 16,4 1-16,1-2 0,-1 0 0,16 2 15,6 0-15,-4 1 0,-2 1 0,22 1 16,8 1-16,-4 1 16,-5-1-16,24 3 0,21-1 15,-11-1-15,-8 2 0,64-1 16,1 0-16,-26-4 0,-17-2 0,16 1 15,11-2-15,-14 0 16,-8 1-16,21-2 0,14-1 0,-18 2 16,-11-1-16,20 3 0,15 3 15,-17 0-15,-12-1 0,23-3 16,18-6-16,-23 3 0,-16 0 0,19 0 16,14 0-16,-19 0 15,-11-2-15,18 1 0,12 1 16,-21-1-16,-14 0 0,19-4 15,11-1-15,-23 1 0,-18 1 0,17 2 16,13 2-16,-18-2 0,-12-1 16,20 1-16,14 0 15,-24-1-15,-17 2 0,18-1 0,12 0 16,-17 0-16,-10 1 0,17-4 16,13 0-16,-18 0 0,-13 0 0,15 0 15,11 0-15,-18 3 16,-11 3-16,20-4 0,12-2 15,-19 5-15,-14 4 0,20-2 0,13-2 16,-18-3-16,-12-1 0,13 2 16,11 2-16,-21-2 0,-12-2 15,13 3-15,9 1 16,-16-5-16,-11-2 0,12 2 0,11 1 16,-18 1-16,-9-1 0,10 1 15,9 1-15,-16-2 0,-11-5 0,9 1 16,9-1-16,-17 3 0,-11 3 15,12-3-15,9-2 16,-15 2-16,-12 0 0,1 3 16,0 1-16,-14 1 0,-9 1 0,0 0 15,1-2-15,-14 2 0,-9-1 16,-11 1-16,-7 0 16,-6 0-16</inkml:trace>
  <inkml:trace contextRef="#ctx0" brushRef="#br0" timeOffset="164556.255">2299 10046 0,'0'0'0,"0"0"0,0 0 16,0 0-16,-3 23 0,3-23 15,-1 26-15,1-26 0,-3 32 0,3-12 16,0 4-16,0 1 15,0 2-15,0 12 0,1 3 16,1-2-16,2-1 0,0 10 16,4 2-16,2-7 0,2-5 0,6-2 15,3-5-15,4-7 0,-3-5 16,10-7-16,5-7 0,4-5 16,0-5-16,4-9 0,5-8 15,0-4-15,-1-1 0,16-17 16,2-7-16,3-5 0,-8 4 0,28-31 15,-8 4-15,-7 13 0,-3 9 16,-5 2-16,-4 3 16,-12 8-16,-9 5 0,-7 8 0,-4 5 15,-10 9-15,-8 6 0,-4 3 16,-3 3-16,-2 1 0</inkml:trace>
  <inkml:trace contextRef="#ctx0" brushRef="#br0" timeOffset="179406.8286">9999 11263 0,'0'0'0,"0"0"15,0 0-15,0 0 0,23-4 16,-15 3-16,2-1 0,3 1 16,4 0-16,2 1 0,2 0 15,3 0-15,2 1 0,15 0 16,5 0-16,3 0 15,0 0-15,25 0 0,9-2 0,15 0 0,-2 1 16,28-2-16,4-3 0,13-2 16,-9 0-16,70-8 0,-7 0 15,-21 6-15,-13 4 0,9-1 16,6 0-16,-19-1 0,-14 2 16,10-2-16,9 2 0,-17-3 0,-14 0 15,4 4-15,2 4 16,-16 0-16,-10 0 0,-9-1 15,-4 0-15,-14 0 0,-10 2 0,-10-3 16,-8-1-16,-16 5 16,-10 3-16,-11-1 0,-4-2 15,-6 0-15</inkml:trace>
  <inkml:trace contextRef="#ctx0" brushRef="#br0" timeOffset="192758.0165">16863 11261 0,'0'0'0,"21"2"0,3 1 0,5-3 16,3 0-16,15-1 0,6 1 15,7 1-15,-3 1 0,16-3 0,4-1 16,-4-2-16,-3-1 0,14-3 15,0-2-15,-7 2 0,-4 1 16,36-5-16,-5 0 0,-13 0 16,-8 1-16,5 4 0,5 0 15,-12 3-15,-7 1 16,2-4-16,1-2 0,-10 5 0,-9 5 0,6-5 31,4-2-31,-5 0 0,-2 0 0,-9 4 0,-5 1 0,-7 3 16,-5 2-16,-9-3 0,-6-3 15,-5 1-15,-7 0 0,-1 0 16</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9T03:31:29.525"/>
    </inkml:context>
    <inkml:brush xml:id="br0">
      <inkml:brushProperty name="width" value="0.05292" units="cm"/>
      <inkml:brushProperty name="height" value="0.05292" units="cm"/>
      <inkml:brushProperty name="color" value="#FF0000"/>
    </inkml:brush>
  </inkml:definitions>
  <inkml:trace contextRef="#ctx0" brushRef="#br0">6862 4992 0,'0'0'0,"0"0"0,0 0 0,0 0 0,0 0 16,0 0-16,0 0 15,0 0-15,0 26 0,0-26 0,-14 32 16,6-12-16,-2 1 0,-7 5 16,-5 7-16,1-2 0,0-1 15,-6 9-15,-6 6 0,3-4 16,2-3-16,2 2 0,4-4 31,6-8-31,4-4 0,7-4 0,5-3 0,4-6 0,4-2 0,4-5 16,3-1-16,2-2 0,-1-2 15,2-3-15,1-3 0,0 0 16,0-2-16,-3 2 0,-3 1 16,-1 2-16</inkml:trace>
  <inkml:trace contextRef="#ctx0" brushRef="#br0" timeOffset="216.3902">6367 5282 0,'0'0'0,"0"0"0,0 0 0,0 0 16,25-1-16,-25 1 0,26-3 15,-26 3-15,39-4 0,-15 1 16,4 0-16,2 1 0,2 0 0,8-3 16,2 1-16,0-1 0,1 2 15,5 0-15,-1 1 16,-6 2-16,-6 0 0,-6 1 0,-5-1 15,-5 1-15</inkml:trace>
  <inkml:trace contextRef="#ctx0" brushRef="#br0" timeOffset="569.4936">7126 5293 0,'0'0'0,"0"0"0,0 0 15,0 0-15,0 0 0,-20 12 0,20-12 16,-16 12-16,16-12 0,-20 16 15,10-4-15,1 1 0,0 0 16,2 2-16,-1 2 0,4 0 16,-2 0-16,5 0 0,1-1 15,3 1-15,3-4 0,6-3 16,6-3-16,1-1 0,3-2 16,3-4-16,2-2 0,-1-2 0,-2-3 15,7-2-15,0-1 16,-3-2-16,-1-1 0,-4-1 0,-2-1 15,-3-2-15,-6-3 0,-2 1 16,-3 0-16,-3 1 0,-4-1 16,-8 3-16,-5 1 0,-3 2 0,0 4 15,-12 5-15,-8 4 16,-1 3-16,1 3 0,-13 5 0,-1 3 16,3 7-16,4 2 0,6-2 15,8-4-15,8-6 0</inkml:trace>
  <inkml:trace contextRef="#ctx0" brushRef="#br0" timeOffset="1641.877">2602 6578 0,'0'0'0,"0"0"15,0 0-15,22-2 0,-22 2 0,22-2 16,-2 2-16,-2-3 0,1 0 0,7 0 15,4 3-15,6-2 16,-1-2-16,6-1 0,3 1 16,7 0-16,-2 1 0,13 0 15,1-1-15,-4 3 0,-6 0 0,16-1 16,2-1-16,-4 1 0,-1 0 16,10 0-16,0-1 0,-7-2 15,-5-1-15,11 1 16,3 4-16,13-1 0,-8 2 0,2-4 15,4-1-15,-10 2 0,-10 0 0,14-1 16,9-2-16,-12 4 16,-7 2-16,8 0 0,7 0 15,-11 0-15,-6-1 0,12 0 16,7 0-16,-7 1 0,-7 2 0,9-4 16,4-3-16,-6 1 0,-5-2 15,7 7-15,7 5 0,-10-5 16,-4-4-16,5-1 0,4 1 15,-12 1-15,-7-1 0,7 3 16,6 2-16,-10-1 0,-8 0 0,5-1 16,5 0-16,-14-1 15,-8-1-15,6 2 0,2 1 16,-11 0-16,-6 1 0,2 0 16,4 1-16,-12-2 0,-3-1 0,-2 0 15,2 1-15,-5-1 0,-5-1 16,-3 0-16,-4-1 0,-3 2 15,-2 3-15,4-2 0,1 0 16,-8-2-16,-7-3 0,-1 4 16,4 2-16,-1-1 0,-3-1 0,2 0 15,-2 0-15,0 0 16,0 0-16,0 0 0,1-4 16,-1 4-16,0 0 0,0 0 15,0 3-15,0-3 0,0 0 0,0 0 16,0 0-16,0 0 0,0 0 0,0 0 15,0 0-15,0 0 16,2 0-16,-2 0 0,0 0 16,0 0-16,-2 0 0,2 0 15,-2-2-15,2 2 0</inkml:trace>
  <inkml:trace contextRef="#ctx0" brushRef="#br0" timeOffset="2118.229">7922 5109 0,'0'0'0,"0"0"16,0 0-16,0 0 0,30-9 0,-30 9 16,34-5-16,-14 3 0,1 2 15,2-1-15,2 1 0,6 0 16,-2 1-16,-1 0 0,-1 0 15,-2 0-15,-1 3 0,-6-2 16,-1-1-16,-4 1 0</inkml:trace>
  <inkml:trace contextRef="#ctx0" brushRef="#br0" timeOffset="2283.3085">7956 5314 0,'0'0'15,"0"0"-15,0 0 0,0 0 0,0 0 0,36 0 16,-36 0-16,42 3 16,-16-3-16,5-3 0,3 0 15,1-1-15,2 1 0,4-1 16,-7 2-16,-6-1 0</inkml:trace>
  <inkml:trace contextRef="#ctx0" brushRef="#br0" timeOffset="2833.7627">9095 4784 0,'0'0'0,"0"0"16,0 0-16,0 0 0,0 0 0,0 0 15,-21 20-15,-980-20 0,1977 27 0,-991-8 16,-2 6-16,-1 5 16,1 0-16,-8 13 0,0 3 15,2-5-15,2-3 0,-1 5 16,2-4-16,1-1 0,4-8 0,3-6 16,4-3-16,0-6 0,3-3 0,0-5 15,2-5 1,0-3-16,1-1 0,1-4 0,1-4 15,2-4-15,2-3 0,5-3 16,4-5-16,6-4 0,1 4 0,3-6 16,2-1-16,3 5 15,0 5-15,9 1 0,0 4 16,-1 5-16,-3 4 0,-4 4 0,0 7 16,-7 3-16,-4 3 0,-5 7 15,-4 5-15,-3 1 0,0-1 16,-5-1-16,-3 1 0,-4-2 15,-2-2-15,-7 0 0,-3 0 16,-2-1-16,1-3 0,-5-2 16,-4-1-16,3-1 0,0 0 0,0-2 15,-1-3-15,1-3 16,3-2-16,-1-2 0,-1 0 16,3-4-16,4-1 0,8-5 0,5-4 15,5 1-15,5-2 0,-2 4 16,0 3-16,-1 2 0</inkml:trace>
  <inkml:trace contextRef="#ctx0" brushRef="#br0" timeOffset="3216.9058">9376 5245 0,'0'0'0,"0"0"15,0 0-15,29-6 0,-16 4 0,8-4 16,3-1-16,1-3 16,-1 0-16,2 1 0,3-1 15,3-5-15,-4-2 16,-3-4-16,-2-2 0,-5 0 0,-5 4 16,-5 0-16,-4 2 0,-3 1 15,-2 1-15,-5 4 0,-5 1 16,-6 6-16,-4 2 0,-2 5 15,-2 3-15,-3 5 0,-1 2 0,1 5 16,0 4-16,4 3 0,1 2 16,1 6-16,5 2 0,6-3 15,6-1-15,3-5 0,6-3 16,7-3-16,6-3 0,10-5 16,7-5-16,6-3 0,3-6 15,3-1-15,0-5 0,-8 4 16,-10-1-16,-4 2 0</inkml:trace>
  <inkml:trace contextRef="#ctx0" brushRef="#br0" timeOffset="3466.9678">10511 4921 0,'0'0'16,"0"0"-16,0 0 0,-19 18 0,19-18 15,-24 26-15,8-6 0,-1 4 16,-3 4-16,-4 9 0,2 0 16,4-6-16,4-2 0,4 1 15,6-3-15,6-6 0,2-3 0,5-4 16,3-6-16,2-3 16,2-6-16,1-4 0,3-1 15,-3-4-15,-3-2 0,-2 4 0,-3-1 16,-1 3-16</inkml:trace>
  <inkml:trace contextRef="#ctx0" brushRef="#br0" timeOffset="3634.134">10043 5113 0,'0'0'16,"0"0"-16,0 0 0,26-3 15,-26 3-15,41-4 0,-13 0 0,3 0 16,3-3-16,13 0 0,1 1 15,1 0-15,-1 1 0,8-2 16,-3 0-16,-3-1 0,-2-1 16,-2 1-16,-11 1 0,-8 2 15</inkml:trace>
  <inkml:trace contextRef="#ctx0" brushRef="#br0" timeOffset="4050.5937">10883 4814 0,'0'0'15,"0"0"-15,0 0 0,-12 20 16,12-20-16,-17 29 0,1-6 16,0 3-16,-1 2 0,-6 10 15,-1 2-15,-4 6 0,3-5 0,1-5 16,0-4-16,2-2 0,5-5 15,4-5-15,3-5 0,2-7 16,1-3-16,7-5 0,1-6 16,6-3-16,2-2 0,4-5 15,4-8-15,0 1 0,2 0 0,4-1 16,4-2-16,-2 5 0,-1 1 16,2 0-16,-3 4 15,-2 4-15,-2 4 0,-1 5 0,0 4 16,-7 2-16,-2 4 0,-5 5 15,-3 6-15,-3 2 0,-3 4 0,-2 2 16,-4 6-16,0-3 16,0-1-16,0 3 0,1-1 15,1-5-15,0-3 0,1-4 16,3-4-16,3-2 0,2-5 0,0-1 16,0-2-16,0-1 0</inkml:trace>
  <inkml:trace contextRef="#ctx0" brushRef="#br0" timeOffset="4382.9498">10989 5204 0,'0'0'0,"0"0"0,0 0 16,0 0-16,0 0 0,25-1 15,-25 1-15,26-1 0,-26 1 0,37-5 16,-16 4-16,1-3 16,2-1-16,0-1 0,0-1 15,4 0-15,-4-1 0,-2-1 0,0-3 16,-4-1-16,-3 1 0,-5-1 15,-3-2-15,-4 3 0,-3-1 16,-4 3-16,-4 1 0,-4 1 16,-4 2-16,-2 3 0,-3 4 15,-3 2-15,0 5 0,-7 8 16,0 4-16,6 1 0,4 2 0,4 3 16,2 3-16,5-1 0,4-1 15,7 2-15,8-2 16,6-5-16,6-2 0,12-10 15,9-8-15,0-5 0,0-6 0,5-2 16,5-2-16,-6 1 0,-12 3 16,-7 2-16</inkml:trace>
  <inkml:trace contextRef="#ctx0" brushRef="#br0" timeOffset="4786.7177">11958 4788 0,'0'0'0,"0"0"0,0 0 0,-16 19 16,16-19-16,-21 28 0,7-6 15,-2 4-15,0 2 0,-10 13 16,-1 4-16,1-4 0,3-4 0,-4 4 16,0-4-16,3-5 15,2-4-15,2-2 0,5-5 0,0-8 16,1-7-16,6-3 0,4-4 15,4-5-15,3-3 0,6-8 16,5-6-16,3-1 0,1 0 16,8-3-16,5 0 0,-2 3 15,0 1-15,10 0 0,3 4 16,-6 7-16,-3 4 0,-3 2 0,-3 1 16,-2 5-16,-4 3 0,-4 6 15,-1 3-15,-8 3 0,-3 2 16,-8 5-16,-6 0 0,-1 2 15,0-1-15,0-1 0,-1-2 16,1 0-16,1-3 0,-1 1 16,0-1-16,3-4 0,1-2 0,5-4 15,2-1-15,-1-2 0,0 0 16,0-1-16</inkml:trace>
  <inkml:trace contextRef="#ctx0" brushRef="#br0" timeOffset="5133.8663">12394 5021 0,'0'0'0,"0"0"15,0 0-15,-20 25 0,20-25 0,-23 33 16,6-9-16,2 0 16,1 0-16,1 4 0,6-3 15,2-3-15,3-3 0,6-3 0,5-7 16,2-7-16,3-2 0,3-6 15,5-5-15,4-3 0,-2 0 16,1-4-16,1-5 0,-2-1 16,-1 0-16,-1-7 0,-5 2 15,-6 6-15,-6 3 0,-6 2 16,-5 3-16,-3 2 0,-5 3 0,-2 7 16,-5 2-16,-3 4 0,-3 3 15,-6 2-15,0 4 0,3 0 16,4 0-16,3 3 0,3 1 15,5-1-15,6 0 0,11-2 16,10-3-16,-4-4 0,-2-1 0,0 0 16</inkml:trace>
  <inkml:trace contextRef="#ctx0" brushRef="#br0" timeOffset="5700.592">12807 5024 0,'0'0'0,"0"0"0,0 0 16,-10 26-16,10-26 0,-14 29 16,2-10-16,-1-1 0,-1 1 15,-1 4-15,2-2 0,1-3 16,1-4-16,2 0 0,2-3 16,2-3-16,-1-2 0,4-3 0,1-6 15,3-4-15,2-2 0,4-5 16,3-3-16,2-1 0,2-1 15,2-5-15,3-1 0,4-2 16,1 4-16,-1 4 0,-1 3 16,-3 1-16,-2 2 0,-3 4 15,-1 5-15,-3 2 0,-1 4 0,-2 5 16,-1 6-16,-4 2 0,-2 3 16,-3 4-16,-3 4 0,0-1 15,-2 0-15,-1 1 0,-4-2 16,3-5-16,1-2 0,0-3 15,0-2-15,3-2 0,0-4 16,3-1-16,1-3 0,1-2 16,3-3-16,4-6 0,4-4 15,1-2-15,1-2 0,7-4 16,5-4-16,4-3 0,1 1 0,2 2 16,3 2-16,4-2 0,-4 4 15,-5 4-15,-5 4 16,-1 3-16,-4 2 0,-2 6 0,-2 3 15,-3 1-15,-2 4 0,-6 3 16,-2 6-16,-3 4 0,-4 3 16,-2 3-16,-3 2 0,0 0 15,1-2-15,-3 3 0,-1-3 16,0-3-16,0-3 0,1-3 16,1-5-16,3-2 0,2-1 0,0-1 15,2-2-15,0-2 0</inkml:trace>
  <inkml:trace contextRef="#ctx0" brushRef="#br0" timeOffset="6050.6376">13399 5158 0,'0'0'0,"0"0"0,0 0 16,0 0-16,0 0 0,31 5 0,-31-5 15,28 4-15,-28-4 0,32-1 16,-15-2-16,1 1 0,1-1 15,1-2-15,2-3 0,2-2 16,-2-2-16,-2-1 0,-3-4 16,-1 1-16,-3 0 0,-4-2 15,-3-1-15,-2 1 0,-3 3 16,-7 2-16,-5 3 0,-2 0 16,-2 2-16,-6 6 0,-4 2 0,0 4 15,-1 2-15,-5 9 0,1 5 16,4 3-16,1 3 0,0 6 15,4 3-15,8-3 0,6 0 16,9-5-16,8 0 0,6-5 16,4-3-16,13-4 0,11-4 15,3-5-15,3-2 0,14-3 16,4-1-16,-17 0 0,-13 0 0,-9 0 16</inkml:trace>
  <inkml:trace contextRef="#ctx0" brushRef="#br0" timeOffset="6433.2897">14545 5010 0,'0'0'16,"0"0"-16,0 0 0,0 0 0,0 0 16,0 0-16,-36 18 15,36-18-15,-32 26 0,13-9 0,-3 3 16,1 0-16,1 1 0,0 5 15,6-2-15,4 0 0,3-4 16,9-4-16,7-3 0,4-3 16,4-4-16,12-4 0,6-5 15,-1-3-15,0-4 0,1-2 16,3-3-16,1-4 0,-5-3 0,-3-3 16,-3-1-16,-4 1 0,-4 1 15,-8-1-15,-7-1 16,-5 5-16,-5 2 0,-6 3 0,-5 4 15,-9 3-15,-7 3 0,-6 7 16,-4 5-16,4 2 0,0 1 16,-2 5-16,4 3 0,8 1 15,6 0-15,11 2 0,9 2 16,10-6-16,8-5 0,-5-5 0,-3 0 16,-1-2-16</inkml:trace>
  <inkml:trace contextRef="#ctx0" brushRef="#br0" timeOffset="6699.992">15190 4739 0,'0'0'16,"0"0"-16,0 0 0,-26 24 0,14-12 15,-3 7-15,-3 7 16,-6 8-16,-1 3 0,-6 17 0,2 5 15,5-6-15,3-4 0,1 9 16,3-2-16,5-9 0,2-4 16,3-4-16,1-9 0,2-5 0,1-3 15,1-5-15,0-4 16,1-5-16,0-5 0,-6-1 16,-4-1-16,0-3 0,-2-3 0,2 1 15,2 0-15,3 2 0</inkml:trace>
  <inkml:trace contextRef="#ctx0" brushRef="#br0" timeOffset="6900.2692">14956 4959 0,'0'0'0,"10"-2"0,6 1 16,3-2-16,2 1 0,10-1 0,3 0 15,1 0-15,1 2 0,6 1 16,-2 0-16,-4 1 0,-4 0 15,2 2-15,-3-2 0,-9 2 16,-2 2-16,-7 0 0,-5 2 16,-2-1-16,0-2 0,-2 0 15</inkml:trace>
  <inkml:trace contextRef="#ctx0" brushRef="#br0" timeOffset="7749.8398">15383 4457 0,'0'0'0,"-4"-6"0,-2-1 0,-2-1 16,-1 0-16,-7-3 0,-5 1 16,-4 2-16,-1 1 0,-4-1 15,-3 1-15,-2 2 0,-2 1 0,-13 7 16,-5 4-16,1 4 0,2 3 16,-15 8-16,-3 5 15,-6 2-15,5 0 0,-9 16 0,2 6 16,12-1-16,8 1 0,-24 28 15,5-3-15,18-6 0,13-5 16,6 1-16,7 2 0,10-8 16,6-6-16,12 1 0,8 1 15,8-8-15,6-3 0,10-2 16,7-3-16,5-8 0,2-3 0,10-4 16,10-3-16,0-5 0,-1-5 15,14-3-15,10-1 16,-2-7-16,-3-3 0,10-6 0,7-3 15,-10-3-15,-6-2 0,8-3 16,7-4-16,-13-1 0,-7-2 16,-1-5-16,-1-3 0,-8 0 0,-3-3 15,-3-4-15,-2-4 16,-9-3-16,-10-2 0,1-3 0,-1 1 16,-8 3-16,-1 0 0,-9-3 15,-7-1-15,-5 7 0,-5 3 16,-4-4-16,-2-3 0,-3 5 15,0 4-15,-12 2 0,-7 1 16,-1 3-16,1 2 0,-2 1 16,1-3-16,-3 9 0,0 6 0,-6 0 15,-2-1-15,7 6 16,6 2-16,-7 3 0,-5-1 16,4 2-16,3 2 0,5 4 0,1 1 15,9 2-15,-1 0 0,2 0 16,1-2-16,2 0 0,2 2 15,4 0-15,0-1 0,2 1 16,0-1-16,2 1 0,-2 1 16,2-1-16,0 0 0,0 0 15,0 0-15,0 0 0,-1-2 0,1 2 16,0 0-16,0 0 0,0 0 16,0 0-16,0 0 0,0 0 15,0 0-15,0 0 0,0 0 16,0 0-16,0 0 0,0 0 15,0 0-15,-4 0 0,1 3 16,1 0-16,-1-1 0,1 0 16</inkml:trace>
  <inkml:trace contextRef="#ctx0" brushRef="#br0" timeOffset="15800.9949">19711 7781 0,'0'0'0,"0"0"16,0 0-16,0 0 0,26-9 0,-26 9 15,36 0-15,-14 3 0,2-1 16,2 4-16,3 3 0,9 4 16,-1 3-16,4-1 0,3 2 15,11 3-15,1-1 0,5-1 16,3-3-16,13 2 0,0-3 15,15-5-15,-2-4 0,-2-5 0,-2-5 16,13-3-16,-1-6 16,36-8-16,-12 1 0,-4-4 0,-1-3 15,-4 3-15,-4 2 0,-1 2 16,-2 0-16,-5 2 0,-2 0 16,-2 11-16,0 7 0,-8 5 15,-7 6-15,3 9 0,1 7 16,-2 2-16,-1 3 0,0-1 15,2 1-15,0-1 0,0-1 0,5-5 16,3-1-16,-1-7 0,-2-3 16,10-8-16,7-2 0,2-7 15,4-3-15,-2-5 16,1-2-16,-3-2 0,-2 0 0,1-2 16,0-3-16,-2-3 0,-3-3 15,3-1-15,2 0 0,-9 7 16,-5 3-16,-1 8 0,-2 5 15,-6 3-15,-3 5 0,-2 5 16,1 4-16,-7 1 0,-2 2 0,1 7 16,1 4-16,-4-1 0,0-1 15,3-2-15,3-1 0,1-2 16,0 0-16,8-5 0,4-2 16,0-2-16,1 0 0,3 1 15,4 2-15,0-8 0,2-3 16,3-7-16,3-4 0,1-1 15,1-1-15,2-1 0,3-2 0,-8 3 16,-5 3-16,-1 8 16,-1 5-16,-9 2 0,-6 0 0,-7 1 15,-4-1-15,-8 6 0,-3 4 16,-5 2-16,-3-3 0,-5-1 16,-3-1-16,-1 0 0,-1-1 15,6-2-15,2-3 0,7-1 16,2-2-16,1-6 0,-2-4 0,5-6 15,4-5-15,3-1 0,1 0 16,4-3-16,1-2 0,-2-3 16,-1-3-16,3-3 0,2-3 15,-5 6-15,-2 2 0,-3 7 16,-2 2-16,-5 6 0,-4 2 16,-3 7-16,-1 3 0,-7 2 15,-4 2-15,4 5 0,1 3 16,0 5-16,2 4 0,3 6 15,2 7-15,5-5 0,5-3 16,2-2-16,2 1 0,-6-1 0,-2 1 16,-2-2-16,-1 0 0,-6-3 15,-1-4-15,-7 1 0,-4 1 16,-4-9-16,-3-6 0,-10-2 16,-7-1-16,-5 1 0</inkml:trace>
  <inkml:trace contextRef="#ctx0" brushRef="#br0" timeOffset="17568.4096">31251 9654 0,'0'0'0,"0"0"16,0 0-16,-16 18 0,16-18 0,-24 11 15,3-5-15,-2 2 0,-3 0 16,-13 3-16,-8 1 0,1-1 15,0 1-15,-15 1 0,-2-2 16,-6 0-16,6 0 0,-12-3 16,0-2-16,4-2 0,5-2 0,-16-7 15,-4-7-15,7 1 16,7 1-16,-46-17 0,0-5 16,16 4-16,12 1 0,-13-7 0,-7-5 15,13 0-15,9 0 0,-11 10 16,-7 8-16,13 7 0,8 8 15,-6-3-15,-5 1 16,11 2-16,8 1 0,-2 5 0,0 5 16,9 3-16,6 2 0,-3 2 15,0 2-15,11-2 0,9 0 0,-9 3 16,-3 3-16,8-2 0,7-2 16,-3-1-16,-3-2 15,4-1-15,2-3 0,-8-6 0,-5-5 16,5 3-16,3 0 0,-10-9 15,-9-5-15,7 2 0,3 1 0,-12-2 16,-10 0-16,8 1 16,3 4-16,-13-6 0,-12-1 15,9 4-15,7 2 0,-17 7 16,-12 4-16,11 4 0,9 3 0,-16 0 16,-9 1-16,7 1 0,7 3 15,-12 3-15,-8 3 16,14-2-16,9-3 0,-13 3 0,-10 2 15,18-4-15,12-4 0,-16-4 16,-10-1-16,16-4 0,12 0 0,-16-2 16,-10-3-16,11 1 15,11 0-15,-9-3 0,-6-2 16,8 2-16,5 0 0,-14-3 16,-12 0-16,16-4 0,13-2 0,-13-4 15,-7-3-15,13 6 0,8 2 16,-12 2-16,-7 3 0,8 2 15,6 2-15,-19 7 0,-15 5 16,11 0-16,7 1 0,-22 7 16,-15 5-16,12 0 0,8 3 0,-18 0 15,-13 0-15,21-6 0,14-3 16,-22 4-16,-16 3 16,23-5-16,16-4 0,-15-4 0,-9-2 15,15-6-15,11-3 0,-16-6 16,-10-1-16,18 0 0,13 2 15,-18-5-15,-14-5 0,16-2 16,10-3-16,-14 3 0,-11 3 16,18-2-16,13-1 0,-14 3 15,-9 3-15,15 5 0,10 2 0,-18 8 16,-12 5-16,15 4 0,12 4 16,-27 5-16,-17 5 15,21-4-15,14-6 0,-19 7 0,-12 4 16,15-3-16,9-4 0,-14 0 15,-13-2-15,18-2 0,13-4 0,-13-8 16,-8-6-16,18-1 16,12 0-16,-16-4 0,-10-3 15,18 1-15,14-1 0,-14-6 16,-9-5-16,15 1 0,11 0 0,-17-4 16,-10-2-16,13 4 0,12 4 15,-15 3-15,-9 4 16,13 2-16,12 1 0,-15 3 0,-11 4 15,16 2-15,11 4 0,-16 0 16,-11 1-16,18 1 0,13 2 0,-17-2 16,-8 0-16,17-2 15,10-2-15,-9-3 0,-6-4 16,12-1-16,10-1 0,-18-2 16,-10 0-16,13-2 0,9 0 0,-11-4 15,-9-2-15,14 3 0,9 4 16,-20-7-16,-13-1 0,15 4 15,11 3-15,-16-7 0,-13-5 16,17 5-16,11 2 0,-15 5 16,-12 3-16,18 7 0,11 4 0,-16 7 15,-12 6-15,16-1 0,10 2 16,-16 6-16,-12 6 16,20 2-16,13 0 0,-13-1 0,-10 1 15,17-6-15,11-3 0,-8 0 16,-4-1-16,12-4 0,8-3 15,-13-1-15,-8-2 0,14-2 16,12-1-16,-17-8 0,-9-3 16,12 2-16,6 1 0,-14 1 15,-6 0-15,11 0 0,12 1 0,-13-8 16,-11-7-16,12 2 0,9 3 16,-11-2-16,-12 0 15,19 3-15,12 3 0,-11 3 0,-9 1 16,13 1-16,12 2 0,-8 7 15,-4 4-15,10 1 0,6 1 0,-9 3 16,-4 1-16,10-1 16,8-1-16,-3 2 0,1 2 15,8-6-15,4-4 0,-1-2 16,-1-3-16,8-3 0,3-3 0,-5-6 16,-4-6-16,9 1 0,4 0 15,-7-1-15,-10-3 0,14 3 16,10 1-16,-8-1 0,-2-1 15,2-2-15,4 0 0,-4-1 16,-8 0-16,5 3 0,3 5 0,-11 3 16,-5 3-16,5 2 0,7 1 15,-5 2-15,-6 4 16,4 2-16,3 3 0,-5 8 16,-3 7-16,10 0 0,7 0 0,13-8 15,12-7-15,8-3 0</inkml:trace>
  <inkml:trace contextRef="#ctx0" brushRef="#br0" timeOffset="18950.3821">1777 11322 0,'0'0'0,"0"0"0,19 15 15,-7-7-15,-1 1 0,4 4 0,4 2 16,9 5-16,-2 0 0,8 3 16,4 1-16,7 3 0,1-1 15,5-2-15,6-2 0,4-1 16,-5-7-16,14-6 0,2-7 0,-1-4 16,1-3-16,5-6 15,3-5-15,3-2 0,-7 0 0,38-11 16,-4 0-16,-15 1 0,-7 2 15,0-6-15,5-1 0,-5 7 16,-3 6-16,5 1 0,4 0 16,-8 8-16,-6 6 0,10 5 15,2 4-15,-8 5 0,-10 4 16,9 4-16,5 4 0,-3 2 0,-4 1 16,7-4-16,5 0 15,-6-6-15,-4-2 0,12-1 0,4 1 16,-1-11-16,-1-5 0,11-10 15,6-5-15,-11-1 0,-6-3 0,9 0 16,7-3-16,-12 3 16,-6 2-16,4-4 0,2-5 15,-4 2-15,-3 1 0,7 4 16,4 1-16,-15 4 0,-10 1 0,7 9 16,7 4-16,-12 10 0,-6 5 15,4 10-15,4 8 0,-10-5 16,-7-1-16,8 4 0,5 4 15,-7-2-15,-4-1 0,9-1 16,7-2-16,0-4 0,-1-3 16,13-8-16,9-6 0,-8-4 15,-5-3-15,8-5 0,8-4 16,-7-4-16,-3-2 0,6-6 0,4-2 16,-12 2-16,-8 1 0,10-4 15,5-3-15,-9 4 0,-6 3 16,5 2-16,2 4 0,-10 4 15,-5 4-15,2 8 0,3 4 16,-7 6-16,-8 5 0,8 5 16,2 4-16,-7 2 0,-6 1 15,6 4-15,4 3 0,-5-1 0,-3-2 16,10-1-16,9-2 16,-3-8-16,-1-5 0,12-1 0,8 1 15,-8-5-15,-4-4 0,8-4 16,7-3-16,-6-1 0,-8-1 15,8-7-15,1-4 0,-7-2 16,-4-2-16,7-5 0,6-2 16,-8 3-16,-5 4 0,10 2 15,6 2-15,-10 5 0,-6 3 0,1 4 16,3 3-16,-10 5 0,-6 6 16,1 6-16,3 2 0,-8 5 15,-5 4-15,4 2 0,3 2 16,-5-4-16,-4-2 0,10 1 15,7 2-15,-4-6 0,-3-3 0,8-6 16,6-3-16,-5-5 16,-3-3-16,6-5 0,3-4 15,-3-3-15,-3-1 0,9-1 16,7-1-16,-16-2 0,-11-2 0,8-2 16,5-3-16,-5 1 0,-3 1 15,6-1-15,6-2 0,-12 5 16,-7 2-16,4 8 0,1 5 15,-10 7-15,-7 4 0,12 11 16,8 6-16,-9-5 0,-8-2 16,1 1-16,2 3 0,-8 0 15,-2 2-15,8-1 0,6-1 16,-7-6-16,-5-6 0,11-2 16,10-5-16,-1-2 0,-2-1 15,9-12-15,8-7 0,-20 1 0,-13 2 16,1-7-16,0-5 0,3 1 15,1 0-15,1-1 0,-1-3 16,-6 9-16,-6 5 0,-1 5 16,-1 4-16,-2 6 0,-2 5 0,-4 6 15,-2 5-15,1 5 0,0 5 16,2 4-16,0 4 0,-1 2 16,1 0-16,-15-9 0,-10-9 15,-7-4-15</inkml:trace>
  <inkml:trace contextRef="#ctx0" brushRef="#br0" timeOffset="28583.9313">27293 6882 0,'0'0'0,"-17"4"0,-2 3 15,1 0-15,-6 3 0,-14 7 0,-17 9 16,-2 4-16,0 1 15,-17 16-15,-3 8 0,1 1 0,13-8 16,0 7-16,3 5 0,1 12 16,12-4-16,15-3 0,10-2 15,14-10-15,11-7 0,16-1 16,11 1-16,10-3 0,7 0 0,17-9 16,12-5-16,10-6 15,8-2-15,14-5 0,10-3 0,9-3 16,5-3-16,13 0 0,10 1 15,-1 0-15,-1-3 0,16-1 16,8-1-16,3-3 0,2-3 16,3 2-16,4 1 0,-3-1 15,-1 0-15,7 0 0,4-1 16,-9 0-16,-8 0 0,-2-2 16,-3-2-16,-14 0 0,-10 1 0,-10-3 15,-7-2-15,-15-3 0,-10-3 16,-13-6-16,-10-3 0,-13-1 15,-10 1-15,-14-7 0,-11-4 16,-10-3-16,-7 0 0,-16-5 16,-10-3-16,-9-7 0,-6-2 15,-17-2-15,-12-1 0,-9 2 16,-6 1-16,-15-3 0,-12-1 16,-2 3-16,-2 3 0,-15 0 15,-9 2-15,-3 6 0,-5 3 0,-13 3 16,-10 1-16,-1 6 0,0 5 15,-14 5-15,-8 4 0,3 8 16,2 3-16,-9 7 0,-7 2 16,0 10-16,1 7 0,-1 7 15,-2 3-15,10 4 0,8 3 16,3 10-16,4 9 0,13-1 0,10 1 16,14-5-16,7-4 15,37-14-15,26-8 0,17-9 16</inkml:trace>
  <inkml:trace contextRef="#ctx0" brushRef="#br0" timeOffset="28934.7671">26660 6249 0,'0'0'0,"14"1"16,3 1-16,-3 0 0,2 3 0,11 3 15,4 4-15,-1 1 16,-2 1-16,7 2 0,0 1 16,-8-3-16,-4-3 0,-4-1 0</inkml:trace>
  <inkml:trace contextRef="#ctx0" brushRef="#br0" timeOffset="29117.7792">26436 6646 0,'0'0'0,"0"0"16,0 0-16,0 0 0,25 4 0,-25-4 15,36-6-15,-14 2 0,2 0 16,3 0-16,3 0 0,0 2 15,0 0-15,3-2 0,-6 2 16,-3 0-16</inkml:trace>
  <inkml:trace contextRef="#ctx0" brushRef="#br0" timeOffset="29267.8765">26413 6945 0,'0'0'0,"0"0"15,0 0-15,0 0 0,0 0 0,0 0 16,0 0-16,31-9 0,-31 9 15,43-19-15,-10 2 16,3 0-16,5-1 0,16-8 0,5-3 16,1 1-16,-11 5 0,-11 4 15</inkml:trace>
  <inkml:trace contextRef="#ctx0" brushRef="#br0" timeOffset="29484.0101">26987 6244 0,'0'0'16,"0"0"-16,0 0 0,0 0 16,0 0-16,39-10 0,-15 5 15,4 0-15,1-2 0,8 0 16,5 1-16,11-3 0,-2 0 0,13 0 16,-1 1-16,-8 2 0,-5 0 15,1 1-15,-10-2 16,-7 0-16,-9 1 0,-11 1 0,-8 0 15,-2 3-15,-1 0 0,0 0 16</inkml:trace>
  <inkml:trace contextRef="#ctx0" brushRef="#br0" timeOffset="30451.3958">27412 6064 0,'0'0'0,"0"0"16,0 0-16,0 0 0,0 32 0,0-32 15,-3 36-15,2-13 0,0 4 16,-1 1-16,0 4 0,-2 4 16,1-4-16,1-1 0,0-1 15,-2 1-15,1-7 0,-2-4 16,-2-2-16,-3-4 0,-2-2 0,-1-6 16,-3-1-16,0-3 0,-2 0 15,0-4-15,1-4 16,-1 0-16,1 0 0,-1-2 0,4 1 15,1 0-15,5 1 0,5 1 16,6-1-16,3 2 0,4-2 16,10-2-16,6-2 0,4 0 15,2 1-15,11-2 0,2 2 16,1 1-16,-2 1 0,3 0 16,-4 1-16,-10 3 0,-6 1 0,-8 2 15,-4 0-15,-7 2 0,-6 3 16,-18 6-16,-11 2 15,-3 1-15,-6-1 0,-18 9 0,-9 5 16,1-2-16,0-1 0,-7 4 16,3 0-16,1-1 0,9-4 0,17-6 15,10-4-15,10-4 0,8-1 16,16-3-16,10-1 16,9-5-16,8-4 0,19-7 0,13-5 15,2 3-15,3-1 0,14-1 16,3-1-16,-10-1 0,-7-1 15,21-5-15,-15 7 0,-21 3 16,-13 4-16,-17 2 0,-11 3 16,-9 1-16,-9 2 0,-12 2 15,-10 1-15,4 2 0,-7 0 16,-4 3-16,-7 1 0,-1 3 16,1 3-16,-10 2 0,-1 0 0,7 7 15,4 6-15,2 5 0,2 3 16,5 1-16,3-1 0,4 5 15,2 4-15,5-4 0,4-2 0,5-1 16,4-6-16,3-9 16,4-5-16,4-4 0,4-3 15,1-7-15,0-6 0,1-2 16,3-1-16,1-6 0,1-3 0,-3-3 16,0-3-16,-4-1 15,-2-2-15,2-4 0,1-4 0,0 2 16,-1-2-16,1 6 0,1 3 15,0 3-15,0 3 0,0 3 16,2 3-16,-2 3 0,-1 2 0,1 5 16,1 3-16,-2 3 0,1 3 15,2 5-15,0 7 16,-1 0-16,-1-1 0,0 2 0,0 0 16,-3-1-16,-1-2 0,-1 2 15,-3-4-15,-2-5 0,0-2 16,-6-1-16,-6 2 15,-3-3-15,-3-3 0,0-1 0,-2-3 16,0-2-16,-1 0 0,1-4 16,2-2-16,1-4 0,2-1 0,8-2 15,5 1-15,6 0 0,6-1 16,10 0-16,9-3 16,4 1-16,3 1 0,8-1 0,7 0 15,-3 1-15,-12 2 0,-7 4 16</inkml:trace>
  <inkml:trace contextRef="#ctx0" brushRef="#br0" timeOffset="31034.4876">28289 6232 0,'0'0'0,"0"0"0,0 0 0,0 0 16,30-1-16,-18 2 0,3 1 0,2 0 15,0 1-15,2 1 0,0 0 16,-1 0-16,1-1 0,-3-1 15,-2 1-15,-1-2 0,-2 1 16,-3-1-16,-1-1 0,-2 0 16,-1 0-16,-4 0 0,-4 4 15,1-4-15,-1-3 0,0 2 16,1-1-16,1 1 0</inkml:trace>
  <inkml:trace contextRef="#ctx0" brushRef="#br0" timeOffset="31421.8726">28226 6238 0,'0'0'0,"0"0"16,0 0-16,0 0 0,0 0 0,12 22 16,-12-22-16,0 0 0,30 8 15,-30-8-15,39-2 16,-16-1-16,2-1 0,5-1 0,4 0 15,7-3-15,-3 0 0,-1 0 16,2 0-16,2 1 0,-2 1 0,-7 0 16,-4 1-16,-6 0 15,-5 1-15,-5 2 0,-4 2 16,-5 0-16,-3 0 0,0 0 0,0 0 16,0 0-16</inkml:trace>
  <inkml:trace contextRef="#ctx0" brushRef="#br0" timeOffset="31684.6823">28555 6059 0,'0'0'0,"0"0"0,0 0 16,0 0-16,3 25 0,-3-25 0,-1 34 15,-1-12-15,0 4 0,-2 7 16,0 4-16,-2 12 0,2-2 15,0 7-15,0-6 0,2-7 16,0-5-16,0-2 0,-1-8 16,1-7-16,0-4 0,1 0 15,0 3-15,1-18 0,-1-11 0,1-5 16,1-2-16,-1 3 0,0 4 16,0 1-16</inkml:trace>
  <inkml:trace contextRef="#ctx0" brushRef="#br0" timeOffset="31818.9809">28566 6324 0,'0'0'0,"0"0"0,0 0 0,0 0 15,0 0-15,0 0 0,0 0 16,0 0-16,0 0 0,-28 12 16,28-12-16,-25 20 0,8-6 15,1 1-15,-2 0 0,2 3 16,-1 0-16,-3 2 0,3-2 0,0-1 16,3-2-16,2-2 0,2-2 15,2-1-15</inkml:trace>
  <inkml:trace contextRef="#ctx0" brushRef="#br0" timeOffset="31968.1042">28509 6407 0,'0'0'0,"0"0"0,0 0 16,25 4-16,-25-4 0,25 4 0,-25-4 16,29 9-16,-15-4 0,2 0 15,1 0-15,0 1 0,-1-1 16,2 1-16,-3-1 0,-1-2 15</inkml:trace>
  <inkml:trace contextRef="#ctx0" brushRef="#br0" timeOffset="32150.8018">28728 6257 0,'0'0'16,"0"0"-16,0 0 0,27-10 0,-27 10 15,34-8-15,-9 4 0,2-2 16,2 1-16,11-2 0,1 0 15,-3 0-15,0 0 0,6-1 16,-2 2-16,-6 1 0,-5-1 0,-6 1 16,-5 2-16,-6-1 15,-4 0-15,-2 2 0,-1-1 0,-2 2 16</inkml:trace>
  <inkml:trace contextRef="#ctx0" brushRef="#br0" timeOffset="32384.4377">28897 6136 0,'0'0'0,"0"0"16,0 0-16,0 0 0,1 25 0,-1-25 15,0 33-15,0-13 0,-1 2 16,0 4-16,-1 1 16,1 5-16,0 0 0,2-3 0,2-4 15,-2-3-15,0-5 0,0-1 16,0-2-16,1-2 0,0-5 0,1-2 15,-1-4-15,0-2 16,0-3-16,0 1 0,-1 1 16,1 0-16</inkml:trace>
  <inkml:trace contextRef="#ctx0" brushRef="#br0" timeOffset="32984.6136">29026 6324 0,'0'0'0,"0"0"0,0 0 0,0 0 15,0 0-15,0 0 0,0 0 16,-21 23-16,21-23 0,-32 20 15,10-8-15,-3 3 0,-1 1 0,-3 1 16,-2 1-16,-8 3 16,-1-2-16,-5 2 0,2-3 15,8-2-15,6-3 0,6-2 16,4-3-16,5-3 0,3-2 0,8-3 16,9-3-16,4-3 0,4-1 15,8-1-15,6-1 0,2 2 16,2-1-16,-1 0 0,1-1 15,-3 1-15,-4 1 0,1 4 16,-5 7-16,-9-2 0,-3 2 0,-6 3 16,-4 1-16,-6 2 15,-3 1-15,-5 5 0,-4 3 16,-2 0-16,0-1 0,0 1 0,2-1 16,1-2-16,4 0 0,-2 2 15,3-2-15,4-2 0,4 0 16,2 0-16,3 0 0,3-2 15,1-1-15,7-1 0,7-2 16,3 1-16,2-2 0,2-3 16,2-3-16,0-1 0,2 0 15,-1-4-15,1 0 0,-2-2 16,-2-2-16,3-3 0,-4-3 16,-8 3-16,-2 1 0,-7-2 0,-3-3 15,-7 4-15,-3 3 0,-9 1 16,-6 2-16,-5 1 0,-5 2 15,-6 5-15,-6 3 0,1 4 16,2 2-16,-10 6 0,1 1 16,7 1-16,6-2 0,2 8 15,9 1-15,6-4 0,7 1 0,9-5 16,7-1-16,7-6 16,7-4-16,11-2 0,8-2 0,4-3 15,3-2-15,16-5 0,6-2 16,-2 0-16,-1 0 0,-11 1 15,-13 2-15,-11 2 0</inkml:trace>
  <inkml:trace contextRef="#ctx0" brushRef="#br0" timeOffset="33184.6174">29256 6591 0,'0'0'0,"0"0"0,0 0 0,30-4 16,-30 4-16,37-9 0,-9 2 16,2 0-16,0 2 0,12-4 15,2 0-15,-2-1 0,-1-1 0,4 0 16,-4 1-16,-8 1 0,-5 2 16,-6 1-16</inkml:trace>
  <inkml:trace contextRef="#ctx0" brushRef="#br0" timeOffset="33468.0757">29526 6418 0,'0'0'0,"0"0"16,0 0-16,0 0 0,0 0 0,3 28 16,-3-28-16,-1 28 0,0-11 15,-2 4-15,-3 3 16,1 1-16,-1 1 0,-1 5 0,-1 1 15,0-4-15,1-3 0,-6-3 16,-1-2-16,2-4 0,3-3 0,0-3 16,2-1-16,1-2 15,4-1-15,2-4 0,3-2 16,4-4-16,4-1 0,5-3 16,6-2-16,4 0 0,0-1 0,7 0 15,7-3-15,5-1 0,-2 1 16,-2 1-16,-9 2 0,-7 3 15</inkml:trace>
  <inkml:trace contextRef="#ctx0" brushRef="#br0" timeOffset="33767.4172">29709 6636 0,'0'0'0,"0"0"15,0 0-15,0 0 0,0 0 0,29-9 16,-29 9-16,37-10 0,-14 4 15,6-1-15,4 0 0,1-1 16,1-1-16,10-1 0,1 1 16,4-1-16,-6 0 0,-6 3 15,-4 1-15,-6 2 0,-5 2 0,-5 4 16,-5 2-16,-4 0 0,-5 4 16,-7 5-16,-7 5 15,-4 0-15,-4 1 0,-3 1 0,-3 1 16,0-2-16,-2-1 0,-5 0 15,1-1-15,3-5 0,4-3 16,3-4-16,4-2 0,2-2 16,4 0-16,3 0 0</inkml:trace>
  <inkml:trace contextRef="#ctx0" brushRef="#br0" timeOffset="33968.0435">30033 6416 0,'0'0'0,"0"0"0,0 0 15,0 0-15,0 0 0,0 25 16,0-25-16,-10 26 0,10-26 0,-14 37 16,5-12-16,-1-2 0,0-1 15,-3 6-15,0-4 16,1-3-16,0-1 0,1-5 0,1-4 16,1-5-16,0-3 0,-1-3 15,-1-3-15,1 0 0,2 2 0,2-1 16</inkml:trace>
  <inkml:trace contextRef="#ctx0" brushRef="#br0" timeOffset="34251.3246">29800 6468 0,'0'0'0,"0"0"0,0 0 0,0 0 0,0 0 16,0 0-16,-6 32 0,6-32 16,-4 31-16,-1-10 15,0 5-15,-1-1 0,1 1 0,-1 8 16,3-1-16,2-1 0,1-4 15,2-3-15,2-2 0,3-2 16,3-4-16,8 1 0,5-4 16,0-2-16,0-2 0,7-2 15,4-3-15,-1-2 0,0-1 0,3-2 16,5-1-16,-3-2 0,-3 0 16,7 0-16,-1-3 15,-3 0-15,-1-2 0,-4-1 0,-1-3 16,-3-3-16,-1 1 0,-3-1 15,0 2-15,-2 0 0,-2 2 16,-5 3-16,-2 1 0,-5 2 0</inkml:trace>
  <inkml:trace contextRef="#ctx0" brushRef="#br0" timeOffset="34346.671">30938 6774 0,'0'0'0,"0"0"15,0 0-15,0 0 0,0 0 0,0 0 16,-24 30-16,24-30 0,-31 15 0,31-15 15</inkml:trace>
  <inkml:trace contextRef="#ctx0" brushRef="#br0" timeOffset="35284.3887">21614 9646 0,'0'0'0,"0"0"0,0 0 16,21-3-16,-21 3 0,24-5 15,-6 2-15,0 1 0,3 0 0,6 0 16,5 1-16,8 0 0,0-1 16,19 1-16,8-2 0,0 2 15,-1 0-15,27 0 0,9 0 16,10 2-16,-9 0 0,65 2 15,24-1-15,-28 0 0,-17 0 0,14 1 16,11-1-16,-21 2 16,-16 1-16,30-3 0,18 1 15,-21 3-15,-16-2 0,26 5 0,18 3 16,-19-4-16,-13-2 0,23 5 16,16 3-16,-24 1 0,-16 1 15,20-4-15,10-3 0,-25-1 16,-17-1-16,6 5 0,5 2 15,-24-3-15,-15-1 0,8-4 16,4-2-16,-23 0 0,-16 0 0,-4-3 16,-3 0-16,-17 2 0,-12 2 15,-17-2-15,-11 0 16,-9-2-16</inkml:trace>
  <inkml:trace contextRef="#ctx0" brushRef="#br0" timeOffset="45717.8985">22854 8238 0,'0'0'0,"0"0"0,0 0 16,0 0-16,0 0 0,-6 27 15,6-27-15,-6 35 0,0-11 0,-2 5 16,-3 7-16,-3 3 15,-1 3-15,-6 17 0,-1 4 16,-6 10-16,1-4 0,-4 5 16,2-6-16,4-4 0,6-12 0,3-12 15,5-12-15,3-13 0,2-8 16,2-11-16,1-11 16,0 1-16,2-3 0,0 4 0,1 4 15,0 0-15</inkml:trace>
  <inkml:trace contextRef="#ctx0" brushRef="#br0" timeOffset="45951.5725">22797 8240 0,'0'0'0,"8"-2"0,5-2 16,2 1-16,2-1 0,9 2 0,4-1 16,1 3-16,1 3 0,6 2 15,0 4-15,-5 1 0,-2 3 16,-5 2-16,-3 1 0,-4 1 15,-5-2-15,-6 5 0,-8 0 16,-4-4-16,-5-1 0,-9 3 16,-6 3-16,-3-5 0,0 0 0,-14 0 15,-4-2-15,4-1 0,4-1 16,-1-6-16,0-1 0,5-4 16,4-1-16,5-3 0,7-6 15,6 4-15,2 1 0,3 1 16</inkml:trace>
  <inkml:trace contextRef="#ctx0" brushRef="#br0" timeOffset="46285.3241">23488 8300 0,'0'0'0,"0"0"15,0 0-15,-7 26 0,7-26 0,-10 32 16,4-11-1,0-1-15,2 0 0,4 3 0,4-1 16,4-4-16,3 0 0,8-6 16,6-4-16,3-5 0,1-2 0,11-5 15,1-6-15,-4-2 16,-1-1-16,1-7 0,-2-2 16,-7 1-16,-6 3 0,-11-4 0,-9-1 15,-6 0-15,-5 1 0,-9 5 16,-7 5-16,-3 0 0,0 1 15,-6 4-15,-4 3 0,2 2 0,2-1 16,3 5-16,4 3 16,6 1-16,5 2 0,5 2 0,5 1 15,2-2-15,1-2 0,-1-1 16</inkml:trace>
  <inkml:trace contextRef="#ctx0" brushRef="#br0" timeOffset="46703.4689">23994 8352 0,'0'0'0,"0"0"0,0 0 15,0 0-15,0 0 0,0 0 16,22 12-16,-22-12 0,29 7 0,-6-5 15,8 0-15,0 1 16,1-2-16,13-1 0,3-1 16,0-2-16,-3-2 0,6-3 0,-5-2 15,-8-1-15,-6-1 0,-4-3 16,-9-2-16,-7 2 0,-6-1 16,-14 1-16,-13 0 0,1 5 15,-1 2-15,-15 5 0,-10 6 16,2 3-16,1 2 0,0 5 15,0 5-15,1 3 0,8 0 0,7 8 16,5 5-16,7-4 0,8-2 16,10 1-16,8-1 15,9-4-15,6-3 0,15-5 16,11-3-16,-2-5 0,0-2 0,15-9 16,5-5-16,-21 2 0,-14 2 15,-9 0-15</inkml:trace>
  <inkml:trace contextRef="#ctx0" brushRef="#br0" timeOffset="46935.3876">25032 8110 0,'0'0'0,"0"0"15,-14 21-15,14-21 0,-19 27 16,5-5-16,-5 6 0,-4 9 15,1 1-15,-1 7 0,3-1 16,6-5-16,4-4 0,9 0 16,8-6-16,5-6 0,2-5 0,8-5 15,5-4-15,0-4 0,-2-3 16,0-6-16,-2-4 16,-6 2-16,-2 0 0,-4 2 0</inkml:trace>
  <inkml:trace contextRef="#ctx0" brushRef="#br0" timeOffset="47102.3849">24718 8333 0,'0'0'0,"0"0"0,0 0 16,0 0-16,29-2 0,-29 2 0,43-3 16,-14 0-16,3 1 0,5 1 15,5 0-15,10 1 0,-2 1 16,2 0-16,-10 0 0,-8-1 0</inkml:trace>
  <inkml:trace contextRef="#ctx0" brushRef="#br0" timeOffset="47251.6228">25430 8385 0,'0'0'0,"0"0"0,0 0 15,-11 22-15,11-22 0,-14 28 16,5-8-16,-1 0 0,0 0 15,-2 6-15,1 0 0,2-3 16,3-3-16,0-4 0,1-2 16,0-3-16</inkml:trace>
  <inkml:trace contextRef="#ctx0" brushRef="#br0" timeOffset="47418.3215">25425 8088 0,'0'0'0,"0"0"0,0 0 0,0 0 0,24 19 16,-24-19-16,30 22 15,-12-9-15,-1 1 0,-1-2 16,-2-1-16,-2-2 0</inkml:trace>
  <inkml:trace contextRef="#ctx0" brushRef="#br0" timeOffset="47601.8609">26016 8250 0,'0'0'0,"0"0"0,-29 10 0,7-3 0,-3 1 15,-9 7-15,-3 2 16,-1 7-16,6 2 0,6 2 16,6 4-16,9-1 0,11-4 0,20-2 15,17-1-15,7-3 0,7-2 16,7-3-16,7-1 0,-7-3 15,-13-1-15,-12-4 0</inkml:trace>
  <inkml:trace contextRef="#ctx0" brushRef="#br0" timeOffset="184392.8569">20559 6552 0,'0'0'0,"0"0"15,0 0-15,-27-7 0,13 3 0,-5 1 16,-3 0-16,-9 1 16,-2 1-16,-3 4 0,-3 2 15,-1 1-15,0 2 0,-13 6 16,-3 3-16,-7 7 0,4 2 0,0 4 16,-3 2-16,-3 7 0,5 0 15,-2 15-15,4 6 16,9-3-16,5-2 0,-9 31 0,12-6 15,11-8-15,7-7 0,4 6 16,2 2-16,6-8 0,4-7 16,11 0-16,10 2 0,0-8 15,2-3-15,6 3 0,5 0 16,5-5-16,4-3 0,8-5 16,5-3-16,0-10 0,2-5 0,14 0 15,9-1-15,2-5 0,1-3 16,14-4-16,7-2 0,-3-8 15,-2-5-15,14-4 0,11-2 16,-11 0-16,-6 0 0,9-4 16,7-4-16,-11 2 0,-7 1 15,4-5-15,5-5 0,-11 1 16,-7 0-16,0-2 0,1-2 0,-12-2 16,-9-2-16,0-4 15,-1-2-15,-10-2 0,-7-1 0,-8-5 16,-6-3-16,-10 7 0,-7 6 15,0-11-15,1-9 0,-11 3 16,-8 1-16,-8-2 0,-6-2 16,-3 1-16,-1 2 0,-5 4 15,-2 5-15,-1 2 0,-1 5 0,-12-3 16,-4 0-16,-3 4 0,0 2 16,-15-4-16,-9-4 0,-2 11 15,-2 7-15,-18 2 0,-14 2 16,-2 3-16,0-3 0,-22 5 15,-14 2-15,5 10 0,3 9 16,-27 7-16,-19 6 0,9 5 16,7 4-16,51-8 0,35-5 0,24-5 15</inkml:trace>
  <inkml:trace contextRef="#ctx0" brushRef="#br0" timeOffset="187459.0552">7241 11294 0,'0'0'0,"0"0"0,0 0 15,-34-2-15,34 2 0,-27-2 0,10 0 16,-4 0-16,-4 0 0,-9-2 15,-1 2-15,-5 0 0,2 1 16,-14-2-16,-3 1 0,0 0 16,-3-1-16,-10 0 0,1 2 15,1 1-15,1 1 0,-13-2 16,-2-3-16,3 0 0,2-1 0,-13 3 16,0 3-16,5-3 0,2-1 15,-32-4-15,7 0 0,11 2 16,8 0-16,2 1 0,2-3 15,8-1-15,5-3 0,0 0 16,2 0-16,5 3 0,5 3 0,-1-4 16,1-4-16,4 0 0,4-1 15,3-4-15,0-2 16,6-1-16,0 0 0,6 1 0,3 2 16,7-1-16,7 1 0,-2-5 15,-1-3-15,6 0 0,7 2 16,4-5-16,2-2 0,7 2 15,2 1-15,2 12 0,0-5 16,4-1-16,0-3 0,5-2 16,2-2-16,5 1 0,6-1 0,4-3 15,3 1-15,1 3 0,2 4 16,6-4-16,0-3 0,1 1 16,2-1-16,5 2 0,7 1 15,9-2-15,0 1 0,24-7 16,-3 2-16,-7 4 0,1 2 15,5-1-15,4-1 0,-4 1 16,-1 0-16,4 4 0,4 3 16,-1-3-16,-2 0 0,6 1 15,7 2-15,-5 0 0,1 1 0,4-2 16,3-1-16,-7 3 0,-2 2 16,6 1-16,5 0 0,-2 1 15,-2 0-15,6-2 0,4-1 16,-6 6-16,-5 6 0,6-4 15,5-2-15,-7 0 0,-5 1 16,2 1-16,1 1 0,-1-1 16,0 2-16,5-2 0,2 1 15,-4 0-15,-2 1 0,5-1 16,3 2-16,-6-4 0,-4 0 0,6 7 16,5 4-16,-9 2 0,-4 2 15,8-8-15,4-6 0,-5 6 16,-3 1-16,0 3 0,-1 1 15,1 1-15,1 0 0,3 3 16,1 3-16,-10-2 0,-3 1 0,5 4 16,4 4-16,-4 0 0,-3 0 15,-1 3-15,2 1 0,-6-4 16,-2-2-16,5 2 0,1 4 16,-6-2-16,-3 0 0,2 3 15,1 1-15,-5-1 0,-4 0 16,-2 4-16,0 2 0,-4-1 15,-1-2-15,2 5 0,0 4 16,-7-1-16,-4-1 0,3 1 16,2-1-16,-4 0 0,-2 0 0,-8 0 15,-3 3-15,-7-1 0,-6 0 16,-3 5-16,-3 0 0,-2-5 16,-1-4-16,-1 3 0,-3 2 15,-9-4-15,-5-2 0,-4 1 16,-3 1-16,-3 1 0,-1 3 15,-8 0-15,-4 0 0,0-3 16,-1 0-16,-7 2 0,-5 4 16,0-6-16,-2-4 0,-2 3 15,-1 1-15,-2 0 0,-1 1 0,-6 1 16,-3 0-16,12-15 0,-3 1 16,-9 2-16,-6 0 0,-4 3 15,-2 2-15,-6 0 0,-4 1 16,-4-2-16,-4 1 0,-36 5 15,2-6-15,6-7 0,6-4 0,-3-1 16,-2 0-16,3-2 16,1 0-16,-10-1 0,-6 1 15,4-5-15,3-1 0,-7 0 16,-6 1-16,4 4 0,4 3 0,-6-7 16,-4-3-16,-2 2 0,1 5 15,-1-3-15,-2-2 0,-1 0 16,0 0-16,-3 2 0,-3 0 15,8-2-15,3-1 0,-8-2 16,-6-1-16,0 4 16,-1 0-16,-22 2 0,-15-1 0,30 0 15,21-3-15,-2 0 0,1 1 16,-9 1-16,-6 2 0,-3-2 16,-2-4-16,5 7 0,2 2 0,-4 2 15,-3 1-15,5-3 0,5 1 16,-6-3-16,-5-1 0,10 4 15,6 3-15,-4-1 0,-2 1 16,8 0-16,7 0 0,-4 1 16,1 1-16,4-1 0,3-1 0,4 2 15,2 2-15,6-2 0,6-3 16,4 1-16,0 2 0,6-4 16,3-3-16,4 4 0,2 3 15,14-2-15,5 0 0,1-5 16,-4-1-16,7-3 0,5-1 15,3 2-15,1 1 16,4-5-16,4-3 0,0 1 0,0 0 16,5 1-16,0 2 0,5 1 15,3 1-15,1-2 0,0-1 0,2-1 16,3 1 0,3 1-16,1 1 0,1 0 0,-2 1 15,1 0-15,1-1 0,3-1 16,0 0-1,0 0-15,0 3 0,-1 0 0,0 1 16,1-4-16,-2 0 0,2 0 16,0 0-16,-3 4 0,2-1 15,0 1-15,0-1 0,1 0 16,-2 1-16,1-1 0,-3 0 0,2 7 16,1 6-16,1-2 0,-2-2 15,1-1-15</inkml:trace>
  <inkml:trace contextRef="#ctx0" brushRef="#br0" timeOffset="225578.6006">5197 11178 0,'0'0'0,"0"0"0,0 0 16,0 0-16,0 0 0,21-9 15,-21 9-15,0 0 0,29-8 16,-18 6-16,3 0 0,1-2 0,2 1 16,4 2-16,4 1 15,1 1-15,-1 2 0,15-1 0,6 0 16,1-1-16,2-1 0,19 3 16,7 1-16,16 3 0,-1 2 15,15-2-15,12 1 0,7-3 16,-10-1-16,58 2 0,13 1 15,-13 2-15,-9 0 0,3-2 16,4-1-16,-9 0 0,-3-1 0,11-1 16,7-1-16,-6 0 0,-4 1 15,7 0-15,6 0 16,-8-3-16,-4 0 0,5 0 0,4 1 16,-8 0-16,-5-2 0,2 0 15,-1-1-15,-10-1 0,-6 0 0,3-3 16,2 1-16,-12 0 15,-8-1-15,0-3 0,2-2 16,-12 4-16,-7 0 0,4-2 16,4-1-16,-11 1 0,-5 0 0,-2 3 15,-2 4-15,-4-4 0,-2-2 16,2 0-16,2 0 16,-18 0-16,-14 1 0,0 1 0,-3 1 15,-10-3-15,-5-1 0,-5 2 16,-1 1-16,-10 2 0,-5 0 15,-6 2-15,-3 0 0,-7 0 0,-4 0 16,-5-5-16,-2-3 16,-4 9-16,0 4 0,-13 4 0,-5 0 15,-2-3-15,0-2 0,-9 3 16,-5 1-16,-3-2 0,-3-1 16,9-1-16,-9 0 0,-2 2 15,0 1-15,-9 1 0,-4 1 16,-6-2-16,-3-4 0,-41 4 15,2 1-15,6-5 0,5-3 0,-8 0 16,-6 0-16,-6-1 0,-4-3 16,-2-1-16,-1 1 15,6 1-15,6-1 0,-13 0 0,-9-1 16,-10-1-16,-6-1 16,-36 2-16,-24-1 0,42 3 15,28 3-15,-1-3 0,-2 0 16,-4 1-16,-5 0 0,-9 3 0,-4 3 15,1 3-15,2 3 0,-2-1 16,0-1-16,12-3 0,10-2 16,-4 4-16,-4 2 0,1-1 15,-1 3-15,6-3 0,0 1 16,12 1-16,9-1 0,0-2 16,0-1-16,6 1 0,4 2 0,4-2 15,5 1-15,7-1 0,6 0 16,5-1-16,0-1 0,6 0 15,4-1-15,5-1 0,3-1 16,12 0-16,9 2 0,1 1 16,2-1-16,7-3 0,5-2 15,9-1-15,8-1 0,4 2 16,4 1-16,2 1 0,-1-2 16,3 2-16,1 1 0,11 0 15,4 0-15,13-1 0,8 1 0,3-2 16,5-1-16,-15 1 0,5 2 15,13 1-15,9 0 16,2-1-16,2-2 0,40 3 0,-3 1 16,-4-1-16,1-1 0,-1 0 15,2 2-15,3-1 0,3-1 0,10-2 16,6-1-16,-5 2 16,-1 0-16,9 0 0,8-1 15,-5 2-15,0 0 0,3-1 16,6 1-16,2-4 0,2-1 0,0-1 15,3 1-15,-3 2 0,-3 2 16,6-2-16,4-1 0,0-1 16,1-2-16,-2 3 0,1 2 15,-9 1-15,-6 2 0,6-2 16,3 0-16,-3 0 0,-1 0 0,-4 2 16,-2 3-16,-6-4 0,-5-2 15,-4 3-15,-3 2 16,-5 3-16,-3 3 0,1-3 0,2-3 15,-9-1-15,-5-2 0,-3 4 16,0 2-16,-9 0 0,-3 2 16,-5-2-16,-2 0 0,-12-1 15,-7-1-15,-1-2 0,-1 0 16,-14-5-16,-7 0 0,-4-2 16,-2 0-16,-12-2 0,-6-1 0,-2 2 15,-1 1-15,-1 2 0</inkml:trace>
  <inkml:trace contextRef="#ctx0" brushRef="#br0" timeOffset="234332.2785">16394 11959 0,'0'0'0,"0"0"0,0 0 16,0 0-16,0 0 0,0 0 15,0 0-15,0 0 0,0 0 16,0 0-16,0 0 0,0 0 0,-11 21 15,11-21-15,-14 21 16,14-21-16,-21 25 0,9-10 0,-1 1 16,0 2-16,-2 1 0,2-1 15,1 1-15,-1 3 0,1-2 16,2-2-16,2-3 0,1-3 16,2-2-16,2-4 0,0-5 15,3-1-15,-2 2 0,2-2 16</inkml:trace>
  <inkml:trace contextRef="#ctx0" brushRef="#br0" timeOffset="234542.0588">16380 11703 0,'0'0'16,"0"0"-16,0 0 0,0 0 15,0 0-15,27 18 0,-27-18 16,17 15-16,-17-15 0,20 18 0,-9-8 16,1 1-16,2 1 0,-3-1 15,-1-2-15,-2-1 0</inkml:trace>
  <inkml:trace contextRef="#ctx0" brushRef="#br0" timeOffset="235009.5415">16815 11947 0,'0'0'0,"0"0"0,0 0 16,0 0-16,-16 24 0,16-24 15,-17 25-15,6-9 0,-2-2 0,0 4 16,-2 1-16,0 1 15,1 0-15,-3 5 0,0-3 16,3-2-16,0-3 0,3-2 16,3-2-16,0-3 0,2-1 0,2-2 15,1-1-15,3-6 0,0 0 16,1-5-16,3-1 16,1-2-16,0-3 0,4-7 15,2-3-15,2 0 0,1 0 0,3-3 16,2 1-16,5-1 0,1 5 15,2 2-15,-1 3 0,1 3 16,-2 2-16,2 0 0,0 2 16,-2 1-16,1 4 0,-1 3 15,1 3-15,-4 5 16,-4 4-16,-3 2 0,-4 2 0,-5 6 16,-1 4-16,-3 1 15,-2-2-15,-2 6 0,-2-1 16,1-3-16,0-2 0,-1-1 15,2 2-15,0-8 0,0-5 0,1-3 16,0-4-16,0 0 16</inkml:trace>
  <inkml:trace contextRef="#ctx0" brushRef="#br0" timeOffset="235675.8696">17779 12178 0,'0'0'16,"0"0"-16,0 0 0,0 0 0,0 0 15,0 0-15,10-24 0,-10 24 16,0 0-16,0-24 0,0 24 16,-6-21-16,6 21 0,-12-23 15,2 12-15,-1 1 0,0 2 0,-2 0 16,0 2-16,-1 0 16,0 2-16,-4 3 0,-3 2 15,1 2-15,1 1 0,-6 5 16,0 4-16,-2 4 0,1 2 0,1 2 15,2 1-15,0 4 0,4-2 16,6-1-16,6 0 0,3-5 16,5-2-16,7-2 0,5-3 15,3-4-15,0-2 0,5-5 16,5-3-16,-1-2 0,1-4 0,0-4 16,-1-4-16,0-3 15,1 1-15,1-10 0,3-7 16,1-5-16,-5 3 0,4 0 15,0 4-15,-6 3 0,-5 0 0,-3 3 16,-1 0-16,-4 6 0,-2 4 16,-3 3-16,-1 1 0,-2 5 15,0 2-15,0 2 0,-2 3 16,-1 2-16,-4 5 0,-3 7 16,-4 7-16,-3 6 15,-1 4-15,-1 1 0,1 5 16,0 0-16,-1 1 0,1 6 0,1 1 15,5-7-15,1-2 0,3-3 16,4-3-16,0-2 0,1-3 16,1-3-16,2-2 0,-1-4 15,1-4-15,0-4 0,0 0 16,-1-1-16</inkml:trace>
  <inkml:trace contextRef="#ctx0" brushRef="#br0" timeOffset="236059.2891">17917 12221 0,'0'0'0,"0"0"0,0 0 15,0 0-15,0 0 0,0 0 16,27 5-16,-27-5 0,24 4 0,-24-4 16,36 2-1,-14-3-15,3 0 0,-1-1 16,-1 0-16,1-2 0,0-3 15,4-1-15,-4-2 0,-2-2 0,-2-1 16,-3 2-16,-3 0 0,-4 1 16,-5-1-16,-1 0 0,-2 0 15,-4-2-15,-5 1 0,-2 2 0,-2 2 16,-5 2-16,-6 4 16,1 2-16,0 2 0,-8 6 15,-3 6-15,5-1 0,1 3 0,5 3 16,4 4-16,2-2 0,5 0 15,4 4-15,4 1 16,4-7-16,3-2 0,15 4 16,9-2-16,-4-6 0,3-2 0,13-1 15,5-3-15,-2-3 0,-2-2 16,-5 0-16,-9-1 16,-7 0-16</inkml:trace>
  <inkml:trace contextRef="#ctx0" brushRef="#br0" timeOffset="236492.1507">18920 12068 0,'0'0'0,"0"0"15,0 0-15,0 0 0,0 0 0,0 0 16,-24-14-16,24 14 0,-24-8 16,24 8-16,-31-3 0,13 2 15,0 0-15,-3 1 0,0 1 16,1 1-16,1 2 0,2 0 16,0 1-16,-1 2 0,4 0 0,2 1 15,3 1-15,4 1 16,2 2-16,6 1 0,1 2 15,4 0-15,3-2 0,3 0 16,5 2-16,-2-2 0,0 1 16,0 1-16,0 3 0,-1-3 15,-2-2-15,-1 0 0,-3-1 0,-6-3 16,-2 3-16,-6-1 0,-1-2 16,-4-2-16,-3 0 0,-5-1 15,-4-1-15,0 0 0,-1-1 16,-1-1-16,-1 0 0,-5-3 15,3-3-15,4 1 0,4 1 16,4-1-16</inkml:trace>
  <inkml:trace contextRef="#ctx0" brushRef="#br0" timeOffset="236992.3307">19479 12075 0,'0'0'0,"0"0"15,0 0-15,0 0 0,0 0 16,0 0-16,0 0 0,0 0 16,0 0-16,-3-22 0,3 22 15,0 0-15,-22-6 0,22 6 16,-28 0-16,28 0 0,-34 3 0,16 1 15,-2 2-15,-2 2 0,0 0 16,-2 5-16,0 3 0,-3 4 16,2 1-16,4 0 0,2 0 15,3-1-15,4 0 0,3 4 16,5-2-16,4-2 0,2-3 16,11-2-16,8-2 0,2-2 0,2-2 15,7-3-15,5-1 16,-1-4-16,1-2 0,-3 0 15,-8 0-15,-5 1 0</inkml:trace>
  <inkml:trace contextRef="#ctx0" brushRef="#br0" timeOffset="237392.9502">19919 11972 0,'0'0'0,"0"0"0,0 0 16,0 0-16,0 0 0,-6 24 0,6-24 15,-15 28-15,5-11 0,-2 4 16,-2 3-16,1 1 0,-1-1 16,-1 7-16,2-1 0,2-3 15,2-2-15,1-3 0,2-1 16,0-3-16,2-3 0,0-3 15,1-1-15,1-4 0,1-1 0,1-6 16,0 0-16,1-6 0,1-2 16,1-7-16,3-3 0,1 1 15,0 0-15,3-2 0,1-2 16,0 1-16,0 2 0,4-3 16,0 0-16,-2 5 0,0 3 0,1 1 15,0 3-15,-1 0 0,2 0 16,4 1-16,3 4 15,-5 0-15,-3 1 0,2 2 0,-1-1 16,0 2-16,-1-1 0,-3 1 16,-1 0-16,-1 0 0</inkml:trace>
  <inkml:trace contextRef="#ctx0" brushRef="#br0" timeOffset="237694.236">20400 12133 0,'0'0'0,"0"0"0,0 0 15,0 0-15,0 0 0,0 0 0,-3 27 16,3-27-16,-7 21 15,7-21-15,-13 30 0,6-15 0,2 0 16,-2 1-16,0 0 0,1-1 16,0-2-16,2-2 15,1 0-15,-1-2 0,1-1 16,0-1-16,-1-4 16,2 0-16,0-3 0,0 1 0,0-1 15,2 0-15</inkml:trace>
  <inkml:trace contextRef="#ctx0" brushRef="#br0" timeOffset="237909.237">20407 11817 0,'0'0'0,"0"0"16,0 0-16,0 0 0,0 0 0,23 22 15,-23-22-15,18 14 0,-18-14 16,21 16-16,-8-8 0,-2-2 16,-2 0-16,0-2 15,-1 1-15,-1-2 0</inkml:trace>
  <inkml:trace contextRef="#ctx0" brushRef="#br0" timeOffset="239059.4447">20884 11716 0,'0'0'0,"0"0"16,0 0-16,0 0 0,-8 22 0,8-22 15,-12 24-15,2-6 16,-2 3-16,-1 1 16,-2 3-16,3-1 0,0 1 0,-2 6 15,1 1-15,-4 4 0,2-2 0,-1 1 16,1-1-1,2-3-15,2-4 0,1-1 0,0-1 16,1-2-16,0-3 0,1 0 16,1-1-16,0-4 0,0-1 0,2-5 15,0-2-15,2-3 16,0-1-16,1-1 0,-1 1 16,1-3-16,0 0 0,1-4 15,0 0-15,1-2 0,0 1 0,1-1 16,0-1-16,0-1 0,1 1 15,2-2-15,0 0 16,4-3-16,2-2 0,0 0 16,0 1-16,3-5 15,0 2-15,1-1 0,1 1 16,0 3-16,3 2 0,0 1 0,3 2 16,-1 0-16,0 1 15,-1 2-15,-2 2 0,1 2 0,1-1 16,-1 2-16,-1 2 0,0-1 15,-1 3-15,0 3 0,-2 0 16,-2 3-16,-1 2 0,-2 1 16,0 1-16,-3-1 0,-1 1 15,-1 1-15,0-2 0,-3 3 16,-1 0 0,-3 2-16,-2 3 0,-2-4 0,1-3 0,-4-2 15,-3 1-15,-1-3 16,1 0-16,-3 0 15,-3-2-15,-2-2 0,-2-3 0,-6 1 16,0-1 0,0-3-16,0-3 0,4-1 0,3-1 15,4-4-15,4-3 16,0-8-16,2-7 0,2 5 0,1 4 16,3 3-16</inkml:trace>
  <inkml:trace contextRef="#ctx0" brushRef="#br0" timeOffset="245159.9931">15912 12828 0,'0'0'0,"0"0"0,0 0 0,0 0 16,0 0-16,26 4 0,-26-4 15,22-2-15,-22 2 0,29 4 16,-8 0-16,0 0 0,1 0 0,3 1 15,4 2-15,8 1 16,1-2-16,5 2 0,5 0 16,10 2-16,-3-1 0,7 1 0,4 1 15,13 0-15,-1-4 0,22 1 16,4 0-16,-7-2 0,-6-1 16,48 2-16,12-1 0,-17 1 15,-11 0-15,7-2 0,6 0 16,-9-1-16,-8-2 0,17-2 15,10 0-15,-13 0 0,-10-1 16,13 1-16,7 0 0,-9 1 16,-8-1-16,23 2 0,15-1 15,-26-2-15,-19-2 0,13 2 0,6 2 16,-5 0-16,-5 1 0,7-5 16,6-1-16,-13 1 0,-9 3 15,11 1-15,8 2 0,-14-2 0,-11 0 16,12-2-16,8 0 15,-13 0-15,-9-2 0,8 2 0,6 2 16,-11-1-16,-10 1 0,4 1 16,2-1-16,-9-1 0,-6 0 15,6-1-15,6-1 0,-14 1 16,-10 0-16,3-2 0,1 0 16,-5 0-16,-2-1 0,-1 2 15,1-1-15,-11 3 0,-7 2 0,3-2 16,2-2-16,-12-3 15,-7-1-15,-2 1 0,-2 3 16,-9 0-16,-5 2 0,-9 2 0,-7-1 16,-3 2-16,-2 2 0,-3-2 15,-3-1-15,0 0 0</inkml:trace>
  <inkml:trace contextRef="#ctx0" brushRef="#br0" timeOffset="245742.8874">25135 11810 0,'0'0'0,"0"0"15,0 0-15,-8 22 0,8-22 16,-7 30-16,1-4 0,-1 2 16,0 2-16,-7 13 0,-2 5 15,-1 0-15,1-2 0,-3 9 16,3-4-16,-1 3 0,4-9 0,1-8 15,2-5-15,2-8 0,1-6 16,3-3-16,1-2 0,1-5 16,0-1-16,4-10 0,0-6 15,0-4-15,1-2 0,4-7 16,2-5-16,3 1 0,2-3 0,4-1 16,3 1-16,-1 4 15,-1 2-15,10 0 0,3 4 16,-2 4-16,-2 2 0,2 6 15,0 6-15,-1 4 0,-3 4 16,0 5-16,-1 4 0,-5-1 16,-5 0-16,-4 0 0,-3 3 0,-4-1 15,-3 1-15,-13 1 16,-10 1-16,-11 2 16,-9 0-16,3-4 0,2-1 0,-7 0 15,-7 0 1,5-5-16,4-4 0,-1-4 0,7-7 15,8 1-15,7 1 0,6 0 16</inkml:trace>
  <inkml:trace contextRef="#ctx0" brushRef="#br0" timeOffset="246076.1033">25414 12311 0,'0'0'0,"0"0"15,0 0-15,30 9 0,-15-6 16,4 2-16,2 0 0,7-1 15,3-1-15,1-1 0,2 0 16,0-2-16,-1-3 0,5-2 16,-1 1-16,-7-5 0,-3-3 0,-5-1 15,-3 0-15,-5-1 0,-3-3 16,-5 0-16,-6-1 16,-6 4-16,-5 2 0,-7 0 15,-5 1-15,-5 7 0,-5 6 0,-2 4 16,1 5-16,-8 5 0,1 1 15,4 6-15,2 4 0,7 0 16,7 1-16,8 3 0,5 0 16,7 1-16,7-1 0,11 0 15,10-6-15,11-3 0,9-2 0,9-6 16,7-6-16,1-8 16,2-5-16,-11 1 0,-15 2 0,-12-1 15</inkml:trace>
  <inkml:trace contextRef="#ctx0" brushRef="#br0" timeOffset="246459.8579">26628 12279 0,'0'0'0,"0"0"0,0 0 0,-20-14 16,20 14-16,-22-11 0,4 7 16,-3 0-16,-2 0 0,-6 2 0,-4 3 15,-10 3-15,0 4 0,-11 5 16,0 6-16,6 0 15,3 3-15,-1 5 0,9 0 0,8-2 16,9-4-16,11-1 0,6-1 16,10-3-16,5-1 0,11-4 15,9 0-15,7-6 0,5 0 16,1-5-16,0-5 0,0-4 16,0-3-16,2-5 0,-3-2 15,-6 0-15,-6 1 0,-7-1 0,-5-1 16,-5 5-16,-4 0 0,-1 1 15,-2 0-15,-6 7 0,-4 3 16,-4 3-16,-3 2 0,1 4 16,-1 2-16,2 4 0,1 3 15,1 3-15,1 2 0,2 3 16,2 1-16,3-1 0,2 0 0,6-1 16,6-1-16,-4-4 15,-2-2-15,-2-4 0</inkml:trace>
  <inkml:trace contextRef="#ctx0" brushRef="#br0" timeOffset="246859.9394">27040 12232 0,'0'0'0,"0"0"0,0 0 15,0 0-15,0 0 0,-31 20 16,31-20-16,-33 27 0,18-9 0,-2 1 15,1 4-15,1-1 0,2 0 16,1 3-16,3-1 0,5-5 16,3-2-16,5-3 0,5-3 15,5-2-15,5-3 0,3-6 16,3-3-16,3-4 0,2-4 16,6-3-16,0-4 0,-3-2 0,-2-2 15,4-6-15,-5-1 16,-5 5-16,-6 4 0,-4 6 15,-5 4-15,-3 2 0,-1 3 0,-6 5 16,-8 5-16,-2 6 0,-2 3 16,-2 7-16,-2 6 15,2 1-15,1 2 0,-1 7 0,1 0 16,5-3-16,2-3 0,6-3 16,6-3-16,7-5 0,7-3 0,6-9 15,6-5-15,3-9 0,3-8 16,-8 4-16,-7 1 0,-6 3 15</inkml:trace>
  <inkml:trace contextRef="#ctx0" brushRef="#br0" timeOffset="247060.0674">27772 12113 0,'0'0'0,"0"0"0,-20 17 0,5-1 16,-4 3-16,-8 11 0,-3 4 15,1 4-15,2 3 0,-3 7 16,3-1-16,5 0 0,7-7 16,8-6-16,7-4 0,5-5 15,2-3-15,8-5 0,6-2 16,0-7-16,1-3 0,-6-2 16,-3 0-16,-3 0 0</inkml:trace>
  <inkml:trace contextRef="#ctx0" brushRef="#br0" timeOffset="247243.3112">27370 12398 0,'0'0'0,"0"0"16,0 0-16,39-2 0,-15 3 15,0-1-15,1-1 0,13-1 16,9 2-1,5-1-15,-8 0 0,-8 0 0</inkml:trace>
  <inkml:trace contextRef="#ctx0" brushRef="#br0" timeOffset="247409.7432">28001 12522 0,'0'0'0,"0"0"0,0 0 0,-12 24 15,6-12-15,-3 2 0,-1 2 16,1 0-16,0-2 0,-2 3 0,1-2 16,3-4-16,1-1 0,2-3 15,-1 0-15,2-2 0</inkml:trace>
  <inkml:trace contextRef="#ctx0" brushRef="#br0" timeOffset="247566.9154">28040 12107 0,'0'0'0,"0"0"0,0 0 15,22 15-15,-22-15 0,27 19 16,-11-7-16,5 0 0,4-1 16,-3-1-16,-2-1 0,-2-2 15</inkml:trace>
  <inkml:trace contextRef="#ctx0" brushRef="#br0" timeOffset="247827.2082">28675 12104 0,'0'0'0,"0"0"0,0 0 16,-21 21-16,21-21 0,-27 28 16,8-6-16,-2 4 0,-2 2 15,-9 18-15,-2 8 0,-4 7 16,6-4-16,-1 4 0,4-7 15,6-7-15,3-5 0,0 1 16,4-5-16,2-8 0,0-7 0,3-4 16,3-4-16,0-5 0,-1-2 15,-2-4-15,-1-2 16,-1-1-16,-2-1 0,1-6 0,-3-4 16,2-6-16,1-4 0,2 4 15,2 4-15,2 1 0</inkml:trace>
  <inkml:trace contextRef="#ctx0" brushRef="#br0" timeOffset="247976.603">28222 12396 0,'0'0'15,"0"0"-15,25-3 0,-8 2 0,0 0 16,12-1-16,5 0 0,3 1 16,0 1-16,12 0 15,1 0-15,-4-1 0,-5 0 0,-1 0 16,-9 0-16,-7 1 0</inkml:trace>
  <inkml:trace contextRef="#ctx0" brushRef="#br0" timeOffset="248359.4877">28881 12350 0,'0'0'0,"0"0"0,0 0 15,0 0-15,-15 19 0,15-19 0,-18 21 16,18-21-16,-23 31 0,8-13 15,-3 0-15,1 2 0,2 0 0,-1 4 16,4-1-16,2-2 0,4-1 16,5-2-16,4-2 15,6-4-15,5-3 0,3-6 0,3-5 16,2-3-16,2-2 0,6-5 16,-2-2-16,2-3 0,1-4 15,-2-2-15,-2-5 0,-3 5 16,-2 3-16,-2 0 0,-4 6 15,-5 4-15,-4 3 0,-3 3 16,-4 2-16,-5 5 0,-3 4 0,-3 6 16,-3 6-16,1 1 0,0 1 15,2 4-15,2 2 0,1-1 16,3-1-16,1-3 0,4-3 16,4-2-16,3-2 0,6-1 15,2-1-15,3-10 0,0-6 16,-2 0-16,-4 0 0,-2 2 15</inkml:trace>
  <inkml:trace contextRef="#ctx0" brushRef="#br0" timeOffset="248576.0947">29632 12114 0,'0'0'0,"0"0"0,-10 22 15,-1-5-15,-3 5 0,-9 11 16,-4 5-16,0 1 0,-1 2 0,-2 5 16,4-2-16,0 1 0,7-6 15,7-6-15,8-5 0,10-1 16,7-1-16,8-6 0,7-2 16,4-5-16,4-4 0,-9-2 15,-6-1-15,-4-2 0</inkml:trace>
  <inkml:trace contextRef="#ctx0" brushRef="#br0" timeOffset="271144.3949">21575 12177 0,'0'0'16,"0"0"-16,0 0 0,0 0 0,0 0 15,0 0-15,0 0 0,0 0 16,18-12-16,-18 12 0,0 0 15,0 0-15,5-19 0,-5 19 0,0 0 16,0 0-16,-9-23 0,9 23 16,0 0-16,-16-14 0,16 14 15,-15-9-15,5 2 0,-1 0 16,-2 2-16,0 0 0,-2 2 16,-1 2-16,1 2 0,-2 1 15,0 1-15,-3 2 16,-1 2-16,-4 6 0,0 3 0,4 3 15,4 1-15,1 2 0,2 0 16,3 0-16,1 0 0,2 4 16,4-2-16,4-4 0,3-1 0,7-3 15,4-1-15,3-3 16,2-2-16,1-5 0,1-3 16,1-2-16,1-2 0,1-3 0,0-3 15,-1-4-15,-2-2 0,0-1 16,-1-2-16,-1 0 0,-3 3 15,-1-2-15,-3-1 16,-1 3-16,-1 1 0,-2 3 0,-3-1 16,-1 4-16,0 1 0,-4 4 15,-4 1-15,2 4 0,-1 3 16,0 3-16,-2 2 0,2 3 16,0 1-16,0 2 0,2 2 15,2-2-15,2 0 0,0 0 16,0 1-16,3 0 0,-1-3 0,3-1 15,2-3-15,-1-3 0,0-2 16,-2-2-16,0 0 0,-2 0 16</inkml:trace>
  <inkml:trace contextRef="#ctx0" brushRef="#br0" timeOffset="271660.0613">22168 11928 0,'0'0'0,"0"0"0,0 0 16,0 0-16,0 0 0,-15 29 0,15-29 16,-18 33-16,7-11 0,-1 2 15,-1 5-15,1-1 16,0 0-16,-3 4 0,2-2 0,0 3 15,2-3-15,2-6 0,1-3 16,2-5-16,0-2 0,2-3 16,0-2-16,2-3 0,0-3 0,2-3 15,-1-4-15,2-3 0,1-2 16,1-2-16,2-4 16,0 0-16,2-1 0,2 2 0,1-1 15,1 1-15,1 0 0,4 1 16,4 1-1,3 5-15,4 3 0,-2 2 0,0 3 16,3 2-16,1 3 16,-4 3-16,-3 2 0,1 3 0,2 0 15,-6 0-15,-1-2 0,-4 2 16,0 2-16,-4-1 0,-3 1 16,-8-2-16,-6 0 15,-5-1-15,-2-1 0,-11-1 16,-9-1-1,-6-3-15,-4-4 0,5 0 0,5-1 16,-2-3-16,4-3 0,3-3 0,3 0 16,5 1-16,5 1 0,4 1 15</inkml:trace>
  <inkml:trace contextRef="#ctx0" brushRef="#br0" timeOffset="272026.9841">22917 11823 0,'0'0'16,"0"0"-16,0 0 0,0 0 0,0 0 16,1 27-16,-1-27 0,-17 30 15,7-12-15,-2 5 0,-3 6 16,-1 1-16,0 2 0,-6 9 16,0 0-16,-1 5 0,4-3 0,0 0 15,4-5-15,2-9 16,2-8-16,1 1 0,2-1 15,2-7-15,2-2 0,1-2 0,-1-2 16,2-2-16,2-2 0,0-1 16,0 0-16,0-1 0</inkml:trace>
  <inkml:trace contextRef="#ctx0" brushRef="#br0" timeOffset="272526.8323">23145 12097 0,'0'0'0,"0"0"0,0 0 16,0 0-16,-7 21 0,7-21 15,-14 26-15,3-9 16,-1 2-16,0 2 0,0 3 16,2-3-16,1-1 0,0 3 15,4-3 1,7-2-16,7-2 0,3-2 0,2-3 15,5-4-15,3-5 0,1-3 16,1-2-16,7-5 0,1-2 0,0-3 16,1-1-16,-1-2 15,-1 1-15,-5 0 0,-2 2 0,-1-2 16,-4 1-16,-5 4 0,-3 3 0,-4 2 16,-2 1-16,-2 1 15,-3 3-15,-1 4 0,-4 6 16,-2-1-16,-1 0 0,-3 6 15,-2 6-15,-1 0 0,-2 2 16,-1 7-16,1 0 0,3-3 16,2-1-16,2-1 0,0 0 0,2-2 15,0 0-15,-1 4 16,1 1-16,-1-8 0,0 0 16,-1 0-16,-1-1 0,1 0 15,-1 0-15,0-4 0,1-1 0,0-3 16,1-2-16,0-4 0,-4-2 15,-3-7-15,-5-6 16,-4-9-16,-4-11 0,6 6 16,5 5-16,2 3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2025/9/19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2025/9/19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2025/9/19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2025/9/19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2025/9/19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2025/9/19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2025/9/19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5.emf"/><Relationship Id="rId4" Type="http://schemas.openxmlformats.org/officeDocument/2006/relationships/customXml" Target="../ink/ink5.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6.emf"/><Relationship Id="rId4" Type="http://schemas.openxmlformats.org/officeDocument/2006/relationships/customXml" Target="../ink/ink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7.emf"/><Relationship Id="rId4" Type="http://schemas.openxmlformats.org/officeDocument/2006/relationships/customXml" Target="../ink/ink7.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 Id="rId5" Type="http://schemas.openxmlformats.org/officeDocument/2006/relationships/image" Target="../media/image8.emf"/><Relationship Id="rId4" Type="http://schemas.openxmlformats.org/officeDocument/2006/relationships/customXml" Target="../ink/ink8.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 Id="rId5" Type="http://schemas.openxmlformats.org/officeDocument/2006/relationships/image" Target="../media/image9.emf"/><Relationship Id="rId4" Type="http://schemas.openxmlformats.org/officeDocument/2006/relationships/customXml" Target="../ink/ink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1.emf"/><Relationship Id="rId4" Type="http://schemas.openxmlformats.org/officeDocument/2006/relationships/customXml" Target="../ink/ink1.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2.emf"/><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3.emf"/><Relationship Id="rId4" Type="http://schemas.openxmlformats.org/officeDocument/2006/relationships/customXml" Target="../ink/ink3.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4.emf"/><Relationship Id="rId4" Type="http://schemas.openxmlformats.org/officeDocument/2006/relationships/customXml" Target="../ink/ink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sz="6600">
                <a:solidFill>
                  <a:srgbClr val="FF0000"/>
                </a:solidFill>
              </a:rPr>
              <a:t>选必</a:t>
            </a:r>
            <a:r>
              <a:rPr lang="en-US" altLang="zh-CN" sz="6600">
                <a:solidFill>
                  <a:srgbClr val="FF0000"/>
                </a:solidFill>
              </a:rPr>
              <a:t>4 U5</a:t>
            </a:r>
            <a:r>
              <a:rPr lang="zh-CN" altLang="en-US" sz="6600">
                <a:solidFill>
                  <a:srgbClr val="FF0000"/>
                </a:solidFill>
              </a:rPr>
              <a:t>单词</a:t>
            </a:r>
            <a:r>
              <a:rPr lang="en-US" altLang="zh-CN" sz="6600">
                <a:solidFill>
                  <a:srgbClr val="FF0000"/>
                </a:solidFill>
              </a:rPr>
              <a:t>1</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6. categorize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category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categorization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语篇填空</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Designer wedding dresses make wedding fashion a separate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(categorize) from mainstream fashion.</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Her first novel defies easy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(categorize).</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重要短语</a:t>
            </a:r>
            <a:r>
              <a:rPr lang="en-US" altLang="zh-CN" sz="2400">
                <a:solidFill>
                  <a:schemeClr val="tx1"/>
                </a:solidFill>
                <a:latin typeface="Times New Roman" panose="02020603050405020304" charset="0"/>
                <a:cs typeface="Times New Roman" panose="02020603050405020304" charset="0"/>
              </a:rPr>
              <a:t>) fall into / fit into / belong in a category</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96760" y="653760"/>
              <a:ext cx="10826280" cy="3306600"/>
            </p14:xfrm>
          </p:contentPart>
        </mc:Choice>
        <mc:Fallback>
          <p:pic>
            <p:nvPicPr>
              <p:cNvPr id="2" name="墨迹 1"/>
              <p:cNvPicPr/>
              <p:nvPr/>
            </p:nvPicPr>
            <p:blipFill>
              <a:blip r:embed="rId5"/>
              <a:stretch>
                <a:fillRect/>
              </a:stretch>
            </p:blipFill>
            <p:spPr>
              <a:xfrm>
                <a:off x="887400" y="644400"/>
                <a:ext cx="10845000" cy="33253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9110"/>
            <a:ext cx="10968990" cy="5750560"/>
          </a:xfrm>
          <a:ln>
            <a:solidFill>
              <a:schemeClr val="accent1"/>
            </a:solidFill>
          </a:ln>
        </p:spPr>
        <p:txBody>
          <a:bodyPr>
            <a:noAutofit/>
          </a:bodyPr>
          <a:lstStyle/>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rPr>
              <a:t>(2025.03</a:t>
            </a:r>
            <a:r>
              <a:rPr lang="zh-CN" altLang="en-US" sz="2400">
                <a:solidFill>
                  <a:schemeClr val="tx1"/>
                </a:solidFill>
                <a:latin typeface="Times New Roman" panose="02020603050405020304" charset="0"/>
                <a:cs typeface="Times New Roman" panose="02020603050405020304" charset="0"/>
              </a:rPr>
              <a:t>济南一模，做饭忘记带巧克力检测了真正的友谊</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Dayna must have sensed my panic.</a:t>
            </a:r>
            <a:r>
              <a:rPr lang="en-US" altLang="zh-CN" sz="2400">
                <a:solidFill>
                  <a:schemeClr val="tx1"/>
                </a:solidFill>
                <a:latin typeface="Times New Roman" panose="02020603050405020304" charset="0"/>
                <a:cs typeface="Times New Roman" panose="02020603050405020304" charset="0"/>
              </a:rPr>
              <a:t> With a single glance, she read my desperation. Without a word, she crossed the room and pressed a bag of chocolates into my trembling hands. “Use these,” she insisted, her voice firm yet warm. “That’s what friends are for.” Her kindness was the lifeline I needed in that moment of despair. With renewed resolve, I transformed each cupcake into a masterpiece adorned with her chocolates, before finally submitting my entry, my heart pounding in anticipation.</a:t>
            </a:r>
          </a:p>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Thanks to Dayna’s chocolates, I won!</a:t>
            </a:r>
            <a:r>
              <a:rPr lang="en-US" altLang="zh-CN" sz="2400">
                <a:solidFill>
                  <a:schemeClr val="tx1"/>
                </a:solidFill>
                <a:latin typeface="Times New Roman" panose="02020603050405020304" charset="0"/>
                <a:cs typeface="Times New Roman" panose="02020603050405020304" charset="0"/>
              </a:rPr>
              <a:t> When Mrs. Cooper announced my name, I immediately threw my arms around Dayna. “Thank you!” I exclaimed. “I wouldn’t have won without you!” Dayna grinned warmly. “You earned the prize,” she replied. “I just provided the ammunition.” Mrs. Cooper approached us and remarked that some people might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categorize</a:t>
            </a:r>
            <a:r>
              <a:rPr lang="en-US" altLang="zh-CN" sz="2400">
                <a:solidFill>
                  <a:schemeClr val="tx1"/>
                </a:solidFill>
                <a:latin typeface="Times New Roman" panose="02020603050405020304" charset="0"/>
                <a:cs typeface="Times New Roman" panose="02020603050405020304" charset="0"/>
              </a:rPr>
              <a:t> friendships by how often they meet or what they have in common, but true friendship is defined by the willingness to support each other through challenges.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16400" y="1208160"/>
              <a:ext cx="10648440" cy="5084280"/>
            </p14:xfrm>
          </p:contentPart>
        </mc:Choice>
        <mc:Fallback>
          <p:pic>
            <p:nvPicPr>
              <p:cNvPr id="2" name="墨迹 1"/>
              <p:cNvPicPr/>
              <p:nvPr/>
            </p:nvPicPr>
            <p:blipFill>
              <a:blip r:embed="rId5"/>
              <a:stretch>
                <a:fillRect/>
              </a:stretch>
            </p:blipFill>
            <p:spPr>
              <a:xfrm>
                <a:off x="707040" y="1198800"/>
                <a:ext cx="10667160" cy="5103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noAutofit/>
          </a:bodyPr>
          <a:lstStyle/>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7. particip</a:t>
            </a:r>
            <a:r>
              <a:rPr lang="en-US" altLang="zh-CN" sz="2300">
                <a:solidFill>
                  <a:srgbClr val="FF0000"/>
                </a:solidFill>
                <a:latin typeface="Times New Roman" panose="02020603050405020304" charset="0"/>
                <a:cs typeface="Times New Roman" panose="02020603050405020304" charset="0"/>
              </a:rPr>
              <a:t>ant</a:t>
            </a:r>
            <a:r>
              <a:rPr lang="zh-CN" altLang="en-US" sz="2300">
                <a:solidFill>
                  <a:schemeClr val="tx1"/>
                </a:solidFill>
                <a:latin typeface="Times New Roman" panose="02020603050405020304" charset="0"/>
                <a:cs typeface="Times New Roman" panose="02020603050405020304" charset="0"/>
              </a:rPr>
              <a:t>参加者</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assistant, accountant, attendant (attender, attendee), applicant, consultant, servant, tenant, merchant, defendant (defender), contestant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-or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translator (interpreter), conductor, governor, competitor, educator (educationist / educationalist), survivor, sailor, creator /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innovator</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editor, director, inventor, instructor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-ist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physicist (physician), cyclist, typist, dramatist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-ian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historian, technician (technologist), magician, comedian, electrician</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-ee</a:t>
            </a:r>
            <a:r>
              <a:rPr lang="en-US" altLang="zh-CN" sz="2300">
                <a:solidFill>
                  <a:schemeClr val="tx1"/>
                </a:solidFill>
                <a:latin typeface="Times New Roman" panose="02020603050405020304" charset="0"/>
                <a:cs typeface="Times New Roman" panose="02020603050405020304" charset="0"/>
              </a:rPr>
              <a: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employee, trainee, interviewee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-ar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beggar, liar, scholar, burglar </a:t>
            </a:r>
          </a:p>
          <a:p>
            <a:pPr marL="0" indent="0" algn="just">
              <a:lnSpc>
                <a:spcPts val="276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变态：</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mountaineer, practitioner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03080" y="620640"/>
              <a:ext cx="11095920" cy="5850360"/>
            </p14:xfrm>
          </p:contentPart>
        </mc:Choice>
        <mc:Fallback>
          <p:pic>
            <p:nvPicPr>
              <p:cNvPr id="2" name="墨迹 1"/>
              <p:cNvPicPr/>
              <p:nvPr/>
            </p:nvPicPr>
            <p:blipFill>
              <a:blip r:embed="rId5"/>
              <a:stretch>
                <a:fillRect/>
              </a:stretch>
            </p:blipFill>
            <p:spPr>
              <a:xfrm>
                <a:off x="693720" y="611280"/>
                <a:ext cx="11114640" cy="5869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7520"/>
            <a:ext cx="10968990" cy="5772150"/>
          </a:xfrm>
          <a:ln>
            <a:solidFill>
              <a:schemeClr val="accent1"/>
            </a:solidFill>
          </a:ln>
        </p:spPr>
        <p:txBody>
          <a:bodyPr/>
          <a:lstStyle/>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 justice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公平、公正</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injustice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不公平</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just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公正的</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unjust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不公正的</a:t>
            </a:r>
          </a:p>
          <a:p>
            <a:pPr marL="0" indent="0" algn="jus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justify-Listed below are my reasons justifying my qualification. </a:t>
            </a: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重点短语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do justice to ... / do sth. justice </a:t>
            </a: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The sunset is stunning, but my camera just doesn’t do it justice. </a:t>
            </a: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No painter could do justice to her beautiful eyes. </a:t>
            </a:r>
          </a:p>
          <a:p>
            <a:pPr marL="0" indent="0">
              <a:buNone/>
            </a:pPr>
            <a:r>
              <a:rPr lang="en-US" altLang="zh-CN"/>
              <a:t>    </a:t>
            </a:r>
            <a:endParaRPr lang="zh-CN" altLang="en-US"/>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36200" y="471240"/>
              <a:ext cx="9993240" cy="3585600"/>
            </p14:xfrm>
          </p:contentPart>
        </mc:Choice>
        <mc:Fallback>
          <p:pic>
            <p:nvPicPr>
              <p:cNvPr id="2" name="墨迹 1"/>
              <p:cNvPicPr/>
              <p:nvPr/>
            </p:nvPicPr>
            <p:blipFill>
              <a:blip r:embed="rId5"/>
              <a:stretch>
                <a:fillRect/>
              </a:stretch>
            </p:blipFill>
            <p:spPr>
              <a:xfrm>
                <a:off x="726840" y="461880"/>
                <a:ext cx="10011960" cy="36043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00075"/>
            <a:ext cx="10968990" cy="5649595"/>
          </a:xfrm>
          <a:ln>
            <a:solidFill>
              <a:schemeClr val="accent1"/>
            </a:solidFill>
          </a:ln>
        </p:spPr>
        <p:txBody>
          <a:bodyPr/>
          <a:lstStyle/>
          <a:p>
            <a:pPr marL="0" indent="457200" algn="just">
              <a:buNone/>
            </a:pPr>
            <a:r>
              <a:rPr lang="en-US" altLang="zh-CN" sz="2800">
                <a:solidFill>
                  <a:schemeClr val="tx1"/>
                </a:solidFill>
                <a:latin typeface="Times New Roman" panose="02020603050405020304" charset="0"/>
                <a:cs typeface="Times New Roman" panose="02020603050405020304" charset="0"/>
              </a:rPr>
              <a:t>Having grown up in northern Arizona with the Grand Canyon, I was comfortably biased in the claim that the southwest state is home </a:t>
            </a:r>
            <a:r>
              <a:rPr lang="en-US" altLang="zh-CN" sz="2800" u="sng">
                <a:solidFill>
                  <a:schemeClr val="tx1"/>
                </a:solidFill>
                <a:latin typeface="Times New Roman" panose="02020603050405020304" charset="0"/>
                <a:cs typeface="Times New Roman" panose="02020603050405020304" charset="0"/>
              </a:rPr>
              <a:t>  56  </a:t>
            </a:r>
            <a:r>
              <a:rPr lang="en-US" altLang="zh-CN" sz="2800">
                <a:solidFill>
                  <a:schemeClr val="tx1"/>
                </a:solidFill>
                <a:latin typeface="Times New Roman" panose="02020603050405020304" charset="0"/>
                <a:cs typeface="Times New Roman" panose="02020603050405020304" charset="0"/>
              </a:rPr>
              <a:t> the most beautiful landscapes on the planet until I was invited to explore Guizhou province. Had someone articulately described how beautiful Guizhou can be in </a:t>
            </a:r>
            <a:r>
              <a:rPr lang="en-US" altLang="zh-CN" sz="2800" u="sng">
                <a:solidFill>
                  <a:schemeClr val="tx1"/>
                </a:solidFill>
                <a:latin typeface="Times New Roman" panose="02020603050405020304" charset="0"/>
                <a:cs typeface="Times New Roman" panose="02020603050405020304" charset="0"/>
              </a:rPr>
              <a:t>  57  </a:t>
            </a:r>
            <a:r>
              <a:rPr lang="en-US" altLang="zh-CN" sz="2800">
                <a:solidFill>
                  <a:schemeClr val="tx1"/>
                </a:solidFill>
                <a:latin typeface="Times New Roman" panose="02020603050405020304" charset="0"/>
                <a:cs typeface="Times New Roman" panose="02020603050405020304" charset="0"/>
              </a:rPr>
              <a:t> (poet) detail, they would not have done it justice. There is no substitute for seeing with one’s own eyes.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39720" y="1536480"/>
              <a:ext cx="10806840" cy="3150720"/>
            </p14:xfrm>
          </p:contentPart>
        </mc:Choice>
        <mc:Fallback>
          <p:pic>
            <p:nvPicPr>
              <p:cNvPr id="2" name="墨迹 1"/>
              <p:cNvPicPr/>
              <p:nvPr/>
            </p:nvPicPr>
            <p:blipFill>
              <a:blip r:embed="rId5"/>
              <a:stretch>
                <a:fillRect/>
              </a:stretch>
            </p:blipFill>
            <p:spPr>
              <a:xfrm>
                <a:off x="630360" y="1527120"/>
                <a:ext cx="10825560" cy="31694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2605"/>
            <a:ext cx="10968990" cy="5727065"/>
          </a:xfrm>
          <a:ln>
            <a:solidFill>
              <a:schemeClr val="accent1"/>
            </a:solidFill>
          </a:ln>
        </p:spPr>
        <p:txBody>
          <a:bodyPr/>
          <a:lstStyle/>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bounce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弹跳、快乐行走</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读续高分句</a:t>
            </a:r>
            <a:r>
              <a:rPr lang="en-US" altLang="zh-CN" sz="2400">
                <a:solidFill>
                  <a:schemeClr val="tx1"/>
                </a:solidFill>
                <a:latin typeface="Times New Roman" panose="02020603050405020304" charset="0"/>
                <a:cs typeface="Times New Roman" panose="02020603050405020304" charset="0"/>
              </a:rPr>
              <a:t>1) Bouncing across the floor, the puppy launched itself like a furry missile into his arms, showering him with affectionate licks.</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读续高分句</a:t>
            </a:r>
            <a:r>
              <a:rPr lang="en-US" altLang="zh-CN" sz="2400">
                <a:solidFill>
                  <a:schemeClr val="tx1"/>
                </a:solidFill>
                <a:latin typeface="Times New Roman" panose="02020603050405020304" charset="0"/>
                <a:cs typeface="Times New Roman" panose="02020603050405020304" charset="0"/>
              </a:rPr>
              <a:t>2) True strength lies not in never confronting hardships and setbacks, but in bouncing back despite them. </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读续高分句</a:t>
            </a:r>
            <a:r>
              <a:rPr lang="en-US" altLang="zh-CN" sz="2400">
                <a:solidFill>
                  <a:schemeClr val="tx1"/>
                </a:solidFill>
                <a:latin typeface="Times New Roman" panose="02020603050405020304" charset="0"/>
                <a:cs typeface="Times New Roman" panose="02020603050405020304" charset="0"/>
              </a:rPr>
              <a:t>3) She gritted her teeth, and suddenly a fresh bounce returned to her stride. Regulating her breath, she surged past her rivals. </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湖南名校联考</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In traditional settings,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bouncing noodles</a:t>
            </a:r>
            <a:r>
              <a:rPr lang="en-US" altLang="zh-CN" sz="2400">
                <a:solidFill>
                  <a:schemeClr val="tx1"/>
                </a:solidFill>
                <a:latin typeface="Times New Roman" panose="02020603050405020304" charset="0"/>
                <a:cs typeface="Times New Roman" panose="02020603050405020304" charset="0"/>
              </a:rPr>
              <a:t> are pulled by hand, </a:t>
            </a:r>
            <a:r>
              <a:rPr lang="en-US" altLang="zh-CN" sz="2400" u="sng">
                <a:solidFill>
                  <a:schemeClr val="tx1"/>
                </a:solidFill>
                <a:latin typeface="Times New Roman" panose="02020603050405020304" charset="0"/>
                <a:cs typeface="Times New Roman" panose="02020603050405020304" charset="0"/>
              </a:rPr>
              <a:t>     64     </a:t>
            </a:r>
            <a:r>
              <a:rPr lang="en-US" altLang="zh-CN" sz="2400">
                <a:solidFill>
                  <a:schemeClr val="tx1"/>
                </a:solidFill>
                <a:latin typeface="Times New Roman" panose="02020603050405020304" charset="0"/>
                <a:cs typeface="Times New Roman" panose="02020603050405020304" charset="0"/>
              </a:rPr>
              <a:t> technique that requires extensive training and practice. This method of hand-pulling ensures that the noodles are </a:t>
            </a:r>
            <a:r>
              <a:rPr lang="en-US" altLang="zh-CN" sz="2400" u="sng">
                <a:solidFill>
                  <a:schemeClr val="tx1"/>
                </a:solidFill>
                <a:latin typeface="Times New Roman" panose="02020603050405020304" charset="0"/>
                <a:cs typeface="Times New Roman" panose="02020603050405020304" charset="0"/>
              </a:rPr>
              <a:t>     65     </a:t>
            </a:r>
            <a:r>
              <a:rPr lang="en-US" altLang="zh-CN" sz="2400">
                <a:solidFill>
                  <a:schemeClr val="tx1"/>
                </a:solidFill>
                <a:latin typeface="Times New Roman" panose="02020603050405020304" charset="0"/>
                <a:cs typeface="Times New Roman" panose="02020603050405020304" charset="0"/>
              </a:rPr>
              <a:t> uniform thickness and texture. The art of making longevity noodles is often passed down through generations, with each family or chef adding their unique touch to the dish.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77215"/>
            <a:ext cx="10968990" cy="5672455"/>
          </a:xfrm>
          <a:ln>
            <a:solidFill>
              <a:schemeClr val="accent1"/>
            </a:solidFill>
          </a:ln>
        </p:spPr>
        <p:txBody>
          <a:bodyPr>
            <a:normAutofit fontScale="90000" lnSpcReduction="20000"/>
          </a:bodyPr>
          <a:lstStyle/>
          <a:p>
            <a:pPr marL="0" indent="0">
              <a:buNone/>
            </a:pPr>
            <a:r>
              <a:rPr lang="en-US" altLang="zh-CN" sz="2665"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aptitude</a:t>
            </a:r>
            <a:r>
              <a:rPr lang="zh-CN" altLang="en-US" sz="2665"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天资、天赋</a:t>
            </a:r>
          </a:p>
          <a:p>
            <a:pPr marL="0" indent="0">
              <a:buNone/>
            </a:pPr>
            <a:r>
              <a:rPr lang="en-US" altLang="zh-CN" sz="2665">
                <a:solidFill>
                  <a:schemeClr val="tx1"/>
                </a:solidFill>
                <a:latin typeface="Times New Roman" panose="02020603050405020304" charset="0"/>
                <a:cs typeface="Times New Roman" panose="02020603050405020304" charset="0"/>
              </a:rPr>
              <a:t>    (</a:t>
            </a:r>
            <a:r>
              <a:rPr lang="zh-CN" altLang="en-US" sz="2665">
                <a:solidFill>
                  <a:schemeClr val="tx1"/>
                </a:solidFill>
                <a:latin typeface="Times New Roman" panose="02020603050405020304" charset="0"/>
                <a:cs typeface="Times New Roman" panose="02020603050405020304" charset="0"/>
              </a:rPr>
              <a:t>读续升华句</a:t>
            </a:r>
            <a:r>
              <a:rPr lang="en-US" altLang="zh-CN" sz="2665">
                <a:solidFill>
                  <a:schemeClr val="tx1"/>
                </a:solidFill>
                <a:latin typeface="Times New Roman" panose="02020603050405020304" charset="0"/>
                <a:cs typeface="Times New Roman" panose="02020603050405020304" charset="0"/>
              </a:rPr>
              <a:t>) Your attitude, not your aptitude, determines your altitude. </a:t>
            </a:r>
          </a:p>
          <a:p>
            <a:pPr marL="0" indent="0">
              <a:buNone/>
            </a:pPr>
            <a:r>
              <a:rPr lang="en-US" altLang="zh-CN" sz="2665">
                <a:solidFill>
                  <a:schemeClr val="tx1"/>
                </a:solidFill>
                <a:latin typeface="Times New Roman" panose="02020603050405020304" charset="0"/>
                <a:cs typeface="Times New Roman" panose="02020603050405020304" charset="0"/>
              </a:rPr>
              <a:t>     </a:t>
            </a:r>
            <a:r>
              <a:rPr lang="zh-CN" altLang="en-US"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类似：</a:t>
            </a:r>
          </a:p>
          <a:p>
            <a:pPr marL="0" indent="0">
              <a:buNone/>
            </a:pPr>
            <a:r>
              <a:rPr lang="en-US" altLang="zh-CN" sz="2665">
                <a:solidFill>
                  <a:schemeClr val="tx1"/>
                </a:solidFill>
                <a:latin typeface="Times New Roman" panose="02020603050405020304" charset="0"/>
                <a:cs typeface="Times New Roman" panose="02020603050405020304" charset="0"/>
              </a:rPr>
              <a:t>     Winners never quit and quitters never win.</a:t>
            </a:r>
          </a:p>
          <a:p>
            <a:pPr marL="0" indent="0">
              <a:buNone/>
            </a:pPr>
            <a:r>
              <a:rPr lang="en-US" altLang="zh-CN" sz="2665">
                <a:solidFill>
                  <a:schemeClr val="tx1"/>
                </a:solidFill>
                <a:latin typeface="Times New Roman" panose="02020603050405020304" charset="0"/>
                <a:cs typeface="Times New Roman" panose="02020603050405020304" charset="0"/>
              </a:rPr>
              <a:t>     Vision without action is a daydream.</a:t>
            </a:r>
          </a:p>
          <a:p>
            <a:pPr marL="0" indent="0">
              <a:buNone/>
            </a:pPr>
            <a:r>
              <a:rPr lang="en-US" altLang="zh-CN" sz="2665">
                <a:solidFill>
                  <a:schemeClr val="tx1"/>
                </a:solidFill>
                <a:latin typeface="Times New Roman" panose="02020603050405020304" charset="0"/>
                <a:cs typeface="Times New Roman" panose="02020603050405020304" charset="0"/>
              </a:rPr>
              <a:t>     Music prevails where words fail. </a:t>
            </a:r>
          </a:p>
          <a:p>
            <a:pPr marL="0" indent="0">
              <a:buNone/>
            </a:pPr>
            <a:r>
              <a:rPr lang="en-US" altLang="zh-CN" sz="2665">
                <a:solidFill>
                  <a:schemeClr val="tx1"/>
                </a:solidFill>
                <a:latin typeface="Times New Roman" panose="02020603050405020304" charset="0"/>
                <a:cs typeface="Times New Roman" panose="02020603050405020304" charset="0"/>
              </a:rPr>
              <a:t>     Courage is strategy in action, not impulse in motion. </a:t>
            </a:r>
          </a:p>
          <a:p>
            <a:pPr marL="0" indent="0">
              <a:buNone/>
            </a:pPr>
            <a:r>
              <a:rPr lang="en-US" altLang="zh-CN" sz="2665">
                <a:solidFill>
                  <a:schemeClr val="tx1"/>
                </a:solidFill>
                <a:latin typeface="Times New Roman" panose="02020603050405020304" charset="0"/>
                <a:cs typeface="Times New Roman" panose="02020603050405020304" charset="0"/>
              </a:rPr>
              <a:t>     Your determination defines your destination.</a:t>
            </a:r>
          </a:p>
          <a:p>
            <a:pPr marL="0" indent="0">
              <a:buNone/>
            </a:pPr>
            <a:r>
              <a:rPr lang="en-US" altLang="zh-CN" sz="2665">
                <a:solidFill>
                  <a:schemeClr val="tx1"/>
                </a:solidFill>
                <a:latin typeface="Times New Roman" panose="02020603050405020304" charset="0"/>
                <a:cs typeface="Times New Roman" panose="02020603050405020304" charset="0"/>
              </a:rPr>
              <a:t>     The size of your effort determines the scale of your reward.</a:t>
            </a:r>
          </a:p>
          <a:p>
            <a:pPr marL="0" indent="0">
              <a:buNone/>
            </a:pPr>
            <a:r>
              <a:rPr lang="en-US" altLang="zh-CN" sz="2665">
                <a:solidFill>
                  <a:schemeClr val="tx1"/>
                </a:solidFill>
                <a:latin typeface="Times New Roman" panose="02020603050405020304" charset="0"/>
                <a:cs typeface="Times New Roman" panose="02020603050405020304" charset="0"/>
              </a:rPr>
              <a:t>     Your passion propels your progress.</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1335"/>
            <a:ext cx="10968990" cy="572833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 assemble</a:t>
            </a:r>
            <a:r>
              <a:rPr lang="zh-CN" altLang="en-US" sz="2400">
                <a:solidFill>
                  <a:schemeClr val="tx1"/>
                </a:solidFill>
                <a:latin typeface="Times New Roman" panose="02020603050405020304" charset="0"/>
                <a:cs typeface="Times New Roman" panose="02020603050405020304" charset="0"/>
              </a:rPr>
              <a:t>聚集、集合、组装</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反</a:t>
            </a:r>
            <a:r>
              <a:rPr lang="en-US" altLang="zh-CN" sz="2400">
                <a:solidFill>
                  <a:schemeClr val="tx1"/>
                </a:solidFill>
                <a:latin typeface="Times New Roman" panose="02020603050405020304" charset="0"/>
                <a:cs typeface="Times New Roman" panose="02020603050405020304" charset="0"/>
              </a:rPr>
              <a:t>) dismantle</a:t>
            </a:r>
            <a:r>
              <a:rPr lang="zh-CN" altLang="en-US" sz="2400">
                <a:solidFill>
                  <a:schemeClr val="tx1"/>
                </a:solidFill>
                <a:latin typeface="Times New Roman" panose="02020603050405020304" charset="0"/>
                <a:cs typeface="Times New Roman" panose="02020603050405020304" charset="0"/>
              </a:rPr>
              <a:t>拆解、拆开</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读续，组装电脑</a:t>
            </a:r>
            <a:r>
              <a:rPr lang="en-US" altLang="zh-CN" sz="2400">
                <a:solidFill>
                  <a:schemeClr val="tx1"/>
                </a:solidFill>
                <a:latin typeface="Times New Roman" panose="02020603050405020304" charset="0"/>
                <a:cs typeface="Times New Roman" panose="02020603050405020304" charset="0"/>
              </a:rPr>
              <a:t>) Tom assembled a computer using the scattered parts on the floor and with a press of the button, it blinked to life. Then he hastened to connect it to the Internet and downloaded an application to sell the crisp apples grown in his orchard. Before long, a cascade of orders poured onto the screen. Tom's heart hammered violently and he expected this would fetch a lot of money. </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0" algn="just">
              <a:spcAft>
                <a:spcPts val="0"/>
              </a:spcAft>
              <a:buNone/>
            </a:pPr>
            <a:r>
              <a:rPr lang="zh-CN" altLang="en-US" sz="2400">
                <a:solidFill>
                  <a:schemeClr val="tx1"/>
                </a:solidFill>
                <a:latin typeface="Times New Roman" panose="02020603050405020304" charset="0"/>
                <a:cs typeface="Times New Roman" panose="02020603050405020304" charset="0"/>
              </a:rPr>
              <a:t>理解长难句：</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As Koiak knows, there is learning in just about everything. Nothing is necessarily gained by forcing students to learn geometry at a graffitied desk stuck with generations of deserted chewing gum. They can also learn geometry by assembling a bicycle. But he’s also found a kind of prejudice. Working with your hands is seen as almost a mark of inferiority. Schools in the family of vocational education “have that stereotype ... that it’s for kids who can’t make it academically,” he says.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12200" y="1375560"/>
              <a:ext cx="10842120" cy="2988360"/>
            </p14:xfrm>
          </p:contentPart>
        </mc:Choice>
        <mc:Fallback>
          <p:pic>
            <p:nvPicPr>
              <p:cNvPr id="2" name="墨迹 1"/>
              <p:cNvPicPr/>
              <p:nvPr/>
            </p:nvPicPr>
            <p:blipFill>
              <a:blip r:embed="rId5"/>
              <a:stretch>
                <a:fillRect/>
              </a:stretch>
            </p:blipFill>
            <p:spPr>
              <a:xfrm>
                <a:off x="402840" y="1366200"/>
                <a:ext cx="10860840" cy="3007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noAutofit/>
          </a:bodyPr>
          <a:lstStyle/>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I decided to assemble a meal that would tell the story of my journey in the souk (</a:t>
            </a:r>
            <a:r>
              <a:rPr lang="zh-CN" altLang="en-US" sz="2300">
                <a:solidFill>
                  <a:schemeClr val="tx1"/>
                </a:solidFill>
                <a:latin typeface="Times New Roman" panose="02020603050405020304" charset="0"/>
                <a:cs typeface="Times New Roman" panose="02020603050405020304" charset="0"/>
              </a:rPr>
              <a:t>阿拉伯露天市场</a:t>
            </a:r>
            <a:r>
              <a:rPr lang="en-US" altLang="zh-CN" sz="2300">
                <a:solidFill>
                  <a:schemeClr val="tx1"/>
                </a:solidFill>
                <a:latin typeface="Times New Roman" panose="02020603050405020304" charset="0"/>
                <a:cs typeface="Times New Roman" panose="02020603050405020304" charset="0"/>
              </a:rPr>
              <a:t>). The ingredients became my </a:t>
            </a:r>
            <a:r>
              <a:rPr lang="en-US" altLang="zh-CN" sz="2300" u="sng">
                <a:solidFill>
                  <a:schemeClr val="tx1"/>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smoky paprika for the bustling markets, fresh herbs for the mountain trails, sweet dates for the kindness of strangers. The cooking process was a slow </a:t>
            </a:r>
            <a:r>
              <a:rPr lang="en-US" altLang="zh-CN" sz="2300" u="sng">
                <a:solidFill>
                  <a:schemeClr val="tx1"/>
                </a:solidFill>
                <a:latin typeface="Times New Roman" panose="02020603050405020304" charset="0"/>
                <a:cs typeface="Times New Roman" panose="02020603050405020304" charset="0"/>
              </a:rPr>
              <a:t>    42   </a:t>
            </a:r>
            <a:r>
              <a:rPr lang="en-US" altLang="zh-CN" sz="2300">
                <a:solidFill>
                  <a:schemeClr val="tx1"/>
                </a:solidFill>
                <a:latin typeface="Times New Roman" panose="02020603050405020304" charset="0"/>
                <a:cs typeface="Times New Roman" panose="02020603050405020304" charset="0"/>
              </a:rPr>
              <a:t> of memory, each stir incorporating not just spices but moments of connection and discovery. </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As the sun began to set, casting long shadows across the land, I served the last </a:t>
            </a:r>
            <a:r>
              <a:rPr lang="en-US" altLang="zh-CN" sz="2300" u="sng">
                <a:solidFill>
                  <a:schemeClr val="tx1"/>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My fellow travelers from the hostel </a:t>
            </a:r>
            <a:r>
              <a:rPr lang="en-US" altLang="zh-CN" sz="2300" u="sng">
                <a:solidFill>
                  <a:schemeClr val="tx1"/>
                </a:solidFill>
                <a:latin typeface="Times New Roman" panose="02020603050405020304" charset="0"/>
                <a:cs typeface="Times New Roman" panose="02020603050405020304" charset="0"/>
              </a:rPr>
              <a:t>   44   </a:t>
            </a:r>
            <a:r>
              <a:rPr lang="en-US" altLang="zh-CN" sz="2300">
                <a:solidFill>
                  <a:schemeClr val="tx1"/>
                </a:solidFill>
                <a:latin typeface="Times New Roman" panose="02020603050405020304" charset="0"/>
                <a:cs typeface="Times New Roman" panose="02020603050405020304" charset="0"/>
              </a:rPr>
              <a:t>, waiting to dig in, their faces reflecting the flickering candlelight. The first bite </a:t>
            </a:r>
            <a:r>
              <a:rPr lang="en-US" altLang="zh-CN" sz="2300" u="sng">
                <a:solidFill>
                  <a:schemeClr val="tx1"/>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us. It brougt the past experiences and stories to us once again. We weren’t just sharing food; we were </a:t>
            </a:r>
            <a:r>
              <a:rPr lang="en-US" altLang="zh-CN" sz="2300" u="sng">
                <a:solidFill>
                  <a:schemeClr val="tx1"/>
                </a:solidFill>
                <a:latin typeface="Times New Roman" panose="02020603050405020304" charset="0"/>
                <a:cs typeface="Times New Roman" panose="02020603050405020304" charset="0"/>
              </a:rPr>
              <a:t>  47 </a:t>
            </a:r>
            <a:r>
              <a:rPr lang="en-US" altLang="zh-CN" sz="2300">
                <a:solidFill>
                  <a:schemeClr val="tx1"/>
                </a:solidFill>
                <a:latin typeface="Times New Roman" panose="02020603050405020304" charset="0"/>
                <a:cs typeface="Times New Roman" panose="02020603050405020304" charset="0"/>
              </a:rPr>
              <a:t> our experiences, building a temporary community from the fragments of our journeys.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burden 	B. vocabulary 	C. theory 	         D. routine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loss 		B. erosion 		C. recording 	         D. dance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salary 		B. customer 		C. course 	         D. purpose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stuck around 	B. skipped around 	C. looked away      D. broke away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transported 	B. disappointed 	C. separated 	         D. fed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forgetting 	B. assembling 	C. criticizing         D. comparing </a:t>
            </a:r>
            <a:r>
              <a:rPr lang="en-US" altLang="zh-CN" sz="2300">
                <a:effectLst>
                  <a:outerShdw blurRad="38100" dist="38100" dir="2700000" algn="tl">
                    <a:srgbClr val="000000">
                      <a:alpha val="43137"/>
                    </a:srgbClr>
                  </a:outerShdw>
                </a:effectLst>
                <a:latin typeface="Times New Roman" panose="02020603050405020304" charset="0"/>
                <a:cs typeface="Times New Roman" panose="02020603050405020304" charset="0"/>
              </a:rPr>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67080" y="808920"/>
              <a:ext cx="10727640" cy="5569560"/>
            </p14:xfrm>
          </p:contentPart>
        </mc:Choice>
        <mc:Fallback>
          <p:pic>
            <p:nvPicPr>
              <p:cNvPr id="2" name="墨迹 1"/>
              <p:cNvPicPr/>
              <p:nvPr/>
            </p:nvPicPr>
            <p:blipFill>
              <a:blip r:embed="rId5"/>
              <a:stretch>
                <a:fillRect/>
              </a:stretch>
            </p:blipFill>
            <p:spPr>
              <a:xfrm>
                <a:off x="657720" y="799560"/>
                <a:ext cx="10746360" cy="55882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lstStyle/>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 wrist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手腕</a:t>
            </a:r>
          </a:p>
          <a:p>
            <a:pPr marL="0" indent="0" algn="jus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读续</a:t>
            </a:r>
            <a:r>
              <a:rPr lang="en-US" altLang="zh-CN" sz="2400">
                <a:solidFill>
                  <a:schemeClr val="tx1"/>
                </a:solidFill>
                <a:latin typeface="Times New Roman" panose="02020603050405020304" charset="0"/>
                <a:cs typeface="Times New Roman" panose="02020603050405020304" charset="0"/>
              </a:rPr>
              <a:t>1) While playing basketball, she sprained her wrist and it quickly became swollen.</a:t>
            </a:r>
          </a:p>
          <a:p>
            <a:pPr marL="0" indent="0" algn="jus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读续</a:t>
            </a:r>
            <a:r>
              <a:rPr lang="en-US" altLang="zh-CN" sz="2400">
                <a:solidFill>
                  <a:schemeClr val="tx1"/>
                </a:solidFill>
                <a:latin typeface="Times New Roman" panose="02020603050405020304" charset="0"/>
                <a:cs typeface="Times New Roman" panose="02020603050405020304" charset="0"/>
              </a:rPr>
              <a:t>2) The girl clipped the wrist of her mother tightly, a sheepish look conspicuous on her face. </a:t>
            </a:r>
          </a:p>
          <a:p>
            <a:pPr marL="0" indent="0" algn="jus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读续</a:t>
            </a:r>
            <a:r>
              <a:rPr lang="en-US" altLang="zh-CN" sz="2400">
                <a:solidFill>
                  <a:schemeClr val="tx1"/>
                </a:solidFill>
                <a:latin typeface="Times New Roman" panose="02020603050405020304" charset="0"/>
                <a:cs typeface="Times New Roman" panose="02020603050405020304" charset="0"/>
              </a:rPr>
              <a:t>3) She fumbled the delicate watch onto her wrist, her haste betrayed by her fingers. The moment her skin met the screen, it ignited with light.</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19560" y="1559880"/>
              <a:ext cx="10478880" cy="2807640"/>
            </p14:xfrm>
          </p:contentPart>
        </mc:Choice>
        <mc:Fallback>
          <p:pic>
            <p:nvPicPr>
              <p:cNvPr id="2" name="墨迹 1"/>
              <p:cNvPicPr/>
              <p:nvPr/>
            </p:nvPicPr>
            <p:blipFill>
              <a:blip r:embed="rId5"/>
              <a:stretch>
                <a:fillRect/>
              </a:stretch>
            </p:blipFill>
            <p:spPr>
              <a:xfrm>
                <a:off x="610200" y="1550520"/>
                <a:ext cx="10497600" cy="2826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77215"/>
            <a:ext cx="10968990" cy="5672455"/>
          </a:xfrm>
          <a:ln>
            <a:solidFill>
              <a:schemeClr val="accent1"/>
            </a:solidFill>
          </a:ln>
        </p:spPr>
        <p:txBody>
          <a:bodyPr/>
          <a:lstStyle/>
          <a:p>
            <a:pPr marL="0" indent="0">
              <a:buNone/>
            </a:pPr>
            <a:r>
              <a:rPr lang="en-US" altLang="zh-CN" sz="2400">
                <a:solidFill>
                  <a:schemeClr val="tx1"/>
                </a:solidFill>
                <a:latin typeface="Times New Roman" panose="02020603050405020304" charset="0"/>
                <a:cs typeface="Times New Roman" panose="02020603050405020304" charset="0"/>
              </a:rPr>
              <a:t>5. debt</a:t>
            </a:r>
            <a:r>
              <a:rPr lang="zh-CN" altLang="en-US" sz="2400">
                <a:solidFill>
                  <a:schemeClr val="tx1"/>
                </a:solidFill>
                <a:latin typeface="Times New Roman" panose="02020603050405020304" charset="0"/>
                <a:cs typeface="Times New Roman" panose="02020603050405020304" charset="0"/>
              </a:rPr>
              <a:t>债务、欠款</a:t>
            </a:r>
          </a:p>
          <a:p>
            <a:pPr marL="0" indent="0">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感谢</a:t>
            </a:r>
            <a:r>
              <a:rPr lang="en-US" altLang="zh-CN" sz="2400">
                <a:solidFill>
                  <a:schemeClr val="tx1"/>
                </a:solidFill>
                <a:latin typeface="Times New Roman" panose="02020603050405020304" charset="0"/>
                <a:cs typeface="Times New Roman" panose="02020603050405020304" charset="0"/>
              </a:rPr>
              <a:t>) I owe a debt of gratitude to my teachers. </a:t>
            </a: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经济条件不好的表达：</a:t>
            </a:r>
          </a:p>
          <a:p>
            <a:pPr marL="0" indent="0">
              <a:buNone/>
            </a:pPr>
            <a:r>
              <a:rPr lang="en-US" altLang="zh-CN" sz="2400">
                <a:solidFill>
                  <a:schemeClr val="tx1"/>
                </a:solidFill>
                <a:latin typeface="Times New Roman" panose="02020603050405020304" charset="0"/>
                <a:cs typeface="Times New Roman" panose="02020603050405020304" charset="0"/>
              </a:rPr>
              <a:t>can’t make ends meet </a:t>
            </a:r>
          </a:p>
          <a:p>
            <a:pPr marL="0" indent="0">
              <a:buNone/>
            </a:pPr>
            <a:r>
              <a:rPr lang="en-US" altLang="zh-CN" sz="2400">
                <a:solidFill>
                  <a:schemeClr val="tx1"/>
                </a:solidFill>
                <a:latin typeface="Times New Roman" panose="02020603050405020304" charset="0"/>
                <a:cs typeface="Times New Roman" panose="02020603050405020304" charset="0"/>
              </a:rPr>
              <a:t>be broke </a:t>
            </a:r>
          </a:p>
          <a:p>
            <a:pPr marL="0" indent="0">
              <a:buNone/>
            </a:pPr>
            <a:r>
              <a:rPr lang="en-US" altLang="zh-CN" sz="2400">
                <a:solidFill>
                  <a:schemeClr val="tx1"/>
                </a:solidFill>
                <a:latin typeface="Times New Roman" panose="02020603050405020304" charset="0"/>
                <a:cs typeface="Times New Roman" panose="02020603050405020304" charset="0"/>
              </a:rPr>
              <a:t>be on a tight budget </a:t>
            </a:r>
          </a:p>
          <a:p>
            <a:pPr marL="0" indent="0">
              <a:buNone/>
            </a:pPr>
            <a:r>
              <a:rPr lang="en-US" altLang="zh-CN" sz="2400">
                <a:solidFill>
                  <a:schemeClr val="tx1"/>
                </a:solidFill>
                <a:latin typeface="Times New Roman" panose="02020603050405020304" charset="0"/>
                <a:cs typeface="Times New Roman" panose="02020603050405020304" charset="0"/>
              </a:rPr>
              <a:t>be in the red </a:t>
            </a:r>
          </a:p>
          <a:p>
            <a:pPr marL="0" indent="0">
              <a:buNone/>
            </a:pPr>
            <a:r>
              <a:rPr lang="en-US" altLang="zh-CN" sz="2400">
                <a:solidFill>
                  <a:schemeClr val="tx1"/>
                </a:solidFill>
                <a:latin typeface="Times New Roman" panose="02020603050405020304" charset="0"/>
                <a:cs typeface="Times New Roman" panose="02020603050405020304" charset="0"/>
              </a:rPr>
              <a:t>live from hand to mouth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02360" y="1432800"/>
              <a:ext cx="9906480" cy="4319280"/>
            </p14:xfrm>
          </p:contentPart>
        </mc:Choice>
        <mc:Fallback>
          <p:pic>
            <p:nvPicPr>
              <p:cNvPr id="2" name="墨迹 1"/>
              <p:cNvPicPr/>
              <p:nvPr/>
            </p:nvPicPr>
            <p:blipFill>
              <a:blip r:embed="rId5"/>
              <a:stretch>
                <a:fillRect/>
              </a:stretch>
            </p:blipFill>
            <p:spPr>
              <a:xfrm>
                <a:off x="693000" y="1423440"/>
                <a:ext cx="9925200" cy="4338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1270</Words>
  <Application>Microsoft Office PowerPoint</Application>
  <PresentationFormat>宽屏</PresentationFormat>
  <Paragraphs>77</Paragraphs>
  <Slides>14</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14</vt:i4>
      </vt:variant>
    </vt:vector>
  </HeadingPairs>
  <TitlesOfParts>
    <vt:vector size="19" baseType="lpstr">
      <vt:lpstr>微软雅黑</vt:lpstr>
      <vt:lpstr>Arial</vt:lpstr>
      <vt:lpstr>Times New Roman</vt:lpstr>
      <vt:lpstr>Wingdings</vt:lpstr>
      <vt:lpstr>WPS</vt:lpstr>
      <vt:lpstr>选必4 U5单词1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207</cp:revision>
  <dcterms:created xsi:type="dcterms:W3CDTF">2019-06-19T02:08:00Z</dcterms:created>
  <dcterms:modified xsi:type="dcterms:W3CDTF">2025-09-19T04:38:23Z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E6FC2A0B97594B7C931077E70BD0B777_11</vt:lpwstr>
  </property>
</Properties>
</file>