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ink/ink1.xml" ContentType="application/inkml+xml"/>
  <Override PartName="/ppt/tags/tag67.xml" ContentType="application/vnd.openxmlformats-officedocument.presentationml.tags+xml"/>
  <Override PartName="/ppt/tags/tag68.xml" ContentType="application/vnd.openxmlformats-officedocument.presentationml.tags+xml"/>
  <Override PartName="/ppt/ink/ink2.xml" ContentType="application/inkml+xml"/>
  <Override PartName="/ppt/tags/tag69.xml" ContentType="application/vnd.openxmlformats-officedocument.presentationml.tags+xml"/>
  <Override PartName="/ppt/tags/tag70.xml" ContentType="application/vnd.openxmlformats-officedocument.presentationml.tags+xml"/>
  <Override PartName="/ppt/ink/ink3.xml" ContentType="application/inkml+xml"/>
  <Override PartName="/ppt/tags/tag71.xml" ContentType="application/vnd.openxmlformats-officedocument.presentationml.tags+xml"/>
  <Override PartName="/ppt/tags/tag72.xml" ContentType="application/vnd.openxmlformats-officedocument.presentationml.tags+xml"/>
  <Override PartName="/ppt/ink/ink4.xml" ContentType="application/inkml+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4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showGuides="1">
      <p:cViewPr varScale="1">
        <p:scale>
          <a:sx n="37" d="100"/>
          <a:sy n="37" d="100"/>
        </p:scale>
        <p:origin x="402" y="30"/>
      </p:cViewPr>
      <p:guideLst>
        <p:guide orient="horz" pos="2195"/>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43:39.261"/>
    </inkml:context>
    <inkml:brush xml:id="br0">
      <inkml:brushProperty name="width" value="0.05292" units="cm"/>
      <inkml:brushProperty name="height" value="0.05292" units="cm"/>
      <inkml:brushProperty name="color" value="#FF0000"/>
    </inkml:brush>
  </inkml:definitions>
  <inkml:trace contextRef="#ctx0" brushRef="#br0">13011 2436 0,'0'0'0,"0"0"16,0 0-16,0 0 0,0 0 0,0 0 16,-2 22-16,2-22 15,-2 22-15,0-5 0,-2 7 16,1 0-16,-1 1 0,-1 6 0,1 5 15,-3 9-15,-1 1 0,-3 8 0,-2-3 16,1-7-16,1-7 0,-4 5 16,-1-2-1,2-7-15,2-6 0,1-2 16,1-3-16,2-4 0,1-3 0,2-4 16,-1-4-16,2-3 0,0-3 15,-1-6-15,1-4 0,0-4 0,3 0 0,5-5 0,3-5 16,2-2-16,2 0 0,7-1 15,4-3-15,1 3 0,1 0 0,12-3 16,3 3-16,0 4 16,-2 1-16,3 5 0,2 3 15,-2 6-15,-3 2 0,-1 8 16,-5 10-16,-8 0 16,-4 3-16,-6 4 0,-4 4 15,-4-4-15,-3 1 0,-7-2 16,-3 2-16,-4-3 0,-3-2 15,-6 3-15,-4 1 0,-4-1 16,-1-2-16,-6 1 0,-7 1 16,1-4-16,1-1 0,-12 0 0,-2 0 15,6-4-15,5-4 0,3-4 0,2-7 16,7-1-16,5-2 0,7-8 16,7-5-16,8-4 0,6 0 0,0 6 15,1 4-15,-2 5 0</inkml:trace>
  <inkml:trace contextRef="#ctx0" brushRef="#br0" timeOffset="484.6411">13613 2753 0,'0'0'0,"0"0"0,0 0 16,0 0-16,0 0 0,0 0 0,0 0 16,0 0-16,0 0 0,0 0 15,0 0-15,-26 16 0,26-16 16,-25 19-16,10-4 0,1 4 16,0 3-16,2 2 0,1 3 15,0 6-15,4-1 0,3-1 0,5-2 16,4-5-16,4-5 0,6-2 15,5-5-15,1-6 0,1-3 0,4-5 16,4-3-16,0-4 0,0-2 16,-1-3-16,1-5 0,3-8 15,-2-2-15,-6 1 0,-3-1 32,-5-1-32,-4-1 0,-5 2 0,-5 3 15,-5 6-15,-3 3 0,-11 3 16,-6 1-16,-2 6 0,-2 2 0,-3 5 15,-4 3-15,3 3 0,2 2 16,1 3-16,-1 3 0,5 1 16,3-2-16,5 0 0,3-1 15,4 1-15,3-2 0,8-3 0,4 0 16,-1-2-16,-2-2 0,0 0 16</inkml:trace>
  <inkml:trace contextRef="#ctx0" brushRef="#br0" timeOffset="970.3674">14190 2698 0,'0'0'0,"0"0"0,0 0 16,0 0-16,-23 17 0,23-17 0,-19 21 15,7-5-15,0 1 0,-3 3 0,0 3 16,-3 6-16,3 0 0,2-1 16,1 0-16,5-2 0,2-5 0,4 4 15,6-3-15,2-4 16,4-4-16,2-6 0,3-5 16,3 0-16,1-3 0,8-3 0,3-3 15,-1-3 1,0-2-16,1-5 0,1-2 15,-2-2-15,1-3 0,5-5 16,-3 1-16,-4-1 0,-1-3 0,-6 6 16,-4 0-16,-5 6 0,-2 4 15,-3 2-15,-3 3 0,-3 4 16,-1 0-16,-3 6 0,-2 4 16,-4 3-16,-2 3 0,-1 4 0,-1 2 15,0 4-15,1 3 0,1 4 0,0 4 16,2-2-16,4 1 0,2-2 15,2 0-15,3-7 0,3-4 16,5-1-16,4-3 0,3-5 16,0-4-16,3-4 0,2-3 15,3-12-15,1-12 0,0 1 0,-6 6 0,-6 4 16</inkml:trace>
  <inkml:trace contextRef="#ctx0" brushRef="#br0" timeOffset="1356.0776">14920 2717 0,'0'0'0,"0"0"0,0 0 15,0 0-15,0 0 0,-15 33 0,15-33 16,-17 34-16,4-14 0,0 4 16,0 1-16,0-1 0,1-2 15,-2 4-15,2-4 0,2-2 16,3-3-16,0-5 0,2-4 15,1-3-15,2-5 0,1-4 0,1-3 0,3-5 16,3-3-16,3-2 16,3-3-16,1-2 0,1-2 0,2 0 15,-1 0-15,5-4 0,0 3 16,1 3-16,1 5 0,0 3 16,-1 3-16,0 2 0,0 3 15,0 3 1,1 4-16,-2 3 0,-2 2 15,-2 3-15,-3 4 0,-2 4 0,-2 4 16,-5 4-16,-2 3 0,-3 1 16,-3-1-16,-1 1 0,0-1 15,-2-1-15,-1 1 0,-2 2 16,1-2-16,3-6 0,3-3 16,0-4-16,0-3 0,1-2 0</inkml:trace>
  <inkml:trace contextRef="#ctx0" brushRef="#br0" timeOffset="1835.4157">15694 2832 0,'0'0'0,"0"0"0,0 0 32,0 0-32,4-23 0,-4 23 0,0 0 15,-8-24-15,2 17 0,-3 0 0,-3 0 0,-2 0 0,-1 3 31,-4 1-31,-3 3 0,-1 2 16,-2 0-16,-6 4 0,1 1 0,0 4 0,2 1 16,0 4-16,2 5 0,-2 5 15,5 2-15,4 1 0,5 2 16,4-3-16,5-3 0,8-2 16,3-3-16,6-5 0,4-1 0,1-7 15,3-1-15,3-6 16,3-2-16,1-6 0,2-2 15,-1-3-15,-1-2 0,6-7 0,0-4 0,-3-3 16,-2-5-16,-3-2 0,-1-4 16,-1-1-16,-1 2 0,2-9 15,-3 2-15,-4 7 0,-1 8 0,-4 2 16,-3 2-16,-2 4 16,0 4-16,-3 4 0,0 5 15,-3 4-15,-1 2 16,-4 7-16,-1 4 0,-4 4 15,-3 4-15,-3 10 0,-4 8 16,-3 7-16,-3 6 0,-3 14 16,-1 3-16,3 5 0,5-7 15,4-8-15,4-9 0,2-6 0,2-10 16,4-9-16</inkml:trace>
  <inkml:trace contextRef="#ctx0" brushRef="#br0" timeOffset="2537.8076">15910 2930 0,'0'0'0,"0"0"0,0 0 16,0 0-16,0 0 0,0 0 15,0 0 1,0 0-16,33 4 0,-33-4 15,24 3-15,-24-3 0,30 2 16,-13-3-16,2 0 16,1-1-16,0-1 0,-2-2 0,1-1 15,0 0-15,0-1 0,2-2 0,-3 0 16,-2 0-16,-2-1 0,-2-3 0,-2-1 16,-3-1-16,-4 2 0,-4-1 0,-4 0 15,-2 0-15,-1 4 0,-5 1 16,-4 2-16,0 3 0,-2 3 15,-2 3-15,-1 5 0,-1 2 16,-1 2-16,-6 6 0,0 1 16,4 2-16,1 1 0,3 2 15,3 3-15,3 0 16,4-1-16,4 3 0,6 0 16,6-5-16,6-5 0,10-2 15,7-4-15,-2-3 0,4 0 0,11-2 16,5-3-16,-1-1 15,-1-3-15,-10 1 0,-7-1 16,-5 0-16</inkml:trace>
  <inkml:trace contextRef="#ctx0" brushRef="#br0" timeOffset="2992.6627">16864 2784 0,'0'0'16,"0"0"-16,0 0 0,0 0 15,0 0-15,0 0 16,-20-17-16,20 17 0,0 0 16,-33-5-16,16 4 0,-1 2 15,-1 2-15,-3 1 0,-3 1 16,-7 4-16,1 2 0,-1 2 16,0 3-16,1 1 0,3 1 0,-3 5 15,4 1-15,6-3 16,5-3-16,5 2 0,4-1 0,5-2 0,4-2 15,9-2-15,7-3 0,2-3 16,2 0-16,3-3 0,3-3 16,0-3-16,1-5 0,7-4 15,2-4-15,-2-2 0,0-1 16,-1-9-16,-1-6 0,-3 3 16,-2 3-16,0-6 0,-2-4 0,-4 4 0,-2 1 15,-1 1-15,0 0 0,-7 0 16,-6 2-16,1 6 0,-1 4 15,-2 5-15,1 6 0,-4 2 16,-2 1-16,0 5 0,-3 5 0,-3 6 16,-4 5-16,-3 4 0,-2 3 15,-6 8 1,-5 3-16,-2 9 0,0 1 0,3 3 16,0 3-16,2 5 15,5-2-15,3-14 0,4-9 16,4-8-16</inkml:trace>
  <inkml:trace contextRef="#ctx0" brushRef="#br0" timeOffset="3526.9049">13368 3489 0,'0'0'0,"0"0"0,0 0 16,38 0-16,-20 0 0,8 0 15,8 1-15,10-1 0,0 1 16,19-1-16,17 0 0,13-1 16,-3 0-16,19 0 0,16-3 15,18-2-15,-4 0 0,59 0 0,-12 4 16,-16-2-16,-11-3 0,1-1 0,2 0 16,-3 4-16,-3 1 0,1 0 15,-1 0-15,-6 0 0,-4 2 0,-7 3 16,-5 4-16,-9 0 0,-7-1 15,-38-1-15,-25-2 0,-16 1 16</inkml:trace>
  <inkml:trace contextRef="#ctx0" brushRef="#br0" timeOffset="78707.6985">2242 9026 0,'0'0'16,"0"0"-16,0 0 0,0 0 0,19-13 15,-19 13-15,13-6 16,-2 2-16,0 0 0,4-1 0,1 0 0,1 1 16,0 1-16,5-3 0,2 1 15,6-1-15,-1 0 0,5 0 16,5-1-16,-2 0 0,1 0 0,14-3 16,4 1-16,-2-1 0,-1 3 15,14-4-15,3 0 0,-8 2 16,1 3-1,11-6-15,2-3 0,-3 2 16,-1 2-16,12-2 0,0 1 16,-7 1-16,-4 0 0,33-2 15,-7 3-15,-13-1 0,-10-1 0,1 3 16,2 2-16,-13 3 0,-7 3 16,2-1-16,3 0 0,-11 1 15,-8 1-15,0-1 0,2-1 0,-8 1 16,-7-1-16,0-1 0,-1-1 15,-8 0-15,-5 3 0,-6 4 0,-2-1 16,-7 1-16,1-1 0,-4-2 16,3 4-16,-3 0 0,-2 2 15,-2 0-15,0-1 0,1-1 16,0-1-16,1-1 0</inkml:trace>
  <inkml:trace contextRef="#ctx0" brushRef="#br0" timeOffset="96299.2616">2799 7598 0,'0'0'16,"0"0"-16,0 0 0,0 0 15,0 0-15,0 0 0,0 0 16,-3-21-16,3 21 0,0 0 16,0 0-16,0 0 0,-1-21 0,1 21 15,0 0-15,0 0 0,0 0 16,0 0-16,0 0 16,0 0-16,0 0 0,-22 7 0,22-7 0,-16 19 15,16-19-15,-19 29 0,7-9 16,1 1-16,1 0 0,-2 9 15,0 0-15,2-2 0,0-1 16,5-2-16,1 1 0,1-4 16,1-4-16,4 3 0,1-4 0,2-6 15,4-1-15,3-5 0,1-3 0,1-5 16,1 0-16,3-5 0,7-3 16,-3-3-16,3-3 0,4-9 15,1-1-15,0-2 0,1 0 0,5-4 16,-6 2-16,-4 2 0,-3 4 15,-4 3-15,-4 2 0,-2 6 16,-1 4 0,-6 1-16,-2 2 0,-1 5 15,-3 2-15,-7 7 0,1 5 16,-3 3-16,-6 2 0,1 5 16,-4 4-16,5 2 0,0 2 0,-2 2 15,1 2-15,3 1 16,7-5-16,1-4 0,6-6 15,3-3-15,4-5 0,6-5 0,6-5 0,-4-4 16,4-6-16,-3 2 0,-6 2 16,0 0-16</inkml:trace>
  <inkml:trace contextRef="#ctx0" brushRef="#br0" timeOffset="96685.0223">3445 7630 0,'0'0'16,"0"0"-16,0 0 0,-15 27 16,8-12-16,-2 3 0,-1 2 0,-3 1 15,1 1-15,-3 3 0,1-1 16,2-4-16,0-4 0,2-1 16,0-3-16,1-3 0,3-4 0,-1-3 15,1-4-15,1-4 0,4-3 0,1-5 16,1-2-16,7-5 15,2-2-15,5-1 16,4-2-16,-1 4 0,-1 2 0,9 0 16,0 0-16,1 4 0,1 2 15,-2 3 1,-1 4-16,0 3 0,-3 6 0,0 3 16,-4 2-16,0 1 0,-5 2 15,-1 3-15,-7 3 0,0 0 16,-2 1-16,-1 3 0,-4 0 15,1 1-15,-2 1 0,-2 1 16,-1 2-16,1-5 0,2-3 16,1-2-16,1-3 0,-1-3 0</inkml:trace>
  <inkml:trace contextRef="#ctx0" brushRef="#br0" timeOffset="97186.8046">4200 7760 0,'0'0'15,"0"0"-15,0 0 0,0 0 0,16-20 0,-12 11 16,-1-2-16,0 0 0,-3 0 16,-4 1-16,1 0 0,-5 0 15,-2 2-15,-3 1 0,-4 1 16,-7 1-16,1 3 0,-2 2 16,-3 3-16,3 4 0,-3 1 0,3 5 15,2 2 1,-6 8-16,5 3 0,2 0 15,3 3-15,7-2 0,4-2 16,8-7-16,7-5 0,2 0 16,2 0-16,6-6 0,5-5 15,2-2-15,0-4 0,1-3 16,1-2-16,0-2 0,2-2 0,0-5 16,0-2-16,-6-2 0,0-3 0,-2-4 15,1-4-15,-4 1 0,1 1 16,-4 0-16,1-2 0,-6 6 15,-2 1-15,-1 3 0,-2 4 16,-1 1-16,0 3 0,-2 4 16,0 1-16,0 3 0,1 2 0,-2 5 15,-2 4 1,-2 2-16,-2 1 0,-1 5 16,-1 7-16,-2 3 0,0 5 15,-6 11-15,1 2 0,-1-4 16,3 1-16,0 0 0,2-3 15,3-2-15,2-2 0,2-4 16,2-5-16,2-1 0,0-5 0,0-1 16,0-5-16,0-1 0</inkml:trace>
  <inkml:trace contextRef="#ctx0" brushRef="#br0" timeOffset="97550.336">4327 7760 0,'0'0'0,"0"0"15,0 0 1,0 0-16,0 0 0,0 0 16,0 0-16,32 1 0,-32-1 0,23 0 15,-23 0-15,33-3 16,-15-1-16,0 0 0,-3 0 16,2-2-16,-1 1 0,0-3 15,-1 0-15,0-2 0,-2 1 0,-2-1 16,-4-1-16,0 0 0,-4 1 0,-2 1 15,-2-1-15,-4 3 0,-3-1 0,-6 2 16,-5 3-16,-1 2 16,0 2-16,0 6 0,-1 2 15,0 4-15,2 4 0,-2 3 0,2 6 16,0 5-16,5 1 0,4-3 16,6-1-16,4-3 0,4-4 0,6-2 15,1-1-15,7-5 0,0-3 0,8-4 16,2-3-16,2-4 0,1-4 15,4-2-15,2-3 16,-11 2-16,-5 3 0,-4 0 0</inkml:trace>
  <inkml:trace contextRef="#ctx0" brushRef="#br0" timeOffset="97873.3963">4867 7567 0,'0'0'0,"0"0"0,0 0 0,0 0 15,0 0-15,-14 19 0,14-19 16,-20 27-16,7-8 0,0 2 16,-2 4-16,2-1 0,0 1 0,-1 4 15,1-2-15,3-4 0,3-4 0,-1-3 16,1-3-16,3-2 0,-1-2 16,1-5-16,2-3 0,2-5 15,1-4-15,2-3 0,2-2 16,4-3-16,-1-3 0,6-1 15,-1-3 1,1 4-16,1 1 0,-2 2 16,-1 2-16,1 0 0,-2 3 0,0 3 15,0 1-15,-3 3 0,1 0 16,1 0-16,0 1 0,1 3 16,-3 3-16,4 2 0,-1 1 15,-2 0-15,1-1 0,-4-1 16</inkml:trace>
  <inkml:trace contextRef="#ctx0" brushRef="#br0" timeOffset="98437.5426">5417 7670 0,'0'0'0,"0"0"0,0 0 0,0 0 15,0 0-15,-3-19 0,3 19 16,0 0-16,-16-21 0,16 21 16,-13-15-16,4 8 0,-2 0 0,-3 1 15,1 1-15,-2 3 0,-3 0 16,-1 4-16,-1 3 0,-2 0 0,-1 3 16,-7 7-16,2 3 0,1 1 15,2 4-15,3 0 0,2 3 16,2 2-16,6-3 0,8-4 15,2-3-15,5-4 0,4-1 0,7-7 16,6-4-16,2-5 0,2-2 16,1-4-16,4-2 0,0-2 0,-2-4 15,0-1-15,-2-3 0,3-2 16,-6 1-16,-2 4 0,-4 2 16,-4 4-16,-2 4 0,-3 0 15,-3 1-15,0 6 0,-4 1 0,-5 9 16,-2 5-16,0 3 0,-3 5 15,-2 6 1,-2 6-16,0 2 0,1-1 16,0 2-16,-3-1 0,2 1 15,3-5-15,1-1 0,1-2 16,-1-6-16,-1-3 0,4-2 16,-2-3-16,1-3 0,0-2 0,-2-5 15,-2 0-15,-3-4 0,-3-4 16,-1-3-16,1-4 0,-1-2 0,2-2 15,2-6-15,1-3 0,3 2 16,2 0-16,2 4 0,1 0 16,-1 4-16,2 1 0,2 3 15</inkml:trace>
  <inkml:trace contextRef="#ctx0" brushRef="#br0" timeOffset="98839.0336">5737 7629 0,'0'0'0,"0"0"0,0 0 16,0 0-16,0 0 0,0 0 0,0 0 15,0 0-15,0 0 0,-29 14 16,29-14-16,-23 15 0,23-15 15,-26 24-15,12-6 0,-2 0 16,1 0-16,5 0 0,4 2 16,5 1-16,1-2 0,10-2 0,3-4 15,4-3-15,3-2 0,3-6 0,4-2 16,0-4-16,0-3 0,6-4 16,2-2-16,-4-1 0,-6-1 15,-3-4-15,-3-4 0,-5 2 16,-3-1-16,-4-1 0,-6 1 15,-6 5-15,-3 2 16,-15 1-16,-6 6 0,-1 4 16,-4 3-16,-14 5 0,-3 5 15,12-1-15,7-2 0,8-2 16</inkml:trace>
  <inkml:trace contextRef="#ctx0" brushRef="#br0" timeOffset="103473.5996">6628 7340 0,'0'0'0,"0"0"0,0 0 0,0 0 16,-19 20-16,19-20 0,-25 27 15,9-9-15,0 2 0,-6 5 16,-4 4-16,-4 8 0,0 2 0,-10 11 15,-2-1-15,4-2 0,3-2 0,-5 4 32,2-2-32,2-1 0,5-7 0,3-6 15,5-3-15,8-6 0,3-6 16,4-5-16,2-2 0,3-4 16</inkml:trace>
  <inkml:trace contextRef="#ctx0" brushRef="#br0" timeOffset="104025.6606">7223 7593 0,'0'0'16,"0"0"-16,0 0 0,0 0 0,0 0 15,1-21-15,-1 21 16,0 0-16,-15-23 0,15 23 0,-22-13 16,8 7-16,-3 1 0,-3 1 15,-2 1 1,-3 2-16,-3 3 0,-7 5 16,-1 2-16,2 2 0,6 2 0,-11 9 15,2 3-15,4 2 16,3 0-16,7-1 0,5 2 0,5 0 15,5-3-15,13-3 0,9-2 16,4-6-16,-2-4 0,12-11 16,7-9-16,-1-1 0,-3-1 0,4-5 15,3-1-15,-5-3 0,-2-1 16,0-3-16,-2-2 0,-4 5 0,-4 3 16,-5 4-16,-3 1 15,-5 5-15,-2 3 0,-6 6 0,0 0 16,-5 6-16,1 4 0,-4 5 15,-2 6-15,-1 5 0,-1 3 0,-4 6 16,-1 6-16,-1 2 0,4-4 0,2-7 16,0-2-16,2-6 15,1-3-15,-1-3 0,0-4 16,-1-2-16,1-3 0,-4-2 0,-4-2 16,2 0-16,-2-3 0,-3-2 15,-2-2 1,2-2-16,1 0 0,0-6 15,1-4-15,4 2 0,2 2 0,3 2 16</inkml:trace>
  <inkml:trace contextRef="#ctx0" brushRef="#br0" timeOffset="104389.4189">7459 7657 0,'0'0'0,"0"0"16,0 0-16,-21 28 0,11-13 0,-2 6 15,-1 4 1,-1 6-16,2-2 0,5-3 0,5-4 16,7-1-16,4-4 0,8-5 15,5-3-15,1-5 0,4-6 16,1-2-16,3-4 15,-1-3-15,-2-3 0,6-6 0,2-3 16,-10-1-16,-4 0 0,-5-2 16,-5 0-16,-7 3 0,-4 4 0,-8 3 0,-9-1 15,-2 4-15,-6 4 0,-6 3 16,-6 3-16,1 5 0,3 3 16,2 1-16,3 1 0,5-1 15,4 1-15,5-2 0,2-1 16,2-1-16</inkml:trace>
  <inkml:trace contextRef="#ctx0" brushRef="#br0" timeOffset="104643.5107">8298 7479 0,'0'0'0,"0"0"0,0 0 0,-20 32 16,8-16-16,-4 5 0,-5 5 16,-5 10-16,2-1 0,-6 10 15,2 0-15,5-8 0,3-5 16,5 0-16,8-3 0,7-8 16,6-5-16,6-8 0,8-4 0,0-4 0,3-2 15,8-4-15,2-1 0,-4-6 16,-1-1-16,-5 2 0,-6 2 15,-4 4-15</inkml:trace>
  <inkml:trace contextRef="#ctx0" brushRef="#br0" timeOffset="104828.494">7944 7658 0,'0'0'0,"0"0"15,0 0-15,31-4 0,-31 4 0,41-2 16,-13 0-16,0-1 16,2 1-16,13 0 0,4 2 0,-1-4 0,-2-1 0,1-1 15,-9 1-15,-6 2 16</inkml:trace>
  <inkml:trace contextRef="#ctx0" brushRef="#br0" timeOffset="105214.154">8698 7450 0,'0'0'0,"0"0"0,-15 19 0,5-5 16,-1 2-16,-8 12 0,-4 6 15,0 1-15,0 2 0,-5 7 16,3-1-16,4-7 0,3-6 0,2-1 0,4-8 15,2-3-15,4-5 0,1-8 16,2-6-16,3-5 0,0-1 0,5-5 16,4-6-16,3-3 15,3 0-15,4-4 0,3 1 16,-1 1-16,-2 4 0,4-1 0,-1 6 16,-1 4-16,0 3 0,-4 3 0,-2 4 15,-5 2-15,-1 3 0,-2 5 16,-2 5-16,-3 2 0,-2 1 0,-5 4 15,-2 5-15,1 0 16,2-1-16,2-2 0,2-2 16,2-5-16,2-4 0,4-4 0,2-3 15,2-3 1,0-2-16,-2 1 0,-1-1 16,-3-1-16</inkml:trace>
  <inkml:trace contextRef="#ctx0" brushRef="#br0" timeOffset="105515.1867">9148 7578 0,'0'0'0,"0"0"0,0 0 15,-13 26-15,13-26 0,-18 31 16,6-9-16,-1 2 0,-1 2 0,-5 4 16,-1 0-16,3-4 15,3-4-15,-1-2 0,4-5 16,0-3-16,2-5 0,6-5 15,3-6-15,1-2 16,2-5-16,4-5 0,2-5 16,3 1-16,0-2 0,3-4 15,1-2-15,-2 3 0,-1 5 0,-1 3 16,0 4-16,0 4 0,1 4 16,1 3-16,2 3 0,0 2 15,-1 3-15,-1 3 0,0 1 16,1-1-16,2-1 0,-4 0 0,-2-3 0,-2 0 15</inkml:trace>
  <inkml:trace contextRef="#ctx0" brushRef="#br0" timeOffset="105863.1273">9545 7585 0,'0'0'0,"0"0"15,0 0-15,-25 25 0,13-12 0,-3 4 16,0 7-16,-3 7 0,2-1 0,2 0 16,3-1-16,4 0 15,4-7-15,9-5 0,5-3 16,4-5-16,4-4 0,5-4 0,5-4 16,0-4-16,-1-3 0,1-5 0,-1-4 15,-3-1-15,-2 0 0,-1-6 16,-4-3-16,-6 5 0,-4 1 15,-7 1-15,-5 1 0,-3 3 16,-4 1-16,-10 6 0,-8 3 16,3 3-16,0 3 0,-1 3 0,-2 3 15,3 2-15,1-1 0,4 3 0,4 1 16,6 1-16,3-1 0,3-3 16,0 0-16,2-2 0</inkml:trace>
  <inkml:trace contextRef="#ctx0" brushRef="#br0" timeOffset="106279.4465">10011 7531 0,'0'0'16,"0"0"-16,0 0 0,0 0 15,-17 27-15,17-27 0,-23 34 16,9-14-16,1 2 0,-1 1 0,-1 4 0,-2 4 15,1-1-15,5-4 0,5-3 16,2-3-16,4-2 0,6-3 16,5-4-16,1-5 0,2-4 0,4-4 15,3-4-15,4-5 16,0-1-16,1-3 0,4-3 16,-3-2-16,-1-2 15,-3-1-15,-2-2 16,1-1-16,-4 3 0,-3 2 0,-2 2 15,-3 3-15,-1 3 0,-3 2 16,-2 4-16,-2 2 0,-2 5 16,-2 1-16,-2 5 0,-1 1 15,0 4-15,-2 5 0,-1 5 16,1-1-16,-1 0 0,0 8 0,1 3 0,3 0 16,2-1-16,4-2 0,4-5 15,2-4-15,3-4 0,8-7 16,5-2-16,2-3 0,1-1 0,-5 1 15,-4-2-15,-4 0 16</inkml:trace>
  <inkml:trace contextRef="#ctx0" brushRef="#br0" timeOffset="106718.7516">10823 7622 0,'0'0'0,"0"0"0,0 0 0,0 0 16,0 0-16,0 0 0,-24-11 15,24 11-15,-26-1 0,26 1 16,-39 6-16,15 1 0,-1 3 0,-10 6 15,-3 4 1,3 1-16,2 0 0,-1 7 16,6 0-16,6-3 0,6-4 15,5-3-15,5-3 0,8-3 16,6-3-16,8-5 0,9-6 16,0-3-16,3-2 0,0-5 15,2-4-15,-1 0 0,-2 1 0,7-6 16,1-4-16,-7 3 0,-5 2 0,-5 5 15,-4 3-15,-3 1 0,-3 1 16,-3 3-16,-4 5 0,-3 3 0,-3 5 16,-5 5-16,-3 7 15,-1 1-15,-1 3 0,1 8 16,0 7-16,0-1 0,2-2 0,-1 5 16,2-2-1,1-5-15,0-4 0,0-6 16,0-3-16,0-3 0,0-3 0,-3-4 15,-4-2-15,0-1 16,2-1-16,-2-5 0,-3-5 16,-2 0-16,-2 1 0,3-7 15,2-3-15,5-4 0,3-4 0,2 5 16,2 2-16,2 3 0</inkml:trace>
  <inkml:trace contextRef="#ctx0" brushRef="#br0" timeOffset="107104.3983">11095 7435 0,'0'0'0,"0"0"0,0 0 16,-5 29-16,5-29 0,-11 39 15,2-13-15,-1 2 0,-1 0 0,-6 8 16,-1-3-16,-5 5 15,4-5-15,0-3 0,0-3 0,4-4 16,1-3-16,5-4 0,1-3 0,1-2 16,3-2-16,1-6 0,3-3 15,1-7-15,4-2 0,6-3 16,6-5-16,3-2 0,0 0 0,11-5 16,4 0-16,-3 2 0,-2 5 15,7 0-15,-1 5 16,-3 2-16,-2 2 0,-4 5 0,-4 6 0,-6 4 0,-2 3 15,-5 3-15,-4 5 16,-2-2-16,-2 3 0,-4 5 16,-3 2-16,1-5 0,-2-1 15,0 2-15,-1-1 0,4-7 0,2-3 16,1-1-16,0-2 0,0-1 16</inkml:trace>
  <inkml:trace contextRef="#ctx0" brushRef="#br0" timeOffset="107352.0019">11873 7347 0,'0'0'0,"0"0"0,0 0 0,0 0 0,-9 27 16,9-27-16,-20 38 0,4-12 15,-2 4-15,-6 5 0,-2 5 16,-7 10-16,1-3 0,-3 9 16,2-4-1,-2 4-15,4-7 0,-4 4 16,1-7-16,8-11 0,6-9 0,5-7 16</inkml:trace>
  <inkml:trace contextRef="#ctx0" brushRef="#br0" timeOffset="108710.165">11979 7708 0,'0'0'15,"0"0"-15,0 0 0,0 0 16,29 10-16,-29-10 0,34 2 0,-13-2 16,3-1-16,5-4 0,3-1 15,10-3-15,0 1 0,8-5 16,0-2-16,-4-1 15,-2 0-15,2-5 0,-7-3 16,-8 4-16,-8 1 0,-7 1 16,-6 0-16,-8 5 0,-6 3 15,-12 2-15,-9 0 0,-1 7 16,-2 2-16,-13 8 0,-3 6 16,0 3-16,1 6 0,2 3 15,3 4-15,2 4 0,6-2 0,8-1 0,7-1 16,6-6-16,6-2 0,12-6 15,8-3-15,9-5 16,4-3-16,12-5 0,8-3 0,-2-4 16,0-1-16,4-5 0,3-3 15,-3-1-15,-4-2 0,-7 2 16,-12 5-16,-9 3 16</inkml:trace>
  <inkml:trace contextRef="#ctx0" brushRef="#br0" timeOffset="108904.3845">12742 7514 0,'0'0'16,"0"0"-16,0 0 0,0 0 0,18 27 15,-18-27-15,20 29 0,-8-13 0,0 3 16,3 1-16,3 1 0,3 4 16,-1 0-16,2-3 0,3-2 15,-2-2-15,-2-2 0,2-4 16,-2-4-16,-3-3 0,-4 0 15,-3-1-15</inkml:trace>
  <inkml:trace contextRef="#ctx0" brushRef="#br0" timeOffset="109089.3411">13109 7524 0,'0'0'15,"0"0"-15,0 0 0,-27 21 0,27-21 16,-38 26-1,13-7-15,-2 2 0,0 0 16,-12 9-16,-1 4 0,-3 3 16,5-3-16,2 1 0,7-6 15,7-7-15,7-5 0,2-4 16,3-3-16,3-1 0</inkml:trace>
  <inkml:trace contextRef="#ctx0" brushRef="#br0" timeOffset="109305.2046">13424 7540 0,'0'0'15,"0"0"-15,0 0 0,-9 30 0,2-14 16,-5 8 0,-3 5-16,-5 12 0,1 3 0,-5 8 15,-1 0-15,2-5 16,1-5-16,-2 2 15,3-5-15,4-7 0,4-7 0,2-8 16,2-7-16,2-6 0,1-7 0,2 2 16,0 0-16,1 0 0</inkml:trace>
  <inkml:trace contextRef="#ctx0" brushRef="#br0" timeOffset="109543.6522">13238 7585 0,'0'0'15,"0"0"-15,0 0 16,20-14-16,-20 14 0,31-14 0,-9 7 15,1 2-15,1 1 0,12 3 32,1 2-32,1 6 15,-1 3-15,-5 0 0,-3 1 0,0 4 16,-7-1-16,-7 1 16,-5 0-16,-8-1 0,-6 2 15,-4-2-15,-1 0 0,-7 0 0,-6-2 16,-2 2-16,0-2 0,0 1 15,0 1-15,-2-2 0,1-2 0,4-1 16,4-2-16,4-2 0</inkml:trace>
  <inkml:trace contextRef="#ctx0" brushRef="#br0" timeOffset="109891.6198">13831 7668 0,'0'0'0,"0"0"15,19 3-15,-7-1 0,0 2 16,5-1-16,3 0 0,1-1 16,0-2-16,6-3 0,1-1 15,-2-4-15,0 0 0,-3-2 16,-1-2 0,-5-2-16,-2-1 0,-5-6 0,-6 2 15,-4 0-15,-3-2 0,-4 4 16,-3 1-16,-2 4 0,-2 3 15,-7 3-15,-6 4 0,1 6 16,-2 6-16,1 6 0,-2 5 16,2 2-16,0 2 0,1 9 15,5 0-15,5 0 0,6-2 0,8-3 0,7-1 16,7-4-16,6-2 0,7-6 16,2-5-16,5-5 0,4-5 15,-1-5-15,1-5 0,-1-1 0,0-1 16,-4 1-16,-8 3 0,-7 1 15</inkml:trace>
  <inkml:trace contextRef="#ctx0" brushRef="#br0" timeOffset="110230.3479">14335 7563 0,'0'0'0,"0"0"0,0 0 16,-13 31-16,5-14 0,-1 3 15,1 2-15,-2 6 0,1-1 0,0-3 0,1-1 16,2-4-16,-1-4 0,3-2 16,0-5-16,2-3 0,2-5 0,-1-4 15,2-1-15,1-5 0,1-2 16,0-6-16,2-5 16,3-1-16,2-2 0,2 1 0,1 1 15,2-2-15,-3 5 16,2 3-1,2 3-15,0 9 16,4 5 0,5 5-16,4 5 15,-5-2-15,-3-1 16,-3-1 0</inkml:trace>
  <inkml:trace contextRef="#ctx0" brushRef="#br0" timeOffset="110415.3828">14762 7565 0,'0'0'0,"0"0"0,0 0 15,-9 29-15,5-13 0,-4 2 0,-2 5 16,-2 4-16,0 1 0,1-3 16,2-2-16,1-1 0,2-5 0,2-1 15,4-5-15,1-9 0,3-3 16,-1-5-16,1-3 0,0 2 15,-1 1-15,-1 1 0</inkml:trace>
  <inkml:trace contextRef="#ctx0" brushRef="#br0" timeOffset="110546.9564">14708 7271 0,'0'0'0,"0"0"0,0 0 15,0 0-15,0 0 0,26 20 0,-26-20 0,17 18 16,-17-18-16,12 13 0</inkml:trace>
  <inkml:trace contextRef="#ctx0" brushRef="#br0" timeOffset="110916.9886">14850 7685 0,'0'0'16,"0"0"-16,0 0 0,0 0 16,24 13-16,-24-13 0,30 6 15,-11-4-15,1-2 0,3-2 16,2 0-16,1-3 0,0-1 0,5-3 16,-2 0-16,-3-1 0,-2-1 0,-3-1 15,-2 0-15,-6-1 0,-3 0 16,-4 0-16,-4 0 0,-3 0 15,-3-1-15,-5 2 0,-7 2 16,-3 4-16,-1 5 0,-8 3 16,-3 5-16,0 7 0,1 4 0,4 0 15,2 1-15,3 4 0,3 1 0,1 4 16,5 0-16,5-4 0,2-3 16,5-2-16,5 2 0,8-3 15,6-2-15,2-5 0,4-3 16,5 0-16,5-2 0,9-5 31,0-5-15,-9 1-16,-7 1 0,-7 0 0</inkml:trace>
  <inkml:trace contextRef="#ctx0" brushRef="#br0" timeOffset="111318.1626">15576 7479 0,'0'0'0,"0"0"15,0 0-15,0 0 0,-23 30 0,23-30 16,-28 33-16,11-12 0,1 2 16,-2 2-16,0 0 0,-2 4 15,1-2-15,1-5 0,3-1 16,1-4-16,3-2 0,3-4 16,1-3-16,2-4 0,1-1 0,3-6 15,3-2 1,2-4-16,1-2 0,2-5 15,0-3-15,3-1 0,1-1 0,3-1 16,1-1-16,4-3 16,1 4-16,-1 2 0,0 1 15,0 5-15,0 4 0,2 5 0,1 2 16,-1 4-16,-3 2 0,0 4 16,-1 3-16,-4 2 0,-3 4 0,-3 0 15,-1 4-15,-3-1 0,-1 2 0,-3 0 16,-2 0-16,-1 0 0,-2-2 15,0 1-15,-1-1 0,0-1 16,1-1-16,1-2 0,4-2 16,0-3-16,0-2 0,0 0 15</inkml:trace>
  <inkml:trace contextRef="#ctx0" brushRef="#br0" timeOffset="111565.8014">16205 7442 0,'0'0'0,"0"0"0,0 0 15,0 0-15,-30 18 0,30-18 0,-34 23 16,13-6-16,-2 3 0,-1 1 16,-2 3-16,-2 7 0,2 0 15,7-3-15,2-1 0,3 2 16,4-3-16,5-5 0,8-2 15,3-4-15,6-4 0,3-4 0,0-4 16,0-3-16,1-3 0,-4 1 0,-2 1 16,-2 0-16</inkml:trace>
  <inkml:trace contextRef="#ctx0" brushRef="#br0" timeOffset="111920.1295">16149 7686 0,'0'0'0,"0"0"16,0 0-16,0 0 0,28 6 0,-28-6 16,32 3-16,-32-3 0,41 2 15,-17-2-15,4-1 0,0 0 16,-1-2-16,7-2 0,-1-1 16,-3 2-16,-2-2 0,-4-1 0,-3-2 0,-4-3 15,-4-3-15,-6 0 0,-2-3 16,-6 1-16,-5 0 0,-3 4 15,-2 1-15,-5 0 0,-3 1 16,-3 5-16,-3 1 0,-2 6 16,1 5-16,-2 5 0,1 6 15,-1 1 1,2 2-16,2 4 0,5 3 0,0 5 16,3 1-16,9-2 0,5-1 15,10-4-15,9 1 0,6-3 16,6-1-16,7-3 0,6-3 15,7-6-15,3-4 0,-4 0 16,-13-1-16,-8-2 0</inkml:trace>
  <inkml:trace contextRef="#ctx0" brushRef="#br0" timeOffset="125583.0933">11943 9267 0,'0'0'0,"0"0"0,0 0 16,0 0-16,0 0 0,-6 24 16,6-24-16,-6 30 0,2-9 15,0 7-15,-1 6 0,-1 4 16,2 1-16,-4 21 0,-1 5 16,-2 15-16,1-2 0,-3 14 0,0-2 15,-1 4-15,3-9 0,2 4 0,2-7 16,1-16-16,2-11 0,1 15 15,0-10 1,1-22-16,0-1 0,0-15 16,0-8-16,-4-8 0,-2-6 15,3-8-15,2-5 0,0 5 0,1 2 16,1 1-16</inkml:trace>
  <inkml:trace contextRef="#ctx0" brushRef="#br0" timeOffset="126871.734">11754 9229 0,'0'0'0,"0"0"0,14-12 15,-6 8-15,1 1 0,6-1 0,2-1 0,9 1 16,0 0-16,5 0 0,3 0 16,1 0-16,2 0 0,12-2 15,4 1-15,4-1 0,3 0 0,17-3 16,3 0-16,0 0 0,1 1 16,18-2-16,2-1 15,13-1-15,-4 1 16,49-4-16,-10-1 0,-13 7 15,-9 2-15,3-2 0,4 0 16,-6-4-16,-3 0 0,5 4 16,3 2-16,-3 3 0,-2 1 0,15-2 15,10-2-15,-8 1 0,-8-2 16,9 3-16,5 2 0,-6 0 16,-2 0-16,8 2 0,5 0 0,-7 1 15,-4-1-15,1 2 0,2 1 16,-6-2-16,-2-2 0,3 2 15,4-1-15,-11 4 0,-8 2 0,1-3 16,1-1-16,-7-2 16,-5 0-16,-1 3 0,-1 2 15,-10 0-15,-8 1 16,-4 0-16,-1 2 0,-10-5 16,-6-2-16,-2 4 0,-3 3 15,-7 1-15,-5 1 0,-10-2 16,-8 1-16,-6-1 0,-3 0 0,-2 4 15,-2 4-15,-8 3 0,-7 4 16,0 1-16,1 2 0,-4-3 16,0-3-16,-2 8 0,-3 5 0,1 1 15,-1-1-15,-1 9 0,-2 5 16,3-1-16,-1-2 0,2 2 16,-1 2-16,2-2 0,0-1 0,0 3 15,-2 1-15,-3-4 0,0-3 16,-3 0-16,0 1 0,0-2 15,0 0-15,-1-2 0,-1 0 0,0 0 16,-1 2-16,-5-1 0,-3 1 16,-1-4-16,0-3 0,3-12 15,-3 2-15,-1 1 0,-2 0 0,0 1 16,1-2-16,0-1 0,2-2 16,-2 1-16,-3-2 0,3-2 15,1 0 1,-3 2-16,-1 0 0,0-2 15,2-2-15,0 0 0,3 0 16,-1-3-16,-2 1 0,-5-3 16,-3-1-16,0 0 0,-1 1 0,-2-1 15,-3-1-15,-2 0 0,-2 1 16,-3-1-16,-4 0 0,2-1 16,-1 0-16,-5-3 0,-3 0 0,-9-2 15,2-2-15,-1 2 0,-1-1 16,-2-1-16,-3-3 0,-13-1 0,-3 0 15,3-1-15,2 0 0,-4 1 16,-2-1-16,-31-3 0,11 1 16,-1-1-16,-1-1 0,10 0 15,5-1-15,-2 5 16,-1 4-16,0 0 16,-1-1-16,0 0 0,-1-1 15,2-3-15,2-1 0,-10 0 16,-7 0-16,6 3 0,6 0 0,-8 3 15,-3 1-15,4 0 0,4 0 16,0-1-16,2-1 0,-3-1 16,0 1-16,-6-1 0,-5 2 0,6 2 0,4 2 15,-4-1-15,0 0 16,4-1-16,2 0 0,-5-1 0,-4-1 16,5 1-16,3 1 0,-5 0 15,-2 1-15,5-2 0,4-1 16,1-3-16,0-1 0,3 3 15,2 2-15,-4-1 16,-2-2-16,5 0 0,4 0 16,-6 1-16,-1 0 0,5-1 15,3 1-15,-2 0 0,-2 0 16,7 2-16,5 1 0,-3 3 16,-2 2-16,1 6 0,-1 5 15,26-5-15,17-4 0,12-2 16</inkml:trace>
  <inkml:trace contextRef="#ctx0" brushRef="#br0" timeOffset="131618.0547">13834 9210 0,'0'0'16,"0"0"-16,0 0 0,0 0 0,0 0 16,0 0-16,0 0 0,-15-20 15,15 20-15,0 0 0,-27-12 16,27 12-16,-30-4 0,11 4 16,-2 1-16,-2 2 0,-1 2 15,-8 6-15,0 1 0,2 1 0,3 3 16,1 3-16,2 5 0,-1 2 0,3 1 15,5 2-15,4 3 0,4-5 16,5-1-16,5-2 16,5 0-16,4-3 0,2-2 0,9-4 15,8-3-15,0-3 0,0-4 0,10-7 32,3-2-32,-9-1 0,-8 2 0,-5 1 15</inkml:trace>
  <inkml:trace contextRef="#ctx0" brushRef="#br0" timeOffset="131849.9496">14145 9043 0,'0'0'0,"0"0"0,0 0 0,0 0 15,-10 26-15,10-26 0,-11 31 16,4-10-16,-1 3 0,-2 4 15,-2 4-15,-3 6 0,-1 0 0,2-1 32,2-4-32,-1 5 0,2-3 0,2-6 15,2-3-15,3-3 0,0-5 16,3-2-16,2-2 0,3-4 16,1-3-16,0-2 0,-2-1 15,0 0-15</inkml:trace>
  <inkml:trace contextRef="#ctx0" brushRef="#br0" timeOffset="132204.4154">14223 9403 0,'0'0'16,"0"0"-16,0 0 0,0 0 16,32 1-16,-19-1 0,4 1 15,-1-2-15,2-2 0,6-2 0,1 1 0,1-1 16,-2-1-16,-1-3 0,0 1 15,-3-3-15,-2 1 0,-4-2 16,-2 0-16,-2-1 0,-3 0 16,-6 1-16,-3 0 0,-4 1 0,-3 3 15,-5 1-15,-5 3 16,-1 3-16,-1 2 16,-8 5-16,-3 3 15,3 4-15,4 1 0,2 6 0,0 2 16,6 2-16,3 1 0,2 4 15,7 1-15,3-5 0,4-2 16,9-2-16,7-3 0,3-4 16,3-3-16,8-3 0,7-1 15,0-5-15,0-3 0,-10 1 0,-5-1 0,-6 1 16</inkml:trace>
  <inkml:trace contextRef="#ctx0" brushRef="#br0" timeOffset="132605.7494">14848 9263 0,'0'0'0,"0"0"15,0 0-15,0 0 0,-18 25 16,18-25-16,-17 32 0,7-13 0,1 1 16,0 2-16,0 2 15,-2 2-15,1-4 0,1-1 0,2-3 16,0-3-16,1-1 0,1-5 15,2-3-15,1-4 0,1-4 0,2-5 16,2-4-16,0-2 0,3-2 16,3-3-16,4-4 0,1 1 15,3-1-15,5-3 0,1 1 16,0 2-16,1 5 0,2 1 0,0 3 16,-1 2-16,-1 2 0,-2 5 15,-1 5-15,-3 1 0,-1 2 0,-2 4 16,1 4-16,-4 2 0,-3 1 0,-2 6 15,0 5-15,-4-2 0,0 0 16,-5 2-16,-1-1 16,1-3-16,0-2 0,1-2 0,0-3 15,-1-2-15,1-4 0,0 0 16</inkml:trace>
  <inkml:trace contextRef="#ctx0" brushRef="#br0" timeOffset="132884.5561">15656 9250 0,'0'0'0,"0"0"16,0 0-16,0 0 0,0 0 0,0 0 16,-26-12-16,26 12 0,-25 0 15,25 0-15,-40 9 16,17-3-16,1 1 0,-7 4 0,-2 3 15,3 2-15,2 0 0,3 2 16,2 3 0,1 2-16,5-1 0,10-1 15,6 0-15,5-2 0,4-1 0,8-5 16,8-3-16,-1-2 0,0-2 16,5-5-16,4-2 15,-2-4-15,-1-3 0,-2 3 0,-6-1 16,-5 2-16</inkml:trace>
  <inkml:trace contextRef="#ctx0" brushRef="#br0" timeOffset="133292.4387">15976 9040 0,'0'0'0,"0"0"15,0 0 1,0 0-16,-8 28 0,8-28 15,-17 35-15,6-12 0,0 4 0,-1 1 16,-1 3-16,-3 8 0,1-2 0,-1 4 16,1-4-16,2-6 15,1-4-15,1-4 0,1-2 16,2-5-16,3-4 0,0-2 16,2-2-16,1-4 0,1-2 0,1-2 0,3-5 15,0-2-15,3-2 0,3-5 16,2-5-16,1-1 0,0-2 15,3-1-15,4 1 0,3 0 16,0 4-16,0 3 0,0 2 16,-2 4-16,-1 1 0,0 5 15,1 3-15,-3 2 0,1 2 0,-4 6 0,-2 2 16,-2 2-16,-1 4 0,-3 5 16,-3 2-16,-1 0 0,0 0 15,-2-2-15,-1-2 0,0-1 16,0-3-16,-1-3 0,-2 0 15,1-4-15,1-3 0,0-1 16,0-1 0,0-2-16</inkml:trace>
  <inkml:trace contextRef="#ctx0" brushRef="#br0" timeOffset="133671.6931">16316 9415 0,'0'0'0,"0"0"0,0 0 16,0 0-16,22 4 0,-22-4 16,22 2-16,-7-2 0,-1 0 15,2-2-15,0-1 0,1 0 16,-1-2-16,1 1 0,-1-1 16,4-2-16,-2-3 0,-3 0 15,0-1 1,-4 0-16,-3-1 0,-3-1 0,-4-1 15,-4 2-15,-3 1 0,-3 1 16,-2 1-16,-2 3 0,-2 1 16,-5 4-16,-3 4 0,1 1 15,1 5-15,-1 2 0,-2 4 16,-1 5-16,3 0 0,4 4 16,4-1-16,5 1 0,5-1 0,7 0 15,6-1-15,2-1 0,3-2 0,9-2 16,9-3-16,1-3 0,2-2 0,-2-1 15,-8-2-15,-5 0 0</inkml:trace>
  <inkml:trace contextRef="#ctx0" brushRef="#br0" timeOffset="134142.0476">17024 9317 0,'0'0'0,"0"0"0,0 0 16,0 0-16,0 0 0,-21-16 0,8 10 16,-2 1-16,-2 0 0,-2 0 0,-1 0 15,1 2-15,-1 0 0,-7 5 16,0 2-16,2 2 0,3 1 0,0 4 16,1 5-16,3 5 0,1 2 15,3 3-15,3-2 16,4 0-16,4-1 0,5-1 15,6 0-15,4-4 0,3-1 0,6-3 0,5-3 16,0-4-16,2-4 0,3-5 16,2-4-16,-4 1 0,-1-3 0,4-6 15,-1-3-15,-5-5 0,-1-6 16,-5-5-16,-1-3 16,-3 1-16,-5 2 0,-4-1 0,-1-1 15,-2-2 1,1 4-16,-2 2 0,-1 3 15,0 7-15,1 5 0,-2 2 16,-1 3-16,0 3 0,0 4 0,0 4 16,-2 1-16,-1 7 15,0 4-15,-3 7 0,-1 7 0,-2 4 16,-1 4-16,-1 8 0,0 5 16,0 1-16,3-3 0,1 1 0,1 2 15,-1 2-15,1-7 0,2-3 16,4-3-16,0-9 0,0-7 0,0-5 15</inkml:trace>
  <inkml:trace contextRef="#ctx0" brushRef="#br0" timeOffset="161605.3893">19806 8726 0,'0'0'0,"0"0"0,0 0 15,0 0-15,0 0 0,0 0 0,-14 24 16,14-24-16,-16 30 0,2-6 16,-5 7-16,0 3 0,0 1 0,-7 18 15,-2 6-15,-1 8 0,2-4 0,2 5 16,5-6-16,4-1 15,7-11-15,7-8 0,8-6 16,3-10-16,2-7 0,4-6 0,4-3 16,1-6-16,0-5 0,4-11 15,3-9-15,-9 8 0,-5 2 16,-2 3 0</inkml:trace>
  <inkml:trace contextRef="#ctx0" brushRef="#br0" timeOffset="161768.221">20167 8635 0,'0'0'0,"0"0"16,0 0-16,0 0 0,12 23 0,-12-23 15,5 24-15,-4-10 0,0 0 16,0-1-16,0-2 0,0-1 15</inkml:trace>
  <inkml:trace contextRef="#ctx0" brushRef="#br0" timeOffset="161937.6174">19917 8800 0,'0'0'0,"0"0"0,0 0 15,23 3-15,-23-3 0,35 1 16,-7-2-16,2 1 0,1-1 0,14-2 15,3-1-15,-1 1 0,-3 0 0,9 0 16,-3 0-16,-8-1 0,-5 0 16,-3 1-16,-8 1 0,-5-1 15</inkml:trace>
  <inkml:trace contextRef="#ctx0" brushRef="#br0" timeOffset="162091.3205">20120 8862 0,'0'0'0,"0"0"16,0 0-16,0 0 0,-12 20 0,12-20 16,-8 22-16,8-22 0,-7 26 15,4-13-15,1 2 0,1-2 16,2-2-16,-1-3 0,0 1 16,0-2-16</inkml:trace>
  <inkml:trace contextRef="#ctx0" brushRef="#br0" timeOffset="162354.5195">20437 8882 0,'0'0'0,"0"0"0,0 0 16,0 0-16,0 0 0,0 0 16,0 0-16,0 0 0,0 0 15,-37 16-15,13-7 0,-5 2 0,-2 1 0,-5 1 16,-5 2-16,-10 5 0,3-1 16,-10 2-16,4 0 0,8-3 15,6-1-15,5-2 0,9-4 16,11-2-16,10-1 0,17-5 15,14-3-15,3-1 0,6-3 0,17-2 32,8-4-32,-2 1 0,1 1 0,9-1 15,0-1-15,-9 1 0,-9 1 16,-4-2-16,-12-1 0,-9 3 16,-7 2-16,-5 2 0</inkml:trace>
  <inkml:trace contextRef="#ctx0" brushRef="#br0" timeOffset="162886.4146">20077 9175 0,'0'0'0,"0"0"15,0 0-15,-13 17 0,13-17 0,-14 21 16,6-7-16,0 1 0,1 0 16,4 1-16,3 0 15,2-2-15,4 1 16,6-2-16,4-4 15,4-2-15,3-3 0,5-5 0,3-5 16,0 1-16,0-1 0,5-3 16,-2-2-16,-4-1 0,-4-3 15,-4-3-15,-4-3 0,-6 5 16,-3 2-16,-7 2 0,-5-1 0,-5 2 16,-4 3-16,-8 4 0,-5 3 0,-3 1 15,1 1-15,-3 5 0,-2 2 16,4 2-16,3 2 0,2 0 15,4 0-15,6 1 0,4-2 16,8 0-16,6-2 0,4-2 0,6-1 16,6-2-16,4-2 15,3 0-15,0 1 0,1-3 0,-1-3 0,-3 1 16,-3 0-16,-2-2 0,-5 0 16,-6 1-16,-5-2 0,-3 2 15,-3 3-15,-3 2 0,-3 1 0,-6 1 16,-6 1-16,3 1 15,0 0-15,-10 7 0,-3 3 0,1 2 16,-1 2 0,-1 1-16,-1 1 0,1-1 15,2 0-15,-2 2 0,2-1 16,5-3-16,4-2 0,3-3 16,3 0-16,4-3 0,3-4 0,4-3 15,3-4-15,-2 0 16,2 0-16,-2 0 0</inkml:trace>
  <inkml:trace contextRef="#ctx0" brushRef="#br0" timeOffset="163156.1148">20078 9546 0,'0'0'0,"0"0"0,0 0 0,0 0 15,17 19-15,-17-19 0,17 14 16,-6-7-16,1-1 0,3 0 16,0-1-16,1 0 0,0-1 0,2-1 15,0-3 1,1 0-16,-1-1 0,2-3 15,-3-2-15,-1 0 0,-4-1 16,-3-3-16,-4-2 0,-3-1 16,-2-2-16,-5 2 0,-4-1 15,-1 3-15,0 0 0,0 2 16,0 1-16,3 1 0,0 0 0,2 2 16,0 2-16,5 1 0,2 1 0,8 1 15,7 1-15,4 0 0,2 0 0,7-3 16,4 0-16,-5-1 15,-5 2-15,-3-1 0</inkml:trace>
  <inkml:trace contextRef="#ctx0" brushRef="#br0" timeOffset="163394.7887">20727 9139 0,'0'0'0,"0"0"16,0 0-16,0 0 0,0 0 0,0 0 16,0 0-16,31 1 0,-31-1 0,37-4 15,-14 0-15,0 0 0,1 1 0,2 0 16,0 0-16,0-2 16,1-1-16,3-2 0,-4 1 15,-4-1-15,-2 2 0,-6-4 0,-3 1 16,-4-1-16,-3 0 0,0 1 15,-1 2-15,-1 1 0</inkml:trace>
  <inkml:trace contextRef="#ctx0" brushRef="#br0" timeOffset="163811.9085">21024 8852 0,'0'0'0,"0"0"0,0 0 15,0 0-15,0 0 0,0 0 16,0 0-16,0 0 0,-9 26 16,9-26-16,-8 26 0,8-26 15,-10 38 1,5-17-16,-2 2 0,1 2 15,-1-2-15,0 7 0,1-2 0,-1-1 16,0-2-16,-1-3 0,0-4 16,-3-2-16,-3-3 0,-3-1 15,1-2-15,-3-2 0,-2 0 16,2-2-16,3-2 0,1-1 16,3-1-16,2 0 0,2 0 0,1 0 0,2-1 15,3 0-15,2-1 0,8 2 16,7 0-16,3-4 0,2 0 15,3-1-15,4 0 0,0 0 16,2 1-16,4 0 0,-3 1 16,-5 1-16,-4-2 0,-5 1 15,-2 0 1,-4-1-16,-3 2 0,-7 4 16,-4 3-16,-4 2 0,-3 0 0,-8 6 15,-5 6-15,-2 0 0,-3 2 16,-7 6-16,-2 0 0,5-1 15,3-2-15,-3 2 0,3-2 16,7-6-16,5-3 0,5-4 16,7-3-16,3-2 0,0-4 0,2 0 0,0-1 15,0-1-15</inkml:trace>
  <inkml:trace contextRef="#ctx0" brushRef="#br0" timeOffset="164144.0653">20840 9505 0,'0'0'0,"0"0"0,0 0 0,0 0 15,14 18-15,-14-18 0,0 0 0,21 21 0,-21-21 16,23 12-16,-6-8 0,0 0 16,1 0-16,1-2 0,2-2 15,-1 0-15,-1-1 0,6-3 16,-3-2-16,-4-2 0,-3 1 16,-5-2-16,-4 0 0,-3 0 0,-6-2 15,-3-2 1,-4-1-16,-1 0 0,0 2 15,0 1-15,-1 0 0,1 2 16,0 2-16,2 0 0,2 2 16,3 1-16,0 1 0,8 0 15,3 0-15,7 1 0,4 0 16,8-3-16,6-1 0,2 0 16,2 2-16,9-2 0,1 0 0,-3-1 0,-3-3 15,1 0-15,-7 1 0,-6 0 16,-7 3-16,-5 1 0</inkml:trace>
  <inkml:trace contextRef="#ctx0" brushRef="#br0" timeOffset="164344.7383">21637 8899 0,'0'0'0,"0"0"15,0 0-15,7 19 0,-7-19 0,3 22 16,-2-6-16,1 2 16,0 2-16,1 1 0,-1 0 0,0-1 0,0-4 15,1 4-15,1-3 16,-1-5-16,-1-4 0,0-1 0,0-3 16,-1 1-16</inkml:trace>
  <inkml:trace contextRef="#ctx0" brushRef="#br0" timeOffset="164645.6818">21641 8978 0,'0'0'0,"0"0"0,0 0 0,0 0 15,26-5-15,-26 5 0,31-4 16,-13 3-16,3 1 0,1 1 16,1 2-16,1 0 0,-2 0 0,3 2 15,-2-1-15,-4 1 0,-3-1 16,-7 3-16,-7 2 0,-4 0 0,-4 0 15,-10 2-15,-6 2 0,-2 0 16,-3 0-16,-6 0 0,1 1 16,3-4-16,1-1 0,6 1 15,3-3-15,5-1 0,3-2 0,9 0 16,7 3-16,5-4 0,3-2 16,9-1-16,8-1 0,-1 0 0,-1 2 15,4-2-15,2 0 0,-4 2 0,-2 1 16,-2 1-16,-5-2 0,-4 1 15</inkml:trace>
  <inkml:trace contextRef="#ctx0" brushRef="#br0" timeOffset="165116.2189">21478 9394 0,'0'0'0,"0"0"0,0 0 16,6 24-16,-6-24 0,5 26 0,0-8 16,-1-1-16,-1-2 0,3 4 0,-1-2 15,0-3-15,-1-1 0,1-5 16,-2-2-16,-1-3 0,-2-3 0,1 6 16,-2 4-16,-1-11 15,-1-10-15,-2-3 0,0-2 16,-2-1-16,0 4 0,2-2 0,-1 0 15,2 0 1,1 4-16,2 0 0,1 4 16,3-1-16,2 3 0,5-2 15,4 1-15,1 0 0,3 1 0,1 2 16,2 0-16,-2 2 0,-2 1 16,-2 1-16,-2 3 0,-2 0 15,-2 1-15,-6 0 0,-5 4 16,-3 1-16,-4 2 0,-5 2 0,-6 2 15,1-1-15,1 0 0,-4 3 0,0-2 16,4-3-16,2-2 0,5-4 16,6-2-16,3 1 0,6-2 15,7-4-15,6-2 16,4-1-16,3-2 0,8-1 0,3-2 16,-3 1-1,-1-1-15,-3 1 0,-6 3 16,-4-1-16</inkml:trace>
  <inkml:trace contextRef="#ctx0" brushRef="#br0" timeOffset="165316.8602">21856 9302 0,'0'0'16,"0"0"-16,0 0 0,0 0 0,7 22 0,-7-22 15,2 30-15,-2-30 16,1 38-16,0-18 0,0 4 15,1-2-15,-1-2 0,1 4 16,1-5-16,0-4 0,2-5 16,-2 0-16,0-4 0,0 1 0</inkml:trace>
  <inkml:trace contextRef="#ctx0" brushRef="#br0" timeOffset="165564.4435">21921 9322 0,'0'0'0,"0"0"0,0 0 15,25 2-15,-25-2 16,22 3-16,-10-1 0,0 1 16,0 1-16,0 0 0,-1 3 15,-1-2-15,-1 1 0,-4 2 16,-2 2-16,-3 0 0,-4-2 0,-2 3 16,-4 0-16,-5 2 15,0 0-15,-3-2 0,0 1 16,1-2-16,3 0 0,2-2 0,3 1 0,3-2 15,4 1-15,9-4 0,7 0 16,3-1-16,1-5 0,9 0 16,6-1-16,-6 0 0,-3 2 0,-5-2 15</inkml:trace>
  <inkml:trace contextRef="#ctx0" brushRef="#br0" timeOffset="165818.6774">22392 8949 0,'0'0'0,"0"0"0,25-2 15,-7 1-15,2 0 0,11 0 16,4 0-16,1 0 0,1-2 0,7 1 15,-1 0-15,-3 0 0,-4 1 16,-1 0-16,-7-2 16,-9 3-16,-8 1 0,-4 1 0,-1-2 0,-2 1 15</inkml:trace>
  <inkml:trace contextRef="#ctx0" brushRef="#br0" timeOffset="166034.9063">22297 9050 0,'0'0'0,"0"0"0,0 0 0,0 30 16,0-30-16,0 37 0,-1-7 15,0 2-15,0 2 0,-1 14 16,0 1-16,0 5 0,1-4 0,1 0 16,3-5-16,-1-8 0,0-7 15,-1-5-15,0-2 0,0-8 16,-1-4-16,-1-8 0,-1-6 0,1 1 15,1 2-15,-2-3 0</inkml:trace>
  <inkml:trace contextRef="#ctx0" brushRef="#br0" timeOffset="166219.8357">22409 9166 0,'0'0'0,"0"0"0,23-2 15,-8 1-15,2-2 0,10 1 0,5 1 16,0 0-16,1 1 0,9-1 16,0 0-16,-3 1 0,-5 0 15,-3 1-15,-3 0 0,-4 0 16,-6 0-16,-2-1 0</inkml:trace>
  <inkml:trace contextRef="#ctx0" brushRef="#br0" timeOffset="166404.8907">22657 9025 0,'0'0'0,"0"0"16,0 0-16,0 0 0,0 0 0,-8 29 16,8-29-16,-12 29 0,5-12 15,-2 3-15,-1 2 0,2 0 16,1-2-16,-1 2 0,2-3 15,0-3-15</inkml:trace>
  <inkml:trace contextRef="#ctx0" brushRef="#br0" timeOffset="166737.1204">22508 9341 0,'0'0'0,"0"0"0,0 0 15,0 0-15,0 0 0,-5 30 16,5-30-16,-3 22 0,3-22 0,-3 19 15,3-10-15,0-2 0,0-1 0,1-1 16,1-2-16,1-2 0,1-1 16,0-4-16,2-2 0,1-1 15,1-1-15,3-2 0,1-2 16,1 0-16,2 0 0,5 0 16,1 1-1,0 1-15,-2 1 0,1 2 16,0 3-16,-2 0 0,-2 3 0,-1 4 15,-2 0-15,-2 3 0,-1 3 16,-3 3-16,-1 2 16,-3 2-16,-1 0 0,0 1 0,-4 2 15,0-3-15,0 0 0,-1-2 16,-2 1-16,0-3 0,-2-2 0,2-1 0,-1-2 16,2-2-16</inkml:trace>
  <inkml:trace contextRef="#ctx0" brushRef="#br0" timeOffset="166922.1746">22683 9370 0,'0'0'0,"0"0"0,0 0 16,0 0-16,0 0 0,-5 31 16,5-31-16,-10 27 0,2-12 0,-3 3 15,-2 2-15,-1 0 16,1-2-16,-3 5 0,0-2 15,1-2-15,1-1 0,1-3 16,3-3-16,2-1 0</inkml:trace>
  <inkml:trace contextRef="#ctx0" brushRef="#br0" timeOffset="167069.3193">22686 9636 0,'0'0'0,"0"0"16,0 0-16,17 13 15,-17-13-15,0 0 0,26 17 16,-15-9-16,0 0 0,-1-1 16,0 0-16,-1 0 0,-1-2 0,0 0 15,-2-1-15,0 1 0</inkml:trace>
  <inkml:trace contextRef="#ctx0" brushRef="#br0" timeOffset="167301.3382">23488 9349 0,'0'0'0,"3"10"0,2 5 0,-1 0 15,-1 1-15,1 8 0,-3 4 16,-2-1-16,-3-2 0,-7 8 15,-4 0-15,-6-1 0,-4-1 16,0-2-16,7-7 0,2-4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50:05.639"/>
    </inkml:context>
    <inkml:brush xml:id="br0">
      <inkml:brushProperty name="width" value="0.05292" units="cm"/>
      <inkml:brushProperty name="height" value="0.05292" units="cm"/>
      <inkml:brushProperty name="color" value="#FF0000"/>
    </inkml:brush>
  </inkml:definitions>
  <inkml:trace contextRef="#ctx0" brushRef="#br0">30215 3421 0,'0'0'0,"0"0"0,0 0 0,0 0 16,0 0-16,0 0 0,2-19 0,-2 19 0,0 0 15,0 0-15,-13-22 0,13 22 16,-13-11-16,4 5 0,-1 1 16,0-1-16,-1 0 0,-1 0 15,-2-2-15,-2 0 0,-1 2 16,-2-1-16,-2 2 0,-1 1 15,-1 2-15,-9 3 16,-1 4 0,-1-2-16,-1 0 0,0 4 0,-1 2 15,-5 5-15,3 3 0,2 3 16,1 4-16,3 0 0,3 1 16,2 7-16,6 1 0,5-4 15,5-1-15,7-3 0,5 0 16,4-4-16,5-3 0,6-5 15,5-2-15,2-4 0,2-1 16,5-6-16,4 0 0,0-5 0,-1-1 16,3-5-16,1-4 0,-2 0 0,-1 2 0,5-6 15,0-2-15,-6-1 0,-2 1 0,-6 1 16,-3 1-16,-3 4 0,-3 1 16,-2 2-1,-4 1-15,-3 4 0,0 2 16,-4 1-16,-3 2 0,0 2 15,0 0-15,-4 0 0,-3 5 16,1 1-16,-1 2 0,-1 3 16,-2 5-16,3-3 0,-1 2 0,0 5 15,3 0-15,0-1 16,3-2-16,3 3 0,2-1 0,3-1 16,1-1-16,5-2 0,3-3 0,-2-2 15,-3-2-15,-1-2 0</inkml:trace>
  <inkml:trace contextRef="#ctx0" brushRef="#br0" timeOffset="21275.4384">21694 6216 0,'0'0'0,"0"0"16,0 0-16,0 0 0,0 0 0,0 0 15,0 0-15,2-19 0,-2 19 0,0 0 16,0 0-16,0 0 0,-19-8 16,19 8-16,0 0 0,-31 6 15,31-6-15,-25 8 0,25-8 16,-23 20-16,13-7 0,0 5 15,1 2 1,1 1-16,1-2 0,2 7 16,1 0-16,4-3 0,3-2 15,5-4-15,7-1 0,1-5 16,3-3-16,4-4 0,4-3 16,-1-4-16,1-1 0,3-4 0,0-2 15,0-1-15,0-3 0,-4-3 16,-2-3-16,0-3 0,-6 1 0,-6-2 15,-4 2-15,-7 3 0,-4 0 0,-7-1 16,-4 1-16,-2 7 0,-4 4 16,-10 0-16,-6 3 15,1 4-15,1 2 0,0 4 0,-1 3 16,6-3-16,2 0 0,6 4 16,4 4-1,5 2-15,3 0 0,5 1 16,4-2-16,7-2 0,5 1 0,-4-5 15,-2-2-15,0 0 0</inkml:trace>
  <inkml:trace contextRef="#ctx0" brushRef="#br0" timeOffset="21629.7697">22394 5839 0,'0'0'0,"0"0"16,0 0-1,0 0-15,0 0 0,0 0 16,0 0-16,-21 13 0,21-13 0,-17 22 16,5-3-16,-4 4 15,-2 5-15,-1 7 0,-3 6 16,-6 11-16,0 1 0,-3 10 15,1-2-15,0 3 0,5-5 0,1 4 16,6-7-16,2-6 0,3-6 0,2-7 16,1-2-16,0-5 0,0-3 0,0-2 15,0-2-15,2-5 0,0-3 16,0-7-16,0-1 0,-1-3 16,-2-2-16,-2-7 0,0-6 15,4 4-15,3 2 0,0 1 16</inkml:trace>
  <inkml:trace contextRef="#ctx0" brushRef="#br0" timeOffset="21908.5377">21925 6240 0,'0'0'0,"0"0"0,0 0 16,25-8-16,-14 5 15,4 2-15,5-1 0,7-1 16,1-2-16,4 2 0,3 0 15,-1 0-15,0-1 0,8-1 16,0 2-16,-3-1 0,0 0 0,-4 1 16,-3 1-16,-2 2 0,-2 1 15,-4-1-15,-3-1 16,-4 1-16,-2 0 0,-3 1 0,-2-1 0,-3 0 16,0 0-16,-4 0 0,1 1 15,-4-1-15,1 5 0,-3-3 16,-3-2-16,1-1 0,-1-2 15,2 1-15,0 0 0,1 1 16</inkml:trace>
  <inkml:trace contextRef="#ctx0" brushRef="#br0" timeOffset="35208.3143">30356 2773 0,'0'0'0,"0"0"0,0 0 16,-25 2-16,25-2 0,-25 7 0,5-2 16,-1 0-16,-1 2 0,-15 6 15,-3 5-15,0-1 0,1-1 16,-14 11-16,-4 7 0,-8 2 15,3-2-15,-9 14 16,0 7 0,10-4-16,10-2 0,-10 18 15,0 8-15,-5 21 0,17-11 0,8 4 16,8 4-16,8-14 0,7-8 0,9 3 16,6 3-16,6-11 15,6-9-15,8 5 0,9 2 16,-2-9-16,1-9 0,14 3 15,8 1-15,1-9 0,-1-6 0,19-5 16,14-4-16,-3-7 0,0-4 16,32-3-16,23-4 0,-17-7 15,-11-1-15,16-9 0,11-5 16,-6-3-16,-5-1 0,12-9 16,9-3-16,-10-3 0,-6-1 15,9-7-15,8-5 0,-12-1 16,-9 1-16,8-1 0,5 1 0,-18 3 0,-12 1 15,6-10-15,4-6 16,-20 2-16,-12 4 0,-10 0 0,-8 1 16,-14 0-16,-8 1 0,-15-10 15,-11-5-15,-10 7 0,-10 5 0,-18-3 16,-13 0-16,-7 4 0,-5 2 16,-19-7-16,-11-5 0,-3 11 15,0 10-15,-23 0 0,-14 0 16,4 2-16,1 3 0,-19 1 15,-14 3-15,-2 4 0,-1 3 16,-20 9-16,-15 6 0,15 7 16,11 7-16,-21 5 0,-15 1 0,14 5 0,12 4 15,52-5-15,36-6 0,25-2 16</inkml:trace>
  <inkml:trace contextRef="#ctx0" brushRef="#br0" timeOffset="37198.7041">4361 4330 0,'0'0'15,"0"0"-15,-11-14 0,7 9 0,-4-1 0,0-2 16,-4-3-16,0 0 0,-1 2 0,-9-6 15,-5-2-15,2 3 0,0 1 16,-9-3-16,-6 2 16,3-1-16,3 2 0,-8-2 0,-5-1 15,3 5-15,0 4 0,-14 0 16,-1-1-16,3 3 0,2 3 16,-16 1-1,-3 0-15,7 5 0,6 3 16,-16 2-16,-5-1 0,11 0 15,3-2-15,-33 10 0,4 2 16,17-3-16,10-1 0,2 4 16,-2 2-16,8 0 0,6-1 0,-9 0 15,-7 2-15,10 5 0,6 3 16,2 2-16,-1 2 0,6-8 0,5-7 16,-4 12-16,-2 9 0,3-5 0,4-3 15,-2 5-15,-1 3 0,1-1 16,0-3-16,6 7 0,6 5 15,4-12-15,0-6 0,8 12 16,6 9-16,3-10 0,3-5 16,4-4-1,-2-3-15,12-5 0,6-2 16,10 4-16,7 3 0,-1-7 16,-2-5-16,19 2 0,14 2 15,-25-13-15,4-1 0,35 6 16,1-1-16,1 3 0,1 1 0,3-4 15,4-4-15,-2 4 0,1 4 16,4-7-16,3-4 0,-1-3 0,-1-1 0,8 2 16,3 1-16,0 1 0,-2-3 15,7-5-15,5-3 0,0 0 16,0-1-16,4 1 0,2 1 16,-6 2-16,-4 3 0,5-6 15,4-3-15,0 1 0,-5 3 0,5-6 31,4-2-31,-10 1 0,-4 2 0,3-4 16,2-1-16,-8 1 0,-4-2 16,-1 0-16,1 1 0,-9 2 15,-8 0-15,-6-4 16,-6-3-16,-8 0 0,-9 0 0,-6 1 16,-6 1-16,-5-3 0,-2 0 15,-9-6-15,-7-3 0,-5-1 0,-3-2 0,-12-3 16,-6-5-16,-3-3 0,-4-2 15,-6 0-15,-6-3 0,-4-1 16,-1 0-16,-9-2 0,-4-3 16,-2 2-16,-1-2 0,-7 0 15,-3-1-15,-3 8 0,-3 6 0,-9-2 16,-6 0-16,-1 6 0,2 2 0,-17 12 16,-11 7-16,-2 6 0,0 6 15,-10 8-15,-8 7 0,-1 7 16,1 6-16,-9 10 0,-4 8 15,8 5-15,7 3 0,-2 15 16,-1 8-16,41-21 0,27-15 16,20-12-16</inkml:trace>
  <inkml:trace contextRef="#ctx0" brushRef="#br0" timeOffset="37484.0419">2441 5449 0,'0'0'0,"0"0"0,0 0 0,0 0 16,0 0-1,1 24-15,-1-24 16,-5 26-16,5-26 0,-6 35 0,3-13 16,-1 3-16,2 3 0,-1 12 15,-1 3-15,1-1 0,0-3 16,0 11-16,0-1 0,3-6 0,3-6 16,0-7-16,0-11 0,-2-6 15,1-2-15,2-2 0</inkml:trace>
  <inkml:trace contextRef="#ctx0" brushRef="#br0" timeOffset="37800.671">2608 5643 0,'0'0'0,"0"0"0,0 0 16,28-19-16,-14 12 0,7-3 0,8 1 15,6-4-15,3 1 0,-1 2 16,4 1-16,6 3 0,-5 0 15,0 3-15,-1 3 0,-4 4 0,-2 1 16,0 6-16,-8 2 16,-1 4-16,-6 1 15,-4 7-15,-2 6 0,-3-1 16,1 1-16,-5 2 0,-1 3 16,-3-2-16,-1-4 0,-1 0 15,-1-1-15,-2-3 0,1-4 0,-4-1 16,0-2-16,-4-1 0,-1-1 15,-7-3-15,-8 0 0,-2 0 16,-2 2-16,5-4 0,5-3 0,5-2 16</inkml:trace>
  <inkml:trace contextRef="#ctx0" brushRef="#br0" timeOffset="37963.5138">2698 5828 0,'0'0'0,"0"0"16,0 0-1,22-17-15,-22 17 0,27-17 16,-5 7-16,0 1 0,2 0 0,7 0 16,3 4-16,-2-1 0,-4 2 15,-2 0-15,-4 0 0,-4 2 16</inkml:trace>
  <inkml:trace contextRef="#ctx0" brushRef="#br0" timeOffset="38264.5262">2781 5985 0,'0'0'0,"0"0"0,0 0 0,-5 18 16,5-18-16,-3 18 0,6-8 15,0 0-15,3 0 0,4-4 16,5-1 0,1-3-16,0-2 0,9-5 15,6-5-15,-1-3 0,-1-1 0,-2-3 16,-4-3-16,3-1 0,-5 0 15,-3-1-15,-4 0 0,-4 4 16,-4 1-16,-6 2 0,-4 2 16,-8 6-16,-2 2 0,-8 8 15,-3 2-15,-4 5 0,2 4 0,-2 0 0,1 3 16,2 0-16,4 1 0,0 3 16,6 0-16,5-2 0,4-3 15,16-5-15,7-6 16,-4 0-16,-2-2 0,-1-1 0</inkml:trace>
  <inkml:trace contextRef="#ctx0" brushRef="#br0" timeOffset="38465.24">3755 5498 0,'0'0'0,"0"0"16,0 0-16,0 0 0,0 0 0,-22 33 15,8-14-15,-3 4 0,-2 3 16,-3 5-1,-1 6-15,-9 9 0,2-3 16,-3 6-16,5-3 16,-1-1-16,6-9 0,5-10 0,6-7 15,2-5-15,5-6 0,1-2 16,1-1-16,0-1 0</inkml:trace>
  <inkml:trace contextRef="#ctx0" brushRef="#br0" timeOffset="38619.0712">3624 5703 0,'0'0'15,"0"0"-15,0 0 16,0 0-16,0 0 0,12 25 0,-12-25 0,5 31 0,-1-13 16,-3 5-16,1 1 15,-2 0-15,0 0 0,1 6 16,1-1-16,2-4 16,1-4-16,0-4 0,1-6 15,0-1-15,-1-2 0,-2-1 16</inkml:trace>
  <inkml:trace contextRef="#ctx0" brushRef="#br0" timeOffset="38888.9189">4330 5276 0,'0'0'0,"0"0"16,0 0-16,0 0 0,0 0 0,0 0 16,0 0-16,-19 24 0,19-24 0,-31 31 15,6-9-15,0 3 0,-1 1 16,-7 8-16,1 2 0,3-5 15,4-3-15,-1 1 0,6-6 16,8-4 0,7-5-16,7-5 0,7-5 15,4-4-15,4-4 0,7-3 16,4 0-16,3 0 0,5-3 16,-2 2-16,2-1 15,-4 2-15,-4 1 0,0 1 0,-3 1 16,-9 6-16,-6 1 0,-1-1 0,-4 0 15,0 0-15</inkml:trace>
  <inkml:trace contextRef="#ctx0" brushRef="#br0" timeOffset="39036.1445">4094 5736 0,'0'0'0,"0"0"0,0 0 16,0 0-16,-6 25 0,6-25 0,-5 21 15,5-9-15,-2 1 0,4 0 0,2 1 16,0-3-16,4-2 0,0-1 15,-2-1-15,0-1 0</inkml:trace>
  <inkml:trace contextRef="#ctx0" brushRef="#br0" timeOffset="39290.3093">4459 5660 0,'0'0'0,"0"0"0,0 0 15,0 0-15,0 0 0,-18 18 16,18-18-16,-29 28 0,10-12 0,-3 4 15,-2 2-15,1 2 0,-3 0 16,-4 5-16,2-2 16,4-3-16,2 0 0,1 1 15,4-5-15,6-2 0,5-3 0,6-3 0,5-4 16,4-1-16,4-3 0,6-2 16,4-2-16,9-3 0,2 1 0,3 0 15,2-2-15,1 0 0,-1-1 16,5 0-16,0-2 15,-7-3-15,-2 0 0,-7 2 0,-7 1 16,-3 2 0</inkml:trace>
  <inkml:trace contextRef="#ctx0" brushRef="#br0" timeOffset="39453.1191">4861 5518 0,'0'0'0,"0"0"0,0 0 0,0 0 0,0 0 16,28 0-16,-28 0 0,24 7 0,-24-7 16,24 14-16,-13-5 15,0-2-15,-3 0 0,-1-2 0</inkml:trace>
  <inkml:trace contextRef="#ctx0" brushRef="#br0" timeOffset="39738.5848">4710 5757 0,'0'0'0,"0"0"0,0 0 16,0 0-16,25-11 0,-25 11 0,34-9 15,-12 5-15,-1-1 0,3 1 16,2 0-16,-2 2 0,-4 2 16,3 3-16,-3 3 0,-4 2 0,-5 2 0,-3 5 15,-5 2-15,-5 2 16,-2 2-16,-3 2 0,-2 0 0,1 0 15,0 1-15,-1 2 0,2-4 16,3-3-16,1-2 0,5-5 16,3-2-16,9-4 0,1-5 15,4-6-15,2-4 0,9-6 0,2-2 0,0-4 16,-1 0-16,-5 2 0,-5 5 16,-4 2-16</inkml:trace>
  <inkml:trace contextRef="#ctx0" brushRef="#br0" timeOffset="40008.3648">5206 5402 0,'0'0'0,"0"0"0,0 0 16,0 0-16,0 0 0,0 0 16,25-9-16,-25 9 0,29-7 15,-29 7-15,41-5 0,-19 3 16,0 1-16,-2-2 0,0 0 15,-1 1-15,-2 2 0,3 1 0,-2 2 16,-3 2-16,-2 2 0,-6 3 0,-3-2 16,-2 4-16,-2 0 0,-2 7 15,-4 1-15,-1 1 0,-1 1 16,-3 1-16,0 0 0,0-1 16,0-2-16,-3 0 0,-1-2 15,4-4-15,3-1 16,0-5-16</inkml:trace>
  <inkml:trace contextRef="#ctx0" brushRef="#br0" timeOffset="40340.7382">5254 5553 0,'0'0'15,"0"0"-15,0 0 0,18-9 16,-18 9-16,29-11 0,-7 4 16,3 2-16,0-1 0,4 1 0,2 0 0,7-1 15,0 2-15,-3 0 0,-1-2 16,2 2-16,-5 2 0,-6 1 15,-5 2-15,-6 1 0,-4-1 16,-10 4-16,-7 2 0,-5 3 16,-6 4-16,-8 2 0,-3 1 15,-11 5-15,-4 1 0,2 0 0,1-1 0,-3 1 16,4-1-16,10-5 0,5-3 16,6-4-16,5-2 0,11-2 15,7-2-15,7-4 0,7-3 16,7-4-16,8-2 0,5-1 15,2-1-15,13-1 0,1 3 16,-3-1-16,1-1 16,0 1-16,-6 3 0,-10 1 15,-6 1-15,-11 1 0,-7 3 16,-3 0-16,-3 0 0,0 0 16</inkml:trace>
  <inkml:trace contextRef="#ctx0" brushRef="#br0" timeOffset="40773.2798">5434 5864 0,'0'0'0,"0"0"15,0 0-15,0 0 0,11 26 0,-11-26 16,11 21-16,-5-8 0,-1-1 16,1 1-16,-2-1 15,0-1-15,0-1 16,-1-3-16,-1-1 0,-1 3 15,-1 3-15,0-3 0,0 0 16,-1-9-16,-4-9 0,0-1 16,2-2-16,-4 1 0,2 0 0,2 1 15,3 2-15,1-1 0,2 1 16,4 0-16,1-1 0,5 2 16,2 0-16,7-1 0,3-1 0,1 1 15,-1 0-15,-2 3 0,3 2 16,-4 2-16,-1 1 0,-6 2 15,-1 0-15,-6 3 0,-5 2 0,-5 2 16,-4 1-16,-3 0 0,-3 2 16,1 1-16,-4 2 0,4-1 15,-2-1 1,4 2-16,3-1 0,6-6 16,4-3-16,7-1 0,7-1 15,7-4-15,6-3 0,13-2 16,3-3-16,-8 4 0,-8-1 0,-6 2 15</inkml:trace>
  <inkml:trace contextRef="#ctx0" brushRef="#br0" timeOffset="41829.9957">6388 5407 0,'0'0'0,"0"0"16,0 0-16,0 0 0,22-7 15,-22 7-15,0 0 0,25-4 16,-16 3-16,4-1 0,-1 4 16,3-1-16,-1-1 0,3 2 15,2-2 1,2 1-16,1-1 0,10 0 0,2 0 15,3-1-15,-1 1 0,5-2 16,0-1-16,8 1 0,0 1 16,5-1-16,2-2 0,6 1 15,-6 1-15,4-2 0,2 2 16,6-1-16,-5 0 0,-1 2 16,5-1-16,-5 1 0,-1-1 0,15 0 0,-1 1 15,-3 0-15,-4 0 0,33 0 16,-2 1-16,-12 1 0,-7 1 15,3 0-15,1 0 0,-9-1 16,-6 0-16,6 2 0,4 0 16,-4 2-16,-1 2 0,7-1 15,0-2 1,-6 0-16,-4-1 0,8-1 0,4-1 16,-5 3-16,-4-1 0,9 2 15,5 1-15,-8-1 0,-5 2 16,9-4-16,7-2 0,-10-1 15,-4 0-15,7 2 0,4 2 16,-4-1-16,-3-2 0,6 1 16,5 2-16,-7-2 0,-5-1 0,5 2 0,8-1 15,-8-2-15,-6-3 0,8 2 16,6 0-16,-8 2 0,-6 1 16,11-1-16,6-1 0,-10-3 15,-6-1-15,9 2 0,7 4 16,-6-5-16,-6 0 0,8-1 15,4 1 1,-8 2-16,-3 2 0,10 2 0,7 2 16,-9-5-16,-7-5 0,10 1 15,6 2-15,-8 0 0,-5 0 16,8-1-16,5-1 0,-7 0 16,-5 0-16,9-1 0,7 0 15,-9 0-15,-5-1 0,3 2 0,5 0 16,-8 1-16,-3 1 0,8 1 0,6 0 15,-8 0-15,-7 1 0,10-1 16,6 0-16,-10-2 0,-8-1 16,7 2-16,7 1 0,-8 0 15,-4-2-15,10 0 0,8-2 0,-6 1 16,-7 1-16,10-1 0,4 1 16,-8 1-16,-5 0 0,11-1 0,9 1 15,-8 2-15,-6 2 0,14-6 16,8-6-16,-7 6 0,-7 5 15,10 2-15,5 0 0,-6-5 16,-4-3-16,7 3 0,5 2 16,-4-5-16,-6-4 0,11 2 0,6-1 15,-8 1 1,-8-1-16,13 0 0,9-1 16,-12 0-16,-8 1 0,9 0 15,6 2-15,-10 0 0,-9 2 0,10 0 16,5 2-16,-11 2 0,-7 2 15,5 0-15,2 3 16,-13-2-16,-10 1 0,6 1 0,2 3 16,-14 0-16,-11 2 0,-25-3 0,-17-2 15,-10-1-15</inkml:trace>
  <inkml:trace contextRef="#ctx0" brushRef="#br0" timeOffset="42980.7113">7360 5454 0,'0'0'0,"0"0"16,0 0-16,26 3 0,-26-3 0,22 6 15,-8-2 1,-1 2-16,0-1 0,0 1 16,1 1-16,-2-2 0,-1 2 0,-1-1 15,-1-1-15,-2-1 0</inkml:trace>
  <inkml:trace contextRef="#ctx0" brushRef="#br0" timeOffset="43134.4598">7137 5652 0,'0'0'15,"0"0"-15,0 0 0,0 0 0,-5 25 16,5-25-16,-1 25 16,0-12-16,1 0 15,0 2-15,0-1 0,0 0 16,0-3-16,0-1 0,0-1 15,0-1-15</inkml:trace>
  <inkml:trace contextRef="#ctx0" brushRef="#br0" timeOffset="43783.1061">7341 5598 0,'0'0'0,"0"0"0,20-6 0,-7 4 16,3-2-16,5 0 0,5 1 15,8-3-15,-2 0 0,0 1 16,0 3-16,4-1 0,-3 2 0,-6 1 15,-4 1-15,-4 1 0,-7 0 16,-7 4-16,-9 5 0,-5 0 16,-4 3-16,-7 3 15,-5 4-15,-4-1 16,-3 0-16,-3-1 0,-3 0 16,-5 3-16,4-1 0,6-4 15,2-4-15,8-3 0,2-3 0,7-5 16,5-2-16,3-2 0,6-1 15,7-2-15,5-3 0,3 1 16,4 2-16,4-2 0,5 0 0,1 1 16,-1 1-16,6 2 0,-4-1 15,-2 3-15,-4 2 0,-3 2 0,-2 1 16,-5 3-16,-2 1 0,-6 3 16,-3 2-16,-2 2 0,-2 2 15,0 2-15,-1 3 0,-1-3 16,1-1-16,1-2 0,1-1 0,2-2 15,3-2-15,5-4 0,2-2 16,3-5-16,5-1 0,-1-6 16,3-2-16,0-1 0,0 2 0,0-2 15,0-2-15,-4-1 0,-4 0 16,-3 2-16,-3 0 0,-7 1 16,-3 1-1,-9 2-15,-7 2 0,-1 3 0,-1 2 16,-7 5-16,-6 2 15,-5 4-15,1 2 0,-1 4 0,0 3 16,-1 4-16,4 1 0,6 1 16,5-1-16,6-3 0,5-2 15,9-2-15,7-3 0,7-2 16,5-4-16,11-3 0,7-2 0,3-3 16,3-2-16,7-3 0,6 0 15,-1-5-15,-2 1 0,10-6 0,1 1 16,-13 3-16,-13 2 0,-9 3 15</inkml:trace>
  <inkml:trace contextRef="#ctx0" brushRef="#br0" timeOffset="43968.2108">8343 5586 0,'0'0'0,"0"0"0,0 0 15,0 0-15,0 0 0,-5 30 16,5-30-16,-12 37 0,4-15 0,0 2 16,1 4-16,0-2 0,0-2 0,-1 8 15,1-2-15,-2-5 0,2-3 16,1-1-16,0-3 0,2-4 16</inkml:trace>
  <inkml:trace contextRef="#ctx0" brushRef="#br0" timeOffset="44137.5533">8324 5810 0,'0'0'0,"0"0"0,0 0 16,0 0-16,26 11 0,-26-11 15,19 14-15,-10-6 0,-1 1 0,1-1 16,0 1-16,3-1 16,-1 0-16,1-2 15,-1 0-15,-1-2 0,-2 0 0,0 0 16</inkml:trace>
  <inkml:trace contextRef="#ctx0" brushRef="#br0" timeOffset="44369.3794">8836 5491 0,'0'0'0,"0"0"15,0 0-15,0 0 0,-3 25 0,3-25 16,-12 41-16,4-14 15,-1 5-15,-3 11 0,0 4 16,-1-4-16,-1-3 0,-2 7 16,-1-3-16,2-8 15,1-7-15,-2 0 0,3-4 16,1-7-16,-1-5 0,4-5 16,-2-3-16,2-2 0,3-2 0,0 1 15,1-2-15,1 1 0</inkml:trace>
  <inkml:trace contextRef="#ctx0" brushRef="#br0" timeOffset="44538.8213">8781 5792 0,'0'0'0,"0"0"0,0 0 0,28 18 15,-28-18-15,26 20 0,-9-7 16,0 2-16,1 1 0,6 5 16,1 0-16,-2-1 0,-3-1 0,1 1 15,-4-2-15,-4-4 16,-2-1-16,-4-5 15,-3-3-15,-2-3 0,1 1 0,-1-1 16</inkml:trace>
  <inkml:trace contextRef="#ctx0" brushRef="#br0" timeOffset="45156.3993">8190 4552 0,'0'0'16,"0"0"-16,0 0 0,14-15 0,-14 15 16,10-14-1,-6 4-15,-1-3 0,-1 1 0,-1-2 16,2-3-16,-3 1 16,-3 0-16,0-6 0,-1 1 15,-3-1-15,-2 3 0,-2-3 16,-2 0-16,0 0 0,-1 3 0,-4-2 15,-7 2-15,-5-4 0,-2 5 16,-7 0-16,-5-1 0,-1 2 0,-3 0 16,-16 1-16,-2 3 0,-1 4 15,-1 2-15,-21 5 0,-4 4 16,-10 4-16,7 2 0,-46 16 16,8 6-16,13 2 0,9-2 0,-3 6 15,-4 3-15,18 0 0,11-1 16,3 2-1,4 2-15,16-4 0,13-3 0,3-1 16,1 1-16,9-7 16,7-4-16,6-2 0,6 0 15,4-9-15,3-3 0,5-1 16,5 1-16,3-3 0,1 0 0,1-4 16,1 0-16,-1 1 0,-1 0 15,1-4-15,0 0 0,0 0 0,3 3 16,-2-2-16,1-1 0,-2 0 15,2-1-15,-2 1 0,3-2 0,-3 2 16</inkml:trace>
  <inkml:trace contextRef="#ctx0" brushRef="#br0" timeOffset="45473.1036">5815 4518 0,'0'0'0,"0"0"0,0 0 16,0 0-16,0 0 0,0 0 16,0 0-16,-13 30 0,13-30 15,-15 25-15,3-6 0,2-1 0,-2-1 0,2 4 16,-2-1-16,2 1 0,-1-3 16,0 2-16,1-2 0,3-3 15,3 0-15,5-5 0,4-2 16,6-3-16,6-3 0,6-2 15,5-4-15,2 0 0,-1-2 16,2 0-16,1 1 0,2-4 0,-1 0 0,1 0 16,-2 2-16,-3 0 0,-5-3 15,-6 5-15,-4 3 0,-2 1 16,-2-1-16,-2 1 0</inkml:trace>
  <inkml:trace contextRef="#ctx0" brushRef="#br0" timeOffset="51393.7832">12334 4032 0,'0'0'0,"0"0"0,0 0 16,0 0-16,18-13 0,-18 13 15,0 0-15,23-11 0,-13 6 16,2 2-16,1 0 0,3 1 0,0-2 15,2 1-15,1 0 0,1 2 16,1-1-16,6 1 0,2-1 16,2 0-16,1-1 0,5 2 15,6 2-15,-1-1 0,0-1 0,11-1 16,2-1-16,11 1 0,0-3 16,1 4-1,2 2-15,9-1 0,-3 0 16,3-1-16,4-2 0,5 1 15,-5 0-15,15 2 0,1 2 16,40 3-16,2 2 16,-27-5-16,-16-3 0,11 1 15,8 0-15,-19 4 0,-12 1 0,22-1 16,15 0-16,-5-1 0,-3-3 0,3 1 16,4 0-16,-12 1 15,-8 1-15,16-2 0,11-2 16,-10 2-16,-7 0 0,9 2 15,7 0-15,-9-1 0,-5-2 0,18-2 16,14 1-16,19 4 16,11 2-1,-22-1-15,-16 0 0,-1 3 16,1 4-16,-18-4 0,-11-1 0,8-7 16,6-5-16,-9 2 15,-7 2-15,18 5 0,15 5 16,-9-4-16,-5-2 0,-2-4 15,1-3-15,-5 4 0,-3 2 16,12-5-16,9-4 0,11-1 16,8 1-16,-8 3 15,-4 3-15,12-6 16,8-3-16,-7 0 0,-6 2 16,-23 5-16,-17 1 0,14 3 15,9 0-15,-16-2 0,-11 0 0,13 1 16,11 2-16,-11-1 0,-7-1 0,6-2 15,5-1-15,-14 2 0,-9 1 16,5 3-16,3 2 16,1 3-16,-1 0 0,5-4 0,4-4 15,-5-2-15,-4 1 0,10 0 16,7 4-16,19-4 16,15 1-1,-29-2-15,-18-1 0,14 2 16,8 2-16,-9 0 0,-7 1 15,12-2-15,8 0 16,-17 0-16,-10 1 0,10-2 16,9-2-16,7 1 15,5-2-15,-17 1 0,-12 1 16,-10-4-16,-6 0 0,-23 0 0,-16 0 0,-1 0 16,0 2-16,-5-2 15,-3-1-15,-16 2 0,-9 2 0,-9 1 16</inkml:trace>
  <inkml:trace contextRef="#ctx0" brushRef="#br0" timeOffset="215452.8531">13971 7079 0,'0'0'0,"0"0"0,27 1 16,-15-2-16,2 0 0,10 0 0,3 0 0,3 0 15,1-2-15,3 0 0,3-1 16,9-1-16,-1 3 0,3 1 15,5 1-15,7-2 0,-3-1 16,3 0 0,1 1-16,9 1 0,-5 2 0,3-1 15,3-1-15,-5-3 16,-3-2-16,12 5 0,2 0 0,-7 1 16,-2-2-16,32-1 0,-6-1 15,-8 1-15,-6 1 0,6 2 16,2 2-16,-12 0 0,-7-1 15,10-2-15,8-2 0,-7 1 16,-6 0-16,7 2 0,7 0 16,-8 1-16,-8-1 0,9-1 0,5-1 0,-5 1 15,0 0-15,10 1 0,9 2 16,-11 1-16,-7-2 0,5-1 0,4 0 16,-7 1-16,-5 1 0,14-2 15,9 0-15,-9-2 0,-7 0 16,6 5-16,5 5 0,-8-3 15,-3-4-15,11 0 0,7-1 16,-12 2-16,-7-1 0,5 0 0,4-1 16,-6 3-16,-3 1 0,10-1 15,8 1-15,-10 0 0,-5-1 16,8 1-16,6-2 0,-8 1 0,-5-2 16,6 3-16,4-1 15,-10-1-15,-5 0 16,10 1-16,6 1 15,-10 0-15,-6-1 0,8 3 0,6-2 16,-8-3-16,-5-3 0,10 4 16,5 5-16,-8 0 0,-6-1 0,5-5 15,5-3-15,-7 2 0,-3 2 16,8-1-16,5 1 0,-7-4 16,-6 1-16,4 5 0,4 3 0,-8-4 15,-6-5-15,10 0 0,6 0 16,-9 0-16,-7-1 0,5 3 15,3 0-15,-5 1 0,-4-1 0,7 1 16,5 0-16,-7-4 0,-5-3 16,0 1-16,1-1 15,-2 6-15,-1 3 16,5-5-16,3-4 0,-5 5 16,-2 3-16,7-2 0,5 0 15,-10 0-15,-4 0 0,6 0 16,4 1-16,-6-1 0,-2-1 0,7 1 15,5-1-15,-11 2 0,-7 2 16,8-2-16,6-1 16,-3 2-16,-2 3 0,3-4 0,2-1 0,-6 2 15,-5 1-15,9-2 0,8-1 16,-8 3-16,-6 1 0,10 0 0,6 1 16,-9-3-16,-7-2 0,8 3 15,6-2-15,-12 2 0,-5 1 16,5 3-16,6 2 0,-4-5 15,-1-4 1,3 0-16,6-3 0,-10 4 0,-4 1 16,4-1-16,1 2 15,-4-5-15,-3-3 0,6 3 16,3 1-16,-6 0 0,-7 2 0,9-2 16,7-1-16,-11 4 0,-6-1 15,7-1-15,5 0 0,-5-1 16,-3-1-16,3 4 0,5 1 0,-5-3 15,-2-2-15,3 3 0,3 4 0,-10 3 16,-10 3-16,7 1 0,3 1 16,-8-2-16,-6-2 0,-17-3 15,-13-2-15,-7-1 0</inkml:trace>
  <inkml:trace contextRef="#ctx0" brushRef="#br0" timeOffset="216778.8909">2732 8355 0,'0'0'0,"0"0"16,0 0-16,0 0 0,27-8 0,-27 8 0,29-5 16,-14 3-16,3 1 0,3-2 15,4 2-15,1-1 0,-1 1 16,14-1-16,4 0 0,-2 2 15,0 0-15,12 1 0,5-1 16,-4 0-16,-1 0 0,15 2 0,3 1 16,-2-2-16,2 0 0,17-2 0,3 0 15,4-1-15,-7 0 0,14-2 16,-1 1-16,23-5 0,-11 0 0,4 4 16,4 2-16,-7 1 15,-7 0-15,5 2 0,4 1 16,-36 0-16,-26-1 0,-16 0 0</inkml:trace>
  <inkml:trace contextRef="#ctx0" brushRef="#br0" timeOffset="218748.4678">23784 6803 0,'0'0'0,"15"-1"0,1-1 16,-1 1-16,0 0 0,13 0 0,7-1 16,5-1-16,4 2 0,20 1 0,6 0 15,13 0-15,-3 0 0,21 2 16,2 2-16,8-2 0,-9 0 15,46 6-15,-10 4 0,-19-2 16,-13-1-16,-5 1 0,-2-1 16,-16-4-1,-13-2-15,-4 3 0,-5 2 16,-13-1-16,-10 0 0,-12-1 0,-10 0 16,-5-2-16,-3-1 0,-3-1 15</inkml:trace>
  <inkml:trace contextRef="#ctx0" brushRef="#br0" timeOffset="219087.4345">23655 6886 0,'0'0'0,"0"0"0,40-5 0,-20 3 15,3 0-15,19-2 0,10-1 16,15 0-16,3-3 0,27-2 16,8-3-16,12 1 0,-8 3 15,34-1-15,9 1 0,35-1 0,-34 2 0,-7 5 16,-7 2-16,-19 2 0,-12 0 15,-10 2-15,-6 1 0,-21-2 16,-12-1-16,-17 3 0,-11 2 16,-13-2-16,-8-3 0,-17 2 15,-12 1-15,6-1 0,4-2 0,2 0 16</inkml:trace>
  <inkml:trace contextRef="#ctx0" brushRef="#br0" timeOffset="219388.4415">23630 6854 0,'0'0'0,"0"0"15,0 0-15,28-8 0,-28 8 0,36-3 16,-5 0-16,4 0 0,4 0 15,24-4-15,9 1 16,18-1-16,-3 1 0,30 0 0,26 0 16,3-2-16,-16 2 0,57 2 0,-13 3 15,-30-2-15,-23 0 0,-8 3 16,-5 3-16,-23 0 0,-16-2 0,-15 2 16,-9 3-16,-18 0 0,-11 0 15,-18-5-15,-14-3 16,6 1-16,3 0 15,2 1-15</inkml:trace>
  <inkml:trace contextRef="#ctx0" brushRef="#br0" timeOffset="219705.1225">23896 6821 0,'0'0'16,"23"-4"-16,5-2 0,6 1 0,4-1 15,25-2-15,13 0 16,17-1-16,1 4 0,27-2 16,23 0-16,41 3 15,-26 2-15,-4 2 0,-4 2 16,-20-1-16,-14 0 0,-6 5 15,-4 2-15,-21 2 0,-14-1 0,-16 0 16,-9-2-16,-16 1 0,-11 0 16,-19-2-16,-13-1 0,-12-1 15,-8-2-15,10 0 0,6-1 0,5 0 0</inkml:trace>
  <inkml:trace contextRef="#ctx0" brushRef="#br0" timeOffset="219990.4538">23794 6821 0,'0'0'0,"30"-8"16,5 1-1,6-1-15,4 1 0,28-3 16,29-3-16,13-2 0,11-2 0,63 0 16,-10 5-16,-23 4 0,-18 3 15,-2 6-15,1 4 16,-18 2-16,-10 1 0,-6 9 0,-3 4 16,-19-2-16,-15 0 0,-21-7 15,-14-2-15,-9-5 0</inkml:trace>
  <inkml:trace contextRef="#ctx0" brushRef="#br0" timeOffset="220956.2553">27235 6761 0,'0'0'0,"22"-2"15,4 0-15,3 1 0,4-2 16,23 2-16,10 2 0,15 0 0,1 1 16,25-1-16,5 2 15,11 4-15,-9 0 0,55 10 16,-10 1-16,-26-2 0,-17-2 0,3 4 15,2 4-15,-15-4 0,-11-2 0,-6 0 16,-3 2-16,-12-3 0,-10-3 16,-9 0-16,-5 2 0,-16-6 15,-9-5-15,-8-1 0,-5 0 0,-4 0 16</inkml:trace>
  <inkml:trace contextRef="#ctx0" brushRef="#br0" timeOffset="221627.6843">23629 6867 0,'0'0'0,"13"-4"0,2-3 16,0 1-16,4 1 0,15-4 16,9-1-16,2-1 0,3 0 0,22 0 31,24-1-31,-7 3 0,-4 2 0,19-2 15,16-4-15,-15 6 0,-12 5 16,40-4-16,-9-1 0,-26 4 16,-18 6-16,-11 1 0,-6 4 15,-16-3-15,-10-3 0,-15 1 16,-10 1-16,-8-1 0,-4 0 0,-17-3 16,-11-1-16,-3-6 0,-2-3 0,22 6 15,4 1-15,2 2 0</inkml:trace>
  <inkml:trace contextRef="#ctx0" brushRef="#br0" timeOffset="221913.1099">23384 6770 0,'0'0'16,"-9"0"-16,2 0 0,0 0 0,2 0 15,0 0-15,2-1 0,5 0 16,4 1-16,7-3 0,7 1 15,5-1-15,5-1 0,17-1 16,9 0-16,17 0 0,1 0 16,23 0-16,6 2 0,11-1 0,-6 1 0,16-1 15,-3 0-15,29 4 0,-27 4 16,-14-3-16,-11-1 0,-21 0 16,-15 0-16,-15 4 0,-11 2 15,-16 0-15,-10 0 0,-15-5 16,-12-2-16,-9 1 0,-7 0 15,9 0-15,9 0 0,4 0 0</inkml:trace>
  <inkml:trace contextRef="#ctx0" brushRef="#br0" timeOffset="222075.4728">23667 6760 0,'0'0'0,"0"0"0,35-6 0,-15 3 15,3 1-15,19-2 0,11 1 16,5 1-16,5-2 0,25 3 16,25 2-16,-9 2 0,-5 0 15,-10 0-15,-14 1 0,-21-3 16</inkml:trace>
  <inkml:trace contextRef="#ctx0" brushRef="#br0" timeOffset="222884.9801">23353 5774 0,'0'0'0,"0"0"16,0 0-16,21-3 0,-21 3 0,28-4 0,-7 1 15,3 0-15,3-2 0,3 0 16,5 0-16,8-2 0,-1 0 0,10-1 16,2 1-16,-6 0 0,-7 2 15,-3-1 1,-7 2-16,-8 0 0</inkml:trace>
  <inkml:trace contextRef="#ctx0" brushRef="#br0" timeOffset="223363.6427">24055 5423 0,'0'0'0,"0"0"0,16-6 0,-5 2 15,0 0-15,5 1 0,3-2 16,7 0-16,-1 1 0,3 1 16,1-2-16,0 1 0,-1 1 0,1-3 15,-1 1-15,-6 1 0,-3 2 0,-6 1 16,-3 0-16,-8 3 0,-4 1 0,-8 2 16,-5 2-16,-4 2 0,-3 2 0,-5 2 15,-3 2-15,-5 3 16,3-1-16,5-1 0,3-2 15,4-2-15,3-1 0,6 0 0,3-1 16,5-3-16,3-2 0,6-1 16,5-2-16,3-1 0,4-1 0,3-1 31,2-1-31,-1-3 0,-2-2 0,1 2 16,0-2-16,-3 1 15,1 2-15,-4-3 0,-1 2 16,-3-2-16,-2 0 0,-3 3 0,-1 1 15,-2 1-15,-1 2 0,0 2 16,0 1-16,1 2 0,-1 3 16,0 2-16,0 4 0,0-2 0,1 1 0,-2 5 15,0 3-15,0 1 0,0 1 16,-1-3-16,-2-2 16,1-4-16,0-1 0,0-3 0</inkml:trace>
  <inkml:trace contextRef="#ctx0" brushRef="#br0" timeOffset="223548.6316">23970 5795 0,'0'0'0,"0"0"16,0 0-16,0 0 0,24-3 0,-24 3 16,34-7-16,-11 3 15,4-2-15,3 1 0,3-1 16,0 1-16,0-1 0,8-2 0,-2 1 15,3 0-15,-6 0 0,-6 1 0,-5 3 16,-6-1-16</inkml:trace>
  <inkml:trace contextRef="#ctx0" brushRef="#br0" timeOffset="223780.6356">24257 5630 0,'0'0'0,"0"0"0,0 0 16,0 0-16,-11 28 0,11-28 15,-12 35-15,5-13 0,-1 0 16,1 1-16,1 0 0,1-2 16,2-1-16,1 2 0,2-1 15,1-4 1,1-4-16,5-5 0,3-4 16,1-2-16,0 0 0,3-5 0,2-4 15,4-3-15,2-2 0,4-5 16,2-2-16,9-7 0,1-2 0,-7 5 15,-5 5-15,-5 4 16</inkml:trace>
  <inkml:trace contextRef="#ctx0" brushRef="#br0" timeOffset="223996.9116">24931 5378 0,'0'0'0,"0"0"0,0 0 0,0 0 16,-24 10-16,24-10 0,-31 15 15,13-4-15,0 2 0,-2 1 16,-1 1-16,2-1 0,2-2 0,0 4 15,1-1 1,6-3-16,5-1 0,6-2 16,6-2-16,4-4 0,3-2 15,6-3-15,4-3 0,1-1 16,2-1-16,7-1 0,1-2 16,-3 1-16,-3-2 0,-6 2 15,-4 2-15,-4 2 0</inkml:trace>
  <inkml:trace contextRef="#ctx0" brushRef="#br0" timeOffset="224197.6331">24854 5641 0,'0'0'0,"0"0"16,0 0-16,-7 25 0,3-12 0,-3 2 16,-2 2-1,1 0-15,-2-1 0,-5 6 16,0 1-16,-4-3 0,-2-2 15,0-4-15,1-1 0,1 0 16,0-2-16,-5-2 0,-1-3 16,3-3-16,2-2 0,5 0 0,2 0 15,2-1-15</inkml:trace>
  <inkml:trace contextRef="#ctx0" brushRef="#br0" timeOffset="224367.0006">24633 5714 0,'0'0'0,"0"0"16,0 0-16,25 10 0,-25-10 0,25 14 15,-11-1-15,3 0 0,1 2 16,2 0-16,4 2 16,3 1-16,-1-1 0,0-2 0,2-1 0,-3-3 15,-2-2-15,4-6 0,-3-5 16,-4 1-16,-4-1 0,-3 1 0</inkml:trace>
  <inkml:trace contextRef="#ctx0" brushRef="#br0" timeOffset="224567.6452">25347 5419 0,'0'0'0,"0"0"0,0 0 16,0 0-16,0 0 0,0 0 0,-19 33 15,19-33-15,-23 31 0,7-12 16,-3 1-16,-1 1 0,0-2 0,-7 8 15,1-2-15,2-3 0,0-2 0,1-1 16,5-3-16,2-3 0</inkml:trace>
  <inkml:trace contextRef="#ctx0" brushRef="#br0" timeOffset="224752.6944">25142 5649 0,'0'0'0,"0"0"15,0 0-15,6 24 0,-6-24 16,4 25-16,-4-6 0,0 1 16,-2 3-16,2-1 0,2-1 15,-1 5-15,-1-3 0,1-4 16,0-3-16,-1-4 0,0-2 0,0-4 16,0-4-16,0-2 0,-3-6 0,0 3 15,1 0-15,1 1 0</inkml:trace>
  <inkml:trace contextRef="#ctx0" brushRef="#br0" timeOffset="225006.7568">25156 5686 0,'0'0'16,"0"0"-16,0 0 0,0 0 16,20-12-1,-20 12-15,23-8 0,-23 8 16,33-6-16,-16 4 0,-1 0 0,1-1 16,0 2-16,-1 1 0,-2 1 15,1 3-15,-1 2 0,-5 1 16,-2 1-16,1 6 0,-3 3 15,0 1-15,-2 0 0,-3 1 16,-1 1-16,-1 0 0,-1-1 0,-1-1 16,1 0-16,0-3 0,-1 0 0,0-2 15,0-1-15,-2-4 0,-2 0 16,-2-2-16,-1-4 0,1-1 16,1-2-16,-3-1 0,1-3 15,2 1-15,1 1 0,1-1 16</inkml:trace>
  <inkml:trace contextRef="#ctx0" brushRef="#br0" timeOffset="225107.0637">25159 5818 0,'0'0'16,"0"0"-16,0 0 0,0 0 0,0 0 16,0 0-16,31-9 0,-31 9 15,27-6-15,-27 6 0,35-4 16,-16 1-16,-2 2 0,-1-1 16,-3 1-1,-1 0-15</inkml:trace>
  <inkml:trace contextRef="#ctx0" brushRef="#br0" timeOffset="225269.8984">25179 5949 0,'0'0'0,"0"0"16,0 0-16,0 0 0,0 0 0,0 0 0,25-4 16,-25 4-16,29-4 0,-29 4 15,41-9-15,-19 4 16,0 0-16,-3 0 0,-3 2 0,-1-1 15</inkml:trace>
  <inkml:trace contextRef="#ctx0" brushRef="#br0" timeOffset="225671.1622">25749 5478 0,'0'0'0,"0"0"0,0 0 15,0 0-15,0 0 0,-16 24 16,16-24-16,-21 23 0,21-23 0,-27 25 0,14-12 16,1 2-16,1-1 0,1-2 15,1 1-15,1-5 0,2 1 16,0-4-16,3-1 0,1 1 16,2-2-16,3-4 0,4-4 15,1-1-15,2 1 0,2-2 16,3 0-16,-1 1 0,-1 1 0,5 0 0,0 3 15,-2 1-15,0 1 0,-1 3 16,-1 5-16,-2 2 0,-2 3 16,-5 8-16,-4 5 0,-2 2 15,-2 1-15,-2 8 0,1-1 16,-1-3-16,1-3 0,-1-2 16,0-2-16,-1-2 15,1-5-15,-3 0 0,0-5 16,-3-3-16,-1 0 0,-6-4 15,-6-1-15,3-4 0,2-1 0,3 0 16,3 0-16,3-1 0</inkml:trace>
  <inkml:trace contextRef="#ctx0" brushRef="#br0" timeOffset="225787.0626">25496 5846 0,'0'0'0,"0"0"0,0 0 16,26 0-16,-26 0 0,30 1 15,-30-1-15,43 2 0,-20 0 0,2 3 16,3 0-16,3 2 0,-6-2 15,-3 0-15</inkml:trace>
  <inkml:trace contextRef="#ctx0" brushRef="#br0" timeOffset="225940.964">26070 6052 0,'0'0'0,"0"0"15,0 0-15,0 0 0,0 0 16,0 0-16,20 14 0,-20-14 0,0 0 0,21 11 16,-21-11-16,0 0 0</inkml:trace>
  <inkml:trace contextRef="#ctx0" brushRef="#br0" timeOffset="226210.5729">26354 5679 0,'0'0'0,"-2"10"0,-2 5 0,-2 3 16,0 4-16,-4 11 0,-2 7 15,-2 3-15,3-4 0,4-6 0,2-4 16,2-6-16,2-6 0,4-1 15,5-4-15,1-6 0,2-2 0,3-9 16,4-5-16,0-4 0,1-7 16,4-4-16,3-8 0,-2-1 15,-1-4-15,-1 3 0,-4 7 16,-5 6-16</inkml:trace>
  <inkml:trace contextRef="#ctx0" brushRef="#br0" timeOffset="226342.1888">26685 5372 0,'0'0'0,"0"0"0,0 0 16,0 0-16,0 0 0,0 0 0,0 0 16,0 0-16,18 23 15,-18-23-15,0 0 16,6 24-16,-6-24 0,0 0 0,0 0 16,7 20-16</inkml:trace>
  <inkml:trace contextRef="#ctx0" brushRef="#br0" timeOffset="226828.1707">26508 5514 0,'0'0'0,"0"0"15,0 0-15,0 0 0,27 0 0,-27 0 16,33 0-16,-33 0 0,43-1 16,-17 1-16,2 0 0,0-1 15,-2 0-15,6-1 0,-1-1 16,-3 0-1,-3 0-15,-4 1 0,-3 0 16,-4 1-16,-2 0 0,-8 1 0,-4 0 16,-5 2-16,-3 2 0,-4 1 15,-6 1-15,0 0 0,-2 2 0,-3 2 16,-2 4-16,-3 2 16,0 0-16,3 2 0,1 1 15,3-2-15,3-1 0,4 1 0,3-1 16,3-2-16,4-1 0,7-1 0,6-2 15,3-2-15,2-5 0,4-2 16,2-1-16,-1-2 0,2-2 0,0-2 16,0-3-16,-1 0 15,-1 0-15,-4-3 0,0-3 16,-3 2-16,-2-1 16,-1 5-16,-3 2 15,0 2-15,-2 2 0,2 2 0,-1 1 16,1 3-16,-1 2 0,1 5 15,-1 2-15,1 1 0,-1 2 16,1-2-16,0-1 0,0 2 16,-1-2-16,0 2 0,-2 1 15,0-3-15,1-1 0,-2-3 0</inkml:trace>
  <inkml:trace contextRef="#ctx0" brushRef="#br0" timeOffset="227028.2385">26670 5809 0,'0'0'0,"0"0"0,0 0 0,0 0 16,0 0-16,1 29 0,-1-29 15,-4 22-15,4-22 0,-7 29 16,1-13-16,1 0 0,0 1 16,0-1-16,-1-2 0,2 0 15,1-3-15,0-5 0,2-2 16,1-1-16,0 0 15,0-1-15</inkml:trace>
  <inkml:trace contextRef="#ctx0" brushRef="#br0" timeOffset="227291.3676">26763 5818 0,'0'0'0,"0"0"0,0 0 15,0 0-15,-3 28 0,3-28 0,-3 24 0,3-24 16,-1 26-16,2-13 0,2 0 15,3 1-15,1-2 0,5-1 16,3-2-16,1-2 0,2-1 0,6-2 16,2-1-16,-2-3 15,-2-1-15,0-1 0,0 0 16,-3-3-16,-3-1 16,-1 0-16,-3-3 0,-4 0 15,-1 0-15,-4-2 0,-2-3 16,-3 0-16,-1 2 0,-5 2 15,-2 2-15,2 1 0,0 1 0,1 1 16</inkml:trace>
  <inkml:trace contextRef="#ctx0" brushRef="#br0" timeOffset="227492.0481">27252 5781 0,'0'0'0,"0"0"0,0 0 0,24-4 16,-24 4-16,23-4 0,-9 2 15,1 1-15,0-1 0,5 1 16,0-2-16,-1 1 0,-2 0 0,-1 1 16,-3-2-16,-2 2 0</inkml:trace>
  <inkml:trace contextRef="#ctx0" brushRef="#br0" timeOffset="227846.6521">27963 5453 0,'0'0'0,"0"0"15,0 0-15,0 0 0,0 0 0,0 0 16,0 0-16,-26 20 15,26-20-15,-25 20 0,9-4 16,-2 0-16,-2 3 0,-1 3 0,-1 3 16,-4 5-16,0-2 0,5-4 15,4-5-15,-1 0 0,4-3 0,2-4 16</inkml:trace>
  <inkml:trace contextRef="#ctx0" brushRef="#br0" timeOffset="228031.7657">27671 5717 0,'0'0'0,"0"0"15,0 0-15,0 0 0,1 29 0,-1-29 16,-4 33-16,2-13 0,0-1 16,0 2-16,0-1 0,1 0 15,-1-1-15,1 2 0,0-2 16,1-3-16,1-5 0,-1-5 15,0-6-15,0 3 0,0-3 0,0 0 0</inkml:trace>
  <inkml:trace contextRef="#ctx0" brushRef="#br0" timeOffset="228279.2897">27796 5696 0,'0'0'0,"0"0"15,0 0-15,20-3 0,-20 3 0,19 0 0,-7 2 16,0 0-16,-1 1 0,1 1 15,-1 1-15,0 1 0,-1 0 16,-1 2-16,-1 2 0,-2 1 16,0 0-16,-3 3 0,-1 2 15,1 3-15,-1-1 0,-3 0 16,-4 3 0,2-4-16,0-2 0,-1 1 15,2-2-15,-1-1 0,0-2 0,-2-1 16,1-2-16,-2-1 0,0-1 0,0-2 15,2 0-15,-1-2 16</inkml:trace>
  <inkml:trace contextRef="#ctx0" brushRef="#br0" timeOffset="228448.2463">27688 5864 0,'0'0'0,"0"0"0,0 0 0,0 0 16,0 0-16,0 0 0,31-4 15,-31 4-15,24-3 0,-24 3 16,28-3-16,-14 3 16,0 0-16,-2 0 0,-2 0 15,-2 0-15</inkml:trace>
  <inkml:trace contextRef="#ctx0" brushRef="#br0" timeOffset="228617.1281">27700 5981 0,'0'0'0,"0"0"16,0 0-16,0 0 0,30 2 0,-30-2 16,32 0-16,-32 0 0,39-4 15,-17 0-15,3-1 0,-2-2 16,-1-2-16,3-1 0,-6 2 16,-2 1-16</inkml:trace>
  <inkml:trace contextRef="#ctx0" brushRef="#br0" timeOffset="229034.1112">28286 5479 0,'0'0'16,"0"0"-16,0 0 0,0 0 0,-12 21 15,12-21-15,-16 27 0,16-27 16,-20 30-16,11-12 0,-3 2 15,3-2-15,-1-1 0,-2 1 16,0-3-16,4-1 0,1-3 16,4-1-16,1-3 0,3-3 15,2-2-15,4 0 0,2-4 0,4 0 0,0-2 16,7-2-16,1 0 0,0 1 16,0 3-16,-2-2 0,1 2 15,-3 1-15,-3 1 0,0 5 16,1 2-16,-4 1 0,-3 3 15,-4 3-15,-3 1 0,-2 2 16,-2 1-16,-3 2 16,-1 2-16,1-2 0,-1 2 15,0 2-15,-1-1 0,0-3 16,1-3-16,1-2 0,-2-1 16,0-2-16,0-1 0,-3-3 15,-3-1-15,-1-3 0,-2-2 0,1-3 16,-2-1-16,1-3 0,-1-2 15,0 0-15,4 0 0,3 3 0</inkml:trace>
  <inkml:trace contextRef="#ctx0" brushRef="#br0" timeOffset="229150.0143">28129 5813 0,'0'0'0,"0"0"16,0 0-16,0 0 0,27-3 0,-27 3 16,32 6-16,-15-3 0,2 2 15,0 1 1,0 2-16,-3-1 0,-2-2 0,0 1 15</inkml:trace>
  <inkml:trace contextRef="#ctx0" brushRef="#br0" timeOffset="235488.4502">19234 7949 0,'0'0'0,"0"0"16,0 0-16,0 0 0,0 0 0,0 0 15,0 0-15,-4 28 0,4-28 16,-9 29-16,2-10 0,-2 3 15,-1 3-15,0 4 0,-1 1 0,-2 9 16,0-2-16,-1-2 0,2 0 16,-1 2-16,2-4 0,2-7 15,2-4-15,2-6 0,1-2 0,0-3 16,2-5-16,1-4 0,1-2 0,0-3 16,1-2-16,0-5 15,0 0-15,1-4 0,2-3 0,0 0 0,2-2 16,3-2-16,3 0 15,2 2-15,4 2 0,6-1 0,2 1 16,2 3-16,2 3 0,-2 6 16,2 2-16,-5 4 0,-1 2 15,-5 4-15,-1 1 0,-4 7 16,-1 4-16,-7 0 16,-3 2-16,-3-1 0,-2-1 15,-5 0-15,-6-1 0,-1 0 16,-1-4-16,-5 2 0,-4-1 15,-2-4-15,-1-3 0,-6-1 16,-1-1-16,6-1 0,2 1 16,1-7-16,-1-6 0,5-3 15,3-4-15,8-1 0,5-2 0,4 2 16,3-3-16,5-1 0,6-2 16,-4 5-16,-1 3 0,-1 1 0</inkml:trace>
  <inkml:trace contextRef="#ctx0" brushRef="#br0" timeOffset="235842.9476">19604 8367 0,'0'0'0,"0"0"0,0 0 0,28 4 15,-28-4-15,26 4 0,-10-3 16,3 1-16,1-2 0,8-3 15,-1 0-15,-1-1 0,-3-3 0,0-2 0,1-3 16,-2 0-16,-2 1 0,0-6 16,-4 0-16,-3-1 0,-5-1 15,-5 0-15,-7-1 0,-3 2 16,-3 4-16,-7 3 0,-4 4 16,-2 2-16,-2 4 0,-3 6 15,-1 6-15,3 1 0,1 1 0,0 9 0,1 6 16,2 3-16,5 0 0,9 0 15,5 2-15,8-5 0,5-2 16,10-2-16,6-5 0,5-3 16,2-4-16,10-5 0,7-2 15,0-4-15,2-1 0,-4 0 16,-13 0-16,-9 0 16</inkml:trace>
  <inkml:trace contextRef="#ctx0" brushRef="#br0" timeOffset="236206.4548">20813 8240 0,'0'0'0,"0"0"0,0 0 16,0 0-16,-25 14 0,25-14 16,-26 20-16,10-6 0,0 2 15,-1 3-15,2 4 0,1-1 16,4-2-16,4 5 0,5-3 15,5-4-15,5-4 0,7-5 16,7-4-16,1-4 16,2-1-16,11-4 0,2-3 15,-2-4-15,-2-2 0,0-8 16,-4-2-16,-7-1 0,-5-2 16,-8-1-16,-6 1 0,-4 2 15,-4 1-15,-8 2 0,-7 3 16,-4 4-16,-3 2 0,-4 6 15,-4 4-15,2 3 0,1 3 0,5 0 0,3 4 16,5 0-16,5 2 0,6 1 16,7 2-16,8-1 0,6 2 15,-4-4-15,-3-2 0,-1-2 0</inkml:trace>
  <inkml:trace contextRef="#ctx0" brushRef="#br0" timeOffset="236476.2538">21706 7931 0,'0'0'16,"0"0"-16,0 0 0,0 0 0,0 0 15,-34 4-15,34-4 16,-35 12-16,15-3 0,-3 5 0,-2 6 16,-6 8-16,2 3 0,-1 8 0,-1 6 15,-2 9-15,5-2 0,-1 4 16,6-4-16,4-7 0,4-5 0,-1-1 15,3-6-15,2-6 0,2-7 16,0-2-16,2-4 16,-1-3-16,0-2 0,-4-2 15,-5-3-15,3-3 0,-1-2 0,-1-5 0,0-4 16,3 2-16,1 0 0,4 2 16</inkml:trace>
  <inkml:trace contextRef="#ctx0" brushRef="#br0" timeOffset="236623.4195">21122 8214 0,'0'0'0,"0"0"16,0 0-16,32-11 16,-17 8-16,6 0 0,5-1 15,9 1-15,1 2 0,5 1 16,3 1-16,9 1 0,-1 2 0,6 0 16,-2 3-16,-13-3 0,-9-1 15,-8 0-15</inkml:trace>
  <inkml:trace contextRef="#ctx0" brushRef="#br0" timeOffset="236846.211">21975 8279 0,'0'0'0,"0"0"16,0 0-16,25 2 0,-25-2 0,32 0 15,-9 0-15,1-2 0,1 1 16,12 0-16,1 1 16,1-1-16,-2 0 0,4 0 0,-3-1 15,-10 0-15,-5-2 0,-4 1 16,-3 0-16,-4 1 0</inkml:trace>
  <inkml:trace contextRef="#ctx0" brushRef="#br0" timeOffset="237046.79">22320 8089 0,'0'0'0,"0"0"16,0 0-16,0 0 0,0 0 0,0 0 15,0 0-15,-7 27 0,7-27 0,-16 32 32,2-9-32,1 2 0,-1-1 0,-4 11 0,-2 3 0,1-5 15,3-3-15,-1 4 0,4-5 16,3-3-16,3-3 0,8-8 15,7-5-15,-2-3 0,-2-1 0,0-2 16</inkml:trace>
  <inkml:trace contextRef="#ctx0" brushRef="#br0" timeOffset="237447.9866">22843 8129 0,'0'0'0,"0"0"0,0 0 16,-4 24-16,4-24 0,-11 28 0,0-9 16,-3 2-16,-1 1 0,-4 6 15,0 0-15,4-5 0,2-3 0,-2 2 16,3-3-16,2-4 16,3-3-16,2-6 0,2-2 15,1-4-15,1-3 16,3-5-16,2-4 15,3-2-15,2-1 0,6-6 0,5-1 16,1-1-16,1 0 0,8-5 16,2 2-16,-1 2 0,-3 5 0,6 0 15,-1 3-15,-4 7 16,-4 3-16,-1 5 0,-3 3 16,-4 4-16,-1 3 0,-5 6 0,-4 4 15,-3-3-15,-3 1 0,-3 6 0,-2 3 16,1-6-16,0-2 0,-3 5 15,0-1-15,-2-4 0,0-2 0,1-1 16,1 2-16,0-6 16,1-4-16,0 0 0,2-2 15,1 0-15</inkml:trace>
  <inkml:trace contextRef="#ctx0" brushRef="#br0" timeOffset="237595.2282">23316 8424 0,'0'0'0,"0"0"0,0 0 0,0 0 15,0 0-15,-6 23 0,6-23 16,-18 20-16,18-20 0,-15 16 16</inkml:trace>
  <inkml:trace contextRef="#ctx0" brushRef="#br0" timeOffset="241276.7964">24071 7886 0,'0'0'0,"0"0"0,0 0 0,-22 11 15,22-11-15,-26 15 0,7-3 0,-3 3 16,-2 4-16,-2 2 0,1 5 0,-7 11 16,1 0-16,-2 9 0,4-2 15,8-4-15,6-3 0,7 3 16,8-2-16,6-6 0,3-5 16,6-4-16,7-4 0,4-6 15,4-5-15,-7-3 0,-5 0 0,-4-2 16</inkml:trace>
  <inkml:trace contextRef="#ctx0" brushRef="#br0" timeOffset="241677.9676">24467 7862 0,'0'0'0,"0"0"0,0 0 15,0 0-15,-10 33 0,10-33 0,-19 38 16,6-13-16,-1 2 0,-5 13 16,-1 5-16,0-4 0,2-1 15,-3 5-15,1-3 0,4-7 16,5-6-16,0-1 0,1-6 0,3-5 0,0-4 16,5-6-16,1-5 15,3-4-15,1-4 0,4-7 0,2-6 16,1-1-16,-1-1 0,6-5 15,4-2-15,-1 1 0,1 1 16,1 0-16,1 1 0,0 1 16,-2 4-16,0 5 15,0 3-15,-1 5 0,-2 4 16,-1 6-16,-3 6 0,-5 1 16,0 4-16,-4 7 0,-3 4 15,0 2-15,0 0 0,-3 1 16,-4 2-16,2-2 0,1-4 15,-2 5-15,2-2 0,0-4 16,2-2-16,0-6 0,1-2 0,0-4 0</inkml:trace>
  <inkml:trace contextRef="#ctx0" brushRef="#br0" timeOffset="242041.4504">24714 8342 0,'0'0'0,"0"0"0,0 0 0,22 1 16,-22-1-16,23 2 0,-6-3 15,0-1-15,1-1 0,2-3 16,1-1-16,4-2 0,-1-1 16,2-3-16,0-2 0,-3 0 15,-2-2-15,-3-2 0,-4-2 0,1-4 0,-4 4 16,-4 1-16,-2 0 0,-4 2 15,-2 3-15,-7 2 0,-5 4 16,-4 4-16,0 4 0,-7 6 16,-3 6-16,0 3 0,2 4 0,0 6 15,-1 5-15,5 0 16,4 2-16,2 2 16,8-2-16,3-4 0,4-1 15,10-6-15,8-3 0,3-3 16,4-4-16,7-3 0,6-5 15,-3-4-15,0-4 0,-7 2 16,-7 1-16,-5 1 0</inkml:trace>
  <inkml:trace contextRef="#ctx0" brushRef="#br0" timeOffset="242295.5342">25444 7932 0,'0'0'0,"0"0"16,0 0-16,-14 22 0,14-22 0,-22 32 0,5-7 16,0 2-16,1 0 0,-5 9 15,1 1-15,2-4 0,3-3 16,2 3-16,4-4 0,4-4 16,4-1-16,5-5 0,3-3 15,4-6-15,4-4 0,3-4 0,4-3 16,-1-1-1,0-2-15,2-7 0,2-7 16,-5 3-16,-4 3 0,-3 3 16</inkml:trace>
  <inkml:trace contextRef="#ctx0" brushRef="#br0" timeOffset="242480.5417">25611 8075 0,'0'0'0,"0"0"15,0 0-15,0 0 0,-7 25 0,7-25 0,-14 35 16,7-12-16,-2 2 0,-2 6 15,-1 3-15,-4 11 0,1-2 0,-3 14 16,0 1-16,4-4 16,2-7-16,0 3 0,1-6 15,3-11-15,4-6 0,-1-6 0,2-5 16,1-11 0,1-9-16,0 2 0,1-1 15,0 3-15</inkml:trace>
  <inkml:trace contextRef="#ctx0" brushRef="#br0" timeOffset="242743.758">25680 8093 0,'0'0'16,"7"1"-16,5 0 0,2 1 0,0 2 16,7 6-16,2 2 15,-3 3-15,-1-1 0,-4 2 0,-2 1 16,1 2-16,-4 2 0,-6-3 15,-4-1-15,-4-1 0,-5-2 16,-8 1 0,-5 0-16,-3-3 0,-4-2 0,-1 1 15,-2-1-15,1-2 0,2-1 16,-7-4-16,2-2 16,6-4-16,4-3 0,7 1 0,2 2 15,4 0-15</inkml:trace>
  <inkml:trace contextRef="#ctx0" brushRef="#br0" timeOffset="242881.9258">26096 8458 0,'0'0'0,"0"0"16,-15 23-16,-1-8 0,-3 0 0,-2 2 15,3-3-15,3-2 0</inkml:trace>
  <inkml:trace contextRef="#ctx0" brushRef="#br0" timeOffset="243414.9101">26544 8105 0,'0'0'0,"0"0"0,0 0 16,-2 34-16,2-34 0,-8 40 16,3-12-16,-2 7 0,0-1 0,3 7 15,2-2-15,2-5 16,1-4-16,3-7 0,3-5 15,-1-4-15,1-3 0,4-7 0,4-4 0,1-4 16,-1-3-16,3-8 0,2-9 16,-1 0-16,-3-1 0,1-6 15,0-5-15,1-3 0,-3 2 0,-1 2 16,-2 1-16,-5 4 16,-1 5-16,-3 1 0,-3 3 15,-2 7-15,0 4 0,0 5 0,-1 5 16,3 0-16,5 5 0,-3-3 0,0 1 15,0-2-15</inkml:trace>
  <inkml:trace contextRef="#ctx0" brushRef="#br0" timeOffset="243847.4527">27251 8121 0,'0'0'0,"0"0"16,0 0-16,0 0 0,-22-8 0,22 8 15,-31 4-15,31-4 0,-40 11 0,15-1 16,-4 3-16,0 3 0,2 2 16,-7 7-16,2 4 0,0 4 15,5-4-15,7-2 0,7-1 16,5-5-16,5-3 0,9-2 15,5-4-15,5-3 0,5-3 0,3-7 16,4-6 0,1-1-16,0-1 0,7-5 15,-1-3-15,-3-6 0,-2-4 16,-3 2-16,-1 2 0,-5 2 16,-3 4-16,-6 1 0,-4 2 15,-1 3-15,-2 3 0,-3 3 16,-2 5-16,-4 6 0,-3 1 15,-4 5-15,-2 6 0,2 0 0,1 2 0,3 3 16,1 3-16,2-3 0,1 1 0,6-1 16,2-2-16,3-2 15,2-3-15,-1-4 0,-3-1 16,0-3-16</inkml:trace>
  <inkml:trace contextRef="#ctx0" brushRef="#br0" timeOffset="244063.7818">27682 7903 0,'0'0'0,"0"0"16,0 0-16,-14 28 0,6-13 0,-6 6 15,-2 7-15,-2 2 0,0 2 0,-7 12 16,1 0-16,-1 4 15,3-7-15,2 2 0,5-5 16,5-9-16,4-6 0,0-6 16,2-4-16,1-2 0</inkml:trace>
  <inkml:trace contextRef="#ctx0" brushRef="#br0" timeOffset="244449.4867">27829 8124 0,'0'0'0,"0"0"16,0 0 0,-11 20-16,11-20 0,-18 27 15,3-7-15,2 2 0,1 1 16,1-1-16,2 2 0,-1 4 0,4-4 16,3-1-16,3-2 0,5-6 15,3-1-15,6-7 0,6-4 16,1-4-16,1-3 0,9-5 15,1-4-15,-3-3 0,-1-3 0,-2-3 16,0-5-16,-1 0 0,-1 1 0,-1-3 16,-4 4-16,-4 6 0,-4 6 15,-4 2-15,-1 1 0,-3 5 16,-3 5-16,-3 2 0,-5 8 16,-1 2-16,-1 4 0,-1 5 15,-1 4 1,1 1-16,1 0 0,2 0 15,2 2-15,0-3 0,2-1 0,1 3 16,2-3-16,2-7 0,1-1 16,0-4-16,-1-2 0,0-2 15</inkml:trace>
  <inkml:trace contextRef="#ctx0" brushRef="#br0" timeOffset="244750.5172">28248 8317 0,'0'0'0,"0"0"16,0 0-16,26 3 0,-26-3 0,25-2 16,-8 0-16,0-1 15,2 0-15,0-2 16,1-2-16,2-2 0,-3-1 16,0 1-16,-2 0 15,-3 1-15,-3-3 0,-3 0 0,-4-2 16,-3 2-16,-2 0 0,-5 1 15,-5 4-15,-4 3 0,-1 3 16,-4 4-16,-2 4 0,-1 2 16,0 2-16,-7 8 0,-1 3 0,6 0 0,2-1 15,7 2-15,4 2 16,5-3-16,5 1 0,12 1 0,10-1 16,2-8-16,5 0 0,0-3 15,-6-2-15,-6-2 0</inkml:trace>
  <inkml:trace contextRef="#ctx0" brushRef="#br0" timeOffset="244904.4162">28980 8506 0,'0'0'0,"0"0"0,0 0 16,-16 19-16,16-19 0,-21 15 15,5-5-15,2 0 16,0 1-16,-5 1 0,0-1 15,4-2-15,2-1 0,2-1 16</inkml:trace>
  <inkml:trace contextRef="#ctx0" brushRef="#br0" timeOffset="245321.348">29316 8171 0,'0'0'0,"0"0"0,0 0 16,-10 19-16,4-8 0,-3 6 0,-3 4 15,0 1 1,0 2-16,0 5 0,3-1 16,2-2-16,3-4 0,5 1 15,5-1-15,3-6 0,5-3 16,4-6-16,6-4 0,-1-3 15,2-4-15,-1-5 0,1-4 16,-2-4-16,-1-3 0,2-3 16,1-5-16,-3 3 0,-2 1 0,1-4 0,-1 1 15,-4 5-15,-4 5 0,-4 4 16,0 4-16,-3 3 0,-2 3 16,-3 5-16,-1 5 0,-4 1 15,-1 3-15,-3 4 0,-2 7 16,-1 0-16,0 1 0,3 3 15,1-1-15,5-1 0,2-2 0,7 0 0,6-1 16,3-6-16,1-3 0,-2-4 16,-3-1-16,-3-1 0</inkml:trace>
  <inkml:trace contextRef="#ctx0" brushRef="#br0" timeOffset="245591.0939">29979 8095 0,'0'0'0,"0"0"0,-16 0 16,5 2-16,-1 1 0,-3 1 0,-2 3 15,-4 3-15,3 1 0,3 5 16,1 3-16,4-1 0,4-3 16,4 2-16,4 1 0,2 0 0,3 0 0,1 0 15,0-2-15,1 0 0,0-3 16,-2 3-16,-4-3 15,-2-2-15,-2-2 0,-4 0 0,-2-1 16,-3-1-16,-2-3 0,-3 1 16,-2-1-16,-1 0 0,-1-3 15,2-2 1,0-2-16,4 0 0,2 0 0,1 2 16</inkml:trace>
  <inkml:trace contextRef="#ctx0" brushRef="#br0" timeOffset="245907.6453">30077 8336 0,'0'0'16,"0"0"-16,0 0 0,24-1 0,-13 1 0,3 0 15,4 0-15,-1-1 0,1-2 16,4-2-16,0 0 0,-1-2 16,-1-1-16,-4-1 0,-1 0 15,-4-1-15,-4 0 0,-3-3 16,-4-2-16,-3 2 0,-2 0 0,-4 0 31,-3 2-31,-4 2 0,-1 2 0,-3 4 16,-1 6-16,0 2 0,1 2 15,-5 7-15,0 3 0,1 1 16,5 1-16,3 2 0,4 3 16,4-1-16,4-2 0,7 3 15,8-1-15,1-4 0,3-2 16,8-3-16,8-1 0,1-9 0,0-5 0,-2-1 15,-5 1-15,-7-1 0</inkml:trace>
  <inkml:trace contextRef="#ctx0" brushRef="#br0" timeOffset="246108.3324">30673 8136 0,'0'0'0,"7"9"15,4 3-15,0 2 0,-1 2 0,5 8 16,-1 4-16,1 3 16,-2-1-16,-9 3 0,-5 3 15,-6-2-15,-4-1 16,-25 6-16,-18-2 16,-7-3-16,-4-4 0,7-3 0,15-7 15,10-5-15</inkml:trace>
  <inkml:trace contextRef="#ctx0" brushRef="#br0" timeOffset="260659.3685">12307 5949 0,'0'0'0,"0"0"0,0 0 16,20-4-16,-20 4 0,27-6 15,-3-2-15,4-1 16,2 0-16,17-6 0,8 1 0,3 0 0,-1 2 0,23-3 15,23-1 1,-10 2-16,-7 3 16,23 0-1,5 2-15,-11 2 0,-9 5 16,-16-4-16,-23-1 0,-9 11 0,-24 11 16,-16 2-16,-11 3 0,-5-9 15,-6 2-15,-11 1 0,-6 3 0,-8 2 16,-7 1-16,-4 1 0,-2 1 15,-5 1-15,-4 1 16,-4-2-16,-4-4 0,-33 8 0,9-6 16,13-2-16,10-2 0,11-8 15,5-5-15,13-6 0,9-4 16,11-5-16,7-5 0,9-5 0,8-5 16,11-6-16,8-6 0,0 14 15,5-3-15,6-3 0,4-3 16,4-2-16,2 0 0,5 1 15,5 2-15,18-15 0,-7 7 0,-6 6 16,-4 3-16,-7 10 0,-5 8 16,-5 6-16,-2 5 0,-5 7 0,-4 3 15,-4 7-15,-4 6 0,-7-3 16,0 4-16,-2 8 0,-2 6 16,-3 1-16,-3 4 0,-2 1 15,-1 3-15,-3 1 0,-2 0 16,0 1-16,1 0 0,0-6 15,1-3-15,-1-6 16,1-1-16,-4-3 0,-2 0 16,3-9-16,2-6 0,2-6 15,1-1-15,-6-5 0,-4-6 16,1-3-16,-1-4 0,-6-4 16,-5-4-16,-2-1 0,-4-3 0,-6-2 15,-4-2-15,-9-1 0,-2 1 16,-1 2-16,-3 1 0,-1 2 0,-2 3 15,10 2-15,13 6 16,11 5-16</inkml:trace>
  <inkml:trace contextRef="#ctx0" brushRef="#br0" timeOffset="296456.6327">12234 6727 0,'0'0'0,"11"-4"0,2 1 15,3-2-15,0 0 0,12-2 16,6-1-16,2 0 0,3-1 0,9-1 16,2 1-16,-4 3 0,-3 2 15,3 0-15,-7 2 16,-8 1-16,-7 2 0,-10 4 0,-10 4 0,-10 2 15,-8 3-15,-10 0 0,-9 5 16,-11 5-16,-3-1 0,-6 1 16,-4 0-1,-1 4-15,7-1 0,5-4 16,4-4-16,4-3 0,10-5 0,9-4 16,8-3-16,9-3 0,6-2 15,14-6-15,10-7 0,2 3 0,4-1 16,9-3-16,6-1 15,6-4-15,-1 1 0,-1 1 16,0 2-16,-7 3 0,-6 0 0,-4 2 16,-7 2-16,-10 0 0,-7 0 0,-5 4 15,-1 0-15,-2 3 16</inkml:trace>
  <inkml:trace contextRef="#ctx0" brushRef="#br0" timeOffset="296657.2416">12417 6790 0,'0'0'0,"0"0"0,0 0 0,0 0 16,-19 18-16,19-18 15,-17 29-15,8-10 0,0 3 16,-2 6-16,-1 5 16,-5 12-16,0 0 0,-4 12 15,1 0-15,2-8 0,2-4 0,0 1 16,3-5-16,3-11 0,3-9 0,3-4 15,1-4 1,-1-3-16</inkml:trace>
  <inkml:trace contextRef="#ctx0" brushRef="#br0" timeOffset="296851.3137">12389 6970 0,'0'0'0,"0"0"16,0 0-16,8 21 0,-8-21 0,6 24 15,-4-4-15,0-1 0,-1 4 0,1 7 16,1 2-16,-1-6 0,0-3 0,0-7 16,1-5-16,0-1 15,-1-1-15,-1-2 0</inkml:trace>
  <inkml:trace contextRef="#ctx0" brushRef="#br0" timeOffset="297236.9555">12417 7029 0,'0'0'15,"0"0"-15,0 0 0,0 0 16,0 0-16,31-12 0,-31 12 16,35-11-16,-15 6 0,4-1 0,3 1 15,-1 0-15,1 1 0,6 0 16,-1 1-16,-4 0 0,-2 2 0,-4 2 16,-2 3-16,-4 1 0,-3 0 0,-4 3 15,-4 2-15,-4 1 0,-4 0 16,-2 3-16,-3 0 15,-3 0-15,-3-3 0,-7 3 0,-1-1 16,2-3-16,2-3 0,1-2 16,-2-4-1,1-2-15,3-4 0,3-8 0,3-7 16,1 0-16,1 0 0,5-4 16,6-3-16,-1 2 15,0 2-15,1 2 0,-2 3 16,0 4-16,0 4 0,0 2 0,1 1 15,-2 5-15,-1 2 0,0 12 16,-1 9-16,0 1 0,-1 3 0,0 13 0,0 6 16,0 1-16,0 0 0,-1 7 15,3-2-15,0-9 0,2-7 16,1-4-16,2-9 0,0 2 16,0 4-16,0-7 0,-2-4 15,-1-3-15</inkml:trace>
  <inkml:trace contextRef="#ctx0" brushRef="#br0" timeOffset="297406.2864">12916 6850 0,'0'0'0,"0"0"16,0 0-1,6 24-15,-6-24 0,5 27 0,-3-8 16,-1-1-16,0-1 0,1 1 15,0-2-15,0 2 0,1-3 0,-2-2 16</inkml:trace>
  <inkml:trace contextRef="#ctx0" brushRef="#br0" timeOffset="297660.3145">13139 6649 0,'0'0'0,"0"0"0,0 0 16,0 0-16,10 25 0,-10-25 15,3 41-15,-3-10 0,0 7 16,-1 2-16,-1 3 0,-1 10 0,-1-3 16,1 5-1,1-5-15,-1-2 0,0-9 16,2-9-16,0-7 0,-1-6 16,-1-4-16,-4-9 0,-3-3 15,-2-5-15,-2-5 0,-4-7 16,-1-6-16,3-7 0,1-5 0,2 11 15,2 5-15,2 5 0,2 2 16,1 1-16</inkml:trace>
  <inkml:trace contextRef="#ctx0" brushRef="#br0" timeOffset="297861.0477">13522 6729 0,'0'0'0,"0"0"0,6 22 0,-2-8 16,-1 2-16,0 3 0,0 2 15,1 5-15,-1-3 0,0-1 16,2-3-16,-1-4 0,1-3 0,-2-4 16,0 0-16,-1-1 0</inkml:trace>
  <inkml:trace contextRef="#ctx0" brushRef="#br0" timeOffset="298108.5882">13506 6689 0,'0'0'0,"0"0"0,0 0 15,24-6-15,-24 6 0,28-10 0,-9 3 16,1 1-16,1 2 0,0-2 0,1 1 16,4-2-16,-2 1 0,-1 2 15,-2 2-15,-2 2 0,-2 0 0,-3 2 16,-3 4-16,-3-1 15,-3 2-15,-4 5 0,-2 5 16,-1 1-16,-1-1 0,-2 2 0,0 2 16,-1-2-1,2 0-15,-2 1 0,1-1 16,0-6-16,0 0 0,-2-1 16,0-2-16,0-1 0,1-1 0,2-2 15</inkml:trace>
  <inkml:trace contextRef="#ctx0" brushRef="#br0" timeOffset="298262.4088">13596 6811 0,'0'0'0,"0"0"0,0 0 15,19-4-15,-19 4 0,27-5 16,-11 2-16,0 1 0,-1 0 0,2-1 16,-1 1-1,-1 0-15,-2 0 0,1 0 0,-2 2 16,-2-2-16</inkml:trace>
  <inkml:trace contextRef="#ctx0" brushRef="#br0" timeOffset="298409.6236">13579 6910 0,'0'0'0,"0"0"0,0 0 15,26-6-15,-12 3 0,1-1 0,4-1 16,0 0-16,-1 1 0,7-1 15,0 1-15,-4 0 0,-3 0 0,-3 2 16</inkml:trace>
  <inkml:trace contextRef="#ctx0" brushRef="#br0" timeOffset="298594.7946">13461 7088 0,'0'0'0,"0"0"0,0 0 16,32-11-16,-32 11 0,37-13 16,-10 5-16,-1 0 15,2-1-15,9-1 0,3-1 0,-6 2 0,-5 2 0,-5 0 16</inkml:trace>
  <inkml:trace contextRef="#ctx0" brushRef="#br0" timeOffset="298980.4238">13720 7114 0,'0'0'0,"0"0"15,0 0-15,4 21 0,-4-21 0,6 18 16,-2-7-16,2-1 0,1 1 16,1-3-16,3-1 0,3-5 15,0-1-15,0-3 0,2-3 16,0-1-1,-1 0-15,-3-1 0,-2-2 0,-3 1 16,0-2-16,-5 0 0,-3-1 16,-6 3-16,-4 1 0,-4 1 15,-4 3-15,-2 2 0,-1 2 0,-5 4 16,-4 3-16,1 2 16,0 4-16,-5 4 0,1 2 15,5 0-15,5 0 0,4 3 0,7-1 16,6-2-16,5-3 0,13-1 0,10-1 15,1-3-15,3-2 0,17-3 16,9-3-16,0 0 0,-1-3 16,7-1-16,3-1 0,5 1 15,-6 0-15,1-6 0,-4-3 16,-11-1-16,-7-1 16,-10 4-16,-8 1 0,-6 2 15</inkml:trace>
  <inkml:trace contextRef="#ctx0" brushRef="#br0" timeOffset="299212.389">13901 6772 0,'0'0'0,"0"0"0,0 0 15,0 0-15,25-13 0,-25 13 0,39-12 16,-15 6-16,3-1 0,2 1 15,4 0-15,8-3 0,-1 0 0,6 0 16,-3 3-16,-5 1 0,-6 0 0,-8 0 16,-8-1-16,-1 2 0,-4-1 0,-2 2 15</inkml:trace>
  <inkml:trace contextRef="#ctx0" brushRef="#br0" timeOffset="299343.9752">14130 6756 0,'0'0'0,"0"0"16,0 0-1,0 0-15,0 0 0,-10 21 16,10-21-16,-7 18 0,7-18 0,-9 23 16,2-7-16,-1 0 0,1 1 15,-3 1-15,0 0 16,1-3-16,1-1 0,2-3 16</inkml:trace>
  <inkml:trace contextRef="#ctx0" brushRef="#br0" timeOffset="299713.9901">13998 6985 0,'0'0'0,"0"0"0,0 0 0,2 18 16,-2-18 0,0 0-16,-3 28 0,1-18 0,1 0 15,-1-2-15,1-1 16,1-2-16,0 0 0,3-4 15,0-3-15,1-1 0,2-1 0,0-4 16,2-2-16,0 0 16,1-1-16,2-4 0,3-1 15,4-3-15,0 1 0,2 2 0,1 2 0,-2 1 16,-3 2-16,2 3 0,0 4 16,-3 2-16,-1 1 0,1 3 15,-1 3-15,-3 2 0,-2 3 0,-2 2 16,-4 1-16,-1 0 0,-1 1 15,-3 1-15,-2 0 0,-2-1 16,-1-1-16,0 1 16,-3-1-16,-2-4 15,-3-1-15,3-1 0,1-2 16,2 0-16</inkml:trace>
  <inkml:trace contextRef="#ctx0" brushRef="#br0" timeOffset="299883.4203">14168 7029 0,'0'0'0,"0"0"0,0 0 16,0 0-16,-11 24 0,5-12 0,0 4 15,-2 0-15,0 3 0,-1 0 16,-1 1-16,-3 3 0,0-4 0,0-5 16,-1-4-16,3-1 0,1-1 15,3-1-15</inkml:trace>
  <inkml:trace contextRef="#ctx0" brushRef="#br0" timeOffset="300014.9992">14142 7143 0,'0'0'16,"0"0"-16,0 0 0,28 7 0,-16-3 15,2 2-15,3 1 0,-1 1 16,2 1 0,4 4-16,0 2 0,-3-3 15,-3-2-15,-1-2 0,-3-1 0,-2-2 16</inkml:trace>
  <inkml:trace contextRef="#ctx0" brushRef="#br0" timeOffset="300686.0203">13183 6371 0,'0'0'0,"-8"-2"16,-3-1-16,-3 1 0,-2 1 0,-12 1 15,-4 0-15,-3 0 0,-3 0 16,-11 4-16,-4 4 0,1 1 0,1 0 15,-14 7-15,-2 4 0,2 1 0,1 0 16,-11 12-16,0 8 0,-1 3 16,9 0-16,-26 23 0,9-4 15,15-6-15,8-6 0,12 9 16,7 4-16,11-10 0,8-6 16,7 2-16,6 4 0,10-6 0,7-4 31,8 0-31,6 0 0,6-8 15,4-4-15,17 0 0,13 0 16,2-3-16,3-3 0,15-7 0,12-6 16,1-6-16,-1-3 0,21-7 15,13-4-15,-3-2 0,1-4 0,12 1 16,9-2-16,-10 1 16,-6 1-16,12-3 0,10 0 0,-18 2 0,-13 4 15,5-6-15,1-4 0,-15 1 16,-11 1-16,-4-4 0,-3-2 15,-14 0-15,-9 3 0,-2-11 16,-1-5-16,-15-2 0,-11 0 0,-8-6 16,-7-4-16,-8 3 0,-6 4 15,-18-9-15,-13-9 0,-8 0 0,-6-2 16,-18 2-16,-12-2 0,-4 7 16,-2 3-16,-27-2 0,-17-1 15,-1 5-15,0 6 0,-25 1 16,-17 2-16,8 11 0,4 7 0,-25 11 15,-19 8-15,13 8 0,9 4 16,51-2 0,36-4-16,25 0 0</inkml:trace>
  <inkml:trace contextRef="#ctx0" brushRef="#br0" timeOffset="310351.4046">15837 6804 0,'0'0'0,"0"0"0,0 0 0,0 0 15,26-6-15,-26 6 0,22-2 0,-8 1 16,1-1-16,2 1 0,-1 0 16,3 0-16,2 0 0,6 1 15,0 1-15,-3 0 16,-2 1-16,-2 2 0,-4 2 16,-1 1-16,-4 1 15,-3 1-15,-4 0 0,-4 3 16,-3 1-16,-7 2 0,-6 2 15,0 0-15,-2 1 0,-2 0 0,-2 0 16,-4 3-16,0 0 0,7-3 16,3-3-16,5 0 0,4-2 15,9 0-15,5 0 0,5-1 16,4-2-16,5 1 0,4 1 0,-1 0 0,-2 0 16,-1 1-16,-2 2 0,-2-1 15,-4 1-15,-3 0 0,-4-1 16,-2-1-16,-4 0 0,-6-1 15,-5-1-15,-3-2 16,-3-1-16,0-1 0,-2 1 0,-3-1 16,-2 0-16,-1-4 0,0-2 0,3-1 15,3-1-15,5 1 0,2-1 0,2 1 16</inkml:trace>
  <inkml:trace contextRef="#ctx0" brushRef="#br0" timeOffset="310599.0091">16380 6967 0,'0'0'0,"0"0"0,0 0 0,22 0 16,-22 0-16,0 0 0,35 0 0,-35 0 0,30-2 15,-11 1-15,2-1 0,0 0 16,1-1-16,6 0 0,-2 1 16,1 1-16,-1-1 0,1-1 15,-2-1-15,-3 0 0,-3-1 0,-4 0 16,-2 2-16,-2 0 0</inkml:trace>
  <inkml:trace contextRef="#ctx0" brushRef="#br0" timeOffset="311022.0393">17154 6787 0,'0'0'0,"0"0"0,0 0 16,0 0-16,0 0 0,-5 30 15,5-30-15,-17 28 0,6-8 0,-1-1 16,0-1-16,-1-2 0,-1-1 15,-3 3-15,0-2 0,3-2 16,3-3-16,1-1 0,2-1 16,4-3-16,3-2 0,5-1 0,6-2 15,0 1-15,1 0 0,9-2 16,3-3-16,1 1 0,2 0 16,1 2-16,3 0 0,-4 3 0,-1 1 15,2 3-15,-1 5 0,-4 0 16,-4 2-16,-4 1 0,-7 5 15,-2-1-15,-3 2 16,-4 0-16,-4 1 16,-3-3-16,-2-2 0,-5-3 15,-6 0-15,0-1 0,0-1 16,-7-4-16,-4-4 0,3 0 0,2-2 16,-5-4-16,1-3 0,4-5 15,4-2-15,4-9 0,4-7 16,4 6-16,3 4 0,2 5 0</inkml:trace>
  <inkml:trace contextRef="#ctx0" brushRef="#br0" timeOffset="311137.5471">17120 6814 0,'0'0'0,"0"0"0,0 0 0,25-5 16,-10 2-16,4-1 0,5 2 16,2 1-1,3-1-15,12 1 0,2 1 16,-7 0-16,-5 0 0,-6 0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56:29.847"/>
    </inkml:context>
    <inkml:brush xml:id="br0">
      <inkml:brushProperty name="width" value="0.05292" units="cm"/>
      <inkml:brushProperty name="height" value="0.05292" units="cm"/>
      <inkml:brushProperty name="color" value="#FF0000"/>
    </inkml:brush>
  </inkml:definitions>
  <inkml:trace contextRef="#ctx0" brushRef="#br0">2871 6272 0,'0'0'0,"0"0"0,0 0 15,0 0-15,0 0 0,10 20 16,-10-20-16,8 21 0,-8-21 0,7 28 16,-1-10-1,-3 2-15,0 0 0,1 5 16,-1 5-16,0 7 0,0 1 15,0 3-15,0 4 0,-2 5 16,1-2-16,-2 14 0,-2 5 16,1-5-16,-1-5 0,1 17 15,-3 5-15,2-8 0,0-5 0,-2 19 16,-3 6-16,1-12 0,1-7 0,-3 46 16,2-2-16,-3-18 0,2-11 15,-5 12-15,0 9 16,1-12-16,2-10 0,0 12 0,1 10 15,3-10-15,2-4 0,-1 9 16,-2 6-16,0-8 0,3-6 0,-3 16 16,2 12-16,1-14 0,-1-11 0,-1 16 15,-1 11-15,2-11 0,2-6 16,-3 9-16,-2 5 16,3-13-16,3-11 0,2 16 0,3 10 15,0-11-15,3-7 0,-4 16 16,1 13-16,0-14 0,-2-10 0,0 16 15,-1 11 1,1-16-16,-2-11 0,1 14 16,3 10-16,-1-14 0,-1-8 15,2 16-15,1 12 16,-2-13-16,1-10 0,-3 6 0,1 4 16,-1-6-16,-1-3 0,0 12 15,2 8-15,-1-11 0,3-7 0,-2 6 16,0 5-16,1-14 0,-1-8 0,0 9 15,1 10-15,-3-13 0,0-11 16,3 12-16,1 7 0,-3-15 16,1-10-16,1 5 0,4 2 15,2-7-15,3-6 0,-4 3 16,0 3-16,-1-7 0,-1-5 0,-3-2 16,0-1-1,-2-7-15,1-5 0,2 1 16,1 1-16,-5-17 0,0-10 15,-3 1-15,-3 0 0,1-9 16,1-7-16,-7-2 0,0-2 16,-5-10-16,-3-7 0,-5-12 0,-2-8 15,9 3-15,5 2 0,2 1 16</inkml:trace>
  <inkml:trace contextRef="#ctx0" brushRef="#br0" timeOffset="11588.2779">2263 8008 0,'0'0'0,"0"0"32,-9-15-32,4 10 0,1-1 0,0 2 15,-1 1-15,4-1 0,1 0 0,0 1 0,0 3 31,0 0-31,3 5 0,0 1 0,1 1 0,2 9 32,3 6-32,1 8 15,2 9-15,1 6 0,-1-3 0,5 7 16,-4-4-16,1-3 16,1-4-16,2-1 15,6 1-15,-1-6 16,3-4-16,1-6 0,-1-6 0,3-7 15,1-7-15,0-5 0,-1-5 16,4-9-16,5-8 0,-2-3 0,0-4 0,7-7 16,4-5-16,4-10 0,-3 1 15,14-15-15,2-5 16,-5 7-16,-3 3 0,33-33 16,-4 6-16,-11 14 0,-8 12 0,-7 4 15,-2 3-15,-9 11 16,-5 10-16,-11 4 0,-7 5 15,-6 10-15,-8 7 0,-1 4 0,-6 2 16,0 1-16</inkml:trace>
  <inkml:trace contextRef="#ctx0" brushRef="#br0" timeOffset="22361.0456">2246 9347 0,'0'0'16,"0"0"-16,0 0 15,36 3-15,-15 1 16,12 2 0,8 1-16,7 0 15,12-2-15,4 4 16,5 0-16,17 5 15,-2 0-15,1 1 16,-12-1-16,-16 0 16,-16 2-16,-16 4 15,-17 5 1,-16 2-16,-13 3 16,-14 1-1,-12 3-15,-11 1 16,-8-1-16,-17 2 15,0-7 1,5-6-16,7-5 0,0-8 16,9-9-1,17-10-15,10-7 16,20-11-16,11-7 0,16-6 16,14-9-16,9-3 15,9-1-15,4-4 16,-4 7-16,0 3 0,0 1 15,1 2-15,-4 6 16,-13 10-16,-5 9 0,-5 9 16,-2 6-16,-1 12 15,2 6-15,-2 11 0,-2 5 16,-1 10-16,-2 9 0,-1-3 16,-2 4-16,3 5 0,-4-5 15,3 1-15,-2 0 16,2 1-16,-3-5 0,-1-3 0,-2 0 15,-1-4 1,0-3-16,-4-6 0,-3-7 16,0-5-16,-1-4 0,-3-8 15,-7-6-15,-2-5 0,-4-4 16,-4-12-16,0-9 16,-6-2-16,-6-8 0,1-2 15,2-3-15,-10-8 0,1-1 16,0-3-16,7 5 0,-17-18 0,3 7 15,12 13-15,5 9 0,-3 4 16,-4 3-16,7 12 0,4 6 0,9 5 16,7 4-16,5 1 0</inkml:trace>
  <inkml:trace contextRef="#ctx0" brushRef="#br0" timeOffset="33546.5891">3033 11192 0,'0'0'0,"0"0"0,0 0 16,0 0-16,0 0 0,0 0 16,0 0-16,-18-16 0,18 16 0,0 0 0,0 0 15,-22-12-15,22 12 0,0 0 16,0 0-16,-24-11 0,17 9 16,-2 1-16,2 1 0,-2-2 15,0 1-15,1 0 0,0 1 16,-2-1-16,-1 1 0,1 0 15,0 0-15,0-1 0,0 0 0,-1 2 16,1 1-16,0-1 0,1-1 0,1 1 16,-3 1-16,4-2 0,-2-1 15,0 1-15,1 1 0,0-1 16,1-1-16,0 1 0,2 1 16,-1-1-16,2-1 0,1 0 15,-1 1 1,2 0-16,1 1 0,-2 0 0,0-1 15,3 0-15,-2 1 0,2-1 16,1 3-16,-1-3 0,4 1 16,-1 2-16,1-1 0,2 0 0,-2 0 15,2 2-15,0-2 16,1 1-16,0 1 0,0 1 0,1 0 16,1 0-16,0 0 0,-2-1 0,2 0 15,0 0-15,1-1 0,-1 2 16,1-1-16,-3-2 0,2 1 15,0-1-15,0-1 0,-1 0 16,0-1-16,-1 1 0,2 0 16,-1 0-16,-1-1 0,0 1 0,0 0 15,-3-1 1,2 0-16,-1 0 0,2 1 16,-3 0-16,2-1 0,-3 1 15,0-1-15,0 0 0,0 0 0,0-1 16,-2 1-16,1 0 15,-2 0-15,4 0 0,-4 0 16,0 0-16,0 0 0,0 0 0,-4-2 16,4 2-16,-2-2 0,1 2 0,-2-1 15,-1 1-15,1-1 0,0 1 16,-3 1-16,3 1 0,-3 1 0,2 2 16,1-1-16,-2 0 0,2 1 15,2-2-15</inkml:trace>
  <inkml:trace contextRef="#ctx0" brushRef="#br0" timeOffset="35722.7295">2102 12466 0,'0'0'0,"0"0"16,0 0-16,0 0 0,0 0 0,0 0 16,0 0-16,0 0 15,0 0-15,14 21 0,-14-21 16,0 0-1,0 0-15,16 20 0,-16-20 0,0 0 16,14 21-16,-14-21 0,14 22 16,-9-9-16,2 0 0,0 1 15,2 0-15,0 2 16,-2 0-16,2 3 0,-2 0 16,2 0-16,-2-1 0,3 4 0,2 0 15,-2 1-15,2-2 0,-2 0 0,2-1 0,0 0 16,-1-1-16,1-1 0,0-1 15,0-2-15,2-3 0,-2 0 16,3-1 0,-2-3-16,3 0 0,-1-4 0,3-1 15,0-2-15,-2-1 0,1-3 16,0-2-16,0-4 0,0-3 0,3-1 0,2-3 16,4-3-16,-1-1 0,-3-2 15,1-2-15,2 0 0,-3-1 16,3-3-16,2-4 0,0 1 15,-2 1-15,7-5 0,2 2 16,1 1-16,-3 0 0,-2 0 16,-1 1-16,0-1 15,-1 0-15,7-4 0,-2 6 16,-5 2-16,-2 3 0,0 0 16,0-1-16,-4 2 0,0 0 0,-5 4 15,-1 0-15,-4 3 0,-2 3 16,-4 5-16,0 1 15,-3 2-15,3 0 0,-5 4 16,1-2-16,-2 4 0,0-3 0,0 3 16</inkml:trace>
  <inkml:trace contextRef="#ctx0" brushRef="#br0" timeOffset="45805.8778">2380 14001 0,'0'0'0,"0"0"0,0 0 16,13 22-16,-13-22 0,13 22 15,-9-7 1,3 2-16,0 1 0,0 3 15,1 3-15,3 6 0,2 0 0,-3 0 16,2-1-16,-2 1 16,2-1-16,0 6 0,1-2 0,-1-4 15,-1-3-15,2-3 16,-1-3-16,0-3 0,1-3 0,-1-4 16,3-4-16,0-2 0,3-2 0,-2-6 15,3-4-15,3-6 0,1-3 0,6-7 16,4-2-16,2-6 0,3-3 15,7-11-15,2-1 0,1-1 16,1 2-16,5-10 0,-3-1 16,5-3-16,-2 4 0,-9 6 15,-2 3 1,0 0-16,-3 5 0,2-8 0,-10 7 16,-11 12-16,-9 8 0,-5 7 15,-4 6-15,-3 5 0,-6 2 16,3 0-16,2 1 0,1 2 15</inkml:trace>
  <inkml:trace contextRef="#ctx0" brushRef="#br0" timeOffset="56544.1131">9581 14224 0,'0'0'16,"0"0"-16,0 0 0,0 0 0,0 0 0,0 0 15,0 0-15,0 0 0,0 0 16,25-14-16,-25 14 0,0 0 16,0 0-16,0 0 0,0 0 15,0 0-15,0 0 0,0 0 16,0 0-16,0 0 0,0 0 0,0 0 16,0 0-1,0 0-15,0 0 0,0 0 16,0 0-16,0 0 0,0 0 0,-21-3 15,21 3-15,0 0 16,0 0-16,-29 0 0,29 0 16,-22 0-16,22 0 15,-28 3-15,28-3 0,-24-1 16,11 1-16,0-1 0,0 0 0,-2-1 16,-1 2-16,-1-1 0,1-1 15,-2 0-15,-1 0 0,-2-2 16,-2 0-1,-1 0-15,0 0 0,-6-1 16,1 0-16,-1 1 0,1-2 16,-1 2-1,0-3-15,0 2 16,1 0-16,-1 0 0,1 1 16,-1 1-16,0-1 15,-1 0-15,0-1 0,1 3 16,1-1-16,-5 0 15,1 0-15,2 0 0,-1 1 16,-2-2-16,-1 1 0,0 1 16,0 0-16,2 0 0,1 0 15,-1-1-15,1 1 16,-1 0-16,0 0 16,1 1-16,0 0 0,0-1 15,0-2-15,-2 2 16,-2 2-16,-1-1 15,3 0-15,0 0 0,0 1 16,-2-1-16,1-1 16,-5 2-1,-1 1-15,0-1 16,0-2-16,-1 3 16,0 1-1,4 0-15,3-2 16,-2 1-16,-2 0 15,-1 1-15,-2 1 16,-2-2 0,-2 0-16,1 0 15,0 1-15,-1-1 16,-1-1-16,0 1 16,-2 1-16,4-1 15,2 0-15,-1 1 16,0 1-16,-2 0 15,2-2-15,-3 1 16,-1 1 0,3 1-1,-2 0-15,2-1 16,0-1-16,3 2 16,2 1-1,0-1-15,-1 1 16,6 0-16,0 0 15,3-1-15,-2 0 16,0-1-16,1 1 0,0-1 16,3 0-16,1 0 15,-1 0-15,-1 1 16,1-1 0,1 2-16,4 0 0,0-2 15,-4-1 1,6 0-1,-1 1-15,-1-1 16,1-1 0,0-1-16,-1 0 15,-1 1-15,-2-1 16,1 0-16,0 0 16,0 0-16,2 2 15,-2-1-15,0-1 0,-1-1 16,1-1-1,-1 2-15,0 0 16,1 0-16,0 2 16,3-1-16,1 0 15,1 0 1,0 0-16,2-1 0,1 0 16,2 1-16,-1 1 15,2-1-15,4 0 16,2 0-1,2-1-15,1 0 16,1 0-16,2 0 16,-1 0-1,0 1-15,3-1 0,-1 1 16,-1-1 0,1 0-16,0 0 15,0 0-15</inkml:trace>
  <inkml:trace contextRef="#ctx0" brushRef="#br0" timeOffset="59438.9832">16762 14139 0,'0'0'0,"0"0"0,0 0 15,0 0-15,0 0 0,0 0 16,27-1-16,-27 1 0,0 0 15,0 0-15,25 4 0,-25-4 0,13 3 0,-4-1 16,2 0-16,1-1 0,1 0 16,1 0-16,3 1 0,1-1 15,0 2-15,3-1 0,2 2 16,-1-2-16,0 0 0,6 1 16,0 0-16,0-1 0,2-3 15,0 2 1,0 0-16,-1 1 0,0-1 0,8 1 15,3-2-15,-1 0 16,-2 1-16,4-1 0,3 1 16,1 1-16,3-1 0,1 0 15,3-1 1,13 0-16,2 0 16,-1 0-16,-3 0 0,-1-1 0,-2 1 15,-1-1-15,1-2 16,0 0-16,3 1 15,9 0-15,-2-1 16,-3 0-16,-5-2 16,-1 0-16,-1 0 15,1 1-15,2 0 0,-3 0 0,-3 0 16,0-4-16,1-4 16,-1 6-16,-1 4 15,-1 0-15,1 0 16,-10-1-16,-6 0 0,7-1 15,1 1-15,-7 3 0,-5 0 0,2-3 16,3-2 0,-5 0-16,-2 1 0,3 0 0,0 0 15,1 1-15,-1 2 0,6-2 16,5 0 0,-9-1-16,0 0 0,4 1 0,0 2 15,-4 0-15,-4-1 0,2-1 16,4-1-16,-3 1 0,-3 1 0,-2 0 15,-2 4-15,-3-4 0,2-1 0,3 0 16,3 0-16,5 1 16,8 0-16,-8 0 0,-5-3 15,4 4-15,2 2 0,0-1 16,-2-1-16,7 4 16,3 4-16,-3-2 0,-4-2 15,-1 0 1,-2 1-16,5-1 15,0 0-15,-6-2 0,-3-1 16,-5-1-16,-4 0 16,-3-1-16,-3 2 0,-1-2 15,-1-1-15,-7 1 16,-1 1-16,-3 0 16,-2 1-16,-3 2 0,-2 1 0,-8 3 15,-5 2-15,-2 0 0,-2-1 0,3-1 16,3-1-16,1-2 0</inkml:trace>
  <inkml:trace contextRef="#ctx0" brushRef="#br0" timeOffset="138307.6995">3399 16344 0,'0'0'0,"0"0"0,0 0 0,0 0 16,0 0-16,0 0 0,0 0 15,0 0-15,0 0 0,25-3 16,-25 3-16,0 0 0,31-3 0,-31 3 15,25 0-15,-12 0 0,1 0 0,5 0 16,3 0-16,2 2 0,-2-1 16,7 2-16,1-3 0,12 1 15,0 0-15,5-1 0,0 0 16,13 2-16,1 1 0,4-1 16,1 0-1,11 0-15,-4-1 0,18-1 0,-3-2 16,0 1-16,-1-2 0,17-1 15,1 0-15,36-5 0,-17 0 16,0-1-16,-1 1 0,-6 1 16,-4 0-16,6 0 0,4-2 15,-4 3-15,-2 2 0,8-1 16,1 1-16,-2 2 0,-2 2 0,8-1 0,3 1 16,-5-1-16,-4 2 0,6 0 15,1 2-15,-5-1 0,-2 1 16,5 2-16,3 1 0,-2 0 15,-1-1-15,2 3 0,5 1 16,-11 2-16,-4 2 0,4 1 16,2 1-16,0-2 0,-1-1 0,-2-2 0,1-1 15,-7 0-15,-6 0 0,7-1 16,6-1-16,-11-2 0,-4-3 0,6 1 16,7-1-16,-11-1 15,-7 0-15,7 0 0,6 0 16,-5 0-16,-4 0 0,1-1 15,2-2-15,-12 0 16,-6 0-16,10 1 0,9-3 16,-8 0-16,-6-2 0,4-1 15,4-1-15,-4 4 0,-5 2 16,2 1-16,2 0 0,-6-1 0,-4-1 16,5 0-16,2 1 15,-5 0-15,-3 0 0,3 1 16,5 0-16,-7 1 0,-3 1 0,4-1 0,4 0 15,-5 1-15,-5 1 0,-1-3 16,0-1-16,-4 1 0,-1 1 16,-2-1-16,2 0 0,-9 2 15,-3 0-15,-1 0 0,0 0 0,-8-3 16,-7-1-16,0 3 16,0 1-16,-9-1 15,-7-1-15,-1-2 0,-4-2 16,-10 1-16,-8 2 0,-4 0 15</inkml:trace>
  <inkml:trace contextRef="#ctx0" brushRef="#br0" timeOffset="147440.5921">9523 14862 0,'0'0'0,"0"0"0,0 0 15,0 0-15,-20-7 0,20 7 0,0 0 16,-31-1-16,19 2 0,-2 1 16,-2-1-16,-5 4 0,-2 1 15,-4 5-15,-4 2 0,-8 5 0,3-1 0,-14 6 16,-2 1-16,2 1 0,0 2 15,-10 7-15,-1 2 0,2 0 16,3 4-16,-9 10 16,2 2-16,7-2 0,5-1 0,-2 7 15,8-1-15,-10 19 0,10-8 16,10-6 0,7-5-16,10 0 0,7 2 0,11-4 15,8-2-15,4-3 0,5-2 16,9-2-16,10-1 0,3-3 15,4-2-15,9-2 0,5-3 16,5-1-16,4-1 0,14-3 16,7-2-16,-2-7 0,-2-5 0,23 1 15,14-1-15,-16 2 0,-11-1 16,0-7-16,1-4 0,8-2 0,4-4 16,30 1-1,20 0-15,-7-5 0,-1-2 16,-39 4-16,-25 3 0,22-4 15,16-2-15,-24-5 0,-16-4 16,-4 2-16,-2 1 0,-4-4 0,-3-4 0,-6-3 16,-3-4-16,-7-1 0,-5-1 15,-7-12-15,-5-8 0,-5 3 16,-4 4-16,-4-6 0,-3-3 16,-9-4-16,-6-1 0,-9-3 15,-7-2-15,-5 8 0,-2 4 0,-5-9 16,-3-4-1,-4 1-15,-2 1 0,-13 5 16,-9 4-16,-3 4 0,-4 3 16,-7-3-16,-5-1 0,-1 8 15,-1 6-15,-15-6 0,-12-3 16,4 8-16,2 8 0,-14 7 16,-10 6-16,0 1 0,-1 0 0,-11 10 15,-5 7-15,-1 6 0,-1 4 0,44-4 16,30-2-16,20-2 15</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09-18T01:59:13.213"/>
    </inkml:context>
    <inkml:brush xml:id="br0">
      <inkml:brushProperty name="width" value="0.05292" units="cm"/>
      <inkml:brushProperty name="height" value="0.05292" units="cm"/>
      <inkml:brushProperty name="color" value="#FF0000"/>
    </inkml:brush>
  </inkml:definitions>
  <inkml:trace contextRef="#ctx0" brushRef="#br0">2121 6534 0,'0'0'0,"0"0"15,0 0-15,0 0 0,0 0 0,22-9 32,-22 9-32,25-2 0,-25 2 0,32-1 15,-13-1-15,3 1 0,0 0 16,10 1-16,6-3 0,0 2 16,0 1-16,4 1 0,5 1 15,9-4-15,-1 1 0,17-1 16,3 0-16,-4 1 0,-4-1 0,21 1 15,6-2-15,-8 1 0,-5 2 0,46-4 16,14 0-16,-21-3 0,-12 0 16,7 1-16,8 1 0,-15 2 15,-7 2-15,18-7 0,9-5 16,-11 5-16,-8 5 0,16-1 16,12 2-16,-14-3 0,-9-1 0,22-4 31,11-3-31,-16 6 0,-11 2 0,22-5 15,16-2-15,-19 2 0,-14 2 0,22-1 16,11-1-16,-15 2 16,-11 1-16,17 2 0,12 1 15,-22-3-15,-14-4 0,18 2 16,13 0-16,-18 2 0,-15 4 0,17-2 16,11-1-16,-18 1 0,-13-1 0,16-2 15,6-4-15,-16 2 0,-13 3 16,13 1-16,8 2 0,-21 0 15,-15 2-15,9 2 0,7 0 16,-21 5-16,-11 2 0,-4 1 0,-2 3 16,-16-1-16,-12 1 0,-14-3 15,-10-3-15,-9-1 0</inkml:trace>
  <inkml:trace contextRef="#ctx0" brushRef="#br0" timeOffset="9998.7978">9824 4662 0,'0'0'0,"0"0"0,0 0 16,22-13-16,-22 13 0,24-8 0,-5 3 15,1 1-15,2-2 0,2 2 16,3 0-16,7 0 0,-1 1 0,-2 1 15,-1-2-15,-3 3 0,-2 2 0,2 0 32,-6 0-32,-4 1 0</inkml:trace>
  <inkml:trace contextRef="#ctx0" brushRef="#br0" timeOffset="10636.5706">9829 4893 0,'0'0'0,"0"0"0,0 0 0,-3 21 16,3-21-16,-1 22 0,2-8 16,1 4-16,1 2 0,0 2 15,1 2-15,0-2 0,-1-1 0,1 5 16,0 1-16,-1-5 0,0-1 0,-1-8 16,1-2-16,-2-5 0,-1-2 0,0-4 15,2-8-15,0 0 0,1-1 16,1-5-16,0-3 15,2-4-15,1-3 0,4 1 0,4-1 16,1 0-16,3 3 0,4-6 16,1 0-16,2 6 0,-1 2 0,1 2 15,-1 3-15,-3 5 0,-3 3 0,-1 5 16,0 3-16,-2 5 0,-2 2 16,-2 5-16,-1 2 15,-1 2-15,-1 2 0,-4-1 0,-3 0 16,-2 0-16,-1-1 0,-1 0 15,-2-3 1,-1-1-16,0-2 0,-1-3 16,0 0-16,-2-3 0,0-1 0,1-5 15,-2-4-15,1-3 0,1-5 16,4-5-16,2-6 16,3-4-16,4-1 0,4-10 0,3-1 15,4 2-15,4 1 0,8-8 16,3 2-16,1 3 0,2 3 0,2 5 15,-1 3-15,3 3 0,-5 4 0,-2 8 16,-2 4-16,-5 6 0,-2 1 16,-3 11-16,-2 9 0,-6 5 15,0 6-15,-2 10 0,-1 8 16,-1 2-16,1 0 0,1 11 16,1-1-1,0-3-15,1-2 0,-1-1 16,-1-5-16,-2-6 0,-2-6 0,-1-4 15,1-3-15,-4-6 0,-1-4 16,-1-4-16,-1-5 16,-2-4-16,-3-2 0,-8-6 0,-6-4 15,1-2-15,-1-2 0,5 2 16,3 3-16,2 1 0</inkml:trace>
  <inkml:trace contextRef="#ctx0" brushRef="#br0" timeOffset="10937.4969">10526 4894 0,'0'0'0,"0"0"0,19-9 16,-5 4-16,5-2 0,9-3 16,2 1-1,1-1-15,1 1 0,0 2 16,0 2-16,4 2 0,-3 3 0,-5 2 16,-2 0-16,-8 2 0,-4 2 15,-10 2-15,-7 2 0,-8 4 16,-6 4-16,-8 3 0,-8-1 15,-1 2-15,-2 0 0,-5 5 16,2 1-16,6-4 0,5-4 0,8-2 0,7 0 16,4-6-16,5-6 0,14 1 15,11-2-15,10-4 0,6-3 16,10-4-16,9-5 0,-1 0 16,1 1-16,10-2 0,0 0 15,-16 3-15,-13 3 0,-8 0 16</inkml:trace>
  <inkml:trace contextRef="#ctx0" brushRef="#br0" timeOffset="11116.0149">11343 4797 0,'0'0'0,"0"0"0,0 0 16,0 0-16,30 8 0,-30-8 15,31 9-15,-15-3 0,1 0 0,-1 3 16,1 1-16,-3 0 0,-2-2 16,-1-1-16</inkml:trace>
  <inkml:trace contextRef="#ctx0" brushRef="#br0" timeOffset="11285.3945">11332 5295 0,'0'0'16,"0"0"-16,0 0 0,0 0 0,0 0 15,33-4-15,-33 4 0,44-13 16,-17 3-16,3-3 0,3-3 16,0 1-1,1-2-15,9-6 0,-1-1 16,1-6-16,-7 0 0,-6 5 16,-6 5-16,-5 4 0</inkml:trace>
  <inkml:trace contextRef="#ctx0" brushRef="#br0" timeOffset="11655.4512">11667 4856 0,'0'0'16,"0"0"-16,0 0 0,32-4 0,-32 4 15,41-9-15,-12 3 0,0 1 16,3-1-16,10-2 0,1 0 16,-4 3-16,-4 0 0,5 1 15,-5 2-15,-7 1 0,-7 2 16,-9 4-16,-8 5 0,-8 2 0,-8 2 15,-9 4-15,-7 2 0,-5 0 16,-4 0-16,-1 2 0,2 2 0,-4 2 16,4-2-16,6-1 0,5-1 15,6-5-15,6-3 0,13-3 16,11-3-16,10-1 0,7-4 16,11-4-1,8-3-15,3-4 0,1 0 0,9-2 16,2-1-16,-8-1 15,-6-3-15,-3 2 0,-4 0 0,-4-2 16,-9 2-16,-12 0 0,-9 1 16,-12 2-1,-8 0-15,-17-6 0,-11-3 16,7 4-16,-1 2 0,4 1 0,8 3 0,5 3 0</inkml:trace>
  <inkml:trace contextRef="#ctx0" brushRef="#br0" timeOffset="11840.489">11870 4655 0,'0'0'0,"0"0"15,0 0-15,0 0 0,0 0 16,0 0-16,0 0 0,6 29 16,-6-29-16,1 41 15,-2-12-15,0 6 0,-2 6 16,1 2-16,-1 3 0,0 12 16,-2-2-16,1 6 0,-1-7 15,0-1-15,1-8 0,1-10 16,0-8-16,0-8 0,0-8 15,1-2-15,0-3 0,1-1 0</inkml:trace>
  <inkml:trace contextRef="#ctx0" brushRef="#br0" timeOffset="11972.0974">11990 5221 0,'0'0'0,"0"0"0,0 0 0,23 21 16,-9-10-16,0 2 0,3 3 15,5 2-15,1 2 0,2-2 16,3-1-16,-2-2 15,0-3-15,-1 1 0,-5-4 16,-4-1-16</inkml:trace>
  <inkml:trace contextRef="#ctx0" brushRef="#br0" timeOffset="12141.4896">12824 4568 0,'0'0'0,"0"0"0,0 0 16,33 2-16,-19 0 0,1 3 15,-1 2-15,1 1 0,-1-2 0,-3-1 16</inkml:trace>
  <inkml:trace contextRef="#ctx0" brushRef="#br0" timeOffset="12342.1122">12795 4959 0,'0'0'16,"0"0"-1,2 26-15,-1-7 0,1 5 0,0 13 16,-1 2-16,2 10 0,2 0 16,-1-4-16,0-5 0,3-2 15,2-10-15,2-6 0,2-5 16,1-7-16,2-6 0,-6-2 15,-3-1-15,0 0 0</inkml:trace>
  <inkml:trace contextRef="#ctx0" brushRef="#br0" timeOffset="12620.9629">13247 4710 0,'0'0'16,"8"-4"-16,3-2 0,2-1 15,3 0-15,7 0 0,3 1 16,2 0-16,-1 0 15,7 2-15,1 4 16,-3 4-16,-4 3 0,0 8 0,-2 5 16,0 5-16,-3 3 0,-2 7 15,-1 4-15,-1 8 0,-2-3 16,-3 2-16,0 0 0,-1 3 16,-2-2-1,-1-2-15,-1 1 0,-4-3 0,-3-1 16,-2-11-16,-2-8 0,-12-6 0,-8-3 15,-6-4-15,-3-2 0,-4-7 16,-7-4-16,9 1 0,8 0 0,5 1 16</inkml:trace>
  <inkml:trace contextRef="#ctx0" brushRef="#br0" timeOffset="12806.0204">13064 4988 0,'0'0'16,"0"0"-16,0 0 16,19 22-16,-19-22 15,15 33-15,-7-16 0,0 0 0,-1-1 16,-2-3 0,-3-3-16,0-2 15,0 0-15,0-1 0</inkml:trace>
  <inkml:trace contextRef="#ctx0" brushRef="#br0" timeOffset="13043.9614">13136 4970 0,'0'0'0,"11"-3"16,8-1-16,4 1 15,4 1 1,0 2-16,-2 2 16,-5 2-16,-6 3 15,-9 6-15,-10 1 31,-6 3-31,-4 1 16,0-3 0,2-3-16,10-4 15,8-3-15,9-4 0,6-3 16,9-5-16,9-4 16,3 0-16,-7 0 0,-6 3 15</inkml:trace>
  <inkml:trace contextRef="#ctx0" brushRef="#br0" timeOffset="13275.9668">14075 4477 0,'0'0'0,"0"0"16,0 0-16,13 34 15,-6-9-15,1 3 16,2 4-16,-2-3 16,1-1-16,-1-3 15,-1-3-15,-2-3 16</inkml:trace>
  <inkml:trace contextRef="#ctx0" brushRef="#br0" timeOffset="13523.0237">14120 4478 0,'0'0'0,"0"0"0,0 0 16,40-11-16,-20 7 0,1 1 15,1 2-15,-1 2 16,-1 2-16,-3 2 0,1-1 16,-3 3-16,-1 1 0,0 7 15,-2 3-15,-2 3 16,-1 2-1,-3-1-15,-1 1 0,-2-1 16,0-2-16,0 0 0,-2-1 0,-2-2 16,-2 0-16,-2-4 15,-4-2-15,1-1 0,3-2 16,-1 0-16</inkml:trace>
  <inkml:trace contextRef="#ctx0" brushRef="#br0" timeOffset="13676.9338">14038 4657 0,'0'0'0,"0"0"15,0 0-15,0 0 0,23-7 0,-23 7 16,31-8-16,-12 4 16,2-1-16,3 0 0,1 1 15,0 1-15,1 0 0,3-1 0,-2 0 16,-4 1 0,-2 2-16,-3 0 15,-4 0-15,-2 0 0</inkml:trace>
  <inkml:trace contextRef="#ctx0" brushRef="#br0" timeOffset="13846.3192">14125 4735 0,'0'0'0,"0"0"16,0 0-16,28-6 0,-13 3 0,1 0 16,3-2-16,1 3 0,0-1 15,5-1-15,-1 1 0,-2 2 16,-2-1-16,-3 2 0,-3 0 15,-2 0-15</inkml:trace>
  <inkml:trace contextRef="#ctx0" brushRef="#br0" timeOffset="14009.2132">14028 4939 0,'0'0'16,"0"0"-16,0 0 0,23-8 0,-23 8 15,27-8-15,-5 2 0,4-2 0,1 1 16,11-3-16,0 1 0,0 0 0,-2 1 16,1-2-16,0-1 0,1-1 15,-7 2-15,-7 3 0</inkml:trace>
  <inkml:trace contextRef="#ctx0" brushRef="#br0" timeOffset="14425.8191">14365 4974 0,'0'0'16,"0"0"-16,0 0 16,0 0-16,11 32 0,-11-32 15,9 29-15,-5-15 0,1 1 0,-1-2 16,1-2 0,1-1-16,3-2 0,0-2 15,1-1-15,2-2 0,2-2 16,-1-2-16,0-2 0,-4-3 15,0-3-15,-1 0 0,-1 0 16,-4-2-16,-4 0 16,-4 1-16,-2-1 0,-7 5 15,-3 4-15,-2 1 0,-2 0 0,-4 3 0,-4 3 16,2 3-16,0 3 0,-6 6 16,0 1-16,3 0 0,4-1 15,5 1-15,4 1 0,6 1 16,5-4-16,6 7 0,5 0 15,7-6-15,6-4 0,12-1 16,9 0 0,9 0-16,5-1 15,8 0-15,-1-3 0,1-2 16,0-3-16,5-2 0,-5-1 16,-5-11-16,-4-7 0,-13 4 15,-10 4-15,-7 2 0</inkml:trace>
  <inkml:trace contextRef="#ctx0" brushRef="#br0" timeOffset="14680.0737">14666 4543 0,'0'0'0,"13"-1"15,6-2-15,9 0 0,7-2 16,9 0-16,0 0 0,1 2 16,3 1-1,3-1-15,-5-2 16,-9 3 0,-7-1-16,-6 0 15</inkml:trace>
  <inkml:trace contextRef="#ctx0" brushRef="#br0" timeOffset="14827.2417">14791 4681 0,'0'0'0,"0"0"15,0 0-15,-14 31 16,8-8-16,-3 1 16,-1 5-16,1-3 0,0-4 15,2-1-15,0-3 16,2-2-16</inkml:trace>
  <inkml:trace contextRef="#ctx0" brushRef="#br0" timeOffset="15197.3489">14707 4913 0,'0'0'15,"0"0"-15,0 0 0,6 23 16,-6-23-16,5 24 0,-4-14 0,1 2 15,0 2-15,1-2 0,-1-1 16,0-2-16,0-2 0,1-3 0,1-1 0,0-4 16,3-3-16,-2-2 15,1-2-15,2-4 0,0-3 16,2-2-16,1 0 0,5-5 16,0 1-16,1 2 0,-1 2 0,4 2 15,2 2 1,-2 3-16,-1 1 0,3 3 15,-1 1-15,-6 4 0,0 4 16,-2 4-16,-1 4 16,-2 1-16,-2 3 0,-2 3 0,-2 0 15,-2 1-15,-2-3 0,-1 1 16,-2 0-16,-1-1 0,-2 0 16,-3-1-16,-5-4 0,1-1 0,-1-2 0,-1-2 15,0-4-15,5 0 0,1 0 16,2 0-16</inkml:trace>
  <inkml:trace contextRef="#ctx0" brushRef="#br0" timeOffset="15351.1605">14878 4955 0,'0'0'15,"0"0"-15,0 0 0,0 0 0,0 0 0,0 31 16,0-31-16,-3 30 0,3-30 16,-5 37-16,1-18 0,-1 0 15,0 0-15,-2-1 0,-1-2 16,-2 3-16,0-3 0,1-3 15,-1-2-15,2-1 0,1-2 0,2-1 16</inkml:trace>
  <inkml:trace contextRef="#ctx0" brushRef="#br0" timeOffset="15482.8287">14980 5157 0,'0'0'15,"0"0"-15,0 0 0,30 7 16,-30-7-16,25 13 0,-10-5 15,0-1-15,3 0 0,2 4 0,-2 2 0,-2-4 16,-3 1-16,-2-3 0,-1-1 16,-2-1-16</inkml:trace>
  <inkml:trace contextRef="#ctx0" brushRef="#br0" timeOffset="64123.6222">3099 6443 0,'0'0'0,"0"0"0,24-1 15,-8 1-15,2 0 0,15-1 16,7-1-16,4 0 0,4 0 16,19 1-16,5 1 0,14-2 0,-2-1 15,21 2-15,3 0 16,9 0-16,-7 0 0,58-2 15,-6 1-15,-18 0 16,-11 4-16,10-2 0,10-2 16,-8 0-16,-8 0 0,18-3 0,9 1 15,-12-1-15,-8 1 0,15 2 16,12 1-16,-10-3 0,-11-1 16,18-7-16,10-3 0,-13 7 15,-11 5-15,8-4 0,5-1 16,-15 1-16,-10 0 0,6 0 15,3 3-15,-18-1 0,-12 3 0,-2 0 16,0 2-16,-16-6 0,-12-4 16,0 3-16,-2 2 15,-12 4-15,-7 5 0,-11-9 0,-5-2 16,-11 1-16,-6 2 0,-9 3 16,-3 2-16,-11-2 0,-6-3 15,-5 4-15,-6 1 0,-1-2 0,0-2 16,-10-7-16,-6-5 0,-10 10 15,-6 6-15,-11 2 0,-7 2 16,1-8-16,2-5 16,-18 3-16,-11 2 0,-1-2 0,2 3 15,-19-1-15,-12-1 16,4-2-16,3 1 0,-17-2 0,-12 1 16,8 0-16,6 1 0,-20 1 15,-11 1-15,7 3 0,8 1 0,-19-1 16,-13 0-16,14 2 15,9 2-15,-17 4 0,-12 5 0,18-3 16,11 0-16,-13 2 0,-8 2 0,11 1 16,15 2-16,-9 5 0,-2 3 15,15-4-15,9-1 0,-6 3 16,-5 0-16,19-1 0,10-1 16,3 2-16,-1 0 0,17-3 15,9-3-15,7-1 0,1-1 0,15 1 0,9 0 16,15-6-16,6-7 0,12-3 15,6 0-15,8-4 0,3-3 16,1 2-16,2 1 0,14-4 16,11-3-16,10 2 0,4-1 15,14-2-15,9-2 0,2 0 16,2-2-16,18 2 16,14-2-16,-2 3 15,-1-1-15,20-7 0,14-5 0,-6 4 16,-2 1-16,18 3 0,17 3 15,-10-1-15,-6-1 0,16 8 16,12 4-16,-14 5 0,-9 5 0,10 0 16,6 2-16,-52-3 0,-34 0 15,-28-2-15</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2025/9/18</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2025/9/18</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2025/9/18</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2025/9/18</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2025/9/18</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2025/9/18</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2025/9/18</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 Id="rId5" Type="http://schemas.openxmlformats.org/officeDocument/2006/relationships/image" Target="../media/image1.emf"/><Relationship Id="rId4" Type="http://schemas.openxmlformats.org/officeDocument/2006/relationships/customXml" Target="../ink/ink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 Id="rId5" Type="http://schemas.openxmlformats.org/officeDocument/2006/relationships/image" Target="../media/image2.emf"/><Relationship Id="rId4" Type="http://schemas.openxmlformats.org/officeDocument/2006/relationships/customXml" Target="../ink/ink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 Id="rId5" Type="http://schemas.openxmlformats.org/officeDocument/2006/relationships/image" Target="../media/image3.emf"/><Relationship Id="rId4" Type="http://schemas.openxmlformats.org/officeDocument/2006/relationships/customXml" Target="../ink/ink3.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 Id="rId5" Type="http://schemas.openxmlformats.org/officeDocument/2006/relationships/image" Target="../media/image4.emf"/><Relationship Id="rId4" Type="http://schemas.openxmlformats.org/officeDocument/2006/relationships/customXml" Target="../ink/ink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sz="6600">
                <a:solidFill>
                  <a:srgbClr val="FF0000"/>
                </a:solidFill>
              </a:rPr>
              <a:t>选必</a:t>
            </a:r>
            <a:r>
              <a:rPr lang="en-US" altLang="zh-CN" sz="6600">
                <a:solidFill>
                  <a:srgbClr val="FF0000"/>
                </a:solidFill>
              </a:rPr>
              <a:t>4 U5</a:t>
            </a:r>
            <a:r>
              <a:rPr lang="zh-CN" altLang="en-US" sz="6600">
                <a:solidFill>
                  <a:srgbClr val="FF0000"/>
                </a:solidFill>
              </a:rPr>
              <a:t>单词</a:t>
            </a:r>
            <a:r>
              <a:rPr lang="en-US" altLang="zh-CN" sz="6600">
                <a:solidFill>
                  <a:srgbClr val="FF0000"/>
                </a:solidFill>
              </a:rPr>
              <a:t>1</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categorize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category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categorization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语篇填空</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Designer wedding dresses make wedding fashion a separate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(categorize) from mainstream fashion.</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Her first novel defies easy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(categorize).</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重要短语</a:t>
            </a:r>
            <a:r>
              <a:rPr lang="en-US" altLang="zh-CN" sz="2400">
                <a:solidFill>
                  <a:schemeClr val="tx1"/>
                </a:solidFill>
                <a:latin typeface="Times New Roman" panose="02020603050405020304" charset="0"/>
                <a:cs typeface="Times New Roman" panose="02020603050405020304" charset="0"/>
              </a:rPr>
              <a:t>) fall into / fit into / belong in a category</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9110"/>
            <a:ext cx="10968990" cy="5750560"/>
          </a:xfrm>
          <a:ln>
            <a:solidFill>
              <a:schemeClr val="accent1"/>
            </a:solidFill>
          </a:ln>
        </p:spPr>
        <p:txBody>
          <a:bodyPr>
            <a:noAutofit/>
          </a:bodyPr>
          <a:lstStyle/>
          <a:p>
            <a:pPr marL="0" indent="0" algn="just">
              <a:lnSpc>
                <a:spcPts val="2800"/>
              </a:lnSpc>
              <a:spcAft>
                <a:spcPts val="0"/>
              </a:spcAft>
              <a:buNone/>
            </a:pPr>
            <a:r>
              <a:rPr lang="en-US" altLang="zh-CN" sz="2400">
                <a:solidFill>
                  <a:schemeClr val="tx1"/>
                </a:solidFill>
                <a:latin typeface="Times New Roman" panose="02020603050405020304" charset="0"/>
                <a:cs typeface="Times New Roman" panose="02020603050405020304" charset="0"/>
              </a:rPr>
              <a:t>(2025.03</a:t>
            </a:r>
            <a:r>
              <a:rPr lang="zh-CN" altLang="en-US" sz="2400">
                <a:solidFill>
                  <a:schemeClr val="tx1"/>
                </a:solidFill>
                <a:latin typeface="Times New Roman" panose="02020603050405020304" charset="0"/>
                <a:cs typeface="Times New Roman" panose="02020603050405020304" charset="0"/>
              </a:rPr>
              <a:t>济南一模，做饭忘记带巧克力检测了真正的友谊</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Dayna must have sensed my panic.</a:t>
            </a:r>
            <a:r>
              <a:rPr lang="en-US" altLang="zh-CN" sz="2400">
                <a:solidFill>
                  <a:schemeClr val="tx1"/>
                </a:solidFill>
                <a:latin typeface="Times New Roman" panose="02020603050405020304" charset="0"/>
                <a:cs typeface="Times New Roman" panose="02020603050405020304" charset="0"/>
              </a:rPr>
              <a:t> With a single glance, she read my desperation. Without a word, she crossed the room and pressed a bag of chocolates into my trembling hands. “Use these,” she insisted, her voice firm yet warm. “That’s what friends are for.” Her kindness was the lifeline I needed in that moment of despair. With renewed resolve, I transformed each cupcake into a masterpiece adorned with her chocolates, before finally submitting my entry, my heart pounding in anticipation.</a:t>
            </a:r>
          </a:p>
          <a:p>
            <a:pPr marL="0" indent="0" algn="just">
              <a:lnSpc>
                <a:spcPts val="28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Thanks to Dayna’s chocolates, I won!</a:t>
            </a:r>
            <a:r>
              <a:rPr lang="en-US" altLang="zh-CN" sz="2400">
                <a:solidFill>
                  <a:schemeClr val="tx1"/>
                </a:solidFill>
                <a:latin typeface="Times New Roman" panose="02020603050405020304" charset="0"/>
                <a:cs typeface="Times New Roman" panose="02020603050405020304" charset="0"/>
              </a:rPr>
              <a:t> When Mrs. Cooper announced my name, I immediately threw my arms around Dayna. “Thank you!” I exclaimed. “I wouldn’t have won without you!” Dayna grinned warmly. “You earned the prize,” she replied. “I just provided the ammunition.” Mrs. Cooper approached us and remarked that some people might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categorize</a:t>
            </a:r>
            <a:r>
              <a:rPr lang="en-US" altLang="zh-CN" sz="2400">
                <a:solidFill>
                  <a:schemeClr val="tx1"/>
                </a:solidFill>
                <a:latin typeface="Times New Roman" panose="02020603050405020304" charset="0"/>
                <a:cs typeface="Times New Roman" panose="02020603050405020304" charset="0"/>
              </a:rPr>
              <a:t> friendships by how often they meet or what they have in common, but true friendship is defined by the willingness to support each other through challenges.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noAutofit/>
          </a:bodyPr>
          <a:lstStyle/>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7. particip</a:t>
            </a:r>
            <a:r>
              <a:rPr lang="en-US" altLang="zh-CN" sz="2300">
                <a:solidFill>
                  <a:srgbClr val="FF0000"/>
                </a:solidFill>
                <a:latin typeface="Times New Roman" panose="02020603050405020304" charset="0"/>
                <a:cs typeface="Times New Roman" panose="02020603050405020304" charset="0"/>
              </a:rPr>
              <a:t>ant</a:t>
            </a:r>
            <a:r>
              <a:rPr lang="zh-CN" altLang="en-US" sz="2300">
                <a:solidFill>
                  <a:schemeClr val="tx1"/>
                </a:solidFill>
                <a:latin typeface="Times New Roman" panose="02020603050405020304" charset="0"/>
                <a:cs typeface="Times New Roman" panose="02020603050405020304" charset="0"/>
              </a:rPr>
              <a:t>参加者</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assistant, accountant, attendant (attender, attendee), applicant, consultant, servant, tenant, merchant, defendant (defender), contestant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-or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translator (interpreter), conductor, governor, competitor, educator (educationist / educationalist), survivor, sailor, creator /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sym typeface="+mn-ea"/>
              </a:rPr>
              <a:t>innovator</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editor, director, inventor, instructor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-ist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physicist (physician), cyclist, typist, dramatist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-ian </a:t>
            </a:r>
            <a:endParaRPr lang="en-US" altLang="zh-CN" sz="2300">
              <a:solidFill>
                <a:schemeClr val="tx1"/>
              </a:solidFill>
              <a:latin typeface="Times New Roman" panose="02020603050405020304" charset="0"/>
              <a:cs typeface="Times New Roman" panose="02020603050405020304" charset="0"/>
            </a:endParaRP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historian, technician (technologist), magician, comedian, electrician</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-ee</a:t>
            </a:r>
            <a:r>
              <a:rPr lang="en-US" altLang="zh-CN" sz="2300">
                <a:solidFill>
                  <a:schemeClr val="tx1"/>
                </a:solidFill>
                <a:latin typeface="Times New Roman" panose="02020603050405020304" charset="0"/>
                <a:cs typeface="Times New Roman" panose="02020603050405020304" charset="0"/>
              </a:rPr>
              <a:t>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employee, trainee, interviewee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rgbClr val="FF0000"/>
                </a:solidFill>
                <a:latin typeface="Times New Roman" panose="02020603050405020304" charset="0"/>
                <a:cs typeface="Times New Roman" panose="02020603050405020304" charset="0"/>
              </a:rPr>
              <a:t> -ar </a:t>
            </a:r>
          </a:p>
          <a:p>
            <a:pPr marL="0" indent="0" algn="just">
              <a:lnSpc>
                <a:spcPts val="2760"/>
              </a:lnSpc>
              <a:spcAft>
                <a:spcPts val="0"/>
              </a:spcAft>
              <a:buNone/>
            </a:pPr>
            <a:r>
              <a:rPr lang="en-US" altLang="zh-CN" sz="2300">
                <a:solidFill>
                  <a:schemeClr val="tx1"/>
                </a:solidFill>
                <a:latin typeface="Times New Roman" panose="02020603050405020304" charset="0"/>
                <a:cs typeface="Times New Roman" panose="02020603050405020304" charset="0"/>
              </a:rPr>
              <a:t>   </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beggar, liar, scholar, burglar </a:t>
            </a:r>
          </a:p>
          <a:p>
            <a:pPr marL="0" indent="0" algn="just">
              <a:lnSpc>
                <a:spcPts val="276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变态：</a:t>
            </a: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mountaineer, practitioner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7520"/>
            <a:ext cx="10968990" cy="5772150"/>
          </a:xfrm>
          <a:ln>
            <a:solidFill>
              <a:schemeClr val="accent1"/>
            </a:solidFill>
          </a:ln>
        </p:spPr>
        <p:txBody>
          <a:bodyPr/>
          <a:lstStyle/>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8. justice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公平、公正</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injustice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不公平</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just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公正的</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unjust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不公正的</a:t>
            </a:r>
          </a:p>
          <a:p>
            <a:pPr marL="0" indent="0" algn="just">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justify-Listed below are my reasons justifying my qualification. </a:t>
            </a: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重点短语</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do justice to ... / do sth. justice </a:t>
            </a: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The sunset is stunning, but my camera just doesn’t do it justice. </a:t>
            </a:r>
          </a:p>
          <a:p>
            <a:pPr marL="0" indent="0" algn="jus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    No painter could do justice to her beautiful eyes. </a:t>
            </a:r>
          </a:p>
          <a:p>
            <a:pPr marL="0" indent="0">
              <a:buNone/>
            </a:pPr>
            <a:r>
              <a:rPr lang="en-US" altLang="zh-CN"/>
              <a:t>    </a:t>
            </a:r>
            <a:endParaRPr lang="zh-CN" altLang="en-US"/>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anim calcmode="lin" valueType="num">
                                      <p:cBhvr additive="base">
                                        <p:cTn id="1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additive="base">
                                        <p:cTn id="1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00075"/>
            <a:ext cx="10968990" cy="5649595"/>
          </a:xfrm>
          <a:ln>
            <a:solidFill>
              <a:schemeClr val="accent1"/>
            </a:solidFill>
          </a:ln>
        </p:spPr>
        <p:txBody>
          <a:bodyPr/>
          <a:lstStyle/>
          <a:p>
            <a:pPr marL="0" indent="457200" algn="just">
              <a:buNone/>
            </a:pPr>
            <a:r>
              <a:rPr lang="en-US" altLang="zh-CN" sz="2800">
                <a:solidFill>
                  <a:schemeClr val="tx1"/>
                </a:solidFill>
                <a:latin typeface="Times New Roman" panose="02020603050405020304" charset="0"/>
                <a:cs typeface="Times New Roman" panose="02020603050405020304" charset="0"/>
              </a:rPr>
              <a:t>Having grown up in northern Arizona with the Grand Canyon, I was comfortably biased in the claim that the southwest state is home </a:t>
            </a:r>
            <a:r>
              <a:rPr lang="en-US" altLang="zh-CN" sz="2800" u="sng">
                <a:solidFill>
                  <a:schemeClr val="tx1"/>
                </a:solidFill>
                <a:latin typeface="Times New Roman" panose="02020603050405020304" charset="0"/>
                <a:cs typeface="Times New Roman" panose="02020603050405020304" charset="0"/>
              </a:rPr>
              <a:t>  56  </a:t>
            </a:r>
            <a:r>
              <a:rPr lang="en-US" altLang="zh-CN" sz="2800">
                <a:solidFill>
                  <a:schemeClr val="tx1"/>
                </a:solidFill>
                <a:latin typeface="Times New Roman" panose="02020603050405020304" charset="0"/>
                <a:cs typeface="Times New Roman" panose="02020603050405020304" charset="0"/>
              </a:rPr>
              <a:t> the most beautiful landscapes on the planet until I was invited to explore Guizhou province. Had someone articulately described how beautiful Guizhou can be in </a:t>
            </a:r>
            <a:r>
              <a:rPr lang="en-US" altLang="zh-CN" sz="2800" u="sng">
                <a:solidFill>
                  <a:schemeClr val="tx1"/>
                </a:solidFill>
                <a:latin typeface="Times New Roman" panose="02020603050405020304" charset="0"/>
                <a:cs typeface="Times New Roman" panose="02020603050405020304" charset="0"/>
              </a:rPr>
              <a:t>  57  </a:t>
            </a:r>
            <a:r>
              <a:rPr lang="en-US" altLang="zh-CN" sz="2800">
                <a:solidFill>
                  <a:schemeClr val="tx1"/>
                </a:solidFill>
                <a:latin typeface="Times New Roman" panose="02020603050405020304" charset="0"/>
                <a:cs typeface="Times New Roman" panose="02020603050405020304" charset="0"/>
              </a:rPr>
              <a:t> (poet) detail, they would not have done it justice. There is no substitute for seeing with one’s own eyes.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2605"/>
            <a:ext cx="10968990" cy="5727065"/>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1. bounce</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弹跳、快乐行走</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1) Bouncing across the floor, the puppy launched itself like a furry missile into his arms, showering him with affectionate licks.</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2) True strength lies not in never confronting hardships and setbacks, but in bouncing back despite them. </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读续高分句</a:t>
            </a:r>
            <a:r>
              <a:rPr lang="en-US" altLang="zh-CN" sz="2400">
                <a:solidFill>
                  <a:schemeClr val="tx1"/>
                </a:solidFill>
                <a:latin typeface="Times New Roman" panose="02020603050405020304" charset="0"/>
                <a:cs typeface="Times New Roman" panose="02020603050405020304" charset="0"/>
              </a:rPr>
              <a:t>3) She gritted her teeth, and suddenly a fresh bounce returned to her stride. Regulating her breath, she surged past her rivals. </a:t>
            </a: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07120" y="876960"/>
              <a:ext cx="7656120" cy="3007440"/>
            </p14:xfrm>
          </p:contentPart>
        </mc:Choice>
        <mc:Fallback>
          <p:pic>
            <p:nvPicPr>
              <p:cNvPr id="2" name="墨迹 1"/>
              <p:cNvPicPr/>
              <p:nvPr/>
            </p:nvPicPr>
            <p:blipFill>
              <a:blip r:embed="rId5"/>
              <a:stretch>
                <a:fillRect/>
              </a:stretch>
            </p:blipFill>
            <p:spPr>
              <a:xfrm>
                <a:off x="797760" y="867600"/>
                <a:ext cx="7674840" cy="3026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additive="base">
                                        <p:cTn id="1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湖南名校联考</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In traditional settings, </a:t>
            </a: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the bouncing noodles</a:t>
            </a:r>
            <a:r>
              <a:rPr lang="en-US" altLang="zh-CN" sz="2400">
                <a:solidFill>
                  <a:schemeClr val="tx1"/>
                </a:solidFill>
                <a:latin typeface="Times New Roman" panose="02020603050405020304" charset="0"/>
                <a:cs typeface="Times New Roman" panose="02020603050405020304" charset="0"/>
              </a:rPr>
              <a:t> are pulled by hand, </a:t>
            </a:r>
            <a:r>
              <a:rPr lang="en-US" altLang="zh-CN" sz="2400" u="sng">
                <a:solidFill>
                  <a:schemeClr val="tx1"/>
                </a:solidFill>
                <a:latin typeface="Times New Roman" panose="02020603050405020304" charset="0"/>
                <a:cs typeface="Times New Roman" panose="02020603050405020304" charset="0"/>
              </a:rPr>
              <a:t>     64     </a:t>
            </a:r>
            <a:r>
              <a:rPr lang="en-US" altLang="zh-CN" sz="2400">
                <a:solidFill>
                  <a:schemeClr val="tx1"/>
                </a:solidFill>
                <a:latin typeface="Times New Roman" panose="02020603050405020304" charset="0"/>
                <a:cs typeface="Times New Roman" panose="02020603050405020304" charset="0"/>
              </a:rPr>
              <a:t> technique that requires extensive training and practice. This method of hand-pulling ensures that the noodles are </a:t>
            </a:r>
            <a:r>
              <a:rPr lang="en-US" altLang="zh-CN" sz="2400" u="sng">
                <a:solidFill>
                  <a:schemeClr val="tx1"/>
                </a:solidFill>
                <a:latin typeface="Times New Roman" panose="02020603050405020304" charset="0"/>
                <a:cs typeface="Times New Roman" panose="02020603050405020304" charset="0"/>
              </a:rPr>
              <a:t>     65     </a:t>
            </a:r>
            <a:r>
              <a:rPr lang="en-US" altLang="zh-CN" sz="2400">
                <a:solidFill>
                  <a:schemeClr val="tx1"/>
                </a:solidFill>
                <a:latin typeface="Times New Roman" panose="02020603050405020304" charset="0"/>
                <a:cs typeface="Times New Roman" panose="02020603050405020304" charset="0"/>
              </a:rPr>
              <a:t> uniform thickness and texture. The art of making longevity noodles is often passed down through generations, with each family or chef adding their unique touch to the dish.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35320" y="975600"/>
              <a:ext cx="11340360" cy="2174040"/>
            </p14:xfrm>
          </p:contentPart>
        </mc:Choice>
        <mc:Fallback>
          <p:pic>
            <p:nvPicPr>
              <p:cNvPr id="2" name="墨迹 1"/>
              <p:cNvPicPr/>
              <p:nvPr/>
            </p:nvPicPr>
            <p:blipFill>
              <a:blip r:embed="rId5"/>
              <a:stretch>
                <a:fillRect/>
              </a:stretch>
            </p:blipFill>
            <p:spPr>
              <a:xfrm>
                <a:off x="525960" y="966240"/>
                <a:ext cx="11359080" cy="2192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7215"/>
            <a:ext cx="10968990" cy="5672455"/>
          </a:xfrm>
          <a:ln>
            <a:solidFill>
              <a:schemeClr val="accent1"/>
            </a:solidFill>
          </a:ln>
        </p:spPr>
        <p:txBody>
          <a:bodyPr>
            <a:normAutofit fontScale="90000" lnSpcReduction="20000"/>
          </a:bodyPr>
          <a:lstStyle/>
          <a:p>
            <a:pPr marL="0" indent="0">
              <a:buNone/>
            </a:pPr>
            <a:r>
              <a:rPr lang="en-US" altLang="zh-CN" sz="2665"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2. aptitude</a:t>
            </a:r>
            <a:r>
              <a:rPr lang="zh-CN" altLang="en-US" sz="2665"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天资、天赋</a:t>
            </a:r>
          </a:p>
          <a:p>
            <a:pPr marL="0" indent="0">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latin typeface="Times New Roman" panose="02020603050405020304" charset="0"/>
                <a:cs typeface="Times New Roman" panose="02020603050405020304" charset="0"/>
              </a:rPr>
              <a:t>读续升华句</a:t>
            </a:r>
            <a:r>
              <a:rPr lang="en-US" altLang="zh-CN" sz="2665">
                <a:solidFill>
                  <a:schemeClr val="tx1"/>
                </a:solidFill>
                <a:latin typeface="Times New Roman" panose="02020603050405020304" charset="0"/>
                <a:cs typeface="Times New Roman" panose="02020603050405020304" charset="0"/>
              </a:rPr>
              <a:t>) Your attitude, not your aptitude, determines your altitude. </a:t>
            </a:r>
          </a:p>
          <a:p>
            <a:pPr marL="0" indent="0">
              <a:buNone/>
            </a:pPr>
            <a:r>
              <a:rPr lang="en-US" altLang="zh-CN" sz="2665">
                <a:solidFill>
                  <a:schemeClr val="tx1"/>
                </a:solidFill>
                <a:latin typeface="Times New Roman" panose="02020603050405020304" charset="0"/>
                <a:cs typeface="Times New Roman" panose="02020603050405020304" charset="0"/>
              </a:rPr>
              <a:t>     </a:t>
            </a:r>
            <a:r>
              <a:rPr lang="zh-CN" altLang="en-US" sz="2665">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类似：</a:t>
            </a:r>
          </a:p>
          <a:p>
            <a:pPr marL="0" indent="0">
              <a:buNone/>
            </a:pPr>
            <a:r>
              <a:rPr lang="en-US" altLang="zh-CN" sz="2665">
                <a:solidFill>
                  <a:schemeClr val="tx1"/>
                </a:solidFill>
                <a:latin typeface="Times New Roman" panose="02020603050405020304" charset="0"/>
                <a:cs typeface="Times New Roman" panose="02020603050405020304" charset="0"/>
              </a:rPr>
              <a:t>     Winners never quit and quitters never win.</a:t>
            </a:r>
          </a:p>
          <a:p>
            <a:pPr marL="0" indent="0">
              <a:buNone/>
            </a:pPr>
            <a:r>
              <a:rPr lang="en-US" altLang="zh-CN" sz="2665">
                <a:solidFill>
                  <a:schemeClr val="tx1"/>
                </a:solidFill>
                <a:latin typeface="Times New Roman" panose="02020603050405020304" charset="0"/>
                <a:cs typeface="Times New Roman" panose="02020603050405020304" charset="0"/>
              </a:rPr>
              <a:t>     Vision without action is a daydream.</a:t>
            </a:r>
          </a:p>
          <a:p>
            <a:pPr marL="0" indent="0">
              <a:buNone/>
            </a:pPr>
            <a:r>
              <a:rPr lang="en-US" altLang="zh-CN" sz="2665">
                <a:solidFill>
                  <a:schemeClr val="tx1"/>
                </a:solidFill>
                <a:latin typeface="Times New Roman" panose="02020603050405020304" charset="0"/>
                <a:cs typeface="Times New Roman" panose="02020603050405020304" charset="0"/>
              </a:rPr>
              <a:t>     Music prevails where words fail. </a:t>
            </a:r>
          </a:p>
          <a:p>
            <a:pPr marL="0" indent="0">
              <a:buNone/>
            </a:pPr>
            <a:r>
              <a:rPr lang="en-US" altLang="zh-CN" sz="2665">
                <a:solidFill>
                  <a:schemeClr val="tx1"/>
                </a:solidFill>
                <a:latin typeface="Times New Roman" panose="02020603050405020304" charset="0"/>
                <a:cs typeface="Times New Roman" panose="02020603050405020304" charset="0"/>
              </a:rPr>
              <a:t>     Courage is strategy in action, not impulse in motion. </a:t>
            </a:r>
          </a:p>
          <a:p>
            <a:pPr marL="0" indent="0">
              <a:buNone/>
            </a:pPr>
            <a:r>
              <a:rPr lang="en-US" altLang="zh-CN" sz="2665">
                <a:solidFill>
                  <a:schemeClr val="tx1"/>
                </a:solidFill>
                <a:latin typeface="Times New Roman" panose="02020603050405020304" charset="0"/>
                <a:cs typeface="Times New Roman" panose="02020603050405020304" charset="0"/>
              </a:rPr>
              <a:t>     Your determination defines your destination.</a:t>
            </a:r>
          </a:p>
          <a:p>
            <a:pPr marL="0" indent="0">
              <a:buNone/>
            </a:pPr>
            <a:r>
              <a:rPr lang="en-US" altLang="zh-CN" sz="2665">
                <a:solidFill>
                  <a:schemeClr val="tx1"/>
                </a:solidFill>
                <a:latin typeface="Times New Roman" panose="02020603050405020304" charset="0"/>
                <a:cs typeface="Times New Roman" panose="02020603050405020304" charset="0"/>
              </a:rPr>
              <a:t>     The size of your effort determines the scale of your reward.</a:t>
            </a:r>
          </a:p>
          <a:p>
            <a:pPr marL="0" indent="0">
              <a:buNone/>
            </a:pPr>
            <a:r>
              <a:rPr lang="en-US" altLang="zh-CN" sz="2665">
                <a:solidFill>
                  <a:schemeClr val="tx1"/>
                </a:solidFill>
                <a:latin typeface="Times New Roman" panose="02020603050405020304" charset="0"/>
                <a:cs typeface="Times New Roman" panose="02020603050405020304" charset="0"/>
              </a:rPr>
              <a:t>     Your passion propels your progress.</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6720" y="2257920"/>
              <a:ext cx="6970320" cy="3866040"/>
            </p14:xfrm>
          </p:contentPart>
        </mc:Choice>
        <mc:Fallback>
          <p:pic>
            <p:nvPicPr>
              <p:cNvPr id="2" name="墨迹 1"/>
              <p:cNvPicPr/>
              <p:nvPr/>
            </p:nvPicPr>
            <p:blipFill>
              <a:blip r:embed="rId5"/>
              <a:stretch>
                <a:fillRect/>
              </a:stretch>
            </p:blipFill>
            <p:spPr>
              <a:xfrm>
                <a:off x="747360" y="2248560"/>
                <a:ext cx="6989040" cy="38847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1335"/>
            <a:ext cx="10968990" cy="572833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assemble</a:t>
            </a:r>
            <a:r>
              <a:rPr lang="zh-CN" altLang="en-US" sz="2400">
                <a:solidFill>
                  <a:schemeClr val="tx1"/>
                </a:solidFill>
                <a:latin typeface="Times New Roman" panose="02020603050405020304" charset="0"/>
                <a:cs typeface="Times New Roman" panose="02020603050405020304" charset="0"/>
              </a:rPr>
              <a:t>聚集、集合、组装</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反</a:t>
            </a:r>
            <a:r>
              <a:rPr lang="en-US" altLang="zh-CN" sz="2400">
                <a:solidFill>
                  <a:schemeClr val="tx1"/>
                </a:solidFill>
                <a:latin typeface="Times New Roman" panose="02020603050405020304" charset="0"/>
                <a:cs typeface="Times New Roman" panose="02020603050405020304" charset="0"/>
              </a:rPr>
              <a:t>) dismantle</a:t>
            </a:r>
            <a:r>
              <a:rPr lang="zh-CN" altLang="en-US" sz="2400">
                <a:solidFill>
                  <a:schemeClr val="tx1"/>
                </a:solidFill>
                <a:latin typeface="Times New Roman" panose="02020603050405020304" charset="0"/>
                <a:cs typeface="Times New Roman" panose="02020603050405020304" charset="0"/>
              </a:rPr>
              <a:t>拆解、拆开</a:t>
            </a:r>
          </a:p>
          <a:p>
            <a:pPr marL="0" indent="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读续，组装电脑</a:t>
            </a:r>
            <a:r>
              <a:rPr lang="en-US" altLang="zh-CN" sz="2400">
                <a:solidFill>
                  <a:schemeClr val="tx1"/>
                </a:solidFill>
                <a:latin typeface="Times New Roman" panose="02020603050405020304" charset="0"/>
                <a:cs typeface="Times New Roman" panose="02020603050405020304" charset="0"/>
              </a:rPr>
              <a:t>) Tom assembled a computer using the scattered parts on the floor and with a press of the button, it blinked to life. Then he hastened to connect it to the Internet and downloaded an application to sell the crisp apples grown in his orchard. Before long, a cascade of orders poured onto the screen. Tom's heart hammered violently and he expected this would fetch a lot of money. </a:t>
            </a:r>
          </a:p>
          <a:p>
            <a:pPr marL="0" indent="0">
              <a:buNone/>
            </a:pPr>
            <a:r>
              <a:rPr lang="en-US" altLang="zh-CN"/>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63560" y="1605240"/>
              <a:ext cx="4701240" cy="766800"/>
            </p14:xfrm>
          </p:contentPart>
        </mc:Choice>
        <mc:Fallback>
          <p:pic>
            <p:nvPicPr>
              <p:cNvPr id="2" name="墨迹 1"/>
              <p:cNvPicPr/>
              <p:nvPr/>
            </p:nvPicPr>
            <p:blipFill>
              <a:blip r:embed="rId5"/>
              <a:stretch>
                <a:fillRect/>
              </a:stretch>
            </p:blipFill>
            <p:spPr>
              <a:xfrm>
                <a:off x="754200" y="1595880"/>
                <a:ext cx="4719960" cy="7855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0" algn="just">
              <a:spcAft>
                <a:spcPts val="0"/>
              </a:spcAft>
              <a:buNone/>
            </a:pPr>
            <a:r>
              <a:rPr lang="zh-CN" altLang="en-US" sz="2400">
                <a:solidFill>
                  <a:schemeClr val="tx1"/>
                </a:solidFill>
                <a:latin typeface="Times New Roman" panose="02020603050405020304" charset="0"/>
                <a:cs typeface="Times New Roman" panose="02020603050405020304" charset="0"/>
              </a:rPr>
              <a:t>理解长难句：</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As Koiak knows, there is learning in just about everything. Nothing is necessarily gained by forcing students to learn geometry at a graffitied desk stuck with generations of deserted chewing gum. They can also learn geometry by assembling a bicycle. But he’s also found a kind of prejudice. Working with your hands is seen as almost a mark of inferiority. Schools in the family of vocational education “have that stereotype ... that it’s for kids who can’t make it academically,” he says.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noAutofit/>
          </a:bodyPr>
          <a:lstStyle/>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I decided to assemble a meal that would tell the story of my journey in the souk (</a:t>
            </a:r>
            <a:r>
              <a:rPr lang="zh-CN" altLang="en-US" sz="2300">
                <a:solidFill>
                  <a:schemeClr val="tx1"/>
                </a:solidFill>
                <a:latin typeface="Times New Roman" panose="02020603050405020304" charset="0"/>
                <a:cs typeface="Times New Roman" panose="02020603050405020304" charset="0"/>
              </a:rPr>
              <a:t>阿拉伯露天市场</a:t>
            </a:r>
            <a:r>
              <a:rPr lang="en-US" altLang="zh-CN" sz="2300">
                <a:solidFill>
                  <a:schemeClr val="tx1"/>
                </a:solidFill>
                <a:latin typeface="Times New Roman" panose="02020603050405020304" charset="0"/>
                <a:cs typeface="Times New Roman" panose="02020603050405020304" charset="0"/>
              </a:rPr>
              <a:t>). The ingredients became my </a:t>
            </a:r>
            <a:r>
              <a:rPr lang="en-US" altLang="zh-CN" sz="2300" u="sng">
                <a:solidFill>
                  <a:schemeClr val="tx1"/>
                </a:solidFill>
                <a:latin typeface="Times New Roman" panose="02020603050405020304" charset="0"/>
                <a:cs typeface="Times New Roman" panose="02020603050405020304" charset="0"/>
              </a:rPr>
              <a:t>   41   </a:t>
            </a:r>
            <a:r>
              <a:rPr lang="en-US" altLang="zh-CN" sz="2300">
                <a:solidFill>
                  <a:schemeClr val="tx1"/>
                </a:solidFill>
                <a:latin typeface="Times New Roman" panose="02020603050405020304" charset="0"/>
                <a:cs typeface="Times New Roman" panose="02020603050405020304" charset="0"/>
              </a:rPr>
              <a:t>: smoky paprika for the bustling markets, fresh herbs for the mountain trails, sweet dates for the kindness of strangers. The cooking process was a slow </a:t>
            </a:r>
            <a:r>
              <a:rPr lang="en-US" altLang="zh-CN" sz="2300" u="sng">
                <a:solidFill>
                  <a:schemeClr val="tx1"/>
                </a:solidFill>
                <a:latin typeface="Times New Roman" panose="02020603050405020304" charset="0"/>
                <a:cs typeface="Times New Roman" panose="02020603050405020304" charset="0"/>
              </a:rPr>
              <a:t>    42   </a:t>
            </a:r>
            <a:r>
              <a:rPr lang="en-US" altLang="zh-CN" sz="2300">
                <a:solidFill>
                  <a:schemeClr val="tx1"/>
                </a:solidFill>
                <a:latin typeface="Times New Roman" panose="02020603050405020304" charset="0"/>
                <a:cs typeface="Times New Roman" panose="02020603050405020304" charset="0"/>
              </a:rPr>
              <a:t> of memory, each stir incorporating not just spices but moments of connection and discovery. </a:t>
            </a:r>
          </a:p>
          <a:p>
            <a:pPr marL="0" indent="457200" algn="just">
              <a:lnSpc>
                <a:spcPts val="2500"/>
              </a:lnSpc>
              <a:spcAft>
                <a:spcPts val="0"/>
              </a:spcAft>
              <a:buNone/>
            </a:pPr>
            <a:r>
              <a:rPr lang="en-US" altLang="zh-CN" sz="2300">
                <a:solidFill>
                  <a:schemeClr val="tx1"/>
                </a:solidFill>
                <a:latin typeface="Times New Roman" panose="02020603050405020304" charset="0"/>
                <a:cs typeface="Times New Roman" panose="02020603050405020304" charset="0"/>
              </a:rPr>
              <a:t>As the sun began to set, casting long shadows across the land, I served the last </a:t>
            </a:r>
            <a:r>
              <a:rPr lang="en-US" altLang="zh-CN" sz="2300" u="sng">
                <a:solidFill>
                  <a:schemeClr val="tx1"/>
                </a:solidFill>
                <a:latin typeface="Times New Roman" panose="02020603050405020304" charset="0"/>
                <a:cs typeface="Times New Roman" panose="02020603050405020304" charset="0"/>
              </a:rPr>
              <a:t>   43   </a:t>
            </a:r>
            <a:r>
              <a:rPr lang="en-US" altLang="zh-CN" sz="2300">
                <a:solidFill>
                  <a:schemeClr val="tx1"/>
                </a:solidFill>
                <a:latin typeface="Times New Roman" panose="02020603050405020304" charset="0"/>
                <a:cs typeface="Times New Roman" panose="02020603050405020304" charset="0"/>
              </a:rPr>
              <a:t>. My fellow travelers from the hostel </a:t>
            </a:r>
            <a:r>
              <a:rPr lang="en-US" altLang="zh-CN" sz="2300" u="sng">
                <a:solidFill>
                  <a:schemeClr val="tx1"/>
                </a:solidFill>
                <a:latin typeface="Times New Roman" panose="02020603050405020304" charset="0"/>
                <a:cs typeface="Times New Roman" panose="02020603050405020304" charset="0"/>
              </a:rPr>
              <a:t>   44   </a:t>
            </a:r>
            <a:r>
              <a:rPr lang="en-US" altLang="zh-CN" sz="2300">
                <a:solidFill>
                  <a:schemeClr val="tx1"/>
                </a:solidFill>
                <a:latin typeface="Times New Roman" panose="02020603050405020304" charset="0"/>
                <a:cs typeface="Times New Roman" panose="02020603050405020304" charset="0"/>
              </a:rPr>
              <a:t>, waiting to dig in, their faces reflecting the flickering candlelight. The first bite </a:t>
            </a:r>
            <a:r>
              <a:rPr lang="en-US" altLang="zh-CN" sz="2300" u="sng">
                <a:solidFill>
                  <a:schemeClr val="tx1"/>
                </a:solidFill>
                <a:latin typeface="Times New Roman" panose="02020603050405020304" charset="0"/>
                <a:cs typeface="Times New Roman" panose="02020603050405020304" charset="0"/>
              </a:rPr>
              <a:t>  45 </a:t>
            </a:r>
            <a:r>
              <a:rPr lang="en-US" altLang="zh-CN" sz="2300">
                <a:solidFill>
                  <a:schemeClr val="tx1"/>
                </a:solidFill>
                <a:latin typeface="Times New Roman" panose="02020603050405020304" charset="0"/>
                <a:cs typeface="Times New Roman" panose="02020603050405020304" charset="0"/>
              </a:rPr>
              <a:t> us. It brougt the past experiences and stories to us once again. We weren’t just sharing food; we were </a:t>
            </a:r>
            <a:r>
              <a:rPr lang="en-US" altLang="zh-CN" sz="2300" u="sng">
                <a:solidFill>
                  <a:schemeClr val="tx1"/>
                </a:solidFill>
                <a:latin typeface="Times New Roman" panose="02020603050405020304" charset="0"/>
                <a:cs typeface="Times New Roman" panose="02020603050405020304" charset="0"/>
              </a:rPr>
              <a:t>  47 </a:t>
            </a:r>
            <a:r>
              <a:rPr lang="en-US" altLang="zh-CN" sz="2300">
                <a:solidFill>
                  <a:schemeClr val="tx1"/>
                </a:solidFill>
                <a:latin typeface="Times New Roman" panose="02020603050405020304" charset="0"/>
                <a:cs typeface="Times New Roman" panose="02020603050405020304" charset="0"/>
              </a:rPr>
              <a:t> our experiences, building a temporary community from the fragments of our journeys.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41. A. burden 	B. vocabulary 	C. theory 	         D. routine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42. A. loss 		B. erosion 		C. recording 	         D. dance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43. A. salary 		B. customer 		C. course 	         D. purpose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44. A. stuck around 	B. skipped around 	C. looked away      D. broke away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45. A. transported 	B. disappointed 	C. separated 	         D. fed </a:t>
            </a:r>
          </a:p>
          <a:p>
            <a:pPr marL="0" indent="0" algn="just">
              <a:lnSpc>
                <a:spcPts val="2500"/>
              </a:lnSpc>
              <a:spcAft>
                <a:spcPts val="0"/>
              </a:spcAft>
              <a:buNone/>
            </a:pPr>
            <a:r>
              <a:rPr lang="en-US" altLang="zh-CN" sz="23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46. A. forgetting 	B. assembling 	C. criticizing         D. comparing </a:t>
            </a:r>
            <a:r>
              <a:rPr lang="en-US" altLang="zh-CN" sz="2300">
                <a:effectLst>
                  <a:outerShdw blurRad="38100" dist="38100" dir="2700000" algn="tl">
                    <a:srgbClr val="000000">
                      <a:alpha val="43137"/>
                    </a:srgbClr>
                  </a:outerShdw>
                </a:effectLst>
                <a:latin typeface="Times New Roman" panose="02020603050405020304" charset="0"/>
                <a:cs typeface="Times New Roman" panose="02020603050405020304" charset="0"/>
              </a:rPr>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3400"/>
            <a:ext cx="10968990" cy="5716270"/>
          </a:xfrm>
          <a:ln>
            <a:solidFill>
              <a:schemeClr val="accent1"/>
            </a:solidFill>
          </a:ln>
        </p:spPr>
        <p:txBody>
          <a:bodyPr/>
          <a:lstStyle/>
          <a:p>
            <a:pPr marL="0" indent="0" algn="jus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4. wrist</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手腕</a:t>
            </a: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1) While playing basketball, she sprained her wrist and it quickly became swollen.</a:t>
            </a: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2) The girl clipped the wrist of her mother tightly, a sheepish look conspicuous on her face. </a:t>
            </a:r>
          </a:p>
          <a:p>
            <a:pPr marL="0" indent="0" algn="just">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读续</a:t>
            </a:r>
            <a:r>
              <a:rPr lang="en-US" altLang="zh-CN" sz="2400">
                <a:solidFill>
                  <a:schemeClr val="tx1"/>
                </a:solidFill>
                <a:latin typeface="Times New Roman" panose="02020603050405020304" charset="0"/>
                <a:cs typeface="Times New Roman" panose="02020603050405020304" charset="0"/>
              </a:rPr>
              <a:t>3) She fumbled the delicate watch onto her wrist, her haste betrayed by her fingers. The moment her skin met the screen, it ignited with light.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77215"/>
            <a:ext cx="10968990" cy="5672455"/>
          </a:xfrm>
          <a:ln>
            <a:solidFill>
              <a:schemeClr val="accent1"/>
            </a:solidFill>
          </a:ln>
        </p:spPr>
        <p:txBody>
          <a:bodyPr/>
          <a:lstStyle/>
          <a:p>
            <a:pPr marL="0" indent="0">
              <a:buNone/>
            </a:pPr>
            <a:r>
              <a:rPr lang="en-US" altLang="zh-CN" sz="2400">
                <a:solidFill>
                  <a:schemeClr val="tx1"/>
                </a:solidFill>
                <a:latin typeface="Times New Roman" panose="02020603050405020304" charset="0"/>
                <a:cs typeface="Times New Roman" panose="02020603050405020304" charset="0"/>
              </a:rPr>
              <a:t>5. debt</a:t>
            </a:r>
            <a:r>
              <a:rPr lang="zh-CN" altLang="en-US" sz="2400">
                <a:solidFill>
                  <a:schemeClr val="tx1"/>
                </a:solidFill>
                <a:latin typeface="Times New Roman" panose="02020603050405020304" charset="0"/>
                <a:cs typeface="Times New Roman" panose="02020603050405020304" charset="0"/>
              </a:rPr>
              <a:t>债务、欠款</a:t>
            </a:r>
          </a:p>
          <a:p>
            <a:pPr marL="0" indent="0">
              <a:buNone/>
            </a:pP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感谢</a:t>
            </a:r>
            <a:r>
              <a:rPr lang="en-US" altLang="zh-CN" sz="2400">
                <a:solidFill>
                  <a:schemeClr val="tx1"/>
                </a:solidFill>
                <a:latin typeface="Times New Roman" panose="02020603050405020304" charset="0"/>
                <a:cs typeface="Times New Roman" panose="02020603050405020304" charset="0"/>
              </a:rPr>
              <a:t>) I owe a debt of gratitude to my teachers. </a:t>
            </a:r>
          </a:p>
          <a:p>
            <a:pPr marL="0" indent="0">
              <a:buNone/>
            </a:pP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经济条件不好的表达：</a:t>
            </a:r>
          </a:p>
          <a:p>
            <a:pPr marL="0" indent="0">
              <a:buNone/>
            </a:pPr>
            <a:r>
              <a:rPr lang="en-US" altLang="zh-CN" sz="2400">
                <a:solidFill>
                  <a:schemeClr val="tx1"/>
                </a:solidFill>
                <a:latin typeface="Times New Roman" panose="02020603050405020304" charset="0"/>
                <a:cs typeface="Times New Roman" panose="02020603050405020304" charset="0"/>
              </a:rPr>
              <a:t>can’t make ends meet </a:t>
            </a:r>
          </a:p>
          <a:p>
            <a:pPr marL="0" indent="0">
              <a:buNone/>
            </a:pPr>
            <a:r>
              <a:rPr lang="en-US" altLang="zh-CN" sz="2400">
                <a:solidFill>
                  <a:schemeClr val="tx1"/>
                </a:solidFill>
                <a:latin typeface="Times New Roman" panose="02020603050405020304" charset="0"/>
                <a:cs typeface="Times New Roman" panose="02020603050405020304" charset="0"/>
              </a:rPr>
              <a:t>be broke </a:t>
            </a:r>
          </a:p>
          <a:p>
            <a:pPr marL="0" indent="0">
              <a:buNone/>
            </a:pPr>
            <a:r>
              <a:rPr lang="en-US" altLang="zh-CN" sz="2400">
                <a:solidFill>
                  <a:schemeClr val="tx1"/>
                </a:solidFill>
                <a:latin typeface="Times New Roman" panose="02020603050405020304" charset="0"/>
                <a:cs typeface="Times New Roman" panose="02020603050405020304" charset="0"/>
              </a:rPr>
              <a:t>be on a tight budget </a:t>
            </a:r>
          </a:p>
          <a:p>
            <a:pPr marL="0" indent="0">
              <a:buNone/>
            </a:pPr>
            <a:r>
              <a:rPr lang="en-US" altLang="zh-CN" sz="2400">
                <a:solidFill>
                  <a:schemeClr val="tx1"/>
                </a:solidFill>
                <a:latin typeface="Times New Roman" panose="02020603050405020304" charset="0"/>
                <a:cs typeface="Times New Roman" panose="02020603050405020304" charset="0"/>
              </a:rPr>
              <a:t>be in the red </a:t>
            </a:r>
          </a:p>
          <a:p>
            <a:pPr marL="0" indent="0">
              <a:buNone/>
            </a:pPr>
            <a:r>
              <a:rPr lang="en-US" altLang="zh-CN" sz="2400">
                <a:solidFill>
                  <a:schemeClr val="tx1"/>
                </a:solidFill>
                <a:latin typeface="Times New Roman" panose="02020603050405020304" charset="0"/>
                <a:cs typeface="Times New Roman" panose="02020603050405020304" charset="0"/>
              </a:rPr>
              <a:t>live from hand to mouth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1270</Words>
  <Application>Microsoft Office PowerPoint</Application>
  <PresentationFormat>宽屏</PresentationFormat>
  <Paragraphs>77</Paragraphs>
  <Slides>14</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14</vt:i4>
      </vt:variant>
    </vt:vector>
  </HeadingPairs>
  <TitlesOfParts>
    <vt:vector size="19" baseType="lpstr">
      <vt:lpstr>微软雅黑</vt:lpstr>
      <vt:lpstr>Arial</vt:lpstr>
      <vt:lpstr>Times New Roman</vt:lpstr>
      <vt:lpstr>Wingdings</vt:lpstr>
      <vt:lpstr>WPS</vt:lpstr>
      <vt:lpstr>选必4 U5单词1</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206</cp:revision>
  <dcterms:created xsi:type="dcterms:W3CDTF">2019-06-19T02:08:00Z</dcterms:created>
  <dcterms:modified xsi:type="dcterms:W3CDTF">2025-09-18T02:21:15Z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E6FC2A0B97594B7C931077E70BD0B777_11</vt:lpwstr>
  </property>
</Properties>
</file>