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ink/ink1.xml" ContentType="application/inkml+xml"/>
  <Override PartName="/ppt/tags/tag87.xml" ContentType="application/vnd.openxmlformats-officedocument.presentationml.tags+xml"/>
  <Override PartName="/ppt/tags/tag88.xml" ContentType="application/vnd.openxmlformats-officedocument.presentationml.tags+xml"/>
  <Override PartName="/ppt/ink/ink2.xml" ContentType="application/inkml+xml"/>
  <Override PartName="/ppt/tags/tag89.xml" ContentType="application/vnd.openxmlformats-officedocument.presentationml.tags+xml"/>
  <Override PartName="/ppt/tags/tag90.xml" ContentType="application/vnd.openxmlformats-officedocument.presentationml.tags+xml"/>
  <Override PartName="/ppt/ink/ink3.xml" ContentType="application/inkml+xml"/>
  <Override PartName="/ppt/tags/tag91.xml" ContentType="application/vnd.openxmlformats-officedocument.presentationml.tags+xml"/>
  <Override PartName="/ppt/tags/tag92.xml" ContentType="application/vnd.openxmlformats-officedocument.presentationml.tags+xml"/>
  <Override PartName="/ppt/ink/ink4.xml" ContentType="application/inkml+xml"/>
  <Override PartName="/ppt/tags/tag93.xml" ContentType="application/vnd.openxmlformats-officedocument.presentationml.tags+xml"/>
  <Override PartName="/ppt/tags/tag94.xml" ContentType="application/vnd.openxmlformats-officedocument.presentationml.tags+xml"/>
  <Override PartName="/ppt/ink/ink5.xml" ContentType="application/inkml+xml"/>
  <Override PartName="/ppt/tags/tag95.xml" ContentType="application/vnd.openxmlformats-officedocument.presentationml.tags+xml"/>
  <Override PartName="/ppt/tags/tag96.xml" ContentType="application/vnd.openxmlformats-officedocument.presentationml.tags+xml"/>
  <Override PartName="/ppt/ink/ink6.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37" d="100"/>
          <a:sy n="37" d="100"/>
        </p:scale>
        <p:origin x="402" y="30"/>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8T01:21:01.099"/>
    </inkml:context>
    <inkml:brush xml:id="br0">
      <inkml:brushProperty name="width" value="0.05292" units="cm"/>
      <inkml:brushProperty name="height" value="0.05292" units="cm"/>
      <inkml:brushProperty name="color" value="#FF0000"/>
    </inkml:brush>
  </inkml:definitions>
  <inkml:trace contextRef="#ctx0" brushRef="#br0">17541 10442 0,'0'0'0,"0"0"0,0 0 16,0 0-16,-21 3 0,21-3 0,-22 4 16,22-4-16,-30 5 0,13-1 15,-2 2-15,-1 0 0,-1-1 16,-8 5-16,-3 2 0,1-1 15,1 0-15,-3 5 0,-2 2 16,-5 4-16,3 1 0,1 2 16,-1 2-16,1 1 0,2 1 0,-4 5 15,2 0-15,5 2 0,5 2 16,-2 4-16,3-1 16,5-5-16,4-5 0,4 2 0,2 0 15,6 0-15,5-1 0,8 3 16,6 0-16,0-3 0,2-4 15,7-3-15,6-3 0,3-4 16,1-3-16,8 0 0,5 1 16,1-1-16,0 0 0,5-5 15,3-3-15,7-2 0,-2-3 16,5-2-16,3-3 0,-4-1 0,-3 1 16,30-4-16,-6-1 15,-14 0-15,-9-1 0,-4-2 0,-3 0 16,-9 0-16,-5-3 0,-3-2 15,-3-3-15,-4 2 0,-3 0 16,-4-4-16,-3-3 0,-5 2 16,-5 0-16,-2-4 0,-1-3 15,-6 10-15,0-2 0,-2-2 16,-1-4-16,-2 2 0,-1 0 0,-4-3 16,-2-2-16,2 6 0,-1 1 15,-5-4-15,-4 0 16,-1 0-16,0 3 0,-4 1 0,-1 1 15,2 2-15,1 3 0,-5-2 16,-2 0-16,2 3 0,0 2 0,2-1 16,0 2-16,2 1 15,1 1-15,-1-1 0,0 1 16,4 4-16,0 2 0,2 0 31,1 0-31,3-1 0,2 1 0,1 1 0,1 2 0,3 1 0,-1-1 16,2 1-16,1 1 15,0 0-15,-1 1 0,3-1 0,-2-1 16,2 1-16,-2-1 0,2 1 16,0 0-16,0 0 0,0 0 15,0 0-15,0 0 0,0 0 0,0 0 16,0 0-16,0 0 16,-2 3-16,2-3 0,-2 2 0,2-2 15,-3 1-15</inkml:trace>
  <inkml:trace contextRef="#ctx0" brushRef="#br0" timeOffset="4361.3992">3584 11688 0,'0'0'0,"0"0"16,0 0-16,0 0 0,0 0 0,0 0 15,-24 8-15,24-8 0,-20 5 16,20-5-16,-29 11 0,15-4 16,1 0-16,-4 2 15,-2 1-15,1 1 0,-1 0 16,-9 7-16,2 5 15,-2-1-15,2 0 0,1 3 0,-3 2 16,-3 9-16,2 2 16,6 4-16,1 3 15,4-3-15,4-3 0,3 5 0,5-4 16,2-1-16,4 0 0,9 0 0,3-3 16,8-2-16,4-3 0,8 0 15,4-5-15,4-3 0,2-3 0,8-3 16,5-2-16,1-4 0,2-3 15,13-7-15,2-4 0,-7-3 16,-3 1-16,-1-6 0,-1-1 16,24-9-16,-9-3 15,-9-4-15,-6-2 0,-8 2 16,-6 1-16,-8-9 0,-2-4 16,-2 3-16,-2 2 0,-3-3 15,-2-1-15,-9 1 0,-8 3 0,-2-4 16,-3-4-16,-3 9 15,-5 7-15,-3-2 0,-4 0 16,-1 12-16,-2-1 0,-8-3 0,-3-3 16,-2 3-16,-1 1 0,-5 0 15,-2 2-15,-4 1 0,2 2 0,-4 3 16,-1 1-16,1 4 0,-1 1 16,-1 3-16,-2 0 0,4 2 15,1-1-15,0 3 0,-1 3 16,2-1-16,1 0 0,4 3 0,5 1 0,5-1 15,1 1-15,-1 1 0,-1-1 16,3 0-16,1-2 0,1 4 16,4 1-16,3 2 0,1 3 0,-2 1 15,-2 2-15,3-4 0,3-4 16,-1-2-16</inkml:trace>
  <inkml:trace contextRef="#ctx0" brushRef="#br0" timeOffset="5920.1361">9736 12591 0,'0'0'16,"0"0"-16,0 0 0,0 0 0,0 0 0,0 0 15,0 0-15,0 0 16,0 0-16,0 0 0,-33 5 16,33-5-16,-28 10 15,28-10-15,-35 16 0,16-8 16,0 1-16,0 2 16,-2 0-16,-7 5 0,0 0 15,-2 3-15,-3 3 16,1 1-16,2 2 0,-5 5 0,0 2 15,2-3-15,1-1 0,-2 7 16,3 0-16,6 2 0,5-1 16,4-1-16,3-2 0,5 0 15,1-1-15,5 1 0,3 1 0,5-3 0,5-6 16,5 1-16,5 1 0,5-4 16,1-1-16,7-5 0,6-3 15,4-2-15,4-3 0,23-1 16,9-1-1,2-3-15,-1-5 0,-11-1 0,-9 0 16,20-5-16,0-4 0,-6-5 0,-5-3 0,-4-6 16,-4-4-16,-13 5 15,-10 5-15,-2-7 0,-4-4 0,-1 0 16,-1-1-16,-5-2 16,-2-3-16,-6-3 0,-5-2 0,-4 4 15,-4 5-15,-3-3 0,-2 2 16,-6-1-1,-2 0-15,1 12 0,-2-2 0,-10-2 16,-5 1-16,-4-1 0,-2 0 16,-3 1-16,-3 0 0,-3 2 15,0 4-15,-4 3 0,-4 3 16,3 2-16,2 1 0,-4 1 16,-3 2-16,2 3 0,3 2 15,-1 0-15,-1 0 0,6 5 0,6 0 16,-3 5-16,1 5 0,5-1 15,4 1-15,7-4 0,5-3 16,5-1-16</inkml:trace>
  <inkml:trace contextRef="#ctx0" brushRef="#br0" timeOffset="6722.3417">9734 13554 0,'0'0'0,"0"0"16,0 0-16,0 0 0,0 0 0,0 0 31,0 0-31,-21-15 0,21 15 16,0 0-16,-30-2 15,30 2-15,-28 2 0,14 2 0,0 0 16,-3 3-16,-1 0 0,-1 2 15,-3 1-15,1 0 0,1 0 0,-7 7 16,-1 2-16,0 2 16,1 1-16,-5 8 0,1 3 15,1 0-15,1-2 0,2 3 0,0 2 16,-1 7-16,3 0 0,4 2 16,5 2-16,4-3 0,3-1 15,6 7-15,4 0 0,8-6 0,4-4 0,7-2 16,4 0-16,2-5 0,3-2 0,13-1 15,6-3-15,-4-9 16,4-4-16,17-2 0,8-3 16,-7-2-16,-6 0 0,41-7 0,-2-6 15,-17-3-15,-13-1 0,-2-4 16,-1-1 0,-2-8-16,0-6 0,-2-3 15,-2-2-15,-13 2 0,-8 2 0,-9-5 16,-4-5-16,-1 1 0,1 0 15,-4 1-15,-3 0 0,-8 1 16,-5 0-16,-7-2 0,-4-1 16,-2 3-16,-3 4 0,-11-2 15,-8 0-15,3 4 0,0 6 0,-7-4 16,-5-2-16,-2 2 0,0 2 0,-6 5 16,-5 3-16,3 4 0,2 3 15,-4-2-15,0 0 0,6 1 16,5 3-16,0 1 0,0 3 15,17 6-15,0 3 0,2-3 16,-1-2 0,3 1-16,1 0 0,1 0 15,1-1-15,2 5 0,1 1 0,2 0 16,3-2-16,2 0 16</inkml:trace>
  <inkml:trace contextRef="#ctx0" brushRef="#br0" timeOffset="27176.4053">30516 6528 0,'0'0'0,"0"0"16,20-1-1,-7 2-15,2 0 0,7-2 0,2-2 16,1 2-16,2-1 0,2 0 16,3 0-16,-1-1 0,0 1 15,11-1-15,1-2 0,-2 2 16,-3 0-16,10-1 0,-1 1 15,-3 2-15,-2 1 0,3-2 16,3-3-16,-4 2 0,-2 2 0,3 0 16,4 0-16,1 0 0,-5-1 0,1 1 15,0 1-15,-4 0 16,-4 1-16,2-2 0,0-1 16,-6 1-16,-3 1 0,-4 0 0,0 1 15,-7 0-15,-5-1 0,-1 1 16,-1 2-1,-9 1-15,-4 0 0,0 0 0,0-2 16,0 0-16</inkml:trace>
  <inkml:trace contextRef="#ctx0" brushRef="#br0" timeOffset="31057.9057">2703 7445 0,'0'0'0,"0"0"16,0 0 0,0 0-16,0 0 0,0 0 0,0 0 15,0 0-15,28-9 0,-28 9 16,0 0-16,21-3 0,-21 3 0,0 0 15,33 1-15,-19 1 16,0 0-16,3-1 0,2 0 16,-1 0-16,2 0 0,2 0 15,3 0-15,7 0 0,-4-1 0,6 0 0,1 0 16,0 0-16,-3 0 0,12 0 16,0 0-16,-3-2 0,-4 0 0,6 0 15,5-1-15,-5 2 16,-3 1-16,12-1 0,2 0 15,-3 3-15,-2-1 0,12-1 16,2-1 0,-7-1-16,-7 1 0,14 1 15,5-1-15,-7-1 0,-5 1 0,1 1 16,3 0-16,-6-1 0,-6-1 16,35 0-16,1-3 0,-18 2 15,-9 2-15,6-1 0,8 0 16,-11-2-16,-7 0 0,7 2 15,4-1-15,-8 1 0,-9 2 0,11-2 0,8 0 16,-6 0-16,-3-1 0,5 0 16,5-3-16,-13 3 0,-9 1 0,10 2 15,6 0-15,-4-1 16,-4 1-16,5-6 0,5-3 16,-7 3-16,-7 3 0,8 2 0,5 1 15,-7-2-15,-3-2 0,3 1 0,6 1 16,-8 1-16,-4 2 0,4-3 15,4-2-15,-5 3 0,-2 0 0,5-1 16,3-3-16,-4 3 16,-6 4-16,7-3 0,4-1 15,-8 1-15,-7 2 0,9-1 16,6 0-16,-8-2 16,-3 0-16,4 0 0,3 2 15,-8-4-15,-4-1 0,8 5 16,4 5-16,-6-3 0,-4-4 0,4-1 15,4-1-15,-5 3 0,-9 2 16,11-1-16,6-1 16,-7-1-16,-5 1 0,4 3 0,3 3 15,-5-2-15,-3-2 0,6-2 0,3-1 16,-6 2-16,-3 1 0,4-2 16,4 1-16,-6-1 0,-4 1 0,5 4 15,5 2-15,-6-2 0,-3 0 16,6-5-16,2-3 15,-6 2-15,-4 1 0,7-2 0,6 2 16,-7 2 0,-7 4-16,8-1 0,4 2 15,-6-7-15,-6-3 0,8 1 16,3 2-16,-2 1 0,-5 2 0,6 0 16,4-1-16,-7 2 0,-4 0 15,6-5-15,5-5 16,-6 5-16,-4 2 0,6 1 0,3 0 15,-6-2-15,-4 0 0,5 0 0,5 2 16,-5-1-16,-3 0 0,7-1 16,4 1-16,-9-2 0,-4-2 0,7 4 15,4 1-15,-5 0 0,-3 2 16,7-4-16,5-3 16,-7 3-16,-2 2 0,2-1 0,4 0 15,-7-2 1,-7-1-16,11 2 0,7 1 15,-10-1-15,-5-1 0,7 1 16,5 0-16,-6-1 0,-1-1 0,5 3 16,3 0-16,-5 0 0,-5 0 15,6-1-15,4 0 0,-8 1 16,-3 1-16,6-2 0,7 0 16,-9 0-16,-6-2 0,6 0 0,4 1 15,-6 2-15,-4 2 0,9 0 16,5-4-16,-6 1 0,-4 0 0,3-4 15,1-2-15,-4 3 0,-3 3 16,10 3-16,7 2 16,-9-4-16,-7-2 0,6-1 0,3 2 15,-4 0-15,-2-1 0,2 1 0,3 1 16,-4-1-16,-4 1 0,7-2 16,4-2-16,-6 3 0,-5 1 0,6 1 15,4-1-15,-9-1 0,-5-1 16,9 1-16,6-1 15,-6 2-15,-3 1 0,2 0 0,3 0 16,-4-2 0,-4-1-16,6 1 0,7 1 15,-10 0-15,-5-1 0,5 1 0,6 0 16,-5 2-16,-5-1 0,7-1 16,5-1-16,-8 3 0,-8 1 15,10-1-15,5 0 0,-8-1 16,-4 0-16,3 0 0,3 0 15,-2 0-15,-1-1 0,3 3 0,-1 2 16,-5-3-16,-3-3 0,5 2 16,3 3-16,-3-2 0,-2 0 0,6 0 15,3 2-15,-7-2 0,-4-1 16,4 0-16,5 1 0,-6-3 16,-4-1-16,3 5 0,2 4 15,-3-2 1,-3 1-16,4-1 0,2-1 15,-17-5-15,3-1 0,21 3 0,1 3 16,-25-4-16,2 0 0,25 1 16,1 3-16,-26-3 0,-1 0 15,25 1-15,0 0 0,-23 0 16,0 1-16,24-3 0,-1-3 16,-25 5-16,1 1 0,12-1 0,5-2 15,-10-2-15,-1 0 0,9 1 0,6 0 16,-6 3-16,-4 1 0,22 1 15,-5-3-15,-26-1 0,-1 0 0,12 2 16,4 0-16,-11 2 16,-4-1-16,8-3 0,5-1 15,-6 0-15,-3 0 0,5 2 0,6 1 16,-7 0-16,-2 1 0,3-3 0,6 0 16,-7-1-16,-3 0 0,4 2 15,6 0-15,-6 0 0,-3-1 0,5 1 16,3 0-16,-7-1 15,-2 0-15,5 1 0,5 0 16,-4 2-16,-4 1 16,5-3-16,4 0 15,-5 0-15,-4 2 0,5-2 0,2 2 16,-3-2-16,-3 0 0,5-1 16,3 0-16,-4-1 0,-3 0 0,5 1 15,4 1-15,-6 0 16,-3 0-16,7 0 0,2-2 15,-3 2-15,-6-1 0,13 1 0,4 0 16,-13-1-16,-2 0 0,23 1 0,-5 1 16,-25-2-16,1-1 0,28 0 15,2-1-15,-11 1 0,-9 2 0,7 0 16,3-1-16,-4 0 16,-4-2-16,2 2 0,3 1 15,-4 0 1,-3 0-16,7-1 0,5-2 0,-7 2 15,-5 1-15,8 0 0,6 0 16,-8-1-16,-5 1 0,6 2 16,2-1-16,-5-2 0,-4-2 0,8 2 15,5 1-15,-6 1 16,-4 0-16,7 1 0,5 2 16,-9 1-16,-7 1 0,7-5 0,4-3 15,-6-1-15,-5 0 0,8 3 0,4 5 16,-9-2-16,-7-3 0,7 1 15,1 0-15,-2 0 0,-3 1 0,4-3 16,4-2-16,-9 0 0,-5 0 16,4 2-16,1 1 15,-6 0-15,-3 0 16,5 0-16,3 1 0,-8-2 16,-5-2-16,-2 4 0,2 1 15,-15-1-15,0-1 0,7 1 16,5 0-16,-6 1 0,-5-1 0,-4-1 15,-2 1-15,-5-1 0,-2 1 16,-2-2-16,3 3 16,-3-3-16</inkml:trace>
  <inkml:trace contextRef="#ctx0" brushRef="#br0" timeOffset="46875.4597">10564 12561 0,'0'0'0,"0"0"16,0 0-16,22-7 0,-22 7 0,21-8 0,-8 2 15,1-1-15,2 2 0,4-2 16,2 0-16,6-3 0,1 0 16,3 1-16,3 2 0,0 1 15,2-2-15,10-1 0,2 1 16,-1 2-16,1 2 0,13 0 16,0-1-16,-1 0 0,-1 3 0,11 0 0,3 0 15,0 1-15,0-1 0,11 0 16,-2 1-16,-3-2 0,-4 0 15,35 1-15,-8-2 0,-12 1 16,-6 1-16,1 1 0,1 0 16,-5 0-16,-5 1 0,0-1 0,0 0 15,-6 0 1,-5 1-16,1 0 0,2 1 16,-4-4-16,-1-3 0,-6 2 15,-2 0-15,-6 2 0,-6 3 16,1-2-16,2 0 0,-9 0 15,-4 1-15,-3 3 0,-1 3 16,-5-5-16,-2-3 0,-4 2 16,-1 2-16,-7 0 0,-3 1 0,-8-3 0,1 4 15,-1-4-15,-5 3 0,-1-3 16,-4-1-16,3 1 0,2-1 0,0 1 16</inkml:trace>
  <inkml:trace contextRef="#ctx0" brushRef="#br0" timeOffset="61410.4228">19140 8506 0,'0'0'0,"0"0"0,0 0 15,0 0-15,31 1 16,-31-1-16,34 0 0,-13 0 16,2 0-16,5 0 0,2 2 15,11 0-15,1 0 0,5-1 16,6 0-16,12 0 0,-1 0 16,19 0-16,5 2 0,-4-2 15,-2 1-15,18-2 0,16-2 16,-10 2-16,-7-1 0,53-3 15,-4 0-15,-18 3 0,-11 3 0,5-5 16,5-3-16,-13 0 0,-8 1 0,11 1 16,7 2-16,-10 0 0,-8 1 15,14 0-15,10 2 0,-11-1 16,-8 1-16,11 1 0,7-2 16,-7 1-16,-3 0 0,5-2 0,5-1 0,-11 0 15,-10 0-15,10 4 0,8 0 16,-12-1-16,-9-2 0,9 2 15,8 3-15,-9-3 0,-7-1 16,8 0-16,7 1 0,-13-1 16,-7 1-16,15 1 0,9 4 15,-12-4-15,-9 0 16,9 0-16,6 1 0,-10-1 16,-6-1-16,9-2 0,7-2 15,-8 5-15,-4 1 0,9 2 16,6 0-16,-11 1 0,-7-3 0,12-1 15,8 0-15,-12-3 16,-8-2-16,9 0 0,6-3 0,-8 5 16,-7 3-16,8 3 0,8-1 0,-11-2 15,-6-1-15,7 0 0,6-1 16,-12-1-16,-8-2 0,10-2 16,6-2-16,-12 5 0,-9 2 0,9 0 15,9-1-15,-12-2 0,-7 2 16,8 1-16,3 3 15,-7-2-15,-5 0 16,9-1-16,7 0 0,-9 0 16,-4 0-16,3 0 0,2 2 15,-11-1-15,-7 0 0,7 1 16,5 1-16,-4 0 0,-6 2 0,5-3 16,2-1-16,-8 0 0,-6 0 15,-1 2-15,0 1 16,-6 0-16,-4 1 0,2-2 0,3 0 0,-10 1 15,-3 1-15,-1-4 0,1-2 16,-11 2-16,-6 3 0,1-3 16,1-1-16,-6-2 0,-3-4 0,-2 3 15,-1 1-15,-8 4 0,-5 2 16,-3-5-16,-2-3 0,-4 0 16,-4 2-1,-4 2-15,-3-2 0,-2-2 16,0-3-16,-9 2 0,-9-1 15,9 2-15,4 1 0,3 0 0</inkml:trace>
  <inkml:trace contextRef="#ctx0" brushRef="#br0" timeOffset="63300.955">2300 9405 0,'0'0'0,"0"0"0,0 0 0,0 0 0,0 0 0,0 0 15,0 0-15,0 0 0,5-22 16,-5 22-16,0 0 16,22-8-16,-22 8 0,23-7 0,-23 7 15,30-4-15,-12 4 0,3 0 16,4 0-16,-2 0 0,3 0 16,10 0-1,5 0-15,-3-1 0,0-2 0,14 2 16,3 0-1,-3 0-15,-2 1 0,15-1 0,3-1 16,-6-1-16,-2 1 0,14-3 16,4-2-16,-7 3 0,-3 4 15,17-1-15,4-1 0,-7 0 16,-6 1-16,41-2 0,-4 0 16,-13 2-16,-10 2 0,8-3 15,9-2-15,-12 3 0,-8 1 0,14 3 16,12-1-16,-15 1 0,-10-1 15,11-3-15,10-3 16,-10 0-16,-10 0 0,18 1 16,12 2-16,-14 0 0,-13-1 0,20-1 15,11-2-15,-14 1 0,-9 2 16,12-3-16,5-1 0,-11 0 16,-7 0-16,10 2 0,10-1 0,-14 0 0,-10-2 0,11 1 15,9 1-15,-11 2 0,-8 2 16,7-2-16,8-1 0,-13-1 15,-9 0-15,10 1 16,9 0-16,-16-1 0,-12 1 0,5 1 16,2 2-16,-12 0 0,-8-1 15,0-3-15,0-3 16,-13 0-16,-8 2 0,-3 0 0,-2 2 16,-9-1-16,-6 1 0,-8 0 15,-5-1-15,-6-4 0,-5 0 16,-19-8-1,-12-3-15,-5-2 0,-2-1 0,12 7 16,7 5-16,4 3 0</inkml:trace>
  <inkml:trace contextRef="#ctx0" brushRef="#br0" timeOffset="64404.3512">1780 8495 0,'0'0'0,"0"0"0,0 0 16,0 0-16,0 0 0,0 0 0,0 0 15,-25 1-15,25-1 0,0 0 16,0 0-1,-16 17-15,16-17 0,-3 19 16,3-8-16,0 2 0,3 2 0,-2 2 16,1 1-16,1 1 0,2 2 15,0 7-15,2 2 0,-2 1 16,2 5-16,-1-1 0,3 1 16,4 7-16,0-2 0,0 0 15,2 0-15,1 1 0,0-1 0,6 7 16,1 1-16,2-2 0,0-1 0,3-5 15,0 0-15,8 0 0,-1-3 16,2-2-16,4-1 0,0-2 16,-1-4-16,3-3 0,-3 0 15,11-3-15,3-5 0,-1-2 16,1-3-16,-2-3 0,1-4 0,4-3 0,4-1 16,-3-3-16,-4-3 0,29-6 15,-5-2-15,-7-2 0,-3-2 16,-7-2-16,-2-1 0,-1-7 15,1-2-15,-5-4 0,0-4 16,-9 0-16,-2 1 0,-2-6 16,-1-2-1,-4 2-15,-3 0 0,-2-2 0,-2-3 16,-4-4-16,-1-1 0,-5-1 16,-6-2-16,-4 3 0,-2 0 15,-4-2-15,0 1 0,-8 5 16,-3 3-16,-4-3 0,-1-1 15,-6 5-15,-5 3 0,-8-3 16,-6 0-16,5 3 0,4 1 0,-11 7 0,-4 6 16,0 1-16,0 4 0,-4-4 15,1-3-15,-4 5 0,-2 4 16,2 2-16,2 2 0,-3 4 16,-2 4-16,3 3 0,1 3 15,2 1-15,4 1 0,-3 3 16,-4 3-16,3 3 15,1 5-15,0-2 0,-3 1 16,5 4-16,4 2 0,-2 7 16,1 3-16,4-4 0,0-2 15,1-1-15,-2 2 0,8 1 16,4 2-16,0 2 0,-2 4 16,1 2-16,-1 2 0,7 0 15,1-1-15,12-10 0,2 4 0,-3 4 0,-1 7 16,3-12-16,2-8 0,3-6 15</inkml:trace>
  <inkml:trace contextRef="#ctx0" brushRef="#br0" timeOffset="98882.1597">3269 13473 0,'0'0'16,"0"0"-16,0 0 0,0 0 0,0 0 0,0 0 16,0 0-16,0 0 0,0 0 15,0 0-15,0 0 0,0 0 0,0 0 16,-29-12-16,29 12 15,-31-3-15,31 3 0,-38-6 16,13 2-16,0 1 0,0 0 16,-5-1-1,-4-2-15,-8-1 0,2-1 0,-12-1 16,0 1-16,2 1 0,1 1 16,-1 1-16,-1 0 0,-2 1 15,8 4-15,-2-2 0,0-2 16,5 1-16,1 0 0,-9 2 15,-1 1-15,8 1 0,7 0 0,-5-2 16,-3-2-16,4 2 0,7 2 16,4 0-16,1 1 0,2-4 15,2-1-15,2 3 0,2 2 16,6-1-16,3 0 0,5-3 16,4-2-16,1 0 0,-1 2 15,2 2-15</inkml:trace>
  <inkml:trace contextRef="#ctx0" brushRef="#br0" timeOffset="99356.1049">3325 13454 0,'0'0'0,"0"0"15,0 0-15,0 0 0,0 0 0,0 0 16,0 0-16,-33 0 0,33 0 0,-27-3 16,27 3-16,-39-4 0,19 1 15,-2 2-15,-4-1 0,-1-1 0,-2 1 16,-13-1-1,-5 1-15,0-2 0,-1 0 0,-8-1 16,1 1-16,1 1 0,1 0 16,-10 1-1,6 0-15,-1 0 0,5 2 0,-4 0 16,6 0-16,4 1 0,0 1 16,0 0-16,5-1 15,2 2-15,4 0 0,4-1 0,1 1 16,6-1-16,4 1 0,1-1 15,4-1 1,4-2-16,5 0 0,-2 1 0,3 1 0,6-1 16,3 0-16,0-1 0,3 0 0,10-1 15,6-2-15,-3 1 16,-3 1-16,-3 1 0</inkml:trace>
  <inkml:trace contextRef="#ctx0" brushRef="#br0" timeOffset="99741.2504">3091 13477 0,'0'0'0,"0"0"0,0 0 15,0 0-15,0 0 0,-27-2 0,27 2 16,-29 0-16,12 1 0,-1-1 16,-3-1-16,-2 1 15,-5-2-15,-1 2 0,-1 0 16,-7-1-16,1 1 0,-7-1 0,2 1 0,-2 0 16,1-1-16,-4-1 15,1-1-15,-2 2 0,4 1 16,-6 0-16,-2 0 0,4 0 0,2-2 15,-4 0 1,-3 0-16,2-2 0,2 0 16,7-1-1,7 1-15,-4-1 0,2 1 0,9-3 16,4 0-16,7 1 0,4 2 16,3 0-16</inkml:trace>
  <inkml:trace contextRef="#ctx0" brushRef="#br0" timeOffset="104911.9091">10935 13545 0,'0'0'0,"0"0"0,0 0 15,0 0-15,20-4 0,-20 4 0,0 0 16,22-1-16,-22 1 0,0 0 16,33 1-16,-20-2 0,2 0 15,1 0-15,3-1 0,0 1 16,1 2-16,4-2 0,3 0 16,8 0-16,-1 0 0,3-1 0,4 1 0,1-1 15,1 1-15,12-3 0,1 0 16,-1 0-16,-2 2 0,15-2 15,2 1-15,-5-2 0,-3 1 0,11-3 16,-1 1-16,-4 1 0,-4 0 16,13 2-16,2-1 15,0 1 1,-2 0-16,35-2 0,-7-2 16,-20 3-16,-14 2 0,7 1 0,3 0 15,-4 1-15,-4 1 0,1 0 16,1-1-16,-6 3 0,-5 2 15,5-1-15,1 0 0,-11-4 16,-10-1-16,-5 1 0,-4 0 16,-1-3-16,0-1 0,-2 2 0,-2 2 0,-6-2 15,-4 0-15,-1-1 0,1-2 16,-9 2-16,-4 0 0,-3 2 16,-2-1-16,-7 2 0,0 0 0,-7-2 15,-5 0 1,4 1-16,3 0 0,0 1 0</inkml:trace>
  <inkml:trace contextRef="#ctx0" brushRef="#br0" timeOffset="114075.6145">12161 13481 0,'0'0'0,"0"0"0,0 0 0,0 0 16,0 0-16,0 0 0,0 0 0,0 0 15</inkml:trace>
  <inkml:trace contextRef="#ctx0" brushRef="#br0" timeOffset="114307.5996">12221 13457 0,'0'0'0,"0"0"0,0 0 15,0 0-15,0 0 0,0 0 0,0 0 16,0 0-16,0 0 0,0 0 16</inkml:trace>
  <inkml:trace contextRef="#ctx0" brushRef="#br0" timeOffset="114508.3131">12201 13486 0,'0'0'0,"0"0"16,0 0-16,0 0 0,0 0 0,0 0 16,0 0-16,0 0 0,0 0 0,0 0 15,0 0-15,0 0 0</inkml:trace>
  <inkml:trace contextRef="#ctx0" brushRef="#br0" timeOffset="114677.6824">12177 13471 0,'0'0'0,"0"0"16,0 0-1,0 0-15,0 0 0,0 0 0,0 0 16,0 0-16,0 0 0,0 0 16</inkml:trace>
  <inkml:trace contextRef="#ctx0" brushRef="#br0" timeOffset="121848.6878">10049 9129 0,'0'0'0,"0"0"0,0 0 16,0 0-16,0 0 0,0 0 0,3-20 15,-3 20-15,0 0 0,-4-22 16,4 22-16,-10-18 0,10 18 16,-22-16-16,5 7 0,1 1 15,-1 3-15,-4 0 0,-4 3 16,-2 0-16,1 1 0,-10 4 0,-3 5 0,3 2 16,0 2-16,-6 9 0,3 3 15,2 2-15,3-2 0,0 10 16,4 4-16,7-2 0,5-1 0,9-2 15,3 0-15,6-6 16,4-5-16,12-5 0,8-4 16,4-6-16,1-5 15,9-9-15,6-5 0,0-5 16,-1-4-16,9-5 0,1-4 16,-4-2-16,0-2 0,6-9 15,0-3-15,-8 5 0,-8 3 16,3-5-16,-4 1 0,-5 6 15,-2 6-15,2-3 0,-6 6 16,-16 13-16,-3 0 0,-3 3 0,-1 2 16,-4 4-16,-2 5 0,-6 1 0,-4 3 15,-4 3-15,-2 4 0,-2 5 16,-3 7-16,-2 2 0,1 3 16,-2 8-16,-3 6 0,1 6 15,5-2-15,3-1 0,3-1 16,5-4-1,4-3-15,3 1 0,4 0 16,5-14-16,2-5 0,10-5 16,6-2-16,3-5 0,3-3 0,4-3 15,3-3-15,-9 1 0,-6-1 0,-5 2 16</inkml:trace>
  <inkml:trace contextRef="#ctx0" brushRef="#br0" timeOffset="122002.4545">10693 9172 0,'0'0'0,"0"0"0,0 0 16,0 0-16,-14 26 0,14-26 15,-19 28-15,8-10 0,-2 1 0,2 4 16,0 4-16,0-2 0,2 0 0,-3 1 16,4-3-16,0-3 0</inkml:trace>
  <inkml:trace contextRef="#ctx0" brushRef="#br0" timeOffset="122171.8283">10661 8881 0,'0'0'0,"0"0"15,0 0-15,0 0 0,0 0 16,23 9-16,-23-9 0,18 18 15,-18-18-15,20 25 0,-5-8 16,-2-2-16,-2-3 0,-1-1 0</inkml:trace>
  <inkml:trace contextRef="#ctx0" brushRef="#br0" timeOffset="122504.1259">11337 9112 0,'0'0'16,"0"0"-16,0 0 0,0 0 0,0 0 0,-34-11 16,34 11-16,-40 0 15,17 2-15,-3 1 0,-1 1 16,0 1-16,3 2 0,-6 4 16,1 2-16,5-2 0,4 0 15,8 3-15,7 3 0,4-2 0,3-2 0,6 1 16,5 1-16,3-1 0,3 0 15,3 3-15,0-3 0,-2 0 0,-2-2 16,-3 0-16,-3-1 16,-3 0-16,-3-2 0,-8 1 0,-4 2 15,-3-2-15,-2-1 0,-4-1 16,-6 1-16,-4-3 0,1-2 0,-1 0 16,-3-2-16,6 1 0,4-1 0,4 0 15</inkml:trace>
  <inkml:trace contextRef="#ctx0" brushRef="#br0" timeOffset="122989.6851">11994 9218 0,'0'0'0,"0"0"0,0 0 16,0 0-16,0 0 0,0 0 0,-19-19 0,19 19 16,-27-10-16,10 6 0,-3 0 15,-3 1-15,-3 1 0,-1 2 16,-3 2-16,-8 1 0,0 2 16,2 4-16,0 4 0,-2 4 15,3 0-15,3 2 0,4 2 16,6 0-16,4 0 15,8-1-15,7 0 0,4-3 16,5-4-16,7-4 0,7-5 16,2 0-16,2 0 0,3-9 15,1-6-15,1-2 0,1-2 0,3-5 16,-4-1-16,-3 1 0,-3 2 16,-3-1-16,-3 0 0,-2 5 15,-3 4-15,-4 2 0,-3 1 0,0 5 0,-3 1 16,-2 6-16,-1 5 15,-2 2-15,0 3 0,0 6 16,-2 5-16,2-1 0,1 2 16,2-1-16,2 2 0,4-3 15,2-2-15,8-3 0,5-4 16,0-5-16,1-6 16,-5 0-16,-2 0 0,-3-3 0</inkml:trace>
  <inkml:trace contextRef="#ctx0" brushRef="#br0" timeOffset="123437.9742">12569 8903 0,'0'0'0,"0"0"0,0 0 0,0 0 0,0 0 15,-22 32-15,8-11 0,-3 4 16,-3 1-16,-2 10 0,-3 8 15,-5 9-15,3-1 16,-4 5-16,2-5 0,2-4 0,3-9 0,7-8 16,4-5-16,1-7 0,5-4 0,0-6 15,3-7-15,0-2 0,2-5 16,4-6-16,4-7 0,2-3 16,2-1-16,3-3 0,2 0 15,2 0-15,2 4 0,7-4 16,5 1-1,-5 7-15,-1 5 0,2 3 16,4 2-16,-1 5 0,-2 3 0,-3 6 16,-4 6-16,-5-1 15,-2 2-15,0 1 0,-2 2 0,-6-3 16,-3 0-16,-6 1 0,-2 3 16,-4-4-16,-3-2 0,-9 1 15,-5 1-15,-4-2 0,-2 1 0,-7 1 16,0-3-16,2-2 0,5-2 0,1-6 15,2-6-15,7-4 0,5-5 16,4 4-16,3 2 0,2 1 16</inkml:trace>
  <inkml:trace contextRef="#ctx0" brushRef="#br0" timeOffset="123654.3081">13148 8870 0,'0'0'0,"0"0"0,0 0 16,-7 29-16,7-29 0,-13 41 0,0-10 15,-7 13-15,-2 2 0,0 1 16,0 0-16,-4 6 0,4-4 0,-3 1 16,2-5-16,2-7 0,3-6 0,4-3 15,2-2-15,1-8 16,2-4-16,2-5 0,2-1 15,1-2-15</inkml:trace>
  <inkml:trace contextRef="#ctx0" brushRef="#br0" timeOffset="123993.2167">13075 9382 0,'0'0'0,"0"0"0,0 0 16,29 1-16,-29-1 0,32-1 0,-13 1 15,0-1-15,1 1 0,6-2 16,0 0-16,-1-1 0,0-3 0,-2 1 16,-1-1-16,-3 0 0,-3-1 15,-3-1-15,-1-1 0,-3-1 16,-3-1-16,-3-1 0,-2 1 0,-3 0 16,-3-1-16,-5-1 15,-5 4-15,0-1 0,-2 4 0,-1 3 0,-3 6 16,-1 2-16,-2 3 0,-3 6 15,0 4-15,3 3 0,2 0 0,4 5 16,5 0-16,4 3 0,4 0 16,4-3-16,4-2 15,8 0-15,6-2 0,10 1 0,7-4 16,4-6 0,3-4-16,-9-1 0,-7-2 15,-5-1-15</inkml:trace>
  <inkml:trace contextRef="#ctx0" brushRef="#br0" timeOffset="124479.2555">14207 9365 0,'0'0'16,"0"0"-16,0 0 0,-16-12 16,16 12-16,-21-13 0,7 6 15,-3 0-15,-2-1 0,-4 1 0,-2 3 16,-11 0-16,-1 3 0,1 3 15,0 2-15,3 3 0,1 4 16,-5 9 0,2 3-16,5 1 0,6-1 0,7 0 15,6 2-15,7-1 0,6-4 16,8 2-16,6-4 0,5-6 16,6-3-16,12-6 0,7-5 15,-1-5-15,1-5 16,0-5-16,1-5 0,2-4 15,-4 2-15,0-7 0,-2-4 0,-7-2 0,-4-2 16,-1-6-16,-6 1 0,-5 2 16,-5 3-16,-4 6 0,-3 5 15,-2 6-15,-2 4 0,-2 4 0,-1 2 16,-1 6-16,-1 3 0,-1 6 16,-1 4-16,-4 7 0,-2 4 15,-4 10-15,-5 8 0,1 4 0,-2 4 0,1 3 16,3 1-16,2 2 0,4-5 15,3-2-15,5-3 16,5-6-16,3-5 0,9-4 0,5-2 16,2-8-16,1-6 0,-6-2 15,-5-1-15,-3-3 0</inkml:trace>
  <inkml:trace contextRef="#ctx0" brushRef="#br0" timeOffset="124880.4695">15229 9251 0,'0'0'15,"0"0"-15,0 0 0,0 0 0,-7 23 0,7-23 16,-17 34-16,5-12 0,-2 1 16,-1 0-16,0 1 0,-3 5 15,3-2-15,2-3 0,0-3 16,4-4-16,0-4 0,2-3 15,2-3-15,1-4 0,2-3 0,2-7 32,2-5-32,3-3 0,0-2 15,6-4-15,6-1 0,0-1 16,3 0-16,4-2 0,1 2 16,0 3-16,2 4 0,-1 4 15,0 4-15,0 4 0,-2 3 0,0 3 16,2 5-16,-4 2 0,-2 3 15,-3 4-15,-1 4 0,-5 1 0,-4 2 0,-2 0 16,-2-1-16,-2-1 0,-1-3 16,-3 1-16,-3 1 0,1-4 15,-2-2-15,0-3 0,-2 0 16,1-5-16,1-1 0,2-2 16,0 0-16,2 0 0</inkml:trace>
  <inkml:trace contextRef="#ctx0" brushRef="#br0" timeOffset="125212.7404">15694 9486 0,'0'0'0,"0"0"15,0 0-15,0 0 0,27-5 0,-27 5 16,29 1-16,-13-1 0,1-1 16,2 0-16,1 0 0,1 0 0,1-1 0,5-2 15,-2-4-15,-2-2 0,0-1 16,-4-1-16,-1-3 0,-4 0 15,-3 0-15,-4-3 0,-3-1 32,-3 2-17,-3 2-15,-3 2 0,-3 2 0,-5 2 0,-5 3 0,-1 2 0,-2 5 0,-2 3 0,-1 5 0,-7 7 16,-1 5-16,5 3 0,2 2 16,6-1-16,3 2 0,3 3 15,4-3-15,5-3 0,4-1 16,7-3-16,7-2 0,7-4 15,7-1-15,6-4 0,5-2 0,4-5 16,2-8 0,-10 3-16,-7 0 0,-6 1 15</inkml:trace>
  <inkml:trace contextRef="#ctx0" brushRef="#br0" timeOffset="125460.3478">16627 9099 0,'0'0'0,"0"0"0,0 0 0,0 0 16,0 0-16,0 0 0,-25 19 16,25-19-16,-28 29 0,11-7 15,-4 5-15,0 3 0,0 4 0,-3 9 16,3 0-16,0 3 0,4-5 16,5-6-16,3-2 0,5-5 15,3-4 1,6-5-16,5-3 0,5-6 15,2-4-15,3-2 0,1-1 16,1-4-16,1-3 0,0-6 16,2-6-16,-6 4 0,-3 1 0,-3 3 15</inkml:trace>
  <inkml:trace contextRef="#ctx0" brushRef="#br0" timeOffset="125645.5174">16258 9310 0,'0'0'16,"0"0"-16,0 0 0,0 0 0,25 0 16,-25 0-16,39 1 0,-14 1 15,3-1-15,5-1 16,4 1-16,12 1 16,-1 0-16,3-1 0,3 0 0,0-1 15,-10 0-15,-7 0 0</inkml:trace>
  <inkml:trace contextRef="#ctx0" brushRef="#br0" timeOffset="126162.314">17085 9351 0,'0'0'0,"0"0"15,0 0-15,-10 28 0,4-15 0,-1 2 16,-2 4-16,0 0 15,1 1-15,1 5 0,1-1 0,3-3 16,1-2-16,3-3 0,3-1 16,2-4-16,0-5 0,7-4 0,6-3 15,-1-2-15,-1-1 0,7-9 16,1-6-16,-2-1 0,-1-2 16,0-1-16,0-4 0,-3 2 15,-2 2-15,0-2 16,-1 3-16,-4 4 0,-2 3 15,-4 4-15,-1 4 16,-3 5-16,-2 2 0,-2 4 0,-2 5 16,0 4-16,0 2 0,-3 7 15,-1 3-15,2-1 0,0 1 16,3 0-16,2 2 0,1-5 16,1-1-16,2-5 0,3-1 0,0-4 0,1-2 15,7-5-15,6-3 16,-1-1-16,0 0 0,0-6 0,2-6 15,-1-1-15,0-4 0,2-3 16,3-4-16,-3 0 0,-2 1 0,1-7 16,-2-1-16,-5 6 15,-2 3-15,-3 3 16,-2 1-16,-3 3 16,-2 3-16,0 3 0,-4 1 15,1 3-15,-1 2 0,-2 3 0,-3 3 16,-1 0-16,1 0 0,1 0 15,2-2-15,0 1 0</inkml:trace>
  <inkml:trace contextRef="#ctx0" brushRef="#br0" timeOffset="126579.3546">18040 9350 0,'0'0'0,"0"0"0,0 0 15,0 0-15,0 0 0,-29 11 16,29-11-16,-29 21 0,13-9 0,-2 4 16,0 3-16,2 1 15,2-2-15,-1 6 16,4-1-16,2-2 0,4-2 15,7-3-15,7 0 0,4-5 16,4-2-16,9-1 0,5-6 16,0-1-16,0-3 0,1-4 15,0-3-15,-3-1 0,0-2 0,1-7 16,-3-4-16,-6 2 16,-4 2-16,-9-4 0,-6-1 0,-4 2 0,-3 3 15,-8 3-15,-7 0 0,0 4 16,0 2-16,-7 4 0,-7 4 15,5-1-15,4 1 0,2 3 16,0 1-16,5 4 0,2 1 0,4-1 16,3-2-16,2 0 0</inkml:trace>
  <inkml:trace contextRef="#ctx0" brushRef="#br0" timeOffset="126902.5649">18561 9354 0,'0'0'0,"0"0"0,0 0 15,-9 21-15,9-21 0,-12 25 16,2-6-16,1 0 0,1 0 0,-6 5 16,1 1-16,2-3 15,2-4-15,1-3 0,2-1 16,0-3-16,1-3 0,2-3 0,3-5 15,0 0 1,-2-5-16,5-3 0,0-6 16,1 0-16,1 0 0,1-1 15,3-1-15,0 0 0,-1 1 0,2 4 16,1 1-16,0 0 16,0 2-16,2 1 0,2 4 15,1 2-15,-2 2 0,4 1 0,3 2 16,-3 0-16,-1-1 0,0 0 0,-4-1 15,-2 0-15</inkml:trace>
  <inkml:trace contextRef="#ctx0" brushRef="#br0" timeOffset="127188.0513">19098 9155 0,'0'0'0,"0"0"16,0 0-16,0 0 0,0 0 0,-12 26 16,12-26-16,-21 33 0,9-13 0,-3 8 31,0 4-31,-2 2 0,0-1 0,-5 7 16,0-2-16,-1 5 15,3-4-15,2-3 0,3-4 0,2-5 16,2-3-16,2 1 0,0-3 15,3-5-15,1-3 0,0-4 16,2-5-16,1-3 0,2-2 16,-2 0-16,2 0 0,-3 0 0</inkml:trace>
  <inkml:trace contextRef="#ctx0" brushRef="#br0" timeOffset="127489.0741">19351 9429 0,'0'0'0,"0"0"0,0 0 16,0 0-16,-37-1 0,37 1 0,-42 4 15,19-2-15,0 2 0,-5 1 16,-2 0-16,-5 3 0,2-1 16,3 1-16,3-1 0,3 0 15,1 1-15,3 4 0,3 1 16,8-2-16,4 0 0,5 1 0,3 3 15,5-1-15,3 1 0,6-1 16,5 2-16,6 2 0,0-1 0,2-1 16,5 1-16,-6-3 0,-1 0 15,1 0-15,-3 2 0,-6-3 16,-5-1-16,-3-3 0,-2-2 16,-2-1-16</inkml:trace>
  <inkml:trace contextRef="#ctx0" brushRef="#br0" timeOffset="134759.8511">25615 13468 0,'0'0'0,"0"0"16,0 0-16,0 0 0,28 0 0,-28 0 15,24 2-15,-8-1 0,0-1 16,4 1-16,3 0 15,1 0-15,-2 1 0,10 1 16,3 1-16,1-1 16,1-2-16,5 3 0,5 2 15,10 0-15,0 1 0,14 1 16,3-1-16,-4-2 0,-3 0 0,18 1 16,3 0-16,-4-3 15,-5-1-15,15 1 0,-1 0 16,26-2-16,-16-1 0,0-2 15,-1-3-15,-10 0 0,-9-1 0,4 1 16,2 1-16,-8-1 0,-4-1 0,8 0 16,7 1-16,-11 0 0,-5 2 0,8-2 0,4-2 15,11 1-15,4 1 16,2 1-16,0 0 16,-24 2-16,-15-1 0,2 1 0,0-1 0,0-1 15,0-1-15,0 0 0,1 1 16,-5 1-16,-1-1 0,0 0 15,0 1-15,-4 0 0,-1 1 16,1 0-16,3 0 16,2 1-16,0 2 0,-13 4 15,-11 4-15,5 3 16,1 1-16,-9 0 16,-5-2-16,-4 0 0,-3 0 15,-7 2-15,-5 1 0,-4-4 0,-3-3 16,-1-2-16</inkml:trace>
  <inkml:trace contextRef="#ctx0" brushRef="#br0" timeOffset="154440.4568">6485 13724 0,'0'0'15,"0"0"-15,0 0 0,-21-11 16,21 11-16,-25-6 0,8 0 16,-4 1-16,-1-1 0,-5 0 15,-4-2-15,-10-2 0,-4 2 0,-16-2 0,-7 1 16,3-4-16,4 1 0,-24 2 15,-3 4 1,-5 2-16,8 0 0,-20 6 16,-4 5-16,13 2 0,6 1 15,-43 17-15,8 8 0,22-1 16,15 1-16,-2 10 0,-2 7 16,12-7-16,6-5 0,6 11 15,1 10-15,17-7 0,10-4 0,0 7 16,0 3-16,10-6 15,8-3-15,13 4 0,11 4 16,9-13-16,7-7 0,17 7 0,12 5 16,1-7-16,0-3 0,27 4 15,17 3-15,-4-5 0,-3-4 16,14 1-16,14 1 0,-9-6 0,-3-4 16,22 1-16,16 1 0,-18-9 0,-10-6 0,12 1 0,10 1 15,-11-5-15,-8-3 0,15 0 16,13-1-16,-18-4 0,-13-3 15,18-4-15,11-3 0,-17 0 32,-16-1-32,12-4 0,6-2 15,-16-2-15,-14 0 0,8-8 16,4-5-16,-17 1 0,-10 0 0,0-10 16,2-8-16,-17 0 0,-11 2 15,-6-10-15,-1-7 16,-11 1-16,-5 1 0,-5-8 15,-1-7-15,-11 8 0,-6 6 0,-13-10 0,-7-5 16,-4 12-16,-4 7 0,-14-7 16,-8-5-16,-5 4 0,1 4 0,-21 0 15,-11-1-15,5 11 0,3 6 16,-21-2-16,-15 1 16,7 7-16,4 4 0,-26 0 0,-19-1 15,8 8-15,8 5 0,-26 5 0,-21 3 16,19 4-16,11 3 0,-29 9 15,-20 7-15,18 3 0,11 4 0,50-8 16,35-3-16,24-2 0</inkml:trace>
  <inkml:trace contextRef="#ctx0" brushRef="#br0" timeOffset="164658.0072">5700 14568 0,'0'0'16,"0"0"-16,0 0 0,0 0 16,0 0-16,-11 31 0,11-31 15,-12 31-15,2-13 0,-5 3 16,-2 5-16,-1 1 0,1 2 0,-10 10 16,-5 1-16,-3 5 0,0-5 0,-3 3 15,-2-4-15,7-7 0,1-5 0,8-6 16,5-5-16,4-3 0</inkml:trace>
  <inkml:trace contextRef="#ctx0" brushRef="#br0" timeOffset="164858.2107">5471 14816 0,'0'0'15,"16"-1"-15,6-1 0,9 0 16,1 1-16,15 0 0,4 0 16,10 2-16,-2 2 0,4 0 0,-2 0 0,-12 0 15,-4 2-15,-9-1 0,-8-1 16,-6-2-16,-5 1 0,-5-1 0</inkml:trace>
  <inkml:trace contextRef="#ctx0" brushRef="#br0" timeOffset="165074.4851">5696 15012 0,'0'0'16,"0"0"-16,-3 22 0,3-22 0,-7 36 15,2-8-15,-2 9 16,0 11-16,-3-1 0,1 10 0,-2-1 0,3-7 15,-2-5-15,2-2 0,2-2 16,5-17-16,1-6 0,1-4 16,-1-2-16,0-3 0</inkml:trace>
  <inkml:trace contextRef="#ctx0" brushRef="#br0" timeOffset="165344.1566">5778 15012 0,'0'0'0,"0"0"0,0 0 16,24-3-16,-24 3 0,26 0 16,-10 2-16,1-1 0,0 0 0,1 4 15,0 2 1,0 1-16,-1 1 0,5 5 16,0 2-16,-2 1 0,0 0 0,-4 4 15,0 4-15,-3 2 0,-4 1 16,-2 10-1,-3 5-15,-2-4 0,-5-5 0,-1-2 16,-3-2-16,-1 1 0,-3-5 0,0-2 16,-4-2-16,1-4 0,-4-4 0,5-4 15,3-2-15,4-2 16</inkml:trace>
  <inkml:trace contextRef="#ctx0" brushRef="#br0" timeOffset="165529.3691">5711 15187 0,'0'0'15,"0"0"-15,0 0 0,32 3 16,-32-3-16,33 5 0,-11-1 16,0-1-16,0-1 0,5 1 15,0 0-15,-4-2 0,-2-1 0,-3-1 16,-3 0-16,-2 1 0</inkml:trace>
  <inkml:trace contextRef="#ctx0" brushRef="#br0" timeOffset="165676.5599">5829 15339 0,'0'0'0,"0"0"0,0 0 15,24 4-15,-24-4 0,35 2 16,-13-3-16,4 0 0,1-2 0,-3 0 15,-3 1-15,-2 0 0</inkml:trace>
  <inkml:trace contextRef="#ctx0" brushRef="#br0" timeOffset="165892.8799">6518 14974 0,'0'0'0,"0"0"0,0 0 16,0 0-16,0 0 0,34 9 0,-34-9 0,29 4 15,-13-1-15,5 0 0,4-1 16,-3 1-16,-2 0 0,5 0 16,-2 0-16,5 1 0,-1-2 0,-4 0 15,-4-1-15,-5 1 0</inkml:trace>
  <inkml:trace contextRef="#ctx0" brushRef="#br0" timeOffset="166093.5391">6362 15182 0,'0'0'0,"0"0"0,24 2 0,-24-2 16,39 0-16,-17 1 0,7 0 0,8 0 15,5 0-15,2-1 0,0 0 16,8-1-16,-3 1 0,1-1 16,-7-2-16,-8-1 0,-8-2 0,-5 2 15,-6 1-15,-3-1 16</inkml:trace>
  <inkml:trace contextRef="#ctx0" brushRef="#br0" timeOffset="166315.8136">6725 15069 0,'0'0'0,"0"0"0,0 0 0,10 22 16,-10-22-16,6 30 0,-3-8 0,-2 2 0,-1 3 16,-2 12-1,-2 3-15,1-2 0,-1 0 0,-2 9 16,1-4-16,-2-6 0,0-5 0,0 1 15,-1-5-15,0-6 16,-1-5-16,3-4 0,0-2 0,3-4 16</inkml:trace>
  <inkml:trace contextRef="#ctx0" brushRef="#br0" timeOffset="166494.3486">6681 15334 0,'0'0'0,"0"0"15,0 0 1,0 0-16,0 0 0,0 0 16,-11 21-16,11-21 15,-15 18-15,15-18 0,-25 22 0,10-11 0,-1-2 16,1-1-16,2-1 16,2 0-16</inkml:trace>
  <inkml:trace contextRef="#ctx0" brushRef="#br0" timeOffset="166647.6236">6760 15357 0,'0'0'0,"0"0"0,11 8 15,-3-1-15,-1 1 0,1 1 16,3 1-16,0-1 0,3 0 0,-1 1 16,0-1-1,-1-1-15,0-2 0,-2 0 16,-1-1-16,-1-1 0</inkml:trace>
  <inkml:trace contextRef="#ctx0" brushRef="#br0" timeOffset="166847.321">7131 15206 0,'0'0'0,"0"0"0,0 0 15,2 23-15,-2-23 0,0 21 0,0-10 16,0 1-16,0 0 0,-1 0 16,0-1-16,1-3 0,0-1 15,0 0-15,0-2 0,0 0 0</inkml:trace>
  <inkml:trace contextRef="#ctx0" brushRef="#br0" timeOffset="167117.0735">7326 15009 0,'0'0'0,"0"0"15,0 0-15,10 19 0,-10-19 0,4 30 16,-5-3-16,0 1 16,0 3-16,-1 10 0,1 2 15,-1-3-15,1-4 0,-1 9 16,-1-3-16,-2-3 0,1-5 0,-2 3 0,2-5 15,-3-6-15,3-3 0,-3-7 16,0-3-16,-2-5 0,0-2 16,-2-3-16,-6-2 15,3-4-15,1-3 0,1-10 0,0-8 16,3-2-16,2-1 0,3 6 16,-2 3-1,3 4-15</inkml:trace>
  <inkml:trace contextRef="#ctx0" brushRef="#br0" timeOffset="167411.5591">7768 15120 0,'0'0'16,"0"0"-16,0 0 0,0 0 16,0 0-16,33 5 15,-33-5-15,31 4 0,-16-4 16,4 0-16,3 0 0,1 0 16,1 1-16,8 0 0,0 0 15,-1 1-15,1 2 0,-6-1 16,-2 0-16,-4 0 0,-4 0 0,-1-2 15</inkml:trace>
  <inkml:trace contextRef="#ctx0" brushRef="#br0" timeOffset="167665.7076">7640 15368 0,'0'0'0,"0"0"0,0 0 15,0 0-15,30 4 0,-30-4 16,33 1-16,-33-1 0,45 4 0,-18-2 16,2-2-16,2 0 0,1-2 15,10 2-15,1-1 16,-1-1-16,-2 0 0,4 1 0,-5 1 16,-6-1-1,-4-1-15,-7-3 0,-5 1 16,-3 0-16,-2 1 0,-2 1 15</inkml:trace>
  <inkml:trace contextRef="#ctx0" brushRef="#br0" timeOffset="167935.3573">7983 15219 0,'0'0'0,"0"0"0,0 0 16,0 0-16,0 0 0,15 25 15,-15-25-15,7 28 0,-7-28 0,2 35 16,0-13-16,-2-1 0,-1-2 16,1 2-1,0 4-15,0-1 0,1 1 16,-1 4-16,-1-3 16,0-4-16,0-3 0,0 0 0,-1-1 15,0-3-15,-1-1 0,1-2 16,0-1-16,-1-2 0,-2-1 0,0-2 15,-3-2-15,-1-5 16,-1-4-16,2 1 0,2 1 0,0 1 0</inkml:trace>
  <inkml:trace contextRef="#ctx0" brushRef="#br0" timeOffset="177368.4542">26081 14711 0,'0'0'0,"0"0"0,22 1 0,-7-1 0,3-1 15,12 1-15,6 1 16,4 0-16,2 0 0,14 1 0,5-1 0,-4 1 16,-1 0-16,18 2 0,4 0 15,9 0-15,-5 1 0,14 2 16,0-1-16,-7 2 0,-4 1 0,45-1 16,-5-2-16,-17-3 15,-13-2-15,7-2 0,6-2 16,-9 1-16,-6 2 15,11-3-15,6-1 0,-8-7 16,-5-1-16,7 1 0,4 2 16,-10 1-16,-7 3 0,6-4 15,5 1-15,-8-6 0,-6-3 16,4 0-16,3 2 0,-2-2 16,-1 1-16,-6 2 0,-4 1 15,-4 3-15,-3 2 0,-2 1 0,-2 1 0,-11-4 16,-4-1-16,2 2 0,3 2 15,-7 4-15,-6-1 0,1 2 16,-1-1-16,-9 3 0,-6 3 16,-5-4-16,0-1 0,-7 0 15,-4 1-15,-5 0 0,-4 1 16,-5-3-16,-6 1 16,3 2-16,-2-2 0,2 2 15</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8T01:26:56.809"/>
    </inkml:context>
    <inkml:brush xml:id="br0">
      <inkml:brushProperty name="width" value="0.05292" units="cm"/>
      <inkml:brushProperty name="height" value="0.05292" units="cm"/>
      <inkml:brushProperty name="color" value="#FF0000"/>
    </inkml:brush>
  </inkml:definitions>
  <inkml:trace contextRef="#ctx0" brushRef="#br0">29202 2798 0,'0'0'0,"0"0"0,0 0 0,22-8 16,-11 6-16,5-3 15,3 0-15,1 0 16,0 2-16,10-3 0,3-1 15,-1 3-15,-1 0 0,11 0 16,3 1-16,-2 0 0,-1 1 0,6 2 16,6 0-16,7-1 0,-5 1 15,18 0-15,5 2 16,-7-2-16,-5 0 0,21 0 0,7 3 0,-11 0 16,-7 2-16,21 0 0,15-2 15,23 3-15,-26-2 0,-13 1 16,-7 0-16,-1 5 0,0 3 0,0-4 15,0-5-15,-12 4 0,-8 0 16,-1 3-16,1 1 0,-7 5 16,-4 4-16,-20-6 0,-11-5 0,-9-4 0</inkml:trace>
  <inkml:trace contextRef="#ctx0" brushRef="#br0" timeOffset="15838.1317">28615 2228 0,'0'0'0,"0"0"16,0 0-16,0 0 0,25-1 0,-25 1 15,0 0-15,26 10 0,-18-4 0,0 5 16,-2 4-16,-1 1 0,-3 3 16,-4 4-16,-4 2 0,-5 10 15,-3-1-15,-14 12 0,-7 3 16,6-9-16,6-7 0,4-6 15</inkml:trace>
  <inkml:trace contextRef="#ctx0" brushRef="#br0" timeOffset="18207.7332">2241 4107 0,'0'0'0,"0"0"0,0 0 0,0 0 0,29-10 0,-29 10 16,38-6-16,-15 2 16,1-1-16,4 1 0,4 1 15,14-1-15,1 2 0,18-1 16,2 1-16,-1 0 16,-3 2-16,22 0 15,3-2-15,12 2 0,-7 2 16,20-2-16,3-3 0,-10 2 15,-1 0-15,57-1 0,-2-1 0,-14 2 16,-11 1-16,7 0 0,4 0 16,-16 0-16,-10 0 0,13 1 15,7 0-15,-11 1 0,-8 0 0,10 3 16,5 2-16,-13-1 16,-9-3-16,6 0 0,4 1 15,-14 2-15,-15 1 0,7 0 0,3 1 16,-14-1-16,-7 0 0,-27-2 15,-17-2-15,-14-1 0</inkml:trace>
  <inkml:trace contextRef="#ctx0" brushRef="#br0" timeOffset="30306.0479">2832 4436 0,'0'0'0,"0"0"16,0 0-16,0 0 0,0 0 0,0 0 16,0 0-16,0 0 15,0 0-15,-12-20 0,12 20 0,0 0 0</inkml:trace>
  <inkml:trace contextRef="#ctx0" brushRef="#br0" timeOffset="30823.1497">3142 4144 0,'0'0'0,"0"0"0,0 0 0,0 0 0,0 0 16,0 0-16,0 0 0,-22-7 15,22 7-15,-22 6 0,22-6 16,-32 13-16,32-13 0,-33 21 16,16-6-16,1 0 0,0 0 0,-6 10 15,2 3-15,2 0 16,0 3-16,1 1 15,4 3-15,-2 5 0,2-2 16,0-4-16,4 0 0,0-1 16,2-2-16,0 2 0,2-3 15,-1-8-15,2 1 0,-3-1 16,2-2-16,-1-4 0,0 0 16,-4-4-16,-2-2 0,-4-3 15,-1-4-15,-1-1 0,-1-1 0,4 1 0,4-1 16,0-1-16</inkml:trace>
  <inkml:trace contextRef="#ctx0" brushRef="#br0" timeOffset="31008.22">2710 4423 0,'0'0'0,"9"-1"0,2 0 0,3 0 16,1-1-16,9 0 0,4-1 15,3 1-15,0-2 0,8-1 16,-2-1-16,2 2 0,-4 1 0,0 0 16,-1 1-16,-3-1 0,-4-1 15,-2 1-15,-4 1 0,-6 1 0</inkml:trace>
  <inkml:trace contextRef="#ctx0" brushRef="#br0" timeOffset="31487.7148">3584 4359 0,'0'0'16,"0"0"-16,0 0 0,0 0 16,0 0-16,0 0 0,0 0 15,-4-18-15,4 18 0,0 0 0,-27-11 16,27 11-1,-28-3-15,7 3 0,-3 3 16,-1 1-16,0 4 0,-13 3 16,0 1-16,1 3 0,2-1 0,-4 10 15,5 4-15,3-1 16,5-1-16,5 2 0,7 1 16,3-5-16,6-5 0,8 0 0,4-3 15,6-6-15,6-2 0,6-5 0,6-5 16,1-2-16,2-3 0,7-7 15,0-3-15,-2-1 0,-2 1 0,-1-7 16,-1-2-16,-8 0 0,-4 1 16,-2 3-16,-4 0 15,-5 7-15,-3 1 0,-5 6 0,-2 2 16,-2 2 0,-2 2-16,-2 3 0,-2 1 15,0 5-15,0 1 0,1 5 16,-2 4-16,3 3 0,0 1 0,4 3 15,0-1-15,1-2 0,3 0 16,5-3-16,3-1 0,-2-2 16,-2-4-16,-1-2 0</inkml:trace>
  <inkml:trace contextRef="#ctx0" brushRef="#br0" timeOffset="31826.4216">4207 4260 0,'0'0'16,"0"0"0,0 0-16,0 0 0,-22-12 0,22 12 15,-32 3-15,13 1 0,-3-2 16,-3 4-16,-1 2 16,1 2-16,0 1 0,-5 5 0,3 3 15,2-1-15,4 1 0,4 4 16,8 1-16,5-2 0,8-4 0,5 1 15,5-1-15,1-4 0,3-2 16,1 0-16,1-1 0,-4-1 0,-2-1 16,0 1-16,-6 0 15,-1-1-15,-3 1 0,-5-1 0,-4 0 16,-2 0-16,-5-1 0,-3 1 16,-4 0-16,1-2 0,-3-1 0,-2-1 15,-2-3-15,6-2 0,1-4 0,4 2 16,3 1-16,3-1 0</inkml:trace>
  <inkml:trace contextRef="#ctx0" brushRef="#br0" timeOffset="32126.9491">4717 4246 0,'0'0'0,"0"0"0,0 0 16,0 0-16,0 0 0,0 0 16,-23-1-16,23 1 0,-32 4 0,10 3 15,-3 3-15,-1 2 0,1 2 0,-10 9 16,1 3-16,-1-1 0,5 1 16,-2 7-16,5 0 0,5-3 15,3-3-15,6 3 0,5-3 16,8-5-16,6-5 0,6-4 15,7-3-15,0-4 0,2-1 0,15-5 32,5-5-32,-2-2 0,-1-1 0,-9 1 15,-5 2-15,-8 2 0</inkml:trace>
  <inkml:trace contextRef="#ctx0" brushRef="#br0" timeOffset="32311.935">4931 4366 0,'0'0'16,"0"0"-16,0 0 0,0 0 0,0 0 0,-12 29 16,12-29-16,-14 33 15,6-17-15,0 4 0,-2 2 16,2 1-16,-1-2 0,1 3 16,3-3-16,1-4 0,2-3 15,2-2-15,3 0 0,1-6 0,0 0 0,-1 0 16,1-3-16,-1 1 0</inkml:trace>
  <inkml:trace contextRef="#ctx0" brushRef="#br0" timeOffset="32490.4801">4994 4114 0,'0'0'16,"0"0"-16,0 0 0,0 0 15,19 16-15,-19-16 0,15 18 16,-15-18-16,20 22 0,-11-13 0,-1 0 16,-2-2-16</inkml:trace>
  <inkml:trace contextRef="#ctx0" brushRef="#br0" timeOffset="32891.733">5202 4490 0,'0'0'0,"0"0"0,0 0 16,-3 26-16,3-26 0,-3 26 16,0-9-16,-1 0 15,2 0-15,-1 1 0,-1-1 16,1-4-16,1-2 0,1-4 16,1-4-16,0-3 0,0 0 15,3-3-15,0-6 0,2-2 16,1-2-16,7-7 0,2-4 15,2-2-15,1 1 0,3-3 0,2-1 0,8-2 16,1 4-16,2 3 0,1 2 16,1 0-16,0 5 0,-4 4 15,1 5-15,-5 5 0,-6 3 16,-2 6-16,-3 2 0,-1 5 0,-5 2 16,-3 6-16,-4 2 15,-2-3-15,-1 1 16,-2 4-16,-2 1 0,0-3 15,-1-1-15,-1 2 0,-2 2 16,1-4-16,-3-2 0,3-1 16,3-1-16,0-9 0,-1-3 0,2 0 15,0-2-15,1 0 0</inkml:trace>
  <inkml:trace contextRef="#ctx0" brushRef="#br0" timeOffset="33330.818">6283 4338 0,'0'0'0,"0"0"15,0 0-15,0 0 0,0 0 0,0 0 16,-13-17-16,13 17 0,-22-5 16,22 5-16,-31-1 0,10 2 15,0 2-15,-3 4 0,-2 1 0,-8 6 16,-1 0-16,1 6 15,-1 3-15,-1 5 0,5 1 0,6-1 16,4 1 0,7-5-16,4-1 0,4-1 15,6-4-15,4-6 0,4 0 0,8-6 16,5 0-16,2-4 0,1-4 16,5-5-16,4-4 15,-3-2-15,-3 0 0,3-9 0,0-1 16,-5-2-16,0 2 0,-6-2 15,-1 1-15,-4 4 0,-2 5 0,-2 5 16,-3 3-16,-2 3 0,0 0 0,-5 4 16,2 4-16,-2 1 0,0 4 15,-2 5-15,-1 4 0,1 0 16,0 0-16,2 3 0,1 1 16,1-2-16,4-1 0,0-1 15,2 0 1,0-4-16,2-4 0,-5-1 0,1-2 15,-2-1-15</inkml:trace>
  <inkml:trace contextRef="#ctx0" brushRef="#br0" timeOffset="33600.4976">6716 4172 0,'0'0'0,"0"0"0,0 0 0,-15 28 16,8-14-16,-7 11 0,-4 6 16,-4 10-16,0 1 0,-3 6 15,3 0-15,5-8 0,4-5 0,3 1 0,6-3 16,5-10-16,4-7 0,11-5 16,6-2-16,-3-4 0,1-2 0,7-6 15,5-3 1,-3-4-16,-1-4 0,-1-4 0,-1-5 15,-5 5-15,-5 5 0,-2 1 16</inkml:trace>
  <inkml:trace contextRef="#ctx0" brushRef="#br0" timeOffset="33800.6696">6472 4324 0,'0'0'0,"0"0"16,0 0-16,0 0 0,26 6 0,-26-6 16,34 1-16,-34-1 0,44 0 0,-17 0 15,2 2-15,1-1 16,-1 0-16,7 0 0,2 1 16,-6-1-16,-6 2 0,-4-2 15</inkml:trace>
  <inkml:trace contextRef="#ctx0" brushRef="#br0" timeOffset="34201.8378">6890 4492 0,'0'0'0,"0"0"0,0 0 15,28-3-15,-28 3 0,29-1 16,-11-1-16,2 1 15,0 1-15,4-3 0,4 1 16,4-1-16,-2-1 0,-4-1 16,-2-3-16,-2 1 0,-1-2 0,-5 1 15,-3 2 1,-1-1-16,-5-2 0,-2-1 16,-3 0-16,-3 0 0,-3 1 0,-5 1 15,-6 1-15,-1 2 16,0 2-16,-5 0 0,1 3 15,-3 1-15,1 2 0,0 3 0,0 2 16,-2 6-16,3 3 0,3 1 16,2 2-16,2 1 0,4-1 0,6 0 15,0-2-15,5 1 0,5-3 0,4 0 16,6-2-16,5-3 16,5-3-16,6-1 0,5-2 0,0-4 15,1-2-15,7-4 0,-1-3 16,-9 1-16,-8 0 0,-6 3 15</inkml:trace>
  <inkml:trace contextRef="#ctx0" brushRef="#br0" timeOffset="34634.4419">7814 4352 0,'0'0'0,"0"0"16,0 0-16,0 0 0,0 0 16,0 0-16,-21-18 0,21 18 15,-30-3-15,30 3 16,-36 1-16,14 3 15,0 2-15,-2 0 0,-2 3 0,-3 2 16,2 1-16,4 1 0,2 4 16,3 1-16,3 0 0,3 2 15,3-1-15,4 1 0,2-4 16,3 1-16,1-1 0,6-3 16,4-2-16,2-2 0,6-2 0,1-5 0,1 0 15,7-6-15,2-4 16,-1-2-16,-2-5 0,1-4 0,-1-4 15,-2-3-15,0-3 0,2-8 16,-3-5-16,-3 1 0,-2 0 16,-3 1-16,-2 0 0,0 5 15,-2 2-15,-1 2 16,-2 6-16,-3 7 16,-1 3-16,-1 7 0,-3 3 0,-1 5 15,-4 2-15,-1 7 0,-2 5 16,-3 10-16,-2 4 0,-4 5 15,-3 4-15,0 9 0,-3 0 16,4 4-16,2 2 0,3 4 16,3-7-16,0 0 0,1 1 0,0-13 0,3-9 15,2-7-15</inkml:trace>
  <inkml:trace contextRef="#ctx0" brushRef="#br0" timeOffset="42708.4475">10214 4045 0,'0'0'0,"0"0"0,0 0 0,6-18 0,-6 18 15,0 0-15,4-21 0,-4 13 16,0 0-16,-2-1 0,-2 0 16,-3 0-16,-1 3 0,-4 2 15,-3 2-15,-1 2 0,0 0 0,-9 5 16,-1 6-16,2 1 0,1 2 16,-1 7-16,2 5 0,-2 7 15,4 0-15,2 7 0,0 6 0,-1 8 31,4-3-31,0 1 0,2 1 16,1 0-16,2-8 0,0-3 16,0-2-16,3-6 0,1-4 0,-1-3 15,1-3-15,0-5 0,2-4 0,-3-1 16,0-3-16,-1-3 16,1-3-16,-2-3 0,-1-2 15,-1-1-15,0-2 0,-3-6 16,-5-7-16,3-1 0,0 1 0,4 3 15,2 2-15,3 3 0</inkml:trace>
  <inkml:trace contextRef="#ctx0" brushRef="#br0" timeOffset="42832.0644">9555 4377 0,'0'0'0,"0"0"16,0 0-16,26-14 0,-10 10 0,7-1 16,3-2-16,10-1 0,-1 1 15,5 1-15,3 1 0,5-1 16,-1 1-16,-1 3 0,0 1 15,-2 1-15,-10 0 0,-6 0 16</inkml:trace>
  <inkml:trace contextRef="#ctx0" brushRef="#br0" timeOffset="43349.3969">10659 4303 0,'0'0'0,"0"0"0,0 0 16,0 0-16,0 0 0,0 0 15,7-21-15,-7 21 0,0 0 0,-7-18 16,7 18-16,0 0 0,-24-21 16,24 21-1,-22-7-15,10 6 0,-1 1 0,-4 3 16,-2 0-16,-1 4 15,-1 2-15,-7 7 0,1 3 16,-1 3-16,1-1 0,1 5 16,2 5-16,-2 5 0,3-4 0,6-3 15,5-2-15,4-5 0,6-2 16,6-4-16,6-4 0,4-3 0,4-4 0,5-5 16,5-5-16,0-4 0,3-2 15,0-5-15,0-1 16,4-6-16,-2 0 0,-3-3 15,-2 1-15,-7 1 0,-4 2 0,-3 3 16,-5 3-16,-1 2 0,-2 3 16,-3 3-16,-1 3 0,-2 5 0,0 0 15,-4 2-15,-2 4 0,1 4 16,-2 2-16,1 6 0,-1 3 16,1 1-16,3 3 0,2-3 0,3-1 15,2-1-15,1-4 0,4-1 16,3-3-16,3-2 0,4-2 15,-3-2 1,-4-1-16,-2-1 0</inkml:trace>
  <inkml:trace contextRef="#ctx0" brushRef="#br0" timeOffset="43712.8263">11053 4280 0,'0'0'16,"0"0"-16,0 0 0,0 0 0,-12 22 0,12-22 15,-14 28-15,4-10 0,0 4 16,-1 1-16,-1 1 0,1 0 16,0-2-16,-1 1 0,2-1 15,1-4-15,1-2 0,3-5 16,2-5-16,3-2 0,0-4 16,6-6-1,2-1-15,0-2 0,2-4 0,3-4 16,0-3-16,1-2 0,0-2 15,4 2-15,2 0 0,3-1 16,-1 4-16,-1 1 0,-2 3 16,1 3-16,-1 4 0,2 4 15,1 1-15,-2 4 0,-1 4 16,-4 3-16,-1 2 0,-3 4 0,-4 4 16,-1 5-16,-4 5 0,0-3 15,-1-1-15,-2-2 0,-2-2 16,0 0-16,-2 0 0,3-2 0,1-2 15,0-2-15,0-3 0,0-2 16</inkml:trace>
  <inkml:trace contextRef="#ctx0" brushRef="#br0" timeOffset="44066.8785">11962 4213 0,'0'0'0,"0"0"0,0 0 15,0 0-15,-27 1 0,27-1 16,-28 4-16,28-4 0,-35 7 16,16-1-16,-2 2 0,1-1 15,1 2-15,-1 3 0,4 1 16,2 0-16,4 1 0,6 0 0,4 3 15,4 0-15,4-1 0,4 0 0,4 0 16,-1-1-16,1 0 0,2 2 16,2-1-16,-4-2 0,-4-1 0,-2-1 15,-4-2-15,-4-2 16,-3-1-16,-4 0 0,-5 2 16,-3-1-16,-3 1 15,-4-2-15,-4 1 16,2-2-16,3-1 0,0 1 0,3-2 15,3 0-15</inkml:trace>
  <inkml:trace contextRef="#ctx0" brushRef="#br0" timeOffset="44352.2937">12500 4168 0,'0'0'0,"0"0"0,0 0 0,-23 16 0,23-16 16,-34 17-16,12-4 16,-2 2-1,-1 1-15,-8 9 0,0 4 0,3 2 16,3-1-16,0 5 0,5-2 16,5-5-16,4-4 0,4 2 15,7-5-15,4-6 0,5-2 0,7-5 16,6-4-16,4-1 15,3-3-15,4-3 0,3-4 16,-7 2-16,-5 0 0,-3 2 0</inkml:trace>
  <inkml:trace contextRef="#ctx0" brushRef="#br0" timeOffset="44537.2821">12761 4328 0,'0'0'16,"0"0"-16,0 0 0,-9 20 0,9-20 0,-11 23 15,2-5-15,-1 0 0,0 3 0,1-1 16,0 1-16,-1 2 16,2-2-16,1-3 0,2-3 15,2-5-15,0-2 0,7-8 16,2-6-16,0 1 0,-2 1 0,1 1 16</inkml:trace>
  <inkml:trace contextRef="#ctx0" brushRef="#br0" timeOffset="44684.4939">12811 4057 0,'0'0'0,"0"0"16,0 0-16,0 0 0,33 12 0,-33-12 16,27 16-16,-12-7 0,-1 2 15,-2-2-15,-1-1 0,-1 0 0</inkml:trace>
  <inkml:trace contextRef="#ctx0" brushRef="#br0" timeOffset="45054.182">13113 4343 0,'0'0'16,"0"0"-16,0 0 0,-6 20 15,6-20-15,-6 28 0,-1-8 0,0-1 16,1 1-16,-4 4 0,0-1 15,1-5-15,1-2 0,2-4 16,1-1-16,2-4 0,1-1 0,2-6 16,2-4-16,2-4 0,3-2 0,3-7 15,1-3-15,1-2 0,0 3 16,3-6-16,2-1 0,7-3 16,2 3-16,-1 3 0,2 3 15,-2 5-15,-1 2 0,0 4 16,1 3-16,-3 2 0,-2 4 0,-3 4 15,-1 3-15,-4 3 0,-2 2 16,-4 4-16,0 2 0,-3 3 0,-2-2 16,-1 6-16,0 4 15,-1-5-15,0-3 0,0-2 0,0-1 16,2-4-16,1-1 0,0-5 16,1 0-1,-2-2-15</inkml:trace>
  <inkml:trace contextRef="#ctx0" brushRef="#br0" timeOffset="45470.7312">14013 4242 0,'0'0'0,"0"0"16,0 0-16,0 0 0,-27-4 0,27 4 15,-30 3-15,10 1 16,-1 0-16,-2 5 0,0 3 15,-1 3-15,-1 2 0,-4 8 0,0 4 16,5-1-16,4-1 0,2 2 16,6-2-1,4-6-15,4-3 0,6-5 16,7-3-16,3-2 0,2-2 0,5-6 16,3-6-16,0-3 0,1-2 15,1-7-15,-1-3 0,-2 0 16,-3-1-16,2-4 0,-1-1 15,-4 4-15,-1 1 0,-4 6 16,-4 3-16,-1 2 0,-1 3 0,-2 5 16,-2 3-16,0 0 0,-3 6 0,0 5 15,-2 4-15,1-2 0,-2 0 16,1 8-16,-1 2 16,3 0-16,2-1 0,1-2 15,1-1-15,3-3 0,3-1 0,4-4 16,3-1-1,2-6-15,0-3 0,-2 0 16,-3 0-16,-3 0 0</inkml:trace>
  <inkml:trace contextRef="#ctx0" brushRef="#br0" timeOffset="45718.4218">14411 4078 0,'0'0'15,"0"0"-15,0 0 0,0 0 0,-13 24 16,3-8-16,-4 9 0,-3 2 16,0 1-16,-3 6 0,-2 5 15,-2 7-15,3-4 0,1 2 16,5-4-16,5-8 0,5-4 0,7-2 16,8-6-16,2-8 0,4-3 0,4-4 15,3-5-15,0-4 0,0-1 16,3-5-16,1-2 0,-9 4 15,-4 2-15,-2 1 0</inkml:trace>
  <inkml:trace contextRef="#ctx0" brushRef="#br0" timeOffset="45903.5076">14208 4249 0,'0'0'15,"0"0"-15,0 0 0,24-1 0,-24 1 16,28 0-16,-7 0 0,0 0 0,0 0 16,10 1-16,2 0 0,-2 1 15,-1-1-15,-6 2 0,-3-2 16,-3 0-16</inkml:trace>
  <inkml:trace contextRef="#ctx0" brushRef="#br0" timeOffset="46257.9387">14494 4428 0,'0'0'0,"0"0"16,0 0-16,25-3 0,-25 3 0,26 0 16,-26 0-16,36-2 15,-16 1-15,1-1 0,1-4 0,6-1 0,-2 1 16,-1-3-16,0-1 0,-4 1 15,-3 0-15,-3 0 0,-4-2 16,-5 1-16,-2 1 0,-7 0 16,-3 1-16,-4-1 0,-1 1 0,-4 4 15,-1 2-15,-3 3 16,-2 1-16,-1 3 16,-1 4-16,1 2 0,2 1 15,-3 7-15,1 3 0,2 0 16,2 1-16,6 1 0,5 2 15,3-3-15,5-4 0,7-2 16,4-3-16,7-2 0,4-3 0,9-3 16,8-2-16,1-3 15,0-2-15,-1 0 0,-9 1 0,-7-1 0</inkml:trace>
  <inkml:trace contextRef="#ctx0" brushRef="#br0" timeOffset="46643.4746">15234 4298 0,'0'0'0,"0"0"0,0 0 0,0 0 0,-33 2 16,33-2-16,-36 5 0,15-1 15,-2 1-15,-2 1 0,-1 4 16,-8 3-16,4 1 0,1 4 16,2 2-16,0 3 0,4-1 0,8 0 15,8 0-15,4-5 0,6-2 16,7-4-1,5-1-15,5-5 0,3-4 16,5-3-16,4-5 0,-2-3 16,1-4-16,6-7 0,-1-5 15,-2-1-15,-2-2 0,-2-5 16,-2-2-16,-8-1 0,-3 1 0,0-7 16,-4 0-16,-2 6 0,-1 3 15,-4 3-15,0 1 0,-3 7 0,-1 5 16,-1 8-16,-1 6 0,0 4 15,-3 5-15,-2 8 0,-3 6 16,-2 4-16,-3 6 0,-6 11 16,-4 10-16,-4 4 0,0 4 0,-7 17 15,-2 6-15,10-22 0,6-14 16,6-11 0</inkml:trace>
  <inkml:trace contextRef="#ctx0" brushRef="#br0" timeOffset="48279.1294">17000 3967 0,'0'0'15,"2"-6"-15,1 0 0,0 0 0,-1 0 16,-2 0-16,-2-3 0,-1 2 15,0 0-15,-6 3 0,-3 0 0,-2 2 16,-2 1-16,-8 3 0,-3 4 16,-2 3-16,-1 2 0,-1 6 15,0 6-15,-4 8 0,2 3 0,2 7 16,1 7-16,1 9 16,3-1-16,2 8 15,4 0-15,5-14 0,4-9 16,1-3-16,3-7 0,2-10 15,0-4-15,0-3 0,-1-1 16,-3-4-16,-2-3 0,-4-1 16,-5 1-16,1-2 0,2-4 0,-4-4 15,-2-2-15,1-2 0,2-3 16,0-7-16,1-4 0,4 5 16,3 2-16,2-9 0,2-8 15,2 4-15,4 4 0,7 0 16,5 0-16,5 2 0,4 3 15,8-1-15,8 3 0,2 1 0,3 4 16,5-5-16,5-1 16,5 4-16,-2 4 0,2 4 0,1 4 15,-2 2-15,-2 1 0,5-3 0,-1-4 0,-15 2 16,-12 1-16,-8 0 0</inkml:trace>
  <inkml:trace contextRef="#ctx0" brushRef="#br0" timeOffset="48742.4209">17433 4218 0,'0'0'16,"0"0"-16,0 0 0,0 0 0,0 0 16,0 0-16,-17-22 15,17 22-15,-17-13 0,17 13 0,-23-10 16,10 7-16,-3 0 0,-3 2 15,-1 2-15,-3 0 0,0 3 0,-3 3 16,-2 5-16,-7 3 0,1 0 0,0 5 16,1 2-16,-2 5 0,8 0 15,5 0-15,4 2 16,7-6-16,6-2 0,8-5 0,8-3 16,4-3-16,4-4 0,8-8 15,6-5 1,2-2-16,2-1 0,6-6 15,-1-2-15,-3-1 0,-4-2 0,4-4 16,-4-1-16,-7 3 0,-5 3 16,-7 0-16,-4 1 15,-4 5-15,-2 7 0,-5 2 0,-1 0 16,-2 5-16,-2 5 0,-2 4 16,-4 2-16,-1 2 0,0 2 0,1 5 15,1 4-15,3-1 0,2-1 0,4 0 16,2 1-16,4-3 15,3-1-15,3-5 0,4-1 16,1-6-16,0-5 0,-2 0 0,-3 0 16,-2 0-16</inkml:trace>
  <inkml:trace contextRef="#ctx0" brushRef="#br0" timeOffset="49127.5369">17712 4239 0,'0'0'0,"0"0"16,-7 18 0,3-5-16,-1 3 0,-2 2 15,0 4-15,-1 6 0,-1-1 0,0-4 16,1 0-16,0-5 0,2-3 16,-1-1-16,2-3 15,0-7-15,2-2 0,1-5 0,0-4 16,2-2-16,2-3 0,2-5 15,3-3-15,2-2 0,2-2 0,4-5 16,2 0-16,0 2 0,2 1 0,1 2 16,1 1-16,-1 4 0,-2 3 15,2 4-15,1 2 0,-2 4 16,-1 3-16,-1 5 0,2 5 16,-4 2-16,0 2 0,-4 5 15,-2 3 1,-3 2-16,0 0 0,-1 1 15,0 3-15,-2-3 0,-1 0 0,-1 1 16,-1 0-16,-1 1 0,-1-3 16,-1 0-16,-3 1 0,3-7 15,2-5-15,0-2 0,-1-1 16,2-3-16</inkml:trace>
  <inkml:trace contextRef="#ctx0" brushRef="#br0" timeOffset="49428.1417">18681 4088 0,'0'0'0,"0"0"0,0 0 0,0 0 0,0 0 16,-32-10-16,12 12 0,-2 2 16,-1-1-16,-6 6 0,-4 5 15,-5 3-15,3 0 0,-5 7 16,5 3-16,4-1 0,3 1 15,8 2-15,7 2 0,6-3 16,5-3-16,9 2 16,8-2-16,5-6 15,4-3-15,14-7 0,9-3 16,-4-3-16,-4-3 0,7-5 0,0-1 16,-3-6-16,-2 0 0,-1-3 15,-3-5-15,-8 7 0,-8 2 16,-4 3-16</inkml:trace>
  <inkml:trace contextRef="#ctx0" brushRef="#br0" timeOffset="49597.6028">19027 4228 0,'0'0'0,"0"0"0,0 0 0,0 0 16,0 0-16,0 0 0,-24 25 16,24-25-16,-15 28 0,6-10 15,0 1-15,1 0 16,2 0-16,1-2 0,2-1 15,1-2-15,1-1 0,1-1 16,2-5-16,-1-1 0,0-2 16,0 1-16</inkml:trace>
  <inkml:trace contextRef="#ctx0" brushRef="#br0" timeOffset="49766.6119">19026 3932 0,'0'0'0,"0"0"0,0 0 16,0 0-16,30 17 0,-30-17 15,23 22 1,-10-9-16,1 2 0,-2-2 0,-2-2 16,-2 0-16</inkml:trace>
  <inkml:trace contextRef="#ctx0" brushRef="#br0" timeOffset="50151.868">19368 4199 0,'0'0'0,"0"0"0,0 0 0,-14 26 16,5-12-16,-1 4 0,-1 4 16,0-2-16,0 1 0,-5 5 15,0-1-15,2-4 0,1-4 0,2-3 16,3-2-16,1-3 15,3-3-15,4-6 0,0-2 0,3-4 0,2-2 16,3-5-16,1-6 16,3 0-16,1-3 0,4-1 0,3-1 15,3-4-15,0 2 0,1 2 16,2 1-16,-3 3 0,-1 5 0,3 1 16,0 5-16,-6 2 15,-1 1-15,-3 7 16,1 5-16,-3 2 0,-1 3 15,-1 3-15,-1 2 0,-2-1 16,-3 2-16,-1 2 0,-2 5 16,-1-5-16,-1-1 0,-2 3 15,-2 1-15,1-1 0,0 0 0,3-3 16,2 0-16,0-4 0,-1-2 16,0-3-16</inkml:trace>
  <inkml:trace contextRef="#ctx0" brushRef="#br0" timeOffset="50600.0305">20306 4149 0,'0'0'0,"0"0"16,0 0-16,0 0 0,0 0 0,-24-12 16,24 12-16,-34 0 15,34 0-15,-48 7 0,19 2 16,-2 1-16,0 2 0,-10 7 15,-1 4-15,-3 6 0,5-1 0,7 1 16,7-1-16,6-4 0,6-2 16,4 0-16,6-5 0,8-5 0,4-2 15,10-6-15,6-3 0,4-4 16,3-4-16,6-4 0,2-4 16,-3-1-16,1-2 0,-3 0 15,-1-3-15,-4 0 0,-4-3 0,1-2 16,-1 2-16,-9 3 0,-5 3 15,-3 6-15,0-1 0,-4 4 0,-3 0 0,-4 5 16,-5 4-16,-1 6 16,-2 3-16,-1 6 0,0 3 15,0 0-15,1 2 0,2 2 16,1 4-16,4-4 0,1-3 0,4 2 16,3 0-16,3-2 0,0-1 15,9-4 1,6-5-16,1-4 0,0-1 0,1-8 15,2-3-15,-2 0 0,0 0 16,-2 2-16,-4-1 0,-5 2 16</inkml:trace>
  <inkml:trace contextRef="#ctx0" brushRef="#br0" timeOffset="50832.0329">20766 3923 0,'0'0'0,"0"0"16,0 0-16,0 0 0,0 0 0,-14 20 15,14-20-15,-22 32 0,7-12 16,-1 5-16,-3 4 0,1 2 16,2-1-16,-4 9 0,1-4 15,2 3 1,3-4-16,4-5 0,4-5 16,1-2-16,4-4 0,6-5 15,3-4-15,5-4 0,2 0 0,3-5 16,2-4-16,-2-1 0,0 0 15,-4 1-15,-3 0 16,-2 1-16</inkml:trace>
  <inkml:trace contextRef="#ctx0" brushRef="#br0" timeOffset="51017.0847">20502 4128 0,'0'0'0,"0"0"0,0 0 15,27-1-15,-27 1 16,31 1-16,-9 1 0,0 0 16,0-1-16,8 2 0,1 2 15,-2-3-15,1 0 0,-5-1 16,-4 1-16,-3-1 0</inkml:trace>
  <inkml:trace contextRef="#ctx0" brushRef="#br0" timeOffset="51387.188">20889 4327 0,'0'0'0,"0"0"16,21-1-16,-6 0 0,1 0 0,8-2 16,2-1-16,0 1 0,2-1 0,5-2 15,-2-2-15,-4-1 16,-1 1-16,-3-2 0,-2 0 15,-4 0-15,-2 1 0,-6-1 16,-4-2-16,-4 1 0,-3 0 0,-5 0 16,-3-2-16,-1 4 0,-2 2 15,-8 0 1,-3 0-16,0 4 0,1 5 0,-5 5 16,-2 4-16,2 1 0,0 0 15,3 5-15,2 3 0,3 2 16,2 0-16,3 5 0,4-2 15,5-2-15,6-1 0,8 0 16,6 0-16,7-4 0,4-1 16,10-4-16,5-3 0,1-3 0,1-3 0,-9 0 15,-7-1-15,-7 0 0</inkml:trace>
  <inkml:trace contextRef="#ctx0" brushRef="#br0" timeOffset="51819.8403">21738 4187 0,'0'0'0,"0"0"16,0 0-16,0 0 0,-21-13 0,21 13 15,-34-2-15,13 3 16,-1 1-16,-4 4 0,-5 0 16,-8 5-16,3 1 0,-3 6 15,1 3-15,-4 5 0,7-3 0,6 2 16,7 0-16,5-1 0,5-2 0,8 2 15,8-2-15,5-6 0,5-4 16,8-5-16,7-4 0,1-4 16,2-2-16,7-5 0,3-5 15,-4-1-15,-5-2 0,-1-7 16,-1-5-16,-4-1 0,-1-1 0,0-9 16,-2-4-16,-5 5 0,-5 4 0,-3-1 15,-1 0-15,-3 4 0,-3 2 16,1 3-16,-2 4 0,0 5 15,0 3-15,0 3 0,0 3 16,-1 2-16,0 3 0,-2 6 16,-2 4-16,0 4 0,-1 3 0,-6 10 15,-4 8 1,-3 3-16,0 2 0,-3 12 16,2 2-16,0-4 0,2-1 15,-2 11-15,3 2 0,3-14 16,2-12-16,2-8 0</inkml:trace>
  <inkml:trace contextRef="#ctx0" brushRef="#br0" timeOffset="55770.1302">10190 4839 0,'0'0'0,"0"0"0,0 0 16,25-11-16,-13 7 0,5 2 15,3-2-15,7 2 0,2 0 0,4-2 16,4 1-16,0 2 0,2 2 16,12-1-16,5-1 15,-4 1-15,-1 0 0,16 0 0,4-2 0,-2 2 16,1 2-16,14-4 0,2-4 15,5 2-15,-6 2 0,12-1 16,0 1-16,17-3 0,-14 0 16,3 6-16,0 3 0,-8-1 15,-8-2-15,10-2 0,8-1 0,-9 0 16,-6 1-16,8-3 16,6 1-16,-8 1 15,-5 1-15,7-1 0,5 1 16,-9-1-16,-6-2 0,11 0 0,7 0 15,-12 1-15,-8 2 0,11-2 16,6-2-16,-7 3 0,-4 2 16,2 0-16,5 0 0,-10 0 15,-5-1-15,9 2 0,8 2 0,-8-2 16,-4-1-16,7 2 0,4 0 16,-8-2-16,-4-2 0,7-2 15,6 0-15,-10 5 0,-5 3 0,10-1 16,7-2-16,-7 0 0,-5 0 15,6 0-15,5 2 0,-11-1 16,-5 2-16,7-3 0,5-1 0,-7 2 16,-4 1-16,9-2 0,6-2 0,-7 4 15,-5 3-15,8-2 0,7 0 16,-13 2-16,-6 0 0,8-3 16,4 0-16,-7 0 0,-6-1 15,10 0-15,9-2 16,-10 2-16,-7 1 0,11 2 15,8 1-15,-12-1 16,-8 0-16,3-4 0,3-4 16,-4 3-16,-6 2 0,6-1 0,4 0 15,-10 0-15,-7 1 0,5-2 16,5-1-16,-9 0 0,-5 2 16,3-2-16,5 0 15,-10 2-15,-5 2 0,1 1 0,0-2 0,-6-5 0,-5-5 16,-1 5-16,-3 3 15,-9 0-15,-8 1 0,-2-7 0,-2-4 16,-9 3-16,-6 3 0,-15 0 16,-11 2-16,4 0 0,2 1 0,3 0 15</inkml:trace>
  <inkml:trace contextRef="#ctx0" brushRef="#br0" timeOffset="56277.1423">16054 3962 0,'0'0'0,"0"0"0,0 0 16,0 0-16,0 0 0,0 0 16,0 0-16,0 0 0,-10 20 15,10-20-15,-15 27 0,4-9 16,-3 0-16,-1 3 16,-4 4-16,-1 0 0,-2 3 15,-10 11-15,-2 1 0,-7 7 16,3-2-16,-6 5 0,2-3 15,7-6-15,5-6 0,2 0 16,2-2-16,3-6 0,1-5 16,2-3-16,3-4 0,6-4 0,3-5 15,2-1-15,-1-2 16,4-4-16,3-3 0,0 1 0,0 1 16,0 2-16</inkml:trace>
  <inkml:trace contextRef="#ctx0" brushRef="#br0" timeOffset="56534.6153">15583 4172 0,'0'0'16,"0"0"-16,0 0 0,0 0 15,0 0-15,0 0 0,23 7 16,-23-7-16,20 11 0,-20-11 16,22 23-16,-10-7 0,1 0 15,1 2-15,1 3 0,2-2 0,-1 2 16,6 3-16,0-1 15,-1-2-15,0-3 0,1 1 0,0 0 16,4 0 0,-3-1-16,-2-3 0,-2-1 15,-3 0-15,-1-1 0,-4 0 16,-2 3-16,-3-5 0,-2 0 0,0-1 16,-1-2-16,-1-2 0</inkml:trace>
  <inkml:trace contextRef="#ctx0" brushRef="#br0" timeOffset="68976.0738">21675 5579 0,'0'0'0,"0"0"16,0 0-16,0 0 0,0 0 0,26-9 15,-26 9-15,22-3 16,-9 2-16,4-1 0,2 0 16,1 1-16,1 1 15,4-1-15,1 1 0,7 0 16,0-1-16,6-1 0,4 2 15,0 2-15,1-1 0,13-1 16,3-3-16,6 1 0,-6 1 0,15-2 16,2-4-16,-6 1 15,-2 1-15,13 3 0,4 0 16,-11 2-16,-6-1 0,39-1 0,-2-2 0,-17 4 16,-14 2-16,7-1 0,5 1 15,-12-1-15,-10 2 0,14-2 16,9-2-16,-12 1 0,-8-2 0,6 7 15,3 3-15,-5-2 0,-3-4 16,10 0-16,5-1 16,-11 0-16,-6 2 15,8 0-15,6-3 0,-9 1 16,-6 0-16,11 1 0,8 2 16,-11 0-16,-8 1 0,17-5 15,10-3-15,-19 3 0,-14 1 0,5-1 16,4-1-16,1-1 0,-2-2 15,6 4-15,2 2 16,-5-1-16,-4 1 0,6-1 0,3-1 0,-6-1 16,-3-1-16,8-2 0,5 1 15,-10 5-15,-3 4 0,5-5 16,5-1-16,-5 0 0,-4 0 0,6 0 16,5-1-16,-7 1 0,-2 2 15,4-3-15,3-1 0,-4-2 16,-3 0-16,3 2 0,1 0 0,-7 2 15,-3 3-15,3-3 0,3-2 16,-7 2-16,-5 0 0,0-1 16,2-3-16,-8 1 0,-6 1 0,-1-2 15,0 2-15,-5 0 0,-3 0 16,-7 0-16,-2-1 0,-6 2 16,-3-1-1,-5 2-15,-4 1 0,-3 2 16,-3 4-16,-3-2 0,-2-2 15,1-3-15,0 0 0,-1 2 0</inkml:trace>
  <inkml:trace contextRef="#ctx0" brushRef="#br0" timeOffset="70318.1115">27205 5656 0,'0'0'0,"0"0"0,0 0 0,0 0 16,0 0-16,0 0 0,0 0 15,0 0-15,0 0 0,0 0 16,0 0-16,-28 9 0,28-9 16,0 0-16,-32 10 0,21-6 15,0 2-15,-1 0 0,-1 2 16,1-1-16,0 0 16,0-2-16,0 1 0,-1 1 15,-2 0-15,2 0 0,0-1 16,1 0-16,2 1 0,0-1 15,0-1-15,1 1 0,2-2 16,0 0-16,3 2 0,1-1 0,2-2 16,2 1-16,2 1 15,0 0-15,1 0 0,5 0 0,4-2 16,1 1-16,-1 1 0,1-2 0,2 0 16,0-2-16,2 0 0,4 0 15,0 0-15,-2 1 0,-1 0 16,0-1-16,-1-1 0,-2-1 15,1 1-15,-4-1 0,-2 0 16,-1-2-16,0 0 0,-1 0 0,-1 0 0,-4 0 16,0 0-16,0-1 0,-2-1 15,-2-2-15,-1 0 0,-3-1 16,0 0-16,-1-1 0,-2-1 16,0 1-16,1-2 0,-2 2 15,-1 0-15,1 1 0,2 2 16,0 0-16</inkml:trace>
  <inkml:trace contextRef="#ctx0" brushRef="#br0" timeOffset="78176.25">2561 7186 0,'0'0'0,"7"0"0,2 2 0,3-1 16,1-1-16,5 0 0,8 0 0,0 0 15,5 2-15,11-1 0,4 0 16,2 2-16,2 0 0,7-1 16,0 0-16,16-2 0,-3-1 15,17 0-15,3 0 16,-1-2-16,1-1 0,11 2 15,-2 2-15,37-6 0,-14-4 16,-7 1-16,-8 2 0,-6 3 16,-6 4-16,-7-1 0,-4 0 15,-9 1-15,-6 1 0,-6-1 0,-7 0 16,-11 2-16,-7 3 0,-12-4 16,-1-1-16,-10 0 0,-5 0 15,-1 0-15</inkml:trace>
  <inkml:trace contextRef="#ctx0" brushRef="#br0" timeOffset="87018.5939">2407 8708 0,'0'0'0,"0"0"0,0 0 16,0 0-16,24-8 0,-24 8 0,25-3 16,-8 1-16,1 0 0,6 1 15,2 0-15,3 0 0,-1 0 16,13 0-16,7 0 0,-1 1 16,0 1-16,17 1 0,3 2 0,10 0 15,-3-2-15,17 1 16,3-1-16,-4-2 0,-5 0 15,21 2-15,3 1 0,33 1 16,-17 0-16,1-4 0,3-2 16,-13 4-16,-8 2 0,10 0 0,7-3 15,-8 3-15,-6 0 0,8-1 16,5-2-16,-11 2 0,-5 0 16,7 2-16,4 1 0,-12 1 15,-9 1-15,4-6 0,-1-2 16,-15 0-16,-8 1 0,-2-1 15,-2 1-15,-9 1 0,-7 2 0,-6-2 16,-1 0-16,-13-2 0,-6-1 16,-10 2-16,-7 2 15,-5-2-15,-7 0 0,-14 0 0,-6 0 16,2-1-16,8 0 0,-1 0 16</inkml:trace>
  <inkml:trace contextRef="#ctx0" brushRef="#br0" timeOffset="92340.3238">3453 7392 0,'0'0'0,"0"0"16,0 0-16,0 0 0,0 0 0,-17 25 15,17-25-15,-15 26 0,5-11 16,-3 7-16,-6 4 16,1 0-16,1 1 0,-8 8 0,-3-2 15,2-3-15,4 0 0,-5 2 0,4-4 16,4 3-16,3 4 0,7-8 0,-1-4 15,1-4-15</inkml:trace>
  <inkml:trace contextRef="#ctx0" brushRef="#br0" timeOffset="92494.0378">3336 7567 0,'0'0'0,"0"0"16,0 0-16,0 0 0,0 0 0,25 15 15,-25-15-15,15 21 0,-9-6 16,2 6-16,0 5 15,-2 1-15,1 1 0,-2 8 0,2 1 16,-3-6-16,3-3 0,2 1 16,0-4-16,-3-9 0,0-5 15,-2-2-15,0-1 0,-1-2 0</inkml:trace>
  <inkml:trace contextRef="#ctx0" brushRef="#br0" timeOffset="92688.1763">3840 7324 0,'0'0'16,"10"-4"-16,3 0 0,2-1 15,1 3-15,6-2 0,4 2 16,0-1-16,-1 1 0,7-1 16,1 0-16,-8 0 0,-2 1 0,-5 0 15,-1-1-15,-5 2 0</inkml:trace>
  <inkml:trace contextRef="#ctx0" brushRef="#br0" timeOffset="92841.9795">3775 7526 0,'0'0'0,"0"0"16,0 0-16,-1 24 0,1-24 0,-3 27 15,2-9-15,1 0 0,1-1 0,2-1 16,-3-1-16,1-1 0,2-2 15,0-2-15,1-1 0,-2-3 16</inkml:trace>
  <inkml:trace contextRef="#ctx0" brushRef="#br0" timeOffset="93158.524">3824 7521 0,'0'0'15,"0"0"-15,0 0 0,29-8 0,-17 4 16,5 2-16,-1-2 0,3 1 15,0 0-15,4-1 0,-1 0 16,-1 3-16,-5 0 0,-1 3 16,-5 2-16,-7 2 0,-3 2 0,-7 1 15,-8 3-15,-3 0 0,-3 1 0,-3 1 16,-3 2-16,-7 2 0,4-3 16,3-2-16,5-2 0,3-1 15,5-3-15,6-2 0,6 0 16,5-4-16,6-1 0,11-3 15,10-1-15,2-2 0,3 0 16,3-1-16,0-1 16,1 0-16,0-1 0,2-1 15,-4-1-15,-7 1 0,-4 0 0,-6 1 16,-5 3-16,-3 1 16</inkml:trace>
  <inkml:trace contextRef="#ctx0" brushRef="#br0" timeOffset="93374.3674">3885 7266 0,'0'0'0,"0"0"0,0 0 16,0 0-16,7 23 0,-7-23 16,5 42-16,-4-13 0,1 3 15,2 5-15,-3 6 0,1 11 0,-1-4 0,-1 7 16,-1-5-16,1 1 0,-3-7 15,-3-6-15,-1-6 0,-5-4 16,-1-6-16,3-5 0,4-3 16,-2-5-16</inkml:trace>
  <inkml:trace contextRef="#ctx0" brushRef="#br0" timeOffset="93512.5195">3714 7805 0,'0'0'0,"0"0"15,0 0-15,30 6 0,-16-2 0,5 2 16,0 1-16,9 3 16,4-2-16,0 2 0,4-1 15,-1 0-15,1-1 0,2 0 0,-10-2 0,-2 0 16</inkml:trace>
  <inkml:trace contextRef="#ctx0" brushRef="#br0" timeOffset="93713.1854">4510 7408 0,'0'0'0,"0"0"16,0 0-16,0 0 0,0 0 0,10 25 15,-10-25-15,3 29 16,-3-29-16,-3 36 0,0-17 15,-1-1-15,1-3 0,0-1 0</inkml:trace>
  <inkml:trace contextRef="#ctx0" brushRef="#br0" timeOffset="93913.8214">4692 7401 0,'0'0'15,"11"-2"-15,4-2 0,3 0 0,1 1 0,8-1 16,12-1-16,-4 1 0,-1 1 15,3 1-15,-4 3 0,-6 1 16,-1 0-16,-7 4 0,-6 0 16,-4 1-16,-3 0 0,-9 2 0,-5 2 15,-5 0-15,-5 1 0,-6 1 16,-5-1 0,-1-1-16,-2-1 0,3-1 15,5-1-15,5-2 0</inkml:trace>
  <inkml:trace contextRef="#ctx0" brushRef="#br0" timeOffset="94199.0206">4706 7256 0,'0'0'0,"0"0"0,0 0 0,0 0 16,16 21-16,-16-21 0,4 37 16,-2-12-16,-2 3 0,0 5 15,-3 5-15,1 9 0,1-3 0,-4 5 16,3-4-16,0-7 0,0-3 15,1-1-15,-2-3 16,3-10-16,0-4 16,4 0-16,1-2 0,4-2 15,2-1-15,5-2 0,4 1 16,-1-4-16,-1 0 0,3-1 16,2 0-16,1 0 0,2 0 0,-3 0 15,-1 0-15,-5-1 0,-1 1 16,-5-1-16,-1-1 0,-2-2 15</inkml:trace>
  <inkml:trace contextRef="#ctx0" brushRef="#br0" timeOffset="94399.6522">4998 7670 0,'0'0'0,"0"0"0,0 0 0,0 0 15,0 0-15,0 0 16,-11 29-16,11-29 0,-15 26 15,5-9-15,-2 2 16,-1 1-16,-2-1 0,-2 1 0,-4-4 16,-7 5-16,2-1 0,-2-4 15,0 0-15,-1-4 0,0-2 16,1 0-16,4-2 0,6-1 16</inkml:trace>
  <inkml:trace contextRef="#ctx0" brushRef="#br0" timeOffset="94531.1944">4419 7822 0,'0'0'16,"0"0"-16,0 0 0,0 0 0,0 0 15,29-12-15,-29 12 0,33-11 16,-9 5-16,0 0 0,2-3 16,14-2-16,5 0 0,-3 0 15,1-1-15,8-1 0,1 0 0,-9 2 0,-10 3 16,-4 1-16</inkml:trace>
  <inkml:trace contextRef="#ctx0" brushRef="#br0" timeOffset="94694.1002">5370 7583 0,'0'0'0,"0"0"0,0 0 16,-10 30-16,2-17 0,-3 4 0,-4 5 16,-5 6-16,0 0 0,-1-1 15,0 1-15,2 0 0,0-6 0,4-3 16</inkml:trace>
  <inkml:trace contextRef="#ctx0" brushRef="#br0" timeOffset="94932.5617">5453 7767 0,'0'0'0,"0"0"15,0 0 1,22 12-16,-13-6 0,4 1 0,3-1 15,3 0-15,2-1 0,4 0 16,4-2-16,-1-2 0,-1-1 16,-1-2-16,0-3 15,-5 1-15,-2 0 0,1-3 0,-4 0 16,-5 1-16,-3 0 0,-4-3 16,-2-1-16,-7-2 0,-3-1 0,-4 0 0,-7-1 15,4 0-15,3 4 0,1 1 16</inkml:trace>
  <inkml:trace contextRef="#ctx0" brushRef="#br0" timeOffset="95101.8736">5668 7374 0,'0'0'0,"0"0"0,0 0 16,0 0-16,12 23 0,-12-23 15,6 20-15,0-9 0,-3 0 0,4 0 16,-2-1-16,2-1 0,-4 0 16,2-2-16</inkml:trace>
  <inkml:trace contextRef="#ctx0" brushRef="#br0" timeOffset="95249.0855">5986 7299 0,'0'0'0,"0"0"0,0 0 0,12 26 0,-8-12 0,0 7 16,2 4-16,-3 3 16,-2 0-16,1 3 0,-1-4 0,0-5 15</inkml:trace>
  <inkml:trace contextRef="#ctx0" brushRef="#br0" timeOffset="101053.4459">2293 10383 0,'0'0'0,"0"0"0,0 0 0,0 0 16,31 1-16,-31-1 0,31 3 15,-11 0-15,2 0 0,5-1 16,6 0-16,14 2 0,0-1 16,10 3-16,7-2 0,18-1 15,-1-1-15,25 1 0,7 1 0,8-1 0,-5 0 16,54-5-16,10-2 0,-24-1 15,-17 0-15,0 3 0,0 2 16,-21 2-16,-13 1 0,-5-2 16,-3-1-16,-18 1 0,-12 1 0,-15 0 15,-10 1-15,-17-2 16,-9-2-16,-16 1 16,-16-6-16,-8-3 0,-6-5 0,8 4 15,7 3-15,5 2 0</inkml:trace>
  <inkml:trace contextRef="#ctx0" brushRef="#br0" timeOffset="101523.8945">2871 8812 0,'0'0'0,"0"0"16,0 0-16,0 0 0,0 0 0,-28-6 15,28 6-15,-26 11 0,26-11 16,-36 23-16,12-6 0,2 4 16,2 2-16,-8 14 0,2 7 15,-5 8 1,1 0-16,-2 11 0,4 1 15,5-7-15,6-6 0,-1 4 16,3-7-16,4-12 0,0-10 0,1-3 16,0-2-16,-3-7 0,-1-5 15,-1-5-15,-3-4 0,0-3 16,0-1-16,4 1 0,4 0 16,0 2-16</inkml:trace>
  <inkml:trace contextRef="#ctx0" brushRef="#br0" timeOffset="101671.0606">2224 9158 0,'0'0'0,"0"0"16,22-5-16,-5 1 0,5-1 0,15-1 16,9-1-16,1 2 0,2 1 0,14-1 15,2 1-15,4 1 0,-5 2 0,6 0 16,-4 2-16,-18-1 0,-11 0 16,-9 0-16</inkml:trace>
  <inkml:trace contextRef="#ctx0" brushRef="#br0" timeOffset="102072.297">3291 9112 0,'0'0'0,"0"0"0,0 0 16,0 0-16,0 0 0,-19-12 0,19 12 15,-23-6-15,23 6 0,-33-2 16,13 3-16,-2 2 0,0 0 15,-6 5-15,0 3 0,-10 3 0,2 0 0,2 3 16,-2 1-16,2 5 0,5-1 16,7 1-16,6-2 0,7-2 15,2-4-15,12-1 0,7-4 16,7-3-16,3-6 0,5-4 16,9-3-16,-3-2 0,1-2 15,9-5 1,-1-3-16,-5 2 0,-7-1 0,-5 0 15,-4 1-15,-4 1 0,-3 3 16,-7 5-16,-1 3 0,-2 3 16,-3 2-16,-2 4 0,-3 3 15,-1 3-15,1 3 0,-4 2 16,1 4-16,3 0 0,0-1 0,4 2 16,4-2-16,-1-1 0,4-3 0,5-2 15,4-1-15,0-2 0,-4-2 16,-2-1-16</inkml:trace>
  <inkml:trace contextRef="#ctx0" brushRef="#br0" timeOffset="102241.6728">3670 9192 0,'0'0'0,"0"0"0,0 0 0,-10 18 15,10-18-15,-12 20 0,3-7 16,1 1-16,3 0 0,-2 0 15,1 2-15,0-3 0,1-1 0,0 1 16,-1-2 0,2-2-16</inkml:trace>
  <inkml:trace contextRef="#ctx0" brushRef="#br0" timeOffset="102404.0606">3655 8869 0,'0'0'16,"0"0"-16,0 0 0,0 0 0,21 14 16,-21-14-16,14 16 0,-4-7 15,2 0-15,-1 0 0,-1-3 16,-2 1-16</inkml:trace>
  <inkml:trace contextRef="#ctx0" brushRef="#br0" timeOffset="102604.694">4166 8841 0,'0'0'15,"0"0"-15,0 0 0,-12 23 16,12-23-16,-13 28 0,0-6 16,0 3-16,0 3 0,-6 11 0,-5 5 0,2-3 15,0-1-15,-1 6 0,4-4 16,0 3-16,4-7 0,5-9 15,5-7-15,0-4 0,2-4 0,1-3 16</inkml:trace>
  <inkml:trace contextRef="#ctx0" brushRef="#br0" timeOffset="102974.8203">4292 9061 0,'0'0'0,"0"0"16,0 0-16,-16 25 0,16-25 0,-21 28 16,8-7-16,0-2 0,0 2 0,-2 2 15,5-2-15,1-2 0,2 0 0,7-3 16,3-1-16,2-6 16,3-2-16,8-3 0,3-4 15,3-4-15,0-4 0,-1-2 0,2-3 16,6-6-16,-4 1 0,0-4 15,2-3-15,-5 3 0,-4 3 0,-1 2 16,-5 4-16,-3 5 0,-4 4 16,-1 4-16,-6 2 0,-3 6 15,-3 5-15,-4 3 0,-2 4 16,-1 1-16,1 3 0,3-2 16,1-1-16,3-1 0,1-2 0,3-1 15,3-1 1,3-4-16,4-2 0,8-5 15,4-4-15,3-4 0,3-5 0,-6 2 16,-2 1-16,-4 0 0</inkml:trace>
  <inkml:trace contextRef="#ctx0" brushRef="#br0" timeOffset="103275.3805">4810 9114 0,'0'0'16,"0"0"-16,0 0 0,-15 27 0,6-13 15,0 4-15,-1 3 0,-2 6 16,1-2-16,2-3 0,-1-2 16,2-5-16,2 0 0,1-4 15,0-1 1,2-3-16,1-4 0,2-3 16,2-7-16,0 0 0,1-4 0,4-6 15,-1-7-15,6 1 0,1 1 16,1-1-16,3 2 15,0-3-15,-2 3 0,1 3 0,-4 3 16,1 5-16,-2 2 0,4 4 16,-2 3-16,2 1 0,-1 3 0,0 2 15,0 4-15,-4-1 0,-1-1 0,-2 0 16,-2-1-16,1-2 0</inkml:trace>
  <inkml:trace contextRef="#ctx0" brushRef="#br0" timeOffset="103607.0948">4899 9285 0,'0'0'0,"0"0"15,0 0-15,0 0 0,26 11 0,-26-11 16,27 3-16,-8-3 0,2 1 16,3-3-16,1-2 0,1 0 15,0-2-15,8-2 16,1-1-16,-4-1 15,-3-1-15,-1-2 0,-5-2 16,-6 1-16,-1 0 0,-10 0 0,-3-2 16,-4 5-16,-2 0 0,-7 2 15,-5 2-15,-1 4 0,-2 3 16,-10 6-16,-3 5 0,2 3 16,5 4-16,-1 4 0,1 5 0,7 0 15,0 0-15,6 8 0,6 1 16,5-8-16,3-5 0,11-2 0,9-2 15,3-3-15,4-3 0,-7-3 16,-4-3-16,-5-1 0</inkml:trace>
  <inkml:trace contextRef="#ctx0" brushRef="#br0" timeOffset="122586.9127">21849 11777 0,'0'0'0,"0"0"0,0 0 0,0 0 16,29 0-16,-15 1 0,1 0 15,3 0-15,1 1 0,15 1 32,4 1-32,12 2 0,9 2 15,-1-1-15,-2 0 0,24 1 16,25 2-16,3-1 0,-11 0 0,30 1 15,10 0-15,36-1 0,-26-4 16,9-3-16,4-1 0,-27-1 16,-17-1-16,25 1 0,18 1 15,-26 0-15,-15 1 0,14 2 0,11 0 16,-21-1-16,-14-1 0,2 2 16,4 2-16,-25-3 0,-15 0 0,0 1 15,-1 1-15,-20-4 0,-15-2 0,-16-5 16,-11-5-16,-3 3 15,-3 3-15,-1 2 0</inkml:trace>
  <inkml:trace contextRef="#ctx0" brushRef="#br0" timeOffset="123026.1425">21701 10400 0,'0'0'0,"0"0"0,0 0 16,0 0-16,0 0 0,0 0 0,0 0 15,0 0-15,15 22 0,-15-22 16,5 35-16,-4-11 0,0 3 0,-1 7 16,0 7-16,0 16 15,0 2-15,-1 20 0,0 4 16,0 10-16,-2-3 16,3 13-16,1-3 15,3-2-15,0-13 0,6 19 0,1-19 16,2-22-16,1-13 0,0-10 15,0-7-15,-3-4 0,-2-4 16,-1-8-16,0-6 0,-4-5 16,-2-4-16,-2-11 0,0-7 15,-1-2-15,-2-2 0,1 6 0,0 3 0,1 2 16</inkml:trace>
  <inkml:trace contextRef="#ctx0" brushRef="#br0" timeOffset="123612.0295">21554 10544 0,'0'0'0,"0"0"15,0 0-15,32-7 0,-32 7 0,37-4 31,-9 3-31,3-1 0,2 0 0,20 0 16,8 0-16,13 0 0,-3 2 16,25-1-16,8-2 0,7 0 15,-9-1-15,59-2 0,18 0 16,-26-1-16,-17 0 0,10 0 16,7-1-16,-21 0 0,-13 1 0,17 0 15,10 1-15,-18-2 0,-13-1 0,15-2 16,9-1-16,-18 5 0,-12 3 15,7-3-15,7-3 0,-21 2 16,-14 2-16,4 5 0,-1 3 16,-11-2-16,-11-1 0,2-1 15,-1 2-15,-15 4 0,-11 6 0,-2 0 16,-2 1 0,-6 0-16,-4 0 0,-4 9 15,-1 6-15,-8-2 0,-2-1 16,-4 9-16,-1 6 0,-3-1 15,-1-1-15,-5 8 0,-3 6 16,0-5-16,-2-3 0,1 15 16,0 12-16,-1-10 0,1-7 0,1 8 15,2 5-15,-1-4 0,1-2 0,5 2 16,5 1-16,0-9 0,0-5 0,1 4 16,0 0-16,-2-9 15,-1-9-15,-7 0 0,-4-2 16,-3-7-16,-4-5 0,-21-8 0,-13-4 15,-3-8-15,-2-4 0,16 0 16,10 2 0,7 1-16</inkml:trace>
  <inkml:trace contextRef="#ctx0" brushRef="#br0" timeOffset="141376.4395">24926 12532 0,'0'0'0,"0"0"0,0 0 15,0 0-15,0 0 0,0 0 16,0 0-16,-23 19 0,23-19 0,-22 17 16,22-17-16,-29 24 15,13-10-15,-3 2 16,-3 2-16,0 0 0,0 0 16,-6 6-16,-1 1 0,1-3 15,1-1-15,-5 0 16,2-1-16,5-4 0,4-2 0,3-6 15,4-5-15,3 1 0,1-3 16,2 1-16</inkml:trace>
  <inkml:trace contextRef="#ctx0" brushRef="#br0" timeOffset="141516.6368">24628 12516 0,'0'0'0,"0"0"15,0 0-15,24 23 0,-14-14 0,2 5 16,3 4-16,-1 0 0,1 0 16,7 10-16,4 0 0,-2 0 15,-1 0-15,2 0 0,-3-2 16,-3-5-16,-3-3 0,-4-5 0</inkml:trace>
  <inkml:trace contextRef="#ctx0" brushRef="#br0" timeOffset="141820.2997">25718 12399 0,'0'0'0,"0"0"0,4 16 15,-6-4-15,0 4 0,-6 6 16,-4 7-16,-4 6 0,-1-2 0,-1 12 15,0 2-15,2-6 16,1-3-16,2 2 0,4-2 16,6-8-16,3-3 0,6-4 0,6-1 15,4-6 1,3-4-16,5-5 0,5-3 16,0-4-16,2-2 0,1-8 15,1-4-15,-6 3 0,-7 3 0,-5 1 16</inkml:trace>
  <inkml:trace contextRef="#ctx0" brushRef="#br0" timeOffset="141989.2822">25497 12616 0,'0'0'0,"0"0"15,0 0-15,32-2 0,-32 2 0,38 0 16,-11 1-16,2 0 0,4-1 15,19 2 1,8-1-16,-9 0 16,-8 0-16,-7 0 0</inkml:trace>
  <inkml:trace contextRef="#ctx0" brushRef="#br0" timeOffset="142305.9135">26279 12719 0,'0'0'0,"0"0"16,0 0-16,-18 25 0,11-10 16,0 3-16,0 3 0,1-1 15,2 2-15,4 4 0,5-3 16,6-3-16,6-3 0,5-2 16,5-1-1,11-3-15,2-5 0,-1-4 16,1-4-16,-4-4 0,0-2 0,0-7 15,-4-4-15,-8-4 0,-5-2 16,-8-5-16,-7-2 0,-8 4 16,-7 4-16,-10 3 15,-8 2-15,-9 4 0,-9 5 16,6 4-16,3 5 0,0 3 0,4 4 16,10 0-16,7 2 0,3-4 15,4 1-15,3-2 0</inkml:trace>
  <inkml:trace contextRef="#ctx0" brushRef="#br0" timeOffset="142575.6817">27482 12396 0,'0'0'0,"0"0"16,0 0-16,0 0 0,-23 21 0,9-6 31,-5 5-31,-4 4 16,-4 4-16,-7 14 0,0 1 0,1 0 15,2 0-15,0 5 0,6-2 16,4 1-16,8-5 0,10-7 16,9-7-16,6-6 0,6-4 0,15-7 15,11-4 1,-10-4-16,-6 1 0,-7-1 0</inkml:trace>
  <inkml:trace contextRef="#ctx0" brushRef="#br0" timeOffset="142738.6565">27820 12859 0,'0'0'0,"0"0"0,0 0 16,-14 28-16,7-15 0,-2 1 0,-2 2 15,1-1-15,1 0 0,0 1 16,3-4-16,1-6 0,3-4 16,2-2-16,-2 1 0,2-1 15</inkml:trace>
  <inkml:trace contextRef="#ctx0" brushRef="#br0" timeOffset="142908.0762">27945 12476 0,'0'0'0,"0"0"0,13 13 16,-5-6-16,0 0 0,5 2 0,6 1 15,8 0-15,4-1 0,-5-2 0,-4 0 16,-4-2-16</inkml:trace>
  <inkml:trace contextRef="#ctx0" brushRef="#br0" timeOffset="143155.6665">28552 12423 0,'0'0'0,"0"0"0,0 0 16,-20 12-16,20-12 0,-26 19 0,9-4 15,-3 5-15,-2 3 0,-11 17 16,-3 7-16,2 0 0,2-2 0,-2 10 16,5-3-1,-1 5-15,3-6 0,1 5 0,4-4 16,2-12-16,3-7 0,2-8 0,2-4 0,2-6 15,0-1-15,0-6 16,-2-3-16,1-6 0,0-4 0,-3-9 16,-2-7-16,2-5 0,1-2 15,5 6-15,1 4 16,1 5-16</inkml:trace>
  <inkml:trace contextRef="#ctx0" brushRef="#br0" timeOffset="143278.1886">28003 12700 0,'0'0'0,"0"0"0,0 0 0,33-2 16,-15 4-16,7-2 16,3 2-1,5 0-15,4-1 0,7 2 0,-3 2 0,7-1 16,0 1-16,-10-2 0,-7 0 0,-6-1 16</inkml:trace>
  <inkml:trace contextRef="#ctx0" brushRef="#br0" timeOffset="143626.151">28485 12869 0,'0'0'16,"0"0"-16,0 0 0,0 0 16,28 6-16,-28-6 0,34 2 15,-12-2-15,2 0 0,2-2 0,1-1 16,5-1-16,-2 1 0,-2-4 15,-1 0-15,-5-1 0,-4-3 16,-5-3-16,-3-3 0,-6 2 0,-4 1 0,-4 0 16,-5 0-16,-5 3 0,-6 1 15,-8 3-15,-2 4 0,-5 3 16,-1 1-16,1 9 0,1 5 16,-5 8-16,3 5 0,5 3 15,4 2-15,7-2 0,7-1 16,9 6-16,9-3 0,10-1 0,6-1 0,15-2 15,14 1 1,-1-10-16,2-5 0,-14-4 0,-8-2 16,-8-4-16</inkml:trace>
  <inkml:trace contextRef="#ctx0" brushRef="#br0" timeOffset="144444.3673">26611 13911 0,'0'0'0,"-19"-2"16,-8 0-16,-12-2 0,-3-1 0,-24-3 15,-23-4-15,-15-2 0,3-2 0,-55-7 16,-13-2 0,21 1-16,16 0 15,-9-6-15,-6-3 16,19 4-16,13 4 0,-8-5 16,-7-3-16,13 3 0,10 1 0,6-1 15,4-2-15,4 0 0,3 0 0,1-4 16,3 0-16,14 0 15,9 1-15,4-6 0,5-5 0,12-3 16,10-1-16,9 0 0,8-1 0,8 2 16,6 0-16,10-3 0,8-3 15,8-1-15,7-1 0,16 0 16,12 0-16,5 2 0,3 2 16,16-4-16,10-4 0,7 8 15,5 6-15,12 2 0,9 2 0,1 3 16,1 2-1,11 3-15,7 2 0,1 6 16,1 4-16,10 2 0,7 4 16,-3 4-16,-2 3 0,9 4 15,6 5-15,-6 2 0,-4 5 0,13 4 16,12 4 0,38 13-16,27 8 0,-64-3 15,-45-1-15,10 9 0,10 8 0,-18 0 16,-13 1-16,-11 4 0,-7 4 15,-11-1-15,-8 0 0,-5 3 0,-5 3 16,-14-2-16,-9 3 0,-9-1 16,-6 4-16,-14-6 0,-10-2 15,-9-4-15,-7 0 0,-9 2 16,-5 1-16,-9-1 0,-7 0 0,-9-10 16,-5-7-16,-8 7 0,-5 5 0,-8-7 15,-6-3-15,-9-5 0,-6-1 16,-3-5-16,-2-2 0,-8 0 15,-6 0-15,-1-2 0,-4-3 16,-13-3-16,-10-3 0,1-5 16,2-4-16,-10 3 15,-6 1-15,0-8 0,3-5 16,-9-4-16,-6-3 0,0 2 16,-2 2-16,-14-3 0,-11 0 15,4-2-15,1-1 0,52 3 16,38 3-16,24 1 0</inkml:trace>
  <inkml:trace contextRef="#ctx0" brushRef="#br0" timeOffset="154246.9952">20572 13783 0,'0'0'0,"0"0"0,36 0 16,-17 0-16,3 0 0,13 0 0,7 0 16,2 0-16,3 0 0,14 1 15,4 0-15,7 0 0,-6 0 16,7 1-16,-4 2 15,-8-3-15,-8 0 0,-3 4 0,-10 4 0,-10-2 16,-9-2-16,-5-2 0</inkml:trace>
  <inkml:trace contextRef="#ctx0" brushRef="#br0" timeOffset="154416.4591">21094 13912 0,'0'0'16,"0"0"-16,0 0 0,-9 21 0,9-21 16,-11 29-16,3-9 0,-2 3 15,-2 4-15,-4 5 0,0 1 16,3-5-16,2-2 0,3-6 16,2-5-16,1 1 0,0-3 0,1-2 0</inkml:trace>
  <inkml:trace contextRef="#ctx0" brushRef="#br0" timeOffset="155002.6542">21695 13529 0,'0'0'0,"0"0"0,0 0 0,-4 26 16,4-26-16,-17 41 15,0-9-15,-2 3 0,-1 2 0,-6 9 16,-1 1-16,-4 4 0,4-2 15,-1 0-15,5-7 0,5-8 16,4-8-16,3-7 16,2-5-1,4-5-15,3-5 0,4-7 0,3-6 16,6-4-16,5-5 0,5-7 16,4-7-16,3 2 0,2 1 15,5 1-15,-2 5 0,-5 5 0,-1 0 16,-2 7-16,-1 2 0,-2 6 15,-2 5-15,-6 8 0,-6 5 0,-5 5 16,-7 3-16,-2 9 0,-3 9 16,1-3-16,0 0 0,4 1 15,3 1 1,8-2-16,6-2 0,3-8 0,2-5 16,7-3-16,3-4 0,2-7 0,4-5 15,9-8 1,2-6-16,-1-5 0,-1-3 15,2-8-15,3-5 0,-6-1 16,-5-2-16,-6 2 0,-5 0 16,-5 2-16,-7 3 0,-9 6 15,-5 4-15,-5 3 0,-5 3 16,-10 4-16,-8 5 0,0 3 16,-3 3-16,-8 14 0,-5 11 15,12-2-15,4 2 0,3 6 0,5 1 16,9-3-16,6-3 0,8-1 15,8 1-15,11-4 0,9-3 0,10-6 16,8-5-16,-11-2 0,-11-3 16,-6-2-16</inkml:trace>
  <inkml:trace contextRef="#ctx0" brushRef="#br0" timeOffset="155265.7363">23262 13953 0,'0'0'0,"0"0"0,-28-4 0,5 3 16,-7 2-16,-10 3 0,-4 3 0,2 3 0,2 2 15,-3 7-15,5 2 16,9 1-16,7 0 0,7 3 16,12-1-16,11-2 0,8 0 0,5-2 15,5-1-15,-1-3 0,0-4 16,-5 1-16,-2 0 0,-8 1 15,-6-1-15,-8-2 0,-7 0 0,-7 0 16,-5 1-16,-4-4 0,-5 0 16,-6-3-16,-2 0 0,9-1 15,7-1-15,5-1 0</inkml:trace>
  <inkml:trace contextRef="#ctx0" brushRef="#br0" timeOffset="155482.0067">23850 14002 0,'0'0'0,"0"0"0,-24 5 16,6-1-16,-4 2 0,-14 5 16,-3 4-16,-2 2 0,-1 3 0,-8 8 0,2 0 15,2 5-15,8-3 0,14-2 16,9 1-16,11-6 0,8-2 15,18-3-15,16-2 16,4-5-16,4-4 0,-5-1 16,-10-1-16,-8-2 0</inkml:trace>
  <inkml:trace contextRef="#ctx0" brushRef="#br0" timeOffset="155820.8616">23975 13988 0,'0'0'0,"0"0"16,-5 22-16,5-22 0,-15 38 0,4-11 15,-2 5-15,-2 8 0,0-1 16,1 4-16,2-6 0,3-6 0,2-6 16,3-4-16,1-3 0,1-6 15,2-4-15,3-5 0,3-4 16,1-9-16,0-6 0,0-8 15,3-4-15,1-5 0,0-2 0,1 0 16,1 1-16,-1 0 0,-1 8 0,0 3 16,0 2-16,1 5 0,0 3 15,2 4-15,3 4 0,-4 3 16,2 3-16,-1 4 16,1 3-16,1 0 0,-1 2 0,-3-3 15,-2 0 1,-1-3-16</inkml:trace>
  <inkml:trace contextRef="#ctx0" brushRef="#br0" timeOffset="156153.0413">24099 14223 0,'0'0'0,"0"0"0,0 0 16,0 0-16,21 11 0,-8-8 0,6 0 15,-1-1-15,1 0 0,12-2 16,4-1-16,-2-2 16,-1-2-16,-1-3 0,-1-1 0,1-5 15,-6 0-15,-5-1 16,-5-2-16,-7 1 0,-6 1 16,-5 2-16,-5 0 15,-7 5-15,-6 3 0,-3 4 0,-3 5 16,-1 3-16,-3 3 0,-1 5 15,-1 6-15,5 5 16,4 3-16,3 2 0,7-3 0,8 1 16,8 0-16,8-4 0,6-4 0,11-3 15,10-4-15,-10-3 0,-5-2 16,-4-2-16</inkml:trace>
  <inkml:trace contextRef="#ctx0" brushRef="#br0" timeOffset="156485.3159">24497 14270 0,'0'0'0,"0"0"0,0 0 0,0 0 16,0 0-16,0 0 16,39 13-16,-19-12 0,1 2 0,3-3 15,4-2-15,1 0 16,0-2-16,9-1 0,-2-1 0,-4 0 0,-4 1 0,-1-5 15,-5-1-15,-5-3 0,-6-3 16,-6 2-16,-3 0 0,-8 2 16,-6 1-16,-6 3 0,-4 3 15,-2 3-15,-2 3 0,-4 3 16,-3 5-16,3 3 16,3 5-16,1 3 0,0 3 0,2 6 0,7-2 15,7 2-15,7 0 0,6-2 16,6-2-16,6-1 0,5 0 15,6-4-15,5-4 0,8-2 0,5-4 16,-9-2-16,-7-1 0,-7-1 16</inkml:trace>
  <inkml:trace contextRef="#ctx0" brushRef="#br0" timeOffset="156824.1193">25170 14155 0,'0'0'0,"0"0"16,0 0-16,-14 29 0,14-29 16,-17 35-16,7-13 0,-1 2 0,-1 0 15,-3 6-15,1-1 16,1-4-16,4-5 0,0-3 0,2-4 16,2-4-16,0-3 0,5-6 15,7-6-15,-1-4 0,2-3 0,1-5 16,0-4-16,3-2 0,3 0 15,6-4 1,1 2-16,0 3 0,0 6 16,0 2-16,2 5 0,-2 4 15,0 3-15,-2 5 0,-2 7 16,-1 3-16,-3 5 0,-2 2 16,-3 4-16,-2 3 0,-4 3 0,-1 2 15,-1 0-15,-1 2 0,-2-3 16,1-7-16,0-5 0,0-4 0</inkml:trace>
  <inkml:trace contextRef="#ctx0" brushRef="#br0" timeOffset="157287.9514">26068 13916 0,'0'0'16,"0"0"-16,-11 24 0,1-6 15,-2 2-15,-8 14 0,-2 6 16,-4 8-16,2-3 0,-5 7 0,1-4 0,5-9 16,4-8-16,1-5 0,4-6 15,5-8-15,2-1 0,3-4 16,2-3-16,4-4 0,2-2 0,5-10 15,5-8-15,1-1 16,2-3-16,5 2 0,4-2 16,3 4-16,2 2 0,8 2 0,3 5 0,-1 5 15,-1 4-15,0 6 0,1 5 16,-4 4-16,-4 4 0,-4 5 16,-7 2-16,-6-2 0,-6-1 0,-6-2 15,-4 1-15,-5-5 0,-4 0 16,-9-3-16,-6-3 15,-4-1-15,-2-2 16,-6-5-16,-2-3 0,-4-2 16,-2-1-16,1-5 0,1-3 15,0-6-15,7-4 0,8-6 16,7-6-16,6 9 0,3 6 0,3 5 16</inkml:trace>
  <inkml:trace contextRef="#ctx0" brushRef="#br0" timeOffset="157472.9696">26794 14012 0,'0'0'0,"-5"15"16,-5 8-16,-7 10 0,-3 5 0,-8 14 16,-4 5-1,-2 7-15,3-4 0,-2 0 16,3-9-16,5-8 0,7-10 0,5-9 15,3-7-15,4-7 0,2-2 16,0-2-16</inkml:trace>
  <inkml:trace contextRef="#ctx0" brushRef="#br0" timeOffset="157658.1617">27017 14290 0,'0'0'0,"0"0"15,0 0-15,-9 26 0,2-13 16,-4 5-16,-4 5 16,1 0-16,0-1 0,-2 3 0,-1-3 0,4-4 0,3-4 15,0 1-15,1-4 16,3-1-16</inkml:trace>
  <inkml:trace contextRef="#ctx0" brushRef="#br0" timeOffset="157789.7415">27187 14023 0,'0'0'0,"5"3"16,2 1-16,2 1 0,1 3 0,1-3 16,1 2-16,-2-1 0,-2-2 15,0 0-15</inkml:trace>
  <inkml:trace contextRef="#ctx0" brushRef="#br0" timeOffset="158112.876">27216 14311 0,'0'0'0,"0"0"0,0 0 0,-6 29 15,1-15-15,-1 1 16,-2-1-16,0 0 0,2-1 0,-2 2 16,1-1-1,2-4-15,1-1 0,0-3 16,2-4-16,2-2 0,1-6 0,4 0 15,1-2-15,1-1 0,0-2 16,7-6-16,2-2 0,3-1 16,3 0-16,0 3 0,0 3 15,0 2-15,0 3 0,6 0 16,-2 3-16,-2 3 0,-1 5 0,-5 4 16,-2 4-16,-5 5 0,-2 2 0,-6 5 15,-4 1-15,-1 2 0,-2 1 16,-1-1-16,-2-1 0,1-1 15,-1-1-15,-1-2 16,-1-4-16,3-7 0,1-7 0,2 0 16,1-1-1,0 0-15</inkml:trace>
  <inkml:trace contextRef="#ctx0" brushRef="#br0" timeOffset="158313.5215">27790 14062 0,'0'0'0,"-5"13"0,-2 5 15,-6 8-15,0 2 0,-7 15 0,-2 6 16,-4 6-16,-1-1 0,2-5 16,1-4-16,1 0 0,5-6 0,4-10 15,3-7-15,3-6 16,2-4-16,2-2 0</inkml:trace>
  <inkml:trace contextRef="#ctx0" brushRef="#br0" timeOffset="158576.7072">28251 14248 0,'0'0'0,"0"0"15,0 0-15,-27-6 0,27 6 16,-40-6-16,11 4 0,-4 3 15,-3 1-15,-10 3 0,0 1 16,3 1-16,2-1 0,-1 5 16,6 1-16,7 4 0,7 0 0,9 2 15,6 2-15,8 1 0,6 1 16,6-1-16,5-2 0,3 0 0,2 0 16,8 2-16,1-2 0,-7-4 15,-5-4-15,-5-1 16</inkml:trace>
  <inkml:trace contextRef="#ctx0" brushRef="#br0" timeOffset="158909.0519">28180 14429 0,'0'0'15,"0"0"-15,0 0 0,28 9 16,-28-9-16,28 6 0,-10-3 15,3-1-15,2 0 0,7 0 16,1-1-16,-3-1 0,-1-1 0,-2-2 0,-1-3 16,-2-1-16,-3-2 0,-5-3 15,-3-2-15,-5-2 0,-5-4 16,-4 2-16,-4 1 0,-4-1 16,-1 3-16,-6 3 0,-4 2 15,0 3-15,-1 2 0,-1 5 16,0 3-16,-1 5 15,2 4-15,1 5 0,1 4 16,5 0-16,5 1 0,5 1 16,6 2-16,8-1 0,4 1 0,13 4 15,8-1 1,2-6-16,1-3 0,-7-5 0,-7-3 16,-5-2-16</inkml:trace>
  <inkml:trace contextRef="#ctx0" brushRef="#br0" timeOffset="159294.7472">29007 14305 0,'0'0'0,"0"0"15,0 0-15,0 0 0,-25-12 0,10 9 16,-4 0-16,0 1 0,-3 2 0,-9 4 16,-2 2-16,1 3 0,0 2 0,2 3 15,1 2-15,-3 7 0,4-1 16,8 0-16,8-1 15,6-1-15,5 0 0,8-4 16,7-3-16,5-3 0,5-2 0,6-8 16,4-4-1,3-5-15,4-3 0,7-7 16,-1-3-16,-3-6 0,-3-4 0,3-9 16,-4-3-16,-6 4 0,-6 0 15,0 2-15,-3 0 0,-1 2 16,-7 6-16,-4 6 0,-3 4 15,-3 9-15,-3 4 0,-4 7 16,-3 5-16,-5 5 0,-2 5 0,-3 8 16,-3 6-16,-1 3 0,1 3 0,0 8 15,3 5-15,1 0 16,1 0-16,2 2 0,3-4 16,5-6-16,4-5 0,-1-9 0,-1-6 15,0-5-15</inkml:trace>
  <inkml:trace contextRef="#ctx0" brushRef="#br0" timeOffset="159580.1173">29936 14076 0,'0'0'0,"0"0"15,0 0-15,-16 24 0,16-24 0,-22 27 16,6-9-16,0 5 0,-2 2 16,-3 9-16,1 0 0,4-2 15,2-1-15,3 4 0,5-2 16,6-3-16,5-1 0,5-5 0,4-4 16,3-1-16,4-1 0,1-5 15,2-2-15,-2-4 0,0-5 0,-4 1 16,-4-2-16,-1 1 0</inkml:trace>
  <inkml:trace contextRef="#ctx0" brushRef="#br0" timeOffset="159733.9622">29723 14183 0,'0'0'0,"0"0"16,26 3-16,-7 0 0,2 1 0,13 2 15,6 0-15,12 3 0,2-2 16,-11-1-16,-7 0 0,-8-2 0</inkml:trace>
  <inkml:trace contextRef="#ctx0" brushRef="#br0" timeOffset="160035.0213">30271 14366 0,'0'0'0,"0"0"0,0 0 16,-15 16-16,15-16 0,-19 19 16,9-5-16,0 1 0,2 1 0,3-1 15,4 0-15,5 3 0,5 0 16,8-3-16,6-2 16,2-3-16,2-3 0,7-2 0,1-4 15,-3-6-15,-3-3 0,-6-5 0,-4-4 16,-9-2-16,-7-2 0,-7-4 15,-7-3-15,-7 2 0,-4 1 0,-9-1 16,-3 3-16,-1 5 16,-3 3-16,-3 3 15,4 1-15,13 6 0,5 2 0,8 2 16,7 4-16,2-1 16,2-2-16,-2 2 0</inkml:trace>
  <inkml:trace contextRef="#ctx0" brushRef="#br0" timeOffset="160320.3848">31255 13932 0,'0'0'0,"0"0"16,0 0-16,0 0 0,0 0 0,-22 19 15,22-19-15,-26 28 0,11-7 0,-2 4 16,-1 6-16,-2 2 0,-1 3 0,-4 9 16,-1 0-16,1 7 0,4-5 15,2 4-15,6-6 0,4-8 16,4-5-16,2-4 0,4-1 16,3-7-16,1-5 0,0-2 15,-2-4-15,-1-2 0</inkml:trace>
  <inkml:trace contextRef="#ctx0" brushRef="#br0" timeOffset="160483.2129">31501 14393 0,'0'0'15,"0"0"-15,0 0 0,-7 27 0,7-27 0,-9 29 16,3-12-16,-2 1 0,0 0 15,-1 4-15,1-2 0,0-2 16,2-4-16,1-2 0</inkml:trace>
  <inkml:trace contextRef="#ctx0" brushRef="#br0" timeOffset="160652.718">31526 14017 0,'0'0'0,"0"0"16,0 0-16,-978 12 0,1979-12 0,-976 16 15,-8-9-15,0 2 0,0 1 0,-1-2 16,-3-1-16,-1-2 0</inkml:trace>
  <inkml:trace contextRef="#ctx0" brushRef="#br0" timeOffset="160900.2694">31945 13932 0,'0'0'0,"0"0"15,0 0-15,0 0 0,-19 22 16,19-22-16,-17 34 0,6-12 16,-2 4-16,-1 6 0,-1 5 15,-4 11-15,1 1 0,0 12 16,1-2-16,3-5 0,0-4 0,2 3 15,2-6-15,3-6 0,0-6 0,3-7 16,0-6-16,1-5 0,0-4 16,-5-6-16,-3-6 15,0-11-15,-2-10 16,-1-1-16,1-1 0,1 0 0,2 6 16,2 3-16</inkml:trace>
  <inkml:trace contextRef="#ctx0" brushRef="#br0" timeOffset="161038.3871">31563 14171 0,'0'0'0,"0"0"16,23 0-16,-9 0 0,0 1 0,7 0 16,6 2-16,7 0 0,1 1 15,1 0-15,3 1 0,5 1 16,-2-2-16,-8 1 16,-6-1-16,-6-1 0</inkml:trace>
  <inkml:trace contextRef="#ctx0" brushRef="#br0" timeOffset="161424.103">32024 14432 0,'0'0'0,"0"0"15,16 7-15,-5-4 0,2-1 0,2 0 16,4 0-16,5-1 0,1-1 15,1-2-15,2-2 0,-2-1 16,0-1-16,-4-3 16,-3-2-16,0-5 15,-3-2-15,-6 1 0,-5 0 16,-4 1-16,-3 0 0,-10 1 16,-7 1-16,-3 3 0,-2 1 0,-7 5 15,-4 2-15,4 1 0,3 5 16,-7 4-16,-1 6 15,5 3-15,4 4 0,5 1 0,4 1 0,6 2 16,5 2-16,7 2 0,5 2 16,4-3-16,3-3 0,5 1 0,2 1 15,7-4-15,3-3 0,1 0 16,2-2-16,-6-3 0,-6-4 16,-5-2-16</inkml:trace>
  <inkml:trace contextRef="#ctx0" brushRef="#br0" timeOffset="161586.9922">32574 14928 0,'0'0'0,"0"0"16,0 0-16,0 0 0,-11 19 0,11-19 15,0 0-15,-11 13 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8T01:32:24.922"/>
    </inkml:context>
    <inkml:brush xml:id="br0">
      <inkml:brushProperty name="width" value="0.05292" units="cm"/>
      <inkml:brushProperty name="height" value="0.05292" units="cm"/>
      <inkml:brushProperty name="color" value="#FF0000"/>
    </inkml:brush>
  </inkml:definitions>
  <inkml:trace contextRef="#ctx0" brushRef="#br0">3614 4646 0,'0'0'0,"0"0"16,0 0-16,0 0 0,31-2 0,-31 2 15,32-2-15,-14 1 0,2 0 16,4 0-16,5 1 16,9 1-16,-1 0 0,14 1 0,4 0 15,-2-1-15,-1 2 0,16-2 16,3 0-16,-2-1 0,-1 0 0,21-2 16,3-2-16,-8 3 15,-7 1-15,28 0 0,11 0 16,27-3-16,-23 0 0,-7 0 0,-6 3 15,1-1-15,-3 1 0,8-2 16,4 0-16,-7 0 0,-3 4 16,10-2-16,6-2 0,-6 2 15,-4 2-15,10-2 0,8-2 16,-2 2-16,-2 2 0,5-1 16,5 2-16,-6-3 0,-3-2 0,5 1 15,6-2-15,-5 5 0,-3 1 16,8 0-16,6 0 0,-8-1 15,-7-2-15,8 1 0,6 1 16,-4-1-16,-1 0 0,4 1 16,1-2-16,-4 1 0,-5 1 15,8-1-15,6 1 0,-4 0 16,-3 2-16,4-2 0,2-1 16,-6-3-16,-3-4 0,2 7 0,2 5 15,-5 0-15,-3-1 0,5-1 16,5 0-16,-7-3 0,-6-1 15,7 2-15,3 2 0,-7-1 16,-6 2-16,10-2 0,5-1 16,-6 3-16,-6 0 0,-1 2 15,0-1-15,-9 2 0,-4 1 0,1-4 16,1-2-16,-7 1 0,-7 2 16,-2 1-16,-1 1 15,-13-2-15,-8-4 0,-4 2 0,-3-3 16,-16 1-16,-11 0 0,-14 0 15,-10 1-15,-12 1 0,-6 2 16,-3-2-16,-1 0 0,1-3 16</inkml:trace>
  <inkml:trace contextRef="#ctx0" brushRef="#br0" timeOffset="9354.8576">3737 4785 0,'0'0'16,"0"0"-16,0 0 0,0 0 0,0 0 16,0 0-16,0 0 15,0 0-15,0 0 0,0 0 0,0 0 16,-14 19-16,14-19 0,-19 27 15,7-9 1,-1 1-16,-1 3 0,0 4 16,1 3-16,-1 7 0,3-1 15,-1 3-15,2-4 0,3-4 16,2-5-16,2-2 0,3-4 16,3-4-16,2-1 0,5-4 0,5-4 15,2-1-15,3-2 0,2-4 16,2-4-16,-5 1 0,-4 1 0,-4 1 0</inkml:trace>
  <inkml:trace contextRef="#ctx0" brushRef="#br0" timeOffset="9740.4641">3866 5041 0,'0'0'0,"0"0"0,0 0 0,0 0 15,28-2-15,-28 2 0,28 3 16,-28-3-16,32 2 0,-13-2 16,3-1-16,-2 0 0,2 0 15,6-1-15,-3 0 0,-3-2 16,-3-1-16,-2 0 0,1-3 0,-6 2 0,-1 0 16,-3-1-16,-1-3 15,-6 1-15,1 0 0,-5 0 0,-3 0 16,-3 1-16,-2 0 0,-1 3 15,-4 3-15,0-1 0,1 0 16,-3 4-16,-2 5 0,0 0 16,-4 3-16,2 4 0,2 2 0,2 4 0,-1 2 15,0 7-15,6 4 0,0-4 16,4-2-16,5 0 0,8 1 16,0-6-16,7-3 0,7-4 15,8-3-15,1-3 0,1-3 0,13-4 16,3-4-16,-3-4 0,-2-2 15,-8 1 1,-9 4-16,-4-1 0</inkml:trace>
  <inkml:trace contextRef="#ctx0" brushRef="#br0" timeOffset="9972.3392">4750 4796 0,'0'0'0,"0"0"0,0 0 0,0 0 0,0 0 0,0 0 15,-25 24-15,25-24 16,-29 29-16,11-7 0,-4 6 16,3 2-16,-2 3 0,-2 8 15,2-2-15,0 1 0,5-5 16,5-3-16,7-6 0,4-4 0,0-5 16,8-7-1,4-5-15,3-3 0,3-3 16,2-3-16,-1-2 0,-1-4 15,-2-2-15,-3 2 0,-2 2 16,-2 1-16</inkml:trace>
  <inkml:trace contextRef="#ctx0" brushRef="#br0" timeOffset="10157.4654">4467 4986 0,'0'0'16,"0"0"-16,0 0 0,0 0 0,0 0 15,33 2-15,-33-2 16,33 1-16,-33-1 0,43 1 16,-16-1-16,1 0 0,3 0 0,7 0 0,0 1 15,-4-1-15,-7 1 0,-3-1 16</inkml:trace>
  <inkml:trace contextRef="#ctx0" brushRef="#br0" timeOffset="10558.7464">5379 4945 0,'0'0'16,"0"0"-16,0 0 0,0 0 0,-22 11 16,22-11-16,-31 23 0,13-7 15,2 0-15,-1 4 0,1 3 16,-2 6-16,3-2 0,5-1 15,4-1-15,3-4 0,2-3 0,4 0 16,6-5-16,4-6 0,6-3 16,3-4-16,3-6 0,6-4 15,1 0-15,-2-4 0,-3-2 0,0-3 16,-2-2-16,2-6 0,-4-2 16,-4 4-1,-3 3-15,-7-1 0,-6 1 16,-4 3-16,-3 1 0,-4 6 15,-5 2-15,-3 5 0,-2 3 0,-7 5 16,-1 3-16,2 1 16,2 1-16,2 0 0,1 4 0,2 1 15,2 4-15,3 3 0,5-1 16,7-5-16,4-2 0,-1-4 0,0 1 16,-1-4-16</inkml:trace>
  <inkml:trace contextRef="#ctx0" brushRef="#br0" timeOffset="10944.402">5937 4950 0,'0'0'16,"0"0"-16,0 0 0,0 0 0,-27 21 16,27-21-16,-24 29 0,10-9 15,-2 2-15,-1 0 0,0 2 16,-1 4-16,4-3 0,2-3 15,5-1-15,4-5 0,6-3 0,4-6 16,5-3-16,4-4 0,3-3 0,4-2 16,4-3-16,-2-2 0,0-2 15,5-5-15,1-3 0,-1-1 16,0 0-16,-5-2 0,-3-4 16,-3 1-16,-4 5 0,-1 4 15,-4 3-15,-5 4 0,-1 1 16,-2 5-16,-2 4 0,-5 2 0,0 6 0,-3 4 15,-4 6-15,0 0 0,-2 2 16,5 5-16,-2 2 16,3-1-16,2-2 0,5-1 0,5-3 15,4-2-15,6-2 0,3-6 16,5-7-16,5-4 0,2-5 0,-4 2 31,-5 0-31,-5 2 0</inkml:trace>
  <inkml:trace contextRef="#ctx0" brushRef="#br0" timeOffset="11160.5718">6753 4781 0,'0'0'0,"0"0"0,0 0 16,0 0-16,0 0 0,-29 23 0,29-23 0,-30 30 16,11-8-16,-2 5 0,-2 6 15,-3 9-15,2 0 0,4-3 16,4-3-16,1 1 0,5-5 15,3-6-15,4-4 0,6-6 16,5-6-16,4-5 0,5-4 16,0-5-1,1-2-15,1-4 0,-1-1 16,-3 2-16,-3 2 0,-2 0 0</inkml:trace>
  <inkml:trace contextRef="#ctx0" brushRef="#br0" timeOffset="11307.8091">6477 4965 0,'0'0'0,"0"0"0,0 0 15,24 3-15,-24-3 0,41-1 16,-12-2-16,0 1 0,4 1 16,4 1-16,-6-1 0,-6 1 0</inkml:trace>
  <inkml:trace contextRef="#ctx0" brushRef="#br0" timeOffset="11947.6822">7727 5077 0,'0'0'0,"0"0"0,0 0 16,0 0-16,0 0 15,0-22-15,0 22 0,0 0 16,-13-20-16,13 20 0,-17-17 16,7 10-16,-1 2 0,-3 1 15,-2 0-15,-3 1 0,-2 0 0,0 3 16,0 4-16,-8 2 0,1 1 15,-1 4-15,0 4 0,4 5 16,3 3-16,-3 4 0,0 0 0,8-1 16,3 0-16,7-3 0,2-4 15,6-2-15,5-1 0,7-5 16,6-4-16,2-3 0,5-6 0,4-4 16,4-4-16,-2-3 0,-1 1 15,2-7-15,-2-2 0,-2-2 16,-3 0-1,-4 2-15,-2 2 0,-7 1 16,-1 1-16,-5 5 0,-2 2 16,-1 4-16,-3 3 0,-1 3 15,-3 3-15,-1 4 0,0 2 0,1 4 16,0 7-16,3-1 0,5 3 16,2-1-16,5 3 0,-4-6 15,0-3-15,-2-2 0</inkml:trace>
  <inkml:trace contextRef="#ctx0" brushRef="#br0" timeOffset="13569.0096">8375 4928 0,'0'0'0,"0"0"16,0 0-16,0 0 0,0 0 15,0 0-15,0 0 0,0 0 16,0 0-16,-4 24 0,4-24 15,-12 26-15,12-26 0,-16 35 0,6-12 16,2 0-16,-1 0 16,0 0-16,1 2 0,1-3 0,-1-1 15,0-2-15,3-2 0,-2-3 16,3-5-16,2-3 0,2-6 16,4-1-16,-1-7 0,3-2 15,-2-5-15,4-1 0,2-3 0,3-4 0,3-4 16,0 2-16,-1 2 0,5-5 15,0 2-15,0 4 0,-3 2 16,2 2-16,0 3 0,0 4 16,-1 1-16,-1 5 0,-2 0 15,3 3-15,-3 2 0,3 2 16,1 3-16,-3 3 16,0 2-16,-2 2 0,0 1 15,-2-3-15,-4-2 0,0 0 16</inkml:trace>
  <inkml:trace contextRef="#ctx0" brushRef="#br0" timeOffset="13932.4752">8653 5114 0,'0'0'0,"0"0"0,0 0 15,0 0-15,29 6 0,-29-6 16,25 3-16,-9-2 0,1-1 0,3-2 15,2-3-15,0 0 0,0-1 16,6-4 0,-1-2-16,-2 0 0,-3 0 15,-2-2-15,-4-1 0,-3 0 16,-3 1-16,-4-1 0,-4 2 16,-4-1-16,-5 2 0,-2 2 15,-2 2-15,-1 3 0,-2 2 16,-5 4-16,-3 4 0,0 2 0,0 4 15,-5 5-15,3 6 0,0 1 0,1 3 16,3 1-16,3 2 0,6-2 16,6 0-16,5 3 0,6-4 15,7-4-15,4-1 0,11-7 16,9-2-16,5-4 0,3-2 0,-9-3 16,-9 0-16,-5 0 0</inkml:trace>
  <inkml:trace contextRef="#ctx0" brushRef="#br0" timeOffset="14286.776">9644 4925 0,'0'0'0,"0"0"16,0 0-16,-23 2 16,23-2-16,-31 4 0,10-1 15,-1 2-15,0 1 0,-4 0 16,-2 1-16,-4 4 0,2 2 0,4 1 15,2-3-15,4 1 0,3-2 16,4 2-16,3-3 0,6 2 16,4 0-16,6-1 0,7-1 15,1 2-15,2-1 0,3 1 0,2-2 16,4 3-16,0 0 0,-5-2 16,-4 1-16,-4-2 0,-3 1 0,-6 0 15,-4-1-15,-4-1 16,-5-1-16,-2 1 0,-3 0 0,0 0 15,-2-2-15,0 1 0,-2-1 16,-2-1 0,3-1-16,4-2 0,2-1 15,6-2-15,5-2 0,0 0 16,1 3-16,0-3 0</inkml:trace>
  <inkml:trace contextRef="#ctx0" brushRef="#br0" timeOffset="14471.8365">9815 5055 0,'0'0'0,"0"0"16,0 0-16,0 0 0,0 0 0,-3 22 15,3-22-15,-11 27 0,11-27 16,-18 31-16,9-14 0,2 0 16,0-2-16,2-1 0,0-2 15,2-1 1,1-3-16,1-3 0,1-3 0,0-2 15,0 3-15,0-3 0</inkml:trace>
  <inkml:trace contextRef="#ctx0" brushRef="#br0" timeOffset="14634.7102">9855 4752 0,'0'0'0,"0"0"0,0 0 16,0 0-16,0 0 0,0 0 15,17 26-15,-17-26 0,13 28 16,-13-28-16,11 35 16,-7-19-16,0-2 0,0-2 0</inkml:trace>
  <inkml:trace contextRef="#ctx0" brushRef="#br0" timeOffset="15142.3672">10336 5006 0,'0'0'16,"0"0"0,0 0-16,0 0 0,0 0 0,-19-15 15,19 15-15,-29-3 0,29 3 16,-36 2-16,14 3 0,-1 2 16,-1 2-16,0 4 15,-1 1-15,-6 7 0,1 1 0,5 0 16,2 2-16,1 2 0,5-2 15,7-3-15,6-3 0,6-3 0,7-3 0,4-2 16,6-6-16,3-2 0,4-5 16,1-3-16,-1-3 15,2-4-15,-1-1 0,1-1 0,0-2 16,-1-2-16,-3-4 0,-1-1 16,-3 1-16,-4 5 0,-3 4 15,-3 6 1,-3 1-16,-3 4 0,-2 1 0,-3 5 15,-2 5-15,-3 6 0,-3 4 16,-2 8-16,-2 3 16,0 3-16,-2 1 0,4 2 15,2 1-15,-3 5 0,3 0 0,0-6 16,1-4-16,1-6 0,2-2 16,-1-2-16,2-4 0,0-4 0,-1-3 0,-1-3 15,-2-1-15,-2-3 0,-2-5 16,-4-2-16,-1-6 0,-1 0 15,0-2-15,2-3 0,0-2 16,3-1-16,2-1 0,3 1 16,3-2-16,1 5 0,0 2 0,1 4 15</inkml:trace>
  <inkml:trace contextRef="#ctx0" brushRef="#br0" timeOffset="15675.2447">10678 4952 0,'0'0'0,"0"0"0,0 0 0,0 0 15,0 0-15,0 0 0,0 0 0,0 0 0,0 0 16,-21 18-16,21-18 0,-25 30 16,12-10-16,-1 2 0,-2 1 15,1 0-15,0 0 0,-1 4 16,1-2-16,2-3 0,1-4 0,2-3 16,2-3-16,3 0 15,2-1 1,0-7-16,3-4 0,0-4 0,4-2 15,1-5-15,3-2 0,1-4 16,1-1-16,4-4 0,5-4 16,1 2-16,1 1 0,3-3 15,-1 5-15,-1 3 0,-1 1 16,-1 4-16,0 3 0,-2 3 0,0 4 16,-3 3-16,-1 4 0,-4 2 0,-2 3 15,-2 8-15,-3 6 0,-2-1 16,-1-2-16,-4 2 0,-4 1 15,3-2-15,0-2 0,1 2 16,0-2-16,-1 0 0,2-5 16,3-3-16,2-2 0,1 0 15,1-3-15,0-2 16,0-4-16,0 0 0,-2 0 16,0 0-16</inkml:trace>
  <inkml:trace contextRef="#ctx0" brushRef="#br0" timeOffset="15991.9211">10904 5131 0,'0'0'0,"0"0"16,0 0-16,0 0 0,0 0 0,35 3 0,-35-3 15,25 4-15,-25-4 0,32 2 16,-12-2-16,0-1 0,-1-3 16,1 0-16,-1 0 0,-1-2 0,-1-2 15,3-1-15,-1-1 16,-4-2-16,-3-2 0,-4 1 15,-3 1-15,-4 1 0,-4 2 0,-1 0 0,-3 1 16,-2 2-16,-4 2 0,-2 0 16,-3 3-16,1 2 0,-2 3 15,0 3-15,0 4 0,1 1 0,0 1 16,0 3-16,2 2 16,-1 3-16,4 1 0,7 0 15,4-1-15,7 1 16,3-1-16,7-3 0,7-2 15,6-3-15,4 1 0,-6-3 16,-5-2-16,-3-3 0</inkml:trace>
  <inkml:trace contextRef="#ctx0" brushRef="#br0" timeOffset="16424.586">11748 5027 0,'0'0'0,"0"0"16,0 0-16,0 0 0,-12-16 0,12 16 15,0 0-15,-29-9 0,16 6 16,-4 3-16,-2 1 16,1 2-16,-2-2 0,0 4 0,-1 1 15,-6 6 1,-1 2-16,3 1 0,0 2 16,6 1-16,1 2 0,1 4 15,6-1-15,5-1 0,4-1 0,8-3 16,7-3-16,3-6 0,3-3 15,5-2-15,6-4 16,-1-4-16,1-3 0,-1-5 0,-1-2 16,2-2-16,0-2 0,2-10 0,-3-4 15,-5 0-15,-4 2 0,-3-5 16,0-2-16,-4 2 0,-1 2 0,-2 2 16,-2 2-16,0 3 0,-1 2 15,-1 7-15,-3 4 16,-1 3-16,-2 3 0,-2 5 0,-1 6 15,-3 4 1,0 1-16,-4 9 0,-2 6 16,-3 5-16,-1 3 0,-2 6 15,0 3-15,2 4 0,3-2 0,4-2 16,3-3-16,5-3 0,3-6 16,1-3-16,-2-5 0,0-6 15</inkml:trace>
  <inkml:trace contextRef="#ctx0" brushRef="#br0" timeOffset="18553.3812">12760 4965 0,'0'0'0,"0"0"0,0 0 16,0 0-16,0 0 0,0 0 0,0 0 15,-7-18-15,7 18 0,0 0 16,-16-13-16,16 13 0,0 0 0,-26-13 31,16 11-31,-1 0 0,-1 1 0,-2 1 16,-3 0-16,-1 1 0,-2 1 16,1 2-16,1 2 0,1-1 15,0 0-15,-1 3 0,1 2 16,4-3-16,2 0 0,3 1 15,2 0-15,3-2 0,2 1 16,2 0-16,1 0 0,3 0 16,0 1-16,3 0 0,3 1 15,1 0-15,1 1 0,4 4 16,-1 3-16,-1-3 0,-2-2 0,-2-1 16,-1 1-16,-1 1 0,-1-1 15,-3-2-15,-1-1 0,-1 0 16,-2-1-16,-3-3 0,-3 0 15,-3-1-15,-3 1 0,0-2 16,-2 0-16,-3-2 0,-1 1 16,1-2-16,-1 0 0,0-2 15,1-1-15,-1 1 0,1-1 16,2-1-16,1-1 0,5-1 0,2-2 0,2 2 16,0 0-16,1 2 0</inkml:trace>
  <inkml:trace contextRef="#ctx0" brushRef="#br0" timeOffset="18847.8558">13083 5062 0,'0'0'0,"0"0"0,0 0 16,0 0-16,0 0 0,0 0 0,0 0 15,0 0-15,-19 22 0,19-22 16,-14 20-16,14-20 0,-18 26 16,9-13-1,2 2-15,-1 0 0,1-2 16,1-1-16,0 0 0,2 1 16,-1-2-16,2-3 0,0 0 0,-1-1 15,2-1-15,-1-2 0,0-1 16,-1-2-16,2-1 0,0 0 15,0 0-15,2 0 0</inkml:trace>
  <inkml:trace contextRef="#ctx0" brushRef="#br0" timeOffset="19017.1694">13032 4799 0,'0'0'16,"0"0"-16,0 0 0,0 0 0,0 0 0,23 16 15,-23-16-15,18 15 0,-18-15 16,19 19-16,-8-8 0,-1-1 16,-2-2-16,0 0 0</inkml:trace>
  <inkml:trace contextRef="#ctx0" brushRef="#br0" timeOffset="19734.8425">13602 5177 0,'0'0'0,"0"0"0,0 0 0,0 0 16,0 0-16,0 0 0,0 0 15,0 0-15,0 0 0,0 0 0,12-23 16,-12 23-16,0 0 0,4-18 16,-4 18-1,0 0-15,0-24 0,0 24 16,-3-19-16,1 9 0,0 0 16,-1 1-16,-1 1 0,0-1 15,-2 0-15,-1 2 0,-3 0 16,-1 0-16,0 1 0,-1 4 15,-3 3-15,1 0 0,0 1 0,-3 1 16,-2 2-16,2 2 0,-1 3 0,-4 5 16,0 2-16,2-1 0,2 1 0,3 2 15,2 1-15,1-2 16,1 1-16,2 0 0,3-2 16,4-3-16,1 0 0,3-1 0,3-2 15,2-3-15,4-4 0,5-1 16,4-2-1,-1-2-15,1-2 0,2-3 16,3-2-16,3-3 0,-1 0 0,-4-1 16,-1-2-16,-4 1 15,-3 2-15,-3-1 0,-1-1 16,-2 3-16,-2 1 0,-2 2 0,0 3 16,-2 0-16,-1 1 0,-2 3 15,0 0-15,0 5 0,-2 1 0,-3 5 16,0 5-16,-3 2 0,-2 2 0,-1 2 15,-1 4-15,1-2 16,1 0-16,-1 5 0,1-1 16,0-4-16,1-4 0,1-3 0,0-2 15,1-2-15,1 1 0,-1-2 16,-1-3-16,2-1 0,-2-3 0,-3-2 16,-2-1-16,0-2 0,-1-3 15,1-3-15,-1-6 0,1-1 0,0-1 16,1-6-16,0-5 15,1 4-15,2 3 0,2 3 0</inkml:trace>
  <inkml:trace contextRef="#ctx0" brushRef="#br0" timeOffset="21023.8805">13997 4764 0,'0'0'0,"0"0"0,0 0 0,0 0 15,0 0-15,0 0 0,0 0 16,0 0-16,0 0 0,0 0 16,0 0-16,0 0 0,0 0 0,0 0 15,0 0-15,0 0 0,0 0 0,-12 16 16,12-16-16,-11 23 0,11-23 0,-12 27 15,12-27-15,-14 33 16,8-14-16,-1 0 0,0 1 16,-1 6-16,-1-3 0,-1 2 15,-1 0-15,1-2 0,1-1 0,0 1 16,0-1 0,1-3-16,0 0 0,0-1 15,1 0-15,0-3 0,1-3 0,1 1 16,0-2-16,2-3 0,0-1 15,1-2-15,-1 0 16,2-2-16,1-3 0,0 0 0,0 0 16,1-4-16,2-1 0,1-2 15,2-2-15,-1 0 0,2 1 0,2-2 16,2 0-16,0-1 0,0 0 16,3-5-16,1-1 0,1 3 15,-1 3-15,3-1 0,2-1 16,-2 5-16,0 2 0,-1-1 15,-1 2-15,0 0 0,-2 0 0,0 2 16,1 2-16,-3 0 0,-1 2 0,-1 2 16,0 0-16,-3 1 0,0 1 0,-2 2 15,1 3-15,-3-2 16,-2 0-16,-1 2 0,-1 0 16,-1 1-16,-1 1 0,-1 0 0,0 0 15,0-1-15,-2 2 0,2-2 16,-1 0-1,1 0-15,-1-1 0,2-1 16,0 0-16,0 1 0,-1 0 0,2-3 16,1-1-16,0 0 0,0-2 15,0 1-15</inkml:trace>
  <inkml:trace contextRef="#ctx0" brushRef="#br0" timeOffset="37082.5129">2612 7636 0,'0'0'0,"0"0"16,0 0-16,0 20 0,0-20 0,2 28 16,-1-4-16,-1 3 0,0 3 15,2 13-15,1 3 16,1-1-16,-1-1 0,2 9 0,2-3 16,3-5-16,-2-3 0,7 1 15,3-4-15,-2-9 0,0-5 16,6-10-16,4-6 0,4-7 15,2-6-15,12-14 0,7-9 16,0-3-16,-1-2 0,20-20 16,6-8-16,6-10 0,-6 0 0,40-32 15,-2 4-15,-21 12 16,-11 7-16,-2 1 0,-3 0 0,-8 12 16,-8 10-16,2 2 0,3 2 15,-12 10-15,-12 6 0,-11 11 16,-13 9-16,-3 4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8T01:33:55.175"/>
    </inkml:context>
    <inkml:brush xml:id="br0">
      <inkml:brushProperty name="width" value="0.05292" units="cm"/>
      <inkml:brushProperty name="height" value="0.05292" units="cm"/>
      <inkml:brushProperty name="color" value="#FF0000"/>
    </inkml:brush>
  </inkml:definitions>
  <inkml:trace contextRef="#ctx0" brushRef="#br0">4281 11176 0,'0'0'0,"0"0"0,0 0 0,0 0 16,0 0-16,0 0 0,0 0 16,0 0-16,0 0 0,0 0 15,0 0-15,-15-18 0,15 18 0,0 0 16,0 0-16,0 0 0,0 0 16,0 0-16,0 0 15,0 0-15,11-23 0,-11 23 0,0 0 0,26-9 16,-26 9-16,21-6 0,-21 6 15,25-5-15,-13 3 0,3 1 16,-1-1-16,0 0 0,1 2 0,-1 0 16,0 0-16,-2 1 15,-2 2-15,-1 1 0,-1 1 16,-2 0 0,0 1-16,-3 2 0,-1 0 0,-4 3 15,-3 2-15,-3 1 0,-4 2 16,-1 1-16,-3 1 0,-6 3 15,-2 1-15,1 0 0,-3 0 16,-2 2-16,4 0 0,4-3 16,1-3-16,6-1 0,1-1 15,2-2-15,4-1 0,4-4 16,3-2-16,2-2 0,4-3 16,6 1-16,6-2 15,3-3-15,3-2 0,1-1 16,-2 2-16,9-3 0,2 0 15,-2 0-15,-1 1 0,1 1 16,2-1-16,-7-1 0,-3-1 0,-2 0 0,-5 1 0,-3 2 16</inkml:trace>
  <inkml:trace contextRef="#ctx0" brushRef="#br0" timeOffset="2041.3079">4897 11221 0,'0'0'0,"0"0"0,0 0 0,0 0 16,0 0-16,0 0 0,0 0 16,0 0-16,0 0 0,0 0 15,0 0-15,0 0 0,-10 23 16,10-23-16,0 0 0,0 0 0,0 0 16,-10 29-16,10-29 0,0 0 0,-10 27 15,7-16-15,1 2 0,0 0 16,-1 1-16,3-1 15,1-1-15,1 0 0,0-2 16,3 0-16,2-2 16,2-2-16,2 0 0,2-4 15,2-1 1,3-3-16,-1-2 0,-1 0 0,0-2 16,5-4-16,1-1 0,-4-1 15,0-1-15,0 0 0,-5 0 16,-1 0-16,-2 1 0,-1-4 15,-6-2-15,0 2 0,-3 3 16,-6 0-16,-8 1 0,2 1 16,-3 3-16,-1 2 0,0 2 15,-3 3-15,-3 2 0,2 0 0,2 0 16,2-1-16,2 1 0,3-1 0</inkml:trace>
  <inkml:trace contextRef="#ctx0" brushRef="#br0" timeOffset="2647.9018">5339 11209 0,'0'0'0,"0"0"15,0 0 1,0 0-16,0 0 0,0 0 0,0 0 16,0 0-16,28-5 0,-28 5 15,0 0-15,23 3 0,-23-3 0,22 4 16,-22-4-16,21 4 0,-11-1 15,-4 0-15,3-1 16,-2 1-16,-3 1 0,1 1 0,-2-1 16,-5 3-16,-3 1 0,0 0 15,-5 2-15,-2 0 0,0 0 16,0 1-16,1 0 0,-2 1 16,1-1-16,-1 4 0,-2-3 15,2 0-15,2 0 0,4-2 16,2 1-16,2-3 0,3-1 0,0-2 15,4 1-15,2-1 0,3-1 16,2 0-16,4-2 16,2-1-16,0-1 0,2 1 0,-3-1 15,-3 0-15</inkml:trace>
  <inkml:trace contextRef="#ctx0" brushRef="#br0" timeOffset="3109.8259">5848 11137 0,'0'0'0,"0"0"16,0 0-16,0 0 0,0 0 0,0 0 0,0 0 15,0 0-15,0 0 0,0 0 16,-19 27-16,19-27 0,-19 16 0,19-16 15,-20 18-15,11-8 0,0 0 16,2 0-16,0 0 0,2-2 16,1 1-16,1-2 0,3 1 15,1 0 1,1-1-16,4 0 0,4-1 16,-3 0-16,3 0 0,1-1 15,0 2-15,2-1 0,0-1 0,1 2 16,2 0-16,-2 0 0,0 0 15,2 2-15,-4 1 0,-1-1 16,-1 0-16,-5 1 0,-1 0 16,-3-2-16,-1 1 0,-4-4 0,-2 1 15,-2 1-15,-4 0 0,-4 2 16,0-1-16,-3-2 0,0-2 16,-3 1-16,-3-3 0,2 0 15,3-1-15,2-2 0,0-1 0,0-3 16,-1-1-16,5 1 15,0 0 1,3 2-16</inkml:trace>
  <inkml:trace contextRef="#ctx0" brushRef="#br0" timeOffset="3272.566">5803 11158 0,'0'0'15,"0"0"-15,0 0 0,0 0 0,18-10 16,-18 10-16,0 0 0,32-6 0,-17 4 0,2-2 15,-1 1-15,2 0 16,0-1-16,0 2 0,3 0 16,-3 1-16,1-1 0,1 0 0,-3 0 15,-2 1-15</inkml:trace>
  <inkml:trace contextRef="#ctx0" brushRef="#br0" timeOffset="3473.3736">6199 11540 0,'0'0'0,"0"0"0,0 0 0,0 0 16,0 0-16,0 0 0,0 0 15,0 0-15,0 0 0,11 21 16</inkml:trace>
  <inkml:trace contextRef="#ctx0" brushRef="#br0" timeOffset="3959.5564">6600 11285 0,'0'0'0,"0"0"0,0 0 0,0 0 16,0 0-16,0 0 0,0 0 16,0 0-16,0 0 0,0 0 15,0 0-15,0 0 0,-26 16 0,26-16 16,-18 13-16,18-13 0,-17 14 0,17-14 15,-16 20-15,8-7 0,2 1 0,1 0 16,2 0-16,0 0 16,3-1-16,1 0 0,4 0 15,1-2-15,2 0 0,4-3 16,3 0-16,2-2 0,-1-2 0,7-2 16,3-2-16,-1-3 0,-1-2 0,-2-1 15,-1-4-15,-1 0 0,-1-1 16,2-6-16,-6-2 0,-1-1 15,-4 1-15,-5 1 0,-2 0 16,-6 0-16,-1 1 0,-4 0 16,-5 3-16,-3 1 0,-2 3 0,-2 3 15,-1 1 1,2 4-16,2 3 0,-1 2 16,-3 3-16,3 0 0,3 3 0,3-1 15,6 0-15,2-1 0,-1-2 16,2-1-16</inkml:trace>
  <inkml:trace contextRef="#ctx0" brushRef="#br0" timeOffset="4429.9692">7330 11115 0,'0'0'0,"0"0"0,0 0 16,0 0-16,0 0 0,0 0 0,0 0 15,0 0-15,0 0 0,-26 2 16,26-2-16,-21 12 0,21-12 0,-27 16 15,11-1-15,-2 1 0,2 2 0,-5 4 16,-2 4-16,-5 7 16,2-1-16,-3 8 0,5 1 0,4-5 15,4-4-15,2-2 0,4-2 16,3-4-16,3-4 0,6 0 16,6-2-1,0-3-15,4-3 0,4-3 16,5-5-16,0-3 0,0-2 0,3 0 15,3-4-15,-3 0 0,-1 0 16,-4-5-16,-4-3 0,-1-1 16,-4 0-16,-5-1 0,-3 0 15,-5 2-15,-5 2 0,-8 3 16,-6 1-16,-4 4 0,-2 2 0,5 1 16,4 0-16,3 0 0</inkml:trace>
  <inkml:trace contextRef="#ctx0" brushRef="#br0" timeOffset="13476.4194">8246 11317 0,'0'0'0,"0"0"16,0 0-16,0 0 0,28-17 0,-28 17 15,31-13-15,-12 6 0,0 0 16,3 0-16,4-1 0,-1 1 16,-2 0-16,7-2 0,-1 0 15,-2 1-15,3 1 0,-5 1 16,-3 2-16,-3 0 0,-4 0 0,-3 0 15,-1 1-15,-3 2 0</inkml:trace>
  <inkml:trace contextRef="#ctx0" brushRef="#br0" timeOffset="13746.2751">8508 11061 0,'0'0'0,"0"0"0,0 0 16,0 0-16,0 0 0,15 28 15,-15-28-15,10 29 0,-6-8 0,1 2 16,-2 4-16,0 4 0,0 4 16,-1 10-1,0 1-15,-2-4 0,1-4 16,-1 2-16,-1-5 0,-1-3 16,0-3-16,-4-4 0,-2 0 15,1-2-15,-2-5 0,-1-1 16,-3 0-16,1-6 0,-1-1 0,1-5 15,1-2-15,1-1 0,3-1 16,0 1-16</inkml:trace>
  <inkml:trace contextRef="#ctx0" brushRef="#br0" timeOffset="13893.0147">8304 11500 0,'0'0'0,"0"0"0,0 0 15,0 0-15,22-12 0,-22 12 0,28-10 16,-28 10-1,41-13-15,-18 3 0,3 1 16,0 0-16,2 0 0,7-3 16,1 0-16,0 1 0,-3 0 0,1-1 15,-7 3-15,-3 1 0</inkml:trace>
  <inkml:trace contextRef="#ctx0" brushRef="#br0" timeOffset="14093.2461">8849 11303 0,'0'0'0,"0"0"0,0 0 16,0 0-16,30-8 0,-30 8 15,28-7-15,-12 3 0,3 0 16,0 0-16,-1 0 0,2 0 0,0 0 0,1 0 16,1 1-16,4-3 15,-4 1-15,-4 1 0,-2 1 0,-3 0 16</inkml:trace>
  <inkml:trace contextRef="#ctx0" brushRef="#br0" timeOffset="14325.0936">9043 11365 0,'0'0'0,"0"0"0,0 0 15,2 23-15,-2-23 0,0 36 0,-2-10 16,2 1-16,0 0 0,0-1 15,0 1-15,0 6 16,0-2-16,0-4 0,0-3 0,0-1 0,0-2 16,-2 1-16,-1-2 0,-1-6 0,-1-4 15,-6-2-15,-2-1 16,0-3-16,-1-3 0,1-2 0,0-3 16,1-2-16,0-3 0,2 2 15,1 0-15,1 2 0</inkml:trace>
  <inkml:trace contextRef="#ctx0" brushRef="#br0" timeOffset="14610.5132">9277 11279 0,'0'0'15,"0"0"-15,0 0 0,37-6 16,-37 6-16,36-7 0,-10 2 16,1 0-16,0-1 0,10-2 15,2 1-15,4-2 0,-5 0 0,-3-1 16,-2 0 0,-4 2-16,-4 1 0,-4 1 15,-3 2-15,-5 1 0,-3-2 0,-7-1 16,-5-2-16,-4 2 15,-3 2-15,3 1 0,1 1 16,0 0-16</inkml:trace>
  <inkml:trace contextRef="#ctx0" brushRef="#br0" timeOffset="15413.013">9503 11028 0,'0'0'0,"0"0"15,0 0-15,0 0 0,0 0 0,0 0 16,11 30-16,-11-30 0,5 34 15,-5-12-15,0 4 16,-2 1-16,1-1 0,1 8 0,0-3 0,1-3 16,2-3-16,-1-6 0,1-3 15,-1-4-15,2-2 0,-1-7 16,3-5-16,-2-3 0,0-2 0,4-3 16,1-4-16,1-2 0,0-5 15,2-2-15,2-2 0,5-5 16,0 2-1,-2 3-15,-1 4 0,-2 6 16,-2 1-16,-3 4 0,-1 2 16,-3 1-16,-1 2 0,-4 5 15,-2 7-15,-1 1 0,-1 2 0,-8 6 16,-6 5-16,-1 2 0,-1 1 16,-2 7-16,3 0 0,1-4 15,1-4-15,2 4 0,2 0 0,1-5 16,2-3-16,5-5 0,2-3 15,3-2-15,3-4 0,2 0 16,3-1-16,2-2 0,2-1 0,5-3 16,5 0-16,-4-1 0,-1 1 15,2-2-15,-2 1 0,-4 0 16,-2 2-16,-2 1 16,-3 0-16,-2 1 15,-4-1-15,-5 7 0,-5-1 16,-3 2-16,-3 0 0,-3 3 0,-3 3 15,-1 0-15,-2 0 0,-4 3 16,-1-2-16,4-1 0,6-3 16,3-3-16,4-1 0,3-1 15,3-2-15,9 0 0,4-1 0,5-3 16,4-1-16,5-2 0,4-1 16,4-1-16,2 0 0,7-3 0,1 0 15,-3 0-15,-2 0 0,1-2 16,-4 0-16,-8 4 0,-5 1 15,-9 5-15,-4 3 0,-9 3 16,-5-1-16,-6 6 0,-6 3 0,-6 0 16,-3 1-16,-2 2 0,-1 2 15,2 0-15,1-3 0,-5 5 0,2-1 16,7-5-16,6 0 0,6-4 16,4-3-16,5 0 0,2-3 15,10-1-15,7-1 0,2-2 16,4-2-16,6-5 15,6-2-15,1-2 0,1-1 16,7-3-16,1-1 16,-4 0-16,-2-1 0,-4-1 0,-3 0 15,-7 4-15,-5 2 0,-2 3 16</inkml:trace>
  <inkml:trace contextRef="#ctx0" brushRef="#br0" timeOffset="15651.3501">9676 11367 0,'0'0'0,"0"0"16,0 0-16,0 0 0,-1 23 15,1-23-15,2 37 0,-2-14 16,0 3-16,1 3 16,2 5-16,-1 6 0,0-4 15,1 3-15,1 2 16,-1 3-16,-1-7 0,2-5 0,-1-5 15,0-5-15,0-4 0,0-3 16,-1-4-16,-1-2 0,0-3 16,-1-3-16,0-3 0,-3-1 0,-2-2 15,2 2-15,0-2 0,1 2 0</inkml:trace>
  <inkml:trace contextRef="#ctx0" brushRef="#br0" timeOffset="16137.3987">9899 11396 0,'0'0'0,"0"0"0,0 0 0,0 0 16,23-11-16,-23 11 0,24-9 16,-24 9-16,27-7 0,-12 3 15,2 0-15,0 0 0,1 0 16,0 2-16,-1-2 0,-1 1 15,-2 1-15,2 0 0,-2 2 0,-2-1 0,-1 1 16,-4 1-16,-2 5 0,0 0 16,-2 2-16,-2 1 0,-2 4 15,-2 1-15,-3-2 0,-4 5 16,-2 1-16,-1-1 0,0 1 0,-1-3 16,1-2-16,1-1 15,0-2-15,-1-2 0,-3-1 0,4-4 0,2-1 16,2-4-16,3-2 0,0-3 15,1-3-15,0-2 0,-2-1 16,5 0-16,3-1 0,2 2 16,0 1-16,-1 1 0,-1 3 0,1 1 15,-1 1-15,0 3 0,1 2 16,1 1 0,-2 3-16,-1 1 0,-1 1 15,0 2-15,0 2 0,0 2 16,-1-1-16,-1 5 0,0-2 15,-2 1-15,0 0 0,-2-2 16,0-2-16,0-4 0,1-1 0,0-2 16,1-1-16,1 0 0</inkml:trace>
  <inkml:trace contextRef="#ctx0" brushRef="#br0" timeOffset="16369.2446">9868 11521 0,'0'0'0,"0"0"15,0 0-15,0 22 0,0-22 16,1 25 0,0-8-16,0 1 0,2 0 15,0 1-15,2 1 0,4 3 16,1-1-16,4-2 0,5 0 16,0-4-16,0-2 0,5-5 15,6-3-15,1-3 0,-1-1 0,11-3 16,2-3-16,-3 0 0,-3-2 15,1-2-15,-2-2 0,2-1 0,-7 0 0,-7 4 16,-5 0-16,-4 2 0</inkml:trace>
  <inkml:trace contextRef="#ctx0" brushRef="#br0" timeOffset="28900.9215">16806 11746 0,'0'0'0,"0"0"16,0 0-16,0 0 0,0 0 0,0 0 16,0 0-16,0 0 0,0 0 15,0 0-15,0 0 16,0 0-16,0 0 0,-20-19 0,20 19 15,0 0 1,-25-2-16,25 2 0,-22 2 16,10 0-16,-1-1 0,-2 1 15,-4-1-15,0 0 0,1 1 16,-3 2-16,-1 2 0,-1-1 0,-2 0 16,-6 2-16,2 2 15,0-1-15,1 3 0,0 2 16,-2 2-16,1 2 0,3 0 0,-5 5 15,2 1-15,3 0 16,2 0-16,2 6 0,2 3 16,3-2-16,4-1 0,2 4 0,2 1 15,7-1-15,4-2 0,5 0 16,4 2-16,3-2 0,3-1 16,6-2-16,4-1 0,1-3 15,-1 0-15,8-1 16,4 0-16,1-2 0,1-2 0,10 1 15,0-3-15,0-1 0,-1 1 16,6-3-16,-1-4 0,-2-2 16,-2-1-16,2-2 0,2 1 0,-5-3 15,-1-3-15,-4-2 0,-2-1 16,-2-3-16,-2-1 0,-3-6 16,-1-1-16,-1-2 0,1-2 0,-3 0 15,-2-2-15,-4 0 16,-5 0-16,2-5 0,1-2 15,-4 4-15,-1 0 0,-4-4 16,-3 0-16,-1 0 0,-1 0 0,-3 0 16,-4-1-16,-3 0 0,-2-1 0,-3 1 0,0 0 15,-3 3-15,-2 1 0,-1 1 16,-1-1-16,-1 4 0,0 0 16,1 3-16,-1 1 0,0-1 15,0 1-15,-1 0 0,-1 2 16,1 2-16,-1 3 0,-1 0 15,0 0-15,1 0 16,3 3-16,3 1 16,1 1-16,0 1 15,0 0-15,0-1 0,2 0 0,1 2 16,2 1-16,0 1 0,-1 0 16,1-2-16,1 1 15,2 1-15,-2-1 0,2 1 0,0 0 16,0 0-16,0-3 0,0 3 0,0-3 15,0 3-15,0 0 0,0 0 16,0 0-16,0 0 0,0 0 0,-3-2 16,0 2-16,-2 1 0,-2 0 0,0 0 15,2 0-15,1 0 16</inkml:trace>
  <inkml:trace contextRef="#ctx0" brushRef="#br0" timeOffset="30543.6207">9890 12837 0,'0'0'0,"0"0"0,0 0 15,0 0-15,-29-9 0,14 7 16,-4 1-16,-1-1 0,1 0 0,-11 2 16,-2 1-1,0 2-15,-1 1 0,-2 2 16,-3 1-16,-4 4 0,2-2 0,-1 5 16,-4 3-16,8 1 15,2 1-15,-4 5 0,3 1 16,5-1-16,3 1 0,4 2 15,3 4-15,5-4 0,3-1 0,7 0 16,5 1-16,5-1 0,4 0 16,6 0-16,7 0 15,1-1-15,1-2 0,8 1 16,7-1-16,5-1 0,4-2 0,16 1 16,4-2-16,-4-5 0,-3-2 0,10 0 15,1 2-15,-5-6 0,-4-2 16,28-5-16,-6-6 15,-18-4-15,-11-5 0,2 3 16,2-1-16,-10-4 0,-6-2 0,-2-6 16,-1-5-16,-10 2 0,-7 1 15,-6-4-15,-2-3 16,-4-2-16,-2 0 0,-10 0 0,-7 0 16,-3 11-16,-2-3 15,-4 0-15,-2 2 0,-11-7 0,-7-3 16,0 5-16,-1 5 0,-14-2 15,-8 1-15,-2 4 16,0 1-16,-4 3 0,-3 1 16,-6 8-16,-4 3 15,-23 3-15,18 5 0,27-1 16,17 0-16,12-1 0</inkml:trace>
  <inkml:trace contextRef="#ctx0" brushRef="#br0" timeOffset="31731.5581">3231 13877 0,'0'0'0,"0"0"0,-13 20 16,6-9-16,-1 2 15,-1 2-15,1 0 0,-1 3 16,-1 2-16,4 2 15,-3 2-15,2 6 16,1-1-16,3-1 0,6 1 0,7-2 16,3-1-1,2-1-15,1-2 0,6-2 16,4 0-16,17 0 16,5-3-16,-1-4 15,0-2-15,7-3 0,6-4 16,13-2-1,-1-2-15,-1-2 0,-3-2 16,-1-8-16,-2-6 0,8-6 16,-2-3-16,-8-1 0,-8-1 0,-3-3 15,-2-3 1,-2-6-16,-4-3 16,-9 4-16,-9 3 0,-8-2 15,-4-1-15,-9 0 16,-7 1-16,-6 3 15,-4 4-15,-12 0 16,-6 1-16,-10 2 16,-7 2-16,-5 6 15,-4 6-15,5 4 0,2 0 16,-5 5-16,-4 3 0,-2 4 16,-5 2-16,5 5 0,5 2 15,-2 6-15,-2 5 16,1 6-16,-1 3 15,1 4-15,5 0 0,9-1 16,5-1-16,7-2 0,7-2 16,3 5-1,3 6-15,1-5 16,4-1-16,5-9 16,3-2-16,2 1 0,2-2 15,4 2-15,0 0 16,0-6-16,-2-5 0,1-3 15</inkml:trace>
  <inkml:trace contextRef="#ctx0" brushRef="#br0" timeOffset="33399.5517">17233 14644 0,'0'0'0,"0"0"0,-16 6 15,6-2-15,-2 1 0,-2 1 0,-2 0 16,-1 0-16,-3 0 16,-1 0-16,-1 2 15,1-1-15,2 1 0,-4 4 0,0 1 16,3 0-16,2 1 16,3 0-16,1 1 15,1 3-15,5 3 16,3 1-16,4 1 0,6 0 15,4-1-15,4-3 16,1 0-16,9 4 0,8 1 16,14 6-16,7-2 15,0-3-15,-2-4 0,12 1 16,0-4-16,5-2 16,5-2-16,-5-2 0,-3-3 15,9-1-15,-2-4 0,-8-4 16,-5-4-16,4-4 0,-1-3 15,-10 3-15,-9 0 0,-1-9 16,-2-8 0,-6-6-16,-3-3 15,-11 3-15,-6 2 0,-6-6 0,-6-4 0,-7 0 16,-4-1-16,-7 2 16,-8 3-16,-7-2 15,-5-1-15,-6 2 16,-3 2-16,-4 4 0,-1 2 15,-7 4-15,-5 2 16,-8 4 0,-3 4-16,-3 4 15,1 3-15,6 6 16,3 4-16,-5 5 16,5 4-16,8 2 15,7 2-15,14 9 16,9 5-1,18-2-15,9 1 0,2 0 16,1 1-16,0-8 16,0-5-16,-1-4 15</inkml:trace>
  <inkml:trace contextRef="#ctx0" brushRef="#br0" timeOffset="35305.6001">25088 15252 0,'0'0'16,"0"0"-16,0 0 0,0 0 0,0 0 16,-21-6-16,21 6 15,-20-2-15,20 2 16,-26 1-16,13 2 0,-1 1 15,0 0-15,-5 2 0,-3 1 16,1 1-16,0 1 0,-8 5 16,-2 2-16,3 1 0,0 1 0,2 1 15,0 4-15,2-1 0,2 1 16,-4 9-16,0 1 16,5-2-16,4 0 0,7 1 15,6 3-15,5 1 0,5-4 16,6 2-16,6 4 0,8-2 15,7 0-15,10 0 0,8 0 16,-3-1-16,-1-5 0,10 2 16,2-5-16,6-1 0,-5-2 0,-2-4 15,-3-3-15,-1-8 0,-1-6 16,20-3-16,-5-2 16,-29-2-16,-1-3 0,15-12 15,-4-4-15,-25 9 0,-3-2 16,5-15-16,-8 0 0,-11 14 0,1 1 15,-1-6-15,-2-5 0,-4-4 16,-4-4-16,-4 4 0,-3 0 16,-7-2-16,-7 0 0,-11-2 15,-5-1-15,-24-4 16,-19-3-16,21 12 16,16 7-16,12 5 15</inkml:trace>
  <inkml:trace contextRef="#ctx0" brushRef="#br0" timeOffset="37550.8114">9833 16273 0,'0'0'16,"0"0"-16,0 0 0,-21-5 16,21 5-16,-23-1 0,23 1 15,-27-1-15,7 1 16,-2 2-16,-1-1 0,-1 3 16,-3 2-16,1 3 0,-4 1 0,-6 6 15,1 1-15,-2 6 16,0 2-16,-4 5 0,6-2 0,5-2 15,3 1-15,3 2 16,2 2-16,-2 9 0,3 0 16,7-1-16,4-3 0,7 1 0,8 1 15,1-4-15,4-3 0,10 3 16,8 1-16,2-2 0,-1-4 0,17 7 16,6 0-16,6-4 15,0-4-15,7-4 0,5-2 16,6-1-16,-6-2 0,-1-5 15,-1-6 1,2-7-16,0-7 16,-14 0-16,-8-1 0,10-12 0,-13-4 15,-13-4-15,-7-1 0,-10-4 16,-5-1-16,-1-3 0,-2-2 0,-5 12 16,-4-5-16,-1-2 15,-2-2-15,-3-4 0,-2-1 16,-4 1-16,-5 1 0,-8-2 15,-6 0-15,1 2 0,2 4 16,1 4-16,2 4 0,-9 1 16,-8 1-16,2 5 15,3 3-15,-7 5 0,-7 3 16,5 3-16,3 2 0,11 0 16,11 2-1,7-1-15</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8T01:35:39.457"/>
    </inkml:context>
    <inkml:brush xml:id="br0">
      <inkml:brushProperty name="width" value="0.05292" units="cm"/>
      <inkml:brushProperty name="height" value="0.05292" units="cm"/>
      <inkml:brushProperty name="color" value="#FF0000"/>
    </inkml:brush>
  </inkml:definitions>
  <inkml:trace contextRef="#ctx0" brushRef="#br0">5206 3480 0,'0'0'0,"0"0"16,-19-5-16,2 3 16,-5-1-16,-7-3 15,-7-1-15,-6 3 16,-7-1-16,-16 1 16,-2-1-1,-8 5-15,-7 4 16,-27 2-16,-2 1 15,-23 8-15,0 3 16,-1 9 0,0 5-16,-8 8 0,17-1 15,-7 14-15,13 4 16,-22 30-16,25-1 0,33-6 16,22-3-1,25 0-15,16-1 16,13-12-16,9-9 0,30-2 15,17-2 1,31-3-16,21-3 16,22-10-1,13-6-15,23-6 16,12-3-16,-3-1 16,-1 0-16,14-4 15,12-2-15,14-9 16,11-4-16,-1-10 15,1-5-15,-7-4 16,-2-1-16,-25-1 16,-19 2-16,0-3 0,0-1 15,-5-13 1,-2-7-16,-26-7 16,-18-3-16,-21-1 15,-16 1-15,-23 2 16,-17 2-1,-16-9-15,-11-6 16,-22-12-16,-16-8 16,-27-2-1,-18-3-15,-26 8 16,-18 6-16,-28 3 16,-18 1-16,1 18 15,0 14-15,-31 1 0,-19 2 16,-26 17-16,-15 13 15,-11 27-15,-7 18 16,4 18 0,3 13-16,82-22 15,58-15-15,38-10 16</inkml:trace>
  <inkml:trace contextRef="#ctx0" brushRef="#br0" timeOffset="14527.8423">15240 3272 0,'0'0'0,"-21"-3"31,-5 0-31,-6 4 16,-9 2 0,-14 1-16,-11 3 15,-30 11 1,-9 8-16,-2 8 15,-1 6 1,-17 14 0,6 0-16,-5 18 15,16 4-15,10 6 16,23-6 0,26-7-1,21-5-15,26-1 16,19-2-1,26-8-15,18-6 16,22-4 0,17-3-16,17-7 15,12-6 1,11-8-16,9-3 16,24-3-16,-1-4 15,72-4-15,-21-3 16,-18-14-1,-13-8-15,-17-7 16,-10-3 0,-20-1-16,-12-1 15,-15 1 1,-10 0-16,-16-7 16,-13-5-16,-26-8 15,-19-6 1,-28-4-16,-19-3 15,-29-5 1,-20-2-16,-27 3 16,-20 2-1,-19 3 1,-12-1-16,-16 8 16,-9 5-1,-14 10 1,-8 5-16,-9 20 15,-6 10 1,-10 21-16,-7 16 0,3 22 16,2 16-1,67-20-15,46-17 16,31-9 0</inkml:trace>
  <inkml:trace contextRef="#ctx0" brushRef="#br0" timeOffset="37103.7994">14565 4618 0,'0'0'16,"0"0"-16,0 0 16,-28 35-1,11-10-15,-5 6 16,-4 7-1,0 4 1,-2 4-16,5-1 16,3-2-16,6 5 15,9-4 1,13-12-16,11-7 16,8-9-1,9-9-15,1-6 0,2-7 16,-6-5-1,-6-5-15,2 1 16,-6 2-16,-4 3 16</inkml:trace>
  <inkml:trace contextRef="#ctx0" brushRef="#br0" timeOffset="37404.8773">14304 4850 0,'0'0'0,"0"0"16,0 0-16,38-9 15,-15 7 1,6-2-16,5 0 15,2-1 1,4 1-16,1-1 0,0 2 16,-5 2-1,-3 1-15,3 1 16,-5-1-16,-5 1 16</inkml:trace>
  <inkml:trace contextRef="#ctx0" brushRef="#br0" timeOffset="38029.096">15039 4724 0,'0'0'16,"0"0"-16,0 0 16,0 0-16,-18 24 15,18-24 1,-24 33 0,11-10-16,-1 5 15,2 3 1,1 5-16,3-4 15,3 0-15,5-6 16,4-2 0,8-9-16,8-7 15,7-9-15,5-7 16,3-6-16,2-8 16,8-8-1,-5-3-15,-3 0 16,-4 0-16,0-1 15,-7 6 1,-5 8-16,-5 3 16,-9 13-16,-3 8 15,-5 8-15,-4 7 16,-4 7 0,-3 4-16,2 3 15,3 1-15,7-4 31,5-1-31,8-8 16,8-7 0,6-8-16,5-8 15,-6 0 1,-3-1-16,-4 2 16</inkml:trace>
  <inkml:trace contextRef="#ctx0" brushRef="#br0" timeOffset="38477.3311">15773 4784 0,'0'0'0,"0"0"16,-12 27 0,0-4-1,-3 4-15,0 2 16,-2 0-16,3-5 15,2-2 1,3-8-16,4-5 16,5-9-1,2-6-15,3-7 0,3-9 16,2-2 0,1-1-16,5-7 15,3 2-15,1 5 16,0 5-1,1 4 1,0 5-16,-1 8 0,-3 7 16,-2 6-16,-5 6 15,-4 4 1,-3 6-16,-3 3 16,-1 3-16,-1 1 15,1 1 1,0-3-1,1-3-15,0-6 16,0-2 0,0-3-16</inkml:trace>
  <inkml:trace contextRef="#ctx0" brushRef="#br0" timeOffset="39716.0089">16024 4940 0,'0'0'0,"0"0"15,0 0 1,0 0-16,0 0 15,27 8 1,-27-8 0,35 3-16,-35-3 15,50-4 1,-21 0-16,1-3 16,1-1-1,0-3-15,0-1 16,-4-3-1,-2 0-15,-6-1 16,-2-4-16,-8 2 16,-6 0-1,-6 2-15,-6 3 16,-7 3 0,-4 4-16,-5 6 15,-2 5-15,-10 8 16,1 6-1,5 7-15,5 3 16,6 2-16,7 1 16,9-2-1,9-2-15,7-3 16,8-4-16,6-5 16,7-3-16,4-4 15,2-4-15,2 1 16,-8-1-1,-6-1-15</inkml:trace>
  <inkml:trace contextRef="#ctx0" brushRef="#br0" timeOffset="40413.7001">17033 4725 0,'0'0'0,"0"0"15,0 0 1,0 0-16,-25 29 16,25-29-1,-30 44-15,14-18 16,1 4 0,3-1-16,3 1 15,8-3-15,5-2 16,8-4-1,7-5-15,8-10 16,5-8 0,3-4-16,2-5 15,8-8-15,-5-4 16,-6-6 0,-5-4-16,-9 2 15,-7 0-15,-8 3 0,-8 3 16,-9 5-16,-9 7 15,-6 6 1,-7 6 0,-2 6-16,1 4 15,1 6 1,7 0-16,6-3 16,4-2-16,3-2 15</inkml:trace>
  <inkml:trace contextRef="#ctx0" brushRef="#br0" timeOffset="40937.1305">17581 4702 0,'0'0'0,"0"0"15,0 0 1,-22 33-16,10-15 16,-4 6-1,0 4-15,1-1 16,3 0-16,5-3 16,2-2-16,7-6 15,6-2-15,6-8 16,7-6-1,5-7-15,4-7 16,0-5 0,2-5-16,6-8 15,-3 1-15,-4 4 32,-5 4-32,-7 6 15,-7 6-15,-6 9 16,-6 9-1,-5 9-15,-2 7 16,-2 3 0,-1 3-16,4 0 0,5-1 15,5-2 1,3-3-16,8-6 16,6-7-16,-4-1 15,-2-1 1,-3-2-16</inkml:trace>
  <inkml:trace contextRef="#ctx0" brushRef="#br0" timeOffset="41316.3319">18322 4555 0,'0'0'15,"0"0"-15,0 0 16,-21 36-16,2-11 16,-1 7-1,-2 5-15,0 2 16,0 0 0,4-2-16,6-2 0,5 5 15,6-6 1,8-9-16,9-7 15,4-7-15,4-6 16,1-6 0,2-7-16,-3 0 15,-2-1 1,-8-2 0,-5 0-16,-2 2 15,-2 1 1,1 1-16</inkml:trace>
  <inkml:trace contextRef="#ctx0" brushRef="#br0" timeOffset="41532.6897">18026 4773 0,'0'0'0,"0"0"16,0 0-16,0 0 15,30-8 1,-30 8-16,45-8 15,-15 4-15,4 0 16,4 0-16,1 0 16,1 1-1,1 1-15,-6 0 16,-4-1-16,-3 2 16</inkml:trace>
  <inkml:trace contextRef="#ctx0" brushRef="#br0" timeOffset="42141.204">19080 4571 0,'0'0'16,"0"0"-16,0 0 15,-17 21 1,17-21-16,-27 41 16,12-14-16,-1 4 15,1 3 1,4 0-16,3-2 0,5-3 15,4-4 1,8-3-16,7-3 16,3-5-1,3-7-15,-3-1 16,-3 0-16,-1-1 16</inkml:trace>
  <inkml:trace contextRef="#ctx0" brushRef="#br0" timeOffset="42404.4545">18918 4753 0,'0'0'0,"12"-3"16,7 0-16,5-1 15,5 0 1,3 0-16,2-3 16,3 0-16,0 2 15,-3 0-15,-2 2 16,2 1-16,-5-1 16,-5 1-1</inkml:trace>
  <inkml:trace contextRef="#ctx0" brushRef="#br0" timeOffset="42937.3182">19461 4410 0,'0'0'0,"0"0"16,0 0-16,0 0 0,-15 40 15,2-11 1,-5 7-16,0 5 16,-2 5-1,-1 0-15,0-1 16,2-2-16,2-3 31,-2 2-31,4-7 16,6-11-16,3-9 15,6-15 1,4-8-16,5-8 16,3-4-1,6-4-15,5-1 16,3 3-16,2 1 16,3 4-16,1 5 15,-4 8-15,-5 6 16,-4 11-1,-6 7-15,-6 5 16,-3 6-16,-5 0 16,-3 2-16,1-4 15,0 0 1,2-6-16,1-4 16,0-2-16,0-5 15,0 0 1</inkml:trace>
  <inkml:trace contextRef="#ctx0" brushRef="#br0" timeOffset="43345.214">19721 4892 0,'0'0'0,"0"0"15,0 0-15,35-7 16,-13 1-16,2-2 15,3-3-15,-2-3 16,-1-1-16,-1-2 16,-4-3-1,-7 3-15,-5 0 16,-6 3 0,-5 2-1,-8 2-15,-6 4 16,-3 7-1,-2 5-15,-2 8 16,-2 7-16,-2 12 16,5 5-1,11-2-15,9 2 16,10-7-16,11-3 16,11-10-16,12-8 15,4-7-15,5-10 16,0 1-1,-9 2-15,-8 1 16</inkml:trace>
  <inkml:trace contextRef="#ctx0" brushRef="#br0" timeOffset="43793.5054">20414 4768 0,'0'0'0,"-5"13"15,-3 9 1,-3 2 0,-3 5-16,-1-1 15,1-1 1,-1 1-16,2-6 16,5-8-16,2-7 15,5-11 1,4-10-16,4-4 15,2-7-15,7-7 16,4-2-16,2 3 16,2 4-1,2 5-15,-1 5 16,-2 9 0,-1 10-1,-4 10-15,-4 6 16,-4 6-16,-3 4 15,-3 3 1,-2 2-16,0-2 16,-1-2-16,1-6 15,1-4 1,5-10-16,3-9 16,-1 0-16,-2 0 15,-2 0-15</inkml:trace>
  <inkml:trace contextRef="#ctx0" brushRef="#br0" timeOffset="44225.6609">20768 4921 0,'0'0'16,"0"0"-16,26 0 15,-26 0 1,42-4-16,-16-3 15,1-2-15,0-3 16,-3-2-16,-3-2 16,-3-5-16,-6 1 15,-4-1 1,-6 4-16,-6 1 16,-7 4-1,-5 5-15,-7 8 16,-6 8-16,-10 11 15,1 7-15,5 4 16,3 2-16,10 2 16,8 0-1,10-3-15,7-4 16,11-6 0,8-4-1,7-5-15,5-5 16,7-5-16,-1-6 15,-8 1 1,-6 1-16,-6-1 16</inkml:trace>
  <inkml:trace contextRef="#ctx0" brushRef="#br0" timeOffset="44680.6962">21187 4967 0,'0'0'0,"0"0"16,0 0-16,24-5 16,-7 1-1,1-5-15,1-1 16,0-2-16,0-3 15,-3 1 1,0-3-16,-4-1 16,-2-2-16,-5 2 15,-4 2-15,-4 3 16,-5 3 0,-5 6-16,-4 7 15,-5 6-15,-3 4 16,0 7-16,0 6 31,-1 9-31,7 0 0,12-1 31,9-3-31,11-5 16,10-6-16,7-5 0,6-4 31,-5-3-31,-5-1 16,-4-1-16</inkml:trace>
  <inkml:trace contextRef="#ctx0" brushRef="#br0" timeOffset="45329.744">21846 4809 0,'0'0'15,"0"0"1,0 0-16,0 0 16,-22-21-1,22 21 1,-28-8-16,8 8 16,-3 6-16,-4 5 15,-1 7 1,-2 5-16,-1 7 15,4 2 1,5 0-16,10-1 0,8-1 16,9 1-1,10-7-15,6-8 16,5-8-16,5-12 16,3-9-1,1-7-15,2-5 16,-5-7-1,-4-5 1,1-9-16,-5-1 16,-3-3-1,-2 1-15,-5 5 16,-2 3-16,-3 9 16,-2 5-1,-2 5-15,1 3 0,-4 10 16,-2 9-1,-5 12-15,-3 8 16,-2 10 0,-2 8-16,0 5 15,0 4 1,-2 13-16,1 1 16,3-6-16,3-5 15,0-10-15,3-6 16,-1-7-1</inkml:trace>
  <inkml:trace contextRef="#ctx0" brushRef="#br0" timeOffset="45916.1716">22355 4724 0,'0'0'0,"0"0"15,0 0 1,0 0-1,0 0-15,0 0 16,-24-19 0,24 19-16,-26 0 15,26 0 1,-34 9-16,14-2 16,-1 3-16,0 1 15,1 1-15,3 1 16,0 2-16,4-1 15,3 0 1,5 2-16,7 0 16,2 1-1,5 1-15,0-1 16,1 2 0,-2-1-1,0 1-15,-3-1 16,-3 0-16,-3-1 15,-3-2 1,-5-1-16,-4-4 16,-3-3-16,-4-2 15,0-6-15,-1-8 16,2 2 0,3 2-16,1-1 15</inkml:trace>
  <inkml:trace contextRef="#ctx0" brushRef="#br0" timeOffset="46549.4854">22796 4778 0,'0'0'16,"0"0"-16,0 0 16,-19 19-1,19-19-15,-30 36 16,14-10 0,1 4-1,3 4-15,7-1 16,5-2-16,9-4 15,10-5 1,8-6-16,7-8 16,4-8-1,4-6-15,9-11 0,-2-5 16,-8-5 0,-3-2-16,-7-6 15,-12 2-15,-13 4 16,-9 2-1,-10 5-15,-9 4 32,-3 6-32,-1 6 15,1 4-15,1 3 16,8 3 0,5 1-16,3-2 15,1 0-15,2-1 16</inkml:trace>
  <inkml:trace contextRef="#ctx0" brushRef="#br0" timeOffset="46957.3498">23603 4559 0,'0'0'0,"0"0"15,0 0 1,-27 11-16,27-11 16,-31 26-16,13-4 15,-5 10 1,-1 8 0,1 8-16,0 7 15,1 2 1,0 2-16,-5 17 15,2-4 1,-1 10-16,3-11 16,6-11-16,3-9 15,0-14-15,1-10 16,1-13 0,1-10-16,2-14 15,1-9-15,2 3 16,0 3-1,1 1-15</inkml:trace>
  <inkml:trace contextRef="#ctx0" brushRef="#br0" timeOffset="47220.4936">23294 4810 0,'0'0'0,"0"0"16,27-3-1,-3 2-15,3-1 16,4 2-16,3 0 16,3 1-1,0 0-15,-2 0 0,0 0 16,1 1-1,-5-1-15,-5 1 16</inkml:trace>
  <inkml:trace contextRef="#ctx0" brushRef="#br0" timeOffset="48609.8306">24397 4737 0,'0'0'16,"0"0"-16,0 0 15,0 0-15,0 0 16,-20-19 0,20 19-16,-20-5 0,6 2 15,-2 4 1,-4 4-16,-1 2 15,-1 2 1,1 4-16,0-1 16,5 1-16,2 2 15,4 0 1,4 2 0,6 0-16,5 2 15,5 0 1,5-1-16,0 1 15,3 1-15,-2-1 16,1 0 0,-6 0-16,-3-1 0,-7 2 15,-6-2 1,-8-1-16,-7 0 16,-3-2-1,-3-4-15,-9-3 16,1-8-1,8-10-15,6-8 0,3 3 16,3 3 0,2 2-16</inkml:trace>
  <inkml:trace contextRef="#ctx0" brushRef="#br0" timeOffset="48941.6177">24801 4663 0,'0'0'0,"0"0"16,0 0-16,-13 28 0,1-5 15,-5 5 1,-3 5-16,1 5 15,3 2-15,4-2 16,3-2 0,7-5-16,5-3 31,8-1-31,7-7 16,3-8-16,3-8 15,-3 0 1,-3-2-16,-4 0 15</inkml:trace>
  <inkml:trace contextRef="#ctx0" brushRef="#br0" timeOffset="49180.24">24466 4849 0,'0'0'0,"0"0"16,0 0-16,0 0 15,33-3-15,-33 3 16,54-3-16,-21 1 16,2-1-16,3 1 15,0 0 1,0 1-16,-1 0 16,-5 1-1,-3 0 1,-5 0-16</inkml:trace>
  <inkml:trace contextRef="#ctx0" brushRef="#br0" timeOffset="49681.9965">25105 4760 0,'0'0'0,"0"0"15,0 0 1,0 0-16,0 0 15,-21 31 1,21-31-16,-28 41 16,11-14-16,3 0 31,2 3-31,4-4 16,4 0-16,7-6 15,6-2 1,6-8-16,5-8 15,3-4 1,4-5-16,-1-4 16,0-5-16,5-7 15,-2-2-15,-5-2 16,-3 2-16,-4 3 16,-3 3-1,-3 5-15,-2 4 16,-7 10-16,-6 7 31,-2 7-31,0 8 16,-1 3-1,1 6-15,5-1 16,4 2-16,9-4 16,9-3-1,-4-4-15,-1-5 16,-3-1-16</inkml:trace>
  <inkml:trace contextRef="#ctx0" brushRef="#br0" timeOffset="50331.0388">25776 4822 0,'0'0'0,"0"0"15,0 0 1,-24-13-16,8 10 16,-3 2-16,-2 2 31,-3 2-31,-4 3 16,1 5-16,0 4 15,3 3 1,1 2-16,4 4 15,5 3-15,6-1 16,6-4 0,9-3-16,7-5 15,12-4-15,9-6 16,-1-9-16,1-8 16,0-7-1,1-8-15,-6-6 16,-1-5-16,2-12 31,-4-2-31,-3 3 16,-5 2-16,-1 6 15,-2 4 1,-5 6-16,-3 7 16,-3 9-1,-4 10-15,-4 16 16,-5 11-16,-1 7 15,-3 9-15,-1 3 16,-2 4-16,-2 9 16,0 3-1,4-3-15,3-1 16,5-9-16,2-6 31,8-9-31,4-9 16,-2-3-16,-1-3 15,-2-3 1</inkml:trace>
  <inkml:trace contextRef="#ctx0" brushRef="#br0" timeOffset="50801.6423">25978 4978 0,'0'0'15,"0"0"1,0 0-16,0 0 16,38 0-16,-38 0 15,46-10-15,-18 1 16,2-1-16,-1-1 16,0-2-1,-4 0-15,-3-1 16,-5-2-16,-5-2 31,-8 2-31,-6-2 16,-7 4-16,-6 2 15,-5 6 1,-3 5-16,-6 7 16,-3 6-16,-7 9 15,1 7 1,7 3-16,7 3 0,6-3 15,6-2-15,12-4 16,11-4 0,8-3-16,6-6 15,5-5-15,3-5 16,0 0 0,-5 0-1,-6-1-15</inkml:trace>
  <inkml:trace contextRef="#ctx0" brushRef="#br0" timeOffset="51318.9446">26352 4836 0,'0'0'16,"0"0"-16,0 0 15,-14 36-15,3-18 16,0 1-16,0 3 31,2-1-31,1 0 16,2-3-16,0-3 16,2-3-16,0-1 0,3-5 15,1-6 1,6-3-16,0-8 15,4-3 1,2-4-16,2-1 0,0-2 16,4 0-1,3-1-15,7-4 16,2 3-16,-1 7 16,-1 2-1,-2 9-15,-3 6 16,-4 4-16,-5 4 0,-5 7 15,-5 5-15,-2 5 16,-1 1 0,-1 1-16,0 1 15,0-5-15,0-1 16,3-8 0,1-4-1,-1-1-15,1-2 16,-2-1-1</inkml:trace>
  <inkml:trace contextRef="#ctx0" brushRef="#br0" timeOffset="51666.9835">26984 4657 0,'0'0'16,"0"0"-16,0 0 31,-20 34-31,5-9 16,-4 5-16,-2 4 16,1 1-16,1 1 15,5-1 1,4-1-16,6 5 15,6-6-15,7-7 16,5-7-16,5-9 16,4-7-1,-1-7-15,0-5 16,-3 1-16,-4 2 16,-2-1-16</inkml:trace>
  <inkml:trace contextRef="#ctx0" brushRef="#br0" timeOffset="51889.8457">26702 4828 0,'0'0'0,"0"0"31,0 0-31,24-6 16,-24 6-16,47-8 15,-18 3 1,1 0-16,-1 0 16,1 2-16,1 0 15,-4 1-15,-4-1 16,-3 1-16</inkml:trace>
  <inkml:trace contextRef="#ctx0" brushRef="#br0" timeOffset="52438.3612">27588 4816 0,'0'0'16,"0"0"-16,0 0 15,0 0-15,-14-22 16,14 22-16,-19-21 16,19 21-16,-31-19 15,11 13 1,-2 4-16,-1 2 16,-2 2-1,-1 3-15,1 3 16,3 1-1,2 1-15,3 2 16,3 2 0,8 1-1,6 1-15,4 2 16,6 0-16,3 0 16,5 1-16,-2 0 15,2 0-15,-3 1 16,-1 0-1,-3 3-15,-5-1 16,-7-6 0,-5 0-16,-3-2 15,-2-2-15,-4-2 16,-1 0-16,-8-2 0,-2-2 16,2-4-1,0-4-15,3 1 16,3 0-16,3 0 15</inkml:trace>
  <inkml:trace contextRef="#ctx0" brushRef="#br0" timeOffset="86113.1028">18127 3991 0,'0'0'0,"0"0"0,0 0 16,27-4-16,-15 1 0,5 1 0,4-1 16,2 1-16,2-2 0,13 1 0,3 0 15,0 0-15,1 0 0,14-1 16,0 2-16,1 0 0,1 1 16,15 0-16,2 0 0,8 0 15,-6 0-15,5 1 0,4 0 16,5 1-16,-6 2 0,41 0 0,-5-2 15,-14 2 1,-10 1-16,9-1 0,6-2 16,-9 1-16,-7 1 0,10-1 15,6-2-15,-6 0 0,-4-1 0,10 3 16,7 4-16,-5-4 16,-1-3-16,10 3 0,10 3 15,-12-3-15,-5-2 0,14-1 0,10-1 16,-11 1-16,-8 2 0,12 0 0,9-1 15,-11-1-15,-7 0 0,14 1 16,9 2-16,-13 1 0,-9 1 0,14-1 16,8-1-16,-7-1 15,-5 2-15,12-3 0,7-3 16,-12 1-16,-7 1 0,12-2 0,11 2 16,-12-1-1,-9 0-15,14 1 0,9-1 16,-11-2-16,-8-1 0,14 1 15,8 1-15,-16 2 0,-9-1 0,16-1 16,10-3-16,-13 5 0,-10 3 16,11-3-16,7-3 15,-13 3-15,-8 1 0,9-4 0,5-2 16,-13 0-16,-8-2 0,10 2 0,7 5 16,-12 1-16,-7 2 0,7-2 15,8-1-15,-18 4 0,-11 3 16,7-1-16,6-2 0,-13 1 0,-9 0 15,1 5-15,0 2 0,-17 6 16,-11 2-16,-4 0 0,-3 2 16,-13-1-1,-11 0-15,-15-7 0,-10-4 16,-7-2-16</inkml:trace>
  <inkml:trace contextRef="#ctx0" brushRef="#br0" timeOffset="111669.51">3028 5518 0,'0'0'0,"0"0"0,0 0 0,-25 21 16,15-10-16,-2 2 0,-1 2 16,-3 2-16,-1 1 0,0 3 15,1 1-15,0-1 0,1 2 0,2 6 16,0 2-16,3-2 0,2 2 16,2-1-16,3 0 15,2-1-15,-1-1 0,4 2 0,-1 3 16,4-4-16,1-1 0,4 6 15,0-1-15,2-2 0,0-1 16,4 1-16,1-1 0,2-3 16,0-1-16,5-3 0,1 1 15,0-3-15,1-2 0,4 1 16,3 0-16,-1-1 0,-4-2 0,6 0 16,5 3-16,-1-5 0,-3 0 15,9-2-15,1-2 16,-1-1-16,-1-1 0,1-2 0,5-1 15,-4-3-15,-2 0 0,4-3 16,4-2-16,-3 1 0,-3-1 0,8 2 16,0 1-16,-3-2 15,-2-3-15,-1-3 0,-2-1 16,-2 1-16,-4 1 0,-1 0 16,2-1-16,-5-3 0,1-1 0,1-2 15,1 0-15,-6 1 0,-4 1 16,3-3-16,-2 0 0,-6 3 15,-1 1-15,0-3 0,0-4 16,-1-1-16,0-3 0,0-1 16,1-2-16,-2-2 0,1 1 15,-5-3-15,2-2 0,-4 6 16,0 3-16,0-5 0,1-5 16,0 2-16,-1 1 0,-4 0 0,0 0 15,-1-1-15,-2-1 0,1-1 16,-1-1-16,-4 3 0,1 2 15,-2-3-15,-4-1 0,-1 3 16,0 1-16,-2-2 0,-1-3 16,-3 6-16,-1-1 0,-3 2 15,-3 3-15,4 0 0,0-3 16,-4-2-16,-6-1 0,0 3 0,-4 1 16,-6-1-16,-1 5 0,3 1 15,-2 0-15,-12 0 0,-6 1 16,2 3-16,-1 2 0,-5 1 15,-4 2-15,0 2 0,3 5 16,-17 0-16,-2 5 0,6 1 16,4 2-16,-41 8 0,-1 3 15,16 7-15,6 5 0,-1 1 16,-2 1-16,11 3 0,8 3 0,-3 12 16,-1 7-16,24-18 0,14-11 15,12-9-15</inkml:trace>
  <inkml:trace contextRef="#ctx0" brushRef="#br0" timeOffset="112903.0278">3579 6527 0,'0'0'0,"0"0"15,0 0-15,0 0 0,0 0 0,-32 5 16,32-5-16,-29 2 0,15 0 0,-3 1 16,-2 0-16,-1 0 15,2-1-15,-4 3 0,-4 1 16,-5 1-16,2 2 0,-2-1 16,-1 3-16,0-1 0,4 1 0,-10 2 15,0 2-15,4 1 0,2 1 16,1 1-16,1 0 0,2-2 15,0-1-15,-4 6 0,0 1 16,7 0-16,3-3 0,0 1 16,3 1-16,0-2 0,1 1 0,1 3 15,5 4-15,-1-4 0,2-2 16,1 0-16,1 1 16,2 0-16,3-1 0,1 2 15,3 2-15,1-6 0,1 0 0,5 2 16,0 4-16,2-3 0,0-1 15,3 5-15,-2 0 0,-1-10 16,1 0-16,0-1 0,2 2 16,1 0-16,2 0 0,4 1 15,3 0-15,-2-1 0,1-1 16,1-3-16,4 1 0,0-2 0,-1 1 16,7 1-16,1 0 0,2-1 15,0 0-15,1-2 0,0-3 16,1 0-16,3 1 0,-2-3 15,1 1-15,0-2 0,0 0 16,6 1-16,1-1 0,2 1 16,-4-1-16,3-4 0,4-2 15,-6-1-15,-1-2 0,3 1 16,1 2-16,-2 1 0,-5 1 0,13-4 16,0-2-16,-6 0 0,-6 0 15,4-3-15,2-3 0,-3 2 16,-2 4-16,0-3 0,3-1 15,-5 1-15,-7-1 0,2-4 16,2-3-16,-4 1 0,-4 0 16,-1 1-16,0 1 0,0-1 15,-4-1-15,0-1 0,0-1 16,-9 3-16,0-2 0,-3-2 16,-1-2-16,1 2 0,-3 0 0,2 0 15,0 0-15,-4 1 0,0-2 16,0 0-16,0-3 0,-3 2 15,-1-1-15,-2-1 0,1 0 16,-3 2-16,-1 2 0,-1-4 16,0-3-16,-2 2 0,-3 4 15,-1-2-15,-3-1 0,2 1 16,-1 1-16,0 0 0,0-1 16,1 4-16,-3 1 0,-1-1 0,-2-1 15,1 3-15,-4 0 0,2 1 16,-1 1-16,0-1 0,2-3 15,-2 2-15,-2-1 0,-1 2 0,-1-1 16,-2 3-16,1-1 16,0 1-16,-1 2 0,-2 0 15,-2 1-15,0 0 0,2-1 16,-3 0-16,-2-1 0,0 4 0,1 3 16,-5-4-16,2 1 15,0 1-15,3 0 0,-2 1 16,-3 0-16,5 1 0,-1 1 0,0 1 15,-5 1-15,5 0 0,4-1 16,-6 0-16,-2 1 0,5 2 16,1 1-16,2 0 0,-3 0 15,4 1-15,0-2 0,-2 4 16,-3 0-16,1 1 0,4 1 0,6-2 16,3 0-16,4-2 0</inkml:trace>
  <inkml:trace contextRef="#ctx0" brushRef="#br0" timeOffset="117783.455">7089 6923 0,'0'0'0,"0"0"0,0 0 16,0 0-16,0 0 0,12 16 0,-12-16 15,0 0-15,0 0 0,11 24 16,-11-24-16,0 0 0,0 0 0,-1 23 16,1-23-16,-2 7 0</inkml:trace>
  <inkml:trace contextRef="#ctx0" brushRef="#br0" timeOffset="118106.8228">7131 7307 0,'0'0'16,"0"0"-16,0 0 16,0 0-16,0 0 0,0 0 15,-3 24-15,3-24 0,0 0 16,-9 18-16,9-18 0,-20 18 15,5-10-15,-2 2 0,-9 1 16,5-1-16,3-2 0,1-1 0</inkml:trace>
  <inkml:trace contextRef="#ctx0" brushRef="#br0" timeOffset="122823.2013">8170 7034 0,'0'0'0,"0"0"15,0 0-15,0 0 0,0 0 16,0 0-16,-21-5 0,21 5 0,0 0 0,-28-10 15,14 5-15,-1 0 0,-2 0 0,1 2 16,-3 0-16,0 0 0,0 0 16,-3 2-16,-3 1 15,-6 2-15,3 2 0,-2 2 0,-1 0 16,0 2-16,2 1 0,0 5 31,1 5-31,-3 4 0,2 1 0,3 2 0,1-1 16,6 1-16,2 0 0,6-2 15,4 0-15,5-4 0,3-2 16,4-4-16,4-3 16,3-3-16,4-3 0,4-3 0,2-5 15,3-3-15,0-3 0,3-4 16,2-2-16,1-4 0,-3-1 0,5-3 16,-2 0-16,-2 2 0,-2-1 0,1 0 15,-2 1-15,-2 3 0,-5 3 16,-2 1-16,-4 2 0,-3 2 15,-3 0-15,-3 6 0,-1 1 16,-4 6-16,-1 2 0,-5 5 16,-4 4-1,2 1-15,-1 2 0,1 5 0,1 5 16,3 0-16,0 1 0,4-1 16,3-3-16,5-3 0,4-1 15,5-5-15,6-4 0,4-3 16,2-5-16,4-4 0,3-3 15,-8-1-15,-4 2 0,-4 1 16</inkml:trace>
  <inkml:trace contextRef="#ctx0" brushRef="#br0" timeOffset="123418.5592">8814 6961 0,'0'0'0,"0"0"16,0 0-16,0 0 0,-18 21 0,18-21 15,-19 28-15,4-10 0,-1 1 0,-2 4 16,0 3-16,-1 6 0,1-3 16,3-2-16,0-1 0,0-1 15,2-4-15,2-6 0,2-3 16,3-4-16,1-2 0,1-3 16,1-3-1,2-2-15,1-4 0,2-4 16,3-6-16,2-3 0,3-1 0,3-4 15,4-1-15,3 2 0,-1 1 16,7-3-16,3 2 0,-3 3 16,1 3-16,-2 5 0,0 4 15,-3 1-15,-1 3 0,-1 5 16,0 3-16,-3 5 0,-2 2 0,-3 5 0,-2 3 16,-4 1-16,-3 1 0,-2 1 15,-2 0-15,0 0 0,-1-2 16,-2 0-16,0-2 0,-1-1 15,1-2-15,1-3 0,-1-2 16,2-3-16,1-4 0,1-3 16,1-6-1,4-2-15,2-5 0,5-3 0,4-4 16,3-2-16,3-3 0,7-8 16,2 1-16,0 4 0,0 3 15,7 0-15,0 2 0,-3 4 16,-2 4-16,-4 7 0,-5 2 15,-3 6-15,-3 3 0,-4 4 16,-2 4-16,-4 5 0,-5 3 0,-4 1 0,-2 5 16,-1 0-16,-1 0 0,-1 5 15,-2-1-15,0-2 0,2-1 0,-1-3 16,1-2-16,1-1 16,1-2-16,0-5 0,2-1 0,0-4 15</inkml:trace>
  <inkml:trace contextRef="#ctx0" brushRef="#br0" timeOffset="123603.5752">9774 7072 0,'0'0'0,"0"0"16,0 0-16,0 0 15,-7 27-15,7-27 0,-10 29 16,3-11-16,-1 1 0,1 1 15,0-1-15,0-3 0,1-3 0,-2-1 16,-1-4-16,2 0 16,0 0-16,1-2 0</inkml:trace>
  <inkml:trace contextRef="#ctx0" brushRef="#br0" timeOffset="123741.8194">9710 6835 0,'0'0'0,"0"0"0,0 0 16,0 0-16,0 0 0,35 5 0,-35-5 16,30 12-1,-14-7-15,-2 2 0,-2-3 16,-1 1-16</inkml:trace>
  <inkml:trace contextRef="#ctx0" brushRef="#br0" timeOffset="124004.9004">10270 6736 0,'0'0'0,"0"0"15,0 0-15,0 0 0,-16 27 0,5-11 16,-3 5-16,-3 4 0,-2 3 16,1 2-16,-2 4 0,-6 8 15,2-2-15,-2 7 0,2-5 16,6-5-1,2-3-15,6-1 0,7-3 16,5-7-16,5-8 0,3-4 16,4-2-16,6-4 0,5-3 0,4-4 15,3-5-15,-6 3 0,-5-1 16,-3 1-16</inkml:trace>
  <inkml:trace contextRef="#ctx0" brushRef="#br0" timeOffset="124243.4618">10805 6746 0,'0'0'0,"0"0"15,0 0-15,-17 21 0,17-21 16,-28 33-16,10-7 0,-3 2 0,-3 4 0,-6 11 16,2 3-16,-3 6 0,4-2 15,6-6-15,6-5 16,2 0-16,4-7 0,6-7 0,3-6 15,5-4-15,5 1 0,9-8 16,6-7-16,-3-2 0,2-3 16,6-2-1,4-3-15,-2 0 0,-6 2 0,-6 2 16</inkml:trace>
  <inkml:trace contextRef="#ctx0" brushRef="#br0" timeOffset="124421.9319">11133 7017 0,'0'0'0,"0"0"15,0 0-15,0 0 0,0 0 16,0 0-16,-22 26 0,22-26 0,-20 28 0,9-9 16,0 6-16,0-1 0,0 0 15,1-2-15,1 0 16,-1 3-16,2-4 0,3-4 0,0-4 16,3-4-16,3-3 0,-1-1 15,0-1-15,0 0 0</inkml:trace>
  <inkml:trace contextRef="#ctx0" brushRef="#br0" timeOffset="124575.6318">11113 6774 0,'0'0'15,"0"0"-15,0 0 0,0 0 0,34 12 0,-34-12 16,27 18-16,-11-5 0,0 1 15,-1-2-15,-2-1 0,-2-2 16</inkml:trace>
  <inkml:trace contextRef="#ctx0" brushRef="#br0" timeOffset="124929.9667">11447 7027 0,'0'0'0,"0"0"15,0 0-15,-23 21 0,11-6 0,-2 3 16,-1 5-16,-4 8 16,0 1-16,5-2 0,3-3 15,4-4-15,5-2 0,3-1 0,5-3 0,4-6 16,4-6-16,6-6 0,5-5 16,1-2-16,0-2 0,3-3 15,1-2-15,-1-4 0,0-2 16,2-6-16,-4-1 0,-5 1 15,-3 2-15,-7 0 0,-4 1 16,-4 5-16,-2 4 0,-6 3 0,-2 1 0,-9 5 16,-5 3-16,-3 3 0,-6 1 15,-2 5-15,-2 3 0,-4 5 16,2 0-16,6 3 0,5 1 0,5-1 16,5 1-16,4-5 15,4-2-15,2-2 0,1-2 16,-1-2-1</inkml:trace>
  <inkml:trace contextRef="#ctx0" brushRef="#br0" timeOffset="125293.4445">11980 7039 0,'0'0'15,"0"0"-15,0 0 0,-11 33 0,4-16 0,-4 4 16,-4 3-16,-2 6 0,-1-1 15,1-2-15,2-2 0,1-5 16,2 0-16,-1-2 0,4-4 16,2-4-16,3-3 0,4-7 15,2-3-15,2-7 0,3-2 0,5-5 16,4-1 0,4-3-16,2-1 0,9-5 15,3 0-15,-1 0 0,0 2 16,7 4-16,0 5 0,-5 5 15,-2 2-15,-4 5 0,-4 1 16,-3 7-16,-3 5 0,-4 5 0,-1 5 16,-3 2-16,-2 3 0,-5 1 15,-2 1-15,-2 0 0,-1-2 0,0 0 16,-1-2-16,1-1 0,0-1 16,-1-4-16,1-4 0,1-3 15,0-2-15,0-2 0</inkml:trace>
  <inkml:trace contextRef="#ctx0" brushRef="#br0" timeOffset="125509.7896">12968 7075 0,'0'0'0,"0"0"15,-3 20-15,3-20 0,-11 37 0,-3-3 16,-6 10-1,0 2-15,-1 2 0,-7 13 0,1 1 16,-4 2-16,2-5 0,1-1 16,3-6-16,7-15 0,3-9 15,3-7-15,1-7 0,1-8 16,1-6-16,4 0 0,0 0 16,2 0-16</inkml:trace>
  <inkml:trace contextRef="#ctx0" brushRef="#br0" timeOffset="125763.9392">12828 7042 0,'0'0'15,"11"-2"-15,6 0 0,1 0 0,3 2 16,9 2 0,3 2-16,5 4 0,-3 2 15,-2 2-15,-1 2 0,-3-1 16,-5 1-16,-4-2 0,-4 2 15,-6-1-15,-4 0 0,-8 1 16,-7 2-16,-3 0 0,-4 0 0,-8 0 16,-6 2-16,-1-2 0,0-1 15,-7 1-15,-1-3 0,4-2 0,3-3 16,8-2-16,5 0 0,4-3 16</inkml:trace>
  <inkml:trace contextRef="#ctx0" brushRef="#br0" timeOffset="126149.766">13605 6999 0,'0'0'0,"0"0"15,0 0-15,-18 37 0,2-15 16,0 7-16,-2 5 15,3 2-15,0 1 0,3 3 16,6-6-16,10-10 16,10-6-16,6-7 0,7-6 15,3-7-15,6-7 16,2-6-16,4-6 16,2-7-16,-5-1 0,-2-8 15,-7-1-15,-9 5 0,-8 2 0,-13 7 16,-11 6-16,-14 7 15,-10 4-15,-9 8 16,-6 5-16,4 4 16,2 2-16,7 4 15,9 3-15,4-4 16,7-4 0,2-3-16</inkml:trace>
  <inkml:trace contextRef="#ctx0" brushRef="#br0" timeOffset="126551.0932">14163 6985 0,'0'0'0,"0"0"16,-20 24-16,2 2 15,-8 8-15,4 1 16,2-1-16,3 5 15,7-6 1,13-10 0,10-7-16,8-8 15,7-6-15,5-10 16,4-7-16,3-8 0,3-6 16,6-5-16,-5 2 15,-2 1-15,-9 3 0,-9 7 16,-6 4-16,-7 5 0,-6 3 0,-5 9 15,-8 4-15,0 2 0,-3 3 0,-5 8 16,-4 7 0,0 6-16,0 5 0,1 2 0,3-5 15,9-2-15,6-3 16,7-4-16,7-5 0,8-7 16,6-8-16,4-2 0,4-1 15,-7 0-15,-6 0 16,-5 0-16</inkml:trace>
  <inkml:trace contextRef="#ctx0" brushRef="#br0" timeOffset="126914.6823">14839 7015 0,'0'0'0,"-7"7"15,-2 5-15,-5 6 0,-2 7 16,-1 1-16,1 0 0,-4 6 15,1-2-15,0 0 0,5-5 16,2-7-16,3-3 0,2-6 16,3-5-16,6-7 15,5-5-15,3-8 0,3-4 16,1-6-16,2-1 0,8-6 0,4-1 16,-3 4-16,0 2 15,4 3-15,3 3 0,4 1 16,-1 6-16,-7 6 15,-4 6-15,-3 8 16,-1 6-16,-7-1 16,-3 3-16,-3 4 0,-3 3 15,-1 3-15,-2 2 0,-2 3 16,-3 3-16,2-1 16,0 0-16,1-5 0,0-5 0,0-4 15</inkml:trace>
  <inkml:trace contextRef="#ctx0" brushRef="#br0" timeOffset="127400.1846">15659 7061 0,'0'0'0,"0"0"16,0 0-16,0 0 0,-23-21 15,11 17 1,-1 0-16,-6 1 0,-4 1 15,0 2-15,0 2 0,-8 5 0,-1 3 16,0 4-16,1 2 0,2 4 16,3 4-16,-2 5 15,4 3-15,7-1 0,6-2 16,6-3-16,4-4 0,10-3 16,7-3-16,4-8 0,3-3 0,9-7 15,7-6-15,4-8 16,3-3-16,0-12 15,2-9-15,-1-6 16,-6 0-16,-7 2 16,-4-1-16,-4 0 0,-7 4 15,-6 11-15,-3 8 0,-3 8 16,-2 3-16,-5 11 16,-6 12-16,-2 5 0,-1 5 0,-2 4 15,-1 5-15,1-1 0,0 2 16,1 0-16,2 3 15,2-4-15,0-2 0,4-1 16,3-1 0,7-7-16,4-5 15,5-9-15,3-9 0,-5 1 16,-4 1-16,-2 0 16</inkml:trace>
  <inkml:trace contextRef="#ctx0" brushRef="#br0" timeOffset="127885.8421">16520 6834 0,'0'0'15,"-6"15"1,-6 9-16,-5 9 0,-3 6 15,-5 11-15,1-3 16,-3 5-16,4-8 0,5-8 16,4-7-1,3-5-15,3-4 16,4-9-16,2-8 0,5-10 16,5-7-16,4-9 15,5-8-15,8-1 16,6-2-16,1 7 15,1 8-15,2 3 16,2 4-16,1 11 16,-1 8-1,-4 8 1,-4 6-16,-8 2 16,-6 4-16,-8-2 15,-8 0-15,-6-5 0,-4-3 16,-8-1-16,-8-1 15,-7-4-15,-7-3 16,1-6-16,2-5 16,8-7-16,8-5 0,4 3 15,4 3-15,2 0 16</inkml:trace>
  <inkml:trace contextRef="#ctx0" brushRef="#br0" timeOffset="128371.532">17460 7075 0,'0'0'0,"0"0"16,0 0-1,0 0 1,-31-21-1,10 16-15,-6 1 16,-3 4-16,-5 3 16,-2 7-16,-3 4 15,2 7-15,0 3 16,-3 9-16,8 3 16,13-4-16,12-4 15,16-11-15,16-10 16,7-11-16,10-10 15,0-6 1,1-5-16,3-9 16,-5-1-16,-10 4 31,-7 3-31,-7 9 0,-4 5 16,-10 11-1,-10 10-15,-3 11 16,-2 10-16,3 7 15,2 2-15,10-1 16,8-1-16,9-10 16,6-7-16,-5-2 15,-3-4-15,-4-2 16</inkml:trace>
  <inkml:trace contextRef="#ctx0" brushRef="#br0" timeOffset="128772.4034">17808 6957 0,'0'0'0,"0"0"16,-14 21-16,-1 0 0,-2 5 15,-2 5 1,-1 2-16,1-1 16,2-1-16,1-6 15,3-3-15,-2-3 16,0-6-1,8-10-15,3-8 16,8-11-16,3-6 16,9-5-1,5-2-15,4 2 16,4 1-16,0 5 16,1 5-16,-1 9 15,-2 7-15,0 12 16,-6 9-16,-9 1 15,-3 6-15,-3 6 16,-1-1-16,-5-1 16,-5-2-16,-1-3 0,-2-2 15,0-10 1,2-6-16,0-2 16,2 0-16,-1-2 15</inkml:trace>
  <inkml:trace contextRef="#ctx0" brushRef="#br0" timeOffset="129019.8899">18311 6695 0,'0'0'16,"0"0"-16,0 0 0,-1 26 16,1-26-16,-7 42 0,-1-10 15,-2 2-15,-3 3 0,-4 12 16,-2 3-16,-2 5 0,2-4 0,-3 4 31,0-5-31,2-7 0,3-6 0,-1 1 16,5-5-16,1-8 15,2-5-15,3-8 0,3-4 0,7-6 16,6-6-16,-4 1 0,1 0 16,-2 1-16</inkml:trace>
  <inkml:trace contextRef="#ctx0" brushRef="#br0" timeOffset="129305.277">18579 6999 0,'0'0'15,"0"0"-15,0 0 0,0 0 16,-35 5-16,35-5 0,-37 13 16,14-6-16,-3 1 0,0 3 0,-3 1 0,-7 2 15,0-1-15,3-2 0,2-1 16,-2 0-16,5-2 0,5 0 15,4 1-15,5 0 0,5 1 16,6-2-16,3 2 0,4 3 16,4 1-16,7 2 0,7 0 15,0 0 1,0 0-16,11 5 0,4-1 16,1 2-16,3 1 0,-3-7 15,-3-1-15,6-4 0,-3-5 16,-8-2-16,-7-1 0,-4 1 15</inkml:trace>
  <inkml:trace contextRef="#ctx0" brushRef="#br0" timeOffset="129759.8871">19192 7011 0,'0'0'0,"0"0"0,-13 24 16,13-24-16,-17 32 0,6-12 0,-2 2 15,-5 5-15,0-1 0,1-2 16,-1-1-16,-1 1 0,3-3 0,3-4 16,3-2-16,2-5 0,1-2 15,5-6-15,2-2 0,2-6 16,5-1-16,3-5 0,3-4 0,1-2 15,2-1-15,4-5 0,5-2 16,6-5-16,0 2 0,1 3 16,0 1-16,4 0 0,-2 4 0,-2 3 15,-1 5-15,-3 3 0,-3 4 16,-2 5-16,-2 6 0,-2 2 16,-3 5-16,-2 4 0,-2 2 0,-5 1 15,-1 3-15,-4-1 0,-2 1 0,-2-1 16,-2 2-16,-2 3 15,1 0-15,-2-2 0,-1 0 0,2-5 16,-2 0-16,0-2 0,2-3 16,1-3-16,2-3 15,0 0-15,0-3 16,1 0-16</inkml:trace>
  <inkml:trace contextRef="#ctx0" brushRef="#br0" timeOffset="130123.461">19882 7022 0,'0'0'0,"0"0"15,0 0-15,-17 20 0,17-20 16,-21 28-16,9-9 0,-1 3 16,0 3-16,1 2 0,1 1 0,-2 3 15,5-3-15,3-3 16,5-2-16,1-4 0,3-2 0,4-4 15,7-3 1,2-5-16,4-3 0,4-4 16,0-2-16,6-5 0,-1-3 0,-2-8 15,0-4-15,-5-1 16,-2-1-16,0-4 0,-4-2 0,-3 2 16,-5 1-16,-7 1 15,-4 2-15,-4 4 0,-2 2 0,-9 3 16,-8 4-16,0 3 0,-1 5 0,-7 4 0,-5 4 15,4 1-15,2 1 0,4 1 16,4 3-16,5 0 0,4 1 16,5 1-16,6-2 0,0-2 15,1-1-15,1-1 0</inkml:trace>
  <inkml:trace contextRef="#ctx0" brushRef="#br0" timeOffset="130446.6993">20567 6796 0,'0'0'0,"0"0"0,0 0 16,0 0-16,0 0 0,0 0 15,-19 19-15,19-19 0,-27 27 0,12-8 16,-3 4-16,-1 5 15,0 3-15,-8 12 0,1 3 16,2-3-16,5-3 0,-2 4 0,4-4 16,2 0-16,4-5 0,4-6 0,5-5 15,3-6-15,3-5 0,6-5 16,6-3-16,-1-4 0,2-2 0,1-6 16,3-4-16,3-2 0,0-1 15,0-5-15,0-5 16,-4 5-16,-4 4 0,-3 2 0</inkml:trace>
  <inkml:trace contextRef="#ctx0" brushRef="#br0" timeOffset="130647.3609">20240 7031 0,'0'0'0,"0"0"0,0 0 15,24-1-15,-24 1 0,32-3 16,-9 2-16,2-1 0,1-1 16,8 0-16,2-1 0,-1 0 15,0 1-15,7-1 0,-2 0 16,-4 0-16,-3-1 0,-6 0 0,-5 2 16,-5 0-16</inkml:trace>
  <inkml:trace contextRef="#ctx0" brushRef="#br0" timeOffset="131164.7039">20692 7208 0,'0'0'0,"0"0"16,0 0-16,20 3 0,-20-3 0,21 3 15,-6-2-15,2-1 0,0-1 0,4 0 16,3-1-16,6-3 0,1-1 15,-2-3-15,-1-1 0,-1 0 16,0-2-16,-2 0 16,-2 0-1,-3-1-15,-4 0 0,1-3 0,-5 1 16,-4 1-16,-4 0 0,-6 4 16,-5 0-16,-1 1 0,-3 1 15,-5 3-15,-4 3 0,-6 0 16,-3 5-16,-2 3 15,-2 6-15,0 2 0,-1 1 0,3 6 16,2 1-16,5 5 0,2 1 0,1 6 16,5 0-16,4-5 0,3-6 15,5 0-15,4-3 0,4-2 0,1-1 16,4-3-16,3-1 0,6-2 16,3-3-16,2-3 15,1-3-15,-4-1 0,0 0 0,5-1 16,1-1-16,-3-1 0,-2 1 0,-4 0 15,-1 1-15,-6-1 0,-2 1 0,-1-2 16,-2 2-16,-1 0 16,-1 0-16,-1-1 0,-2 1 15,3 0-15,-3 0 16,2 0-16,-2 0 0,0 0 0,0 0 16,0 3-16,0-3 15,-2 1-15,2-1 0,-3 0 16</inkml:trace>
  <inkml:trace contextRef="#ctx0" brushRef="#br0" timeOffset="134824.6726">21510 6834 0,'0'0'0,"0"0"16,0 0-16,31 0 0,-31 0 0,34 1 15,-11 0-15,3-1 0,0 0 16,10-1-16,3-3 0,-1 2 16,-2 1-16,6-1 0,-4 0 0,-3-1 0,-6 2 15,-3-1-15,-5-1 0,-4-1 16,-2 1-16,-5 1 0,-5 0 15,-1 2-15,0-1 0,-1 1 16</inkml:trace>
  <inkml:trace contextRef="#ctx0" brushRef="#br0" timeOffset="135009.7508">21748 6752 0,'0'0'0,"0"0"0,0 0 0,0 0 16,0 0-16,16 27 0,-16-27 15,8 19-15,-8-19 0,8 31 16,-6-10 0,-2-1-16,-1 0 0,-3 3 0,-3 2 15,-3 2-15,-1-1 0,3-6 16,0-1-16,1-4 0</inkml:trace>
  <inkml:trace contextRef="#ctx0" brushRef="#br0" timeOffset="135241.5867">21537 7179 0,'0'0'0,"0"0"0,0 0 16,0 0-16,0 0 0,0 0 15,0 0-15,0 0 0,32-18 0,-32 18 0,41-14 16,-15 6-16,1 0 0,2-2 16,1 3-16,7-3 0,0 0 15,-4 3-15,-2 2 0,-5 1 16,-3 1-16,0 3 0,-4 2 16,-8 5-16,-2 2 0,-8 5 15,-4 5 1,-7 4-16,-6 1 0,-9 9 0,-5 1 15,-2-2-15,-1 2 16,-5-1-16,-5 2 16,-10 4-16,-1-2 0,5-10 15,5-6-15,5-3 0,11-4 16,6-4-16</inkml:trace>
  <inkml:trace contextRef="#ctx0" brushRef="#br0" timeOffset="135464.3447">21718 7317 0,'0'0'0,"13"8"15,3 3 1,4 3-16,2 2 0,8 4 16,0 1-16,5 4 15,-2 1-15,-2-3 0,-3-2 16,-1-6-16,-3-4 15,-4-2-15,-3-3 16,-4 0-16</inkml:trace>
  <inkml:trace contextRef="#ctx0" brushRef="#br0" timeOffset="135664.9434">22477 6756 0,'0'0'0,"17"-4"0,7 2 0,8-3 16,7-1-16,11-1 16,-1 0-16,7 2 0,-3 0 15,-10-1 1,-8-2-16,-6 2 0,-6 1 0,-4 1 16</inkml:trace>
  <inkml:trace contextRef="#ctx0" brushRef="#br0" timeOffset="135827.7765">22353 7027 0,'0'0'0,"0"0"16,0 0-16,6 32 0,-2-17 0,2-3 15,1-1-15,0-1 16,3-1-16,-1-1 15,-1 0-15,-2-2 0</inkml:trace>
  <inkml:trace contextRef="#ctx0" brushRef="#br0" timeOffset="136097.5526">22513 6967 0,'0'0'15,"17"-4"-15,10-2 16,11-1-16,8 0 15,6 0-15,4 0 16,12 1 0,-5 3-16,5 1 0,-11 5 15,-14 1-15,-12 4 16,-16 3-16,-11 5 16,-14 1-16,-12 2 15,-9 0-15,-8 1 16,1-4-16,-1-2 0,8-1 15,6-3-15,4-2 32</inkml:trace>
  <inkml:trace contextRef="#ctx0" brushRef="#br0" timeOffset="136282.5777">22575 6834 0,'0'0'0,"0"0"0,0 0 15,14 23-15,-14-23 16,10 42-16,-6-16 16,-1-1-16,0-1 15,-1-5-15,1-4 16,-1-3-16,0-1 16,0-2-16</inkml:trace>
  <inkml:trace contextRef="#ctx0" brushRef="#br0" timeOffset="136614.9571">22781 6790 0,'0'0'0,"0"0"16,0 0-16,0 0 15,9 34 1,-9-34 0,-3 48-16,-1-21 15,1 1-15,-5-1 16,-1-1-16,-3-3 15,0-4-15,2-2 16,2-2-16,-10-2 16,-7-1-16,1-2 15,5-2-15,2-1 16,4-2-16,4 0 0,4-2 16,9-2-16,9 1 15,7-5-15,6-1 16,11-2-1,0 2 1,-1 0-16,-3 2 16,-6 0-16,-4 1 15,-3 0-15</inkml:trace>
  <inkml:trace contextRef="#ctx0" brushRef="#br0" timeOffset="136815.6731">22478 7317 0,'0'0'0,"0"0"0,27-6 16,-2-1-1,8 0-15,4-2 16,5 0-16,-1 1 16,0 1-16,-6 1 15,-4 0-15,-3 1 16</inkml:trace>
  <inkml:trace contextRef="#ctx0" brushRef="#br0" timeOffset="137000.6984">22453 7480 0,'0'0'0,"0"0"15,32-7-15,-1-1 16,8-1-1,6-2-15,5-2 16,0 1-16,-2-1 16,5-2-16,-9 4 0,-6 1 15</inkml:trace>
  <inkml:trace contextRef="#ctx0" brushRef="#br0" timeOffset="137248.1647">22781 7402 0,'0'0'0,"0"0"16,0 0-16,-7 27 15,2-5-15,2 1 16,1 3 0,-1-2-16,2-3 15,0-5 1,0-2-16,-3-6 0,-4-3 15,-5-1 1,-5-2-16,3 0 16,1-1-1,3 1-15</inkml:trace>
  <inkml:trace contextRef="#ctx0" brushRef="#br0" timeOffset="137401.8839">22341 7575 0,'0'0'0,"0"0"16,0 0-16,12 26 16,-12-26-1,23 31-15,-6-17 16,-1 0-16,-3-3 16,-2-1-16</inkml:trace>
  <inkml:trace contextRef="#ctx0" brushRef="#br0" timeOffset="137549.15">23158 7567 0,'0'0'0,"0"0"15,0 0 1,5 22-16,-5-22 16,0 22-16,0-22 15,0 0 1</inkml:trace>
  <inkml:trace contextRef="#ctx0" brushRef="#br0" timeOffset="156639.4642">24046 6638 0,'0'0'0,"0"0"15,0 0 1,-12 23-16,12-23 16,-16 36-1,8-15 1,2-1-1,0-1-15,3-4 16,2-2-16,1-2 16,0-3-1,0 1-15</inkml:trace>
  <inkml:trace contextRef="#ctx0" brushRef="#br0" timeOffset="156786.7274">24281 6588 0,'0'0'15,"0"0"-15,0 0 16,-6 29 0,-4-7-16,-2 3 15,-2 3 1,2-4 0,1-2-16,1-4 15</inkml:trace>
  <inkml:trace contextRef="#ctx0" brushRef="#br0" timeOffset="157071.7648">24546 6927 0,'0'0'16,"16"-2"-16,8-1 16,9-2-1,8-1-15,1-1 16,1-2 0,6 0-16,-3 2 31,-8 2-31,-6 0 15,-4 1-15</inkml:trace>
  <inkml:trace contextRef="#ctx0" brushRef="#br0" timeOffset="157272.5341">24728 6989 0,'0'0'15,"0"0"-15,0 0 16,-25 37-1,9-11-15,-2 3 16,-3 3 0,1-1-16,1-2 15,3-2 1,1-5 0,3-2-16</inkml:trace>
  <inkml:trace contextRef="#ctx0" brushRef="#br0" timeOffset="157720.8375">25213 6740 0,'0'0'0,"0"0"15,-18 34 1,-2 1-16,-7 11 15,0 4 1,-2 2 0,-5 9-16,2-9 15,4-7 1,6-9-16,7-10 16,6-11-1,7-15-15,5-13 16,9-9-16,7-8 15,2 3-15,2 4 16,1 5 0,2 6-16,1 8 15,-1 9 1,-12 12-16,-6 11 16,-5 2-16,-3 4 15,1-2 1,0-3-16,1 0 15,-1-4-15,1-5 16</inkml:trace>
  <inkml:trace contextRef="#ctx0" brushRef="#br0" timeOffset="158075.3231">25374 7183 0,'0'0'0,"0"0"15,0 0 1,36 1-16,-12-4 16,4-1-16,6-5 15,-4-3-15,0-2 16,-4-3 0,-6 0-16,-7-1 15,-8-1 1,-10 6-16,-11 3 31,-6 8-31,-7 6 16,0 9-1,-2 7-15,2 14 16,9 5 0,17-2-16,14-2 15,20-11-15,17-8 16,-7-3-16,-7-2 15,-5-1-15</inkml:trace>
  <inkml:trace contextRef="#ctx0" brushRef="#br0" timeOffset="158345.0766">26299 6768 0,'0'0'0,"0"0"16,-17 38 0,0-4-16,-5 11 15,1 3 1,1 1 0,-1 5-16,4-7 15,2-12 1,3-9-16,2-5 15,1-3 1,2-2-16</inkml:trace>
  <inkml:trace contextRef="#ctx0" brushRef="#br0" timeOffset="158824.1321">26247 6703 0,'0'0'0,"17"-4"15,8-1 1,7 5-16,7 5 31,-2 2-31,0 5 16,-1 5-1,-7 4-15,-18 3 16,-16 4-16,-16 3 16,-13 3-1,-5-4-15,-4-5 16,3-6-16,5-4 15,6-3-15,13-6 16,25-5 0,18-5-16,6 5 15,10 2 1,1 7-16,0 6 31,-2 9-31,-10 6 16,-20 3-16,-15 4 15,-20 2 1,-17 2-16,-10-6 16,-7-2-1,2-11-15,1-7 16,7-14-16,8-9 16,9-16-1,15-10-15,5 11 16,1 4-16,2 4 15</inkml:trace>
  <inkml:trace contextRef="#ctx0" brushRef="#br0" timeOffset="159093.9048">26827 7177 0,'0'0'15,"-9"11"-15,-5 6 16,-1 6 0,-2 3-16,2-1 15,2-1 1,3-6-16,2-3 15,1-3-15,2-1 16,0-2 0</inkml:trace>
  <inkml:trace contextRef="#ctx0" brushRef="#br0" timeOffset="159263.3506">26821 6838 0,'0'0'0,"0"0"16,24 9-16,-12-3 15,-1-2-15,-1 0 16</inkml:trace>
  <inkml:trace contextRef="#ctx0" brushRef="#br0" timeOffset="159548.8072">27270 6852 0,'0'0'16,"-8"14"-16,-7 9 15,-6 8 1,-5 6-16,-1 5 15,2 4 1,0 8-16,6-3 16,11-6-16,9-8 15,12-8 1,9-9-16,-4-3 16,-2-2-16,-3-3 15</inkml:trace>
  <inkml:trace contextRef="#ctx0" brushRef="#br0" timeOffset="159812.0017">27842 6759 0,'0'0'16,"0"0"-1,-25 21 1,1 6-16,-9 11 15,1 7 1,1 7-16,6-1 16,4 2-16,3 5 15,9-6 1,15-9-16,12-11 16,-3-4-16,-2-4 15,-2-4 1</inkml:trace>
  <inkml:trace contextRef="#ctx0" brushRef="#br0" timeOffset="160166.6178">28247 7139 0,'0'0'0,"0"0"16,-20 24-16,7-3 15,-1 7 1,5-1-16,5 0 16,9-6-16,9-5 15,11-9-15,8-7 16,3-8 0,4-9-16,4-12 15,-7-7 1,-14 2-16,-15 1 15,-15 7-15,-15 6 16,-10 8 0,-9 7-16,6 7 15,4 5 1,0 1-16,5-1 16,5-1-1</inkml:trace>
  <inkml:trace contextRef="#ctx0" brushRef="#br0" timeOffset="160498.9163">29137 6772 0,'0'0'0,"0"0"16,-25 13-1,1 6-15,-5 9 16,-6 17-1,-3 14-15,0 6 16,2 4 0,-6 14-1,6-3 1,-4 5-16,6-10 16,5-14-1,4-11-15,-3-14 16,0-11-16,0-25 15,2-19 1,4 4-16,4 2 16,4 4-16</inkml:trace>
  <inkml:trace contextRef="#ctx0" brushRef="#br0" timeOffset="160668.4232">28560 7086 0,'0'0'0,"17"-5"15,10-1 1,12 1-1,11 0 1,3 0-16,4 0 16,13-1-1,-1-1-15,-12 3 16,-9 2 0,-1 0-16,-8-1 15,-7 2-15</inkml:trace>
  <inkml:trace contextRef="#ctx0" brushRef="#br0" timeOffset="161000.7283">29694 6702 0,'0'0'0,"0"0"15,0 0-15,-11 23 16,-3 1 0,-7 12-1,-6 15 1,-5 8-16,-3 8 16,3-3-16,3-3 15,-2 5 1,6-12-16,3-12 15,3-12 1,4-5-16,1-3 16,3-4-16</inkml:trace>
  <inkml:trace contextRef="#ctx0" brushRef="#br0" timeOffset="161401.6338">29793 6690 0,'0'0'16,"16"3"-16,7 3 16,-3 6-16,1 5 15,-6 5 1,-5 2-16,-11 12 16,-12 3-1,-12-2-15,-11 1 16,-4-5-16,-3-2 15,3-8 1,4-5-16,5-5 16,12-7-1,15-1-15,11 0 16,7 4 0,8 5-1,3 8-15,3 6 16,-1 1-1,1 3-15,-2-2 16,0 1 0,-7-3-16,-5-4 15,0 2-15,-2-7 16,-2-2 0</inkml:trace>
  <inkml:trace contextRef="#ctx0" brushRef="#br0" timeOffset="161617.467">30191 7150 0,'0'0'0,"-6"16"16,-4 9-16,-1 1 16,-1 2-1,1-4-15,1-4 31,0-7-31,-1-8 16,3-1-16,0 1 16,1-1-1</inkml:trace>
  <inkml:trace contextRef="#ctx0" brushRef="#br0" timeOffset="161733.447">30288 6808 0,'0'0'0,"9"10"16,3 6-16,-1-3 16,-1-2-1,-1-1-15</inkml:trace>
  <inkml:trace contextRef="#ctx0" brushRef="#br0" timeOffset="162288.6106">30764 7045 0,'0'0'0,"0"0"16,0 0-16,-19-16 16,2 13-16,-9 5 15,-4 4 1,-8 6-16,-4 7 15,1 9 1,1 6-16,8 1 16,6-1-16,12 2 15,15-7 1,13-12-16,12-8 16,4-9-16,3-8 15,-3-6 1,-1-6-1,-5 3 1,-4 1-16,-1 4 16,-6 5-1,-7 14-15,-6 11 16,-4 11-16,-2 10 16,-1 2-1,1 5-15,-2-3 16,-1-1-16,-6 4 15,-5-4-15,-8-6 16,-6-6 0,-8-10-16,-5-9 15,1-13 1,2-11 0,9 2-16,6 2 15,5 2 1</inkml:trace>
  <inkml:trace contextRef="#ctx0" brushRef="#br0" timeOffset="162774.7221">31098 6808 0,'0'0'15,"0"0"-15,-12 31 32,-3 0-32,-7 9 15,-5 6 1,-3 2-16,3-2 16,0-1-1,-1 3-15,6-8 16,5-12-16,5-10 15,9-15-15,7-13 16,7-7 0,5-7-16,6 2 15,5 0 1,1 6-16,0 5 16,-1 10-1,-3 8-15,-4 8 0,-6 5 16,-4 6-16,-4 1 15,-4 0-15,-2 0 16,-1 2-16,-1-3 16,3-7-1,2-5-15,-1-4 32,0-2-32,0 0 15</inkml:trace>
  <inkml:trace contextRef="#ctx0" brushRef="#br0" timeOffset="163053.513">31476 6938 0,'0'0'16,"-11"14"-16,-6 12 16,-5 7-1,-4 8-15,4-1 16,5-1-16,3 5 15,11-6 1,9-8 0,8-6-16,6-9 15,4-8-15,-2-6 16,-1-6 0,-3-1-16,-4 2 15,-2 1 1</inkml:trace>
  <inkml:trace contextRef="#ctx0" brushRef="#br0" timeOffset="163207.2586">31238 7088 0,'0'0'16,"0"0"-16,29-3 16,-4-1-1,7 1-15,4-1 0,1-1 16,-4 1-16,-4 0 15,-4 1-15</inkml:trace>
  <inkml:trace contextRef="#ctx0" brushRef="#br0" timeOffset="163639.9541">31917 7007 0,'0'0'15,"0"0"1,0 0-16,0 0 16,-39-10-16,39 10 15,-42 2-15,21 2 16,0 2 0,1 4-16,1 1 15,4 4 1,4 1-16,6 2 15,7 1-15,3 0 32,5 1-32,1 0 15,2 0 1,-1 0-16,-1 0 16,-5-2-1,-4 1-15,-6-2 16,-7-2-16,-6-2 15,-4-3-15,0-4 16,0-4-16,5-8 16,3-6-16,-3-2 15,4 3-15,1 0 16</inkml:trace>
  <inkml:trace contextRef="#ctx0" brushRef="#br0" timeOffset="163909.765">32064 6824 0,'0'0'16,"0"0"-16,0 0 15,-7 25-15,7-25 16,-8 29 0,3-13-16,2-3 15,0 0-15,-1-4 16,2 0-16,0-2 16</inkml:trace>
  <inkml:trace contextRef="#ctx0" brushRef="#br0" timeOffset="164094.7927">32319 6843 0,'0'0'0,"0"0"16,0 0-16,-16 38 16,3-13-1,-4 3-15,-1 2 16,1-3-1,3-4-15,2-2 0</inkml:trace>
  <inkml:trace contextRef="#ctx0" brushRef="#br0" timeOffset="164866.4435">26854 7605 0,'0'0'0,"0"0"16,0 0 0,0 0-16,-18 20 31,18-20-31,-26 36 15,9-14 1,-1 5-16,1 1 16,-2-1-1,1 1-15,2 1 16,2-2-16,0-2 16,2-3-16,2-3 15,1-4 1,1-4-16,-1-7 15,0-6-15,1 1 16,2 0 0,-1-1-16</inkml:trace>
  <inkml:trace contextRef="#ctx0" brushRef="#br0" timeOffset="165183.2165">26508 7843 0,'0'0'0,"0"0"16,0 0-16,0 0 15,16 31 1,-16-31-16,9 29 16,-6-15-16,1-1 15,-1-1-15,0-1 16,4-3 0,3-2-16,4-3 15,5-4-15,5-4 16,6-1-1,2-4 1,1-3 0,0 1-16,-1 0 15,-5 3 1,-2 0-16,-11 6 16,-8 3-16,-2 0 15,0 0 1,0 0-16</inkml:trace>
  <inkml:trace contextRef="#ctx0" brushRef="#br0" timeOffset="167152.153">26352 8208 0,'0'0'0,"0"0"16,0 0-16,0 0 16,0 0-16,-26 11 15,26-11 1,-47 21-16,16-4 31,0 0-31,-4 1 16,8-2-1,5 1-15,9-2 16,8-2-16,10-2 16,7-4-16,1 0 15,1-3 1,-3 2-16,-2 2 0,-10 4 16,-8 4-1,-6 3-15,-7 4 16,-2-2-1,1 0-15,6-1 16,3-1-16,9 2 31,9-1-31,3-1 16,2-2-16,-3 2 16,0 1-16,-5 4 15,-4 4-15,-4-1 16,-3-1-1,1-2-15,2-4 16,6-6-16,5-4 16,9-9-16,10-6 15,-3 1-15,-2-1 16,-3 1 0</inkml:trace>
  <inkml:trace contextRef="#ctx0" brushRef="#br0" timeOffset="167352.8106">26872 8288 0,'0'0'15,"-13"5"-15,-10 2 16,-9 5 0,-8 2-1,-6 4-15,-6 2 16,-13 5-1,1-1-15,10-4 16,9-3-16,7-2 16</inkml:trace>
  <inkml:trace contextRef="#ctx0" brushRef="#br0" timeOffset="167575.6474">26398 8551 0,'0'0'15,"0"12"1,-1 7-16,-2 5 15,0 3-15,1 0 16,0 0 0,5-6-1,2-1-15,7-6 16,7-6 0,3-5-16,3-6 15,0-4-15,-1-5 16,2-2-1,-4 3-15,-3 1 16</inkml:trace>
  <inkml:trace contextRef="#ctx0" brushRef="#br0" timeOffset="167738.5831">26531 8597 0,'0'0'16,"0"0"-16,32-5 15,-3 2-15,10-1 16,2-1-16,3-1 15,-3 0-15,-4 0 16,-4 1 0,-4 1-16,-4 1 15</inkml:trace>
  <inkml:trace contextRef="#ctx0" brushRef="#br0" timeOffset="168023.9799">26670 8483 0,'0'0'16,"0"0"-16,0 0 16,14 40-1,-4-14-15,3 4 16,4 3-16,1 1 16,3-2-16,1-3 15,0-3-15,2-4 16,0-4-1,5-6-15,-3-7 16,-1-11-16,0-10 31,2-9-31,2-9 16,-5 6-16,-3 4 16,-3 3-1</inkml:trace>
  <inkml:trace contextRef="#ctx0" brushRef="#br0" timeOffset="168240.321">27666 8144 0,'0'0'15,"0"0"-15,0 0 16,-12 21-16,12-21 16,-34 34-1,9-14-15,-6 4 16,-5 3-1,-2 0 1,-3 2-16,5-4 16,4-3-16,4-3 15</inkml:trace>
  <inkml:trace contextRef="#ctx0" brushRef="#br0" timeOffset="168440.9629">27388 8571 0,'0'0'0,"2"8"16,-2 5-16,-2 2 15,1 1-15,-1 1 16,0 1-16,0-1 0,0-2 16,-1 0-16,2-2 0,1-2 15,0-2-15,0-1 0,0-3 16,0 1-16,0-2 0,0 0 15</inkml:trace>
  <inkml:trace contextRef="#ctx0" brushRef="#br0" timeOffset="168795.3227">27423 8636 0,'0'0'0,"0"0"0,0 0 15,35-12-15,-15 8 16,5-1-16,6 0 15,1 2-15,1-2 0,2 1 16,2 1-16,10-1 0,0 1 16,-5 0-16,-6 1 0,2 2 15,-4 1-15,-6 3 0,-5 0 0,-5 0 16,-5 2-16,-4 2 0,-5 2 16,-4-2-16,-3 0 0,-7 1 15,-4 0-15,-4 1 0,-2 1 16,-2-1-16,-1 0 15,-6 1-15,0 0 16,1-1-16,2-2 0,2 0 0,3-2 16,2-1-16,0-3 0,1-3 15,2-3-15,1-2 0,4 0 16,4-2-16,3-3 16,1 1-16,0 0 0,-1 0 0,1 2 15,1 2-15</inkml:trace>
  <inkml:trace contextRef="#ctx0" brushRef="#br0" timeOffset="169159.0095">27635 8391 0,'0'0'0,"0"0"15,0 0-15,0 0 16,0 0 0,4 21-1,-4-21-15,-3 36 16,1-13-16,-2 3 15,-2 3-15,1 3 16,-2 3 0,1 0-16,-1 1 15,0 0-15,1 0 16,-1 1-16,2-2 16,-2 6-16,0-4 15,2-4-15,1-2 16,-1-6-1,2-3-15,-1-3 16,2-4-16,0-4 0,0-3 16,-3-9-1,-1-6-15,-1 0 16,2 1-16,0 2 16</inkml:trace>
  <inkml:trace contextRef="#ctx0" brushRef="#br0" timeOffset="225126.2416">10201 12024 0,'0'0'0,"0"0"16,0 0-16,28-5 0,-16 2 0,5 1 15,5-1-15,4-1 16,1 0-16,14-1 0,4-1 15,2 0-15,0-2 0,18-1 16,5 0-16,10-2 0,-2 1 0,17-4 16,1-3-1,-4 2-15,-3 1 0,46-7 16,14-4-16,-18 3 0,-10 1 0,2-1 16,4-1-16,-17 4 0,-11 4 15,6-3-15,4-2 16,-12 8-16,-7 5 0,2-3 15,3 1-15,-10 0 0,-7 3 0,-1 6 16,0 5-16,-18 1 0,-12 2 0,-6 1 16,-5-2-16,-10 5 0,-6 1 0,-7-4 15,-4-2-15,-3-3 0</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8T01:40:49.012"/>
    </inkml:context>
    <inkml:brush xml:id="br0">
      <inkml:brushProperty name="width" value="0.05292" units="cm"/>
      <inkml:brushProperty name="height" value="0.05292" units="cm"/>
      <inkml:brushProperty name="color" value="#FF0000"/>
    </inkml:brush>
  </inkml:definitions>
  <inkml:trace contextRef="#ctx0" brushRef="#br0">3668 6178 0,'0'0'15,"0"0"-15,0 0 0,0 0 16,0 0-16,0 0 0,0 0 15,21 9-15,-21-9 0,0 0 0,0 0 16,30 1-16,-30-1 0,20 0 16,-7 0-16,1 1 0,0 2 15,3-3-15,2-3 0,-1 1 0,-1 0 0,4 1 16,1 1-16,0-2 16,-3 1-16,9-2 0,1 1 0,0 1 15,-1-2-15,0 1 0,4-1 16,-4 2-16,-1 1 0,9 0 15,3 0-15,-5-1 0,-2 0 0,1 0 32,4-1-32,-3 4 0,-1 0 0,1-2 15,1 0-15,0-1 0,-1 1 16,6-1-16,2-1 0,-3 1 16,-1 1-16,3 0 0,2 0 15,-4 0-15,-2 0 0,2 0 16,1 1-16,-1-1 0,1 2 0,7-2 15,-1 0-15,0-2 0,-3 1 0,3-1 16,2 0-16,-4 0 0,-4 1 0,5 1 16,-1 0-16,-4-1 15,-1-1-15,-7 1 0,-1 0 16,-5 2-16,-1 2 0,-7-1 16,0 2-16,-4 1 0,-5-1 0,-2-1 15,-3-1 1,1 1-16</inkml:trace>
  <inkml:trace contextRef="#ctx0" brushRef="#br0" timeOffset="2471.1593">4031 6307 0,'0'0'0,"0"0"0,0 0 15,0 0 1,0 0-16,0 0 0,0 0 16,0 0-16,0 0 0,20 14 15,-20-14-15,0 0 0,15 22 0,-15-22 16,14 24-16,-14-24 0,11 20 16,-5-12-16</inkml:trace>
  <inkml:trace contextRef="#ctx0" brushRef="#br0" timeOffset="2771.908">4408 6251 0,'0'0'0,"0"0"0,0 0 15,0 0-15,0 0 0,0 0 16,-10 21-16,10-21 0,0 0 16,-27 28-1,12-12-15,-2-2 0,0 2 0,-5 1 16,-4 2-16,0-1 15,-2 0-15,-7 5 0,-2-1 16,-2 1-16,2-3 0,5-4 0,6-2 16,2-3-16,5-1 0,5-4 15,3-1-15,4-1 0,5 0 16,10-5-16,5-3 0,2-2 0,2 0 0,8-2 16,9-1-16,7-2 0,-2 0 15,3 1-15,2 1 16,4-2-16,-3 0 0,-1 2 0,1 0 15,-8 0-15,-5 1 0,-9 1 16,-4 2-16,-4 1 0</inkml:trace>
  <inkml:trace contextRef="#ctx0" brushRef="#br0" timeOffset="2956.9215">4277 6488 0,'0'0'0,"0"0"16,0 0-16,-14 16 0,14-16 0,-17 21 31,1-4-31,1 3 0,-2 3 0,-3 9 16,-2 4-16,0-3 0,3-1 15,-3 6-15,0-2 0,6-4 16,5-6-16,3-4 0,0-4 16,4-3-16</inkml:trace>
  <inkml:trace contextRef="#ctx0" brushRef="#br0" timeOffset="3172.7339">4122 6741 0,'0'0'0,"0"0"0,0 0 0,1 21 16,-1-21-16,-1 29 0,-1-4 16,1 1-16,1 2 15,-2 9-15,2 2 0,0-5 16,0-4-16,2 6 0,-1-4 15,1-5-15,0-4 0,2-8 16,-3-8-16,-1-2 0,0-3 16,0-2-16,0 3 0,0-3 0</inkml:trace>
  <inkml:trace contextRef="#ctx0" brushRef="#br0" timeOffset="3457.5131">4109 6765 0,'0'0'0,"0"0"0,0 0 0,0 0 16,22-16-16,-22 16 0,25-14 15,-10 7-15,2 0 0,5 0 16,0 3-16,7-3 0,-4 1 0,1 3 16,1 2-16,-1 1 0,-1 1 0,-3 4 15,-1 0-15,-2 3 0,-2 3 16,0 7-16,-3 3 0,-4 1 16,-2 1-16,1 10 0,-3 3 15,0-3-15,-2-3 0,-2 0 16,-1-1-16,1-3 0,-1-2 0,-1 0 15,0-1 1,-1-8-16,-1-1 0,-1-2 16,-1-1-16,-3-3 0,-4-1 15,-3-6-15,-4-4 0,5 0 16,1 2-16,2-1 0</inkml:trace>
  <inkml:trace contextRef="#ctx0" brushRef="#br0" timeOffset="3627.0959">4216 6909 0,'0'0'0,"0"0"16,0 0-16,0 0 0,0 0 0,0 0 16,24-9-16,-24 9 0,30-5 0,-30 5 15,32-7-15,-16 3 16,0-1-16,0 3 0,2 1 0,-2 1 16,0 0-1,-4-1-15,-5 1 0,-1-1 16,0 0-16,0 1 0</inkml:trace>
  <inkml:trace contextRef="#ctx0" brushRef="#br0" timeOffset="3774.2265">4141 7031 0,'0'0'0,"0"0"0,0 0 0,0 0 16,0 0-16,34 0 0,-34 0 15,32-3-15,-32 3 0,39-5 16,-17 2-16,-1 1 0,-1-1 0,-1 2 15,-3-1-15,-2 1 0</inkml:trace>
  <inkml:trace contextRef="#ctx0" brushRef="#br0" timeOffset="3943.6507">4172 7164 0,'0'0'0,"0"0"0,0 0 15,0 0-15,0 0 0,28 0 16,-28 0-16,36-4 0,-14-1 0,3-1 16,6-3-16,1 0 0,0-1 0,2-2 15,-5 2-15,-6 1 0</inkml:trace>
  <inkml:trace contextRef="#ctx0" brushRef="#br0" timeOffset="4244.8282">5218 6356 0,'0'0'0,"0"0"0,0 0 15,0 0-15,0 0 0,0 0 0,-30-3 16,30 3-16,-33 13 0,12-3 16,-1 1-1,0 2-15,0 3 0,-5 2 16,0-1-16,7-1 0,1 0 0,6 0 15,3-2-15,5-2 0,1-2 16,5 0-16,7-2 16,2 0-16,1-1 0,3-4 0,3-2 15,2 1-15,1-4 0,1 1 16,1 0-16,-4-1 0,-1 1 0,1-2 16,-2 2-16,-7-1 0,1 1 0,-4 1 15</inkml:trace>
  <inkml:trace contextRef="#ctx0" brushRef="#br0" timeOffset="4398.4734">4973 6655 0,'0'0'0,"0"0"0,0 0 16,0 0-16,0 0 0,14 19 0,-14-19 15,0 0-15,17 26 0,-17-26 16,14 22-16,-7-12 0,0 1 15,-4-2-15,1-1 0,0 0 0</inkml:trace>
  <inkml:trace contextRef="#ctx0" brushRef="#br0" timeOffset="4699.418">4857 6877 0,'0'0'0,"0"0"0,0 0 0,0 0 16,0 0-16,0 0 0,0 0 15,0 0-15,22 9 0,-22-9 16,32 6-16,-32-6 0,32 7 0,-13-3 0,0-1 15,-3 2-15,1 0 0,-3 2 16,-1 1-16,-3-1 0,-1 0 16,-5 0-16,-3 1 0,-2-1 15,-3 3-15,-2-1 0,-1 0 16,-1-1-16,1-1 0,-3 2 16,1-1-1,-1 0-15,3-1 0,2-1 16,1-1-16,4-1 0,4-2 0,-1 0 15,5 1-15,4-2 0,3-1 16,6-4-16,5 0 0,9-3 16,0 0-16,3 0 0,0-4 15,1 1-15,-6 3 0,-8 0 0</inkml:trace>
  <inkml:trace contextRef="#ctx0" brushRef="#br0" timeOffset="4931.3905">5436 6409 0,'0'0'0,"0"0"0,0 0 16,27-10-16,-27 10 0,32-5 16,-9 3-16,0-1 0,1 1 15,4 1-15,3 0 0,5 1 16,-3 0-16,0-1 0,2-1 15,1 1-15,-4 1 0,-5-2 0,-6 2 16,-3-1-16,-6 1 0,-2-1 0,-1 1 16,-3 0-16</inkml:trace>
  <inkml:trace contextRef="#ctx0" brushRef="#br0" timeOffset="5100.3234">5634 6468 0,'0'0'15,"0"0"-15,0 0 0,0 0 0,0 0 16,-17 28-16,17-28 0,-13 25 16,6-10-16,-3 0 0,1 2 15,-1-1-15,3-1 0,-1-1 16,-3-3-16,3-1 0,2-1 0,-2-2 16</inkml:trace>
  <inkml:trace contextRef="#ctx0" brushRef="#br0" timeOffset="5516.8184">5414 6684 0,'0'0'0,"0"0"0,0 0 15,0 0-15,0 0 0,9 26 0,-9-26 16,4 22-16,-4-22 0,3 28 0,-2-11 16,1-3-16,-2 2 0,0-3 15,0-1-15,0-2 0,0 0 16,0-3-16,0-2 0,1-2 15,-1-3-15,0 0 0,-1-6 16,-1 1-16,1-1 0,1-3 16,0-2-1,3 0-15,0 0 0,4 0 16,1-2-16,3 1 0,-3 0 0,10-3 16,3 2-16,1 3 0,-2 0 15,1 2-15,-2 3 0,-1-1 0,0-1 16,1 4-16,-1 2 15,0 2-15,0 0 0,-3 4 16,-1 3-16,0 4 0,-6 0 0,2 3 0,-2 3 16,-1 0-16,-2 0 0,1 5 15,-3 1-15,-2-3 0,1-1 0,-1-2 16,-1 0 0,0-4-16,-1-2 0,-2 0 0,-2-2 15,-2-4-15,-2 0 0,1-3 16,-3-2-16,4-1 15,0 1-15,2-1 0</inkml:trace>
  <inkml:trace contextRef="#ctx0" brushRef="#br0" timeOffset="5679.6013">5683 6824 0,'0'0'0,"0"0"16,0 0-16,0 0 0,0 0 0,0 0 16,0 0-16,0 26 0,0-26 15,-1 29-15,0-8 0,-1-1 0,0-1 16,-5 3-16,0 1 0,-2-1 0,0-1 15,-7 4-15,-2-1 16,4-4-16,0 0 0,3-4 16,0-3-16,3-2 0</inkml:trace>
  <inkml:trace contextRef="#ctx0" brushRef="#br0" timeOffset="5833.4446">5727 7147 0,'0'0'0,"0"0"15,0 0-15,27 12 0,-16-6 0,1 3 16,1 0-16,0 0 0,1 0 16,3 5-1,1 1-15,-3-2 0,0-2 16,-6-1-16,1 0 0,-1-4 16</inkml:trace>
  <inkml:trace contextRef="#ctx0" brushRef="#br0" timeOffset="9627.1034">4311 4703 0,'0'0'0,"0"0"0,0 0 15,0 0-15,0 0 0,0 0 16,0 0-16,-6-26 0,6 26 0,0 0 16,0 0-16,-21-17 0,21 17 0,0 0 15,-30-8-15,15 8 0,-2 1 16,-1 2-16,-3 3 0,-1 0 16,0 3-16,-8 5 0,-1 4 15,3 2-15,5 1 0,-5 9 16,0-1-16,6 1 15,3 2-15,5 2 0,3 3 16,3-2-16,2-1 0,7 5 16,7-3-16,5-8 0,3-6 0,6-6 15,7-5-15,3-5 16,2-2-16,3-8 0,3-4 0,0-4 16,-3-3-16,6-5 0,0-1 15,-9-2-15,-2-2 0,-9 7 16,-5 5-16,-6 2 0</inkml:trace>
  <inkml:trace contextRef="#ctx0" brushRef="#br0" timeOffset="10077.7838">4718 4466 0,'0'0'15,"0"0"-15,0 0 0,0 0 0,0 0 16,0 0-16,-8 30 0,8-30 15,-10 34-15,1-10 0,-3 5 16,-1 1-16,-1 3 0,-3 10 16,0-1-16,2-3 0,1-1 15,-4 4-15,1-2 0,2-7 16,-1-3-16,3-1 0,3-4 0,5-7 16,-1-4-16,3-3 0,0-2 15,0-6-15,3-3 0,-3-2 16,0-4-16,3-3 0,2-3 0,5-3 15,1-3-15,2-1 0,0-2 16,6-4-16,2 0 0,1 1 16,3 2-16,-2 3 0,1 1 0,-1 2 15,0 4-15,-2 4 0,0 2 16,-3 2-16,0 1 0,-1 7 16,-3 6-16,0 1 0,-3 3 0,-3 5 15,-3 6-15,-1 2 0,-1-1 16,1 2-16,1-1 0,-2 0 15,-2-2-15,1 2 16,0-4-16,2-6 16,0-3-16,0-2 0,0-3 15,-1-3-15,-1-4 0,0 1 16,1-3-16,-2 2 0</inkml:trace>
  <inkml:trace contextRef="#ctx0" brushRef="#br0" timeOffset="10479.26">4976 5019 0,'0'0'0,"0"0"16,0 0-16,0 0 0,27-4 0,-27 4 15,33 0-15,-14-1 0,2 1 16,0-3-16,2 1 0,0-1 16,0 0-16,7-3 0,-5-2 0,1 0 15,-4-2-15,-3 0 0,0-2 16,-2 1-16,-3 0 0,-3-3 0,-3 1 15,-2-1-15,-4 0 0,-4-1 16,-1 1-16,-4 1 0,-1 0 0,-7 2 16,-2 1-16,-2 3 15,0 3 1,-6 1-16,-4 4 0,1 4 0,0 3 16,0 2-16,2 4 15,1 1-15,3 4 0,-3 4 16,3 3-16,3 3 0,5 2 0,2 5 15,5-1-15,5-5 0,8-5 16,3-3-16,5-3 0,4-4 16,1-3-16,9-3 0,6-4 0,1-2 15,2-2-15,2-3 0,0-3 16,0-4-16,-2-3 0,-4 3 16,-7 1-16,-7 2 0</inkml:trace>
  <inkml:trace contextRef="#ctx0" brushRef="#br0" timeOffset="10795.8373">5853 4553 0,'0'0'0,"0"0"0,0 0 15,0 0-15,0 0 0,0 0 16,-25 4-16,25-4 0,-25 24 0,12-7 0,-2 1 15,-1 8-15,0 6 16,-1 4-16,1 2 0,-5 13 16,-4 12-16,6-6 0,1-6 0,1 6 15,4-5-15,1-6 0,2-7 16,-1 5-16,3-4 16,2-5-16,0-5 0,2-3 0,-1-3 0,2-6 0,2-3 15,-2-3-15,-1-2 0,-1-2 16,-1 0-16,-1-7 0,-7-3 15,7 0-15,0 1 0,2 0 16</inkml:trace>
  <inkml:trace contextRef="#ctx0" brushRef="#br0" timeOffset="11012.1053">5399 4963 0,'0'0'0,"0"0"0,0 0 15,26-8-15,-26 8 0,28-8 16,-10 3-16,3 0 0,1 0 0,4 2 16,1-2-16,3 3 0,0 1 0,7-2 15,1-3-15,-4 1 0,-1 3 16,7-5-16,-5-1 16,-5 2-16,-5 4 15,-5 0-15,-3 2 0,-6 0 16,0 0-16,-5 0 0</inkml:trace>
  <inkml:trace contextRef="#ctx0" brushRef="#br0" timeOffset="15867.3791">6725 6274 0,'0'0'0,"0"0"16,0 0-16,0 0 0,22-17 0,-22 17 15,0 0-15,25-16 0,-11 10 0,2 0 16,4 1-16,1-1 16,1 0-16,4-1 0,5-2 0,10 0 15,1 1-15,16 0 0,6 0 16,-2-2-16,-3 0 0,19 1 16,4-1-16,-2 1 0,-4 1 15,21-3 1,1-1-16,7-2 0,-8 0 0,43 0 15,-9 4-15,-20 1 0,-13 0 16,0 2-16,-3 1 16,-13 1-16,-11 2 0,-1-1 0,1 1 15,-13 2-15,-7 3 0,-10 3 16,-7-1-16,-11 0 0,-7-2 16,-3 1-16,-3 2 0,-4-3 0,-1 0 0,-2 0 15</inkml:trace>
  <inkml:trace contextRef="#ctx0" brushRef="#br0" timeOffset="16252.2776">7039 6427 0,'0'0'0,"0"0"16,0 0-16,28 7 15,-28-7-15,22 14 16,-13-6-16,-2-1 0,0-2 15,-2 1-15</inkml:trace>
  <inkml:trace contextRef="#ctx0" brushRef="#br0" timeOffset="16584.5599">6835 6644 0,'0'0'0,"0"0"16,0 0-16,0 0 0,30-4 0,-30 4 15,28-1-15,-13 0 0,2 1 16,-1 2-16,2 2 0,-2 2 16,-3 1-16,0 8 0,-8 2 15,-4 4 1,-3 2-16,-5 4 0,-3 3 16,-1 0-16,-1-1 0,-2 4 15,0-1-15,3-4 0,2-3 0,3-4 16,3-3-16,6-3 0,5-2 15,7-7-15,7-3 0,4-8 16,2-4-16,8-5 0,3 0 16,1-2-16,0 0 0,7-8 0,1-4 15,-13 6-15,-6 5 0,-7 4 0</inkml:trace>
  <inkml:trace contextRef="#ctx0" brushRef="#br0" timeOffset="16753.5269">7413 6528 0,'0'0'0,"0"0"16,22-1-16,-7 1 0,3 0 0,2-2 15,3 1-15,9-2 0,1 0 16,1 2-16,2-1 0,3 0 16,-1-1-16,-4 0 0,-2 2 15,-7-1-15,-4 1 16,-4 0-16,-3 0 0,-3 1 15</inkml:trace>
  <inkml:trace contextRef="#ctx0" brushRef="#br0" timeOffset="16932.0289">7633 6606 0,'0'0'0,"0"0"16,0 0-16,0 0 0,0 0 0,-7 22 16,6-10-16,-2 2 0,1 3 0,0 4 15,-1 1-15,2 3 0,-3 0 16,2 7-16,0 0 0,1-3 15,0-1-15,1-3 0,0-3 16,-1-1-16,-1-4 0,1-6 16,1-1-16,0-2 0</inkml:trace>
  <inkml:trace contextRef="#ctx0" brushRef="#br0" timeOffset="17100.8964">7547 6879 0,'0'0'0,"0"0"16,0 0-16,0 0 0,26-5 15,-26 5-15,26-8 0,-10 3 16,1 2-16,2-1 0,1-1 16,0 1-16,0-1 0,-1 2 0,1 0 0,2-1 15,-3 1-15,-6 0 0,-4-2 16,-2 1-16,-2 2 0,1-1 16</inkml:trace>
  <inkml:trace contextRef="#ctx0" brushRef="#br0" timeOffset="17332.3581">7334 6849 0,'0'0'0,"0"0"0,0 0 16,-7 33-16,4-18 0,-1 5 16,2 2-16,1 0 0,2 0 0,3 5 15,4-2 1,3-3-16,5-3 0,5-5 15,3-2-15,11-3 0,4 0 16,4-7-16,1-3 0,0-3 16,2-2-16,9-6 0,-1-2 15,-12 1-15,-9 5 0,-7 1 16</inkml:trace>
  <inkml:trace contextRef="#ctx0" brushRef="#br0" timeOffset="17539.6418">8012 6711 0,'0'0'0,"0"0"16,0 0-16,0 0 0,32-11 0,-32 11 15,34-6 1,-14 1-16,2 0 0,1-1 16,1 0-16,1 1 0,2 1 15,5-3-15,-2-2 0,-4 2 16,-3 1-1,-3 0-15,-3 2 16,-4-1-16</inkml:trace>
  <inkml:trace contextRef="#ctx0" brushRef="#br0" timeOffset="17840.5677">8211 6502 0,'0'0'0,"0"0"15,0 0-15,0 0 0,0 0 16,3 29-16,-3-29 0,-3 33 0,0-11 15,-2 5-15,1 2 0,1 1 0,-1 2 16,0 9-16,1-2 0,-1-4 16,2-2-16,2 1 0,-2-3 15,1-4-15,-4-4 0,1-5 16,0-2-16,-4-3 0,-2-2 0,0-4 16,-1-1-16,-2-4 0,-3-2 15,2-3 1,-3-3-16,4-2 0,1-1 15,2-1-15,1-2 0,4 0 16,-1 2-16,6 0 0,4-1 16,4 1-16,6-1 0,2-1 15,4-1-15,4-3 0,3 0 0,8-3 16,1 1-16,-6 2 0,-4 4 16,-8 2-16</inkml:trace>
  <inkml:trace contextRef="#ctx0" brushRef="#br0" timeOffset="18188.4802">8529 6342 0,'0'0'0,"0"0"15,0 0-15,0 0 0,0 0 0,29 6 16,-29-6-16,28 5 0,-28-5 15,36 5-15,-17-2 0,-1 0 16,-1 0-16,-1 1 0,-2 2 16,-2-1-16,-3 1 0,-5 1 0,-2 1 15,-6 2-15,-2 0 0,-9 2 0,-2 2 16,-7 2-16,0 1 0,-1-3 16,0 0-16,-2 0 0,4 0 15,5-5-15,5-2 0,4 0 16,4-1-16,7-2 0,6-1 15,5-2-15,5 1 16,5-3-16,4-1 0,2 0 16,0-1-16,7-3 0,0-1 15,-6 0-15,-6 3 0,-4-1 16</inkml:trace>
  <inkml:trace contextRef="#ctx0" brushRef="#br0" timeOffset="18442.572">8458 6560 0,'0'0'0,"0"0"16,-1 20-16,0-5 0,-1 0 0,-2 7 16,1 6-16,-1 12 0,-1 3 0,0 14 15,-1 3-15,2-7 0,-1-4 0,1 3 16,1-3-16,0-7 0,3-3 15,2-2-15,1-7 0,-2-10 16,1-5-16,-2-3 0,0-2 16,0-4-16,1-2 0,-1-1 15,0-1 1,0-2-16</inkml:trace>
  <inkml:trace contextRef="#ctx0" brushRef="#br0" timeOffset="18643.2293">8527 6882 0,'0'0'0,"0"0"16,19-7-16,-4 3 0,2 1 0,7-1 15,3-1-15,8-1 0,0 0 16,3 0-16,1 2 0,4-3 16,-3-1-16,-3 3 0,-4 1 15,-6 0-15,-5 1 0,-7 1 0,-6 2 16,-3 2-16,0-2 0,-2 0 15</inkml:trace>
  <inkml:trace contextRef="#ctx0" brushRef="#br0" timeOffset="18806.0521">8747 6757 0,'0'0'0,"0"0"0,0 0 16,0 0-16,0 24 0,0-24 0,-2 23 15,2-23-15,-4 35 0,1-14 16,0 1-16,-1 0 0,1-1 0,-1 4 16,-2-4-16,2-2 0,0-3 0,1-3 15</inkml:trace>
  <inkml:trace contextRef="#ctx0" brushRef="#br0" timeOffset="18991.1728">8638 7140 0,'0'0'0,"0"0"0,0 0 15,6 22-15,-6-22 0,9 22 16,-6-9-16,2 1 0,-1-1 16,1-2-16,0-3 0,-3 0 0,1-1 15,-1-2-15,-1 1 0,0-3 16</inkml:trace>
  <inkml:trace contextRef="#ctx0" brushRef="#br0" timeOffset="19292.3172">8750 7115 0,'0'0'16,"0"0"-16,20-5 0,-7 4 16,2 1-16,0 0 0,2 0 15,-2 1-15,0 2 0,3-1 16,0 1-16,-6 2 15,-3 1-15,-5 3 16,-3 2-16,-4 1 16,-5 1-16,-2 1 0,-2-1 0,-3-1 15,-4 2-15,3-3 16,1-2-16,3 1 16,2-4-16,8 0 0,5-1 15,4-1-15,4 0 0,7-1 16,9-2-16,1-4 0,1 0 0,4 0 0,3 0 15,6-2-15,-2 0 0,-7 1 16,-5 2-16,-6 0 0</inkml:trace>
  <inkml:trace contextRef="#ctx0" brushRef="#br0" timeOffset="19863.0473">9707 6202 0,'0'0'0,"0"0"0,0 0 16,0 0-16,0 0 0,33-13 15,-33 13-15,39-7 0,-17 6 16,4-1-16,5 1 0,2-1 0,4 0 16,14-1-16,5-1 15,13 1-15,-1-2 0,16 1 0,0 2 16,-4-2-16,-1 2 0,14-2 16,0 0-16,2 2 0,-11 1 15,29 2-15,-10 0 0,-18 2 16,-12 2-16,-3-3 0,-5-1 15,-10 0-15,-8 2 0,-7-3 16,-5 1-16,-6 1 0,-4 1 16,-5 2-16,-5 1 0,-7-5 15,-3-3-15,-5 2 0,-5 5 16,-6-2-16,-6 1 0,6-2 0,2 0 16,2-1-1</inkml:trace>
  <inkml:trace contextRef="#ctx0" brushRef="#br0" timeOffset="22317.7057">10410 6326 0,'0'0'0,"0"0"0,0 0 15,0 0-15,-15 20 0,15-20 16,-23 26-16,4-3 16,-3 6-16,-2 2 0,-3 2 0,-7 11 15,-1 4-15,-7 10 16,1-1-16,-6 10 15,2-4-15,8-11 16,9-11-16,3-2 16,9-10-16,4-6 0,3-6 15,2-4-15</inkml:trace>
  <inkml:trace contextRef="#ctx0" brushRef="#br0" timeOffset="22534.1056">10257 6599 0,'0'0'0,"0"0"0,0 0 16,0 0-16,-2 27 0,2-27 0,-5 37 16,0-12-16,1 4 0,-1 4 15,0 3-15,-2 14 0,1-1 16,0 8 0,2-6-16,1-9 0,2-10 0,2 3 15,2-8-15,2-7 0,3-9 16,0-9-16,0-4 15,0-1-15,-2 2 0,-2 0 0</inkml:trace>
  <inkml:trace contextRef="#ctx0" brushRef="#br0" timeOffset="22719.2881">10607 6329 0,'0'0'0,"0"0"0,0 0 16,0 0-16,0 0 0,0 0 15,9 27-15,-9-27 0,3 24 16,-3-24 0,-2 40-16,-2-16 0,0 0 0,0 0 15,0-1-15,2 2 0,1-5 16,0-3-16,0-2 0,0-3 16</inkml:trace>
  <inkml:trace contextRef="#ctx0" brushRef="#br0" timeOffset="23220.8264">10666 6337 0,'0'0'16,"0"0"-16,0 0 0,0 0 0,25-16 16,-25 16-16,31-9 0,-12 5 15,1-1-15,2 3 0,1 0 16,-1 0-16,-1 2 0,4 1 16,-3 2-16,-6 0 0,-4 2 15,-6 3-15,-6 2 0,-7 1 0,-4 0 0,-5 4 16,-5 0-16,-4 1 0,-2-1 15,-7 4-15,-1 1 16,5-3-16,2-1 0,6-2 0,4 0 16,7-2-16,5 0 0,7-3 15,5-1-15,8-3 0,4-3 16,10-1 0,6-2-16,4-1 0,1-4 0,9-2 15,-1-2-15,-7 3 0,-6 2 16,-5 0-16,-4 2 0,-8 1 15,-6 2-15,-14 2 0,-8 1 16,-6 3-16,-8 2 0,-7 5 16,-6 6-16,-13 2 0,-2 0 0,-4 3 15,-4 3-15,-3 1 0,7-3 0,6-1 16,6-2-16,12-5 16,9-3-16,8-2 15,11-2-15,22-5 0,19-1 16,2-3-16,3-3 0,14-4 15,11-2-15,-6 1 0,-5 0 0,13 0 16,4 0 0,-11 2-16,-9 0 0,7-3 15,-16 0-15,-13 4 0,-9 1 0,-17 0 16,-10 2-16,-2 0 16,-1 2-16,3-1 0,2 1 15,1-1-15</inkml:trace>
  <inkml:trace contextRef="#ctx0" brushRef="#br0" timeOffset="23521.7066">10847 6666 0,'0'0'0,"0"0"0,0 0 16,3 23-16,-3-23 0,1 35 16,-1-8-16,0 3 0,0 2 0,0 9 15,2 0 1,-1-3-16,0-4 0,0 2 15,0-4-15,-2-3 0,-1-4 0,-3-3 16,-2-1-16,-3-4 16,-2-2-16,-4-5 0,-3-4 15,2-3-15,-1-5 0,0-2 16,2-5-16,0 0 0,2-1 0,3 0 16,2 2-16,5 0 0,2 1 0,6-3 15,5 0-15,3 3 0,5 1 16,9-3-16,6-2 0,3-2 15,4 0-15,-7 3 0,-7 1 16,-4 2-16</inkml:trace>
  <inkml:trace contextRef="#ctx0" brushRef="#br0" timeOffset="23976.4643">11467 6462 0,'0'0'0,"0"0"0,0 0 16,0 0-16,23 12 16,-23-12-16,22 16 0,-22-16 15,25 22-15,-13-9 0,-1 2 16,-1-1-16,-2 1 0,-2-2 16,-3 0-16,-3-2 0,-2 0 0,-7 1 15,-4 2-15,-3-3 16,0 0-16,-4-2 0,-3-2 0,1-2 15,1-1-15,1-2 0,1-4 0,2-1 16,2-1-16,3-6 0,3-4 16,4-1-16,1 0 0,3 0 15,1-2-15,1 4 0,0 0 0,2-1 16,-1 2-16,0 5 0,1 2 16,2 6-16,0 5 0,-1 3 15,-2 5-15,-3 11 16,-3 9-16,0 4 15,0 3-15,-3 15 0,1 5 16,0 7-16,0-4 0,1 7 16,0-4-16,0-16 0,-1-11 0,2-6 15,2-8-15,1-9 0,-1-5 16,2-6-16,2-4 0,0-9 16,2-8-16,0 4 0,-1 3 0,-1 1 15</inkml:trace>
  <inkml:trace contextRef="#ctx0" brushRef="#br0" timeOffset="24779.295">12123 6232 0,'0'0'0,"0"0"16,0 0-16,0 0 0,0 0 0,-30 25 16,12-10-16,-2 2 0,-1 0 15,0 1-15,1 1 16,2-1-16,2-1 0,3 4 0,4-2 15,7-3-15,6-2 0,5-2 16,8-2 0,4-3-16,4 0 0,9-2 15,3-2-15,-2-2 0,-1-1 0,-4 0 16,-3 0-16,-8 2 0,-3 0 16,-11 2-16,-8 1 0,-9 1 15,-7 1-15,-11 3 0,-8 2 16,7-3-16,6 0 0,-20 7 15,-13 7-15,-4-1 0,8-4 0,5-3 16,11-4-16,12-3 0,7 2 0,9-6 16,7-1-16,8 2 0,7 0 15,8-2-15,8 0 0,4-1 16,3-2-16,3 3 0,0 0 16,0-1-16,-3 0 0,1-1 15,-5 2 1,-8-1-16,-5 0 0,-9 1 15,-4 1-15,-5 2 0,-3 1 0,-13 2 16,-8 1-16,2-1 0,-2 2 16,-11 1-16,-6-2 0,6-1 15,4 1-15,4-1 0,3-1 16,3-1-16,3-2 0,6-2 16,6 1-16,2 1 0,4-2 0,6 0 0,5 2 15,4 0-15,4-1 0,4 2 16,5-2-16,-1 0 0,0 2 15,1-1-15,3 2 0,-4-1 16,-5-1-16,-3 0 0,-4 0 16,-3 1-16,-3 0 0,-5 2 15,-4 2 1,-6-1-16,-6-2 0,-5 1 0,-4 3 16,-3 0-16,-3 1 0,-3 0 15,-3-2-15,-1 0 0,2-2 16,-6 0-16,0-3 0,8 0 15,4-3-15,6-1 0,5 0 16,3 0-16,3 2 0,5-2 16,1-1-16,7 1 0,2-1 0,11 2 15,7 0-15,-2-1 0,3 1 0,14 1 16,6 1-16,2 1 0,1-1 0,15 2 16,2 1-16,-4-2 15,-5 1-15,9 1 0,-1 0 16,-7-2-16,-5-3 0,-1-2 0,-6-1 15,-13 0-15,-9 0 0,-7 1 0</inkml:trace>
  <inkml:trace contextRef="#ctx0" brushRef="#br0" timeOffset="25111.1096">12690 6567 0,'0'0'0,"0"0"0,0 0 0,32-9 0,-32 9 15,33-4-15,-5 3 0,1-2 16,2 1-16,13 0 0,4-1 15,8 2-15,-4 2 0,7-2 16,-5-1-16,-8-2 0,-6 2 0,-8-1 16,-6 2-16,-8-1 0,-8-2 15,-11-2 1,-11-1-16,1 1 0,-2 2 16,-9-2-16,-6 0 0,0-2 15,1 0-15,2 0 0,5 3 16,5 0-16</inkml:trace>
  <inkml:trace contextRef="#ctx0" brushRef="#br0" timeOffset="25311.735">12929 6374 0,'0'0'0,"0"0"0,0 0 0,0 0 0,0 0 0,14 32 15,-11-13-15,0 3 16,0 4-16,-2 7 0,0 7 16,-1 12-16,1-1 0,0 11 0,1-2 15,-1-6-15,0-5 0,2 3 16,-1-5-16,0-7 0,0-6 15,-1-6-15,1-3 0,-1-7 0,0-3 0,1-8 16,0-4-16,-2-3 16,-1-8-16,0 5 0,0-1 15,0 1-15</inkml:trace>
  <inkml:trace contextRef="#ctx0" brushRef="#br0" timeOffset="25528.0272">13016 6642 0,'0'0'0,"0"0"0,0 0 16,-24 18-16,24-18 0,-32 28 0,8-6 15,-1-1-15,-2 4 0,-8 8 16,-1 4-16,-4 4 0,6-2 16,-1 0-16,5-5 0,7-9 0,4-5 15,9-8-15,7-6 0,3-6 16,2-8-16,2-5 0,3-4 15,-2 3-15,0 3 0,-1 2 0</inkml:trace>
  <inkml:trace contextRef="#ctx0" brushRef="#br0" timeOffset="25697.6681">12973 6786 0,'0'0'0,"0"0"0,0 0 16,29 14-16,-16-8 0,2 2 0,4 3 15,6 4-15,2 3 0,0-1 16,2 0-16,2-4 0,1-1 15,6 0-15,0-3 0,-6-3 16,-5 0-16,0-4 0,-3-2 16,-2-2-16,-2-2 0,-5 1 0,-2 0 15,-2 2-15</inkml:trace>
  <inkml:trace contextRef="#ctx0" brushRef="#br0" timeOffset="25866.9752">13516 6445 0,'0'0'0,"0"0"15,0 0-15,34-3 0,-17 2 0,4-1 16,3 1-16,0 1 0,2 0 0,8 0 16,1 1-16,-3 2 15,-2-1-15,0 0 0,-6-1 16,-4 1-16</inkml:trace>
  <inkml:trace contextRef="#ctx0" brushRef="#br0" timeOffset="26230.4872">13491 6681 0,'0'0'0,"0"0"0,0 0 15,37-3-15,-37 3 0,37-2 16,-13 1-16,0 1 0,0-1 0,7 0 15,0 1-15,-3 0 0,-4 0 16,-1 2-16,-4 1 16,-7 1-16,-4 0 0,-9 3 0,-6 0 15,-1 4 1,-1 2-16,-6 1 0,-6-1 16,1 1-16,0 0 0,-3 5 0,2-1 15,4 0-15,1-4 0,5 2 16,3-2-16,4 0 0,3-4 15,8-2-15,5-2 0,5-5 16,5-1-16,7-3 0,4-1 16,-1 0-16,0-2 0,-3 1 0,-4-2 0,-3 0 15,-3-2-15,-7 1 0,-4 0 16,-4 0-16,-3 0 0,0 2 16,0 0-16,1 3 0</inkml:trace>
  <inkml:trace contextRef="#ctx0" brushRef="#br0" timeOffset="26515.3971">13567 6596 0,'0'0'0,"0"0"0,0 0 16,0 0-16,0 0 0,0 0 0,0 0 16,-9 22-16,9-22 0,-17 29 15,8-9-15,-2 5 0,1 1 0,0 6 16,1 3-16,-1 9 0,1 1 0,4-4 15,1-2-15,4 2 0,4-6 16,6-6-16,4-3 0,5-7 16,2-3-16,4-4 0,2-2 15,3-5-15,2 0 0,6-3 16,-2-2-16,-1 1 0,0-1 0,-7 0 31,-2-2-31,-7 1 0,-3 1 0,-6-1 16,-4 0-16,-8 3 0,-6 2 15,2 0-15,1-2 0,1 0 16</inkml:trace>
  <inkml:trace contextRef="#ctx0" brushRef="#br0" timeOffset="32404.5452">14565 7024 0,'0'0'15,"-9"-2"-15,-3-1 16,-3 2-16,-1 0 0,-13 1 0,-4 2 16,-4 1-16,-3 2 0,-14 4 15,-3 1 1,-12 3-16,3 3 0,-3 4 0,-3 3 15,-11 6-15,2 3 0,-9 8 16,4 3-16,7-2 0,5 0 16,-25 22-16,13 0 0,16-4 0,13-2 15,12-1-15,9-1 16,9-2-16,8-1 0,7-1 16,6 2-16,9-9 0,7-5 0,12-4 0,9-2 15,12-2-15,7-2 0,10-6 16,7-6-16,6-2 0,4-1 15,8-4-15,5-5 0,2-3 16,-1-1-16,6 0 0,5 1 16,-1-5-16,2-1 0,2 1 15,2 1-15,-7-4 16,-3 0-16,-2-6 0,-2-2 16,-6 0-16,-4 1 0,-2-9 15,-2-4-15,-6-6 0,-5-2 16,-2-3-16,-1 1 0,-8-1 0,-7-3 15,-2-6-15,-4-8 16,-8 1-16,-5 1 0,-8-1 16,-5 2-16,-9 1 0,-7 1 0,-8-6 0,-4-3 15,-8 6-15,-7 5 0,-12 3 16,-8 2-16,-7 7 0,-4 5 0,-13 3 16,-7 2-16,-2 11 15,-1 6-15,-7 8 0,-5 4 16,0 6-16,-1 4 0,-2 9 15,0 9-15,29-11 0,19-6 0,16-4 0</inkml:trace>
  <inkml:trace contextRef="#ctx0" brushRef="#br0" timeOffset="33307.4586">13868 8597 0,'0'0'0,"0"0"0,26-1 15,-12 0-15,0 0 16,8-1-16,5-1 0,11-2 16,2 0-16,14-1 0,3 0 15,-1 0-15,-1-2 0,13 0 16,-1 0-16,-7-1 0,-3 1 15,2 2-15,-5 5 0,-9 0 16,-6 1-16,-8 5 0,-5 3 16,-6-1-16,-5-1 0,-12 3 0,-6 4 15,-6-3-15,-5 2 0,-9 5 0,-6 3 16,-5-1-16,-1 0 0,-9 1 16,-8 3-16,-6 3 0,1-2 0,-4 1 15,-1 1-15,-2-3 16,8-3-16,2-1 0,1 0 15,9-3-15,5-3 16,6-2-16,9-5 0,9-5 16,4-3-16,3-7 0,3-3 15,5 2-15,3-3 0,5-5 16,6-6-16,-1 1 0,2-2 0,5-4 16,3-3-16,1-1 0,-2 0 15,7-8-15,3 0 0,-2 2 16,-2 2-16,0 1 0,3 0 0,-4 6 15,-3 3-15,2 0 0,1 2 16,-8 9-16,-3 3 0,0 5 16,-2 4-16,0 4 0,-1 4 0,2 7 15,-1 4-15,-4 1 0,-1 3 16,-3 6-16,0 8 16,-3-2-16,-1 1 0,1 5 0,-1 4 0,0-1 15,0-2-15,-1 9 0,0 0 16,-1-5-16,0-4 0,0 0 15,0-3-15,0-2 0,-1-3 0,0-5 16,0-2-16,-1-3 0,0-2 16,0-6-16,-1-2 15,1-5-15,0-1 16,-5-6-16,-3-5 0,2-1 16,-2-4-16,-1-3 0,0-6 15,-4-1-15,0-1 0,-5-5 0,-3-3 16,-3-8-16,2 1 0,0 1 15,-1 0-15,0 5 0,2 4 16,-4-1-16,-1 3 0,7 9 16,1 4-16,3 1 0,3 2 0,5 4 0</inkml:trace>
  <inkml:trace contextRef="#ctx0" brushRef="#br0" timeOffset="44236.3559">3885 10168 0,'0'0'0,"0"0"15,0 0-15,19-2 0,-19 2 16,20-2-16,-20 2 0,27-2 15,-11 1-15,-1 0 0,5 1 16,2-2-16,0 1 0,8 0 0,3 1 16,-1 0-16,0 0 0,3 0 0,5 2 31,5-2-31,0 0 0,4 0 16,2 3-16,0-2 0,-1-1 15,13 1-15,2-1 0,-4 1 16,-1 1-16,12 0 0,1 1 15,-3-1-15,-4-2 0,13 3 0,-1 2 16,-7-3-16,-5-2 0,33 4 16,-11 1-16,-16 3 0,-10 2 15,-3-3-15,-3-4 0,-9-2 16,-5-1-16,-4 4 0,-3 4 16,-13-1-16,-10 0 0,-2-3 15,-4-1-15,-2 0 0</inkml:trace>
  <inkml:trace contextRef="#ctx0" brushRef="#br0" timeOffset="45982.9854">4254 8214 0,'0'0'0,"0"0"15,0 0-15,0 0 0,0 0 0,0 0 16,0 0-16,0 0 0,-18 15 15,18-15-15,-26 20 0,26-20 0,-35 26 16,13-11-16,0 2 0,-2 0 16,2-1-16,-5 6 0,0-1 15,3-2-15,6-1 0,-3 0 16,5-2-16,6-5 0,4-2 0,5-4 16,5-1-16,5-4 0,6-1 15,5-3 1,8-3-16,0 2 0,2 2 15,13-6-15,1 0 0,-2 0 16,-3-1-16,1 3 0,-3 1 16,-5 3-16,-6 4 0,-5 2 15,-6 1-15,-11 4 0,-7 4 0,-9 0 16,-10 4-16,-7 1 0,-3 0 16,-17 6-16,-6 1 0,1-4 0,0-2 0,-4 3 15,4 1-15,12-5 0,5-4 16,9-1-16,8-4 15,13-3-15,7-1 0,19-3 16,11-3-16,4-3 0,8-4 0,20-4 16,7-1-16,-3-1 0,-4-1 15,11 2-15,0 2 0,-15 2 0,-10 0 16,5 0-16,-17 1 0,-12 2 16,-8 3-16,-3 1 0</inkml:trace>
  <inkml:trace contextRef="#ctx0" brushRef="#br0" timeOffset="46183.1199">3948 8738 0,'0'0'0,"0"0"0,0 0 16,-7 26-16,7-26 0,-9 28 0,4-6 15,0 3-15,-1-1 0,-1 5 16,2 1-16,-5 9 0,1-1 15,-3 2-15,0-5 0,4-6 0,1-3 16,3-9-16,4-7 0,0-2 0,0-1 16,0-2-16</inkml:trace>
  <inkml:trace contextRef="#ctx0" brushRef="#br0" timeOffset="46399.576">4300 8761 0,'0'0'0,"0"0"16,15 2-16,-6-2 0,-3 0 0,2 1 16,0 3-16,-2 0 0,1-1 15,-1 3-15,-3 2 0,-3 0 16,0 1-16,-7 2 0,-4 0 16,-2 0-16,-2-1 0,-9 3 0,-1 0 15,-2 0-15,1-2 0,-3-1 16,4-5-16,3-1 0,6-1 0,0 1 15</inkml:trace>
  <inkml:trace contextRef="#ctx0" brushRef="#br0" timeOffset="46568.9412">4166 8747 0,'0'0'0,"0"0"0,0 0 0,0 0 0,0 0 0,-3 30 16,3-30-16,-10 37 0,1-15 16,4 2-16,0 3 15,2 0-15,3-1 0,3 5 0,5-1 16,3-6-16,3-5 0,13 0 15,6-4-15,2-8 0,1-4 16,3-8 0,5-6-16,-10 2 0,-5 2 0,-6 2 15</inkml:trace>
  <inkml:trace contextRef="#ctx0" brushRef="#br0" timeOffset="46785.2026">4594 8678 0,'0'0'0,"0"0"16,0 0-16,29-3 0,-29 3 16,37-7-16,-8 2 0,4 1 15,0-1-15,13 0 0,3-1 16,-2 1-16,-1 0 0,5 1 16,-9 0-16,-5 0 0,-5 1 15,-4-2 1,-11 1-16,-9 1 0,-7-2 0,-4-1 15,-5 0-15,2 0 0,0 2 16,3 0-16</inkml:trace>
  <inkml:trace contextRef="#ctx0" brushRef="#br0" timeOffset="46970.3833">4967 8373 0,'0'0'0,"0"0"0,0 0 16,0 0-16,12 22 0,-12-22 15,2 42-15,-7-14 0,1 3 16,-3 15-16,-2 7 0,1-2 16,1-2-16,-1 7 0,1-4 15,2 1-15,0-9 16,2-6-16,-1-5 16,0-9-16,-2-4 0,3-5 0,0-3 15,0-2-15</inkml:trace>
  <inkml:trace contextRef="#ctx0" brushRef="#br0" timeOffset="47139.8079">4965 8704 0,'0'0'0,"0"0"15,0 0-15,0 0 0,0 0 0,-25 24 16,25-24-16,-29 32 16,12-16-16,-3 2 0,-2 3 15,0-1-15,0 1 0,-4 2 16,-1-1-16,5-4 0,4-3 0,1 0 15,3-3-15,2-2 0</inkml:trace>
  <inkml:trace contextRef="#ctx0" brushRef="#br0" timeOffset="47271.498">4899 8780 0,'0'0'16,"0"0"-16,0 0 0,25 9 0,-25-9 16,23 11-16,-13-3 15,0-1-15,-1-1 16,2 1-16,2-3 15,-3 0-15,-2 1 0,0-2 0</inkml:trace>
  <inkml:trace contextRef="#ctx0" brushRef="#br0" timeOffset="47456.4617">5148 8681 0,'0'0'0,"0"0"15,0 0-15,0 0 0,-3 25 0,3-25 16,-8 33-16,4-12 0,-3 0 15,0 2-15,0 3 16,0-4-16,1-2 0,0 2 0,3-3 16,2-5-16,-2-4 0,3-1 15,-3-1 1,2-3-16</inkml:trace>
  <inkml:trace contextRef="#ctx0" brushRef="#br0" timeOffset="47804.2938">5182 8692 0,'0'0'0,"0"0"16,0 0-1,0 0-15,0 0 0,0 0 0,20-14 16,-20 14-16,0 0 0,31-1 16,-16 3-16,-1 1 0,-1 0 0,0 1 15,1 3-15,0 0 0,-3 0 0,0 3 16,0 1-16,-2 0 0,-2 0 16,-2 3-16,-3 1 15,-1 0-15,-2 1 0,-1 0 16,-3 1-16,0 0 0,-2 0 0,2 0 15,-1 0 1,2-3-16,1-2 0,-1 1 16,3-1-16,2-2 0,3 0 0,3-2 15,4-1-15,4-1 16,4-2-16,3-3 0,2-4 0,1 1 16,1-1-16,0-5 0,2-3 15,2-4-15,-1 0 0,-4-2 16,2-3-16,-3 1 0,-4-3 0,-3-1 15,-3-4-15,-5 3 0,-2 0 0,-4 1 16,-7 3-16,2 7 0,0 4 16,1 0-16</inkml:trace>
  <inkml:trace contextRef="#ctx0" brushRef="#br0" timeOffset="48437.6682">7458 9943 0,'0'0'15,"0"0"-15,32-1 0,-7 1 0,2 0 16,0 0-16,1 0 0,15 0 16,7 0-16,7-1 0,-3 0 0,21 4 15,8 1-15,-8 0 16,-8-2-16,27 3 0,21 4 0,-17-5 0,-12 0 15,58 4-15,1 2 0,-26-3 16,-16 1-16,17-1 0,13 1 16,-20 1-16,-15-1 0,19 1 15,14-2-15,-20-2 0,-12 0 0,14-1 16,12 1-16,-23-2 16,-14 0-16,13 2 15,6 2-15,-19-5 0,-13-1 0,1 0 16,1 1-16,-17-2 15,-13-2-15,-8 1 0,-7 0 16,-9 2-16,-5 2 0,-11-1 16,-7-2-16,-4 0 0,-2-2 0,3 1 15,1 0-15,-1 0 0</inkml:trace>
  <inkml:trace contextRef="#ctx0" brushRef="#br0" timeOffset="49409.9022">8692 8417 0,'0'0'16,"0"0"-16,0 0 0,0 0 16,0 0-16,0 0 15,0 0-15,0 0 16,0 0-16,0 0 0,0 0 15,0 0-15,0 0 16,0 0-16,-21-13 0,21 13 16</inkml:trace>
  <inkml:trace contextRef="#ctx0" brushRef="#br0" timeOffset="49819.1348">8741 8336 0,'0'0'0,"0"0"0,0 0 15,0 0-15,0 0 16,0 0-16,0 0 0,0 0 15,0 0-15,0 0 0,0 0 0,0 0 16,0 0-16,0 0 16,0 0-16,0 0 15,0 0-15,-1 25 16,1-25-16,-5 27 0,5-27 16,-12 33-16,2-15 0,-1 0 15,-1 1-15,-2 1 0,0 4 16,-1-2-16,-1-1 0,-6 6 15,-1 0-15,1-3 16,0 0-16,3-4 0,4-4 16,0-2-16,4-2 15,1-3-15</inkml:trace>
  <inkml:trace contextRef="#ctx0" brushRef="#br0" timeOffset="49980.3216">9062 8243 0,'0'0'16,"0"0"-16,20 12 16,-6 0-16,3 4 15,-2 6-15,1 4 16,-3-1-16,-2 1 0,1 2 0,-2-5 16,-1-3-16</inkml:trace>
  <inkml:trace contextRef="#ctx0" brushRef="#br0" timeOffset="50265.6953">8768 8659 0,'0'0'16,"0"0"-16,0 0 0,33-2 0,-33 2 16,41-3-16,-12 1 15,6 0-15,3 1 16,0 0-16,-2 1 0,8 2 15,-2 5-15,-4 3 16,-4 4-16,-8 5 0,-6 6 16,-9 10-16,-10 2 15,-5 2-15,-6 0 16,-6 0-16,-2-3 0,-3-5 16,-1-7-16,-1-11 15,3-12-15,6 1 0,5-2 16,-1 1-1</inkml:trace>
  <inkml:trace contextRef="#ctx0" brushRef="#br0" timeOffset="50412.9543">9128 8679 0,'0'0'15,"0"0"-15,0 0 16,0 0-16,0 0 16,-23 27-16,3-4 15,-1 3-15,-1 2 0,-1 2 16,-2 1-16,2 1 0,2 0 15,-1 3-15,5-7 0,3-3 16,2-5-16,2-3 16</inkml:trace>
  <inkml:trace contextRef="#ctx0" brushRef="#br0" timeOffset="50582.3939">9746 8560 0,'0'0'0,"14"-3"15,7-1-15,4 1 16,4-1-16,4 0 0,-4 0 16,-1-3-16,-4-2 15,-6 3-15,-2 0 0,-4 2 16</inkml:trace>
  <inkml:trace contextRef="#ctx0" brushRef="#br0" timeOffset="50814.2398">9768 8390 0,'0'0'0,"0"0"0,-4 32 16,0 3-16,-4 11 16,1 2-16,-2 4 0,-6 15 15,-4 11-15,-1-5 31,1-5-31,-1-1 0,3-11 16,0-10-16,3-13 0,4-12 16,2-4-16,4-4 15</inkml:trace>
  <inkml:trace contextRef="#ctx0" brushRef="#br0" timeOffset="50983.6327">9784 8613 0,'0'0'16,"0"0"-16,0 0 0,0 0 15,0 0-15,0 0 16,-25 20-16,7-4 16,-6 4-16,-5 4 15,-3 5-15,2-2 0,-1-1 0,-4 3 16,7-4-16,4-5 16</inkml:trace>
  <inkml:trace contextRef="#ctx0" brushRef="#br0" timeOffset="51115.1799">9613 8746 0,'0'0'0,"0"0"16,19 11-1,-7-1-15,2 3 16,-1 0-16,0 1 0,0 1 16,-1 0-16,4 2 0,-1-2 0,-3-3 15,-1-2-15,-2-1 16</inkml:trace>
  <inkml:trace contextRef="#ctx0" brushRef="#br0" timeOffset="51384.9097">9407 8615 0,'0'0'0,"0"0"15,0 0-15,28-9 0,-28 9 0,31-11 16,-11 8-16,3 0 0,4-1 16,2 0-16,1-2 0,8-1 15,2 1-15,-1 1 0,-2 0 16,7 0-16,-3 0 0,-5 1 16,-2 1-16,-6 1 0,-5 1 15,-2 0-15,-1 1 0,-3 0 0,-4 0 0,-2 0 16</inkml:trace>
  <inkml:trace contextRef="#ctx0" brushRef="#br0" timeOffset="51601.2355">10449 8396 0,'0'0'16,"0"0"-16,0 0 0,0 0 15,0 0-15,-14 20 0,14-20 16,-21 22-16,21-22 0,-33 28 16,11-13-16,-3 2 0,0 1 0,-10 4 15,-2 2-15,2-2 0,2 1 0,-7-2 16,3-4-16,7-3 0,6-3 0,4-2 16</inkml:trace>
  <inkml:trace contextRef="#ctx0" brushRef="#br0" timeOffset="51770.7604">10040 8654 0,'0'0'0,"0"0"16,0 0-16,0 0 0,15 22 15,-15-22-15,12 29 0,-8-9 16,-1 3-16,-2 3 0,-2 2 16,-1 6-16,0 0 0,-1-3 15,-1-1-15,1-3 0,0-2 0,-3-2 16,-1-5-1,2-4-15,1-2 0,0-4 16</inkml:trace>
  <inkml:trace contextRef="#ctx0" brushRef="#br0" timeOffset="51955.7439">10133 8747 0,'0'0'0,"8"-3"0,7-1 16,2 0-16,4-1 0,10-2 0,3 0 15,11-3-15,0 1 0,-2-1 16,-2 1-16,-2 1 0,0 0 0,1-2 16,-5 4-16,-9-1 0,-5 2 15,-4 1-15,-5 2 0,-2-1 16</inkml:trace>
  <inkml:trace contextRef="#ctx0" brushRef="#br0" timeOffset="52187.6247">10444 8700 0,'0'0'0,"0"0"15,0 0-15,5 24 0,-5-24 0,7 30 16,-4-9-16,-1 3 0,0-2 16,0 3-16,-2 0 0,0 8 15,1 1-15,-1-3 0,0 1 0,-1-2 16,-1-2-16,0 4 0,0-4 15,1-3-15,0-1 0,-1-3 16,-2-2 0,0-4-16,-2-3 0,2-5 15,0-2-15,0-1 0,2-2 0,0 1 16</inkml:trace>
  <inkml:trace contextRef="#ctx0" brushRef="#br0" timeOffset="52691.6879">12804 10197 0,'0'0'16,"0"0"-16,0 0 0,33-2 0,-33 2 0,37-1 16,-11 0-16,3 1 15,1 1-15,17-1 0,3-1 16,15 0-16,2 0 0,3 0 16,4-2-16,12 1 0,-2 0 15,13 2-15,-2 0 0,5 2 16,-7-1-16,26 3 0,-18 1 15,-20-3-15,-15-3 0,-11 4 16,-7 1-16,-14 0 0,-9 0 16,-8-1-16,-4-2 0,-8 3 0,-4-1 15,-1-3-15,-2 3 0,2-3 0</inkml:trace>
  <inkml:trace contextRef="#ctx0" brushRef="#br0" timeOffset="53491.4971">16190 10149 0,'0'0'0,"0"0"0,26-2 0,-9 1 16,0 1-16,14 0 0,8 0 16,1-1-16,2-1 0,15-1 15,3 1-15,10 0 0,-3-1 0,17-1 16,3 0-16,-8 4 0,-4 2 16,12-1-16,1-2 0,-6 2 15,-5-1-15,40 0 16,-6 0-16,-12 1 15,-10 2-15,5-2 0,3 0 16,-13-1-16,-6 1 0,1 1 16,2 4-16,-9-2 0,-4 0 0,-2-2 15,-1-2-15,-11 1 0,-8 3 16,-2-4-16,-1-3 16,-8-1-16,-6-2 0,-10 0 0,-6-1 0,-4 1 15,-4 3-15,0 1 0</inkml:trace>
  <inkml:trace contextRef="#ctx0" brushRef="#br0" timeOffset="54178.235">21486 10223 0,'0'0'0,"0"0"15,20-3 1,-20 3-16,25 0 0,-4 1 0,7-1 15,9 0-15,3 0 0,8 0 16,7 1-16,15 0 0,0 1 16,23-2-16,5-1 0,11-2 15,-5 1-15,26 1 0,7 1 16,42-1-16,-20-3 0,3 4 16,4 2-16,-17-2 0,-10-1 0,8 0 15,5 0-15,-21 3 0,-12 3 0,9-2 16,8 1-16,-21 6 0,-14 3 0,2-6 15,-1-6-15,-16 2 16,-11 2-16,-7 4 0,-4-1 16,-13-1-16,-9-1 0,-6-1 15,-3-1-15,-9-1 0,-7 0 0,-6 1 0,-5 1 16,-3-3-16,-3-2 0,1-3 16,-1 0-16,0 3 0,-2-1 15,0 1-15,2 0 0,-4-2 16,2 4-16,0-2 0,0 1 15,0-1-15,-1 1 0,-1 0 16,-4 0-16,1 1 16,-2 0-16,3 0 0,2 0 15,-1-1-15</inkml:trace>
  <inkml:trace contextRef="#ctx0" brushRef="#br0" timeOffset="55466.8517">22480 8483 0,'0'0'0,"0"0"15,0 0-15,31 9 16,-13-2-16,2 3 16,2 3-1,-4-2-15,-1-1 16,-3-2-16</inkml:trace>
  <inkml:trace contextRef="#ctx0" brushRef="#br0" timeOffset="55745.2477">22250 8766 0,'0'0'0,"0"0"16,0 0-16,0 0 0,34 1 0,-34-1 15,38 3 1,-16-3-16,2 1 0,1 0 16,2 0-16,6 3 0,-2 2 15,-4 0-15,-3 2 0,-5 1 0,-5 2 16,-5 4-16,-5 5 0,-6 2 15,-3 1-15,-6 9 0,-2 5 16,-2-3-16,1-1 0,1-2 16,0-1-16,0 1 0,4-8 0,4-4 15,5-4-15,3-7 0,4-3 0,6-8 16,6-6-16,6-6 0,5-5 16,9-8-16,6-4 0,-2 1 15,-10 6-15,-7 6 0</inkml:trace>
  <inkml:trace contextRef="#ctx0" brushRef="#br0" timeOffset="56046.2063">23523 8227 0,'0'0'0,"0"0"0,0 0 16,0 0-16,0 0 0,-22 11 15,22-11-15,-40 22 0,18-9 16,-4 2-16,-4 2 0,-1 1 0,-2 1 0,-10 6 15,-1-1-15,-5 2 0,3-3 16,4-3-16,4-4 0,1 0 16,9-5-16,6-1 0,6-2 15,10-3-15,4 0 0,7-3 16,7 0-16,9-1 0,7-1 0,8-1 16,7 0-16,3-1 0,3 1 0,10 1 15,1 0-15,-7 0 0,-4 0 16,2 1-16,-6 2 0,-10-3 15,-10 0-15,-5-1 0,-6 1 0,-3-1 16</inkml:trace>
  <inkml:trace contextRef="#ctx0" brushRef="#br0" timeOffset="56246.8243">23211 8625 0,'0'0'0,"0"0"0,0 0 16,-16 18-16,16-18 0,-19 20 16,19-20-16,-25 27 0,8-9 0,0-1 15,2 0-15,1-3 0,2 1 16,-3 2-16,4-2 0,2-4 16,4-1-16,1-3 0,-1 0 0,2-2 15</inkml:trace>
  <inkml:trace contextRef="#ctx0" brushRef="#br0" timeOffset="56431.8631">23367 8682 0,'0'0'0,"0"0"16,0 0-16,0 0 0,-11 24 0,11-24 16,-19 29-16,6-11 0,-4 1 15,-1 0-15,-1 2 0,-6 6 16,1-3-16,0-1 0,0-4 0,3-3 15,3-2-15,0 0 0,4-5 16,5-3-16,4-3 0,-1 1 16,2-3-16,0 1 0</inkml:trace>
  <inkml:trace contextRef="#ctx0" brushRef="#br0" timeOffset="56663.8393">23475 8804 0,'0'0'0,"0"0"15,0 0-15,-9 27 16,-1-9-16,-4 2 0,-4 3 16,-5 6-16,-5 6 0,-8 9 15,0 2-15,-14 7 16,-4-2-16,4-6 0,4-5 0,-11 3 16,-1-4-16,3-10 15,1-8-15,5-5 0,9-7 0,12-13 16,8-8-16,13-10 15,8-6-15,0 10 0,-1 4 16,0 3-16</inkml:trace>
  <inkml:trace contextRef="#ctx0" brushRef="#br0" timeOffset="57049.4609">24077 8526 0,'0'0'15,"11"3"1,4 2-16,3 0 16,3 3-16,-3-1 15,0 2-15,1 2 16,-4-2-16,-6 0 0,-6 1 16,-10 1-16,-11 0 15,-5 0-15,-5-1 16,-4 2-16,-2 1 0,4 0 15,5-1-15,7-1 16,7 0-16,10-3 16,7-1-16,16-4 15,12-1-15,6-2 16,4-2-16,0 0 16,0-2-1,1-1-15,-8-1 16,-10 1-16,-7-3 15,-11-2-15,-9 0 16,0 1-16,0 1 16,0 3-16</inkml:trace>
  <inkml:trace contextRef="#ctx0" brushRef="#br0" timeOffset="57504.3476">24203 8395 0,'0'0'15,"0"0"-15,0 0 16,0 0-16,2 30 15,-6-7-15,0 6 16,-3 10-16,-2 8 16,2 7-1,-1 5 1,1-4-16,2-5 0,0 6 16,2-6-16,0 0 15,-1-9-15,2-11 16,0-9-1,1-17-15,1-10 16,0-5-16,-1-4 0,-5-2 16,-1-3-16,-9 3 15,-5 2-15,-4 7 16,-5 2-16,-3 9 16,-2 5-16,3 3 15,2 0-15,2 10 16,8 6-16,11-2 0,10 1 15,14-5-15,13-5 16,10-4-16,11-4 16,1-3-16,0-2 0,2-3 15,1-3 1,4-3-16,-5-4 16,-7-6-1,-5-4 1,-9 5-16,-7 3 15,-5 3-15</inkml:trace>
  <inkml:trace contextRef="#ctx0" brushRef="#br0" timeOffset="58068.4511">24875 8508 0,'0'0'0,"3"-3"16,0-2-16,-1 3 16,-2 2-16,-8 2 15,-7 6-15,-2 4 16,-4 2-16,-6 2 15,-5 4-15,-2 0 16,-3 0-16,-11 5 16,2-2-1,3-5-15,3-1 16,7-5-16,6-3 16,7-7-16,6-4 15,7-4-15,6-1 16,4 4-16,4 2 15,-2 3-15,2 4 0,0 3 0,-1 4 16,1 3-16,-2 2 0,1 4 16,-1 4-16,-1 1 0,-1 1 0,-1 7 15,0-2-15,1-1 16,0-3-16,-1-3 0,0-2 0,-1-5 16,-1-3-16,-1-5 0,-1-2 15,-2-4-15,-1-2 0,2-1 16,0 0-16,-2-11 0,1-7 0,-1-2 0,3-5 15,2 1-15,2-3 0,3 2 16,0 3-16,2 0 0,1 3 16,5 0-16,6 2 15,8-2-15,10 1 0,-2 3 16,-1 2-16,13-2 0,5 2 16,-3 3-16,-3 2 15,-2 2-15,0 1 16,0-1-16,-5 3 0,-2-1 0,0 2 15,-10 0-15,-6 0 0,-10 3 16,-4 1-16,-7 1 16,-3 0-16,-1-1 0,2-1 15,0-1-15</inkml:trace>
  <inkml:trace contextRef="#ctx0" brushRef="#br0" timeOffset="58275.626">24884 8783 0,'0'0'0,"0"0"16,0 0-16,0 0 15,0 0-15,0 0 0,3 28 0,-3-28 16,2 29-16,-2-29 16,2 36-16,-1-14 15,1-1-15,-1 2 16,0-4-16,0 3 0,0 0 16,-1-1-16,-1 0 15,-1 4-15,-1-4 0,-3-1 16,-4-2-16,-2 0 0,-1-1 15,0-2-15,4-3 16,1-2-16</inkml:trace>
  <inkml:trace contextRef="#ctx0" brushRef="#br0" timeOffset="59580.1792">27010 10263 0,'0'0'0,"0"0"15,0 0-15,0 0 0,0 0 0,0 0 16,0 0-16,0 0 0,0 0 16,27-5-16,-27 5 15,0 0-15,31 0 0,-31 0 0,30 1 16,-11-2-1,2 1-15,5 0 0,1 0 16,4 1-16,2 0 0,12 0 16,3 2-16,2-2 0,4-2 0,16 1 15,3-2-15,11 2 16,-1 0-16,13-1 0,-1 1 16,-2 1-16,-1 2 0,18-1 15,3-1-15,32-1 0,-20-1 0,-4-1 16,-1 1-16,-8 2 0,-8 3 0,20-3 15,13-1-15,-17-1 16,-11-3-16,14 8 0,10 3 0,-15 2 16,-10-1-16,21 2 15,13 2-15,14 3 16,12 4-16,-41-4 16,-27-4-16,-6-2 0,-5-2 15,-8-1-15,-7 0 0,-5-1 16,-3 1-16,-9-2 0,-6-1 15,-3-3-15,-5-3 16,-6 0-16,-3 2 0,-12 1 16,-7 1-16,-5-1 15,-3-1-15,-3-1 0,-2-2 0,0 4 16,0 3-16,-2-3 0,0 0 0,1 3 16,0 0-16,-2-1 15,0 0-15,-1 1 16,0 2-16,1-4 0,1 2 15,0-3-15,0 3 16,0-3-16,0 3 0,0-3 0,0 2 16,0-2-16,0 0 0,0 0 15,0 0-15,0 0 0,0 0 16,0 0-16,1 2 0,-1-2 16,0 0-16,0 0 15,0 0-15,0 0 16,0 0-16,0 0 15,0 0-15,0 0 16,0 0-16,0 0 0,-2-2 16,2 2-16,0 0 0,0 0 15,-2-2-15,2 2 0,0 0 16,0-3-16,0 3 16,0-2-16,0 2 0,0-2 15,0 2-15,0 0 0,0 0 16,0 0-16,0 0 0,0 0 15,-1-6-15,1 6 16,0 0-16,0 0 16,0 0-16,0 0 0,-7-2 15,7 2-15,-7 0 0,7 0 0</inkml:trace>
  <inkml:trace contextRef="#ctx0" brushRef="#br0" timeOffset="60360.3782">28130 8322 0,'0'0'15,"0"0"-15,0 0 0,0 0 16,0 0-16,0 0 0,0 0 16,0 0-16,0 0 0,0 0 15,0 0-15,-21 20 0,21-20 0,-26 26 0,7-7 16,-2 0-16,-1 0 0,-1 4 16,-1 3-16,-8 6 0,1-1 15,-5 7-15,0 1 0,5-4 16,5-3-16,-2 2 0,4-4 15,3-5-15,3-6 0,1-2 16,2-4 0,1-3-16,4-4 0,5-5 15,2-2-15,3-2 0,3-1 0,-1 0 16,0 2-16,7-13 0,5-10 16,-1 4-16,-4 5 0,-1 3 0</inkml:trace>
  <inkml:trace contextRef="#ctx0" brushRef="#br0" timeOffset="60544.8944">27898 8596 0,'0'0'0,"0"0"15,0 0-15,0 0 0,11 22 0,-11-22 0,4 29 16,0-9-16,-1 3 0,-1 6 16,-1 3-16,-2 10 0,-1-2 15,-1 4-15,-1 4 16,0 6-16,0-4 0,1 0 0,2-10 16,0-8-16,1-7 0,0-7 15,1-5-15,0-5 0,0-5 0,1-7 16,2-6-16,0-2 0,2-2 0,0-10 15,3-8-15,1-4 0,1-3 16,-2 7-16,-1 6 0,-2 5 16</inkml:trace>
  <inkml:trace contextRef="#ctx0" brushRef="#br0" timeOffset="60883.652">28219 8390 0,'0'0'0,"0"0"0,0 0 16,0 0-16,26-12 0,-26 12 0,27-8 15,-11 5-15,2-2 0,3 1 16,3 2-16,2 0 0,2 0 0,6 2 16,-1 0-16,-3 1 15,-3-1-15,-2 0 0,-4 0 0,-4 1 0,-2 1 16,-4 2-16,-4 1 0,-2 2 16,-4 0-16,-8 4 0,-6 2 15,-6 2-15,-4 2 0,-4 1 16,-4 1-16,-7 4 0,2-2 0,1-2 15,0-3-15,0 1 16,6-3-16,9-4 16,4-2-16,6-2 0,5-2 15,8-1-15,6-1 0,6-3 16,6-1-16,6-2 0,4-2 16,-1 0-16,2-1 0,0-1 15,0-1-15,2-1 0,-3-1 0,-6 4 16,-7 0-16,-3 3 0</inkml:trace>
  <inkml:trace contextRef="#ctx0" brushRef="#br0" timeOffset="61131.1821">28354 8477 0,'0'0'0,"0"0"15,0 0-15,-4 26 0,4-26 0,-5 37 0,2-8 16,-1 5-16,-2 3 0,-2 18 15,-1 5-15,-4 14 0,1-1 0,-1 8 16,2-7-16,1-3 16,3-14-16,2-10 0,2-9 15,-1-6-15,1-7 0,1-6 16,1-6-16,0-6 16,0-4-16,2-9 0,2-8 15,0-2-15,2-3 0,-3 7 16,0 2-16,0 2 0</inkml:trace>
  <inkml:trace contextRef="#ctx0" brushRef="#br0" timeOffset="61400.9463">28322 8740 0,'0'0'0,"0"0"0,0 0 0,0 0 0,0 0 16,26-8-16,-26 8 0,32-3 16,-15 1-16,2 1 0,1 0 15,1 2-15,2 2 0,-1 0 16,-1 0-16,1 1 0,-3 2 0,-6 4 15,-4 1-15,-6 0 0,-4 0 16,-7-3 0,-5-1-16,-1 2 0,-2 1 15,-3-2-15,-1-2 0,1 0 16,1 1-16,3 0 0,3-3 16,2 0-16,2 1 0,5-1 0,4 2 15,5-2-15,5-1 0,7-3 16,6-1-16,3-3 0,1-2 15,-3 2-15,-4 0 0,-4 0 0</inkml:trace>
  <inkml:trace contextRef="#ctx0" brushRef="#br0" timeOffset="62118.7799">28982 8333 0,'0'0'0,"0"0"16,0 0-16,15 13 0,-15-13 0,19 11 16,-6-3-16,0 1 0,-1 0 0,-3 1 15,-2 0-15,-5 1 0,-4 1 16,-7 4-16,-5-1 0,-3 2 15,-1-3-15,-4 2 0,-4 1 16,2-3-16,0 1 0,-3 0 16,0-1-16,4-1 0,3-3 15,5 1-15,4 1 0,2-2 0,3 1 0,4-3 16,6 2-16,0-3 0,3 1 16,2 1-16,2 1 0,-1-2 15,-1 0-15,0-1 0,-1 3 16,-2-2-16,-2 0 0,-1 2 15,-1 1-15,0-1 0,-2 1 16,0-3 0,0 1-16,1-1 0,2 0 0,2 1 15,4 1-15,2 1 0,1-1 16,2 0-16,0-1 0,1-1 16,2 0-16,0-2 0,-1 2 15,-2-1-15,1 0 0,-4-1 16,-2 0-16,-3 0 0,-3 1 0,-6 0 15,-7 1-15,-2-2 0,-2 1 0,-7 2 16,-7 1-16,2 0 0,-2-2 16,-10 2-16,-5-1 0,4-1 15,5-1-15,-1-3 0,-1-1 16,5-3-16,4-2 0,0-2 16,7-3-16,5 0 0,6 0 0,9 0 15,7 0 1,5-1-16,4 1 0,4 1 15,6-1-15,0 5 0,2 2 16,2 3-16,2-1 0,0 2 16,0-1-16,4 6 0,0 4 15,-3 0-15,-2-2 0,0 2 16,1 0-16,-5-2 0,-4 0 0,-6-3 16,-3-3-16,-3 0 0,-3-2 0,-1-1 15</inkml:trace>
  <inkml:trace contextRef="#ctx0" brushRef="#br0" timeOffset="62288.2851">29463 8427 0,'0'0'0,"0"0"0,0 0 15,18 11-15,-18-11 0,20 13 16,-20-13-16,26 21 0,-16-11 0,-1-2 16,-1 0-16,-2-1 0</inkml:trace>
  <inkml:trace contextRef="#ctx0" brushRef="#br0" timeOffset="62567.0544">29270 8734 0,'0'0'0,"0"0"0,0 0 15,0 0-15,0 0 0,39 5 0,-39-5 0,37 7 16,-18-4-16,-1 2 0,-1 2 16,-1 0-16,-3 4 0,-2 3 15,-4 0-15,-4 1 0,-2-1 0,-4 6 16,-4 0-16,0 0 0,-3-3 16,1 0-16,0 0 15,1-1-15,3-1 16,0 2-16,4-1 0,5-6 15,3-3-15,6-5 0,6-6 16,2-1-16,1-2 0,10-10 16,5-8-16,-9 4 0,-4 5 0,-5 3 15</inkml:trace>
  <inkml:trace contextRef="#ctx0" brushRef="#br0" timeOffset="62984.1208">29963 8364 0,'0'0'0,"0"0"16,0 0-16,-9 19 0,9-19 0,-16 26 15,5-9 1,-1 2-16,0-1 0,0 0 16,0-2-16,-1 5 0,2-3 0,2-1 15,1-3-15,2-3 0,1-3 16,3-3-16,2-5 0,2-1 15,4-6-15,2-2 0,3-3 16,3-3-16,0-3 0,3-2 16,1-3-16,2 2 0,2 1 0,5-3 15,-2 2-15,-3 2 0,-2 4 0,-2 2 16,-2 4-16,-2 4 0,-1 1 16,-5 6-16,0 2 0,-4 4 15,-1 2-15,-3 2 0,-3 5 16,1 1-16,0 1 0,1 2 15,1 1-15,2 3 0,3-3 0,2 0 16,3-2-16,3 1 0,3-1 0,0-2 16,2-3-16,-3-2 15,1-4-15,-3 0 0,-1-1 0,-3-2 16,-1-1-16,-2 0 0</inkml:trace>
  <inkml:trace contextRef="#ctx0" brushRef="#br0" timeOffset="63269.4265">29849 8814 0,'0'0'0,"0"0"15,0 0-15,0 0 0,0 0 0,28 0 16,-28 0-16,32-4 16,-12 1-16,0 0 0,3 0 0,-1 1 0,-1 0 15,-2 1-15,0 1 0,2 0 16,-2 1-16,-3 2 0,0 2 15,-5 2-15,-3-1 0,-5 5 16,-4 2-16,-4 2 0,-1 1 16,-6 2-16,-5 2 0,-1-1 15,0 0 1,-3 1-16,-2 2 16,-4 1-16,2-4 0,-1-1 0,1-2 0,2-4 15,1-5-15,2-1 0,2-4 16,4 0-16,3-1 0,1 1 15</inkml:trace>
  <inkml:trace contextRef="#ctx0" brushRef="#br0" timeOffset="63423.178">29968 8951 0,'0'0'0,"0"0"0,20 12 0,-6-4 15,3 2-15,8 3 0,4 3 16,2-1-16,1 3 0,12 2 15,3 0-15,-2-3 16,-2 0-16,4-2 0,-6-4 16,-9-1-16,-7-3 0,-5-1 15</inkml:trace>
  <inkml:trace contextRef="#ctx0" brushRef="#br0" timeOffset="74293.3595">2109 11793 0,'0'0'0,"0"0"0,0 0 0,0 0 15,0 0-15,0 0 0,0 0 16,0 0-16,0 0 0,0 0 15,0 0 1,31 1-16,-31-1 0,33 4 0,-15 1 0,1-2 16,7 0-16,1 0 0,-1 0 0,14 0 15,8 1-15,-3-1 16,2 0-16,16-1 0,5 0 16,-2-1-16,-1 1 0,21-1 0,21 0 15,-8 2-15,-2-1 0,20 0 16,0-2-1,33 3-15,-23 0 0,10-1 16,11-2-16,-20-1 0,-11-2 0,24 2 16,16 1-16,-22-1 15,-17-3-15,6 0 0,7-1 16,0 4-16,2 2 0,-8 2 0,-6 2 16,-21-3-16,-14 1 0,3 0 15,3 1-15,-14 1 0,-10 1 0,-7 3 16,-5 3-16,-18-3 0,-10 0 0,-18 0 15,-10 1-15,1-3 0,0-3 16,0 0-16</inkml:trace>
  <inkml:trace contextRef="#ctx0" brushRef="#br0" timeOffset="75365.7232">3161 10028 0,'0'0'16,"0"0"-16,0 0 0,0 0 0,0 0 0,0 0 16,0 0-16,-30 16 15,30-16-15,-35 23 0,8-5 0,-1 1 16,-6-1-16,-14 11 0,-5 5 15,-8 7-15,2 0 0,-12 7 16,2-1-16,0-1 0,11-7 0,2-1 16,5-4-16,14-10 0,6-6 15,12-13-15,9-7 0,3-1 16,4 2-16,0-1 16</inkml:trace>
  <inkml:trace contextRef="#ctx0" brushRef="#br0" timeOffset="75534.9679">3010 10158 0,'0'0'0,"0"0"0,18 5 15,-8-1-15,2 2 0,5 4 0,5 4 0,0 1 0,2 1 16,2 3-16,-1 5 16,8 3-16,0-3 0,-3-1 15,1-1-15,-5-5 0,0-4 0,-2 1 16,-5-2-16,-7-4 0,-2-2 15,-3 0-15</inkml:trace>
  <inkml:trace contextRef="#ctx0" brushRef="#br0" timeOffset="75713.4286">2725 10464 0,'0'0'0,"0"0"0,0 0 0,0 0 15,34-4-15,-12 2 0,8-1 0,2 2 0,1-1 16,15 0-16,2-1 16,-2 2-16,-1-1 0,11 2 0,-4 0 15,-8 0-15,-4 2 0,-5-1 16,-7 0-16,-6 0 0</inkml:trace>
  <inkml:trace contextRef="#ctx0" brushRef="#br0" timeOffset="75998.8281">2869 10604 0,'0'0'0,"0"0"0,0 0 0,-20 21 15,13-11-15,0 4 0,4 1 16,0 1-16,0 0 0,7 3 16,8-1-16,0-2 0,5-4 0,7-4 15,8-1-15,1-6 0,1-3 0,10-5 16,0-1-16,-3-2 0,-7-1 15,2-2-15,-8 1 0,-6-4 16,-6-1-16,-12-1 0,-7-1 16,-7 3-16,-3 2 0,-13 3 15,-6 3-15,-2 1 0,-1 2 0,-3 2 16,3 1-16,8 2 0,1 2 0,10-4 16,1-4-16,8 1 0,3 2 15,2-1-15,0 2 0,2 2 16</inkml:trace>
  <inkml:trace contextRef="#ctx0" brushRef="#br0" timeOffset="76199.4941">3711 10286 0,'0'0'16,"0"0"-16,0 0 0,23-3 15,-23 3-15,32-1 0,-8 0 16,-1 1-16,4-1 0,3-1 15,4-1-15,7-1 0,-1 2 0,8-1 0,-6 2 16,-5-2-16,-7 0 0,-6 1 16,-8-1-16,-3 2 0,-1 0 0,-4 0 15</inkml:trace>
  <inkml:trace contextRef="#ctx0" brushRef="#br0" timeOffset="76384.5239">3726 10424 0,'0'0'0,"0"0"16,0 0-16,-9 19 0,6-8 0,-3 3 16,-2 3-16,0 1 15,-2 1-15,-1 6 0,0 1 16,0-2-16,0 0 0,1-5 16,1-2-16,3-3 0,-2-3 0,4-3 0,-3-4 15,1-1-15,2 0 0,1 0 16</inkml:trace>
  <inkml:trace contextRef="#ctx0" brushRef="#br0" timeOffset="76600.8257">3628 10449 0,'0'0'16,"0"0"-16,0 0 0,20-6 15,-20 6-15,25 0 0,-6 0 0,0 0 0,0 2 32,0 2-32,2 2 0,5 6 15,-4-1-15,1 4 0,0 1 16,-2 1-16,-4-1 0,-5 2 15,-6 2-15,0-1 0,-6-4 0,-2 5 16,-3-2-16,0-3 16,-2-3-16,-8 0 0,-5-3 0,-2-4 0,-3-1 15,2-4-15,-2-4 0,0-2 16,3-3-16,3 2 0,3 2 16,3-1-16</inkml:trace>
  <inkml:trace contextRef="#ctx0" brushRef="#br0" timeOffset="76832.3748">3897 10077 0,'0'0'0,"0"0"0,0 0 15,22 28-15,-12-12 0,2 7 16,3 7-16,2 11 0,-1 2 0,6 13 16,3 2-16,0-5 15,1-3-15,0 7 16,2-3-16,-3 0 0,-3-8 15,-3-6-15,-4-4 0,-1-5 16,-1-7-16,-4-3 0,-3-2 16,0-5-16,-5-2 0,-4-8 15,-4-2-15,0-9 0,2-5 0,0 3 16,2 1-16,1 2 0</inkml:trace>
  <inkml:trace contextRef="#ctx0" brushRef="#br0" timeOffset="77039.5397">4298 10433 0,'0'0'0,"0"0"0,0 0 16,0 0-16,-18 20 0,18-20 0,-18 30 15,7-10 1,-1 1-16,-4 2 0,-2 2 16,-4 7-16,2-2 0,1-1 15,0 0-15,3-5 0,-2-3 0,-2 1 16,-1-4-16,4-5 0,-2-3 15,1-6-15,2-7 0,3-5 16,2-6-16,3 3 16,1 3-16,1 0 0</inkml:trace>
  <inkml:trace contextRef="#ctx0" brushRef="#br0" timeOffset="77186.7004">4384 9945 0,'0'0'0,"0"0"0,0 0 0,31 14 0,-16-5 0,2 5 16,3 5-16,-2-2 0,-3-4 16,-2-1-16</inkml:trace>
  <inkml:trace contextRef="#ctx0" brushRef="#br0" timeOffset="77588.22">6773 11705 0,'0'0'0,"0"0"15,0 0-15,31 1 16,-31-1-16,41 2 0,-9 0 16,2 0-16,6-2 0,22 1 0,7 0 15,17 0-15,0 0 0,27 2 16,23 2-16,-10-1 0,-8-2 15,52 8-15,8 4 0,-35-2 16,-27-2-16,-9-2 0,-9-2 16,-17 0-16,-14 0 0,-15-6 0,-10-4 15,-17 3-15,-10 2 0,-13-5 0,-10-4 16,4 2-16,0 2 16,2 2-16</inkml:trace>
  <inkml:trace contextRef="#ctx0" brushRef="#br0" timeOffset="78174.5386">7057 10072 0,'0'0'0,"0"0"0,0 0 0,0 0 15,0 0-15,0 0 0,0 0 16,-34 11-16,34-11 0,-39 17 16,13-4-1,-2 1-15,-2 0 0,-7 5 16,0 0-16,8-2 0,3 0 0,3 5 16,7 0-16,6-4 15,5-1-15,11-1 0,9 2 16,0-2-16,0-3 0,4 3 15,2-1-15,-5 0 0,-1 1 0,-9 3 16,-6 2-16,-4 0 0,-3-1 16,-6 6-16,-6 4 15,-1-4-15,-2 0 0,-2 7 0,1-1 16,4-3-16,0-3 0,6-1 16,4 0-16,4-4 0,4-2 0,5-1 0,7-2 0,5-4 15,2-5-15,10-5 0,8-5 16,-2 0-16,3-1 0,6-6 15,2-3 1,-4-4-16,-4-4 0,7-7 16,0-4-16,-10 8 0,-10 6 0,-5 5 15</inkml:trace>
  <inkml:trace contextRef="#ctx0" brushRef="#br0" timeOffset="78444.3676">7144 10094 0,'0'0'0,"0"0"0,0 0 0,33-5 0,-18 4 16,5-1-16,2 0 15,4 1-15,-2 1 0,9 2 0,1 2 16,-4 0-16,-1 0 0,4 3 16,-5-1-16,-3 2 0,-6 2 0,-5 2 15,-6 3-15,-8-1 0,-3 1 0,-7 2 16,-5 2-16,-1 2 15,-2 0-15,-6 0 0,-2 1 16,0-2-16,0-1 0,-8-5 16,0-4-16,7-2 0,6-2 0,5-2 15</inkml:trace>
  <inkml:trace contextRef="#ctx0" brushRef="#br0" timeOffset="78607.2142">6990 10286 0,'0'0'0,"0"0"16,0 0-16,0 0 0,0 0 0,33-14 15,-33 14-15,36-8 0,-13 4 16,3 1-16,2-1 0,-1 1 16,1 0-16,9 0 0,-1 2 0,-5 1 15,-5 0-15,-1 3 0,-10 0 16,-11 2-16,-6 1 0,0-1 16,1-1-16,0-1 0</inkml:trace>
  <inkml:trace contextRef="#ctx0" brushRef="#br0" timeOffset="78961.5552">6941 10414 0,'0'0'16,"0"0"-16,0 0 15,-20 6-15,12-5 16,5 1-16,3-2 0,3 3 16,5-1-16,8-2 0,6 0 15,3-3-15,4 1 0,14-2 16,4 1-16,1 0 0,-2 0 0,10-2 16,-4 3-16,2-1 15,-8 0-15,-8 2 0,-7 2 0,-9-1 16,-7-1-16,-9 1 0,-8 3 0,-5-2 15,-3 0-15,-5 2 0,-3 0 16,-1 2-16,1 1 0,1 1 0,1 0 16,0 1-16,1-2 0,3 6 15,2 4-15,3 0 0,1 3 0,3 5 16,-2 4-16,3 1 16,1 2-16,1 0 15,1 3-15,0-3 16,1-3-16,0 4 0,0-2 15,-2-4-15,0-5 0,-2-2 16,-3-2-16,1-6 0,-2-1 0,-5-2 16,-3-3-16,-4-3 0,-2-2 15,-3-4-15,-2-4 0,4 1 16,6 2-16,-1 0 0</inkml:trace>
  <inkml:trace contextRef="#ctx0" brushRef="#br0" timeOffset="79325.1209">6975 10565 0,'0'0'0,"0"0"15,0 0-15,26-5 0,-26 5 16,26-2-16,-8 1 0,-3 1 16,3-1-16,-2 3 0,1 2 0,-3 1 15,-2 2-15,-3 4 0,-7 4 16,-3 0-16,-2 0 0,-4 2 0,-3 0 16,0-1-16,1-2 0,-1 0 15,-1-2-15,3 0 0,2-1 16,6-3-16,5 0 0,2-3 15,4-2-15,8-5 16,8-1-16,1-4 0,2-1 16,11-4-16,3-2 0,-2 0 15,-1-1-15,2-2 0,-4 3 16,-9 4-16,-8 3 0,-5 4 16,-5 4-16,-6 1 0,-4 4 15,-9 4-15,-6 4 0,0 3 16,0 0-16,2 4 0,1 4 0,3-3 15,1-3-15,4 1 0,2 0 16,4-4-16,3-3 0,7-4 0,7-4 16,0-5-16,1-2 0,3-6 15,1-3-15,-4 3 0,-4-1 0,-4 4 16</inkml:trace>
  <inkml:trace contextRef="#ctx0" brushRef="#br0" timeOffset="79510.0173">7763 10254 0,'0'0'0,"0"0"16,0 0-16,0 0 0,0 0 0,19 16 0,-19-16 16,21 15-16,-10-7 0,1 2 15,0 1-15,-1-1 0,-1 0 16,0-1-16,-3-2 0,0 0 15</inkml:trace>
  <inkml:trace contextRef="#ctx0" brushRef="#br0" timeOffset="80798.6989">7615 10479 0,'0'0'0,"0"0"0,0 0 15,0 0-15,22 10 0,-22-10 16,28 9-16,-28-9 0,35 11 0,-18-5 15,1 0-15,-1 2 16,-2 1-16,-4 0 0,-3 3 0,-6 0 16,-3 2-16,-5-1 0,-3 1 15,-6 3-15,-4-2 0,-2 0 16,0-1-16,2-2 0,3 0 0,-2-2 16,2-2-16,4 1 0,3-1 15,3 0-15,5 0 0,3-3 16,4-2-16,6-1 0,7-1 0,4-2 0,1-2 15,5-2-15,3-1 0,5-2 16,-1-2-16,-1-2 0,0-1 16,-4-2-16,-3-1 0,-2-3 15,-5-2-15,-4-1 0,-8-1 0,-3-3 16,-5-1-16,-3 5 0,-3-2 16,-1 0-1,-4 4-15,2 2 0,2 1 16,1 7-16,0 4 15,1 2-15,3 2 0,1 2 16,2 7-16,2 1 0,1 0 0,2 3 16,2 3-16,3 0 0,-1 1 15,1 0-15,1 0 0,0-2 16,2-1-16,2-1 0,1-1 0,0-4 0,-1-1 16,-1-4-16,-2-4 0,-4-1 15,-2-2-15,-1-2 0,1 0 16,-1-4-16,-2-4 0,1-1 15,-1-2-15,1 2 0,-1 0 0,0 4 16,-2 2-16,-1 2 16,0 2-1,-2 7-15,-3 1 0,0 3 16,0 2-16,-7 7 0,-2 4 0,-3 2 16,-1 5-16,-1 2 0,1 6 15,-5 4-15,0-1 0,1-3 16,1-1-16,-1 2 0,4-5 0,4-5 15,-1-4-15,4-4 16,0-6-16,2-3 0,2-4 0,1-3 0,3-5 16,-1-3-16,2-4 0,2 2 15,-1-1-15,1 2 0,0 2 16,4-6-16,5-3 0,4-1 16,0 3-16,-2 5 0,-1 2 0,2 3 15,1 3-15,3 1 16,-3 1-16,4 0 0,1 0 0,-4 0 0,1 1 15,5-1-15,0-1 0,1-1 16,1 0-16,-1-3 0,1-3 16,-5 1-16,-1-3 0,-3 0 15,0 0-15,-4-1 0,-2 0 0,-2-1 16,0-3-16,-3 2 0,0-1 16,-4 2-1,-1 0-15,-2 2 0,1 1 16,-4 5-16,-1 4 0,-2 2 15,-2 3-15,-2 5 0,-3 2 16,1 3-16,0 2 0,0 3 16,2 1-16,0 5 0,4 0 0,-1-1 15,2 0-15,4-5 0,-2-4 16,4-1-16,0-2 0,1-5 0,0-4 16,1-4-16,-2-2 0,2 2 15,-3-4-15,3 0 0,0-3 16,0-1-16,0-1 0,0 2 15,0 1-15,0 0 0,0 2 0,1 2 16,-1 2-16,5-3 16,0 3-16,4 1 15,3 2-15,4-2 0,1 0 16,4 0-16,1-1 0,7 0 16,2-1-16,-1-1 0,-2-2 15,1-2-15,1-1 0,3-4 16,-2-1-16,-6-1 0,-3-1 0,-3-1 15,-4 0-15,-3-1 0,-2 0 16,-2-2-16,-2 0 0,-2 1 0,-2 2 16,-1 5-16,-1 3 0,-2 3 15,0 2-15,-5 5 0,-2 5 16,-2 7-16,-1 3 0,0 7 16,-2 6-16,0 11 0,0 4 0,2 5 15,1 4-15,1 9 0,3-5 16,-1 8-1,1-3-15,1-5 16,-2-3-16,-8-5 0,-3-4 0,2-7 16,5-11-16,3-8 0</inkml:trace>
  <inkml:trace contextRef="#ctx0" brushRef="#br0" timeOffset="82187.9579">3914 10101 0,'0'0'0,"0"0"0,0 0 16,0 0-16,0 0 0,23-8 0,-23 8 16,0 0-16,30-6 0,-17 4 15,2-1-15,1 0 0,0 2 0,6-1 16,1-2-16,3 3 0,0 0 16,11-1-16,2 0 15,1 0-15,0-1 0,14-1 0,3 1 16,-3 0-1,-1 1-15,13-1 0,5-1 16,-6-1-16,-7 0 0,16-1 16,3 2-16,-7 0 0,-6-3 0,13 0 15,3 0-15,-8 2 0,-9 0 16,35-4-16,-3-1 0,-15 2 16,-10 0-16,7 1 0,5 1 15,-14 1-15,-10 2 0,9-1 0,3 1 16,-7 0-16,-6-2 0,6-3 15,1-3-15,-4 6 0,-2 1 16,6 2-16,4 0 0,-6 0 16,-5 1-16,6-3 0,4 1 0,-7 2 15,-8 1-15,7-2 0,5-2 32,-6 1-32,-1 0 0,3 2 0,4 1 15,-7 1-15,-9 0 0,4 2 0,2-1 16,-6 1-16,-2 0 0,4-1 15,5-1-15,-7-2 0,-6-1 16,3 4-16,1 2 0,-1-2 16,0-2-16,2 1 0,4 3 15,-6-2-15,-2-1 0,4 3 0,5 2 0,-1-5 16,-3-3-16,3 1 16,1 0-16,-4 2 0,-2 1 15,10-2-15,8 0 16,-1-2-16,-2 0 0,11 0 15,5-2-15,-7 1 0,-5 1 16,5 1-16,5 3 0,3 2 0,3 4 16,-26-5-16,-18-2 0,-10 0 0,-9 0 15,-6-1-15</inkml:trace>
  <inkml:trace contextRef="#ctx0" brushRef="#br0" timeOffset="86804.5087">4899 9919 0,'0'0'0,"0"0"15,0 0-15,0 0 0,0 0 0,25 17 16,-25-17-16,16 21 0,-16-21 0,19 34 0,-11-14 16,1 4-16,2 1 0,-2 3 15,2 2-15,4 9 0,1 0 16,3 5-16,1-3 0,0-5 15,-2-3-15,3-4 0,1-3 16,0-2-16,2-3 0,0-4 16,1-5-16,4-3 15,2-3-15,8-7 0,4-7 16,1-7-16,2-6 0,3-9 16,4-7-16,5-6 0,-1-6 15,16-12-15,2-6 0,12-10 16,0 0-16,41-32 0,-8 11 15,-14 20-15,-12 13 0,5 5 16,2 4-16,-7 6 0,-5 5 0,-5 13 0,-4 7 16,-25 9-16,-15 5 0,-15 2 15</inkml:trace>
  <inkml:trace contextRef="#ctx0" brushRef="#br0" timeOffset="87723.2461">9412 9705 0,'0'0'0,"0"0"16,12 20-16,-12-20 15,14 22-15,-4-2 0,2 5 16,-1 3-16,0 1 0,5 15 15,2 16-15,1-5 0,0-6 16,7 11-16,4-1 0,-3-6 16,-4-8-16,9 3 0,2-4 15,-2-9-15,-1-5 0,7-2 0,2-5 16,-7-11-16,-1-3 0,12-13 0,5-8 16,-9-4-16,1-3 0,13-18 15,7-11-15,-7-1 0,-4-2 16,33-45-16,2-7 0,-10 15 15,-5 11-15,7-5 0,4-3 16,-3 13-16,-5 10 0,3-8 16,4-5-1,-15 12-15,-9 10 0,-1 6 0,-1 6 16,-10 7-16,-6 7 0,-13 7 16,-7 6-16,-6 5 0</inkml:trace>
  <inkml:trace contextRef="#ctx0" brushRef="#br0" timeOffset="88340.459">13916 9772 0,'0'0'15,"0"0"-15,0 0 0,0 0 0,0 0 16,7-19 0,-7 19-16,0 0 0,0 0 0,0 0 15,5 25-15,-5-25 16,3 33-16,-2-5 0,0 8 15,-1 1-15,1 2 0,2 11 0,2 1 16,1 9-16,3-1 0,5 4 16,4-4-16,0-7 0,-1-6 0,7 2 15,0-5-15,2-9 0,4-6 16,5-7-16,5-7 0,-1-7 16,-1-6-16,8-9 0,7-7 15,0-11-15,1-8 0,16-16 16,4-7-16,-2-7 0,-1-2 0,42-44 15,1 3-15,-20 20 16,-14 14-16,6-3 0,5-3 0,-14 12 0,-10 8 16,1 0-16,2 1 15,-11 8-15,-6 4 0,-16 15 16,-12 9-16,-7 8 0</inkml:trace>
  <inkml:trace contextRef="#ctx0" brushRef="#br0" timeOffset="89195.7351">17541 9376 0,'0'0'0,"0"0"0,0 0 31,13 20-31,-13-20 0,14 35 16,-8-15-16,2 8 0,0 7 16,-1 0-16,1 2 0,4 17 15,3 7-15,2 7 16,4 5-16,6 11 16,-1-3-16,9 11 0,3-1 15,10 8-15,4-8 0,1-11 16,0-11-16,10-3 0,0-12 15,3-16 1,2-10-16,-2-13 0,-1-8 0,31-19 16,-7-10-16,6-30 15,6-19 1,-9-8-16,-5-4 16,6-23-16,3-13 15,10-20-15,5-13 16,-13 19-16,-9 13 0,14-22 15,11-15 1,14-16-16,10-12 16,-43 57-16,-30 40 15,-19 29-15</inkml:trace>
  <inkml:trace contextRef="#ctx0" brushRef="#br0" timeOffset="96599.2525">10192 12149 0,'0'0'0,"0"0"15,-27-13-15,12 8 0,-1 2 0,-11-3 16,-2-1-1,-5 0-15,0-1 0,-15-1 16,-8 2-16,-1 1 0,-2 0 16,-14 0-16,-4 4 0,-9 0 15,5 2-15,-15 7 0,0 4 16,3 5-16,1 2 0,-47 15 16,6 0-16,6 4 15,4 2-15,10 1 0,5 0 0,10 4 0,8 1 0,-3 6 16,-1 5-16,8-2 0,2-1 15,6 5-15,3 4 16,8 0-16,5-1 0,8-2 0,5 0 16,11 2-16,5 2 0,14 0 15,8 0-15,9-10 0,5-6 16,13 1 0,9 2-16,10-4 0,10-2 15,13-5-15,10-2 0,8-4 0,5-1 16,13-2-16,9 1 0,6-6 15,6-6-15,14 0 0,9-1 16,2-3-16,2-2 0,10 1 16,8 0-16,-1-1 0,-3-2 15,7 2-15,3 1 0,-2 1 0,-2 1 0,17-5 16,13-2 0,-11-5-16,-9-3 0,-9 2 0,-5-1 15,-12 0-15,-10-2 0,4-11 16,4-7-16,-22-3 0,-13 0 0,-11-8 15,-9-4-15,-6-4 0,-5-5 16,-8-5-16,-4-4 0,-13-6 0,-9-3 16,-6 1-16,-5 1 0,-10 1 15,-7-1-15,-13-8 0,-7-6 16,-14 3-16,-8 2 0,-8-5 16,-7-2-16,-9 6 0,-8 6 0,-15-5 15,-11-1-15,2 6 16,-1 5-16,-25-5 15,-17-1-15,8 13 0,6 8 16,-33 0-16,-19-1 16,-68 3-1,-46 2-15,-48 13 0,-32 11 16,112 3-16,76 4 0,53 2 0</inkml:trace>
  <inkml:trace contextRef="#ctx0" brushRef="#br0" timeOffset="102207.879">12699 11789 0,'0'0'0,"0"0"0,0 0 0,18-21 16,-13 14-16,1-2 0,-1-2 16,0 0-16,-2 2 15,-3-2-15,-3 0 16,-3 0-16,-1 1 0,-9-2 0,-4 2 16,-6 2-16,-6 0 0,-3 3 15,-5 3-15,-8 4 0,4 4 16,-5 1-16,-4 3 0,-1 3 15,8 3-15,5 1 0,4 4 16,10-1-16,6-1 0,11 9 16,11 1-16,5-7 0,3-1 15,15 0-15,9-1 0,5 1 16,5 0-16,6 4 0,-3-2 16,-6-3-16,-4-2 0,-3 1 0,-1-1 15,-9-2-15,-7-1 16,-15-2-16,-11 0 0,-4-2 0,-4-1 15,-6-2-15,-8 0 0,-2-2 16,-4 0-16,-3-3 0,-2-3 16,0-2-16,8-3 0,3-2 15,3-4-15,7-4 0,6-3 0,4 5 16,3 2-16,2 3 16</inkml:trace>
  <inkml:trace contextRef="#ctx0" brushRef="#br0" timeOffset="102457.1823">13169 11576 0,'0'0'16,"0"0"-16,-10 17 0,1-3 0,-3 1 0,-10 13 16,-7 6-16,2 1 0,-1 2 0,-5 9 15,2-1-15,0 4 16,7-6-16,10-7 0,8-4 15,7-2-15,6-3 0,8-4 16,6-3-16,5-8 0,2-3 0,3-6 16,2-4-1,-2-2-15,-2-1 0,-6 1 16,-5 1-16,-5 0 0</inkml:trace>
  <inkml:trace contextRef="#ctx0" brushRef="#br0" timeOffset="102642.2375">12641 11837 0,'0'0'0,"0"0"16,0 0-16,21-5 0,-21 5 0,37-6 15,-6 3-15,2-1 16,4 0-16,15-2 0,7 1 16,-2 1-16,-1 1 0,16 1 15,1 1-15,5 1 0,-8-1 0,2 1 16,-7 0-1,-15 0-15,-14 0 0,-8 0 16</inkml:trace>
  <inkml:trace contextRef="#ctx0" brushRef="#br0" timeOffset="103090.473">13912 11885 0,'0'0'0,"0"0"16,0 0-16,0 0 0,0 0 0,0 0 15,-4-20-15,4 20 16,0 0-16,-21-22 0,7 12 16,0-1-16,0 0 0,-5 2 15,-3-1-15,-1 2 0,-2 0 16,-9 1-16,-2 5 0,1 1 0,0 3 16,0 6-16,-1 6 0,-6 6 15,3 3-15,7 2 0,6 0 16,6-1-16,7-2 0,10 5 15,9 0-15,6-6 0,4-3 0,11-7 16,9-3-16,2-4 0,3-2 16,3-5-1,2-4-15,-2-2 0,-1-4 0,1-4 16,-5-1-16,-8-1 0,-7-2 16,-6-1-16,-6 1 15,-4 1-15,-4 3 0,-3 7 16,-1 5-16,-2 2 0,-1 0 0,-2 5 15,0 3-15,-1 4 0,0 6 16,0 2-16,2 4 0,3-1 0,3 1 0,4 1 16,5 2-1,6-4-15,5 0 0,-1-6 16,-1-4-16,0 0 0,-5-3 0,-3-1 16</inkml:trace>
  <inkml:trace contextRef="#ctx0" brushRef="#br0" timeOffset="103476.2035">14246 11736 0,'0'0'0,"0"0"0,0 0 0,-6 28 16,6-28-16,-11 32 0,3-11 15,-2 3-15,-1 0 0,-3 6 0,3-3 16,1-2-16,2-3 0,0-4 15,1-4-15,3-2 0,1-5 0,3-4 16,2-5-16,1-4 0,3-4 16,2-6-16,3-6 0,2-2 15,0-3-15,3-2 0,1 1 16,1 2-16,0 3 0,1 2 0,0 4 16,0 3-16,-2 3 0,1 7 15,-2 2-15,1 2 0,-1 2 0,1 5 16,-2 4-16,0 4 0,-2 2 15,-3 4-15,-2 5 16,-3 0-16,-2 2 0,0-1 0,-2 0 16,-3 0-1,-3-3-15,1 5 0,0-2 16,3-5-16,3-3 0,0-7 0,-1-2 16,0-2-16</inkml:trace>
  <inkml:trace contextRef="#ctx0" brushRef="#br0" timeOffset="103908.9108">15161 11948 0,'0'0'0,"0"0"0,0 0 15,0 0-15,12-20 0,-12 20 0,-8-17 16,0 7-16,-5 0 0,-4 1 16,-5 0-16,-2 2 0,-3 1 15,-12 1-15,-1 3 0,0 3 16,1 4-16,-7 5 15,2 4 1,4 7-16,6 4 0,9-1 16,7-3-16,10 4 0,12 0 15,6-4-15,5-1 0,12-4 0,8-4 16,-1-5-16,0-4 0,5-5 16,4-3-16,-2-6 15,-2-5-15,6-7 0,0-6 0,-8-5 0,-5-6 16,-4 1-16,-4 0 15,-3 0-15,-4 0 0,-1-2 16,-4 5-16,-5 13 0,-4 5 0,-1 4 16,-1 5-16,-1 4 0,-1 3 15,-4 6-15,-4 5 0,-1 4 16,-1 4-16,0 8 16,0 7-16,1 1 0,0-1 15,2 1-15,3 1 16,5 0-16,3 2 15,1-5-15,2-4 0,4-6 0,4-4 16,-2-4-16,-3-3 0,-2-1 16</inkml:trace>
  <inkml:trace contextRef="#ctx0" brushRef="#br0" timeOffset="104378.9899">16088 11462 0,'0'0'0,"0"0"16,-3 19-16,3-19 0,-11 32 15,-1-8-15,-5 7 0,-4 6 16,-1 1-16,-2 7 0,2-3 16,3-5-16,4-7 0,0 3 15,3-5-15,2-8 0,3-4 0,1-5 16,3-4-1,2-3-15,1-4 0,2-2 16,1-6-16,4-2 16,2-4-16,4-4 0,5-7 15,2-4-15,-1 3 0,4 3 0,3 1 16,2 2-16,3 4 0,9 1 16,1 5-16,-2 4 0,1 3 15,-2 6-15,-2 5 0,-2 4 0,-1 0 16,-5 6-16,-5 4 0,-8-1 15,-4 3-15,-8 1 0,-7 2 16,-3-5-16,-3-3 0,-5-2 0,-3-1 16,-9-2-16,-5-3 0,-6-4 15,-7-3-15,0 1 0,0-2 16,-8 0 0,0-1-16,9-3 0,6-1 0,8-5 15,6-4-15,9-6 16,9-3-16,0 5 0,3 4 15,-1 3-15</inkml:trace>
  <inkml:trace contextRef="#ctx0" brushRef="#br0" timeOffset="104811.762">16764 11614 0,'0'0'0,"0"0"15,0 0-15,0 0 0,-14 21 16,14-21-16,-18 30 0,6-11 15,-2 1-15,-3 2 0,-1 4 16,3-3 0,2-1-16,2 4 15,6-2-15,10-2 16,6-4-16,5-5 16,4-3-16,8-9 15,6-5-15,3-12 16,5-7-16,-2-1 15,-3 0-15,2-2 16,-8 5-16,-8 5 16,-6 7-16,-8 21 15,-3 13 1,-7 3-16,-4 5 0,0 10 16,-1 1-1,0-1-15,-1-1 0,-5-6 16,-4-4-16,-16-15 15,-13-12-15,-13-13 16,-11-10-16,11 4 16,12 2-16,8 2 0</inkml:trace>
  <inkml:trace contextRef="#ctx0" brushRef="#br0" timeOffset="105714.9863">15746 11317 0,'0'0'0,"10"-15"0,6-7 32,4-4-32,4-3 0,16-10 15,6 0-15,13-3 16,3 4-16,26 3 16,12 8-16,15 17 0,15 13 15,27 18-15,2 15 16,3 15-16,-17 9 15,41 57-15,-30 11 16,-42 11-16,-31 8 16,-43-10-16,-30-8 15,-14-30-15,-11-21 0,-20 3 0,-16 1 16,-14-3-16,-10 0 16,5-19-16,2-13 0,-11-8 15,-8-5-15,-14-17 16,-12-13-16,4-12 15,1-11-15,-7-13 16,-4-11 0,-10-23-16,-6-16 15,10-12-15,8-10 16,23 5-16,18 4 0,17-11 16,11-10-16,24 7 15,15 5 1,30 7-16,21 6 15,33 11-15,24 7 16,2 23-16,0 17 0,2 11 16,0 6-16,-7 11 0,-4 6 15,-21 5-15,-12 5 0,-19-4 16,-13-2-16,-8-1 16</inkml:trace>
  <inkml:trace contextRef="#ctx0" brushRef="#br0" timeOffset="106317.1069">12581 12534 0,'0'0'0,"19"-4"16,5-1-16,6 0 0,9-1 15,15-1-15,3 2 0,23-5 0,8 0 0,20 0 16,1 1-16,22 0 0,1 1 16,6 1-16,2 3 0,52 6 15,0 5-15,-17-4 16,-10-2-16,-16 5 0,-10 2 16,-28-2-16,-19-1 0,-18 2 0,-12 3 15,-10-2 1,-4-2-16,-17-3 0,-13-4 15,-9-1-15,-7 0 0,-8-2 16,-6 2-16,-19-1 0,-12-1 16,13 1-16,10 2 15,6-1-15</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2025/9/18</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2025/9/18</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2025/9/18</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2025/9/18</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2025/9/18</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2025/9/18</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2025/9/18</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2025/9/18</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2025/9/18</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 Id="rId5" Type="http://schemas.openxmlformats.org/officeDocument/2006/relationships/image" Target="../media/image2.emf"/><Relationship Id="rId4" Type="http://schemas.openxmlformats.org/officeDocument/2006/relationships/customXml" Target="../ink/ink1.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 Id="rId5" Type="http://schemas.openxmlformats.org/officeDocument/2006/relationships/image" Target="../media/image3.emf"/><Relationship Id="rId4" Type="http://schemas.openxmlformats.org/officeDocument/2006/relationships/customXml" Target="../ink/ink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 Id="rId5" Type="http://schemas.openxmlformats.org/officeDocument/2006/relationships/image" Target="../media/image4.emf"/><Relationship Id="rId4" Type="http://schemas.openxmlformats.org/officeDocument/2006/relationships/customXml" Target="../ink/ink3.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 Id="rId5" Type="http://schemas.openxmlformats.org/officeDocument/2006/relationships/image" Target="../media/image5.emf"/><Relationship Id="rId4" Type="http://schemas.openxmlformats.org/officeDocument/2006/relationships/customXml" Target="../ink/ink4.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4.xml"/><Relationship Id="rId1" Type="http://schemas.openxmlformats.org/officeDocument/2006/relationships/tags" Target="../tags/tag93.xml"/><Relationship Id="rId6" Type="http://schemas.openxmlformats.org/officeDocument/2006/relationships/image" Target="../media/image7.emf"/><Relationship Id="rId5" Type="http://schemas.openxmlformats.org/officeDocument/2006/relationships/customXml" Target="../ink/ink5.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6.xml"/><Relationship Id="rId1" Type="http://schemas.openxmlformats.org/officeDocument/2006/relationships/tags" Target="../tags/tag95.xml"/><Relationship Id="rId5" Type="http://schemas.openxmlformats.org/officeDocument/2006/relationships/image" Target="../media/image8.emf"/><Relationship Id="rId4" Type="http://schemas.openxmlformats.org/officeDocument/2006/relationships/customXml" Target="../ink/ink6.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选必</a:t>
            </a:r>
            <a:r>
              <a:rPr lang="en-US" altLang="zh-CN">
                <a:solidFill>
                  <a:srgbClr val="FF0000"/>
                </a:solidFill>
              </a:rPr>
              <a:t>4U4</a:t>
            </a:r>
            <a:r>
              <a:rPr lang="zh-CN" altLang="en-US">
                <a:solidFill>
                  <a:srgbClr val="FF0000"/>
                </a:solidFill>
              </a:rPr>
              <a:t>单词</a:t>
            </a:r>
            <a:r>
              <a:rPr lang="en-US" altLang="zh-CN">
                <a:solidFill>
                  <a:srgbClr val="FF0000"/>
                </a:solidFill>
              </a:rPr>
              <a:t>3</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0525"/>
            <a:ext cx="10968990" cy="5927090"/>
          </a:xfrm>
          <a:ln>
            <a:solidFill>
              <a:schemeClr val="accent1"/>
            </a:solidFill>
          </a:ln>
        </p:spPr>
        <p:txBody>
          <a:bodyPr>
            <a:noAutofit/>
          </a:bodyPr>
          <a:lstStyle/>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你校校报就</a:t>
            </a:r>
            <a:r>
              <a:rPr lang="en-US" altLang="zh-CN" sz="2400">
                <a:solidFill>
                  <a:schemeClr val="tx1"/>
                </a:solidFill>
                <a:latin typeface="Times New Roman" panose="02020603050405020304" charset="0"/>
                <a:cs typeface="Times New Roman" panose="02020603050405020304" charset="0"/>
              </a:rPr>
              <a:t>“To travel a thousand miles or to read a thousand books, that is the question”</a:t>
            </a:r>
            <a:r>
              <a:rPr lang="zh-CN" altLang="en-US" sz="2400">
                <a:solidFill>
                  <a:schemeClr val="tx1"/>
                </a:solidFill>
                <a:latin typeface="Times New Roman" panose="02020603050405020304" charset="0"/>
                <a:cs typeface="Times New Roman" panose="02020603050405020304" charset="0"/>
              </a:rPr>
              <a:t>这一话题进行征稿。请根据以下内容投稿：</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1. </a:t>
            </a:r>
            <a:r>
              <a:rPr lang="zh-CN" altLang="en-US" sz="2400">
                <a:solidFill>
                  <a:schemeClr val="tx1"/>
                </a:solidFill>
                <a:latin typeface="Times New Roman" panose="02020603050405020304" charset="0"/>
                <a:cs typeface="Times New Roman" panose="02020603050405020304" charset="0"/>
              </a:rPr>
              <a:t>你的观点；</a:t>
            </a:r>
            <a:r>
              <a:rPr lang="en-US" altLang="zh-CN" sz="2400">
                <a:solidFill>
                  <a:schemeClr val="tx1"/>
                </a:solidFill>
                <a:latin typeface="Times New Roman" panose="02020603050405020304" charset="0"/>
                <a:cs typeface="Times New Roman" panose="02020603050405020304" charset="0"/>
              </a:rPr>
              <a:t>2. </a:t>
            </a:r>
            <a:r>
              <a:rPr lang="zh-CN" altLang="en-US" sz="2400">
                <a:solidFill>
                  <a:schemeClr val="tx1"/>
                </a:solidFill>
                <a:latin typeface="Times New Roman" panose="02020603050405020304" charset="0"/>
                <a:cs typeface="Times New Roman" panose="02020603050405020304" charset="0"/>
              </a:rPr>
              <a:t>你的理由。</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choice between journeying across lands and reading through pages presents not a division but a harmony. I believe that while reading plants the seeds of knowledge, traveling makes them blossom into wisdom.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Through books, we inherit the collective wisdom of centuries: We walk with philosophers in ancient Athens and stand with scientists in modern labs. Yet it is through travel that abstract concepts become living truth. Reading about the Taj Mahal’s symmetry cannot compare to witnessing the dawn paint its marble walls in golden light.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But we should never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pull the plug on</a:t>
            </a:r>
            <a:r>
              <a:rPr lang="en-US" altLang="zh-CN" sz="2400">
                <a:solidFill>
                  <a:schemeClr val="tx1"/>
                </a:solidFill>
                <a:latin typeface="Times New Roman" panose="02020603050405020304" charset="0"/>
                <a:cs typeface="Times New Roman" panose="02020603050405020304" charset="0"/>
              </a:rPr>
              <a:t> reading in favor of pure experience. The magic happens when both experiences intertwine. Reading prepares the mind for travel, while travel gives context to reading. The thousand books become our compass, and the thousand miles become our map. Together, they enlighten our minds and souls.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noAutofit/>
          </a:bodyPr>
          <a:lstStyle/>
          <a:p>
            <a:pPr marL="0" indent="0" algn="just">
              <a:lnSpc>
                <a:spcPts val="3200"/>
              </a:lnSpc>
              <a:spcAft>
                <a:spcPts val="0"/>
              </a:spcAft>
              <a:buNone/>
            </a:pPr>
            <a:r>
              <a:rPr lang="zh-CN" altLang="en-US" sz="2400" b="1">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读书和旅行关系：</a:t>
            </a: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Every book is a journey; every journey is a book.</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Reading is virtual travel; travel is physical reading.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Books give us eyes to see, but travel teaches us how to look.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The world is a book, and those who do not travel read only one page.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Reading is traveling through the mind; traveling is reading with the senses.</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The best-educated people are those who have read widely and traveled wisely.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Reading without travel makes theorists; travel without reading makes tourists.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charset="0"/>
                <a:sym typeface="+mn-ea"/>
              </a:rPr>
              <a:t>♛</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Where reading describes, travel demonstrates; where reading explains, travel immerses. </a:t>
            </a:r>
          </a:p>
          <a:p>
            <a:pPr marL="0" indent="0" algn="just">
              <a:lnSpc>
                <a:spcPts val="3200"/>
              </a:lnSpc>
              <a:spcAft>
                <a:spcPts val="0"/>
              </a:spcAft>
              <a:buNone/>
            </a:pP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5605"/>
            <a:ext cx="10968990" cy="585406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15. disabled</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2016</a:t>
            </a:r>
            <a:r>
              <a:rPr lang="zh-CN" altLang="en-US" sz="2400">
                <a:solidFill>
                  <a:schemeClr val="tx1"/>
                </a:solidFill>
                <a:latin typeface="Times New Roman" panose="02020603050405020304" charset="0"/>
                <a:cs typeface="Times New Roman" panose="02020603050405020304" charset="0"/>
              </a:rPr>
              <a:t>全国</a:t>
            </a:r>
            <a:r>
              <a:rPr lang="en-US" altLang="zh-CN" sz="2400">
                <a:solidFill>
                  <a:schemeClr val="tx1"/>
                </a:solidFill>
                <a:latin typeface="Times New Roman" panose="02020603050405020304" charset="0"/>
                <a:cs typeface="Times New Roman" panose="02020603050405020304" charset="0"/>
              </a:rPr>
              <a:t>1) Larry works with Transport Drivers, Inc. One morning in 2009, Larry was </a:t>
            </a:r>
            <a:r>
              <a:rPr lang="en-US" altLang="zh-CN" sz="2400" u="sng">
                <a:solidFill>
                  <a:schemeClr val="tx1"/>
                </a:solidFill>
                <a:latin typeface="Times New Roman" panose="02020603050405020304" charset="0"/>
                <a:cs typeface="Times New Roman" panose="02020603050405020304" charset="0"/>
              </a:rPr>
              <a:t> 41 </a:t>
            </a:r>
            <a:r>
              <a:rPr lang="en-US" altLang="zh-CN" sz="2400">
                <a:solidFill>
                  <a:schemeClr val="tx1"/>
                </a:solidFill>
                <a:latin typeface="Times New Roman" panose="02020603050405020304" charset="0"/>
                <a:cs typeface="Times New Roman" panose="02020603050405020304" charset="0"/>
              </a:rPr>
              <a:t> along 165 north after delivering to one of his customers. Suddenly, he saw a car with its bright lights on. As he got closer, he found another vehicle upside down on the road. One more look and he noticed </a:t>
            </a:r>
            <a:r>
              <a:rPr lang="en-US" altLang="zh-CN" sz="2400" u="sng">
                <a:solidFill>
                  <a:schemeClr val="tx1"/>
                </a:solidFill>
                <a:latin typeface="Times New Roman" panose="02020603050405020304" charset="0"/>
                <a:cs typeface="Times New Roman" panose="02020603050405020304" charset="0"/>
              </a:rPr>
              <a:t> 42 </a:t>
            </a:r>
            <a:r>
              <a:rPr lang="en-US" altLang="zh-CN" sz="2400">
                <a:solidFill>
                  <a:schemeClr val="tx1"/>
                </a:solidFill>
                <a:latin typeface="Times New Roman" panose="02020603050405020304" charset="0"/>
                <a:cs typeface="Times New Roman" panose="02020603050405020304" charset="0"/>
              </a:rPr>
              <a:t> shooting out from under the </a:t>
            </a:r>
            <a:r>
              <a:rPr lang="en-US" altLang="zh-CN" sz="2400" u="sng">
                <a:solidFill>
                  <a:schemeClr val="tx1"/>
                </a:solidFill>
                <a:latin typeface="Times New Roman" panose="02020603050405020304" charset="0"/>
                <a:cs typeface="Times New Roman" panose="02020603050405020304" charset="0"/>
              </a:rPr>
              <a:t>  43 </a:t>
            </a:r>
            <a:r>
              <a:rPr lang="en-US" altLang="zh-CN" sz="2400">
                <a:solidFill>
                  <a:schemeClr val="tx1"/>
                </a:solidFill>
                <a:latin typeface="Times New Roman" panose="02020603050405020304" charset="0"/>
                <a:cs typeface="Times New Roman" panose="02020603050405020304" charset="0"/>
              </a:rPr>
              <a:t> vehicle. Larry pulled over, set the brake and </a:t>
            </a:r>
            <a:r>
              <a:rPr lang="en-US" altLang="zh-CN" sz="2400" u="sng">
                <a:solidFill>
                  <a:schemeClr val="tx1"/>
                </a:solidFill>
                <a:latin typeface="Times New Roman" panose="02020603050405020304" charset="0"/>
                <a:cs typeface="Times New Roman" panose="02020603050405020304" charset="0"/>
              </a:rPr>
              <a:t>  44 </a:t>
            </a:r>
            <a:r>
              <a:rPr lang="en-US" altLang="zh-CN" sz="2400">
                <a:solidFill>
                  <a:schemeClr val="tx1"/>
                </a:solidFill>
                <a:latin typeface="Times New Roman" panose="02020603050405020304" charset="0"/>
                <a:cs typeface="Times New Roman" panose="02020603050405020304" charset="0"/>
              </a:rPr>
              <a:t> the fire extinguisher. Two good bursts from it and the fire was put out.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walking 	B. touring 		C. traveling 		D. rushing </a:t>
            </a:r>
          </a:p>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flames 	B. smoke 		C. water 		D. steam </a:t>
            </a:r>
          </a:p>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used 		B. disabled 		C. removed 		D. abandoned </a:t>
            </a:r>
          </a:p>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made for 	B. pulled out 	C. come across 	D. brush aside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24960" y="2329560"/>
              <a:ext cx="10918800" cy="3314160"/>
            </p14:xfrm>
          </p:contentPart>
        </mc:Choice>
        <mc:Fallback>
          <p:pic>
            <p:nvPicPr>
              <p:cNvPr id="2" name="墨迹 1"/>
              <p:cNvPicPr/>
              <p:nvPr/>
            </p:nvPicPr>
            <p:blipFill>
              <a:blip r:embed="rId5"/>
              <a:stretch>
                <a:fillRect/>
              </a:stretch>
            </p:blipFill>
            <p:spPr>
              <a:xfrm>
                <a:off x="615600" y="2320200"/>
                <a:ext cx="10937520" cy="33328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59410"/>
            <a:ext cx="10968990" cy="5890260"/>
          </a:xfrm>
          <a:ln>
            <a:solidFill>
              <a:schemeClr val="accent1"/>
            </a:solidFill>
          </a:ln>
        </p:spPr>
        <p:txBody>
          <a:bodyPr/>
          <a:lstStyle/>
          <a:p>
            <a:pPr marL="0" indent="457200" algn="just">
              <a:buNone/>
            </a:pPr>
            <a:r>
              <a:rPr lang="en-US" altLang="zh-CN" sz="2800">
                <a:solidFill>
                  <a:schemeClr val="tx1"/>
                </a:solidFill>
                <a:latin typeface="Times New Roman" panose="02020603050405020304" charset="0"/>
                <a:cs typeface="Times New Roman" panose="02020603050405020304" charset="0"/>
              </a:rPr>
              <a:t>A cascade of orders flooded in, and Grandma stood utterly mesmerized by the power of the Internet. Just as joy swept through the room, the screen abruptly went dark. A collective gasp hung in the air. Yet Peter remained calm despite </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the disabled computer</a:t>
            </a:r>
            <a:r>
              <a:rPr lang="en-US" altLang="zh-CN" sz="2800">
                <a:solidFill>
                  <a:schemeClr val="tx1"/>
                </a:solidFill>
                <a:latin typeface="Times New Roman" panose="02020603050405020304" charset="0"/>
                <a:cs typeface="Times New Roman" panose="02020603050405020304" charset="0"/>
              </a:rPr>
              <a:t>. Reassuring the anxious villagers, he first checked for a power outage, then carefully dismantled the machine to pinpoint the fault. After what felt like an eternity, the screen flickered back to life, glowing steadily once more.</a:t>
            </a:r>
            <a:r>
              <a:rPr lang="zh-CN" altLang="en-US" sz="2800">
                <a:solidFill>
                  <a:schemeClr val="tx1"/>
                </a:solidFill>
                <a:latin typeface="Times New Roman" panose="02020603050405020304" charset="0"/>
                <a:cs typeface="Times New Roman" panose="02020603050405020304" charset="0"/>
              </a:rPr>
              <a:t>（网络卖水果后续</a:t>
            </a:r>
            <a:r>
              <a:rPr lang="en-US" altLang="zh-CN" sz="2800">
                <a:solidFill>
                  <a:schemeClr val="tx1"/>
                </a:solidFill>
                <a:latin typeface="Times New Roman" panose="02020603050405020304" charset="0"/>
                <a:cs typeface="Times New Roman" panose="02020603050405020304" charset="0"/>
              </a:rPr>
              <a:t>) </a:t>
            </a:r>
          </a:p>
          <a:p>
            <a:pPr marL="0" indent="0" algn="just">
              <a:buNone/>
            </a:pPr>
            <a:endParaRPr lang="en-US" altLang="zh-CN" sz="28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00640" y="801720"/>
              <a:ext cx="10926360" cy="4584240"/>
            </p14:xfrm>
          </p:contentPart>
        </mc:Choice>
        <mc:Fallback>
          <p:pic>
            <p:nvPicPr>
              <p:cNvPr id="2" name="墨迹 1"/>
              <p:cNvPicPr/>
              <p:nvPr/>
            </p:nvPicPr>
            <p:blipFill>
              <a:blip r:embed="rId5"/>
              <a:stretch>
                <a:fillRect/>
              </a:stretch>
            </p:blipFill>
            <p:spPr>
              <a:xfrm>
                <a:off x="791280" y="792360"/>
                <a:ext cx="10945080" cy="46029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0">
              <a:buNone/>
            </a:pPr>
            <a:r>
              <a:rPr lang="en-US" altLang="zh-CN" sz="2800">
                <a:solidFill>
                  <a:schemeClr val="tx1"/>
                </a:solidFill>
                <a:latin typeface="Times New Roman" panose="02020603050405020304" charset="0"/>
                <a:cs typeface="Times New Roman" panose="02020603050405020304" charset="0"/>
              </a:rPr>
              <a:t>16. resign</a:t>
            </a:r>
            <a:r>
              <a:rPr lang="zh-CN" altLang="en-US" sz="2800">
                <a:solidFill>
                  <a:schemeClr val="tx1"/>
                </a:solidFill>
                <a:latin typeface="Times New Roman" panose="02020603050405020304" charset="0"/>
                <a:cs typeface="Times New Roman" panose="02020603050405020304" charset="0"/>
              </a:rPr>
              <a:t>辞职、顺从于（</a:t>
            </a:r>
            <a:r>
              <a:rPr lang="en-US" altLang="zh-CN" sz="2800">
                <a:solidFill>
                  <a:schemeClr val="tx1"/>
                </a:solidFill>
                <a:latin typeface="Times New Roman" panose="02020603050405020304" charset="0"/>
                <a:cs typeface="Times New Roman" panose="02020603050405020304" charset="0"/>
              </a:rPr>
              <a:t>resign oneself to) </a:t>
            </a:r>
          </a:p>
          <a:p>
            <a:pPr marL="0" indent="0">
              <a:buNone/>
            </a:pPr>
            <a:r>
              <a:rPr lang="en-US" altLang="zh-CN" sz="2800">
                <a:solidFill>
                  <a:schemeClr val="tx1"/>
                </a:solidFill>
                <a:latin typeface="Times New Roman" panose="02020603050405020304" charset="0"/>
                <a:cs typeface="Times New Roman" panose="02020603050405020304" charset="0"/>
              </a:rPr>
              <a:t>     resigned</a:t>
            </a:r>
            <a:r>
              <a:rPr lang="zh-CN" altLang="en-US" sz="2800">
                <a:solidFill>
                  <a:schemeClr val="tx1"/>
                </a:solidFill>
                <a:latin typeface="Times New Roman" panose="02020603050405020304" charset="0"/>
                <a:cs typeface="Times New Roman" panose="02020603050405020304" charset="0"/>
              </a:rPr>
              <a:t>顺从的、无奈的</a:t>
            </a:r>
          </a:p>
          <a:p>
            <a:pPr marL="0" indent="0">
              <a:buNone/>
            </a:pPr>
            <a:r>
              <a:rPr lang="en-US" altLang="zh-CN" sz="2800">
                <a:solidFill>
                  <a:schemeClr val="tx1"/>
                </a:solidFill>
                <a:latin typeface="Times New Roman" panose="02020603050405020304" charset="0"/>
                <a:cs typeface="Times New Roman" panose="02020603050405020304" charset="0"/>
              </a:rPr>
              <a:t>     </a:t>
            </a:r>
            <a:r>
              <a:rPr lang="zh-CN" altLang="en-US" sz="2800">
                <a:solidFill>
                  <a:schemeClr val="tx1"/>
                </a:solidFill>
                <a:latin typeface="Times New Roman" panose="02020603050405020304" charset="0"/>
                <a:cs typeface="Times New Roman" panose="02020603050405020304" charset="0"/>
              </a:rPr>
              <a:t>拓展：动词</a:t>
            </a:r>
            <a:r>
              <a:rPr lang="en-US" altLang="zh-CN" sz="2800">
                <a:solidFill>
                  <a:schemeClr val="tx1"/>
                </a:solidFill>
                <a:latin typeface="Times New Roman" panose="02020603050405020304" charset="0"/>
                <a:cs typeface="Times New Roman" panose="02020603050405020304" charset="0"/>
              </a:rPr>
              <a:t>+oneself+to </a:t>
            </a:r>
          </a:p>
          <a:p>
            <a:pPr marL="0" indent="0">
              <a:buNone/>
            </a:pPr>
            <a:r>
              <a:rPr lang="en-US" altLang="zh-CN" sz="2800">
                <a:solidFill>
                  <a:schemeClr val="tx1"/>
                </a:solidFill>
                <a:latin typeface="Times New Roman" panose="02020603050405020304" charset="0"/>
                <a:cs typeface="Times New Roman" panose="02020603050405020304" charset="0"/>
              </a:rPr>
              <a:t>     apply oneself to</a:t>
            </a:r>
            <a:r>
              <a:rPr lang="zh-CN" altLang="en-US" sz="2800">
                <a:solidFill>
                  <a:schemeClr val="tx1"/>
                </a:solidFill>
                <a:latin typeface="Times New Roman" panose="02020603050405020304" charset="0"/>
                <a:cs typeface="Times New Roman" panose="02020603050405020304" charset="0"/>
              </a:rPr>
              <a:t>专心致志</a:t>
            </a:r>
          </a:p>
          <a:p>
            <a:pPr marL="0" indent="0">
              <a:buNone/>
            </a:pPr>
            <a:r>
              <a:rPr lang="en-US" altLang="zh-CN" sz="2800">
                <a:solidFill>
                  <a:schemeClr val="tx1"/>
                </a:solidFill>
                <a:latin typeface="Times New Roman" panose="02020603050405020304" charset="0"/>
                <a:cs typeface="Times New Roman" panose="02020603050405020304" charset="0"/>
              </a:rPr>
              <a:t>     commit (dedicate, devote) oneself to</a:t>
            </a:r>
            <a:r>
              <a:rPr lang="zh-CN" altLang="en-US" sz="2800">
                <a:solidFill>
                  <a:schemeClr val="tx1"/>
                </a:solidFill>
                <a:latin typeface="Times New Roman" panose="02020603050405020304" charset="0"/>
                <a:cs typeface="Times New Roman" panose="02020603050405020304" charset="0"/>
              </a:rPr>
              <a:t>致力于</a:t>
            </a:r>
          </a:p>
          <a:p>
            <a:pPr marL="0" indent="0">
              <a:buNone/>
            </a:pPr>
            <a:r>
              <a:rPr lang="en-US" altLang="zh-CN" sz="2800">
                <a:solidFill>
                  <a:schemeClr val="tx1"/>
                </a:solidFill>
                <a:latin typeface="Times New Roman" panose="02020603050405020304" charset="0"/>
                <a:cs typeface="Times New Roman" panose="02020603050405020304" charset="0"/>
              </a:rPr>
              <a:t>     abandon oneself to</a:t>
            </a:r>
            <a:r>
              <a:rPr lang="zh-CN" altLang="en-US" sz="2800">
                <a:solidFill>
                  <a:schemeClr val="tx1"/>
                </a:solidFill>
                <a:latin typeface="Times New Roman" panose="02020603050405020304" charset="0"/>
                <a:cs typeface="Times New Roman" panose="02020603050405020304" charset="0"/>
              </a:rPr>
              <a:t>放纵于</a:t>
            </a:r>
          </a:p>
          <a:p>
            <a:pPr marL="0" indent="0">
              <a:buNone/>
            </a:pPr>
            <a:r>
              <a:rPr lang="en-US" altLang="zh-CN"/>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940320" y="1666080"/>
              <a:ext cx="4388760" cy="1320840"/>
            </p14:xfrm>
          </p:contentPart>
        </mc:Choice>
        <mc:Fallback>
          <p:pic>
            <p:nvPicPr>
              <p:cNvPr id="2" name="墨迹 1"/>
              <p:cNvPicPr/>
              <p:nvPr/>
            </p:nvPicPr>
            <p:blipFill>
              <a:blip r:embed="rId5"/>
              <a:stretch>
                <a:fillRect/>
              </a:stretch>
            </p:blipFill>
            <p:spPr>
              <a:xfrm>
                <a:off x="930960" y="1656720"/>
                <a:ext cx="4407480" cy="13395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0525"/>
            <a:ext cx="10968990" cy="5859145"/>
          </a:xfrm>
          <a:ln>
            <a:solidFill>
              <a:schemeClr val="accent1"/>
            </a:solidFill>
          </a:ln>
        </p:spPr>
        <p:txBody>
          <a:bodyPr>
            <a:noAutofit/>
          </a:bodyPr>
          <a:lstStyle/>
          <a:p>
            <a:pPr marL="0" indent="45720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rPr>
              <a:t>Then drew near my 4th weekend fulfilling school community hours when I encountered Mrs. Bandona. The public library’s story room, where I’d been mechanically shelving books like </a:t>
            </a:r>
            <a:r>
              <a:rPr lang="en-US" altLang="zh-CN" sz="2400" u="sng">
                <a:solidFill>
                  <a:srgbClr val="FF0000"/>
                </a:solidFill>
                <a:latin typeface="Times New Roman" panose="02020603050405020304" charset="0"/>
                <a:cs typeface="Times New Roman" panose="02020603050405020304" charset="0"/>
              </a:rPr>
              <a:t>  41 </a:t>
            </a:r>
            <a:r>
              <a:rPr lang="en-US" altLang="zh-CN" sz="2400">
                <a:solidFill>
                  <a:schemeClr val="tx1"/>
                </a:solidFill>
                <a:latin typeface="Times New Roman" panose="02020603050405020304" charset="0"/>
                <a:cs typeface="Times New Roman" panose="02020603050405020304" charset="0"/>
              </a:rPr>
              <a:t>, gradually transformed into a choking cage. My social media was flooded with friends’ delicate meals, each update sharpening my </a:t>
            </a:r>
            <a:r>
              <a:rPr lang="en-US" altLang="zh-CN" sz="2400" u="sng">
                <a:solidFill>
                  <a:srgbClr val="FF0000"/>
                </a:solidFill>
                <a:latin typeface="Times New Roman" panose="02020603050405020304" charset="0"/>
                <a:cs typeface="Times New Roman" panose="02020603050405020304" charset="0"/>
              </a:rPr>
              <a:t> 42 </a:t>
            </a:r>
            <a:r>
              <a:rPr lang="en-US" altLang="zh-CN" sz="2400">
                <a:solidFill>
                  <a:schemeClr val="tx1"/>
                </a:solidFill>
                <a:latin typeface="Times New Roman" panose="02020603050405020304" charset="0"/>
                <a:cs typeface="Times New Roman" panose="02020603050405020304" charset="0"/>
              </a:rPr>
              <a:t> sigh. </a:t>
            </a:r>
          </a:p>
          <a:p>
            <a:pPr marL="0" indent="45720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rPr>
              <a:t>“Fiction shouldn’t mix with cookbooks,” a voice remarked. Mrs. Bandona </a:t>
            </a:r>
            <a:r>
              <a:rPr lang="en-US" altLang="zh-CN" sz="2400" u="sng">
                <a:solidFill>
                  <a:srgbClr val="FF0000"/>
                </a:solidFill>
                <a:latin typeface="Times New Roman" panose="02020603050405020304" charset="0"/>
                <a:cs typeface="Times New Roman" panose="02020603050405020304" charset="0"/>
              </a:rPr>
              <a:t>  43 </a:t>
            </a:r>
            <a:r>
              <a:rPr lang="en-US" altLang="zh-CN" sz="2400">
                <a:solidFill>
                  <a:schemeClr val="tx1"/>
                </a:solidFill>
                <a:latin typeface="Times New Roman" panose="02020603050405020304" charset="0"/>
                <a:cs typeface="Times New Roman" panose="02020603050405020304" charset="0"/>
              </a:rPr>
              <a:t> her thick glasses, her gesture revealing lifelong commitment. Her method engaged my attention. While I </a:t>
            </a:r>
            <a:r>
              <a:rPr lang="en-US" altLang="zh-CN" sz="2400" u="sng">
                <a:solidFill>
                  <a:srgbClr val="FF0000"/>
                </a:solidFill>
                <a:latin typeface="Times New Roman" panose="02020603050405020304" charset="0"/>
                <a:cs typeface="Times New Roman" panose="02020603050405020304" charset="0"/>
              </a:rPr>
              <a:t> 44 </a:t>
            </a:r>
            <a:r>
              <a:rPr lang="en-US" altLang="zh-CN" sz="2400">
                <a:solidFill>
                  <a:schemeClr val="tx1"/>
                </a:solidFill>
                <a:latin typeface="Times New Roman" panose="02020603050405020304" charset="0"/>
                <a:cs typeface="Times New Roman" panose="02020603050405020304" charset="0"/>
              </a:rPr>
              <a:t> damaged books roughly, she smoothed </a:t>
            </a:r>
            <a:r>
              <a:rPr lang="en-US" altLang="zh-CN" sz="2400" u="sng">
                <a:solidFill>
                  <a:srgbClr val="FF0000"/>
                </a:solidFill>
                <a:latin typeface="Times New Roman" panose="02020603050405020304" charset="0"/>
                <a:cs typeface="Times New Roman" panose="02020603050405020304" charset="0"/>
              </a:rPr>
              <a:t>  45 </a:t>
            </a:r>
            <a:r>
              <a:rPr lang="en-US" altLang="zh-CN" sz="2400">
                <a:solidFill>
                  <a:schemeClr val="tx1"/>
                </a:solidFill>
                <a:latin typeface="Times New Roman" panose="02020603050405020304" charset="0"/>
                <a:cs typeface="Times New Roman" panose="02020603050405020304" charset="0"/>
              </a:rPr>
              <a:t> pages gently, explaining how even torn books could spark imagination. “Every volume has value,” she said thoughtfully. “Even outdated books </a:t>
            </a:r>
            <a:r>
              <a:rPr lang="en-US" altLang="zh-CN" sz="2400" u="sng">
                <a:solidFill>
                  <a:srgbClr val="FF0000"/>
                </a:solidFill>
                <a:latin typeface="Times New Roman" panose="02020603050405020304" charset="0"/>
                <a:cs typeface="Times New Roman" panose="02020603050405020304" charset="0"/>
              </a:rPr>
              <a:t> 46 </a:t>
            </a:r>
            <a:r>
              <a:rPr lang="en-US" altLang="zh-CN" sz="2400">
                <a:solidFill>
                  <a:schemeClr val="tx1"/>
                </a:solidFill>
                <a:latin typeface="Times New Roman" panose="02020603050405020304" charset="0"/>
                <a:cs typeface="Times New Roman" panose="02020603050405020304" charset="0"/>
              </a:rPr>
              <a:t> forgotten wisdom.” </a:t>
            </a:r>
          </a:p>
          <a:p>
            <a:pPr marL="0" indent="0" algn="just">
              <a:lnSpc>
                <a:spcPts val="25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a hard nut   B. a wet blanket   C. a wind-up toy   D. a calorie burner </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excited 	B. resigned 		C. tuneful 		D. cracked </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adjusted 	B. measured 		C. purchased 	D. swung </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tore 		B. flipped 		C. handled 		D. resisted </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45. A. faded 		B. yellowed 		C. elegant 		D. wrinkled </a:t>
            </a:r>
          </a:p>
          <a:p>
            <a:pPr marL="0" indent="0" algn="just">
              <a:lnSpc>
                <a:spcPts val="2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46. A. shift 		B. preserve 		C. replace 		D. compare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128960" y="3970080"/>
              <a:ext cx="8145720" cy="2228400"/>
            </p14:xfrm>
          </p:contentPart>
        </mc:Choice>
        <mc:Fallback>
          <p:pic>
            <p:nvPicPr>
              <p:cNvPr id="2" name="墨迹 1"/>
              <p:cNvPicPr/>
              <p:nvPr/>
            </p:nvPicPr>
            <p:blipFill>
              <a:blip r:embed="rId5"/>
              <a:stretch>
                <a:fillRect/>
              </a:stretch>
            </p:blipFill>
            <p:spPr>
              <a:xfrm>
                <a:off x="1119600" y="3960720"/>
                <a:ext cx="8164440" cy="22471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0055"/>
            <a:ext cx="10968990" cy="580961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17. tune</a:t>
            </a:r>
            <a:r>
              <a:rPr lang="zh-CN" altLang="en-US" sz="2400">
                <a:solidFill>
                  <a:schemeClr val="tx1"/>
                </a:solidFill>
                <a:latin typeface="Times New Roman" panose="02020603050405020304" charset="0"/>
                <a:cs typeface="Times New Roman" panose="02020603050405020304" charset="0"/>
              </a:rPr>
              <a:t>曲子、曲调、调音、调频道</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tune in</a:t>
            </a:r>
            <a:r>
              <a:rPr lang="zh-CN" altLang="en-US" sz="2400">
                <a:solidFill>
                  <a:schemeClr val="tx1"/>
                </a:solidFill>
                <a:latin typeface="Times New Roman" panose="02020603050405020304" charset="0"/>
                <a:cs typeface="Times New Roman" panose="02020603050405020304" charset="0"/>
              </a:rPr>
              <a:t>收听、收看、理解、体谅</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tune out</a:t>
            </a:r>
            <a:r>
              <a:rPr lang="zh-CN" altLang="en-US" sz="2400">
                <a:solidFill>
                  <a:schemeClr val="tx1"/>
                </a:solidFill>
                <a:latin typeface="Times New Roman" panose="02020603050405020304" charset="0"/>
                <a:cs typeface="Times New Roman" panose="02020603050405020304" charset="0"/>
              </a:rPr>
              <a:t>不受听、不收看、不理睬</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注意：</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tone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语气、（乐器或人</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音调、色调（</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skin tone)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、（肌肉或皮肤）紧实度</a:t>
            </a:r>
          </a:p>
          <a:p>
            <a:pPr marL="0" indent="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note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音符</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读续</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He stroked the strings with deliberation and elegance, from which beautiful tunes wafted, captivating all the audience. Tom eyed the violinist with awe, amazed by the pacifying power of music. He felt his worries and grievances that once churned inside his chest dissolved as if carried away on the notes. </a:t>
            </a:r>
          </a:p>
        </p:txBody>
      </p:sp>
      <p:pic>
        <p:nvPicPr>
          <p:cNvPr id="4" name="图片 3"/>
          <p:cNvPicPr>
            <a:picLocks noChangeAspect="1"/>
          </p:cNvPicPr>
          <p:nvPr/>
        </p:nvPicPr>
        <p:blipFill>
          <a:blip r:embed="rId4"/>
          <a:stretch>
            <a:fillRect/>
          </a:stretch>
        </p:blipFill>
        <p:spPr>
          <a:xfrm>
            <a:off x="6158865" y="535940"/>
            <a:ext cx="5146040" cy="1137920"/>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959400" y="1162080"/>
              <a:ext cx="10675800" cy="3166920"/>
            </p14:xfrm>
          </p:contentPart>
        </mc:Choice>
        <mc:Fallback>
          <p:pic>
            <p:nvPicPr>
              <p:cNvPr id="2" name="墨迹 1"/>
              <p:cNvPicPr/>
              <p:nvPr/>
            </p:nvPicPr>
            <p:blipFill>
              <a:blip r:embed="rId6"/>
              <a:stretch>
                <a:fillRect/>
              </a:stretch>
            </p:blipFill>
            <p:spPr>
              <a:xfrm>
                <a:off x="950040" y="1152720"/>
                <a:ext cx="10694520" cy="31856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34645"/>
            <a:ext cx="10968990" cy="5915025"/>
          </a:xfrm>
          <a:ln>
            <a:solidFill>
              <a:schemeClr val="accent1"/>
            </a:solidFill>
          </a:ln>
        </p:spPr>
        <p:txBody>
          <a:bodyPr/>
          <a:lstStyle/>
          <a:p>
            <a:pPr marL="0" indent="0" algn="just">
              <a:buNone/>
            </a:pPr>
            <a:r>
              <a:rPr lang="en-US" altLang="zh-CN" sz="2800">
                <a:solidFill>
                  <a:schemeClr val="tx1"/>
                </a:solidFill>
                <a:latin typeface="Times New Roman" panose="02020603050405020304" charset="0"/>
                <a:cs typeface="Times New Roman" panose="02020603050405020304" charset="0"/>
              </a:rPr>
              <a:t>18. criterion</a:t>
            </a:r>
            <a:r>
              <a:rPr lang="zh-CN" altLang="en-US" sz="2800">
                <a:solidFill>
                  <a:schemeClr val="tx1"/>
                </a:solidFill>
                <a:latin typeface="Times New Roman" panose="02020603050405020304" charset="0"/>
                <a:cs typeface="Times New Roman" panose="02020603050405020304" charset="0"/>
              </a:rPr>
              <a:t>标准、准则（</a:t>
            </a:r>
            <a:r>
              <a:rPr lang="en-US" altLang="zh-CN" sz="2800">
                <a:solidFill>
                  <a:schemeClr val="tx1"/>
                </a:solidFill>
                <a:latin typeface="Times New Roman" panose="02020603050405020304" charset="0"/>
                <a:cs typeface="Times New Roman" panose="02020603050405020304" charset="0"/>
              </a:rPr>
              <a:t>criteria) </a:t>
            </a:r>
          </a:p>
          <a:p>
            <a:pPr marL="0" indent="0" algn="just">
              <a:buNone/>
            </a:pPr>
            <a:r>
              <a:rPr lang="en-US" altLang="zh-CN" sz="2800">
                <a:solidFill>
                  <a:schemeClr val="tx1"/>
                </a:solidFill>
                <a:latin typeface="Times New Roman" panose="02020603050405020304" charset="0"/>
                <a:cs typeface="Times New Roman" panose="02020603050405020304" charset="0"/>
              </a:rPr>
              <a:t>      </a:t>
            </a:r>
            <a:r>
              <a:rPr lang="zh-CN" altLang="en-US" sz="28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名词复数不规则形式变化：</a:t>
            </a:r>
          </a:p>
          <a:p>
            <a:pPr marL="0" indent="0" algn="just">
              <a:buNone/>
            </a:pPr>
            <a:r>
              <a:rPr lang="en-US" altLang="zh-CN" sz="2800">
                <a:solidFill>
                  <a:schemeClr val="tx1"/>
                </a:solidFill>
                <a:latin typeface="Times New Roman" panose="02020603050405020304" charset="0"/>
                <a:cs typeface="Times New Roman" panose="02020603050405020304" charset="0"/>
              </a:rPr>
              <a:t>      </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chief, proof, safe</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直接加</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a:t>
            </a:r>
          </a:p>
          <a:p>
            <a:pPr marL="0" indent="0" algn="just">
              <a:buNone/>
            </a:pP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photo, piano, studio, video, radio, bamboo, zoo</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直接加</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a:t>
            </a:r>
          </a:p>
          <a:p>
            <a:pPr marL="0" indent="0" algn="just">
              <a:buNone/>
            </a:pP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crisis, analysis, basis, emphasis, diagnosis, hypothesis, synthesis, oasis</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变</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is</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为</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es</a:t>
            </a:r>
          </a:p>
          <a:p>
            <a:pPr marL="0" indent="0" algn="just">
              <a:buNone/>
            </a:pP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合成词：</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standbys (</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后备人员、备用物品）</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bystanders</a:t>
            </a:r>
            <a:r>
              <a:rPr lang="zh-CN" altLang="en-US"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（旁观者</a:t>
            </a:r>
            <a:r>
              <a:rPr lang="en-US" altLang="zh-CN" sz="28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=onlookers=lookers-on)  </a:t>
            </a:r>
          </a:p>
          <a:p>
            <a:pPr marL="0" indent="0">
              <a:buNone/>
            </a:pPr>
            <a:r>
              <a:rPr lang="en-US" altLang="zh-CN"/>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59240" y="1607760"/>
              <a:ext cx="10649880" cy="3429360"/>
            </p14:xfrm>
          </p:contentPart>
        </mc:Choice>
        <mc:Fallback>
          <p:pic>
            <p:nvPicPr>
              <p:cNvPr id="2" name="墨迹 1"/>
              <p:cNvPicPr/>
              <p:nvPr/>
            </p:nvPicPr>
            <p:blipFill>
              <a:blip r:embed="rId5"/>
              <a:stretch>
                <a:fillRect/>
              </a:stretch>
            </p:blipFill>
            <p:spPr>
              <a:xfrm>
                <a:off x="749880" y="1598400"/>
                <a:ext cx="10668600" cy="34480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8630"/>
            <a:ext cx="10968990" cy="5781040"/>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11. pan</a:t>
            </a:r>
            <a:r>
              <a:rPr lang="zh-CN" altLang="en-US" sz="2400">
                <a:solidFill>
                  <a:schemeClr val="tx1"/>
                </a:solidFill>
                <a:latin typeface="Times New Roman" panose="02020603050405020304" charset="0"/>
                <a:cs typeface="Times New Roman" panose="02020603050405020304" charset="0"/>
              </a:rPr>
              <a:t>平底锅</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pan</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的两个重要短语：</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 flash in the pan, pan out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(2024</a:t>
            </a:r>
            <a:r>
              <a:rPr lang="zh-CN" altLang="en-US" sz="2400">
                <a:solidFill>
                  <a:schemeClr val="tx1"/>
                </a:solidFill>
                <a:latin typeface="Times New Roman" panose="02020603050405020304" charset="0"/>
                <a:cs typeface="Times New Roman" panose="02020603050405020304" charset="0"/>
              </a:rPr>
              <a:t>新高考</a:t>
            </a:r>
            <a:r>
              <a:rPr lang="en-US" altLang="zh-CN" sz="2400">
                <a:solidFill>
                  <a:schemeClr val="tx1"/>
                </a:solidFill>
                <a:latin typeface="Times New Roman" panose="02020603050405020304" charset="0"/>
                <a:cs typeface="Times New Roman" panose="02020603050405020304" charset="0"/>
              </a:rPr>
              <a:t>2) Campbell’s point is to wake up those responsible for AI, the technology companies and world leaders, so they are on the same wavelength as all the experts currently developing it. She explains we are at a “tipping point” in history and must act now to prevent an extinction-level event for humanity.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We need to consider how we want our future with AI to pan out.</a:t>
            </a:r>
            <a:r>
              <a:rPr lang="en-US" altLang="zh-CN" sz="2400">
                <a:solidFill>
                  <a:schemeClr val="tx1"/>
                </a:solidFill>
                <a:latin typeface="Times New Roman" panose="02020603050405020304" charset="0"/>
                <a:cs typeface="Times New Roman" panose="02020603050405020304" charset="0"/>
              </a:rPr>
              <a:t> Such structured thinking, followed by global regulation, will enable us to achieve greatness rather than our downfall. </a:t>
            </a:r>
          </a:p>
          <a:p>
            <a:pPr marL="0" indent="0" algn="just">
              <a:lnSpc>
                <a:spcPts val="2880"/>
              </a:lnSpc>
              <a:spcAft>
                <a:spcPts val="0"/>
              </a:spcAft>
              <a:buNone/>
            </a:pPr>
            <a:r>
              <a:rPr lang="en-US" altLang="zh-CN"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Q: What lesson can we learn from Campbell’s words?</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 Make hay while it shines. 	B. Take caution beforehand.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C. Better late than never. 		D. Two heads are better than one.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2435"/>
            <a:ext cx="10968990" cy="5817235"/>
          </a:xfrm>
          <a:ln>
            <a:solidFill>
              <a:schemeClr val="accent1"/>
            </a:solidFill>
          </a:ln>
        </p:spPr>
        <p:txBody>
          <a:bodyPr>
            <a:noAutofit/>
          </a:bodyPr>
          <a:lstStyle/>
          <a:p>
            <a:pPr marL="0" indent="0" algn="just">
              <a:lnSpc>
                <a:spcPts val="3300"/>
              </a:lnSpc>
              <a:spcAft>
                <a:spcPts val="0"/>
              </a:spcAft>
              <a:buNone/>
            </a:pPr>
            <a:r>
              <a:rPr lang="en-US" altLang="zh-CN" sz="2400">
                <a:solidFill>
                  <a:srgbClr val="FF0000"/>
                </a:solidFill>
                <a:latin typeface="Times New Roman" panose="02020603050405020304" charset="0"/>
                <a:cs typeface="Times New Roman" panose="02020603050405020304" charset="0"/>
              </a:rPr>
              <a:t>W:</a:t>
            </a:r>
            <a:r>
              <a:rPr lang="en-US" altLang="zh-CN" sz="2400">
                <a:solidFill>
                  <a:schemeClr val="tx1"/>
                </a:solidFill>
                <a:latin typeface="Times New Roman" panose="02020603050405020304" charset="0"/>
                <a:cs typeface="Times New Roman" panose="02020603050405020304" charset="0"/>
              </a:rPr>
              <a:t> Did you see that new graffiti artist everyone's talking about? His first piece got over a million likes, but his recent work feels so empty.</a:t>
            </a:r>
          </a:p>
          <a:p>
            <a:pPr marL="0" indent="0" algn="just">
              <a:lnSpc>
                <a:spcPts val="3300"/>
              </a:lnSpc>
              <a:spcAft>
                <a:spcPts val="0"/>
              </a:spcAft>
              <a:buNone/>
            </a:pPr>
            <a:r>
              <a:rPr lang="en-US" altLang="zh-CN" sz="2400">
                <a:solidFill>
                  <a:srgbClr val="FF0000"/>
                </a:solidFill>
                <a:latin typeface="Times New Roman" panose="02020603050405020304" charset="0"/>
                <a:cs typeface="Times New Roman" panose="02020603050405020304" charset="0"/>
              </a:rPr>
              <a:t>M:</a:t>
            </a:r>
            <a:r>
              <a:rPr lang="en-US" altLang="zh-CN" sz="2400">
                <a:solidFill>
                  <a:schemeClr val="tx1"/>
                </a:solidFill>
                <a:latin typeface="Times New Roman" panose="02020603050405020304" charset="0"/>
                <a:cs typeface="Times New Roman" panose="02020603050405020304" charset="0"/>
              </a:rPr>
              <a:t> Exactly. He’s just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 flash in the pan</a:t>
            </a:r>
            <a:r>
              <a:rPr lang="en-US" altLang="zh-CN" sz="2400">
                <a:solidFill>
                  <a:schemeClr val="tx1"/>
                </a:solidFill>
                <a:latin typeface="Times New Roman" panose="02020603050405020304" charset="0"/>
                <a:cs typeface="Times New Roman" panose="02020603050405020304" charset="0"/>
              </a:rPr>
              <a:t>—all hype, no depth. Real art takes years to develop, not just one viral moment.</a:t>
            </a:r>
          </a:p>
          <a:p>
            <a:pPr marL="0" indent="0" algn="just">
              <a:lnSpc>
                <a:spcPts val="3300"/>
              </a:lnSpc>
              <a:spcAft>
                <a:spcPts val="0"/>
              </a:spcAft>
              <a:buNone/>
            </a:pPr>
            <a:r>
              <a:rPr lang="en-US" altLang="zh-CN" sz="2400">
                <a:solidFill>
                  <a:srgbClr val="FF0000"/>
                </a:solidFill>
                <a:latin typeface="Times New Roman" panose="02020603050405020304" charset="0"/>
                <a:cs typeface="Times New Roman" panose="02020603050405020304" charset="0"/>
              </a:rPr>
              <a:t>W:</a:t>
            </a:r>
            <a:r>
              <a:rPr lang="en-US" altLang="zh-CN" sz="2400">
                <a:solidFill>
                  <a:schemeClr val="tx1"/>
                </a:solidFill>
                <a:latin typeface="Times New Roman" panose="02020603050405020304" charset="0"/>
                <a:cs typeface="Times New Roman" panose="02020603050405020304" charset="0"/>
              </a:rPr>
              <a:t> True. Meanwhile, that quiet sculptor down the street… her pieces aren’t flashy, but they last.</a:t>
            </a:r>
          </a:p>
          <a:p>
            <a:pPr marL="0" indent="0" algn="just">
              <a:lnSpc>
                <a:spcPts val="3300"/>
              </a:lnSpc>
              <a:spcAft>
                <a:spcPts val="0"/>
              </a:spcAft>
              <a:buNone/>
            </a:pPr>
            <a:r>
              <a:rPr lang="en-US" altLang="zh-CN" sz="2400">
                <a:solidFill>
                  <a:srgbClr val="FF0000"/>
                </a:solidFill>
                <a:latin typeface="Times New Roman" panose="02020603050405020304" charset="0"/>
                <a:cs typeface="Times New Roman" panose="02020603050405020304" charset="0"/>
              </a:rPr>
              <a:t>M: </a:t>
            </a:r>
            <a:r>
              <a:rPr lang="en-US" altLang="zh-CN" sz="2400">
                <a:solidFill>
                  <a:schemeClr val="tx1"/>
                </a:solidFill>
                <a:latin typeface="Times New Roman" panose="02020603050405020304" charset="0"/>
                <a:cs typeface="Times New Roman" panose="02020603050405020304" charset="0"/>
              </a:rPr>
              <a:t>Yeah. She’s the real deal. Substance over style, always.</a:t>
            </a:r>
          </a:p>
          <a:p>
            <a:pPr marL="0" indent="0" algn="just">
              <a:lnSpc>
                <a:spcPts val="33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Q</a:t>
            </a:r>
            <a:r>
              <a:rPr lang="en-US" altLang="zh-CN" sz="2400"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What is the man’s attitude toward the new artist?</a:t>
            </a:r>
          </a:p>
          <a:p>
            <a:pPr marL="0" indent="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      A. Favorable. 		B. Critical. 		C. Impartial. </a:t>
            </a:r>
          </a:p>
          <a:p>
            <a:pPr marL="0" indent="0" algn="just">
              <a:lnSpc>
                <a:spcPts val="33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Q</a:t>
            </a:r>
            <a:r>
              <a:rPr lang="en-US" altLang="zh-CN" sz="2400"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What are the speakers talking about?</a:t>
            </a:r>
          </a:p>
          <a:p>
            <a:pPr marL="0" indent="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      A. A drawing way. 	B. An art program. 	C. An artistic comparison.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4655"/>
            <a:ext cx="10968990" cy="5835015"/>
          </a:xfrm>
          <a:ln>
            <a:solidFill>
              <a:schemeClr val="accent1"/>
            </a:solidFill>
          </a:ln>
        </p:spPr>
        <p:txBody>
          <a:bodyPr>
            <a:noAutofit/>
          </a:bodyPr>
          <a:lstStyle/>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你校校报举行</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我给妈妈做了一道菜</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主题征文活动，你打算参加。请根据以下内容投稿：</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1. </a:t>
            </a:r>
            <a:r>
              <a:rPr lang="zh-CN" altLang="en-US" sz="2400">
                <a:solidFill>
                  <a:schemeClr val="tx1"/>
                </a:solidFill>
                <a:latin typeface="Times New Roman" panose="02020603050405020304" charset="0"/>
                <a:cs typeface="Times New Roman" panose="02020603050405020304" charset="0"/>
              </a:rPr>
              <a:t>做饭的过程；</a:t>
            </a:r>
            <a:r>
              <a:rPr lang="en-US" altLang="zh-CN" sz="2400">
                <a:solidFill>
                  <a:schemeClr val="tx1"/>
                </a:solidFill>
                <a:latin typeface="Times New Roman" panose="02020603050405020304" charset="0"/>
                <a:cs typeface="Times New Roman" panose="02020603050405020304" charset="0"/>
              </a:rPr>
              <a:t>2. </a:t>
            </a:r>
            <a:r>
              <a:rPr lang="zh-CN" altLang="en-US" sz="2400">
                <a:solidFill>
                  <a:schemeClr val="tx1"/>
                </a:solidFill>
                <a:latin typeface="Times New Roman" panose="02020603050405020304" charset="0"/>
                <a:cs typeface="Times New Roman" panose="02020603050405020304" charset="0"/>
              </a:rPr>
              <a:t>妈妈的反应。</a:t>
            </a:r>
          </a:p>
          <a:p>
            <a:pPr marL="0" indent="45720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Last Sunday, I decided to surprise my mother with scrambled eggs with tomatoes, the very dish she used to make for me after school.</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 carefully chopped ripe tomatoes and beat the eggs until they turned into a smooth golden liquid.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As the oil shimmered in the pan</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I poured in the eggs. They sizzled and bloomed like a sunny flower. I added the tomatoes, and their juicy redness blended gently with the fluffy eggs. A pinch of salt, and our kitchen was filled with an aroma of warmth and love.</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When I served it, my mother’s eyes lit up with surprise and tenderness. She took a bite, and her smile deepened. “It tastes like sunshine,” she said softly. In that moment, I saw a tear glisten at the corner of her eye. Seeing this, I felt deep inside my efforts were worth it.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59410"/>
            <a:ext cx="10968990" cy="5890260"/>
          </a:xfrm>
          <a:ln>
            <a:solidFill>
              <a:schemeClr val="accent1"/>
            </a:solidFill>
          </a:ln>
        </p:spPr>
        <p:txBody>
          <a:bodyPr/>
          <a:lstStyle/>
          <a:p>
            <a:pPr marL="0" indent="0">
              <a:buNone/>
            </a:pPr>
            <a:r>
              <a:rPr lang="en-US" altLang="zh-CN" sz="2400" b="1">
                <a:solidFill>
                  <a:schemeClr val="tx1"/>
                </a:solidFill>
                <a:effectLst>
                  <a:outerShdw blurRad="38100" dist="38100" dir="2700000" algn="tl">
                    <a:srgbClr val="000000">
                      <a:alpha val="43137"/>
                    </a:srgbClr>
                  </a:outerShdw>
                </a:effectLst>
              </a:rPr>
              <a:t>12. ripe</a:t>
            </a:r>
            <a:r>
              <a:rPr lang="zh-CN" altLang="en-US" sz="2400" b="1">
                <a:solidFill>
                  <a:schemeClr val="tx1"/>
                </a:solidFill>
                <a:effectLst>
                  <a:outerShdw blurRad="38100" dist="38100" dir="2700000" algn="tl">
                    <a:srgbClr val="000000">
                      <a:alpha val="43137"/>
                    </a:srgbClr>
                  </a:outerShdw>
                </a:effectLst>
              </a:rPr>
              <a:t>成熟的</a:t>
            </a:r>
          </a:p>
          <a:p>
            <a:pPr marL="0" indent="0">
              <a:buNone/>
            </a:pPr>
            <a:r>
              <a:rPr lang="en-US" altLang="zh-CN" sz="2400" b="1">
                <a:solidFill>
                  <a:schemeClr val="tx1"/>
                </a:solidFill>
                <a:effectLst>
                  <a:outerShdw blurRad="38100" dist="38100" dir="2700000" algn="tl">
                    <a:srgbClr val="000000">
                      <a:alpha val="43137"/>
                    </a:srgbClr>
                  </a:outerShdw>
                </a:effectLst>
              </a:rPr>
              <a:t>      ripeness, ripen </a:t>
            </a:r>
          </a:p>
          <a:p>
            <a:pPr marL="0" indent="0">
              <a:buNone/>
            </a:pPr>
            <a:r>
              <a:rPr lang="en-US" altLang="zh-CN"/>
              <a:t>      </a:t>
            </a:r>
          </a:p>
        </p:txBody>
      </p:sp>
      <p:pic>
        <p:nvPicPr>
          <p:cNvPr id="4" name="图片 3"/>
          <p:cNvPicPr>
            <a:picLocks noChangeAspect="1"/>
          </p:cNvPicPr>
          <p:nvPr/>
        </p:nvPicPr>
        <p:blipFill>
          <a:blip r:embed="rId4"/>
          <a:stretch>
            <a:fillRect/>
          </a:stretch>
        </p:blipFill>
        <p:spPr>
          <a:xfrm>
            <a:off x="1057275" y="1572260"/>
            <a:ext cx="10000615" cy="3528060"/>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0525"/>
            <a:ext cx="10968990" cy="5859145"/>
          </a:xfrm>
          <a:ln>
            <a:solidFill>
              <a:srgbClr val="0070C0"/>
            </a:solidFill>
          </a:ln>
        </p:spPr>
        <p:txBody>
          <a:bodyPr>
            <a:noAutofit/>
          </a:bodyPr>
          <a:lstStyle/>
          <a:p>
            <a:pPr marL="0" indent="45720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Halfway up Mount Sierra, I met an elderly hiker with eyes that held decades of wisdom. He offered me a piece of fruit from his pack, perfectly </a:t>
            </a:r>
            <a:r>
              <a:rPr lang="en-US" altLang="zh-CN" sz="2400" u="sng">
                <a:solidFill>
                  <a:schemeClr val="tx1"/>
                </a:solidFill>
                <a:latin typeface="Times New Roman" panose="02020603050405020304" charset="0"/>
                <a:cs typeface="Times New Roman" panose="02020603050405020304" charset="0"/>
              </a:rPr>
              <a:t>  41  </a:t>
            </a:r>
            <a:r>
              <a:rPr lang="en-US" altLang="zh-CN" sz="2400">
                <a:solidFill>
                  <a:schemeClr val="tx1"/>
                </a:solidFill>
                <a:latin typeface="Times New Roman" panose="02020603050405020304" charset="0"/>
                <a:cs typeface="Times New Roman" panose="02020603050405020304" charset="0"/>
              </a:rPr>
              <a:t>, and said, “Some things can’t be rushed.” </a:t>
            </a:r>
          </a:p>
          <a:p>
            <a:pPr marL="0" indent="45720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As I continued, my body protested, aches settling into my muscles, and doubt creeping into my mind. But I remembered his words and refused to </a:t>
            </a:r>
            <a:r>
              <a:rPr lang="en-US" altLang="zh-CN" sz="2400" u="sng">
                <a:solidFill>
                  <a:schemeClr val="tx1"/>
                </a:solidFill>
                <a:latin typeface="Times New Roman" panose="02020603050405020304" charset="0"/>
                <a:cs typeface="Times New Roman" panose="02020603050405020304" charset="0"/>
              </a:rPr>
              <a:t>  42  </a:t>
            </a:r>
            <a:r>
              <a:rPr lang="en-US" altLang="zh-CN" sz="2400">
                <a:solidFill>
                  <a:schemeClr val="tx1"/>
                </a:solidFill>
                <a:latin typeface="Times New Roman" panose="02020603050405020304" charset="0"/>
                <a:cs typeface="Times New Roman" panose="02020603050405020304" charset="0"/>
              </a:rPr>
              <a:t>. Step by step, I felt myself growing not only stronger but wiser, as if with every scent, I was </a:t>
            </a:r>
            <a:r>
              <a:rPr lang="en-US" altLang="zh-CN" sz="2400" u="sng">
                <a:solidFill>
                  <a:schemeClr val="tx1"/>
                </a:solidFill>
                <a:latin typeface="Times New Roman" panose="02020603050405020304" charset="0"/>
                <a:cs typeface="Times New Roman" panose="02020603050405020304" charset="0"/>
              </a:rPr>
              <a:t>  43  </a:t>
            </a:r>
            <a:r>
              <a:rPr lang="en-US" altLang="zh-CN" sz="2400">
                <a:solidFill>
                  <a:schemeClr val="tx1"/>
                </a:solidFill>
                <a:latin typeface="Times New Roman" panose="02020603050405020304" charset="0"/>
                <a:cs typeface="Times New Roman" panose="02020603050405020304" charset="0"/>
              </a:rPr>
              <a:t> an old version of myself. </a:t>
            </a:r>
          </a:p>
          <a:p>
            <a:pPr marL="0" indent="45720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On my descent, I encountered a group of young climbers struggling with their heavy gear. I found myself saying, “Don’t </a:t>
            </a:r>
            <a:r>
              <a:rPr lang="en-US" altLang="zh-CN" sz="2400" u="sng">
                <a:solidFill>
                  <a:schemeClr val="tx1"/>
                </a:solidFill>
                <a:latin typeface="Times New Roman" panose="02020603050405020304" charset="0"/>
                <a:cs typeface="Times New Roman" panose="02020603050405020304" charset="0"/>
              </a:rPr>
              <a:t>  44  </a:t>
            </a:r>
            <a:r>
              <a:rPr lang="en-US" altLang="zh-CN" sz="2400">
                <a:solidFill>
                  <a:schemeClr val="tx1"/>
                </a:solidFill>
                <a:latin typeface="Times New Roman" panose="02020603050405020304" charset="0"/>
                <a:cs typeface="Times New Roman" panose="02020603050405020304" charset="0"/>
              </a:rPr>
              <a:t>. Just take it one step at a time. You’ve already </a:t>
            </a:r>
            <a:r>
              <a:rPr lang="en-US" altLang="zh-CN" sz="2400" u="sng">
                <a:solidFill>
                  <a:schemeClr val="tx1"/>
                </a:solidFill>
                <a:latin typeface="Times New Roman" panose="02020603050405020304" charset="0"/>
                <a:cs typeface="Times New Roman" panose="02020603050405020304" charset="0"/>
              </a:rPr>
              <a:t>  45  </a:t>
            </a:r>
            <a:r>
              <a:rPr lang="en-US" altLang="zh-CN" sz="2400">
                <a:solidFill>
                  <a:schemeClr val="tx1"/>
                </a:solidFill>
                <a:latin typeface="Times New Roman" panose="02020603050405020304" charset="0"/>
                <a:cs typeface="Times New Roman" panose="02020603050405020304" charset="0"/>
              </a:rPr>
              <a:t> by coming this far.” </a:t>
            </a:r>
          </a:p>
          <a:p>
            <a:pPr marL="0" indent="0" algn="just">
              <a:lnSpc>
                <a:spcPts val="24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bitter 			B. fresh 		C. sweet 	D. ripe </a:t>
            </a: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bite the bullet 		B. hit the road </a:t>
            </a: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throw in the towel 		D. break the ice </a:t>
            </a: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strengthening 	B. shedding 		C. using 	D. comparing </a:t>
            </a: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push the envelope 		B. burn the midnight oil </a:t>
            </a: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sweat the small stuff 	D. mend the fence</a:t>
            </a: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45. A. hit the jackpot 		B. gone the extra mile </a:t>
            </a:r>
          </a:p>
          <a:p>
            <a:pPr marL="0" indent="0" algn="just">
              <a:lnSpc>
                <a:spcPts val="2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found your feet 		D. become the underdog</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rgbClr val="0070C0"/>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13. drag</a:t>
            </a:r>
            <a:r>
              <a:rPr lang="zh-CN" altLang="en-US" sz="2400">
                <a:solidFill>
                  <a:schemeClr val="tx1"/>
                </a:solidFill>
                <a:latin typeface="Times New Roman" panose="02020603050405020304" charset="0"/>
                <a:cs typeface="Times New Roman" panose="02020603050405020304" charset="0"/>
              </a:rPr>
              <a:t>拖拉</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读续短语）</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drag oneself</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费力行走</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Tom dragged himself home, still battling with the intractable math problem. A sudden pat on his left shoulder jerked him back to reality. Raising his head, he was surprised to see it was Peter who was incompatible with him. Peter first broke the ice with a big grin, saying: "What are you thinking about? It seems you are in low spirits." Although Peter's intention to bury the hatchet was so obvious, Tom was determined not to give him the chance...</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区分以下单词：</a:t>
            </a:r>
          </a:p>
          <a:p>
            <a:pPr marL="0" indent="0" algn="just">
              <a:lnSpc>
                <a:spcPts val="2880"/>
              </a:lnSpc>
              <a:spcAft>
                <a:spcPts val="0"/>
              </a:spcAft>
              <a:buNone/>
            </a:pPr>
            <a:r>
              <a:rPr 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stagger=stumble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走路不稳，东倒西歪</a:t>
            </a:r>
          </a:p>
          <a:p>
            <a:pPr marL="0" indent="0" algn="just">
              <a:lnSpc>
                <a:spcPts val="288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drag oneself=trudge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艰难行进、吃力行走</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0">
              <a:buNone/>
            </a:pPr>
            <a:r>
              <a:rPr lang="en-US" altLang="zh-CN" sz="2400">
                <a:solidFill>
                  <a:schemeClr val="tx1"/>
                </a:solidFill>
                <a:latin typeface="Times New Roman" panose="02020603050405020304" charset="0"/>
                <a:cs typeface="Times New Roman" panose="02020603050405020304" charset="0"/>
              </a:rPr>
              <a:t>14. plug</a:t>
            </a:r>
            <a:r>
              <a:rPr lang="zh-CN" altLang="en-US" sz="2400">
                <a:solidFill>
                  <a:schemeClr val="tx1"/>
                </a:solidFill>
                <a:latin typeface="Times New Roman" panose="02020603050405020304" charset="0"/>
                <a:cs typeface="Times New Roman" panose="02020603050405020304" charset="0"/>
              </a:rPr>
              <a:t>塞子、插头、插座、堵住</a:t>
            </a:r>
          </a:p>
          <a:p>
            <a:pPr marL="0" indent="0">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sym typeface="+mn-ea"/>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 pull the plug on sth.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结束</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 (plug</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的最主要短语</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plug one’s ears</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塞住耳朵</a:t>
            </a:r>
          </a:p>
          <a:p>
            <a:pPr marL="0" indent="0">
              <a:buNone/>
            </a:pPr>
            <a:r>
              <a:rPr lang="zh-CN" altLang="en-US" sz="2400">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cup one’s ear</a:t>
            </a:r>
          </a:p>
          <a:p>
            <a:pPr marL="0" indent="0">
              <a:buNone/>
            </a:pPr>
            <a:r>
              <a:rPr lang="en-US" altLang="zh-CN" sz="2400">
                <a:solidFill>
                  <a:schemeClr val="tx1"/>
                </a:solidFill>
                <a:latin typeface="Times New Roman" panose="02020603050405020304" charset="0"/>
                <a:cs typeface="Times New Roman" panose="02020603050405020304" charset="0"/>
              </a:rPr>
              <a:t>          prick up one’s ears</a:t>
            </a:r>
          </a:p>
          <a:p>
            <a:pPr marL="0" indent="0">
              <a:buNone/>
            </a:pPr>
            <a:r>
              <a:rPr lang="en-US" altLang="zh-CN" sz="2400">
                <a:solidFill>
                  <a:schemeClr val="tx1"/>
                </a:solidFill>
                <a:latin typeface="Times New Roman" panose="02020603050405020304" charset="0"/>
                <a:cs typeface="Times New Roman" panose="02020603050405020304" charset="0"/>
              </a:rPr>
              <a:t>          be all ears </a:t>
            </a:r>
          </a:p>
          <a:p>
            <a:pPr marL="0" indent="0">
              <a:buNone/>
            </a:pPr>
            <a:r>
              <a:rPr lang="en-US" altLang="zh-CN" sz="2400">
                <a:solidFill>
                  <a:schemeClr val="tx1"/>
                </a:solidFill>
                <a:latin typeface="Times New Roman" panose="02020603050405020304" charset="0"/>
                <a:cs typeface="Times New Roman" panose="02020603050405020304" charset="0"/>
              </a:rPr>
              <a:t>          turn a deaf ear </a:t>
            </a:r>
          </a:p>
          <a:p>
            <a:pPr marL="0" indent="0">
              <a:buNone/>
            </a:pPr>
            <a:r>
              <a:rPr lang="en-US" altLang="zh-CN" sz="2400">
                <a:solidFill>
                  <a:schemeClr val="tx1"/>
                </a:solidFill>
                <a:latin typeface="Times New Roman" panose="02020603050405020304" charset="0"/>
                <a:cs typeface="Times New Roman" panose="02020603050405020304" charset="0"/>
              </a:rPr>
              <a:t>          wet behind the ears </a:t>
            </a:r>
          </a:p>
          <a:p>
            <a:pPr marL="0" indent="0">
              <a:buNone/>
            </a:pPr>
            <a:r>
              <a:rPr lang="en-US" altLang="zh-CN"/>
              <a:t>          </a:t>
            </a:r>
            <a:endParaRPr lang="zh-CN" altLang="en-US"/>
          </a:p>
          <a:p>
            <a:pPr marL="0" indent="0">
              <a:buNone/>
            </a:pPr>
            <a:r>
              <a:rPr lang="en-US" altLang="zh-CN"/>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语篇填空</a:t>
            </a:r>
            <a:r>
              <a:rPr lang="en-US" altLang="zh-CN" sz="2400">
                <a:solidFill>
                  <a:schemeClr val="tx1"/>
                </a:solidFill>
                <a:latin typeface="Times New Roman" panose="02020603050405020304" charset="0"/>
                <a:cs typeface="Times New Roman" panose="02020603050405020304" charset="0"/>
              </a:rPr>
              <a:t>)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Every weekend, Mark and his dog Max would climb the mountain. These two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(adventure) spirits tapped this chance to bond better. The mountain stood before them, its peak hidden in the morning mist like a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(mystery) giant waiting to be challenged.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At a steep section, Max paused, looking back at Mark with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(question) eyes. “You can do it, buddy!” Mark encouraged. “Remember what we always say: Paws before pause!” Max seemed to understand, scrambling up the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(rock) section with renewed determination.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They reached a beautiful overlook where an elderly was resting. “Beautiful day for it,” the man remarked. “I have been a climbing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(practice) for 40 years and my wife tells me to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pull the plug on</a:t>
            </a:r>
            <a:r>
              <a:rPr lang="en-US" altLang="zh-CN" sz="2400">
                <a:solidFill>
                  <a:schemeClr val="tx1"/>
                </a:solidFill>
                <a:latin typeface="Times New Roman" panose="02020603050405020304" charset="0"/>
                <a:cs typeface="Times New Roman" panose="02020603050405020304" charset="0"/>
              </a:rPr>
              <a:t> these adventures.”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1906</Words>
  <Application>Microsoft Office PowerPoint</Application>
  <PresentationFormat>宽屏</PresentationFormat>
  <Paragraphs>110</Paragraphs>
  <Slides>17</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17</vt:i4>
      </vt:variant>
    </vt:vector>
  </HeadingPairs>
  <TitlesOfParts>
    <vt:vector size="23" baseType="lpstr">
      <vt:lpstr>宋体</vt:lpstr>
      <vt:lpstr>微软雅黑</vt:lpstr>
      <vt:lpstr>Arial</vt:lpstr>
      <vt:lpstr>Times New Roman</vt:lpstr>
      <vt:lpstr>Wingdings</vt:lpstr>
      <vt:lpstr>WPS</vt:lpstr>
      <vt:lpstr>选必4U4单词3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231</cp:revision>
  <dcterms:created xsi:type="dcterms:W3CDTF">2019-06-19T02:08:00Z</dcterms:created>
  <dcterms:modified xsi:type="dcterms:W3CDTF">2025-09-18T02:20:37Z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EBB26C330DA347E288A73F9D6AAD7AF1_11</vt:lpwstr>
  </property>
</Properties>
</file>