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ink/ink6.xml" ContentType="application/inkml+xml"/>
  <Override PartName="/ppt/tags/tag77.xml" ContentType="application/vnd.openxmlformats-officedocument.presentationml.tags+xml"/>
  <Override PartName="/ppt/tags/tag78.xml" ContentType="application/vnd.openxmlformats-officedocument.presentationml.tags+xml"/>
  <Override PartName="/ppt/ink/ink7.xml" ContentType="application/inkml+xml"/>
  <Override PartName="/ppt/tags/tag79.xml" ContentType="application/vnd.openxmlformats-officedocument.presentationml.tags+xml"/>
  <Override PartName="/ppt/tags/tag80.xml" ContentType="application/vnd.openxmlformats-officedocument.presentationml.tags+xml"/>
  <Override PartName="/ppt/ink/ink8.xml" ContentType="application/inkml+xml"/>
  <Override PartName="/ppt/tags/tag81.xml" ContentType="application/vnd.openxmlformats-officedocument.presentationml.tags+xml"/>
  <Override PartName="/ppt/tags/tag82.xml" ContentType="application/vnd.openxmlformats-officedocument.presentationml.tags+xml"/>
  <Override PartName="/ppt/ink/ink9.xml" ContentType="application/inkml+xml"/>
  <Override PartName="/ppt/tags/tag83.xml" ContentType="application/vnd.openxmlformats-officedocument.presentationml.tags+xml"/>
  <Override PartName="/ppt/tags/tag84.xml" ContentType="application/vnd.openxmlformats-officedocument.presentationml.tags+xml"/>
  <Override PartName="/ppt/ink/ink10.xml" ContentType="application/inkml+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37" d="100"/>
          <a:sy n="37" d="100"/>
        </p:scale>
        <p:origin x="402" y="30"/>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7:51:24.954"/>
    </inkml:context>
    <inkml:brush xml:id="br0">
      <inkml:brushProperty name="width" value="0.05292" units="cm"/>
      <inkml:brushProperty name="height" value="0.05292" units="cm"/>
      <inkml:brushProperty name="color" value="#FF0000"/>
    </inkml:brush>
  </inkml:definitions>
  <inkml:trace contextRef="#ctx0" brushRef="#br0">19591 3742 0,'0'0'15,"0"0"-15,0 0 0,0 0 0,0 0 0,0 0 16,0 0-16,26-10 15,-26 10-15,21-7 0,-21 7 16,27-5-16,-14 2 0,1 1 0,3 1 16,0 0-16,2 1 0,2 0 15,2 0-15,1 0 0,2 0 0,10 0 16,3 0-16,-1 0 16,2 0-16,12-1 0,3-2 15,-2 0-15,-1 3 0,14-2 16,2-2-16,-4 3 0,-4-2 0,14-1 15,2-1-15,-1 1 16,0 2-16,13-2 0,1 1 16,-5-1-16,-5-2 0,44-1 0,-5 4 15,-16-2-15,-9 0 0,3 0 16,2 2-16,-9-1 0,-6 3 16,8-3-16,7 1 0,-9 0 15,-8 2-15,7-1 0,5 2 16,-7 0-16,-6 0 0,3 3 15,3 1-15,-11-4 0,-6-4 0,1 1 16,-1 1-16,-10 1 0,-8 2 16,-2 3-16,0 2 15,-11-4-15,-7 0 0,-3-4 0,-4 1 16,-13 1-16,-8 1 0,-1 1 16,-2-2-16,3 1 0</inkml:trace>
  <inkml:trace contextRef="#ctx0" brushRef="#br0" timeOffset="19416.3927">19505 2571 0,'0'0'16,"0"0"-16,0 0 0,0 0 15,0 0-15,0 0 0,0 0 0,0 0 16,0 0-16,4 29 0,-4-29 16,1 29-16,-1-29 0,1 34 15,0-11-15,2 0 0,0 2 16,0 3-16,-1 3 0,3 7 15,-1 0-15,2 1 0,0 2 16,3 8-16,-1-4 0,1 1 16,1 0-16,0-4 0,0-2 0,3 6 15,0-3 1,-1-2-16,-2-1 0,0-2 0,0-2 0,-2-3 16,-2-2-16,0 0 0,-2-2 15,-1-4-15,1-3 0,-2-4 16,-1-3-16,0-6 0,0-1 15,0-3-15,0-1 0,-1-1 16</inkml:trace>
  <inkml:trace contextRef="#ctx0" brushRef="#br0" timeOffset="20166.9824">19430 2567 0,'0'0'0,"0"0"15,0 0-15,0 0 0,0 0 0,15-21 16,-9 14-16,1 1 0,3-2 15,2 0-15,4 1 0,0 0 16,2 0-16,2 2 0,2-2 16,9-1-16,1 2 0,3 0 15,4 0-15,1 1 0,3-1 0,14-2 16,2 3-16,2 0 0,-1 1 16,18-1-16,1-1 15,7 0-15,-7-2 0,2 3 0,0-1 16,9 2-16,-5 3 0,35-3 15,-9 1-15,-10 0 0,-9 2 16,0-3-16,0 1 0,-5 0 16,-3 3-16,0 0 0,0 0 15,-4 4-15,-3 1 0,1 0 16,0-2-16,-3-2 0,-4-1 0,-1-2 16,-2 0-16,-1-2 0,0-1 15,-5 6-15,-2 6 0,-5-3 16,-3 0-16,-4-3 0,0-4 15,-7 3-15,-5 0 0,-1 5 16,1 2-16,-4-3 0,-4-1 0,-1 2 16,-3-1-16,-4 2 0,-4 1 15,-5 2-15,-3 4 16,-5-4-16,1 4 0,0 0 0,2-1 16,-2 0-16,2 3 0,-2 3 15,-1 1-15,-1 5 0,0 3 16,-2-3-16,0 0 0,0 1 15,1 3-15,0 3 0,1 3 16,0 2-16,0 0 0,-1 4 16,-1 0-16,0 5 0,-1-3 15,-1-1-15,0 0 0,0 0 0,1 0 16,0 0-16,-1 1 0,1-5 16,1 1-16,1-3 0,3-1 15,1 0-15,2 0 0,-3-4 16,1-1-16,-2-8 0,-1-5 15,0-4-15</inkml:trace>
  <inkml:trace contextRef="#ctx0" brushRef="#br0" timeOffset="35086.5282">3660 11637 0,'0'0'0,"10"-2"15,2-1-15,5 1 16,5 0-16,4 0 16,4 2-1,3 0-15,3 1 16,6 0 0,5-1-16,17 3 15,2 2-15,6 1 16,5 1-16,20 2 15,4-3 1,0-1-16,2-1 16,13 1-16,-6 0 15,0-1-15,3-4 16,19 2-16,-2-1 16,-2 1-1,-1-2-15,15-1 16,-6 0-16,-6-1 15,-5 0 1,3-2-16,0-2 16,53 1-16,-16 2 15,-13 1-15,-8 1 16,-4 1 0,-2 2-16,-16 0 15,-10 1-15,6 0 16,4 0-16,3-2 15,3-1 1,2 1-16,3 1 16,2 2-16,4 0 15,-2-2-15,-2-1 16,3-2 0,2 0-16,0 0 15,1 2 1,0-1-16,1 0 15,-2-1-15,0 0 16,-19 2-16,-13 3 16,10-2-16,6-1 15,11 0 1,5-1-16,0 2 16,1-1-16,-1 1 15,0-1-15,3-2 16,4-2-1,1 1-15,2-1 16,-1 1-16,-1 0 16,2 0-1,1 0-15,0 1 16,0 2-16,-2-1 16,-2-2-1,1-1-15,-1 0 16,0 2-1,-3 1-15,-1 1 16,-1 0 0,-1-2-16,0-2 15,0 0-15,-1-1 16,-3 2 0,-2-1-16,0-2 15,-3-1 1,2 1-16,-2 0 15,-2 2 1,-2 2-16,0-6 16,0-2-1,4 4-15,4 1 16,-5 0-16,-1-2 16,-1 4-1,0 2-15,-1-4 16,0-1-1,-4 2-15,0-1 16,-1 4-16,1 1 16,-2 2-1,-1-1-15,1-1 16,0-1 0,1 3-16,2 3 15,3-1 1,3-4-16,-2 2 15,-2-2 1,3 1-16,1 1 16,1-1-16,2 1 15,-1-2 1,2 1-16,0-2 16,3 0-1,-1 0-15,-2 1 16,-4-2-1,-5-2-15,1-2 16,-1-3 0,-4 2-16,-2 0 15,-4 0 1,-2-1-16,-4 2 16,-3 1-16,-11 1 15,-8 2 1,-16-2-16,-11 0 15,-20-2 1,-13-2-16,-10 2 16,-4 3-16,-6-1 15</inkml:trace>
  <inkml:trace contextRef="#ctx0" brushRef="#br0" timeOffset="58634.7124">2678 10696 0,'0'0'16,"0"0"-16,-19-14 16,9 8-16,-5 0 15,-5 1 1,-5 2-16,-6 1 16,-5 2-16,-4 4 15,-7 4 1,-3 6-16,-4 5 15,-19 13-15,-3 4 16,1 8-16,1 7 16,-9 17-1,8 4-15,4 12 16,15-5-16,22 3 16,16 1-16,26 9 15,24-6 1,28-9-16,25-6 15,21-11-15,16-9 16,25-9-16,4-12 16,-9-18-16,-8-16 15,37-29 1,-34-16-16,-33-22 16,-25-12-16,-26-13 15,-18-8 1,-24 12-16,-12 7 15,-22 0-15,-11-2 16,-24 2-16,-15 0 16,-26 11-1,-15 8-15,-28 19 16,-17 14-16,49 9 16,33 9-16,27 4 15</inkml:trace>
  <inkml:trace contextRef="#ctx0" brushRef="#br0" timeOffset="76201.6682">23434 10577 0,'0'0'16,"0"0"-16,0 0 0,0 0 16,23 6-16,-23-6 0,18 12 15,-18-12-15,23 16 0,-10-8 16,1 2-16,1 0 0,-1 0 0,-1 0 15,1 1-15,-2-1 0,0-1 16,-1-2-16,-1 0 0,-3-1 16</inkml:trace>
  <inkml:trace contextRef="#ctx0" brushRef="#br0" timeOffset="76401.3261">23254 11057 0,'0'0'0,"0"0"0,0 0 16,30 3-16,-30-3 0,40 2 15,-12-2-15,3-1 0,3 1 0,14-1 16,4-2-16,-2 1 0,0 1 16,8-1-16,0 0 0,-1-2 15,-8-3-15,-12 3 0,-7-1 16,-7 3-16</inkml:trace>
  <inkml:trace contextRef="#ctx0" brushRef="#br0" timeOffset="76603.0157">23215 11248 0,'0'0'15,"0"0"-15,0 0 0,39 0 16,-16 0-16,5 0 0,4 0 15,2 0-15,1 0 0,15 0 16,3-1-16,5 1 0,-4-1 0,6 0 16,-6 1-16,-11-2 0,-8-1 15,-7 2-15,-7-1 0,-5 1 16</inkml:trace>
  <inkml:trace contextRef="#ctx0" brushRef="#br0" timeOffset="76801.0298">23574 11115 0,'0'0'15,"0"0"-15,0 0 0,0 0 16,10 20-16,-10-20 0,4 29 16,-4-29-16,1 37 0,-2-16 0,0 3 15,-2 1-15,-2 1 0,0 4 16,-2-3-16,2-3 0,0-6 15,2-2-15</inkml:trace>
  <inkml:trace contextRef="#ctx0" brushRef="#br0" timeOffset="76967.8253">23312 11581 0,'0'0'0,"0"0"0,0 0 15,0 0-15,0 0 0,28-2 16,-28 2-16,43-6 0,-17 1 15,4 0-15,7-3 0,1 1 16,2-1-16,15-3 0,4-1 16,7 0-16,-4 1 0,-4 0 15,-13 3-15,-10 1 0</inkml:trace>
  <inkml:trace contextRef="#ctx0" brushRef="#br0" timeOffset="77239.3727">24944 10834 0,'0'0'0,"0"0"0,0 0 16,0 0-16,0 0 0,-33 17 15,14-7-15,0 0 0,-1 2 0,-4 0 16,-4 1-16,0-1 0,1-1 16,-11 2-16,0 1 0,1-4 15,4-1-15,-4-3 0,3-4 16,6 0-16,6-1 0,4 0 16</inkml:trace>
  <inkml:trace contextRef="#ctx0" brushRef="#br0" timeOffset="77484.8919">24439 10749 0,'0'0'0,"0"0"0,0 0 15,0 0-15,0 0 0,-1 35 0,1-35 16,-4 34-16,2-15 16,1 5-16,1 2 15,2 2-15,1-1 0,3-2 0,1-2 16,11 5-16,5-2 0,1-4 15,2-3-15,10 0 0,5-2 16,0-2-16,-2-3 0,2-2 16,1 0-16,0-5 0,-7 0 0,-5-2 15,-4-1-15,-8 0 16,-6-1-16,-3 0 0,-2-1 16,-2 1-16</inkml:trace>
  <inkml:trace contextRef="#ctx0" brushRef="#br0" timeOffset="77734.4453">24439 11384 0,'0'0'0,"0"0"0,0 0 15,4 23-15,-4-23 0,-1 28 16,-1-10-16,0 2 0,0 1 15,-1 0-15,-2 2 0,0 5 16,-1-2-16,1-1 0,0-3 16,2-5-16,2-4 15,0-4-15,0-5 0,0 1 16,1-2-16,0 0 0</inkml:trace>
  <inkml:trace contextRef="#ctx0" brushRef="#br0" timeOffset="78034.6282">24415 11387 0,'0'0'0,"0"0"16,0 0-16,0 0 0,32-8 0,-32 8 15,34-6-15,-15 2 0,0 0 16,2 1-16,2 2 0,1 0 16,1 1-16,6 1 15,-1 2-15,-2 1 0,-3 1 0,-2 2 16,-1 0-16,-2 4 0,-3 3 15,-3 2-15,-3 4 0,-2-1 16,-3 1-16,-1 8 0,-4 1 16,-1-1-16,-2-3 0,-2-1 15,1-2-15,-2-1 0,-2-1 16,-1-1-16,0-4 0,2 0 16,-1-2-16,-2-4 0,-2-3 15,-5-3-15,-3-5 16,6 1-16,2 1 0,2 0 15</inkml:trace>
  <inkml:trace contextRef="#ctx0" brushRef="#br0" timeOffset="78234.9244">24445 11579 0,'0'0'0,"0"0"15,0 0-15,0 0 0,33 0 16,-33 0-16,35-1 0,-15 1 15,0 0-15,3-2 0,2 2 16,-1-1-16,-3 1 0,4-1 16,-1 1-16,-3 0 0,-3 0 15,-6 1-15,-6 0 0,0 1 16,-1-2-16,0 0 16</inkml:trace>
  <inkml:trace contextRef="#ctx0" brushRef="#br0" timeOffset="78418.3909">24531 11725 0,'0'0'15,"0"0"-15,0 0 0,34 1 16,-15-1-16,1 1 16,2 0-16,1-1 0,2-1 15,7 0-15,-1 1 0,-1-1 0,-3 1 16,-2-1-16,-6 0 0,-2 1 15</inkml:trace>
  <inkml:trace contextRef="#ctx0" brushRef="#br0" timeOffset="96120.597">25421 11818 0,'0'0'0,"0"0"0,0 0 0,22 18 16,-22-18-16,22 19 0,-10-6 16,-1-2-16,-2-1 0,-2-1 15</inkml:trace>
  <inkml:trace contextRef="#ctx0" brushRef="#br0" timeOffset="97836.2835">25878 11251 0,'0'0'15,"0"0"-15,29-3 0,-9 1 0,1-1 0,10 0 16,5 0-16,1-2 15,2 1-15,10-1 0,2 0 16,-3-1-16,-3-1 0,5 1 16,-3 0-16,-11 0 0,-6 2 0,-7 2 15,-5-1-15,-4 1 0</inkml:trace>
  <inkml:trace contextRef="#ctx0" brushRef="#br0" timeOffset="98085.541">26205 11011 0,'0'0'0,"0"0"0,0 0 0,0 0 16,0 0-16,0 0 0,10 31 16,-10-31-16,4 30 0,-3-8 15,-1 6-15,0 3 0,0 2 0,-2 9 16,-3 2-16,2-2 0,1-2 15,-3 8-15,0-3 16,0-7-16,1-4 0,-5 1 0,-2-5 16,-2-6-16,-1-5 0,4-6 15,2-2-15,1-2 0</inkml:trace>
  <inkml:trace contextRef="#ctx0" brushRef="#br0" timeOffset="98219.5348">25916 11522 0,'0'0'0,"0"0"0,0 0 15,0 0-15,0 0 0,30-16 16,-30 16-16,41-16 0,-13 7 0,8-4 31,8-3-31,-5 2 16,-5 2-16,-4 1 0</inkml:trace>
  <inkml:trace contextRef="#ctx0" brushRef="#br0" timeOffset="98418.5482">26881 11045 0,'0'0'15,"0"0"-15,0 0 0,0 0 0,0 0 16,-25 22-16,25-22 0,-35 22 16,14-8-16,-5 4 0,-2 4 15,-3 2-15,-1 1 0,-9 6 16,0 2-16,-2 1 0,7-5 0,6-5 15,6-4-15,4-4 0</inkml:trace>
  <inkml:trace contextRef="#ctx0" brushRef="#br0" timeOffset="98635.5472">26684 11279 0,'0'0'16,"0"0"-16,0 0 0,3 21 15,-3-21-15,-1 33 0,-1-10 16,-2 4-16,-2 5 0,-3 10 16,-2 1-16,0-1 15,-1-1-15,1 2 0,2-7 0,1-6 16,2-7-16,1-5 0,3-6 16,1-6-16,1-6 0,0 0 15,0 0-15,0 3 0</inkml:trace>
  <inkml:trace contextRef="#ctx0" brushRef="#br0" timeOffset="98802.0149">26971 11005 0,'0'0'16,"0"0"-16,0 0 0,0 0 16,0 0-16,26 10 0,-26-10 15,0 0-15,25 17 0,-25-17 16,18 19-16,-10-9 0,-1 2 0,0-2 15,-2 0-15,-1-1 0,-1-2 16,1-1-16</inkml:trace>
  <inkml:trace contextRef="#ctx0" brushRef="#br0" timeOffset="99001.6003">26868 11199 0,'0'0'0,"0"0"15,0 0-15,30-5 0,-30 5 0,36 0 16,-16-3-16,2 1 0,1 1 16,2-1-16,-1 1 0,6-2 15,-3 0-15,-2 2 0,-1 0 16,-7 0-16,-5 0 0,-2-1 16,-1 1-16,-1 1 0</inkml:trace>
  <inkml:trace contextRef="#ctx0" brushRef="#br0" timeOffset="99157.6707">26827 11343 0,'0'0'0,"0"0"0,0 0 15,27-3-15,-27 3 0,39-6 16,-13 3-16,2 0 0,4 0 0,10 0 16,1-1-16,-1-1 15,0 0-15,2-1 0,-5 1 16,-7 1-16,-7 0 0,-4 1 15</inkml:trace>
  <inkml:trace contextRef="#ctx0" brushRef="#br0" timeOffset="99335.6863">26740 11474 0,'0'0'0,"0"0"0,0 0 15,0 0-15,0 0 0,32 3 16,-32-3-16,45-1 0,-15 0 0,3-1 15,5 0-15,0-2 0,1-1 16,10 0-16,0 1 0,3-3 16,-6 1-16,-8 1 0,-9 0 15,-4 2-15</inkml:trace>
  <inkml:trace contextRef="#ctx0" brushRef="#br0" timeOffset="99601.4996">27081 11284 0,'0'0'0,"0"0"15,0 0-15,0 0 0,-8 26 0,8-26 16,-10 33-16,6-12 0,-1 1 16,1 4-1,1 1-15,2 1 16,1-1-16,3 4 0,2-5 0,6-3 15,5-5-15,0-5 0,3-3 0,10-3 16,5-7-16,-2-2 0,-1-3 16,4-10-16,3-9 15,-2 0-15,-1 0 0,-2 2 0,-6 5 16,-7 3-16</inkml:trace>
  <inkml:trace contextRef="#ctx0" brushRef="#br0" timeOffset="99768.9919">27715 11039 0,'0'0'0,"0"0"16,0 0-16,0 0 0,0 0 15,0 28-15,0-28 0,0 25 16,0-25-16,5 27 0,2-11 16,2-1-16,1-2 0,-2-1 15,0-1-15,-1-3 0</inkml:trace>
  <inkml:trace contextRef="#ctx0" brushRef="#br0" timeOffset="100018.7074">28205 11169 0,'0'0'0,"0"0"15,0 0-15,0 0 0,0 0 0,-36-1 16,14 2-16,-5 2 0,-3 2 16,-5 1-16,-2 3 0,-12 2 15,1 2-15,-6 3 0,5-1 16,8-1-16,4-3 0,4 2 15,8-3-15,14-1 0,7 1 0,8 0 16,6-2-16,8-1 0,9-4 16,8-2-16,9 0 0,-1-2 15,0-2-15,9-4 0,1 0 16,-6 1-16,-4 0 0,1-3 16,-5-2-16,-14-1 0,-8-1 15,-5 4-15,-2 3 0,-3 0 16</inkml:trace>
  <inkml:trace contextRef="#ctx0" brushRef="#br0" timeOffset="100468.1824">27979 11030 0,'0'0'16,"0"0"-16,0 0 0,0 0 15,8 22-15,-8-22 0,2 31 16,-2-11-16,-1 5 0,0 2 15,0 5-15,-1 3 0,-2 1 0,-1 13 16,-1 4-16,1 4 0,1-5 16,1-8-16,2-6 0,1 0 15,1-7-15,3-8 0,1-7 16,1-8-16,0-2 0,2-7 16,1-6-16,-3 1 0,0 1 0,7-14 15,7-13 1,-1 3-16,-1 2 0,-4 6 15,-5 5-15,-8-1 0,-8 0 16,-3 6-16,-2 3 0,-9 2 16,-5 3-16,-4 1 0,-1 2 0,-13 5 15,-6 4-15,7 2 0,6 1 16,-1 3-16,2 5 0,7-4 16,7-3-16,6 3 0,6 0 15,7-4-15,7-1 0,9-3 16,8 1-16,3-3 0,4 0 0,6-4 15,5 0-15,-3-2 16,0 1-16,5-2 0,-1-3 16,-9-1-16,-3 1 0,-2 0 15,-8 1-15,-3 0 0</inkml:trace>
  <inkml:trace contextRef="#ctx0" brushRef="#br0" timeOffset="100702.1853">27547 11452 0,'0'0'0,"0"0"16,0 0-16,-2 32 0,2-32 0,6 35 15,0-10-15,3 0 16,2 1-16,8 8 0,3-1 16,1-2-16,2-5 0,12 2 15,3-4-15,6-8 0,3-5 16,21-12-1,8-11-15,-17 2 16,-14 3-16,-9 1 16</inkml:trace>
  <inkml:trace contextRef="#ctx0" brushRef="#br0" timeOffset="100855.7506">28640 11214 0,'0'0'0,"0"0"0,0 0 0,0 0 15,-22 8-15,22-8 0,-29 21 16,10-7-16,-2 1 0,-3 4 16,-3 2-16,-8 6 0,1-4 0,2-3 15,2-4-15,1 1 16,4-3-16,6-2 0</inkml:trace>
  <inkml:trace contextRef="#ctx0" brushRef="#br0" timeOffset="101034.9869">28339 11357 0,'0'0'0,"0"0"0,0 0 16,4 25-16,-4-25 0,1 35 15,-1-12-15,-1 3 0,0 1 16,-1 7-16,0 0 16,-1-4-16,1-3 0,0 2 0,0-5 15,-1-5-15,-2-4 0,1-7 16,-2-5-16,3-1 0,0-1 15,0 1-15</inkml:trace>
  <inkml:trace contextRef="#ctx0" brushRef="#br0" timeOffset="101201.807">28463 11498 0,'0'0'0,"0"0"16,22-4-16,-4 3 0,3-2 16,3 0-16,5 2 0,7-2 15,1 0-15,-3 0 0,-1 0 16,4 0-16,-2 1 0,-7 0 15,-2 0-15,-8-2 0,-4 1 0,-5 1 16,0 0 0,-2 1-16</inkml:trace>
  <inkml:trace contextRef="#ctx0" brushRef="#br0" timeOffset="101385.1398">28673 11586 0,'0'0'0,"0"0"0,0 0 15,0 37-15,1-19 0,-1 2 16,0 2-16,-1 7 0,0 3 0,1-2 16,0 0-16,-1 3 0,0-3 15,1-2-15,0-2 16,-2-3-16,0-2 16,-2-6-16,-3-4 0,3-3 15,-1-2-15,2 0 0</inkml:trace>
  <inkml:trace contextRef="#ctx0" brushRef="#br0" timeOffset="101719.0766">26839 11993 0,'0'0'15,"0"0"-15,0 0 0,37 1 0,-37-1 16,45 1-16,-12-1 16,14 0-16,3 0 0,23-3 15,7-1-15,4 2 0,2 0 0,22 1 16,20 1-16,4-3 0,-13 1 0,49 0 15,-14 3-15,-28 4 16,-20 0-16,-14 0 0,-8-2 16,-23-2-16,-15-2 0,-14-1 15,-10 2-15,-7-1 0</inkml:trace>
  <inkml:trace contextRef="#ctx0" brushRef="#br0" timeOffset="102269.0819">23879 11989 0,'0'0'0,"0"0"0,23 3 16,-23-3-16,28 4 0,-7-3 15,4 1-15,6-1 0,6 0 0,15 2 16,8 3-16,15-1 0,2 1 16,15 1-16,-2 1 0,-5 0 15,-5 0-15,-7-2 16,-19-1-16,-13-2 0</inkml:trace>
  <inkml:trace contextRef="#ctx0" brushRef="#br0" timeOffset="117848.2867">29228 11786 0,'0'0'0,"0"0"16,0 0-16,0 0 0,0 0 0,0 0 15,0 0-15,28 6 0,-28-6 16,0 0-16,18 13 0,-18-13 16,0 0-16,18 25 15,-11-17-15,0 0 0,-1-2 0,0 0 16,-2-2-16,1 0 0</inkml:trace>
  <inkml:trace contextRef="#ctx0" brushRef="#br0" timeOffset="118168.9117">29871 11182 0,'0'0'0,"0"0"0,10-6 15,-4 3-15,-1 0 0,1 1 0,-1 0 16,0 1-16,-2 0 0,-3 1 15,1 4-15,-2 1 0,-2 4 16,-4 5-16,-3 2 0,-2 3 16,0 1-16,-8 9 0,-3 2 15,0-2-15,-2 0 0,-3 6 16,1 0-16,2-3 0,2-2 0,-6 1 16,2-6-16,0-4 15,1-6-15,2-3 0,4-3 16,2-4-16,0-3 0,1 0 0,3 0 15,4-1-15</inkml:trace>
  <inkml:trace contextRef="#ctx0" brushRef="#br0" timeOffset="118452.8055">29523 11374 0,'0'0'0,"0"0"0,0 0 15,30 1-15,-14 0 0,4 1 0,4 1 16,8 1-16,1 1 0,4 1 15,1 2-15,1 1 0,-1 1 16,10 6-16,-1 2 16,-5 2-16,-6-1 0,1 7 0,-6 2 15,-8 0-15,-5 1 0,-9-1 16,-4 2-16,-6-1 16,-5-1-16,-5-2 0,-4-2 0,-4-4 15,-3-2-15,-3 0 16,-4-4-16,-2-3 15,-3-4-15,4-5 0,4-2 0,3-7 16,3-5-16,4 2 0,4 2 16,2 2-16</inkml:trace>
  <inkml:trace contextRef="#ctx0" brushRef="#br0" timeOffset="118652.5148">29947 11534 0,'0'0'0,"0"0"0,0 0 0,0 0 15,-3 23-15,3-23 0,-18 28 16,4-9-16,-4 4 0,-4 3 16,-3 2-16,-8 9 0,-1-1 0,-7 6 15,2-3-15,2-8 0,2-4 16,-1-3-16,8-5 16,8-8-16,7-7 0,6-6 0,5-6 15,1 3-15,0-1 0,-1 3 16</inkml:trace>
  <inkml:trace contextRef="#ctx0" brushRef="#br0" timeOffset="118852.5207">30082 11345 0,'0'0'0,"0"0"0,0 0 0,0 0 15,31-5-15,-31 5 0,36-1 16,-14-1-16,3 0 15,6 1-15,6 0 0,-2-1 16,-2 0-16,8-1 0,6 1 0,-4 0 16,-3 0-16,-5 0 0,-4-1 15,-8 0-15,-6 1 0,-3-1 0,-3 1 16,-2 1-16</inkml:trace>
  <inkml:trace contextRef="#ctx0" brushRef="#br0" timeOffset="119086.5272">30440 11109 0,'0'0'16,"0"0"-16,0 0 0,0 21 16,0-21-16,-1 28 0,0-7 0,-2 4 15,-1 3-15,-1 9 0,-2 0 16,2-2-16,0-1 0,1 4 15,-1-2-15,1-6 0,1-2 16,-2-6-16,1-4 16,1-2-16,-1-4 0,2-2 15</inkml:trace>
  <inkml:trace contextRef="#ctx0" brushRef="#br0" timeOffset="119552.5424">30238 11516 0,'0'0'0,"0"0"0,0 0 16,29-2-16,-29 2 0,35-3 16,-14 2-16,1 0 0,3 0 0,0 0 15,1 0-15,5 0 0,-4 2 16,-3 0-16,-3 0 16,-6 1-16,-4 0 15,-5 2-15,-4 1 0,-12 2 16,-10 1-1,-6 2-15,-6 1 0,-6 1 0,1-1 16,2-2-16,0-2 0,7 0 16,3 1-16,10-1 15,5 0-15,6-2 0,4 0 0,10-4 16,8-1-16,8-1 16,5-2-16,3 1 0,3 0 0,0 0 15,-2 0-15,6 1 16,-3 0-16,-9 2 15,-8 0-15,-9 1 0,-6 0 0,-10 2 16,-6 1-16,-6 4 0,-7 3 16,-7 2-16,-7 4 0,1-1 15,1-1-15,-7 11 0,1 5 16,5-1-16,2-1 0,-2 6 16,4 0-16,8-6 0,5-3 0,6-3 15,3-2-15,4-4 0,1-3 16,7-5-16,5-2 0,4-5 15,4 0-15,-2-2 0,-5 1 16,-1-1-16</inkml:trace>
  <inkml:trace contextRef="#ctx0" brushRef="#br0" timeOffset="119802.5462">30496 11781 0,'0'0'0,"0"0"0,0 0 16,0 0-16,0 0 0,29 5 0,-29-5 15,24 9-15,-24-9 0,29 12 16,-11-5-16,-1 2 0,0 3 16,-1-1-16,0 1 0,-2-2 15,-1 0-15,3 5 0,-3 0 16,-1-1-16,-2 0 0,-3 1 16,-4 0-16,-1-1 0,-1 1 0,-4-2 15,-4 0-15,-5-1 16,-3-1-16,-5-2 15,-2-2-15,1-3 0,1-2 0,3 0 16,3-1-16,2 1 0</inkml:trace>
  <inkml:trace contextRef="#ctx0" brushRef="#br0" timeOffset="119968.5521">30447 11869 0,'0'0'0,"0"0"0,0 0 16,0 0-16,27 4 0,-27-4 15,28 5-15,-28-5 16,37 4-16,-19-1 0,-2-2 16,-1 0-16,-3 1 0,-1 0 15,-2 0-15,-2-1 0</inkml:trace>
  <inkml:trace contextRef="#ctx0" brushRef="#br0" timeOffset="120085.8453">30417 11991 0,'0'0'0,"0"0"0,0 0 15,0 0-15,0 0 0,0 0 0,0 0 16,31-5-16,-31 5 0,30-6 16,-11 1-16,-19 5 0,32-10 15,-18 6-15</inkml:trace>
  <inkml:trace contextRef="#ctx0" brushRef="#br0" timeOffset="120279.7144">31087 11444 0,'0'0'0,"0"0"0,0 0 15,0 0-15,0 0 0,21 18 0,-21-18 16,0 0-16,10 23 0,-10-23 15</inkml:trace>
  <inkml:trace contextRef="#ctx0" brushRef="#br0" timeOffset="120552.8454">30945 11710 0,'0'0'0,"0"0"0,0 0 16,28 1-16,-28-1 0,25 1 0,-12 0 15,0 1-15,1 1 0,-2 2 16,-1 2-16,-2 0 0,-3 1 16,-3 3-16,-1 4 0,-4 0 15,0 3-15,-4 7 0,-4 0 16,0-1-16,-1-2 0,2 0 16,2-1-16,3-4 0,2-2 0,6 0 15,5-3-15,2-4 16,4-3-16,10-7 0,7-7 15,1 0-15,0-1 0,1-2 0,-6 4 16,-6 1-16</inkml:trace>
  <inkml:trace contextRef="#ctx0" brushRef="#br0" timeOffset="120936.2185">31441 11417 0,'0'0'16,"0"0"-16,0 0 0,0 0 0,29 0 16,-29 0-16,35 2 0,-35-2 15,41 2-15,-18 0 0,1 2 16,-1 0-16,1 1 0,5 1 16,1 1-16,-5 1 0,-3 1 0,-2 3 15,-1 2-15,-5 1 0,-1 2 16,-5 6-16,-1 4 0,-3 1 15,0 2-15,-3 11 0,-2 4 16,-3 0-16,-1 0 0,-1 11 16,1-1-16,-1-5 0,2-3 0,-2 3 15,1-2-15,0-7 16,2-6-16,1-4 0,0-7 16,0-4-16,-2-5 0,-1-1 15,-3-3-15,1-5 0,0-4 16,-8-5-16,-4-5 0,-1-1 0,-2-2 0,-7-10 15,-2-8-15,7 7 16,5 5-16,5 3 0</inkml:trace>
  <inkml:trace contextRef="#ctx0" brushRef="#br0" timeOffset="121118.8797">31324 11661 0,'0'0'0,"0"0"0,0 0 15,31-6-15,-18 3 0,5 0 0,3 1 16,5-2-16,1 1 16,4 0-16,2 1 0,-3 0 0,-3 1 15,2 1-15,-4 0 0,-5-4 16,-5-2-16,-1 2 0,-3 0 16,-3 1-16</inkml:trace>
  <inkml:trace contextRef="#ctx0" brushRef="#br0" timeOffset="121302.7459">31408 11727 0,'0'0'0,"0"0"0,0 0 15,0 0-15,0 0 0,0 34 0,0-34 16,1 29-16,0-13 0,0 3 16,0 3-1,2-4-15,0-3 0,0-5 16,-1-2-16,0-2 0,-2 1 0,0-1 15,0-1-15,0 0 0</inkml:trace>
  <inkml:trace contextRef="#ctx0" brushRef="#br0" timeOffset="121568.6269">31406 11791 0,'0'0'0,"0"0"0,0 0 16,0 0-16,0 0 0,0 0 15,36 2-15,-36-2 0,27 3 0,-27-3 16,26 5-16,-14-2 0,-1 0 15,-1 0-15,0 1 0,-2 1 16,-2 2-16,-1 0 0,-4 2 16,-2-2-16,-2 1 0,-4 0 15,-2 0-15,-1 2 0,-2-1 16,1 1-16,0 0 0,2-1 0,1-1 16,3 0-16,4-1 0,4-3 15,4 1-15,5-2 0,3-1 16,7 1-16,3-2 0,0 0 15,3-1-15,-2-3 0,-1-3 16,2-1-16,-6 1 16,-4 2-16</inkml:trace>
  <inkml:trace contextRef="#ctx0" brushRef="#br0" timeOffset="121919.3634">29951 12361 0,'0'0'0,"0"0"15,0 0-15,0 0 0,30 8 16,-9-5-16,9 0 16,3-2-16,5-2 0,19 1 0,8 1 15,17-1-15,0 0 0,23 0 16,3-1-16,8 1 0,-10 2 0,40 3 16,5 4-16,-27-3 0,-21 0 15,-19-1-15,-13 3 0,-16-2 16,-11-2-16,-13 0 0,-10-1 15,-7-2-15</inkml:trace>
  <inkml:trace contextRef="#ctx0" brushRef="#br0" timeOffset="216323.904">17488 11675 0,'0'0'0,"0"0"0,0 0 16,0 0-16,-21-10 0,21 10 0,-27-6 15,9 2-15,-2 3 0,-5-1 16,-6 1-16,0 1 0,0 3 0,-12 2 15,-3 2-15,-12 6 0,-1 4 16,0 4-16,-1 4 0,-7 9 16,4 4-16,-6 7 15,4 0-15,9 0 0,10 1 0,2 7 16,9 1-16,12-5 0,7-4 0,12 18 16,10-8-16,8-20 0,5-1 15,19 2-15,12 3 16,8-10-16,5-5 0,37 2 15,4-8-15,-3-5 0,-2-3 0,-2-9 16,-1-6-16,-3-4 0,-3-1 16,1-6-16,-1-2 0,-9-7 15,-9-4-15,-4-3 0,-4-2 16,-12-3-16,-7-4 0,-10-4 16,-6-4-16,-12-3 0,-7-2 0,-11 3 15,-7 0-15,-10 2 16,-10 2-16,-18-4 0,-13-2 15,-9 7-15,-6 5 0,-22 3 16,-15 2-16,-7 15 0,-5 11 0,39 3 16,26 3-16,19 0 0</inkml:trace>
  <inkml:trace contextRef="#ctx0" brushRef="#br0" timeOffset="229671.5784">4899 12716 0,'0'0'16,"0"0"-16,0 0 0,27 2 0,-27-2 16,26 2-16,-8-3 0,3 1 15,-1 1-15,10-1 0,2 0 16,3 1-16,-1 2 0,13-3 15,5-1-15,-2 0 0,-2 1 0,15 0 16,4 0-16,-2-1 16,-2-1-16,18-1 0,6 0 15,-11 1-15,-3 0 0,18 1 16,5 1-16,24 0 0,-18-1 0,3-1 16,1 0-16,-9 0 0,-9 2 15,8-1-15,5 1 16,-11-2-16,-7-1 0,12 1 0,10 1 15,-12 1-15,-10 1 0,15-1 16,7-2-16,-11 2 0,-8 0 0,9 0 16,6 2-16,-11-2 15,-7-3-15,11 4 0,9 1 16,-16 0-16,-10 0 0,15-2 16,8 0-16,-12 0 0,-8 0 0,11 0 15,9 1-15,-10 1 0,-12-1 16,9-2-16,7-1 0,-9 2 15,-7 2-15,12 0 0,10 1 16,-14-2-16,-9-2 0,9-1 16,6 0-16,-8 1 0,-6-1 0,17 4 15,12-2-15,-20 1 0,-14-1 16,14-1-16,10 1 16,-11-2-16,-8 1 0,11 2 0,7 2 15,-10-2-15,-8 0 0,11-2 16,8 0-16,-13 0 0,-8-1 15,14 4-15,10-1 0,-11-1 16,-6-1-16,8-1 0,7 0 16,-10 0-16,-6 1 0,13-1 15,10 2-15,-14-1 0,-7 1 0,6-5 16,4-4-16,-14 5 0,-9 1 16,6 6-16,5 2 15,-16 1-15,-10-1 0,-1-2 0,0-1 16,-15-4-16,-11 0 0,-9 0 15,-6 1-15,-5 0 0</inkml:trace>
  <inkml:trace contextRef="#ctx0" brushRef="#br0" timeOffset="230689.021">7582 12628 0,'0'0'0,"0"0"0,0 0 16,0 0-16,0 0 0,0 0 0,0 0 15,0 0-15,-18-12 0,18 12 16,0 0-16,-23-5 0,23 5 15,-22-6-15,7 4 0,2 0 16,-1 1-16,-4 0 0,-3 0 16,0 0-16,0-1 0,-2 1 15,-5 0-15,-7-1 0,3 2 0,-4 0 16,-3-1-16,3 0 16,1-1-16,-8 0 0,2-3 0,-1 1 15,2 0-15,3 0 0,2 0 16,-4-1-16,0 0 0,5-3 15,0-5-15,3 0 0,5-2 16,0-3-16,2-3 0,1 1 16,1 0-16,0-1 0,3-2 15,4-4-15,3-2 0,4-1 16,0-3-16,4-1 0,0 0 0,4-1 16,3 0-16,2-1 0,3 1 15,5 0-15,4 0 0,0 1 16,1-1-16,4-4 0,1 2 15,5 2-15,3 3 0,1 3 16,1 2-16,4 0 0,3 0 16,-1 2-16,0 1 0,2 4 0,3 3 15,4 2-15,2 2 16,-3 4-16,2 2 0,4 4 0,2 3 16,-3 1-16,-5 2 0,4 4 15,4 4-15,-4 0 0,-4 0 16,0 3-16,-1 3 0,1-1 15,2-1-15,16 14 0,-9 1 16,-22-12-16,4 2 0,12 10 16,-7 0-16,-3 0 0,-4-1 0,1 7 15,-1 5 1,-20-19-16,-3 1 0,3 15 16,-5-5-16,-6-13 0,-1 2 0,-2 4 15,0 3-15,-5-1 0,0 0 0,-2 1 16,-2 0-16,0-4 15,0 0-15,-4 1 0,-6 0 16,-1-1-16,0 1 0,-2 0 16,-1 1-16,-2-2 0,-2 0 0,-1-2 15,-3-2-15,3-3 0,2 0 16,-2-2-16,0-1 0,-3 1 16,-1 1-16,1-6 0,0-1 15,-1-1-15,-4-3 0,-2-1 16,-3-3-16,-8 0 0,-6-2 15,-8-2-15,-4 1 0,14 0 16,14 0-16,8 0 0</inkml:trace>
  <inkml:trace contextRef="#ctx0" brushRef="#br0" timeOffset="242071.6625">10644 11851 0,'0'0'0,"0"0"0,0 0 0,0 0 16,-1 25-16,1-25 0,0 27 15,0-10-15,0 2 0,-1 4 16,0 2-16,1 3 0,1 0 16,2 12-16,3 2 0,-1-2 0,2-1 15,4 10-15,2 1 0,5-3 16,3-1-16,6 5 0,4-2 15,3-6-15,4-4 0,5 2 16,0-2-16,0-7 0,0-5 0,1-5 16,1-5-16,0-4 0,1-6 15,0-5-15,-3-6 16,-6-6-16,2-6 0,0-7 0,-6-2 16,-6-6-16,-1-4 0,-3-5 15,-1-4-15,-4-1 0,-2 0 16,-6-6-16,-4-4 0,-3 2 15,-4 0-15,-6-2 0,-4-3 16,-5-3-16,0 6 0,-8-16 16,2 6-16,-2 7 0,1 4 0,-9 6 15,-5 6-15,3 8 16,3 5-16,-10 3 0,-5 1 0,-1 8 16,1 5-16,-2 10 0,-3 6 15,-4 6-15,-5 5 0,1 6 16,-2 4-16,2 4 0,-1 3 15,-2 9-15,-1 7 0,20-16 16,14-10-16,8-7 16</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8:33:23.277"/>
    </inkml:context>
    <inkml:brush xml:id="br0">
      <inkml:brushProperty name="width" value="0.05292" units="cm"/>
      <inkml:brushProperty name="height" value="0.05292" units="cm"/>
      <inkml:brushProperty name="color" value="#FF0000"/>
    </inkml:brush>
  </inkml:definitions>
  <inkml:trace contextRef="#ctx0" brushRef="#br0">7544 4720 0,'0'0'0,"0"0"16,0 0-16,20-4 0,-20 4 0,21-5 16,-7 3-16,3 1 15,0-1-15,5 1 0,6-2 16,-2 1-16,3 0 0,13 1 0,3 2 15,-1 1-15,-1 0 0,18 1 16,6-3-16,9 1 0,-3 0 16,17 0-1,4-1-15,-7-2 0,-7-2 0,23-1 0,7 0 16,28-1-16,-21 2 0,12 1 16,8 1-16,-18-3 0,-11 1 0,13-2 15,10-1-15,-14 3 16,-11 2-16,18-3 0,9 0 0,-14 2 15,-10 3-15,16-1 16,11 0-16,-16 0 0,-12-1 0,11 1 16,10-2-16,-19 3 0,-12 1 15,5 2-15,2-2 0,-15 1 16,-11-1-16,-2 2 0,-2-1 16,-16-1-16,-12 0 0,-16-1 15,-11 1-15,-7 0 0,-4-1 16,-3 0-16</inkml:trace>
  <inkml:trace contextRef="#ctx0" brushRef="#br0" timeOffset="2496.2866">13237 4670 0,'0'0'15,"0"0"-15,18 4 0,-9-3 0,1 2 16,4-2-16,4 1 0,1 1 16,2-2-16,10 3 0,3-2 15,1 0-15,0 0 0,12 0 16,3 1-16,-2 0 0,1 1 16,15-1-16,3 1 0,-3-1 15,-2-2-15,14 0 0,2 1 16,-3 1-16,-3-2 0,15 1 0,2-1 15,-5-1-15,-4 0 0,42 0 16,-7 1-16,-13-1 0,-10 1 16,9 0-16,6-1 0,-8 1 15,-5 1-15,8-5 0,7 0 16,-7-1-16,-7 3 0,8-1 16,7 4-16,-8 0 0,-6 2 0,12-4 15,8-3-15,-9 0 0,-7-2 16,13 1-16,10 3 15,-11-1-15,-8 1 0,12 0 0,7-2 16,-8 4-16,-5 2 0,9-2 16,7-1-16,-7-1 0,-6-1 15,12 0-15,8-2 0,-8-2 16,-8-1-16,13 6 0,10 3 16,-16 1-16,-10 2 0,12-6 15,8-4-15,-10 4 0,-9 1 0,10 4 16,6 3-16,-13-7 0,-10-4 15,8 2-15,4 2 16,-10 4-16,-7 1 0,1-2 0,0 0 16,-11 0-16,-7 0 0,1-3 15,2 0-15,-13-1 0,-8-2 16,-3 7-16,-3 3 0,-10-4 16,-9-1-16,-11 0 0,-6 3 15,-9-2-15,-5 0 0,-4-2 0</inkml:trace>
  <inkml:trace contextRef="#ctx0" brushRef="#br0" timeOffset="8747.2266">2940 5911 0,'0'0'15,"0"0"-15,0 0 0,0 0 0,28-7 16,-28 7-16,20-5 0,-20 5 15,25-4-15,-10 1 0,4 1 16,-2 0-16,1 0 0,1 0 16,4 2-16,7-3 0,2-1 15,0 1-15,3 0 0,1 1 16,0 2-16,11-2 0,1-2 16,-3 2-16,-3 0 0,13-1 15,0 0-15,-4 0 0,-4 0 0,6 1 16,3 0-16,-5 2 0,0 3 15,12-3 1,3 0-16,4-3 0,3 0 0,5 2 16,-2 2-16,-6 0 0,-3-2 0,27 1 15,-9 0-15,-8 0 16,-4 1-16,-2-1 0,0 0 16,-3 0-16,-4-1 0,5 1 15,1 0-15,-3 0 0,2-1 0,0-2 16,4 2-16,-4 0 0,-2 0 15,2 2-15,4 0 0,-6-1 16,0 1-16,5-1 0,2 0 16,-5 2-16,-2-2 0,4 1 15,2-1-15,-3 2 0,1 0 16,2 2-16,1 0 0,-4-3 16,-3-1-16,4-1 0,3-1 15,-5 2-15,0 2 0,4-4 0,6-1 16,-3 3-16,0 4 0,0-2 15,0-1-15,1-1 0,0 0 16,3 1-16,0-1 0,-4 3 16,-2 0-16,3-3 0,3-2 15,-3 0-15,0-1 0,4 2 16,0 0-16,1 1 0,0 1 0,0-4 16,0 0-16,-2 0 0,0 2 15,2 0-15,1-1 0,-2 1 16,0-2-16,-1 3 0,1 1 15,-4 1-15,-2-4 0,5 4 16,4-2-16,-6 1 0,-4-1 16,4-4-16,0 0 0,-2 1 15,-1 2-15,1-1 0,3 0 16,1 3-16,-2 3 0,2-3 16,2 0-16,-6-1 0,-4 0 0,3 1 15,2 3-15,-2-5 0,-2-4 16,3 1-16,2 1 0,-2 3 15,0 2-15,-1-4 0,0-2 16,-1 2-16,-1 0 0,-1 0 16,2-1-16,-6-3 0,-6-1 15,-1 1-15,-1-1 0,-8 5 0,-2 3 16,-5-2-16,-3-1 16,-8 0-16,-4-1 0,-9 10 15,-6 4-15,-4-3 0,-3-3 0,-2 0 16</inkml:trace>
  <inkml:trace contextRef="#ctx0" brushRef="#br0" timeOffset="10447.4833">14131 5717 0,'0'0'16,"0"0"-16,0 0 0,0 0 0,27 0 16,-27 0-16,22 0 0,-22 0 15,30 2-15,-11 0 0,6 0 16,-1 1-16,-1 0 0,10 2 16,4 2-16,-1-5 0,1-2 15,12 1-15,2 2 0,-1 3 0,2 0 16,10-5-16,0-2 0,-2 2 15,1 2-15,3 0 0,2-2 16,9 2-16,-3-1 0,0 0 16,1-1-16,8 1 0,-5 0 15,2-2-15,0 0 0,29 0 16,-12-1-16,-3 2 0,-3 1 16,-7-1-16,-2 0 0,4-1 15,3-1-15,-7 1 0,-3 0 0,3 0 16,0-1-16,3 1 0,1 2 15,5-6-15,4-1 0,-4 2 16,-2 2-16,0 2 0,0 2 16,-3-3-16,-2-1 0,7 0 15,6-1-15,-5-3 0,-2 1 16,3 0-16,0 2 0,-4 2 16,-3 1-16,5-1 0,3-2 15,-5-2-15,-2 1 0,5-2 16,4-3-16,-6 5 0,-3 3 0,1 3 15,1 2-15,0-6 0,0-4 16,2 0-16,1 1 0,-10 3 16,-6 2-16,8-1 0,6-1 15,-4-1-15,-4 1 0,3 0 16,1 0-16,-5 0 0,-2 0 16,4 0-16,3 1 0,-8-2 15,-5-1-15,5 3 0,4 0 16,-3 0-16,-1 1 0,1-2 15,2 1-15,-6 0 0,-3 0 0,3-1 16,3-2-16,-2 4 0,-2 1 16,4 0-16,2 1 0,-4-3 15,0-3-15,1 2 0,1 0 16,-6 0-16,-4 1 0,3-1 16,4 0-16,-3 0 0,-3-1 0,0 2 15,0 1-15,-2-1 0,-1-1 16,5 0-16,1-1 15,-2 0-15,-4 0 0,1 2 0,0 1 16,-6 4-16,-4 0 0,6-5 16,4-5-16,-1 2 0,0 3 15,-4 1-15,-1 1 0,-2-1 16,-1 0-16,4-1 0,2 0 16,-4-1-16,-3 0 0,6 1 15,3 2-15,-6-2 0,-3-1 0,6 0 16,5-1-16,-2 1 0,-1 2 15,3-1-15,1 2 0,-3-2 16,-1-2-16,3 5 0,4 3 16,-1-5-16,0-2 0,3 2 15,3 0-15,-5 4 0,-4 2 16,6-6-16,4-4 0,-8-3 16,-5-5-16,4 11 0,3 9 15,-5-4-15,-4 0 0,-3 3 16,-4 3-16,-4-9 0,-2-7 0,-9 7 15,-4 2-15,-10 2 0,-5 3 16,-10-5-16,-6-1 0,-7-2 16,-6-2-16,4 1 0,0 0 15,3 0-15</inkml:trace>
  <inkml:trace contextRef="#ctx0" brushRef="#br0" timeOffset="14229.8462">3581 6969 0,'0'0'0,"14"1"16,4 0-16,-4 1 0,4-1 0,10 3 15,8-2-15,1 1 0,2 0 16,14 1-16,3-1 15,10 1-15,-2 0 0,5 2 0,4 0 16,9 0-16,-6-1 0,15-1 16,4-1-16,-7-2 0,-4-2 15,44 1-15,-5 3 0,-15 0 16,-8 3-16,7-3 0,6-2 16,-9-1-16,-9 0 0,7 2 15,7 3-15,-7-3 0,-4-4 0,11 0 16,9-1-16,-10 2 0,-4 2 15,6-3-15,5-2 16,-7 1-16,-5 2 0,11 0 0,6 0 16,-10 1-16,-6 1 0,9 1 15,9 1-15,-14-1 0,-9-4 16,9-1-16,7-1 0,-7-1 16,-6 2-16,7-2 0,7 0 15,-9 4-15,-6 3 0,3 1 16,3 4-16,-10-9 0,-8-3 0,9-2 15,6-1-15,-9 4 0,-5 7 16,0-6-16,-2-2 0,-10 0 16,-7 0-16,-2 2 0,1 4 15,-11 3-15,-7-1 0,-2 0 16,-2-2-16,-15 1 0,-10-2 0,-7 1 16</inkml:trace>
  <inkml:trace contextRef="#ctx0" brushRef="#br0" timeOffset="15965.2432">12214 6921 0,'0'0'0,"0"0"16,0 0-16,0 0 0,0 0 0,20-10 16,-20 10-16,0 0 0,0 0 0,24-4 15,-24 4-15,16-3 0,-8 2 16,4-1-16,0 1 15,1 0-15,0-1 0,1 0 0,3 0 16,1 2-16,-1 0 0,3 1 16,2 0-16,0-1 0,1-1 0,9 2 15,1 1-15,0 1 16,2 1-16,-1-3 0,1 0 16,9 2-16,-1 0 0,0-1 0,0 0 15,1-1-15,0 0 0,10 2 16,-1-1-16,-3 0 0,-3 1 15,4 1-15,2 0 0,-1-1 16,-2-3-16,10 1 0,-2 1 16,0-2-16,-1 1 0,2 0 15,1 1-15,6 1 0,-2 0 0,0-1 16,-1-2-16,0 0 16,-1-1-16,6 1 0,-3 0 15,17 4-15,-7 2 0,-2-1 16,1 0-16,-1-4 0,0-1 0,0 3 15,-2 1-15,-4-1 0,-3-1 16,5 0-16,1 0 0,-1 1 16,-3 2-16,3 0 0,2 0 15,-2-6-15,0-3 0,1 3 16,2 1-16,0 0 0,0-1 0,1 6 16,0 3-16,0-2 0,-1-2 15,4-4-15,4-3 0,-3 2 16,-2 1-16,2 0 0,3-2 15,0 3-15,0 2 0,5 0 16,1-1-16,1 2 0,1 0 16,-2-3-16,-2-2 0,0 1 15,-1 1-15,3 1 0,3 2 16,0-3-16,1-2 0,-1 2 16,1 4-16,-1-6 0,-3-3 0,6 2 15,5 1-15,-4 3 0,-4 3 16,-1-2-16,2 0 0,-3-3 15,0-2-15,7-1 0,4 0 16,-5 3-16,-2 4 0,-2-3 16,-1-1-16,-1-3 0,1-4 15,1 7-15,1 5 0,0-2 0,-2-2 16,3-1-16,4-1 16,-9 1-16,-4 1 0,1 1 15,4 2-15,-5-1 0,-3-1 0,9 1 16,3-3-16,-3 2 0,-2 0 15,4 1-15,1 2 0,-1-2 16,0-2-16,-1 1 0,0-1 16,-3-1-16,-1-1 0,6 2 15,2 2-15,-6-1 0,-3 1 16,0 0-16,1-2 0,-1 1 0,-1-1 16,5 1-16,1 1 0,-3-2 15,-1-2-15,3 2 0,2-1 16,-3 0-16,-1-1 0,-1 1 15,1 2-15,-3 0 0,-3 2 16,4-4-16,2-3 0,-4 2 16,-4-1-16,4 1 0,4 1 15,-5 1-15,-1 0 0,3 0 0,3-1 16,-2 2-16,-1 0 0,0-2 16,-1-1-16,1 1 0,0-1 15,0 3-15,1 2 0,0-1 16,0 0-16,0-2 0,-2 0 15,2 1-15,1 0 0,4 1 16,3 1-16,-2-1 0,-2 3 16,5-4-16,3 0 0,-5 2 15,-1 2-15,3 0 0,4-1 16,0 0-16,-1-3 0,8-3 16,5-2-16,-6 1 0,-5 5 0,1 0 15,0 1-15,-4-1 0,-2 0 16,-2-3-16,1-2 0,-5 1 15,-4 0-15,-2 0 0,-3-1 16,-7 0-16,-5 0 0,-7-1 16,-3-2-16,-16 2 0,-9 0 0,-11-3 15,-6-2-15,-4 3 0,-3 1 16,-3 2-16</inkml:trace>
  <inkml:trace contextRef="#ctx0" brushRef="#br0" timeOffset="21831.0474">3139 8133 0,'0'0'0,"0"0"0,0 0 16,0 0-16,0 0 0,28 0 15,-28 0-15,20 3 0,-20-3 0,26 5 16,-9-5-16,1 1 0,-1 1 15,3 0-15,2-1 16,3 0-16,-2 0 0,11 1 0,3-1 16,1-1-16,0 1 0,13 0 15,-1 1-15,-1-2 0,1 0 16,10 1-16,-1 0 0,-5 0 16,0-2-16,2 1 0,5 0 15,5-1-15,-5-2 0,2 1 16,-1-1-16,-3 1 0,-3 1 0,12-2 15,3 0-15,-6 2 0,-4 1 16,30 1-16,-6 0 0,-13 1 16,-11 1-16,7-4 0,3-3 15,-4 1-15,-4 0 0,0 2 16,0 0-16,-4-2 0,-5-1 16,8 1-16,7 0 0,-7 3 0,-3 1 15,6 3-15,5 1 16,-9-5-16,-1-2 0,5 0 15,3 1-15,-5-2 0,-3-1 0,7 0 16,5 2-16,-6 2 0,-3 3 16,6-3-16,5 0 15,-9-3-15,-6-3 0,9 4 0,6 5 16,-4 1-16,-2-1 0,5-6 16,4-7-16,-7 6 0,-6 4 15,5 0-15,5 2 0,-7-6 16,-3-3-16,9 3 0,2-1 15,-6 4-15,-5 0 0,9-2 16,4-3-16,-6 4 0,-4 3 0,0-4 16,3-1-16,-6-1 0,-2 3 15,1-1-15,7 0 0,-7 0 16,-5-3-16,6 2 0,2 1 16,-3 0-16,-2 2 0,2-1 15,2-2-15,-7 1 0,-4 1 0,7-1 16,4-3-16,-6 3 0,-2 2 15,3 0-15,4-2 16,-5-1-16,-4 0 0,5 1 16,4 1-16,-3-1 0,-4 1 0,3-1 15,0 1-15,-3-2 0,-6 1 16,5 1-16,1 1 0,-3-2 16,-2-2-16,6 4 0,4 1 15,-7-3-15,-5 0 0,3-3 0,1-3 16,-7 6-16,-4 3 0,4 2 15,5 2-15,-2 2 0,-3-2 16,2-3-16,0-2 0,-2-1 16,-4-2-16,2 4 0,2 3 15,-3-4-15,-2-2 0,5 3 16,0 1-16,-4-2 0,-3 0 16,4 1-16,2-1 0,-2 3 15,-2 2-15,4 2 0,3 1 16,-7-5-16,-5-3 0,7-1 0,5-2 15,-5 6-15,-3 0 0,2 0 16,3-2-16,-20 2 0,3 1 16,26 1-16,1-2 0,-24 1 15,2-1-15,24 0 0,-2-3 16,-23 0-16,1-1 0,24 2 16,-2 3-16,-26-2 0,0 0 0,10-1 15,6 1-15,-9-1 16,-1-1-16,4 3 0,3-1 0,-2 3 15,-1-1-15,0-4 0,3-1 16,-2 2-16,-2 2 0,3-4 16,2-5-16,-4 5 0,0 2 15,0-1-15,1-1 0,-3 2 16,0 2-16,0-1 0,2-2 16,-1 2-16,-1 0 0,3-1 15,2-1-15,-4-1 0,-3 1 0,5 1 16,2 0-16,-4 0 0,0 0 15,3 0-15,3 0 16,-4 1-16,-1 1 0,3-2 16,2 0-16,-2 0 0,0 0 0,2 3 15,1 2-15,-3-3 0,-1-2 16,0 2-16,1 0 0,-3 0 16,-4-1-16,5 1 0,2 0 15,-3-1-15,-3-2 0,3 0 0,2 2 16,-4 0-16,-1 0 0,2 2 15,4-2-15,-2 0 16,0-2-16,2 0 0,2-3 0,-3 3 16,-3 0-16,4 0 0,2 0 15,-3 1-15,-2 1 0,2-2 16,2 0-16,-3-1 0,-1 0 0,3 2 16,2 0-16,-3-2 15,-2-1-15,3 3 0,3 1 16,-2 1-16,-1 0 0,3 1 0,3-1 15,-4-1-15,-2 0 0,3 0 16,3 3-16,-6-2 16,-2-1-16,4-2 0,2 0 15,-4 0-15,-2 2 0,2 1 0,2 2 16,-3-2-16,-2-2 0,4 0 16,3 0-16,-4-1 0,-3 1 15,4 0-15,2 0 0,-1 0 16,-5 1-16,6-1 0,1 0 15,-2-2-15,-1 0 0,3 0 16,1 0-16,-3 1 0,-2 3 0,4-2 16,1 1-16,-2-2 0,-2 1 15,4 0-15,3 2 0,-6-1 16,-4-1-16,8 1 0,3 1 16,-10-1-16,-4-1 0,10 3 15,0-1-15,-10-1 0,-3-1 0,3 1 16,1 3-16,-3-4 0,-4-1 15,1 1-15,0 1 16,-3 2-16,-3 0 0,0 0 0,-2-1 16,-7 0-16,-2-2 0,-4 1 15,-3-1-15,-2 0 0</inkml:trace>
  <inkml:trace contextRef="#ctx0" brushRef="#br0" timeOffset="22864.0085">20135 8032 0,'0'0'0,"0"0"0,0 0 16,0 0-16,23 3 0,-23-3 0,0 0 16,34 1-16,-19-1 0,4 1 15,3 0-15,3 0 0,3 0 0,9 1 16,3 1-16,2-1 0,2 1 16,13 0-16,2-3 0,-1 1 15,2 1-15,12-1 0,2-1 16,-2 0-16,-2 0 0,15 1 15,0 2-15,7 3 0,-5 2 16,0-6-16,0-4 0,33 6 16,-12 5-16,-7-5 0,-6-4 15,-3-3-15,-3-1 0,1 8 16,-1 7-16,-1-10 0,0-6 0,5 1 16,4 2-16,-6 3 0,-2 1 15,2 2-15,2 2 0,-3-3 16,-1-2-16,4-1 0,3-1 15,-2 1-15,-3 2 0,1 2 16,-1 0-16,-3-5 0,-2-3 16,6 4-16,4 1 0,-4 1 0,1 1 15,-2 1-15,2 1 16,-3-3-16,-1-1 0,3-2 0,4-3 16,-4 3-16,-3 1 0,-3 1 15,-1 0-15,-1 4 0,-1 1 16,3-4-16,2-5 0,-4-3 15,-1-3-15,1 6 0,1 6 16,-5-5-16,-1-1 0,-1 1 16,0 0-16,-2 1 0,0-1 0,0 1 15,1 0-15,0 1 16,-2 1-16,-1 0 0,0-1 16,-3-1-16,-3 0 0,2-1 15,-1 0-15,-2-1 0,0-3 0,0 2 16,0 3-16,-3-1 0,-2 4 15,-4-1-15,-2 0 0,-2-1 16,0 0-16,-2 0 0,0 0 16,-5-2-16,-2-2 0,-6 5 15,-2 2-15,-8 2 0,-4-1 0,-4-2 16,-2-5-16,-4-4 0,-6-5 16,-3 5-16,-1 1 0,-2 2 15</inkml:trace>
  <inkml:trace contextRef="#ctx0" brushRef="#br0" timeOffset="24196.7486">2258 9270 0,'0'0'0,"0"0"15,0 0-15,0 0 0,0 0 0,0 0 16,0 0-16,24 5 0,-24-5 0,0 0 16,40 7-16,-19-4 15,-1 0-15,7-1 0,5 0 16,2 0-16,1 1 0,20 2 0,4 0 16,11 1-16,-3 0 0,20-3 15,5-2-15,-7-1 0,-3-1 16,17 0-16,6 0 0,4 0 15,-13-3-15,43 1 0,-10-1 16,-18 3-16,-10 2 0,0 2 16,0 4-16,-10 1 0,-9 4 0,-24-3 15,-20-4-15,-10-1 0</inkml:trace>
  <inkml:trace contextRef="#ctx0" brushRef="#br0" timeOffset="29405.418">4933 10306 0,'0'0'16,"0"0"-16,0 0 0,0 0 15,0 0-15,26-3 0,-26 3 0,0 0 16,22 2-16,-22-2 0,21 5 15,-10-3-15,0 2 0,3-1 16,2-1-16,-1 1 0,2 1 0,1 1 16,4 1-16,-2-1 15,2 0-15,10 1 0,4-1 16,0 0-16,-2-1 0,5 0 0,3-2 16,7 0-16,-1-1 0,2 0 15,1 0-15,6 1 0,-3-4 16,3 2-16,0 0 0,-4 0 15,-5 0-15,11 0 0,-1 2 16,-4-2-16,-2 1 0,2 1 16,0 1-16,-1 1 0,-2 1 0,9-1 15,3 0-15,-5-2 0,-7 1 16,8-1-16,0 2 16,-1-1-16,-3 0 0,25 1 0,-6-1 15,-6-1-15,-4-1 0,6-1 16,-1-2-16,-5 2 0,-5 2 15,5 0-15,5 1 0,-5 0 16,-3-1-16,5 0 0,3 2 16,-8-3-16,-7-3 0,8 2 15,5 2-15,-8-1 0,-2 1 0,2-1 16,4 1-16,-6-3 0,-3-4 16,1 0-16,4 2 0,-7-1 15,-6 1-15,4 1 0,3-1 16,-5 5-16,-2 2 0,3-3 15,1-1-15,-4-2 0,-2 0 0,3-1 16,4-1-16,-5 1 16,-3 0-16,3 1 0,0-1 15,-5 2-15,-4 1 0,4-3 16,3-3-16,-5 5 0,-2 1 0,3-3 16,1-4-16,-4 3 0,-1 0 15,4 3-15,2 0 0,-18 1 16,3-1-16,5-2 0,3 0 15,-1 1-15,-1 2 0,5-2 16,2-1-16,-2 1 0,-3-3 16,4 4-16,2 0 0,-5 0 15,-3-1-15,5 0 0,3-1 16,-4 2-16,-4 1 0,4-3 0,3-1 16,-4 0-16,0 3 0,2-1 15,3-1-15,-8 1 0,0 1 16,8 0-16,2 2 0,-8-1 15,0 0-15,8 0 0,3-1 16,-9 0-16,0 0 0,9 1 16,2 2-16,-10-2 0,-4-1 0,11 1 15,4 0-15,-6 1 0,-3 2 16,3-3-16,3 0 16,-3-1-16,-2-1 0,3 3 0,2 3 15,-4 0-15,-3 0 0,4-1 16,3 0-16,-3-2 0,-2-1 15,0 1-15,2 2 0,-3-3 16,-2 0-16,2 2 0,3 3 16,-4-4-16,-4-2 0,3 1 15,3 1-15,-6 1 0,-3-1 0,3-1 16,1-1-16,-5 1 0,0 0 16,6 1-16,-1-1 0,-7 0 15,-2-2-15,2 1 0,0 2 16,-1-2-16,2-1 0,0 0 15,-2 1-15,-2 0 0,-4 1 16,0 0-16,0 0 0,-3 0 16,1-1-16,-1 2 0,1 0 15,-2 0-15,-2 0 0,0 0 16,-2-1-16,-2 0 0,0 0 0,-4 0 16,-1 1-16,-2-1 0,0-1 15,-3 2-15,0 1 0,-2 0 16,-1 1-16,-2 0 0,-3-2 15,2 0-15,-1-1 0,2 1 16</inkml:trace>
  <inkml:trace contextRef="#ctx0" brushRef="#br0" timeOffset="30729.9301">14716 10316 0,'0'0'0,"0"0"0,0 0 16,21-5-16,-21 5 0,27-3 0,-7 2 15,3 1-15,2 1 0,11-1 16,1 1-16,2 0 0,2-1 0,13 2 15,4 2-15,-2-1 16,-1-1-16,16 1 0,3 1 16,-3-1-16,-1 1 0,16-2 15,1 0-15,8 2 0,-7-1 0,44 1 16,-5 1-16,-18 0 16,-11 0-16,9 2 0,7-1 15,-10 1-15,-7 0 0,8-6 0,9-4 16,-13 0-16,-7 0 0,10 6 15,6 3-15,-10-3 0,-5-2 16,9-2-16,6 0 0,-8 1 16,-5 1-16,8 3 0,5-1 15,-7-2-15,-6-2 0,7 1 16,4 0-16,-9 0 0,-5 0 0,9 2 16,8 1-16,-13 3 0,-8 1 15,7-8-15,4-4 0,-6 4 16,-5 2-16,7 1 0,4 0 15,-5 0-15,-5 1 0,8-6 16,2-4-16,-7 4 0,-5 2 16,7 5-16,3 3 0,-7-6 15,-6-2-15,5-1 0,5 2 16,-7-1-16,-5-1 0,11-1 0,6-2 16,-11 1-16,-9 1 0,7-2 15,6 0-15,-8 5 0,-3 4 16,4-2-16,4-2 0,-7-4 15,-4-5-15,1 1 0,4 3 16,-7 1-16,-3 3 0,6 2 16,3 1-16,-6-3 0,-3-1 0,5-3 15,4-2-15,-7 3 16,-4 1-16,4 2 0,3-1 0,-10 1 16,-6 0-16,8 1 0,5-2 15,-9 2-15,-5 2 0,9-4 16,5 0-16,-8-1 0,-4-2 15,5 2-15,4-2 0,-1 1 16,-3 1-16,5-1 0,2 1 16,-7 2-16,-6 0 0,5 0 15,5 0-15,-8 0 0,-5-1 0,8 2 16,6 0-16,-5-1 16,-6 0-16,4 0 0,4 1 0,-7 0 15,-5 0-15,9 0 0,4 1 16,-6 0-16,-7 2 0,7-3 15,5 0-15,-6-2 0,-3-1 16,3 1-16,4 1 0,-10 2 16,-6 1-16,-1 1 0,-1 0 15,-6-1-15,-3-1 0,-4 1 16,-3 0-16,-8-2 0,-7-3 0,-7 2 16,-4 0-16,-3 0 0</inkml:trace>
  <inkml:trace contextRef="#ctx0" brushRef="#br0" timeOffset="32763.7238">2197 11562 0,'0'0'16,"0"0"-16,0 0 0,0 0 0,0 0 16,0 0-16,0 0 15,0 0-15,0 0 0,0 0 0,0 0 16,25-8-16,-25 8 0,23-1 16,-23 1-16,37 1 0,-37-1 15,47 1-15,-13 1 0,1-1 16,1 1-16,19-1 0,7 0 15,12 0-15,-2 0 0,20-1 16,8-2-16,7-3 0,-8 0 0,15-5 16,5-4-16,28-3 0,-21 4 15,-6 1-15,-3 2 16,-23 1-16,-12 0 0,-5 5 16,1 1-16,-15 3 0,-12 1 0,-10 4 15,-9 3-15,-10-4 0,-7-1 0,-4 0 16</inkml:trace>
  <inkml:trace contextRef="#ctx0" brushRef="#br0" timeOffset="36630.7718">3167 12700 0,'0'0'0,"0"0"16,0 0-16,0 0 16,0 0-16,0 0 0,0 0 15,26-9-15,-26 9 0,0 0 0,29-4 16,-14 4-16,1 0 0,3 0 15,3 0-15,1 0 0,4 0 0,5 1 16,6 0 0,9 0-16,0 0 0,17 1 0,0-1 15,1 2-15,0 1 0,22-2 16,5 0-16,-1-1 16,-4 0-16,16 1 0,10 2 0,31 0 15,-19-1-15,5 3 16,6 4-16,3-1 0,0 1 15,-30-6-15,-20-2 0,16-1 16,12 2-16,-12-2 0,-10 2 0,18 0 16,7 2-16,-13-2 15,-9-1-15,16-1 0,10 1 16,-10-1-16,-9-1 0,18-1 16,13-1-16,-17 1 0,-11 1 0,14-1 15,10-2-15,-14-2 0,-10 0 16,15 0-16,10 1 0,-16 2 15,-11 0-15,14 1 0,10-2 16,-17 0-16,-12-1 0,14 2 16,9-1-16,-12 0 0,-10 0 0,17-1 15,13 1-15,-17 1 0,-11 1 16,13 1-16,8 1 16,-13 0-16,-10-1 0,14-3 0,9-2 15,-20 3-15,-12 1 0,11-2 16,7-1-16,-12 2 0,-7 2 15,4 1-15,4 1 0,-15-3 16,-12-3-16,7 3 0,7 2 16,-16-2-16,-11-1 0,-1-2 15,-3 1-15,-12 3 0,-8 0 0,-5 0 16,-3-2-16,-10 1 0,-7 0 16,-9-1-16,-6 0 0,-9-6 15,-7-4-15,6 4 0,4 2 16,4 2-16</inkml:trace>
  <inkml:trace contextRef="#ctx0" brushRef="#br0" timeOffset="38996.6146">13074 12760 0,'0'0'0,"0"0"15,0 0-15,27-3 0,-18 3 0,7 0 16,4 0-16,1 0 0,0-1 16,12 2-16,5 1 15,2 1-15,1 1 0,16 1 0,6 1 16,-4 0-16,-1 0 0,20 1 15,7-2-15,8 5 0,-7 1 16,24 0-16,7 0 0,-13-4 16,-9-3-16,62 2 0,-1-1 15,-18-3-15,-13-1 0,12 1 16,10-2-16,-16 1 0,-11-1 0,16-3 16,11-1-16,-21-2 0,-12 1 15,17 2-15,11 0 0,-16-1 16,-11-2-16,10-4 0,10-3 15,-15 3-15,-9 3 0,9-2 16,4 0-16,-17 2 0,-11 0 0,8 6 16,5 2-16,-17 1 0,-11-2 15,6 3-15,4 4 16,-14-1-16,-12 0 0,-4 1 16,-2 0-16,-18 0 0,-12 0 0,-9-2 15,-6-2-15,-5 0 0</inkml:trace>
  <inkml:trace contextRef="#ctx0" brushRef="#br0" timeOffset="41482.6476">20232 12595 0,'0'0'0,"0"0"16,0 0-16,0 0 0,0 0 0,28-3 15,-28 3-15,23 0 16,-23 0-16,28 1 16,-12-1-16,2 0 0,2 2 0,3 0 15,3 0 1,5 0-16,3 1 0,9 1 16,-1 2-16,10-1 0,1 1 15,-2-2-15,-1 1 0,14 0 0,2 0 16,-1-1-16,-1 0 0,16 2 15,1 1-15,-3-4 0,-3-2 0,17 2 16,5 1-16,-5-1 0,-5-2 16,53-2-16,-1-2 15,-17 1-15,-12 1 0,7 0 0,4 1 16,-8 0-16,-5 0 0,13-1 16,9-3-16,-13 3 0,-9 1 15,13 1-15,11 1 0,-11-4 16,-6-4-16,14 1 0,8 0 15,-11 2-15,-9 2 0,11-2 16,7-1-16,3 0 16,2 0-16,18 1 0,11 2 15,-36 0-15,-25 1 0,2-3 0,4 0 16,0-1-16,3 1 0,2 3 16,3 2-16,-7 0 0,-3 1 15,8-3-15,8-2 0,-9 4 16,-7 0-16,3 1 0,3-1 0,-6-1 15,-2-1-15,-2 1 0,0 2 16,-6-3-16,-3 0 0,-3-2 16,-3 0-16,-12-1 0,-7-1 15,-6 4-15,-7 3 0,-11-5 16,-8-3-16,-11-5 0,-8-4 16,-8 5-16,-4 2 0,-3 2 15</inkml:trace>
  <inkml:trace contextRef="#ctx0" brushRef="#br0" timeOffset="43990.725">2264 13700 0,'0'0'16,"0"0"-16,0 0 0,0 0 0,0 0 15,0 0-15,0 0 0,0 0 16,28 5-16,-28-5 0,29 9 16,-29-9-16,40 8 0,-11-5 15,6-2-15,4 1 0,2-1 0,25-1 16,10-2-16,15 0 15,-2 0-15,31-2 0,29-3 16,7 3-16,-16 0 0,72 0 16,-9 1-16,-37 0 0,-24 1 0,13 4 15,7 2-15,-25 0 16,-17 1-16,-20-3 0,-12 2 16,-16-1-16,-8 0 0,-22-1 0,-11-1 15,-12 0-15</inkml:trace>
  <inkml:trace contextRef="#ctx0" brushRef="#br0" timeOffset="52797.4635">6169 14943 0,'0'0'0,"0"0"15,0 0-15,0 0 0,0 0 0,0 0 16,0 0-16,0 0 0,0 0 0,0 0 16,0 0-16,0 0 15,0 0-15,0 0 0,0 0 16,0 0-16,0 0 0,22 10 15,-22-10-15,0 0 0,0 0 0,30 3 16,-30-3-16,21 3 0,-21-3 16,20 4-16,-8-2 0,3 0 15,1 0-15,3-2 0,1 0 16,-2 1-16,1 0 0,1 1 16,4 0-16,6 0 0,0 1 0,0-3 15,4-1-15,-4 0 16,2 0-16,8 0 0,0 1 15,-2 0-15,0-1 0,0 2 16,3 0-16,-1-1 0,0-1 0,7 1 16,0 1-16,1 0 0,-2 0 15,5-3-15,0 0 16,-4-1-16,-3 1 0,10 0 0,2-1 16,-5 1-16,-8 0 0,13 0 15,4 1-15,-15 0 0,-3 0 0,11 1 16,3-1-16,-6 1 15,-5-1-15,8 0 0,6 0 16,-4 0-16,-3 0 0,28-2 0,-5 0 16,-15 0-16,-9 0 0,7 2 15,6 1-15,-9 0 0,-6 0 16,5-3-16,4-2 0,-1 2 16,-2 0-16,6 2 0,4 2 15,-12-2-15,-7 0 0,8 0 16,7 0-16,-2 0 0,-3-1 0,7-1 15,4-2-15,-11 2 16,-6 2-16,8-2 0,9-2 16,-8 0-16,-4 0 0,7 1 0,5 1 15,-9 1-15,-8 2 0,10-2 16,6-1-16,-5 1 0,-4 0 16,9-1-16,7-1 0,-11 2 15,-7 1-15,7-2 0,6-1 16,-3 2-16,-1 2 0,6 1 15,6 0-15,-13-1 0,-9-1 0,9-1 16,6-2-16,-5 0 0,-4 0 16,7 0-16,6 2 15,-9-2-15,-8 2 0,9 1 0,8 3 16,-12-2-16,-8 1 0,6 0 16,5 2-16,-12 0 0,-7 3 15,-2-4-15,-1-1 0,-12 0 16,-8-1-16,-11 2 0,-8 0 15,-8-3-15,-5-2 0,3 1 16,3 1-16,0 0 0</inkml:trace>
  <inkml:trace contextRef="#ctx0" brushRef="#br0" timeOffset="55405.3546">14034 14934 0,'0'0'0,"0"0"0,0 0 15,0 0-15,0 0 0,0 0 16,22-8-16,-22 8 0,0 0 16,22-8-16,-8 5 0,0 0 0,0 0 15,3 1-15,2-1 0,4 2 16,3 1-16,18-1 16,9-1-16,3 2 0,4 0 0,18 1 15,4 0-15,15 1 0,-1 0 16,29-3-16,10-1 15,4 0-15,-13 2 0,54-4 0,-14-2 16,-10 2-16,-7-1 0,20-1 16,14-1-16,10 2 15,7 0-15,-42 0 0,-30-1 0,23-5 16,16-4 0,-17 2-16,-12 2 0,17 0 0,12-1 15,-25 3-15,-16 4 0,15-4 16,11 0-16,-21-1 0,-13 0 0,11 2 15,8 0-15,-19 1 0,-13 1 16,7 0-16,5 0 16,-17 2-16,-10 2 0,8-1 0,6-1 15,-17 3-15,-10-1 0,3 5 16,4 4-16,-17-4 0,-12 1 16,-2-4-16,-2-3 0,-10 2 15,-7-1-15,-7 0 0,-5-1 16,-14 0-16,-8 0 0,0 3 15,0-2-15,0 2 0</inkml:trace>
  <inkml:trace contextRef="#ctx0" brushRef="#br0" timeOffset="57215.9016">25264 14913 0,'0'0'0,"0"0"15,20-5-15,-20 5 0,23-1 0,-6-1 16,3 1-16,5 1 15,2 1-15,13 1 0,3 0 16,1 1-16,0 0 0,17 1 0,4 1 16,13 1-16,0 0 15,7-1-15,6-1 0,4 3 0,-12-1 16,21-1-16,4-2 0,40 1 16,-12 0-16,-3-1 0,-3 1 15,-7-2-15,-4-2 0,17-1 16,11-1-16,-13 2 0,-6 3 15,-3-4-15,-3-2 0,-3-1 16,-2-1-16,7-3 0,8-2 16,-19 1-16,-10 1 0,-1-1 15,2-2-15,-2 3 0,1 2 0,13 2 16,8 1 0,-16-2-16,-11-3 0,-11 4 0,-7 2 15,-7 2-15,-3 1 0,1 0 16,2-1-16,-16 2 0,-10-1 15,-1-1-15,-4 0 0,-4 0 0,-6 0 16,-10-1-16,-8-1 16,-10-10-16,-5-6 0,0 5 15,1 4-15,0 3 16</inkml:trace>
  <inkml:trace contextRef="#ctx0" brushRef="#br0" timeOffset="58780.9654">2886 16101 0,'0'0'0,"0"0"0,0 0 15,0 0-15,0 0 0,0 0 16,0 0-16,27 7 15,-27-7-15,21 7 0,-6-2 16,2 1-16,1-1 0,1 1 0,3 1 16,3-1-16,4 0 0,12 1 15,3 0-15,3-1 0,1-1 16,15-1-16,4-2 0,2 1 16,1-2-16,15 3 0,0 1 15,13 0-15,-3 0 0,13 0 16,-5 0-16,9 0 0,-8-3 0,41 1 15,-2-1-15,-14 0 0,-12-1 16,1-1-16,4-1 0,4 0 16,1 0-16,2-4 0,1 0 15,-3 1-15,-2 1 0,2 0 16,0 2-16,-4 0 0,-3 0 16,-6 0-16,-4-1 0,-8 1 0,-9-1 15,-7 0-15,-6 1 16,-11 1-16,-5 2 0,-20 0 0,-13-1 15,-10-1-15</inkml:trace>
  <inkml:trace contextRef="#ctx0" brushRef="#br0" timeOffset="65531.0375">1963 3032 0,'0'0'0,"0"0"16,0 0-16,0 0 0,0 25 0,0-25 16,-2 30-16,1-11 0,-1 0 15,1 8-15,-3 4 0,-1 10 16,2 1-16,-4 11 16,-2 9-16,0 12 0,2-2 0,-5 14 15,-1 1-15,4 11 0,0-4 16,-1 16-16,1 1 0,1 39 15,5-11-15,0-10 0,0-7 16,2-7-16,2-6 0,2 6 16,-3 5-16,1-7 0,1-5 0,-1 15 15,2 11-15,-4-10 0,-1-7 16,1 9-16,-2 7 16,-1-6-16,-1-2 0,2 6 0,0 4 15,6-8-15,0-6 0,2 7 16,2 6-16,0-10 0,-1-6 15,-3 10-15,-3 6 0,4-8 16,5-6-16,-2 11 0,4 6 16,-4-13-16,0-10 0,-2 13 15,-2 10-15,4-12 0,1-8 0,-1 10 16,0 6-16,-3-6 0,0-6 16,1 5-16,-1 5 0,1-8 15,3-6-15,1 7 0,-1 4 16,5-5-16,0-4 0,2 7 15,4 5-15,-6-14 0,-3-10 16,-3 9-16,-2 9 0,2-7 0,2-3 16,-6 4-16,0 4 15,1-8-15,2-4 0,-2 5 16,1 5-16,-1-13 0,2-8 0,1 7 16,-4 5-16,2-5 0,2-1 15,-6 6-15,-1 5 0,2-14 16,-1-10-16,2 7 0,-3 4 15,-3-5-15,2-3 0,-4 6 16,0 4-16,-1-12 0,-2-8 0,4 7 16,1 7-16,2-8 0,1-5 15,0 2-15,-2 2 0,2-8 16,0-5-16,0-1 0,0 0 16,2-9-16,-1-5 0,-1 2 15,0 1-15,-1-6 0,-1-6 0,-1-1 16,0 0-16,-7-8 15,0-4-15,1-13 0,6-9 16,-1-5-16</inkml:trace>
  <inkml:trace contextRef="#ctx0" brushRef="#br0" timeOffset="88856.1982">1989 7949 0,'0'0'0,"0"0"0,0 0 0,0 0 15,23-16-15,-23 16 0,27-18 16,-8 9-16,0-1 0,6-2 16,5-1-16,8-5 0,-1 2 0,12-5 15,3-2-15,-2 1 16,-2 3-16,6-3 0,-3 1 16,-4 3-16,-3 1 0,0 0 0,-7 3 15,-5 0-15,-5 2 0,-5 5 16,-3 1-16,-7 4 0,-6 0 15,0 4-15,-5 2 0,-1 2 16,-1 3-16,-7 2 0,-2 3 16,-1 2-16,-1 1 0,-7 4 15,-5 6-15,1 0 0,1 0 0,-10 9 16,-5 3-16,4-4 16,-1-1-16,0 2 0,-1 5 15,-1-1-15,8-7 0,-4 4 0,1-4 16,10-10-16,3-5 0,3-3 15,0-2-15,5-6 0,1-2 0,-1-7 16,0-7-16,1 0 16,0-4-16,5-7 0,1-7 15,3 0-15,3 0 0,1-11 16,5-8-16,0 3 0,-1 0 0,4-9 16,-2-2-16,2 5 0,-2 4 15,5-7-15,1-1 16,-4 9-16,1 6 0,-1 1 0,2 0 15,1 9-15,-3 7 0,-1 4 16,1 4-16,-3 6 0,2 5 0,4 4 16,4 2-16,0 5 15,0 2-15,-1 9 0,4 8 16,-3 2-16,1 0 0,5 13 16,3 9-16,-6-4 0,-3-3 0,-3 6 15,3 5-15,-4-1 0,-4-5 16,0 0-16,0 1 0,-2-8 15,-2-4-15,2 13 0,-5-8 16,-2-23-16,0-2 0,2-2 16,-3-2-16,1-6 0,-2-4 0,0-2 15,0 0-15,-3-3 16,-1-3-16,-4-4 0,-2-4 16,-5-1-16,1-3 0,-5-4 0,-6-3 15,1 0-15,-2-2 0,-4 1 16,-7-1-16,3 2 0,-1 2 15,-13-8-15,-6-1 0,7 7 16,3 6-16,-7 4 0,-2 2 16,2 3-16,2 2 0,-10 5 15,3 5-15,5-2 0,8 2 16,14-2-16,4-1 0,9 0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7:56:19.546"/>
    </inkml:context>
    <inkml:brush xml:id="br0">
      <inkml:brushProperty name="width" value="0.05292" units="cm"/>
      <inkml:brushProperty name="height" value="0.05292" units="cm"/>
      <inkml:brushProperty name="color" value="#FF0000"/>
    </inkml:brush>
  </inkml:definitions>
  <inkml:trace contextRef="#ctx0" brushRef="#br0">2927 10773 0,'0'0'0,"0"0"15,0 0-15,-11-19 0,11 19 16,-14-17-16,3 8 0,-3 0 0,-1-1 16,-4 1-16,-1 1 0,-11-1 15,-1 4-15,-2 1 0,-2 1 16,-2 2-16,-2 2 0,-13 2 15,-2 2-15,1 5 0,1 5 0,-8 9 16,2 3-16,1 1 16,2 1-16,-5 10 0,8 5 15,3 1-15,1 2 0,0 10 16,8 2-16,7-4 0,4-3 0,-2 24 16,8-7-16,7-5 0,7-5 15,6 1-15,6 0 0,10-8 16,5-6-16,8 2 15,6 1-15,7-7 0,7-6 0,7 0 16,7-3-16,0-4 0,2-2 16,5-7-16,4-4 0,1-6 15,2-5-15,3-7 0,4-4 0,-2-1 16,-4 0-16,-5-6 0,-4-4 16,-3-5-16,-3-3 0,1-5 15,-1-3-15,-1-2 0,-2 0 16,-5-6-16,-1-5 15,-5-2-15,-4 1 0,-9-4 16,-6-5-16,-5 6 0,-1 3 0,-3-4 16,-2-3-16,-9 3 0,-5 4 15,-6-1-15,-5 0 0,-2 2 16,-2-2-16,-4 1 0,-4 1 16,-4 7-16,-1 6 0,-6-3 15,-4-2-15,-1 8 0,-1 4 16,-5 5-16,-3 2 0,-3 1 15,-1 0-15,-3 7 0,-5 7 16,-2 6-16,-2 6 0,-9 5 16,-7 4-16,25-7 0,19-2 0,10-3 15</inkml:trace>
  <inkml:trace contextRef="#ctx0" brushRef="#br0" timeOffset="8114.8921">8266 12938 0,'0'0'0,"0"0"16,0 0-16,0 0 0,0 0 0,0 0 15,0 0-15,0 0 0,0 0 16,0 0-16,-27 0 0,27 0 15,0 0-15,-22-7 0,22 7 16,-22-6-16,11 3 0,-1-1 16,0 3-16,0-1 0,0 0 15,-1-3-15,0-3 0,-4 3 0,1 0 16,-2 3-16,0 1 16,0 0-16,-1 0 0,-1-1 15,0 1-15,-5-1 0,-1 1 0,3 0 16,2 1-16,-4 1 0,1 2 15,-2-3-15,0-3 16,1 4-16,-1 1 0,1 0 0,-1 0 16,1 1-16,0-1 0,-6 1 15,-2 0-15,2 0 0,1 0 16,0-1-16,1 0 0,0 0 16,3 1-16,-3 0 0,1-1 15,1 0-15,-1 0 0,1 0 16,-1 1-16,2-2 0,-3-1 0,0 2 15,-1 3-15,1-1 0,1-1 16,-2 0-16,0 0 0,1-3 16,-2-1-16,0 1 0,1 1 15,-2 3-15,0-1 0,-4 0 16,1-2-16,3-2 0,0-2 0,-1 2 16,0 0-16,0 2 0,2 2 15,0-1-15,-3-2 16,2 0-16,-1 1 0,0-1 15,1 0-15,-3-4 0,3-3 0,0 3 16,-2 3-16,2 1 0,1-1 16,1 1-16,0 1 0,-1-3 15,0 0-15,-2-1 0,1 2 16,0 0-16,4 1 0,0-1 16,-3-1-16,1-1 0,0 0 0,1 2 15,0 2-15,-1 0 0,3-1 16,-1 1-16,-1 0 15,2-3-15,0 0 0,1 2 0,-2 1 16,2-2-16,3-1 0,-3 3 16,4 3-16,-2-2 0,3-1 15,-1 1-15,0 0 0,4-1 16,2-2-16,-2 3 0,2 2 16,0-3-16,2-1 0,-3 0 15,0 1-15,1-2 0,2 0 0,1 0 16,0 1-16,-1 0 0,2 0 15,2 0-15,0-2 0,2 1 16,-2 1-16,-1-1 0,3-1 16,-1 1-16,2 0 0,2 0 15</inkml:trace>
  <inkml:trace contextRef="#ctx0" brushRef="#br0" timeOffset="12414.2898">16019 13058 0,'0'0'0,"0"0"16,0 0-16,0 0 0,0 0 0,0 0 16,0 0-16,0 0 0,0 0 15,-28-1-15,28 1 16,0 0-16,0 0 0,-30-2 0,30 2 16,-19-2-16,10-1 0,-1 3 15,0 1-15,-1 0 0,-1 0 16,0-2-16,-1-1 0,0 1 15,-1-1-15,-2 0 0,1 0 16,1 1-16,-1 2 0,0 0 16,-3-1-16,1-1 0,0-1 15,0 0-15,-2-1 0,1 1 16,0 4-16,-5-4 0,-1 0 16,1 0-16,1 1 0,-1 0 0,0 1 15,-2 1-15,1 2 0,1-5 16,1-3-16,-1 3 0,-2 1 0,0 3 15,-1 2-15,0-2 16,2 0-16,-6-2 0,2-1 16,-2 1-16,0 1 0,-1-2 15,-1-1-15,1-1 0,2-1 0,-1 2 16,0 2-16,0-1 16,2-1-16,-1 0 0,1 1 15,1 0-15,-1 2 0,-1-1 0,-2 1 16,2-1-16,1-1 0,0-1 15,-3 1-15,0 1 0,0 0 16,-5-1-16,-1-1 0,3 2 16,1-1-16,0-1 0,1-1 15,1 0-15,1 0 0,-2 1 16,-2 2-16,1-1 0,0-1 0,2-3 16,3-1-16,-2 4 0,0 2 15,0-2-15,1-1 0,0 1 16,1 0-16,1-1 0,-1 0 15,2 0-15,0 1 0,1-1 16,1 0-16,0 1 0,-1-1 16,3-1-16,1 0 0,3 2 15,-1 1-15,-2-6 0,-1-5 16,4 3-16,4 1 0,2 2 16</inkml:trace>
  <inkml:trace contextRef="#ctx0" brushRef="#br0" timeOffset="14148.5091">23875 13040 0,'0'0'0,"0"0"0,0 0 16,0 0-16,0 0 0,0 0 0,0 0 16,-20-4-16,20 4 0,0 0 15,0 0-15,-28 0 0,28 0 16,0 0-16,-29-2 0,18 1 15,0-1-15,-1 1 0,-2 0 16,1 0-16,0-1 0,-3 1 16,0-1-16,-1 0 15,1 0-15,-3 0 0,-1 3 0,1 0 16,1-1-16,-8 0 0,1-2 16,-3 1-16,1 1 0,0 0 15,1-1-15,0 0 0,-1-1 0,0 1 16,-3-1-16,0 1 0,1 1 15,-6-1-15,0 1 16,1 0-16,2 0 0,-1 0 16,-1-2-16,0 2 0,0 2 0,-1-2 15,0 0-15,-1 0 0,2 0 16,-6 0-16,2-2 0,-1 0 16,1 0-16,-1 1 0,2 2 15,-1-2-15,1-3 0,-2 4 16,-1 1-16,2 2 0,0-1 0,0 0 15,-2-1-15,1-1 0,3 2 16,-8-1-16,0 0 0,4 1 16,3-1-16,-5 1 15,-5-1-15,-3 0 16,-3 2-16,9-2 0,7 0 0,-1-3 16,-2-2-16,1 4 0,3 1 15,-2 4-15,-3 1 0,5-3 16,4-3-16,-3 2 0,-5 2 15,10-4-15,4-3 0,-5 3 16,-3 3-16,3-2 0,3 2 0,-2-2 16,-2-2-16,2 0 0,2-1 15,-3 1-15,-2 1 16,8-2-16,7 2 0,3-1 0</inkml:trace>
  <inkml:trace contextRef="#ctx0" brushRef="#br0" timeOffset="16797.9505">23568 11264 0,'0'0'0,"0"0"0,0 0 16,0 0-16,0 0 0,0 0 15,0 0-15,0 0 0,-25 19 0,25-19 16,-22 15-16,22-15 15,-31 21-15,11-9 0,-3 1 16,-2 2-16,-3 0 0,-8 7 16,-3-1-16,3 1 0,1-2 0,-8 5 15,2-1-15,6-4 0,5-2 16,3-2-16,3-3 0,4-2 16,5-2-16,2-1 0</inkml:trace>
  <inkml:trace contextRef="#ctx0" brushRef="#br0" timeOffset="16965.7889">23436 11547 0,'0'0'0,"0"0"0,25 4 0,-6 0 16,2 1-16,10-1 0,2 0 16,0 1-16,0 0 15,7 2-15,-1 1 0,-6-1 0,-5 1 0,-3-3 16,-6 0-16,-3-3 15,-3 1-15,-3-1 0</inkml:trace>
  <inkml:trace contextRef="#ctx0" brushRef="#br0" timeOffset="17298.2005">23413 11733 0,'0'0'15,"0"0"-15,0 0 0,0 0 16,-25 5-16,25-5 0,0 0 0,-30 10 16,19-7-16,-1 1 0,-2-1 15,1 1-15,1 1 0,0 0 16,0-1-16,0 2 0,1 1 16,1-2-16,2 1 0,1-1 15,3 0-15,2 2 0,3-2 16,2 3-16,4-2 0,3 1 15,3-1-15,2-1 0,3-1 0,9 0 16,2 0-16,0-1 0,-1 0 16,1-1-16,2 1 15,2-1-15,-3-1 0,-5 1 16,-3 1-16,-3-2 0,-3-2 0,-3-1 16,-2 2-16,-3 0 0,-3 0 0,1 0 15</inkml:trace>
  <inkml:trace contextRef="#ctx0" brushRef="#br0" timeOffset="17481.5837">23635 11818 0,'0'0'0,"0"0"16,0 0-16,0 0 0,0 0 0,0 0 16,0 0-16,0 0 0,0 0 15,15-13-15,-15 13 0,0 0 16,19 16-16,-19-16 0,15 23 16,-15-23-16,16 29 0,-16-29 15,15 32-15,-7-15 0,-2 0 0,2 0 16,0-1-16,1 3 15,-1-3-15,0-3 0,-1-1 16,-2-3-16,1-4 0,-2 0 16,0-2-16,-1 0 0</inkml:trace>
  <inkml:trace contextRef="#ctx0" brushRef="#br0" timeOffset="17714.9214">24188 11573 0,'0'0'0,"0"0"15,23-1-15,-9 1 0,2-1 0,8-1 16,5 2-16,-2 0 16,1 2-16,2-1 0,3 0 15,2 0-15,-4 0 0,-6-1 0,-4-1 16,-4-1-16,-4 2 0,-2-1 15,-2 1-15,-1-1 0</inkml:trace>
  <inkml:trace contextRef="#ctx0" brushRef="#br0" timeOffset="17898.7494">24385 11618 0,'0'0'0,"0"0"15,0 0-15,0 0 0,-11 31 0,11-31 16,-9 34-16,5-13 0,0 3 15,-1 1 1,1 1-16,1 0 0,0 1 16,1 1-16,1-3 0,1-5 0,1-4 15,-1-2-15,0-4 0,0-1 16,0-2-16,0-1 0</inkml:trace>
  <inkml:trace contextRef="#ctx0" brushRef="#br0" timeOffset="18064.4622">24325 11843 0,'0'0'0,"0"0"0,0 0 16,0 0-16,0 0 0,22 1 16,-22-1-16,20 3 0,-20-3 15,23 2-15,-23-2 0,27 3 0,-13-2 16,-1 0-16,1 0 0,-1 1 16,-1-2-16,-3 0 0,-2-2 15,-2 2-15,1 0 0,-2 0 16</inkml:trace>
  <inkml:trace contextRef="#ctx0" brushRef="#br0" timeOffset="18232.2603">24095 11747 0,'0'0'0,"0"0"0,0 0 15,0 0-15,0 0 0,0 0 0,-1 29 16,1-29-16,0 25 0,0-25 15,1 31-15,-1-15 0,0 0 16,0 0-16,0 1 0,0-4 0,0-1 16,0-1-16</inkml:trace>
  <inkml:trace contextRef="#ctx0" brushRef="#br0" timeOffset="18447.783">24042 11968 0,'0'0'0,"0"0"0,0 0 0,0 0 16,0 0-16,0 0 0,25 3 15,-25-3-15,24 7 0,-24-7 16,41 9-16,-17-4 0,2 1 0,5 2 16,5 1-1,2-1-15,3-2 0,9 2 16,7 2-16,-6-2 0,-5-2 0,1-1 16,-5 1-16,-9-4 0,-7-1 0,-8-4 15,-4-1-15,-6 0 16,0 1-16,-2 0 0</inkml:trace>
  <inkml:trace contextRef="#ctx0" brushRef="#br0" timeOffset="18681.3193">25247 11605 0,'0'0'15,"0"0"-15,0 0 0,0 0 16,0 0-16,-17 18 0,17-18 16,-24 15-16,24-15 0,-32 20 15,13-8-15,-3 0 0,-1 0 0,-1 1 16,2 1-16,-6 1 0,0-3 16,5 0-1,3-3-15,4-2 16</inkml:trace>
  <inkml:trace contextRef="#ctx0" brushRef="#br0" timeOffset="18864.532">25013 11823 0,'0'0'0,"0"0"0,0 0 0,7 24 16,-6-11-16,-1 2 0,-1 3 15,-1 0-15,0 0 0,-2 4 16,-1-1-16,1-2 0,0-3 0,1-3 15,0-2-15,1-3 16,0-3-16,1-1 0,0 1 0,0-2 16</inkml:trace>
  <inkml:trace contextRef="#ctx0" brushRef="#br0" timeOffset="19131.7032">25016 11826 0,'0'0'0,"0"0"0,0 0 16,0 0-16,26-4 0,-26 4 15,25 1-15,-10-1 0,3 0 16,-1 1-16,2 0 0,0 2 16,-2-1-16,1 1 0,1 0 15,3 3-15,-1-1 0,-3 2 0,-3 0 16,-2 2-16,-2 0 0,-3 4 16,-3 2-16,-1 0 15,-2 1-15,-4 1 0,-4 0 0,0 0 16,-1-1-16,0-3 0,1-1 15,0-1-15,1-2 0,-1-1 16,1 2-16,-2-3 0,0-1 0,0-4 16,-2 0-16,0-3 15,0-1-15,2 1 0,0 0 0,1 0 16</inkml:trace>
  <inkml:trace contextRef="#ctx0" brushRef="#br0" timeOffset="19298.052">25023 11961 0,'0'0'0,"0"0"15,0 0-15,0 0 0,0 0 16,0 0-16,0 0 16,0 0-16,37 3 0,-37-3 0,34 2 15,-15-1-15,0-1 0,2 0 16,1-2 0,-4 1-16,-1 1 0,-3-1 15</inkml:trace>
  <inkml:trace contextRef="#ctx0" brushRef="#br0" timeOffset="19464.6805">25042 12051 0,'0'0'0,"0"0"0,0 0 16,0 0-16,0 0 0,24 7 16,-24-7-16,25 4 0,-25-4 0,35-1 15,-15 0-15,2-1 0,1-1 16,3 1-16,0-2 0,3 0 15,-5 0-15,-3 2 0</inkml:trace>
  <inkml:trace contextRef="#ctx0" brushRef="#br0" timeOffset="19898.2691">25740 11726 0,'0'0'0,"0"0"0,0 0 0,0 0 0,0 0 16,0 0-16,-23 13 0,23-13 16,-24 12-16,24-12 15,-27 18-15,14-8 0,1 0 16,0 1-16,0-1 0,2-2 0,2-1 16,3 0-16,2 0 15,3-2-15,3-1 0,2 0 0,4 1 16,3-3-16,4 0 0,0 1 15,2-1-15,5 1 0,1-1 0,-1-1 16,-1 1-16,-2 2 16,-1 0-16,-3 4 0,-1 2 15,-5 2-15,-4 1 0,-3 2 16,-6 4-16,-3 1 0,-4 1 0,-1 2 16,-1 0-1,-2 2-15,0 1 0,-4 0 16,1-3-16,-4-4 0,-2-2 15,2-2-15,2-2 0,-1-4 0,-1-3 16,-1-3-16,0-1 0,-1-4 16,-1-3-16,4-4 0,3-2 15,4-7-15,3-7 0,2 5 16,2 5-16,0 1 0</inkml:trace>
  <inkml:trace contextRef="#ctx0" brushRef="#br0" timeOffset="19981.311">25578 12035 0,'0'0'0,"0"0"0,0 0 16,22 10-16,-4-2 0,0-1 15,-1 2-15,6 4 0,2 4 16,-4-3-16,-4-2 0,-3-1 16</inkml:trace>
  <inkml:trace contextRef="#ctx0" brushRef="#br0" timeOffset="21148.4059">22369 12061 0,'0'0'0,"0"0"15,0 0-15,0 0 0,0 0 0,-27 3 16,27-3-16,-24 8 0,24-8 16,-32 14-16,16-2 15,-1 1-15,0 1 0,-8 5 0,-1 5 16,2 3-16,0 3 16,2 4-16,1 4 0,-2 7 0,2-1 0,-1 13 15,1 3 1,6 1-16,4 2 0,6 6 0,8-4 15,3-5-15,4-6 0,8 10 16,5 1-16,8-7 0,4-5 16,7-2-16,4-2 0,26 16 15,-4-9-15,7-5 0,5-5 16,1-6-16,3-6 0,16 3 16,13 3-16,-11-12 0,-7-7 15,0-7-15,0-3 0,-1 2 0,-1 3 16,6-7-16,6-4 0,-6-10 15,-3-6-15,1-5 0,0-4 16,-10 1-16,-6 0 0,-7-6 16,-5-4-16,-10-1 0,-8-1 15,-3-5-15,-4-2 0,-9-1 16,-5 0-16,-9-11 0,-6-7 16,-5 2-16,-3 0 0,-8 6 15,-5 3-15,-2-6 0,-5-5 0,-1 1 16,-1-1-16,-6 8 15,-4 6-15,-7-6 0,-6-4 16,-1 7-16,1 5 0,-6-1 0,-4 1 16,0 4-16,-1 4 0,-6 1 15,-3 2-15,0 3 0,2 1 0,-7 0 16,-4 1-16,0 3 16,-1 2-16,0-1 0,-1 0 0,1 4 15,3 4-15,-9 4 16,-4 4-16,0-2 0,0-3 15,-1 1-15,0 1 0,3 4 0,2 4 16,1 2-16,2 0 0,-2 2 16,0-1-16,-4 4 0,-5 2 15,2 1-15,-1-1 0,25-2 16,18-2-16,11-2 0</inkml:trace>
  <inkml:trace contextRef="#ctx0" brushRef="#br0" timeOffset="25047.9807">25374 12646 0,'0'0'0,"0"0"0,0 0 15,0 0-15,0 0 0,0 0 0,-22 17 16,22-17-16,-23 19 0,7-5 15,-4 4 1,-6 4-16,-3 5 0,1-1 0,2-2 16,-10 8-16,0 0 15,-2 3-15,8-3 0,-1 0 0,5-4 16,11-10-16,4-3 0,0-1 16,2-3-16,2-2 0</inkml:trace>
  <inkml:trace contextRef="#ctx0" brushRef="#br0" timeOffset="25200.0862">25115 12959 0,'0'0'0,"0"0"0,0 0 16,0 0-16,0 0 0,9 22 0,-9-22 15,5 20-15,-5-20 16,3 36-16,-4-12 0,-1-1 0,0 1 16,0 2-16,-1-1 0,-1 6 15,2-2-15,0-1 0,1-4 16,1-4-16,0-4 0,0-3 15,0-2-15,0-2 0</inkml:trace>
  <inkml:trace contextRef="#ctx0" brushRef="#br0" timeOffset="25381.5718">25634 12674 0,'0'0'0,"0"0"16,0 0-16,0 0 0,0 0 0,22 13 16,-22-13-16,0 0 15,9 20-15,-9-20 0</inkml:trace>
  <inkml:trace contextRef="#ctx0" brushRef="#br0" timeOffset="25731.6839">25544 12828 0,'0'0'16,"0"0"-16,0 0 0,28-2 0,-28 2 15,32-1-15,-13 1 0,3 0 16,2 1-16,2-1 16,3 2-16,4 0 15,-5 1-15,-3 1 0,-5-1 0,-6 1 16,-4 1-16,-5 0 0,-5 0 0,-10 2 15,-8 2-15,-2-1 0,-2 2 16,-7-1-16,-4 2 16,-8 0-16,2-3 0,-6 1 15,5 1-15,8-2 0,7-2 0,8-2 16,5-1-16,6 1 0,5 2 0,12-2 16,11-1-16,3-1 15,2-2-15,6 1 0,6-1 16,5 0-16,-4 0 0,-1 0 15,-3 0-15,-7-1 0,-7 0 0,-4 0 16,-5 0-16,-2 0 0</inkml:trace>
  <inkml:trace contextRef="#ctx0" brushRef="#br0" timeOffset="25948.0971">25454 12857 0,'0'0'15,"0"0"-15,0 0 0,0 0 0,0 0 16,0 0-16,-10 36 16,10-36-16,-17 36 0,3-11 0,-5 6 15,0 0-15,2 2 0,-10 8 16,-1 2-16,-4 4 0,3-4 0,0 0 16,5-6-16,5-9 15,5-5-15,4-11 0,5-6 16,5-6-16,1-6 0,0 2 0,0 1 15,0 1-15</inkml:trace>
  <inkml:trace contextRef="#ctx0" brushRef="#br0" timeOffset="26132.1457">25466 13095 0,'0'0'0,"0"0"16,0 0-16,5 23 0,-5-23 15,2 27-15,-3-6 0,-1 2 0,0-1 16,-2 10-16,-1 2 15,1-3-15,-1-2 0,2-4 16,1-3-16,0-5 0,-1-2 0,1-5 16,0-4-16,1-1 0,0-1 15,0-1-15</inkml:trace>
  <inkml:trace contextRef="#ctx0" brushRef="#br0" timeOffset="26398.7197">25422 13221 0,'0'0'0,"0"0"15,0 0-15,28-3 0,-28 3 0,40-4 16,-14 1-16,4 1 16,2 1-16,13-1 0,4 0 15,-2 2-15,-1 2 0,5 1 16,-2 1-16,-2 2 0,-8 1 0,-8 3 16,-6 2-16,-6 1 0,-6 2 15,-5 1-15,-5 2 0,-4 0 16,-3 1-16,-9 2 15,-4 1-15,-3-1 16,-1-2-16,2-2 0,2-3 0,-10-1 16,-4-3-16,3-3 0,1-2 15,-4-7-15,-3-5 0,8 3 16,5 0-16,5 1 0</inkml:trace>
  <inkml:trace contextRef="#ctx0" brushRef="#br0" timeOffset="26581.4155">25411 13317 0,'0'0'0,"0"0"0,0 0 16,0 0-16,0 0 0,32 1 16,-32-1-16,45 0 0,-14 0 0,2-1 15,3 0-15,-1 1 0,0 0 16,9 0-16,7 0 0,-4 0 16,-5 0-16,-6 0 0,-4-1 15,-9 1-15,-6 0 0,-12 0 16,-7-1-16,2 1 0,-2-3 0,2 3 15</inkml:trace>
  <inkml:trace contextRef="#ctx0" brushRef="#br0" timeOffset="26765.8184">25616 13242 0,'0'0'15,"0"0"-15,0 0 0,0 0 16,2 25-16,-2-25 0,-2 23 0,2-23 15,-4 32-15,2-14 16,0 0-16,0-2 0,1 0 0,0 1 16,-1-2-16,1-3 0,1-2 0,1-6 15,2-2-15,-3-2 16,2 1-16,-2-1 0</inkml:trace>
  <inkml:trace contextRef="#ctx0" brushRef="#br0" timeOffset="26964.7639">25741 13202 0,'0'0'0,"0"0"0,0 0 16,0 0-16,1 28 0,-1-28 15,-1 31-15,0-10 0,-1 4 0,-1 1 16,-2 1 0,1 0-16,0 0 0,-1 6 0,2-3 15,-2-3-15,1-4 0,1 1 16,-1-2-16,2-7 0,0-5 0,1-3 15,0-1-15,0-1 0</inkml:trace>
  <inkml:trace contextRef="#ctx0" brushRef="#br0" timeOffset="27166.1397">26361 13166 0,'0'0'0,"0"0"0,0 0 0,0 0 16,0 0-16,-14 30 0,14-30 16,-27 25-16,11-12 0,-4 3 15,-3 1-15,1 0 0,0 2 0,-4 0 16,3-2-16,3-3 0,4-3 16,1-1-16</inkml:trace>
  <inkml:trace contextRef="#ctx0" brushRef="#br0" timeOffset="27356.654">26234 13403 0,'0'0'0,"0"0"0,0 0 15,22 16-15,-22-16 0,28 17 16,-11-8-16,3 0 0,1-1 0,8 2 16,2-2-16,-1 1 0,-1-1 15,1-3-15,0 1 0,3-2 16,-3-2-16,-5-1 0,-4-2 15,-5-4-15,-2-2 0,-3 2 16,-2-1 0,-3 2-16</inkml:trace>
  <inkml:trace contextRef="#ctx0" brushRef="#br0" timeOffset="27531.3665">26548 13060 0,'0'0'0,"0"0"15,0 0-15,0 0 0,0 0 0,1 32 16,-1-32-16,0 25 0,0-25 16,2 28-16,-1-11 15,0-3-15,0 0 0,0-2 0,1 0 16,1-3-16,2-2 0,-2-2 16,1 0-16,-1-1 0</inkml:trace>
  <inkml:trace contextRef="#ctx0" brushRef="#br0" timeOffset="27699.3072">26739 13066 0,'0'0'0,"0"0"0,0 0 0,5 27 16,-5-27-16,3 25 0,-2-9 16,-1 0-16,0 3 0,0-1 15,0-1-15,0-2 0,0-2 0,0 2 16,0-4-16,0-1 15</inkml:trace>
  <inkml:trace contextRef="#ctx0" brushRef="#br0" timeOffset="27914.8806">27075 13106 0,'0'0'0,"0"0"0,0 0 15,4 24-15,-2-10 0,-2 4 0,-2 3 16,-2 10-16,0 2 0,-2 2 16,1-1-16,-1 5 0,2-6 15,0-4-15,-1-4 16,1-5-16,-1-5 0,2-3 0,1-4 16,0-3-16,-1 0 0,2-1 15</inkml:trace>
  <inkml:trace contextRef="#ctx0" brushRef="#br0" timeOffset="28198.8393">27114 13057 0,'0'0'15,"0"0"-15,0 0 0,30-8 16,-17 4-16,5 2 16,3 1-16,1 3 0,1 2 15,-2 1-15,-3 1 0,4 6 16,-1 4-16,-3 3 0,-3 0 15,-4 4-15,-4 5 0,-1 3 0,-2-2 16,-2 3-16,-2 4 16,-2-4-16,-1-3 0,-1-2 0,1-3 15,0 0-15,-1-4 0,-1 2 16,-1-2-16,1-7 0,-1-1 16,-2-6-16,-3-1 0,-2-5 15,0-2-15,-2-6 0,-3-4 16,4 2-16,2 2 0,2 1 0</inkml:trace>
  <inkml:trace contextRef="#ctx0" brushRef="#br0" timeOffset="28348.4566">27042 13186 0,'0'0'0,"0"0"16,0 0-16,0 0 0,0 0 0,0 0 16,36-1-16,-36 1 0,32 2 15,-32-2-15,40 3 0,-18-2 16,0 2-16,-1 0 0,-1 0 15,-2-1-15,-3 0 0,2 1 16,-3-2-16,-2 1 0</inkml:trace>
  <inkml:trace contextRef="#ctx0" brushRef="#br0" timeOffset="28500.3576">27086 13330 0,'0'0'0,"0"0"0,0 0 0,27 11 15,-27-11-15,26 7 0,-9-3 16,0 0-16,3 0 0,0-1 16,0-1-16,2 1 0,-3-2 15,-4 2-15,-2-2 0,-2 0 0</inkml:trace>
  <inkml:trace contextRef="#ctx0" brushRef="#br0" timeOffset="28664.6849">26993 13491 0,'0'0'0,"0"0"16,0 0-16,0 0 0,24 6 0,-24-6 16,40 3-1,-16-2-15,1-2 0,3 0 0,2-2 16,6-3-16,-1-1 0,-5 2 16,-6 0-16,-3 2 15</inkml:trace>
  <inkml:trace contextRef="#ctx0" brushRef="#br0" timeOffset="28931.4437">27563 13038 0,'0'0'0,"0"0"16,0 0-16,28 8 0,-28-8 0,29 7 15,-10-1-15,-2 1 16,1 0-16,6 4 0,0 1 15,-3-2-15,-2-1 0,-2 0 16,-3 1-16,-2 1 0,-2 1 0,-3 2 16,-3 0-16,-2 0 0,-1-1 15,-5 2-15,-5 0 0,-2 0 16,-1-1-16,-3-1 0,-3 2 16,0-4-16,2-1 0,-6-2 15,-1-3-15,4-1 0,3-1 0,4 1 16</inkml:trace>
  <inkml:trace contextRef="#ctx0" brushRef="#br0" timeOffset="29081.749">27513 13269 0,'0'0'0,"0"0"0,0 0 0,0 0 16,0 0-16,38-1 0,-38 1 15,33 1-15,-17 0 0,2 0 16,0-1-16,0 1 0,0-1 0,-3 0 15,-2 0-15,-2 0 0</inkml:trace>
  <inkml:trace contextRef="#ctx0" brushRef="#br0" timeOffset="29264.8756">27440 13384 0,'0'0'0,"0"0"0,0 0 16,27 5-16,-27-5 0,28 4 15,-7-3-15,1-1 0,3-1 16,-1-1-16,1 0 0,4-1 16,-4 1-16,-3-4 0,-3-1 0,-2 0 15,-4 2-15,-2 0 0</inkml:trace>
  <inkml:trace contextRef="#ctx0" brushRef="#br0" timeOffset="29548.3346">27527 13179 0,'0'0'0,"0"0"0,0 0 16,0 24-16,0-24 0,-3 29 0,0-8 16,-3 4-16,0 4 0,-2 3 15,-1 2-15,-3 6 0,0-3 0,1 5 16,1-2-16,2-6 0,2-4 15,1-2 1,2-4-16,2-3 0,2-3 0,2-3 16,4-2-16,3-5 0,3-4 15,1-2-15,2-4 0,4 1 16,3-2-16,2-2 0,3-4 16,-3-3-16,-1-2 0,-4 3 0,-3 2 15,-4 1-15</inkml:trace>
  <inkml:trace contextRef="#ctx0" brushRef="#br0" timeOffset="29732.1585">27820 13523 0,'0'0'0,"0"0"0,0 0 16,0 0-16,0 0 0,0 0 16,-19 10-16,19-10 0,0 0 0,-27 10 15,27-10-15,-21 7 0,11-3 16,-2-1-16,-1-2 15,0 0-15,0-2 0,-2-6 0,0-7 16,2 2-16,0 1 0,2 2 16</inkml:trace>
  <inkml:trace contextRef="#ctx0" brushRef="#br0" timeOffset="29915.1457">27522 13483 0,'0'0'0,"0"0"0,0 0 16,0 0-16,24 18 0,-24-18 15,29 19-15,-14-8 0,1 1 16,0 0-16,3 1 0,2 1 0,2-1 16,7 6-16,-2 0 0,1-1 15,-1-2-15,-1 0 0,2-1 16,2 1-16,-4-3 0,-1-1 16,-2-1-16,-5-3 0,-4-1 15,-2-1-15</inkml:trace>
  <inkml:trace contextRef="#ctx0" brushRef="#br0" timeOffset="30100.2955">28473 13944 0,'0'0'0,"0"0"0,0 0 15,0 0-15,0 0 0,0 0 16,0 0-16,0 0 0,0 0 0,0 0 16</inkml:trace>
  <inkml:trace contextRef="#ctx0" brushRef="#br0" timeOffset="117894.4685">12501 2600 0,'0'0'0,"0"0"15,0 0-15,0 0 0,0 0 16,30-10-16,-30 10 0,28-3 15,-13 0-15,2-1 0,4 1 16,0-2-16,1 2 0,8-2 16,1 2-16,0-2 0,-2-1 15,3 1-15,4 1 16,-3 1-16,-1 2 0,6 1 0,1 0 16,-1-2-16,0 0 0,-1 0 15,1 1-15,-1-2 0,0 0 0,7 1 16,0 2-16,0 0 0,-1 2 15,1 1-15,1 0 0,-2-2 16,-1-2-16,0 2 0,1 0 16,-1-1-16,-1 0 0,7 0 15,2-1-15,-2 1 0,1-1 0,-1-3 16,2-1-16,-1 4 16,-1 3-16,1-2 0,-1 0 15,1 2-15,-1 1 0,9-2 0,2 1 16,-4-5-16,-2 0 0,1 3 15,0 3-15,1-2 0,0-1 16,0-1-16,0-3 0,-3 3 16,-2 1-16,6 0 0,-2-1 15,13 0-15,-7-3 0,-3 4 16,-1 3-16,-3-2 0,-3 1 0,1-2 16,-1-1-16,1 3 0,-1 3 15,0-3-15,1-5 0,2 2 16,1 1-16,0 4 15,0 1-15,0-1 0,0 0 0,1-1 16,0 1-16,-2-4 0,-1-1 16,0 1-16,0 1 0,0 0 15,-2-1-15,-1 3 0,-2 0 16,2-3-16,-1-1 0,3 1 16,1 3-16,0 1 0,1 3 0,-1-3 15,0 2-15,-2-4 0,-3-1 16,-3 1-16,-1 1 0,-2-1 15,-1 2-15,-4 0 0,0-2 16,-6 3-16,-2 0 0,-14-3 16,3-1-16,-2 3 0,-2 0 0,-3 2 15,-3 1-15,-3-2 16,0-2-16,-1 0 0</inkml:trace>
  <inkml:trace contextRef="#ctx0" brushRef="#br0" timeOffset="123101.325">4799 3755 0,'0'0'0,"0"0"0,0 0 15,0 0-15,0 0 0,0 0 16,0 0-16,0 0 0,28-5 0,-28 5 16,0 0-16,22 6 15,-22-6-15,0 0 0,23 4 16,-23-4-16,22 4 0,-8-2 16,2-1-16,0 1 0,0 1 0,2 0 15,4 0-15,-1-2 0,0 0 16,10 0-16,2-1 15,-1 0-15,-1 0 0,1 0 0,2 0 16,0 0-16,-2 0 0,12 1 16,0-1-16,-2 2 0,-3-1 0,9-1 15,2 0-15,-4 0 0,-2-1 16,4 2-16,1-1 16,-3 4-16,-2-1 0,9 0 0,4-2 15,-6-1-15,-4 0 0,4 1 16,4-1-16,-4 1 0,-5 0 15,14 0-15,0 1 0,-6-3 16,-6-1-16,8 0 0,8 1 16,-10-2-16,-7 1 0,30 1 15,-2 3-15,-10-1 0,-5-2 0,1 4 16,4 1-16,-9-1 0,-4 1 16,5-3-16,7-2 15,-8 1-15,-5 1 0,5-2 0,6 0 16,-9 3-16,-6 4 0,12-2 15,5-1-15,-8 0 0,-4-3 16,7 1-16,7 2 0,-7 0 16,-5-1-16,7-2 0,7 0 15,-10 2-15,-6-1 0,7 1 16,5-1-16,-7 2 0,-7-3 0,10 4 16,3 0-16,-6-4 0,-3-3 15,9 0-15,3 1 16,-9 2-16,-5 1 0,8 0 0,5 1 15,-8-2-15,-5 0 0,6 1 16,7 0-16,-8 0 0,-6 0 0,8 0 16,4 2-16,-9-2 15,-7 1-15,8 0 0,5 2 16,-6-3-16,-3-1 0,3 0 0,2-1 16,-4 2-16,-4 0 0,7 0 15,4 2-15,-10-1 0,-6-2 16,7 0-16,5 0 15,-4 0-15,-3 0 0,3 0 0,1 1 16,-6 2-16,-3 1 0,8-2 16,5-4-16,-9 4 0,-5 0 0,5-1 15,2 1-15,-4 0 0,-3-1 16,6 4-16,2 2 16,-7-2-16,-4-4 0,8 0 0,7-1 15,-10-1-15,-6-1 0,5 3 16,4 1-16,-4 1 0,-3-2 15,4 0-15,5 2 0,-6-2 16,-4-2-16,5 0 0,3 1 16,-4 4-16,-2 2 0,0-2 15,4-2-15,-5-2 0,-1-2 0,3 2 16,2 2-16,-3-2 0,-3 0 16,2-3-16,1 0 15,-20 1-15,2-2 0,23 0 0,3 0 16,-23 3-16,-1 1 0,9-3 15,3 2-15,-4 2 0,-2 3 0,5-5 16,5-2-16,-8-3 16,-4 0-16,5 1 0,5 3 15,-6 0-15,-2-1 0,-1 2 16,1 1-16,-5-4 0,-1 1 0,3-1 16,-1 1-16,-7 1 0,-3 2 15,1-1-15,2 1 16,-4 0-16,-4 0 0,0 1 0,1 0 15,-5 1-15,-4 1 0,0 0 16,-2-1-16,0-1 0</inkml:trace>
  <inkml:trace contextRef="#ctx0" brushRef="#br0" timeOffset="128085.8038">11587 3635 0,'0'0'0,"0"0"15,0 0-15,0 0 0,0 0 0,0 0 16,22-17-16,-22 17 0,0 0 16,24-4-16,-24 4 0,23-5 0,-7 5 15,2 0-15,5 0 16,0 0-16,2 0 0,14 0 16,5-1-16,1 1 0,1 2 0,17-2 15,4-1-15,-1-1 0,-1 0 16,17 3-16,2 2 15,5-4-15,-7-3 0,13 0 0,-2 2 16,-10 0-16,-9-2 0,28 3 16,-11 1-16,-16 1 0,-11 0 15,-9 1-15,-7 0 0,-11 1 0,-9 1 16,-8 0-16,-5 0 16,-9-1-16,-3-1 0,-11-3 0,-8 0 15,-6 3-15,-4 2 0,-6-1 16,-7-2-16,-3 0 0,-3 0 15,-15-1-15,-9 0 0,2 0 16,1 3-16,-19-1 0,-6 4 16,-32-1-16,10-3 0,3 1 15,1-1-15,14 1 0,11-1 16,1 0-16,0 3 0,15-1 0,9 1 16,5-3-16,2-1 15,15-3-15,8-3 0,7 1 0,6-2 16,5 2-16,4 0 0,10 1 15,7-1-15,7-1 0,4 0 16,3 1-16,10 1 0,4-5 16,2-1-16,17 0 0,10 1 15,0 3-15,1 0 0,14 5 16,11 5-16,31 0 0,-15-3 0,-3 2 16,-1 1-16,-16-1 0,-9 0 15,-5 3-15,-2 3 0,-11-5 16,-9-1-16,-9 2 0,-5 2 15,-13-3-15,-7-1 0,-6-1 16</inkml:trace>
  <inkml:trace contextRef="#ctx0" brushRef="#br0" timeOffset="128607.9632">11079 2239 0,'0'0'0,"0"0"15,0 0-15,0 0 0,0 0 0,22 19 16,-1023-19-16,2017 18 16,-1016-18-16,17 19 0,-9-7 15,2 1-15,0-2 0,0-1 16,0 0-16,0-1 0,0 0 0,2-2 16,1-3-16,1-2 0,-2 0 15,3-2-15,3 0 0,-1-2 16,0 1-16,6-6 0,2-3 15,-1 1-15,-5-1 0,1 0 16,-1 1-16,-4 2 0,-1 0 0,-3 1 16</inkml:trace>
  <inkml:trace contextRef="#ctx0" brushRef="#br0" timeOffset="128806.864">11152 2527 0,'0'0'0,"0"0"0,0 0 0,0 0 16,0 0-16,11 24 0,-11-24 15,9 21-15,-9-21 0,9 23 16,-3-11-16,-1 1 0,1-2 0,-1 0 16,1 0-16,-2-2 0,-2-3 15,0 0-15,1-2 0,-1 0 16</inkml:trace>
  <inkml:trace contextRef="#ctx0" brushRef="#br0" timeOffset="129129.3875">11212 2578 0,'0'0'0,"0"0"15,0 0-15,0 0 0,0 0 0,29-19 16,-29 19-16,27-13 0,-11 6 16,2 1-16,4 0 0,-1 1 15,0-1-15,2 2 0,-2-1 16,-2 3-16,-1 1 0,-4 1 15,-2 2-15,-4 2 0,-4 2 16,-6 2-16,-6 2 0,-6 4 16,-5 2-16,-3 3 0,-2 3 15,-2-3-15,-1-2 0,-3 4 16,3-4-16,5-1 0,4-4 0,5-3 16,3-2-16,6-3 0,4 0 15,7-3-15,8-3 0,-1-1 16,4 0-16,1-2 0,2 0 15,5-1-15,-2 1 0,-2 0 16,-2 1-16,-4-2 0,-2-1 16,-3 1-16,-2 1 0,-2 2 15</inkml:trace>
  <inkml:trace contextRef="#ctx0" brushRef="#br0" timeOffset="129286.3519">11116 2919 0,'0'0'0,"0"0"0,0 0 16,22-3-16,-22 3 0,30-6 16,-8 3-16,2-2 0,2 0 0,10-2 15,3-2-15,-3-1 16,-2 1-16,9-2 0,0-1 16,-9 2-16,-5 2 0,-6 1 0</inkml:trace>
  <inkml:trace contextRef="#ctx0" brushRef="#br0" timeOffset="129567.712">11760 2207 0,'0'0'0,"0"0"16,0 0-16,0 0 0,0 0 0,0 0 15,3 27-15,-3-27 0,0 0 16,-5 32-16,5-32 0,-4 27 16,3-15-16,3-2 0,4-2 15,2-4-15,1-1 0,4-5 16,4-2-16,2 0 0,1-3 0,6-3 16,2 0-16,-2-1 0,-1 2 15,-3-2-15,-1 1 0,-4 0 16,-2 3-16,-3 0 0</inkml:trace>
  <inkml:trace contextRef="#ctx0" brushRef="#br0" timeOffset="129743.2014">11989 2180 0,'0'0'0,"0"0"0,0 0 15,0 0-15,5 23 0,-5-23 0,2 21 16,-2-21-16,0 25 0,0-9 15,-1 1-15,0 1 0,-2 1 0,1 0 16,-1 0-16,-1-2 16,-2-1-16,0 2 0,1-3 15,1-3-15</inkml:trace>
  <inkml:trace contextRef="#ctx0" brushRef="#br0" timeOffset="129901.5053">11818 2521 0,'0'0'0,"0"0"0,0 0 15,0 0-15,0 0 0,0 0 16,0 0-16,0 0 0,25-14 15,-25 14-15,30-11 0,-10 4 16,3 0-16,2-1 0,0-1 16,-1 1-16,1 0 0,3-2 15,-1 2-15,-2 1 0,-2-1 16,-2 0-16,-3 1 0,-3 1 0,-2 1 16,-2 0-16</inkml:trace>
  <inkml:trace contextRef="#ctx0" brushRef="#br0" timeOffset="130086.7536">11978 2507 0,'0'0'0,"0"0"0,0 0 15,0 0-15,-4 23 0,4-23 16,-6 18-16,3-9 0,0 3 0,-2-2 16,0 1-16,-1-1 0,0-1 15,-1-1-15,0-2 16,1-1-16,-1-1 0,2-2 0,0-4 15,2 1-15,0 0 0,-1 1 16</inkml:trace>
  <inkml:trace contextRef="#ctx0" brushRef="#br0" timeOffset="130267.0005">11993 2527 0,'0'0'16,"0"0"-16,0 0 0,0 0 0,0 0 16,0 0-16,24 18 0,-24-18 15,0 0-15,22 22 0,-22-22 16,16 17-16,-8-9 0,1-1 15,1-3-15,0 0 0,0-2 16,1-4-16,1 0 0,0-2 16,0 1-16,0-5 0,0-1 15,-1-2-15,0-2 0,-2 2 0,-1 2 16,0-1-16</inkml:trace>
  <inkml:trace contextRef="#ctx0" brushRef="#br0" timeOffset="130517.9648">12277 2141 0,'0'0'0,"0"0"15,0 0-15,0 0 0,0 0 0,-3 22 16,3-22-16,-5 18 0,5-18 16,0 0-16,-5 27 0,5-27 15,0 0-15,3 17 0,0-15 16,3-1-16,0 1 0,2-2 15,2-3-15,0 0 0,1-1 16,1 1-16,1-2 0,0 0 16,-2-1-16,-2 0 0,1-1 15,-2 1-15,-1 1 0,-1 1 0,0-1 16,-2 1-16</inkml:trace>
  <inkml:trace contextRef="#ctx0" brushRef="#br0" timeOffset="130852.0906">12407 2103 0,'0'0'0,"0"0"0,0 0 15,0 0-15,0 0 0,0 0 16,0 0-16,0 0 0,2 28 16,-2-28-16,5 25 0,-5-25 15,4 30-15,-3-11 0,0 2 16,-1-1-16,-1-1 0,-1-1 16,-1 0-16,-2-3 0,1 1 0,-3 0 15,1-3-15,-2-1 0,1-3 16,-2-1-16,0-4 15,1-1-15,0 0 0,0-1 0,0 1 16,0-1-16,0-1 0,2-1 16,0 0-16,1 1 0,0-1 0,2 1 15,1-1-15,2 0 16,0 0-16,0 0 0,5-2 0,2 0 16,0 1-16,4-3 0,4 1 15,0 1-15,2 1 0,-1-3 16,0 1-16,-1-3 0,-1 1 15,6-3-15,0 0 0,-3 2 16,-4 2-16,-2-1 0,-2 2 16,-1 0-16</inkml:trace>
  <inkml:trace contextRef="#ctx0" brushRef="#br0" timeOffset="131188.2184">12477 2333 0,'0'0'0,"0"0"0,0 0 15,0 0-15,0 0 0,-6 19 0,6-19 16,0 0-16,-10 22 0,10-22 15,-7 25-15,4-11 0,-1 0 16,-2-1-16,0 0 0,0 0 16,2 1-16,-2-3 0,1 0 15,-1-1-15,1-1 0,-1-2 16,2-1-16,-1-1 0,1 0 0,-1-5 16,2-2-16,1-2 0,1 0 15,0 0-15,1-2 0,1 2 16,0-2-16,1 1 0,1 1 15,3 0-15,1 0 0,1 1 16,3 1-16,0 1 0,1-1 16,2 2-16,2 2 0,1 1 15,-1 1-15,4-1 0,0-1 16,-2-1-16,-3 2 0,-2 0 16,-2 2-16,-3-1 0,-2-1 0,-5-1 15,-2 1-15,0 0 0,1-3 0,-3 3 16</inkml:trace>
  <inkml:trace contextRef="#ctx0" brushRef="#br0" timeOffset="131634.504">12249 2591 0,'0'0'0,"0"0"15,0 0-15,0 0 0,-7 23 0,7-23 16,-6 23-16,6-23 0,-6 27 15,1-12-15,0 2 16,-1-3-16,1 1 0,0-1 0,2 0 16,0-2-16,0-3 0,2 0 15,0-3-15,0-1 0,0-3 0,1-2 16,0 0-16,3-4 0,2-1 16,1-5-16,3-1 15,1 0-15,0 0 0,2-2 0,1-3 16,4-3-16,-1 1 0,3 2 15,1 0-15,-1 2 0,-1 4 16,-1 1-16,-2 3 0,0 1 16,-2 3-16,-1 2 0,0 5 15,-1 0-15,-1 1 0,-1 4 16,0 1-16,-3 0 0,0 1 0,-2 1 16,0-2-16,-3 1 0,-1-1 15,-1 1-15,-2-1 16,1-2-16,0 0 0,-1 0 0,-1-1 15,1 0-15,0-1 0,-3-2 16,0 0-16,-1-1 0,0-2 16,2-2-16,-2-1 0,2-1 0,0 1 15,1 0-15</inkml:trace>
  <inkml:trace contextRef="#ctx0" brushRef="#br0" timeOffset="131817.999">12424 2671 0,'0'0'0,"0"0"16,0 0-16,0 0 0,0 0 0,0 0 31,0 0-31,-7 28 0,7-28 0,-9 20 0,9-20 0,-15 28 16,7-11-16,-1 0 0,-1 1 15,0-1-15,0-1 0,-3 1 16,-2-2-16,-4 3 0,1-3 0,2-2 16,2 0-16,0-6 15,3-2-15,1-2 0,3 1 0,0-1 16</inkml:trace>
  <inkml:trace contextRef="#ctx0" brushRef="#br0" timeOffset="131951.038">12382 2789 0,'0'0'0,"0"0"15,0 0-15,0 0 0,31 0 0,-31 0 16,24 3-16,-10 0 16,2 2-16,-1 1 0,2 1 15,-1 1-15,0 1 0,2 6 0,-1 0 16,-3-2-16,-2-1 0,-2-3 15</inkml:trace>
  <inkml:trace contextRef="#ctx0" brushRef="#br0" timeOffset="134651.016">16375 3684 0,'0'0'0,"0"0"0,0 0 15,0 0-15,0 0 0,26-2 16,-26 2-16,25-1 0,-25 1 0,28-1 15,-11 2-15,0 0 0,2 0 16,2 0-16,1 0 0,2 1 16,2 0-16,10 1 0,3-1 15,-2 2-15,2-2 0,10 3 16,3 1-16,-2-1 0,-2-1 0,14-2 16,2-2-16,-3 0 0,-3 1 15,13 1-15,1 3 0,-1-2 16,-2-1-16,15-2 0,1-2 15,-4-1-15,-4 0 0,41 3 16,-5 6-16,-15-6 0,-9-3 16,8 0-16,6-2 0,-10 4 15,-9 2-15,6-2 0,6 0 0,-5-3 16,-2 1-16,4 2 16,7 3-16,-10-3 0,-5 0 0,6 5 15,6 4-15,-5-7 0,-6-4 16,11-1-16,8 0 0,-13 6 15,-7 3-15,7-2 0,4-2 16,-7 1-16,-4-4 0,7 1 16,6-1-16,-6 2 0,-6 2 0,5 2 15,5-2-15,-7-2 0,-8-3 16,10-1-16,4 2 16,-5-1-16,-5 1 0,6 0 0,5 2 15,-10-1-15,-7 1 16,6 0-16,4 0 0,-8 1 0,-3 0 15,7-2-15,6 0 16,-9 0-16,-4-1 0,3 2 0,3 0 16,-7 0-16,-3-1 0,6 1 15,6 1-15,-10 0 0,-7 1 0,8-1 16,6-2-16,-11 2 0,-5-1 16,4 2-16,5-1 15,-5-1-15,-3-3 0,5 2 0,3 1 16,-5 0-16,-4 1 0,6 1 15,3 0-15,-6-2 0,-2-1 0,2 1 16,3-1-16,-7-1 16,-5 1-16,6 1 0,3 3 15,-6-2-15,-4 0 0,5-3 16,4-1-16,-5 2 0,-3 1 0,3 2 16,3 0-16,-6-3 0,-5-1 15,5 2-15,3 1 16,-6 2-16,-3 2 0,0-3 0,0-1 15,1 2-15,-1 0 0,3-2 16,2-3-16,-9 1 0,-5 0 0,7 2 16,4 1-16,-8 0 15,-4-1-15,3 0 0,3 1 16,-5 0-16,-4-1 0,0-2 0,0-1 16,-6-1-16,-2 1 0,5 1 15,4 2-15,-9 1 0,-7 3 16,1-6-16,2-4 0,-2 0 15,-3 2-15,-5 3 0,-5 3 16,-8-2-16,-1 2 0,2-3 16,0 0-16,-2-2 0,0 1 15,-3 2-15,0 1 0,-3 0 0,-3 1 16,3-3-16,-2 3 0,2-3 16</inkml:trace>
  <inkml:trace contextRef="#ctx0" brushRef="#br0" timeOffset="136301.5265">20190 3621 0,'0'0'0,"0"0"16,0 0-16,0 0 0,0 0 0,-26-6 16,26 6-16,0 0 15,-29-2-15,16 3 0,-2 0 0,-2-1 16,-2 0-16,1 1 15,-2-1-15,-1 1 0,-1 0 0,-8-1 16,-1-1-16,3 1 0,1 1 16,1-2-16,0-1 0,1-3 15,1 1-15,-1-2 0,2-1 16,2-1-16,3-2 0,-1-1 16,1-1-16,3 0 0,0-1 0,3-3 15,1 0-15,1-1 16,1 0-16,2-6 0,1 0 0,2-3 15,2 0-15,2-1 0,2-1 16,2 0-16,2 0 0,0-1 16,1-1-16,1 1 0,1-1 15,2 1-15,2-1 0,1 3 16,2 0-16,3-6 0,2 1 16,1 2-16,2 0 0,3 2 15,5 4-15,0-1 0,-1 2 0,4 0 16,4 0-16,-3 4 0,1 1 15,9 0-15,2 1 0,-1 2 16,-2 1-16,2 0 0,2 2 16,0 5-16,1 1 0,2 3 15,3 3-15,6 3 0,-2-1 0,3 4 16,1 3-16,-5 2 0,-2 2 16,-1 2-16,1-1 15,3 4-15,-2 3 0,13 6 16,-8 1-16,-13-1 0,-7-1 0,-4 0 15,-3 1-15,-5 0 0,-5 0 16,-4 2-16,-1 1 0,-11-12 16,-2 0-16,0 4 0,0 2 15,-6 3-15,-5 0 0,-1 2 16,-2 0-16,-4-2 0,-2 0 0,-4-2 16,-2 3-16,-2 1 15,-1 0-15,-8-2 0,-5-1 0,-2 0 16,1-1-16,-9 6 0,-3-2 15,-3-5-15,0-2 0,-2 0 16,-1-3-16,0-3 0,1-1 16,-2-2-16,-2-1 0,2-3 15,0-3-15,-24 5 0,6 0 16,6-7-16,4-6 0,2-4 16,3-2-16,8-4 0,8-1 0,14 3 15,8 4-15,7 2 0</inkml:trace>
  <inkml:trace contextRef="#ctx0" brushRef="#br0" timeOffset="137351.9831">19155 2382 0,'0'0'0,"0"0"0,0 0 0,0 0 16,0 0-16,0 0 0,-28 15 15,28-15-15,-25 16 0,25-16 0,-33 28 16,16-12-16,-1-2 0,-3 6 16,-1 1-16,-6 6 0,2 1 15,1-1-15,0-1 16,-1 2-16,4-2 0,4-3 0,4-3 15,3-2-15,1-4 0,2-2 16</inkml:trace>
  <inkml:trace contextRef="#ctx0" brushRef="#br0" timeOffset="137517.6743">18979 2538 0,'0'0'0,"0"0"0,0 0 16,0 0-16,0 0 0,8 23 15,-8-23-15,1 29 0,-1-29 0,-4 40 16,1-13-16,1 0 16,0-2-16,1 5 0,-1-2 15,1-4-15,1-4 0,0-3 0</inkml:trace>
  <inkml:trace contextRef="#ctx0" brushRef="#br0" timeOffset="137784.1074">19491 2209 0,'0'0'0,"0"0"15,0 0-15,0 0 0,0 0 0,-19 16 16,19-16-16,-27 21 0,12-8 16,-2 3-16,0 1 15,0 1-15,2-1 0,-2 2 0,4-2 16,2-1-16,3-3 0,6-3 15,4-2-15,6-5 0,4-3 0,7-3 16,4-1-16,1-3 16,0 0-16,2-1 0,-1 1 15,3-1-15,-5 2 0,-2-1 16,-4 2-16,-2 0 0,-3 1 0,-2 1 16</inkml:trace>
  <inkml:trace contextRef="#ctx0" brushRef="#br0" timeOffset="138018.2188">19422 2486 0,'0'0'0,"0"0"0,0 0 16,-4 21-16,4-21 0,-4 28 16,2-4-16,0 0 0,-1 3 15,-1 10-15,2 4 0,0-2 0,0-1 16,1 3-16,1-5 0,1-4 15,0-3-15,1 0 0,0-4 16,0-9-16,1-2 0,-2-3 16,0-4-16,0-3 0,-1-4 0,3-3 15,-1-5-15,1-1 16,-1 3-16,-1 1 0</inkml:trace>
  <inkml:trace contextRef="#ctx0" brushRef="#br0" timeOffset="138163.9191">19521 2599 0,'0'0'0,"0"0"0,0 0 0,0 0 16,0 0-16,13-18 0,-13 18 16,0 0-16,21-14 0,-13 10 15,0 1-15,0 0 0,-1 2 0,1 1 16,0 1-16,-3 2 0,-1 2 16,-1 0-16,0-1 0,-1 0 15</inkml:trace>
  <inkml:trace contextRef="#ctx0" brushRef="#br0" timeOffset="138317.4309">19475 2720 0,'0'0'0,"0"0"0,0 0 15,0 0-15,24-6 0,-24 6 16,30-11-16,-12 4 0,-1 0 0,4 2 16,2-3-16,-1 2 0,-1 0 15,7-3-15,-1-2 0,-3 2 16,-5 1-16,-2 1 0</inkml:trace>
  <inkml:trace contextRef="#ctx0" brushRef="#br0" timeOffset="138551.5872">20042 2288 0,'0'0'0,"0"0"0,0 0 0,0 0 15,0 0-15,4 28 0,-4-28 16,2 24-16,-2-24 0,2 27 16,0-9-16,-2-1 0,0-1 0,0-3 15,0-2-15,0 0 16,1-1-16,-1-3 0,-1 0 16,-1-2-16,1-2 0,0-1 0,1-2 15,-1 4-15</inkml:trace>
  <inkml:trace contextRef="#ctx0" brushRef="#br0" timeOffset="138884.5412">20086 2294 0,'0'0'0,"0"0"0,0 0 0,0 0 0,0 0 15,0 0-15,0 0 16,21-10-16,-21 10 0,0 0 0,28 1 16,-28-1-16,22 4 0,-12-1 15,0-1-15,-1 2 0,0 0 16,-3 1-16,0 3 0,-2 0 15,0 1-15,-5 2 0,-4 1 16,-3 2-16,-1-1 0,-4 3 16,-1-1-16,-2 3 0,0-3 15,2-1-15,1-1 0,2-1 0,2-2 16,2-1-16,4-3 16,2 0-16,2-1 0,4-4 0,5-1 15,3-1-15,4 0 0,0-2 16,-1 0-16,-2-1 0,0 1 15,-3 1-15,-3 1 0,0 1 16,-1 1-16,-4 3 0,-3 0 16,-2-2-16,-2 0 0,0 0 15,2-1-15,0-1 0</inkml:trace>
  <inkml:trace contextRef="#ctx0" brushRef="#br0" timeOffset="139090.9925">19901 2667 0,'0'0'16,"0"0"-16,0 0 0,0 0 16,0 0-16,4 24 0,-4-24 15,2 24-15,-2-24 0,3 31 16,0-13-16,-2-1 0,0 1 0,0 0 16,0-1-16,0-1 0,0-2 15,0 0-15,0-3 16,-1-2-16,0-1 0,0-2 0,0-3 15,0-3-15,0 0 0,0 0 16,0 0-16,0 0 0</inkml:trace>
  <inkml:trace contextRef="#ctx0" brushRef="#br0" timeOffset="139400.6994">19940 2730 0,'0'0'0,"0"0"16,0 0-16,0 0 0,0 0 0,24-13 15,-24 13-15,20-3 0,-20 3 16,20-4-16,-10 4 0,-1 3 15,0-1-15,-2 2 0,0 1 16,-1 2-16,-2 0 0,-2 1 16,-1 2-16,-2 1 0,-1 0 15,-4 3-15,-2 0 0,-2 1 16,0-1-16,-3 3 0,-1-2 16,2-2-16,2-2 0,1 0 0,3-3 15,0-2-15,2-1 0,3-2 16,3-3-16,2 0 0,2-1 15,3-1-15,2 0 0,1-2 16,0-1-16,5 0 0,-1 0 16,0 0-16,-2-2 0,0 0 15,2 0-15,-3 2 0,-2 0 0,-2 1 16</inkml:trace>
  <inkml:trace contextRef="#ctx0" brushRef="#br0" timeOffset="139926.3536">20251 2703 0,'0'0'0,"0"0"0,0 0 15,0 0-15,0 0 0,0 0 16,1 30-16,-1-30 0,0 26 0,0-26 16,-1 34-16,0-16 0,1 0 15,0-1-15,1 0 16,-1-3-16,0-2 0,0-2 0,0-2 15,0-1-15,0-2 0,0-3 16,0-2-16,0 0 0,-2-3 0,1-3 16,0-3-16,0 0 15,-1-3-15,1 0 0,1 1 16,0 1-16,0-1 0,0-4 16,1 2-16,1 3 0,-1 2 0,2 0 15,1 1-15,3 1 0,1 1 16,2 0-16,2 1 0,0 2 15,0 0-15,2-1 0,0 2 16,-6 1-16,1 1 0,1 3 16,-1 1-16,-4-1 0,1 2 15,-3-1-15,0 3 0,-3-1 0,-2 2 16,-1 0-16,-2 1 16,-2-2-16,-1 1 0,-3 3 0,-1 0 15,1 0-15,1-1 0,1-2 16,3-2-16,0-1 0,2 0 15,3-1-15,2 0 0,1-3 16,2 1-16,3-1 0,3-1 16,0-1-16,0-1 0,1 0 15,1 0-15,-1 0 0,-1-1 0,1 4 16,-1 0-16,-4-1 0,1 0 16,-1 0-16</inkml:trace>
  <inkml:trace contextRef="#ctx0" brushRef="#br0" timeOffset="158751.7248">19404 3607 0,'0'0'0,"0"0"0,0 0 16,0 0-16,24-8 0,-24 8 0,26-2 15,-8 2-15,1 0 0,5-1 16,2-3-16,3 3 0,1 0 15,14 1-15,4 0 0,3-2 16,1-2-16,15 1 0,1 2 16,11-2-16,-6-1 0,13-2 15,-1 1-15,-8 2 0,-5 2 0,8-1 16,-3-2-16,-9 1 0,-6-1 16,16-1-16,-14 0 0,-12 3 15,-10 2-15,-9-1 0,-8-1 16,-16 2-16,-1 0 0,-5 1 15,-2 2-15,-4-2 0,-3 2 16,-9-1-16,-8 0 0,-2 1 16,-3-1-16,-8 2 0,-5 2 15,-7-1-15,-4-1 16,-16 1-16,-12 3 0,-5 2 0,9 3 16,-13-5-16,1-2 0,-32 4 15,10 0-15,8 0 0,6 0 16,12-2-16,6-4 0,9 5 15,3 2-15,10-3 0,7-4 0,8 1 16,6-1-16,10-2 0,6 0 16,9-3-16,6-4 0,5 2 15,3-1-15,14-4 0,7-1 16,-3 0-16,5-2 0,3 2 16,7 1-16,2 0 0,4 1 0,8 0 15,4-1-15,11-3 0,3-1 16,0 1-16,2 3 0,-3 0 15,-2 2-15,31-1 0,-8 0 16,-11 3-16,-7 4 0,-5-2 16,-6-1-16,-14 5 0,-8 2 15,-4 0-15,-2 0 0,-8-3 16,-5-2-16,-10 1 0,-6 1 16,-6-1-16,-2 1 0,-8-1 15,-7 0-15,-3-2 0,-5 0 0,-11 3 16,-8 1-16,-5 2 15,-4-1-15,-8 6 0,-7 3 0,-1 0 16,1-2-16,-12 3 0,3-1 16,-22 9-1,19-1-15,26-6 0,17-4 0,14-3 0</inkml:trace>
  <inkml:trace contextRef="#ctx0" brushRef="#br0" timeOffset="162752.3734">7103 4932 0,'0'0'16,"0"0"-16,0 0 0,0 0 0,0 0 15,24 0-15,-24 0 0,22 0 16,-6 0-16,-2 2 0,3-1 15,-1 0-15,3 2 0,0-2 16,2 1-16,5 1 0,1 0 16,0 0-16,3 1 0,1-1 0,1-1 15,1 1-15,2 0 16,8-2-16,0-1 0,1 1 16,1 1-16,1 3 0,-1 0 0,13-3 15,3-4-15,-6 0 0,-3 1 0,11 0 16,-1 0-1,-1 2-15,-1 0 0,1-2 0,2-2 16,4-1-16,-4 2 0,2-2 16,2 0-16,-6 4 0,-2 1 0,31 0 15,-4 1-15,-10-4 0,-5-2 16,1-1-16,3 1 16,-10 4-16,-5 2 0,4-1 15,4-2-15,-4 1 0,-3 0 0,9 2 16,9-1-16,-14-2 0,-9-1 15,7 2-15,4 1 0,-1-1 16,-1 1-16,4 0 0,0 3 16,-3-3-16,-2-2 0,7-1 15,6-3-15,-8 3 0,-4 1 0,7-1 16,4-1-16,-5 3 16,-4 0-16,5 1 0,3 1 15,-8-2-15,-5 0 0,6-2 0,5 1 16,-4-2-16,-2-1 0,4 1 15,3 0-15,-7 1 0,-4-1 16,7 3-16,8 1 0,-10-3 16,-5-2-16,6 2 0,5 1 15,-7-2-15,-3 1 0,6-2 16,5 2-16,-5 2 0,-1 1 0,3-2 16,3-1-16,-7 0 15,-7 0-15,8 2 0,4 2 0,-7-1 16,-5 0-16,8-2 0,4 0 15,-4 0-15,-2 1 0,5-1 16,3-2-16,-8 5 0,-6 0 16,6-1-16,5 0 0,-4 0 15,-1 1-15,5-1 0,3-1 0,-6 0 16,-1 0-16,4-1 0,4-2 16,-8 3-16,-7 0 0,6 0 15,4 0-15,-5-1 0,-3 0 16,3-3-16,3 0 0,-5 3 15,-3 0-15,6 1 0,1 1 16,-6-1-16,-4-2 0,6 2 16,3 1-16,-7 0 0,-5 0 0,9-2 15,5 0-15,-8-1 16,-6-1-16,3 0 0,3 1 16,-5 1-16,-3 2 0,6-1 0,4-1 15,-9 0-15,-5 1 0,3 0 16,1 1-16,-1 0 0,-3 0 15,3 2-15,1 2 0,-7-3 16,-5-1-16,4-2 0,4-1 16,-2 2-16,1 1 0,-5 2 15,-3 3-15,0-5 0,-1-2 16,3-2-16,1 2 0,-7 0 16,-4 2-16,-1 0 0,1 2 0,-6-4 15,-1-4-15,0 3 0,0 1 16,-12 0-16,2-3 0,0 2 15,1 1-15,-4 2 0,-1 0 16,-1-1-16,-1 0 0,-3-1 16,0 1-16,-3 0 0</inkml:trace>
  <inkml:trace contextRef="#ctx0" brushRef="#br0" timeOffset="164354.2297">19234 4823 0,'0'0'0,"0"0"0,16 0 15,-5 0-15,2 0 0,12-1 16,5 0-16,2 0 0,1 2 0,13 0 16,2 0-16,-2 0 15,0-2-15,11 1 0,4 0 16,-6-1-16,-5 0 0,14 2 0,4 2 16,-9 0-1,-4 0-15,10-1 0,2 1 0,-7-1 0,-4 1 16,6-1-16,4-1 0,-6 0 15,-5 0-15,32 1 0,-1-2 16,-15 0-16,-10-2 0,7 1 16,3 1-16,-9 1 0,-6 2 0,7-2 15,5 0-15,-5 3 0,-4 1 16,6-5-16,4-4 16,-7 3-16,-6 0 0,8 2 0,6-1 15,-7-2-15,-2-2 0,7 1 16,5 2-16,-11 1 0,-8 1 15,9-1-15,6 0 0,-5-1 16,-4-1-16,7 2 0,7 0 16,-10 0-16,-8-1 0,8 0 0,5 1 15,-9 1-15,-6 2 0,9 0 16,5-3-16,-9 0 0,-9-2 16,8 6-16,3 1 15,-4-4-15,-4-2 0,5 2 0,6 3 16,-10-2-16,-7-1 0,8 0 15,7-1-15,-4 0 0,-4 2 16,6 0-16,6 2 0,-9-3 16,-9-2-16,12 2 0,7 1 15,-9 1-15,-5 2 0,8-6 0,5-3 16,-8 1-16,-4 3 0,7 0 16,4 2-16,-9-2 0,-6-2 15,6 4-15,5 0 0,-7-2 16,-5-2-16,4 0 0,5 4 15,-11-1-15,-5 0 0,8-2 16,4-4-16,-7 3 0,-5-1 16,6 1-16,5 1 0,-11 2 15,-8 0-15,5-1 0,2-1 16,-7-1-16,-5 0 0,3 1 0,3 0 16,-2-3-1,-2-2-15,-4 8 0,-1 6 0,-8-1 0,-3 0 16,-5-4-16,3-2 0,-1 1 15,-1-1-15,-2 1 0,0 1 16,-3 0-16,0-2 0,-2 0 16</inkml:trace>
  <inkml:trace contextRef="#ctx0" brushRef="#br0" timeOffset="166185.1676">21015 3673 0,'0'0'0,"0"0"15,0 0-15,0 0 0,0 0 0,-21-11 16,21 11-16,0 0 16,-25-9-16,14 5 0,-2 2 15,-1 0-15,1 0 0,-3 0 0,-2 0 16,-2 1-16,-1 2 0,-8 1 15,0-1-15,-2 2 0,-1 2 16,-2 2-16,-2 2 0,0 3 16,0 4-16,-10 3 0,0 0 15,2 0-15,1 0 0,-8 8 16,2 3-16,3-2 0,4-1 0,0 3 16,1 2-16,-1 3 0,4-1 15,4 3-15,3 2 16,3 0-16,0-2 0,3-2 0,2-1 15,3 1-15,3 1 0,4 1 16,2 1-16,4-1 0,3 1 16,3-2-16,1 0 0,4 1 15,4-1-15,3 2 0,3-3 16,3 2-16,2 0 0,4-2 16,2-6-16,-2-5 0,3 0 0,2 0 15,4 1-15,4-1 0,0 0 16,5-4-16,2-1 0,7-3 15,0 0-15,3-2 0,2-2 16,1-3-16,2-1 0,0-3 16,3 1-16,0-3 0,2-2 15,32-2-15,-3-2 0,-12-3 16,-6-2-16,-2-2 0,-2-3 16,-1 1-16,-3 1 0,-2-7 0,0-6 15,-3 1-15,-1-3 0,-2-1 16,1 1-16,-6-6 0,-6 0 15,-1-5-15,0-1 0,-6 5 16,-2 1-16,-3-6 0,0-3 16,-4 3-16,0 3 0,-4-4 15,-3-4-15,-3-1 0,-1 1 0,-4 1 16,0 0-16,-4-1 0,-2 0 16,-7 4-16,-5 3 15,-3-7-15,0-7 0,-11 6 0,-6 2 16,-1 9-16,0 5 0,-12 0 15,-7 1-15,-6-1 0,-1 0 16,-11 0-16,-6-2 0,-4 3 16,-3 2-16,-8 10 0,-6 8 15,-2 1-15,-1 3 0,-9 0 16,-4-1-16,-3 8 0,0 4 0,-6 6 16,-3 1-16,-1 8 0,2 5 15,34-8-15,26-7 0,17-4 16</inkml:trace>
  <inkml:trace contextRef="#ctx0" brushRef="#br0" timeOffset="180755.4882">20552 5360 0,'0'0'0,"0"0"15,0 0-15,0 0 0,0 0 0,0 0 16,0 0-16,0 0 0,-10 22 16,10-22-16,0 0 15,-20 30-15,20-30 0,-17 23 0,6-8 16,0 2-16,1 1 0,0 1 16,-1 1-16,1-1 15,1-2-15,-4 7 0,-2 4 16,1-5-16,1-2 0,0-4 0,1-3 15,0-1-15,1 0 0,2-5 16,0-1-16,1-2 0,1-2 16,2-1-16,-1 1 0,2-1 15</inkml:trace>
  <inkml:trace contextRef="#ctx0" brushRef="#br0" timeOffset="181035.7468">20274 5449 0,'0'0'15,"0"0"-15,0 0 0,0 0 16,0 0-16,26 15 0,-26-15 16,22 21-16,-22-21 0,23 26 0,-11-9 15,1-1-15,1 1 0,3 1 16,1 1-16,4 3 0,-2-2 15,-1-2-15,0 0 0,-1-3 16,-2-2-16,3 0 0,1 1 16,-1-3-16,-2-2 0,0 1 15,-3-1-15,-2-5 0,-1-2 0,-2-3 16,-1-1-16,-2 0 0,0-1 0,-2 2 16</inkml:trace>
  <inkml:trace contextRef="#ctx0" brushRef="#br0" timeOffset="181249.2521">21108 5242 0,'0'0'0,"0"0"16,0 0-16,0 0 0,25 10 15,-16-7-15,0 1 0,-2 1 16,1 1-16,-1 0 0,-1 1 16,-1 1-16,-1-1 0,-1 0 15,1-1-15,-2-1 0</inkml:trace>
  <inkml:trace contextRef="#ctx0" brushRef="#br0" timeOffset="181452.2492">21005 5471 0,'0'0'0,"0"0"0,0 0 15,0 0-15,20-3 0,-20 3 0,0 0 16,24 3-16,-24-3 0,22 4 16,-8-1-16,-2 1 0,0 0 15,-2-1-15,-1 2 0,-2-1 16,0 0-16,-1-2 0</inkml:trace>
  <inkml:trace contextRef="#ctx0" brushRef="#br0" timeOffset="181670.5298">20938 5628 0,'0'0'15,"0"0"-15,0 0 0,27 0 0,-27 0 16,34-4-16,-10 1 15,1 0-15,1-1 0,12-2 0,5-1 16,-1 1-16,-1 0 0,10-2 16,-1 1-16,-5 0 0,-4 1 0,6-2 15,-4 1-15,-8 0 0,-7 0 16,-4 3-16,-6 3 16,-4-2-16,-6 1 0,-2 0 0,-2-1 15,1 2-15</inkml:trace>
  <inkml:trace contextRef="#ctx0" brushRef="#br0" timeOffset="181951.9354">21410 5292 0,'0'0'0,"0"0"15,0 0-15,0 0 0,0 0 16,0 0-16,-6 35 0,6-35 15,-6 36-15,0-13 0,0 5 16,-1 0-16,-1 0 0,-3 8 16,0-1-16,-1-3 0,-1-1 15,-5 4-15,1-3 0,1-3 16,2-3-16,-1-3 0,0-1 16,-2-4-16,1-1 0,-1-3 0,0-3 15,0-3-15,2-2 0,0-6 16,2-3-16,2 1 0,2 0 0,3 0 15</inkml:trace>
  <inkml:trace contextRef="#ctx0" brushRef="#br0" timeOffset="182152.6479">21382 5767 0,'0'0'15,"0"0"-15,0 0 0,22 9 0,-12-4 0,2 0 16,2 2-16,-1 0 15,-1 0-15,0 2 0,0-1 16,4 2-16,-2 1 0,-1-3 16,0-1-16,0 1 0,-1-2 0,-6 0 15,-2-1-15,-4-2 0,-2 0 16,1-1-16,1-2 16,-2 4-16</inkml:trace>
  <inkml:trace contextRef="#ctx0" brushRef="#br0" timeOffset="196196.8705">4356 6042 0,'0'0'0,"0"0"0,20-3 16,-6 2-16,2-2 0,13 2 15,6 1-15,2-1 0,-1 1 16,8-2-16,6 1 0,9-1 15,-5-1-15,8 1 0,-3 2 16,-2-1-16,-1 0 0,7 1 0,1 0 16,-5 0-16,-3 0 0,3 1 15,4 2-15,1-1 0,-3-5 16,0 3-16,2 0 0,-2 1 16,-2 1-16,2-1 0,2 0 15,25-1-15,-6-1 0,-10 0 16,-3-2-16,-4 3 0,-6 3 0,5-1 15,2 0-15,-4-3 0,-1-2 16,4 0-16,4 2 0,0-1 16,-2 1-16,-1-2 0,1 2 15,2 2-15,-3 0 0,1 1 16,1-4-16,0 4 0,-1-2 16,0-3-16,1-1 0,-3 0 15,-1 1-15,3 0 0,1 0 0,0 2 16,2-1-16,-2 0 15,2-2-15,-4 1 0,-2 0 0,7-1 16,5-1-16,-3 0 0,-2 1 16,0 0-16,0 0 0,-3 1 15,-1 1-15,4 0 0,2-2 16,-3 1-16,-1 1 0,1 1 16,3 1-16,-1-3 0,-2 1 15,0-3-15,-2 0 0,-4 3 16,-2 1-16,5-1 0,4 2 15,1 3-15,1 1 0,0-1 0,0 1 16,-7-2-16,-5-2 0,3-3 16,4-3-16,-3 3 0,-1 2 15,1 7-15,2 6 0,2-7 16,1-7-16,0 1 0,2 0 0,-7 0 16,-4 1-16,5-2 0,4-2 15,1 4 1,0 2-16,-2 2 0,1 3 0,-1-5 0,2-5 15,1 2-15,2-1 0,-3 2 16,-2 0-16,1-1 0,-1 1 16,2 0-16,0 1 0,0-1 15,-2-1-15,-3-1 16,-3 0-16,3 3 0,4 2 0,0 1 0,3 2 16,-2-2-16,-2 1 15,-3-3-15,-2-1 0,7 3 16,4 0-16,-5-5 0,-2-3 15,0 4-15,1 1 0,0 1 0,-1 0 16,3-3-16,1-2 16,0 2-16,-1 1 0,-2 4 0,1 3 15,1-3-15,3-3 0,-2-1 16,-2-1-16,-2 3 0,-3 3 16,2-4-16,2-1 0,2 1 15,2 0-15,2 0 0,1-1 16,-4 0-16,-1 0 0,-2-1 15,1 1-15,-4 1 0,-1 0 0,1 2 16,2 3-16,-3-2 0,-1-2 16,3 0-16,2-2 0,-3 3 15,-3 1-15,2-2 0,4 2 16,-7-2-16,-2 2 0,2-3 16,1-1-16,1 4 0,1 1 0,2-5 15,1-4-15,-2 3 16,-1 2-16,-1 4 0,0 4 0,0-5 15,0-1-15,3-1 16,3-2-16,0-1 0,2-2 16,1 4-16,0 2 0,-4 4 0,-1 3 15,4-5-15,2-4 0,-4-2 16,-2-3-16,2 5 0,4 4 16,-6 0-16,-2 0 0,1-2 15,1 0-15,-6-1 0,-6-2 16,3-6-16,0-3 0,1-1 0,-1 1 15,0-4-15,-2-2 0,-5 3 16,-6 3-16,1-8 0,3-5 16,-5-1-16,-3 1 0,1 2 15,1 2-15,-4-1 0,-4-1 16,2-5-16,1-4 0,-5 5 0,-6 2 16,-1-7-16,-1-6 15,-4 3-15,-3 3 0,-4 1 16,0-1-16,-10 0 0,-4 0 0,-7-4 15,-6-2-15,-2 14 0,-4-1 16,-4-5-16,-4-3 16,-2-4-16,-4-1 0,-9 2 0,-7 6 15,-2-3-15,-2 3 0,-6-3 16,-2-1-16,-31-12 0,7 5 16,-5 0-16,-1-1 0,0 4 15,-2 3-15,-4 11 0,-2 7 0,5-3 16,3-3-16,-8 0 15,-6 0-15,-2 4 0,1 1 16,-12 2-16,-9-1 0,10 6 16,7 3-16,-3 5 0,-4 4 15,-2-3-15,-1 0 0,-2-2 0,-3-1 16,2 4-16,1 5 0,-1 1 16,2 0-16,3 3 0,4 0 15,-5 1-15,-2 3 0,7 0 16,7 3-16,-1-2 0,0-2 15,4 4-15,1 1 0,4 2 0,2 0 16,7-2-16,5 1 0,6 1 16,3 0-16,7 0 0,4 0 15,6 3-15,6 2 0,4-1 16,2 0-16,5-4 0,5-3 16,2 0-16,5 1 0,2 2 0,3 0 15,10 3-15,5 0 0,3 0 16,4 0-16,1 6 0,2 4 15,3-4-15,3-1 0,4-1 16,2 0-16,8 2 0,7 1 16,1 1-16,0-1 0,9-2 15,4-1-15,1-5 0,0-2 16,6-6-16,6-5 0,2-1 0,0 0 16,1 3-16,1 1 15,-6-2-15,-4-2 0,-14-2 16,-11-2-16,-8-3 15</inkml:trace>
  <inkml:trace contextRef="#ctx0" brushRef="#br0" timeOffset="198237.5447">14404 4865 0,'0'0'0,"-15"1"16,-2-1-16,2 1 0,0 0 0,-12 3 16,-5 1-16,2 0 0,0 2 0,-13 5 15,-5 1-15,5 3 16,5 1-16,-12 7 0,-2 3 16,6 0-16,5-2 0,-7 8 0,-2 0 15,9-4-15,6 0 16,-2 6-16,-2 5 0,7-5 15,6-2-15,0 5 0,5 0 0,5-1 16,3-2-16,5 2 0,3 0 16,4 1-16,2-2 0,4-1 15,0-2-15,4-6 0,3-1 16,5 0-16,4 0 0,-1 0 16,-1-3-16,8 1 0,4 1 15,1-3-15,0 0 0,5-2 16,4 0-16,3-3 0,1-3 0,6 0 15,3 0-15,10-6 0,1-3 16,-1-1-16,0 1 0,-1-2 16,0-1-16,30-4 0,-4-4 15,-9 1-15,-6 0 0,-1-1 16,-1 0-16,-4-4 0,-4-2 0,-4-1 16,0 0-16,-5-2 15,-2 1-15,-3 0 0,0 0 16,-6-3-16,-2-1 0,-1-4 15,1-1-15,-6 1 0,-2 0 0,-5-5 16,-3-2-16,-3 0 0,-5-2 16,-3 1-16,-2 0 0,-5-3 15,-3 0-15,-4 11 0,-1-5 16,-2 1-16,-2 0 0,-6-6 16,-4 0-16,-2 1 0,-3 1 0,-1-2 15,-1 0-15,-2 0 0,0 1 16,-6-1-16,-3-1 0,0 4 15,-1 1-15,-2 2 0,-2 1 16,0 1-16,3-1 0,-6 2 16,-3 0-16,0 7 0,0 0 15,-1 2-15,0 1 0,0 2 16,0 1-16,-1 0 0,-2-1 16,-2 6-16,-3 6 0,-1-1 15,-1 0-15,3 5 0,3 4 0,-4-1 16,-2-1-16,2 1 0,1-1 15,-22 12-15,5 4 0,6-2 16,1-2-16,5 4 0,3 1 16,2 3-16,3 1 0,1 2 15,3 3-15,3-2 0,4-2 16,2 0-16,1 0 0,5-2 16,0-4-16,1 4 0,2 2 15,7 6-15,5 2 0,2-2 16,2-2-16,6-15 0,-2 4 0,3 4 15,0 3-15,2 2 0,0 2 16,5 3-16,2 1 0,1-6 16,-1-2-16,3-2 0,0 0 15,5-3-15,3 0 0,4-3 16,3-1-16,0 1 0,1-1 0,3 0 16,5-1-16,0-1 0,1-2 15,0-2-15,0 1 16,3-5-16,3-3 0,4 0 15,4 1-15,-3-3 0,0-1 0,1-3 16,3-1-16,-1 1 0,1 0 16,5-1-16,-2-2 0,1 1 15,2 0-15,-2-2 0,-2-4 16,0-1-16,0 0 0,2 1 16,0-1-16,-3-2 0,-1-4 0,0-1 15,2-5-15,-4 3 16,-4 1-16,19-8 0,-4 3 15,-22 5-15,-2-2 0,3 0 16,-1 0-16,-5 2 0,-2 2 0,1-6 16,2-3-16,-2-1 0,-1 1 15,-4-4-15,-2-1 0,-2 2 16,-1 3-16,1-3 0,1-1 16,-5 2-16,-4 0 0,-3-1 15,-2 1-15,-5 1 0,-2 2 0,-3-3 16,-2 0-16,-2-1 0,-3 1 15,-3-3-15,-2-1 16,-1 4-16,1 1 0,-4 1 0,-2-2 16,-2 2-16,-2-2 0,-1 2 15,-2-1-15,0 2 0,-3 1 0,-2 1 16,-1 0-16,0-1 0,1 2 16,-5-1-16,-3 3 15,1 1-15,3 2 0,-4 0 0,-1 2 16,0 0-16,2 0 0,-4 2 15,-2 3-15,-2 0 0,1-1 16,-1 2-16,-1 0 16,0 4-16,-1 2 0,-7 1 0,1 2 15,3 3-15,2 1 0,1 1 16,0 0-16,3 6 0,2 3 0,-3 0 16,-1-1-16,4 0 0,2 1 15,0 4-15,0 4 16,5 0-16,4 0 0,2 3 15,2 3-15,3 1 0,0-1 0,8-8 16,4-7-16,4-4 0</inkml:trace>
  <inkml:trace contextRef="#ctx0" brushRef="#br0" timeOffset="207585.9362">14621 7188 0,'0'0'16,"0"0"-16,0 0 0,27 1 15,-27-1-15,29-1 0,-9 2 16,2-1-16,1 0 0,10 0 16,4 0-16,-2 1 0,0 0 0,11-1 15,3-2-15,-3-1 0,-2 2 0,14 0 16,2 2-16,-5 0 15,-4 1-15,13 0 0,2-1 16,-5 0-16,-5-1 0,7 0 16,4 0-16,1 0 0,-7 0 0,6 0 15,5 0-15,-7 2 0,-5 0 16,34-1-16,0-3 16,-18 2-16,-12 0 0,8 2 0,3 2 15,-10-3-15,-7-2 16,6-3-16,3-1 0,-7 4 0,-5 3 0,5 4 15,2 1-15,-9-5 16,-5-3-16,1 0 0,2-1 16,-8 2-16,-5 2 0,1-5 0,3 0 15,-8 2-15,-5 3 0,-1 0 16,-2-1-16,-4-1 0,-3 1 16,-2-2-16,2 0 15,-11 1-15,0 1 0,-3 2 0,-2 3 16,-3-2-16,-2-2 0,2-2 15,-2 3-15,2-3 0</inkml:trace>
  <inkml:trace contextRef="#ctx0" brushRef="#br0" timeOffset="211936.1609">1951 8363 0,'0'0'0,"0"0"15,0 0-15,0 0 0,0 0 0,0 0 16,0 0-16,28 4 0,-28-4 15,22 1-15,-22-1 16,30 1-16,-13 1 0,3-1 16,2 2-16,0 0 0,4-2 0,1 1 15,5 1-15,10 1 0,1-2 16,2 1-16,3 1 0,6-1 16,-1-2-16,14 0 0,4-2 15,-4 1-15,-7-1 0,16-2 16,3-1-16,-9 1 0,-1 0 15,11 0-15,0 0 0,-8 0 16,-6-1-16,29-3 0,-8-2 16,-13 2-16,-6 1 0,-4 1 15,-3 3-15,-11-1 0,-6 1 0,0-2 16,0 0-16,-8 3 16,-5 3-16,-3 0 0,-6 0 0,-8-1 0,-3 0 15,-3 0-15</inkml:trace>
  <inkml:trace contextRef="#ctx0" brushRef="#br0" timeOffset="214026.706">3084 7036 0,'0'0'0,"-15"-5"16,1 3-16,0-1 0,-5 1 0,-5 2 15,-2 1-15,-4-2 0,-4-3 16,-1 4-16,-5 2 0,-1 4 16,0 2-16,-12 4 0,-1-1 15,0 2-15,0 3 0,-10 5 16,1 3-16,0 0 0,-1 2 0,-5 4 15,-1 3-15,7-1 0,2 3 16,0 2-16,0 2 0,-21 14 16,10-9-16,15 6 0,6 3 15,10-6-15,4-3 0,7 0 16,6 2-16,7-4 0,7-1 0,8 0 16,4 1-16,8-3 0,9-3 15,13 1-15,5 0 0,11-3 16,3-3-16,9-3 0,3-2 15,6-1-15,5 0 0,10-1 16,9 1-16,-2-5 0,1-3 16,3-3-16,5 0 0,-2 3 15,0 1-15,0-5 0,3-3 16,3-5-16,-2-4 0,-1-1 16,-1-1-16,-4 0 0,-3 0 0,-2-3 15,0 0-15,-6-5 0,-2-2 16,-2-4-16,-2-3 0,-9 1 15,-4-2-15,-6-3 0,0-3 16,-6 1-16,-3 1 0,-4-7 16,-5-6-16,-4-1 0,-4-3 15,-12-4-15,-3-1 0,-8-3 16,-4-1-16,-6-6 0,-5-3 16,-8 1-16,-6 0 0,-5-2 15,-6-1-15,-6 5 0,-5 4 0,-8 0 16,-9-1-16,-6 2 15,-3 2-15,-13 6 0,-3 6 0,-7 4 16,-4 4-16,-10 3 0,-10 3 16,-8 8-16,-4 6 0,-17 7 15,-11 6-15,-2 9 0,-3 6 0,50-5 16,34-6-16,24-2 0</inkml:trace>
  <inkml:trace contextRef="#ctx0" brushRef="#br0" timeOffset="221570.1541">4608 6924 0,'0'0'0,"0"0"0,29-1 15,-14 1-15,0 0 0,3 1 0,4-1 16,6 1-16,0 1 0,0 0 16,2 2-16,-2-2 15,-5 1-15,2-2 0,-4 1 0,-6 0 16</inkml:trace>
  <inkml:trace contextRef="#ctx0" brushRef="#br0" timeOffset="221769.9411">4441 7186 0,'0'0'0,"0"0"15,0 0-15,-4 25 0,4-25 16,0 31-16,0-8 0,0 1 15,0 2-15,4 8 0,-1 3 16,1-2-16,1-2 0,5 1 16,1-7-16,0-4 0,-1-6 0,-3-2 15,1-3-15,-3-4 0</inkml:trace>
  <inkml:trace contextRef="#ctx0" brushRef="#br0" timeOffset="222069.3992">4765 7203 0,'0'0'0,"0"0"0,23-9 16,-7 4-16,3-2 0,10-3 15,5-1-15,1-1 0,6 1 16,8-3-16,-3 0 0,-2 2 0,-1 2 16,2 0-16,-3 4 15,-8 2-15,-2 1 0,-4 7 0,-1 4 16,-6 4-16,-4 5 0,-4 5 15,-2 5-15,-6 3 0,-4 4 16,1 1-16,0 1 0,-3 0 16,-2-3-16,0 0 0,0 0 15,0-4-15,0-1 0,-2-3 0,0-4 16,-1-3-16,1-4 0,-2-2 16,0-1-16,-1-4 0,-4-3 15,0-4-15,-5-2 0,3-1 16,5 2-16,-1-1 0</inkml:trace>
  <inkml:trace contextRef="#ctx0" brushRef="#br0" timeOffset="222269.864">5180 7208 0,'0'0'0,"0"0"16,0 0-16,0 0 0,0 0 0,0 0 15,0 0-15,-19 25 0,19-25 16,-25 29-16,10-10 0,-2 2 15,-1 1-15,-3 0 0,0 2 16,-5 6-16,2-1 0,1-1 16,2-3-16,-1 0 0,2-5 15,2-5-15,5-4 0,0-3 0,3-1 16,2-1-16</inkml:trace>
  <inkml:trace contextRef="#ctx0" brushRef="#br0" timeOffset="222403.081">5086 7412 0,'0'0'0,"0"0"16,0 0-16,32 6 16,-17-1-16,0 0 0,1-1 0,2 0 0,2 2 15,3 1-15,-5 1 16,0-2-16,-4-1 0,-2-1 0</inkml:trace>
  <inkml:trace contextRef="#ctx0" brushRef="#br0" timeOffset="222636.6265">5866 6980 0,'0'0'0,"0"0"0,0 0 16,2 21-16,-2-21 0,-1 23 0,0-5 15,-2 0-15,1 1 0,1 1 16,1 1-16,-4 1 0,2-2 16,0-4-16,0-4 0,0-1 0,1-3 15,0 0-15</inkml:trace>
  <inkml:trace contextRef="#ctx0" brushRef="#br0" timeOffset="222786.8948">5607 7034 0,'0'0'0,"0"0"0,0 0 15,0 0-15,0 0 0,15 19 0,-15-19 16,0 0-16,18 24 0,-18-24 16,0 0-16,14 20 0</inkml:trace>
  <inkml:trace contextRef="#ctx0" brushRef="#br0" timeOffset="223102.8257">6151 6989 0,'0'0'16,"0"0"-16,0 0 0,0 0 16,0 0-16,-13 20 0,13-20 15,-24 17-15,24-17 0,-36 26 0,12-11 16,-2 3-16,0 0 0,-13 5 15,-4 1-15,5-2 0,0-3 0,-4 3 16,5-1-16,1-5 16,7-3-16,2-2 0,5-3 15,11-1-15,5 0 0,8-5 16,8-3-16,6 0 0,7-2 0,9-2 16,4-1-16,1-1 0,1 0 15,10-2-15,2 0 16,-4 2-16,-3 2 0,-4-2 0,-5-2 15,-7 5-15,-4 0 0,-2 1 16,-5 1-16,-5 0 0</inkml:trace>
  <inkml:trace contextRef="#ctx0" brushRef="#br0" timeOffset="223269.7239">5905 7313 0,'0'0'0,"0"0"16,0 0-16,0 0 0,-19 19 0,19-19 15,-17 25-15,9-10 0,-1 0 16,-2 2-16,-1 3 0,0 0 16,-1 0-16,-1 4 0,3-2 15,1-3-15,2-4 0,2-2 16,0-2-16,1-2 0</inkml:trace>
  <inkml:trace contextRef="#ctx0" brushRef="#br0" timeOffset="223504.4048">5981 7429 0,'0'0'15,"0"0"-15,0 0 0,0 0 0,-4 24 0,4-12 16,-1 3-16,2-2 0,2 2 16,1-2-16,2 1 0,2-1 15,2-1-15,6-2 0,4-2 16,-1-3-16,0-2 0,4-4 15,4-2-15,-1-3 0,1 0 0,5-9 16,-3-3-16,0-1 0,-2 0 16,-5 3-16,-5 4 15,-2 1-15</inkml:trace>
  <inkml:trace contextRef="#ctx0" brushRef="#br0" timeOffset="223702.9962">6818 7010 0,'0'0'16,"0"0"-16,0 0 0,0 0 15,-7 22-15,7-22 0,-22 25 16,8-11-16,-1 1 0,-2 4 16,-1 2-16,0 0 0,0-1 0,-9 3 15,0-3-15,1-2 0,4-4 16,-1 1-16,4-3 0,4-2 15</inkml:trace>
  <inkml:trace contextRef="#ctx0" brushRef="#br0" timeOffset="223887.8419">6611 7303 0,'0'0'0,"0"0"0,0 0 16,2 31-16,0-16 0,-1 3 15,1 1-15,1 6 0,-2-1 0,2-3 16,-1-3-16,0-2 0,0 0 16,0-7-16,2-2 0,-3-4 15,1-2-15,1-1 0,-2 1 16,-1-1-16</inkml:trace>
  <inkml:trace contextRef="#ctx0" brushRef="#br0" timeOffset="224152.8974">6644 7299 0,'0'0'0,"0"0"0,0 0 0,0 0 16,30-4-16,-30 4 0,31-6 15,-14 4-15,0 1 0,1-3 0,0 1 16,-1 1-16,2 2 0,3 0 16,0 1-16,-5 0 0,-2 1 15,-2 3-15,-2 2 0,-1 2 16,-3 0-16,-3 5 0,0 3 15,-4-2-15,-4 0 0,0-1 16,-5-1-16,0 0 0,1 2 16,-1-1-16,0-1 0,0-2 15,-1 0-15,0-2 0,0-2 16,1-3-16,0-2 0,2-1 16,0 0-16,2 0 0</inkml:trace>
  <inkml:trace contextRef="#ctx0" brushRef="#br0" timeOffset="224304.0605">6584 7452 0,'0'0'16,"0"0"-16,0 0 0,0 0 16,0 0-16,0 0 0,0 0 15,25-4-15,-25 4 0,28-4 16,-28 4-16,36-8 0,-18 4 0,1 1 16,-3-1-16,1 1 0,-2 0 15,-2 1-15,-1-1 16,-1 2-16</inkml:trace>
  <inkml:trace contextRef="#ctx0" brushRef="#br0" timeOffset="224472.6968">6694 7532 0,'0'0'0,"0"0"15,0 0-15,28-6 0,-28 6 0,26-8 0,-9 3 16,1-2-16,3 1 15,5-3-15,-1-1 0,-5 2 0,-2 2 0,-4-1 16</inkml:trace>
  <inkml:trace contextRef="#ctx0" brushRef="#br0" timeOffset="224887.9027">7184 7039 0,'0'0'0,"0"0"0,0 0 0,0 0 16,0 0-16,0 0 0,-26 21 16,26-21-16,-22 20 0,10-8 15,-1-1-15,0 0 0,0-1 0,4 0 16,0-1-16,1-1 0,1 0 16,5-3-16,2-1 0,3 0 15,3-3-15,3-1 0,3-1 16,1-3-16,3 0 0,7-1 15,4-1-15,-1 0 0,-2 2 16,1 0-16,-3 4 0,0 1 16,0 2-16,2 3 0,-2 4 15,-8-1-15,-1 3 0,-4 8 16,-3 2-16,-4 2 0,-3 0 0,-4 1 16,-2 0-16,-2 0 0,0-3 0,-1 0 15,1-1 1,0-3-16,0-3 0,-2 1 15,0-1-15,-3-1 0,-1-3 0,-3-1 16,-1-1-16,-1-3 0,2-4 16,-1-4-16,0-3 0,0-4 15,1-2-15,3 1 0,3 3 0,2 0 16</inkml:trace>
  <inkml:trace contextRef="#ctx0" brushRef="#br0" timeOffset="225004.9026">7056 7354 0,'0'0'0,"0"0"0,0 0 0,0 0 15,0 0-15,26 2 0,-26-2 16,23 1-16,-23-1 0,31 3 16,-12 1-16,1-1 0,0-2 15,-3 2-15,-1-2 0,-3 0 0</inkml:trace>
  <inkml:trace contextRef="#ctx0" brushRef="#br0" timeOffset="230336.6901">5769 9594 0,'0'0'0,"0"0"16,0 0-16,0 0 0,0 0 0,0 0 15,0 0-15,0 0 0,0 0 16,0 0-16,18-9 0,-18 9 16,0 0-16,34 3 15,-34-3-15,40 4 0,-40-4 0,46 4 16,-14-1-16,1 0 0,1 1 15,17 0-15,5 1 0,10 1 16,-3 2-16,21 2 0,5 0 16,-6-2-16,-5-1 0,25 1 15,19-1-15,-14-1 0,-10-1 0,60 4 16,-1-1-16,-21-1 0,-16-3 16,13 2-16,7 1 0,-15-3 15,-9 1-15,19 2 0,9 3 16,-15-5-16,-12-3 0,17 1 15,13 1-15,-14 4 0,-9 2 0,14-7 16,9-3-16,-14-1 0,-11 0 16,15 4-16,9 2 15,-18-1-15,-13 1 0,15-2 0,11-2 16,-21 1-16,-15 0 0,20 2 16,12 1-16,-16-3 0,-13 0 0,7 3 15,6 4-15,-19-2 16,-12 0-16,10-2 0,5-1 15,-13 0-15,-9 1 0,3 0 16,1-2-16,-12 3 0,-9 1 0,1 0 16,1 1-16,-9-7 0,-6-2 15,-1 2-15,-1 4 16,-10 1-16,-8-1 0,-2-2 0,-1-2 16,-5-1-16,-2 0 0,0-3 15,-3 0-15,-2 1 0,-4 0 16,0-5-16,-3-4 15,-2 0-15,-2-2 0,2-4 0,1-3 16,2-3-16,2-2 0,0-8 16,-3-7-16,-6 16 0,2-2 0,-1-6 15,2-5-15,-1-1 0,-1-1 16,0-8-16,-1-8 0,0 6 16,-2 3-16,0-26 0,0 4 15,-1 8-15,-1 7 0,-2-3 16,-1-3-16,-2 9 0,1 4 0,-7-1 15,-3-3-15,2 7 16,2 5-16,-5 3 0,-5 3 16,1 6-16,2 6 0,-3-3 15,-1 0-15,-1 2 0,0 2 0,-12 2 16,-8 2-16,19 10 0,0 1 16,-11-1-16,-9 0 0,2 2 15,1 1-15,-10 2 0,-6 2 16,4 2-16,0 0 0,-33 3 15,0-2-15,15 0 0,9 2 0,-9-5 16,-7-1-16,6-2 16,5 0-16,-16 1 0,-11 1 15,8 0-15,7 1 0,-19-6 16,-12-5-16,9 0 0,6 0 0,-14-1 16,-11 1-16,12 1 0,6 2 15,-13-2-15,-11 1 16,12-1-16,8 0 0,-18-2 0,-13-2 15,15 5-15,10 3 0,-16 0 16,-12-3-16,17-2 0,11-1 0,-19-1 16,-12 0-16,15 5 0,13 3 15,-13 0-15,-9 0 16,20 0-16,10 1 0,-12 2 0,-13 2 16,20-3-16,9-3 0,-13 2 15,-12 1-15,18 0 0,9 2 0,-7 1 16,-5 3-16,12-2 15,11 0-15,-12-1 0,-7 1 16,14 0-16,11 4 0,-6 0 16,-4 4-16,15-6 0,10 1 0,-7 1 15,-3 4-15,15 0 16,10 0-16,-3-2 0,-6 0 16,8 1-16,6 1 0,4 1 0,4 1 15,10 1-15,2 3 0,3 3 16,1 3-16,5-2 0,5-3 15,4 8-15,-1 4 16,5-4-16,-2-1 0,7 2 0,4 6 16,1-2-16,-1-1 0,2 12 15,-2 9-15,2-7 0,-3-4 0,2 8 16,3 5-16,1-5 16,1-2-16,2 8 0,1 3 15,1-9-15,-2-7 0,2 4 0,4 4 16,-6-17-16,-3-8 0,-5-9 15</inkml:trace>
  <inkml:trace contextRef="#ctx0" brushRef="#br0" timeOffset="234686.2588">10716 7423 0,'0'0'0,"0"0"0,0 0 0,0 0 16,0 0-16,0 0 0,0 0 15,0 0-15,0 0 0,0 0 16,0 0-16,0 0 0,-30 18 0,14 0 15,-5 5-15,-4 2 16,-1 1-16,-10 16 0,-4 5 16,-6 8-16,1-2 0,-4 10 15,3-2-15,1-2 0,10-12 0,6-8 16,5-9-16,5-9 16,4-7-16,4-4 0,2-2 0,3-4 15</inkml:trace>
  <inkml:trace contextRef="#ctx0" brushRef="#br0" timeOffset="234870.0168">10531 7683 0,'0'0'0,"0"0"0,0 0 0,0 0 16,0 0-16,0 0 0,2 31 15,-2-31-15,-6 33 0,2-10 16,-2 4-16,0 1 0,-2 1 15,0 6-15,3-3 0,2-4 0,0-5 16,1-5-16,1-2 16,0-4-16,0-1 0,0-1 0</inkml:trace>
  <inkml:trace contextRef="#ctx0" brushRef="#br0" timeOffset="235071.1153">10588 7771 0,'0'0'0,"0"0"0,0 0 16,37-6-16,-19 1 0,5 1 16,5-2-16,8 1 0,1-2 0,1 1 15,2-1-15,6 0 0,-3-1 16,-3 1-16,-4 1 16,-6 2-16,-5 2 0,-4-3 0,-7-1 15,-6 3-15,-1-1 0,-2 2 16</inkml:trace>
  <inkml:trace contextRef="#ctx0" brushRef="#br0" timeOffset="235269.6993">10957 7596 0,'0'0'0,"0"0"0,0 0 16,-7 18-16,7-18 0,-15 22 15,4-4-15,1 2 0,0 1 16,3 2-16,1 2 0,2 4 15,2-3-15,4-3 0,4-5 16,4-2-16,2-2 0,3-4 16,1-1-16,1-4 0,-2-1 0,3 0 15,-2-2-15,-5-1 0,-2-1 16,-1 2-16</inkml:trace>
  <inkml:trace contextRef="#ctx0" brushRef="#br0" timeOffset="235636.2398">10634 8029 0,'0'0'0,"0"0"0,0 0 16,-12 21-16,12-21 0,-12 25 0,4-8 16,1-1-16,-1 0 0,0 3 15,2-2-15,0-3 0,2-2 16,0-3-16,1-3 0,1-1 15,0-3-15,2-2 0,1-5 16,2-1-16,1-2 0,4-2 16,3-4-16,1 2 0,0 1 0,6-3 15,2 0-15,2 2 0,1 2 16,1 1-16,2 2 16,-4 2-16,-2 1 0,4 2 0,-1 4 15,-3 1-15,-1 1 0,-4 6 16,-1 2-16,-5 0 0,-3 2 15,-4 5-15,-3 0 0,-1 0 16,-3-2-16,-1-2 0,-4-1 16,0-2-16,-1-2 0,-1-4 0,-2-6 15,6 1-15,0-1 0,1 0 16</inkml:trace>
  <inkml:trace contextRef="#ctx0" brushRef="#br0" timeOffset="235803.5562">10793 8065 0,'0'0'0,"0"0"0,0 0 0,0 0 15,0 0-15,0 0 0,-16 29 16,16-29-16,-18 34 0,7-13 16,-2 4-16,-2 0 0,0 0 0,-5 7 15,1 2-15,3-2 0,1-3 16,1 0-16,2-6 0,2-7 16,3-9-16,2 0 0,0-1 15,1-1-15</inkml:trace>
  <inkml:trace contextRef="#ctx0" brushRef="#br0" timeOffset="235936.6605">10801 8261 0,'0'0'16,"0"0"-16,0 0 0,12 18 15,-12-18-15,11 21 0,-4-6 16,0 1-16,3-1 0,2 2 0,3 0 16,2 3-16,2-2 0,-1-6 15,-1-3-15,-2-2 0,-3-2 0,-2 1 16</inkml:trace>
  <inkml:trace contextRef="#ctx0" brushRef="#br0" timeOffset="236186.4125">11225 7775 0,'0'0'0,"0"0"16,26-7-16,-8 2 0,4-2 0,15-1 15,6-2-15,0 3 0,0 0 16,15 0-16,5-1 16,4-1-16,-7 4 0,4-2 15,-5 1-15,-14 1 0,-9-1 0,-10 3 16,-6 0-16,-8 0 0,-5-1 16,-12 0-16,-6 1 0,3-1 15,0 2-15,2 0 0</inkml:trace>
  <inkml:trace contextRef="#ctx0" brushRef="#br0" timeOffset="236370.027">11730 7520 0,'0'0'0,"0"0"16,0 0-16,-17 20 0,17-20 0,-23 26 16,5-6-16,-2 4 0,-1 1 0,-8 15 15,-1 5-15,-3 5 16,5-5-16,1-4 0,3-3 15,1-1-15,5-6 0,5-10 16,3-5-16,2-5 0,3-1 0,0-3 16</inkml:trace>
  <inkml:trace contextRef="#ctx0" brushRef="#br0" timeOffset="236536.6231">11493 7880 0,'0'0'0,"0"0"15,0 0-15,0 28 0,0-14 16,-2 3-16,-1 3 0,-2 9 16,0 2-16,0 0 0,1 0 0,-1-6 15,3-5-15,0 0 0,2-7 16,0-2-16,0-1 0,0-3 16</inkml:trace>
  <inkml:trace contextRef="#ctx0" brushRef="#br0" timeOffset="237257.7407">11509 7879 0,'0'0'0,"0"0"16,0 0-16,18-13 0,-18 13 0,25-12 16,-25 12-16,35-13 15,-14 6 1,2 4-16,1 1 0,-2 4 16,-2 0-16,2 3 0,-3 2 0,-4 6 15,-3 6-15,-2 1 0,-2 2 16,-2 5-16,-3 2 0,-2 5 15,-1-1-15,0-3 0,-1 0 16,1-6-16,0-3 0,-2 0 16,-2-4-16,0-5 0,-2-2 0,-2-3 15,-3-5-15,0-1 0,0-1 16,-3-7-16,0-5 0,2-1 16,1 0-16,-2-3 0,-3-5 15,4 1-15,1 1 0,1 1 16,0 1-16,1 3 0,3 2 15,1 3-15,2 0 0,3 0 16,3 3-16,6-1 0,3 1 16,-2 2-16,0-1 15,3 2-15,4 2 0,-3 1 0,-2 0 16,-1 1-16,-1 1 0,-4 1 16,-3 2-16,-6 1 0,-5 3 0,-2 0 15,-1 2-15,-5 1 0,-4 0 16,-1-1-16,0-1 0,-2 2 15,3-1-15,4-1 0,3-4 16,2 1-16,1-2 0,6-2 16,3 0-16,4-1 0,4 1 15,5-2-15,4-1 0,3 1 16,1-1-16,1 0 0,1 0 0,1 0 16,0 0-16,-3 1 0,-2-1 15,-2 0-15,-3 0 0,-5 1 16,-3 4-16,-9 0 0,-5 1 15,-3 1-15,-3-2 0,-7 4 16,-5 3-16,-3 1 0,-5-1 16,-10 5-16,-2-1 0,3-1 15,2-2-15,-3 1 0,5-2 16,9-3-16,6-2 0,8-2 16,7 0-16,9 0 0,9 3 0,7-5 15,9-1-15,10-4 0,5-1 16,16-3-16,5 0 0,1-1 15,0 0-15,10 0 0,-3 0 16,-7-2-16,-6 0 0,0 1 16,-8 0-16,-12 3 0,-11 0 15,-6 2-15</inkml:trace>
  <inkml:trace contextRef="#ctx0" brushRef="#br0" timeOffset="237420.5504">11784 8296 0,'0'0'0,"0"0"15,0 0-15,-24 11 0,24-11 0,-24 13 16,10-4-16,0 2 0,-1 2 16,-4 2-16,-2 2 0,-4 5 15,1-2-15,2-1 0,1-2 16,1-3-16,-3-1 0,1 1 16,5-3-16,2-2 0</inkml:trace>
  <inkml:trace contextRef="#ctx0" brushRef="#br0" timeOffset="237569.8622">11817 8409 0,'0'0'15,"0"0"-15,0 0 0,15 20 16,-15-20-16,16 21 0,-6-7 16,1-2-16,1-1 0,0-1 15,0 0-15,1-3 0,-2 0 0,-1-2 16,-2 1-16,0-3 0</inkml:trace>
  <inkml:trace contextRef="#ctx0" brushRef="#br0" timeOffset="237788.0897">12521 7892 0,'0'0'0,"0"0"0,0 0 16,0 0-16,0 0 0,0 0 15,-26 20-15,26-20 0,-34 30 16,12-11-16,-2 3 0,-2 2 16,-1 2-16,-6 8 0,1-1 15,-2 2-15,3-2 0,1-5 16,2-4-16,7-5 0,6-4 0,2-3 16,3-2-16,1-2 0</inkml:trace>
  <inkml:trace contextRef="#ctx0" brushRef="#br0" timeOffset="237970.2583">12387 8121 0,'0'0'0,"0"0"15,0 0-15,4 22 0,-4-22 16,1 29-16,-1-12 0,-1 0 0,-1 1 16,1 0-16,0-1 15,1-1-15,0-2 0,2 1 0,2-2 16,1-5-16,3-2 0,-4-3 15,1 1-15,-2-2 0</inkml:trace>
  <inkml:trace contextRef="#ctx0" brushRef="#br0" timeOffset="238203.4948">12871 7777 0,'0'0'0,"0"0"0,0 0 15,-22 15-15,22-15 0,-19 22 16,9-9-16,2 0 0,0 0 16,2-2-16,3 0 0,4 0 15,4-1-15,9 0 0,7-1 16,3-3-16,3 0 0,2-4 16,4-1-16,-2 1 0,-1 0 0,2-1 15,-2-1-15,-5 1 0,-2 2 16,-4 0-16,-3-2 0,-4 1 15</inkml:trace>
  <inkml:trace contextRef="#ctx0" brushRef="#br0" timeOffset="238389.6344">12814 8113 0,'0'0'0,"0"0"15,0 0-15,-6 22 0,6-22 0,-5 26 16,2-10-16,-2 4 0,1 1 15,0 0-15,1 0 0,1-3 16,0-2-16,2 1 0,1-3 16,1-3-16,1-4 0,2-4 15,0-6-15,-1 1 0,-1 1 0,0 0 16</inkml:trace>
  <inkml:trace contextRef="#ctx0" brushRef="#br0" timeOffset="238602.9737">12992 8147 0,'0'0'16,"0"0"-16,0 0 0,-1 24 16,1-24-16,-4 33 0,1-11 15,-1 1-15,2 2 0,0 1 16,0 2-16,-2 6 0,1-4 0,1-2 16,0-2-16,-1-6 0,2-3 15,0-3-15,0-3 16,1-6-16,0-5 0,3-5 15,1-6-15,-1 2 0,-1 0 0,1 2 16</inkml:trace>
  <inkml:trace contextRef="#ctx0" brushRef="#br0" timeOffset="238755.2724">13629 7626 0,'0'0'0,"0"0"0,0 0 16,23 13-16,-13-7 0,-2 1 16,1 3-16,0 0 0,-1 0 0,-2-1 15,0-2-15,-1-1 0</inkml:trace>
  <inkml:trace contextRef="#ctx0" brushRef="#br0" timeOffset="238938.0188">13379 7935 0,'0'0'0,"0"0"0,-3 13 16,1-4-16,0 1 0,0 1 0,-1 1 16,2 1-16,1-2 0,1-1 15,3-3-15,-2-3 0,-1 0 0,0 0 16</inkml:trace>
  <inkml:trace contextRef="#ctx0" brushRef="#br0" timeOffset="239153.3809">13427 7897 0,'0'0'0,"0"0"0,0 0 15,0 0-15,19-13 0,-19 13 0,32-11 16,-12 6-16,3 1 0,3 0 16,5 0-16,9 1 0,-1 0 15,2 2-15,0-1 0,4 1 16,-4 1-16,-5 3 0,-3-1 15,-5 1-15,-4 0 0,-5 2 16,-4 0-16,-6 2 0,-6 0 0,-8 2 16,-7 0-16,-4 1 15,-2 2-15,-8-1 0,-5-1 16,7-1-16,4-2 0,4-1 0</inkml:trace>
  <inkml:trace contextRef="#ctx0" brushRef="#br0" timeOffset="239311.6037">13522 7971 0,'0'0'0,"0"0"0,0 0 15,0 0-15,28 6 0,-28-6 0,0 0 16,25 12-16,-25-12 0,17 10 16,-9-5-16,-1 2 0,-2 0 0,1 0 15,-2-3-15,-1 1 16</inkml:trace>
  <inkml:trace contextRef="#ctx0" brushRef="#br0" timeOffset="239486.3478">13463 8133 0,'0'0'0,"0"0"0,0 0 0,20 7 15,-20-7-15,22 6 0,-9-1 16,-1 0-16,1-1 0,-2-1 15,0 1-15,-3-2 0,0 1 0,-1 0 16,-2-1-16,0 1 16</inkml:trace>
  <inkml:trace contextRef="#ctx0" brushRef="#br0" timeOffset="239687.1668">13414 8279 0,'0'0'15,"10"0"-15,5-1 16,4-2-16,3 0 0,12-1 0,6-1 16,8-1-16,1 2 0,-1-2 15,1 1-15,5 0 0,-5 0 0,-5 1 16,-4 1-16,-8-2 16,-7-1-16,-7 2 0,-7-1 0,-2 1 15,-3 2-15,0 0 0</inkml:trace>
  <inkml:trace contextRef="#ctx0" brushRef="#br0" timeOffset="239920.3194">13803 8056 0,'0'0'0,"0"0"0,0 0 16,0 0-16,0 0 0,-7 25 15,7-25-15,-10 27 0,10-27 0,-14 37 16,3-17-16,-2 3 0,-4-1 15,1 1-15,-1 0 0,-4 3 16,1-3-16,2 0 0,-1-1 16,0-4-16,0-4 0,1-1 15,0-5-15,4-2 0,1-1 0,4-4 16,1-3-16,2-3 0,3-2 16,0 2-16,0 0 0,1 0 15</inkml:trace>
  <inkml:trace contextRef="#ctx0" brushRef="#br0" timeOffset="240086.7818">13729 8346 0,'0'0'16,"0"0"-16,0 0 0,21 8 16,-21-8-16,25 10 0,-8-3 15,-1 1-15,0 0 0,-1 0 16,-1-1-16,4 4 0,0 0 0,-3-3 16,0 1-16,-3-1 0,-1-1 15,-2-2-15,-2-1 0,-2-1 16,-4 1-16,0 0 0,0-2 15,0 1-15</inkml:trace>
  <inkml:trace contextRef="#ctx0" brushRef="#br0" timeOffset="291288.8059">13686 9514 0,'0'0'16,"0"0"-16,0 0 0,0 0 0,21-4 15,-21 4-15,0 0 0,29-6 16,-29 6-16,27-1 0,-8-1 16,0 0-16,-2-1 0,6 1 15,4 1-15,6 0 0,-1-1 0,5 2 16,5-1-16,-1 0 16,-1 1-16,14-3 0,3 1 15,-1 0-15,-1 0 0,16-2 16,3-2-16,2 1 0,-9 1 0,16-2 15,2-1-15,-9 3 0,-8 0 16,39 3-16,-3 3 0,-15 1 16,-10 0-16,9-2 0,5-3 15,-11 2-15,-7 0 0,10 0 16,6 0-16,-7-1 0,-6 0 0,10 1 16,7 1-16,-10 2 15,-8 3-15,10-1 0,7 0 16,-11 1-16,-7 2 0,12-4 0,9-4 15,-10-4-15,-6-2 0,10 3 16,11 3-16,-14 6 0,-10 2 16,12-1-16,9-4 0,-13-1 15,-8 0-15,13-2 0,10-1 16,-10 2-16,-5 0 0,14 5 16,11 3-16,-12-7 0,-9-2 0,11 1 15,6 1-15,-10-1 0,-8 3 16,12-1-16,10 2 15,-18 1-15,-9 1 0,15-2 0,12 0 16,-14 0-16,-10-1 0,12 1 16,9-2-16,-13 2 0,-8-1 0,14 2 15,11-2-15,-18-3 16,-9-3-16,10 1 0,8 1 16,-11 1-16,-5 1 0,9 1 15,7 2-15,-15-2 0,-9 2 0,14-3 16,8-1-16,-15 0 0,-10 0 15,10 0-15,7-1 0,-12 2 16,-8-2-16,10 1 0,8 1 16,-13 0-16,-9 1 0,10 1 15,4 1-15,-9-5 0,-8-2 0,14 0 16,8-1-16,-14 1 16,-10 2-16,7 2 0,7 0 15,-9-1-15,-5-1 0,5-1 16,6-1-16,-14-1 0,-9 2 0,2-1 15,1 0-15,-5 0 0,-4-1 16,-2 3-16,-1 0 0,-6-1 16,-1-1-16,-4-2 0,-3-1 15,-8 3-15,-5 2 0,-6 2 16,-4 2-16,-1 0 0,-3 0 0,-1 0 16,0-2-16,-1-2 0</inkml:trace>
  <inkml:trace contextRef="#ctx0" brushRef="#br0" timeOffset="309829.9035">8849 2321 0,'0'0'0,"0"0"16,0 0-16,0 0 0,24-5 0,-24 5 15,22-3-15,-9 3 0,1 0 16,4 0-16,3 1 0,2 0 16,1-1-16,11 0 0,5 1 15,1 0-15,1-1 0,16 2 16,6-2-16,-3 0 0,1-2 0,21 0 16,8 0-16,9-4 0,-4-2 15,19-2-15,2-2 16,-9 2-16,-7 0 0,57-5 0,-5 3 15,-19-4-15,-12 1 0,9-3 16,7 0-16,-12 3 0,-7 1 16,7 0-16,5-1 0,-13-1 15,-9 0-15,6 8 0,4 6 16,-13-1-16,-10 2 0,-7-3 16,-4 0-16,-15-6 0,-12-5 15,-8 8-15,-6 2 0,-13 3 0,-10-1 16,-7 2-16</inkml:trace>
  <inkml:trace contextRef="#ctx0" brushRef="#br0" timeOffset="311322.1313">12734 12036 0,'0'0'0,"0"0"16,0 0-16,0 0 0,-11-17 0,11 17 15,0 0-15,-25-14 0,25 14 0,-24-8 16,6 4-16,-2-1 16,-2 1-16,-5-1 0,-6 2 15,-7 0-15,4 2 0,-15 2 16,-3 2-16,0 4 0,0 1 15,-7 6-15,-6 5 0,-5 2 16,8 0-16,-8 10 0,2 6 16,-3 7-16,8 1 0,7 5 15,5 4-15,14 1 0,11 2 16,6 22-16,15-8 0,20-12 0,15-5 16,26-2-16,18-2 0,5-7 15,3-6-15,22-6 0,13-6 16,4-3-16,2-2 0,1-5 15,3-4-15,-15-6 0,-10-5 16,-2-9-16,-1-5 0,-15-8 16,-12-5-16,-10-10 0,-8-8 15,-19-9-15,-12-7 0,-23-11 16,-17-10-16,-21 1 0,-13 1 0,-36-6 16,-26-4-16,-19 7 0,-15 5 15,48 25-15,30 16 0,22 12 16</inkml:trace>
  <inkml:trace contextRef="#ctx0" brushRef="#br0" timeOffset="315022.4943">1931 14149 0,'0'0'0,"0"0"0,0 0 16,17 26-16,-17-26 0,15 23 0,-5-9 15,2 2-15,2 2 0,4 8 16,1 1-16,0 0 0,1-1 16,7 4-16,2-1 0,0-3 0,-4-4 15,4-1-15,5-4 16,-4-4-16,-1-4 0,7-2 0,-2-5 16,1-7-16,-1-7 0,2-5 15,-3-8-15,1-3 0,0-4 16,1-8-16,1-5 0,1-15 15,-3-5-15,1-5 0,1-5 16,0-13-16,-3 2 0,15-29 16,-4 16-16,-3 23 0,-3 15 0,-11 19 15,-10 14-15,-5 9 16</inkml:trace>
  <inkml:trace contextRef="#ctx0" brushRef="#br0" timeOffset="323938.7111">19426 14551 0,'0'0'16,"0"0"-16,0 0 0,0 0 0,0 0 15,3 28-15,-3-28 0,2 22 16,-2-22-16,5 27 0,0-12 16,0 3-16,3 3 0,3 2 15,3 2-15,6 9 0,0 0 0,5 2 16,6 3-16,11 6 15,2-3-15,7 1 0,5 0 16,4 4-16,-6-3 0,9-1 0,-2-4 16,4-6-16,-5-6 0,1-4 15,0 0-15,-6-7 0,-5-2 16,8-11-16,1-7 0,-5 0 16,-2-1-16,9-9 0,-9-5 15,-8-5-15,-4-5 0,-2-13 16,-2-8-16,-21 17 15,-1-2-15,-1-27 0,-9 1 0,-4 1 16,-3 3-16,-7-5 0,-3-2 16,-9 1-16,-5 3 0,-12 0 15,-10-2-15,-3 6 0,-2 3 0,-4 1 16,-3 2-16,-2 5 16,-2 3-16,-4 4 0,-4 5 15,4 8-15,1 4 0,-3 8 0,-3 4 16,0 4-16,2 0 0,5 13 15,2 7-15,11 5 0,7 3 0,0 9 16,3 5 0,12 1-16,9 2 0,12 11 15,9 10-15,6 10 16,5 4-16,3-10 0,1-9 0,2 10 16,0 6-16,-6-9 0,-6-6 0,1-17 15,-2-13-15,-1-8 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8:02:12.503"/>
    </inkml:context>
    <inkml:brush xml:id="br0">
      <inkml:brushProperty name="width" value="0.05292" units="cm"/>
      <inkml:brushProperty name="height" value="0.05292" units="cm"/>
      <inkml:brushProperty name="color" value="#FF0000"/>
    </inkml:brush>
  </inkml:definitions>
  <inkml:trace contextRef="#ctx0" brushRef="#br0">12962 2075 0,'0'0'0,"0"0"0,0 0 16,0 0-16,0 0 0,0 0 15,0 0-15,0 0 0,19 23 0,-19-23 16,18 16-16,-18-16 15,23 17-15,-8-6 0,1 2 0,2-1 16,0 0-16,6 0 0,2 0 16,9 4-16,2-3 0,4 2 15,4-2-15,10 4 0,-1 0 0,4-7 16,3-5-16,6-2 16,-5-3-16,15-2 0,4-3 15,-10-1-15,-7 0 0,10-6 16,0-2-16,-9 1 0,-7 0 0,7-9 15,-1-5-15,-6 2 0,-6-2 16,13-14-16,-7-3 0,-11 4 16,-7 1-16,-6-7 0,-3-3 15,-7 5-15,-5 3 0,-1-6 16,-2-3-16,-7-1 0,-4 1 0,-7 0 16,-3 3-16,-4 4 15,-1 2-15,-9-1 0,-5 0 16,0 3-16,0 0 0,-12 2 0,-5 0 15,-4 9-15,1 8 0,-4-1 16,-3-1-16,1 0 0,1 2 16,-7 7-16,-5 4 0,4 1 15,3 3-15,-8 0 0,-5-1 16,5 9-16,4 3 0,-6 6 16,-5 4-16,6 4 0,4 4 0,-6 5 15,-4 2 1,6 0-16,2 0 0,2 10 0,2 8 0,11 5 15,7 5-15,6-1 0,4-1 16,13-2-16,7 0 0,12 12 16,8 7-16,6-6 15,3-4-15,11-3 0,9-1 0,5-10 0,3-7 16,13-1-16,8 1 16,-3-9-16,-1-3 0,9 2 15,6 2-15,-13-4 0,-8-1 0,-18-10 16,-12-5-16,-9-5 0</inkml:trace>
  <inkml:trace contextRef="#ctx0" brushRef="#br0" timeOffset="5233.0616">20160 2429 0,'0'0'0,"0"0"0,0 0 16,29-3-16,-29 3 0,26 0 16,-8 0-16,2-1 0,1 0 15,11 0-15,3 2 16,2 0-16,-1 2 0,6-2 0,4-1 16,10 1-16,-1-1 0,16 1 15,5-1-15,-1 0 0,0 0 0,18 1 16,3 2-16,6-2 0,-7 0 15,51-1-15,-4-1 0,-19 0 16,-11 1-16,1 2 0,2 2 16,-10-1-16,-8-3 0,11 0 15,9 0-15,-12 0 0,-6 1 0,5-1 16,5 1-16,-13 2 16,-10 3-16,4 2 0,1 0 15,-10-3-15,-9-3 0,-3 5 16,-3 2-16,-8-2 0,-5-3 0,-11-3 15,-5 0-15,-9-3 0,-4-2 16,-9-1-16,-7 2 0,-7 1 16,-4 0-16,-11-2 0,-8-1 15,-7 2-15,-4 4 0,-13-4 16,-10-3-16,-3 0 0,-1-1 0,-16 0 16,-10 2-16,-1-1 0,-1 2 15,-18 0-15,-15 0 16,10 1-16,5-2 0,-16 4 15,-12 1-15,10-1 0,6-2 0,-12 2 16,-9 1-16,12 1 0,9 2 0,-12 1 16,-8 4-16,13-4 15,8 1-15,-3 3 0,-3 0 16,16 3-16,10 1 0,-6 0 16,-6 1-16,14-5 0,7-2 0,8 3 15,3 1-15,14 0 0,10-2 16,6-3-16,3-1 0,9-5 15,9-4-15,6 4 0,5 2 16,7-2-16,6-2 0,6 3 16,6 0-16,3-2 0,4-2 15,9-3-15,8 0 0,4 0 16,2 3-16,11-2 0,9 1 16,-4-2-16,-2-3 0,13 0 15,10 2-15,-2 0 0,-2 4 0,9-3 16,4 0-16,-2 1 0,-3 1 15,13-2-15,9 1 0,-8 0 16,-3 2-16,14 0 0,10 0 16,-8 3-16,-7 2 0,9 0 15,6 0-15,-10 0 0,-8-2 0,9-1 16,5-2-16,-9 3 16,-6 0-16,11 2 0,9 0 15,-12-1-15,-8-1 0,1 3 16,2 2-16,-10-1 0,-7 0 0,2-2 15,1-2-15,-12 2 0,-9 1 16,-4 0-16,-3-1 0,-12 0 16,-8 0-16,-10 1 0,-4-1 15,-12-2-15,-7-1 0,-11 1 16,-9 0-16,-11 3 0,-8 2 0,-15-3 16,-9-2-16,17 0 0,13 1 15,10 0-15</inkml:trace>
  <inkml:trace contextRef="#ctx0" brushRef="#br0" timeOffset="8099.8942">6618 3238 0,'0'0'0,"0"0"16,0 0-16,0 0 0,0 0 0,0 0 16,25 6-16,-25-6 0,0 0 15,29 5-15,-29-5 16,30 6-16,-15-2 0,3-1 0,1-1 15,0 0-15,2 2 0,4-1 16,1 2-16,7 0 0,-1 0 16,5-1-16,-1 2 15,0-3-15,1 1 0,12-1 0,4 1 16,-2-2-16,-6 0 0,14 0 16,1 0-16,-6 0 0,-1 0 0,10-1 15,0-3-15,-5-1 0,-3-1 16,1-3-16,-1 1 15,-2 1-15,-3-1 0,11-3 0,0-4 16,-6-1-16,-8 1 0,0-3 16,0-1-16,-9 3 0,-5 0 0,-2-3 15,-1-6-15,-3 4 16,-3-1-16,-3-1 0,-1-4 0,-4 5 16,-3 2-16,-1-7 0,-1-5 15,-4 4-15,-1 2 0,-4-3 16,-2-3-16,-5 2 0,-2 2 15,-5-2-15,-4 1 16,0-1-16,-2-1 0,-5 0 0,-5-2 16,-2 5-16,-2 0 0,-2-2 15,-4-3-15,-2 4 0,-1 4 0,-13 0 16,-4 2-16,5-2 16,5-2-16,-7 2 0,-3 2 15,2 3-15,1 5 0,-27-6 16,5 4-16,12 0 0,6 2 0,-2 4 15,-2 3-15,7 5 0,4 3 16,-3 2-16,-1 0 0,4-1 16,4 0-16,-4 4 0,-1 4 15,4 0-15,1-3 0,-3 6 16,-6 3-16,8 6 0,6 6 0,-5 2 16,1 2-16,4-5 15,3-4-15,-1 11 0,1 5 0,8 6 16,6 2-16,2-3 0,0-4 15,2-3-15,2-2 0,7 9 16,5 6-16,12-3 0,6-2 16,9-3-16,3-4 0,3-3 0,2-3 15,14-3-15,9-1 16,2-5-16,2-3 0,15 2 16,8 4-16,-1-5 0,-3-3 0,-23-6 15,-15-4-15,-11-3 0</inkml:trace>
  <inkml:trace contextRef="#ctx0" brushRef="#br0" timeOffset="13483.6639">5082 4467 0,'0'0'0,"17"0"0,4-1 15,-1-1-15,3 1 0,14-2 0,6 0 16,15 1-16,-1 0 16,18-2-16,10-2 15,19 2-15,-2-1 0,0 1 0,-14 3 0,42-5 16,15-3 0,-29 2-16,-18 2 0,7 3 15,8 3-15,-17 0 0,-13-1 0,14-3 16,11-4-16,-17 6 0,-11 3 0,15-1 15,11 0-15,-15-3 16,-9-2-16,17 6 0,12 2 16,-16-1-16,-11 0 0,18-5 15,14-4-15,-17 3 0,-9 4 0,11-3 16,9 0-16,-14 0 0,-11 1 16,20 4-16,12 5 15,-20-4-15,-15-3 0,-24-1 0,-20 0 16,-11 0-16</inkml:trace>
  <inkml:trace contextRef="#ctx0" brushRef="#br0" timeOffset="13891.0347">10655 4402 0,'0'0'0,"0"0"16,23 1-16,-12 1 0,2-2 15,4 1-15,5 0 0,8-1 16,0 0-16,8-1 0,8 0 16,-2-1-16,0 0 0,14 0 15,15-2-15,-3 3 16,0 0-16,16-3 0,13-1 16,5 1-16,-10-2 0,14 2 0,12-2 15,24 1-15,-9 0 0,-6-1 16,-4-1-16,-2-2 0,-3 1 0,7 0 15,4 0-15,-1 3 16,0 4-16,1-1 0,2 1 16,-8-2-16,-2-4 0,2 3 0,4 1 15,-9 3-15,-4 2 0,-3-4 16,-4-1-16,-7 1 0,-5 0 16,-4-3-16,-3-1 0,-10 1 15,-9 3-15,-7-3 0,-4 0 16,-12 1-16,-6 3 0,-13 0 15,-9 0-15,-7 0 0</inkml:trace>
  <inkml:trace contextRef="#ctx0" brushRef="#br0" timeOffset="227506.0908">3201 6391 0,'0'0'0,"0"0"16,0 0-16,0 0 0,0 0 0,0 0 16,0 0-16,0 0 0,0 0 15,0 0-15,0 0 0,0 0 16,0 0-16,0 0 0,0 0 15,24-9-15,-24 9 0,0 0 16,0 0-16,27-1 0,-27 1 16,22-3-16,-7 4 0,-1-1 15,0 1-15,2-1 0,1-1 16,0 1-16,3 2 0,2-2 16,2-1-16,-1 0 0,1 1 0,11 0 15,1-1-15,0 0 0,-3 1 16,12-1-16,1 1 0,-2-1 15,-5 1-15,5-1 0,1 1 16,-1-2-16,-1 2 0,11-1 16,-1 0-16,-1-2 0,-2 1 0,10 1 15,-1 0-15,-3 2 16,-5-1-16,3 2 0,4-1 0,-8-1 16,-2 0-16,9-1 0,3 1 15,-10 0-15,-5 1 0,3 2 16,5 3-16,-5-1 0,-2-1 15,1-3-15,3 0 0,-3 0 16,-2 3-16,2-1 0,0 1 16,-2 0-16,-2-2 0,3 0 15,2 1-15,-6 0 0,-3-3 0,4 2 16,4 1-16,-5 0 0,-2 0 16,5-1-16,1-1 0,-4-2 15,-4-1-15,3 3 0,1 2 16,-1 0-16,-1-2 0,1 0 15,3 0-15,-3 0 0,-2-1 16,4 0-16,1 0 0,-3 0 16,-3-1-16,3 0 0,3 0 15,-3 0-15,-2-2 0,3 1 16,2 2-16,-5-2 0,-2 1 0,2-1 16,2 1-16,-2-1 0,-3 1 15,4 1-15,1 3 0,-5-2 16,-3 0-16,-8 0 0,-9 0 15,-3-1-15</inkml:trace>
  <inkml:trace contextRef="#ctx0" brushRef="#br0" timeOffset="230954.84">14067 6410 0,'0'0'0,"0"0"0,0 0 0,0 0 15,30-1-15,-18 1 0,4-1 16,0-1-16,1 0 0,3 1 15,3 1-15,5 0 0,2-1 0,3-1 16,3 1-16,0-2 16,0-1-16,10-1 0,0 2 15,-1 0-15,-1 2 0,12 1 16,3 2-16,-6-4 0,-4-2 0,4 2 16,2 2-16,7 1 0,-3 1 15,0-1-15,1-2 0,-4 1 16,-3 1-16,13-2 0,2-1 15,-7 1-15,-6 1 0,5 0 16,2 2-16,-1-2 0,0-1 16,30 3-16,-5 0 0,-12 0 0,-9 1 15,6-3-15,2-2 16,-8 1-16,-6-1 0,5 0 0,3-1 16,-4 4-16,-4 3 0,5 2 15,4 0-15,-5-6 0,-4-4 16,5-1-16,3 0 0,-3 2 15,-3 0-15,5 1 0,5 0 16,-10 0-16,-7 1 0,6-3 16,4 0-16,-1 6 0,-2 3 15,3-3-15,2-2 0,-7 0 0,-5 0 16,4 2-16,4 1 16,-4-2-16,-1 0 0,4 2 0,5 0 15,-9-3-15,-5-2 0,4 2 16,3 2-16,-2 2 0,-3 1 15,4-4-15,4-1 0,-7 0 16,-4 1-16,3 1 0,2 1 16,-4-3-16,-3-2 0,4 2 15,1 3-15,-3 1 0,-3 1 16,3-6-16,2-3 0,-1 7 0,-2 4 16,2-1-16,2-3 15,-7-3-15,-6-1 0,4 4 0,3 1 16,-5-1-16,-3-1 0,7-3 15,5-1-15,-4 2 0,-4 2 16,1-1-16,0-2 0,-2 1 16,-1-1-16,1 0 0,1-2 15,-2 4-15,-2 2 0,2-2 16,2-1-16,-2 0 0,-2 0 0,2 0 16,2 0-16,-18 0 0,0 1 15,11 1-15,3-2 0,-4 0 16,-1 0-16,1 0 0,2-2 15,-3 4-15,0 1 0,3-2 16,3 0-16,-5 2 0,-2 1 16,4-1-16,2 0 0,-3-1 15,-3 1-15,3-1 0,4 1 16,-4 1-16,-3 1 0,4-1 0,3-3 16,-8 1-16,-2 2 0,10 0 15,2-2-15,-9 1 0,-2-2 0,8 1 16,2 1-16,-8 2 15,-1-1-15,1-1 0,1-2 16,1 2-16,0-1 0,0 0 16,1 1-16,-3-3 0,-1 0 0,3 1 15,2-1-15,-3 3 0,-2 0 16,1-3-16,2 0 16,-1-1-16,-1 1 0,1 1 0,2 0 15,-3 1-15,-3-1 16,4-2-16,5-2 0,-6 2 0,-3 2 0,2-3 15,2-2-15,-1 1 16,-1 0-16,4 0 0,0-2 16,0 3-16,-2 2 0,1-2 15,1-1-15,-3 1 0,-3 0 0,2 0 16,2 1-16,-3-1 0,-2-1 16,3 1-16,2-2 15,-2 0-15,-1 1 0,1 1 0,2-2 16,-5 2-16,-1 1 0,3-1 15,2-2-15,-2 1 0,0 0 16,1 1-16,0 0 0,-1 0 16,-1 1-16,3 0 0,4 0 15,-2 1-15,-1-1 0,3 1 16,1 1-16,-3-1 0,-1-1 0,3-1 16,0 1-16,1 1 0,1 1 15,3 1-15,2-1 0,-3-1 16,-4 0-16,6 1 0,4 1 15,-3 1-15,-1 1 0,8-2 16,0-1-16,-8-1 0,-1-1 16,10 1-16,2 1 0,-3 0 0,-2 2 15,3-2-15,1 0 16,-5 0-16,-4-1 0,6 0 16,4 1-16,-6 0 0,-2 0 0,25-2 15,-2-1-15,-26 0 0,-1-1 16,18 1-16,-3 3 0,-5 2 15,-6 1-15,5-4 0,2-4 16,-4 1-16,-3 2 0,2 0 16,0 1-16,-2-2 0,-3-2 0,3 2 15,5 1-15,-5 1 0,-2 0 16,4 1-16,5-1 0,-3-1 16,-3 1-16,2 1 0,1 2 15,-5-3-15,-3-3 0,7 3 16,3 2-16,-6-2 0,-3-1 15,3 0-15,2-1 0,-3 1 16,-3 0-16,4 5 0,1 4 16,-4-7-16,-2-4 0,4 0 15,4 1-15,-6 1 0,-3 0 0,3 1 16,3-1-16,-5 0 16,-2 0-16,2 2 0,2 1 15,-19-2-15,4-3 0,11-1 0,4 1 16,-8 2-16,-2 0 0,6 1 15,3 1-15,-3 0 0,-4 2 16,6-2-16,3-1 16,-4 0-16,-2 0 0,1 2 0,4-1 15,-6 0-15,-5 0 0,6-1 16,4 1-16,-6-1 0,-3 0 0,4 0 16,1-2-16,-2 1 0,-4 1 15,3-1-15,3-1 0,-5 1 16,-3-1-16,3 1 0,2 0 15,-7 1-15,0 0 0,1 1 16,1-1-16,-1-1 0,-1-2 0,2 1 16,1 2-16,-2 0 15,-3 0-15,3-1 0,2-1 16,-3 0-16,-2 2 0,4 2 16,2 0-16,-2-3 0,-1 0 0,-1-2 15,2 1-15,-5 1 0,-1 1 16,8-2-16,2 2 0,-7 0 15,-2 2-15,4-2 0,2 0 16,-1 0-16,-2 0 0,2-2 16,2-1-16,-3-1 0,1 0 0,1 4 15,1 3-15,-3-2 0,-1-2 16,2 1-16,2 1 16,-2-1-16,-1 2 0,2-1 15,2 1-15,-3-3 0,0 0 0,2-2 16,4 2-16,-5 0 0,-2 0 15,2 2-15,2 0 0,-1-2 16,-2-4-16,0 4 0,-1 3 16,0-1-16,-1-1 0,1 0 15,0 1-15,1 0 0,-1-1 0,1 1 16,0-1-16,-1-1 0,-2-1 16,2 1-16,1 2 0,-2-1 15,-2 1-15,2-2 0,-1 0 16,1 2-16,-1 2 0,3 1 15,2-2-15,-3-1 0,-1-1 16,0 1-16,-1-1 0,0 3 16,-2 1-16,0-1 0,0 2 15,-4-1-15,-3 2 0,-3 0 16,-3 1-16,-3-2 0,-3-1 0,-1-1 16</inkml:trace>
  <inkml:trace contextRef="#ctx0" brushRef="#br0" timeOffset="232504.9842">2608 7424 0,'0'0'0,"0"0"0,0 0 15,0 0-15,0 0 0,0 0 16,0 0-16,35 1 0,-35-1 0,19 5 16,-19-5-16,28 5 15,-13-4-15,3 2 0,3 0 16,-1-1-16,2 0 0,2-1 0,3-1 16,9 0-16,-1 0 0,3 1 15,4 0-15,-2-1 0,1-1 16,13-1-16,1-2 0,0 2 15,-1 2-15,10-1 0,3-2 16,-5 2-16,-4 1 0,13 0 16,3 0-16,-5 1 0,-8 2 0,17-1 15,2-2-15,-8 2 16,-9 0-16,35 9 0,-4 4 16,-9-5-16,-5-3 0,2 0 15,4-1-15,-7 2 0,-4 0 0,4 4 16,5 4-16,-26-5 0,-19-3 15,-13-4-15</inkml:trace>
  <inkml:trace contextRef="#ctx0" brushRef="#br0" timeOffset="234638.6872">23982 6392 0,'0'0'0,"0"0"15,0 0-15,0 0 0,0 0 0,27-10 16,-27 10-16,22-1 16,-22 1-16,26 0 0,-13 0 15,1 0-15,1 1 0,1 2 16,4 0-16,0 1 0,0-1 0,2 0 16,2-2-16,8 2 15,1-1-15,2 0 0,4 1 16,-2-1-16,1 0 0,10-1 0,2 0 15,-1-1-15,-1 0 0,13 0 16,0 2-16,-3-2 0,-5 0 16,11 0-16,1 0 0,-7 3 15,-4 1-15,5-2 0,2-1 16,-3 0-16,-5-1 0,10 3 0,3 1 16,-8-3-16,-4-2 0,4 3 15,5 2-15,-7-2 0,-5-1 16,26 1-16,-3-1 0,-8 1 15,-4 2-15,2-2 0,1 0 16,-9 0-16,-5-1 0,6 1 16,6-1-16,-7 3 0,-3 0 0,1-7 15,2-3-15,-9 3 0,-4 1 16,3 0-16,3-1 16,-7-2-16,-4 2 0,4-2 0,1 0 15,-1 2-15,0-2 0,-1 1 16,-1 0-16,-5 2 0,-6 1 15,7-5-15,3-4 0,-18 4 16,2-1-16,5-2 0,3-2 16,-4-1-16,0 3 0,-1-6 15,1-1-15,-3 1 0,-2 1 0,4-4 16,1-3-16,-7 3 0,-2 0 16,-1-3-16,1 0 0,-3-1 15,0-2-15,0-1 0,0 0 16,1 3-16,-2 0 0,-1-3 15,0-4-15,-3 3 0,-2 2 16,-1-2-16,-2-1 0,-1 5 16,0 1-16,-2-3 0,1 2 15,-3-3-15,-3 1 0,0-2 16,0 0-16,-4 2 0,-2-1 0,-3 2 16,-3-1-16,-3 0 0,-2 1 15,-2 0-15,-1 1 0,-2 0 16,-3 1-16,-5-2 0,-5-1 15,-2 2-15,-1 2 0,-9-6 16,-1-2-16,-1 6 0,-1 7 16,-6-1-16,-3 1 0,-7-1 15,5-3-15,-6 3 0,-6-1 16,5 2-16,4 0 0,-41-2 0,1 4 16,13 3-16,9 1 0,-4 1 15,-4 1-15,8 3 0,7 2 16,-9 1-16,-5-1 0,7 1 15,5 0-15,-7 3 0,-5 4 16,9-1-16,7 1 0,-6 3 16,-3 0-16,8 0 0,8-3 0,-10 8 15,-4 4-15,7-4 0,5-3 16,-7 5-16,-4 3 16,8 2-16,6 2 0,-6 1 0,-2 3 15,8-2-15,5 0 0,-3 5 16,-2 4-16,6-6 0,3-4 15,0 8-15,-1 1 16,10 6-16,10 4 0,-3-1 0,0 1 16,8-5-16,8-4 0,3 8 15,2 2-15,4-2 0,4-2 0,5 8 16,6 6-16,1-8 0,4-6 16,7 3-16,7-1 15,7-1-15,5-1 0,11 0 0,10 1 16,-16-13-16,-10-9 0,-8-6 15</inkml:trace>
  <inkml:trace contextRef="#ctx0" brushRef="#br0" timeOffset="243722.7114">24300 4105 0,'0'0'0,"0"0"16,0 0-16,0 0 0,0 0 16,0 0-16,0 0 0,-19 25 15,19-25-15,-22 29 0,4-13 16,-1 2-16,-1 1 0,-5 5 15,-5 4-15,-8 8 0,-2 0 16,-16 15-16,-6 5 16,6-4-16,4-5 0,-4 5 0,-2 4 15,10-9-15,7-6 0,6-5 0,9-12 16,9-6-16</inkml:trace>
  <inkml:trace contextRef="#ctx0" brushRef="#br0" timeOffset="244022.5791">23801 4671 0,'0'0'0,"14"-5"0,4-2 16,6-1-16,6-2 0,14-4 15,5-2-15,11 0 0,1 1 0,9-4 16,-2 4-16,2-1 16,-7 3-16,-6 5 0,-4 2 0,-9 5 15,-5 2-15,-7 5 0,-4 3 16,-7 3-16,-6 1 0,-7 7 15,-5 3-15,-9 5 0,-5 6 16,-5 2-16,-3 5 0,-4 2 16,-3 3-16,-3-1 0,-2 1 15,2-4-15,3-3 0,-9 2 16,-4-5-16,6-6 0,5-5 0,1-5 16,0-7-16,3-3 0,1-1 15,0-6-15,0-5 0,4-3 16,0-4-16,-1-6 0,-2-3 15,6 5-15,4 3 0,3 3 16</inkml:trace>
  <inkml:trace contextRef="#ctx0" brushRef="#br0" timeOffset="244188.9774">24071 4636 0,'0'0'0,"0"0"16,0 0-16,0 0 0,0 0 0,0 0 15,-12 30-15,12-30 0,-20 34 16,7-11-16,-3 4 0,0 3 15,-1 0-15,-4 12 0,1 1 16,1-3-16,1-4 0,1 3 16,2-7-16,4-9 0,2-6 0,3-4 15,0-2-15,2-3 0</inkml:trace>
  <inkml:trace contextRef="#ctx0" brushRef="#br0" timeOffset="244388.62">24408 4552 0,'0'0'0,"0"0"16,0 0-16,0 0 0,0 0 16,-5 30-16,5-30 0,-21 42 15,6-10-15,-4 4 0,-3 6 16,-8 12-16,0 3 0,-5 9 0,1-6 16,-5 2-16,4-10 0,4-9 15,2-9-15,-1-3 0,2-9 16,3-10-16,0-7 0,10-1 15,3-2-15,2 1 0</inkml:trace>
  <inkml:trace contextRef="#ctx0" brushRef="#br0" timeOffset="244522.0232">23815 4836 0,'0'0'0,"0"0"0,0 0 16,0 0-16,0 0 0,35-2 0,-35 2 15,36 0-15,-13 1 0,4 2 16,2 1-16,4-1 0,3 0 15,2-1-15,-5 0 0,-5 0 16</inkml:trace>
  <inkml:trace contextRef="#ctx0" brushRef="#br0" timeOffset="244960.3186">25105 4490 0,'0'0'0,"0"0"0,0 0 16,0 0-16,0 0 0,-16 20 16,16-20-16,-30 36 0,13-15 0,1 6 15,-1 4-15,3 1 0,1 0 16,2 5-16,5-2 16,6 2-16,5-7 0,9-7 0,8-7 15,3-5-15,3-8 0,3-4 16,3-4-16,-2-3 0,-1-2 15,5-5-15,1-4 0,-8 0 0,-2-1 16,-6-3-16,-4-2 16,-3 0-16,-6 0 0,-5 2 15,-7 2-15,-3 3 0,-3 3 0,-6 4 16,-4 5-16,2 5 0,1 3 16,-5 9-16,-3 5 0,3 2 15,2 3-15,1 6 0,1 8 16,3 2-16,2 0 0,1 6 15,0 7-15,-1 2 0,5-3 16,-1 0-16,0 1 0,2-9 16,1-6-16,2-1 0,3-6 0,2-12 15,3-5-15,3-9 0,4-8 16,-2 2-16,-2 1 0,-3 2 16</inkml:trace>
  <inkml:trace contextRef="#ctx0" brushRef="#br0" timeOffset="245105.9218">25772 4345 0,'0'0'0,"0"0"15,0 0-15,0 0 0,0 0 0,0 0 16,0 0-16,-6 27 0,6-27 16,-19 34-16,2-10 0,3-3 15,1-2-15,2-3 0</inkml:trace>
  <inkml:trace contextRef="#ctx0" brushRef="#br0" timeOffset="245239.4192">25422 4750 0,'0'0'0,"0"0"16,0 0-16,34-9 0,-34 9 0,43-10 15,-10 3-15,10 0 16,0-2-16,3 1 0,4-1 0,7-1 16,-4 1-16,7-1 0,-5 1 15,-12 4-15,-10-1 0,-7 2 16</inkml:trace>
  <inkml:trace contextRef="#ctx0" brushRef="#br0" timeOffset="245455.3052">25748 4787 0,'0'0'0,"0"0"16,0 0-16,-22 27 0,11-14 16,-6 10-16,0 5 0,1 0 15,3 0-15,0 6 0,3-2 16,4-3-16,5-4 0,8-5 15,5-1-15,6-8 0,4-2 0,9-5 16,7-4-16,1-3 16,-1-4-16,11-4 0,2-3 0,-5-2 15,-4-1-15,-5 3 0,-9 4 16,-7 1-16</inkml:trace>
  <inkml:trace contextRef="#ctx0" brushRef="#br0" timeOffset="245655.8913">26409 4643 0,'0'0'16,"0"0"-16,0 0 0,36-9 0,-36 9 15,41-6-15,-13 2 0,3 1 16,1 0-16,10-1 0,1 0 16,5 0-16,-2 0 0,-4 0 15,-3-2-15,-6 1 0,-4 1 16,-3-1-16,-5 1 0,-11-2 15,-4 2-15,-2-1 0,0 2 16,-2 0-16</inkml:trace>
  <inkml:trace contextRef="#ctx0" brushRef="#br0" timeOffset="245905.995">26770 4507 0,'0'0'0,"0"0"0,0 0 15,0 0-15,0 0 0,0 0 16,-10 32-16,10-32 0,-13 31 0,3-9 15,-2 4-15,-3 2 16,0 1-16,-5 6 0,1-2 16,3-3-16,3-7 0,-1-1 15,4-4-15,4-4 0,3-3 0,7-8 16,7-3-16,3-3 0,3-2 16,5-1-16,4-3 0,7-2 15,1-2-15,-3 3 0,1 0 16,-3 1-16,-1 2 0,0-1 15,-2 0-15,-9 2 0,-2 0 16,-4 2-16,-2 1 0,-2-1 0</inkml:trace>
  <inkml:trace contextRef="#ctx0" brushRef="#br0" timeOffset="246122.1062">26680 4878 0,'0'0'0,"0"0"16,0 0-16,0 0 0,-22 27 0,22-27 15,-16 27-15,11-12 0,0-2 0,2 1 16,1 0-16,2-2 0,2 1 16,3-5-16,4 0 15,2-3-15,1-1 0,6-4 0,2-3 16,0 0-16,1 0 0,-3-1 16,1-1-16,-3-1 0,-4-1 15,-4 3-15,-1-1 0,-1 0 16,-2 2-16,0 0 0</inkml:trace>
  <inkml:trace contextRef="#ctx0" brushRef="#br0" timeOffset="246322.4785">26462 4965 0,'0'0'0,"0"0"15,0 0-15,0 0 0,0 0 16,-14 30-16,14-30 0,-15 28 15,5-13-15,-4 4 0,-1 1 16,-2 1-16,1-1 0,-4 4 16,2 0-16,3-5 0,2-2 0,2-3 15,1-2-15,2-1 0,2-2 16,0-2-16</inkml:trace>
  <inkml:trace contextRef="#ctx0" brushRef="#br0" timeOffset="246505.7187">26449 5103 0,'0'0'0,"0"0"0,0 0 15,32 9-15,-16-5 0,2 3 16,4 1-16,4 2 0,2 1 0,11 5 16,2-2-16,1 2 0,0-1 15,9 1-15,0-2 0,5-1 16,-4-2-16,-4-3 0,-4-5 16,-8 1-16,-6-1 0,-3-3 15,-1-2-15,-6-3 0,-4-2 0,-4 2 16,-2 0-16,-2 2 15</inkml:trace>
  <inkml:trace contextRef="#ctx0" brushRef="#br0" timeOffset="246838.536">27028 4817 0,'0'0'0,"0"0"0,0 0 15,0 0-15,30-9 0,-30 9 16,31-1-16,-16 1 0,-1 2 15,0 0-15,-2 3 0,-1 2 16,-2 1-16,-4 2 0,-2-1 16,-4 3-16,-4 1 0,-4 2 0,-3 1 15,-5 5-15,0-2 0,0 1 16,2-1-16,1 0 0,2-2 16,3-1-16,4 0 0,4-4 15,3-3-15,8 0 0,5-1 16,5-4-16,5-3 0,3-1 15,6-1-15,8-2 0,-1-3 0,-1 1 16,-2-2-16,3-1 0,-6-2 16,-6 3-16,-6 0 15,-5-3-15,-5-1 0,-3-1 0,-3 0 16,-3 3-16,-1 2 0,1 2 16</inkml:trace>
  <inkml:trace contextRef="#ctx0" brushRef="#br0" timeOffset="247038.5407">28178 4362 0,'0'0'0,"0"0"16,0 0-16,0 0 0,0 0 16,0 0-16,-11 21 0,11-21 15,-27 22-15,7-6 0,-3 1 16,-2 1-16,-3-1 0,0 2 15,-1 2-15,-6 4 0,2-2 0,-1 1 16,6-5-16,6-3 0</inkml:trace>
  <inkml:trace contextRef="#ctx0" brushRef="#br0" timeOffset="247209.2129">27859 4654 0,'0'0'0,"0"0"0,0 0 15,0 0-15,6 29 0,-6-29 16,-4 35-16,1-12 0,0 3 0,-2 3 16,-1 3-16,-2 6 0,0-2 15,1-3-15,-2-1 0,1-1 16,1-8-16,3-3 0,0-5 16,0-1-16</inkml:trace>
  <inkml:trace contextRef="#ctx0" brushRef="#br0" timeOffset="247505.5563">27930 4821 0,'0'0'0,"0"0"0,13-14 16,-3 4-16,1-1 0,3-1 16,4 1-16,5-5 0,1 1 0,1 2 15,-1 2-15,0 3 0,-1 3 16,5 0-16,-3 4 0,-3 2 16,-3 4-16,-3 6 0,-1 3 15,-5 6-15,-4 4 0,-2 7 16,-3 7-16,-2 4 0,-3 5 15,-1 7-15,-2-2 0,3-5 16,2-5-16,-1-3 16,1-5-16,1 3 0,1-3 0,1-4 15,0-5-15,-3-6 0,-2-3 0,-4-1 16,-1-3-16,-1-5 0,-1-3 16,-3-5-16,-4-5 0,-1-1 15,-4-4-15,-1-3 0,-1-3 16,4 2-16,3 3 0,4 4 15</inkml:trace>
  <inkml:trace contextRef="#ctx0" brushRef="#br0" timeOffset="247655.0738">27866 4918 0,'0'0'0,"0"0"0,0 0 16,26-8-16,-26 8 0,30-5 0,-13 2 15,1 1-15,2 0 0,0 0 16,0 2-16,-3 2 0,1 2 15,1 1-15,-4-1 0,-3-1 16,-1 1-16,-2-2 0</inkml:trace>
  <inkml:trace contextRef="#ctx0" brushRef="#br0" timeOffset="247838.7332">27834 5020 0,'0'0'0,"0"0"0,0 0 16,0 0-16,31-7 0,-31 7 15,34-9-15,-13 5 0,1 1 0,1 1 16,0-2-16,-1 2 16,-1 0-16,1 0 0,-3 1 15,-7-1-15,-4 4 0,-6 0 0,-4 0 16,1 1-16,1-3 0,-2 4 16</inkml:trace>
  <inkml:trace contextRef="#ctx0" brushRef="#br0" timeOffset="247972.1663">27661 5169 0,'0'0'15,"0"0"-15,0 0 0,0 0 16,0 0-16,0 0 0,39 6 16,-15-8-16,4-3 0,5-1 15,5 0-15,3-1 0,2 1 0,13-4 16,1-1-16,2 0 0,-12 1 16,-8 3-16</inkml:trace>
  <inkml:trace contextRef="#ctx0" brushRef="#br0" timeOffset="248172.2684">28609 4907 0,'0'0'15,"0"0"-15,0 0 0,-39 12 0,18-3 16,-5 3-16,-6 4 16,-15 7-16,-6 4 0,-19 8 0,-4 1 15,-15 8-15,3-1 0,-11 7 16,4-3-16,-1 1 0,11-6 15,-25 10-15,15-6 0,20-7 16,14-5-16,8-8 0,6-8 16,17-5-16,8-4 0,7-4 0</inkml:trace>
  <inkml:trace contextRef="#ctx0" brushRef="#br0" timeOffset="264455.7224">24002 6262 0,'0'0'15,"0"0"-15,0 0 0,0 0 0,0 0 16,0 0-16,5-19 16,-5 19-16,0 0 0,0 0 0,27-5 15,-27 5-15,22 3 0,-22-3 16,35 3-16,-14-2 0,0 1 0,4 2 15,4-1-15,9 2 16,1 0-16,7 2 0,6 0 16,10 1-16,-3 2 0,21 1 15,4 0-15,-6 0 0,-4-2 0,19 2 16,18 0-16,-12-2 16,-9-2-16,51-2 0,-3-5 15,-18 4-15,-10-1 0,10 1 0,9-3 16,-17 2-16,-9 1 0,16 2 15,13 1-15,-15-3 0,-10 0 16,17-2-16,14-2 0,-15-1 16,-10 0-16,16 2 0,10 1 15,-17-2-15,-10 0 0,17 3 16,13 4-16,-16-5 0,-12-3 0,15 4 16,9 2-16,-19 0 0,-12 1 15,16-3-15,10 0 0,-15 0 16,-10 2-16,14 3 15,12 1-15,-21-3 0,-11-3 0,12-1 16,11-1-16,-17-1 0,-11-1 16,6 0-16,3 1 0,-13 1 15,-9-1-15,12-1 0,8-3 16,-12 1-16,-12-1 0,5 2 0,2 2 16,-12 2-16,-8 3 0,5-6 15,7-3-15,-14 5 0,-8 4 0,6 0 16,3 3-1,-13-4-15,-8 0 0,0 0 0,2 3 16,-10-1-16,-5-4 0,-4-2 16,-4-1-16,-10 2 0,-5 2 0,-11-2 15,-6-2-15,-11-1 16,-6-1-16,7 0 0,6 2 0,5-1 16</inkml:trace>
  <inkml:trace contextRef="#ctx0" brushRef="#br0" timeOffset="265807.6523">2344 7565 0,'0'0'16,"0"0"-16,0 0 0,0 0 0,0 0 0,27-17 15,-27 17-15,22-10 16,-22 10-16,31-13 0,-11 6 16,-1 0-16,3 0 0,1 2 15,5 1 1,6-2-16,-1 0 0,3 2 0,3 1 0,-1 0 0,0 1 16,13 0-16,3 0 15,-1 0-15,-6 0 0,16-1 0,0 0 16,-2 2-16,-1-1 0,15 1 15,1 1-15,-7-1 0,-2-1 16,10 2-16,4 1 0,-6-2 16,-4-3-16,36 4 0,-5 1 15,-10 0-15,-8-2 0,-2 0 0,1-1 16,-5-1-16,-5 0 0,2-3 16,4-1-16,-5 3 0,-2 1 15,-3-1-15,-3 1 0,-7 0 16,-6 2-16,-1 0 0,-1-2 15,-10 4-15,-4 2 0,-8 5 16,-2 5-16,-5 1 0,-2 2 0,-6-5 16,-6-4-16,-2-2 0</inkml:trace>
  <inkml:trace contextRef="#ctx0" brushRef="#br0" timeOffset="283656.4025">6174 7475 0,'0'0'0,"0"0"0,0 0 0,0 0 16,0 0-16,0 0 0,25-14 15,-25 14-15,0 0 0,28-7 16,-28 7-16,24-6 0,-11 4 0,0-1 15,5 0-15,0 2 0,-1 0 16,1-1-16,3 1 16,1-1-16,0 1 0,9 0 15,1 1-15,-1-1 0,-3 0 0,4 2 16,2 1-16,5-2 16,-4 0-16,4 0 0,2 1 0,-4-1 15,-2 1-15,2 1 0,1 1 16,-2-1-16,-2 0 0,10 0 15,1 0-15,-4 1 0,-4-1 0,5-1 16,4 0-16,-6 1 0,-2-1 16,9 2-16,4 0 15,-6 2-15,-2-2 0,3 0 0,0-2 16,-3-1-16,-3-1 0,3 1 16,2 2-16,-2-1 0,-3-2 0,12 2 15,3 1-15,-6-1 16,-5-1-16,5 1 0,6 1 15,-7-4-15,-4-3 0,5 1 16,2 2-16,-3 2 0,-3 0 0,26 0 16,-3-2-16,-28 3 0,-1 1 15,30 2-15,-2 0 16,-11-2-16,-5-2 0,6-1 0,6 0 16,-9 0-16,-7-1 0,10 5 15,3 1-15,-5 1 0,-3-1 0,5 0 16,2-3-16,-8 0 15,-6-2-15,10 1 0,8 0 16,-9 3-16,-6 4 0,8 0 16,3 1-16,-4-3 0,-3-4 0,5 0 15,6-1-15,-8 0 0,-4 1 16,6 1-16,6 1 0,-3-2 16,-3-1-16,7-1 0,5-1 15,-10 2-15,-7 2 0,11-4 16,7-1-16,-7 2 0,-6 1 15,8 0-15,6 0 0,-10-2 0,-6 0 16,7-1-16,7 2 16,-10 0-16,-6-1 0,11 1 15,6 0-15,-11 4 0,-6 3 0,7-3 16,5-1-16,-5 1 0,-1 2 16,6 1-16,4 3 0,-9-6 15,-7-4-15,6 3 0,6 1 16,-2 3-16,-3 1 0,8 3 15,6 0-15,-10-1 0,-6 0 0,7 0 16,6-2-16,-6-1 0,-4-1 16,10-1-16,10 1 15,-12 1-15,-7 1 0,10-4 16,7-1-16,-6 1 0,-4 0 0,8 1 16,6 2-16,-8-2 0,-4 1 15,9 1-15,6 2 0,-11-4 16,-8-2-16,14-3 0,8-1 15,-13 2-15,-8 2 0,13 0 16,8 0-16,-13 0 0,-8 1 0,12-3 16,12-4-16,-15 1 0,-9-1 15,9 1-15,8 2 16,-11 1-16,-7 1 0,11-2 0,7 0 16,-10-2-16,-7 0 0,7-2 15,6 1-15,-8 0 0,-7 0 0,9 3 16,8 1-16,-9-3 15,-7-1-15,9-2 0,5-1 16,-10 2-16,-7 3 0,7-3 16,5-2-16,-7 4 0,-4 3 0,9 0 15,6 0-15,-10-1 0,-8 0 16,7-2-16,6-1 0,-7 0 16,-4 1-16,8-2 0,3 1 15,-11 0-15,-8 0 0,10 3 16,7 2-16,-9-4 0,-6-2 0,10 2 15,6-1-15,-7 2 16,-5 1-16,7-1 0,6 0 16,-10-2-16,-7-1 0,12 3 15,6-1-15,-10 3 0,-6 3 0,9-3 16,8 0-16,-6 0 0,-5 0 16,7-3-16,5-1 0,-10 1 15,-5 2-15,11 2 0,8 3 16,-11-3-16,-7 1 0,11-5 15,8-3-15,-9 3 0,-7 2 0,8 3 16,7 5-16,-11-6 0,-6-1 16,10 1-16,8 4 15,-8-5-15,-6-3 0,10 0 16,4-1-16,-4 2 0,-3 4 0,9 2 16,5 2-16,-9-5 0,-6-2 0,9-4 15,8-2-15,-9 3 16,-7 0-16,10 0 0,7 2 15,-10 0-15,-8-1 0,12 1 16,9-2-16,-12 2 0,-9 0 0,12 1 16,9-1-16,-11 1 0,-9 0 15,13-3-15,9-1 16,-12 0-16,-9-1 0,12 4 0,8 2 16,-14 1-16,-8 0 0,10-3 15,7-1-15,-12 0 0,-7-1 0,10-1 16,7-1-16,-9 1 15,-8 1-15,13-3 0,9 0 16,-10-1-16,-7 0 0,8 1 16,6 1-16,-12 1 0,-7 1 0,10 3 31,6 1-31,-11-4 0,-8 0 0,6-1 0,4 3 0,-15 3 16,-9 2-16,0 3 0,1 0 15,-13-4-15,-9-2 0,0 5 16,-1 2-16,-8 1 0,-3-1 0,-5 0 15,-4-2-15,-4-1 16,-3-1-16,-3-1 0</inkml:trace>
  <inkml:trace contextRef="#ctx0" brushRef="#br0" timeOffset="291758.2813">2273 5840 0,'0'0'15,"0"0"-15,0 0 0,0 0 0,0 0 16,0 0-16,16 30 0,-16-30 16,4 25-16,-4-25 0,6 36 15,-5-14-15,1-1 0,-1 2 16,-1 4-16,0-2 0,0-2 0,2 8 15,4-2-15,0-4 16,1-4-16,3-3 0,6-4 16,2-6-16,1-2 0,6-7 0,8-7 15,10-7-15,1-4 0,8-10 16,7-6-16,8-8 0,-1 0 16,12-13-16,3-3 15,0-3-15,-9 8 0,17-14 0,-14 12 16,-21 15-16,-13 8 0,-12 11 15,-9 7-15,-7 4 0</inkml:trace>
  <inkml:trace contextRef="#ctx0" brushRef="#br0" timeOffset="303857.2286">3824 8568 0,'0'0'0,"0"0"0,0 0 0,0 0 16,19-6-16,-19 6 0,0 0 15,21-9-15,-21 9 0,0 0 16,27-7-16,-18 6 0,1 1 0,2 0 15,2 0-15,-1 0 16,1 0-16,1 0 0,-1 0 16,0 0-16,1-1 0,0 1 0,2 2 15,1-2-15,-2 0 0,6 1 16,0 2-16,0-3 0,-3 0 16,2 0-16,1 2 0,0-1 15,0-1-15,0-2 0,0 1 16,2 0-16,-1 2 0,5-1 15,0-1-15,1-1 0,-1 1 0,7-1 16,0 0-16,-1 0 0,-4 1 16,3-1-16,3 1 15,-2-1-15,-1 0 0,1 1 0,1 1 16,-1-2-16,1 2 0,3 0 16,1 2-16,-3-2 0,-1-2 15,1 1-15,0-2 0,-1 3 0,0 0 16,0-1-16,1-1 15,-3 0-15,-1-2 0,1 4 16,4 4-16,-4-4 0,-3-2 0,2 1 16,3 1-16,-1-2 0,-2 0 15,2 2-15,-2 0 0,1 2 16,0 0-16,-2 1 0,2-2 16,1-2-16,-3-1 0,2 0 15,1 0-15,-4 1 0,0-1 16,3 2-16,3 2 0,-4-2 15,-2 0-15,2-2 0,1 1 0,0-2 16,0 1-16,-1 1 0,-1 0 16,1 1-16,-3 1 0,2 0 15,0-1-15,-2-1 0,0 1 16,2-1-16,2-2 0,-2 4 16,-6 2-16,5-3 0,3-1 15,-3 2-15,2 1 0,-2-1 16,-2-3-16,1 1 0,0 1 0,0 0 15,2 0-15,-1 0 16,-1 1-16,3 0 0,1-1 16,-2-1-16,-3-1 0,5 0 15,4 2-15,-3 0 0,-2 2 0,2-2 16,-1-2-16,3 4 0,-1-1 16,-1-2-16,0-3 0,-1 2 15,-1 1-15,6-1 0,-1-2 16,-6 3-16,0 0 0,6 1 15,1 0-15,-9 0 0,1 0 0,7-1 16,1 0-16,-7 1 0,-1 2 16,7-2-16,2-2 15,-8 0-15,-1-1 0,7 1 0,2 1 16,-4 0-16,-1 0 0,-1 0 16,4-2-16,-4 2 0,-1 1 0,0-1 15,1-2-15,-1 2 16,-2-1-16,4 3 0,2 1 15,-9-1-15,0-1 0,7-1 16,2-1-16,-7 1 0,0-2 16,6 1-16,0 1 0,-5 3 0,-1 1 15,8-5-15,3-2 0,-9 1 16,-1 2-16,6-1 0,1 1 16,-7 1-16,0-1 0,6 0 15,2 0-15,-3-1 0,-1-1 16,2 4-16,2 3 0,-6-3 15,-2-2-15,3 0 0,1-1 16,-2 0-16,-1 0 0,3 4 0,4 1 16,-5-1-16,-2-2 0,1 0 15,1-2-15,-5 2 0,1 2 16,5 0-16,0 0 16,-5-2-16,0-1 0,7 0 0,2 2 15,-10-1-15,0 1 0,7-1 16,3 2-16,-10-4 0,1 1 0,6 0 15,2 2-15,-8-1 16,1 1-16,6-1 0,1 0 16,-7 0-16,0-1 0,7 1 0,-1 0 15,-6 1-15,-1-1 0,8 0 16,2 0-16,-8-1 0,-3 1 16,10 0-16,1 1 0,-2-1 15,-4 2-15,2-2 0,3 0 16,-3 0-16,-1 0 0,4 0 15,1 0-15,-1 0 0,-3 0 0,3 0 16,1 0-16,-1 1 16,-3 1-16,4-1 0,1 0 15,-1 2-15,-2 0 0,3-1 0,2-1 16,-5 0-16,-1 2 0,1-2 16,3-1-16,-3 2 0,-1-1 15,2 0-15,3 1 0,-2-1 0,-2 1 16,4 0-16,2 1 15,-1-1-15,-1-1 0,2 2 16,2-1-16,-2 0 0,-1 1 0,8 1 16,2-2-16,-10 0 0,-2 1 15,11 0-15,3 1 16,-7 1-16,-4-2 0,-3 3 0,-2-1 16,-10 0-16,-8-2 0,-6-1 15</inkml:trace>
  <inkml:trace contextRef="#ctx0" brushRef="#br0" timeOffset="305008.5857">7714 8439 0,'0'0'0,"0"0"16,0 0-16,0 0 0,0 0 0,0 0 15,0 0-15,30 12 0,-30-12 16,22 8-16,-22-8 16,37 12-16,-18-6 0,7-1 0,6 2 15,1-1-15,0-1 0,17 2 16,5 0-16,12 1 0,-1-2 0,18 2 16,6 0-16,-9-2 15,-5-3-15,20 1 0,17 2 16,-16-4-16,-11-3 0,46-1 15,-4-3-15,-22 0 0,-16-1 0,6 1 16,5 2-16,-17 1 16,-12 1-16,3-8 0,3-4 15,-9-1-15,-8 1 0,2-2 0,1-2 16,-11 1-16,-7-1 0,4-4 16,3-3-16,-10 1 0,-8 1 0,3-3 15,0-2-15,-6 1 16,-5-1-16,-2-7 0,0-2 15,-6 8-15,-5 6 0,3-8 16,1-3-16,-6 5 0,-4 3 0,-4-5 16,-4-2-16,-4 1 0,-2 5 15,-7-8-15,-3-3 16,-4 7-16,-3 5 0,-11-3 0,-7-3 16,16 15-16,-4-2 0,-15-8 15,-8-4-15,7 9 0,-1 4 0,-39-10 16,-3 2-16,12-1 15,8 0-15,-9 3 0,-7 2 16,8 6-16,6 4 0,-12 1 16,-7 0-16,10 2 0,6 0 0,-13 2 15,-10-2-15,11 6 0,7 3 16,-14 1-16,-8 2 0,11 0 16,7-1-16,-13 8 0,-7 6 15,12 1-15,8 2 0,-9 6 16,-6 3-16,18-1 0,11-1 0,-3 11 15,-1 7-15,9-9 0,7-5 16,6 11-16,3 7 16,10-4-16,5 1 0,9 2 0,5 3 15,9-5-15,7-5 0,14 10 16,9 5-16,7-8 0,4-10 16,14-4-16,11-4 0,7-4 15,5-2-15,18-2 0,15 0 16,-4-3-16,-5-1 0,-28-5 15,-21-4-15,-12-3 0</inkml:trace>
  <inkml:trace contextRef="#ctx0" brushRef="#br0" timeOffset="306206.8069">10699 7287 0,'0'0'0,"0"0"16,0 0-16,35 2 0,-21-2 0,3 0 15,4-1-15,3 0 16,1 1-16,10-2 0,4-2 15,-3-1-15,1 0 0,4-1 16,-2 1-16,-6-1 0,-4 2 0,-6 0 16,-4-1-16,-6 2 0,-3 0 15,-2 0-15,-2 2 0,0 0 16</inkml:trace>
  <inkml:trace contextRef="#ctx0" brushRef="#br0" timeOffset="306423.8666">11053 7153 0,'0'0'0,"0"0"16,0 0-16,-1 22 0,1-22 0,-6 29 15,0-5-15,-1 0 0,0 4 16,-7 10-16,-1 1 16,1-1-16,0-3 0,2 3 0,5-7 15,2-3-15,4-2 0,5-9 16,5-4-16,3-3 0,3-2 15,5-5-15,5-4 0,0-3 0,1-2 16,5-6-16,3-4 16,-7 3-16,-4 2 0,-4 2 0</inkml:trace>
  <inkml:trace contextRef="#ctx0" brushRef="#br0" timeOffset="306773.0432">11332 7254 0,'0'0'16,"0"0"-16,0 0 0,0 0 0,0 0 16,35 2-16,-35-2 15,35 3-15,-18-1 0,5 0 0,4-1 16,-1-1-16,0 0 0,7-1 16,0-1-16,-2 1 0,-2 2 0,-4-1 15,-2 2-15,-3 2 16,-3 3-16,-4 0 0,-3 2 15,-4 1-15,-3 3 0,-6 3 16,-4 7-16,-2-1 0,0 0 0,-5 9 16,1 1-16,0-4 15,-1-4-15,0-2 0,-1-2 0,1-3 16,3-3-16,2-2 0,1-1 16,2-3-16,-1-1 0,0-4 15,0-1-15,2-2 0,-2-2 0,-1 0 16,-1-3-16,0-2 0,1-2 15,1 2-15,1 0 16,2 2-16</inkml:trace>
  <inkml:trace contextRef="#ctx0" brushRef="#br0" timeOffset="306909.5859">11486 7317 0,'0'0'0,"0"0"0,0 0 0,0 0 16,0 0-16,0 0 0,0 0 15,-3 30-15,3-30 0,-26 35 16,3-10-16,-5 1 0,-4 2 0,-14 11 15,-6 3-15,-10 4 16,2-3-16,2-3 0,14-9 16,9-6-16</inkml:trace>
  <inkml:trace contextRef="#ctx0" brushRef="#br0" timeOffset="311207.0565">8834 7664 0,'0'0'0,"5"-8"0,3-2 0,1-3 16,1-2-16,5-13 0,3-5 15,1-3-15,1-3 0,5-16 16,0-8-16,5-10 0,-1 2 0,8-17 16,3-5-16,3-6 0,-5 8 15,23-44-15,-1 9 0,-7 16 16,-5 10-16,3 0 0,2 0 16,-3 12-16,1 7 0,-2-3 15,-2-3-15,-4 13 0,-2 9 16,-6 5-16,-2 2 0,-9 6 0,-4 6 15,-3 9-15,-2 5 16,-1 8-16,-3 5 0,-4 2 0,-1 3 16,-4 6-16,-2 4 0,0 4 15,1 3-15,-4-2 0,-4-3 16,3 1-16,2 0 0,-1 1 16</inkml:trace>
  <inkml:trace contextRef="#ctx0" brushRef="#br0" timeOffset="311606.5588">10740 4892 0,'0'0'0,"0"0"16,0 0-16,0 0 0,0 0 0,-22 11 16,22-11-16,-18 14 0,18-14 0,-26 22 15,9-6-15,1 0 16,-1 1-16,0 4 0,-2 2 15,-4 5-15,1 0 0,2 0 16,2-2-16,2 5 0,4-5 0,7 0 16,7-2-16,6-2 0,4-4 15,8-4-15,8-5 0,0-3 16,2-3-16,6-4 0,7-2 16,5-4-16,-4-4 0,-9 4 15,-7 0-15,-7 1 0</inkml:trace>
  <inkml:trace contextRef="#ctx0" brushRef="#br0" timeOffset="312023.4683">11247 4917 0,'0'0'0,"0"0"0,0 0 0,0 0 16,0 0-16,-18 17 0,18-17 15,-17 22-15,17-22 0,-23 30 16,7-11-16,1 2 0,0-1 0,-4 9 15,2 2-15,4-2 0,2-3 16,3-1-16,3-2 16,3-3-16,4-1 0,7-2 0,5-5 15,-1-5-15,1-2 0,10-5 16,4-3-16,1-5 0,0-4 16,-1-5-16,2-3 0,-1 2 15,-1 2-15,5-10 0,-2-2 16,-3 1-16,-4 1 0,-3 1 15,-2 1-15,-4 2 0,-2 4 0,-1 4 16,-4 3-16,-2 2 0,-3 3 16,-3 3-16,-2 2 15,-2 3-15,-2 3 0,-2 4 0,-1 2 16,1 2-16,0 1 0,-1 8 16,-1 3-16,2-2 0,3 1 15,3 2-15,2 1 0,2-3 16,1-2-16,6-3 0,3-2 15,5-3-15,3-5 0,-5-2 0,-2 0 16,-3-1-16</inkml:trace>
  <inkml:trace contextRef="#ctx0" brushRef="#br0" timeOffset="312307.87">12194 4757 0,'0'0'16,"0"0"-16,0 0 0,0 0 0,-23 19 16,8-6-16,-5 5 15,-1 5-15,-1 2 0,-2 4 0,-3 4 16,-4 7-16,3-2 0,-1 8 16,7-3-16,5-4 0,5-6 15,9 1-15,7-5 0,6-7 16,3-7-16,6-4 0,4-3 15,2-4-15,0 0 0,0-6 16,2-3-16,-5-1 0,-2-1 0,-5 1 16,-3 3-16,-2-1 0</inkml:trace>
  <inkml:trace contextRef="#ctx0" brushRef="#br0" timeOffset="312473.8847">11907 5010 0,'0'0'0,"0"0"16,22-3-16,-7 0 0,3 2 0,5-2 15,4 0-15,12 1 0,1 0 16,13 0-16,3-1 0,-4 0 16,-5-1-16,-2 0 0,-10 2 15,-7 0-15</inkml:trace>
  <inkml:trace contextRef="#ctx0" brushRef="#br0" timeOffset="317506.8548">12619 5059 0,'0'0'0,"0"0"0,0 0 16,21-6-16,-21 6 0,21-7 0,-7 3 15,0 0-15,2 1 0,1-1 16,2-1-16,1 2 0,1-1 16,4 0-16,1-1 0,-4 0 15,-3 2-15,0-1 0,0 1 16,-4 0-16,0 2 0,-3-1 0,-2 1 15,-1 0-15</inkml:trace>
  <inkml:trace contextRef="#ctx0" brushRef="#br0" timeOffset="317791.4548">12845 4776 0,'0'0'0,"0"0"0,0 0 15,0 0-15,0 0 0,0 0 16,0 0-16,-4 24 0,4-24 0,-9 28 16,2-7-16,-1 1 0,-2 2 15,-2 2-15,-3 4 0,-4 7 16,1-2-16,3-2 0,2-1 16,-1 2-16,4-4 0,5-4 15,3-3-15,4-4 0,5-4 0,7-5 16,5-1-16,3-6 15,2-1-15,5-4 0,4 0 16,-2-1-16,-2-2 0,-4 1 16,-6 2-16,-3-1 0</inkml:trace>
  <inkml:trace contextRef="#ctx0" brushRef="#br0" timeOffset="318190.6359">13123 5113 0,'0'0'0,"0"0"0,0 0 16,0 0-16,0 0 0,32 4 0,-32-4 15,30 3-15,-30-3 0,37-1 16,-14-1-16,0-1 0,1 0 0,7-2 16,-1 0-16,-2-1 15,-2-1-15,-2 0 0,-1-3 16,-3-1-16,-3-1 0,-5 2 15,-3 1-15,-5 3 0,-4-2 0,-4 0 16,-4 0-16,-2 0 16,-1 1-16,-4 1 0,-4 3 15,-1 1-15,-2 2 0,1 2 0,0 4 16,2 2-16,2 2 0,-6 7 16,1 2-16,3 1 0,2-1 15,5 2-15,4 1 0,4 1 0,3-2 16,5 2-16,4-1 15,2-3-15,1-2 0,7-2 16,5-1-16,2-2 0,2-2 0,5-4 16,5-4-16,-7 1 0,-6-2 15,-4 1-15</inkml:trace>
  <inkml:trace contextRef="#ctx0" brushRef="#br0" timeOffset="318629.9972">14222 5044 0,'0'0'16,"0"0"-16,0 0 0,0 0 0,0 0 16,-25-18-16,25 18 15,-27-9-15,27 9 0,-36-4 0,10 4 16,2 2-16,0 0 0,-11 4 16,-1 0-16,3 2 0,2 2 15,4 3-15,1 4 0,0 2 0,5-3 16,5 2-16,5 1 15,5-2-15,2-2 0,9 0 16,5-3-16,4-3 0,5-2 0,6-5 16,7-2-16,0-5 0,0-1 15,1-5-15,2-2 0,-1-1 16,-2-2-16,3-6 0,-4-6 16,-6 1-16,-3 0 0,-2-4 15,-2-5-15,-3 4 0,-3 3 16,0-5-16,-1 2 0,-3 10 15,-3 1-15,1 1 0,-2 5 16,-1 5-16,-1 2 0,-2 6 16,0 2-16,-3 2 0,-1 5 0,-2 7 15,-3 7-15,0 3 0,0 3 16,-3 7-16,-2 7 0,-2 0 16,0 0-16,-4 10 0,1 0 15,3-4-15,1-4 0,3 4 16,4-3-16,3-11 0,0-8 0,2-6 15</inkml:trace>
  <inkml:trace contextRef="#ctx0" brushRef="#br0" timeOffset="319006.5802">15409 4856 0,'0'0'0,"0"0"0,0 0 15,-23 18-15,23-18 0,-31 26 16,9-8-16,-2 3 0,-3 1 0,-9 13 16,-3 3-16,-7 7 0,1-1 15,-4 6-15,5-2 0,7-6 16,4-7-16,-2 0 0,6-6 16,4-6-16,6-5 0,2-8 15,4-4-15,3-6 0,1-3 0,2 0 16,2 1-16,1 1 0</inkml:trace>
  <inkml:trace contextRef="#ctx0" brushRef="#br0" timeOffset="319189.8088">14996 4927 0,'0'0'0,"7"5"0,5 5 0,2 4 16,0 3-16,8 14 0,3 7 15,5 9-15,-1-1 0,7 12 16,2 1-16,-3-7 0,-2-3 0,8 8 16,1-3-16,-6-8 0,-4-5 15,-4-7-15,-8-9 0,-6-6 16</inkml:trace>
  <inkml:trace contextRef="#ctx0" brushRef="#br0" timeOffset="323123.7098">11490 8413 0,'0'0'0,"0"0"0,0 0 16,0 0-16,0 0 0,26-1 0,-26 1 15,23-2-15,-9 1 0,0 0 16,3 1-16,-1-1 0,2 0 16,2-1-16,2 1 0,5-1 15,0-2-15,1 3 0,3 2 16,0-2-16,0 1 0,2-3 0,1 0 15,6 1-15,-3 0 0,1 1 16,-1-2-16,0 1 0,-2-2 16,2 2-16,3 2 15,-4-2-15,0 1 0,7 1 0,2 1 16,-2 0-16,-2 1 0,2-2 16,1-1-16,-4 1 0,-3 2 15,9-2-15,1 0 0,-4 0 0,-1 2 16,2-5-16,1 0 15,-3 3-15,-4 2 0,4-2 0,2-1 16,-3 1-16,-2 1 0,5-2 16,4-1-16,-6 2 0,-4 0 15,4-1-15,4 0 0,-4 2 16,-3 3-16,9-4 0,0-3 16,-9 3-16,-3 3 0,10-2 15,1 0-15,-4 1 0,-5 1 0,7-4 16,2-1-16,-3 0 0,-1 4 15,1 1-15,1 2 0,-4-2 16,-2-1-16,3-2 0,2 0 16,-3 1-16,-3 3 0,3-4 15,2-1-15,-3 1 0,-4 1 16,3-2-16,1-1 0,-3 2 16,-3 3-16,1 0 0,2-2 15,-2-1-15,-2 0 0,2-2 16,3 0-16,-6 2 0,-1 1 0,2 2 15,1 3-15,-1-8 16,-1-2-16,1 1 0,2 1 16,-3-1-16,-2 2 0,1-2 0,2 1 15,-3 1-15,-3 2 0,3-1 16,3-1-16,-3 1 0,-4 1 16,3 1-16,1-2 0,-8-1 15,-1-1-15,6-2 0,3 1 16,-7 3-16,-2 3 0,1-1 0,1 0 15,0-3-15,2-2 0,-1 2 16,1 1-16,-2 1 0,-2 1 16,3-3-16,0-2 15,-3-2-15,-1-1 0,1 6 0,1 2 16,-5 1-16,1 0 0,1-3 16,0 0-16,1-2 0,0-1 15,0 4-15,1 2 0,-1-3 16,0-1-16,0-1 0,-1 0 15,0-1-15,-1-4 0,-1 7 16,2 3-16,0-1 0,0-2 0,-3 2 16,0-1-16,-1-1 0,-1 0 15,2-3-15,0-2 0,-2 3 16,-2 2-16,-1 2 0,0 1 16,0 1-16,0-1 0,0-1 15,0 0-15,-1-1 0,-1-2 0,-2 1 16,0-1-16,-2 0 0</inkml:trace>
  <inkml:trace contextRef="#ctx0" brushRef="#br0" timeOffset="325873.6253">17844 8304 0,'0'0'0,"0"0"15,0 0-15,0 0 0,0 0 0,0 0 16,0 0-16,0 0 16,0 0-16,0 0 0,0 0 15,0 0-15,0 0 0,0 0 16,27-2-16,-27 2 0,0 0 0,0 0 15,23 5-15,-23-5 0,0 0 16,26 4-16,-26-4 0,24 1 16,-11 1-16,2-1 0,2 0 15,-1 0-15,2 0 0,3 1 16,2-1-16,0 0 0,0 0 16,9-1-16,0 1 0,0-1 15,-1 1-15,2 0 0,0 0 16,0 1-16,0 0 0,8 0 0,0-1 15,-2 1-15,-3 1 0,0-2 16,1 1-16,-3-1 0,-1 1 16,7 3-16,-1 1 0,0-2 15,-3-3-15,3 1 0,2 2 16,-4 0-16,-1 3 0,1-4 16,3-2-16,-4 0 0,-1 2 0,3-1 15,2 0-15,-2-1 16,0 0-16,9-1 0,3 0 0,-4 3 15,-2 1-15,1-2 0,2-2 16,-2-1-16,-2-2 0,2 2 16,2 1-16,-3 0 0,-1-1 15,9 1-15,2 1 0,-11-2 16,-3-1-16,10 4 0,1-1 16,-5-1-16,-6-4 0,4-2 15,3-1-15,-5 2 0,-3 4 16,3 0-16,2 1 0,-3-1 0,-3-2 15,4-2-15,2 1 16,-4 1-16,-2 1 0,3-1 16,2-1-16,-5 2 0,-1 2 0,1-2 15,1-1-15,-3 2 0,-2-2 16,3 1-16,1 0 0,-2-1 16,-2 2-16,2-1 0,3 1 15,-7 1-15,0-1 0,1 0 16,2 1-16,-3-1 0,-2 0 0,3 0 15,2-1-15,-3 2 16,-3 2-16,2-2 0,2-2 16,-2 2-16,-2 0 0,1-1 0,1-1 15,-2 2-15,-2 0 0,3 1 16,1 1-16,-2-2 0,-2-1 0,2 2 16,2 3-16,-5-4 0,-1 0 15,4-1-15,1 0 16,-1 2-16,-1 2 0,2-2 0,2 0 15,-2 0-15,-1-1 0,3 2 16,3 2-16,-2-2 0,-1-1 16,1 2-16,2 0 0,-2-1 15,-1-1-15,2 1 0,3 2 16,-4 1-16,-1 2 0,6-2 16,2-4-16,-7 0 0,1 1 0,8 1 15,1 1-15,-3-1 16,-2-2-16,1-1 0,2-1 0,-3 3 15,-1 2-15,2-1 16,2-2-16,-3 2 0,-3 1 0,5 0 16,2 1-16,-3-3 0,-1-1 15,2 1-15,3 2 0,-3-3 16,-1-1-16,2 2 0,3 0 16,-4-2-16,-1 0 0,3 0 15,2 3-15,-2-3 0,-1-1 0,6-2 16,2 1-16,-10 0 0,1 0 15,7 1-15,2 0 16,-4 1-16,-2 0 0,2 1 0,2 0 16,-3 0-16,-2-1 0,3 0 15,2-1-15,-4 1 0,-2-1 16,3-2-16,4 0 0,-6 2 16,-2 2-16,5-2 0,4-2 15,-4 3-15,-3 4 0,2-2 16,2 0-16,-2-3 0,-1-2 0,5 1 15,3 0-15,-5 2 16,-2 2-16,5-1 0,2-1 16,0-1-16,-2-3 0,8 2 0,1 2 15,-10 1-15,-3-1 0,29-1 16,-3-3-16,-11 4 0,-8 3 0,7-3 16,5-1-16,-6-1 15,-5-1-15,3 1 0,1 1 16,-3 2-16,-1 0 0,4-1 0,4-3 15,-8 4-15,-6 1 0,11-6 16,4-3-16,-5-5 0,-5-2 16,4 11-16,2 8 0,-8 0 15,-7 1-15,7-6 0,7-5 16,-5 4-16,-4 2 0,3-2 16,2-3-16,-3 3 0,1 1 0,2 0 15,1-1-15,-3-2 16,-4 1-16,6 2 0,4 3 15,-4-2-15,-1-2 0,1 1 0,1-1 16,-2 3-16,-3 1 0,3-1 16,2-4-16,-4 4 0,-3 0 15,5 3-15,4 0 0,-7-4 16,-5-4-16,8 0 0,4 0 16,-9 3-16,-5 4 0,6-5 15,2-4-15,0 1 0,-1 1 0,-2-1 16,-1-2-16,1 4 0,0 1 15,4-2-15,2-2 16,-6-4-16,-2-3 0,7 7 0,4 5 16,-7-1-16,-6-3 0,9-2 15,5-1-15,-5 5 0,-4 3 16,5 2-16,4-1 0,-1-1 16,-1-1-16,5 0 0,5 0 15,-11 0-15,-6 0 0,9-1 16,7 0-16,-4 4 0,-3 6 0,8-1 15,4 0-15,-8-5 0,-5-3 16,5 2-16,3 0 16,-5 3-16,-1 2 0,0-1 0,1 0 15,-9-4-15,-4-3 0,-5 4 16,0 3-16,-7-10 0,-5-7 0,-4 7 16,-1 3-16,-8 2 15,-4 2-15,-3 0 0,-3-1 0,-2-1 16</inkml:trace>
  <inkml:trace contextRef="#ctx0" brushRef="#br0" timeOffset="328240.3255">2207 9537 0,'0'0'0,"0"0"0,0 0 16,0 0-16,0 0 0,0 0 0,0 0 15,19-16-15,-19 16 0,0 0 16,19-3-16,-19 3 0,15 1 16,-5-1-16,2 0 0,1-1 15,-1 0-15,2-2 16,1 2-16,0-1 0,2 0 0,0 0 16,4 0-16,-3 1 0,3 0 15,6-1-15,-2-3 0,-2 1 16,1 0-16,3 0 0,4 1 15,-5 2-15,0 3 0,7-1 0,2 0 16,-5 0-16,-1 0 0,0-2 16,3 0-16,-3-1 0,-2 2 15,5 0-15,1 2 0,0-3 16,-1-1-16,9 0 0,1 1 16,-3-1-16,-5 0 0,4-1 15,3-1-15,-4 3 0,-2 2 0,2 0 16,5 0-16,-3-1 0,-3 2 15,12-4-15,2-1 16,-9 1-16,-6 1 0,10 1 0,3 0 16,-4 0-16,-4-1 0,5 2 15,2 3-15,-6-3 0,-2-1 16,10 3-16,5 1 0,-13-3 16,-6-3-16,13 0 0,-1-2 15,-3 2-15,-3 1 0,3 1 16,4 1-16,-6-1 0,-2-1 0,6 0 15,3-1-15,-4 3 0,-4 0 16,5-1-16,2-1 16,-4 0-16,-5 0 0,6 0 0,3 2 15,-5-1-15,-3-1 0,4 1 16,3 0-16,-5-2 0,0 1 0,9 1 16,2 1-16,-12-2 15,-3 0-15,23 1 0,-2 0 16,-27-1-16,-1 0 0,28 2 0,-1 1 15,-27-4-15,-1-2 0,24 0 16,1 1-16,-23 1 0,0-1 16,27 2-16,2 2 0,-29 0 15,-2 1-15,25-2 0,1-2 16,-26 2-16,0 2 0,25 0 16,2-1-16,-25 1 0,1 0 15,21-2-15,0-3 0,-23 3 0,1 2 16,23-1-16,0 0 15,-26-1-15,2 0 0,22-1 0,0-1 16,-24 2-16,0 1 0,23 0 16,1-2-16,-25 0 0,0 0 15,14 0-15,5 0 0,-11 1 16,-1 3-16,5-4 0,4-3 16,-5 0-16,-2 1 0,6 1 15,3 2-15,-4 0 0,-2 2 0,2-2 16,4-1-16,-4 2 15,-3 0-15,7-1 0,3-1 16,-4 0-16,-5 0 0,10 1 0,3-1 16,-13 2-16,0 1 0,26 0 15,0-1-15,-30 0 0,-2-1 0,29-1 16,2-2-16,-27 3 16,-1 2-16,22-3 0,2-2 15,-6-1-15,-3 0 0,4 7 16,4 2-16,-9-1 0,-4-3 0,6 0 15,4 0-15,-10 3 0,-6-1 16,11-1-16,6-4 16,-6 2-16,-3 1 0,4 0 0,4 1 15,-7 1-15,-5 3 0,9-3 16,6-1-16,-7-2 0,-6-2 0,6 1 16,5 1-16,-6-1 0,-5 0 15,3 1-15,3 2 16,-6-1-16,-4-2 0,9 0 15,6-2-15,-8 2 0,-6 0 0,4 0 16,2-1-16,-3-1 0,-4-1 0,0 0 16,-2-2-16,-3 1 15,-3-1-15,-4 3 0,-2 0 16,-9 3-16,-7 2 0,-7 2 16,-2 0-16,-8 0 0,-1 2 0,2-2 15,-1-2-15,2-1 0</inkml:trace>
  <inkml:trace contextRef="#ctx0" brushRef="#br0" timeOffset="337190.37">12190 9538 0,'0'0'16,"0"0"-16,0 0 0,0 0 0,0 0 16,22 0-16,-22 0 15,0 0-15,26 0 0,-26 0 16,19 1-16,-9 0 0,0 0 0,2 0 15,2 0-15,1-1 0,0 1 16,2-1-16,0 2 16,1-2-16,1 1 0,2-1 0,3 0 15,5-1-15,-2-1 0,3 1 16,1 1-16,-1-1 0,-2 0 0,10 0 16,-1-2-16,1 1 15,-2 1-15,3 0 0,0 1 16,-1-1-16,-2 1 0,11-2 0,-1 0 15,-2-1-15,-2 2 0,1-1 16,1 0-16,-3 0 0,-2 1 0,4-1 16,4 2-16,-3 0 15,0-1-15,8 0 0,0 0 16,-4-1-16,-2 0 0,2 1 16,1 0-16,-3-1 0,-3 0 0,9 0 15,4-1-15,-12 2 0,-2 1 16,7 0-16,2 3 0,-4-5 15,-1 1-15,0-2 16,1 1-16,-2 3 0,-2 1 0,3-2 16,1-1-16,-3 1 0,-2 0 15,4 1-15,3-1 16,-4 2-16,-2-1 0,4-1 0,4 0 16,-5 0-16,-3 3 0,5-2 15,3 1-15,-5-2 0,-3-1 16,3 1-16,5-1 0,-5 2 0,-1 0 15,11-1-15,2 0 16,-11 2-16,-1 1 0,23 1 0,-4-2 16,-21 1-16,2-1 0,23 0 15,-2 0-15,-9 0 0,-6-1 16,6 4-16,2 3 0,-4-6 16,-3-3-16,3 1 0,1 0 15,-6 3-15,-4 1 0,6-1 0,3-3 16,-2 1-16,-2 1 0,4-3 15,3 0-15,-8-1 0,-4 0 0,11 4 16,11 3-16,-10-2 16,-5-4-16,2-1 0,2 1 15,-5 2-15,-5 1 0,6-2 16,4-3-16,-5 2 0,-3 1 16,4 4-16,3 2 0,-6-4 15,-4-4-15,3 2 0,3 0 16,-3 1-16,-2 1 0,5 1 0,3-1 15,-5 0-15,-4 0 16,5 0-16,2 2 0,-7-3 0,-6-2 0,11 2 16,8 1-16,-6 1 15,-3-1-15,-1-2 0,0-2 16,-3 2-16,-2 0 0,7 0 16,4-1-16,-5 1 0,-4 1 15,2-1-15,4 0 0,-4 0 16,-3 0-16,2 2 0,4 1 15,-2-1-15,-2-2 0,4-1 0,3-1 16,-4 1-16,-4 0 0,4 0 16,3-1-16,-8 4 0,-4 1 0,8-1 15,5-4-15,-2 4 16,-2 0-16,0 3 0,1 0 16,-2-3-16,-2-3 0,6-2 15,5-1-15,-7 3 0,-6 2 0,5 0 16,4 3-16,-7-4 0,-2-2 15,5 1-15,6-1 16,-8 0-16,-4-3 0,5 6 0,2 3 16,-3-3-16,-1-2 0,3 1 15,1-2-15,-2 2 0,-4 0 0,3 2 16,2-1-16,-5 0 16,-3 1-16,4-3 15,5-2-15,-6-1 0,-3 0 0,5 2 0,3 1 16,-4-2-16,-2 2 0,1-2 15,2 0-15,-3 0 0,-2 2 16,4 2-16,2 1 16,-5-4-16,-2-1 0,4-1 0,4 0 15,-5 3-15,-2 1 0,4 0 16,3-1-16,-4-2 0,-3-1 0,4 3 16,1 3-16,-4 2 0,-3-1 15,6-4-15,5-4 0,-20 2 16,2 2-16,24-2 0,-1 2 15,-5-2-15,-2-2 0,-3 1 16,-1 0-16,-3 3 0,-2 1 16,8 0-16,5 0 0,-8-1 15,-5-3-15,3 3 0,3 1 16,-16 1-16,2-1 0,20-1 0,1-1 16,-23 1-16,2 2 0,25 0 15,1 1-15,-26 0 0,1 1 16,27 0-16,0 1 0,-25-2 15,-1 0-15,27-1 0,-3 0 16,-20 0-16,1 2 0,18 1 16,-1 2-16,-7-2 0,-5-2 0,4 0 15,1-2-15,-19-1 16,1 0-16,21 0 0,-1 0 16,-23 1-16,0-1 0,23-2 15,-2-2-15,-25 1 0,1 0 16,0 4-16,2 1 0,-4-2 0,-1-2 15,-2 1-15,0 1 0,-6 0 16,-2 1-16,-3 2 0,-2 0 16,-3 0-16,-2 2 0,-1-3 15,-2-1-15,2 2 0</inkml:trace>
  <inkml:trace contextRef="#ctx0" brushRef="#br0" timeOffset="339057.4536">18234 9656 0,'0'0'0,"0"0"0,0 0 15,0 0-15,0 0 0,-27-9 16,27 9-16,0 0 0,-26-5 0,26 5 16,-27-10-16,12 6 0,-1 0 15,0-1-15,-2 0 16,1-1-16,-1 1 0,-10-1 0,-3-2 15,2 2-15,1 1 0,-4 1 16,-3-1-16,2 0 0,1 1 0,-12 0 16,-4-1-16,4 1 15,3 3-15,-11-1 0,-5 2 16,7 0-16,3 2 0,-2-2 16,-3 2-16,2 0 0,4 0 0,-15-1 15,-2-1-15,5 0 0,4-1 16,-7-1-16,3-2 0,7 4 15,8 3-15,-3-4 0,-1-1 16,5-2-16,4-1 0,0-1 16,-2-2-16,6 0 0,3 1 0,0 0 15,0-2-15,1-2 0,2-2 16,-3 0-16,0 1 16,6-2-16,4 0 0,-1-2 0,0-2 15,5 4-15,2 1 0,-2-3 16,0-3-16,2 2 0,2 1 0,1-3 15,1-2-15,3 4 16,2 1-16,1-2 0,0-2 16,2-1-16,0 2 0,2-2 15,1-1-15,0 4 0,1 1 0,2-1 16,3-3-16,0 2 16,2 1-16,4 0 0,5 1 15,-4 2-15,0 1 0,5-4 0,2 0 16,-3 5-16,2-1 0,9-3 15,2-1-15,-2 2 0,-2 2 16,6-1-16,5-2 0,-3 4 16,-2 2-16,5 2 0,4 1 15,-2-3-15,-2-3 0,14-1 16,3-1-16,-4 3 0,-4 1 0,7-2 16,5 0-16,-3 3 0,-2 4 15,12-3-15,3-2 16,-10 5-16,-6 1 0,29-3 0,0-1 15,-9 3-15,-5 0 0,5 0 16,2 1-16,-10 4 0,-7 2 0,7-3 16,5-1-16,-6 1 15,-5 3-15,10-3 0,5-1 16,-11 1-16,-7 1 0,14 1 16,7 1-16,-12 1 0,-9 0 0,8 0 15,5-1-15,-6 0 0,-4 1 16,8 1-16,6 1 0,-11 1 15,-7 1-15,7 0 0,6-1 16,-6-2-16,-3-2 0,6 5 16,4 5-16,-11-4 0,-7-4 0,5 2 15,4 2-15,-6 0 16,-4 1-16,5-1 0,4-2 16,-7 0-16,-5-1 0,4 1 0,2 3 15,-8 1-15,-6 0 0,3 0 16,1 1-16,-5 0 0,-7-2 15,1 4-15,0 2 0,-2-4 16,-4-1-16,3 2 0,-1 0 16,-4 0-16,-3-1 0,2 2 15,1 0-15,-9-4 0,-1-1 0,3 5 16,3 2-16,-3 1 0,-3-1 16,-2-2-16,-1 1 15,-1 0-15,-1 1 0,2 1 0,1 1 16,-1-4-16,-1-1 0,-3 0 15,-4-1-15,0 4 0,1 2 16,-3 0-16,-1-1 0,-1 0 16,-2 1-16,-2 3 0,-2 2 15,1-2-15,-1-2 0,-2 1 16,-3 1-16,1-1 0,0-2 0,-4 2 16,-3 2-16,2-3 0,-1-3 15,-2 2-15,-1-2 16,-2 1-16,-1-1 0,-8 3 0,-2 1 15,1-2-15,2-3 0,-4 1 16,-3 0-16,3-1 0,1-2 0,-5 1 16,-2 1-16,2-1 15,0-3-15,-11 4 0,-4 3 16,6-3-16,4-3 0,-5-1 16,-4 2-16,5-3 0,3-2 0,-12 1 15,-1 1-15,7-1 0,5-1 16,-8 1-16,-6 1 0,7-3 15,5 0-15,-26 1 0,5-2 16,23 0-16,2 1 0,-24-1 16,0-1-16,9 0 0,8 1 0,-4-2 15,-4-1-15,10-2 0,9 0 16,-10 0-16,-5-1 16,9 1-16,5 0 0,-4-1 0,-3-2 15,7-1-15,6 1 0,-6 0 16,-2 1-16,7 2 0,4 1 15,-6 1-15,-2 0 16,8 2-16,6 2 0,-11 1 0,-8 1 16,21-2-16,1 1 0,7-2 15,4 0-15,3-1 0</inkml:trace>
  <inkml:trace contextRef="#ctx0" brushRef="#br0" timeOffset="345858.0477">20986 8250 0,'0'0'0,"0"0"0,0 0 15,30-7-15,-15 6 0,3-2 16,4 2-16,1-1 0,2 0 16,9-1-16,2 0 0,-2 1 15,-2 1-15,9 0 0,0 1 16,-5 0-16,-4 0 0,-5 1 16,-5 0-16,-6 0 0,-3 1 0,-4 0 15,-1-1-15,-1 0 0</inkml:trace>
  <inkml:trace contextRef="#ctx0" brushRef="#br0" timeOffset="346057.0655">21024 8517 0,'0'0'0,"0"0"15,0 0-15,0 0 0,8 23 0,-7-10 16,0 4-16,0 2 0,0-1 15,0 6-15,0 1 0,1-3 16,1-1-16,-1-2 0,1-2 16,0-4-16,0-3 0,-1-2 15,0-1-15,-1-1 0</inkml:trace>
  <inkml:trace contextRef="#ctx0" brushRef="#br0" timeOffset="346374.3747">21216 8470 0,'0'0'0,"0"0"0,0 0 16,32-12-16,-17 8 0,5 0 16,3 1-16,9-3 0,2 1 0,4-2 15,3 0-15,6 0 16,-3 1-16,0 3 0,-1 1 16,-3 1-16,-4-1 0,3 5 15,-6 4-15,-6 1 0,-4 0 0,-6 5 16,-4 4-16,-3 1 0,-2 1 15,-6 3-15,-3 4 0,-1-5 16,-1-1-16,-3 5 0,-1-1 16,1-6-16,-2 0 0,-6 1 15,-3 0-15,4-6 0,1-1 0,-2-1 16,-2-2-16,1 0 0,-1-2 16,-2-3-16,-3-3 15,0-2-15,0-5 0,3 3 0,4 1 16,3-1-16</inkml:trace>
  <inkml:trace contextRef="#ctx0" brushRef="#br0" timeOffset="346557.986">21538 8478 0,'0'0'15,"0"0"-15,0 0 0,0 0 16,0 0-16,0 0 0,0 0 16,0 0-16,0 0 0,-9 22 0,9-22 15,-21 24-15,21-24 0,-25 29 16,10-12-16,2 2 0,0-1 15,0-1-15,-1 0 0,-1 3 16,1-3-16,0-3 0,3-3 16,1-3-16,3-1 0,0 0 15</inkml:trace>
  <inkml:trace contextRef="#ctx0" brushRef="#br0" timeOffset="346707.9463">21520 8628 0,'0'0'0,"0"0"0,0 0 15,0 0-15,22 5 0,-13-1 0,2 2 16,2 0-16,0 1 0,1-2 16,0 2-16,0 0 0,1-1 0,1-2 15,0-4-15,-3 0 0,-2 0 16,-1 0-16</inkml:trace>
  <inkml:trace contextRef="#ctx0" brushRef="#br0" timeOffset="346983.7166">22184 8312 0,'0'0'16,"0"0"-16,0 0 0,0 0 16,0 0-16,0 0 0,-18 28 0,18-28 15,-23 25-15,11-10 0,0 0 16,1-2-16,2 0 0,2-1 15,3 2-15,2-4 0,2 0 16,4-1-16,5-3 0,1 0 16,2-1-16,3-2 0,3-2 15,5-1-15,0 0 0,0-2 16,-1 1-16,-1-1 0,-1 0 0,-2-2 16,-3-1-16,-1-1 15,-3 2-15,-2 0 0</inkml:trace>
  <inkml:trace contextRef="#ctx0" brushRef="#br0" timeOffset="347176.6236">22281 8415 0,'0'0'16,"0"0"-16,0 0 0,-12 17 0,12-17 16,-16 22-16,6-6 0,-2 1 15,-1 1-15,-4 2 0,-1 4 16,-4 2-16,1 0 0,2-2 15,2-2-15,2-2 0,2-2 16,-2 0-16,2-3 0,4-7 16,2-3-16,0-1 0,1-1 0,2 1 15</inkml:trace>
  <inkml:trace contextRef="#ctx0" brushRef="#br0" timeOffset="347324.278">22189 8620 0,'0'0'0,"0"0"16,0 0-16,0 0 0,20 19 15,-20-19-15,12 17 0,-4-8 16,0 2-16,-1 0 0,2 1 16,0 0-16,0-1 0,0 0 15,-2-4-15,0 0 0,0 0 0,-2-1 16</inkml:trace>
  <inkml:trace contextRef="#ctx0" brushRef="#br0" timeOffset="347524.9784">22778 8172 0,'0'0'0,"0"0"0,0 0 16,0 0-16,0 0 0,-14 19 15,14-19-15,-25 18 0,25-18 0,-34 23 16,12-8-16,0-1 0,0-3 15,-2 2-15,3-2 0,3-2 16</inkml:trace>
  <inkml:trace contextRef="#ctx0" brushRef="#br0" timeOffset="347861.0726">22455 8310 0,'0'0'0,"0"0"0,0 0 0,0 0 0,18 18 16,-18-18-16,7 21 0,-7-21 15,6 23-15,-4-8 0,-1 1 16,-1 0-16,-1-2 0,-1 2 16,-2-1-16,-1-2 0,-2-2 15,-3 2-15,-1-1 0,-1-3 16,1-3-16,1 0 0,2-2 16,0-1-16,1 0 0,5-2 0,2-1 15,3-3-15,4 1 0,5-2 16,5 0-16,1-2 0,4 1 0,13-2 15,4 0-15,1 1 16,0 1-16,7-2 0,-1-1 16,-4 2-16,-4 1 0,2-1 15,-3 0-15,-8 3 0,-6 1 0,-7 2 16,-5 0-16,-6 0 16,-5 0-16,0 0 0,0 0 0,0-2 15</inkml:trace>
  <inkml:trace contextRef="#ctx0" brushRef="#br0" timeOffset="348141.2318">22786 8332 0,'0'0'0,"0"0"0,0 0 16,0 0-16,0 0 0,15 25 15,-15-25-15,4 31 0,-1-11 0,-2 1 16,0 4-16,0 0 0,0 1 15,-1 4-15,0 0 0,0-3 16,0-2-16,0-3 0,0 0 16,-1-1-16,0-2 0,0-4 15,-1-3-15,-1-1 0,1 0 16,-3-3-16,-5 0 0,-1-2 0,-1-2 16,-2-4-16,1-2 15,1-2-15,0-3 0,0-2 0,0-2 16,2 1-16,1 2 0,1 1 15</inkml:trace>
  <inkml:trace contextRef="#ctx0" brushRef="#br0" timeOffset="348309.8366">22609 8643 0,'0'0'16,"0"0"-16,0 0 0,0 0 0,0 0 15,-11 29-15,11-29 16,-10 23-16,5-12 0,-1-1 0,1 1 15,-1-1-15,0 0 0,0-1 16,1-2-16,-1 0 0,1-3 16,0 0-16,2-1 0,0 0 15,0-1-15,1 1 0</inkml:trace>
  <inkml:trace contextRef="#ctx0" brushRef="#br0" timeOffset="348474.693">22951 8693 0,'0'0'0,"0"0"0,0 0 16,0 0-16,22 7 0,-22-7 16,0 0-16,22 10 0,-13-4 15,-1 1-15,-1 2 0,0-2 16,1 1-16,-2 1 0,0-1 16,-1 0-16,0-2 0,-2 0 0</inkml:trace>
  <inkml:trace contextRef="#ctx0" brushRef="#br0" timeOffset="383058.4019">2336 10635 0,'0'0'0,"0"0"16,0 0-16,0 0 0,0 0 0,29-4 15,-29 4-15,26-1 0,-8 1 16,4 0-16,3-1 16,2 1-16,4 0 0,10-1 0,7 1 15,1-1-15,-1 1 0,21-2 16,4-2-16,10 0 0,-5 0 15,14 2-15,-1 1 0,-7 3 16,-6 7-16,-12-4 0,-19 0 16,-12-2-16</inkml:trace>
  <inkml:trace contextRef="#ctx0" brushRef="#br0" timeOffset="385222.8255">4391 10579 0,'0'0'0,"0"0"0,0 0 16,0 0-16,0 0 0,0 0 16,29-12-16,-29 12 0,22-1 0,-22 1 15,25-1-15,-12 0 0,2-1 16,1 2-16,5 0 16,-2 0-16,1 2 0,3-1 0,3-1 15,10 1-15,-4 1 0,5-1 16,1-1-16,0 1 0,1 0 15,11-1-15,4-1 0,-2 0 16,-2 2-16,12 0 0,2 0 16,-4-1-16,-1 0 0,13-1 15,1 1-15,-9 0 0,-4 0 0,16 0 16,3 0-16,-7 0 0,-8 1 16,36 0-16,-4 0 0,-18 0 15,-12-1-15,10-1 0,5-1 16,-8-1-16,-6 1 0,8-1 15,5-2-15,-10 3 0,-4 0 0,7 1 16,6 0-16,-6-2 0,-4 2 16,6 1-16,6 2 15,-10 0-15,-7-4 0,8 2 16,5 0-16,-5-1 0,-7 0 0,10-3 16,5 0-16,-9 1 0,-5 1 15,7-1-15,7 2 16,-9 0-16,-6 0 0,13 0 0,8 2 15,-11-1-15,-8 0 0,6 1 16,4 1-16,-6 0 0,-5 0 0,12-2 16,11 0-16,-16 1 15,-9 1-15,11 0 0,7-1 16,-7 0-16,-5 1 0,6-1 0,7-1 16,-10 1-16,-6 0 0,11 0 15,8-1-15,-12 1 0,-10 2 16,13-3-16,8-1 0,-10-1 15,-6 4-15,10-2 0,8 1 16,-10-1-16,-6 0 0,8 1 16,7 1-16,-9 0 0,-5-1 0,5-3 15,5-1-15,-9 2 16,-6-2-16,12 3 0,9 0 16,-10 0-16,-9 3 0,11-6 0,8 0 15,-12 1-15,-7 0 0,12 0 16,7-2-16,-11 3 0,-8 1 15,10 1-15,6 0 0,-12 0 16,-5 1-16,9-1 0,7 0 16,-10-1-16,-6 0 0,9-2 15,7-1-15,-10 2 0,-8 1 0,9-1 16,6 0-16,-8 0 0,-6 2 16,8 0-16,6 2 15,-12-4-15,-7-1 0,11-1 16,7 2-16,-8 2 0,-7 2 0,6-7 15,4-2-15,-12 6 0,-5 5 16,1-1-16,3-1 0,-9-2 16,-7-2-16,2 0 0,0 1 15,-8 1-15,-5 0 0,-7 2 16,-5 3-16,-9-1 0,-5-2 0,-2-1 16,-3 0-16,-1-1 0</inkml:trace>
  <inkml:trace contextRef="#ctx0" brushRef="#br0" timeOffset="387508.7457">6725 10618 0,'0'0'0,"0"0"0,0 0 15,0 0-15,0 0 0,0 0 16,22-11-16,-22 11 0,0 0 0,22-8 16,-22 8-16,20-7 0,-9 2 0,3 1 15,5 3-15,-2-2 16,0-1-16,5 1 0,4 1 15,-1-1-15,1 0 0,14-1 16,4 1-16,0 0 0,-1 0 0,16 1 16,2-2-16,-2 1 0,-4 1 15,17-1-15,4-1 16,2 2-16,-10 2 0,16-1 16,2 0-16,-12-1 0,-9 0 0,33-1 15,-5 2-15,-18-2 0,-10 1 16,2 3-16,2 2 15,-11-1-15,-9 0 0,2-2 0,0 0 16,-8 1-16,-7 0 0,1 2 16,-1 1-16,-5-1 0,-5-1 0,-4 0 15,-1 2-15,-6-2 16,-4 0-16,-8 3 0,0 1 16,-1-4-16,-2-2 0,0 0 0,-5 6 15,-2-1-15,0 1 0,-8-2 16,-3-1-16,-6 0 0,-1 1 15,-8-2-15,-7-1 0,2 1 16,-1 1-16,-8-2 0,-8-1 16,1 0-16,1 0 0,-18-1 15,-6 1-15,7-3 0,7 0 0,-18-1 16,-3 2-16,-20 2 0,18 4 16,-4-3-16,1-1 15,8-1-15,11-2 0,-5-1 0,-2 1 16,11 1-16,8 5 0,-7-3 15,-3 0-15,12 0 0,6 0 16,2 2-16,-3 3 0,10-3 16,5-2-16,3 0 0,-3 0 15,9 0-15,2 1 0,7 0 0,3-2 16,7 1-16,3 1 0,5-1 16,0 2-16,2-1 0,2-1 15,7 1-15,5 0 0,2-1 16,1-1-16,3-1 0,5 0 15,2 0-15,1-1 0,8 1 16,7-1-16,0-1 0,-1 0 16,17-1-16,4 0 0,-3 0 0,-3 1 15,18 1-15,5 0 16,-8 2-16,-5-1 0,41-2 16,-2-1-16,-20 0 0,-12 1 0,7 2 15,4 1-15,-14 0 0,-10-1 0,3 2 16,2 1-1,-8 2-15,-7-1 0,2 2 0,0 0 16,-9-3-16,-6-2 0,-5 1 16,-3 0-16,-4 0 0,-4 0 0,-1 1 15,-2 2-15,-8-2 16,-5-1-16,-6 3 0,-3 0 0,-1 1 16,-1 0-16,-4 0 0,-2 1 15,-3-4-15,-2-1 0,-4 3 16,-3 2-16,-3-1 0,-4 0 15,-4-2-15,-6 1 0,-2-2 16,-2-3-16,-8 4 0,-6 1 16,-7-1-16,4-1 0,-9-1 15,-6 0-15,-7 1 0,7 2 0,-6 0 16,-4-1-16,-26 4 0,16-2 16,3-1-16,1-2 0,11-3 15,3-2-15,0 3 0,0 3 16,13-1-16,10 0 0,-2 1 15,-1 3-15,6-3 0,5-1 16,6 2-16,6 2 0,6-5 16,3-3-16,8 0 0,2 0 15,6 2-15,6 2 0,2-1 16,2 0-16,4-1 0,4-1 0,7-1 16,5-1-16,6 2 0,2 1 15,10-3-15,7-1 0,1 2 16,0 0-16,10 0 0,6-2 15,0 3-15,1 2 0,15-1 16,6 1-16,-6-2 0,-6 1 0,43-1 16,-3 1-16,-16 0 15,-9-1-15,1 0 0,-1 0 16,-12 3-16,-6 2 0,-2-1 0,1-2 16,-9-1-16,-4-2 0,0 2 15,1 2-15,-9-3 0,-7-2 16,-3 5-16,0 4 15,-10-5-15,-7-2 0,-5 2 0,-3 1 16,-6-2-16,-3 0 0,-5 1 16,-5 0-16,0-2 0,-2 1 15,-5 0-15,-6 0 0,-2-1 16,-5-2-16,-9 2 0,-6 0 16,3 0-16,-4-1 0,-15-1 0,-7 1 15,4 1-15,1-1 0,-18 1 16,-5-2-16,2 1 0,3 0 15,-42 0-15,6 0 0,9 4 16,7 3-16,-1-3 0,0-2 16,10 2-16,8 1 0,-4-1 15,-2 1-15,14-1 0,8 1 0,1 2 16,0 3-16,5-2 16,4-1-16,8-1 0,6-1 0,7-3 15,8-1-15,7 2 0,8 0 16,3 0-16,4-2 0,5 1 15,4 0-15,7 2 0,5 0 0,6-1 16,10-2-16,0 0 16,3 1-16,12-1 0,8-2 15,0 2-15,0-1 0,20 2 16,12 1-16,-6 0 0,-2-1 0,47 0 16,-4-1-16,-17 1 0,-8 0 15,5 1-15,3 2 0,-8 1 16,-4 1-16,0-1 0,0 0 15,-15 1-15,-9 2 0,2-4 16,2-3-16,-14-1 0,-7 1 16,-6-1-16,-1 0 0,-13 5 15,-6 1-15,-12-5 0,-5-2 16,-8-1-16,-3 2 0,-3 1 16,-1 1-16,-6 0 0,-3 0 15,-20 1-15,-15 1 0,14 1 0,-3-1 0,9 0 16,9 0-16,3-1 15</inkml:trace>
  <inkml:trace contextRef="#ctx0" brushRef="#br0" timeOffset="388473.1636">6689 9313 0,'0'0'0,"0"0"0,0 0 16,24 7-16,-24-7 0,23 5 16,-23-5-16,25 11 0,-13-6 0,3 0 15,1-1-15,1 1 0,-2-1 16,-1 1-16,-3-2 16,-2 0-16,1 1 0,-3-2 0</inkml:trace>
  <inkml:trace contextRef="#ctx0" brushRef="#br0" timeOffset="388641.6362">6643 9526 0,'0'0'0,"0"0"0,0 0 0,28 7 0,-14-4 16,4 1-16,2 0 0,0-1 15,1 0-15,3 5 0,0 1 16,-3-2-16,-2 0 0,-6-1 15</inkml:trace>
  <inkml:trace contextRef="#ctx0" brushRef="#br0" timeOffset="388791.6518">6599 9724 0,'0'0'0,"0"0"0,0 0 0,0 0 16,30-4-16,-30 4 0,40-7 15,-18 2-15,3 0 0,12-4 16,2-3-16,-5 1 0,-5 2 0,-4 2 16</inkml:trace>
  <inkml:trace contextRef="#ctx0" brushRef="#br0" timeOffset="388974.92">7133 9208 0,'0'0'16,"0"0"-16,0 0 0,0 0 16,0 0-16,25 14 0,-25-14 15,21 13-15,-21-13 0,24 16 0,-11-7 16,-2-1-16,0-1 0,-3 0 16,0 0-16,-1-3 0</inkml:trace>
  <inkml:trace contextRef="#ctx0" brushRef="#br0" timeOffset="389128.6423">7455 9212 0,'0'0'16,"0"0"-16,0 0 0,0 0 16,0 0-16,1 24 0,-1-24 0,-7 20 15,7-20-15,-14 26 0,3-12 16,-1-2-16,3-1 0,1-2 15</inkml:trace>
  <inkml:trace contextRef="#ctx0" brushRef="#br0" timeOffset="389875.2593">7078 9424 0,'0'0'0,"0"0"0,0 0 16,0 0-16,23-8 0,-23 8 15,31-6-15,-10 4 0,2 1 0,2 0 16,5-2-16,-1-1 0,-2 0 15,10-1-15,-1 2 0,-3-1 16,-1 0-16,1 2 0,-5 2 16,-6-1-16,-6 0 0,-10 1 15,-6 0-15,-7 3 0,-4 2 16,-8 2-16,-5 2 0,-5-1 0,-1 1 16,-12 3-16,-2 0 15,2 1-15,2-1 0,-2 3 16,4-1-16,7-4 0,6-2 0,8-2 15,4-3-15,7 1 0,7 1 16,7-4-16,5-2 0,7 0 16,4-2-16,5 1 0,1-1 15,3-1-15,2-3 0,6 0 16,-2 0-16,-3 1 0,-4 2 16,-4 3-16,-2 1 0,-5-1 0,-4-2 15,-5 3-15,-7 1 0,-6 2 16,-6 3-16,-7 2 0,-6 0 15,-5 3-15,-4 2 0,-6 0 16,-3 2-16,-2-2 0,3 2 16,-5 1-16,4-1 0,2-1 15,4-3-15,7-1 0,5-3 16,6-1-16,2-3 0,7 0 0,6 0 16,7-3-16,5-1 0,8-1 15,7 2-15,0-3 0,4 0 16,4 1-16,1-1 0,5 0 15,-2-1-15,-3-1 0,-2-1 16,-3 2-16,-1 1 0,-6 1 16,-4 0-16,-6 0 0,-4 1 15,-2 0-15,-1 0 0,-5 1 0,-3 0 16,-7-1-16,-3-1 0,-2 2 16,-2 2-16,1 0 0,-1 3 15,-3 0-15,-2 0 0,-6 3 16,-2 2-16,3 2 0,2 1 15,2 0-15,1 0 0,3 0 16,-1 3-16,6-4 0,3-3 16,5 0-16,4-2 0,4-2 15,3-1-15,5 1 0,2-3 0,5-2 16,4-2-16,-2-1 16,1-1-16,7-1 0,1-1 0,-3-4 15,-4-3-15,-4 3 0,-4 1 16,-3 2-16</inkml:trace>
  <inkml:trace contextRef="#ctx0" brushRef="#br0" timeOffset="390038.084">7628 9478 0,'0'0'0,"0"0"15,0 0-15,0 0 0,0 0 0,0 0 16,-3 23-16,3-23 0,0 0 15,-4 29-15,4-29 0,2 21 16,-2-21-16,6 17 0,-3-11 16,-2-1-16</inkml:trace>
  <inkml:trace contextRef="#ctx0" brushRef="#br0" timeOffset="390409.3242">7890 9494 0,'0'0'0,"0"0"0,0 0 0,0 0 15,-34 10-15,34-10 0,-34 15 16,15-5-16,-3 0 0,1 1 16,0 0-16,-3 4 0,3-1 0,4-1 15,3 1-15,4-2 0,4-1 16,3-1-16,6 0 16,5-2-16,7-1 0,2-4 0,4-2 15,1-1-15,5-1 0,-1-1 16,2-2-16,2-1 0,-4 0 15,-4 1-15,-2 1 0,-6-1 16,-4 0-16,-4 0 0,-6-1 16,-4 2-16,-1 1 0,-5 2 15,-5 3-15,-2 3 0,-2 0 0,2 4 16,-1 3-16,1 0 0,3 2 16,-2 3-16,4 0 0,6-1 15,5-2-15,4-1 0,4 1 16,5-3-16,4-2 0,5-2 15,5-3-15,-1-4 0,-1-4 16,-4 2-16,-3-1 0,-4 2 16</inkml:trace>
  <inkml:trace contextRef="#ctx0" brushRef="#br0" timeOffset="390742.279">8311 9332 0,'0'0'0,"0"0"16,0 0-16,0 0 0,19 21 0,-19-21 16,14 21-16,-14-21 0,16 21 15,-9-11-15,-1-2 0,0-2 16</inkml:trace>
  <inkml:trace contextRef="#ctx0" brushRef="#br0" timeOffset="390889.8486">8275 9549 0,'0'0'0,"0"0"15,0 0-15,21 5 0,-21-5 0,18 8 16,-6 1-16,-1-2 15,-1 0-15,-2-2 0</inkml:trace>
  <inkml:trace contextRef="#ctx0" brushRef="#br0" timeOffset="391041.6043">8123 9782 0,'0'0'0,"0"0"0,0 0 15,0 0-15,31-7 0,-31 7 16,39-13-16,-13 4 0,1-1 0,4-2 15,2-3-15,4-1 0,-6 2 16,-5 3-16</inkml:trace>
  <inkml:trace contextRef="#ctx0" brushRef="#br0" timeOffset="391202.4027">8578 9216 0,'0'0'16,"0"0"-16,0 0 0,0 0 16,0 0-16,17 24 0,-17-24 15,14 20-15,-14-20 0,17 22 0,-11-13 16,1-2-16</inkml:trace>
  <inkml:trace contextRef="#ctx0" brushRef="#br0" timeOffset="391358.8483">8906 9183 0,'0'0'0,"0"0"0,0 0 16,0 0-16,-10 21 0,10-21 0,-25 23 16,11-8-16,-1 0 0,1-2 15,3-1-15,-1-2 0</inkml:trace>
  <inkml:trace contextRef="#ctx0" brushRef="#br0" timeOffset="391875.4087">8467 9437 0,'0'0'0,"0"0"16,0 0-16,26-5 0,-26 5 0,31-5 16,-9 2-16,1 0 0,2 0 15,9 0-15,-2-1 0,1 1 16,0 1-16,-2 0 0,-4-1 15,2 3-15,-6 2 0,-5 0 16,-6-1-16,-7 2 0,-2 2 16,-10 0-16,-7 4 0,-3-1 0,-2 1 15,-6 2-15,-8 1 16,-3 3-16,0-1 0,0 1 16,-2-2-16,5 0 0,1-1 0,3-1 15,6-2-15,5-3 0,5 0 0,5-1 16,5 0-16,6-4 15,6 0-15,7-3 0,10-1 16,-1-1-16,4-1 0,3-1 16,2 1-16,-1 0 0,-1 1 0,4 0 15,-2 0-15,-5 1 0,-8 1 16,-6 1-16,-4 1 16,-6 3-16,-5 0 0,-9 3 0,-7 0 15,-1 2-15,0 1 0,-6 1 16,-4 2-16,0-1 0,3 0 15,1 0-15,1 0 0,3-1 16,4 0-16,1-3 0,3 0 16,5-1-16,2 2 0,6 0 15,3 1-15,4-4 0,4-3 0,7-1 16,6-2-16,1 0 0,-1-1 16,6-1-16,4-2 0,-4-1 15,-3-2-15,-4 1 0,-6 3 16,-2-1-16</inkml:trace>
  <inkml:trace contextRef="#ctx0" brushRef="#br0" timeOffset="392332.0361">9180 9426 0,'0'0'16,"0"0"-16,0 0 0,-23 6 0,23-6 15,-28 8-15,28-8 0,-38 16 16,17-8-16,1 2 0,0 1 15,4 0-15,0 0 0,1 1 16,3-1-16,2 0 0,3-1 0,9-1 16,7-1-16,3-2 0,4-2 15,4 0-15,3 0 0,1-2 16,1 2-16,5-2 0,-1 1 16,-5-2-16,-4-1 0,-4 0 15,-1 0-15,-6 1 0,-2 0 16,-7-1-16,-4 3 0,-7-1 15,-5 1-15,-3 0 0,-6 1 16,0 2-16,-3 1 0,-6 3 16,0 1-16,4-2 0,4 1 0,4-2 15,3 0-15,5-1 0,3-1 16,6 0-16,4 2 16,6-3-16,3 0 0,9 2 0,7 0 15,0-1-15,2-2 0,2 0 16,6-1-16,-6 1 0,0 1 15,-3 1-15,-1 0 0,-3 0 16,-2-3-16,-5 1 0,-3 0 16,-2 0-16,-3 1 15,-6-5-15,0 0 0,-4-1 0,1-3 0,1 2 16,0-1-16,-1 0 0</inkml:trace>
  <inkml:trace contextRef="#ctx0" brushRef="#br0" timeOffset="392775.4945">9486 9570 0,'0'0'0,"0"0"0,0 0 0,0 0 16,0 0-16,0 0 0,0 0 15,15 12-15,-15-12 0,0 0 16,0 0-16,8 22 0,-8-22 0,0 0 15,-1 22-15,-1-16 16,1 1-16,0-1 0,0 0 16,1-1-16,0 0 0,0-2 15,0-3-15,0 0 0,0 0 0,1-3 16,0-2-16,-1-1 0,0 0 16,0-2-16,1-1 15,1-2-15,-1 0 0,1-2 0,1-1 16,2 0-16,-1 2 0,2 2 15,0 1-15,2 1 0,1 1 0,2 2 16,1 1-16,0 2 16,0 1-16,4 3 0,-2 4 15,-1-1-15,-1 0 0,-2 0 0,-1 0 16,-1 1-16,-2 0 0,-1 1 16,-2 1-16,-1-1 0,-1-1 15,-2-2-15,-2 1 0,-3 1 16,0-2-16,-3 1 0,-2 0 15,1-2-15,-1-1 0,0 1 16,1-2-16,2 2 0</inkml:trace>
  <inkml:trace contextRef="#ctx0" brushRef="#br0" timeOffset="392996.972">10129 9245 0,'0'0'0,"0"0"0,0 0 16,-12 17-16,12-17 0,-16 19 16,2-1-16,-2 1 0,-4 1 0,-7 7 15,-2 1-15,1-2 0,2-1 16,-8 3-16,-2-1 0,6-6 16,3-1-16,3-6 0,2-2 15,3-4-15,2-6 0,4 1 16,2 0-16,2-2 0</inkml:trace>
  <inkml:trace contextRef="#ctx0" brushRef="#br0" timeOffset="393175.9625">9885 9401 0,'0'0'0,"0"0"0,0 0 16,0 0-16,0 0 0,17 30 0,-17-30 16,8 32-16,-6-13 0,-1 3 15,0 5-15,-1-1 0,-1 0 16,-1 6-16,1-2 0,0-3 15,1 0-15,0-6 0,-1-2 16,1-5-16,0-3 0,0-1 16,0-3-16,0-1 0</inkml:trace>
  <inkml:trace contextRef="#ctx0" brushRef="#br0" timeOffset="393475.253">10050 9440 0,'0'0'0,"0"0"0,0 0 15,36-5-15,-18 3 0,5 1 16,6-2-16,7 1 0,2 0 0,2 1 16,3 2-16,6-1 15,-4 0-15,-2 2 0,-1 2 16,1 0-16,-7 1 0,-6 4 0,-6 3 16,-6 0-16,-5 3 0,-4 5 15,-4 5-15,-4-4 0,-4 2 0,-3 7 16,-3 3-16,-1-1 15,1-3-15,-3-1 0,-2 0 16,2-3-16,1 0 0,2-6 16,1-3-16,2-4 0,0-1 15,1-3-15,-1 0 0,-1-6 0,0 0 16,-7-5-16,-4-3 16,-2-3-16,-1-3 0,3 3 0,4 1 15,3 2-15</inkml:trace>
  <inkml:trace contextRef="#ctx0" brushRef="#br0" timeOffset="393660.8681">10172 9556 0,'0'0'0,"0"0"0,0 0 16,0 0-16,0 0 0,8 31 0,-8-31 16,2 25-16,-2-25 0,0 27 15,0-12-15,0-2 0,1-1 0,-1-1 16,-1-1-16,0-4 15,0 0-15,0-2 0,0 0 16,0 0-16</inkml:trace>
  <inkml:trace contextRef="#ctx0" brushRef="#br0" timeOffset="393881.9929">10248 9557 0,'0'0'0,"0"0"16,24 2-16,-24-2 0,28 5 15,-12 0-15,1 0 0,5 0 16,-1 1-16,-2 1 0,-2 1 15,-4 0-15,-2 0 0,-7 1 16,-5 0-16,-5-1 0,-5-1 0,-8 0 16,-7 1-16,0 0 0,-2 1 15,-7 0-15,-1 0 16,4-1-16,3 2 0,7-4 0,7-3 16,5 1-16,4 0 0,14-1 15,11 1-15,7-3 0,6-2 0,-5 1 16,-7-1-16,-2 1 15</inkml:trace>
  <inkml:trace contextRef="#ctx0" brushRef="#br0" timeOffset="401244.3974">11532 10553 0,'0'0'0,"0"0"16,0 0-16,0 0 0,0 0 0,0 0 15,0 0-15,0 0 16,0 0-16,0 0 0,23-5 15,-23 5-15,0 0 0,0 0 16,25 2-16,-25-2 0,0 0 0,22 1 16,-22-1-16,0 0 0,27 3 15,-17-3-15,2 0 16,1-1-16,0 1 0,3-2 0,0 0 16,0 1-16,-1 0 0,4 0 15,2-1-15,0 2 16,0-1-16,5-1 0,2-1 0,-2 0 15,1 0-15,1 1 0,3 0 16,-2 0-16,-3 1 0,10-2 16,2 0-16,-3-1 0,-2 1 0,4 0 15,1 0-15,-1 0 0,-2 1 16,9 0-16,2 0 0,-3-1 16,-3 2-16,1 0 0,0-2 15,-2 1-15,0 1 0,8 1 16,2 1-16,-10 0 0,-2 1 15,9 0-15,3 0 0,-6 1 0,-3-1 16,4 0-16,4 2 16,-4 0-16,-3-3 0,12 1 15,4 1-15,-12 0 0,-4-2 0,12 4 16,4-1-16,-1-1 0,-5 1 16,5-2-16,2-1 0,-3-1 15,-3 1-15,30-1 0,-3 0 16,-10-1-16,-8 0 0,0 2 15,-2 1-15,-3 2 0,-2 2 0,8-2 16,5-3-16,-7 1 16,-5 3-16,3 0 0,2-1 15,-2-1-15,0-1 0,2-1 0,4 0 16,-6 0-16,-7 0 0,8 1 16,4-1-16,-5 1 0,0 2 15,4 0-15,6-2 0,-8 0 16,-4 2-16,6-3 0,3-2 15,-2 3-15,-2 1 0,5-1 16,4 1-16,-6-3 0,-3-1 0,5 1 16,5 1-16,-3-2 0,-1-1 15,6 1-15,4 0 0,-8 1 16,-7 1-16,9-2 0,5-2 16,-6 0-16,-5 1 0,4 2 15,3 2-15,-8-3 0,-5-3 16,4 3-16,2 0 0,-4 2 15,-3 1-15,4-2 0,3 0 16,-8-1-16,-5-1 0,6 1 0,6-1 16,-7 4-16,-6-1 0,8-1 15,3-4-15,-4 1 0,-2 0 16,4 3-16,4 2 0,-9-2 16,-6-2-16,6-2 0,2-2 15,-3 4-15,-1 2 0,2 1 16,2 1-16,-4-3 0,-3-1 15,4 3-15,4 1 0,-5-4 16,-4-3-16,1 2 0,3 0 16,-3 3-16,-3 4 0,3-3 0,2-1 15,-4 0-15,0 0 0,0 0 16,2 2-16,-3-3 0,-1 0 16,4 1-16,3 1 0,-8-3 15,-5-3-15,9 2 0,8 3 16,-7 1-16,-2 0 0,3-2 15,1-1-15,-1 2 0,-2 1 0,6 0 16,5-1-16,-4-1 16,-5-2-16,8-3 0,4 0 0,-7 6 15,-4 4-15,7-1 0,7-1 16,-4-3-16,-3-1 0,6-1 16,4 0-16,-5 1 0,-3 1 15,5 1-15,4-1 0,-1 2 16,-3 0-16,7-1 0,5-1 15,-9-1-15,-6-1 0,7 5 16,5 1-16,-4-2 0,-1 1 0,2-6 16,3-2-16,-11 4 0,-6 4 15,-4 0-15,-1 0 0,-9-5 16,-6-1-16,-6 0 0,-5-1 16,-12 2-16,-6 1 0,-22 0 15,-16-1-15,10 2 0,6 0 0,4-1 16</inkml:trace>
  <inkml:trace contextRef="#ctx0" brushRef="#br0" timeOffset="407109.923">12167 9450 0,'0'0'0,"0"0"16,0 0-16,-29-6 0,29 6 0,-31-1 15,5 7-15,-2 0 0,-1 0 16,-12 5-16,-7 3 16,-5 4-16,5-1 0,-14 6 15,-2 4-15,7-1 0,5-1 0,-9 10 16,1 4-16,7-6 0,6-4 16,-1 6-16,3-1 0,9-2 15,9-2-15,4 4 0,4 3 16,6-4-16,4-1 0,8-1 15,5 0-15,3-3 0,2-3 0,13 6 16,9 2-16,-2-5 0,0-6 16,12 1-16,10 0 15,-2-4-15,-1-1 0,14 2 0,11 1 16,-4-5-16,-3-5 0,48 8 16,4-1-16,-15-5 0,-12-3 15,14 0-15,9-2 0,-13-2 16,-8-1-16,16-3 0,11-2 15,-15 0-15,-9 1 0,11 1 16,7 0-16,-12 1 0,-10 2 0,16-3 16,11-2-16,-13-1 0,-8-1 15,10 4-15,6 2 16,-12-1-16,-8-1 0,14-1 0,11 0 16,-14-3-16,-10 0 0,15 1 15,11 3-15,-14 2 0,-10 3 0,10-3 16,7-1-16,-15-5 15,-11 0-15,17 0 0,12 2 16,-15 2-16,-8 2 0,11-4 16,7-2-16,-13-1 0,-8-1 0,15 3 15,9 1-15,-12-2 0,-8-3 16,16 1-16,13 1 16,-15 1-16,-10 0 0,9 0 0,7 1 15,-13-1-15,-8-1 0,14 2 16,12 1-16,-13 1 0,-9-1 0,15 0 15,8-1-15,-15-1 16,-11-1-16,10 1 0,9 0 16,-14 1-16,-8 1 0,14-3 15,9 0-15,-11 1 0,-8 1 0,8-1 16,4-1-16,-16 3 0,-10 2 16,14-5-16,11-3 0,-16 0 15,-9 1-15,8-3 0,6-4 16,-13 3-16,-8-2 0,7 1 15,7 0-15,-14-4 0,-12-6 0,7 2 16,3 0-16,-10 8 0,-6 5 16,8-7-16,5-5 15,-10 5 1,-7 4-16,14-6 0,9-4 0,-9 5 0,-5 1 0,8-1 16,5-1-16,-5 8 0,-1 6 0,9-1 15,7 1-15,-9 0 16,-6 0-16,10 1 0,5 1 15,-13 1-15,-8-2 0,6 0 16,1-2-16,-11 1 0,-8 2 0,1-2 16,0 1-16,-9-5 0,-6-2 15,-1-2-15,-3 0 0,-9-2 16,-6-1-16,-5 0 0,-3-2 16,-5 3-16,-3 2 0,-8-8 15,-6-5-15,-7 1 0,-3 1 0,-19-11 16,-12-5-16,18 11 15,-3-3-15,-48-20 0,-12 1 16,7 8-16,5 5 0,-26 1 16,-14 1-16,12 0 0,11 0 0,-25-1 15,-15-1-15,13 15 0,11 10 16,-26 1-16,-15 1 0,15 0 16,12 1-16,-27-2 0,-18 0 15,16 2-15,12 2 0,-34-4 16,-23-4-16,21 4 0,13 3 0,-31 0 15,-21-2-15,23 3 0,18-1 16,-33 0-16,-22-2 16,26 5-16,19 4 0,-25 5 0,-19 2 15,30-3-15,18-2 0,-28 4 16,-20 0-16,27-3 0,17-3 0,-21 2 16,-14 2-1,25-4-15,19-3 0,-27 1 0,-17 4 16,27 2-16,18 5 0,-15-6 15,-13-4-15,26 1 0,16 0 0,-14 3 16,-10 3-16,26-3 0,18 0 16,-5 3-16,-4 1 15,26-2-15,17-4 0,-9-3 0,-5-2 16,21 0-16,15-1 0,-12 7 16,-7 5-16,13 6 0,12 4 0,27-7 15,19-4-15,12-2 16</inkml:trace>
  <inkml:trace contextRef="#ctx0" brushRef="#br0" timeOffset="420575.1347">24260 10599 0,'0'0'0,"0"0"0,0 0 16,0 0-16,26-9 0,-26 9 16,27-5-16,-11 2 0,2 0 0,4 0 15,4 2-15,1-2 16,0 0-16,16 1 0,6 0 15,-2 1-15,-1 3 0,24-2 16,8 0-16,7 0 0,-7 0 0,24-4 16,6-1-16,7 1 0,-11 0 15,62-4-15,-3-2 0,-25 4 16,-17 2-16,16 1 0,9 1 16,-18-2-16,-12-1 0,17 1 15,13 2-15,-15-5 0,-8-2 0,15-4 16,11-1-16,-14 5 0,-10 2 15,19-3-15,11-1 16,-22 0-16,-14 0 0,18-1 16,13 3-16,-18 0 0,-11 2 0,9 1 15,7-2-15,-16 0 0,-13 0 16,13 2-16,9 0 0,-17 4 16,-13 1-16,11 5 0,8 2 15,-16 1-15,-12 1 0,6 1 16,4 1-16,-15 0 0,-11-3 0,2 7 15,2 5-15,-9-4 0,-9-1 16,4 3-16,3 1 16,-15 0-16,-9 1 0,-5-5 0,-2-4 15,-10-3-15,-5-3 0,-7-1 16,-5-2-16,-3 2 0</inkml:trace>
  <inkml:trace contextRef="#ctx0" brushRef="#br0" timeOffset="423860.3313">3000 11550 0,'0'0'0,"0"0"16,0 0-16,22-3 0,-22 3 0,0 0 15,33-4-15,-19 3 0,-1-1 16,3 2-16,4 0 0,1 0 16,-2 0-16,9 0 0,1 0 15,-1 0-15,-1 0 0,3 0 16,2 0-16,-3 0 0,0 0 0,8-1 15,3 1-15,-3 0 0,-1 1 16,3 0-16,1-1 16,-1-1-16,-2 1 0,9-1 0,1-1 15,-3 1-15,-3 2 0,3-1 16,2-2-16,-2 0 0,-2-1 16,9 1-16,0 1 0,-5-1 15,-2-1-15,2 2 0,3-2 16,-4 2-16,-1-1 0,8 4 15,4 2-15,-9-4 0,-8-3 0,4 3 16,5 4-16,-8-4 0,-2 0 16,4 2-16,2 0 15,-7 0-15,0-1 0,2 2 0,2 0 16,-3-2-16,-2-1 0,3 1 16,2 1-16,-4 0 0,-2 0 15,5 0-15,2 0 0,-5 1 16,-2-1-16,3 0 0,4 1 15,-5 1-15,-1-1 0,1 1 16,3-1-16,-4 0 0,-2 1 0,4-3 16,-1-1-16,0 1 0,-1-1 15,-1 2-15,1-1 0,-9 2 16,-1 2-16,7 0 0,3-1 16,-7-1-16,-2-1 0,3 0 15,2-2-15,-4 0 0,-3 1 0,4 2 16,3 1-16,-1 0 0,-5-2 15,3-1-15,0-2 16,-3 2-16,-5 0 0,4 0 0,5-1 16,-8 0-16,0 1 0,3-1 15,1 0-15,-3 0 0,1 0 16,1 0-16,2 0 0,-2 0 16,-2 0-16,4-1 0,2 0 15,-4 0-15,-1-1 0,1 1 16,2 2-16,-2 0 0,0-1 0,1 0 15,3 0-15,-3 0 16,-1-1-16,4 1 0,3 0 16,-4 0-16,-1-1 0,1 1 0,-1-1 15,0 1-15,0 0 0,2 0 16,0 1-16,-3-2 0,-3 0 16,3 1-16,1 1 0,0-1 15,-2-1-15,0 1 0,1 0 16,-4 0-16,0-2 0,3 2 15,1 2-15,-3-2 0,-1 0 0,0 0 16,0 0-16,-3-2 0,-1 1 16,6 0-16,1 0 15,-6 1-15,-2-1 0,1 0 0,0 0 16,-2 0-16,0 1 0,-1 1 16,1 0-16,0 0 0,-3 0 0,1 0 15,1-1-15,-3 0 16,-1 1-16,-1 0 0,0 1 15,-2-1-15,-1 0 0,-2-1 16,0 1-16,0 0 0,-1-1 0,-1 1 16,-2-1-16,-1 0 0,4 0 15,-4 0-15,2 1 0,-2-1 16,2 2-16,-2-2 0,2-1 16,-2 1-16,0 0 0,0 0 15,0 0-15,0-2 0,0 2 0,0 0 16,0 0-16,3 1 15,-3-1-15,0 0 0,0 0 16,0 0-16,0 0 0,0 0 0,2-1 16,-2 1-16,0 0 0,0 0 15,7-2-15,-7 2 0,8-1 16,-2 1-16,1 0 0,-1 0 16,1-1-16,1 0 0,3-1 15,0 1-15,0-1 0,0 1 16,0 0-16,2-1 0,-1 1 0,2-1 15,3 0-15,-1 0 16,0-1-16,0 2 0,2 0 16,-1-1-16,1 1 0,7 1 0,2 0 15,-2 0-15,-3 0 0,1 0 16,2 0-16,-2 0 0,1-1 16,1 1-16,1 0 0,-3 1 15,-2-1-15,8 1 0,1 1 16,-1-2-16,-2-2 0,0 1 15,1 0-15,-3 1 0,0 1 0,3-1 16,2-1-16,-3 1 0,0-1 16,0 0-16,5 0 15,-4-1-15,-4 1 0,1 0 0,2-1 16,-1 1-16,-1 0 0,7-1 16,1 1-16,-8-1 0,-2 1 0,8-1 15,1 1-15,-8-1 16,-1 0-16,5-1 0,1 1 15,-7 1-15,0 0 0,7-3 16,3 1-16,-3 0 0,-4 2 0,1 1 16,0 0-16,-3-2 0,-2 0 15,5 0-15,1 3 16,-6-1-16,-2-1 0,6 1 0,4 0 16,-8 0-16,-2 0 0,5-1 15,1 1-15,-5 0 0,-1 0 0,2-1 16,2-1-16,-2 1 15,-1 0-15,1 1 0,0 1 16,-3-1-16,0-1 0,3 1 16,2 1-16,-2-1 0,-2-1 0,1 0 15,1 0-15,-2 1 0,0 0 16,0 0-16,0 0 0,-1-1 16,2 1-16,1-1 0,0 1 15,-2-1-15,-3 0 0,3 1 16,2-2-16,-1 1 0,-1 0 0,-1 1 15,2 0-15,-2-1 0,-3 0 16,2 1-16,1-1 16,-2 1-16,1 0 0,0 0 0,2-2 15,-5 1-15,1-2 0,1 2 16,1 2-16,-4 1 0,0-1 0,2-1 16,1 0-16,0 0 15,-1 0-15,0 1 0,1 0 16,-2-1-16,0-1 0,1 0 15,0 0-15,0 1 0,-2 1 0,0-1 16,-1 0-16,1 0 0,1 0 16,-2 0-16,0 0 15,-1 1-15,-1 1 0,-1-2 0,-1 0 16,-1-1-16,0 0 0,-2 1 16,0 0-16,-2 0 0,0 0 0,-1 0 15,1 0-15,-1 0 16,-2 0-16,2 1 0,-2-1 15,2-1-15,-2 1 0,0 0 16,0 0-16,0 0 0,0 0 0,0 0 16,0 0-16,0 0 0,0 0 15,0 0-15,0 0 0,0 3 16,0-3-16,0 0 0,-3 3 16,-1-3-16,-2-1 0,1 1 15,0 0-15,1 0 0</inkml:trace>
  <inkml:trace contextRef="#ctx0" brushRef="#br0" timeOffset="431209.5148">11455 11666 0,'0'0'0,"0"0"0,0 0 16,0 0-16,0 0 0,20 3 0,-20-3 15,0 0-15,0 0 0,24 9 16,-16-5-16,2 1 0,1-1 0,2 1 16,0 2-16,0-3 15,0 1-15,4 0 0,1-1 16,3-1-16,1 0 0,7 2 0,1-2 16,2 1-16,2-1 0,2-1 15,2 0-15,2-1 0,2-1 16,9-1-16,2 1 0,-2 0 15,-1 2-15,10-4 0,1-1 16,-4 0-16,-2 2 0,7-1 16,-2 2-16,-3 0 0,0 0 15,-1 0-15,0 0 0,-2 1 0,-3 1 16,10 0-16,0-1 0,-5-1 16,-3-1-16,0 3 0,2 0 15,-3 2-15,-2-1 0,2-1 16,1-2-16,0 0 0,1-1 15,3 1-15,-3 0 0,-2 2 16,-3 3-16,21-5 0,0-4 16,-29 5-16,0 2 0,27-1 15,-5-2-15,-5 0 0,-1-1 0,-2 0 16,-2 0-16,-4-2 0,-3-1 16,15 1-1,8 0-15,5-1 16,2-3-16,-23 4 0,-17 2 0,3-1 15,2 0-15,0-3 0,-2-1 0,4 1 16,4 2-16,-7 1 0,-3 2 16,4-3-16,2-1 15,-5-3-15,-1 0 0,4 2 0,4 4 16,-21 1-16,1 0 0,6-1 16,5 0-16,0-1 0,-2-2 15,4 1-15,5 0 0,-3 1 16,-2 0-16,4 1 0,4 1 15,-3-2-15,-4-2 0,4 3 16,2 0-16,-5 1 0,-1 1 0,5-2 16,3-1-16,-1-1 15,-3-1-15,2 1 0,2 1 0,-2 1 16,0 2-16,1-4 0,1-1 16,0-2-16,-1 0 0,2 5 15,2 3-15,0-1 0,-2-1 16,3 2-16,0 0 0,-3-2 15,-2 0-15,6-1 0,3 1 16,-4-1-16,-4 1 0,23-1 16,-7 0-16,-19 2 0,2 2 0,20-1 15,-2 0-15,-5-5 0,-4-2 16,2 3-16,2 1 16,-21 1-16,3 1 0,21-1 0,-3-1 15,-4 4-15,-3 4 0,2-5 16,3-2-16,-1-1 0,-3 1 15,1-3-15,-2-1 0,-1 1 16,-2 1-16,4 1 0,4-1 16,-5 2-16,-3 0 0,2-1 15,1-1-15,1-2 0,1-1 0,2 0 16,2 2-16,-5 2 0,-4 1 16,5 0-16,3-1 15,-4 2-15,-2 0 0,1-3 0,-1-1 16,2 2-16,0-1 0,0 2 15,1-1-15,-1 0 0,-2-2 0,5 2 16,3 0 0,-1 0-16,0 0 0,-2-1 0,-4-2 15,1 3-15,0 1 0,1-2 16,0-2-16,-1 2 0,0 2 0,5 3 16,1 1-16,-4 0 0,-3-2 15,4 0-15,5-1 0,-3-1 16,0 0-16,-1 1 0,0 1 15,-4 2-15,-3 2 0,5-3 16,3-1-16,0-2 0,-3-3 0,2 5 16,2 2-16,-4-1 15,-2-2-15,4 0 0,2 1 16,0-1-16,-1 3 0,13 2 16,8-1-1,3 3-15,2 0 0,-20-4 0,-14-3 16,3 2-16,1 0 0,-2-3 15,-1-2-15,3 0 0,2-1 16,-1 6-16,0 1 0,0-2 16,0-2-16,-3 0 0,-1 0 0,9-2 15,5 0-15,-7 2 0,-4 2 16,3-1-16,3-1 0,-3 3 16,1 2-16,1-1 0,3 1 15,-4-1-15,-2 1 0,4 0 16,3-1-16,-3 0 0,-1 0 15,-1 2-15,0 2 0,-7 0 16,-2-3-16,0 0 0,-1 1 16,-12-3-16,-6-1 0,-4-2 15,-4-2-15,-9 2 0,-5 1 0,-4-1 16,-1 1-16,-1-1 0</inkml:trace>
  <inkml:trace contextRef="#ctx0" brushRef="#br0" timeOffset="432967.5695">11493 11628 0,'0'0'0,"0"0"0,0 0 16,0 0-16,0 0 0,0 0 0,0 0 16,0 0-16,35-2 15,-9 1-15,6 1 16,1-1-16,0 0 0,16-2 0,7 0 16,6-1-16,7 1 0,20-2 15,19 0-15,-1 0 0,-1 2 0,17-2 16,13 1-16,37-3 0,-22-1 15,-10 1 1,-7-3-16,-12 4 0,-6 1 0,-14-2 0,-8-3 16,-12 3-16,-9 1 0,-2 1 15,-2 0 1,0 4-16,-2 2 0,-24-3 0,-16 0 16,-14 1-16,-9 0 0,-4 1 15,-1 3-15,-13 4 0,-9 1 16,-6 1-16,-3-1 0,-18-2 15,-10-2-15,2 3 0,2 2 0,-24 0 16,-17-1-16,8-2 0,8-2 16,-22 3-16,-14 2 15,11-3-15,5-1 0,-19-3 0,-13-2 16,15 3-16,10 1 0,-16 1 16,-10 2-16,18-2 0,12-4 0,-2 7 15,-1 2 1,20-3-16,15-2 0,1 0 15,2 0-15,15-1 0,11-1 0,15 0 16,12-2-16,8 0 0,8-1 0,20-1 16,13-3-16,11 0 0,7 1 15,27-2-15,20-3 0,-3 2 16,-3 0-16,31-2 0,19 0 16,-13 1-16,-10 2 0,28 4 15,20 1-15,-24 3 0,-15 2 0,9 1 16,8 1-16,-21 0 0,-13 1 15,-4-4-15,-3 2 16,-24-2-16,-17 0 0,-12-2 16,-9-1-16,-14-2 0,-11-1 0,-14 1 15,-10-1-15,-10-2 0,-6-1 16,-24-5-16,-17-2 16,1 3-16,1 2 0,-27 1 0,-19 0 15,3 1-15,3 1 0,-33-1 16,-22-3-16,15 5 0,9 1 0,-19 7 15,-14 3-15,21 2 16,13 0-16,-9 3 0,-3 3 16,29-3-16,22-3 0,13 4 0,12 0 15,19-4-15,16-4 0,21-3 16,14-3-16,11-1 0,6-2 16,33-4-16,23-1 15,6-1-15,4 0 0,30-1 0,22 0 16,-11 1-16,-8 2 0,24-1 15,18 2-15,-20 1 0,-15 2 0,14 2 16,10 0-16,-25 4 0,-17 2 16,-5 2-16,-2 4 15,-21-7-15,-15-2 0,-21-3 0,-14-3 16,-13 3-16,-11 1 0,-13-2 16,-10-4-16,-12 1 0,-6 0 15,-31-1-15,-22 1 0,2-2 16,2 2-16,-27-2 0,-18 2 15,10 1-15,6-1 0,-20 4 16,-15 3-16,16 1 0,13-1 0,-15 4 16,-12 4-16,27 0 0,17-3 15,7 0-15,5 0 16,22-2-16,13 1 0,29-1 0,18 0 16,9-5-16,8 2 0,33-6 15,22-4-15,14-1 0,6-1 0,37-4 16,26-5-16,-7 7 15,-5 2-15,27 2 0,18 1 16,-20 4-16,-14 3 0,6 5 16,4 2-16,-35 1 0,-23 1 0,-27-3 15,-18-2-15,-17-1 0,-10-1 16,-9 0-16</inkml:trace>
  <inkml:trace contextRef="#ctx0" brushRef="#br0" timeOffset="433592.6356">12787 10326 0,'0'0'0,"0"0"15,25 5-15,-13-2 0,1 0 0,4 2 16,2-1-16,9 4 0,1-1 16,0-1-16,2-1 15,-2-1-15,-2 2 0,2-1 0,-3 2 16,-6-2-16,-3-3 0,-4 0 16,-2 0-16,-2 0 0</inkml:trace>
  <inkml:trace contextRef="#ctx0" brushRef="#br0" timeOffset="433776.316">12631 10538 0,'0'0'0,"0"0"0,0 0 16,27 2-16,-27-2 0,35 4 15,-13-2-15,3 1 0,3-1 16,8 2-16,3 0 0,-4-1 15,-1-1-15,0 0 0,-6-1 16,-6 0-16</inkml:trace>
  <inkml:trace contextRef="#ctx0" brushRef="#br0" timeOffset="434175.8285">12763 10267 0,'0'0'0,"0"0"0,0 0 15,0 0-15,0 0 0,0 0 0,29 3 16,-29-3-16,37 4 0,-10-3 16,5 0-16,0 1 0,1-1 0,13-1 15,4 1-15,-3-1 16,-2 0-16,7 1 0,-3-1 15,-10 1-15,-7 0 0,-2 1 16,-7-1-16,-4-1 0</inkml:trace>
  <inkml:trace contextRef="#ctx0" brushRef="#br0" timeOffset="434492.3257">12882 10362 0,'0'0'16,"0"0"-16,0 0 0,0 0 15,0 0-15,-15 27 0,15-27 16,-7 23-16,4-13 0,0 3 16,-1 0-16,2-2 0,0-1 0,1-3 15,1-2-15,0 0 0,0-1 16,0-4-16,0 0 0,0 0 16,2-5-16,1 2 0,2-2 15,1 0-15,2 0 0,3-2 16,2 1-16,2 2 0,-1 1 0,4 1 15,1 1-15,5 0 0,-4 1 16,-1 1-16,-2 1 16,-4-1-16,-2 1 0,-2 1 0,-4 0 15,-4 2-15,-3 2 0,-8-1 16,-6 2-16,-2 1 0,-1 1 16,-7 1-16,-7-1 0,1-1 15,0 0-15,0-1 0,6-1 16,5-3-16</inkml:trace>
  <inkml:trace contextRef="#ctx0" brushRef="#br0" timeOffset="434665.6678">12629 10547 0,'0'0'0,"0"0"16,0 0-16,0 0 0,0 0 0,5 29 16,-5-29-16,2 32 0,-2-32 0,0 39 15,0-17-15,0 0 16,0-2-16,1 5 0,2-3 15,0-3-15,0-6 0,2-4 16,0-4-16,0-2 0,-2 0 0,0-1 16</inkml:trace>
  <inkml:trace contextRef="#ctx0" brushRef="#br0" timeOffset="434908.9286">12749 10628 0,'0'0'0,"0"0"0,0 0 16,22-10-16,-22 10 0,34-8 15,-6 4-15,4-1 0,4 1 16,16 1-16,4 1 0,8 0 15,-5 2-15,8 3 0,-6 1 16,-8 3-16,-8 0 0,-3 7 0,-9 2 16,-14-3-16,-8-2 0,-10 5 15,-7 3-15,-8 0 0,-4-1 16,-10 0-16,-6-1 16,-1-1-16,-2-1 0,-5-1 0,1-1 15,2-5-15,4-3 0,1-6 16,0-2-16,7-4 0,5-2 15,2-8-15,2-6 0,5 5 0,3 6 16,2 2-16</inkml:trace>
  <inkml:trace contextRef="#ctx0" brushRef="#br0" timeOffset="435008.9329">12904 10611 0,'0'0'0,"0"0"0,0 0 0,0 0 16,0 0-16,0 0 0,0 0 16,0 26-16,0-26 0,-2 25 15,2-25-15,-1 25 0,3-12 16,0-2-16,-1-1 0,1-1 15</inkml:trace>
  <inkml:trace contextRef="#ctx0" brushRef="#br0" timeOffset="435242.8229">13225 10644 0,'0'0'0,"0"0"16,0 0-16,0 0 0,0 0 0,0 0 16,-24-8-16,24 8 0,-33 1 15,10 2-15,-4 4 0,-2-1 16,0 1-16,-9 2 0,3 2 15,4-1-15,5-2 0,0 2 16,8-1-16,8-1 0,4 0 0,10-1 16,10 1-16,2-2 0,4 0 15,11-2-15,5-4 16,1 0-16,0 0 0,-1-5 0,-2-1 16,-1 0-16,-8 1 0,-5 0 15,-5 3-15,-2-1 0</inkml:trace>
  <inkml:trace contextRef="#ctx0" brushRef="#br0" timeOffset="435376.2052">13101 10724 0,'0'0'16,"0"0"-16,0 0 0,0 0 16,0 0-16,-27 13 0,18-5 0,0 3 15,1 3-15,0 2 0,1 2 0,2 3 16,-1 3 0,1 3-16,0 0 0,4-5 0,2-3 15,0-3-15,1-4 0,-1-1 16</inkml:trace>
  <inkml:trace contextRef="#ctx0" brushRef="#br0" timeOffset="435593.6511">13607 10365 0,'0'0'0,"0"0"0,0 0 16,0 0-16,0 0 0,2 28 15,-2-28-15,-6 30 0,6-30 0,-9 37 16,5-17-16,2-1 0,1-1 16,1-4-16,1-3 15,0 0-15,0-3 0,-1-2 0,-1-4 16,1-2-16,-2 3 0,2-3 16</inkml:trace>
  <inkml:trace contextRef="#ctx0" brushRef="#br0" timeOffset="435859.6831">13567 10454 0,'0'0'0,"0"0"0,0 0 15,0 0-15,0 0 0,26-7 16,-26 7-16,33-1 0,-33 1 0,42 0 16,-19 1-16,1 1 0,-1 1 15,5 2-15,-1-1 16,-5 0-16,-3 2 0,-5-1 0,-4 1 16,-7 2-16,-4 0 0,-10 1 15,-7 0-15,-4 1 0,-3-1 16,-5 0-16,-3 1 0,-4 0 15,1-2-15,4 0 0,3-1 16,6 0-16,5-3 0,7 0 16,4 0-16,8 1 0,7-1 0,12-2 15,9-3-15,3-1 0,1 0 16,6 0-16,5-1 0,3-3 16,-5 0-16,-10 0 0,-7 2 15,-5 1-15</inkml:trace>
  <inkml:trace contextRef="#ctx0" brushRef="#br0" timeOffset="436311.7388">13753 10294 0,'0'0'0,"0"0"0,0 0 16,0 0-16,0 0 0,0 0 15,6 32-15,-6-32 0,0 35 16,-4-11-16,-2 4 0,-2 2 0,-1 3 15,-4 11-15,-1 3 16,0-6-16,2-4 0,0 3 0,2-6 16,1-6-16,2-7 0,1-3 15,2-3-15,-1-4 0,1-4 16,1-2-16,0-4 0,3-1 16,0 0-16,3-4 0,2 0 15,2-1-15,1 1 0,3 1 16,3 1-16,0-1 0,1 3 15,-1 0-15,-1 1 0,0 1 0,2-2 16,0 0-16,3 1 0,-3-1 16,-1 0-16,-1-1 0,-2-1 15,-3 1-15,0 1 0,-2-1 16,-2 1-16,1 0 0,-1 0 0,-2 0 16,0 1-16,1 3 15,-1 0-15,0 2 0,0 2 16,1-1-16,2-1 0,-1 2 15,2 1-15,-1 0 0,2-2 0,3-1 16,3-2-16,1-4 0,1-2 16,-3 0-16,-1 1 15,-1-1-15</inkml:trace>
  <inkml:trace contextRef="#ctx0" brushRef="#br0" timeOffset="436567.8441">14545 10153 0,'0'0'16,"0"0"-16,0 0 0,0 0 15,-36 19-15,36-19 0,-34 21 0,16-8 16,-2 3-16,1 0 0,0 2 16,-2 1-16,4 1 0,4-1 15,5-3-15,4-1 0,5-1 16,7-1-16,5-1 0,4-3 0,3-1 15,4-1-15,4-1 16,5 0-16,0-1 0,-1-1 16,0-3-16,-5 1 0,-4 0 0,-4-1 15,-3 0 1,-4 0-16</inkml:trace>
  <inkml:trace contextRef="#ctx0" brushRef="#br0" timeOffset="436742.1577">14175 10553 0,'0'0'0,"0"0"0,0 0 16,27 4-16,-27-4 0,36 5 0,-10-3 15,3 0-15,6-1 0,1 0 16,1 1-16,11 1 0,-1 0 16,4 0-16,-6 0 0,-10-5 15,-6 0-15,-6 0 0,-4 1 16,-4 0-16</inkml:trace>
  <inkml:trace contextRef="#ctx0" brushRef="#br0" timeOffset="436929.6335">14277 10682 0,'0'0'0,"0"0"0,0 0 15,0 0-15,14 22 0,-14-22 16,9 18-16,-9-18 0,9 25 0,-4-12 15,1 2-15,-1-2 16,1 2-16,0-2 0,1 1 16,0-2-16,-2-1 0,0-2 0</inkml:trace>
  <inkml:trace contextRef="#ctx0" brushRef="#br0" timeOffset="437193.6312">14484 10781 0,'0'0'0,"0"0"0,0 0 16,34 2-16,-19 0 0,2 0 16,4 0-16,5 2 0,-2 1 15,-3 2-15,-3 0 0,-2-1 16,-3 1-16,-7 0 0,-5 1 0,-7-1 16,-5 1-16,-6 0 0,-5 0 15,-6-1-15,-5 1 0,-9 0 16,0-1-16,2 0 0,4 0 0,5-3 15,7-2-15,2-1 16,6 0-16,16-1 0,13 2 16,8-1-16,8-1 0,10 1 15,7 1-15,-8 0 0,-7-1 0,-7 0 16</inkml:trace>
  <inkml:trace contextRef="#ctx0" brushRef="#br0" timeOffset="440510.4524">15707 10346 0,'0'0'0,"0"0"0,0 0 15,0 0-15,0 0 0,0 0 0,0 0 16,3 22-16,-3-22 0,-4 22 16,4-22-16,-12 32 0,12-32 15,-17 35-15,6-16 0,1 1 16,0-2-16,-3 5 0,1-2 16,2-3-16,2-1 0,1-5 15,2-2-15,-1-1 0,2-3 16,1-3-16,3-3 0,0 0 0,0-7 15,3-1-15,3-3 16,0-1-16,3-1 0,5-8 0,3-2 16,-1 1-16,2 0 0,3 2 15,4-1-15,4 0 0,-1 3 16,0 5-16,2 1 0,-2 6 16,-2 3-16,-2 6 0,-2 4 15,-3-1-15,-3 0 0,-4 5 16,-2 2-16,-3 2 0,-1 1 15,-4 0-15,-2 2 0,-1-1 0,-2-3 16,-3 1-16,-1-2 16,0-1-16,-1 0 0,1-4 0,2-4 15,0 0-15,2-2 0,3-2 16,2-5-16,3-2 0,0-2 16,4-6-16,4-3 0,4-1 15,3 0-15,4-1 0,4-3 16,6-4-16,-1 4 0,2 2 0,3 3 15,0 0-15,-3 4 0,-3 7 16,-2 6-16,-4 4 0,-6 4 16,-4 5-16,-4 5 0,-4 0 15,-4 1-15,-5 6 0,-6 7 16,-1-6-16,-2-1 0,-1 2 16,0 1-16,1-3 0,1-1 0,1-5 15,2-2-15,2-6 0,4-6 16,0-1-16,0-1 0,0-2 15</inkml:trace>
  <inkml:trace contextRef="#ctx0" brushRef="#br0" timeOffset="440743.1712">16890 10385 0,'0'0'0,"0"0"0,0 0 16,0 0-16,0 0 0,-12 21 0,12-21 15,-18 24-15,18-24 0,-29 30 16,12-11-16,0 1 0,2 2 16,-3 4-16,1-2 0,4-2 15,1-5-15,3-3 0,2-2 16,1-4-16,3-2 0,3-6 16,0 0-16,1-8 0,1-2 0,-1 1 15,0 1-15,0 3 0</inkml:trace>
  <inkml:trace contextRef="#ctx0" brushRef="#br0" timeOffset="440892.4412">16778 10175 0,'0'0'0,"0"0"0,0 0 16,21 11-16,-21-11 0,20 12 15,-7-4-15,2 1 0,0 4 0,1 0 16,0 2-16,3 1 15,-4-2-15,-2-2 0</inkml:trace>
  <inkml:trace contextRef="#ctx0" brushRef="#br0" timeOffset="441143.7537">17170 10315 0,'0'0'0,"0"0"16,0 0-16,18 14 0,-18-14 0,19 21 16,-7-6-16,2 0 0,-1 2 15,2 0-15,3 2 0,5 6 16,0 0-16,1 1 0,1 1 16,-3-4-16,-1-2 0,4 3 15,-1-2-15,-5-2 0,-4-2 0,-2-3 16,-4-4-16,-3-4 15,-3-4-15,0-1 0,-1 0 0,-2-2 16</inkml:trace>
  <inkml:trace contextRef="#ctx0" brushRef="#br0" timeOffset="441329.3454">17538 10328 0,'0'0'0,"0"0"0,0 0 15,0 0-15,0 0 0,-28 18 0,9-7 16,-5 3-16,-1 1 0,-9 3 16,-7 4-16,-13 9 0,0 2 0,-17 10 15,0 2-15,2-2 16,17-10-16,10-7 0</inkml:trace>
  <inkml:trace contextRef="#ctx0" brushRef="#br0" timeOffset="448610.003">20841 11610 0,'0'0'0,"0"0"15,0 0-15,0 0 0,0 0 0,23 0 16,-23 0-16,29 3 16,-9-1-16,8 1 0,10-1 15,-1 1-15,2 0 0,16 1 0,3 1 16,20-1-16,1 0 0,21 1 15,4-2-15,16 1 0,-2 0 0,19 1 16,-2 0-16,49 1 0,-18-2 16,2-3-16,3-2 15,-3 3-15,-3 2 0,3-1 0,2 1 16,-12-2-16,-5 0 0,-1 0 16,1 3-16,-14-1 0,-9 2 15,-8-1-15,-5-2 0,-18-1 16,-12-2-16,-16 2 0,-10-1 15,-16-2-15,-11-2 0,-16-2 16,-12-1-16,-13-1 0,-11 1 0,-20-5 16,-13-5-1,-16-1-15,-7-1 0,-9 3 0,-5 1 16,-7 1-16,-6 1 0,-8-7 16,-5-4-16,34 8 0,26 4 0,17 3 15</inkml:trace>
  <inkml:trace contextRef="#ctx0" brushRef="#br0" timeOffset="449676.6064">21322 11418 0,'0'0'0,"-27"2"0,-2-1 0,-1 1 16,-2-1-16,-14 2 0,-12 2 15,-4 1-15,6-1 0,2 0 16,2-3-16,10 1 0,9 1 0,5-1 16,8 1-16,9-3 0,4-1 15,13 1-15,9-1 0,5-1 16,3-3-16,16 0 0,11 0 16,4 1-16,5-1 0,27 0 15,12 0-15,11-1 0,-4 1 0,65 0 16,-3 1-16,-18 2 0,-12 0 15,2-1-15,1-1 16,-20 5-16,-13 2 0,-3 1 0,-1 0 16,-18-3-16,-11 0 0,-15-1 15,-9 0-15,-16-2 0,-11 0 16,-14-4-16,-8 0 0,-9 2 16,-6 2-16,-18-5 0,-13-2 15,-7 0-15,-5 2 0,-20 2 16,-13 1-16,-1 2 0,-1 1 0,-15 2 15,-11 3-15,9 1 0,7 3 16,-17 3-16,-11 4 16,13-5-16,10-2 0,1 5 0,0 4 15,16-2-15,9-2 0,5 1 16,3 0-16,22-4 0,12-1 0,12-4 16,9-2-16,11-3 15,7-1-15,28 0 0,17-3 16,7-1-16,6 0 0,23-6 15,17-4-15,27 2 16,21-1-16,12 4 0,9 3 16,-37 2-16,-26 4 0,-8 1 0,-7 4 15,-5-2-15,-5 0 0,-13-1 16,-9-1-16,-18 1 0,-11-1 0,-16-1 16,-12 0-16,-7-3 0,-7 3 15,-25-2 1,-16-1-16,-31-2 0,-22-4 15,13 6-15,11 3 0,-33-1 16,-20-2-16,10 0 0,7 0 0,3 7 16,3 5-16,9-1 0,8-2 15,5-4-15,5-2 16,11-1-16,8-1 0,25 2 0,16 2 16,16-1-16,11-1 0,10-5 15,10-1-15,21 1 0,14 1 16,22-4-16,17 0 15,35 0-15,25 1 16,-21 2-16,-16 1 0,8 5 0,5 4 16,-17 1-16,-13-1 0,9 6 15,6 6-15,-22-5 0,-14-3 0,-14 3 16,-9 2-16,-17-4 16,-14-2-16,-16-3 0,-13-2 15,-8 1-15,-5 0 0,-30-2 16,-18 1-16,-2-1 0,-1-1 0,-23-2 15,-13-2-15,4 1 0,6 1 16,-26 0-16,-15-3 16,15 1-16,12 1 0,-10 5 0,-7 5 15,26-4-15,17-2 0,12-2 16,7-1-16,21-2 0,12 0 0,26-2 16,17-2-16,12 0 15,10-2-15,38-3 0,30-2 16,0 4-16,-1 3 0,36 2 15,23 1-15,-18 5 0,-11 4 0,15 16 16,9 11-16,-50-10 0,-33-7 16,-22-5-16</inkml:trace>
  <inkml:trace contextRef="#ctx0" brushRef="#br0" timeOffset="452126.1374">21856 10298 0,'0'0'0,"0"0"16,0 0-16,0 0 0,0 0 0,2 23 15,-2-23-15,4 24 0,-4-24 16,1 31-16,-1-8 15,0-2-15,0 2 0,-1 5 0,-1 4 16,-3 7-16,0-3 0,-1 9 16,1-1-16,-1-8 0,1-6 15,-2-5-15,-1-4 0,2-6 16,-1-3-16,0-6 0,1-3 16,-1 3-16,2 5 0,1-5 15,1 0-15,1-1 0</inkml:trace>
  <inkml:trace contextRef="#ctx0" brushRef="#br0" timeOffset="452409.5635">21857 10317 0,'0'0'0,"0"0"0,0 0 16,21-10-16,-10 7 0,4-2 16,1-1-16,1 1 0,-1-1 15,9-1-15,1 2 0,-1 1 0,0 0 16,-3 2-16,-2 1 15,-2 4-15,-1 3 0,-2 5 0,1 6 16,-4 1-16,-2 0 0,-4 7 16,-1 7-16,-1 5 0,-1 1 15,0 0-15,-2 1 0,0-4 16,0-1-16,0-1 0,-1-2 16,0-5-16,0-4 0,0-4 15,-1-1-15,-1-6 0,0-3 16,-3-5-16,-1-2 0,-4-3 0,-1-4 15,-4-5-15,-2-3 0,2 2 16,4 1-16,2 4 0</inkml:trace>
  <inkml:trace contextRef="#ctx0" brushRef="#br0" timeOffset="452694.0439">21915 10449 0,'0'0'0,"0"0"16,0 0-16,0 0 0,0 0 0,32-12 15,-32 12-15,29-7 16,-29 7-16,40-6 0,-17 3 15,0 0-15,-1 1 0,5 1 0,-2 1 16,-3 2-16,-3-1 0,-9 2 16,-7 1-16,-5 2 0,-6 3 15,-6-1-15,-6 1 0,-1 2 16,-2 1-16,-1-2 0,-1 0 16,-4 0-16,3-1 0,7 0 15,2-1-15,5-2 0,4 1 0,7-1 16,7-1-16,2-3 0,5 0 15,4-1-15,5-1 0,3-1 16,1-2-16,8-1 0,1 0 16,-3-2-16,-2 0 0,-6 2 15,-4 0-15,-3 1 0</inkml:trace>
  <inkml:trace contextRef="#ctx0" brushRef="#br0" timeOffset="452878.9062">22363 10356 0,'0'0'0,"0"0"0,0 0 0,24-3 16,-24 3-16,23-4 0,-8 1 16,1 1-16,0 0 0,2-1 15,1 0-15,-2 0 0,0 0 16,1-1-16,-2 1 0,-3 0 0</inkml:trace>
  <inkml:trace contextRef="#ctx0" brushRef="#br0" timeOffset="453350.7983">22487 10209 0,'0'0'15,"0"0"-15,0 0 0,0 0 16,0 0-16,0 0 0,7 23 15,-7-23-15,-3 22 0,3-22 0,-9 31 16,9-31-16,-14 31 0,8-17 16,1 1-16,1-2 0,-1 0 15,4-2-15,3-1 0,3-1 16,1-2-16,3 0 0,2-1 16,1-1-16,3 1 0,3 2 15,2 0-15,-3-1 0,-3 1 0,-5 1 16,-5 1-16,-4 1 0,-4 0 15,-6 3-15,-3 1 0,-3 1 16,0 1-16,-1-1 0,0 1 16,1-3-16,3-1 0,1 1 15,3-2-15,5-4 0,0-1 16,7-1-16,3 1 0,2-1 16,1 1-16,-2-2 0,0 0 15,-1 0-15,-2-1 0,-2 2 16,-2 1-16,-4 1 0,-4 1 0,-4 1 15,-5 0-15,1-1 0,0-1 16,2-2-16,0-2 16,2-1-16,1-2 0,4-5 0,4-5 15,4-2-15,2-3 0,7-6 16,5-7-16,-1 5 0,-3 3 0,-2 4 16</inkml:trace>
  <inkml:trace contextRef="#ctx0" brushRef="#br0" timeOffset="453716.9025">22894 10242 0,'0'0'15,"0"0"-15,0 0 0,0 0 0,0 0 16,0 0-16,0 0 0,3 26 15,-3-26-15,-2 22 0,2-22 16,-4 28-16,3-13 0,4 0 16,1 1-16,0-1 0,0-1 15,1 1-15,2-1 0,1 1 16,-1 0-16,0 0 0,0-1 16,-2 1-16,-1-1 0,-1 5 15,-4 3-15,-4-2 0,-3 1 0,-4-2 16,-4-1-16,-1-2 15,1-1-15,-3-1 0,0-1 16,0-1-16,2-3 0,-3 0 0,2-2 16,7-5-16,2 1 0,4-4 15,3-3-15,1 0 0,1-1 0,0 2 16,0 0-16,0 1 0</inkml:trace>
  <inkml:trace contextRef="#ctx0" brushRef="#br0" timeOffset="454076.684">23242 10315 0,'0'0'0,"0"0"0,0 0 15,22-1-15,-22 1 0,29 1 16,-6-1-16,2 0 0,2 0 15,9-1-15,3-1 0,-3 2 0,-2 0 16,6-1-16,-4 0 0,-6 0 16,-6 0-16,-8-3 0,-7-1 15,-3 1-15,0 1 0,-2 0 16</inkml:trace>
  <inkml:trace contextRef="#ctx0" brushRef="#br0" timeOffset="454311.6637">23518 10167 0,'0'0'0,"0"0"0,0 0 0,0 0 15,0 0-15,4 36 0,-4-16 16,-1 5-16,-1 3 0,-2 7 16,0 4-16,-1 12 0,-1-1 0,-1 10 15,3-2-15,0-8 16,-1-5-16,1-1 0,-1-7 15,1-6-15,1-4 0,-3-8 0,-2-2 16,-3-6-16,-2-6 0,7-6 16,3-7-16,1 2 0,0 2 0,1 0 15</inkml:trace>
  <inkml:trace contextRef="#ctx0" brushRef="#br0" timeOffset="454478.1182">23487 10449 0,'0'0'0,"0"0"0,0 0 16,0 0-16,0 0 0,0 0 15,0 0-15,0 0 0,0 0 0,0 0 16,-29 20-16,29-20 0,-31 21 16,15-7-16,-2 1 0,0 2 15,2-2-15,-7 6 0,-1 1 16,4-4-16,2 0 0,5-5 16,4-3-16,1-3 0,2 0 0,0-2 15</inkml:trace>
  <inkml:trace contextRef="#ctx0" brushRef="#br0" timeOffset="454627.8106">23539 10530 0,'0'0'0,"0"0"0,0 0 0,21 12 16,-21-12-16,18 15 0,-8-7 16,2-1-16,2 1 0,1 1 15,2-1-15,1 1 0,-2-2 0,-3-1 16</inkml:trace>
  <inkml:trace contextRef="#ctx0" brushRef="#br0" timeOffset="454825.8125">23981 10306 0,'0'0'0,"0"0"16,0 0-16,0 0 0,-23 9 0,23-9 15,-36 17-15,15-6 0,0 1 16,-4 2-16,-4 3 16,-4 3-16,4 0 0,-3 0 0,4-3 15,6-4-15,3-2 0,5-1 16</inkml:trace>
  <inkml:trace contextRef="#ctx0" brushRef="#br0" timeOffset="455244.1675">23813 10451 0,'0'0'0,"10"-2"0,6 0 16,0 1-16,3 1 0,9 1 15,6 1-15,-4 1 0,-1-1 0,5 1 16,-2 0-16,-4 1 0,-4 1 16,-5-1-16,-4 1 0,-6 0 15,-5 0-15,-6-1 0,-5 0 16,-2-2-16,-2 0 0,-7 2 16,-6 2-16,0-1 0,-1 1 0,-10 5 15,-4 1-15,3 4 16,2 1-16,-5 6 0,3 1 15,5-1-15,3-1 0,9 2 0,4 0 16,6-2-16,5-3 0,10-1 16,7-2-16,2-3 0,4-4 15,7-4-15,7-3 16,-1-4-16,-1-1 0,1-3 0,2-1 16,-4-2-16,-2 0 0,-6-2 15,-3-2-15,-4 1 0,-3 0 0,-3 3 16,-1 0-16,-3 2 15,-1 3-15,-2 1 0,0 1 0,-2 2 16,1 5-16,-1 1 0,-1 5 16,1 0-16,0 2 0,0 3 15,1 4-15,0-1 0,0-1 0,3 5 16,1-1-16,3-3 16,2-2-16,1-5 0,0-5 15,-2 0-15,-2-3 0,-1 0 16</inkml:trace>
  <inkml:trace contextRef="#ctx0" brushRef="#br0" timeOffset="455460.0443">24610 10309 0,'0'0'0,"0"0"0,0 0 16,0 0-16,0 0 0,0 0 15,-5 30-15,5-30 0,-18 27 0,5-9 16,-4 3-16,1 2 0,-1-2 16,-6 6-16,-1 0 0,1-2 15,1-4-15,-4 0 0,4-5 16,3-2-16,5-3 0,2-3 16</inkml:trace>
  <inkml:trace contextRef="#ctx0" brushRef="#br0" timeOffset="455627.6325">24431 10564 0,'0'0'0,"0"0"0,0 0 16,0 0-16,14 21 0,-14-21 0,10 26 15,-5-12-15,0 3 0,-2 2 16,-1 3-16,0-1 0,1-1 16,-1 4-16,-1-2 0,0-3 0,0-3 15,0-4-15,0-1 16,0-2-16</inkml:trace>
  <inkml:trace contextRef="#ctx0" brushRef="#br0" timeOffset="455878.4194">24488 10577 0,'0'0'0,"0"0"16,0 0-16,31-5 0,-18 2 0,2 2 15,4-1-15,0 2 16,1 0-16,4 2 0,-1 1 0,-2 0 15,-3 1-15,-2 3 0,0 3 16,-4 1-16,-2 1 0,-4 1 16,-1 2-16,-2 0 0,-2 0 15,-3 2-15,-2 0 0,-1-2 16,0 0-16,-3-1 0,-1-1 16,-1-1-16,-1-2 0,-1-3 15,-1-3-15,1-4 0,0-3 0,2 0 16,2 1-16,1-1 0</inkml:trace>
  <inkml:trace contextRef="#ctx0" brushRef="#br0" timeOffset="456042.5389">24468 10699 0,'0'0'0,"0"0"15,0 0-15,0 0 0,0 0 0,30 1 16,-30-1-16,28 3 16,-28-3-16,31 4 0,-12-1 15,0 0-15,0 0 0,-2 0 16,1-2-16,-4 1 0,-2 1 15,-4-2-15,-4 0 0,0 0 0,-1-1 16,-1 1-16</inkml:trace>
  <inkml:trace contextRef="#ctx0" brushRef="#br0" timeOffset="456144.8569">24491 10838 0,'0'0'0,"0"0"0,0 0 16,0 0-16,0 0 0,0 0 15,33 3-15,-33-3 0,30-1 16,-30 1-16,43-4 0,-20 1 15,0-1-15,-2 0 0,-3 1 0,-3 2 16</inkml:trace>
  <inkml:trace contextRef="#ctx0" brushRef="#br0" timeOffset="456543.4077">25042 10412 0,'0'0'15,"0"0"-15,0 0 0,0 0 0,0 0 16,-30 20-16,30-20 16,-26 22-16,13-9 0,-1 0 0,-2 0 15,3 0-15,1-1 0,2-2 16,2 0-16,4-2 0,2 0 16,4-2-16,4-1 0,3-2 15,2 0-15,5-2 0,4-1 16,5-3-16,-1 0 0,3 1 15,1 0-15,-1 2 0,-3 2 0,2 1 16,-1 1-16,-5 4 0,-5 2 16,-3 3-16,-3 4 0,-5 1 15,-3 0-15,-5 3 0,-4 3 16,-4 0-16,-3 0 0,-2-3 16,1 0-16,-2-3 0,0-1 0,-5-3 15,-4-2-15,1-2 16,1-1-16,-3-5 0,-1-4 15,-1-1-15,1-3 0,-1-2 0,5-3 16,5 2-16,5 2 0,3 1 16</inkml:trace>
  <inkml:trace contextRef="#ctx0" brushRef="#br0" timeOffset="456635.4061">24912 10693 0,'0'0'0,"0"0"0,0 0 16,30 1-16,-14 0 0,2 2 15,4 2-15,8 2 0,1 0 16,-6 0-16,-3-3 0,-3 1 0</inkml:trace>
  <inkml:trace contextRef="#ctx0" brushRef="#br0" timeOffset="457209.992">22080 11570 0,'0'0'0,"0"0"0,0 0 16,0 0-16,0 0 0,0 0 16,0 0-16,0 0 0,-11-20 15,11 20-15,-23-4 0,23 4 16,-30 0-16,30 0 0,-35 5 15,16-1-15,0 2 0,0-1 16,-1 2-16,-3 1 0,3 1 0,4-1 16,5 3-16,6 0 0,4 1 15,6 0-15,7 2 0,8-2 16,7-1-16,5-3 0,4-1 16,8 0-16,0-2 0,1-1 15,2-1-15,1-5 0,-5-1 0,-7-2 16,-4 1-16,-7 0 0,-8-1 15,-7-5-15,-8-3 0,-5-1 16,-5 2-16,-10-1 0,-11-2 16,-6 1-16,-6-1 0,-20 0 15,-8 2-15,15 3 0,12 2 16,9 3-16</inkml:trace>
  <inkml:trace contextRef="#ctx0" brushRef="#br0" timeOffset="464892.7111">25957 11590 0,'0'0'0,"0"0"0,0 0 16,28-3-16,-28 3 0,28-2 16,-10 0-16,3 1 0,4-1 15,13 1-15,6 0 0,0-1 0,0 0 16,18 0-16,5 1 15,15-2-15,1 0 0,9 0 0,9-1 16,9 0-16,-7 1 0,60-1 16,15 2-16,-18-4 0,-13-1 15,4-2-15,2 3 0,-9-1 16,-5 2-16,10-4 0,6-2 16,-8 4-16,-7 1 0,12 1 15,9-1-15,-13-2 0,-9-3 0,9 0 16,5 1-16,-15 5 0,-10 3 15,6-2-15,5 1 16,-14-4-16,-12 0 0,5 6 0,3 5 16,-17-1-16,-11 3 0,-1-4 15,2-5-15,-14 6 0,-6 1 16,-1 3-16,0 1 0,-13-5 16,-7-5-16,-9 4 0,-6 4 15,-15-2-15,-9 0 0,-13-10 16,-8-8-16,1 5 0,3 3 0,1 1 15</inkml:trace>
  <inkml:trace contextRef="#ctx0" brushRef="#br0" timeOffset="465661.4872">28127 10586 0,'0'0'0,"-7"-8"0,0 0 16,0 3-16,-1 0 0,-5-2 0,-3-2 16,-7 3-16,-7 0 0,-6 1 15,-4 2-15,-15 1 0,-3 4 0,-7 2 16,-5 2-16,-15 7 15,1 6-15,-17 9 0,-1 4 16,-8 9-16,6 1 0,-34 28 16,18 1-16,19-3 0,15-1 0,14-3 15,10 0-15,17-3 0,11 0 16,24-7-16,17-4 0,18-8 16,11-5-16,24-4 0,15-1 15,10-5-15,7-2 0,21-6 16,14-4-16,8-4 0,6-1 15,26-6-15,17-2 16,-5-5-16,-5-4 0,-22-9 16,-14-7-16,-18-5 0,-11-4 0,-4-9 15,-4-7-15,-20 0 16,-15-2-16,-19-4 0,-13-2 0,-14-4 16,-10-3-16,-23-5 0,-15-3 15,-21 5-15,-15 4 0,-29 6 16,-20 3-16,-11 12 0,-5 5 0,-25 15 15,-17 6-15,8 4 0,4 2 16,50 2-16,34 3 0,23 1 16</inkml:trace>
  <inkml:trace contextRef="#ctx0" brushRef="#br0" timeOffset="470543.2945">27021 11817 0,'0'0'0,"0"0"16,0 0-16,32-7 0,-32 7 0,37-2 15,-11-1-15,2 0 0,1 1 16,13-1-16,2 0 16,6-1-16,-4 0 0,6 0 0,-3 2 15,-9 0-15,-5 0 0,-10 0 16,-7 1-16,-4 0 0,-3 0 0,-2-1 15</inkml:trace>
  <inkml:trace contextRef="#ctx0" brushRef="#br0" timeOffset="470793.4589">27375 11629 0,'0'0'0,"0"0"0,0 0 16,0 0-16,0 0 0,15 31 16,-15-31-16,1 36 0,-2-13 0,-2 4 15,0 3-15,-1 2 16,-1 1-16,-3 12 0,1-1 16,-1 8-16,3-6 0,-1-4 0,1-3 15,-2-1-15,0-5 0,0-5 16,-1-2-16,0-6 0,-1-3 0,-1-6 15,-2-2-15,2-3 16,2 0-16,1-1 0</inkml:trace>
  <inkml:trace contextRef="#ctx0" brushRef="#br0" timeOffset="470943.7383">27093 12079 0,'0'0'0,"10"-3"0,5 0 15,4-1-15,2 1 0,12-3 0,5-1 16,8-2-16,1-1 0,1 0 16,-1 1-16,6-3 0,-4 0 0,-11 4 15,-8 1-15,-7 2 0</inkml:trace>
  <inkml:trace contextRef="#ctx0" brushRef="#br0" timeOffset="471143.6886">27752 11679 0,'0'0'0,"0"0"15,0 0-15,0 0 0,4 25 0,-4-25 16,0 22-16,0-22 0,0 31 16,1-12-16,1 1 15,-1-2-15,0-2 0,0-3 0,1-2 16,2 1-16,-2-2 0,0-1 15</inkml:trace>
  <inkml:trace contextRef="#ctx0" brushRef="#br0" timeOffset="471360.3636">27844 11639 0,'0'0'16,"0"0"-16,0 0 15,35 0-15,-11 1 0,1 2 16,-1 0-16,7 1 15,0 1-15,-4 3 0,-2 1 0,-2 2 16,-4 0-16,-3 0 0,-4 1 0,-2 1 16,-2 1-16,-4-1 15,-2-1-15,-3 3 0,-3-1 16,-4 1-16,-4-3 0,-4 0 16,-1 0-16,-2-1 0,-2-1 0,0-1 15,5-1-15,2-1 0</inkml:trace>
  <inkml:trace contextRef="#ctx0" brushRef="#br0" timeOffset="471526.7604">27763 11789 0,'0'0'0,"0"0"0,0 0 15,0 0-15,0 0 0,0 0 16,38 0-16,-38 0 0,35 0 0,-14 0 16,1 1-16,-1-1 0,0 0 15,1 0-15,0 0 16,3 0-16,-1 0 0,-9 0 0,-6 0 15,-1-1-15,-2 1 0,0 0 16</inkml:trace>
  <inkml:trace contextRef="#ctx0" brushRef="#br0" timeOffset="471700.1644">27726 11886 0,'0'0'15,"0"0"-15,0 0 0,30 1 0,-30-1 16,38-1-1,-9 0-15,3 1 16,2 0-16,3 0 0,-3 0 0,-6 1 16,-2 0-16,-3-1 0,-8 2 0,-9-1 15,-6-1-15,-3 0 0,3 0 16,0 0-16</inkml:trace>
  <inkml:trace contextRef="#ctx0" brushRef="#br0" timeOffset="471893.4568">27456 11995 0,'0'0'0,"0"0"0,0 0 16,33-1-16,-33 1 0,47-1 0,-10-1 15,2 2-15,5-1 0,17 0 16,16-1-16,-4 0 0,-4 0 16,9 1-16,-7 1 0,-5 0 15,-14-3-15,-14 0 0,-12 0 16,-6 1-16,-6-1 0,-3 2 15</inkml:trace>
  <inkml:trace contextRef="#ctx0" brushRef="#br0" timeOffset="472061.4903">27751 12016 0,'0'0'0,"0"0"16,0 0-16,0 0 0,-12 23 15,12-23-15,-8 23 0,8-23 16,-9 31-16,6-14 0,0 2 15,0-1-15,-1 0 0,1 3 16,0 1-16,0-4 0,1-2 0,1-4 16,1-4-16,0-1 0,0-1 15,0-2-15</inkml:trace>
  <inkml:trace contextRef="#ctx0" brushRef="#br0" timeOffset="472276.741">27922 12096 0,'0'0'0,"0"0"16,0 20-16,0-20 0,-3 33 0,-1-12 15,1 5-15,-1 8 0,-1 0 16,0 1-16,-2 3 0,-1 3 16,2-6-16,0-4 0,2-6 15,0-3-15,0-4 0,-1-6 16,-2-4-16,0-6 0,2-3 15,1 0-15,-1 1 0,2-1 0</inkml:trace>
  <inkml:trace contextRef="#ctx0" brushRef="#br0" timeOffset="472426.9687">27734 12116 0,'0'0'0,"0"0"15,0 0-15,0 0 0,25 4 16,-25-4-16,21 6 0,-21-6 15,24 11-15,-12-7 0,-1 2 16,-1 0-16,-2 1 0,-2 0 16,0-2-16,0 0 0</inkml:trace>
  <inkml:trace contextRef="#ctx0" brushRef="#br0" timeOffset="472579.4419">27687 12241 0,'0'0'15,"0"0"-15,0 0 0,24 3 0,-24-3 16,27 3-16,-12-2 0,2 2 16,-1 0-16,1 0 15,0 2-15,-4-2 0,-2-1 0,1 0 16,-2 1-16,-1-2 0</inkml:trace>
  <inkml:trace contextRef="#ctx0" brushRef="#br0" timeOffset="472711.1932">27635 12451 0,'0'0'0,"0"0"0,0 0 16,0 0-16,0 0 0,0 0 0,36-3 16,-16 0-16,3-3 0,4 0 15,4-4-15,-4 2 0,-4 1 16,-2 2-16</inkml:trace>
  <inkml:trace contextRef="#ctx0" brushRef="#br0" timeOffset="472929.3171">28042 12216 0,'0'0'0,"0"0"0,0 0 16,0 0-16,26 3 0,-26-3 0,32 4 15,-32-4-15,44 2 0,-21-1 16,0 1-16,-1-1 0,-1 1 16,1 1-16,-3 0 0,-5 1 15,-3 1-15,-4 2 0,-4 1 16,-5-1-16,-5 0 0,-8 4 15,-7 1-15,-6 0 0,-3 1 16,-2-1-16,0-3 0,-8 0 16,2-2-16,7-2 0,5-1 0,6 0 15</inkml:trace>
  <inkml:trace contextRef="#ctx0" brushRef="#br0" timeOffset="473043.395">28061 12332 0,'0'0'0,"9"4"0,5 3 0,2 1 16,1 1-16,11 7 0,3 2 15,-1 3-15,1 1 0,9 1 16,1-6-16,-8-3 0,-7-2 0,-4-2 16</inkml:trace>
  <inkml:trace contextRef="#ctx0" brushRef="#br0" timeOffset="473793.3802">26829 11466 0,'0'0'16,"0"0"-16,32 0 0,-7-1 0,2 1 15,24-1-15,13 1 0,18-3 16,1 0-16,30 0 0,25 1 16,7-2-16,-10 0 0,49 4 15,-20 4-15,-41 0 0,-28 0 0,-14-2 16,-10-1-16,-18 1 15,-13 2-15,-17-4 0,-11-1 16,-12 1-16,-9-3 0,-25-1 16,-18 0-16,1-1 0,-2-2 0,-13 1 15,-8 0-15,-6 0 0,-3 1 16,-11 2-16,-8 2 0,1 4 16,0 1-16,-3 0 0,-2 0 15,11 4-15,8 2 0,9-2 16,6 1-16,18-4 0,13-1 0,17-1 15,13-2 1,11 3-16,8 1 0,19-4 0,15-4 16,22-2-16,16-2 0,24 0 15,18 0-15,0-1 16,0 0-16,1 1 0,-2 0 0,-12 6 16,-7 3-16,-17 0 0,-12-2 15,-19 0-15,-13-1 0,-19 0 16,-13 1-16,-16-2 0,-10 0 0,-29-4 15,-21-2-15,-19 1 0,-14 1 16,-19 5-16,-12 3 16,-4 2-16,-3 1 0,-2 3 0,0 1 15,16 3-15,10 2 0,18 0 16,13-2-16,22-5 0,16-3 16,22-3-16,15-2 15,21 0-15,16-1 0,30-3 0,22-2 16,14-3-16,9-3 0,18 4 15,12 2-15,4 4 0,3 3 0,-44 0 16,-31 0-16,-21 0 16</inkml:trace>
  <inkml:trace contextRef="#ctx0" brushRef="#br0" timeOffset="494643.9256">2277 12686 0,'0'0'0,"0"0"16,0 0-16,23 5 0,-23-5 0,22 3 15,-8-1-15,1 0 0,2 1 16,6 0 0,6 0-16,5 1 0,5-1 0,8 0 15,-1-1-15,18-2 16,6-1-16,-1 0 0,3-1 0,7 1 15,-3 0-15,10-1 0,-4 0 16,7 0-16,-2 1 0,-8-1 16,-3 0-16,28 0 0,-9-1 15,-13 1-15,-8 0 0,-2 0 16,0 1-16,1-4 0,0-2 16,-3 1-16,2-1 0,-8 1 0,-4 1 15,5 2-15,5 3 0,-6 0 16,0-1-16,2 0 0,2-1 15,-5-1-15,-2 0 0,-4-1 16,3 0-16,-3 2 0,2 1 16,2-1-16,1-1 0,-4 2 15,-2 3-15,4-2 0,1-1 16,-6-1-16,0-1 0,0 1 16,3 2-16,-4-2 0,-2-2 0,1 1 15,0 1-15,1 1 0,-3 2 16,3-3-16,2 0 15,-4-2-15,-1 0 0,0 3 0,1 1 16,1-1-16,1-1 0,-2 1 16,1 1-16,-4-1 0,-1 0 15,2-1-15,1-1 0,0 2 16,0 1-16,2 0 0,1 1 16,-4-4-16,-2-1 0,3 0 15,0 0-15,3 0 0,0 0 0,2 4 16,-4 3-16,1-5 0,-1-2 15,2 0-15,4 1 0,1 3 16,-2 1-16,4-2 0,1-1 16,-4 0-16,0 0 0,3 1 15,3 2-15,-3 1 0,-3-1 16,5-2-16,4-1 0,-2 2 16,-1 2-16,2-2 0,3 1 15,-3 1-15,-1 2 0,0-4 16,2-1-16,-2 0 0,0 1 0,4 0 15,2 0-15,-1-1 0,-2 0 16,1 2-16,-1 0 0,0 0 16,2-2-16,1 1 0,2 1 15,-2 2-15,-2 1 0,1-2 16,-2-3-16,1 2 0,2 0 0,4 1 16,1-2-1,-4 3-15,-3 1 0,4-2 0,3 0 0,-2-1 16,-2 1-16,2 0 15,3 3-15,1-3 0,0 0 0,-2 0 16,-1 1-16,-1 1 0,-1-1 16,2 1-16,0-1 0,-4 1 15,-2 0-15,3 0 0,3 2 16,0-2-16,0 1 0,1 0 16,2-1-16,-6 1 0,-2 0 15,3-1-15,2-1 0,0-1 0,-2-1 16,2 4-16,3 4 15,-5-2-15,-1-1 0,3-3 0,3-2 16,-3 2-16,-2 1 16,1-1-16,0-1 0,-4-1 0,-1-1 15,1-1-15,2-1 0,-4 5 16,-3 4-16,11 0 16,7 2-16,6-6 0,5-3 15,-24 0-15,-19 0 0,12 1 16,8 0-16,-12-1 0,-6 1 0,10-4 15,6-1-15,-5 4 16,-4 2-16,7 0 0,5 0 16,-15-2-16,-9-2 0,5 3 0,2 0 15,4-2-15,4-2 16,-1-1-16,-1-1 0,-9 3 0,-8 2 16,6 1-16,3 1 0,2-2 15,1-2-15,4 0 16,3-2-16,-12 2 0,-5 0 0,-3-1 15,-1 1-15,2 2 0,2 2 0,9-3 16,7-3-16,-13 0 16,-7 0-16,2 2 0,1 4 15,-4-1-15,1-1 0,5-2 16,2-2-16,-1 4 0,-2 3 16,-2 0-16,-1 2 0,-4-4 0,-4-3 15,6 3 1,3 1-16,5-4 0,3-3 15,-25 0-15,-3 0 0,17 1 16,1 2-16,-23 1 0,0-1 0,8-1 16,5 1-16,-4 1 0,-2 2 15,2-3-15,3-3 16,-4 1-16,-2 0 0,1 4 16,2 3-16,-7-3 0,-2-3 0,5 2 15,5 1-15,-5-1 0,-2 1 16,2-1-16,4 1 0,-6 0 15,-1 0-15,4 1 0,-1 1 16,-5-2-16,-1 1 0,3-1 16,2 0-16,-2 0 0,-2 2 0,0-1 15,2 2-15,-1 1 0,-1 1 16,2-4-16,2-3 16,-4 1-16,1 1 0,4-1 0,1 1 15,-4-2-15,0-2 0,7 1 16,1 0-16,-5 3 0,-2 1 0,8-3 15,5-1-15,-8 2 16,2 1-16,8 0 0,4 0 16,-3-1-16,-3-1 0,4 1 15,1 0-15,-1-1 0,-2 1 0,11-1 16,0 1-16,-4-1 0,-2 2 16,5-1-16,2 0 15,-3-1-15,-1-1 0,3 1 0,4-1 16,-5 2-16,-3 1 0,12-2 15,2-3-15,-5 3 0,-5 1 0,12-1 16,7-2 0,-2 0-16,0-2 0,29-1 0,-9 3 15,-9 3-15,-7 1 0,1 1 16,-1 1-16,0-3 0,-3 0 0,2-1 16,3-1-16,-1-3 15,3-1-15,2 3 0,2 1 0,-3 3 16,-2 2-16,4 1 0,3-1 15,1 2-15,-1-1 0,2 6 16,4 3-16,-1-1 0,-1-1 16,7 0-16,6 2 0,-5 2 15,-4 3-15,4-5 0,2-3 16,-4 1-16,-3 0 0,6-2 16,1-3-16,-1 6 0,-2 2 0,12 2 15,7 0 1,-10 0-16,-8-2 0,1-3 0,1-3 15,-3-3-15,-1 0 0,3 4 16,0 3-16,-2-3 0,-3-2 0,1-4 16,1-4-16,-3 1 0,-2 0 15,3 2-15,1 0 0,-4-1 16,-3 0-16,4-2 16,3 0-16,9-2 0,5 0 15,-26 1-15,-17-2 0,7 0 16,6 0-16,-6 1 0,-3 1 15,-3-3-15,1-2 0,-12 2 16,-7 1-16,7 1 0,4 1 16,-11 0-16,-7-3 0,2 2 0,3-1 15,-6 1-15,-3 1 0,1-2 16,1-3-16,-7 4 0,-5 1 16,-2 0-16,1-2 0,-5 1 15,-6 0-15,-2-3 0,-3-1 16,-5 3-16,-1 0 0,0 2 15,1-1-15,1 4 0</inkml:trace>
  <inkml:trace contextRef="#ctx0" brushRef="#br0" timeOffset="496163.8531">16590 11607 0,'0'0'15,"0"0"-15,0 0 0,-19-16 0,10 9 0,-7-3 16,-9-2 0,0 1-16,-1 3 0,-18-2 15,-8 0-15,-11 1 0,2 1 0,-17 7 16,-5 4-16,6 5 0,4 2 16,-16 16-16,-13 14 0,14-2 15,13-3-15,-19 30 0,16 2 16,21-6-16,12-5 0,18 8 15,13 6-15,11-8 0,8-5 0,22 4 16,14 3-16,4-10 0,3-9 16,28 1-16,20 0 15,-4-7-15,-4-4 0,28-7 0,19-5 16,-10-4-16,-8-3 0,18-3 16,15-2-16,-15-5 0,-12-4 15,17-8-15,12-5 16,-19-1-16,-15-2 0,3-6 0,2-5 15,-21 1-15,-16 1 0,0-17 16,0-13-16,-19-7 16,-14-6-16,-23 3 0,-18 2 0,-14 3 15,-10 4-15,-19-4 0,-13-1 16,-13-2-16,-8 0 0,-18 5 16,-13 3-16,-9 10 0,-5 5 15,-17 5-15,-10 3 0,-9 8 16,-7 5-16,-10 13 0,-7 11 0,0 5 15,-1 6-15,-12 14 0,-8 9 16,60-13-16,40-9 0,30-6 16</inkml:trace>
  <inkml:trace contextRef="#ctx0" brushRef="#br0" timeOffset="514601.9616">10684 13508 0,'0'0'0,"0"0"0,0 0 0,0 0 15,0 0-15,0 0 0,0 0 16,0 0-16,0 0 0,0 0 16,0 0-16,0 0 0,0 0 15,0 0-15,0 0 0,0 0 0,0 0 16,0 0-16,0 0 0,23 7 16,-23-7-16,0 0 15,0 0-15,29 3 0,-29-3 0,23 0 16,-10-1-16,1 1 0,2 0 15,2-1-15,0 1 0,2-1 16,1 1-16,2 0 0,1 1 16,7 1-16,0-2 0,2 2 15,1 1-15,0 0 0,-1-2 0,3 2 16,3-1-16,7 0 0,-2 0 16,1 0-16,0 0 15,1 0-15,-1 0 0,10 0 16,-1-2-16,-2 0 0,-2 0 0,3 1 15,1 1-15,9 0 0,-1-1 16,-1 1-16,-1-2 0,-2-2 16,-4 0-16,10 0 0,-1 1 15,-2 1-15,-2 0 0,-2-2 16,0-1-16,-1 1 0,0 2 0,6-1 16,1 1-16,13 1 0,-7 1 15,-3-2-15,-1-1 16,0 1-16,-1 0 0,0-1 0,0-1 15,-6 0-15,-2 2 0,5 0 16,3-1-16,-1 1 0,0 1 16,-3-1-16,1-2 0,-2 1 15,0 1-15,5-1 0,2 0 16,-4 0-16,-4 0 0,3 3 0,0 1 16,-1-2-16,-2-3 0,3 3 15,3 1-15,-3 0 0,-4-1 16,5 0-16,3 0 0,-1-2 15,-3-2-15,2 3 0,1 2 16,-2-2-16,-2 0 0,1-1 16,3-1-16,-3 2 0,-3 2 15,5-2-15,3 0 0,-3 0 0,-2-1 16,3 3-16,1 0 16,-4 3-16,-1-1 0,2-2 0,1 1 15,-3-2-15,-1 1 0,6 1 16,4 0-16,-4-1 0,-2 0 15,0-1-15,0 1 0,-2 2 16,0 0-16,4 3 0,3 1 16,-4-7-16,-3-5 0,3 6 15,2 2-15,-2-3 0,-2-3 16,0 0-16,-1-2 0,0 5 0,-2 4 16,3-5-16,2-1 15,-4 0-15,-2 0 0,2-2 0,-1 0 16,2-1-16,1-1 15,1 4-15,3 2 0,-11-2 0,-6 0 16,2 0-16,1 0 0,2 2 16,1 1-16,1-3 0,0-3 15,-2 0-15,-2 0 0,2-2 16,1-1-16,-2 1 0,0 0 0,0 2 16,0 2-16,-3-1 0,-3 0 15,5 1-15,3 2 0,-4-2 16,-4 0-16,1 0 0,-1-1 15,0 1-15,2 2 0,0-4 16,0-4-16,1 8 0,-2 5 16,4-3-16,2-3 0,-7 0 15,-3-1-15,5 3 16,3 2-16,0-4 0,-1-3 0,0 2 16,0 2-16,-4 2 0,-3 1 0,3-3 15,0-3-15,-1 3 16,0 3-16,5-3 0,6-2 15,1 1-15,3 2 16,-16 4-16,-11 2 0,12-6 16,9-4-16,-3 3 0,-3 3 0,8 1 15,5 1-15,-9-3 0,-8-1 16,2 2-16,2 1 0,-1-2 16,1 0-16,2 1 0,2 1 15,-3 2-15,0-1 0,-1 1 16,1-2-16,2-3 0,1-3 0,-1 3 15,-2 1-15,-1 1 0,-1 1 16,6 1-16,5 0 16,-6 1-16,-4-1 0,3-3 0,1-2 15,-1-1-15,-1-1 0,1 5 16,4 1-16,-2-2 0,-1-2 16,3-4-16,3-2 0,-2 7 15,-3 3-15,3 1 0,1-1 16,1-6-16,-1-2 0,3 2 15,-1 0-15,-2 4 0,-4 3 0,4-4 16,3-2-16,-3-1 0,0 0 16,7 1-16,6 0 15,-6 5-15,-3 2 0,-1-1 0,-1 0 16,4-5-16,2-4 0,5 4 16,2 2-16,-3 1 0,0-1 0,1 0 15,3 0-15,-2 0 16,-1 0-16,1 1 0,3 0 15,-1-2-15,0-1 0,-3 1 16,-2 1-16,-4-3 0,-2-1 0,-2 1 16,-3-1-16,-7 1 15,-5 0-15,-3-2 0,-1-1 0,-10 2 16,-7 1-16,-9-2 0,-8-1 16,-1 1-16,-3 1 0,0 1 15</inkml:trace>
  <inkml:trace contextRef="#ctx0" brushRef="#br0" timeOffset="516244.4233">25704 13576 0,'0'0'0,"0"0"0,0 0 16,0 0-16,0 0 0,29-3 0,-29 3 15,27 2-15,-27-2 0,39 2 16,-13-1-16,3 0 0,1 2 16,15-2-16,5 1 15,2 1-15,1 0 0,18 2 0,4 0 16,12 1-16,-2-2 0,25 2 16,9 1-16,-3-3 15,-4 0-15,62 3 0,16 2 16,-1 2-16,-1-1 15,-46-6-15,-31-5 0,52 1 16,37 0-16,-20 1 16,-13 2-16,-15-6 0,-9-2 15,-15-4-15,-11-1 0,0 0 0,-1 1 16,-3-1-16,-4-2 0,2-2 16,3-3-16,-6 2 0,-4 0 0,-1 0 15,1 0-15,-6 0 16,-4 1-16,6 5 0,5 4 15,-8-1-15,-6-2 0,12 7 16,6 4-16,8 0 16,5 0-16,-29-2 0,-20-2 0,13 7 15,8 7 1,-1-1-16,-3 0 0,-31-5 16,-23-5-16,-10 0 0,-10-1 15,-4 1-15</inkml:trace>
  <inkml:trace contextRef="#ctx0" brushRef="#br0" timeOffset="520512.526">2176 14637 0,'0'0'0,"0"0"16,0 0-16,0 0 0,0 0 0,0 0 15,0 0-15,11-20 16,-11 20-16,0 0 0,21-12 15,-21 12-15,21-7 0,-8 5 0,6 0 16,2 1-16,2 0 0,6 1 16,8 0-16,11 1 0,-1 1 15,20 1-15,9 0 16,-2 0-16,-1 0 0,23 0 0,26-1 16,-14-2-16,-6-1 0,57-4 15,19 0-15,-28 1 0,-19 1 0,12-2 16,5-3-16,-18 2 15,-10 1-15,14 3 0,13 1 16,-19 0-16,-13-1 0,18-1 0,11-1 16,-19 1-16,-14 2 0,12 0 15,10-1-15,-13-1 0,-9-1 16,15 4-16,8 5 0,-21-11 16,-16-6-16,16 4 0,12 4 15,-13 1-15,-8 2 0,11-2 16,4-1-16,-14 1 0,-12 3 0,10 2 15,2 3-15,-17-2 0,-12-3 16,4-3-16,5-1 16,-18 0-16,-11 1 0,0 0 0,1 0 15,-9 2-15,-6-1 0,-3 1 16,-3-1-16,-8 1 0,-7 2 0,-3-3 16,-4-1-16,-5 1 15,-6 0-15,-8 4 0,-10 2 16,-2 0-16,-3 1 0,7-2 15,5 0-15,0-2 0</inkml:trace>
  <inkml:trace contextRef="#ctx0" brushRef="#br0" timeOffset="522010.8774">9154 14600 0,'0'0'0,"0"0"0,0 0 15,21-4-15,-21 4 0,0 0 0,24-2 16,-24 2-16,26 0 0,-4 0 16,7-2-1,5 2-15,6 1 0,10 1 0,-2-1 0,20-1 16,7-1 0,-1 3-16,-1 1 0,20 2 0,16 1 15,-11-3-15,-9-2 0,54 3 16,21 1-16,-33 3 0,-23 0 0,15 0 15,12-1-15,-24-1 0,-14 0 16,22 2-16,16-1 16,-13-3-16,-8-1 0,10 0 0,7 0 15,-11 0-15,-10 1 0,13-2 16,11-2-16,-10 0 0,-5 0 16,14 0-16,9 0 0,-23-4 15,-18 0-15,19 2 0,14 2 16,-14-4-16,-7-3 0,11-3 15,11 1-15,-16 1 0,-10 2 0,13-4 16,8-2-16,-15 4 0,-10 0 16,12-2-16,8-1 0,-13-1 15,-11 2-15,13 0 0,10-1 16,-11 2-16,-10 1 0,9 1 16,6 1-16,-14 2 0,-7 1 0,13-1 15,10-2-15,-15 1 16,-8-1-16,11 2 0,9 0 15,-15-2-15,-11-1 0,15 0 16,10 1-16,-20 2 0,-12 1 0,6 1 16,6 0-16,-13 1 0,-10 1 15,6-2-15,2-1 0,-10 1 16,-8-2-16,0 8 0,-1 2 16,-13-4-16,-9-3 0,-7 5 15,-4 4-15,-7-2 0,-5 0 0,-6-2 16,-3-1-16,-3-2 15</inkml:trace>
  <inkml:trace contextRef="#ctx0" brushRef="#br0" timeOffset="526812.5815">18808 14754 0,'0'0'0,"0"0"0,0 0 15,0 0-15,0 0 0,0 0 16,0 0-16,0 0 0,0 0 0,28-11 15,-28 11-15,24-4 0,-24 4 16,31-6-16,-10 2 0,3 0 16,2-1-16,5 2 15,4-2-15,7 1 0,-2 0 0,13-3 16,3 1-16,6 1 16,3 1-16,3-1 0,3 3 15,5-4-15,-8 1 0,13 0 0,-2 1 16,9-1-16,-4 0 0,13-1 15,10-1 1,2 1-16,3 1 0,20 0 0,-33 4 16,12 0-16,11 0 15,-13 0-15,-8 1 0,-8-1 0,-5-1 16,-1 2-16,1 0 0,4 1 16,3 1-16,-4-3 0,0-1 15,17 1-15,11 0 16,-17-1-16,-10 0 0,-4 0 15,-3 1-15,-1 0 0,-2 0 0,8 0 16,3 1-16,-3-3 0,-4-1 16,3 0-16,4 2 15,-3 0-15,-1 0 0,3 0 0,1 0 16,0 1-16,0-1 0,7-1 16,6-1-16,2 1 15,0 0-15,4 1 0,4 0 16,-6 1-16,-4 1 0,-7 0 15,-4-1-15,9 3 0,6 1 16,-21-2-16,-14-1 0,15-1 16,10-1-16,-5 2 0,-5 0 0,11 2 15,5 1-15,-9-2 0,-6 0 0,6 1 16,5 2-16,-8-1 16,-5-1-16,0 3 0,-1 2 15,-5-6-15,-5-3 0,-2 0 16,-1 0-16,-10 1 0,-6 0 0,-9-3 15,-6-2-15,-13 2 0,-8 2 16,-9 0-16,-5 1 16,-3-1-16,-2 2 0,0-1 15</inkml:trace>
  <inkml:trace contextRef="#ctx0" brushRef="#br0" timeOffset="532128.3176">2529 15761 0,'0'0'0,"0"0"0,0 0 0,0 0 16,0 0-16,25-9 0,-25 9 16,0 0-16,23-2 0,-8 0 15,2-1-15,4 1 0,1-1 0,4 0 16,5-1-16,8 0 0,4-1 15,5 0-15,2 1 16,11-1-16,-1 1 0,12-1 0,7 0 16,-7 2-16,-2 2 0,13 0 15,-2 0-15,-5 1 0,-5-1 0,7 2 16,-2 0-16,-15 2 16,-8 0-16,14 1 0,-9 0 15,-18-1-15,-12-1 0,-10-1 16</inkml:trace>
  <inkml:trace contextRef="#ctx0" brushRef="#br0" timeOffset="533879.3714">5174 15629 0,'0'0'0,"0"0"0,0 0 16,0 0-16,0 0 0,26 1 0,-26-1 16,0 0-16,32-3 0,-32 3 15,28-2-15,-13 2 0,4 0 0,0 0 16,4 0-16,1-1 0,-2 0 15,11 2-15,4 0 0,-1 0 16,0-1-16,6 1 0,3-1 16,12 1-16,-1 0 0,2 0 15,5-2-15,10 1 0,-1 1 16,13 0-16,-4 0 0,-2 0 16,-2 0-16,11 0 0,3 0 15,-6-1-15,-3 0 0,39 1 16,-7 1-16,-13-1 0,-8-1 0,-1-2 15,2 1-15,-6 1 0,-3 3 16,1-4-16,2-1 0,-3-1 16,-4 1-16,6 0 0,4 2 15,-7 0-15,-3 0 0,3 0 16,1 2-16,-4-1 0,-3 1 16,1-3-16,2-3 0,-1 1 0,-1 0 15,3-1-15,3 0 16,-6 1-16,-4 2 0,8 0 0,5-2 15,-4 0-15,-2-1 0,3 1 16,2 2-16,-6 2 0,-4 2 16,2 0-16,0 1 0,-3 0 15,-2 0-15,-2 1 0,-3 0 16,-6-2-16,-6 0 0,-5-2 16,-3 1-16,-11-1 0,-6 1 0,-4 0 15,-5-1-15,-8 1 0,-4-1 16,-3-1-16</inkml:trace>
  <inkml:trace contextRef="#ctx0" brushRef="#br0" timeOffset="535328.5528">12224 15647 0,'0'0'0,"0"0"15,0 0-15,23 4 0,-23-4 0,23 0 16,-7 0-16,3 0 16,1 1-16,5-1 0,1 0 15,9 2-15,2 0 0,1-1 16,4 0-16,8 0 0,-3-1 0,5 1 15,3 1-15,5-2 0,-6-1 16,5-1-16,6 2 16,-4 2-16,-3 0 0,8 2 0,-5-1 15,7-1-15,-3-2 0,0 2 16,1 0-16,0-2 0,-1 1 16,0 1-16,-1 0 0,26 2 15,-7-2-15,-4 0 0,-1-1 16,-6 0-16,-1 2 0,-1-1 15,1 2-15,-2-3 0,1 0 0,0 3 16,1 3-16,-3-1 0,-1 2 16,8-5-16,5-2 0,-6-2 15,-5 0-15,1 2 0,-1 3 16,1 0-16,0 2 0,4-3 16,2-2-16,-1-1 0,0 0 15,2 2-15,2-1 0,-7-1 16,-3 0-16,6-1 0,3-1 15,-3-1-15,-2-1 0,-3 1 16,0 2-16,-1 1 0,1 2 0,-1-1 16,2-2-16,-3-2 0,-1-1 15,4-1-15,3 0 0,-5 1 16,-3 2-16,1-1 0,1-1 16,-7 1-16,-1 1 0,1 0 15,-1 0-15,4 0 0,1 1 0,-2-1 16,-1 1-16,-3-5 15,0-2-15,1 4 0,3 1 16,-1 2-16,1 1 0,-3 0 0,1 1 16,-5-4-16,-3-3 0,5 3 15,1 2-15,-2 3 0,0 1 16,-4-5-16,-1-3 0,0 4 16,-1 2-16,0-1 0,1 0 15,-6-2-15,-5-1 0,-1 0 16,1-1-16,-3 1 0,-3 0 0,-4 1 15,-4 1-15,-2 1 16,-2 0-16,-4-1 0,-4-1 16,-9 2-16,-2 0 0,-3-3 0,-2-2 15,0 1-15,0 2 0,1 2 16</inkml:trace>
  <inkml:trace contextRef="#ctx0" brushRef="#br0" timeOffset="537294.5346">19265 15566 0,'0'0'15,"0"0"-15,0 0 0,23-3 0,-23 3 0,25-4 16,-7 3-16,1 0 16,3 0-16,10 0 0,4-2 15,0 2-15,3 1 0,21 0 16,12 0-16,-6 0 0,-4 1 15,33 0 1,14-1-16,2 1 16,3 0-16,-5-1 0,-9 1 0,28 1 15,-17-1-15,-6 1 0,-6-2 0,-3 0 16,-3-1-16,-6 2 0,-4 1 16,0 0-16,1-2 0,-2 1 15,-2 1-15,5 0 0,3 2 16,-1-3-16,-1-1 0,2-2 15,0-2-15,-2 4 0,-1 1 0,4 1 16,4 1-16,-4-4 0,-2-1 16,-1 0-16,1 0 15,-1 2-15,-1 1 0,1 0 0,1 1 16,-1-3-16,0-2 0,5 1 16,6 3-16,-4 0 0,-4 1 15,3-2-15,2-1 0,-4 0 16,-2-1-16,5 0 0,3 0 15,-3 2-15,-1 2 0,-2-4 16,0-1-16,-4 2 0,-3 1 0,6 0 16,2 0-16,-4-3 0,-2-1 15,1-1-15,0 0 0,0 2 16,1 0-16,-3 2 16,-1 0-16,-3 0 0,0 0 0,0 0 15,3 0-15,-1-6 0,2-4 0,8 4 16,5 1-16,-12 9 15,-9 4-15,4-1 0,3-2 16,2-3-16,2-1 0,1 0 16,1 1-16,-6 2 0,-4 4 0,23-1 15,14 0 1,-6-5-16,-3-3 16,-29-3-16,-21-1 0,15 1 15,11 0-15,-14 3 0,-6-2 0,-4 3 16,-1 1-1,-9-3-15,-3-3 0,-16 2 0,-9 1 0,-6 1 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8:12:38.982"/>
    </inkml:context>
    <inkml:brush xml:id="br0">
      <inkml:brushProperty name="width" value="0.05292" units="cm"/>
      <inkml:brushProperty name="height" value="0.05292" units="cm"/>
      <inkml:brushProperty name="color" value="#FF0000"/>
    </inkml:brush>
  </inkml:definitions>
  <inkml:trace contextRef="#ctx0" brushRef="#br0">3819 4303 0,'0'0'0,"6"-1"16,4-1-16,1 1 0,-1 1 0,6-1 15,4 0-15,7 0 0,2-2 16,6 1-16,6 1 0,1 0 16,1 1-16,19-2 0,6 0 15,13-2-15,2 2 0,24-3 16,6-2-16,-7 3 0,-3 1 0,56-2 16,15-3-16,-22 0 0,-14-2 15,4 5-15,7 2 0,-18-2 16,-8-4-16,3 2 0,4 0 15,-13 2-15,-9 1 0,0-1 16,0 0-16,-14 1 0,-10-1 0,-4 1 16,0 0-16,-17 4 15,-10 4-15,-9-3 0,-5 1 0,-13 2 16,-11 3-16,-3-2 0,-4-2 16,-3-2-16</inkml:trace>
  <inkml:trace contextRef="#ctx0" brushRef="#br0" timeOffset="416.7959">8487 4165 0,'0'0'0,"25"-2"15,6 0-15,6-2 0,2 1 16,27-2-16,27 0 0,-1-1 16,1 1-16,30-1 0,26 0 15,44-2-15,-24 0 0,-4 6 16,-2 2-16,-23 3 0,-15 4 0,0-3 16,-2 0-16,-17 3 0,-11 3 15,-13 4-15,-7 1 0,-25-1 16,-18-2-16,-10-4 0,-7-2 15,-4-2-15</inkml:trace>
  <inkml:trace contextRef="#ctx0" brushRef="#br0" timeOffset="4817.2607">7855 4888 0,'0'0'0,"0"0"0,0 0 0,-25-14 16,25 14-16,-21-7 0,6 3 15,0-2-15,-2-1 0,-8-4 16,-3 0-16,0 1 0,-2 2 0,-5 0 16,-5-1-16,-8 0 15,-1 2-15,-6 3 0,-6 1 16,-8 2-16,3 2 0,-8 5 0,-6 4 16,-8 4-16,6 3 0,-17 5 15,0 3-15,9 2 0,6 1 16,-37 23-16,9 4 0,18-1 15,11-1-15,-3 8 0,1 7 16,8-6-16,6-4 0,3 13 16,1 9-16,7-6 0,6-3 0,-2 6 15,-1 3-15,11-1 16,6-1-16,-5 3 0,0 4 0,9-7 16,6-5-16,11 6 0,5 6 15,3-4-15,-1-1 0,5-2 16,2-3-16,8-7 0,6-6 15,6-1-15,2 0 0,-3-10 16,-1-6-16,13 1 0,6 3 16,2-9-16,-1-5 0,11 5 15,7 4-15,-5-10 0,-2-7 0,12-1 16,8 1-16,-1-9 0,-3-5 16,8-3-16,7-1 0,-7-4 15,-4-1-15,9 0 0,7-3 16,-5 1-16,-5 0 0,6-2 15,5-2-15,-6 4 0,-3 0 0,9-2 16,5-1-16,-5 0 16,-6-1-16,7-1 0,4-3 15,-7 2-15,-3 1 0,6 0 16,5 2-16,-8 1 0,-4 1 0,7-3 16,5-2-16,-4 1 0,-4 1 15,7 0-15,6-1 0,-9 0 16,-2-1-16,10-2 0,5-1 15,-7 0-15,-8 0 0,11-4 16,6-4-16,-7 4 0,-4 2 16,10-3-16,7-4 0,-8-1 15,-6 1-15,10 3 0,4 4 16,-8 2-16,-7 1 0,8-1 0,7 0 16,-11-1-16,-7 1 0,5 4 15,5 2-15,-7 3 0,-5 3 16,7-5-16,2-3 0,-8-3 15,-5-1-15,12 6 0,11 4 16,-11 2-16,-5 4 0,5-7 16,3-3-16,-6 2 0,-3 2 0,9 1 15,5 1-15,-6-3 0,-5 0 16,12 3-16,7-1 16,-11 1-16,-9 0 0,7 1 15,4 1-15,-7-1 0,-4 0 0,7-2 16,8 1-16,-9-3 0,-7-2 15,6 2-15,6 2 0,-9-1 16,-5 2-16,7-3 0,7-2 16,-8 0-16,-3-2 0,6 6 15,4 2-15,-10-3 0,-6-2 0,12 2 16,7 0-16,-5 0 0,-5-1 16,8-2-16,3-3 0,-8 1 15,-5 0-15,8 5 0,3 3 16,-8-1-16,-6-3 0,9 0 15,6 1-15,-7 1 0,-6 2 0,11-8 16,8-2-16,-11 0 16,-7-3-16,10 4 0,3 3 15,-7 3-15,-6 0 0,7 0 0,6-3 16,-6-6-16,-4-3 0,8 4 16,6 3-16,-12-3 0,-8-1 15,11 3-15,8 1 0,-8 1 16,-5 1-16,6-1 0,5 0 15,-9 1-15,-5 2 0,7 3 16,4 2-16,-6-1 0,-5 0 16,13-5-16,8-2 0,-11 1 0,-6 2 15,6 1-15,6 2 16,-12 1-16,-7 1 0,15-1 16,8-1-16,-8 0 0,-5-2 0,8-1 15,4-1-15,-7-1 0,-4 0 16,10 2-16,7 2 0,-9 3 15,-6 3-15,8-4 0,5-1 16,-7-4-16,-6-2 0,9 2 16,7 4-16,-9-4 0,-6-1 0,11 2 15,8 0-15,-7 2 16,-8-1-16,12-1 0,7 1 16,-11-1-16,-6-1 0,10 1 0,6 0 15,-8 0-15,-6-2 0,11 0 16,9-2-16,-12 1 0,-5 0 15,10-3-15,8 0 0,-10 5 16,-7 4-16,11-6 0,6-5 16,-9 3-16,-6 2 0,8-7 15,7-2-15,-12 6 0,-8 2 0,12 1 16,9 0-16,-5-7 0,-4-4 16,3 9-16,1 6 0,-6-1 15,-5-1-15,7-5 0,5-3 16,-10 3-16,-8 2 0,7 6 15,7 2-15,-13-6 0,-7-8 16,15 2-16,11 2 0,-14 0 0,-11 0 16,4 2-16,1-1 15,-2-3-15,-2-1 0,7 2 16,5 4-16,-8-3 0,-7-3 0,7-5 16,6-3-16,-12 6 0,-6 4 15,5-3-15,2 0 0,-10-3 16,-9-1-16,8-7 0,8-3 15,-14 5-15,-10 3 0,3-2 16,1-4-16,-9-3 0,-7-1 16,7-5-16,6-4 0,-13 1 0,-8-2 15,2-5-15,4-5 0,-11 9 16,-8 6-16,0-7 0,0-6 16,-9 3-16,-5 3 0,-6-6 15,-3-3-15,-6-2 0,-4 0 16,-8-5-16,-4-3 0,-5 8 15,-2 7-15,-13-5 0,-7-3 16,-3 2-16,-1 2 0,-7-6 16,-3-6-16,-2 6 0,-3 3 0,-7 0 15,-4-4-15,2 6 0,4 4 16,-9-5-16,-8-3 16,4 10-16,3 6 0,-5-6 0,-4-4 15,3 2-15,1 3 0,-4 2 16,-6 2-16,7 4 0,4 2 0,-11 2 15,-4 1-15,2-7 16,4-4-16,-10-1 0,-7 2 16,11 4-16,10 2 0,-13 5 15,-7 6-15,4 3 0,4 0 0,-7-4 16,-3-2-16,4 0 0,5 1 16,-15-2-16,-10-3 15,10 9-15,5 5 0,-7-5 0,-5-2 16,9 4-16,6 3 0,-13-1 15,-8-1-15,7 2 0,4 0 0,-11 2 16,-10 1-16,12 2 0,8 2 16,-15-2-16,-8 1 15,8-1-15,6 2 0,-12-1 16,-10 0-16,11 3 0,7 3 0,-12 0 16,-7 1-16,8 1 0,7-2 15,-15 2-15,-7-1 0,10 4 16,8 2-16,-13-4 0,-7-4 15,14 2-15,9 1 0,-15 4 16,-11 1-16,11-1 0,7-3 16,-16 3-16,-8 0 0,13 0 0,11 3 15,-17 2-15,-10 1 0,14-2 16,8-3-16,-8 0 0,-6 1 16,11 2-16,6 2 0,-13-1 15,-10-4-15,10 2 0,8 0 16,-8 2-16,-3 1 0,13-1 15,11 1-15,-15-1 0,-11 1 16,14-5-16,8-4 0,-12 2 16,-9 2-16,10 0 0,7-1 15,-11 3-15,-7 1 0,11-1 0,9-1 16,-10 0-16,-5-2 0,11-1 16,8-2-16,-6-3 0,-5-1 15,6 3-15,2 2 0,-6-5 16,-5-3-16,15-3 0,12 0 15,-15-1-15,-9-1 0,15-1 16,10-2-16,-12 1 0,-6-1 16,11 0-16,9-1 0,-10 0 15,-6 2-15,10 0 0,7 3 0,-9-1 16,-5-2-16,10 0 0,8 2 16,-10-3-16,-6 0 0,11 2 15,7 3-15,-8 1 0,-7 2 16,9-2-16,6 0 0,-11-4 15,-7-2-15,12 2 0,9 2 0,-8 6 16,-5 4-16,5-6 0,4-5 16,-10 2-16,-3 0 15,8 4-15,6 2 0,-11-4 16,-9-1-16,13 2 0,9-1 0,-8 1 16,-6 0-16,9-2 0,7 0 15,-6-2-15,-4-2 0,8 0 16,8 1-16,-10-1 0,-6 0 15,11-2-15,9 0 0,-8 2 16,-4 0-16,9 0 0,9 1 16,-8-3-16,-3-1 0,6 1 15,3 2-15,-5-2 0,-5 1 16,10 0-16,7-1 0,-7 4 0,-3 1 16,7 1-16,3 4 0,-10-4 15,-7-1-15,8 2 0,6 2 0,-7-1 16,-7 0-16,8 4 15,4 4-15,-8 0 0,-2 3 16,7-3-16,6-1 0,-14 3 16,-4 1-16,2 5 0,6 1 0,-7 3 15,-6 3-15,13-4 0,4-4 16,-15 7-16,-10 4 16,7 0-16,5 0 0,-9 10 0,-8 4 15,5 2-15,3 2 0,-4 1 16,-6 0-16,7 7 0,6 1 0,-13 9 15,-9 6-15,40-21 0,25-14 16,20-9-16</inkml:trace>
  <inkml:trace contextRef="#ctx0" brushRef="#br0" timeOffset="11767.1494">3951 10386 0,'0'0'16,"0"0"-16,0 0 0,31-3 0,-20 0 16,4 2-16,4-1 15,3 0-15,0 1 0,14-1 0,3-1 16,1 1-16,0-1 0,18 0 16,8-2-16,-1 3 0,-1-1 0,24-2 15,7-1-15,12-1 16,-9 2-16,63-5 0,23-1 15,-31 0-15,-23-2 0,20 0 16,12-3-16,-17 4 0,-11 2 0,22-3 16,13-3-16,-20 2 0,-15 1 15,28-2-15,18-3 0,-18 3 16,-12 3-16,21-3 0,13-1 16,-18 2-16,-15 2 0,24 0 15,15 0-15,-23 4 0,-16 4 0,16-4 16,12-1-16,-25 4 0,-15 5 15,19 1-15,13 1 16,-24 0-16,-14 0 0,8 5 0,8 3 16,-24 0-16,-14-3 0,1 5 15,2 5-15,-23-8 0,-14-4 16,-11-5-16,-8-2 0,-20 2 16,-12 3-16,-22-4 0,-14-3 15,4 2-15,1 0 0,2 1 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8:13:11.118"/>
    </inkml:context>
    <inkml:brush xml:id="br0">
      <inkml:brushProperty name="width" value="0.05292" units="cm"/>
      <inkml:brushProperty name="height" value="0.05292" units="cm"/>
      <inkml:brushProperty name="color" value="#FF0000"/>
    </inkml:brush>
  </inkml:definitions>
  <inkml:trace contextRef="#ctx0" brushRef="#br0">4463 12114 0,'0'0'0,"0"0"0,0 0 15,0 0-15,0 0 0,0 0 16,0 0-16,11-17 0,-11 17 0,0 0 16,0 0-16,0 0 0,21-11 15,-21 11-15,0 0 0,28-3 16,-16 2-16,3 0 0,4 1 16,-1 0-16,1 1 0,5-1 15,6 1-15,8 1 0,-1 0 0,4 1 16,3-2-16,11 4 15,0-1-15,16 1 0,4 0 16,-9-1-16,-4 0 0,18-1 0,6 1 16,-9-1-16,-7 2 0,18 1 15,6 0-15,-3-2 0,-12-3 16,35 3-16,-3 2 16,-14 2-16,-13 2 0,11-3 0,7-2 15,-11-2-15,-7-2 0,7 1 16,10 1-16,-14 4 0,-9 1 0,13-4 15,11-1-15,-13-3 0,-8-2 16,7 4-16,7 2 16,-9-2-16,-5 0 0,8-2 0,7 0 15,-11-4-15,-8 0 0,13 1 16,5 2-16,-13 1 0,-8 1 16,11-5-16,8-3 0,-13 5 15,-8 3-15,10-6 0,6-2 16,-10 4-16,-8 3 0,11-2 15,7-2-15,-13-1 0,-8 1 0,4 3 16,3 3-16,-7-1 16,-4-1-16,5 0 0,6 1 15,-16 0 1,-10 2-16,1 1 0,3 3 0,-13-3 0,-9 1 0,-8-5 16,-6-3-16,-9 3 0,-7 0 0,-2 1 15,2-1-15,0 0 16</inkml:trace>
  <inkml:trace contextRef="#ctx0" brushRef="#br0" timeOffset="8898.0869">10393 11360 0,'0'0'15,"0"0"-15,0 0 0,0 0 16,0 0-16,0 0 0,3 28 0,-3-28 16,-4 24-16,4-24 0,-6 36 15,2-16-15,-1 4 0,0-2 16,-1 0-16,1-1 0,-1 0 16,1 0-16,-1-1 0,3-3 15,1-3-15,1-3 0,0-1 16,0-1-16</inkml:trace>
  <inkml:trace contextRef="#ctx0" brushRef="#br0" timeOffset="9081.2574">10639 11467 0,'0'0'0,"0"0"15,0 0-15,0 0 0,0 0 0,-4 27 16,4-27-16,-11 23 0,11-23 0,-13 30 15,7-14-15,-1-1 16,0-1-16,3-1 0,1 2 16,0-4-16,3-3 0,0 1 15,0-3-15,0 0 0</inkml:trace>
  <inkml:trace contextRef="#ctx0" brushRef="#br0" timeOffset="9723.9572">10821 11493 0,'0'0'0,"0"0"0,0 0 0,0 0 15,26-1-15,-13 2 0,4 0 16,-1 2-16,2 0 0,0 1 16,0 0-16,1 3 15,-1 1-15,1 3 0,-4-1 16,-4 1-16,-3 2 0,-5-1 16,-2 0-16,-6 1 0,-8 3 15,-2-2-15,-3 1 0,-7 0 16,-6 3-16,-9 0 0,1-2 0,-2 0 15,-1-2-15,-3 2 0,4-3 16,5-5-16,3-3 0,6-4 16,6-1-16,5-1 0,2-2 15,6 2-15,2 0 0,8-2 16,7 0-16,3-2 0,6-1 16,5 2-16,5 2 0,1 2 15,2 1-15,7 3 0,-2 2 16,-3 1-16,-4 3 0,-2 2 15,0 2-15,-6 1 0,-2 0 0,-9 4 16,-7 3-16,-4-3 0,-3-1 16,-6 2-16,-5 1 0,-3-2 15,-1-3-15,-9-1 0,-6-1 16,2-3-16,1-2 0,-4-2 16,-4-1-16,6-2 0,4 0 0,-4-7 15,2-5-15,11-1 0,3-3 16,6-5-16,3-3 15,6 2-15,4 1 0,5 1 0,3 0 16,0 4-16,0 2 0,6 4 16,6 4-16,-2 0 0,-1 1 15,1 4-15,-1 2 0,-4 2 16,-3 0-16,-2 6 0,-1 5 16,-2-2-16,-1 0 0,-1 4 15,1 4-15,-2-3 0,2-2 0,-1 1 16,2 2-16,1-2 0,-1-1 15,7-2-15,3-4 16,0-2-16,-1-2 0,9-3 16,4-3-16,1-2 0,0-3 0,8-9 15,4-6-15,-10 4 16,-6 2-16,-6 3 0</inkml:trace>
  <inkml:trace contextRef="#ctx0" brushRef="#br0" timeOffset="9931.4377">11269 11763 0,'0'0'0,"0"0"0,0 0 0,0 0 16,28-1-16,-28 1 0,34 2 16,-11-1-16,3-1 0,3 1 15,4-1-15,-2 0 0,-1 1 0,9-1 16,-2 1-16,5 0 0,-5 1 15,-7-2 1,-7-2-16,-4 1 0,-3 1 0,-4-1 16</inkml:trace>
  <inkml:trace contextRef="#ctx0" brushRef="#br0" timeOffset="10132.8195">11609 11646 0,'0'0'0,"0"0"0,0 0 0,2 20 16,-2-20-16,-2 30 0,-3-8 16,1 3-16,0 4 0,-3 8 15,-1 2-15,2-1 0,0-3 0,0 5 16,1-5-16,1-5 0,-1-4 16,-1-5-16,-2-2 0,-2-7 15,-2-6-15,2-1 0,2-1 16,2-1-16</inkml:trace>
  <inkml:trace contextRef="#ctx0" brushRef="#br0" timeOffset="10272.2726">11284 11988 0,'0'0'15,"0"0"-15,0 0 0,0 0 0,27-5 16,-27 5-16,39-5 0,-15 1 16,3 1-16,2-1 0,4 2 15,10-2-15,1-1 0,-7 0 16,-6 2-16,-5 0 15</inkml:trace>
  <inkml:trace contextRef="#ctx0" brushRef="#br0" timeOffset="10456.4616">11839 11742 0,'0'0'0,"0"0"16,0 0-16,31 0 0,-31 0 0,38-3 15,-15 0-15,1 1 0,3 1 16,1-2-16,2 1 0,6-2 16,0-1-16,-6 1 0,-2-3 15,-5 3-15,-3-1 0,-3 2 16</inkml:trace>
  <inkml:trace contextRef="#ctx0" brushRef="#br0" timeOffset="10648.0005">12125 11567 0,'0'0'0,"0"0"0,0 0 16,0 0-16,0 0 0,4 28 15,-4-28-15,-1 28 0,-1-12 16,-1 3-16,-2 0 0,0 1 16,-2-1-16,-1 1 0,-2 1 15,-2 2-15,0-2 0,1-5 16,2-2-16,2-2 0</inkml:trace>
  <inkml:trace contextRef="#ctx0" brushRef="#br0" timeOffset="10799.951">11808 11887 0,'0'0'0,"0"0"15,0 0-15,0 0 0,0 0 0,0 0 16,27-11-16,-27 11 0,36-5 0,-9 2 16,5 0-1,4 1-15,5 0 0,-4 0 16,-1 0-16,7 0 0,5 4 15,-7-4-15,-6 1 0,-6 1 16,-6-1-16,-4 1 0</inkml:trace>
  <inkml:trace contextRef="#ctx0" brushRef="#br0" timeOffset="10998.8094">11808 12040 0,'0'0'0,"0"0"0,0 0 16,37 1-16,-21 1 0,6-2 16,5 0-16,7-1 0,1 0 0,2 1 15,1 1-15,6 0 0,-3-1 16,-6 1-16,-3 0 16,-5-2-16,-5 0 0,-4-1 0,-4 2 15,-3-1-15</inkml:trace>
  <inkml:trace contextRef="#ctx0" brushRef="#br0" timeOffset="11248.6361">12158 11971 0,'0'0'16,"0"0"-16,0 0 0,4 23 0,-4-23 0,3 24 15,-2-9-15,-1 4 0,0 2 16,0 2-16,0-1 15,-1 6-15,-1-2 0,1 1 16,-1 0-16,0-2 0,-1-4 16,-2-1-16,1-2 0,-2-2 0,1-3 15,-5-2-15,-3-1 0,-3-2 16,0 0-16,-2-4 0,0-2 16,-2-2-16,0-2 0,2 0 15,4 1-15,1 0 0</inkml:trace>
  <inkml:trace contextRef="#ctx0" brushRef="#br0" timeOffset="11367.493">11922 12241 0,'0'0'0,"0"0"0,19 2 16,-5 0-16,3 1 0,1 0 16,3-1-16,2 0 0,-3 1 15,-3-1-15</inkml:trace>
  <inkml:trace contextRef="#ctx0" brushRef="#br0" timeOffset="23831.9669">6509 11860 0,'0'0'0,"0"0"0,0 0 16,0 0-16,0 0 0,0 0 0,0 0 16,9-19-16,-9 19 15,0 0-15,0 0 0,13-22 0,-13 22 0,0 0 16,14-17-16,-7 9 15,-3-1-15,3-2 0,1-2 16,-3 0-16,2 2 0,-1-2 16,1-2-16,0-1 0,-1 1 0,1-4 15,-1-3-15,4-4 16,1 0-16,-1-2 0,2-1 0,2-1 16,1 2-16,1-9 0,0 0 15,-2 2-15,0 0 0,-2 0 16,1-1-16,-3 0 0,1 2 15,2-7-15,0 4 0,0 1 16,0 0-16,-2 0 16,0-2-16,-1 4 0,-1 2 0,0 0 15,-1-1-15,0 3 0,-1 4 16,-1 0-16,0-1 0,-1 2 0,0 1 16,-1 3-16,-1-1 0,1 3 15,-1 1-15,-1 0 0,1 1 16,0 2-16,0 1 0,-2 3 15,1 1-15,-1 1 0,0 0 0,1 2 16,-1-1-16,0 2 16,0 0-16,0 2 0,0 1 15,0 0-15,0 1 0,0-1 16,0 0-16,1 0 0,-2-1 0,0 1 16,0 1-16,0-1 0,0 3 15,0-4-15,0 2 0,0 0 16,0 2-16,0-4 0,0 4 15,0-2-15,0 2 0,0 0 16,0 0-16,1-2 0,-1 2 0,0 0 16,0 0-16,0 0 15,0 0-15,-3 0 0,2 2 16,0 1-16,0 1 0,0 2 16,-1-1-16,0 3 0,-1 1 0,1 1 15,-3 1-15,-1-1 0,1 1 16,-3 1-16,-1 1 0,0 0 15,1 1-15,-2 0 0,1 0 16,-2-1-16,2-2 0,0-1 16,1-1-16,1-2 0,0-2 0,2 0 15,-1-1-15,2-1 0</inkml:trace>
  <inkml:trace contextRef="#ctx0" brushRef="#br0" timeOffset="24032.0763">7101 10482 0,'0'0'0,"0"0"0,0 0 16,0 0-16,0 0 0,13 25 0,-13-25 16,8 20-16,-8-20 0,8 28 15,-4-11-15,1 0 0,-1 0 16,1-1-16,1-1 0,-2 0 15,1-3-15,-2-2 0</inkml:trace>
  <inkml:trace contextRef="#ctx0" brushRef="#br0" timeOffset="32706.4021">6240 9817 0,'0'0'16,"0"0"-16,0 0 0,0 0 15,0 0-15,0 0 0,0 0 0,0 0 16,0 0-16,0 0 0,-23-7 15,23 7-15,0 0 0,-21 23 16,21-23-16,-18 25 0,7-9 0,-2 4 16,0 1-16,-3 4 15,1 3-15,-4 11 0,3 2 16,-2 1-16,1 1 0,-4 10 16,2-2-16,-4 5 0,4-4 0,0-7 15,3-4-15,3-3 0,1-3 16,2-5-16,1-4 0,3-4 15,0-4-15,2-4 0,1-4 16,-1-4-16,2-1 0,1-8 16,1-3-16,0 1 0,0 0 15,0 1-15</inkml:trace>
  <inkml:trace contextRef="#ctx0" brushRef="#br0" timeOffset="33032.2766">6123 9807 0,'0'0'0,"0"0"15,0 0-15,24-8 0,-13 5 0,6-1 16,3 1-16,2 0 0,-2 2 16,8 0-16,2 0 0,-1 1 15,-2 1-15,1 3 0,-1 4 16,-1-1-16,-1 1 0,4 5 15,-4 2-15,-3 0 0,-3 0 0,-6 2 16,-1 2-16,-3-2 16,-2-2-16,-7 2 0,-4 3 15,-3-3-15,-4 0 16,-5-1-16,-3 0 0,-3-3 0,-1-2 0,-7-1 16,-3 1-16,-2-4 0,1-3 15,-9-1-15,1-2 0,1-3 16,3-2-16,6 2 0,7-1 15,7 2-15</inkml:trace>
  <inkml:trace contextRef="#ctx0" brushRef="#br0" timeOffset="36465.9211">6625 9978 0,'0'0'0,"0"0"0,0 0 15,0 0-15,0 0 0,0 0 16,0 0-16,25-7 0,-25 7 0,0 0 15,34 3-15,-21-2 16,3 0-16,-1 1 0,4-1 16,0 0-16,1 0 0,2-1 15,1 0-15,5-1 0,-1 0 0,0-3 16,2 0-16,-1-2 0,-3 0 16,3-2-16,-6-2 0,-7 3 15,-2-1-15,-1-3 0,-3-1 16,-4 4-16,-2 0 0,-6-1 15,-6-2-15,-2 1 0,-1 3 0,-5 0 16,-3 1-16,0 1 0,1 2 16,-11 3-16,-3 3 15,0 3-15,3 0 0,-2 5 0,-2 2 16,5 1-16,4-2 0,-1 9 16,7 6-16,3-2 0,5-1 15,7 0-15,2 0 0,5-3 16,5-4-16,10-2 0,9-2 15,-1-3-15,2-1 0,6-4 16,7-3-16,-5-1 0,1-1 0,8-6 16,2-3-16,-12 2 15,-3 0-15,-2 0 0,-8 1 16,-6 3-16</inkml:trace>
  <inkml:trace contextRef="#ctx0" brushRef="#br0" timeOffset="36767.1756">7327 9814 0,'0'0'0,"0"0"0,0 0 15,0 0-15,-10 24 0,10-24 16,-12 29-16,5-10 0,0 1 0,-2 2 16,-2 2-16,-3 5 0,2 0 15,1-3-15,0-3 0,1-3 16,3-2-16,0-4 0,3-3 15,0-4-15,3-1 0,1-6 16,2-1-16,2-4 0,1-1 0,3-6 16,3-3-16,0-2 15,0-2-15,3-1 0,3 1 16,1 1-16,-1 4 0,6-4 0,2 3 16,-3 1-16,-1 1 0,1 6 15,3 2-15,0 3 0,-3 2 0,-3 0 16,-3 0-16,-3 0 0</inkml:trace>
  <inkml:trace contextRef="#ctx0" brushRef="#br0" timeOffset="37500.4642">7984 9878 0,'0'0'16,"0"0"-16,0 0 0,0 0 0,0 0 16,0 0-16,-6-20 0,6 20 15,0 0-15,0 0 0,-29-11 16,29 11-16,-31-5 0,31 5 15,-39-3-15,18 3 0,-1 1 0,0 1 16,-1 0-16,-3 2 0,2 1 16,6 0-16,3 2 0,2 1 15,4 2-15,6 1 0,4 1 16,5 0-16,2 1 0,5 0 16,1 1-16,2 0 0,2 0 0,1-1 15,0-1-15,-3 0 0,0 1 16,-1 0-16,-3-2 15,-5-3-15,-3 0 0,-5-1 16,-5 0-16,-2 0 0,-4-1 0,-3-2 16,0 1-16,-3-1 0,-2-2 15,0-1-15,0-1 0,2 0 16,2 0-16,4-2 0,2-2 16,3 1-16,0 0 0,3 1 15</inkml:trace>
  <inkml:trace contextRef="#ctx0" brushRef="#br0" timeOffset="37699.1577">8199 9922 0,'0'0'0,"0"0"0,0 0 0,0 0 16,0 0-16,-6 27 0,6-27 15,-14 26-15,14-26 0,-20 33 16,10-15-16,0-2 0,3-1 0,-3-2 15,1-1-15,2-2 0,-1-2 16,1-2-16,0-3 16,2-1-16,0 1 0,1-1 0</inkml:trace>
  <inkml:trace contextRef="#ctx0" brushRef="#br0" timeOffset="37838.7621">8249 9679 0,'0'0'0,"0"0"0,0 0 16,0 0-16,0 0 0,15 20 15,-15-20-15,11 19 0,-11-19 16,9 15-16</inkml:trace>
  <inkml:trace contextRef="#ctx0" brushRef="#br0" timeOffset="38165.3883">8681 9827 0,'0'0'0,"0"0"16,0 0-16,0 0 0,0 0 15,0 0-15,-30-8 0,30 8 16,-32 2-16,11 2 0,-2-1 16,3 4-16,-2 0 0,1 1 15,0 0-15,-2 3 0,3 1 0,5 1 16,3 3-16,5-1 0,6 1 15,4 1-15,2 0 16,2-1-16,4 0 0,3-1 0,2 0 16,1-1-16,-3-1 0,-2-1 15,-1-3-15,-1 1 0,-4 1 16,-3-2-16,-2-2 0,-4-1 16,-4 0-16,-4 0 0,-3-1 15,-2-1-15,1-2 0,-2-2 16,0-1-16,1-3 0,3-4 15,2 2-15,2 0 0,1 1 0</inkml:trace>
  <inkml:trace contextRef="#ctx0" brushRef="#br0" timeOffset="38432.1147">9069 9693 0,'0'0'0,"0"0"0,0 0 15,0 0-15,0 0 0,-8 28 16,8-28-16,-21 30 0,6-9 16,-3 4-16,-1 3 0,1 0 15,0 1-15,-4 7 0,1-2 16,-1 1-16,3-3 0,6-5 16,4-3-16,5-4 0,3-3 0,3-2 15,2 0-15,3-6 0,2-1 16,1-2-16,2-4 15,1-2-15,1-2 0,3-5 0,0-2 16,-2 1-16,-3 1 0,-1 1 16</inkml:trace>
  <inkml:trace contextRef="#ctx0" brushRef="#br0" timeOffset="38615.4215">8723 9974 0,'0'0'0,"0"0"15,0 0-15,0 0 0,0 0 0,28-5 16,-28 5-16,39-2 0,-16-1 16,5 0-16,2-1 0,4 1 15,0 1-15,10-1 0,-1 0 16,-4 0-16,-1-1 0,-1 0 16,-6 0-16,-5 1 0</inkml:trace>
  <inkml:trace contextRef="#ctx0" brushRef="#br0" timeOffset="44514.9531">9237 10020 0,'0'0'0,"0"0"16,0 0-16,0 0 0,0 0 0,29 9 16,-29-9-16,22 7 0,-22-7 15,24 6-15,-8-2 0,-1-2 16,2 0-16,3-2 0,3-1 15,-2 0-15,-1-1 0,7-4 16,2-1-16,-3 0 0,0 1 0,-3-2 16,-2 0-16,-4 1 15,-1 0-15,-4-3 0,-3-2 16,-4 0-16,-1 0 0,-9 0 16,-5-1-16,-2 4 0,0 0 0,-7 3 15,-3 1-15,0 2 0,-1 3 16,-8 5-16,-1 2 0,4 2 15,1 2-15,0 4 0,-3 4 16,4 0-16,5 1 0,0 8 16,5 3-16,4-3 0,4-2 0,6 0 15,6-1-15,6-2 16,6-1-16,9-6 0,7-3 16,3-2-16,2-3 0,6-7 0,5-5 15,-4-2-15,-3-1 0,-3 0 16,-11 3-16,-6 1 0</inkml:trace>
  <inkml:trace contextRef="#ctx0" brushRef="#br0" timeOffset="44915.8676">9897 9953 0,'0'0'15,"0"0"-15,0 0 0,-10 22 0,10-22 16,-12 26-16,2-8 0,0-1 15,1 0-15,-2 5 0,0 0 16,2-2-16,1-2 0,3-2 16,-1-3-16,3-2 0,1-3 15,2-4-15,2-2 0,3-4 16,1-2-16,2-3 0,1-3 16,-1-2-16,0-2 0,2-2 0,1-3 15,1 1-15,2-2 0,1 1 16,4-2-16,-2 4 0,2 1 15,4 2-15,1 1 0,0 4 16,-1 2-16,0 3 0,0 4 16,-3 3-16,-2 2 0,-4 4 15,-2 3-15,-3 3 0,-3 2 0,-2 3 16,-3 3-16,-3 1 0,-3 1 16,0 0-16,-1 1 15,0-4-15,-1-2 0,3-2 0,0-1 16,3-5-16,0-2 0,0-2 15,1-1-15,0-2 0</inkml:trace>
  <inkml:trace contextRef="#ctx0" brushRef="#br0" timeOffset="45132.5882">10682 9895 0,'0'0'0,"0"0"16,0 0-16,0 0 0,0 0 15,0 0-15,-28 7 0,28-7 16,-32 13-16,12-2 0,-3 4 16,0 1-16,-1 2 0,-4 8 15,3 1-15,4-1 0,4-1 0,3 3 16,4-2-16,7-5 0,5-2 16,10-5-16,8 0 0,1-4 15,2-3-15,-4-2 0,-4 0 16,-3-2-16</inkml:trace>
  <inkml:trace contextRef="#ctx0" brushRef="#br0" timeOffset="45499.208">10613 10128 0,'0'0'16,"0"0"-16,0 0 0,0 0 0,0 0 15,0 0-15,30 9 16,-30-9-16,29 8 0,-8-6 0,3 1 15,2-1-15,3 0 0,4-2 16,2 0-16,8-2 0,-2 0 16,6-3-16,-6-3 0,-5 2 15,-8-1-15,-6-2 0,-5-2 16,-6 0-16,-4-2 0,-12 0 16,-7-1-16,-4 2 0,-5 2 0,-7 2 15,-6 2-15,0 1 0,1 3 16,-8 4-16,-1 6 0,6 0 15,2 1-15,7 6 0,3 4 16,4-1-16,4 0 0,6 3 16,6 2-16,3 0 0,2-1 0,10 1 15,7 1-15,4-3 16,3-3-16,8-2 0,6-3 16,-9-3-16,-7-2 0,-5-1 0</inkml:trace>
  <inkml:trace contextRef="#ctx0" brushRef="#br0" timeOffset="45648.4228">11396 10355 0,'0'0'16,"0"0"-16,0 0 0,0 0 0,0 0 16,-16 18-16,16-18 15,-22 17-15,22-17 0,-32 18 0,13-9 16,2-2-16,3 0 0,1-1 15</inkml:trace>
  <inkml:trace contextRef="#ctx0" brushRef="#br0" timeOffset="45932.4842">11880 9960 0,'0'0'16,"0"0"-16,0 0 0,0 24 15,0-24-15,-8 34 0,1-10 16,-4 5-16,-3 3 0,-8 14 16,-3 4-16,-3 9 0,4-2 15,-1 8-15,2-2 0,2-8 0,2-7 16,1-2-16,4-10 0,2-8 15,3-5-15,1-7 0,2-4 16,1-8-16,1-4 0,1 0 16,0 0-16,1 0 0</inkml:trace>
  <inkml:trace contextRef="#ctx0" brushRef="#br0" timeOffset="46223.3531">11897 9946 0,'0'0'0,"10"0"16,5 1-16,3 1 0,0-1 0,8 3 16,1 4-16,-1 1 15,-2 3-15,3 6 0,-1 4 16,-6 1-16,-4-2 0,-5 4 16,-4 0-16,-5-4 0,-2-3 0,-3-2 15,-3-2-15,-2-2 0,-1-2 16,-9 0-16,-6 0 0,-2-3 15,0-2-15,-6-2 0,-4 0 16,1-2-16,3-1 0,-7-1 16,-1-2-16,6-1 0,4-1 0,7 1 15,4 2-15,5-1 0</inkml:trace>
  <inkml:trace contextRef="#ctx0" brushRef="#br0" timeOffset="46590.6669">12248 10175 0,'0'0'0,"0"0"15,0 0-15,0 0 0,27 7 0,-27-7 16,19 3-16,-8-2 0,1-1 16,3 0-16,3-1 15,-1-1-15,1 1 0,2-2 0,2-2 16,5-4-16,1 0 0,-4-2 15,-2-1-15,-2 1 0,-3 1 16,-3-2-16,-2 0 0,-3-1 16,-2 0-16,-4 1 0,-4 1 15,-5 3-15,-4 3 0,-5 4 16,-5 3-16,0 2 0,-1 1 0,-3 6 16,-4 2-16,-1 6 0,2 5 15,4 2-15,3 5 0,5-4 16,3 1-16,3 4 0,6-2 15,5-4-15,3-3 0,12-2 16,9-1-16,4-7 0,3-6 0,6-5 16,5-4-16,-2-2 15,-2-3-15,-3 2 0,-11 1 16,-6 0-16</inkml:trace>
  <inkml:trace contextRef="#ctx0" brushRef="#br0" timeOffset="46900.0702">12988 10064 0,'0'0'0,"0"0"0,0 0 15,-9 29-15,6-14 0,-4 6 16,-2 3-16,1 1 0,-1 1 0,-4 6 16,-3 1-16,2-6 15,1-4-15,-1 3 0,2-3 16,2-6-16,3-5 0,0-6 0,3-5 15,0-2-15,2-2 0,3-7 16,5-5-16,1-3 0,2-3 0,4-1 16,3-4-16,3-2 15,-1 1-15,2 4 0,1 4 16,3 2-16,2 0 0,6 3 0,1 2 16,-4 3-16,0 2 0,7 2 15,-1 5-15,-8 0 0,-5 0 16,-5 0-16</inkml:trace>
  <inkml:trace contextRef="#ctx0" brushRef="#br0" timeOffset="47234.06">13774 9961 0,'0'0'0,"0"0"16,0 0-16,0 0 0,0 0 15,-29-2-15,29 2 0,-40 5 16,18-1-16,-4 3 0,-1 2 16,1 0-16,3 1 0,-3 4 15,4 0-15,4 1 0,4-1 0,4 2 16,4 0-16,4-1 0,3-1 16,6 1-16,4 2 15,0-3-15,0-2 0,2 4 0,-1 0 16,-2-2-16,-2-2 0,-4-1 15,-3 0-15,-2-2 0,-1-1 16,-7 1-16,-4-1 0,-1-2 16,-1-2-16,-1-1 0,-2-2 15,1-1-15,0-1 0,-3-2 16,1-2-16,4-1 0,2-1 0,3 1 16,1 1-16,2 1 0</inkml:trace>
  <inkml:trace contextRef="#ctx0" brushRef="#br0" timeOffset="47582.0274">13751 10189 0,'0'0'16,"0"0"-16,0 0 0,0 0 0,22 12 16,-22-12-16,31 7 15,-13-4-15,-1-1 0,4-1 0,2 0 16,0-2-16,2 0 0,4-3 15,0-2-15,-2-2 0,-3-1 16,-3 0-16,-4-1 0,-2-1 16,-4-2-16,-6-1 0,-4 1 15,-3 0-15,-3-2 0,-6 2 16,-6 0-16,-2 4 0,-2 2 0,-7 4 16,-3 6-16,0 1 0,1 4 15,3 3-15,1 3 0,5 3 16,4 2-16,1 6 0,5 0 15,6-5-15,1-2 0,11 5 16,7-1-16,5-2 0,3-1 0,8-3 16,6-2-16,2-7 0,-1-5 15,-7-1-15,-7 0 16,-5 0-16</inkml:trace>
  <inkml:trace contextRef="#ctx0" brushRef="#br0" timeOffset="47922.1384">14372 10044 0,'0'0'0,"0"0"0,0 0 16,-6 31-16,3-17 0,-2 4 0,-1 6 15,0-2-15,2 1 0,-1 7 16,3-1-16,1-3 0,1-4 15,5 0-15,3-5 0,2-5 16,0-3-16,2-8 0,4-5 16,-4-1-16,0-3 0,6-7 15,2-3-15,-2-2 0,1-2 0,-1-4 16,-2-4-16,1 2 0,-1 3 16,5-8-16,2-1 15,-3 6-15,-2 4 0,-4 3 0,-2 3 16,-3 4-16,-3 4 0,-2 3 15,-1 4-15,-3 3 0,3-1 0,-3 1 16,0 0-16,0 0 0</inkml:trace>
  <inkml:trace contextRef="#ctx0" brushRef="#br0" timeOffset="48317.2501">14651 10232 0,'0'0'0,"0"0"0,0 0 0,0 0 15,0 0-15,0 0 0,28 9 16,-28-9-16,0 0 0,33 5 16,-33-5-16,37 1 0,-16-2 0,2-2 15,2 1-15,1-3 0,-1-1 16,6-3-16,-3-1 0,-1 0 15,-4-2-15,-3-1 0,-4 1 16,-3-1-16,-5 0 0,-3 0 16,-5 1-16,-6 2 0,-4 0 0,-5 4 15,-6 1-15,-2 4 0,-1 2 16,-10 5-16,0 2 16,5 4-16,2 1 0,1 5 0,-1 3 15,5 1-15,4 0 0,6 9 16,8 1-16,5-6 0,5-3 15,9-2-15,8-1 0,5-4 16,3-4-16,8-3 0,9-2 16,-12-2-16,-7 0 0,-6-2 15</inkml:trace>
  <inkml:trace contextRef="#ctx0" brushRef="#br0" timeOffset="53044.2368">15249 10092 0,'0'0'0,"0"0"16,0 0-16,0 0 0,0 0 0,0 0 16,0 0-16,0 0 0,0 0 15,0 0-15,0 0 0,7-24 16,-7 24-16,0 0 0,0 0 15,0 0-15,0 0 0,0 0 16,0 0-16,0 0 0,0 0 0,0 0 16,0 0-16,0 0 0,0 0 15,0 0-15,0 0 16,0 0-16,16 17 0,-16-17 0,0 0 16,1 26-16,-1-26 0,-1 23 15,1-23-15,-3 28 0,1-13 16,-1 0-16,-1 1 0,1 0 15,0-1-15,-1 2 0,1-1 16,1 1-16,0-2 0,-2 3 16,1-1-16,1-2 0,0-3 0,-1-1 15,2-1-15,0-4 16,0 0-16,1-3 0,0-1 16,0-2-16,0 0 0,2-3 0,0-2 15,2-2-15,0-2 0,2-2 16,-1-2-16,1-1 0,-1-1 15,4-5-15,1 0 0,0 0 16,-1 1-16,1 1 0,1 0 16,-1 2-16,0 1 0,-2-1 15,2 2-15,-1 2 0,0 4 0,2 0 16,0 2-16,0 2 0,-1 2 16,1 1-16,0 1 0,0 1 15,0 1-15,0 2 0,-1 0 16,-1 0-16,-2 2 0,0-1 15,-1 2-15,-2-1 0,-1-2 16,1 0-16</inkml:trace>
  <inkml:trace contextRef="#ctx0" brushRef="#br0" timeOffset="53648.9219">15956 10177 0,'0'0'0,"0"0"15,0 0-15,0 0 0,0 0 16,0 0-16,15-16 0,-15 16 15,0 0-15,0 0 0,8-21 16,-8 15-16,0 0 0,-2 0 16,-1-1-16,-2 0 0,0 0 0,-3 3 15,-2 0-15,-1 3 16,0-1-16,-2 4 0,-3-1 16,0 1-16,-2 2 0,-1 3 0,1 1 15,-6 3-15,2 3 0,1 3 16,0 2-16,2 0 0,1 0 0,5 0 15,4-1-15,3 0 16,3-1-16,4 1 0,5-1 16,0-7-16,3-1 0,4-5 15,5-3-15,2-1 0,0 0 0,5-5 16,-1-2-16,0-2 0,-2-3 16,0-1-16,1-3 15,-3 0-15,-2 0 0,-2-1 0,-3-1 16,-2 3-16,-3 1 0,-2 4 15,0 1-15,-2 3 0,0 0 0,-2 5 16,-2 1-16,0 6 16,-1-1-16,-2 4 0,0 2 15,-1 0-15,-1 1 0,1 2 16,1 3-16,2 0 0,1-2 0,3 3 16,2 1-16,2-2 0,1-4 15,2-2-15,2-3 0,-2-1 16,-2 0-16,0-3 0</inkml:trace>
  <inkml:trace contextRef="#ctx0" brushRef="#br0" timeOffset="54094.4194">16343 10136 0,'0'0'0,"0"0"0,0 0 0,0 0 15,0 0-15,-12 24 0,12-24 16,-17 24-16,8-9 0,1 1 16,-2 2-16,1-1 0,1-1 0,1-1 15,2-1-15,-1 1 16,1-3-16,1-2 0,0 0 16,3-7-16,1-3 0,0 0 0,2-2 15,1-3-15,-1-1 0,0-4 16,1-3-16,2-2 0,1 0 15,4-6-15,1-2 0,0 2 16,-1 3-16,0 1 0,1 1 16,0 3-16,0 1 0,3 1 15,4 1 1,-1 3-16,-2 3 0,1 3 0,-1 1 0,-1 1 0,-2 3 16,1 4-16,-2 5 0,-1-1 15,-2 1-15,0 4 0,-2 1 16,-2 1-16,-1 1 0,-1 6 15,-2-2-15,-1-1 0,0-3 0,0-1 16,-1-2-16,0-1 16,0-2-16,-1-3 0,1-4 15,1-3-15,1-4 0,0 0 16,0 0-16,0 2 0</inkml:trace>
  <inkml:trace contextRef="#ctx0" brushRef="#br0" timeOffset="54382.712">17013 9999 0,'0'0'0,"0"0"0,0 0 15,-23 13-15,23-13 0,-28 19 0,10-8 16,-2 3-16,-1 2 0,-7 6 15,1 1-15,4-2 0,3-1 0,1 7 16,5-1-16,5-2 16,4-1-16,9 0 0,5 0 15,2-5-15,1-5 0,3-4 16,3-2-16,-2-1 0,1-1 0,-2-3 16,-1-2-16,-3-1 0,-3 0 15,0 1-15</inkml:trace>
  <inkml:trace contextRef="#ctx0" brushRef="#br0" timeOffset="54749.6044">16994 10228 0,'0'0'16,"0"0"-16,0 0 0,0 0 0,24 2 16,-24-2-16,19 4 0,-19-4 15,28 9-15,-13-6 0,1-5 16,0 2-16,1-1 0,2 0 15,2 0-15,-2-3 0,0 1 16,3-3-16,-1-2 0,-2 1 16,-3-2-16,0-1 0,-3-2 15,-2-1-15,-2 0 0,-4 0 16,-2-1-16,-3 2 0,-3 0 0,-2 1 16,-4 2-16,-2 2 0,-3 4 15,-4 0-15,-2 1 0,0 2 16,1 2-16,-2 4 0,-1 5 15,0 4-15,0 2 0,-1 5 16,5 0-16,6 0 0,5 0 16,5 3-16,4 2 0,5 0 15,4-1-15,5-3 0,6-2 16,1-1-16,3-2 0,5 3 16,1-2-16,-7-4 0,-5-4 0,-5-1 15</inkml:trace>
  <inkml:trace contextRef="#ctx0" brushRef="#br0" timeOffset="55524.6939">17475 10732 0,'0'0'0,"0"0"0,0 0 16,0 0-16,0 0 0,0 0 16,-32 1-16,32-1 0,-25-1 0,25 1 15,-32 0-15,14-2 0,1 1 16,-4-1-16,-3 0 0,0 1 15,-1-1-15,-10 0 0,-3 1 16,2 0-16,0 2 0,0-2 16,-3 0-16,-8 0 0,1 1 0,-2-3 15,0-2-15,0 4 16,1 1-16,-13 1 0,0 0 16,1 0-16,3-1 0,-13-2 0,-2-2 15,7 1-15,7 1 0,-14 0 16,0 1-16,4-1 0,6 1 15,-6 0-15,-5-1 0,6-1 16,3 2-16,-35 0 0,4-1 16,15-5-16,10-4 0,-2 3 15,-3 1-15,4 1 0,5 4 0,-4-1 16,-4-2-16,6 0 0,4 0 16,-5 0-16,-4 0 0,7-1 15,4-1-15,-5 1 0,-6 3 16,7-2-16,4 3 0,-8-3 15,-2 1-15,6-3 0,5 0 16,-7 3-16,-5 2 0,8 1 16,7 1-16,-8 1 0,-5 3 15,4-6-15,3-1 0,-4-1 16,-1 1-16,8 5 0,8 3 0,-3-3 16,-2 0-16,1-3 0,0-2 15,-1 3-15,1 1 16,6 1-16,5-2 0,-1 0 0,-1 0 15,6 2-15,6 0 0,1 2 16,2-1-16,3-1 0,0-2 0,3 0 16,1-2-16,10 0 15,4-1-15,2 1 0,1 4 16,5-4-16,1 0 0,2 2 16,0 0-16,0 0 0,0 0 0,-2 0 15,-1-2-15,-2 2 0,-2 1 16,3 0-16,-1-1 0,2 0 0</inkml:trace>
  <inkml:trace contextRef="#ctx0" brushRef="#br0" timeOffset="56433.7035">10804 10597 0,'0'0'0,"0"0"0,0 0 16,0 0-16,0 0 0,-22-14 15,22 14-15,-26-6 0,26 6 0,-31-7 16,9 4-16,0 0 0,1-1 16,-4 1-16,-1 0 15,-8-1-15,1-1 0,-4 2 0,-1 0 16,1 2-16,3 0 0,-11-3 15,-1-2-15,3 3 0,1 0 0,-10 1 16,-2 1-16,5 0 16,4 0-16,-4-1 0,-4-1 15,3 0-15,4 0 0,-14 0 16,-1 0-16,3 0 0,4 0 0,-12 0 16,-2 0-16,7-1 0,6 0 15,-13-3-15,-5 0 0,17 3 16,4 1-16,-35-2 0,0 2 15,14 0-15,9 2 0,-5-2 16,-3 0-16,9-2 0,7-1 16,-12 2-16,-5 1 0,10-1 15,6 1-15,-8 2 0,-5 1 16,7-2-16,5-2 0,-7 0 0,-5 1 16,11 3-16,7 5 0,-7-4 15,-2-2-15,2-1 0,5-1 16,-5 1-16,-3 2 0,9 1 15,8 0-15,-10-1 0,-6 0 16,10-4-16,9 0 0,-5 3 16,-4 1-16,4 0 0,-1 1 0,1-3 15,-4-3-15,7 4 0,3 2 16,1-2-16,-1 0 16,4 0-16,7 0 0,-6-2 0,2-1 15,2 1-15,6-1 0,-7 0 16,-5 0-16,8 5 0,6 3 0,-8 2 15,-5-1-15,23-3 16,3 0-16,4 0 0</inkml:trace>
  <inkml:trace contextRef="#ctx0" brushRef="#br0" timeOffset="62099.4075">20024 12246 0,'0'0'0,"0"0"0,0 0 15,0 0-15,0 0 0,0 0 0,0 0 16,0 0-16,0 0 0,0 0 16,-28 9-16,28-9 0,0 0 0,-23 2 15,23-2-15,0 0 0,-27 3 16,27-3-1,-23 2-15,9-1 0,0 0 0,0 0 16,-1 0-16,1 1 0,1-2 16,-2 1-16,0 1 0,0 0 15,-1-1-15,0 1 0,-1 0 16,1-1-16,-1-1 0,0 0 16,1 1-16,-2 1 0,1-1 0,-7 0 15,1 0-15,1-1 0,0-2 16,0 1-16,0 0 0,0-1 15,-1 1-15,0-1 0,0 0 16,-1 1-16,2 0 0,0 0 16,-1 0-16,0 0 15,0 2-15,0-2 0,0 0 0,1 1 16,0 1-16,-2 1 0,0 0 16,-2 0-16,-2-1 15,3 2-15,0-2 0,-5 3 0,-1-1 16,2 1-16,2-2 0,-1 0 15,0 1-15,2-1 0,2 0 0,-4-1 16,-1 0-16,3 0 16,2-1-16,-3 2 0,0-2 15,0 1-15,1 1 0,-1-2 16,0 0-16,1 0 0,2-1 0,-9 2 16,-1 0-16,9-1 0,1 1 15,-5-1-15,-2 2 0,5-1 16,2 0-16,-7 1 15,2-1-15,0 0 0,1 0 0,-1-1 16,-3 0-16,3 1 0,4 0 0,-4 1 16,-3 0-16,2-1 15,1 0-15,1-1 0,-1 1 16,2 0-16,0-1 0,-2 1 16,-3 0-16,4 2 0,1 0 0,-2-2 15,-4 0-15,4-1 16,2-1-16,-1 1 0,-2 1 15,1 1-15,2 1 0,-2-1 16,-1-1-16,3 1 0,0 0 0,-2-2 16,-2 0-16,2 1 0,4-1 0,-4 0 15,-1 0-15,2 0 16,1 0-16,-2 0 0,-1-1 16,0 0-16,1 1 0,0-1 0,1 0 15,1 0-15,3 0 0,-2 0 16,-3 1-16,3 0 0,0 0 15,0-1-15,-1-2 0,2 1 16,3 1-16,-4 0 0,-1-1 16,3 0-16,2 2 0,-3-3 15,-1 0-15,-1 2 0,2 1 0,5 0 16,5 0-16,3 0 0</inkml:trace>
  <inkml:trace contextRef="#ctx0" brushRef="#br0" timeOffset="65532.2187">10791 13079 0,'0'0'0,"0"0"0,0 0 16,0 0-16,0 0 0,0 0 16,0 0-16,0 0 0,0 0 0,0 0 15,0 0-15,0 0 0,0 0 16,0 0-1,0 0-15,-22-10 0,22 10 0,0 0 16,-24-8-16,24 8 0,-20-6 16,20 6-16,-23-4 0,9 2 15,1 1-15,-1-2 0,-1 0 16,0 1-16,0 0 0,-2 0 16,-2 0-16,2 1 0,-1-2 0,-1 1 15,-1 0-15,-1 0 0,-1 1 16,-6-1-16,-1-1 0,2-1 15,0 0-15,0 2 0,-2 2 16,0 0-16,2-1 0,-2 1 16,0 0-16,-6 0 0,0 0 15,-1-2-15,1 1 0,1 2 16,0 1-16,0-2 0,1 0 16,-2 0-16,0 1 0,-7-1 0,0-3 15,2 1-15,0 0 0,-1 0 16,0 1-16,2-1 0,1 0 15,0 0-15,-1 1 0,0-1 16,1-2-16,-3 2 16,0 2-16,0 0 0,2-2 0,-8 0 15,1-1-15,2 3 0,1 2 16,-1-1-16,-1 0 0,2-1 16,1 0-16,-2-1 0,-2 1 15,2 0-15,1 0 0,-1-1 16,-2-2-16,3 3 0,0 0 0,-1 0 15,-1 0-15,2 1 0,1-1 16,-8 0-16,1-3 0,2 3 16,3 1-16,-1-1 0,-2-1 15,2 2-15,0 1 0,0 0 16,0-1-16,0-1 0,1 0 0,-3 1 16,1-1-16,1 0 0,1 0 15,0 0-15,-1 1 0,1 0 16,1-1-16,-1 1 0,0 0 15,1-1-15,1 0 0,-2 0 16,0 0-16,1-1 0,1-2 16,-2 3-16,-1 0 0,2 2 15,1-1-15,-2-1 0,-2-1 16,3 0-16,3 0 0,-2 1 0,-2 0 16,2-1-16,1 0 0,-3-2 15,-2 1-15,3 1 0,3 2 16,-2-3-16,-1-1 0,2 1 15,3 1-15,-3 0 16,-1-2-16,0 3 0,5 2 0,-4-1 16,0-2-16,3 1 0,1 1 15,-1 0-15,-1-1 0,3 0 16,0-1-16,0 1 0,-1 2 16,5-3-16,-1 0 0,-1 1 15,1 1-15,0 0 0,-1 0 0,2 0 16,-2 0-16,3-1 0,1 0 15,-2-1-15,2-1 0,1 1 16,0 0-16,-1 1 0,2 0 16,1 0-16,-1-1 0,0 1 15,2 0-15,4-1 0,0-1 0,-1 1 16,-2 1-16,3 0 16,1 2-16,-1-2 0,0 0 0,-1-1 15,-1 0-15,0-1 0,2-1 16,4 1-16,4 1 0,2 0 15</inkml:trace>
  <inkml:trace contextRef="#ctx0" brushRef="#br0" timeOffset="71616.886">11749 12430 0,'0'0'0,"0"0"0,0 0 16,0 0-16,0 0 0,16-14 15,-16 14-15,0 0 0,0 0 16,25-5-16,-25 5 15,0 0-15,24 11 0,-14-5 16,1 3-16,2 0 16,3 1-16,-3-2 0,-1 0 0,-2-3 15,-1 0-15,-2 0 0</inkml:trace>
  <inkml:trace contextRef="#ctx0" brushRef="#br0" timeOffset="71783.2236">11536 12547 0,'0'0'16,"0"0"-16,0 0 0,28-1 0,-28 1 15,36-2-15,-8 1 16,1 1-16,3-1 0,16 1 16,6-1-16,0 0 0,-1 0 0,6 1 15,5-1-15,-9 2 0,-6 0 16,-6 1-16,-11-2 0,-11 0 15,-5 0-15,-4 0 0</inkml:trace>
  <inkml:trace contextRef="#ctx0" brushRef="#br0" timeOffset="72000.32">11826 12665 0,'0'0'0,"0"0"16,0 0-16,28 19 15,-12-6-15,3 3 16,2 1-16,0 1 0,0 2 16,2 0-16,-2-1 0,0 2 0,-4-1 15,-3-2 1,-6-4-16,-8 0 0,-6 0 0,-3-4 0,-2-2 0,-6-1 16,-3-1-16,2-2 0,2 0 15,4-1-15</inkml:trace>
  <inkml:trace contextRef="#ctx0" brushRef="#br0" timeOffset="72183.1618">11816 12636 0,'0'0'16,"0"0"-16,0 0 0,0 0 16,0 0-16,-4 28 0,4-28 15,-15 29-15,4-13 0,-2 3 16,-1 1-16,-1 0 0,2-2 0,-2 6 15,0-2-15,3-5 0,1-3 16,3-2-16,0-3 0,1 0 16</inkml:trace>
  <inkml:trace contextRef="#ctx0" brushRef="#br0" timeOffset="72551.087">12436 12440 0,'0'0'0,"0"0"0,0 0 0,0 0 16,0 0-16,0 0 0,-23 20 16,23-20-16,-28 20 0,11-9 15,0 2-15,0-1 0,2 1 16,3-3-16,3 1 0,3-1 16,3-1-16,4 0 0,4 0 15,2-2-15,3-2 0,9 1 0,3-1 16,0 1-16,-1-2 0,2 1 15,3-1-15,-2 0 0,0 0 16,0 2-16,-3 0 16,-4 2-16,-4 0 0,-4 3 0,-5 2 15,-5-2-15,-4 2 0,-6 3 16,-5 2-16,0 0 0,-2 0 0,-11 6 16,-5 1-16,3-2 0,4-2 15,-9 0-15,1-4 16,2-3-16,2-4 0,5-5 0,3-4 15,5 1-15,4-1 0,3-1 16</inkml:trace>
  <inkml:trace contextRef="#ctx0" brushRef="#br0" timeOffset="72732.6507">12163 12749 0,'0'0'0,"0"0"0,0 0 15,0 0-15,32 19 0,-32-19 0,30 19 16,-12-6-16,2 3 15,3 0-15,2 2 0,-1-1 16,0-1-16,6 4 0,3-1 0,5 0 16,-3-2-16,-4-4 0,-2-4 15,-4-2-15,-2-4 0,-4 0 16,-4-1-16,-2 0 16</inkml:trace>
  <inkml:trace contextRef="#ctx0" brushRef="#br0" timeOffset="72893.3742">12984 12337 0,'0'0'0,"0"0"16,0 0-16,17 10 0,-17-10 15,0 0-15,27 20 16,-18-12-16,-2-3 0,0 1 15</inkml:trace>
  <inkml:trace contextRef="#ctx0" brushRef="#br0" timeOffset="73399.8876">12825 12443 0,'0'0'0,"0"0"0,0 0 15,29 7-15,-29-7 0,30 4 16,-8-1-16,2 0 0,0-1 16,8 1-16,1 0 0,0 1 15,-1-2-15,3 2 0,-3 1 16,-5-2-16,-5 0 0,-6-2 16,-3 1-16,-4 0 0,-3-1 0,-9 1 15,-7 1 1,-5 0-16,-3 1 0,-5 1 0,-3 2 15,-2 0-15,0 0 0,-5 4 16,1 0-16,2 0 0,1 0 0,5-1 16,3 1-16,6-2 0,3-1 15,8-1-15,8 1 0,3-1 16,5 0-16,7-5 0,5-3 16,2 0-16,1 1 0,3-4 15,2 0-15,-1-2 0,0 1 16,-3-1-16,-2 1 0,-4-2 15,-3 0-15,-3 2 0,-3 1 16,-2 2-16,-2 0 0,-2 2 16,-3 2-16,-2 3 0,0 2 0,-2 1 15,0 3-15,0 0 0,0 2 16,0 0-16,1 2 0,0 0 16,1 2-16,2 0 15,2-1-15,-1 1 0,1-1 0,1-3 16,0-2-16,0-2 0,-2-1 15,1-1-15</inkml:trace>
  <inkml:trace contextRef="#ctx0" brushRef="#br0" timeOffset="73666.4877">12647 12807 0,'0'0'0,"0"0"15,0 0-15,0 0 0,0 0 0,31 2 16,-31-2 0,45 5-16,-14-3 0,6 2 0,4 1 15,13-2-15,1 1 0,13-1 16,-1 1-16,-2-1 16,-3 1-16,-2-1 0,-13 1 0,-11-3 15,-7 1-15,-8-1 0,-8-1 16,-9-2-16,-9 1 0,2-2 15,1 2-15,-1 0 0</inkml:trace>
  <inkml:trace contextRef="#ctx0" brushRef="#br0" timeOffset="73870.6106">12944 12669 0,'0'0'0,"0"0"0,0 0 16,0 0-16,0 0 0,4 31 0,-4-31 15,1 33-15,-1-13 16,0 1-16,0 2 0,0-1 0,0-1 16,0 6-16,2-3 0,-1 0 15,0-3-15,0-2 0,0-3 16,-1-3-16,0-2 0,1-3 16,1-3-16,-1-2 0,0 0 15,1 0-15</inkml:trace>
  <inkml:trace contextRef="#ctx0" brushRef="#br0" timeOffset="74099.2153">13120 12731 0,'0'0'15,"0"0"-15,0 0 0,0 0 16,10 21-16,-10-21 0,9 25 16,-9-25-16,9 31 0,-6-10 15,1 4-15,-1-1 0,-1 1 0,1 5 16,1 0-16,-1-2 0,0 0 15,1-4-15,0-3 0,-1-3 16,-1-2-16,0-2 0,-1 0 16,0-3-16,0-2 0,-1-2 15,-1-3-15,-5-2 0,-4-3 16,3 1-16,0-1 0,2 1 0</inkml:trace>
  <inkml:trace contextRef="#ctx0" brushRef="#br0" timeOffset="78769.773">16111 13106 0,'0'0'0,"0"0"0,0 0 16,27-2-16,-27 2 0,23-1 0,-5 2 16,1-1-16,3 0 0,10 0 15,5 1-15,-1 0 0,1-1 0,11 0 16,5 1-16,1 0 0,1 1 15,21-1 1,7-1-16,0 0 0,-1-2 0,14 0 16,-2 0-16,11-2 0,-4 1 0,60-4 15,2-1 1,7 2-16,4 1 0,-44 2 16,-29-1-16,20 1 0,14-1 15,-11-1-15,-11-1 0,1-2 16,-2 2-16,-1 2 0,-3 2 0,8 0 15,6-1-15,-9 1 16,-6-2-16,-3 0 0,-1 0 16,-9 1-16,-4 2 0,3 0 15,4 1-15,-4 1 16,-3 3-16,-27-3 0,-20 2 0,-2 0 16,-3 2-16,-13-3 15,-10-1-15,-7 2 0,-6 0 0,-1-1 16,-1-2-16,1 3 0</inkml:trace>
  <inkml:trace contextRef="#ctx0" brushRef="#br0" timeOffset="84599.3822">14766 13927 0,'0'0'0,"0"0"0,0 0 0,0 0 15,0 0-15,0 0 0,0 0 16,0 0-16,0 0 0,0 0 16,0 0-16,0 0 0,-23-2 0,23 2 15,0 0-15,0 0 0,0 0 16,-23-6-16,23 6 0,0 0 16,0 0-16,-20-7 0,20 7 15,0 0-15,0 0 0,-24 0 16,18 0-16,1 2 0,-1-1 0,1-1 15,-1 1-15,1-1 16,-1 2-16,0-4 0,-1 1 16,2 1-16,-1 0 0,1-1 15,-1 1-15,1 0 0,-2 0 0,-1 0 16,0 0-16,1 1 0,-1-1 16,0 1-16,2 2 0,-2-3 15,-1 0-15,0 0 0,1 3 16,-1-2-16,0 1 0,0-1 15,0 0-15,2 0 0,-1 1 16,0 0-16,0-1 0,1 0 16,-2 0-16,0 0 0,0-1 15,0 1 1,2 0-16,-2-2 0,1 0 0,-1 1 0,1 3 0,-1-1 16,-1 0-16,0-1 0,0 1 15,0-1-15,0 3 0,0-1 16,1 0-16,-1-1 0,1 0 15,-1-2-15,0 0 0,0-1 16,1 0-16,0 1 0,0 0 16,-1 1-16,-1-1 15,0 1-15,0-1 0,1 1 16,0 0-16,1 1 0,-3 0 16,3-2-16,0-2 0,0 1 15,0-1-15,0 0 0,0 1 0,-2 1 16,0 0-16,0-1 0,0 0 15,0 0-15,0-1 0,1 1 16,2 0-16,-2 1 0,0-1 16,0 1-16,1 0 0,0 0 15,-1-1-15,0 0 0,2 1 0,-2 0 16,-1 0-16,1 0 16,0 1-16,0-1 0,-1 0 15,1 0-15,1-1 0,0 0 0,0 0 16,1 0-16,0-1 0,-1 1 15,-1 1-15,0-1 16,0 0-16,0 1 0,-1-1 0,0 1 16,1-1-16,-1-1 0,0 1 15,1-1-15,2 2 0,-1-1 16,0 1-16,1-1 0,1 1 0,-2-1 16,-1-1-16,1 0 0,1 1 15,-1-2-15,1 1 16,-1 0-16,0 2 0,0 0 0,0 0 15,0-1-15,1 1 0,-1-2 16,0 2-16,1-1 0,2 1 16,-1-3-16,0 0 15,2 1-15,-1 0 0,1 1 0,1 0 16,-1 0-16,1 0 0,-1 0 16,0 0-16,0 0 0,1 1 0,1-1 15,-2 1-15,2-1 0,0 1 16,0-1-16,1 1 0,0 0 15,0-1-15,2 1 0,-2 0 16,2 0-16,0 0 0,0 0 16,0 0-16,-3 0 0,3 0 15,0 0-15,0 0 0,-6 2 16,6-2-16,-9 2 0,6 0 16,-1-2-16</inkml:trace>
  <inkml:trace contextRef="#ctx0" brushRef="#br0" timeOffset="100633.8634">13060 13204 0,'0'0'0,"0"0"0,0 0 15,0 0-15,16 18 0,-16-18 0,11 24 16,-11-24-16,11 33 0,-5-11 15,-1 5-15,0 2 0,-1 4 16,1 16 0,-1 5-16,0-3 15,1 0-15,1 1 0,1-8 0,0 4 16,-2-5-16,1-7 0,-1-7 0,1-6 16,-1-4-16,0-5 0,-2-3 15,-1-4-15,0-2 0,-1 0 16</inkml:trace>
  <inkml:trace contextRef="#ctx0" brushRef="#br0" timeOffset="101191.5552">13015 13113 0,'0'0'16,"0"0"-16,0 0 0,23-6 16,-23 6-16,25-2 0,-7-2 15,3 2-15,3 0 16,7 1-16,5 2 0,8-2 0,-3 0 0,13-3 16,3 0-16,3 1 0,1 1 15,13-2-15,1-1 0,-3-2 16,-2 0-16,10-2 0,-3 0 15,6 1-15,-7 1 0,-3 0 16,-2-1-16,-4-1 0,-5 0 16,20-4-16,-13 4 0,-9 1 15,-6 0-15,-8 0 0,-6-1 16,-6 2-16,-3 2 0,-2 1 16,-1 0-16,-16 2 0,-1 0 0,1 3 15,0 0-15,1 2 0,1 2 16,-1 3-16,2 4 0,-2 3 15,-1 2-15,-3 2 0,0 5 16,-2 1-16,1 2 0,0 8 16,0 6-16,-3 2 15,0-2-15,-1 9 0,0 1 0,0-6 16,-2-3-16,0 1 16,0 0-16,-1 0 15,1 2-15,-2-9 0,0-4 0,-3-4 16,0-1-16,0-4 0,-2-4 15,-1-3-15,-3-2 0,-1-4 16,-1-3-16,4-4 0,2 1 16,0-2-16</inkml:trace>
  <inkml:trace contextRef="#ctx0" brushRef="#br0" timeOffset="110784.575">10996 14671 0,'0'0'0,"0"0"16,0 0-16,0 0 0,0 0 0,0 0 15,0 0-15,0 0 0,0 0 0,0 0 16,0 0-16,0 0 15,-19 18-15,19-18 16,0 0-16,-25 12 0,25-12 0,0 0 16,-30 10-16,30-10 0,-25 6 0,10-4 15,0-1-15,-1 1 16,1 0-16,-3-1 0,0 0 16,-1 0-16,-1-1 0,-1 0 0,-1 0 15,-5-1-15,0 0 0,-1 1 16,-1-1-16,0 0 0,2 0 15,-2 1-15,0-1 0,-1 1 16,0-1-16,-8 0 0,1 0 16,0 0-16,2 0 0,-1 1 15,-2-2-15,1 2 0,0 2 16,-1-2-16,-2 1 0,-6 0 0,2 0 16,1-1-16,1 0 15,0 1-15,0 3 0,-1-1 0,-1 0 16,0-1-16,0 0 0,-6 0 15,1-1-15,2 2 0,0 0 16,0-1-16,1-1 0,1 1 16,0 1-16,-2 0 0,1 0 15,0-1-15,0 0 0,-6-1 16,-1 2-16,3 0 0,5-1 0,-5 2 16,1-2-16,2-1 0,3-1 15,-3 3-15,-1 1 0,1 1 16,0 0-16,-1-2 0,-3 1 15,3-1-15,2 0 0,-3-1 16,0 1-16,1 0 0,2-1 16,-4 1-16,-2 0 0,4 0 15,3 0-15,-3-2 0,0 1 16,0-2-16,2 0 0,-9 2 16,0 2-16,10-1 0,1 1 0,-26 1 15,5-2-15,25-2 0,0-2 16,-27 2-16,6 2 15,23-5-15,3 1 0,-21 1 0,-1 1 16,7 1-16,3-4 0,-3 1 16,-5 0-16,20 0 0,1-1 15,-18 0-15,0-1 0,17 1 16,0-1-16,-21 3 0,1 1 16,18 0-16,2 0 0,-5-1 15,-2 1-15,6-1 0,-3 0 0,-1-2 16,-3 0-16,1 1 0,1 2 15,-1 0-15,-1 0 0,2 1 16,2 1-16,-2-1 0,0-1 16,2 0-16,2 0 0,0 1 15,0-1-15,1 2 0,0 1 16,2-2-16,-2 0 0,3-2 0,1-1 16,0 2-16,-1 3 15,7-1-15,3 0 0,-2-1 16,3-2-16,0 2 0,0 1 0,1 0 15,0-1-15,5 0 0,1-1 16,1 1-16,3 0 0,1-1 16,1 0-16,0 0 0,4 0 15,0-1-15,2 0 0,1 0 16,2 0-16,-1 1 0,1-1 0,0 0 16,0 0-16,0 0 0,0 0 15,1-2-15,-1 2 0,2-5 16,-1-2-16,0 1 0,-1 1 15,0 0-15</inkml:trace>
  <inkml:trace contextRef="#ctx0" brushRef="#br0" timeOffset="125234.0239">10729 13723 0,'0'0'0,"0"0"16,0 0-16,0 0 0,0 0 0,2 32 16,-2-32-16,-3 38 15,0-16-15,-2 7 0,0 6 0,-2 12 16,-1 2-16,0 1 0,-2 1 15,-4 7-15,1-5 0,-1 0 16,1-9-16,4-9 0,2-6 0,2-6 16,-1-6-16,1-9 15,-2-7-15,3-5 0,0-5 16,1-7-16,1-8 0,0 5 0,1 3 16,-1 3-16</inkml:trace>
  <inkml:trace contextRef="#ctx0" brushRef="#br0" timeOffset="125467.7011">10691 13753 0,'0'0'0,"0"0"0,0 0 0,23-7 16,-23 7-16,33-3 15,-13 4-15,2 2 0,2 2 0,7 3 16,-1 2 0,-3 3-16,0 4 0,-5-2 0,-4-1 0,-2 5 15,-6 0-15,-5 0 16,-3-1-16,-7 0 0,-7 1 15,-5-1-15,-4-2 0,-3 1 16,-4 1-16,1-3 0,-1-3 0,-3-1 16,2-3-16,6-5 0,4-3 15,4 0-15,4 0 0,3 0 16</inkml:trace>
  <inkml:trace contextRef="#ctx0" brushRef="#br0" timeOffset="125819.7713">11191 13838 0,'0'0'0,"0"0"16,0 0-16,0 0 0,0 0 0,-2 26 15,2-26-15,-10 31 0,2-14 0,-2 3 16,-1 2-16,1-1 16,2-4-16,0 5 0,3-3 15,4-2-15,2-2 0,6-4 16,3-3-16,2-3 0,2-4 0,6-2 15,6-5-15,-2-2 0,-2-4 16,8-6-16,-1-5 16,0 2-16,-1 0 0,-5-2 0,-2-2 15,-5 4-15,-2 3 0,-2 2 16,-4 3-16,-2 6 0,-2 2 16,-4 5-16,0 6 0,-4 3 15,-3 3-15,-3 3 0,-2 3 16,2 4-16,2 5 0,1 2 15,1 1-15,3-2 0,2-2 0,7 0 16,5-3-16,1-3 0,1-2 16,0-2-16,-3-3 0,-2-3 15</inkml:trace>
  <inkml:trace contextRef="#ctx0" brushRef="#br0" timeOffset="126100.2758">11835 13836 0,'0'0'0,"0"0"16,0 0-16,0 0 0,0 0 0,-31-3 16,31 3-16,-32 2 0,17 2 15,0 3-15,1 3 0,2-1 16,2 1-16,1 5 0,4 0 16,2 4-16,4 3 0,4-3 15,1 2-15,2-3 0,1-2 0,0 0 16,-1-2-16,-2-1 0,0-2 15,-5 0-15,-2-1 0,-6-2 16,-4-2-16,-2-1 0,-3-1 16,0-3-16,-2 0 0,-3-3 15,-3-3-15,3-3 0,3 0 16,1 0-16,2 1 0,4 2 16</inkml:trace>
  <inkml:trace contextRef="#ctx0" brushRef="#br0" timeOffset="126517.7879">12073 13660 0,'0'0'0,"0"0"0,0 0 15,0 0-15,7 23 0,-7-23 16,-8 29-16,0-9 0,-1 3 0,-2 5 16,-1 4-16,0 1 15,-1 1-15,-5 9 0,-1-2 16,0 5-16,1-4 0,4-7 15,3-3-15,1-8 0,2-4 0,2-3 16,1-4-16,1-3 0,0-1 16,4-9-16,0-4 0,4-5 15,1-3-15,5-6 0,3-3 16,0 0-16,1-3 0,2-2 16,2 2-16,2 3 0,2 4 0,1 2 15,1 4 1,-2 4-16,-1 2 0,0 4 0,0 4 15,-1 5-15,-1 3 0,-4 4 16,-3 3-16,-2 1 0,-2 3 0,-6 5 31,-3 5-31,-5 0 0,-2 1 16,0-5-16,0-3 0,-1 3 0,1-2 16,0-5-16,1-4 0,2-6 15,0-6-15,2-2 0,1 0 0,0 0 16</inkml:trace>
  <inkml:trace contextRef="#ctx0" brushRef="#br0" timeOffset="126767.724">12794 13930 0,'0'0'0,"0"0"16,0 0-16,-5 25 0,5-25 0,-16 35 15,0-8-15,-3 3 16,-2 3-16,-7 12 0,1 2 16,-3 1-16,5-5 0,0 2 0,7-4 15,4-6-15,6-3 0,5-4 16,7-4-16,4-3 0,6-3 0,6-5 16,5-4-1,2-3-15,2-5 0,-6 0 0,-5 1 16,-4-1-16</inkml:trace>
  <inkml:trace contextRef="#ctx0" brushRef="#br0" timeOffset="126958.4949">13074 14401 0,'0'0'0,"0"0"15,0 0-15,-23 26 0,23-26 16,-23 27-16,12-13 0,0 0 15,1-1-15,1 0 0,0-3 0,0 2 16,3-2-16,1-2 0,3-4 0,1-1 16,0 0-1,0 0-15</inkml:trace>
  <inkml:trace contextRef="#ctx0" brushRef="#br0" timeOffset="127094.9644">13125 14045 0,'0'0'0,"0"0"0,0 0 16,0 0-16,0 0 0,0 0 16,17 14-16,-17-14 0,0 0 15,25 23-15,-25-23 0,19 18 16,-11-12-16,0 0 0</inkml:trace>
  <inkml:trace contextRef="#ctx0" brushRef="#br0" timeOffset="127667.5748">13269 14401 0,'0'0'0,"0"0"0,0 0 0,-10 23 15,4-13-15,-2 2 0,-2 2 16,0-1-16,0 0 0,1 1 16,1-2-16,0-1 15,2-1-15,1-2 0,0-2 0,2-2 16,1-2-16,2-2 15,1-3-15,3-3 0,3-4 16,2-2-16,2-3 0,4-6 16,3-1-16,0 0 0,-1 3 0,2 1 15,1 2-15,3-1 0,-1 3 16,-3 4-16,-2 4 0,-1 4 16,-3 3-16,-3 5 0,-1 3 15,-4 0-15,0 1 0,-3 4 16,-2 2-16,-1 2 0,-1 0 0,-1 1 15,0 0-15,-2 3 0,-2-3 16,-1 0-16,-1-1 16,1-3-16,-1-2 0,1-2 0,1-1 15,4-4-15,1-2 0,2-4 16,4-7 0,2-2-16,2-1 0,1-4 0,3 0 15,2-3-15,3 2 0,3-1 16,1 1-16,2-2 0,-2 1 0,-1 3 15,-1 2-15,-1 2 0,-1 2 16,-1 2-16,-1 2 0,-2 2 16,-1 1-16,-4 3 0,-1 2 15,-4 3-15,-3 3 0,-3 2 16,-3 3-16,0 0 0,-1 0 16,0 2-16,1 1 15,-1 2-15,-1-1 0,2-1 16,0-2-16,2-2 0,1-2 15,0-6-15,1 0 0,0-1 16</inkml:trace>
  <inkml:trace contextRef="#ctx0" brushRef="#br0" timeOffset="127849.1753">13830 14535 0,'0'0'0,"0"0"15,0 0-15,0 0 0,-13 21 0,9-11 16,-2 3-16,1 0 0,0-1 16,1 0-16,-1-1 0,2-1 15,0-2-15,1-4 16,2-4-16,-3 2 0,3-2 0,-2 1 16</inkml:trace>
  <inkml:trace contextRef="#ctx0" brushRef="#br0" timeOffset="128013.8801">13849 14224 0,'0'0'16,"0"0"-16,0 0 0,0 0 16,0 0-16,0 0 0,20 20 15,-20-20-15,0 0 0,16 20 16,-11-15-16,-1-1 0</inkml:trace>
  <inkml:trace contextRef="#ctx0" brushRef="#br0" timeOffset="128268.2909">14165 14285 0,'0'0'0,"0"0"0,0 0 0,0 0 0,-5 32 16,5-32-16,-15 32 15,4-13-15,-2 2 0,-4 3 16,-5 4-16,-4 6 0,3-2 0,-1 4 16,4-2-16,5-3 0,3-3 15,4-2-15,3-1 0,5-4 16,4-2-16,8-3 0,9-2 16,-2-4-16,-1-3 0,2-8 15,2-7-15,-1 0 0,-1-2 16,-1 1-16,-4 3 0,-3 0 15</inkml:trace>
  <inkml:trace contextRef="#ctx0" brushRef="#br0" timeOffset="128467.6481">13893 14447 0,'0'0'0,"0"0"16,0 0-16,0 0 0,28 5 0,-28-5 15,32 7-15,-14-4 0,1 1 16,3-1-16,4 1 16,-2 1-16,1-1 0,6 2 0,-1 0 15,-5-2-15,-3 0 0,-4-1 16</inkml:trace>
  <inkml:trace contextRef="#ctx0" brushRef="#br0" timeOffset="128809.6202">14448 14488 0,'0'0'0,"0"0"0,0 0 15,0 0-15,0 0 0,0 0 16,0 0-16,0 0 0,0 0 0,-25-4 16,25 4-16,0 0 15,-27 2-15,27-2 0,-25 7 0,25-7 16,-25 6-16,14-3 0,1 2 15,2 1-15,0 1 16,2 3-16,3 1 0,2 0 0,3 2 16,4 1-16,2 1 0,2 0 15,2 1-15,3 2 0,-1 0 16,2-1-16,-1 0 0,-1-1 16,0-2-16,-3 0 0,-1-1 0,-8-1 15,-6 0-15,-2-3 0,-4-2 16,-9-1-16,-6-1 0,-5-2 15,-4-1-15,-1-1 0,6 0 16,6 0-16</inkml:trace>
  <inkml:trace contextRef="#ctx0" brushRef="#br0" timeOffset="142733.8624">16030 14915 0,'0'0'0,"0"0"15,22 3-15,-22-3 0,31 3 0,-10-1 16,4 2-16,9-1 15,1 1-15,6 0 0,4-1 16,7 0-16,-4 0 0,10 1 16,3 0-16,2 0 0,0-1 15,7-2-15,3-1 0,3-2 16,-9-1-16,9 2 0,-2 2 0,-3-1 16,-3-2-16,31-3 0,-6-1 15,-6 4-15,-3 0 0,7 4 16,6 0-16,-9 1 15,-4-1-15,-3-2 0,-2 0 0,-1 1 16,-1 1-16,3 1 0,0 1 16,0-1-16,-2-1 0,2 2 15,2 3-15,-2-3 0,1 0 0,1-3 16,1-2-16,-2 2 0,-3 4 16,4-1-16,1 1 15,0-2-15,0 0 0,-1-1 0,2 0 16,0-2-16,0 2 0,2-4 15,2 1-15,-1 4 0,0-1 16,14-1 0,9-1-16,1-1 0,0 0 0,-27-2 15,-18 1-15,16-3 0,11 1 16,-15-4-16,-9-1 0,15-1 16,10 0-16,-4 1 15,-3 1-15,2-2 0,1 0 0,-13 3 16,-7 3-16,10-2 0,9 0 15,-8 4-15,-5 2 0,5-3 16,5 0-16,-12 5 0,-6 5 0,4-2 16,4-1-16,-17 1 0,-12 1 15,-2 1-15,0 1 0,-15-2 16,-9-4-16,-6 1 0</inkml:trace>
  <inkml:trace contextRef="#ctx0" brushRef="#br0" timeOffset="144521.2152">24289 13996 0,'0'0'0,"0"0"15,0 0-15,25-3 0,-25 3 0,26 0 16,-7 0-16,4-2 16,2 1-16,5-1 0,3-2 15,8 1-15,-2 0 0,6 0 0,-1-3 16,-3 2-16,-3-1 0,-2 1 16,-4 0-16,-7 0 15,-5 2-15,-6-4 0,-4 0 0,-1 1 16,-3 1-16,0 1 15</inkml:trace>
  <inkml:trace contextRef="#ctx0" brushRef="#br0" timeOffset="144771.0031">24620 13794 0,'0'0'0,"0"0"15,0 0-15,0 0 0,0 0 0,0 0 16,9 25-16,-9-25 15,4 27-15,-1-9 0,-1 2 16,1 3-16,0 2 0,1 4 16,-1 5-16,-2-2 15,-1 0-15,0 7 0,-1-3 0,0 3 16,0-5-16,-1-4 0,1-2 16,-1-6-16,1-5 0,0-3 15,0-5-15,0-3 0,0-2 0,0-1 16,1-3-16,0 3 0</inkml:trace>
  <inkml:trace contextRef="#ctx0" brushRef="#br0" timeOffset="145017.5307">24626 14061 0,'0'0'0,"0"0"0,0 0 15,0 0-15,0 0 0,-22-2 0,22 2 16,-24 5-16,24-5 0,-27 8 15,11-1 1,2 1-16,1 1 16,2-1-16,2 0 0,4 0 0,1 1 0,5-1 15,4 0-15,5-1 0,4 0 16,3-1-16,1 1 0,10-2 16,3 0-16,0-3 0,-1 0 15,2-2-15,2 0 0,-1-2 16,-7 1-16,-4 1 0</inkml:trace>
  <inkml:trace contextRef="#ctx0" brushRef="#br0" timeOffset="145267.3883">24819 14007 0,'0'0'0,"0"0"15,0 0-15,0 0 0,0 0 0,0 0 16,0 0-1,0 0-15,0 0 0,37 2 0,-37-2 16,33 1-16,-33-1 0,44 1 16,-19-1-16,0-1 0,0 0 15,9 1-15,1-1 0,-5-1 16,-2-2-16,-3-1 16,-3-2-16,-4 0 0,-4-1 15,-1-1-15,-4 3 0,0 1 16</inkml:trace>
  <inkml:trace contextRef="#ctx0" brushRef="#br0" timeOffset="145507.9993">25066 13915 0,'0'0'0,"0"0"0,0 0 15,-4 24-15,4-24 0,-2 25 0,1-6 16,0 2-16,0 0 0,-1 1 15,-1 2-15,0 2 0,1-1 0,0-2 16,-2 1-16,2-4 0,1-2 16,0-2-16,-1 0 15,-2-5-15,0-3 0,-2-2 16,1-4-16,-1-1 0,1-2 16,1 0-16,0 1 15,1-1-15</inkml:trace>
  <inkml:trace contextRef="#ctx0" brushRef="#br0" timeOffset="145653.0436">24951 14082 0,'0'0'0,"0"0"15,0 0-15,0 0 0,0 0 0,0 0 16,0 0-16,0 0 0,-19 25 16,19-25-16,0 0 0,-19 28 15,19-28-15,-10 20 0,6-9 16,2-1-16,1-2 0,0 0 0,0-1 15,-1-2-15</inkml:trace>
  <inkml:trace contextRef="#ctx0" brushRef="#br0" timeOffset="145782.6477">25098 14182 0,'0'0'0,"0"0"0,0 0 16,0 0-16,0 0 0,0 0 0,20 16 15,-20-16-15,0 0 0,24 17 16,-24-17-16,0 0 0,18 18 0,-12-12 15,-2-2-15,1 0 0</inkml:trace>
  <inkml:trace contextRef="#ctx0" brushRef="#br0" timeOffset="146317.6778">24750 14289 0,'0'0'0,"0"0"0,0 0 16,0 0-16,0 0 0,-17 27 15,17-27-15,-9 25 16,4-12-16,4 1 0,2-1 0,3-1 16,1 1-16,3 1 0,2 0 15,3 0-15,2-3 0,8 2 16,1-2-16,0-3 0,-1 1 15,1-3-15,2 0 0,-2-3 16,-1 0-16,-2-4 0,-1-2 16,-3-2-16,-3-2 0,-1-2 15,-2-4-15,-1 2 0,-1-1 0,-3-1 16,-1-1-16,-2 2 16,-1 0-16,-2 1 0,-1 1 0,-1 0 15,0-1-15,-3 1 0,0 0 16,-3 3-16,-1 2 0,-2 2 15,-2 3-15,0 2 0,-1 2 16,-1 4-16,0 3 0,-3 3 16,-2-1-16,-1 3 0,-1 2 15,1 3-15,2-2 0,-6 8 16,2-1-16,1 1 0,0-1 0,0 0 16,1 0-16,2-3 15,3-4-15,-2 2 0,3-5 0,4-3 16,0-1-16,0-3 0,0-1 15,-1-2-15,-2-3 0,2-6 16,1-4-16,3-4 0,4-2 16,1 5-16,-1 1 0,2 1 0</inkml:trace>
  <inkml:trace contextRef="#ctx0" brushRef="#br0" timeOffset="146502.0231">24800 14733 0,'0'0'0,"0"0"15,20 15-15,-6-5 0,1 3 0,3 2 16,2 2-16,9 3 16,0 0-16,7 2 0,-3 0 15,-1-5-15,-1-1 0,-2-3 16,1-3-16,-5-9 16,-4-5-16,-3 0 0,-4 1 0,-3 1 15</inkml:trace>
  <inkml:trace contextRef="#ctx0" brushRef="#br0" timeOffset="146774.8098">25771 13870 0,'0'0'0,"0"0"16,0 0-16,0 0 0,0 0 0,18 15 16,-18-15-16,0 0 0,13 19 0,-13-19 15,8 14-15,-6-9 16,-2-1-16,0 1 0,0-2 15,0 0-15</inkml:trace>
  <inkml:trace contextRef="#ctx0" brushRef="#br0" timeOffset="146984.3882">25513 13959 0,'0'0'15,"0"0"-15,0 0 0,0 0 0,0 0 16,0 0-16,31 6 0,-31-6 15,35 8-15,-8-2 16,6 1-16,2 0 16,4 0-16,-3-1 0,-1 0 0,7 1 15,-2 1-15,2 1 0,-7-1 0,-6-2 16,-6-1 0,-4-1-16</inkml:trace>
  <inkml:trace contextRef="#ctx0" brushRef="#br0" timeOffset="147370.1384">25719 14130 0,'0'0'0,"0"0"16,0 0-16,0 0 0,0 0 16,-12 22-16,12-22 0,-8 24 15,4-14-15,-1 1 0,-2 0 16,1 1-16,1 1 15,0-1-15,1 0 0,1-2 0,-1-2 0,3-1 16,1-2-16,1 0 16,1-2-16,1-2 0,1-1 15,2-3-15,0-1 0,1-1 0,1 0 16,-1 0-16,1 0 0,0 0 16,1 2-16,1 0 0,1 1 15,2 0-15,1 0 0,1 2 16,-1 0-16,0 2 0,-1-1 15,0 1-15,-1 0 0,-2 1 16,-2 1-16,0 0 0,-2 2 16,-3 1-16,-2 0 0,-4 0 15,-4 1-15,-5 0 0,-4 0 16,-7 0-16,1-1 0,-4-3 16,-3-1-16,5-1 0,3 0 0,3-1 15</inkml:trace>
  <inkml:trace contextRef="#ctx0" brushRef="#br0" timeOffset="147700.7342">25316 14277 0,'0'0'0,"0"0"0,0 0 15,0 0-15,0 0 0,0 0 16,-10 25-16,10-25 0,0 0 16,-10 31-16,10-31 15,-6 28-15,5-13 16,1-2-16,1-4 0,5 1 15,2-4-15,2-2 0,1-2 0,3 0 16,4-2 0,6-1-16,6 0 0,-1 0 0,1 1 0,15 3 15,7 3 1,9 3-16,-4 1 0,5 5 0,-5 2 16,-8-2-16,-6-1 0,-7 0 15,-4-2-15,-7-2 16,-6-1-16,-6 0 0,-4-2 15,-9 1-15,-5-1 0,-12 0 16,-7-3-16,2-5 0,-2-2 0,4 0 16,3 1-16,4 0 0</inkml:trace>
  <inkml:trace contextRef="#ctx0" brushRef="#br0" timeOffset="148001.2834">25594 14525 0,'0'0'0,"0"0"0,0 0 16,0 0-16,0 0 0,0 0 16,-3 21-16,3-21 0,0 0 0,0 0 15,-4 19-15,4-19 0,0 0 16,0 0-16,0 0 16,8 21-16,-8-21 0,16 9 0,-6-5 15,2 1-15,2 0 16,-2 1-16,-1 0 0,0 0 15,-1 1-15,-2 0 0,0 0 16,-2 0-16,-2 2 16,-2-2-16,-1 0 0,-3-1 0,-3-1 15,-3 0-15,-2 1 0,-2-2 16,-2 0-16,-1 0 0,0-1 0,-5-1 16,0-3-16,3 1 0,2-1 15,3 1-15</inkml:trace>
  <inkml:trace contextRef="#ctx0" brushRef="#br0" timeOffset="148167.6153">25432 14707 0,'0'0'0,"0"0"0,0 0 0,0 0 16,0 0-16,0 0 0,0 0 0,0 0 16,6 23-16,-6-23 0,2 24 15,-2-24-15,0 30 0,0-12 16,-1 2-16,-1 3 16,0 3-16,0-2 0,-1 0 0,0 3 15,1-3-15,0-2 0,1-2 16,1-6-16,0-2 0,0-2 15,0-2-15,0-1 16</inkml:trace>
  <inkml:trace contextRef="#ctx0" brushRef="#br0" timeOffset="148701.3395">25548 14801 0,'0'0'0,"0"0"0,0 0 16,0 0-16,0 0 0,26 16 0,-26-16 15,19 12-15,-19-12 16,24 14-16,-9-5 16,0 3-16,-1 3 0,-2 0 15,-1 1-15,0 2 16,0 1-16,-1 0 0,0-1 0,0 6 16,-1 2-16,-2-2 0,-1-1 0,-2-1 15,0 1-15,-3-4 16,-1-1-16,0-2 0,0-1 0,-1-5 15,-2-1-15,0-3 0,-1-2 16,-3-4-16,-2-4 0,-2-2 16,-1-3-16,-1-3 0,-3-3 15,1-2-15,1-3 0,0 0 0,2 0 16,-1-5-16,1 0 16,2 3-16,1 3 0,2 3 0,0 3 15,1 3-15,3 2 0,3 3 16,3 1-1,5 3-15,2 2 0,1 1 16,-1 0-16,3 3 0,3 2 16,-3-1-16,-2-1 0,0 1 0,-1-1 15,-2 1-15,-3-1 0,-2 1 16,-3-1-16,-1-2 0,-1 1 16,-3 0-16,-3 1 0,0-2 15,-1 0-15,2 0 0,0 2 16,1-2-16,3 0 0,3-1 15,2 0-15,3 0 0,0 1 0,4-1 16,4-1-16,1-1 16,0-1-16,1 0 0,-1 1 15,-3-1-15</inkml:trace>
  <inkml:trace contextRef="#ctx0" brushRef="#br0" timeOffset="149218.2237">26452 14344 0,'0'0'0,"0"0"15,0 0-15,0 0 0,0 0 0,0 0 16,0 0-1,0 0-15,0 0 0,-23 17 16,23-17-16,-20 14 0,20-14 0,-18 15 16,7-4-1,2 0-15,1 2 0,3 0 16,0 0-16,3 1 0,1 0 16,0 0-16,0 0 0,1 1 0,1 0 15,0 0-15,0-1 0,1 5 16,0 0-16,0-2 0,-2-2 0,-3 1 15,0 1-15,-1-2 16,-2-1-16,-1 2 0,0 2 16,0-2-16,1 1 0,-1-2 15,1 0-15,1-2 0,2 0 0,-1 1 16,2 1-16,1 0 0,0-1 16,-1 1-16,-2 0 0,2 0 15,0-1-15,-2 0 0,-2-1 16,2-2-16,-1-1 0,1-2 15,0 0-15,2 1 0,1-3 0,4 0 16,4 0 0,1-2-16,2 0 0,7-1 0,4-5 0,2-1 15,3-1-15,-4 0 0,-4 2 16,-3-1-16</inkml:trace>
  <inkml:trace contextRef="#ctx0" brushRef="#br0" timeOffset="149652.0462">26752 14416 0,'0'0'0,"0"0"15,0 0-15,27 6 0,-27-6 0,27 7 16,-9-2-1,1 0-15,1 1 0,5 2 0,1 1 16,-2 0-16,-2 1 0,-4 0 16,0-1-16,-4 0 0,-3-2 0,-4 0 15,-4-1-15,-5-1 0,-3 0 16,-9-1-16,-4-1 0,-2 1 16,-1-3-16,-3 2 0,-4-2 15,1 2-15,1-1 0,-2 1 16,5-1-16,5-1 15,3 1-15,4 0 0,4 1 0,4 0 16,4 0-16,9 2 16,7 1-16,3-1 0,2 1 0,9 2 15,3-1-15,-1 2 0,0 0 0,0-3 16,0-2-16,-3-1 0,-1-2 16,-2 0-16,-4 0 15,-8-3-15,-6-4 0,-2-3 0,-5-4 16,1 4-16,-1 0 0,-1 3 15</inkml:trace>
  <inkml:trace contextRef="#ctx0" brushRef="#br0" timeOffset="150167.8266">26939 14309 0,'0'0'0,"0"0"0,0 0 0,0 0 16,0 0-16,2 25 0,-2-25 15,-3 29-15,-1-10 0,1 2 16,0 3-16,-2 4 0,1 2 16,-2 11-16,1 2 0,0-3 15,2 0-15,0 5 0,1-3 16,0-5-16,1-5 0,1-3 16,0-2-16,1-2 0,1-2 0,-1-5 15,0-4 1,0-2-16,-1-3 0,0-1 0,1-2 15,-1-3-15,0-3 0,0-2 16,0-5-16,1-3 0,1-2 0,-1 0 16,-1-2-16,0-1 0,-1-1 15,-1-2-15,-2-2 16,-3 0-16,-1 2 0,-2 1 16,-1 3-16,-4 2 0,-4 1 15,2 1-15,0 2 0,-6 1 16,-1 4-16,-1 0 0,2 1 0,-1 6 15,0 3-15,3 1 0,3 2 16,4 5-16,2 4 0,3-1 16,2 2-16,6 3 0,4 7 15,6-4-15,4-1 0,7 2 16,6 1-16,5 3 0,-1-5 0,10 2 16,7 1-16,-2-1 15,-4-1-15,9-1 0,0-4 16,-7-4-16,-6-4 0,4-8 15,-2-9-15,-15 1 0,-5 1 0,-5 0 16</inkml:trace>
  <inkml:trace contextRef="#ctx0" brushRef="#br0" timeOffset="151232.3194">27612 14437 0,'0'0'0,"0"0"0,0 0 0,-2 18 16,2-18-16,-2 18 0,2-18 15,-5 26-15,3-13 0,-1 1 16,-1 2 0,-1-2-16,2-2 0,-1-1 0</inkml:trace>
  <inkml:trace contextRef="#ctx0" brushRef="#br0" timeOffset="151775.8417">27651 14345 0,'0'0'0,"0"0"0,0 0 0,0 0 15,26-2-15,-26 2 16,30 3-16,-30-3 0,34 7 0,-15-1 15,0 1 1,-1 0-16,1 0 0,7 4 16,-1 3-16,-3 3 15,-2 2-15,-4-2 0,-2-1 0,-3 1 0,-3 2 16,0 0-16,-2 0 0,-2 1 16,-2 0-16,-2-1 0,-1-2 15,-2-2-15,-3-1 0,-1-2 16,-2-1-16,-3-3 15,-3-1-15,2-1 0,1-1 16,-1-3-16,0-2 0,-4-3 0,-1-1 16,3 1-16,2 0 15,-2-6-15,0-6 0,-2-3 0,3 1 16,2 1-16,1 2 0,1 1 16,2 0-16,2 3 0,0 2 15,2 2-15,0 0 0,2 2 16,1 1-16,1 1 0,0 2 0,6-2 15,0 3-15,4 0 16,3 2-16,1-1 0,0 0 0,0 1 16,1 1-16,-1-1 0,-1 0 15,-1 0-15,-1 1 0,-1 0 16,0 3-16,-3-3 0,-3 0 16,-2 0-16,-2 0 0,0-1 15,0-1-15,0 0 16</inkml:trace>
  <inkml:trace contextRef="#ctx0" brushRef="#br0" timeOffset="151917.5508">27612 14633 0,'0'0'0,"0"0"15,0 0-15,0 0 0,0 0 0,0 0 16,0 0-16,22 11 0,-22-11 16,0 0-16,34 16 15,-34-16-15,29 11 0,-13-6 0,0 0 16,0 0-16,-2-1 0,0 1 15,-1 1-15,0-2 0,-4 0 0,0 0 16</inkml:trace>
  <inkml:trace contextRef="#ctx0" brushRef="#br0" timeOffset="153254.1413">27668 14733 0,'0'0'0,"0"0"0,0 0 16,0 0-16,0 0 0,0 0 15,0 0-15,0 0 0,0 0 0,0 0 16,-16 18-16,16-18 0,0 0 16,-18 25-16,18-25 0,-17 19 15,7-11-15,1 0 0,1-1 16,2 0-16,0-1 0,1-1 15,0-2-15,1 1 0,0-2 0,1 1 16,1-1-16,1 0 0,0 0 16,1 1-16,2-1 15,1 0-15,1-1 0,1 1 0,2-1 16,-1 0-16,1-1 0,1 2 16,-1-1-16,2 0 0,0 0 0,0 1 15,-2 0-15,1 0 16,-1 1-16,-1-1 0,1 0 15,0 2-15,-1 1 0,0 0 16,-1 1-16,0-2 0,-1-2 0,-1 1 16,0 2-16,-2-1 0,0 2 15,-1-1-15,-2 0 16,-1 0-16,1 0 0,-2 0 0,-2-1 16,0 1-16,-1 1 0,-1 0 15,-2 0-15,1-1 0,-1 0 0,-1-1 16,-2-1-16,1 1 0,1 0 15,-1-1-15,-1 1 16,1-3-16,0 2 0,-2-1 16,0-1-16,1 0 0,0 0 0,-1 0 15,1 0-15,1-1 0,1 0 16,-1-1-16,0-1 0,1-1 16,1 0-16,-1-2 0,1-2 15,0-1-15,0 0 0,-2-5 16,0-1-16,2 2 0,1 1 0,1 1 15,2 1-15,0 2 0,2 1 16,1 1-16,-1-1 16,3 3-16,0 0 0,2 0 15,2 2-15,1-1 0,-1 0 0,3 1 16,1 0-16,1 1 0,0 0 0,2 1 16,2 1-16,0 1 15,1 1-15,3 0 0,2 0 16,0 1-16,-2 0 0,9 2 15,1 1-15,-2 1 0,-2-1 0,2 2 16,-1 1-16,0-1 0,-1-1 16,9 3-16,3 1 15,-3-1-15,-2-1 0,3 1 0,2 2 16,-2 0-16,0-1 0,4 4 16,0 0-16,-7-4 0,-1-2 0,5 3 15,2 0-15,-4 0 16,-2-1-16,0 0 0,3 2 15,-4-2-15,-3-2 0,-4 2 16,-2 1-16,-2-2 0,0-4 0,0 1 16,-1-1-16,-3-1 0,-3-1 15,-1-3-15,1 0 16,-2-1-16,-2 0 0,1 1 0,-2-1 16,1 0-16,-2-1 0,0 1 15,-2-1-15,-2-1 0,2 2 0,-2-2 16,2 1-16,-2-1 0,0 0 15,1 3-15,-1-3 16,2 2-16,-2-2 0,0 0 16,2-1-16,-2 1 0,0 0 0,0 0 15,0 0-15,0 0 0,0 0 16,0 0-16,0 0 0,0 0 16,0 0-16,2 0 0,-2 0 15,0 0-15,0 0 0,0 0 16,0 0-16,0 0 0,0 0 0,0 0 15,0 0-15,0 0 0,0 0 16,0 0-16,0 0 16,0 0-16,0 0 0,0 0 0,0 0 15,0 0-15,0 0 0,0 0 16,0 0-16,0 0 0,0 0 0,0 0 16,0 0-16,0 0 15,0 0-15,0 0 0,0 0 16,0 0-16,0 0 0,0 0 15,0 0-15,0 0 0,0 0 0,0 0 16,0 0-16,0 0 0,0 0 16,0 0-16,0 0 0,0 0 15,0 0-15,0 0 0,0 0 16,0 0-16,0 0 0,0 0 16,0 0-16,-8-3 0,8 3 0,-9-2 15,9 2-15,-6-2 16</inkml:trace>
  <inkml:trace contextRef="#ctx0" brushRef="#br0" timeOffset="153717.9105">27999 14851 0,'0'0'15,"0"0"-15,0 0 0,0 0 16,0 0-16,0 0 0,0 0 15,0 0-15,0 0 0,0 0 16,9 23-16,-9-23 0,0 0 16,-1 26-16,1-26 0,-2 23 0,1-11 15,-2 0-15,1-1 16,0 0-16,-1 0 0,-1 0 0,1 0 16,0-1-16,1-2 0,-1 1 15,1 0-15,0 0 0,0-1 16,1-1-16,0 0 0,-1-1 15,2 0-15,-1-1 0,0-1 16,0 0-16,0-1 0,0-1 16,-1 0-16,0-2 0,-1 0 0,1-1 15,0-2-15,0 1 0,2 2 16,-3-2-16</inkml:trace>
  <inkml:trace contextRef="#ctx0" brushRef="#br0" timeOffset="153950.9415">28017 15003 0,'0'0'16,"0"0"-16,0 0 0,0 0 0,0 0 16,0 0-16,0 0 0,0 0 15,24 4-15,-24-4 16,0 0-16,29 5 0,-29-5 0,20 6 15,-10-4-15,-2 2 0,0 0 0,0 0 16,0-1 0,-2-1-16,1-2 0,-2 1 0,0-1 15,-1 0-15</inkml:trace>
  <inkml:trace contextRef="#ctx0" brushRef="#br0" timeOffset="155168.6617">27696 15209 0,'0'0'15,"0"0"-15,0 0 0,0 0 16,0 0-16,24 0 0,-24 0 15,20 10-15,-20-10 0,20 11 16,-9-4-16,0 0 0,-1 1 0,-1 1 16,0 0-16,-2 1 0,1-2 15,-2 1-15,-1 1 0,-1-2 16,0 2-16,-2 1 0,-1 0 16,0-1-16,-1 0 0,-2 0 15,-1-1-15,-2-2 0,1-1 16,-5-1-16,-2-3 15,-1-1-15,0-1 0,0-2 16,-1-1-16,2-2 0,2-1 0,-5-2 16,1 0-16,1-1 0,1 0 15,2-1-15,1-2 16,3 0-16,0 1 0,3 1 16,1 2-16,2 0 0,1 1 15,2 1-15,-1 3 0,1 0 16,3 1-16,-1-1 0,-2 2 15,0-1-15</inkml:trace>
  <inkml:trace contextRef="#ctx0" brushRef="#br0" timeOffset="162318.0014">12159 15750 0,'0'0'0,"0"0"0,0 0 16,0 0-16,0 0 0,0 0 15,-25-6-15,25 6 0,-29 3 16,29-3-16,-39-1 0,16 0 16,-2 1-16,-5-1 0,-3 1 15,-11-2-15,0 0 0,-7-2 0,-4-1 16,-12-2-16,0-2 0,-18 0 16,-2 3-16,5-2 0,4 0 15,-28-1-15,-24 0 16,14 1-16,11 2 0,-56-2 15,8-2-15,1 5 16,2 2-16,38 2 0,27-1 0,-17 1 16,-10 0-16,11 1 0,11 0 15,-26-1-15,-14 0 16,13 0-16,10 1 0,-19-1 16,-14 0-1,9 0-15,8 1 0,35 1 16,24 3-16,-23-3 0,-15-3 15,11-2-15,7-2 0,10 5 16,6 1-16,-3 0 0,0 1 0,-2 3 16,0 1-16,7 0 0,3 2 15,1-5-15,2-4 0,1 2 16,2-1-16,-6 0 0,-3-1 16,4 2-16,4 2 0,-2-4 15,2-1-15,-1-1 0,3 0 0,-6 2 16,-1 2-16,2-7 15,6-4-15,-4 3 0,0 0 0,-3 4 16,1 2-16,1-1 0,-2-2 16,4 1-16,-2-1 0,1 1 15,0 1-15,0-1 0,-4-1 16,-3 1-16,-4 0 0,6 1 16,4 1-16,-5 2 0,-3 3 15,5-1-15,3-2 0,-3 0 16,0-1-16,-4 2 0,0 0 0,-1 4 15,2 5-15,3 0 0,3 0 16,2 0-16,1-1 0,16-2 16,16-3-16,6-1 0</inkml:trace>
  <inkml:trace contextRef="#ctx0" brushRef="#br0" timeOffset="176701.8368">21515 15651 0,'0'0'0,"0"0"0,0 0 16,0 0-16,0 0 0,0 0 15,0 0-15,0 0 0,0 0 0,0 0 16,-7 19-16,7-19 0,-24 7 15,24-7-15,-37 9 16,14-6-16,-2-2 0,-6 2 0,-4-1 16,-13 1-16,0-1 0,-20-2 15,-3-3-15,0 0 0,1 0 16,-21-2-16,-4-4 0,-6 1 16,7 1-16,-19 1 0,-3 0 15,-33 0-15,21 1 0,-19 2 16,-14 0-16,23 1 15,15 1-15,0-2 0,-1 0 16,11 2-16,7 1 0,-6 4 16,-5 1-16,10-1 0,8 0 0,-5-1 15,-2-2-15,5 2 0,0 0 16,-1 5-16,-3 2 0,7-3 16,3-3-16,-2-3 0,-1-1 15,2 5-15,2 2 0,2 1 16,0-3-16,2-2 0,0-2 0,-5-3 15,-2-1-15,2-1 0,1-2 16,-4 2-16,-3 0 0,1-2 16,3-2-16,30 3 0,21 1 15,15 2-15</inkml:trace>
  <inkml:trace contextRef="#ctx0" brushRef="#br0" timeOffset="184651.7145">10135 16419 0,'0'0'0,"0"0"16,0 0-16,0 0 0,0 0 0,0 0 15,0 0-15,0 0 0,0 0 16,0 0-16,0 0 16,0 0-16,0 0 0,0 0 15,0 0-15,-27 6 0,27-6 0,-34 7 16,7-2 0,-7-2-16,-5 0 0,1-1 15,3 0-15,-17-1 0,-4 0 16,-10 0-16,2-1 0,-14-2 15,-2-2-15,11 1 0,8 0 0,-15 2 16,-2 0-16,-3 1 0,8 1 16,-5 0-16,-1-1 15,8-1-15,5-1 0,-38-1 0,1 2 16,19-1-16,13 0 0,-9 0 16,-5-1-16,10 1 15,7 0-15,-11 0 0,-6 2 0,8-1 16,6-1-16,-8 0 0,-6 0 15,9 0-15,6 0 0,-9 1 16,-10 1-16,10-1 0,8 0 0,-7 1 16,-2 2-16,5-2 0,4 0 15,-8 1-15,-5 1 0,6 0 16,5 1-16,-6-1 0,-3 1 16,11-1-16,7-2 0,-12 4 15,-11 3-15,12-1 0,7 1 0,-4-1 16,-2-1-16,6 0 15,9 1-15,-7 2 0,-7 3 16,7-1-16,3-1 0,-3-1 16,-4-1-16,14-4 0,10-2 0,-3 4 15,0 2-15,8-2 0,7 0 0,-4-2 16,1 0-16,8-1 16,7 0-16,0 0 0,0 0 15,3 1-15,2 1 0,4-2 16,6 0-16,1-1 0</inkml:trace>
  <inkml:trace contextRef="#ctx0" brushRef="#br0" timeOffset="190219.2587">10354 15756 0,'0'0'0,"0"0"16,0 0-16,28 9 0,-28-9 0,28 5 16,-9-2-16,4 0 0,4 1 15,9 0-15,2 0 16,1 2-16,2 0 0,9 0 15,-2-1-15,-1-2 0,-2-1 0,-8 0 16,-4 1-16,-2-4 0,-5-3 16,-7 1-16,-3 0 15,-4 1-15</inkml:trace>
  <inkml:trace contextRef="#ctx0" brushRef="#br0" timeOffset="190368.5875">10666 15640 0,'0'0'0,"0"0"0,0 0 16,-15 28-16,8-12 0,-1 1 0,1 2 15,-1 2-15,0 3 0,-2 8 16,2 0 0,0-5-16,1-3 0,2-5 0</inkml:trace>
  <inkml:trace contextRef="#ctx0" brushRef="#br0" timeOffset="190534.9668">10367 16002 0,'0'0'0,"0"0"0,0 0 0,0 0 15,0 0-15,0 0 0,30 14 16,-30-14-16,38 11 0,-12-5 0,5 0 16,3 0-16,3 0 0,10 1 15,2-1-15,-2 0 0,0 0 16,1-1-16,-10 0 0,-6-1 15</inkml:trace>
  <inkml:trace contextRef="#ctx0" brushRef="#br0" timeOffset="190735.1926">10573 16128 0,'0'0'0,"0"0"0,0 0 0,0 0 16,0 0-16,-16 19 0,16-19 15,0 0-15,5 23 0,-5-23 16,25 17-16,-25-17 0,37 16 0,-13-9 16,3-1-16,7 2 15,0-1-15,2-2 0,1-1 0,-4-1 16,-4-1-16,1 0 0,-6-1 16,-4 0-16</inkml:trace>
  <inkml:trace contextRef="#ctx0" brushRef="#br0" timeOffset="190935.0669">10393 16079 0,'0'0'0,"0"0"0,0 0 16,0 0-16,-9 26 0,9-26 0,-8 29 15,4-13-15,-1-1 0,1 3 16,0 2-16,-1-1 0,0 0 15,-3 3-15,0 0 0,2-3 16,0-2-16,1-3 0,0-2 16,2-3-16</inkml:trace>
  <inkml:trace contextRef="#ctx0" brushRef="#br0" timeOffset="191118.16">10455 16313 0,'0'0'0,"6"5"15,4 1-15,1 2 0,2 1 16,11 3-16,5 0 0,5 2 0,4 2 16,16 6-16,6 1 15,-6-3-15,-5-3 0,12 0 16,10-1-16,-2-4 0,-4-3 0,-16-3 16,-12-1-16,-10-2 0</inkml:trace>
  <inkml:trace contextRef="#ctx0" brushRef="#br0" timeOffset="191343.1363">11501 15826 0,'0'0'0,"0"0"0,0 0 16,24 10-16,-24-10 0,29 12 15,-13-5-15,5 1 0,3 1 16,2 0-16,0-1 16,3 1-16,-4-2 0,-4 0 0,-3-2 15,-3 0-15</inkml:trace>
  <inkml:trace contextRef="#ctx0" brushRef="#br0" timeOffset="191801.6738">11328 15938 0,'0'0'0,"0"0"0,0 0 16,0 0-16,35 14 0,-35-14 15,41 10-15,-16-4 0,3 1 16,3-1-16,2 2 0,9 2 0,-1 0 16,-2 0-16,-3 0 15,3 1-15,-5-2 0,-5-2 16,-4 0-16,-7-2 0,-5-3 0,-9 1 15,-6 0-15,-2-1 0,-4 0 16,-6 1-16,-7 0 0,-1 0 16,-1 0-16,-8 2 0,-2 0 15,1 3-15,1 2 0,4 1 16,3 2-16,4-2 0,4-1 0,4 1 16,4 0-16,5 0 0,3 2 15,8-2-15,9-1 16,3 0-16,2 0 0,10-2 15,8-2-15,-4-1 16,-2 0-16,-5-1 0,-6-1 0,1-2 16,-2-2-16,-5 1 0,-2-2 15,-5 2-15,-4 0 16,-4 1-16,-2-1 0,-3 6 0,-3 1 16,1-1-16,-1 0 0,0 2 15,1 1-15,-1 0 0,1-2 16,-1 1-16,1-1 0,-1-1 15,1-2-15,-1 0 0,2 0 16,1-1-16</inkml:trace>
  <inkml:trace contextRef="#ctx0" brushRef="#br0" timeOffset="192218.7061">11205 15761 0,'0'0'16,"0"0"-16,0 0 0,0 0 15,0 0-15,6 31 0,-6-31 16,8 34-16,-4-13 0,2 1 16,0 4-16,2-2 0,1 0 0,2 8 15,-1-2-15,-2-1 0,0-3 16,0 5-16,-2 0 15,-2-9-15,-1-3 0,-3 1 16,-3-3-16,-3-6 0,-1-1 0,-3-2 16,-2-1-16,-1-3 0,1 0 15,1-2-15,1-1 16,3 0-16,0 0 0,1 0 0,2 1 16,3 1-16,3 3 0,8 0 15,7 2-15,2 1 0,5 3 16,9 2-16,6 2 0,7 2 0,3 1 15,21 8-15,5 3 16,10 2-16,-6-4 0,11 1 0,-4-1 16,4-1-16,-10-3 0,10 6 15,-22-6-15,-22-8 0,-14-4 16,-10-5-16</inkml:trace>
  <inkml:trace contextRef="#ctx0" brushRef="#br0" timeOffset="210609.7979">16074 16547 0,'0'0'0,"0"0"0,0 0 16,0 0-16,25-2 0,-25 2 0,21-3 15,-10 2-15,0 0 0,2 1 16,2 0-16,4 1 16,1-1-16,3 0 15,0-1-15,2 0 0,1 0 0,6 0 16,-3 0-16,3 2 0,2 0 16,-1-1-16,0-1 0,9 2 15,2 2-15,-2-1 0,-1-1 16,3-2-16,1 0 0,7 0 15,-2 0-15,4-2 0,2 0 16,-9 0-16,-6 1 0,13 1 16,4 0-16,-8 2 0,-3 1 0,3-1 15,4-1-15,-1 0 0,-1 0 16,8 2-16,-1 1 0,-4-2 16,-2-1-16,7-1 0,5-1 15,-9 4-15,-6 2 0,30 0 16,-1 0-16,-8-3 0,-6 0 0,5-1 15,2 0-15,-10 1 0,-9 0 16,6 2-16,5 0 16,-3-2-16,-3 0 0,8 0 0,3-1 15,-14 2-15,-9 2 0,8-2 16,5 0-16,-3-1 0,-2-1 0,8 2 16,5 1-16,-11-1 15,-7-1-15,9 0 0,7 1 16,-8-4-16,-8 0 0,10 6 15,5 3-15,-6-3 0,-4-2 0,8-1 16,5 1-16,-12-3 0,-9-1 16,8 3-16,5 2 0,-5 0 15,-5 0-15,11-3 0,6-1 16,-12 1-16,-6 0 0,7-1 16,4-1-16,-6 2 0,-5 1 0,8-5 15,7-3-15,-6 4 16,-4 2-16,5 0 0,4-2 15,-10 0-15,-7 0 0,8 1 16,5 2-16,-5-2 0,-4 1 0,3 0 16,2 0-16,-6-1 0,-3-1 15,5 1-15,2 0 0,-6 2 16,-3 1-16,5-3 0,2-1 16,-6 0-16,-5 0 0,5 2 15,5 0-15,-8 0 0,-4 0 0,2 0 16,4 0-16,-6 1 15,-6 0-15,-2 1 0,-1 0 16,-3 0-16,-1 0 0,-2-1 0,-1-1 16,-14 1-16,-1 0 0,-3 0 15,-3 0-15,0 0 0,-3-2 0,1 2 16,-1-1 0,3 1-16</inkml:trace>
  <inkml:trace contextRef="#ctx0" brushRef="#br0" timeOffset="214086.4538">10278 17392 0,'0'0'15,"0"0"-15,0 0 0,0 0 0,-24-7 16,24 7-16,-23-2 0,7 0 15,-2 0-15,-3-1 0,-1 0 16,-5 0-16,-2 2 0,-10-3 16,-2 0-16,-2 0 0,-1 1 0,-17-2 15,-5 3-15,2-1 16,2 1-16,-13 0 0,2-2 0,-10 2 16,4 1-16,-34 1 15,-14 3 1,9-1-16,7 2 0,-20-2 0,38-1 15,-8 1-15,-3 1 0,14 1 16,8 1-16,-6 0 0,-5-1 16,2-1-16,-1-1 0,2-2 15,2-1-15,7 1 0,10 2 0,-12-4 16,-7-2-16,5-1 0,2 1 16,-5 3-16,-4 1 0,12 2 15,7 0-15,-10-2 0,-6-1 16,-4-1-16,-5-2 0,7 6 15,0 3-15,21-4 0,9-2 0,-5 1 16,-7 1-16,1 2 16,-1 2-16,-2 0 0,-1-1 0,6-1 15,3 0-15,-11 3 16,-12 3-16,17-3 0,9-3 0,3 0 16,4 1-16,2-1 0,3 0 15,-8-2-15,0-1 16,7 0-16,7 0 0,9 3 15,8 4-15,-2 1 0,2 4 0,-1-2 16,0-1-16,6-2 16,7-3-16,3 4 0,6 2 0,2-3 15,0-3-15,4 0 0</inkml:trace>
  <inkml:trace contextRef="#ctx0" brushRef="#br0" timeOffset="231419.481">23058 17330 0,'0'0'0,"0"0"0,0 0 16,0 0-16,0 0 0,0 0 0,-24 6 15,24-6-15,0 0 0,-36 5 16,36-5-16,-40 3 0,18-1 15,-6 0-15,-4-1 0,-2 1 16,-3-2-16,-13 0 0,-3 0 16,-11 0-16,2 0 0,-14 0 15,-1 1-15,2 0 0,1 1 0,-15 1 16,-2 1-16,9-1 0,5-1 16,-18 3-16,-2 2 0,-28-1 15,17-2-15,1-2 0,0 0 16,9 0-16,4-1 0,-7 0 15,-6 0-15,2 0 0,3 2 0,-1 2 16,1 1-16,1 0 16,3 1-16,-4-2 0,-4-1 15,10 1-15,9-1 0,-11 4 0,-8 1 16,7 0-16,5 1 0,-10-4 16,-7-3-16,4-4 0,3-1 15,-1 2-15,-1 4 0,-6-3 16,-1 0-16,-2-2 0,1-2 15,20 2-15,14 1 0,-13-1 16,-10 0-16,6 0 0,4 1 0,-13-1 16,-8-2-16,-1 3 15,1 1-15,11 4 0,8 0 16,14-2-16,8-6 0,-7 3 0,-5 0 16,8 4-16,6 2 0,0 1 15,2 0-15,12 0 0,9-2 16,-1 3-16,-1 1 0,4-2 15,2 0-15,13-2 0,10-2 16,7 0-16</inkml:trace>
  <inkml:trace contextRef="#ctx0" brushRef="#br0" timeOffset="241085.9887">21327 16464 0,'0'0'0,"0"0"0,0 0 15,0 0-15,0 0 0,0 0 16,0 0-16,-14-16 0,14 16 0,-23 1 16,23-1-16,-37 10 0,15-3 15,-5 2-15,-5 2 0,-10 2 16,0 0-16,-7 4 16,-4 1-16,-9 7 0,2 2 0,-12 7 15,2 2-15,6-1 0,5-1 16,-3 9-16,3 2 0,5 1 15,12-6-15,8-1 0,7-1 16,9-3-16,8-1 0,13-1 16,11 0-16,6-5 0,6-3 0,15-1 15,12-1-15,5-3 16,4-3-16,17 1 0,13 0 0,41 0 16,-11-5-16,17-1 0,11-3 15,21 5-15,14 4 16,-5-1-16,-4-3 0,-31 0 0,-24 0 15,12 1-15,9 2 0,2-1 16,3-1-16,49 4 16,34 2-1,-39-9-15,-28-8 0,-56-4 0,-37-3 16,-1-6-16,2-4 0,-9-4 0,-4-2 16,-12-6-16,-7-4 0,-6-6 15,-3-5-15,-11-6 0,-4-4 16,-11 1-16,-5 2 0,-11-4 15,-7-2-15,-8-3 0,-5-1 16,-16-2-16,-9-1 0,-6 7 16,-2 6-16,-14-4 0,-12-3 15,-4 8-15,-2 4 0,-16-1 0,-12 1 16,1 8-16,-1 6 0,-16 4 16,-12 3-16,2 9 0,1 4 15,0 7-15,-1 4 0,15 6 16,12 2-16,5 7 0,2 4 15,15-3-15,11-3 0,17 14 16,13 12-16,25-12 0,16-8 16,26-8-16,18-5 0,-8-3 0,-5-2 15,-3-1-15</inkml:trace>
  <inkml:trace contextRef="#ctx0" brushRef="#br0" timeOffset="241403.2475">24716 16121 0,'0'0'0,"0"0"16,0 0-16,0 0 0,0 26 0,0-26 16,-5 26-1,-1-8-15,-1 3 0,0 3 0,-2 1 0,0 2 16,0 1-16,-1 10 16,2-1-16,-1-3 0,0-2 0,0 1 15,1-5-15,3-5 0,0-5 16,1-3-16</inkml:trace>
  <inkml:trace contextRef="#ctx0" brushRef="#br0" timeOffset="241771.6582">24498 16293 0,'0'0'0,"0"0"15,0 0-15,0 0 0,-27 0 0,27 0 16,-29-1-16,11 2 0,-1 2 15,3 1-15,0 1 0,3 0 16,2 1-16,4 1 0,5 2 16,7 1-16,4 0 0,15 2 15,6-1-15,8 2 0,6 4 0,18 4 16,5-1 0,-5-1-16,-5-2 0,4 0 0,0 0 15,-13-3-15,-12-4 0,-13-3 0,-9-2 16,-14-1-16,-9-1 0,-18 1 15,-15 2 1,-9 4-16,-9 2 0,6 3 16,3 1-16,-19 4 0,-7 3 15,2 0-15,12-2 0,-24 10 0,11-2 16,23-3-16,14-2 0,14-3 16,8-3-16,5-4 0,4-4 15,13-9-15,5-1 0,-4-1 16,0 0-16,-3 1 0</inkml:trace>
  <inkml:trace contextRef="#ctx0" brushRef="#br0" timeOffset="242036.2804">24284 16852 0,'0'0'0,"0"0"0,0 0 16,0 0-16,0 0 0,35 7 0,-35-7 16,38 7-16,-17-3 0,4 0 15,4 1-15,2-1 0,-1 1 16,10 4-16,-1 2 0,-4 0 15,-2 0-15,4 3 0,-2 1 16,-7-1-16,-2-1 0,-10 4 16,-6 3-16,-3 2 0,-3 1 0,-6 0 15,-6 1-15,-8 1 16,-7 1-16,-3-2 0,-1-2 16,2-4-16,3-3 0,-5-4 0,-2-5 15,2-6-15,0-4 0,6-6 16,5-5-16,3 4 0,4 2 15,1 2-15</inkml:trace>
  <inkml:trace contextRef="#ctx0" brushRef="#br0" timeOffset="242186.6085">24745 16824 0,'0'0'0,"0"0"16,0 0-16,-10 17 0,10-17 0,-20 23 15,5-5-15,-4 2 0,-3 3 16,-3 4-16,-1 3 0,-9 8 15,-1-2-15,-3 3 0,4-5 16,6-7-16,5-5 0,5-4 16</inkml:trace>
  <inkml:trace contextRef="#ctx0" brushRef="#br0" timeOffset="242386.0984">25324 16659 0,'0'0'0,"11"2"0,3 0 16,0 1-16,2 1 0,9 2 0,6-1 16,4 1-16,-1-1 0,-6-1 15,-6-1-15,-4 0 0</inkml:trace>
  <inkml:trace contextRef="#ctx0" brushRef="#br0" timeOffset="242571.6778">25569 16466 0,'0'0'0,"0"0"0,0 0 0,0 0 16,0 0-16,0 0 0,0 0 15,0 0-15,0 0 0,6 28 16,-6-28-16,-5 30 0,5-30 0,-12 39 15,4-15-15,-1 4 0,0 2 16,-3 7-16,-1-3 16,2-5-16,2-4 0,1-5 15</inkml:trace>
  <inkml:trace contextRef="#ctx0" brushRef="#br0" timeOffset="242886.7645">25260 16805 0,'0'0'0,"0"0"16,0 0-16,0 0 0,-2-22 0,2 22 15,0 0-15,0 0 0,18-18 0,-4 13 16,6 1-16,6 0 0,3 2 16,8 2-16,5 2 15,12 2-15,0 1 0,11 5 16,-2 3-16,4 1 0,-8 0 0,-7 0 16,-5-2-16,-12-1 0,-8 0 15,-7 3-15,-9 1 0,-10-2 16,-5 0-16,-8 1 0,-7 2 15,0 0-15,1-1 0,1-1 16,2-3-16,2-1 0,4-1 0,6 4 16,6 2-16,2-2 0,3-1 15,4-2-15,4-1 16,4-2-16,2 0 0,-1-5 16,-1-4-16,-2-3 0,-2-2 0,-2 1 15,-3 1-15,-3 1 16</inkml:trace>
  <inkml:trace contextRef="#ctx0" brushRef="#br0" timeOffset="243059.7274">25910 16694 0,'0'0'0,"0"0"0,0 0 16,0 0-16,0 0 0,-12 32 0,12-32 15,-20 30-15,6-13 0,-2 3 16,0-2-16,-2 2 0,-2 0 15,-6 3-15,-3 0 0,4-4 16,2-2-16,3-3 0,3-3 16,3-1-16</inkml:trace>
  <inkml:trace contextRef="#ctx0" brushRef="#br0" timeOffset="243219.7371">25616 16896 0,'0'0'0,"0"0"15,0 0-15,17 20 0,-17-20 16,21 17-16,-9-6 0,-1 0 16,-1-1-16,0 1 15,0 3-15,-1-3 16,-1-1-16,-2-1 0</inkml:trace>
  <inkml:trace contextRef="#ctx0" brushRef="#br0" timeOffset="243520.0511">25264 17141 0,'0'0'16,"0"0"-16,0 0 0,0 0 0,24 10 15,-24-10-15,36 8 16,-13-4-16,2 0 0,5 1 0,3-1 16,0 1-16,0 0 0,7 2 15,-3 1-15,4 3 0,-6 1 16,-5 2-16,-1006 2 0,1995 0 0,-1008 1 15,-8 4-15,-4 5 16,-4-1-16,-3 2 0,-7-3 16,-7-1-16,1 0 0,1-1 0,-3 1 15,1-2-15,-2-5 0,1-4 16,3-5-16,4-4 0,0-7 16,2-4-16,4-3 0,1-4 15,3-8-15,0-7 0,2 5 16,1 5-16,0 4 0</inkml:trace>
  <inkml:trace contextRef="#ctx0" brushRef="#br0" timeOffset="243703.051">25578 17024 0,'0'0'16,"0"0"-16,0 0 0,0 0 0,0 0 15,0 0-15,0 0 0,0 0 16,2 31-16,-2-31 0,-8 30 0,-3-9 16,-5 4-1,1 0-15,-1 0 0,-6 8 0,-1 1 16,-2-1-16,-3-1 0,-3 4 15,3-4-15,-1-5 0,0-5 0,-3-4 16,-2-4-16,1-4 0,1-3 16,1-1-16,8-1 0,4-1 15</inkml:trace>
  <inkml:trace contextRef="#ctx0" brushRef="#br0" timeOffset="284103.8404">7822 3734 0,'0'0'0,"0"0"0,0 0 0,0 0 15,0 0-15,23-4 0,-23 4 16,0 0-16,31 0 0,-31 0 16,26-2-16,-11 2 0,0 1 0,5 2 15,3 2-15,0-3 16,-1-1-16,11 1 0,4 2 15,-3 0-15,-1-3 0,3 3 16,6 1-16,7-1 0,-4-1 0,4 0 16,2 0-16,7-1 0,-5 0 15,4-1-15,5 1 0,-4 0 16,-3 1-16,17-2 0,4-2 16,-5 1-16,-5 1 0,16-1 15,5-1-15,-1-2 0,-9 0 0,35-2 16,2 1-16,-22 0 0,-13-1 15,10-3-15,6-1 16,-13 3-16,-6 2 0,15-3 16,9-2-16,-10 3 0,-7 3 0,11-1 15,7 1-15,-10 0 0,-9-1 16,11 1-16,6 2 0,-11-1 16,-7 1-16,10 0 0,9-1 15,-13 1-15,-8 0 0,17 1 16,11-1-16,-20 1 0,-13 0 0,12 1 15,8 1-15,-8 4 16,-6 2-16,14-5 0,9-1 0,-16-2 16,-12-2-16,12 3 15,8 1-15,-9 3 0,-5 2 0,10-2 16,8-2-16,-14 4 0,-10 1 16,11-4-16,8-2 0,-8 1 15,-3-1-15,9 0 0,9 0 16,-13 0-16,-9 1 0,13-2 15,8 1-15,-13-2 0,-10 0 0,15 0 16,8 1-16,-11-2 0,-7 0 16,10 5-16,7 1 15,-12-5-15,-8-2 0,9 1 0,7 1 16,-10 1-16,-8 2 0,12-1 16,6-2-16,-9-3 0,-5-1 0,7 3 15,5 1-15,-12 0 0,-6 1 16,12 1-16,8 1 15,-12-2-15,-9-3 0,13 1 16,9-1-16,-11 1 0,-7 0 0,9 1 16,7 0-16,-9 1 0,-8 1 15,11-2-15,7-1 0,-13 1 16,-8 0-16,11-2 0,8-3 16,-13 4-16,-8 1 0,6-1 15,4 0-15,-9 3 0,-6 1 0,7-4 16,4-5-16,-14 3 0,-9 0 15,3 2-15,4 1 16,-11-1-16,-8-1 0,-3 5 16,-2 1-16,-9-2 0,-8-1 0,-8-1 15,-5 1-15,-6 2 0,-4 1 16,1-1-16,1-3 0,-1 2 16</inkml:trace>
  <inkml:trace contextRef="#ctx0" brushRef="#br0" timeOffset="293270.8471">24873 10551 0,'0'0'16,"-13"-1"-16,0 0 0,2 1 0,0 0 15,-4 0-15,-4 1 0,-9 0 16,-1 3-16,-1-4 0,0-2 15,-2 4-15,-2 8 0,-8 1 16,1 3-16,-1 6 0,1 3 16,2-1-16,4 2 0,-4 2 15,4 2-15,2 1 0,2 2 16,8 2-16,4 3 0,6-1 16,4 1-16,6 7 0,4-1 0,10-2 15,8 0-15,5-2 0,4-3 16,10 0-16,5 2 0,7-4 15,4-2-15,13-1 0,4-2 16,3-2-16,2-2 0,37 7 16,-8-5-16,-14-8 0,-8-5 0,16-10 31,10-8-31,-5-11 16,-4-11-16,-35 1 0,-23 1 0,-8-6 0,-6-2 15,-8-7-15,-5-5 0,-5-4 16,-3-5-16,-7 2 0,-4 0 15,-12-5-15,-11-4 0,-3 3 16,0 4-16,-6-3 0,-1 1 16,-9 7-16,-5 6 0,-6 5 15,-6 3-15,0 5 0,0 2 0,-8 7 16,-5 4-16,-3 6 0,-4 4 16,-8 8-16,-6 8 0,30-4 15,20 0-15,16-2 16</inkml:trace>
  <inkml:trace contextRef="#ctx0" brushRef="#br0" timeOffset="323538.148">13693 4627 0,'0'0'0,"0"0"15,0 0-15,0 0 0,0 0 0,0 0 16,25-7-16,-25 7 0,0 0 15,0 0-15,24-7 0,-24 7 0,0 0 16,27-4-16,-16 2 16,2 1-16,1 2 0,2-1 15,0 0-15,2 0 0,2 0 0,2 0 16,2 0-16,0 2 0,0-1 16,10-1-16,0 0 0,1 0 15,0 0-15,2 0 0,1-1 16,9-1-16,-1 0 0,3 0 15,3-2-15,0 3 0,0 1 16,10 0-16,-1-3 0,-1 1 16,-2-3-16,12 2 0,-1 2 15,-2 0-15,-1 1 0,7-2 16,0-1-16,-4 1 0,-3 0 0,1-2 16,1 1-16,26-1 0,-10 1 15,-5 3-15,-4 1 0,-3-2 16,-4-2-16,-4 1 0,-3-1 15,-3 3-15,-1 2 0,1 0 16,0 1-16,-5-2 0,-4 2 0,-1-6 16,2-1-16,-7 1 0,-5-2 15,0 3-15,0 2 16,-3-4-16,-5-3 0,-2 4 0,-3 5 16,-5 1-16,-3 3 0,-12-3 15,1-1-15,-3 0 0,-1 2 16,1-3-16,-3-1 0,2 2 0</inkml:trace>
  <inkml:trace contextRef="#ctx0" brushRef="#br0" timeOffset="326937.8181">17701 4589 0,'0'0'15,"0"0"-15,0 0 0,0 0 0,0 0 16,0 0-16,0 0 0,25-4 15,-25 4-15,0 0 0,26-2 16,-26 2-16,0 0 0,33-1 16,-20 0-16,1 0 0,2-1 0,2 1 15,0-1-15,2 0 0,2 0 16,1 1-16,2 1 0,7-4 16,1 1-16,1-1 0,1 1 15,0 1-15,1 2 0,7-1 16,0 0-16,0-1 0,-2 1 15,1 0-15,0 0 0,-1 1 0,-1 1 16,7 0-16,-1-1 16,0 0-16,-2-1 0,0 2 15,2 0-15,-3 1 0,-2-1 0,1 0 16,1 0-16,3 0 0,-2 0 16,-1 0-16,-1 1 0,-2 1 15,-2-1-15,2-2 0,1 0 16,0 1-16,1 0 0,-1 2 15,1-1-15,0 1 0,-1-1 0,1-2 16,2-2-16,-1 1 0,0-1 16,0 3-16,0 1 15,1 0-15,0-1 0,0 2 0,-1-1 16,-1-2-16,0-1 0,3 1 16,-2 2-16,-5-2 0,-1 0 15,5 1-15,-1 0 0,-5-1 16,3-2-16,0 2 0,-1 0 15,2 1-15,1-1 0,0 0 16,1 1-16,-1-1 0,0 0 0,0 1 16,0 1-16,0 0 0,2-2 15,6 0-15,-3 1 16,-5-1-16,0 1 0,4 0 0,-1 1 16,0 0-16,-1-1 0,0 0 15,0 1-15,0-1 0,1 0 16,0-1-16,0 0 0,-1 1 15,0 1-15,4 0 0,2-4 16,-2 4-16,-3 0 0,3-1 16,3 0-16,-2-1 0,1 0 0,0 0 15,1 1-15,0 1 0,-1-1 16,2 0-16,0-2 0,-3 4 16,0-1-16,0 1 0,2 3 15,-2-6-15,0-1 0,2-2 16,3 3-16,-3-2 0,-2 0 15,5 3-15,-1 2 0,-2 0 16,-2-2-16,17 1 0,-3-1 16,-26-1-16,3 0 0,21 0 0,-4 2 15,-15-2-15,3-1 0,14 1 16,-4 1-16,-19 4 0,3 2 16,3-7-16,1-3 0,-4 1 15,3 2-15,3 1 0,1 0 16,0-2-16,1-3 0,-1 3 15,0 3-15,-1-1 0,-1-1 16,1 1-16,1 0 0,0 3 0,-2 1 16,2 1-16,1 1 15,-3-6-15,-2-2 0,4 2 16,4 2-16,-5 0 0,-4 2 0,3-3 16,2 0-16,-2-4 0,0-3 15,1 5-15,1 4 0,-1-5 16,0-4-16,0 6 0,0 3 15,0-4-15,1-5 0,0 4 16,-2 2-16,-3 0 0,-1 2 0,5 1 16,2 3-16,0-6 0,-3-2 15,1-2-15,1-1 0,-2 3 16,-1 3-16,0 1 0,1 1 16,-3-1-16,1-2 0,-1-1 15,0-2-15,-2 3 0,1 2 0,0-3 16,1 0-16,-2 1 15,-2 3-15,2-2 0,0-2 16,0 3-16,-2 0 0,3-1 0,-1 2 16,-4-1-16,0-2 0,3-1 15,1-2-15,-1 2 0,-1 1 16,1 1-16,0 2 0,-1-3 16,0-1-16,0 0 0,2 0 15,-3-3-15,-1 0 0,1 2 16,2 2-16,-2 0 0,-1 1 0,1 0 15,2-1-15,-2-2 16,-1-1-16,2 2 0,-1 0 16,-1-1-16,-1-1 0,0 2 15,1 1-15,-1-1 0,0 1 0,2-3 16,0-2-16,-1 0 0,0 0 16,2 3-16,-1 1 0,-1-2 15,-2 1-15,1 1 0,1 0 16,-1-2-16,0-2 0,0 3 15,2-1-15,0 4 0,0 1 0,0-5 16,1-2-16,-1 2 16,0 1-16,1 1 0,-2 1 15,-1-2-15,-1-3 0,0 2 0,2 0 16,-5 0-16,-1 1 0,8 2 16,-1 3-16,-6-2 0,-2-1 15,3-2-15,1 0 0,0-3 16,-1 1-16,2 0 0,2 2 15,-3 2-15,0 2 0,0-3 16,0-3-16,1 1 0,1-2 0,-1 2 16,0 0-16,-1 1 15,0 0-15,1 0 0,1 0 0,-2 3 16,-2 2-16,3-2 0,2-1 16,-2 2-16,-1-1 0,0-2 15,0-3-15,0 0 0,0-1 16,-1 3-16,-1 0 0,0 1 0,0-1 15,-1 1-15,1 0 16,0-1-16,-1 1 0,2-1 16,2-2-16,-2 3 0,-1 0 0,-2 0 15,1 0-15,0-2 0,1 0 16,2 0-16,1 1 16,-1 1-16,-1-1 0,0 1 0,2-2 15,-2 2-15,-1 0 0,2 0 16,1-1-16,-1 2 0,-1 2 15,0-1-15,0 1 0,1-2 0,0-3 16,0 2-16,-1 1 16,1 0-16,-1 0 0,1 0 15,0-1-15,-1 2 0,-1-1 0,2-1 16,2-1-16,0 1 0,0 1 16,1 0-16,-1 0 0,-3 0 15,-1 2-15,1-2 0,2-1 16,0 1-16,0-1 0,0 0 15,-1-1-15,0 0 0,-1-1 0,1 0 16,0 0-16,-1 2 16,0 0-16,-3 0 0,-1 0 0,0-1 15,2-3-15,-1 1 0,1 1 16,-2 0-16,0 0 0,-1-2 16,0-3-16,-1 4 0,1 2 15,-3 1-15,-1 1 0,-1-1 16,-3 0-16,-4 1 0,0 0 15,-2 0-15,-1 2 0,-2-2 16,-1 1-16,-2-1 0</inkml:trace>
  <inkml:trace contextRef="#ctx0" brushRef="#br0" timeOffset="330454.7961">2522 5466 0,'0'0'0,"0"0"0,0 0 16,0 0-16,0 0 0,26-3 15,-26 3-15,0 0 0,25-10 0,-15 6 16,0 1-16,2 0 0,0 2 15,1 1-15,0 0 0,1 0 16,0 1-16,2 1 0,0-4 16,0 1-16,2 0 0,-1 0 15,2 2-15,-1-1 0,2 1 0,8-1 16,-2-1-16,2 0 16,-3 0-16,1 1 0,1 0 15,-2 1-15,4-1 0,-2 1 0,1-1 16,0 0-16,-1 0 0,5 0 15,1 0-15,0 0 0,3 0 16,-4 0-16,0-1 0,0 0 16,1 1-16,-1-1 0,-1 0 15,4-1-15,0-1 0,0 2 16,0 1-16,3 0 0,0-1 16,0 2-16,2 2 0,-3-5 0,0-2 15,0 1-15,4 2 16,-3-2-16,-3 1 0,2 1 0,2 0 15,-2 0-15,1-1 0,-2 0 16,4 0-16,-4-1 0,1 0 16,7 0-16,1 0 0,-2-2 15,-3 2-15,0-1 0,1 3 16,0 0-16,0 1 0,-3 0 16,3 1-16,0-1 0,-4-1 0,3 1 15,1 1-15,-1-1 0,-3-3 16,3 2-16,1 1 0,-3-1 15,2 1-15,-3-1 0,2-1 16,2 2-16,-3 0 0,1 1 16,1-1-16,-3 1 0,1 2 15,0-1-15,-1 0 0,0 0 0,1-1 16,-1-1-16,0 0 16,1 2-16,1 0 0,-3 1 15,3-3-15,-1 0 0,1 0 0,-2-1 16,1 1-16,-2 1 0,0-1 15,2 0-15,1-3 0,-3 2 16,0 0-16,1-1 0,0-1 16,-2 2-16,-2 2 0,2-1 15,0 0-15,-3 0 0,0 0 16,0 2-16,0-1 0,1 1 0,1 2 16,1-3-16,2-1 15,-3-1-15,0-2 0,0 3 16,2 0-16,-4 1 0,-2 2 0,2-3 15,1 0-15,2-1 0,-1 1 16,0 0-16,0 1 0,-3-1 16,-1 1-16,1 0 0,2 0 15,-6 1-15,2 0 0,1-1 16,1 1-16,-1-2 0,1 0 0,0 0 16,0 0-16,1-2 0,0 1 15,1 0-15,-1 1 0,1 0 16,0-1-16,0 1 0,0 0 15,-2 0-15,0 0 0,1 0 16,1 0-16,-2-2 0,-1 1 16,-2 1-16,1 0 0,0 1 15,-1 1-15,2-1 0,0 0 16,-1-1-16,-1 1 0,2-1 16,1 2-16,-2-1 0,-2 1 0,2-1 15,2-1-15,-2 2 0,0 0 16,0 1-16,-1-1 0,1-2 15,1 0-15,0 1 0,-1 0 16,-1-2-16,-2-1 0,2 1 16,1 1-16,0 0 0,1 0 15,0 0-15,-1-1 0,0 1 16,2-2-16,-1 2 0,1 0 16,1-1-16,1 0 0,-2 1 15,0 1-15,-3-2 0,1-1 0,1 0 16,1 1-16,-1 0 0,1 1 15,-1-2-15,-1 2 0,1 0 16,-1 0-16,2-1 0,-3 1 16,0-1-16,1 1 0,1 0 15,0 0-15,-2 1 0,0-1 0,2 0 16,0-2-16,1 1 16,-1 0-16,0 0 0,1 0 0,-1 0 15,-1-2-15,1 2 0,-1 0 16,-1 2-16,1 0 0,2 1 15,0-1-15,-3-2 0,0-1 16,0 2-16,0 0 0,1 0 16,1 2-16,-2-2 0,0-2 15,-1 2-15,1 2 0,1-2 16,-1 0-16,-1 0 0,-2 0 0,4 0 16,1 1-16,-2 0 0,1 0 15,-2 1-15,0 1 0,0-2 16,2-1-16,1 0 0,1 0 15,-3-1-15,0 1 0,1 0 16,0 0-16,0 0 0,0 0 16,-1 0-16,2 0 0,-1 0 15,0 0-15,0 1 0,1 1 16,-1-1-16,-1-2 0,2 1 16,1 1-16,-2 0 0,-2 1 0,3-1 15,2-1-15,-2 0 0,-2 0 16,1 0-16,-1 0 0,0 0 15,2 0-15,1 1 0,0 0 16,-1-3-16,-3 0 0,2 2 16,1 0-16,-1 0 0,0 0 15,0 0-15,-2 0 0,2 0 16,0 0-16,-1 1 0,1-1 16,-2 1-16,2-1 0,0 0 15,-1 2-15,0-1 0,-2 1 0,1-2 16,-1 0-16,1 0 0,-1 0 15,1 0-15,0 1 0,0 0 16,-2-2-16,2 0 0,0-1 16,-1 1-16,-1 1 0,-1 1 15,0 1-15,-3-1 0,1 1 0,0-1 16,2 0-16,-2 2 0,0 0 16,0-3-16,1 0 15,1 0-15,0 0 0,0 0 0,-2-1 16,-1 0-16,-1 0 0,1 2 15,0 1-15,0-1 0,0-1 16,0 0-16,1 0 16,-1 2-16,-1 2 0,2-3 0,0 0 15,0 0-15,-1 0 0,-1-1 16,0-1-16,-1 1 0,-1 0 0,1 1 16,0-1-16,0-1 0,-1 1 15,1 0-15,-1 2 0,-2-1 16,0 0-16,-3-1 0,1 0 15,1-1-15,0 1 0,0 1 16,2 0-16,-1-2 0,1-1 16,-2 0-16,1 1 0,-1-1 15,1 0-15,0 1 0,1-1 16,0 1-16,1 1 0,-1-1 16,-1-1-16,0 1 0,-2 0 0,1-2 15,2 1-15,-2 0 0,1-1 16,0 2-16,2 1 0,-2 1 15,1 2-15,-3-2 0,1 1 16,-2 0-16,-1 0 0,-1 0 16,1 1-16,-2 0 0,-1 0 0,-2-2 15</inkml:trace>
  <inkml:trace contextRef="#ctx0" brushRef="#br0" timeOffset="337087.9101">3897 12271 0,'0'0'15,"0"0"-15,0 0 0,0 0 0,0 0 16,-15-13-16,15 13 0,0 0 16,-32-14-16,16 9 15,-1 0-15,-1 1 0,-1 1 0,-3 0 16,-3 1-16,-10-2 0,-3-2 16,-3 5-16,-2 4 15,-2 1-15,-2 1 0,-11 2 16,1 1-16,-6 5 0,5 4 0,-1 2 15,0 3-15,8 2 16,4 1-16,-1 11 16,4 5-16,9 5 0,3 5 15,10-8-15,10-7 0,6 7 0,8-1 16,9-2-16,7-3 0,12 2 16,11 2-16,2-5 0,-1-2 15,10-7-15,9-4 0,12 5 16,0 1-16,39 5 0,4-5 15,-22-10-15,-19-8 0,1-7 16,-4-5-16,1-4 0,0-5 0,-4-4 16,-5-4-16,-7-2 0,-7-1 15,-2-5-15,-3-3 0,-9-3 16,-4-3-16,-6-2 0,-8-3 16,-7-2-16,-2-3 0,-11-4 15,-8-2-15,-7 1 0,-3 1 0,-19-2 16,-10-2-16,-7 8 0,-1 3 15,-16 4-15,-12 2 16,-12 3-16,-8 4 0,-19 0 0,-15 2 16,44 8-16,29 7 0,22 3 15</inkml:trace>
  <inkml:trace contextRef="#ctx0" brushRef="#br0" timeOffset="339604.7943">4689 6338 0,'0'0'0,"0"0"16,0 0-16,21 2 0,-16-1 0,5-1 0,1-2 15,3 1-15,3-1 0,7 1 16,2 0-16,0 1 0,5 1 16,-1-2-16,3-3 15,0 2-15,3-1 0,12 0 0,-1 1 16,2-1-16,0 0 0,10-1 15,2 1-15,-1 0 0,-2 1 16,1-1-16,-2 0 0,9-1 0,-2 1 16,0 0-16,1 3 0,2 0 15,-2 0-15,0-1 16,1-1-16,-4 0 0,-1 0 0,8 0 16,1 0-16,13 1 0,-10 0 15,-1-1-15,0-1 0,-6-2 16,-1-1-16,1 6 0,2 4 15,-4-4-15,-2-2 0,2-5 16,2-3-16,-5 7 0,-2 5 16,3-2-16,2-2 0,-5 1 15,-3 1-15,2-3 0,3 1 0,-4-3 16,-2 1-16,0 3 16,0 3-16,-4-1 0,-2-2 0,0 3 15,2 3-15,-1-6 0,-5-6 16,-1 0-16,-1 0 0,-1 4 15,-2 5-15,-2-4 0,0 1 16,-9 1-16,-3 1 0,-2 1 16,-1-1-16,-12-1 0,1 1 15,-4 2-15,-4 0 0,0 0 0,-3-1 16,-1-2-16,2 3 0,-2-3 16</inkml:trace>
  <inkml:trace contextRef="#ctx0" brushRef="#br0" timeOffset="342804.4464">15892 6295 0,'0'0'0,"0"0"0,0 0 15,0 0-15,0 0 0,30 1 0,-30-1 16,23 2-16,-23-2 0,27 1 16,-9-1-16,0 1 0,0-1 15,3 1-15,3 0 0,0 0 16,1 0-16,9 1 0,3-2 15,-1 0-15,0 1 0,12-1 16,0 0-16,-1-1 0,-2-1 16,3 1-16,3 0 0,5 0 0,-3 0 15,2-1-15,3 0 0,-4 1 16,-1-1-16,11 1 0,1 0 16,-5 1-16,-2 1 0,8 0 15,0 3-15,-5-1 0,-5-2 16,4 1-16,3-1 0,-5 2 15,-4-2-15,27 4 0,-5 1 16,-6 0-16,-6-1 0,2-4 0,2-4 16,-8 3-16,-6 1 0,9-1 15,5 1-15,-3 0 0,-2-1 16,3-1-16,1-1 16,-6 1-16,-6 0 0,8 3 0,4 0 15,-4 0-15,-3 1 0,8-2 16,3-1-16,-7-1 0,-5 1 15,4 0-15,3-1 0,-3 2 16,-4 0-16,5-2 0,2-2 16,-5 2-16,-4 1 0,5-1 0,4-1 15,-9-1-15,-4 3 0,6-2 16,5 0-16,-6 1 0,-2 0 16,3 1-16,1 0 0,-4 0 15,-4 0-15,6 2 0,2 0 16,-3-3-16,-4-3 0,4 3 15,2 2-15,-5 0 0,-2 0 16,3 0-16,3-1 0,-5 0 16,-5 0-16,8-1 0,6 1 15,-7-1-15,-4 0 0,4 1 0,3 1 16,-3 1-16,-5 1 0,5-2 16,4-2-16,-5 0 0,-2 2 15,5-3-15,4 1 0,-4-1 16,-3 0-16,3-1 0,3 2 15,-6 2-15,-2 1 0,4-2 16,3-2-16,-5 2 0,-4-1 0,3 4 16,1 0-16,-2-2 0,-3-2 15,4-1-15,4 1 16,-5-1-16,-2 4 0,4 0 0,3 2 16,-6-1-16,-6-3 0,7 1 15,3 0-15,-4-1 0,-4 1 16,3 0-16,2 1 0,-5-2 15,-2-1-15,4-1 0,3 0 16,-5 3-16,-3 1 0,4 0 0,1 2 16,-4-2-16,-3 0 0,0 4 15,1 1-15,-1-3 0,0-2 16,4-3-16,4-3 0,-8 3 16,-5 3-16,5 1 0,3 0 15,-4 1-15,-2 0 0,4-2 16,2-1-16,-20 2 0,3 1 15,11-3-15,2-1 0,-5-1 16,-3 1-16,4 1 0,4 2 16,-3-1-16,-2-2 0,2 0 0,3-2 15,-3 4-15,-3 0 0,4-1 16,3-1-16,-5 0 0,-2 1 16,2-1-16,0-1 0,-2 3 15,0 1-15,0-4 0,1-4 16,-6 4-16,-1 2 0,6 0 15,1-1-15,-6 1 0,-1-1 0,2 4 16,2 0-16,-1-4 16,-1-3-16,1 2 0,-1 0 15,-1 2-15,-1 0 0,2-2 0,2-3 16,-2 2-16,-1 0 0,0-2 16,2-1-16,-2 4 0,-1 1 15,1 2-15,0 3 0,-4-2 16,0-3-16,6 1 0,0 0 15,-6 1-15,-1 2 0,4-8 16,3-3-16,-4 3 0,-2 2 0,2 1 16,2 1-16,0-2 0,-2 1 15,2 2-15,1 3 0,-2-3 16,-2-3-16,3-1 0,2 2 16,-2 2-16,-2 2 0,3-4 15,1-2-15,-1 4 0,-1 3 16,3-3-16,2-1 0,-2-3 15,-1-2-15,1 0 0,0 1 16,1 2-16,-2 2 0,1 2 16,1 2-16,-2-1 0,-1 0 0,2-3 15,1-2-15,-1-1 0,-1-1 16,2 1-16,4-1 0,-4 4 16,-1 4-16,8-5 0,2-3 15,-11 3-15,-4 3 0,8-3 16,0-1-16,-5 0 0,-1-1 0,7-1 15,0 1-15,-5 1 16,0 1-16,8 1 0,0 0 16,-3 0-16,-1 0 0,2 0 0,4-1 15,-4 0-15,-3-2 0,3 3 16,4 0-16,-4 0 0,-4-2 16,3 2-16,4 0 0,-3-1 15,-3-3-15,4 2 0,1 0 16,-2 0-16,-3-3 0,3 3 15,1 2-15,-2 2 0,-2-1 0,2 2 16,4-1-16,-3 0 16,-2 1-16,0 1 0,2-1 15,-2 1-15,-1 0 0,2 0 0,3-1 16,-6-1-16,-4 2 0,3-2 16,2 2-16,-2-6 0,-1-5 15,-3 7-15,-2 4 0,-5 0 16,-3-2-16,-8 3 0,-5 1 15,-6-4-15,-3 0 0,1-2 16,2 0-16,-2 1 0</inkml:trace>
  <inkml:trace contextRef="#ctx0" brushRef="#br0" timeOffset="346766.4603">2092 7099 0,'0'0'0,"0"0"0,0 0 16,0 0-16,0 0 0,0 0 0,0 0 15,0 0-15,0 0 0,0 0 16,0 0-16,0 0 0,0 0 15,17 18-15,-17-18 0,0 0 16,0 0-16,0 0 0,19 18 16,-19-18-16,0 0 0,18 9 15,-18-9-15,0 0 0,26 11 0,-16-7 16,-1-1-16,0 0 16,1 0-16,0 1 0,0 1 0,1-2 15,0 1-15,0 0 0,0-1 16,0 0-16,0 2 0,1-2 15,2-1-15,0 2 0,-1 0 16,3 1-16,-1-2 0,2-1 16,-2 1-16,4 1 0,0-1 15,-2-1-15,2 0 0,6-1 16,1 0-16,-1 0 0,-1 0 0,2 0 16,-1 0-16,-1 0 15,2 1-15,-1-1 0,0 0 0,2-1 16,0 0-16,2 0 0,-3-1 15,9 1-15,-1 0 0,-3 0 16,1 0-16,0 0 0,0-1 16,0 1-16,0 1 0,-2-2 15,1-2-15,-1 2 0,1 1 16,0-1-16,1 1 0,0-1 16,0-2-16,0 3 0,1 0 0,2 0 15,0-1-15,0 1 0,-2 0 16,1 0-16,1 0 0,-1 0 15,0 1-15,1-1 0,-3 0 16,-2 0-16,2 2 0,1-1 16,1-1-16,-3 1 0,1-1 0,3 0 15,-3-1-15,1 2 16,0 0-16,0 0 0,0-2 0,0 1 16,-1 0-16,1-1 15,0 1-15,0-1 0,2 1 0,0 0 16,0-1-16,-1 1 0,-1 1 15,1-2-15,-2-1 0,2 2 16,-3 2-16,2-3 0,-1-1 16,1 1-16,3-1 0,-1 1 15,0 0-15,-2 0 0,-1 1 0,0 1 16,0 0-16,2-1 0,-2-1 16,3 0-16,0 0 0,0 0 15,0-1-15,2 2 0,-1 0 16,1 2-16,-4-2 0,3 1 15,-1 1-15,3-2 0,-3 1 16,7-2-16,1 0 0,-6 0 16,0-2-16,0 3 0,2 2 15,1-1-15,-4 0 0,4 0 16,0 0-16,0-1 0,-1-1 0,3 1 16,0 1-16,-2 0 0,-1 0 15,2-1-15,2-1 0,-1 0 16,-1 2-16,2-1 0,3 0 15,-3-1-15,-1 1 0,-1 0 16,2 2-16,-1-3 0,-1-1 16,1 2-16,2 0 0,-1 0 0,-4 0 15,3 0-15,1 0 16,-3 0-16,-2 1 0,2-1 16,0 1-16,-1-1 0,-2 2 0,1-1 15,1 1-15,-2 0 0,-1 0 16,3-1-16,2 2 0,-5-1 15,1 0-15,-1-1 0,1 0 16,1 0-16,-1 0 0,2-1 16,1 0-16,-1 0 0,1 3 0,-1-3 15,-2 0-15,4-2 0,-3 1 16,4-2-16,0 0 16,-3 2-16,-3 1 0,1-1 0,-2-3 15,-1 0-15,-1-1 0,-2-2 16,0 1-16,-1-4 0,0-2 15,-2 3-15,-3 0 0,1 1 16,0-2-16,2-2 0,-3 1 16,-3-2-16,-3-1 0,0-1 15,-2-1-15,1 1 0,0-1 0,-2 1 16,0-2-16,-1-1 0,-1-1 16,0-4-16,-1 0 0,-1 1 15,0 2-15,-2-1 0,-2 0 16,-3 1-16,0 1 0,-4 0 15,-2 1-15,-2 2 0,0 0 16,-4-1-16,-1 1 0,-2-3 16,0 1-16,-3 1 0,0-1 15,-3-1-15,-1 1 0,-2 2 16,-4 0-16,0 1 0,0 1 16,-2-2-16,-2 0 0,0 2 0,-1 0 15,-7-1-15,0 3 0,-1-1 16,1-1-16,0 3 0,0 2 15,-2-1-15,1 0 0,-2-1 16,1 1-16,-3 0 0,2 1 16,-1-1-16,0 2 0,2 1 15,-2 0-15,-3 1 0,3 0 16,1-1-16,3 1 0,-1-2 16,-2 2-16,3 1 0,1 2 0,-2 3 15,0 0-15,4 0 16,4 2-16,-5-4 0,0-4 0,1 2 15,-2 2-15,2 4 0,4 1 16,2-1-16,1 0 0,-4 1 16,0-3-16,2 2 0,-1 3 0,-1-1 15,-2-1-15,1 2 16,2 1-16,0-1 0,-2 1 16,-1 0-16,0 2 0,3-3 0,0 0 15,0 1-15,1 3 0,0-1 16,1 1-16,4-2 0,0-1 15,2 0-15,1 2 0,-1-1 16,1 3-16,-1-3 0,1 0 16,4-2-16,1 0 0,-1 1 15,2 0-15,-2 2 0,2 3 16,1-2-16,0-1 0,-1 2 16,-1 1-16,1-1 0,-2 0 15,0 2-15,1-3 0,0 2 0,1 0 16,0-2-16,2-1 0,3 3 15,-2 1-15,1 0 0,-1 2 16,0-2-16,0 1 0,1-1 16,3-1-16,-2 1 0,2 0 15,1-1-15,2 0 0,-4 0 16,3 1-16,-1 0 0,2 0 0,0 1 16,0-2-16,2 1 0,2 1 15,2 0-15,-3-1 0,3 1 16,-2-2-16,0 1 0,0 1 15,1-1-15,2 1 0,-1-1 16,0-1-16,2 0 0,1-1 16,0-2-16,-1 1 0,0-2 15,0 1-15,-1 0 0,0 1 16,1-1-16,1 1 0,1-1 16,-3 0-16,3 0 0,0-2 0,-1 1 15,2 0-15,0 2 0,0 0 16,1-1-16,0-2 0,-2 1 15,1-2-15,2 1 0,-2-2 16,1 1-16,-1 0 0,1 0 16,1 3-16,-1-3 0,1-2 0,0 0 15,0-2-15,-1 2 0,-1 1 16,2 0-16,1 1 16,0 0-16,0-2 0,0 1 0,0-2 15,0 2-15,0 0 0,1-1 16,-1 1-16,0-2 0,0-1 15,1 1-15,0 1 0,-1-1 16,0-1-16,0 1 0,0 2 16,-1-2-16,0 0 0,0 0 15,-1-2-15,-2 1 0,1-1 16,-3 0-16,2 2 0,0-2 0,-3 1 16,1-1-16,-1 0 15,-1 0-15,1 0 0,-1 0 16,-1 0-16,1 0 0,-2 0 0,-1 0 15,3 0-15,-3 0 0,2 0 16,-2 0-16,2-3 0,-2 3 16,2 0-16,-2 0 0,2 2 15,-2-2-15,0 0 0,0 0 16,0 0-16,0 0 0,0 0 0,0 0 16,0 0-16,3 6 0,-3-6 15,0 0-15,0 0 0,0 0 16,0 0-16,7 2 0,-7-2 15,0 0-15,5 5 0,-5-5 16,0 0-16,0 0 0,5 2 16,-5-2-16,0 0 0,0 0 15,0 0-15,0 0 0,3 5 16,-3-5-16,0 0 0,0 0 16,0 0-16,0 0 0,0 0 0,0 0 15,0 0-15,-4 3 0,4-3 16,0 0-16</inkml:trace>
  <inkml:trace contextRef="#ctx0" brushRef="#br0" timeOffset="364471.7666">6163 6395 0,'0'0'16,"0"0"-16,0 0 0,0 0 16,0 0-16,0 0 0,0 0 15,0 0-15,0 0 0,0 0 0,0 0 16,0 0-16,22-11 0,-22 11 15,0 0-15,0 0 0,0 0 16,0 0-16,0 0 0,0 0 16,0 0-16,0 0 0,0 0 15,10-23-15,-10 23 0,0 0 16,0 0-16,0 0 0,-7-21 16,7 21-16,0 0 0,0 0 15,-14-18-15,10 15 0,0 0 0,0 0 16,-2 1-16,1 0 15,-1 2-15,-2 0 0,1 1 0,-1 2 16,-3 2-16,1-1 16,0 4-16,-1 0 0,0 1 15,0 2-15,0 2 0,-2 2 16,-2 1-16,1-1 16,0 2-16,3-2 0,0-1 0,0 4 15,4 1-15,0-4 0,4 0 0,4-3 16,4-3-16,0 0 15,2-1-15,2-5 0,0-2 16,3-1-16,-1-1 0,3 0 16,2-1-16,0-1 0,-1 0 0,2-3 15,-4-4-15,0 0 16,-2 1-16,0-3 0,0 0 0,-1 1 16,-1 1-16,-1-1 0,1 0 15,-5 0-15,0 3 0,1-2 16,-2-1-16,0 0 0,0 1 15,-2 2-15,1-1 0,-2 3 16,0 0-16,0 3 0,0 0 16,0 0-16,0 1 0,0 2 15,-2 1-15,1 0 0,-3 2 0,2 2 16,-1 2-16,1-1 16,-1 1-16,1 2 0,0 0 15,0 1-15,0 1 0,2 0 0,-3 2 16,3 0-16,0 0 0,3 0 15,-2 1-15,1-1 0,1 1 0,4 3 16,3 1-16,0-3 0,1 1 16,-1 0-16,2-2 15,-1 1-15,-2-2 0,-1-1 0,-2-3 16,-1-1-16</inkml:trace>
  <inkml:trace contextRef="#ctx0" brushRef="#br0" timeOffset="364928.909">5854 7302 0,'0'0'0,"0"0"16,0 0-16,0 0 0,23 2 0,-23-2 15,24 3-15,-24-3 0,29-1 16,-8-1-16,2 1 16,1 0-16,2-2 0,12 0 0,5-2 15,3 0-15,-2 0 0,15-1 16,4 0-16,-2 0 0,-2 0 15,17-2-15,5 1 0,6-1 16,-4 1-16,9-3 0,2 0 16,-10 5-16,-4 4 0,34-4 15,-7-1-15,-18 1 0,-12 1 0,-3 1 16,-1 2-16,-13-2 0,-7-3 16,-3 3-16,-4 1 15,-8 1-15,-9 1 0,-9-2 0,-8-2 16,-6 1-16,-4 0 0,-10 2 15,-3 1-15,-6 1 0,-9 2 16,10-1-16,4-1 0,3 0 0</inkml:trace>
  <inkml:trace contextRef="#ctx0" brushRef="#br0" timeOffset="370640.2659">9082 7348 0,'0'0'0,"0"0"16,0 0-16,20-3 0,-20 3 0,22-1 15,-4 0-15,0 0 16,1-1-16,9 1 0,2 0 16,1 1-16,1 0 0,5 1 15,2 0-15,9 2 0,-2-2 0,6-1 16,5 0-16,8 1 0,-2 0 16,18-1-16,3-3 0,-6-1 15,-8 0-15,18-2 0,5-1 16,-7 3-16,-6 4 0,44-8 15,-5-3-15,-20 4 0,-12 3 0,14-3 16,8 1-16,-15-1 0,-11 0 16,13 4-16,7 3 15,-15-2-15,-9-1 0,14 2 0,9 0 16,-6-1-16,-5-1 0,10-1 16,7-1-16,-12 1 0,-10 1 15,16 0-15,10-2 0,-12 5 16,-7 5-16,12-7 0,9-4 15,-13 2-15,-10 2 0,14 1 16,8-1-16,-10 1 0,-7 0 0,15 2 16,13 0-16,-16 0 0,-10-1 15,10 1-15,8 0 16,-16 0-16,-8 0 0,13-1 0,12 0 16,-12 2-16,-9 0 0,9 0 15,6 0-15,-14 0 0,-10 1 0,12 1 16,9 1-16,-14 0 15,-10 0-15,11 0 0,7 1 16,-11-3-16,-11 0 0,15-1 16,10 0-16,-14 0 0,-8 2 0,11 4 15,6 5-15,-13-9 0,-9-4 16,16-2-16,11-2 16,-11 3-16,-6 2 0,11-2 0,8-3 15,-14 2-15,-8-1 0,15 7 16,9 1-16,-13-2 0,-9-4 0,11 0 15,8 1-15,-13 2 16,-7 2-16,16-3 0,9-2 16,-15-5-16,-11-4 0,12 7 15,9 4-15,-11 4 0,-9 2 0,8-4 16,7-6-16,-13-2 0,-9-2 16,14 4-16,9 3 0,-14 1 15,-12 1-15,14-4 0,9-1 16,-13-1-16,-6 1 0,9 3 15,7 3-15,-15-4 0,-8-1 0,11-3 16,7 0-16,-11-1 16,-10 0-16,9-1 0,3-1 15,-10 1-15,-7 2 0,10-3 16,7-2-16,-13 5 0,-8 4 0,7-3 16,5 0-16,-8-5 0,-5 0 15,11-2-15,6-3 0,-12 7 16,-9 3-16,7 1 0,3 0 15,-6-3-15,-5 0 0,5 3 16,4 1-16,-8 7 0,-5 2 0,6-3 16,5-2-16,-9 1 0,-6 0 15,6-2-15,5-1 16,-8-1-16,-6-1 0,2-3 0,2-1 16,-6 1-16,-6 1 0,1-4 15,2-2-15,-9 1 0,-7 0 0,2-1 16,2-3-16,-3 7 15,-3 1-15,-2-2 0,-2-2 16,4-5-16,2-3 0,-12 6 16,1-1-16,-1-1 0,-2-2 0,1-2 15,0-4-15,-2 6 0,0 0 16,-2-5-16,1-3 0,-4 4 16,-2 4-16,-1 0 0,0-3 15,-3 1-15,-4 1 0,-4-3 16,-2-1-16,-4-3 0,-4-1 15,-6 3-15,-4 2 0,0-3 16,2 0-16,-7 0 0,-3 0 16,-4 2-16,-3 1 0,-10-1 15,-1 3-15,3-1 0,2-1 0,-4 3 16,-3 1-16,-2 0 0,4 2 16,0 3-16,1 1 15,-3 3-15,1 3 0,0-4 0,-1 0 16,-4 3-16,5 4 0,-24 0 15,3 1-15,5 0 0,2 1 16,2 0-16,0-1 0,2-2 0,2-3 16,-6 1-16,-4 1 15,5 6-15,1 4 0,-4-5 16,-2-1-16,1-4 0,1 2 0,-4 2 16,-2 2-16,-1-4 0,2-1 15,-6 2-15,-3 1 0,4 0 16,3-1-16,-6-1 0,-3-2 15,1 1-15,0 1 0,-2 3 16,-2 2-16,4-1 0,3-2 0,-7 2 16,-4 1-16,4-1 0,3-1 15,1-2-15,-1-2 0,3 0 16,1 0-16,-5 2 0,-3 0 16,4 0-16,2-1 0,-3-6 15,-2-4-15,3 5 0,4 3 16,-7 8-16,-5 8 15,4-5-15,3-4 0,1-5 0,-1-6 16,3 1-16,5 4 0,-7 0 16,-1 2-16,2-1 0,3-2 0,-6-1 15,-4-2-15,8 3 0,4 1 16,-5 4-16,-4 2 0,3-3 16,1-3-16,-6 6 0,-3 5 15,6-9-15,5-7 0,-4 2 16,-3 3-16,2 1 0,3 1 0,-6-7 15,-3-4-15,5 11 16,5 8-16,-5-4 0,-4-2 16,1-6-16,2-1 0,1 2 15,2 0-15,-1-2 0,1-1 0,-8 1 16,-6 0-16,11-2 0,8 0 16,-8 6-16,-5 6 0,2-4 15,1-4-15,0 0 0,0-1 16,2-2-16,0-1 0,-5 3 15,-3 3-15,4 0 0,3 0 0,-3-2 16,-1-2-16,4 0 0,5 0 16,-8 4-16,-6 1 15,6-2-15,4-2 0,-3 1 16,-2 0-16,4 2 0,5 1 0,-2-2 16,1 0-16,3-2 0,2-2 15,-3 4-15,-1 1 0,3 0 16,3 0-16,-1-2 0,1-1 15,3-1-15,1 1 0,-1-1 16,-1 1-16,7 2 0,6 0 0,-4-3 16,-1-2-16,5 1 0,2 3 15,-2-3-15,0 0 0,8 4 16,6 2-16,2-1 0,0-1 16,1 0-16,2 0 0,1 0 15,3-1-15,4 2 0,2 3 16,5 4-16,2 4 0,2-1 15,1-4-15,-2 3 0,-1 1 16,2 1-16,5 1 0,-1 3 16,1 3-16,-1 2 0,3 4 0,1 1 15,0 3-15,3-3 0,1-2 16,7-7-16,-2 5 0,1 2 16,2 1-16,1 4 0,-2 2 15,1 1-15,1 0 0,1-1 16,1-3-16,4-3 0,-1 0 15,2 0-15,-1 2 0,1 0 16,1 3-16,1-2 0,1-1 16,1-3-16,0-3 0,1-1 15,2 1-15,-1-4 0,0 1 0,3-4 16,0-2-16,1-3 0,1-2 16,-2 2-16,0 0 0,-4-1 15,-1 0-15,0-1 0,-1-3 16,0 1-16</inkml:trace>
  <inkml:trace contextRef="#ctx0" brushRef="#br0" timeOffset="384527.3963">12706 13282 0,'0'0'16,"0"0"-16,0 0 0,0 0 15,0 0-15,10-23 0,-10 14 16,0 0-16,0 0 0,-1-1 16,0 0-16,-3 1 0,-1 2 0,-3-3 15,-2-1-15,-1 0 0,-1 1 16,-6-2-16,-4 0 15,-10-2-15,-2 2 0,-7 1 16,-6 0-16,1 1 0,0 2 0,-10-1 16,-9 3-16,2 5 0,2 3 15,-8 2-15,4 1 16,7 5-16,5 4 0,-3 3 0,4 4 16,8-2-16,5 2 0,5 2 15,3 2-15,6 1 0,3 1 0,5 4 16,5 2-16,8 0 0,5 0 15,9-2-15,7 1 16,5 0-16,3 0 0,14 4 0,9-4 16,1 0-16,3 0 0,9-1 15,7 2-15,-6-6 0,-4-5 16,33 7-16,-7-6 0,-1-4 16,-2-4-16,-3-4 0,-1-4 15,-10-4-15,-8-5 0,-5-2 16,-5-3-16,0-3 0,-2-2 0,-6-5 15,-6-4-15,-5-6 0,-4-4 16,-6 0-16,-1 2 0,-6-3 16,-3 1-16,-12-3 0,-7-1 15,-6 2-15,-5 2 0,2 7 16,-4-7-16,-4-2 0,-4-1 0,-13-2 16,-8-1-16,-5 3 15,-4 2-15,-44-15 0,-3 4 16,34 13-16,23 9 0,15 7 15</inkml:trace>
  <inkml:trace contextRef="#ctx0" brushRef="#br0" timeOffset="432531.4801">5518 7960 0,'0'0'0,"0"0"0,0 0 16,0 0-16,0 0 0,20 3 0,-20-3 16,0 0-16,26 0 0,-26 0 15,23 3-15,-12-2 0,0-1 16,2 1-16,3 0 0,0 0 16,3 1-16,0 0 0,3 0 15,1 0-15,1 1 0,8-2 16,0 0-16,3 1 0,-4 0 15,4 0-15,0-2 0,9 3 16,-3 1-16,2-2 0,2-2 16,-2 2-16,0 2 0,8 1 15,2 0-15,-3-3 0,-1 1 0,4 0 16,0 0-16,-3 0 0,-1 0 16,14 0-16,1 1 0,-3 0 15,0-1-15,5-1 0,0-2 16,-4 2-16,-3 0 0,5 1 15,4-3-15,-4 0 0,-7 0 0,31-1 16,-7-1-16,-11 5 0,-6 3 16,2-4-16,4-1 15,-6 1-15,-4 1 0,9 0 0,1-1 16,-7-3-16,-5-3 0,3 4 16,3 0-16,-4 3 0,-4 0 0,6-2 15,4 0-15,-4-2 16,-4-1-16,3-1 0,2-1 15,-8 5-15,-5 2 0,4-3 16,3-3-16,-6 1 0,-1 2 0,3 1 16,2 1-16,-3-2 0,-2 0 15,0 2-15,2-1 0,-5-1 16,-4-3-16,5 2 0,3 1 16,-2-2-16,0-1 0,-1 2 15,2 3-15,-5-1 0,-3 0 0,2-1 16,2 0-16,-3 1 15,-1 1-15,1 1 0,1-1 16,-2-1-16,-1 0 0,1 1 0,2 0 16,-5 2-16,-4-1 0,3-1 15,3-2-15,-13-2 0,3 0 16,3 2-16,2 2 0,-2 0 16,2-2-16,0 1 0,3-1 15,-1 0-15,0-1 0,0-1 16,3 4-16,-2-2 0,-2 0 0,3 0 15,2-2-15,-3 2 16,0 0-16,2 0 0,2 0 16,-2-1-16,-2 0 0,3 0 0,1 0 15,-2 0-15,0 1 0,0 0 16,0-3-16,0 3 0,-1-1 16,1 1-16,1 1 0,-3-2 15,-1 0-15,1 1 0,2 2 16,-2 1-16,-2-2 0,3-4 15,2-1-15,-4 2 0,-2 1 0,3 1 16,3 1-16,-3-1 0,-3 0 16,3-1-16,3-1 15,-5 2-15,-1 1 0,2 0 0,4 0 16,-8 0-16,-2 0 0,8 0 16,3 0-16,-11-1 0,-2-1 0,8 2 15,4 3-15,-8-2 16,-2-1-16,2 1 0,2 1 15,-1-2-15,0-1 0,2-1 16,-1 1-16,-1-1 0,-1 1 16,1 2-16,-1 2 0,-2-1 0,-1 0 15,2-4-15,2-2 0,-1 0 16,0 2-16,3 1 0,0 3 16,-4-1-16,-3 0 0,3-1 15,2 1-15,-2-2 0,-2-1 16,0 1-16,1 1 0,0 2 0,0 2 15,0-4-15,0-1 16,-2 0-16,0 1 0,0 1 0,2 0 16,-5 0-16,-1 0 0,7 2 15,3 1-15,-9-2 0,-1-2 16,2 1-16,4 2 0,-1-2 16,0-1-16,1 2 0,1-1 15,-1-1-15,-1-1 0,2 0 16,2-1-16,-1 1 0,-2-1 0,7-1 15,0-2-15,-9 0 16,1-1-16,7-1 0,0 0 16,-10-1-16,-3-1 0,6-4 15,1-3-15,-7 4 0,1 1 0,-2-3 16,-1-2-16,-2 1 0,-1-1 16,1-3-16,1-3 0,-3 0 15,-3 1-15,0-2 0,-2 0 16,-1 0-16,-2 1 0,-1-4 15,-1 0-15,-2 1 0,-3 1 0,-1-1 16,-1 1-16,-2 2 16,-2 3-16,-3-4 0,-4 0 0,-1 0 15,-2 3-15,-5-1 0,-1 1 16,-1 1-16,1 2 0,-7 0 16,-6-1-16,0 1 0,2 2 15,-6-2-15,-1 1 0,0 1 16,0 2-16,-3-1 0,-3 1 15,0 3-15,1 3 0,-11-3 16,-1 0-16,5-2 0,3-1 0,-5 2 16,-3 0-16,1 1 0,3 2 15,-12-1-15,-2 0 16,6 1-16,3 0 0,-6 4 0,-4 2 16,6-2-16,3-3 0,-31-2 15,4 1-15,9 1 0,7 1 16,-3 1-16,-2 1 0,8 2 15,6-1-15,-7 4 0,-4-1 16,6 3-16,5 2 0,-7-8 0,-6-3 16,8-2-16,4-2 0,-2 6 15,-3 2-15,4 3 0,3 5 16,-8-4-16,-5-2 0,6-3 16,7-5-16,-5 6 0,-2 4 15,5-2-15,4-1 0,-8 4 16,-4 2-16,5-7 0,5-5 15,-3 5-15,-1 2 0,5 0 16,3 1-16,-5-2 0,-6 0 16,9 1-16,6 2 0,-4 3 15,-3 3-15,2-5 0,2-1 0,-2-1 16,-1-1-16,3 4 0,4 1 16,-1 0-16,0 2 0,5-4 15,3-2-15,-3 3 0,-3 3 16,5-3-16,6-1 0,-4 0 15,-2 0-15,4 1 0,1 0 0,-2 6 16,-2 2-16,7-3 0,4-2 16,3 0-16,2 0 0,9-5 15,-1 1-15,-2 2 0,-1 3 16,3 1-16,2 0 0,1 2 16,0 3-16,3-1 0,2 1 0,0 2 15,1 4-15,3-3 16,0 3-16,2 1 0,2 4 15,0-2-15,1 2 0,2 1 16,1 1-16,3-1 0,1 0 0,6 1 16,3 1-16,3-3 0,1-2 15,6 0-15,3 3 0,1-6 16,0-4-16,9 1 0,3-3 16,-1-1-16,0-2 0,2 1 15,2 3-15,-6 0 0,-4-2 0,-9-3 16,-8-3-16,-3-1 0</inkml:trace>
  <inkml:trace contextRef="#ctx0" brushRef="#br0" timeOffset="438224.253">2274 8922 0,'0'0'0,"0"0"16,0 0-16,0 0 0,0 0 0,0 0 15,0 0-15,0 0 0,0 0 16,26 3-16,-26-3 16,0 0-16,27 1 0,-27-1 0,22-1 15,-22 1-15,23 0 0,-8-1 16,0 1-16,3 0 0,-1 0 16,3 0-16,1-2 0,1 0 15,1 0-15,8 0 0,-2 1 16,2 1-16,-1 1 0,2-2 15,1 0-15,0-2 0,-1 1 0,11-1 16,1-1-16,-2 2 0,1 1 16,-1-1-16,2-2 15,8-1-15,-1-1 0,0 2 0,3 1 16,-5-1-16,-2 0 0,11-2 16,0 2-16,-4-1 0,-4 0 15,7 1-15,0 2 0,-5-3 0,0 0 16,8 3-16,4 2 15,-5-3-15,-5-1 0,4 0 0,4 0 16,-5 1-16,-6-1 0,28-2 16,-4 1-16,-9 4 0,-5 3 15,2-3-15,3-2 0,-8-1 16,0-1-16,4 1 0,0 0 16,-7 1-16,-3 0 0,7 4 15,5 3-15,-8-5 0,-3-2 16,2 2-16,3 2 0,0 0 0,-1 2 15,1-4-15,3-3 16,-7 1-16,-4 1 0,6 2 16,6 2-16,-6-1 0,-2-2 0,3 1 15,6-2-15,-6 2 0,0 1 16,2-3-16,6-1 0,-9 0 16,-5 1-16,9 1 0,3 0 15,-5-1-15,-2 1 0,4 2 16,-1 1-16,-1 0 0,-4-1 0,5 2 15,4-2-15,-9-1 0,-3 0 16,2 0-16,5 0 0,-2 4 16,-5 3-16,5-3 0,5-2 15,-6-1-15,-2-1 0,0 2 16,-2 1-16,-4-1 0,-2 0 16,6-1-16,2 3 0,-5 0 15,-3 0-15,1-3 0,-2-2 16,-2 3-16,-3 1 0,2 2 15,1 1-15,-9-5 0,-2-2 0,-3 3 16,-5 4-16,-2-3 0,-3-2 16,-11 0-16,0 0 0,-3 0 15,-1 0-15,0 0 0,-3-1 16,2 1-16</inkml:trace>
  <inkml:trace contextRef="#ctx0" brushRef="#br0" timeOffset="439323.6264">7780 8007 0,'0'0'0,"0"0"0,0 0 16,-22-7-16,12 5 0,-3-1 15,-4 0-15,-1-1 0,-2 1 0,-9-1 16,-2 0-16,-1 3 0,0 0 16,-2 2-16,-3 0 0,-9 1 15,2 2-15,0 2 0,-2 2 16,1 1-16,-2 2 0,-8 4 15,0 0-15,0 0 0,1-1 0,-7 5 16,6 3-16,0 1 0,1 1 16,-2 0-16,0 2 0,-5 3 15,6 0-15,3 0 0,2 1 16,9-4-16,5-1 0,1 3 16,1 1-16,5 0 0,2 2 0,7-4 15,1-1-15,6 0 16,3 0-16,4 0 0,4 0 15,4-1-15,3 1 0,7-6 16,5-1-16,6-2 0,2-1 0,5 1 16,4-1-16,3-3 15,3 1-15,7-4 0,5-1 0,3 1 16,2 1-16,12 0 16,4-1-16,-4 0 0,0-1 0,-1 0 15,4-1-15,25 0 0,-8-3 16,-3-3-16,-3-2 0,-8 2 15,-7 0-15,1-3 0,2-3 16,-4-1-16,-3-2 0,-4-2 16,-3-1-16,-4 1 0,-2-2 0,0-2 15,0-4-15,-6-2 0,-4-1 16,-3-2-16,-3 2 0,-4-3 16,-4 1-16,3-3 0,1-1 15,-5-1-15,-2 1 0,-1-9 16,0-5-16,-3 12 0,-3 9 0,-6-5 15,-4-3-15,-6 10 16,-1-1-16,1-4 0,3-1 0,-4-1 16,-3 0-16,-3 0 15,-2 2-15,-6 5 0,-3 2 0,-4-1 16,-3-2-16,-6 1 0,-3 1 16,-6 1-16,-2-1 0,-5 4 15,-2 3-15,-7 0 0,-4 2 16,-2 7-16,0 5 0,-11 1 15,1 0-15,6 9 0,4 3 0,-17 11 16,14-1-16,20-9 16,14-5-16,9-5 0</inkml:trace>
  <inkml:trace contextRef="#ctx0" brushRef="#br0" timeOffset="451173.6608">24331 8990 0,'0'0'16,"0"0"-16,23-5 0,-10 3 15,0 1-15,7-2 0,4 0 16,10 0-16,2-1 0,5 1 15,6-1-15,9 0 0,0 0 0,15-2 16,1 1-16,-1-1 0,-2 0 16,17 2-16,3 3 0,-7-3 15,-5 0-15,17 1 0,2 2 16,30 1-16,-16 0 0,1-1 16,1-2-16,-14 3 0,-9 1 15,10-1-15,8-1 0,-9 0 16,-6-2-16,9 2 0,7 1 15,-7-4-15,-7-3 0,9 1 16,5-1-16,-11 5 0,-7 2 0,10-1 16,4-1-16,-10 1 0,-8-1 15,10-7-15,7-3 0,-9 3 16,-4 6-16,-1-5 0,0-2 16,-6 2-16,-5 1 0,5 0 15,2 0-15,-8 0 0,-4-2 0,3-3 16,3 0-16,-4 4 15,-3 5-15,4 0 0,3 2 0,-5-5 16,-3-3-16,5 2 0,4-1 16,-5 7-16,-4 4 0,3 1 15,2-1-15,1-9 0,1-6 16,3 8-16,0 6 0,-15 5 16,-11 4-16,9-4 0,7-1 15,-8 2-15,-5 2 0,0-3 16,-1-3-16,-9 4 0,-5 1 0,-13-3 15,-10-2-15,-6 0 0</inkml:trace>
  <inkml:trace contextRef="#ctx0" brushRef="#br0" timeOffset="452607.5987">2249 9790 0,'0'0'0,"0"0"0,0 0 15,0 0-15,0 0 0,0 0 16,0 0-16,0 0 0,33 0 0,-33 0 15,0 0-15,35 4 0,-35-4 16,32 0-16,-13 3 16,3-1-16,0-1 0,3-1 0,5 1 15,0-1-15,2 1 0,12 0 16,7-1-16,-3 0 0,3 0 16,15-1-16,4 0 0,8 0 15,-4-1-15,16-2 0,-1 0 16,-1 1-16,-6 1 0,17-1 0,5-2 15,31 0-15,-17 3 0,0 0 16,-2-1-16,-12 2 0,-9 0 16,5 0-16,4 0 0,-11 1 15,-5-1-15,0 3 0,-2 3 16,-26-2-16,-17-1 0,-14 0 16</inkml:trace>
  <inkml:trace contextRef="#ctx0" brushRef="#br0" timeOffset="456307.7465">3822 13925 0,'0'0'16,"0"0"-16,-23-3 0,11 0 15,0 0-15,-5 1 0,-7-1 16,-6 0-16,-3 2 0,-2 2 15,-3 3-15,2 2 0,2-1 0,-14 9 16,1 4-16,4 2 16,3 3-16,-6 11 0,1 5 15,7-3-15,7-2 0,3 9 0,6 5 16,6-2-16,6 0 0,13 3 16,7 2-16,3-4 0,4-3 0,19 9 15,9 1-15,4-8 16,0-6-16,41 14 0,5-7 15,-11-10-15,-6-8 0,5-7 16,4-6-16,-11-8 0,-3-6 0,0-4 16,-2-3-16,-6-9 0,-3-5 15,-11-13-15,-7-7 16,-14 3-16,-9 1 0,-9-12 0,-2-6 16,-10 3-16,-7 3 0,-17-16 15,-11-10-15,-13 5 0,-3 5 0,-25-2 16,-14-2-16,-12 4 0,-4 3 15,32 18-15,23 13 0,17 10 16</inkml:trace>
  <inkml:trace contextRef="#ctx0" brushRef="#br0" timeOffset="470407.7527">15365 15818 0,'0'0'0,"0"0"16,0 0-16,0 0 0,0 0 0,-21-21 16,21 21-16,-21-15 15,9 8-15,-1 0 0,-3 0 16,-1-1-16,-2 0 0,-3 0 15,-2 0-15,-7-4 0,-1 0 0,-5 0 16,-3 1-16,-2 1 0,-2 2 16,-16-2-16,-5-1 15,5 3-15,5 3 0,-13 3 16,0 4-16,-1 3 16,1 4-16,4 0 0,13 1 15,-5 8-15,2 4 16,17-3-16,7 1 0,6 4 0,6 0 15,7 3-15,4 2 0,12 3 16,7 6 0,12 3-16,9 3 0,2-5 0,3-1 15,15 6-15,7 0 0,-3-7 16,-4-6-16,44 13 0,5-4 16,-16-13-16,-11-9 0,-1-7 15,-1-4-15,-13-4 0,-6-3 0,3-8 16,2-6-16,-7-3 0,-6-1 15,-4-6-15,-3-4 0,-7-1 16,-4 2-16,-1-9 0,-3-7 16,-10 3-16,-5 2 0,-9-2 15,-5-3-15,-12-2 0,-8 0 0,-9-6 16,-6-4-16,-3 3 16,-3 2-16,-20-4 0,-14-4 0,2 12 15,1 7-15,24 13 0,16 8 16,12 6-16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8:21:12.826"/>
    </inkml:context>
    <inkml:brush xml:id="br0">
      <inkml:brushProperty name="width" value="0.05292" units="cm"/>
      <inkml:brushProperty name="height" value="0.05292" units="cm"/>
      <inkml:brushProperty name="color" value="#FF0000"/>
    </inkml:brush>
  </inkml:definitions>
  <inkml:trace contextRef="#ctx0" brushRef="#br0">8332 3220 0,'0'0'0,"0"0"16,0 0-16,0 0 0,0 0 0,28-5 15,-28 5-15,0 0 0,31 0 0,-17 0 16,3 0-16,1 1 0,3-1 15,4 1-15,0 1 0,1-1 16,5 1-16,13 0 0,4 1 16,2 0-16,3-2 0,16-1 15,0 1-15,13-1 0,-4 0 16,11-1-16,-3 0 0,-5 1 16,-4-2-16,7 2 0,-5 0 15,-7-1-15,-6-1 0,20 2 0,-13 1 16,-17 1-16,-11 1 0,-11-2 15,-6 1-15,-10 1 0,-7-1 16,-11 2-16,-4 2 0,2-2 16,1-1-16,1-3 0</inkml:trace>
  <inkml:trace contextRef="#ctx0" brushRef="#br0" timeOffset="4352.7475">3875 3692 0,'0'0'0,"0"0"16,0 0-16,0 0 0,-7-22 0,7 22 15,-11-10-15,4 5 16,-2-1-16,-1 2 0,-3 2 16,1 0-16,-3 0 0,-1 2 15,-4 4-15,-1 0 16,-1 2-16,-8 6 0,-1 3 0,3 0 0,-1 1 16,-3 8-16,3 4 15,6-1-15,6-3 0,1 3 16,4 2-16,5-4 0,1-3 15,7-2-15,5-4 0,5-2 16,4-4-16,6-7 0,4-4 0,3-5 16,1-3-16,11-9 0,2-4 15,-1 0-15,-5-2 0,1-5 16,-2-6-16,-1 2 0,-4 2 0,1-10 16,-4-2-16,-5 4 0,-4 3 15,-3 1-15,0 1 16,-5 3-16,-4 2 15,0 5-15,-3 6 0,0 3 0,-2 3 0,-2 4 16,-1 3-16,-2 5 0,-2 4 16,-7 4-16,-6 7 0,5 0 0,1 4 15,-4 11-15,-2 5 16,3 1-16,-2 2 0,3 1 16,0 2-16,3-3 0,6-3 0,2 4 15,8-3-15,2-9 0,3-7 16,8-5-16,1-3 0,2-7 15,5-3-15,0-2 0,4-2 16,-6 0-16,-6 0 0,-3 1 16</inkml:trace>
  <inkml:trace contextRef="#ctx0" brushRef="#br0" timeOffset="4684.1672">4362 3589 0,'0'0'0,"0"0"15,0 0-15,0 0 0,-15 25 0,15-25 16,-20 29-16,10-10 0,-2 1 16,2 4-16,-2 4 0,-1 5 15,2-2-15,3-2 0,0-2 16,4-5-16,-2-4 0,3-5 16,2-7-16,1-6 0,0 0 0,3-6 15,1-1-15,0-4 0,0-2 16,3-5-16,-3-3 15,3 1-15,1-2 0,3-4 0,1 1 16,0 4-16,-3 2 0,2 3 16,1 2-16,0 4 0,-2 3 15,6 3-15,-1 0 0,1 3 16,0 0-16,3 4 0,-1 2 16,-1 2-16,-4-1 0,8 8 0,1 0 15,-5-1-15,-2-4 0,-4 0 16</inkml:trace>
  <inkml:trace contextRef="#ctx0" brushRef="#br0" timeOffset="5116.5952">5004 3676 0,'0'0'15,"0"0"-15,0 0 0,0 0 0,0 0 16,-17-19-16,17 19 15,-22-9-15,22 9 0,-27-6 0,10 5 16,-4-2-16,2 2 0,-4 3 16,0 3-16,1 0 0,0 0 15,-6 5-15,0 2 0,3 3 16,3 0-16,3 4 0,2 4 0,5-2 16,2 1-16,5 4 0,7-2 15,5-3-15,0-5 0,8-5 16,1-4-16,5-1 15,3-2-15,3-4 0,-1-3 16,0-5-16,-2 0 0,-2-4 0,0-1 16,0-1-16,-1 0 0,-1-4 15,-4 0-15,-5 5 0,0 2 0,-2 3 16,-2-1-16,-3 1 16,-2 0-16,2 5 0,-3 0 15,-1 6-15,0 2 0,0 3 16,-1 1-16,1 2 0,0 3 15,3 3-15,-1 2 0,4-1 16,2-2-16,1-1 0,8 1 16,-4-3-16,-2-1 0,-1-3 0</inkml:trace>
  <inkml:trace contextRef="#ctx0" brushRef="#br0" timeOffset="5583.8101">5554 3737 0,'0'0'16,"0"0"-16,0 0 0,0 0 0,0 0 15,-1-22-15,1 22 0,0 0 16,-12-21-16,12 21 0,-17-12 16,5 6-16,-2 1 0,-3 2 15,-1 3-15,-2 3 0,-4 0 16,-8 6-16,-2 3 0,5 2 0,2 1 16,2 4-16,3 2 15,-2 5-15,5-2 0,8-2 16,5-2-16,5-3 0,5-2 0,7-4 15,6-4-15,3-3 0,4-3 16,3-3-16,4-3 0,-4-2 16,1 1-16,2-8 0,-2-3 15,-6 2-15,-2-2 0,-3 2 16,-3-2-16,-2 2 0,-1 2 0,-4 2 16,-4 5-16,-2 1 0,0 1 15,-1 4-15,-2 8 16,0 0-16,0 2 0,-2 4 15,-1 6-15,0 4 0,2 4 0,-1 6 16,0 0-16,1-3 0,2-2 16,-2 1-16,0-1 0,2 4 15,-2-3-15,0-8 0,-1-4 16,0-6-16,0-2 0,-7-2 16,-4-1-16,0-3 0,-2-1 15,0-1-15,0-1 0,-2-4 0,2-4 16,2-8-16,3-5 0,2 5 15,4 1-15,-2 3 0</inkml:trace>
  <inkml:trace contextRef="#ctx0" brushRef="#br0" timeOffset="6182.6742">6100 3780 0,'0'0'0,"0"0"15,0 0-15,0 0 0,0 0 0,-10-18 16,10 18-16,-14-16 16,14 16-16,-19-18 0,8 8 15,-2 2-15,-2 0 0,-1 2 16,-5 1-16,2-1 0,1 2 0,-7 0 15,-3 4-15,3 3 0,0 0 16,-1 5-16,2 2 0,2 3 16,2 1-16,0 7 0,5 1 15,1 2-15,3-2 0,6-2 16,6-2-16,6-3 0,1-1 0,9-6 16,5-4-16,4-1 0,-3-2 15,4-3-15,2-3 0,-4-2 16,1-3-16,-4 0 0,-2-1 15,-2-1-15,0 0 0,-5-1 16,-3-2-16,-1 3 0,-3 1 0,-2 2 16,-1 2-1,-1 3-15,2 1 0,-4 3 0,0 7 16,0-1-16,0 2 0,-4 5 16,1 5-16,1 3 0,0 1 0,0 3 15,-1 7-15,1 3 0,1-2 16,-1-2-16,2-1 15,0-3-15,0-3 0,-1-1 0,1-4 16,-2-4-16,2-2 0,-4-4 16,0 0-16,-5-3 0,-2-2 15,-3-3-15,-4-2 0,4-3 16,-1-1-16,0-5 0,2-2 16,3-1-16,3-2 0,-3 0 15,4 2-15,0 4 0</inkml:trace>
  <inkml:trace contextRef="#ctx0" brushRef="#br0" timeOffset="6604.6347">6286 3817 0,'0'0'0,"0"0"15,0 0-15,0 0 0,0 0 0,20 7 16,-20-7-16,0 0 16,28 3-16,-28-3 15,25 0-15,-14-1 0,1-1 0,0-1 16,1-1-16,0-1 0,-1 0 16,-3-2-16,0-1 0,-2 1 15,1-1-15,-3-1 0,-1-2 16,-2 2-16,-1-1 0,-2 0 0,-5 2 15,0 0-15,-3 1 0,-2 3 16,-4 3-16,2 0 16,0 2-16,-5 4 0,1 4 15,0 2-15,3 3 0,0 2 0,3 1 16,1 2-16,3 0 0,5 1 16,3-2-16,3-1 0,4-1 0,7 1 15,5 0-15,6-5 0,2-2 16,5-3-16,2-1 0,1-4 15,1-4-15,-6 0 0,-8 0 16,-3 1-16</inkml:trace>
  <inkml:trace contextRef="#ctx0" brushRef="#br0" timeOffset="7052.9847">7102 3845 0,'0'0'0,"0"0"15,0 0-15,0 0 0,0 0 0,0 0 16,2-21-16,-2 21 0,0 0 15,-8-18-15,8 18 16,-14-19-16,5 10 0,-1 0 0,-3 1 16,0 0-16,0 1 0,-4 2 15,0-1-15,-1 2 0,-3 1 16,1 2-16,0 2 0,-6 1 16,-1 1-16,3 4 0,1 2 15,3 2-15,2 1 0,3 2 16,3 0-16,2 1 0,3-1 0,6-1 15,5 0-15,3-3 0,5-2 16,5-3-16,2-1 0,3-1 16,2-2-16,6-3 0,0-1 15,-1-4-15,2-2 0,-3 1 16,0 0-16,-2-3 0,-5-3 0,-3-3 16,0-2-16,-4-3 0,0-2 15,-2 0-15,-2-1 16,-1-2-16,-2 0 0,1-3 0,-1 2 15,-2 4-15,1 1 0,-3 5 16,-2 4-16,0 4 16,0 3-16,0 5 0,-1 2 0,0 6 15,-4 0-15,-2 5 0,0 3 16,-1 4-16,1 2 0,-4 10 16,0 5-16,-1 2 0,-1 3 0,2-6 15,2-7-15,1-6 0</inkml:trace>
  <inkml:trace contextRef="#ctx0" brushRef="#br0" timeOffset="9183.0715">4043 4205 0,'0'0'16,"0"0"-16,0 0 0,0 0 0,0 0 15,-25-17-15,25 17 0,-26-1 16,11 2-16,-2 3 0,-2 4 16,-2 1-16,-1 0 0,-4 7 15,0 5-15,2-1 0,1 2 0,-6 9 16,2 4-16,3 0 0,3 0 16,2 5-16,1 6 15,-1 7-15,4-2 0,4-2 0,0-2 16,3-5-16,2-3 0,-1 0 15,2-4-15,-2-8 0,0-8 16,4-4-16,0-3 0,-3-3 16,0-2-16,-4-3 15,-2-4-15,-3-4 0,2-2 0,1-5 16,-1-5-16,0 3 0,2 1 0,-1-9 16,0-6-16,0-2 0,1-1 15,-3-5-15,3 1 0,0 3 16,3 3-16,2 2 0,3 2 15,2 4-15,1 5 0,7 0 16,4-1-16,0 4 0,-1 0 16,8 0-16,9-3 0,0 4 15,2 1-15,12-1 0,4 2 16,-2 0-16,-2 1 0,3 3 16,2 1-16,-3-1 0,-2-2 0,-4 1 15,-10 1-15,-6 2 0</inkml:trace>
  <inkml:trace contextRef="#ctx0" brushRef="#br0" timeOffset="9432.6464">4284 4458 0,'0'0'0,"0"0"0,0 0 16,0 0-16,0 0 0,-11 31 0,11-31 15,-12 27-15,6-14 0,0 5 16,-3 5-16,1-2 0,2 0 16,-3 5-16,2-3 0,2-4 15,1-3-15,3-2 0,-2-3 16,3-2-16,1-4 0,1-4 16,2-5-16,-3-3 0,1-1 15,1 1-15,-3 2 0,1-1 0</inkml:trace>
  <inkml:trace contextRef="#ctx0" brushRef="#br0" timeOffset="9600.2375">4273 4331 0,'0'0'16,"0"0"-16,0 0 0,0 0 15,22 7-15,-22-7 0,0 0 0,27 11 16,-19-5-16,2 2 0,2 1 15,-4-1-15,0-2 0,-1 0 16</inkml:trace>
  <inkml:trace contextRef="#ctx0" brushRef="#br0" timeOffset="9866.5335">4545 4417 0,'0'0'16,"0"0"-16,0 0 0,0 0 16,16 26-16,-16-26 0,20 26 15,-20-26-15,22 31 16,-9-12-16,1 4 0,1-2 0,0 0 16,3 5-16,0-2 0,-1-1 15,2-2-15,3 1 0,-4-1 16,-1-3-16,-4-1 0,-2-5 0,-1 0 15,-6-4-15,-3 0 0,-2-2 16,-3-4-16,2 1 0,1-1 16,-2 0-16</inkml:trace>
  <inkml:trace contextRef="#ctx0" brushRef="#br0" timeOffset="10066.824">4889 4394 0,'0'0'0,"0"0"0,0 0 16,0 0-16,0 0 0,0 0 16,0 0-16,0 0 0,-29 19 0,29-19 15,-36 27-15,14-10 16,-1 3-16,-6 3 16,-1 4-16,-8 5 0,5-3 15,-4 3-15,2-3 0,8-6 16,5-5-16,4-2 0</inkml:trace>
  <inkml:trace contextRef="#ctx0" brushRef="#br0" timeOffset="22833.6298">3262 5178 0,'0'0'0,"0"0"0,0 0 0,0 0 0,0 0 16,0 0-16,22 2 0,-22-2 15,0 0-15,0 0 0,33 0 16,-33 0-16,24 0 0,-8 1 16,3-1-16,-1 0 0,0-1 15,3 0-15,2 0 0,1 0 16,-2-1-16,9 0 0,1-1 16,-5 2-16,-2-1 0,-1-2 15,-4 0-15,1 1 0,-4-1 0,1 3 16,-2 0-16,-2 0 0,-2 1 15,-2-1-15</inkml:trace>
  <inkml:trace contextRef="#ctx0" brushRef="#br0" timeOffset="23100.0517">4008 5084 0,'0'0'0,"0"0"0,0 0 16,0 0-16,0 0 0,0 0 16,28 1-16,-28-1 15,0 0-15,25 0 0,-25 0 16,29-1-16,-13-1 0,-2 1 0,3 1 16,-1-2-16,2 2 0,0-1 0,3 1 15,-2 0-15,0 0 0,4 1 16,-1 2-16,-2-2 15,-1-1-15,-1 2 0,1 1 16,-4-1-16,-1 0 0,-3 0 0</inkml:trace>
  <inkml:trace contextRef="#ctx0" brushRef="#br0" timeOffset="23350.693">4672 5138 0,'0'0'0,"0"0"0,0 0 16,0 0-16,0 0 0,20-4 16,-20 4-16,0 0 0,24-1 15,-24 1-15,28-1 0,-14 0 16,2-1-16,1 0 0,0-1 16,2 1-16,-1 1 0,2-1 0,1 1 15,-2 0-15,-2-2 0,5 1 16,-1 1-16,-2 1 0,-1 2 0,-4-1 15,-2 1-15,-1-1 16</inkml:trace>
  <inkml:trace contextRef="#ctx0" brushRef="#br0" timeOffset="29283.0562">4992 4464 0,'0'0'0,"0"0"16,0 0-16,0 0 0,0 0 0,0 0 15,21 11-15,-21-11 0,0 0 0,20 22 16,-9-10-16,0 2 0,0-1 16,2 0-16,1 2 15,1 1-15,-3-1 0,5 4 16,2 1-16,0-1 0,-1-1 0,0 1 15,2 1-15,-4-3 0,-1-3 16,-1-1-16,-2 0 0,1 0 0,-6 0 16,1-2-16,-1-2 15,-2-1-15,0-1 0,-2-3 16,-1-3-16,-2-1 0,3 1 0,-3-1 16</inkml:trace>
  <inkml:trace contextRef="#ctx0" brushRef="#br0" timeOffset="29550.1288">5350 4412 0,'0'0'0,"0"0"16,0 0-16,0 0 0,0 0 0,-22 16 15,22-16-15,-23 15 16,23-15-16,-29 25 0,12-9 15,-2-2-15,0 1 0,-3 2 0,-2 2 16,-3 3-16,2-1 0,1-1 16,1 2-16,-2-4 0,3-2 15,-1 4-15,4-2 0,3-4 16,4 0-16,2-5 0,4 1 16,3-5-16,3 0 0,0-2 0,0-1 15,0 1-15</inkml:trace>
  <inkml:trace contextRef="#ctx0" brushRef="#br0" timeOffset="30012.6933">5455 4617 0,'0'0'0,"0"0"15,0 0-15,23 4 0,-23-4 16,24 2-16,-8-1 16,1-1-16,2-1 0,5-1 0,0-2 15,0-1-15,-2 0 0,0 1 16,0-1-16,-2 0 0,-1 1 16,-4 0-16,-2 0 0,-1-1 15,-4 0-15,-2-1 0,-1-2 16,-5 1-16,-3 0 0,-4 0 0,-2-1 15,-3 0-15,-1 1 0,-1 2 16,-1 0-16,0 1 0,-1 2 0,0 0 16,-3-1-16,-1 3 15,3 1-15,0 3 0,2-1 16,-1 5-16,3 2 0,-5 2 16,2 0-16,0 1 0,3 0 0,3 3 15,-1 0-15,5 1 0,1 0 16,5 5-16,5-1 0,0-6 15,4 0-15,4 1 0,6-2 16,3-2-16,3-3 0,4-2 16,-1-2-16,0 1 0,1 0 0,-6-1 15,-4-1-15,-4-1 16</inkml:trace>
  <inkml:trace contextRef="#ctx0" brushRef="#br0" timeOffset="30517.2381">6294 4543 0,'0'0'0,"0"0"0,0 0 16,0 0-16,0 0 0,-5-22 16,5 22-16,0 0 0,-13-19 0,13 19 15,-15-14-15,6 8 0,0 2 16,-2 0-16,-1 1 0,0 1 15,-1 0-15,-2 2 0,-1 2 16,-1 2-16,1 3 0,-1 2 16,0 3-16,-2 3 0,-1 0 15,1 2-15,2 3 0,1 1 0,2 0 16,3 0-16,3-1 16,3-1-16,2 1 0,6 1 0,3-3 15,3-8-15,-1 0 0,10-2 16,7-4-16,-2-2 0,0-5 15,2-1-15,3-4 0,-2-3 16,0-2-16,-2-3 0,0-4 16,-2-4-16,-3-1 0,4-8 15,0-2-15,-3 5 0,-4 0 16,-1-1-16,0-3 0,-1 4 16,-3 0-16,-2 4 0,-1 4 15,-4 2-15,-1 5 0,-2 1 16,-1 5-16,-1 2 0,-1 3 0,-3 4 15,-2 4-15,-2 3 0,0 2 16,-2 7-16,-2 4 0,0 3 16,0 2-16,0 8 0,-2 7 15,2 1-15,0 0 0,1-2 16,3-8-16,2-8 0</inkml:trace>
  <inkml:trace contextRef="#ctx0" brushRef="#br0" timeOffset="38017.1964">7151 4352 0,'0'0'0,"0"0"16,0 0-16,0 0 0,-21 20 15,21-20-15,-24 16 0,10-4 0,-2 0 16,-2 3-16,-2 1 16,-6 5-16,-1 1 0,1 2 15,-1 1-15,2-1 0,1 1 0,-4 2 16,0-3-16,5-3 0,-1-3 15,4-1-15,3-2 0,2-4 16,3-2-16,3-7 0,3-6 16,0-1-16,2 3 0,0-1 15</inkml:trace>
  <inkml:trace contextRef="#ctx0" brushRef="#br0" timeOffset="38183.1173">6826 4389 0,'0'0'0,"0"0"16,0 0-1,35 22-15,-10-2 0,-1 0 0,0 0 0,6 7 16,0 1-16,5 2 0,-1-2 16,-1 0-16,3 2 0,-3-2 0,-6-2 15,1-2-15,-6-5 0,-4-3 16</inkml:trace>
  <inkml:trace contextRef="#ctx0" brushRef="#br0" timeOffset="38733.9027">8425 4183 0,'0'0'0,"0"0"0,0 0 0,0 0 16,0 0-16,-23 23 0,23-23 16,-26 32-16,12-14 0,0 6 15,-1 7-15,1 2 0,0 1 0,-6 13 16,-1 2-16,-2 6 0,3-4 16,0 3-16,1-4 0,4-11 15,3-10-15,1-4 0,1-3 16,0-4-16,-1-3 0,-4-4 15,-4-5-15,2-5 0,-3-2 16,2-6-16,-1-4 0,3 2 0,4 2 16,-1-10-16,-3-6 15,2 1-15,3 3 0,1-3 16,4 2-16,2 6 0,3-1 16,6 0-16,5 0 0,3 3 0,3 1 15,11 0-15,6 0 0,5 3 16,2 1-16,13-1 0,3 0 15,-4 3-15,-3-1 0,-5 1 16,-11 0-16,-9 3 0</inkml:trace>
  <inkml:trace contextRef="#ctx0" brushRef="#br0" timeOffset="38933.5201">8891 4541 0,'0'0'0,"0"0"15,0 0-15,0 0 0,0 0 0,-21 24 16,21-24-16,-25 26 16,12-12-16,0 3 0,-1 2 15,2 1-15,0-1 0,1 4 0,-1-2 16,3-5-16,2-3 0,3-5 16,2-4-16,0-2 0,-1 1 0,3-3 15</inkml:trace>
  <inkml:trace contextRef="#ctx0" brushRef="#br0" timeOffset="39083.2861">8804 4377 0,'0'0'0,"0"0"16,0 0-16,23 15 0,-23-15 0,20 18 15,-9-6-15,1 0 16,2 2-16,-1-2 0,1 0 15,2 1-15,-3-1 0,-2-2 0</inkml:trace>
  <inkml:trace contextRef="#ctx0" brushRef="#br0" timeOffset="39301.8472">9239 4451 0,'0'0'0,"0"0"16,0 0-16,19 18 0,-19-18 15,24 22-15,-9-6 0,-1 1 16,1 1-16,6 7 0,2 3 16,-2-2-16,-1-2 0,3 3 15,-1-3-15,-3-2 0,-3-3 0,-3-4 16,-2-4-16,-1-6 0,-3-2 16,-1 0-16,0-1 0,-2-1 15</inkml:trace>
  <inkml:trace contextRef="#ctx0" brushRef="#br0" timeOffset="39517.4491">9613 4370 0,'0'0'0,"0"0"16,0 0-16,0 0 0,0 0 0,-27 18 16,27-18-16,-40 28 15,19-12-15,-9 5 0,-4 4 16,-10 6-16,0 2 0,-8 5 0,3-1 15,7-4-15,6-4 0,1 0 16,7-5-16,5-4 0,6-6 16,8-4-16,7-5 0,6-5 15,5-3-15,-2 1 0,-2 1 0,0 0 16</inkml:trace>
  <inkml:trace contextRef="#ctx0" brushRef="#br0" timeOffset="39883.4616">9695 4638 0,'0'0'0,"8"-2"0,4 0 15,1 1-15,1 0 0,11-1 16,2-1-16,2 1 0,0 0 0,6-3 16,0 0-16,-3-1 0,-2-1 15,-3 0-15,-1-2 0,-5 1 16,-3 0-16,-4 1 0,-4 0 15,-6-2-15,-3-1 0,-5 0 16,-6 0-16,-2 2 0,-2 0 0,-4 2 16,-7 1-16,1 2 15,0 3-15,-3 1 0,-1 5 16,0 0-16,2 1 0,0 1 16,2 3-16,3 1 0,2 1 0,4 5 15,2 4-15,3 0 0,3-2 16,5-2-16,4 0 0,5 0 15,5 0-15,9-2 0,8-3 16,4 0-16,4-3 0,14-4 16,3-2-16,-12-2 0,-9-1 0,-8 1 15</inkml:trace>
  <inkml:trace contextRef="#ctx0" brushRef="#br0" timeOffset="40300.6555">10621 4606 0,'0'0'0,"0"0"0,0 0 15,0 0-15,0 0 0,-9-21 16,9 21-16,-14-15 0,5 8 0,-3-1 16,-2 2-16,-4 0 0,-2 2 15,-2 2-15,-2 2 16,-9 2-16,0 2 0,0 6 16,1 3-16,2 1 0,2-1 0,-1 6 15,2 3-15,8 0 0,6 0 16,8 0-16,6-1 0,5-5 15,5-4-15,9-4 0,8-2 16,4-5-16,3-2 0,1-6 16,3-4-16,7-4 0,-1 1 0,-2-7 15,-2-3-15,-5-2 0,-6-2 16,6-6-16,-2 0 0,-7-2 16,-5-2-16,-3 4 0,-3 3 15,-4 4-15,-2 5 0,-3 5 16,-1 3-16,-2 4 0,-1 3 15,-2 4-15,-1 3 0,0 8 16,-4 5-16,-1 0 0,-3 3 16,-2 7-16,-1 4 0,-2 5 15,-2 4-15,-3 6 0,1-1 0,2 4 16,1 1-16,0-6 0,3-3 16,1-3-16,3-10 0,1-5 15</inkml:trace>
  <inkml:trace contextRef="#ctx0" brushRef="#br0" timeOffset="40616.922">9118 4991 0,'0'0'0,"0"0"16,27-2-16,-9 2 0,-1-1 0,11 0 16,5-1-16,-1-1 0,1 1 0,9-1 15,0-1-15,-4-1 0,-1 0 16,-2 1-16,-2 1 0,-4 0 15,-5 3-15,-7 2 0,-4 0 16,-9 1-16,-4 0 0,-2-1 16,1 1-16,1-3 0</inkml:trace>
  <inkml:trace contextRef="#ctx0" brushRef="#br0" timeOffset="40786.259">9090 5148 0,'0'0'0,"0"0"0,0 0 0,26-5 16,-26 5-16,39-8 0,-12 4 16,3 0-16,2-2 0,12-1 15,1 2-15,-1 0 0,-1 2 0,7 3 16,-4 2-16,-7-1 16,-8 1-16,-6-1 0</inkml:trace>
  <inkml:trace contextRef="#ctx0" brushRef="#br0" timeOffset="41100.7831">9114 5296 0,'0'0'0,"0"0"0,0 0 15,0 0-15,0 0 0,6 25 16,-6-25-16,1 30 0,-1-30 0,-5 44 16,1-15-16,-1 0 0,1 2 15,-2 9-15,2 1 16,0-3-16,0-4 0,0 6 16,1-3-16,2-5 0,-3-5 0,3-4 15,1-2-15,0-6 0,1-2 16,3-5-16,-2-2 0,3-5 15,3-2-15,-1 0 0,-2 0 16,-1 0-16</inkml:trace>
  <inkml:trace contextRef="#ctx0" brushRef="#br0" timeOffset="41333.2046">9428 5453 0,'0'0'0,"0"0"15,0 0-15,0 0 0,0 0 0,0 0 16,0 0-16,0 0 0,-31-6 15,31 6-15,-35 9 0,15-2 16,0 1-16,-3 2 0,-2 2 16,1 0-16,0 0 0,-1 4 15,3-1-15,3-1 0,3 1 0,4-1 16,4 1-16,1-1 0,5 1 16,8 0-16,7 0 0,2-2 15,3-3-15,5-1 0,6-1 16,4-2-16,3-1 0,-8-1 15,-5 0-15,-4-2 0</inkml:trace>
  <inkml:trace contextRef="#ctx0" brushRef="#br0" timeOffset="41653.4167">10033 5443 0,'0'0'0,"0"0"16,0 0-16,0 0 0,0 0 15,-19-14-15,19 14 0,-27-6 16,11 4-16,-4 2 0,-4 2 16,0 0-16,1 2 0,-4 2 15,0-1-15,4 2 0,1 0 0,3 4 16,4 0-16,4 2 0,3 1 16,5-1-16,3 0 0,3 1 15,5-1-15,3 2 0,3-1 16,2-1-16,-1-2 0,0 3 15,0-1-15,-4 0 0,-2-2 16,-4 0-16,-3-1 0,-5 0 0,-6-1 16,-4 2-16,-5-1 15,-2 0-15,0 0 0,-12 2 16,-5 1-16,9-4 0,3 0 0,7-2 16</inkml:trace>
  <inkml:trace contextRef="#ctx0" brushRef="#br0" timeOffset="41916.9161">8951 6099 0,'0'0'0,"0"0"0,0 0 0,0 0 15,0 0-15,0 0 0,0 0 16,0 0-16,0 0 0,0 0 15,33-1-15,-33 1 0,26-2 0,-26 2 16,35-5-16,-16 1 16,2 1-16,6-1 0,5 1 15,-1 0-15,-3 0 0,8 0 16,-3-1-16,-1 3 0,0 0 0,-3 1 16,-3-1-16,-5 1 0</inkml:trace>
  <inkml:trace contextRef="#ctx0" brushRef="#br0" timeOffset="42043.1161">9632 6054 0,'0'0'0,"0"0"15,0 0-15,22-3 0,-22 3 16,23-8-16,-7 4 0,3 0 0,3 0 16,-3 0-16,-2 0 0,-2 2 15</inkml:trace>
  <inkml:trace contextRef="#ctx0" brushRef="#br0" timeOffset="53150.6517">12314 4021 0,'0'0'0,"0"0"16,0 0-16,0 0 0,-3 22 0,3-22 16,-8 31-16,3-12 0,-2 2 15,-3 4-15,-2 4 16,-1 2-16,1 0 0,-5 14 0,1 4 16,-3 4-16,1-2 0,1-4 15,-1 2-15,1-3 0,4-10 0,2-8 16,1-6-16,3-4 15,0-4-15,3-9 0,0-3 16,4-2-16,0 0 0,1-9 16,4-2-16,0-2 0,2-3 0,2-3 15,1-4-15,0 0 0,0-1 16,5-1-16,5-1 0,-1 2 16,-1 2-16,7-4 0,1 2 15,-2 4-15,1 4 0,3 4 16,4 4-16,-5 2 0,-4 3 15,-1 5-15,-1 5 0,-2 4 16,-3 4-16,-5 5 0,-4 4 16,-3 1-16,-2-1 0,-4 1 15,-3 2-15,-2-3 0,2-1 16,0-4-16,2-6 0,0-2 16</inkml:trace>
  <inkml:trace contextRef="#ctx0" brushRef="#br0" timeOffset="53602.5748">13113 4371 0,'0'0'0,"0"0"0,0 0 15,0 0-15,-28-5 0,28 5 16,-31 1-16,12 2 0,1 1 0,-4 2 15,-4 1-15,2 2 0,1 4 16,-8 3-16,0 2 16,4 2-16,2-1 0,0 6 0,4-1 15,5 0-15,4-3 0,8-2 16,5-3-16,6-4 0,4-1 0,9-5 16,6-3-16,2-4 15,0-5-15,4-3 0,2-4 16,1 2-16,-2-1 0,3-7 15,-2-3-15,-5 0 0,-3 0 0,-4 1 16,-3-1-16,-3 5 16,-3 2-16,-2 5 0,-2 3 15,-4 3-15,-1 0 0,-4 4 0,0 0 16,-4 6-16,2 2 0,-2 6 16,-2 4-16,2 0 0,-1 0 15,4 2-15,1 2 0,3-3 16,3-1-16,2-1 0,2 1 15,-2-6-15,-1-1 0,-1-2 16</inkml:trace>
  <inkml:trace contextRef="#ctx0" brushRef="#br0" timeOffset="53833.7581">13602 4336 0,'0'0'0,"0"0"0,0 0 16,-6 21-16,6-21 0,-14 32 16,3-5-16,-1-1 0,-1 3 0,-5 15 15,0 6-15,1-5 0,3-3 16,-3 6-16,-1 2 16,5-8-16,2-8 0,5-10 0,2-7 15,3-6-15,2-4 0,2-10 16,0-7-16,-1 2 0,0 3 0,-1 0 15</inkml:trace>
  <inkml:trace contextRef="#ctx0" brushRef="#br0" timeOffset="54067.4552">13491 4422 0,'0'0'0,"0"0"16,0 0-16,27-10 0,-13 7 0,3 0 15,4 2-15,7 1 16,0 0-16,1 5 0,1 3 15,-4 3-15,-3-1 0,2 4 0,-7 1 16,-5 1-16,-7-1 0,-5 1 16,-5 0-16,-3 2 0,-2 1 0,-6-1 15,-6-1-15,-2-2 16,-1 0-16,-1 0 0,2-2 16,1-3-16,2-2 0,4-5 0,3-5 15,2 1-15,2 0 0,2 1 16</inkml:trace>
  <inkml:trace contextRef="#ctx0" brushRef="#br0" timeOffset="54284.0677">14132 4365 0,'0'0'0,"0"0"16,0 0-16,2 20 0,-2-20 0,-9 36 15,1-8-15,-4 3 0,-4 5 16,-6 15-16,-1 4 0,-3 9 15,2-2-15,-2 1 0,3-8 16,3-11-16,3-8 0,2-6 16,5-7-16,4-12 0,2-4 0,1-9 15,1-6-15,-1-2 0,-1-5 16,2 7-16,0 0 0,0 1 16</inkml:trace>
  <inkml:trace contextRef="#ctx0" brushRef="#br0" timeOffset="54518.1441">14128 4348 0,'0'0'16,"9"1"-16,4 0 0,1 1 15,1-1-15,1 1 0,3 0 0,4 5 16,-1 1-16,-2 4 0,-2 2 16,-4 2-16,-2 2 0,-4 0 15,-4 0-15,-6 0 0,-5 1 16,-2-1-16,-4 0 0,-4 2 15,-3 1-15,-3-5 0,-4-1 16,3-2-16,1-1 0,2-5 16,2-1-16,3-3 0,1-3 0,3 0 15,2 0-15,3 0 0</inkml:trace>
  <inkml:trace contextRef="#ctx0" brushRef="#br0" timeOffset="54841.9602">14361 4557 0,'0'0'0,"0"0"0,16-1 15,-4 1-15,4 1 0,4 1 16,3-1-16,8 0 0,1 1 0,1-2 16,0-3-16,-2 0 15,-3-1-15,5-2 0,-3 0 16,-3-3-16,-3 0 0,-5-4 0,-4-1 16,-5 0-16,-5 0 0,-3-1 15,-6 0-15,-2 2 0,-2 4 16,-3 0-16,-2 3 0,-5 1 15,-3 3-15,-3 4 0,-3 3 16,0 5-16,-2 4 0,-1 4 16,1 3-16,2 3 0,4 2 0,1 7 15,5 1-15,6-4 0,4-2 16,6-3-16,5 1 0,8-6 16,6-4-16,7-4 0,6-4 15,4-4-15,4-2 0,2-8 16,0-9-16,-1 2 0,-1 0 15,-4 0-15,-9 4 0,-6 3 16</inkml:trace>
  <inkml:trace contextRef="#ctx0" brushRef="#br0" timeOffset="55209.193">15117 4380 0,'0'0'0,"0"0"16,0 0-16,-11 23 0,11-23 0,-13 31 15,4-10-15,-2 1 0,-1 0 16,-2 3-16,1 1 0,-2 2 16,2-3-16,2-5 0,1-2 15,3-4-15,1-3 0,3-7 16,3-4-16,0 0 0,3-6 0,4-4 16,4-4-16,0-2 0,1-3 15,2-3-15,0-2 0,7-6 16,1 1-16,1 4 15,1 2-15,-1 4 0,-1 3 0,2 4 16,0 3-16,-3 3 0,-2 3 16,-3 4-16,-2 4 0,-1 4 0,-2 5 15,-5 3-15,-1 5 16,-4 1-16,-2 1 0,-4 2 16,-4 2-16,1-1 0,-2-1 0,0-2 15,0-1-15,1 1 0,1-5 16,6-8-16,3-3 0,0-2 15,-1 0-15,0-2 0</inkml:trace>
  <inkml:trace contextRef="#ctx0" brushRef="#br0" timeOffset="55591.4721">15621 4443 0,'0'0'15,"0"0"-15,-10 17 0,2-5 16,0 2-16,-6 10 0,-2 5 16,-1-1-16,0-1 0,0 3 0,1-4 15,4-7-15,3-4 0,3-6 16,2-4-16,4-5 0,0-5 16,6-3-16,4-4 0,0-4 15,1 0-15,5-9 0,3-2 16,1 2-16,2-1 0,1 1 15,1 0-15,0 4 0,-1 2 0,7 1 16,0 4-16,-3 4 16,-4 4-16,-3 5 0,-3 3 15,-2 3-15,-4 5 0,-5 3 0,0 4 16,-3 3-16,-2 0 0,-3 5 16,-2 3-16,-4 0 0,-1-1 15,-1 4-15,1-1 0,1-4 16,-2-2-16,2-6 0,3-5 15,0-2-15</inkml:trace>
  <inkml:trace contextRef="#ctx0" brushRef="#br0" timeOffset="55934.2952">16005 4582 0,'0'0'0,"0"0"0,0 0 16,0 0-16,27-1 0,-27 1 15,28 1-15,-12-1 0,1-1 0,1-2 16,3 2-16,0-2 0,0-1 16,6-1-16,-2-1 15,-3 0-15,-2-1 0,-2-2 0,-3-1 16,-3 0-16,-3 0 0,-4-1 16,-2-1-16,-6-1 0,-2 2 15,-7 2-15,-6 0 0,-1 3 16,1 4-16,-4 2 0,-3 2 15,1 3-15,1 2 0,-4 5 16,4 5-16,3-1 0,3 4 0,3 2 16,1 3-16,5-1 0,1-2 15,6 4-15,3 3 0,6-4 16,4-1-16,13 1 0,8-7 16,3-4-16,0-4 0,-7-3 15,-7-2-15,-5 0 0</inkml:trace>
  <inkml:trace contextRef="#ctx0" brushRef="#br0" timeOffset="56367.9774">16821 4517 0,'0'0'0,"0"0"0,0 0 16,-22-8-16,22 8 0,-24-7 0,9 4 15,-2 0-15,-1-1 0,-1 2 16,-3 1-16,-5 2 0,3 0 15,0 4-15,-1 1 0,3 2 0,1 1 16,1 4-16,2 4 16,1-2-16,4 1 0,3 3 0,5 4 15,6-5-15,5-2 0,7-4 16,5-3-16,3-3 0,2-1 16,5-7-16,4-2 0,-1-4 15,-1-2-15,1-4 0,0-4 16,3-5-16,-1-2 0,-2-5 15,0-5-15,-4 2 0,-4 3 16,1-12-16,-2 0 0,-4 6 16,-4 7-16,-2 6 0,-2 6 15,-1 3-15,-1 3 0,-5 3 0,-1 2 16,-2 6-16,0 0 0,-3 8 16,0 8-16,-2 3 0,1 3 15,-5 8-15,-4 4 0,-2 1 16,-1 1-16,-6 10 0,-1 5 15,2-5-15,2 0 0,-3 1 16,0-5-16,5-11 0,5-8 0,3-6 16</inkml:trace>
  <inkml:trace contextRef="#ctx0" brushRef="#br0" timeOffset="56850.1525">12553 5075 0,'0'0'0,"0"0"0,27 2 15,-7 0-15,2 2 0,11 1 0,5 1 16,6 0-16,4 1 0,19 3 15,7 0-15,18-1 0,2-2 16,25 1-16,4-3 0,19-3 16,-2-2-16,69-5 0,-12-1 15,-10-1-15,-6-2 0,0 2 16,1 1-16,-7 5 0,-3 2 0,2 1 16,3-1-16,-10 2 0,-6 2 15,-5 4-15,-4 2 16,-14 0-16,-11 3 0,-12 0 0,-6 2 15,-20 4-15,-16 1 0,-22-7 16,-16-3-16,-10-5 0</inkml:trace>
  <inkml:trace contextRef="#ctx0" brushRef="#br0" timeOffset="62301.4029">15068 3791 0,'0'0'0,"0"0"16,0 0-16,-16 14 0,16-14 0,-19 16 15,3-1-15,-2-1 16,0 2-16,-6 4 0,-5 4 15,-6 5-15,2 2 0,-11 8 16,-2 2-16,4-5 0,3-5 0,-5 2 16,2-2-16,7-7 0,5-7 15,3-1-15,3-4 16,9-4-16,3-2 0,3-1 0</inkml:trace>
  <inkml:trace contextRef="#ctx0" brushRef="#br0" timeOffset="62450.8369">14555 3881 0,'0'0'0,"0"0"0,19-4 15,-5 4-15,0 0 0,7 5 0,5 1 16,8 4-16,-1 2 0,11 5 16,3 4-16,-2 1 0,-1 1 15,13 12-15,1 3 0,-12-7 16,-10-7-16,-9-6 0</inkml:trace>
  <inkml:trace contextRef="#ctx0" brushRef="#br0" timeOffset="63676.7961">12491 5404 0,'0'0'16,"-7"0"-16,-3 2 0,-2 0 15,-2 0-15,-8 2 0,-7 3 16,-7 3-16,0 0 0,-9 4 0,1 0 16,2 1-16,3 1 0,1 4 15,8-4-15,10 0 0,7-1 0,9-4 16,5-4-16,9-1 0,8 2 16,5-3-16,5 2 15,3-1-15,1-2 0,6 3 0,-3 1 16,-3 1-16,-3-2 0,-7 4 15,-5 1-15,-8-1 0,-7 0 16,-5 0-16,-5 2 0,-2-3 16,-3-2-16,-5 1 0,-1 0 15,-3-3-15,-2-1 0,3-1 16,3-1-16,2-3 0,3-2 0,3 0 16,1-1-16,3 1 15</inkml:trace>
  <inkml:trace contextRef="#ctx0" brushRef="#br0" timeOffset="63917.6541">12972 5339 0,'0'0'15,"0"0"-15,-13 18 0,3-3 16,-2 3-16,-6 9 0,-4 4 15,-1 0-15,3 1 0,-2 7 0,3-3 16,4-4-16,4-3 0,4-1 16,4-5-16,5-7 0,2-6 0,2-5 15,2-2-15,1-3 16,0-3-16,1-2 0,1-4 0,-2 1 16,-2 3-16,-1 0 0</inkml:trace>
  <inkml:trace contextRef="#ctx0" brushRef="#br0" timeOffset="64067.8576">12720 5460 0,'0'0'0,"0"0"15,0 0-15,32-6 0,-32 6 0,38-4 16,-11 2-16,4-1 16,3-1-16,11 1 0,3 2 0,7 1 15,-3-1-15,-4 1 0,-9 0 16,-9 0-16</inkml:trace>
  <inkml:trace contextRef="#ctx0" brushRef="#br0" timeOffset="64554.235">13656 5529 0,'0'0'0,"0"0"0,0 0 0,0 0 16,0 0-16,18-9 0,-18 9 15,0 0-15,0 0 0,3-21 16,-3 21-16,0 0 0,-15-22 16,6 13-16,-2 1 0,-2 1 15,-3 1-15,-1 2 0,-3 1 16,-1 2-16,1 1 0,-9 4 16,-2 5-16,2-1 0,1 2 0,3 5 15,0 3-15,-1 6 0,2 1 16,5 3-16,5 4 15,4-4-15,5-3 0,5-2 0,5-3 16,4-2-16,3-3 0,5-6 16,6-4-16,1-3 0,0 0 15,5-6-15,1-4 0,5-5 16,-5-4-16,-1-3 0,-2-2 16,-4 0-16,-2 1 0,-3 1 0,0 0 15,-4 2-15,-3 3 0,-3 0 16,-1 4-16,-3 2 0,-1 5 15,-3 4-15,0 0 0,-2 4 16,-3 4-16,-2 3 0,0 5 16,2 2-16,1 0 0,0 3 15,2-1-15,1 1 0,0-3 16,3-1-16,2-2 0,2-2 0,2 0 16,2-7-16,2-4 0,-2-1 15,-3 0-15,0-1 0</inkml:trace>
  <inkml:trace contextRef="#ctx0" brushRef="#br0" timeOffset="64917.7631">14055 5560 0,'0'0'16,"0"0"-16,0 0 0,-11 21 0,11-21 15,-13 22-15,4-6 16,-1 0-16,0 1 0,2-2 0,-1-1 15,0 1-15,1-2 0,3-4 16,0-1-16,2-2 0,1-3 16,2-3-16,5-3 0,0-3 15,0-1-15,3-3 0,2-3 16,1-2-16,1 1 0,4-6 0,1 1 16,0-1-16,-1 2 0,3 1 15,1 3-15,-2 0 0,0 3 16,3 0-16,-2 2 0,-2 2 15,0 4-15,-1 4 0,1 4 16,-6 0-16,-1 2 0,-3 3 16,-2 4-16,-2 3 0,0 1 0,-5 3 15,0 4-15,-2 4 16,-1-3-16,1 1 0,0-1 16,0-4-16,2-5 0,0-2 0</inkml:trace>
  <inkml:trace contextRef="#ctx0" brushRef="#br0" timeOffset="65417.8966">14850 5596 0,'0'0'0,"0"0"0,0 0 0,0 0 15,0 0-15,-4-23 0,4 23 16,0 0-16,-25-17 0,13 13 15,-1 2-15,-1 0 0,-2 0 0,-2 4 16,-4 0-16,-1 2 16,1 3-16,-6 5 0,-1 1 15,3 3-15,0 0 0,4 4 16,2 2-16,1 3 0,3-6 0,8 0 16,6-1-16,7-4 0,3-2 15,7-5-15,4-3 0,1-4 16,2-2-16,6-6 0,3-5 15,-1-1-15,-2-3 0,7-8 16,-3 0-16,-5-3 0,-2 0 16,-4-5-16,-2-2 0,-1 1 15,-3 3-15,0-2 0,-2-2 16,-2 7-16,-2 3 0,-1 4 0,-1 5 16,-3 6-16,-1 2 0,-2 4 15,-1 4-15,-4 7 0,2 3 16,-4 7-16,-3 6 0,0 4 15,-1 2-15,-2 5 0,-1 2 16,-2 5-16,3 1 0,1-4 16,1 1-16,3-5 0,1-1 15,4 0-15,3-2 0,1-9 16,0-3-16,4-5 0,3-3 16,-3-4-16,0 0 0,-2-3 0</inkml:trace>
  <inkml:trace contextRef="#ctx0" brushRef="#br0" timeOffset="66150.4825">15030 5645 0,'0'0'16,"0"0"-16,0 0 0,0 0 0,25 4 16,-25-4-16,30 4 15,-30-4-15,33-1 0,-14-1 0,-1 0 16,1 0-16,-1-1 0,0 0 15,-2-3-15,3-1 0,-4 0 16,-2 0-16,-3 0 0,-4-1 16,-4 0-16,-4 2 0,-4 0 15,-1 0-15,-2-1 0,-5 1 16,-3 1-16,-2 2 0,-1 2 0,1 3 16,-1 3-16,1 2 0,1 1 15,1 4-15,0 4 0,2 1 16,1 1-16,5 6 0,3 3 15,5-4-15,4 0 16,9-1-16,9 0 0,4-3 16,1-2-16,9-5 0,9-4 0,8-1 15,-1-3-15,3-2 0,2-5 16,-2-1-16,-2-2 0,5-3 16,-2-4-16,-7-1 0,-5 1 0,-1-3 15,-7-1-15,-8 2 16,-8 1-16,-8-2 0,-6-3 15,-4 3-15,-1 3 0,-5-1 0,-2 3 16,-3 3-16,-3 1 0,-8 2 16,-6 3-16,-1 2 0,-3 2 15,-2 4-15,-3 1 0,3 4 16,2 2-16,2 5 0,-1 3 16,6-2-16,3 0 0,3 2 0,6 0 15,7-4-15,5-2 0,10-3 16,8-1-16,3-4 0,2-3 15,8-5-15,5-3 0,1-3 16,-1-2-16,3-4 0,2-4 16,-4-1-16,-2-1 0,6-9 15,-1-4-15,-7 2 0,-3 1 16,-4-5-16,-2-2 0,-2 5 16,-1 4-16,-3 4 0,-2 1 15,-4 6-15,-4 3 0,-1 5 0,-3 0 16,-1 7-16,-3 1 0,-4 9 15,-2 4-15,-4 4 16,-2 1-16,-2 4 0,-2 6 16,-2 3-16,-2 4 0,-4 9 0,0 1 15,3-5-15,3-2 0,3-4 16,3-9-16,3-7 0</inkml:trace>
  <inkml:trace contextRef="#ctx0" brushRef="#br0" timeOffset="66667.6731">12820 6052 0,'0'0'16,"0"0"-16,0 0 0,0 0 16,0 0-16,0 0 0,-29 2 0,29-2 15,-30 15-15,30-15 0,-33 28 16,14-12-16,-1 2 0,-5 9 16,1 3-16,1 4 0,2 1 0,-3 10 15,5 0-15,2 0 0,4-3 16,0 2-16,3-4 0,2-7 15,2-6-15,2-7 0,1-4 16,-1-4-16,2-2 0,-1-4 16,-2-4-16,-3-1 0,-4-2 15,-6-3-15,-4 1 0,1-4 16,0-1-16,-3-4 0,-3-5 16,5 4-16,5 2 0,2 2 15</inkml:trace>
  <inkml:trace contextRef="#ctx0" brushRef="#br0" timeOffset="66817.8007">12323 6311 0,'0'0'0,"12"-2"16,7 0-16,5 1 0,5-2 0,13 2 15,4 0-15,10-2 0,0 0 16,-1 1-16,1 1 0,6 1 16,-4 0-16,4 0 0,-6 0 15,-14 0-15,-11 0 0,-8 0 16</inkml:trace>
  <inkml:trace contextRef="#ctx0" brushRef="#br0" timeOffset="67091.9665">13405 5988 0,'0'0'0,"0"0"0,0 0 15,-16 22-15,16-22 0,-19 30 16,4-4-16,0-1 0,-1 3 0,-5 13 16,0 3-16,-1 5 15,4-6-15,2 4 0,5-4 16,7-7-16,4-4 0,6-4 16,6-5-16,1-5 0,-1-5 15,8-4-15,5-5 0,0-5 16,1-2-16,-6 0 0,-5 2 15,-3-1-15</inkml:trace>
  <inkml:trace contextRef="#ctx0" brushRef="#br0" timeOffset="67267.9362">13756 6324 0,'0'0'16,"0"0"-16,0 0 0,-5 23 0,5-23 15,-8 22-15,1-7 16,-1 0-16,0 1 0,1-2 0,1 2 15,0-1-15,2 0 0,0 2 16,1-3-16,3-2 0,1-3 16,3-5-16,1-3 0,0 0 0,-1 0 15,-1-1-15</inkml:trace>
  <inkml:trace contextRef="#ctx0" brushRef="#br0" timeOffset="67416.9366">13865 6054 0,'0'0'0,"0"0"16,0 0-16,22 7 0,-22-7 0,24 11 15,-7-3-15,1 2 16,1 1-16,0 1 0,-1 1 16,3 2-16,-3-3 0,-4-2 15</inkml:trace>
  <inkml:trace contextRef="#ctx0" brushRef="#br0" timeOffset="67776.421">14094 6433 0,'0'0'0,"0"0"16,0 0-16,0 0 0,0 0 0,34 3 15,-34-3-15,34 0 0,-34 0 16,39-2-16,-16-1 15,0-1-15,0 1 0,6-4 0,-2 0 16,-1 1-16,-3-2 0,-2-1 16,-1-2-16,-6-1 0,-4 2 0,-4-2 15,-5 0-15,-4 1 16,-2 0-16,-5 2 0,-3 2 16,-4 3-16,-3-2 0,-2 6 15,-1 4-15,0 2 0,-1 2 0,-4 8 16,2 3-16,1 0 15,5 3-15,4 1 0,5 2 0,6 0 16,3-1-16,12 5 16,10-1-16,3-2 0,3-5 0,8-2 15,8-5-15,3-3 0,2-2 16,-4-1-16,-11-2 0,-7-1 16</inkml:trace>
  <inkml:trace contextRef="#ctx0" brushRef="#br0" timeOffset="68218.141">15065 6382 0,'0'0'15,"0"0"-15,0 0 0,0 0 0,0 0 16,-31-11-16,31 11 16,-32-5-16,16 3 0,-5 2 0,-3 1 15,-1 1-15,1 0 0,-5 4 16,2 0-16,0 4 0,2-1 15,3 6-15,1 3 0,3-1 16,4-1-16,3 6 0,4 1 16,6-3-16,3-1 0,7-2 15,5-4-15,4-3 0,4-3 0,4-5 16,2-4-16,2-5 0,0-1 16,1-6-16,2-4 15,1-4-15,-5-3 0,-3-1 0,-1-1 16,-1-3-16,-2-1 0,-2-4 15,-2-1-15,-2 4 0,-3 6 16,0-7-16,-2 2 16,-3 6-16,-3 6 0,-1 8 0,-1 5 15,-2 0-15,0-1 0,-4 7 16,-5 4-16,0 4 0,-1 3 0,-6 7 16,-4 6-16,3 3 0,1 3 15,-6 11-15,0 4 0,-1-3 16,1 1-16,1 5 0,2 4 15,2-4-15,3-12 0,5-9 16</inkml:trace>
  <inkml:trace contextRef="#ctx0" brushRef="#br0" timeOffset="74517.6166">16280 6012 0,'0'0'16,"0"0"-16,0 0 0,0-18 15,-2 13-15,-2 1 0,-1 1 16,-2-1-16,0 2 0,-3 3 0,-2 3 16,-3 1-16,-1 5 0,-3 3 15,-1 2-15,-5 11 0,2 2 0,-2 5 16,0 4-16,-4 10 16,4-1-16,2-1 0,2 0 15,1 2-15,4-5 0,3-6 16,3-4-16,4-5 0,0-2 0,3-2 15,1-2-15,0-6 0,-1-1 16,1-5-16,0 1 0,0-4 16,-3-1-16,-2-1 0,-5 1 15,-3-3-15,-2-2 0,2 0 16,4 0-16,2 0 0</inkml:trace>
  <inkml:trace contextRef="#ctx0" brushRef="#br0" timeOffset="74667.8514">15708 6318 0,'0'0'0,"0"0"0,0 0 0,30-15 16,-14 8-16,4 2 0,4 0 16,9-1-16,3 1 0,1 1 15,3-1-15,7 0 0,-2 0 0,2 3 16,-1 2-16,-2 0 16,-3-1-16,-3 0 0,-7 1 0,-8-1 15</inkml:trace>
  <inkml:trace contextRef="#ctx0" brushRef="#br0" timeOffset="74934.613">16831 5910 0,'0'0'0,"0"0"0,0 0 16,0 0-16,0 0 0,-9 28 0,1-9 15,-5 3-15,-1 4 16,-3 9-16,-4 9 0,-5 8 0,3-5 16,-3 8-16,-2 4 0,6-7 15,5-7-15,4-3 0,4-6 16,5-13-16,3-5 0,3-7 16,4-4-16,-2-2 0,-1 0 0,1-1 15</inkml:trace>
  <inkml:trace contextRef="#ctx0" brushRef="#br0" timeOffset="75250.6568">16910 6311 0,'0'0'0,"0"0"16,0 0-16,-13 24 15,8-11-15,-1 2 0,1 2 0,2 1 16,0 0-16,4 1 0,5-2 15,3-4-15,3-4 0,7-4 16,6 0-16,3-7 16,1-5-16,1-2 0,0-4 0,4-3 15,-2 1-15,-4-2 0,-3-1 16,-5-2-16,-4 0 0,-7 1 16,-6 0-16,-5 2 0,-3 2 0,-6 0 15,-4 2-15,-3 4 16,-4 5-16,-5 1 0,-3 2 0,2 1 15,0 3-15,-2 5 0,3 3 16,7 3-16,5 0 0,6 0 16,4-2-16,2-3 0,1-4 0,0 1 15</inkml:trace>
  <inkml:trace contextRef="#ctx0" brushRef="#br0" timeOffset="75701.0892">17515 6246 0,'0'0'0,"0"0"0,0 0 0,-10 25 15,10-25-15,-12 32 0,3-11 16,1 2-16,0 1 0,0 4 0,1-1 16,3-6-16,1-2 15,5-5-15,2-4 0,4-3 0,2-2 16,5-5-16,6-2 15,1-4-15,0-3 0,0-3 16,0-1-16,5-6 0,-1-4 0,1 0 16,-2-2-16,-3 1 0,-3 0 15,-4 3-15,-2 1 0,-3 5 16,-1 3-16,-1 7 0,-2 2 16,-2 4-16,-3 2 0,-3 7 15,-3 7-15,1-1 0,-1 4 0,-1 8 16,-1 2-16,4-1 0,2-1 15,3-4-15,2-3 0,3-4 16,3-2-16,5-6 0,4-5 16,3-4-16,2-3 0,1-4 15,-1-2-15,-2-2 0,0-3 0,0-3 16,-1-5-16,-2 0 0,-2-2 16,-1-7-16,-5-2 0,-3 3 15,-4 2-15,-1 6 0,1 4 16,-2 5-16</inkml:trace>
  <inkml:trace contextRef="#ctx0" brushRef="#br0" timeOffset="76851.0388">16183 6864 0,'0'0'0,"0"0"0,0 0 16,22 3-16,-22-3 0,30 3 16,-8-3-16,5 0 0,5 0 0,17-1 15,5 0-15,4-1 0,4-1 16,20-2-16,3 1 16,16 3-16,-1 1 0,19 3 15,0 1-15,7 1 0,-10-2 0,36 0 16,-21-4-16,-19 5 0,-15 3 15,-31-3-15,-20-1 0,-15-2 16</inkml:trace>
  <inkml:trace contextRef="#ctx0" brushRef="#br0" timeOffset="77483.8615">19360 4600 0,'0'0'0,"0"0"0,0 0 15,-5-19-15,1 14 0,-1 0 16,-3 0-16,-1 0 0,1 2 0,-3 3 15,-3 3-15,0 3 0,-3 3 16,-5 7-16,0 4 0,1 7 16,3 5-16,-1 6 0,0 5 15,-4 11-15,1 2 0,-1 10 16,2-5-16,4-5 0,3-6 0,0-3 16,2-7-16,2-8 0,2-5 15,1-5-15,2-4 16,-1-4-16,1-2 0,-4-1 0,-3 0 15,-4-1-15,-1-3 0,-2-2 16,-1-3-16,7-1 0,2 0 16,2 0-16</inkml:trace>
  <inkml:trace contextRef="#ctx0" brushRef="#br0" timeOffset="77652.2604">18945 4967 0,'0'0'0,"0"0"16,20-8-16,-4 4 0,4-1 0,4 1 15,5 0-15,8-1 0,2 0 16,9 0-16,2 1 0,-5 2 16,-3 3-16,4 0 0,-3-1 15,-4 0-15,-4 0 0,-7-1 16,-6 1-16,-6 0 0</inkml:trace>
  <inkml:trace contextRef="#ctx0" brushRef="#br0" timeOffset="77884.7378">19925 4520 0,'0'0'0,"0"0"16,0 0-16,0 0 0,0 0 0,-20 32 16,20-32-16,-25 34 0,8-9 15,-2 3-15,-3 6 0,-6 12 16,-2 0-16,2-1 0,3 1 15,-2 4-15,5-4 0,0 1 16,5-5-16,5-8 0,4-5 0,5-8 16,3-7-16,0-4 0,0-2 15,0-2-15</inkml:trace>
  <inkml:trace contextRef="#ctx0" brushRef="#br0" timeOffset="78301.365">20020 4905 0,'0'0'0,"0"0"0,0 0 16,0 0-16,-14 33 0,14-33 15,-14 36-15,6-15 0,1 1 16,0-1-16,1-2 0,3 5 16,2-5-16,4-3 0,4-2 15,6-8-15,5-3 0,4-6 16,2-3-16,3-5 0,0-4 0,8-5 15,0-3-15,-2 0 16,-1-2-16,2-4 0,-4-2 16,-7 7-16,-5 4 0,-4 4 15,-3 6-15,-5 2 0,-1 5 0,-6 5 16,-4 5-16,-2 5 0,-4 4 16,-2 9-16,-1 4 0,0 4 15,0 3-15,1 7 0,2-1 16,1-3-16,3-3 0,0-2 15,1-2-15,1-6 0,-2-6 0,2-2 16,-1-1-16,-2-5 0,-2-1 16,-5-5-16,-1-1 0,0-4 15,-1 0-15,-3-3 0,-1-1 16,-2-5-16,-2-4 0,6-3 16,3-4-1,4 4-15,2 3 0,1 2 0</inkml:trace>
  <inkml:trace contextRef="#ctx0" brushRef="#br0" timeOffset="78534.3825">20719 4979 0,'0'0'0,"0"0"0,0 0 16,0 0-16,25-9 0,-25 9 0,27-1 16,-9 0-16,2 0 0,3-2 15,4 2-15,0-1 0,3 1 16,8-1-16,2-1 0,-7 0 0,-4 1 16,-5 1-16</inkml:trace>
  <inkml:trace contextRef="#ctx0" brushRef="#br0" timeOffset="79384.6025">21872 4666 0,'0'0'15,"0"0"-15,0 0 0,0 0 0,0 0 16,0 0-16,-2-24 15,2 24-15,0 0 0,0 0 0,-25-9 16,25 9-16,-27 6 0,27-6 16,-38 23-16,18-7 0,1 1 0,-9 11 15,0 4-15,3 1 0,3 1 16,-2 15-16,3 7 16,0 1-16,4-9 0,5-5 0,3-2 15,2-9-15,1-5 0,0-2 16,0-4-16,0-7 0,1-4 0,-4 0 15,-1-2-15,-2-4 16,0 0-16,0-4 0,-2-1 16,0 5-16,2 6 0,2-2 0,1-1 15,3-2-15</inkml:trace>
  <inkml:trace contextRef="#ctx0" brushRef="#br0" timeOffset="79518.6065">21381 4892 0,'0'0'0,"0"0"0,0 0 0,30-9 15,-30 9-15,35-8 0,-12 3 16,3-2-16,1 3 0,10-3 16,1 3-16,-1 0 0,-1-1 0,7 0 15,-2 1-15,-8 0 0,-6 1 16,-5 1-16</inkml:trace>
  <inkml:trace contextRef="#ctx0" brushRef="#br0" timeOffset="79784.4924">22258 4513 0,'0'0'0,"0"0"0,0 0 0,0 0 15,0 0-15,-5 29 0,5-29 16,-13 35-16,5-16 15,-4 10-15,-3 10 0,-2-1 0,-2 1 16,-3 11-16,-2 8 0,4-6 16,4-5-16,0 1 0,4-8 15,2-8-15,2-5 0,3-6 16,2-6-16,0-4 0,1-1 0,1-3 16</inkml:trace>
  <inkml:trace contextRef="#ctx0" brushRef="#br0" timeOffset="80150.8989">22270 5011 0,'0'0'0,"0"0"16,0 0-16,22 0 0,-22 0 0,21 3 15,-6-2-15,2-1 0,0-1 16,6-2-16,2-1 0,-2-1 15,0-1-15,-1-3 0,1-2 16,-3-1-16,-2 0 0,-4 0 16,-1 0-16,-3 0 0,-2-1 0,-5 1 15,-3-1-15,-2 0 0,-4 2 16,-2 3-16,-3 4 16,-1 1-16,-2 2 0,-3 6 0,-4 4 15,0 3-15,0 4 0,-2 6 16,2 4-16,4 2 0,4 2 15,4 0-15,4 0 0,1-4 16,4-3-16,8-1 0,7-3 16,6-5-16,5-6 0,7-6 15,5-3-15,-1-4 0,-2-3 0,-7 2 16,-7 1-16,-5 1 0</inkml:trace>
  <inkml:trace contextRef="#ctx0" brushRef="#br0" timeOffset="80550.9181">22991 4865 0,'0'0'0,"0"0"16,0 0-16,0 0 0,-10 26 0,10-26 15,-13 29-15,5-11 0,-1 2 16,1 0-16,2 2 16,0-3-16,2-1 0,3 1 0,4 0 15,2-5-15,3-4 0,4-5 16,3-3-16,1-4 0,3-2 15,1-5-15,2-3 0,-2-1 16,-3-1-16,4-5 0,-1 0 16,0-2-16,0 1 0,-4-1 15,-1 3-15,-4 3 0,-2 4 0,-3 4 16,0 2-16,-2 5 0,-2 4 16,-3 4-16,-3 5 15,-1 3-15,0 3 0,0 3 0,2 5 16,2 5-16,2-3 0,5-4 15,4-3-15,2-5 0,1-4 16,5-5-16,4-3 0,2-4 16,1-2-16,1-5 0,0-3 15,-2-4-15,1-3 0,2-8 16,1-4-16,-5-3 0,-3 1 0,-3-5 16,0-1-16,-5 8 0,-2 6 15,-2 4-15</inkml:trace>
  <inkml:trace contextRef="#ctx0" brushRef="#br0" timeOffset="80920.7317">24582 4652 0,'0'0'0,"0"0"16,0 0-16,-24 11 0,24-11 0,-26 19 16,8 1-16,0 2 0,-2 2 15,-7 14-15,0 7 0,-2 8 16,5-2-16,1 5 0,4-5 15,5-11-15,3-8 16,2-3-16,3-1 0,1-7 0,0-5 16,1-4-16,-1-3 0,0-2 15,-3-2-15,-3-4 0,-5-1 16,-2-1-16,0-3 0,-1-4 0,-2-4 16,4 2-16,3 2 0,3 1 15</inkml:trace>
  <inkml:trace contextRef="#ctx0" brushRef="#br0" timeOffset="81052.2236">24066 4962 0,'0'0'0,"0"0"0,0 0 16,25-9-16,-25 9 0,42-12 16,-13 5-16,3 1 0,3-1 0,11 2 15,1-1-15,9 2 16,-5 1-16,-3 1 0,-3 1 16,-2-1-16,-10 0 0,-6 1 0</inkml:trace>
  <inkml:trace contextRef="#ctx0" brushRef="#br0" timeOffset="81338.6242">25025 4555 0,'0'0'0,"0"0"15,0 0-15,0 0 0,0 0 0,-13 26 16,13-26-16,-21 41 16,10-14-16,-5 6 0,-4 8 15,-4 9-15,2-1 0,-2 9 16,3-3-16,3-8 0,4-8 0,-1 4 16,3-5-16,2-7 0,3-5 15,0-4-15,3-3 0,0-3 16,3-4-16,2-4 0,3-5 15,-2 0-15,-1-1 0,-1-2 16</inkml:trace>
  <inkml:trace contextRef="#ctx0" brushRef="#br0" timeOffset="81734.8675">25148 4928 0,'0'0'0,"0"0"16,0 0-16,0 0 0,-16 20 0,16-20 15,-20 30-15,9-12 0,-1 1 16,2 0-16,2 1 16,4-3-16,3-2 0,5 1 0,5-4 15,3-2-15,3-2 0,6-5 16,5-4-16,-1-3 0,0-2 15,7-4-15,-1 0 0,-3-3 16,-3-3-16,-5 1 0,-4-2 16,-2 0-16,-4-1 0,-7 1 15,-4 1-15,-5 2 0,-1 3 0,-8 2 16,-6 2-16,0 3 0,0 2 16,-3 3-16,-3 4 15,2-2-15,3 1 0,5 2 0,2 2 16,4-2-16,4 2 0,6-1 15,6-1-15,4-2 0,3-2 0,-2 0 16,-1-1-16,-3 0 0</inkml:trace>
  <inkml:trace contextRef="#ctx0" brushRef="#br0" timeOffset="82217.3969">25661 4921 0,'0'0'0,"0"0"15,0 0-15,-10 24 0,10-24 0,-12 26 16,4-5-16,0 0 0,1-2 0,-1 5 16,2-2-16,3-2 15,1-5-15,4-1 0,5-3 16,2-4-16,2-3 0,4-4 0,5-6 16,0-1-16,0 0 0,1-4 15,1-3-15,3-5 0,-2 0 16,-1-3-16,-1-1 0,-2 1 15,-2 0-15,-1 3 0,-3 3 16,-3 3-16,-2 2 0,-3 4 16,-1 3-16,-4 4 0,0 5 15,-4 4-15,-1 4 0,-2 2 0,-1 4 16,-1 8-16,-1 2 16,1-4-16,1-2 0,6-3 0,4-2 15,2-3-15,3-2 0,4-3 16,3-2-16,3-5 0,2-2 15,3-2-15,2-4 0,-2 0 16,-1-3-16,1-3 0,2-3 16,-1-1-16,0-1 0,-5-4 15,-1-3-15,-4 1 0,-2 2 0,-3 0 16,-2 1-16,-2 4 0,-2 1 16,-2 3-16,-2 0 0,-2 3 15,1 2-15,0 2 0,-1 3 16,4 1-16,-1 2 0,1 1 15,0-3-15,0 4 0</inkml:trace>
  <inkml:trace contextRef="#ctx0" brushRef="#br0" timeOffset="82568.8168">26425 4962 0,'0'0'0,"0"0"16,0 0-16,-9 19 0,5-10 0,-3 5 15,-2 5-15,0-3 16,-1 0-16,-2 3 0,0 0 16,1-3-16,1-3 0,3-3 15,1-2-15,2-3 0,1-1 0,3-4 16,6-3-16,-1-1 16,1-2-16,4-6 0,3-3 0,1-3 15,1 0-15,2-2 0,3-2 16,1 1-16,0 0 0,6 0 15,-2 3-15,-2 3 0,-2 3 16,1 5-16,1 2 0,-2 4 16,-2 3-16,-4 5 0,-1 6 15,-4 2-15,-3 2 0,-2 8 16,-3 6-16,-2-1 0,-2 2 0,-3 2 16,-2 2-16,-2 4 0,1-4 15,1-7-15,3-7 0,1-3 16</inkml:trace>
  <inkml:trace contextRef="#ctx0" brushRef="#br0" timeOffset="83351.187">19661 5609 0,'0'0'0,"0"0"15,0 0-15,-26 8 0,26-8 0,-32 18 16,8-3-16,-7 8 0,1 0 15,-3 8-15,-5 6 16,-1 11-16,5-1 0,-2 11 0,4 2 16,1 3-16,6-5 0,5-3 15,5-3-15,3-10 0,2-5 0,1-4 16,2-8-16,2-8 16,0-4-16,-2-1 0,-2-1 0,-2-2 15,-1-2-15,-5-2 0,-3 0 16,-3-4-16,-2-2 0,1-5 15,-1-5-15,7 3 0,3 1 16,4 3-16</inkml:trace>
  <inkml:trace contextRef="#ctx0" brushRef="#br0" timeOffset="83486.3998">18991 5993 0,'0'0'16,"10"-4"-16,6-1 0,4 0 0,2 0 15,14-2-15,4-2 0,13 3 16,1 2-16,10-1 0,-2-1 15,-7 1-15,-5 4 16,0-2-16,2 1 0,-11 0 16,-10-1-16,-7 2 0</inkml:trace>
  <inkml:trace contextRef="#ctx0" brushRef="#br0" timeOffset="83734.5944">20115 5613 0,'0'0'0,"0"0"16,0 0-16,0 0 0,0 0 0,-11 23 15,11-23-15,-15 33 16,2-11-16,-3 4 0,-2 4 16,-2 4-16,0 3 0,-8 12 15,1-1-15,-4 7 0,3-5 0,1 2 16,5-5-16,5-10 0,5-5 15,3-8-15,4-5 0,5-9 16,4-7-16,-2-1 0,1 1 16,-1-2-16</inkml:trace>
  <inkml:trace contextRef="#ctx0" brushRef="#br0" timeOffset="84084.7972">20123 5996 0,'0'0'0,"0"0"0,0 0 16,-12 28-16,5-12 0,0 3 16,-1 2-16,1 0 0,2-1 15,2 4-15,1-4 0,6-3 16,1-2-16,9-5 0,4-4 16,2-4-16,2-4 0,2-2 0,3-5 15,5-3-15,0-2 0,-5-3 16,-2 1-16,-7-1 0,-2 0 15,-5-2-15,-3 0 0,-5 1 16,-3 2-16,-5 2 0,-3 0 16,-8 3-16,-4 2 0,-3 4 15,-2 4-15,-3 3 0,0 3 0,0 1 16,2 0-16,2 4 0,4 1 16,5-2-16,5-1 15,6-1-15,3 0 0,6-3 0,6-3 16,-2 1-16,-1-1 0,-3 0 15</inkml:trace>
  <inkml:trace contextRef="#ctx0" brushRef="#br0" timeOffset="84534.7009">20699 5915 0,'0'0'16,"0"0"-16,0 0 0,0 0 0,0 0 15,-6 27-15,6-27 0,-12 29 16,4-9-16,-2 1 0,-1 2 15,1 1-15,2-1 0,-1 4 16,2-4-16,3-3 0,2-4 16,4-3-16,3-3 0,6-5 15,4-2-15,1-6 0,3-2 16,1-4-16,2-2 0,0-1 16,1-1-16,4-7 0,-3 0 0,-1-2 15,-1-3-15,-3 4 0,-3 1 16,0 4-16,-3 2 0,-2 3 15,-1 1-15,-2 7 0,-3 3 16,-3 7-16,-3 5 0,-1 4 16,-2 3-16,-2 3 0,1 1 0,1 4 15,2 1-15,4-4 16,4-2-16,4-4 0,4-4 16,3-5-16,1-5 0,5-4 15,6-4-15,-1-2 0,-2-1 0,-1-4 16,1-4-16,-3 1 0,-1-3 15,1-4-15,-2 0 0,-4-1 16,-5 1-16,-4-1 0,-4-1 16,-4 6-16,-2 0 0,-2 4 15,0 2-15,1 3 0,-1 2 16,2 1-16,0 2 0,1-1 0</inkml:trace>
  <inkml:trace contextRef="#ctx0" brushRef="#br0" timeOffset="84700.8275">21710 6101 0,'0'0'0,"0"0"0,0 0 16,34 1-16,-19 1 0,7-3 0,4-2 15,0 1-15,3 1 0,-5-1 16,-4 0-16,-4 1 0</inkml:trace>
  <inkml:trace contextRef="#ctx0" brushRef="#br0" timeOffset="85034.8625">22848 5674 0,'0'0'15,"0"0"-15,0 0 0,-17 18 16,17-18-16,-28 19 0,10-4 0,-3 3 16,-1 4-16,-7 14 0,-1 7 15,4 0-15,1 2 0,0 10 16,4-1-16,1 1 0,5-7 15,4-7-15,2-4 0,1-8 16,3-6-16,0-4 0,2-4 16,-1-2-16,0-3 0,-6-3 15,-3-1-15,-1-5 0,-4-1 0,-1-4 16,0-4-16,2 2 0,4 0 16,2 2-16</inkml:trace>
  <inkml:trace contextRef="#ctx0" brushRef="#br0" timeOffset="85184.4774">22269 6020 0,'0'0'0,"0"0"0,0 0 16,26-13-16,-26 13 0,35-10 16,-8 5-16,3-1 0,4 1 0,12-1 15,3 2-15,7 0 16,-3 0-16,0-1 0,0 0 16,3-1-16,-7 2 0,-10 2 0,-8-1 15,-7 1-15</inkml:trace>
  <inkml:trace contextRef="#ctx0" brushRef="#br0" timeOffset="85384.2975">23286 5657 0,'0'0'0,"0"0"0,0 0 15,0 0-15,-19 29 0,8-12 0,-2 4 16,-1 4-16,-2 3 0,-2 6 15,-4 4-15,-5 10 0,2-1 16,-2 6-16,5-3 0,1 0 16,6-6-16,5-7 0,4-6 15,2-7-15,1-5 0,1-5 16</inkml:trace>
  <inkml:trace contextRef="#ctx0" brushRef="#br0" timeOffset="85734.3054">23367 6009 0,'0'0'0,"0"0"15,0 0-15,-18 22 0,18-22 0,-17 28 16,8-8-16,0-2 0,1 1 16,3 2-16,3-1 0,4-5 15,2-2-15,7-5 0,4-5 16,5-2-16,3-3 0,2-4 15,0-1-15,0-3 0,0-2 0,1-3 16,-2-4-16,-5 2 16,-5 0-16,-7 0 0,-7 0 15,-6 2-15,-3 1 0,-6 3 0,-4 3 16,-4 2-16,-2 2 0,-3 3 16,0 1-16,0 6 0,2 3 15,3 0-15,3-1 0,5 0 16,5 0-16,9 1 0,6-2 15,6-2-15,4-3 0,-2-1 16,-3 0-16,-1 0 0</inkml:trace>
  <inkml:trace contextRef="#ctx0" brushRef="#br0" timeOffset="86185.8558">23909 5935 0,'0'0'0,"0"0"0,0 0 15,0 0-15,-21 26 0,21-26 0,-19 27 16,9-9-16,1 3 0,-1-1 16,0 2-16,-1 2 0,2-1 15,3-4-15,3-5 0,2 0 0,2-2 16,5-5-16,3-4 16,6-4-16,4-4 0,-1-3 0,1-2 15,-1-2-15,-1-2 0,0-3 16,-1-2-16,5-5 0,0 0 15,-2 0-15,-2 1 16,-4 4-16,-2 2 0,-3 5 0,-2 2 16,-1 5-16,-3 2 0,-2 3 15,-2 7-15,-2 2 0,0 3 0,-3 6 16,-3 4-16,1 1 16,2 2-16,1 5 0,3-3 0,5-2 15,4-2-15,2-4 0,3-4 16,3-4-16,1-4 0,4-2 15,2-5-15,2-3 0,1-1 16,-2-3-16,0-4 0,-1-2 16,0-2-16,-2-3 0,-1-2 15,-3 2-15,-2-1 0,-2 0 16,-1-1-16,-2 0 0,-3 3 16,1 0-16,-2 0 0,-3 4 15,-2 2-15,0 2 0,0 1 16,1 2-16</inkml:trace>
  <inkml:trace contextRef="#ctx0" brushRef="#br0" timeOffset="86517.8166">24351 6052 0,'0'0'0,"0"0"15,0 0-15,0 0 0,17 17 0,-17-17 16,20 10-16,-20-10 0,28 10 16,-9-6-16,3-1 15,0-1-15,0 0 0,1-1 0,0-1 16,7-4-16,-1-3 0,-4-1 15,-1 0-15,-4 0 0,-2-2 16,-4-1-16,-3 0 0,-3-1 16,-2-1-16,-5 0 15,-2 2-15,-5 0 0,-4 2 0,-2 1 16,-2 3-16,-1 2 0,2 4 0,-2 2 16,-2 0-16,-1 4 15,1 1-15,-1 5 0,1 4 16,-1 5-16,4 0 0,3 1 15,3 1-15,7-1 0,4 0 0,9-3 16,7-1-16,4-4 0,5-3 16,7-5-16,7-3 0,-1-1 15,-11 0-15,-5-1 0</inkml:trace>
  <inkml:trace contextRef="#ctx0" brushRef="#br0" timeOffset="86884.5463">25252 6012 0,'0'0'0,"0"0"16,0 0-16,-20-5 0,20 5 0,-30 2 16,10 1-16,-3 2 0,-2 3 15,0 2-15,-1 2 0,-5 5 16,3 3-16,1-1 0,3 2 16,3 4-16,7-2 0,7-1 15,7-2-15,6-3 0,5-4 16,8-6-16,9-6 0,2-3 0,2-5 15,3-5-15,4-5 0,4-4 16,-3-1-16,0-3 0,-1-4 16,-7-3-16,-6-3 0,1-4 15,-4 2-15,-3 0 0,-4-1 16,-3 5-16,-2 0 0,-1 10 16,0 5-16,-4 5 0,-4 6 15,-1 2-15,-1 2 0,-2 6 16,-3 7-16,-2 4 0,-3 5 0,0 1 15,-1 6-15,-1 5 0,-3 6 16,0 9-16,-1 0 0,5-2 16,3-3-16,5 0 0,7-1 15,-1-4-15,-1-9 0,0-6 16</inkml:trace>
  <inkml:trace contextRef="#ctx0" brushRef="#br0" timeOffset="87051.8484">25979 6216 0,'0'0'0,"0"0"0,0 0 0,0 0 15,0 0-15,-26 22 0,26-22 16,-29 24-16,11-9 0,0-1 16,1-1-16,3-1 0,2-2 0,1 0 15</inkml:trace>
  <inkml:trace contextRef="#ctx0" brushRef="#br0" timeOffset="87353.304">26955 5660 0,'0'0'16,"0"0"-16,0 0 0,-25 11 15,25-11-15,-31 17 0,9-2 0,0 1 16,-1 3-16,-7 8 0,0 2 16,3 6-16,0 3 0,-2 11 15,4 1-15,3 4 0,6-6 0,2-5 16,5-1-16,3-7 16,1-2-16,1-4 0,1-2 0,-1-6 15,0-2-15,-4-2 0,-3-2 16,-7-3-16,-7-1 15,-2-4-15,-3-1 0,7-2 0,4-1 16,5-1-16</inkml:trace>
  <inkml:trace contextRef="#ctx0" brushRef="#br0" timeOffset="87484.5807">26501 5989 0,'0'0'0,"10"-3"15,5 0-15,3-2 0,2 2 0,12-1 16,6-1-16,-1 2 15,-2 0-15,8-1 0,-1 0 0,-2 0 16,-10 1-16,-5 1 0</inkml:trace>
  <inkml:trace contextRef="#ctx0" brushRef="#br0" timeOffset="87717.871">27348 5631 0,'0'0'16,"0"0"-16,0 0 0,0 0 16,0 0-16,-16 23 0,16-23 15,-25 35-15,11-14 0,-6 8 16,-5 7-16,0 5 16,0 3-16,-8 16 0,0 3 15,-2 1-15,7-9 0,0 0 16,5-1-16,10-12 0,7-9 0,2-8 15,1-6-15,0-4 0</inkml:trace>
  <inkml:trace contextRef="#ctx0" brushRef="#br0" timeOffset="88053.0139">27315 6085 0,'0'0'0,"0"0"0,0 0 15,-24 23-15,13-10 0,1 2 16,3 1-16,-1 4 0,3 0 0,6-5 16,5 0-16,6-5 0,5-4 15,5-5-15,4-2 0,2-3 16,2-1-16,4-4 0,-1-2 16,-5-2-16,-4-1 0,-4-3 15,-3-3-15,-7 2 0,-5 2 0,-8-2 16,-3-1-16,-4 3 15,-2 2-15,-6 3 0,-4 2 16,-1 3-16,-1 2 0,1 3 16,-1 4-16,3 2 0,4 1 0,1 0 15,3 1-15,4 2 0,4-1 16,7 1-16,7-1 0,-1-1 16,-3-1-16,-1-1 0</inkml:trace>
  <inkml:trace contextRef="#ctx0" brushRef="#br0" timeOffset="88784.7513">27821 5983 0,'0'0'16,"0"0"-16,0 0 0,0 0 0,-16 31 16,16-31-16,-20 32 0,9-12 15,0-1-15,2 0 0,2-1 16,-1 3-16,3-1 0,5-5 15,3-1-15,6-6 0,4-2 0,3-2 16,4-4-16,2-4 0,3-2 16,-1-2-16,0-3 0,4-4 15,-3-2-15,-1-1 0,-2-3 16,-3 0-16,-2 0 0,-2-1 16,-1 3-16,-3 2 0,-1 3 15,-2 4-15,-1 3 0,-3 3 0,-2 3 16,-1 4-16,-1 5 15,-2 2-15,-3 2 0,-2 4 16,-1 2-16,2 2 0,-1 1 0,0 5 16,2-3-16,2-2 0,2-5 15,3 0-15,2-2 0,2-2 16,1-4-16,3-2 0,4-3 16,0-3-16,0-2 0,1-3 15,0-2-15,0-2 0,1-1 16,-1-2-16,1-3 0,-1-3 15,-2 0-15,-2-2 0,-2 0 16,-1 0-16,-1 2 0,-2 1 16,-1 3-16,0 2 0,-1 3 0,-1 4 15,0 2-15,1 3 0,-1 1 16,1 4-16,3 1 0,-1 2 16,1 1-16,3 2 0,2 0 15,4-1-15,4 0 0,3 1 16,4-1-16,3 0 0,1-4 15,8 0-15,2-3 0,-1-1 0,-3 0 16,-2-2-16,-2-2 0,-5-1 16,-5-2-16,-5-1 0,-2-1 15,-4-2-15,-4 0 0,-5-2 16,-5-2-16,-5-1 0,-3 2 16,-4 1-16,-5 1 0,0 3 15,0 4-15,-2 3 0,-1 2 16,-1 3-16,0 1 0,2 3 15,1 2-15,2 2 0,2 1 0,2 3 16,1 3-16,4-1 16,3 1-16,6-1 0,5-1 15,9-1-15,4 1 0,10-5 16,6-4-16,-7-2 0,-4-1 0,-4-1 16</inkml:trace>
  <inkml:trace contextRef="#ctx0" brushRef="#br0" timeOffset="89184.88">29185 6075 0,'0'0'0,"0"0"0,0 0 0,-22 3 16,22-3-16,-32 4 0,11 0 16,-1 3-16,0 1 0,-6 4 15,-1 0-15,4 2 0,2 0 0,4-1 16,3 0-16,5 0 15,3-3-15,5 0 0,7 1 0,4-5 16,7-1-16,5-5 0,5-2 16,1-3-16,2 1 15,8-7-15,2-4 0,-3 0 0,-2-3 16,-2-1-16,-2-1 0,4-6 16,-1-2-16,-4-1 0,0 0 15,-5 2-15,-3 4 0,-5 1 16,-1-1-16,-4 7 0,-3 2 15,-1 5-15,-2 1 0,-2 6 16,-2 2-16,-5 6 0,-5 3 16,-4 5-16,-4 4 0,-2 4 15,-1 4-15,-1 2 0,-1 2 0,-1 2 16,0 2-16,-1 6 0,5-1 16,6-3-16,4-1 0,2-9 15,3-5-15,1-4 0</inkml:trace>
  <inkml:trace contextRef="#ctx0" brushRef="#br0" timeOffset="90077.2246">19477 6841 0,'0'0'0,"0"0"0,0 0 15,-17 30-15,9-14 0,-3 4 16,-4 4-16,-2 8 0,-1 3 16,1 3-16,0 1 0,-1 6 15,4-4-15,2-7 0,1-5 16,2-6-16,2-6 0,2-3 0,1-4 15,0-5-15,1-6 0,1-3 16,1-5-16,1-2 0,2-5 16,3-3-16,4-2 0,7-2 15,2-1-15,4 2 0,3-3 16,-1 4-16,1 2 0,4 4 0,4 1 16,2 1-16,-3 5 0,-1 4 15,-1 5-15,-5 3 16,-3 3-16,-5 3 0,-4 3 0,-4 3 15,-3 2-15,-6-2 16,-5 1-16,-4-3 0,-3 2 0,-3-1 16,-3 0-16,-2-1 0,-1-2 0,-4 0 15,-3-1-15,2-3 16,1-3-16,-3-2 0,1-3 0,5-4 16,5-1-16,8-6 15,4-5-15,4-3 0,4-3 0,-1 4 16,0 4-16,-1 3 0</inkml:trace>
  <inkml:trace contextRef="#ctx0" brushRef="#br0" timeOffset="90260.0104">20091 6608 0,'0'0'0,"0"0"16,0 0-16,0 0 0,7 23 0,-7-23 15,-5 28-15,0-8 0,-3 4 16,-4 5-16,-3 4 0,-2 4 15,-1 0-15,-5 12 0,1 1 16,-3 4-16,1-4 0,3 3 16,5-5-16,6-11 0,4-6 15,0-8-15,3-5 0,0-3 16</inkml:trace>
  <inkml:trace contextRef="#ctx0" brushRef="#br0" timeOffset="90618.576">20322 6983 0,'0'0'0,"0"0"15,0 0-15,0 0 0,0 0 16,-17 29-16,17-29 16,-14 27-16,14-27 0,-12 30 0,7-13 15,3-3-15,1 1 0,4-3 16,4-1-16,5-4 0,5-3 0,2-4 15,5-2-15,6-3 0,0-4 16,-2 0-16,-2-1 0,-3-1 16,-2-2-16,-1-2 0,-6-2 15,-5 1-15,-3 1 0,-7 1 16,-7 0-16,-5 3 0,-4 1 0,-5 3 16,-4 4-16,-3 0 0,-1 1 15,-1 4-15,1 3 0,0 0 16,2 1-16,3 1 0,3 0 15,6-1-15,6 0 0,8 0 16,7-1-16,-2-1 0,0-1 0,-1 1 16</inkml:trace>
  <inkml:trace contextRef="#ctx0" brushRef="#br0" timeOffset="91101.8365">20888 6878 0,'0'0'15,"0"0"-15,0 0 0,0 0 0,0 0 16,0 0-16,-7 33 0,7-33 16,-10 28-16,2-13 0,-1 1 15,0 0-15,-1 1 0,2 0 16,0-1-16,2-3 0,2 1 16,2-3-16,1-3 0,4 0 15,2-2-15,4-3 0,2-4 16,3-2-16,1-2 0,8-4 0,2-2 15,-1 0-15,-2-2 0,0-2 16,0-1-16,0 0 0,0-2 16,2-2-16,-2-1 0,-4 6 15,-4 4-15,-2 3 16,-1 1-16,-3 4 0,-2 4 0,-4 6 16,-2 4-16,-2 5 0,-3 3 0,0 2 15,-1 1-15,1 0 0,-1 0 16,3 4-16,3-3 0,3-3 15,4-4-15,1-2 0,4 0 16,1-5-16,1-6 0,5-4 16,3-3-16,1-1 0,1-3 15,-2-2-15,-1-2 0,-1-2 16,-1-2-16,-2-2 0,1 1 16,-2-3-16,-3 1 0,-2-3 15,-1 1-15,-3 0 0,0 1 16,-3 3-16,0 1 0,-2 3 0,-2 2 15,-1 1-15,-1 2 16,-1 2-16,2 0 0,0 1 0</inkml:trace>
  <inkml:trace contextRef="#ctx0" brushRef="#br0" timeOffset="91254.0646">21828 6999 0,'0'0'15,"10"0"-15,5-1 0,5 1 0,2 0 16,10 1-16,2 1 0,8-1 16,-1 0-16,-8-1 0,-6 0 15,-5 0-15</inkml:trace>
  <inkml:trace contextRef="#ctx0" brushRef="#br0" timeOffset="92234.9128">22707 6642 0,'0'0'0,"0"0"0,0 0 0,-12 25 0,12-25 16,-16 35-16,2-9 16,0 2-16,-1 2 0,-5 12 0,1 2 15,-2 6-15,2-5 0,2-3 16,-1-2-16,1-1 0,2-7 15,3-7-15,1-6 0,3-4 16,2-3-16,2-7 0,4-5 16,-2 0-16,2-3 0,2-6 15,4-4-15,-1-3 0,1-1 0,3-5 16,1-1-16,3 0 16,2 3-16,7-3 0,6-2 0,0 3 15,-1 2-15,11 0 0,2 4 16,-3 3-16,-4 3 15,-1 6-15,0 7 0,-5 2 16,-4 3-16,-4 3 0,-3 4 16,-6 2-16,-5 1 0,-7 1 0,-6 2 15,-4-1-15,-5-4 0,-3 2 16,-5-1-16,-2-3 0,-4 0 0,-4-2 16,-4 1-16,3-5 15,1-4-15,3-2 0,3-2 16,4-3-16,6-2 0,3-8 0,5-9 15,7 0-15,5-1 0,0 5 16,0 3-16,0 4 0</inkml:trace>
  <inkml:trace contextRef="#ctx0" brushRef="#br0" timeOffset="92434.5296">23217 6539 0,'0'0'0,"0"0"0,0 0 0,-10 35 15,4-18-15,-4 7 0,-3 6 16,-5 10-16,0 2 0,-7 13 16,1 5-16,3-5 15,3-3-15,-1 6 0,3-5 16,4-3-16,3-8 0,5-10 0,2-5 16,2-8-16,1-6 0,-1-4 15,0-3-15,0-1 0</inkml:trace>
  <inkml:trace contextRef="#ctx0" brushRef="#br0" timeOffset="92784.4097">23235 7075 0,'0'0'0,"0"0"16,0 0-16,27 2 0,-27-2 0,26 3 15,-6-2-15,1-1 0,1-1 16,8 0-16,1-1 0,0-3 15,0-2-15,-4 0 0,-1-2 16,-3 0-16,-2 0 0,0-2 16,-5-2-16,-5 1 0,-3-2 0,-6 2 15,-4 0-15,-5 4 16,-4-1-16,-4 4 0,-5 1 16,-1 2-16,0 2 0,-8 7 15,-2 3-15,3 3 0,1-2 0,3 7 16,2 2-16,4 1 0,4 2 15,4-3-15,4-2 0,2 1 16,4-2-16,7 0 16,5 0-16,6-4 0,4-2 0,5-5 15,6-5-15,3-2 0,1-4 16,-2 1-16,-7 1 0,-7 2 16</inkml:trace>
  <inkml:trace contextRef="#ctx0" brushRef="#br0" timeOffset="93251.4604">23995 6915 0,'0'0'0,"0"0"16,0 0-16,0 0 0,0 0 15,-8 23-15,8-23 0,-12 25 0,12-25 16,-16 34-16,5-13 16,2-2-16,2 1 0,7-20 0,-5 18 0,1 0 15,2 3-15,1-4 0,4-4 16,5-2-16,2-5 0,2-3 15,5-4-15,5-3 0,-1-3 16,-1-1-16,0-3 0,3-4 16,-3 1-16,0-1 0,5-3 15,-1 0-15,-3 0 16,-4 0-16,-2 3 0,-3 2 0,-3 3 0,-3 1 16,-1 7-16,-2 5 15,-3 3-15,-2 0 0,-4 6 0,-1 6 16,-2 0-16,-1 2 0,0 6 15,2 2-15,4-4 0,2 0 16,6-5-16,5-2 16,2-6-16,1-2 0,5-5 0,3-4 15,4-1-15,0-3 0,0-3 16,1-2-16,0 0 0,-3-1 16,0-4-16,0-6 0,-2 2 15,-2-1-15,-2-1 0,-4-1 16,-2 2-16,-2 1 0,-4 2 0,-2 3 15,-3 3-15,-2 4 0,-3 4 16,-1 3-16,0 1 0,2 2 0,0 0 16,1-1-16,0-1 0</inkml:trace>
  <inkml:trace contextRef="#ctx0" brushRef="#br0" timeOffset="93404.0221">24932 7181 0,'0'0'0,"0"0"0,0 0 16,0 0-16,-2 26 0,2-26 16,-14 27-16,3-14 0,-3 1 0,1 0 15,1-2-15,2-2 16,3-3-16,2-1 0,-1 0 0,2-2 16</inkml:trace>
  <inkml:trace contextRef="#ctx0" brushRef="#br0" timeOffset="93884.8762">25802 6588 0,'0'0'15,"0"0"-15,0 0 0,-8 31 0,8-31 16,-14 35-16,3-10 0,-3 5 15,-3 3-15,-5 11 0,0 1 16,-1 6-16,4-6 0,0 2 16,4-4-16,2-11 0,2-5 0,2-6 15,3-2-15,2-6 0,1-2 16,1-5-16,1-3 16,1-3-16,0 0 0,4-9 0,-2 2 15,0-2-15,1-1 0,3-5 16,2-3-16,2 1 0,2-1 15,9-4-15,3-1 0,2 3 16,2 2-16,3 4 16,2 3-16,-2 2 0,-3 4 0,5 3 15,-1 4-15,-5 2 0,-4 3 16,-6 4-16,-5 5 0,-7-4 16,-3 2-16,-7 0 0,-7 2 15,-1 0-15,-3 1 0,-8-1 16,-7-2-16,-1 0 0,0-2 0,-12 2 15,-5-2-15,5-1 0,4-1 16,1-5-16,3-7 0,6 0 16,6-1-16,8-11 0,12-6 15,0 7-15,2 2 0,0 3 16</inkml:trace>
  <inkml:trace contextRef="#ctx0" brushRef="#br0" timeOffset="94101.1881">26299 6620 0,'0'0'0,"0"0"0,0 0 0,-8 30 15,3-13-15,-5 8 16,-2 5-16,-8 11 0,-2 4 0,-6 12 0,1 1 16,3-4-16,3-4 0,0 3 15,3-5-15,3-3 0,5-8 16,6-10-16,6-5 15,-1-6-15,0-4 0,-1-3 0</inkml:trace>
  <inkml:trace contextRef="#ctx0" brushRef="#br0" timeOffset="94434.9457">26599 6989 0,'0'0'0,"0"0"0,0 0 0,-15 19 16,7-7-16,-1 3 0,-1 2 16,1 0-16,2 1 0,0 2 15,4-2-15,5-4 0,5-3 16,8-6-16,8-6 0,0-1 0,2-1 16,1-4-16,3-3 0,2-4 15,-4 1-15,-3-3 0,-3 1 16,-5-1-16,-5 0 0,-9-2 15,-6-2-15,-5 4 0,-2 1 16,-6 3-16,-3 2 0,-2 4 16,-2 4-16,-2 4 0,-3 4 15,1 0-15,3 1 0,-3 4 16,4 2-16,4-2 0,4 0 0,7 1 16,6 2-16,6-5 15,5-2-15,-2 0 0,0-2 16,-2-1-16</inkml:trace>
  <inkml:trace contextRef="#ctx0" brushRef="#br0" timeOffset="94936.0645">27111 6839 0,'0'0'0,"0"0"0,0 0 15,0 0-15,0 0 0,-8 30 0,8-30 16,-17 35-16,9-15 0,-2 1 15,0 1-15,0 0 0,1-2 0,-1 2 16,2-2-16,4-3 16,2-3-16,5-3 0,4-1 15,5-4-15,4-2 0,4-3 16,4-5-16,1-1 0,-1-4 0,1-1 16,2-2-16,1-5 0,-1 0 15,-4-2-15,-2-2 0,-2 1 16,-3 1-16,-1 3 0,-3 2 15,-4 1-15,-2 4 16,-2 3-16,0 3 0,-4 3 0,0 9 16,-2-1-16,-2 6 0,0 2 0,-1 4 15,1 4-15,1 0 16,0 0-16,2-2 0,4 0 16,1-1-16,4-4 0,1-4 0,6-2 15,5-2-15,2-2 16,1-4-16,3-4 0,3-2 15,-2-2-15,-3-1 0,-2-5 0,-1-3 16,-4 1-16,-1-1 0,-5-2 16,-3-4-16,-3 0 0,-2 0 0,-1-2 15,-4-2-15,0 5 16,-2 2-16,-3 3 0,-2 3 16,1 1-16,-1 1 0,4 0 0,6 2 15,-1 1-15,0 1 0,0 2 16</inkml:trace>
  <inkml:trace contextRef="#ctx0" brushRef="#br0" timeOffset="95335.0407">27969 6900 0,'0'0'0,"0"0"0,0 0 16,-8 24-16,8-24 0,-15 25 15,3-7-15,0-2 16,1 1-16,-1 1 0,-1 0 16,-3 3-16,3-2 0,1-3 0,2-3 15,1-2-15,1-3 0,3-1 16,2-4-16,3-3 0,3-2 0,2-5 16,3-1-16,3-3 15,3-2-15,4-2 0,2-2 16,2 1-16,1-2 0,7-3 0,1-1 15,0 5-15,0 0 0,-1 5 16,0 1-16,0 6 0,0 4 16,-3 4-16,0 4 15,-5 2-15,-3 4 0,-3 2 0,-1 3 16,-2 3-16,-5 1 0,-2 2 16,-4 2-16,-1 2 0,-1 1 0,-3 7 15,-1-1-15,-2-1 16,1-1-16,1-8 0,1-4 0,1-6 15</inkml:trace>
  <inkml:trace contextRef="#ctx0" brushRef="#br0" timeOffset="95478.0434">28926 7610 0,'0'0'0,"0"0"0,0 0 0,-34-2 16,34 2-16,0 0 0</inkml:trace>
  <inkml:trace contextRef="#ctx0" brushRef="#br0" timeOffset="97751.7126">18813 6232 0,'0'0'0,"0"0"0,0 0 0,0 0 16,0 0-16,0 0 0,-18-10 0,18 10 16,-21 3-16,6 0 0,-2 2 15,-2 3-15,-1 2 0,-4 3 16,-4 3-16,-6 10 0,1 3 16,0 3-16,1 5 0,-3 13 15,4 2-15,3 11 0,7 0 0,14-3 16,8-6-16,14 6 15,11-6-15,8-9 0,8-6 0,18-4 16,8-7-16,3-8 0,3-5 16,-14-2-16,-20-4 0,-12-3 15</inkml:trace>
  <inkml:trace contextRef="#ctx0" brushRef="#br0" timeOffset="106168.4624">18504 5168 0,'0'0'0,"0"0"0,0 0 0,0 0 16,0 0-16,0 0 0,-23 21 0,23-21 16,-18 19-16,18-19 0,-29 27 15,13-12-15,-2 3 0,-3 3 16,-2 3-16,-9 9 0,-2 2 16,-4 7-16,-2 2 0,-7 14 15,4 2-15,-5 15 0,3 4 16,-1 13-16,9-2 0,7 11 15,11-6-15,13-12 0,8-9 0,19 29 16,10-10-16,5-13 0,5-9 16,9-7-16,7-6 0,3-6 15,4-7-15,10 1 16,7 2-16,-1-8 0,1-3 0,-26-12 16,-18-8-16,-10-5 0</inkml:trace>
  <inkml:trace contextRef="#ctx0" brushRef="#br0" timeOffset="111752.2278">13475 5915 0,'0'0'16,"0"0"-16,0 0 0,0 0 15,-27-12-15,11 8 0,-5 1 16,-3 0-16,-2 1 0,-15-1 16,-7 2-16,1 2 0,1 0 15,-21 5-15,-8 1 0,-9 4 16,5 0-16,-14 9 0,-12 7 16,-2 3-16,12-1 0,-31 18 0,3 4 15,16 3-15,11 0 0,11 7 16,9 3-16,16-4 0,8-2 15,16 2-15,10 0 0,17-3 16,12-2-16,20-5 0,13-2 16,18-9-16,13-5 0,23-6 15,13-5-15,9-3 0,4-2 16,24-1-16,17-3 0,3-7 16,2-6-16,15 0 0,12 1 0,-6 2 15,-4 1-15,11-6 0,9-6 16,-14-1-16,-10-3 0,6-2 15,4 0-15,-18 0 0,-14 2 16,-12-1-16,-9 0 0,-19-2 16,-15 1-16,-22-11 0,-14-7 15,-25-6-15,-16-5 16,-35-23-16,-25-19 0,-13 11 16,-8 6-16,-28 0 0,-20 0 0,-10-2 15,-8-2-15,-28-1 0,-19-2 16,-10 12-16,-6 9 0,-25 1 15,-16 0-15,9 13 0,8 9 0,-21 12 16,-17 8-16,78 3 16,55 3-16,37 0 0</inkml:trace>
  <inkml:trace contextRef="#ctx0" brushRef="#br0" timeOffset="140385.6243">2501 11932 0,'0'0'0,"0"0"16,0 0-16,0 0 0,0 0 0,6 27 15,-6-27-15,1 25 16,-1-25-16,2 30 0,-2-12 16,-2 1-16,1 0 0,1 1 15,0 2-15,0-1 0,3 0 0,1 2 16,1-4-16,2-3 0,3 0 16,5-7-16,2-5 0,5-4 15,3-2-15,9-9 0,8-7 16,12-6-16,1-2 0,9-5 15,9-5-15,3-6 0,-7 3 0,14-10 16,11-6-16,-27 16 0,-17 11 16,-15 7-16</inkml:trace>
  <inkml:trace contextRef="#ctx0" brushRef="#br0" timeOffset="143504.5728">2719 12957 0,'0'0'0,"0"0"0,0 0 15,0 0-15,0 0 0,0 0 0,1 30 16,-1-30-16,2 25 0,-2-25 16,3 37-16,-2-17 15,3 1-15,0 1 0,-1 0 16,2-1-16,-2-1 0,5 2 0,3-3 16,3-2-16,0-3 0,4-3 15,4-4-15,1-6 0,5-5 0,1-3 16,0-2-16,9-6 15,-1-1-15,4-7 0,0-5 16,6-4-16,-3 1 0,0-1 0,1-3 16,-7 2-16,-6 1 0,-1 4 15,-9 6-15,-7 7 0</inkml:trace>
  <inkml:trace contextRef="#ctx0" brushRef="#br0" timeOffset="150519.6024">9207 12729 0,'0'0'0,"12"4"0,3 4 0,4 1 16,3 3-16,19 9 0,19 12 0,7 2 15,3 0-15,25 16 16,22 16-16,5 4 0,-11-6 0,45 39 15,-15-2-15,-27-19 0,-20-12 16,-12-13-16,-8-8 16,-23-15-16,-16-12 0,-11-7 0</inkml:trace>
  <inkml:trace contextRef="#ctx0" brushRef="#br0" timeOffset="150904.046">8531 13601 0,'0'0'0,"0"0"16,0 0-16,0 0 0,0 0 0,0 0 15,-31 3-15,31-3 0,-22-1 16,22 1-16,-42 1 0,17-1 16,-3-1-16,-9-1 0,-10-1 15,-16-3-15,-2-1 0,-31-1 16,-12 0-16,-15 1 0,6 1 0,-35 0 16,-31 0-16,-40 0 15,37-2-15,-10 1 0,-7 0 16,30 6-16,18 4 0,-12 0 0,-11 1 15,22-2-15,15 0 0,-15 5 16,-8 2-16,25-4 0,16-3 16,-9 1-16,-3 2 0,19 0 15,15-1-15,-6 4 0,-7 1 16,38-2-16,22-3 0,18-1 16</inkml:trace>
  <inkml:trace contextRef="#ctx0" brushRef="#br0" timeOffset="153852.7332">3367 12542 0,'0'0'0,"0"0"16,0 0-16,29 2 0,-29-2 0,31 3 16,-5-2-16,5-1 0,1 1 15,18 0-15,10 1 16,15-1-16,4 0 0,26-2 16,9 0-16,10 0 0,-4 0 15,75 0-15,30 0 16,27 0-16,17 0 0,-63-3 0,-40 0 0,27-3 15,21-3-15,-29 1 16,-18 0-16,33 2 0,26 2 16,-34-3-16,-23-1 0,58-2 15,38-1-15,-11 7 16,-4 4-16,-23-4 0,-16 0 16,-30-2-16,-21 0 0,-2 3 0,0 1 15,-30 3-15,-19 2 0,-14-6 16,-9-1-16,-26-4 0,-17 0 15,-13 2-15,-11 2 16,-4 1-16</inkml:trace>
  <inkml:trace contextRef="#ctx0" brushRef="#br0" timeOffset="156986.3467">16837 10952 0,'0'0'0,"0"0"16,0 0-16,0 0 0,0 0 16,0 0-16,-2-18 0,2 18 15,0 0-15,0 0 0,2 24 16,-2-24-16,-2 27 0,2-27 15,-3 40-15,2-12 0,0 3 0,-1 10 16,0 2-16,0-3 0,0-1 16,5 3-16,1-7 0,2-5 15,0-4-15,4-7 0,2-4 16,3-5-16,0-5 0,3-8 16,0-8-1,7-8-15,3-7 0,-2-2 16,-4-1-16,1-10 0,-2-3 15,-2 3-15,-4 1 0,-3 4 16,-2 3-16,-2 8 0,-3 4 0,-1 5 16,-2 4-16,-3 5 0,-2 5 15,-4 9-15,-5 7 0,1 2 16,0 5-16,0 5 0,1 3 16,2 6-16,3-4 0,4-1 15,2-3-15,4-3 0,2-2 0,4-6 16,3-2-16,0-7 0,1-5 15,1-3-15,3-3 0,-2-4 16,2-4-16,0-5 16,0-6-16,-3-4 0,0-3 0,0-13 15,0-5-15,-1 2 0,-1 0 16,-1 0-16,-2 1 0,-3 3 16,-2 9-16,-4 8 0,-2 4 15,-2 6-15,-1 4 0,-3 8 16,-2 3-16,2 4 0,-1 5 0,3 3 15,0 3-15,2 0 0,1 0 16,1-3-16,0-2 0,0-3 16</inkml:trace>
  <inkml:trace contextRef="#ctx0" brushRef="#br0" timeOffset="157405.0339">18063 11077 0,'0'0'16,"0"0"-16,0 0 0,0 0 0,-21-20 16,21 20-16,-27-12 0,10 7 15,-4 3-15,-4 2 0,-2 2 16,-11 4-16,0 1 0,-3 5 16,0 5-16,-6 5 0,4 3 15,6 3-15,5 2 0,4 3 0,7-3 16,10-5-16,6-4 0,11-4 15,8-3-15,12-7 0,8-5 16,3-5-16,4-2 0,2-5 16,3-4-16,-3 0 0,-3-1 15,6-6-15,-2-4 0,-5 0 16,-4 0-16,-8 3 0,-6-1 16,-7 7-16,-3 3 0,-5 6 15,-4 5-15,-5 4 0,-4 4 0,-7 5 16,-7 5-16,2 6 0,1 3 15,4 2-15,1 3 0,4-4 16,3 0-16,5-3 0,3-3 16,6-2-16,5-3 0,8-7 15,6-6-15,-6 1 0,-5-1 16,-2-1-16</inkml:trace>
  <inkml:trace contextRef="#ctx0" brushRef="#br0" timeOffset="157637.6993">18701 10782 0,'0'0'0,"0"0"16,0 0-16,-12 21 0,12-21 0,-18 31 16,5-4-16,-2 2 15,-3 3-15,-6 17 0,-1 4 16,0 9-16,3-5 0,2 4 0,6-6 15,4-10-15,4-6 0,9-4 16,4-8-16,5-11 0,5-6 0,7-8 16,7-6-16,0-7 15,1-7-15,-7 5 0,-5 2 0,-4 3 16</inkml:trace>
  <inkml:trace contextRef="#ctx0" brushRef="#br0" timeOffset="157853.9881">19119 10902 0,'0'0'0,"0"0"16,0 0-16,0 0 0,0 0 0,-9 25 15,9-25-15,-14 30 0,4-13 16,-2 5-16,-4 6 16,2 2-16,1 2 0,-5 13 0,0 2 15,-1 7-15,1-3 0,2 0 16,2 1-16,1 1 0,3-6 15,4-11-15,3-8 0,1-7 16,0-5-16,1-2 0</inkml:trace>
  <inkml:trace contextRef="#ctx0" brushRef="#br0" timeOffset="158168.8329">19398 11091 0,'0'0'0,"0"0"16,0 0-16,0 0 0,0 0 0,-27 4 16,27-4-16,-36 8 0,13-2 15,-4 1-15,-2 0 16,-2 2-16,0 1 0,-8 5 0,3 1 15,5 0-15,5 0 0,0 5 16,6-1-16,7 0 0,4-2 0,11 1 16,8 0-16,6-1 15,3-1-15,7 1 0,6 1 16,0-4-16,0-2 0,-1-2 16,-8-1-16,-4-3 0</inkml:trace>
  <inkml:trace contextRef="#ctx0" brushRef="#br0" timeOffset="159011.101">20292 11135 0,'0'0'0,"0"0"15,0 0-15,0 0 0,0 0 0,0 0 16,0 0-16,0 0 0,0 0 0,-22 28 16,22-28-16,-20 37 15,8-16-15,-2 4 0,-2 4 16,1-1-16,0 1 0,1 7 16,3-3-16,1 4 0,6-7 0,6-4 15,6-6-15,5-5 0,4-4 16,8-8-16,4-7 0,0-3 15,0-3-15,3-4 0,2-4 16,2-5-16,-2-3 0,-2-4 16,-2-3-16,-4 1 0,-5 3 0,-2-1 15,-3 5-15,-7 10 0,-3 6 16,-4 1-16,-3 3 16,-2 2-16,-1 6 0,-4 4 0,-3 5 15,-2 5-15,-2 2 0,-1 4 16,-2 4-16,3 0 0,0 0 15,3 6-15,3 0 0,7-2 16,7-2-16,10-6 16,10-4-16,-1-6 0,-2-5 0,-5-2 15,-4 0-15,-1-2 0</inkml:trace>
  <inkml:trace contextRef="#ctx0" brushRef="#br0" timeOffset="159369.9188">20993 11250 0,'0'0'0,"0"0"0,0 0 0,0 0 16,-21 23-16,21-23 0,-23 31 15,10-11-15,-3 2 0,-1 1 16,-3 4-16,-2 3 0,2-3 0,3-5 16,4-4-16,2-4 15,2-2-15,3-5 0,2-4 16,4-7-16,4-4 0,2-5 15,4-6-15,7-9 16,4-7-16,0 2 0,0 2 0,7-3 16,2 4-16,1 1 15,-5 7-15,3 8 0,1 6 16,-5 5-16,-4 4 0,-3 10 16,-4 6-16,-4 3 0,-3 0 0,-7 11 15,-5 6-15,-1-2 0,-2 0 16,-2 2-16,0 3 0,2-5 15,2-4-15,0 5 0,3-1 16,3 2-16,1 0 0,0-9 16,0-7-16,0-5 0</inkml:trace>
  <inkml:trace contextRef="#ctx0" brushRef="#br0" timeOffset="159686.3353">21801 11235 0,'0'0'0,"0"0"0,0 0 15,-34-17-15,19 14 0,-8 2 0,-3 1 16,-10 2-16,-2 2 0,1 4 16,0 2-16,0 5 0,5 0 15,8 4-15,6 2 0,7 1 16,7 1-16,8-3 0,8-1 15,5-2-15,2-2 0,6 1 16,3 0-16,-2 0 16,-4 1-16,-7-3 0,-5-2 0,-12 5 15,-12-2-15,0-1 16,0-3-16,-9-1 0,-7-2 16,3-2-16,2-1 0,2-1 15,4 0-15,5-1 0</inkml:trace>
  <inkml:trace contextRef="#ctx0" brushRef="#br0" timeOffset="159936.1562">22242 11036 0,'0'0'0,"0"0"0,0 0 15,-14 25-15,14-25 0,-23 35 0,1-7 16,-2 3-16,0 3 0,-8 14 15,0 1-15,-1 7 0,5-5 16,4 1-16,9-8 0,8-9 16,7-5-16,10-4 0,7-5 15,0-10-15,4-4 0,6-5 16,5-4-16,-4-5 0,-1-2 0,0-11 16,1-7-16,-6 6 0,-4 5 15,-5 3-15</inkml:trace>
  <inkml:trace contextRef="#ctx0" brushRef="#br0" timeOffset="160102.903">21842 11340 0,'0'0'0,"0"0"0,25 2 15,-7-2-15,1 1 0,12 0 16,4 1-16,2-1 0,2 0 0,13 1 15,2 0-15,-7-2 0,-4-1 0,-2 0 16,-9-1-16,-7 1 0</inkml:trace>
  <inkml:trace contextRef="#ctx0" brushRef="#br0" timeOffset="160452.589">22333 11435 0,'0'0'0,"0"0"0,0 0 16,30 8-16,-30-8 0,31 4 0,-13-2 16,3-1-16,3 0 0,9-1 15,1-2-15,2-3 16,0-2-16,6-2 0,-3-2 0,-8 1 16,-4-1-16,-5 0 0,-5 0 15,-5 0-15,-4-1 0,-4 0 16,-6-1-16,-8 2 0,-7 2 15,-3 3-15,-3 3 0,-4 4 16,-4 3-16,0 5 0,0 2 16,0 4-16,-1 2 0,-1 9 0,3 1 15,7 1-15,5-2 0,11 5 16,7 1-16,9-2 0,7-4 16,12-3-16,8-5 0,6-6 15,3-4-15,18-5 0,6-3 16,-17-1-16,-13 1 0,-10 0 15</inkml:trace>
  <inkml:trace contextRef="#ctx0" brushRef="#br0" timeOffset="160819.4534">23324 11360 0,'0'0'0,"0"0"16,0 0-16,-35-4 0,17 4 15,-5 2-15,-4 1 0,-8 4 16,0 3-16,-3 1 0,-2 3 15,-3 4-15,5 1 0,6 2 16,6 1-16,7 1 0,4-2 0,8 2 16,8-4-16,10-6 0,7-2 15,10-6-15,7-2 16,4-5-16,2-3 0,7-6 16,0-4-16,-1-3 0,-6-2 0,-5-2 15,-3 0-15,-5 3 0,-6 1 16,-7 5-16,-4 2 0,-5 3 15,-4 2-15,-5 6 0,-5 6 16,-1 2-16,-1 3 0,0 7 16,0 6-16,4-2 0,1 0 15,2 6-15,2 1 0,5-1 0,5 0 16,7-2-16,5 0 16,3-7-16,3-4 0,6-4 15,6-6-15,-9 0 16,-7-2-16,-5 0 0</inkml:trace>
  <inkml:trace contextRef="#ctx0" brushRef="#br0" timeOffset="161252.3693">24007 11558 0,'0'0'0,"0"0"0,0 0 0,0 0 0,0 0 16,-16-24-16,16 24 16,-22-15-16,6 9 0,-3 1 0,-4 1 15,-1 1-15,-2 2 0,-9 5 16,0 2-16,2 5 0,1 3 15,2 2-15,3 4 0,-1 1 16,7-1-16,9 0 0,8 2 16,5-4-16,5-2 0,11-6 15,7-2-15,7-6 0,5-4 16,6-6-16,5-3 0,3-4 16,-3 1-16,3-9 0,-3-5 0,-8-1 15,-4-1-15,-1-5 16,1-4-16,-6 2 0,-6 1 0,-2-2 15,-4 2-15,-4 5 0,-5 4 16,-2 5-16,-3 4 0,-2 6 16,-1 3-16,-2 2 0,-1 4 15,-2 2-15,1 1 0,-5 7 16,-3 6-16,-2 4 0,-2 4 0,2 4 16,-3 8-16,-2 8 15,-1 1-15,2 1 0,4 1 16,5-2-16,3-2 0,10 5 15,7-2 1,9-15-16,7-5 0,1-9 0,-2-7 16,-3 1-16,-5-4 0,-5 1 15</inkml:trace>
  <inkml:trace contextRef="#ctx0" brushRef="#br0" timeOffset="161419.7194">24508 11534 0,'0'0'0,"0"0"15,0 0-15,-12 19 0,12-19 16,-11 21-16,11-21 0,-14 29 16,8-12-16,-1-1 0,0 0 15,2-1-15,1 0 0,1-4 16,2 0-16,1-6 0,0-5 16,2 3-16,-2-3 0,3 3 15</inkml:trace>
  <inkml:trace contextRef="#ctx0" brushRef="#br0" timeOffset="161585.9543">24492 11191 0,'0'0'0,"0"0"0,0 0 15,16 21-15,-9-11 0,2 0 0,2 1 16,2 0-16,2-1 0,0 1 15,-2-1-15,-1-2 0</inkml:trace>
  <inkml:trace contextRef="#ctx0" brushRef="#br0" timeOffset="161819.4332">24858 11200 0,'0'0'0,"-4"9"0,-3 5 0,0 1 16,-2 2-16,-5 12 0,-1 8 16,-5 10-16,-1 3 0,0 8 15,3-4-15,2-6 0,5-7 16,3 0-16,5-6 0,4-5 0,3-5 16,5-9-16,6-7 15,-5-4-15,-3 0 0,-1-1 0</inkml:trace>
  <inkml:trace contextRef="#ctx0" brushRef="#br0" timeOffset="162227.3856">25109 11540 0,'0'0'0,"0"0"15,-9 21-15,1-8 0,-2 3 0,-5 8 16,-2 4-16,3-1 0,2-2 15,1 4-15,3-1 0,5-4 16,2-3-16,7-3 0,7-2 16,5-8-16,3-5 0,5-8 15,5-5-15,-1-2 0,-1-2 0,3-9 16,2-7-16,3-4 16,-4 1-16,-6 4 0,-6 5 0,-6 5 15,-3 4-15,-4 5 0,-2 5 16,-4 5-16,-3 4 0,-8 12 15,-7 9-15,3 2 0,-1 2 0,-3 15 16,2 8-16,2-1 16,2 2-16,1 2 15,2 1-15,0-2 0,3-8 0,-3-2 16,-1-7-16,-4-6 0,-2-3 16,-13-5-16,-8-4 15,-8-11-15,-12-6 16,5-8-16,0-4 0,8 2 15,12 3-15,9 0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8:24:14.546"/>
    </inkml:context>
    <inkml:brush xml:id="br0">
      <inkml:brushProperty name="width" value="0.05292" units="cm"/>
      <inkml:brushProperty name="height" value="0.05292" units="cm"/>
      <inkml:brushProperty name="color" value="#FF0000"/>
    </inkml:brush>
  </inkml:definitions>
  <inkml:trace contextRef="#ctx0" brushRef="#br0">4078 2895 0,'0'0'0,"0"0"16,0 0-16,0 0 0,0 0 0,0 0 15,0 0-15,0 0 16,0 0-16,0 0 0,0 0 16,-7 26-16,7-26 0,-13 42 15,1-13-15,0 2 0,0 1 0,-7 16 16,-2 6-16,-7 9 0,1-5 16,-6 14-16,-1 0 0,-1-4 15,9-13-15,4-9 0,7-10 16,5-11-16,1-6 0,2-3 15,4-3-15,0-4 0</inkml:trace>
  <inkml:trace contextRef="#ctx0" brushRef="#br0" timeOffset="266.1884">4075 2853 0,'0'0'0,"12"-5"16,1-2-16,2 1 0,4 0 0,8-1 15,3 1-15,8 1 16,-5 3-16,1 3 0,0 3 0,-7 3 16,-3 2-16,-8 5 15,-5 2-15,-7 2 0,-7-1 0,-8 6 16,-8 4-16,-4 1 0,-5-2 16,-10 7-16,-4 1 0,1-5 15,1-4-15,2 1 0,3-5 16,9-5-16,4-5 0,7-7 15,8-7-15,7-5 0,9-5 16,-6 4-16,0 2 0,1 2 0</inkml:trace>
  <inkml:trace contextRef="#ctx0" brushRef="#br0" timeOffset="449.5661">4779 2538 0,'0'0'0,"0"0"16,0 0-16,0 0 0,-14 25 0,14-25 15,-18 37-15,7-11 0,0 1 16,-4 8-16,-4 4 16,-3 10-16,2-2 0,-2 8 0,3-3 15,2 0-15,2-10 0,4-3 16,4-3-16,3-9 0,2-5 16,1-6-16,0-3 0,0-3 15</inkml:trace>
  <inkml:trace contextRef="#ctx0" brushRef="#br0" timeOffset="799.3608">5026 2784 0,'0'0'0,"0"0"16,0 0-16,0 0 0,-16 17 0,16-17 16,-26 28-16,13-8 0,1 2 15,0 4-15,-2 3 0,2 3 16,0-3-16,6 0 0,2-1 15,4-6-15,4-4 0,8-3 16,3-5-16,2-5 0,-2-3 16,12-8-16,3-5 0,0-4 0,0-2 15,2-5-15,-2-1 0,-1-1 16,-2-1-16,4-6 0,-5-1 16,-4 6-16,-4 2 0,-5 8 15,-3 3-15,-3 4 0,-2 4 0,-5 5 16,-3 7-16,-4 1 0,-3 4 15,-2 6-15,-4 8 16,1 2-16,2 0 0,1 9 16,3 2-16,6-6 0,3-2 0,10-5 15,6-1-15,-2-7 0,-4-4 0,-3-3 16</inkml:trace>
  <inkml:trace contextRef="#ctx0" brushRef="#br0" timeOffset="1224.3394">6013 2801 0,'0'0'0,"0"0"0,0 0 0,0 0 0,0 0 15,-33-6-15,33 6 0,-40 5 16,18-1-16,-3 3 0,-4 1 16,-6 5-16,0 2 0,2 6 15,-2 3-15,-1 4 0,5-1 16,7-2-16,4-1 0,7-3 15,5 0-15,9-6 0,8-2 16,4-5-16,6-3 0,7-6 0,7-6 16,1-4-16,2-4 0,8-5 15,0-1-15,-6 0 0,-2 1 16,-2-5-16,-9-1 16,-3 5-16,-6 7 0,-6 6 0,-5 5 15,-3 5-15,-3 3 0,-4 8 16,-5 6-16,1 0 0,-1 3 0,-5 12 15,-3 3-15,6-1 16,2 1-16,-1-2 0,0-2 16,3-5-16,2-4 0,1-4 0,0-5 15,1-3-15,1-2 0,-4-4 16,-5-1-16,0-2 0,-2 0 16,-9-2-16,-7-1 0,1-1 15,2-1-15,4 0 0,4 1 16,3 0-16</inkml:trace>
  <inkml:trace contextRef="#ctx0" brushRef="#br0" timeOffset="2065.8254">6637 2801 0,'0'0'0,"0"0"16,0 0-16,0 0 0,0 0 0,-8-21 16,8 21-16,0 0 0,-25-14 15,11 10-15,-1 1 0,-4 1 16,-2 4-16,-3 2 15,-2 3-15,-9 4 0,1 2 0,2 3 16,-1 3-16,-1 8 0,4 1 16,7-3-16,2-2 0,7-1 15,5 0-15,6-5 0,6-4 16,4-4-16,6-2 0,5-5 16,2-2-16,3-2 0,0-3 0,0-3 15,1-5-15,-2-1 0,-1-2 16,-3-1-16,-3 2 0,-1-1 15,1 0-15,-6 2 0,-1 1 16,-2 2-16,-3 4 0,1 2 16,-1 5-16,-1 4 0,-2 2 0,-1 5 15,-1 2-15,-2 7 16,1 4-16,0 5 0,-4 5 16,0 7-16,-1 2 0,-3-2 15,0-2-15,-2-1 0,0-6 0,-2-5 16,1-2-16,-1-5 0,1-5 15,1-1-15,0-4 0,-1-3 16,0-4-16,3-3 0,0-2 16,3-3-16,0-1 0,5-6 15,4-4-15,6-4 0,3-5 0,-2 6 16,-1 2-16,-2 5 0</inkml:trace>
  <inkml:trace contextRef="#ctx0" brushRef="#br0" timeOffset="2416.283">6710 2983 0,'0'0'0,"0"0"16,0 0-16,0 0 0,23 8 0,-23-8 16,22 4-16,-22-4 0,31 3 15,-9-5-15,0 0 16,1-3-16,1 1 0,-1-4 0,2 0 15,3-6-15,-4 1 0,0-1 16,-6 2-16,-1-1 0,-4-2 0,-5 0 16,-5 0-16,-5 2 15,-5 0-15,-3 6 0,-6 3 16,-3 2-16,-3 2 0,-2 3 16,-3 3-16,-4 5 0,3 3 0,1 6 15,3 6-15,5-1 0,3-1 16,8 1-16,7 1 0,4 2 15,7-2-15,10-1 0,9-3 16,5-4-16,6-5 0,6-6 16,6-6-16,-13 1 0,-8-1 15,-6-1-15</inkml:trace>
  <inkml:trace contextRef="#ctx0" brushRef="#br0" timeOffset="2799.374">7665 2819 0,'0'0'15,"0"0"-15,0 0 0,0 0 16,-32-12-16,32 12 0,-39 2 16,13 1-16,-1 2 0,-2 2 15,-1 4-15,-6 5 0,-2 2 0,7 2 16,-1 3-16,1 3 0,6 0 16,10-3-16,6 0 0,7-3 15,4-1-15,8-6 0,7-5 16,5-5-16,6-4 0,4-4 15,4-6-15,0-3 0,1-3 16,5-7-16,-1-4 0,-4-2 16,-3-1-16,2-13 0,-3-2 15,-5 1-15,-4 2 0,-4 3 16,-4 1-16,-5 8 0,-4 7 0,-3 6 16,-3 3-16,-5 9 0,-4 4 15,-4 8-15,-2 7 0,0 3 16,-2 4-16,-5 8 0,-2 4 15,-1 4-15,1 4 0,-3 16 16,0 5-16,3-2 0,1 0 16,0 2-16,3-6 0,5-15 15,4-12-15,4-8 0</inkml:trace>
  <inkml:trace contextRef="#ctx0" brushRef="#br0" timeOffset="4117.3639">3439 2569 0,'0'0'0,"0"0"16,0 0-16,0 0 0,0 0 0,26-13 15,-26 13-15,32-10 16,-14 3-16,4-2 0,6-2 16,1 1-16,1 0 0,11-2 15,2 0-15,-4 0 0,-2 1 0,7-2 16,-4 3-16,-3 0 0,-5 1 16,1 2-16,-7 1 0,-8 3 15,-3 0-15,-5 6 0,-3 3 16,-7-6-16,0 0 0,-3-3 15,3 3-15,-3-2 0</inkml:trace>
  <inkml:trace contextRef="#ctx0" brushRef="#br0" timeOffset="4350.307">3418 2688 0,'0'0'15,"0"0"-15,0 0 0,28-20 0,-28 20 16,36-19-16,-16 10 0,6-2 0,-1 1 16,9-4-16,2 0 0,-4 0 15,0 0-15,4-1 0,-1 0 16,-6 3-16,-4 3 0,-3 1 16,-3 2-16,-4 1 0,-1 0 15,-2 2-15,-2 0 0,-4 2 0,0 0 16,0-1-16</inkml:trace>
  <inkml:trace contextRef="#ctx0" brushRef="#br0" timeOffset="4682.4437">4204 2416 0,'0'0'0,"0"0"0,0 0 16,0 0-16,0 0 0,0 0 0,0 0 16,0 0-16,0 0 0,0 0 15,0 0-15,32 0 0,-32 0 0,26-4 16,-26 4-16,34-4 15,-17 1-15,2-1 0,1 1 16,-1 1-16,0 0 0,-3-1 16,3 0-16,0 0 0,-3 2 0,-2-1 15,-3 2-15,-4 1 0,-1 0 16,-2 0-16,1 1 0,-2-2 16</inkml:trace>
  <inkml:trace contextRef="#ctx0" brushRef="#br0" timeOffset="4886.2565">4268 2489 0,'0'0'0,"0"0"16,0 0-16,0 0 0,0 0 0,0 0 15,25 0-15,-25 0 0,0 0 16,27-3-16,-27 3 0,26-4 15,-15 2-15,1-1 0,1 1 16,-2 0-16,-1 0 0,-1 0 0</inkml:trace>
  <inkml:trace contextRef="#ctx0" brushRef="#br0" timeOffset="5166.5481">4765 2453 0,'0'0'0,"0"0"15,0 0-15,0 0 0,0 0 0,30-2 16,-30 2-16,22-4 15,-22 4-15,22-3 0,-9 0 16,-1 2-16,-1 0 0,1 0 16,0-1-16,0 1 0,-2 3 0,-2-1 15,0 0-15,-2 0 0</inkml:trace>
  <inkml:trace contextRef="#ctx0" brushRef="#br0" timeOffset="5299.8239">4871 2480 0,'0'0'0,"0"0"16,22-4-16,-7 2 0,4 1 0,14-1 16,7 1-16,-2 0 15,1 0-15,-1 0 0,-5 1 0,-7 0 16</inkml:trace>
  <inkml:trace contextRef="#ctx0" brushRef="#br0" timeOffset="16516.2338">4811 7920 0,'0'0'0,"19"0"16,11 0-16,10 0 0,3 0 15,21-2-15,22-2 0,23-2 0,3 1 16,29-3-16,4-2 0,65-3 16,-14 1-16,6-2 0,4-1 15,-4 2-15,-3 2 0,17-7 16,13-3-16,-9 1 0,-2 1 16,6 1-16,6 2 0,-15 0 0,-9 2 15,-2 6-15,-3 5 16,-14 3-16,-11 4 0,-12 1 15,-7 0-15,-27 0 0,-18 0 0,-34-2 16,-25-1-16,-17 0 0</inkml:trace>
  <inkml:trace contextRef="#ctx0" brushRef="#br0" timeOffset="84867.8331">4918 7995 0,'0'0'0,"0"0"0,32-3 15,-17 1-15,2 0 0,14 0 0,7-2 16,4-1-16,4-2 0,19-1 16,6 0-16,14-3 0,-2-1 0,24-2 15,6-1-15,11-2 0,-7 1 16,58-6-16,-8 3 15,-17 2-15,-12 2 0,10 2 16,7 1-16,-12 0 0,-9 0 0,13 1 16,7 0-16,-13 4 0,-10 0 15,11 2-15,5-1 0,-16 2 16,-11 3-16,4-3 0,4-1 16,-17 2-16,-10 3 0,-2 2 15,-1 3-15,-15-5 0,-12-4 16,-6 0-16,-3 1 0,-12 2 0,-12 2 15,-7-2-15,-4-2 16,-9 0-16,-4 2 0,-11 0 0,-5 1 16,-7 2-16,-4 1 0,-13 0 15,-7-3-15,-4 0 0,-4-1 0,-16 1 16,-13 0-16,-1 1 16,-2 1-16,-18-2 0,-11-1 15,5 0-15,0 1 0,-18-1 16,-14-1-16,3 4 0,3 0 0,-19 2 15,-13 3-15,9-4 0,5 1 16,-19 2-16,-12 2 16,13 6-16,10 2 0,-16 2 0,-10 2 15,18-1-15,14 1 0,-9 8 16,-7 5-16,17-5 0,13-4 16,-1 4-16,-5 2 0,20-1 15,14-1-15,6-2 0,5-1 16,16-2-16,8-3 0,12 0 15,10 0-15,12-2 0,7-2 0,14-10 16,9-4-16,11-3 16,4-2-16,21-4 0,15-3 0,5 0 15,5 0-15,24-4 0,15-6 16,-2 2-16,-1 0 0,20-5 16,14-5-16,-3 0 0,-2 0 0,21 1 15,17 0-15,-11 7 16,-6 3-16,20-5 0,15-2 15,-14 2-15,-7 4 0,18-1 0,13 0 16,-17 4-16,-12 1 0,10 4 16,3 0-16,-19 2 0,-20 0 15,11 2-15,4 0 16,-21 4-16,-16 1 0,-10 3 0,-8 1 16,-17 0-16,-12-3 0,-16 1 15,-15 0-15,-13 1 0,-10-1 0,-19-2 16,-13-3-16,6 1 0,5 2 15,2-1-15</inkml:trace>
  <inkml:trace contextRef="#ctx0" brushRef="#br0" timeOffset="85434.3089">5155 7897 0,'0'0'0,"-19"0"0,-4-1 16,-1-1-16,-1 0 0,-14-4 0,-5 0 15,-2 0-15,0-1 0,-11-6 16,-1-2-16,6 0 0,2-1 16,-10-4-16,-2-3 0,10 0 15,5 1-15,-7-9 0,0-3 16,11 1-16,7-1 0,5-6 16,5-6-16,4 1 0,1 1 0,10-5 15,6-5-15,10 2 0,5 0 16,18-32-16,8 0 15,2 11-15,3 7 0,15 1 16,12-2-16,-2 6 0,0 4 0,14 3 16,11-1-16,-1 11 0,0 8 15,13 7-15,8 3 0,-7 13 16,-9 6-16,9 13 0,5 9 16,-12 6-16,-8 5 0,-2 13 15,-4 11-15,-14 1 0,-9 2 0,-6 8 16,-7 5-16,-18 0 0,-10 1 15,-17 5-15,-8 3 16,-9-8-16,-7-6 0,-19 5 0,-12 3 16,-9-12-16,-9-9 0,-15 1 15,-11 2-15,-1 0 0,-2 1 0,32-16 16,23-13-16,12-6 16</inkml:trace>
  <inkml:trace contextRef="#ctx0" brushRef="#br0" timeOffset="86287.4243">4533 9282 0,'0'0'0,"0"0"0,0 0 16,0 0-16,0 0 0,0 0 16,34 14-16,-34-14 0,29 7 0,-7-3 15,6 1-15,1 0 0,6-2 16,20 1-16,13-1 15,3-2-15,1-2 0,38-1 16,35-1-16,14 0 0,-8 2 0,98-6 16,36-2-16,-45 0 0,-31 0 0,34 1 15,23 0-15,-25 4 16,-16 2-16,37-3 0,27-2 16,-32 3-16,-21 2 0,38 1 15,24 0-15,-34 2 0,-23 3 0,23 4 16,18 2-16,-41-1 0,-27-1 15,10 1-15,6 1 0,-45-4 16,-29-2-16,-22-6 0,-13-5 16,-35-2-16,-24-3 0,-19 5 15,-13 1-15,-10 2 0</inkml:trace>
  <inkml:trace contextRef="#ctx0" brushRef="#br0" timeOffset="90401.1496">12500 8535 0,'0'0'16,"17"-2"-16,5 0 0,-1 0 0,2-1 15,14-1-15,5-2 16,8 0-16,-1 2 0,7 1 0,-3 0 15,-6 3-15,-4 1 0,-2-1 16,-9-1-16,-12 1 0,-6 0 16,-3 0-16,-2 0 0,-2 0 15</inkml:trace>
  <inkml:trace contextRef="#ctx0" brushRef="#br0" timeOffset="90835.7033">12789 8283 0,'0'0'0,"0"0"16,0 0-16,0 0 0,0 0 0,14 30 15,-14-30-15,8 30 0,-5-13 16,-2 6-16,0 4 16,-1-1-16,-1-1 0,-2 8 0,-2-1 15,0-2-15,-2-3 0,-7 3 16,-4-4-16,-1-2 0,0-5 15,0-3-15,1-4 0,3-2 16,2-2-16,0-3 0,2-2 16,3 0-16,0-2 0,6-2 15,3-2-15,4 0 0,5 1 0,8-2 16,6-1-16,1 0 16,2-2-16,3 2 0,3 0 15,2 2-15,-3 1 0,-3 2 0,-3 2 16,-4 1-16,-3 1 0,-7 6 15,-6 5-15,-6 3 0,-6 3 16,-9 4-16,-10 4 0,-1-2 16,-2-1-16,-10 2 15,-6-4-15,2-3 0,1-2 0,-4-1 16,3-2-16,5-4 0,5-4 16,6-8-16,4-5 0,5 2 15,5 0-15,2 0 0</inkml:trace>
  <inkml:trace contextRef="#ctx0" brushRef="#br0" timeOffset="90984.588">12624 8794 0,'0'0'0,"0"0"0,0 0 0,29 14 15,-14-8-15,3 5 0,2 5 16,4 1 0,4 1-16,5 2 0,4-1 15,8 3-15,-3-6 0,1-1 16,-7-1-16,-8-4 0</inkml:trace>
  <inkml:trace contextRef="#ctx0" brushRef="#br0" timeOffset="91184.7879">13448 8591 0,'0'0'0,"14"-2"0,7-3 16,7 0-16,-1 0 0,13 0 0,3 2 15,5 0-15,-4 0 0,-1-1 16,-2 1-16,-8-1 0,-5-1 16,-7 2-16,-5 2 0,-5-3 15,-5 0-15,-2 0 0,1 1 16,-2 1-16</inkml:trace>
  <inkml:trace contextRef="#ctx0" brushRef="#br0" timeOffset="91409.357">13693 8328 0,'0'0'0,"0"0"0,0 0 0,0 0 16,0 0-16,0 0 0,-2 36 15,2-36-15,-4 42 0,1-12 16,-2 8-16,0 3 0,-1 4 16,-1 16-16,-1 4 0,-1 5 15,2-7-15,2 3 0,0-11 16,2-3-16,0-13 0,1-9 0,1-7 15,-1-8-15,1-5 0,0-13 16,0-10-16,0 3 0,0 3 0,1 1 16</inkml:trace>
  <inkml:trace contextRef="#ctx0" brushRef="#br0" timeOffset="91585.4103">13677 8610 0,'0'0'15,"0"0"-15,0 0 0,0 0 16,0 0-16,0 0 0,-15 23 15,15-23-15,-21 37 0,5-12 0,-5 4 16,1 2-16,0 2 0,-7 7 16,1-1-16,-5 2 0,2-6 15,3-7-15,1-6 0,6-8 16,2-6-16,5-9 0,4-6 16,2 1-16,0 1 0,2 1 15</inkml:trace>
  <inkml:trace contextRef="#ctx0" brushRef="#br0" timeOffset="91717.6622">13521 8693 0,'0'0'0,"0"0"16,0 0-16,30 15 16,-30-15-16,27 29 0,-14-11 15,1 1-15,1 1 0,-1 1 16,-1 0-16,4 3 0,-2-3 0,-1-4 16,-2-4-16,0-5 15,-1-3-15,-1-2 0,-1 0 0,-3-1 16</inkml:trace>
  <inkml:trace contextRef="#ctx0" brushRef="#br0" timeOffset="91918.2548">14014 8407 0,'0'0'0,"9"-1"0,3-2 15,3 1-15,0 1 0,7 1 0,4 0 16,-2-1-16,0 1 0,0-2 15,1 1-15,-3 1 0,-3 0 16,-2-1-16,-4-1 0,-3 0 16,-2-1-16,-2 0 0,0 0 15,-2 2-15</inkml:trace>
  <inkml:trace contextRef="#ctx0" brushRef="#br0" timeOffset="92071.0046">14151 8259 0,'0'0'0,"0"0"16,0 0-16,0 0 16,5 29-16,-5-29 0,1 36 0,-2-14 15,-1 3-15,0 0 0,-1 1 16,0-1-16,-1-2 0,1 3 16,0-4-16,1-4 0</inkml:trace>
  <inkml:trace contextRef="#ctx0" brushRef="#br0" timeOffset="92701.2765">14020 8560 0,'0'0'15,"0"0"-15,20-4 0,-6 2 16,4 2-16,2-1 0,3 1 16,5 0-16,0 1 0,-3-1 15,-1 2-15,-4 0 0,0 1 0,-5 1 16,-4 1-16,-8 1 0,-4 3 15,-6 2-15,-5 3 0,-6 0 16,-5 0-16,-2 1 0,-1 2 16,-8 1-16,2 0 0,3-2 15,1 0-15,5-3 0,3 0 16,6-1-16,3-2 0,4 0 16,4 0-16,6 1 0,6-2 15,4 0-15,5-2 0,-1 0 16,2 0-16,1-3 0,0 1 0,2 0 15,1 1-15,-2-2 0,-2-1 16,-4 3-16,-2 1 0,0-1 16,-3 2-16,-1 0 0,1 2 15,-3 0-15,-1 0 0,-2 2 16,-1 0-16,-2 1 0,-2 1 16,-1 0-16,-2 2 0,-3-1 15,-2 0-15,-4-2 0,-4 0 16,-1-1-16,-1-1 0,-4-2 15,-3-1-15,-6 2 0,2-4 16,1 0-16,2-2 0,2-2 0,2-4 16,3-2-16,2-5 0,4-3 15,2 0-15,5-5 16,6-2-16,5 2 0,2 2 0,4 3 16,3 2-16,5 2 0,4 4 0,2 3 15,2 2-15,0 4 0,1 5 16,0 5-16,1 4 0,-3 1 15,-3-2-15,1 5 16,-3 1-16,-2-3 0,-3-3 0,-2-2 16,0-2-16,-6-5 0,0-1 15,-4-5-15,-3-3 0,0-6 16,-2-2-16,1 0 0,0 1 16,0 2-16</inkml:trace>
  <inkml:trace contextRef="#ctx0" brushRef="#br0" timeOffset="92851.1145">14441 8704 0,'0'0'0,"0"0"15,0 0-15,9 24 0,-7-7 16,1 3-16,1 4 0,-1 1 16,0 2-16,1 5 0,-1-1 15,-1-4-15,0-4 0,1-5 0</inkml:trace>
  <inkml:trace contextRef="#ctx0" brushRef="#br0" timeOffset="93036.0071">14761 8545 0,'0'0'16,"0"0"-16,25-1 0,-6 1 0,2 0 15,11-2-15,3 1 0,3 1 16,1 1-16,9-3 0,-3-1 16,-3-1-16,-4-1 0,-1 1 15,-9 1-15,-6-1 0</inkml:trace>
  <inkml:trace contextRef="#ctx0" brushRef="#br0" timeOffset="93201.9262">15109 8343 0,'0'0'0,"0"0"16,0 0-16,-6 19 0,6-19 0,-8 29 15,3-7-15,0 2 0,-1 4 16,-2 6-16,-2 0 0,2-5 16,1-5-16,2-3 0</inkml:trace>
  <inkml:trace contextRef="#ctx0" brushRef="#br0" timeOffset="93534.8245">14883 8733 0,'0'0'0,"0"0"16,0 0-16,0 0 0,0 0 0,0 0 16,23-13-16,-23 13 15,36-7-15,-13 2 0,4 2 16,1-2-16,1 0 0,-1 0 16,2 0-16,6-1 0,-1 1 0,-7-1 15,-4 1-15,-5 1 0,-6 3 16,-5 0-16,-6 1 0,-5 0 15,-5 0-15,-3 2 0,-2 0 16,-3 3-16,-4 1 0,-1 4 16,-1 1-16,0 4 0,1 2 0,-4 4 15,2 1-15,5 0 0,2-1 16,7-2-16,6-1 16,5-3-16,6-2 0,8-4 0,9-5 15,1-3-15,3-1 0,4-4 16,2-4-16,-1 0 0,-1 1 15,3-3-15,-3 0 0,-7 2 16,-4-1-16,-8 12 0,-8 8 16,-1-3-16,-1-2 0,-1 0 15</inkml:trace>
  <inkml:trace contextRef="#ctx0" brushRef="#br0" timeOffset="93735.1359">14869 8754 0,'0'0'16,"0"0"-16,0 0 0,-13 25 16,13-25-16,-19 34 0,6-13 15,-3 3-15,0 0 0,-4 4 16,-3 4-16,-5 4 0,3-1 0,-4 3 16,4-7-16,4-5 0,3-7 15,3-6-15,1-5 0,6-6 16,3-4-16,1 1 0,1 0 15,0 0-15</inkml:trace>
  <inkml:trace contextRef="#ctx0" brushRef="#br0" timeOffset="93918.1851">14776 8883 0,'0'0'0,"0"0"0,0 0 16,26 16-16,-26-16 0,29 22 16,-9-7-16,3 3 0,4 3 0,10 8 15,3 0-15,10 3 0,-1-3 16,1-3-16,1-3 0,4 2 15,-6-4-15,-2-5 0,-3-5 16,-6-4-16,-4-3 0,-5-6 16,-5-5-16,-5 2 0,-5 2 0,-3-1 15</inkml:trace>
  <inkml:trace contextRef="#ctx0" brushRef="#br0" timeOffset="94235.3834">15486 8663 0,'0'0'16,"0"0"-16,0 0 0,23 5 15,-13-1-15,0 2 0,1 3 16,-1 0-16,-1 2 0,-3 2 16,-4 2-16,-2-2 0,-4 0 0,-4 4 15,-5-1-15,-3-2 0,-4 0 16,0-2-16,0 0 0,3 0 15,0 0-15,4-1 0,2-1 16,2-1-16,4-2 0,4 1 16,3-2-16,9 0 0,6-1 0,8-2 15,4 0-15,6-2 16,2-1-16,14-2 0,4-4 0,-1 0 16,-2-3-16,5-4 0,-4-2 15,-9 0-15,-6 0 0,-4 0 16,-9 5-16,-6 2 0</inkml:trace>
  <inkml:trace contextRef="#ctx0" brushRef="#br0" timeOffset="94417.9244">16218 8437 0,'0'0'0,"16"-2"15,6-2-15,13-2 0,5 1 16,13-1-16,2 1 0,8 2 15,-4 0-15,-5 1 0,-3 0 16,-5 2-16,-9 0 0,-12-2 16,-9 1-16,-11 5 0,-10 7 0,2-3 15,1-3-15,0-1 0</inkml:trace>
  <inkml:trace contextRef="#ctx0" brushRef="#br0" timeOffset="94618.128">16418 8510 0,'0'0'0,"0"0"0,0 0 0,0 0 16,-3 23-16,3-23 0,-8 32 16,2-9-16,-1 3 0,-2 7 15,-2 3-15,-5 12 0,-1-1 0,-1 8 16,3-1-16,2-10 0,5-7 16,0-2-16,2-8 0,5-7 15,3-7-15,5-9 0,4-8 16,-2 1-16,-1 0 0,-3 2 15</inkml:trace>
  <inkml:trace contextRef="#ctx0" brushRef="#br0" timeOffset="94843.0258">16671 8521 0,'0'0'0,"0"0"0,0 0 15,-6 33-15,1-13 0,0 9 16,-2 8-16,-2 4 0,-1 3 15,-3 14-15,-2 13 0,0-8 16,4-6-16,0 1 0,2-8 16,1-8-16,2-9 0,1-3 15,1-9-15,1-7 0,0-5 16,-3-10-16,0-7 0,-1-3 16,-1 0-16,2 1 0,0 3 0,2 1 15</inkml:trace>
  <inkml:trace contextRef="#ctx0" brushRef="#br0" timeOffset="94987.1819">16365 8672 0,'0'0'15,"0"0"-15,0 0 0,0 0 16,32-1-16,-32 1 0,32 1 16,-32-1-16,37 3 0,-16-2 0,0 2 15,0-1-15,-1 0 0,1 2 16,-5 1-16,-1 0 0,-3-2 15,-2 1-15</inkml:trace>
  <inkml:trace contextRef="#ctx0" brushRef="#br0" timeOffset="95151.5666">16256 8826 0,'0'0'0,"0"0"16,0 0-16,0 0 0,0 0 0,27 0 15,-27 0-15,34-1 16,-10 1-16,1 0 0,4 0 15,-1 1-15,1 3 0,5-2 0,-2-1 16,-5 1-16,-5 1 16,-4-1-16,-2 0 0,-3-1 15</inkml:trace>
  <inkml:trace contextRef="#ctx0" brushRef="#br0" timeOffset="95318.2107">16143 9091 0,'0'0'0,"0"0"15,0 0-15,0 0 0,25 3 0,-25-3 16,39-3-16,-11 0 0,3-2 16,5 1-16,5-3 0,14-3 15,2-2-15,12-6 0,-2-1 16,-12 3-16,-11 4 0,-7 2 16</inkml:trace>
  <inkml:trace contextRef="#ctx0" brushRef="#br0" timeOffset="95718.5007">17219 8409 0,'0'0'0,"0"0"0,0 0 16,-1 22-16,1-22 0,-4 26 0,-1-9 15,1 1-15,-2 3 0,1 0 16,-1-1-16,-1 5 0,-1-3 15,1-4-15,2-5 0,0-2 16,2-2-16,1-4 0,2-5 16,1-3-16,1-5 0,3-6 15,1-4-15,4-1 0,5-2 16,2-3-16,4-2 0,1 2 0,1 3 16,8-2-16,1 4 0,-3 3 15,-4 4-15,-2 3 0,-3 5 16,-2 4-16,-2 3 0,-4 7 15,-2 6-15,-5 3 0,-4 4 16,-1 3-16,0 2 0,1 0 16,1-2-16,5-1 0,3-5 15,4-1-15,4-1 0,3-5 0,2-1 16,1-2-16,1 1 0,4-3 16,-2-2-16,-6-6 0,-4-3 15,-5 0-15,-2 2 0,-2-1 16</inkml:trace>
  <inkml:trace contextRef="#ctx0" brushRef="#br0" timeOffset="95903.6475">17128 8901 0,'0'0'0,"0"0"15,0 0-15,49 1 16,-11-2-16,-2 0 0,0 0 0,13-1 15,5-2-15,4 1 0,-8 2 0,4 0 16,-6 2-16,-12-2 0,-8 1 16,-7-1-16,-5 1 0,-3 0 15</inkml:trace>
  <inkml:trace contextRef="#ctx0" brushRef="#br0" timeOffset="96284.8819">17443 8845 0,'0'0'16,"0"11"-16,0 4 0,0 4 0,-1 4 15,-1 14-15,-3 8 16,-2 9-16,-3-2 0,-1 4 0,0-5 16,1-9-16,0-9 0,-1-7 15,-1-5-15,-5-3 0,-3-3 0,-4-8 16,-3-5-16,2-4 15,3-3-15,-1-6 0,0-4 16,4-6-16,6-5 0,5-6 0,6-6 16,4 8-16,4 5 0,7 6 15,8 3-15,5 5 0,5 3 16,12 5-16,10 5 0,1 3 16,1 3-16,11 9 0,2 4 15,-9-1-15,-5 3 0,1 4 16,-6 0-16,-13-2 0,-8 1 0,-14 7 15,-11 2-15,-9-10 16,-8-5-16,-20-1 0,-11-1 16,-2-2-16,-3 0 0,15-4 0,10-4 15,6-2-15</inkml:trace>
  <inkml:trace contextRef="#ctx0" brushRef="#br0" timeOffset="96437.7669">18132 9338 0,'0'0'0,"0"0"0,0 0 16,0 0-16,0 0 0,0 0 16</inkml:trace>
  <inkml:trace contextRef="#ctx0" brushRef="#br0" timeOffset="100634.7493">4875 11285 0,'0'0'0,"19"0"15,9-1-15,13 1 0,3-1 0,32 0 16,32-1-16,17-2 16,-5 0-16,44-5 0,16-3 15,40-6-15,-45 0 0,6 2 0,3 0 16,-13 1-16,-8-2 0,8 2 16,5 1-16,-19 0 0,-14 0 15,4 2-15,1 1 0,-19 2 16,-12 2-16,-5 3 0,-3 2 15,-22 0-15,-16 0 0,-21 1 16,-16 0-16,-11 1 0</inkml:trace>
  <inkml:trace contextRef="#ctx0" brushRef="#br0" timeOffset="102554.8249">9230 10283 0,'0'0'0,"0"0"16,20 15-16,-10-9 0,2 0 0,1 3 16,1 1-16,1 4 0,-3-2 15,-1-3-15,-2 0 0,-2-2 16</inkml:trace>
  <inkml:trace contextRef="#ctx0" brushRef="#br0" timeOffset="102837.9972">9041 10530 0,'0'0'0,"0"0"15,26-5-15,-10 2 0,2 2 16,7-1-16,3 0 0,-2 2 16,-1 1-16,-2 3 0,-3 2 15,-5 3-15,-6 1 0,-9 10 16,-8 7-16,-3 0 0,-3 2 0,-8 3 15,-7 3-15,5-3 0,2-3 16,0 3-16,4-2 16,5-6-16,3-4 0,8-5 0,5-4 15,10-7-15,9-5 0,14-9 16,12-8-16,1-6 0,3-5 16,8-6-16,6-2 0,-8 4 15,-13 8-15,-12 6 0</inkml:trace>
  <inkml:trace contextRef="#ctx0" brushRef="#br0" timeOffset="103034.6228">10035 10176 0,'0'0'0,"0"0"0,0 0 0,-19 21 0,19-21 16,-23 28-16,6-6 0,-3 5 16,-2 2-16,-9 13 0,-1 2 15,-6 11-15,1 1 0,-6 4 16,3-4-16,4-5 0,5-7 0,1-4 15,4-9-15,5-6 0,5-7 16,4-9-16,2-8 0,4 0 16,0-1-16,2 1 0</inkml:trace>
  <inkml:trace contextRef="#ctx0" brushRef="#br0" timeOffset="103185.0412">9834 10624 0,'0'0'0,"0"0"0,0 0 16,21 25-16,-10-12 0,2 3 15,3 3-15,3 8 0,2 0 0,0 2 16,1 2-16,7 3 0,0-3 16,-1-5-16,2-5 0,-2-9 15,-2-6-15,-4-1 0,-4-1 16,-4-1-16</inkml:trace>
  <inkml:trace contextRef="#ctx0" brushRef="#br0" timeOffset="103368.0719">10375 10318 0,'0'0'0,"0"0"15,30-4-15,-7-1 0,4 0 0,16 0 16,7-1-16,5 1 0,4 0 16,15 1-16,1 1 0,8-1 15,-4 2-15,0-3 0,-9 1 16,-16 3-16,-10 1 0,-8 0 0,-9 0 15,-9 0-15</inkml:trace>
  <inkml:trace contextRef="#ctx0" brushRef="#br0" timeOffset="103569.1737">11098 10101 0,'0'0'0,"0"0"16,0 0-16,-24 20 0,13-9 0,-5 4 15,-6 3-15,-2 4 0,-1 4 16,-10 10-16,-2 3 0,-4 8 16,2-2-16,-3 5 0,6-4 15,8-8-15,7-6 0,5-7 16,2-6-16,4-4 0</inkml:trace>
  <inkml:trace contextRef="#ctx0" brushRef="#br0" timeOffset="103767.9099">10794 10479 0,'0'0'15,"0"0"-15,-3 21 0,0-4 0,-2 4 16,-1 10-16,-1 4 0,0 1 16,1-1-16,0 6 0,3-4 15,0-7-15,-1-6 0,2-6 16,0-3-16,2-8 0,1-4 0,-1-3 15,1-7-15,-1 2 0,0 2 16,0 0-16</inkml:trace>
  <inkml:trace contextRef="#ctx0" brushRef="#br0" timeOffset="104617.7876">10750 10485 0,'0'0'0,"0"0"16,0 0-16,22-11 0,-22 11 0,28-9 15,-8 5-15,2-2 0,1 1 0,2 0 16,2 0-16,7 1 15,0 2-15,-3 3 0,-4 1 16,-2 3-16,-4 2 0,-5 4 16,-2 5-16,-3 4 0,-2 3 0,-2 9 15,-3 4-15,-2 1 0,0-1 16,-4-3-16,0-1 0,0-4 16,-1-4-16,-2 2 0,1-4 15,0-3-15,-1-5 0,-2-5 16,-1-3-16,-2-4 0,-1-3 0,-1-5 15,-3-4-15,0-3 0,-2-5 16,-1-3-16,-3-5 16,0 2-16,0 0 0,2 1 15,2 1-15,3 3 0,3 2 0,1 0 16,2 4-16,4 3 0,2 3 16,6 1-16,6 2 0,6-1 15,2 0-15,3 4 0,1 2 16,3 1-16,0 1 0,-1 1 15,0 0-15,-5 2 0,-3-1 0,-8 2 16,-4 2-16,-9 1 0,-5 2 16,-7 0-16,-5 2 0,-6-1 15,-4-1-15,-1-1 0,-1-2 16,1-2-16,1-1 0,-1 1 16,4-3-16,7-1 0,6 0 15,6-1-15,4 0 0,9 0 16,6-1-16,8 0 0,6 1 15,5-1-15,2 0 0,5 0 16,1-2-16,-2 2 0,-1 1 0,2 1 16,-3 1-16,-6 0 0,-6 1 15,-10-1-15,-7 1 0,-9 1 16,-6 0-16,-10 2 0,-9 1 16,-4 0-16,-4 0 0,-12 2 15,-7-2-15,0 2 0,-1 0 16,-5-1-16,5-2 0,8-3 0,7-2 15,9-1-15,7-1 16,10 1-16,5-2 0,17 2 0,10 1 16,8-2-16,8 0 0,14-3 15,12-1-15,6-1 0,4 1 16,16-4-16,1-2 0,8 1 16,-7-1-16,19-2 0,-18 4 15,-23 1-15,-16 0 0,-18 2 16,-13 1-16,-13 0 0,-9 0 15,-9 5-15,-6 0 0,-9-3 16,-6-4-16,-4 6 0,-7 2 0,0 4 16,1 1-16,-12 6 0,-1 3 15,3 4-15,5 5 0,3 0 16,4-1-16,4 2 0,4 0 16,1-2-16,3 0 0,7-4 15,5-1-15,4-5 0,5-1 16,4-6-16,4-2 0,1-2 15,1 0-15,0-2 0</inkml:trace>
  <inkml:trace contextRef="#ctx0" brushRef="#br0" timeOffset="104788.0106">11011 10988 0,'0'0'15,"0"0"-15,7 21 0,-2-6 16,2 3-16,1 1 0,1 4 15,3 5-15,2 0 0,0-1 16,1-1-16,1 2 0,0-6 0,-1-8 16,1-5-16,-4-2 0,-2-1 15,-3-1-15</inkml:trace>
  <inkml:trace contextRef="#ctx0" brushRef="#br0" timeOffset="105001.2031">11822 10472 0,'0'0'0,"0"0"0,0 0 0,-3 26 16,3-26-16,-13 35 0,-2-7 15,-3 1-15,-1 2 0,-9 8 16,-4 1-16,-6 4 0,4-5 0,1-3 15,8-6-15,5-8 0</inkml:trace>
  <inkml:trace contextRef="#ctx0" brushRef="#br0" timeOffset="105217.9448">11717 10814 0,'0'0'0,"2"10"15,1 5-15,0 3 0,-2 4 0,0 9 16,0 2-16,-1 5 16,0-2-16,1-5 0,0-4 15,0-2-15,1-6 0,1-4 0,-1-5 16,3-7-16,3-4 0,2-15 16,2-10-16,-2 5 0,-1 3 0,-3 4 15</inkml:trace>
  <inkml:trace contextRef="#ctx0" brushRef="#br0" timeOffset="105418.1542">12021 10485 0,'0'0'0,"0"0"16,-5 27-16,1-6 0,1 3 16,-1 12-16,0 5 0,1 5 15,1-4-15,4 7 0,5-2 16,0-8-16,3-5 0,5-8 15,3-7-15,0-5 0,0-3 0,0-4 16,2-1-16,-2-6 0,-2-5 16,0-9-16,-1-8 15,-3 6-15,-3 2 0,-2 4 0</inkml:trace>
  <inkml:trace contextRef="#ctx0" brushRef="#br0" timeOffset="105568.6266">11980 10740 0,'0'0'15,"0"0"-15,0 0 0,0 0 16,38 3-16,-38-3 0,45-6 16,-16 4-16,3-1 0,4-1 0,4 0 15,9-3-15,0-2 0,-1 0 16,-8 2-16,-8 1 0</inkml:trace>
  <inkml:trace contextRef="#ctx0" brushRef="#br0" timeOffset="105751.6631">12383 10386 0,'0'0'0,"0"0"15,0 0-15,0 0 0,24 11 16,-24-11-16,35 10 0,-9-5 16,2-1-16,5 0 0,4 0 15,10 1-15,2-2 0,-3-3 16,-1-2-16,2 1 0,-10 0 15,-6-1-15</inkml:trace>
  <inkml:trace contextRef="#ctx0" brushRef="#br0" timeOffset="105885.2966">12699 10433 0,'0'0'16,"0"0"-16,0 0 0,-19 18 15,19-18-15,-15 22 0,5-6 16,-1 0-16,-1 1 0,-5 7 15,0 1-15,-1-2 0,2-3 0,2-4 16,3-1-16,1-3 0</inkml:trace>
  <inkml:trace contextRef="#ctx0" brushRef="#br0" timeOffset="106268.3777">12474 10623 0,'0'0'0,"0"0"0,0 0 15,0 24-15,0-24 0,0 29 16,-1-10-16,0 1 0,-1 1 0,0 0 16,-1 0-16,1 4 0,0-3 15,1-5-15,1-4 0,0-3 16,0-4-16,2-6 0,0-5 16,1-1-16,0-3 0,0-2 15,1-3-15,1-1 0,2-2 16,4-1-16,4-3 0,2 2 15,-1-1-15,4 4 0,2 2 0,7 3 16,0 3-16,0 4 16,-1 3-16,-2 2 0,1 3 0,-2 2 15,-1 4-15,-3 2 0,-2 1 16,-5 1-16,-3 4 0,-5 2 16,-3 0-16,-4 1 0,-2 0 15,-3-1-15,-2 1 0,-1-4 16,-4-1-16,0-4 0,-1-1 0,-4-10 15,-1-7-15,4 2 16,3-1-16,2 3 0</inkml:trace>
  <inkml:trace contextRef="#ctx0" brushRef="#br0" timeOffset="106568.121">12752 10697 0,'0'0'0,"0"0"0,0 0 15,-2 22-15,2-22 0,-10 27 0,1-6 16,-2 2-16,-1 4 0,-9 11 15,-3 3-15,0-2 0,-1-2 0,-2 6 16,1-6-16,4-6 0,1-7 16,-4-2-16,1-7 0,3-8 15,3-7-15,7-4 0,3-3 16,5-10-16,2-5 0,0 3 16,1 4-16,8-12 0,7-8 15,7 6-15,4 10 0,0 9 16,0 7-16,2 9 0,0 6 15,0 5-15,2 2 0,0 5 16,1 5-16,-3-1 0,-1-2 0,4 8 16,-1 0-16,0-5 0,-1-3 15,-2-6-15,0-2 0,-4-9 16,-2-8-16,-4 1 0,-5-1 16,-3-1-16</inkml:trace>
  <inkml:trace contextRef="#ctx0" brushRef="#br0" timeOffset="106751.896">13231 10640 0,'0'0'0,"0"0"0,0 0 0,6 27 16,-6-27-16,7 32 0,-4-12 15,-1 1-15,1 3 0,-1 5 16,0 1-16,0-4 0,0-7 0,1-1 15,-1-3-15,-1-4 0</inkml:trace>
  <inkml:trace contextRef="#ctx0" brushRef="#br0" timeOffset="107034.5987">13274 10640 0,'0'0'0,"0"0"0,19 3 16,-19-3-16,34 8 0,-16-4 15,3 3-15,7 2 0,-1 1 16,-1 1-16,-3 0 0,-4 1 0,-4 2 16,-7-1-16,-7-1 15,-4-1-15,-5 0 0,-4 0 0,-5 1 16,-4-2-16,-3-1 0,-6 0 16,0-1-16,4-1 15,3 0-15,5-4 0,5-2 16,3 1-16,2 1 0,8-3 0,8-1 15,6-1-15,7 0 0,8-1 16,7-4-16,12-1 0,1-2 16,-9 2-16,-7 1 0,-6 2 15</inkml:trace>
  <inkml:trace contextRef="#ctx0" brushRef="#br0" timeOffset="107418.0092">14193 10399 0,'0'0'0,"0"0"15,0 0-15,0 0 0,0 0 16,0 0-16,0 0 0,0 0 16,0 0-16,0 0 0,-24-6 15,24 6-15,-26 20 0,8-9 16,-4 1-16,-3 3 0,0 2 0,-12 2 16,-3 1-16,0-3 15,0-4-15,-7 0 0,1-4 16,3 0-16,3-2 0,8 0 15,6-2-15,-4-6 0,-2-5 0,3-2 16,9-2-16,7 2 0,7 0 16,8 2-16,7 2 0,1 1 15,2 2-15,1 3 0,2 3 16,3 5-16,3 2 0,-1 7 16,0 7-16,-3 3 0,-1 3 0,-4 5 15,-3 3-15,-2 10 16,-1-1-16,-3-2 0,-1-3 15,-2-4-15,0-6 0,-4 2 16,-3-6-16,-5-7 0,-3-4 0,-3-9 16,-2-4-16,7-3 0,3-1 15,2 1-15</inkml:trace>
  <inkml:trace contextRef="#ctx0" brushRef="#br0" timeOffset="107586.304">13893 10739 0,'0'0'0,"11"-1"16,7 0 0,9-1-16,9 0 0,7-1 15,-3 0-15,11 0 0,1-2 16,-7 1-16,-4 1 0,0 0 0,-7-1 16,-9 1-16,-7 0 0,-5 0 15,-2 1-15,-3 1 0</inkml:trace>
  <inkml:trace contextRef="#ctx0" brushRef="#br0" timeOffset="107802.0076">14103 10817 0,'0'0'0,"0"0"16,0 0-16,6 29 0,-4-11 0,1 7 16,-1 4-16,-1 2 0,-1 2 15,0 13-15,1 4 0,0-5 16,0-3-16,3 7 0,0-6 15,0-5-15,1-5 0,-2-1 16,-1-5-16,-3-6 0,-1-6 0,-3-6 16,-4-4-16,-1-4 0,0-2 15,2 0-15,2 0 0,0-1 16</inkml:trace>
  <inkml:trace contextRef="#ctx0" brushRef="#br0" timeOffset="107953.5308">14718 11310 0,'0'0'0,"0"0"0,0 0 16,0 0-16,0 0 0,0 0 0,0 0 15,0 0-15</inkml:trace>
  <inkml:trace contextRef="#ctx0" brushRef="#br0" timeOffset="113018.6986">4631 12912 0,'0'0'16,"13"-1"-16,5 1 0,4 0 0,4 0 16,18 1-16,6 1 0,18 0 15,3 1-15,27 0 0,9-2 16,15-1-16,-5 0 0,68-1 15,19-2-15,-19-3 0,-13-3 0,13 0 16,9-3-16,-10 3 16,-6 1-16,25-1 0,18-1 15,5-3-15,4-2 0,10 3 16,7 2-16,-47 4 0,-31 4 0,20-1 16,12-1-16,-2 1 15,-3 3-15,-4 3 0,-2 4 16,-52-4-16,-34-1 0,-22 1 0,-15 0 15,-13 4-15,-9 1 0,-14-3 16,-10 0 0,-7-4-16</inkml:trace>
  <inkml:trace contextRef="#ctx0" brushRef="#br0" timeOffset="116151.5695">11126 11837 0,'0'0'15,"0"0"-15,0 0 0,-15 26 16,15-26-16,-24 29 0,5-6 16,-5 3-16,-2 4 0,-15 13 0,-6 5 15,-12 13-15,1-1 0,-12 14 16,3 1-16,-2 0 0,6-8 0,3 2 15,11-5-15,-2 1 16,17-21-16,10-13 0</inkml:trace>
  <inkml:trace contextRef="#ctx0" brushRef="#br0" timeOffset="116418.8722">11743 11736 0,'0'0'0,"0"0"0,0 0 15,-2 36-15,2-36 0,-13 41 16,-2-8-16,-11 13 0,-4 5 16,-4 6-16,-3 9 0,-5 6 15,4-9-15,1 6 0,2 4 0,6-4 16,8-13-16,11-12 0,8-9 15,10-10-15,7-10 0,7-8 16,5-8-16,-1-5 0,3-3 16,1-7-16,4-4 0,-10 6 15,-5 2-15,-5 3 0</inkml:trace>
  <inkml:trace contextRef="#ctx0" brushRef="#br0" timeOffset="116585.9428">11327 12143 0,'0'0'0,"0"0"0,28 1 15,-7 0-15,4 0 0,14-1 16,7-1-16,13 0 0,2 1 0,12 0 16,2 2-16,-16-2 15,-14 1-15,-10-1 0</inkml:trace>
  <inkml:trace contextRef="#ctx0" brushRef="#br0" timeOffset="116985.4177">12144 12011 0,'0'0'0,"0"0"0,0 0 15,0 0-15,-10 26 0,10-26 16,-20 35-16,7-13 0,-2 3 0,1 2 15,1 2 1,2 2-16,1-1 0,0 7 0,3-3 16,3 2-16,4-6 0,9-5 15,5-5-15,6-6 0,4-7 0,8-6 16,5-6-16,2-3 0,1-3 16,7-11-16,1-7 0,-4-1 15,-2-2-15,1-5 0,-5 1 16,-8 5-16,-8 3 0,-7 7 15,-5 7-15,-6 6 0,-5 5 16,-9 6-16,-8 7 16,0 12-16,0 9 0,2-1 15,3-3-15,0 6 0,1 5 16,1 1-16,3-4 0,8 0 16,6-1-16,5-4 0,3-2 0,18-11 15,14-7 1,-12-3-16,-9-2 15,-5-1-15</inkml:trace>
  <inkml:trace contextRef="#ctx0" brushRef="#br0" timeOffset="117288.3056">12996 12182 0,'0'0'0,"0"0"0,-10 21 0,3-7 16,0 3-16,-5 2 0,-1 2 15,-4 6-15,0 0 0,-2 3 16,2-2-16,2-6 0,4-2 16,3-7-16,1-5 15,1-6-15,3-6 0,3-4 0,3-4 16,3-5-16,2-4 0,3-3 16,2-2-16,2-3 0,1 2 15,-2 4-15,-1 2 0,2 4 16,0 2-16,2 4 0,1 4 15,1 3-15,0 3 0,0 4 16,-1 3-16,3-1 0,2 3 16,2-3-16,1-2 0,-5-1 0,-3 1 15,-4-1-15</inkml:trace>
  <inkml:trace contextRef="#ctx0" brushRef="#br0" timeOffset="117626.2887">13484 12085 0,'0'0'0,"0"0"0,0 0 16,-13 27-16,13-27 0,-22 38 16,3-14-16,0 1 0,1 1 15,-5 9-15,0 1 16,5-6-16,0-3 0,2-1 0,2-5 16,7-10-1,4-6-15,3-8 0,4-5 0,3-6 16,6-4-16,2-4 0,3-3 0,1-4 15,4-3-15,1 2 16,1 2-16,6 1 0,0 7 16,-2 4-16,-2 6 0,0 6 0,-1 5 15,-2 7-15,-2 6 0,-2 4 16,-1 6-16,-6 4 0,-2 3 16,-3 4-16,-4 2 0,1 2 15,-2 3-15,0 1 0,-1-3 16,2-9-16,0-6 0,0-8 15,-2-4-15,0-2 16</inkml:trace>
  <inkml:trace contextRef="#ctx0" brushRef="#br0" timeOffset="118001.3317">14979 12226 0,'0'0'0,"0"0"15,0 0-15,0 0 0,-4-28 0,4 28 16,-28-16-16,7 11 16,-4 0-16,-7 6 0,-6 4 15,-9 3-15,1 3 0,-12 11 16,0 5-16,-3 7 0,8 0 0,15 1 16,9-1-16,6 1 0,6-6 0,15-6 15,10-3 1,10-6-16,8-3 0,14-10 0,9-7 15,-1-3-15,-2-5 0,6-5 16,4-5-16,-9-2 0,-6-1 16,0-4-1,-5-2-15,-9 10 0,-7 6 16,-7 8-16,-5 1 0,-6 9 0,-3 6 16,-4 2-16,0 5 0,-1 6 15,1 7-15,2 0 0,0-1 0,9 0 16,5 0-16,3-3 15,4-4-15,-4-4 0,-3-3 16,-2-2-16</inkml:trace>
  <inkml:trace contextRef="#ctx0" brushRef="#br0" timeOffset="118436.3243">15722 11966 0,'0'0'0,"0"0"16,-5 25-16,-1-4 0,0 3 0,-7 14 15,-2 6-15,-5 11 0,-1 1 0,0 6 16,4-3-16,1-11 16,3-8-16,-1-4 0,1-10 0,4-8 15,1-5-15,1-9 0,2-4 16,1-7-16,2-9 0,4-6 15,4-7-15,2 1 0,2-4 16,9-5-16,9 1 0,1 4 16,0 3-16,8 7 0,5 5 15,5 4-15,-1 5 0,1 7 16,-2 6-16,-8 3 0,-5 3 0,-5 7 16,-5 5-16,-5 0 15,-3 2-15,-9 2 0,-6 2 0,-7-4 16,-4 0-16,-10-2 0,-8 2 15,-3-5-15,-2-3 0,-8-3 16,-7-2-16,2-5 0,1-4 16,5-8-16,4-6 0,7-10 0,5-7 15,6 8-15,6 4 16,3 4-16</inkml:trace>
  <inkml:trace contextRef="#ctx0" brushRef="#br0" timeOffset="118620.3363">16633 11869 0,'0'0'0,"0"0"0,0 25 15,-4-2-15,0 5 0,-8 18 16,-5 10-16,-1 1 0,-2 3 0,-6 9 16,-4 9-16,2-10 15,3-7-15,0-3 0,7-10 16,4-14-16,5-9 0,2-7 0,1-4 15,2-3-15</inkml:trace>
  <inkml:trace contextRef="#ctx0" brushRef="#br0" timeOffset="118801.6971">16919 12333 0,'0'0'0,"0"0"0,0 0 16,-11 29-16,5-12 0,-1 1 15,-1 3-15,1-1 16,-2-1-16,-2 1 0,-1-3 16,5 0-16,5-2 0,1-2 15,0-3-15,0 0 16</inkml:trace>
  <inkml:trace contextRef="#ctx0" brushRef="#br0" timeOffset="118919.1633">17110 11897 0,'0'0'0,"0"0"16,0 0-16,0 0 0,24 6 0,-24-6 16,26 13-16,-11-3 0,2 0 15,-3 0-15,-2-2 16,-1-1-16</inkml:trace>
  <inkml:trace contextRef="#ctx0" brushRef="#br0" timeOffset="119235.6532">17311 12388 0,'0'0'0,"0"0"0,-3 13 0,0-4 16,0-1-16,-1 2 15,-2 0-15,1-1 0,-1-1 0,-1-3 16,2-5 0,3-6-16,2-4 0,1 0 0,1-1 15,4-6-15,2-4 0,2 0 16,1 3-16,7-2 0,5 1 15,0 4-15,2 2 0,9 4 16,3 8-16,-4 1 0,-2 1 0,-3 7 16,-3 4-16,-4 2 0,-3 3 15,-1 8-15,-2 4 16,-5-1-16,-4 1 0,-4 0 16,-2 0-16,-1-1 0,0-2 0,1-5 15,2-6-15,-1-3 0,1-3 0,-1-1 16</inkml:trace>
  <inkml:trace contextRef="#ctx0" brushRef="#br0" timeOffset="119619.9456">18385 12380 0,'0'0'16,"0"0"-16,0 0 0,0 0 0,-7-22 15,7 22-15,-19-18 0,19 18 16,-34-14-16,10 11 0,-5 2 15,-2 4-15,-2 2 0,-10 6 16,1 5-16,4 0 0,2 2 0,0 7 16,5 2-1,8-4-15,8-3 0,12 1 16,13-5-16,13-9 16,14-6-16,7-7 0,0-5 0,8-12 15,6-8 1,-5-7-16,-4-2 0,-1-9 0,0-8 15,-8 6-15,-4 4 0,1-17 16,-10 10-16,-12 17 0,-7 10 16,-5 18-16,-2 5 0,-1 4 15,2 1-15,-7 8 0,-6 5 16,0 7-16,-1 6 0,-4 15 16,0 9-16,-1 2 15,0 9-15,0 0 0,4-7 0,2 5 16,4-3-16,4-12 0,3-8 15,0-10-15,0-7 0,0-7 16</inkml:trace>
  <inkml:trace contextRef="#ctx0" brushRef="#br0" timeOffset="119985.708">19101 12375 0,'0'0'0,"0"0"0,0 0 16,0 0-16,27 11 0,-27-11 16,39 11-16,-13-5 0,0-1 15,12-2-15,2-2 0,0 0 16,-1-1-16,6-3 0,-2-2 16,-4-2-16,-4-2 0,-3-4 15,-8-3-15,-11-1 0,-5-3 16,-8-1-16,-7 2 0,-4 5 15,-3 1-15,-8 5 16,-7 4-16,-4 4 0,-3 4 0,-5 8 16,2 6-16,7 3 0,5 3 0,6 6 15,4 4-15,8 6 0,6-1 16,14-3-16,10-5 0,8-1 16,6-2-16,13-8 0,9-6 15,4-7-15,3-5 0,-10 0 16,-16-1-16,-10-1 0</inkml:trace>
  <inkml:trace contextRef="#ctx0" brushRef="#br0" timeOffset="120385.7396">20068 12307 0,'0'0'0,"0"0"15,0 0-15,-20 32 0,10-16 16,-1 5-16,0 1 15,1 1-15,0-1 0,3 4 16,3-1-16,4-3 0,4-2 0,7-1 16,5-4-16,4-5 0,3-4 15,4-9-15,1-4 0,0-4 0,0-3 16,0-8-16,2-7 0,3-10 16,-1-2-16,-6 2 0,-4 1 15,-3 7-15,-3 6 0,-2 4 16,-3 6-16,-4 8 0,-3 5 0,-3 7 15,-3 6-15,-2 9 16,-2 5-16,-3 9 0,-3 9 16,-8 17-16,-4 4 0,-1 14 15,1 1-15,6-9 0,2-5 0,1-3 16,2-7-16,2-10 0,1-6 16,-6 3-16,1-11 0,5-15 15,-1-3-15,-3-8 0,-3-6 16,0-8-16,0-6 0,-6-7 15,-4-6-15,7 8 0,5 5 0,4 3 16</inkml:trace>
  <inkml:trace contextRef="#ctx0" brushRef="#br0" timeOffset="120701.7951">20571 12428 0,'0'0'15,"13"2"-15,7 1 0,3 1 16,3 2-16,9-3 0,0-2 16,6-2-16,-4-1 0,-4-4 15,-2 0-15,-1-4 0,-6 0 0,-11-4 16,-8-4-16,-7 2 16,-5-5-16,-6 3 0,-5 1 0,-6 3 15,-5 3-15,-6 3 0,-1 4 16,0 2-16,2 2 0,2 11 15,2 8 1,5 9-16,2 7 0,7-3 0,6-1 16,9 7-16,9 1 15,10-6-15,8 1 0,14 0 0,5-4 16,6-6-16,3-4 0,-9-4 16,-12-4-16,-10-3 0</inkml:trace>
  <inkml:trace contextRef="#ctx0" brushRef="#br0" timeOffset="120833.8463">21737 12722 0,'0'0'0,"0"0"0,0 0 16,0 0-16,0 0 0,-30 12 15,30-12-15,0 0 0</inkml:trace>
  <inkml:trace contextRef="#ctx0" brushRef="#br0" timeOffset="128052.6839">11805 14569 0,'0'0'15,"-13"1"-15,-9 1 0,-5-1 16,-2-1-16,-23 3 0,-24 1 16,-24 3-16,-3 1 0,-26 0 15,-3-2-15,-19 5 0,3 1 0,-69 6 16,10-1-16,19 0 0,12-1 16,-28-5-16,-19-3 0,0 1 15,1 2-15,-21-3 0,-13-3 16,39 4-16,27-1 0,-18 2 15,-12 1-15,2 0 0,3-1 0,-2-2 16,0-1-16,13 0 0,9 1 16,7-1-16,8 0 15,20-3-15,18-4 0,-12 6 16,-7 4-16,38-5 0,26-1 16,18-1-16,12-1 0,7 2 0,2 1 15,10 1 1,6 0-16,9 0 0,6 0 15,11-3-15,7-1 0,5 1 16,4 2-16,0 3 16,0 1-16,1 4 0,2 2 0,-1-4 15,-1-4-15,1-2 0</inkml:trace>
  <inkml:trace contextRef="#ctx0" brushRef="#br0" timeOffset="138808.3455">3398 13575 0,'0'0'0,"0"0"0,0 0 16,0 0-16,0 0 0,29 12 0,-29-12 15,26 7-15,-26-7 0,33 7 16,-13-3-16,2 0 0,3 0 16,6 1-16,4 1 15,13 1-15,-4 1 0,13 1 0,3 0 16,-3 0-16,-1 1 0,9 0 15,-3 0-15,-7-1 0,-3-2 16,2 3-16,-9 0 0,-8-2 16,-9-1-16,-6 0 0,-5-2 15,-8 1-15,-3-3 0,-6 2 16,-3 1-16,-8 1 0,-2 0 0,-7-1 16,-8 1-16,-4 1 15,-6 3-15,-15 3 0,-5 1 0,-1 0 16,-2 2-16,-14 2 0,-2 2 15,4 2-15,3 1 0,-11 1 16,2-1-16,11-5 0,7-2 16,-11 0-16,18-7 0,14-2 15,10 0-15,8-7 16,8-2-16,9-10 0,5-5 16,3 7-16,3 1 0,5-9 15,8-8-15,2 1 0,-2 5 0,9-9 16,4-6-16,-2 4 15,-1 2-15,4-3 0,7-7 16,-5 5-16,-3 1 0,7-6 0,2-2 16,-7 5-16,-8 2 0,1 3 15,-1 2-15,-1 2 0,-3 3 16,-2 2-16,2 0 0,-4 5 16,-2 3-16,-4-1 0,-1-1 15,-2 4-15,-4 1 0,3 5 16,1 3-16,-2 1 0,1 2 0,0 6 15,-1 3-15,0 2 0,0 1 16,2 5-16,1 5 16,-4-3-16,1 1 0,-1 9 0,3 5 15,-4 0-15,-1 0 0,-2 5 16,0 5-16,-2-3 0,0-1 16,-1 8-16,-1 3 0,2-7 15,1-4-15,-1 0 0,-1 0 16,1-6-16,-1-5 0,0 1 15,0-1-15,-1-3 0,1-6 0,-3 1 16,-2 0-16,0-4 0,3-4 16,0-3-16,3-1 15,0-3-15,0-2 0,0-2 16,0-3-16,-4-1 0,2-2 16,-2-4-16,-3-1 0,1-2 0,0 0 15,-1 0-15,-2-2 0,3-2 16,-3-2-16,-1-1 0,-2-1 15,-5-4-15,-1-1 0,-3-3 16,0-3-16,2 2 0,-2 2 16,-2-3-16,-2-2 15,-4-1-15,1-1 16,4 3-16,2 4 0,-2-5 0,2 0 16,1 3-16,1 5 0,1-2 15,2 0-15,2 4 0,4 3 0,0-1 16,-1 0-1,2 1-15,1 3 0,3 0 0,-1 2 16,4 3-16,-1 1 0,2 1 16,0 0-16,1 2 0,1 1 0,-2 1 15,2 0-15,0 3 0,-1-3 16,1 3-16,0-3 0,0 3 16,0 0-16,0 0 0,0 0 15,0 0-15,0 0 0,0 0 16,0 0-16,0 0 0,0 0 15,0-2-15,0 2 0,0 0 16,0 0-16,0 0 0,0 0 16,0 0-16,0 0 0,0 0 15,0 0-15,0 0 0,0 0 0,0 0 16,0-3-16,0 3 0,0 0 16,0 0-16,0 0 0,0 0 15,0 0-15,0 0 0,0 0 16,0 0-16,0 0 0,0 0 15,0 0-15,0 0 0,0 0 0,0 0 16,0 0-16,0 0 16,0 0-16,0 0 0,0 0 15,0 0-15,0 0 0,0 0 0,0 0 16,0 0-16,0 0 0,0 0 16,0 0-16,0 0 0,0 0 15,0 0-15,0 0 0,0 0 16,0 0-16,0 0 0,0 0 15,0 0-15,0 0 0,0 0 16,0 0-16,0 0 0,0 0 0,0 0 16,0 0-16,0 0 0,0 0 15,0 0-15,0 0 0,0 0 16,0 0-16,0-6 16,0 6-16,0 0 0,0 0 15,0 0-15,0 0 0,0 0 16,0 0-16,0 0 0,0 0 15,0 0-15,0 0 0,0 0 0,0 0 16,0 0-16,0 0 0,0 0 16,0 0-16,0 0 0,0 0 15,0 0-15,0 0 0,0 0 16,0 0-16,0 0 0,0 0 16,0 0-16,0 0 0,0 0 15,0 0-15,0 0 0,0 0 0,0 0 16,0 0-16,0 0 0,0 0 15,0 0-15,0 0 0,0 0 16,0 0-16,0 0 0,0 0 16,0 0-16,0 0 0,0 0 15,0 0-15,0 0 0,-9-2 16,9 2-16,-7-5 0,7 5 16</inkml:trace>
  <inkml:trace contextRef="#ctx0" brushRef="#br0" timeOffset="139385.986">2935 13680 0,'0'0'0,"-1"18"15,1 8-15,-4 10 0,2 10 0,1 13 16,-1 6-16,1 5 15,1-4-15,0 9 0,-3-2 16,3-11-16,3-8 0,-6 23 16,2-8-16,1-13 0,-2-8 0,2-4 15,0-2-15,0-4 0,-2-3 16,1-6-16,1-2 0,0-14 16,-2 1-16,2-1 0,2-1 15,-2-1-15,1-2 0,1-2 16,0 0-16,-1-1 0,2-2 15,1 0-15,5 1 0,1-1 0,5-1 16,5-2-16,8-2 16,3-1-16,5 1 0,17-1 0,6 1 15,8-1-15,0-1 16,26-2-16,10 0 0,-8 0 0,-5 3 16,54 0-16,19 2 0,-26 3 15,-12 1-15,5 2 0,6 2 16,-23 0-16,-11 1 0,-4 1 15,-6 2-15,-18-4 0,-13-2 0,-20-2 16,-13-2-16,-8-1 0</inkml:trace>
  <inkml:trace contextRef="#ctx0" brushRef="#br0" timeOffset="139786.089">2849 13045 0,'0'0'16,"0"0"-16,0 0 0,0 0 0,18 26 16,-18-26-16,13 36 15,-7-13-15,-1 2 0,-1 10 0,0 6 16,2 11-16,1 0 0,-1 19 16,0 5-16,-2 5 0,2-9 0,-3 6 15,1-6-15,-1-10 16,-1-9-16,-2 4 0,0-5 15,0-11-15,-4-8 0,2-4 16,-4-4-16,0-8 0,2-4 0,0-4 16,2-3-16,-1-1 0</inkml:trace>
  <inkml:trace contextRef="#ctx0" brushRef="#br0" timeOffset="140839.065">2748 13224 0,'0'0'0,"0"0"16,0 0-16,0 0 0,25-17 0,-12 11 16,6 0-16,3 1 0,3 0 15,14-1-15,5 1 0,2 0 16,-2-1-16,20 0 0,8-1 15,14 2-15,0 0 0,20 0 16,2-1-16,-2 0 0,0 2 0,49-1 16,6 2-16,-20 1 0,-13 1 15,8-1-15,7-3 0,-16 4 16,-9 1-16,8 0 0,3 0 16,-9 2-16,-6 1 0,13-1 15,9 2-15,-13-2 0,-10-1 0,8 1 16,6 0-16,-10-3 15,-7-1-15,20 2 0,14 2 16,-22-1-16,-14-1 0,4 3 16,-1 0-16,-2-2 0,-1-1 0,9 1 15,6 2-15,-6 1 16,-4 1-16,9-2 0,7-1 16,-22-2-16,-14-2 0,8 7 0,7 4 15,-5-3-15,-7-3 0,9-2 16,8-2-16,-4 2 0,-2 3 15,12-3-15,9-1 0,-27-1 16,-18 0-16,4 2 0,2 0 0,3-2 16,-1-2-16,11 4 15,6 3-15,-3 0 0,-2 0 16,-6-3-16,-3 0 0,-4-2 0,-1 0 16,11-2-1,8-1-15,4-1 16,4 0-16,-30 1 0,-21 3 0,0-2 15,1-1-15,-3-1 0,-1-3 0,2 3 16,3 0-16,-8 1 16,-5 2-16,0 2 0,0 2 15,-8-2-15,-5-1 0,1 2 0,0 4 16,-3 1-16,0 5 0,-6 0 16,-2 2-16,-5 1 15,-2-1-15,4 7 0,3 4 0,-6-2 16,-2-1-16,-8 5 0,-5 4 15,-3 3-15,0 3 0,-2-2 16,1 0-16,1 3 0,-1 2 0,2 0 16,0-1-16,-5-6 15,0 7-15,2 15 0,-1-4 0,2-21 16,0 3-16,1 6 0,1 5 16,-2-2-16,1-1 0,2 6 15,1 0-15,-4-12 0,0-3 0,-2 0 16,-1 1-16,0-2 15,-2 0-15,0-4 0,0-2 16,-2-2-16,-1-3 0,-1-2 16,1 0-16,-2-2 0,-2-3 0,-1-1 15,-2-3-15,1 1 0,0 1 16,-3-1-16,-2 0 0,1-2 16,1-2-16,2 0 15,0-1-15,1 0 0,1 1 0,-1 0 16,0-3-16,0 1 0,-2 0 15,-3-1-15,-1 0 16,-2-1-16,-2-1 0,-3-1 0,-2-2 16,-10 1-16,-4-1 0,-10-3 15,-9-4-15,-3 0 16,-2 0-16,-18-1 0,-1 1 0,-12 0 16,2 3-16,14 1 0,22 1 15,14 2-15</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8:26:48.935"/>
    </inkml:context>
    <inkml:brush xml:id="br0">
      <inkml:brushProperty name="width" value="0.05292" units="cm"/>
      <inkml:brushProperty name="height" value="0.05292" units="cm"/>
      <inkml:brushProperty name="color" value="#FF0000"/>
    </inkml:brush>
  </inkml:definitions>
  <inkml:trace contextRef="#ctx0" brushRef="#br0">3838 4508 0,'0'0'0,"0"0"0,0 0 15,25-1-15,-25 1 0,28-1 0,-11 1 16,4 0 0,-1 0-16,8 1 0,6 0 15,10 0-15,2 1 0,-3 0 16,-5-2-16,16 0 15,5-2-15,-5 1 0,-3 0 0,9 0 16,3-1-16,-5-1 0,-2 0 0,13 0 16,1-1-16,-7 0 0,-6 0 15,10-3-15,5 0 16,-9 2-16,-3 0 0,3 1 0,2 0 16,-3 2-16,-5 0 0,34-4 15,-5 1-15,-14 0 0,-5 2 16,-1 2-16,3 1 0,-6 0 15,-6 1-15,6-2 0,4-3 16,-4 4-16,-3 0 0,5 0 16,5-1-16,-6-1 0,-3-2 0,7 2 15,6-2-15,-7 3 0,-1 3 16,3-1-16,4 2 16,-9-6-16,-6-4 0,9 1 0,6 1 15,-3 3-15,-4 1 0,4 0 16,4 0-16,-7-1 0,-6 1 15,6-2-15,5 0 0,-7 3 16,-4 3-16,5 0 0,3-1 16,-3-2-16,-2-2 0,6 1 15,3 0-15,-6-1 0,-3-2 0,5 6 16,5 5-16,-7-5 0,-5-4 16,5-1-16,4-1 15,-6 2-15,-2-1 0,5 2 0,5 2 16,-6 4-16,-3 0 0,6-7 15,2-5-15,-7 4 0,-5 2 16,9 1-16,6 1 0,-4-2 16,-4-1-16,3 1 0,0 0 15,-3-2-15,-2 0 0,7 5 0,4 3 16,-6-3-16,-5-1 0,6-2 16,5-1-16,-5-2 0,-4 2 15,4 2-15,3 2 16,-7-3-16,-4-3 0,7 1 0,6 1 15,-5-1-15,-4-1 0,4 1 16,3 0-16,-5 2 0,-2 1 0,3-1 16,2-2-16,-8 3 0,-4 0 15,4-1-15,4-2 16,-5 0-16,-3 1 0,-1-1 0,1 3 16,-4 0-16,-1 0 0,-1-1 15,0 1-15,-7-2 0,-5-1 16,-2 0-16,-1 2 0,-11 1 15,-7 3-15,-8 3 0,-5 3 16,-2-2-16,-3-4 0,-1 0 16</inkml:trace>
  <inkml:trace contextRef="#ctx0" brushRef="#br0" timeOffset="6348.1762">4017 3427 0,'0'0'0,"0"0"0,0 0 16,0 0-16,0 0 0,0 0 16,0 0-16,0 0 0,0 0 0,4-23 15,-4 23-15,0 0 0,0 0 16,-16-20-16,16 20 0,0 0 15,-22-19-15,13 14 0,-1 1 16,0-1-16,-2 2 0,-1 1 16,0 1-16,-3-2 0,-1 1 15,0 3-15,1 3 0,-3-2 0,1 0 16,-1 1-16,-1 0 0,-7 2 16,3 3-16,1 1 0,2 3 15,2 2-15,0-1 0,4 4 16,-2 2-16,5 1 0,0 0 0,6 1 15,0 3-15,2 1 16,4-2-16,0-2 0,3-4 16,4-3-16,-1-2 0,7-4 0,5-3 15,1-3-15,-1-3 0,2-3 16,-1-1-16,0-3 0,0-1 16,-2-2-16,4-1 15,-2-2-15,0 1 0,-1-3 0,0-2 16,0 0-16,-3 0 0,-1-1 15,-1-1-15,-2 2 0,-2 2 16,-1 0-16,-1 3 0,-2 2 16,1 2-16,-3 3 0,0 2 15,-3 4-15,0-3 0,-3 7 16,0 2-16,0 1 0,-4 1 0,3 5 16,-1 4-16,2 0 0,1 2 15,0 3-15,2 1 0,0-1 16,4-2-16,-3 0 0,1-3 15,1-4-15</inkml:trace>
  <inkml:trace contextRef="#ctx0" brushRef="#br0" timeOffset="6931.0912">4357 3435 0,'0'0'0,"0"0"16,0 0-16,0 0 0,0 0 0,0 0 16,0 0-16,-14-25 0,14 25 15,0 0-15,-19-16 0,19 16 16,-19-10-16,9 5 15,-2 3-15,-1-1 0,1 0 0,-3 0 16,1 1-16,-4 1 0,2 2 0,-1 3 16,2 1-16,-2 2 0,3 2 15,-5 4-15,3 3 16,-1 2-16,5 4 0,0 2 0,5 3 16,2-1-16,4-4 0,2-1 15,4-4-15,7 0 0,3-6 16,6-6-16,4-5 0,-1-3 15,1-4-15,-1-3 0,0-3 16,-1-3-16,-1-2 0,0-3 0,-3-3 16,-2 0-16,-2-3 0,2-7 15,-2-3-15,-1 3 0,0 1 16,-2 2-16,-2 1 0,-4 4 16,-1 1-16,-2 4 0,1 5 15,-4 2-15,0 5 0,0 1 16,0 4-16,-3 4 15,-1 2-15,-4 9 16,-2 7-16,-2 2 0,-1 4 0,-3 4 0,-1 4 16,0 4-16,2 1 0,-2 9 15,-1 0-15,5-4 0,2-6 16,3-7-16,2-6 0,0-5 0</inkml:trace>
  <inkml:trace contextRef="#ctx0" brushRef="#br0" timeOffset="7400.1879">4545 3289 0,'0'0'0,"0"0"16,0 0-16,0 0 0,0 0 0,0 0 15,-10 29-15,10-29 0,-12 28 16,6-10-16,-1 6 15,-2 1-15,3 1 0,2-1 16,1 1-16,3 1 0,3-3 0,2-6 16,2-3-16,1-5 0,1-6 0,-1-5 15,3-4-15,0-3 0,3-2 16,2-4-16,-2-6 16,1 0-16,1-2 0,1-7 15,1 1-15,-3 1 0,0 1 0,-2 3 16,-1-1-16,-1 6 0,-1 3 15,-2 2-15,-2 2 0,-1 4 16,-2 1-16,-2 4 0,-1 2 16,0 0-16,-2 3 0,2-3 15,-3 4-15,3-4 0</inkml:trace>
  <inkml:trace contextRef="#ctx0" brushRef="#br0" timeOffset="7748.4733">4776 3446 0,'0'0'0,"0"0"0,0 0 16,23 4-16,-23-4 0,24 0 16,-8-1-16,-1-2 0,5 1 0,-1-1 15,1-1-15,-2-2 0,1-1 16,5-3-16,0 0 0,-3-1 16,-2 0-16,-2 0 0,-2-1 15,-2 0-15,-3 0 0,-2-1 16,-1 1-16,-4 2 0,-3 0 15,-6 2-15,-2 1 0,-3 4 16,-2 2-16,-2 4 0,-4 5 16,-2 2-16,-2 1 0,1 4 15,0 1-15,-3 5 0,2 2 0,2 4 16,3 2-16,3 0 0,1 0 16,10-3-16,6-3 15,4-5-15,4-3 0,5-2 0,7-3 16,5-4-16,3-1 0,3-6 15,7-6-15,-2 2 0,-10 0 16,-6 2-16</inkml:trace>
  <inkml:trace contextRef="#ctx0" brushRef="#br0" timeOffset="8098.2326">5427 3282 0,'0'0'0,"0"0"0,0 0 0,0 0 16,0 0-16,-24 24 0,24-24 15,-18 24-15,18-24 0,-22 34 16,8-14-16,0 1 0,-1 1 16,-1 4-16,0-2 0,3-2 15,3-3-15,0-6 0,3-2 16,2-5-16,2-4 0,3-6 0,3-2 16,1-4-16,2-2 0,3-3 15,1-4-15,2-2 0,2 1 16,4-3-16,-1 1 0,7-1 15,1 1-15,-2 5 0,2 1 16,-6 6-16,0 3 0,0 5 16,-4 1-16,1 6 0,-2 3 15,-4 4-15,-2 5 0,-5 4 0,-3 3 16,-2 3-16,-3 4 16,1-2-16,0-1 0,0-3 15,2-2-15,1-4 0,1-1 0,0-5 16,0 0-16,0-5 0</inkml:trace>
  <inkml:trace contextRef="#ctx0" brushRef="#br0" timeOffset="8364.5788">6002 3103 0,'0'0'0,"0"0"15,0 0-15,0 0 0,-18 38 16,6-16-16,1 0 0,-6 7 16,0 6-16,0-1 0,2 0 0,-2 8 15,2 6-15,4-9 0,6-7 16,8-3-16,7-7 16,-2-10-16,6-2 0,4-10 15,5-6-15,0-1 0,-3-1 0,4-4 16,-2-1-16,-1-1 0,-2-1 15,-3 3-15,-4 3 0,-3 2 16</inkml:trace>
  <inkml:trace contextRef="#ctx0" brushRef="#br0" timeOffset="8530.8958">5797 3345 0,'0'0'0,"0"0"0,0 0 16,22-3-16,-22 3 0,32-2 15,-11-1-15,1 0 0,1-1 16,2 2-16,2 1 0,6-1 16,-1 1-16,-5 0 0,-4 1 15,-3-1-15</inkml:trace>
  <inkml:trace contextRef="#ctx0" brushRef="#br0" timeOffset="8931.5795">6330 3252 0,'0'0'0,"0"0"15,0 0-15,0 0 0,0 0 0,-22 28 16,22-28-16,-25 29 0,9-13 16,1 5-16,2 2 0,-3 0 15,3-1-15,1 3 0,0 0 16,5-5-16,3-4 0,4-3 15,2-3-15,5-3 0,1-3 0,8-4 16,4-3-16,0-3 16,1-1-16,3-2 0,2-5 15,4-4-15,-1-2 0,-3-1 0,2-2 16,-3-1-16,-2 1 0,1-3 16,-1 3-16,-8 4 0,-3 2 0,-1 6 15,-2 1-15,-5 5 16,-1 2-16,-6 5 0,-3 5 15,-3 0-15,-2 2 0,-1 4 16,-1 5-16,-3 2 0,3 2 0,0 4 16,2 3-16,3-2 0,3 0 15,7-4-15,3-1 0,4-3 16,3-3-16,-2-3 0,-2-3 16,-2-1-16</inkml:trace>
  <inkml:trace contextRef="#ctx0" brushRef="#br0" timeOffset="10381.0264">6741 3220 0,'0'0'0,"0"0"0,0 0 15,0 0-15,0 0 0,0 0 16,-8 22-16,8-22 0,0 0 0,-16 35 16,9-18-16,-2 0 0,2 1 15,-3 4-15,-2 4 16,2-1-16,-1-1 0,0 6 0,-2-1 16,2-4-16,1-5 0,1 1 15,5-3-15,-1-7 0,2-2 0,3-6 16,3-3-16,3-3 15,1-2-15,2-6 0,2-5 16,-1-1-16,0-1 0,4-5 16,4-5-16,3-1 0,-2 3 0,-3 2 15,0 1-15,-3 3 0,-2 1 0,-1 2 16,-1 3-16,0 2 16,-1 3-16,1 2 0,0 2 15,1 2-15,1 3 0,0 4 16,2 4-16,1-2 0,-2 1 0,1 1 15,1 5-15,-4-3 0,-1-1 16,-1-1-16</inkml:trace>
  <inkml:trace contextRef="#ctx0" brushRef="#br0" timeOffset="10799.3367">7202 3274 0,'0'0'15,"0"0"-15,0 0 0,0 0 16,0 0-16,-24 14 0,24-14 0,-19 12 16,19-12-16,-23 20 0,8-8 15,0 4-15,2 1 0,0 3 16,1 1-16,1 5 0,3-2 15,7-3-15,3-4 0,6-2 16,4-4-16,2-3 0,5-4 16,3-4-16,2-3 0,0-3 15,-1-1-15,2-5 0,-1 0 0,-1-3 16,1-2-16,-5-4 0,-1 1 16,-6-1-16,-5 0 0,-4 2 15,-2 1-15,-4 2 0,-4 1 16,-1 2-16,-4 5 0,-3 1 15,-3 3-15,-1 2 0,-2 5 0,3 0 16,-1 3-16,5-2 16,3 0-16,0 3 0,3 1 15,5 0-15,4 1 0,0-4 0,0 1 16,0-2-16</inkml:trace>
  <inkml:trace contextRef="#ctx0" brushRef="#br0" timeOffset="11197.5616">7628 3234 0,'0'0'0,"0"0"15,0 0-15,0 0 0,-14 22 0,14-22 16,-21 24-16,21-24 16,-29 31-16,15-13 0,1 2 0,1-1 15,2 0-15,1 4 0,2-1 16,2-4-16,4-3 0,4-3 15,2-2-15,5-5 0,4-1 0,3-1 16,1-4-16,1-3 16,2-2-16,1-2 0,0-4 15,0-3-15,-1-3 0,4-5 16,-1-2-16,-2 2 0,-1 0 0,-3 2 16,-4 2-16,-2 2 0,-2 4 15,-2 3-15,-2 2 0,-2 3 16,-3 0-16,-1 5 0,0 5 15,-1 1-15,-2 3 0,-1 3 16,-3 3-16,1 2 0,0 3 16,-2 0-16,3 2 0,1 1 15,0 2-15,4 3 0,2-1 16,6-7-16,4-5 0,6-5 16,4-4-16,-4-1 0,-4-2 0,-2 0 15</inkml:trace>
  <inkml:trace contextRef="#ctx0" brushRef="#br0" timeOffset="11481.7991">8340 3144 0,'0'0'0,"0"0"0,0 0 0,-33 10 16,16-6-16,-2 2 0,-2 1 15,0 3-15,1 2 0,-2 2 16,3 2-16,5-1 0,2-2 15,6 2-15,5-1 0,5 1 16,6 0-16,5-1 0,3-1 16,1 0-16,0 1 0,2 0 15,-1-1-15,-5-1 0,-2-1 0,-5-1 16,-4 0-16,-6-1 16,-5 1-16,-6-3 0,-4 1 0,-5 1 15,-5-1-15,-12 5 0,-7 0 16,0-1-16,1 0 0,0-1 15,11-1-15,7-3 0</inkml:trace>
  <inkml:trace contextRef="#ctx0" brushRef="#br0" timeOffset="11701.8654">7079 3687 0,'0'0'0,"0"0"0,0 0 0,26-4 16,-26 4-16,42-2 0,-9-1 0,6 1 16,5 0-16,22 0 15,7 0-15,18-1 0,1 0 0,20 2 16,1 2-16,9 1 0,-7 3 16,30 7-16,-6 5 0,-43-6 15,-31-4-15,-20-2 0</inkml:trace>
  <inkml:trace contextRef="#ctx0" brushRef="#br0" timeOffset="15414.9105">13439 4353 0,'0'0'0,"0"0"16,0 0-16,0 0 0,0 0 0,0 0 16,0 0-16,23-14 0,-23 14 0,23-3 15,-23 3-15,32-4 16,-15 2-16,2 2 0,1 0 15,4 1-15,0-1 0,10 0 16,4 0-16,-2-1 0,-1-1 0,5 0 16,3-1-16,8-2 0,-3 3 15,2-3-15,0-1 16,7 0-16,-3 2 0,1 0 0,2 1 16,-2 2-16,-1-1 0,10 1 15,0 1-15,-4 0 0,-4 0 16,11 0-16,0 0 0,-4 0 15,-3 0-15,3 2 0,3 0 16,-7-1-16,-2-1 0,30-1 0,-4 0 16,-7 2-16,-5 2 0,-2-3 15,0-1-15,-6 1 0,-4 1 16,8 0-16,5 0 0,-5-3 16,-3-2-16,7 1 0,4-2 15,-7 3-15,-4 0 0,3 2 16,4 0-16,-6-1 0,-4-2 0,7 3 15,6 3-15,-7-6 0,-3 0 16,4-2-16,4 0 16,-6 5-16,-4 2 0,3-1 0,4-2 15,-6 1-15,-4 1 0,5 1 16,4-2-16,-4 0 0,-3 0 16,4-1-16,4 0 0,-7 3 15,-6 1-15,5-1 0,3 0 16,-4-1-16,-1-2 0,5-1 15,4-2-15,-6 3 0,-5 2 0,7-1 16,3-1-16,-3 2 0,-3 1 16,2-1-16,1 0 15,-5-2-15,-3-2 0,7 2 0,4-2 16,-4 2-16,-3-1 0,2 1 16,0 1-16,-4 1 0,-5-1 15,6-5-15,6-2 0,-5 3 16,-4 6-16,2-2 0,3-1 15,-4 0-15,-3 0 0,5 2 16,1 0-16,-3-1 0,-4-1 0,4 0 16,4 0-16,-8 0 0,-5-2 15,4 3-15,2 3 0,-1-1 16,-1 1-16,3 2 0,2 0 16,-4-1-16,-2-3 0,6-1 15,5 0-15,-3 2 0,0 2 16,6 0-16,4 1 0,-7-3 0,-4-2 15,6 1-15,6 0 16,-4 0-16,-2 1 0,6-2 0,5-1 16,-5-1-16,-6 1 0,10 2 15,5 2-15,-6-2 0,-5-2 16,7 0-16,4-1 0,-6 2 16,-4 3-16,7-2 0,5 2 15,-7-1-15,-6 0 0,7-2 16,5-1-16,-5 2 0,-4 0 0,8-2 15,5-1-15,-8 1 16,-5 3-16,9-1 0,3 1 16,-4-3-16,-5-1 0,5 1 0,4 1 15,-7 0-15,-4 0 0,10 0 16,5-1-16,-6 0 0,-5-2 0,7 1 16,7 1-16,-11 0 15,-6 0-15,4 3 0,2 1 16,-4-3-16,-2 0 0,4-1 15,4 0-15,-11 1 0,-6 0 0,-1 2 16,0 2-16,-7 0 16,-4 0-16,-7 5 0,-4 3 15,-13-1-15,-11 0 0,-5-4 0,-3-2 16,-3-1-16</inkml:trace>
  <inkml:trace contextRef="#ctx0" brushRef="#br0" timeOffset="24015.3725">2820 5210 0,'0'0'0,"0"0"0,0 0 16,0 0-16,0 0 0,0 0 0,0 0 15,0 0-15,0 0 0,6 32 16,-6-32-16,-5 28 0,5-28 16,-10 40-16,4-14 0,-1-1 0,-2-3 15,-2 8-15,-3 0 16,2-2-16,1-2 0,2-3 15,2-4-15,1-2 0,-1-2 0,4-4 16,-2-3-16,2-3 0,0 0 16,3-5-16,2-4 0,1-3 15,0-2-15,3-4 0,2-4 16,1-1-16,-1 0 0,6-2 16,1 0-16,2-1 0,0 2 0,6-6 15,2 0-15,0 3 16,1 2-16,0 5 0,-1 0 15,-1 5-15,-2 2 0,-2 6 16,-1 3-16,0 4 0,-4 2 0,0 3 16,-3 4-16,-2 2 0,-3 1 15,-2 2-15,-3 3 0,-4-2 16,-2-4-16,0 1 0,-4 1 16,2-3-16,-2-1 0,2-3 15,0-2-15,-1-3 0,1-1 0,1-4 16,2-4-16,2-3 15,1-3-15,6-3 0,3-2 16,4-3-16,3-3 0,9-4 0,4 0 16,0-1-16,1 4 0,2-1 15,0-1-15,-1 7 16,-4 3-16,1 3 0,-2 1 0,-4 6 16,-1 2-16,-6 5 0,-4 5 15,-4 0-15,-3 4 0,-3 2 16,-2 5-16,-3 1 0,-1 3 0,-1-2 15,-1 1-15,-1-3 0,4 0 16,-2-2-16,2-1 0,1-3 16,1-2-16,-1-3 0</inkml:trace>
  <inkml:trace contextRef="#ctx0" brushRef="#br0" timeOffset="24464.4349">3780 5211 0,'0'0'0,"0"0"16,0 0-16,0 0 0,-12 27 0,12-27 15,-13 34-15,5-12 0,0 1 16,-1 3-16,-2 0 0,0 5 16,2-3-16,5-3 0,5-3 15,2-5-15,2-4 0,3-7 16,4-5-16,3-4 0,1-2 0,4-7 15,2-5-15,5-6 0,-1-2 16,0-3-16,2-3 16,-3 3-16,-3-1 0,1-1 0,-2 2 15,-5 3-15,-5 3 0,-2 6 16,-3 6-16,0 4 0,-5 5 16,-2 7-16,-6 7 0,-1 5 15,-2 6-15,-2 8 0,-2 7 16,-1 1-16,-1 1 0,0 11 15,-2 3-15,5-6 0,1-7 0,-5 6 16,-2-2-16,3-10 0,1-8 16,1-6-16,0-2 0,-1-5 15,3-5-15,-3-2 0,-4 0 16,4-5-16,-1-4 0,-3-4 16,0-4-16,2-3 0,2-3 0,5 4 15,1 2-15,2 3 0</inkml:trace>
  <inkml:trace contextRef="#ctx0" brushRef="#br0" timeOffset="24848.6566">4580 5202 0,'0'0'0,"0"0"0,0 0 16,0 0-16,0 0 0,0 0 0,-21-17 16,21 17-16,-24 0 0,24 0 15,-36-1-15,16 3 16,0 0-16,-1 5 16,-1 0-16,3 1 0,0 1 0,0 1 15,6 3-15,3 0 0,6 3 0,2-1 16,6 0-16,-1 1 0,4 2 15,1 0-15,2 0 0,0 0 16,0-4-16,-2 0 0,-1-2 16,-4 0-16,-2 0 0,-2-1 15,-6 0-15,0 0 0,-4-1 16,-5 0-16,-4-1 0,1 0 16,-3-1-16,1-2 0,-1-2 15,3-3-15,0-1 0,-1 0 0,5 0 16,1 0-16</inkml:trace>
  <inkml:trace contextRef="#ctx0" brushRef="#br0" timeOffset="25197.9663">4969 5134 0,'0'0'0,"0"0"0,0 0 16,0 0-16,0 0 0,0 0 15,0 0-15,-26 17 0,26-17 16,-18 23-16,4-2 0,-1 0 15,-2 2-15,3 2 0,1 0 16,-4 7-16,5-3 0,6-1 16,1-3-16,4-2 0,3-1 0,5-1 15,3-4-15,-1-7 0,1 0 16,-1-5-16,5-1 0,-2-2 16,0-2-16,-4 0 0,-1 0 15,0 0-15</inkml:trace>
  <inkml:trace contextRef="#ctx0" brushRef="#br0" timeOffset="25382.0937">4700 5343 0,'0'0'0,"0"0"0,0 0 16,35-9-16,-16 4 0,4 0 15,2 2-15,3-1 0,0 1 16,11 0-16,1 1 0,-2-1 15,1 2-15,4-2 0,-8 0 16,-4-1-16,-8 2 0,-3 1 16</inkml:trace>
  <inkml:trace contextRef="#ctx0" brushRef="#br0" timeOffset="25781.8459">5096 5408 0,'0'0'0,"0"0"16,0 0-16,0 0 0,27-2 0,-27 2 16,25-4-16,-8 3 0,2-1 15,-1-1-15,5 0 0,-1 1 16,0-1-16,1-1 0,1-1 16,6-2-16,-2-2 0,-1 1 15,-3 1-15,-3-3 0,-2 0 16,-4-1-16,-4 0 0,-2 0 15,-3 1-15,-3 0 0,-5 0 16,-3 2-16,-3 1 0,-6 4 16,-3-1-16,-1 4 0,0 2 0,0 2 15,-2 4-15,1 0 16,-2 0-16,-1 8 0,2 5 0,5 1 16,2 1-16,4 1 0,4-2 15,5 1-15,1-2 0,8-2 16,7-4-16,1-1 0,4-3 0,5-5 15,2-1-15,3-4 16,2-2-16,0-3 0,-1-1 16,1-3-16,-2-3 0,-7 2 15,-5 2-15,-4 2 0</inkml:trace>
  <inkml:trace contextRef="#ctx0" brushRef="#br0" timeOffset="26747.7468">5821 5228 0,'0'0'0,"0"0"0,0 0 15,0 0-15,0 0 0,0 0 0,-12 24 16,12-24-16,-12 24 0,5-8 16,-2 2-16,2 1 0,-1 3 15,0 0-15,0 1 0,1 4 16,-1-2-16,2-2 0,2-2 16,0-4-16,0-4 0,1-1 15,1-2-15,0-3 0,-1-1 0,1-4 16,2-2-16,-2-5 0,1 1 15,1-2-15,-2-1 0,2-3 16,2-3-16,-1-3 0,2-1 16,1-9-16,0 0 0,3 4 15,-1 1-15,2 5 0,1 1 16,1 2-16,2 1 0,-1 3 16,0 2-16,1 3 0,1 1 15,2 2-15,-1 1 0,4 4 0,-2 2 16,2 1-16,-1 1 0,1 1 15,-3 0-15,-1-2 0,-3-1 16,0-1-16</inkml:trace>
  <inkml:trace contextRef="#ctx0" brushRef="#br0" timeOffset="26997.7927">6200 5315 0,'0'0'0,"0"0"0,0 0 16,0 0-16,0 0 0,-2 23 0,2-23 15,-10 24-15,2-9 0,1 1 16,-2 3-16,0-1 0,1-1 16,2 0-16,0 0 0,1 1 15,1-1-15,4-9 16,3-1-16,-1-4 0,0-2 0,0-2 15,0-2-15,2-1 0,-3 1 16,1 0-16</inkml:trace>
  <inkml:trace contextRef="#ctx0" brushRef="#br0" timeOffset="27131.9894">6227 5125 0,'0'0'0,"0"0"16,0 0-16,22 9 0,-22-9 15,20 8-15,-11-1 0,2 2 16,2 1-16,-2-1 0,-3-1 16,1-1-16</inkml:trace>
  <inkml:trace contextRef="#ctx0" brushRef="#br0" timeOffset="27485.2222">6549 5295 0,'0'0'0,"0"0"0,0 0 0,-20 16 16,20-16-16,-20 23 0,9-5 15,0 0-15,1 1 0,1-1 16,1 0-16,3 3 0,4-3 0,5-3 16,5-1-16,5-5 15,4-4-15,3-1 0,2-3 0,1-2 16,2-3-16,-1 0 15,0-1-15,2-6 0,-5-2 0,-3-3 16,-3-3-16,-5 1 0,-3 0 16,-7 0-16,-4-1 0,-5 1 15,-3 1-15,-3 3 0,-3 2 16,-3 3-16,-3 2 0,1 5 16,0 3-16,3 0 0,5 2 0,3 0 15,4 3-15,6 0 16,4 0-16,0-1 0,-1 0 0,0-1 15</inkml:trace>
  <inkml:trace contextRef="#ctx0" brushRef="#br0" timeOffset="27864.9859">7048 5229 0,'0'0'0,"0"0"0,0 0 0,0 0 16,-14 27-16,14-27 0,-15 28 15,4-9-15,0 1 0,-1 2 16,0 2-16,2-1 0,2-2 16,0 3-16,-1-4 0,5-2 15,4-4-15,5-4 0,4-4 16,4-4-16,3-2 0,5-4 16,4-3-16,-3-2 0,1-1 0,7-7 15,2-2-15,-4-1 0,1 1 16,-7-2-16,-2 0 0,-4 0 15,-4 2-15,-2 4 0,-2 5 16,-1 2-16,-4 3 0,-3 5 16,0 0-16,-2 6 0,-3 4 15,1 1-15,-2 3 0,0 3 16,0 3-16,1 2 0,4 0 16,4 1-16,0 0 0,2-2 15,4-1-15,3-4 0,3-1 0,7-8 16,7-3-16,-7-1 0,-3-1 15,-4 0-15</inkml:trace>
  <inkml:trace contextRef="#ctx0" brushRef="#br0" timeOffset="28115.2389">7952 5185 0,'0'0'0,"0"0"0,0 0 0,-29 0 15,11 1-15,-4 4 0,-4 2 16,0 3-16,-2 1 0,-4 6 15,4 1-15,4 1 0,6 2 16,4 5-16,10-2 0,7 0 16,9-2-16,7-3 0,4-1 15,0-3-15,1-2 0,-5-1 16,0 0-16,-10 0 0,-5-1 0,-8-2 16,-5 2-16,-11-1 0,-4-1 15,-5 0-15,-6 1 16,-2-3-16,-6 0 0,-9-1 0,0-1 15,12 0-15,7-2 0,9-1 16</inkml:trace>
  <inkml:trace contextRef="#ctx0" brushRef="#br0" timeOffset="28681.2934">2270 6503 0,'0'0'16,"0"0"-16,0 0 0,29-1 0,-29 1 16,45-3-16,-9-1 0,6 0 15,2-1-15,26-1 0,8 0 16,21 0-16,3 1 0,29-2 16,24-1-16,9 1 0,-14 0 15,73-1-15,-11 2 0,-26 3 16,-18 3-16,7 1 0,7 1 15,-18 2-15,-12 3 0,6 1 0,-2 1 16,-21-1-16,-17-2 0,-6 3 16,-7 2-16,-22-3 0,-15-4 15,-23 2-15,-13-1 0,-16 0 16,-11-2-16,-1-1 0,-2 1 16,0-3-16</inkml:trace>
  <inkml:trace contextRef="#ctx0" brushRef="#br0" timeOffset="29081.8014">2068 6529 0,'0'0'0,"20"-4"16,4-1-16,-1 0 0,5 2 16,23-2-16,27 0 0,18-2 15,4-2-15,32 0 0,11 0 16,14 2-16,-7 0 0,86-3 15,-5 1-15,-29 2 0,-15 2 0,9 2 16,6 0-16,-19 6 16,-12 1-16,5 3 0,8 0 15,-33 2-15,-20 1 0,-12 3 0,-7-1 16,-28-2-16,-19 0 0,-28-6 16,-18-2-16,-7 0 0,-3-2 0,-4 1 15</inkml:trace>
  <inkml:trace contextRef="#ctx0" brushRef="#br0" timeOffset="29398.2113">2504 6367 0,'0'0'15,"36"-3"-15,8-2 0,18 3 16,2 1-16,37-2 0,37 2 0,56-2 16,10-1-16,3 2 0,4 2 15,-24 3-15,-11 0 0,16 0 16,15-1-16,-22 2 0,-14-1 0,10 4 15,3 1-15,-21 4 0,-14 4 16,-13 0-16,-7 1 16,-29-1-16,-20-2 0,-27-3 0,-14-4 15,-14-2-15</inkml:trace>
  <inkml:trace contextRef="#ctx0" brushRef="#br0" timeOffset="38353.5099">4232 4892 0,'0'0'0,"-12"-6"0,-1 2 16,0 0-16,-3 0 0,-18 0 0,-9-2 15,-2 2-15,-3-1 0,-23 5 16,-10 6-16,-13 0 0,5 0 0,-28 7 16,-19 6-16,13 0 15,15 3-15,-56 23 0,12 7 16,17 0-16,17 1 0,-5 13 15,-5 12-15,22-10 0,16-5 0,2 9 16,4 10-16,14-12 0,14-7 16,12 12-16,9 10 15,7-14-15,5-12 0,12 7 16,8 3-16,11-11 0,8-7 0,16 0 16,14 1-16,2-11 0,-3-6 0,22-4 15,17-5-15,-4-4 0,1-3 16,31-2-16,23-2 15,-18-5-15,-9-4 0,27-10 16,18-4-16,-8 4 0,-4 7 0,30-6 16,19-1-16,-23-7 0,-15-9 15,30 6-15,21 2 0,-20 2 16,-11 1-16,20-2 0,10-3 16,-17 2-16,-12 2 0,23-5 15,16-3-15,-27 4 0,-21 2 0,22-6 16,15-3-16,-25 1 0,-19 3 15,15-6-15,10-3 16,-30 5-16,-20 3 0,2-11 0,1-9 16,-21 6-16,-13 5 0,-7-14 15,-3-6-15,-16 4 0,-10 4 16,-10-6-16,-4-4 0,-15 0 16,-7-1-16,-15-10 0,-9-6 15,-10 2-15,-8 5 0,-27-14 16,-17-7-16,-7 5 0,-5 5 0,-32-7 15,-24-4-15,6 11 16,4 5-16,-36-4 0,-23-2 16,10 10-16,9 8 0,-39 1 15,-26 4-15,19 14 0,14 11 0,-45 6 16,-32 5-16,28 9 0,19 7 0,-43 18 16,-29 12-16,28 2 15,20 3-15,-38 34 0,-24 24 16,34-5-16,23 0 0,79-30 15,51-18-15,37-15 0</inkml:trace>
  <inkml:trace contextRef="#ctx0" brushRef="#br0" timeOffset="57165.7517">2678 6545 0,'0'0'0,"-9"-9"16,1 2-16,1 1 0,0 1 0,-1-3 16,3-3-16,-2 1 15,4 0-15,-1 3 0,6-1 16,1 1-16,2 0 0,8 1 0,5 0 15,2-1-15,4-2 0,9 4 16,7 3-16,3-2 0,3 1 16,22-1-16,7 0 0,13 0 15,-2-1-15,24-1 0,4-2 16,9 5-16,-8 1 0,55-4 16,-9-2-16,-26 0 0,-11 1 15,-3 2-15,2 1 0,-16 0 0,-12 0 16,-1 1-16,-3 0 15,-17 0-15,-12-2 0,-11-1 0,-9-3 16,-15 3-16,-9 3 0,-13 0 16,-8 2-16,-14-2 0,-7 0 15,-18-1-15,-12 1 0,-4-1 16,-4 1-16,-20 0 0,-12-2 16,-3 1-16,1 1 0,-18 4 15,-9 3-15,4 1 0,7-1 0,-18 1 16,-12 1-16,6 6 0,4 4 15,-8 2-15,-7 1 16,16 3-16,8 3 0,-6-5 0,-1 0 16,17-3-16,14 0 0,8 4 15,2 4-15,18-9 0,12-6 16,15 3-16,8-1 0,16-6 16,10-2-16,13-2 0,7 1 15,9-10-15,6-6 0,23-4 16,16-1-16,5 2 0,3 3 15,19-3-15,11-1 0,-3 5 0,-2 5 16,16-7-16,13-3 0,-6 4 16,-6 3-16,16 3 0,9 1 15,-11 0-15,-6-3 0,7 3 16,3 3-16,-13 3 0,-8 2 16,-1 2-16,1 2 0,-14-5 15,-10-3-15,-6 0 0,-3 1 16,-15-4-16,-11-2 0,-14 5 15,-8 4-15,-14 2 0,-10-1 0,-13-3 16,-8-2-16,-12-2 0,-9 3 16,-26-4-16,-17-3 0,0 2 15,-2 3-15,-18 0 0,-13 0 16,-2-1-16,-3 2 0,-11 7 16,-6 8-16,8 3 0,3 3 0,-16 2 15,-10 2-15,17-2 0,9 0 16,0 4-16,-2 3 15,19-4-15,17-1 0,6-1 0,7-1 16,20-4-16,12-3 0,20-5 16,13-1-16,9-8 0,7-3 15,20-2-15,14 0 0,12-5 16,6-5-16,27 0 0,17-1 16,-3-3-16,-2-1 0,25-3 15,16-4-15,-3 4 0,-3 2 0,18 4 16,12 4-16,-15 3 0,-8 3 15,5 6-15,5 6 0,-23 2 16,-13 3-16,-13 3 0,-5 3 16,-31 3-16,-18 2 0,-14-6 15,-9-5-15,-8-2 0</inkml:trace>
  <inkml:trace contextRef="#ctx0" brushRef="#br0" timeOffset="79599.4404">3010 7674 0,'0'0'0,"0"0"15,0 0-15,3-22 0,-1 15 0,-2-3 16,3-2-16,-3-1 15,2-1-15,-2-1 0,-2-3 16,2 0-16,-2 1 0,-3-5 0,-3-2 16,-2 3-16,-1 3 0,-2 2 15,-3-1-15,0 1 16,-3 3-16,-3 2 0,-3 2 0,-1 3 16,-2 3-16,-8 1 0,0 2 15,3 5-15,0 1 0,1 6 16,0 4-16,4 1 0,5 2 15,-2 12-15,5 2 0,2-1 0,6 0 16,8-6-16,4-2 16,3-6-16,4-4 0,8-4 0,5-3 15,4-5-15,2-2 0,2-4 16,3-4-16,-2-2 16,-3-1-16,3-6 0,0-4 0,-3 1 15,-1 1-15,-1-1 0,-3-2 16,-5 3-16,-3 5 0,-4 5 15,-2 3-15,-4 4 0,-3 2 16,-3 5-16,-4 6 0,-2 1 16,-1 1-16,-3 9 0,-2 5 15,-1 2-15,3 0 0,-2 9 0,1 2 16,2-1-16,2-3 0,3-2 16,2-3-16,2-6 0,3-4 15,0-8-15,3-7 0,-2 0 0,2-3 16,-3 0-16</inkml:trace>
  <inkml:trace contextRef="#ctx0" brushRef="#br0" timeOffset="79982.1963">3225 7363 0,'0'0'0,"0"0"0,0 0 16,0 0-16,-19 15 0,19-15 15,-23 27-15,11-8 0,-2 4 0,-1 3 16,-3 4-16,0 6 0,1-1 16,4-4-16,3-4 15,2-1-15,5-4 0,5-6 16,4-5-16,5-6 0,4-4 0,4-7 16,3-9-16,0 0 0,0-2 15,3-7-15,1-2 0,-2-1 16,2 2-16,3-5 0,-1 0 15,-9 6-15,-2 2 0,-5 5 16,-3 3-16,-2 3 0,-2 1 0,-5 10 16,0 3-16,-7 5 0,-1 2 15,-5 5-15,-2 3 0,1 5 16,-1 1-16,2 3 0,1 2 16,2-1-16,1-2 0,5 3 15,1-2-15,4-8 0,2-4 0,-1-4 16,1-2-16,-3-2 0</inkml:trace>
  <inkml:trace contextRef="#ctx0" brushRef="#br0" timeOffset="80282.9222">3458 7554 0,'0'0'0,"0"0"0,0 0 0,0 0 16,0 0-16,28 6 0,-28-6 15,22 0-15,-22 0 0,25-4 16,-7 3-16,0 0 0,-3-3 0,2-1 15,-1-2-15,0 0 16,-1 0-16,-5-2 0,0 1 16,-2-2-16,-2 1 0,-5-1 15,-2 0-15,-2 0 0,-5 2 0,-3 0 16,-4 2-16,-4 5 0,-1 4 16,-2 2-16,-3 4 0,3 1 15,0 2-15,0 10 0,3 3 16,3 0-16,3 1 0,7-1 15,3 0-15,9-2 0,4-3 0,12-5 16,8-6-16,6 4 0,3 4 16,-4-1-16,-7-4 0,-5-3 15</inkml:trace>
  <inkml:trace contextRef="#ctx0" brushRef="#br0" timeOffset="80535.5838">4156 7353 0,'0'0'0,"0"0"0,-19 3 15,19-3-15,-30 7 0,11 0 16,-3 0-16,-5 3 0,-1 2 0,3 1 16,6 2-16,0 0 0,5 1 15,4 5-15,5-1 0,8-6 16,2 0-16,6 2 16,3 0-16,1-4 0,-1-2 0,-3-3 15,-4 1-15,-4 1 0,-5-1 16,-5-1-16,-4 0 0,-1-1 15,-2 0-15,-5 0 0,-2-1 16,-1-2-16,3 0 0,1-4 16,5-2-16,3 0 0,0 0 0,2 2 15</inkml:trace>
  <inkml:trace contextRef="#ctx0" brushRef="#br0" timeOffset="80732.7371">4529 7234 0,'0'0'0,"0"0"0,0 0 16,-19 25-16,5-9 0,-2 6 0,-1 2 15,-1 5-15,2 3 0,-5 8 16,4-1-16,2 2 0,4-6 16,6-8-16,5-5 0,5-4 15,1-5-15,6-5 0,8-4 16,-3-3-16,0-3 0,-3 0 15,-2 1-15,-5 0 0</inkml:trace>
  <inkml:trace contextRef="#ctx0" brushRef="#br0" timeOffset="80899.0542">4194 7479 0,'0'0'0,"0"0"15,0 0-15,0 0 0,33 0 0,-11-1 16,5-1-16,5 1 0,0 0 15,6-1-15,-1 1 0,11 0 16,-3-1-16,9-1 0,-1 1 16,-9 0-16,-11 0 0,-3 1 0</inkml:trace>
  <inkml:trace contextRef="#ctx0" brushRef="#br0" timeOffset="81066.3482">4937 7461 0,'0'0'0,"0"0"0,0 0 16,-13 22-16,13-22 0,-15 24 0,7-10 16,0 0-16,-1 0 0,0 0 15,1-2-15,-1-1 0,3-1 16,3-4-16,-1-4 0,1 0 16,1 0-16,1 0 0</inkml:trace>
  <inkml:trace contextRef="#ctx0" brushRef="#br0" timeOffset="81204.0474">5055 7177 0,'0'0'16,"0"0"-16,0 0 0,21 8 0,-21-8 16,17 15-16,-6-3 0,-3-3 15,0 0-15,-2-1 0</inkml:trace>
  <inkml:trace contextRef="#ctx0" brushRef="#br0" timeOffset="81499.8108">5188 7470 0,'0'0'16,"0"0"-16,0 0 0,-11 26 16,11-26-16,-11 28 0,7-12 15,1 1-15,5-2 0,2 1 16,5 0-16,3 0 0,4-4 0,7-5 15,0-6-15,2-2 16,0-3-16,0-2 0,-2-1 0,-2-2 16,-3-3-16,-1-6 15,-5-2-15,-6-1 0,-6 1 0,-5-2 16,-2 1-16,-3 0 16,1 4-16,-7 3 0,0 1 15,-3 5-15,-5 2 0,2 3 0,2 2 16,1 2-16,5 2 0,4 1 15,3 3-15,3-2 0,-1 0 16,2-2-16</inkml:trace>
  <inkml:trace contextRef="#ctx0" brushRef="#br0" timeOffset="81832.5667">5695 7402 0,'0'0'15,"0"0"-15,0 0 0,-12 30 0,6-16 16,-4 3-16,-3 2 0,-3 5 16,0-3-16,3-3 0,2-3 15,2-3-15,2-1 0,1-4 16,2-3-16,2-3 0,2-3 16,3-6-16,3-2 0,4-4 15,3-2-15,2-4 0,4-2 16,2 0-16,2 2 0,5-3 15,1 1-15,-1 6 0,-5 2 0,1 4 16,-2 4-16,-3 2 0,0 3 16,-3 6-16,-5 2 0,0 5 15,-5 3-15,-4 4 0,-3 2 16,-2 3-16,-1 0 0,1 2 16,0 1-16,-2-4 0,3-3 0,1-4 15,0-3-15,0-2 16</inkml:trace>
  <inkml:trace contextRef="#ctx0" brushRef="#br0" timeOffset="82032.6068">6258 7390 0,'0'0'0,"0"0"15,0 0-15,0 0 0,-15 21 0,15-21 16,-17 25-16,6-8 0,-2 4 15,0 0-15,-1-1 0,2 0 16,1-5-16,0 3 0,0-3 16,3-6-16,-1-4 0,4 0 15,0-2-15,0 0 0</inkml:trace>
  <inkml:trace contextRef="#ctx0" brushRef="#br0" timeOffset="82162.0371">6308 7171 0,'0'0'16,"0"0"-16,0 0 0,0 0 15,23 6-15,-23-6 0,0 0 16,0 0-16</inkml:trace>
  <inkml:trace contextRef="#ctx0" brushRef="#br0" timeOffset="82466.3194">6357 7497 0,'0'0'16,"0"0"-16,0 0 0,-1 25 0,1-25 16,-4 23-16,2-12 0,0-1 15,0-2-15,0 0 0,-1-2 16,2-1-16,1-2 0,0-3 16,-3-6-16,3 0 0,0-2 15,1-3-15,3-4 16,3-2-16,1-1 0,4-5 0,3 0 15,-1 2-15,1 2 0,0 2 16,-1 2-16,1 3 0,-2 3 0,4 4 16,0 2-16,-1 5 0,-3 1 15,0 3-15,-1 3 0,-2 3 16,-1 1-16,-1 3 16,0 3-16,-2 2 0,-1 2 0,1 6 15,0 0-15,-1-5 0,0-5 16,-2-4-16</inkml:trace>
  <inkml:trace contextRef="#ctx0" brushRef="#br0" timeOffset="82916.4344">7184 7300 0,'0'0'15,"0"0"-15,0 0 0,-25-3 16,25 3-16,-34 2 0,9 1 15,-4 1-15,-1 4 0,-8 6 16,1 3-16,3 0 0,2 0 0,0 4 16,7-1-16,8-2 0,4-2 15,11-2-15,5-3 0,9-4 16,6 0-16,4-5 0,3-6 16,1-1-16,-1-1 0,2-4 15,-2-3-15,0-3 0,-3-2 0,0-4 16,-4 0-16,-5 4 0,-2 3 15,-2 3-15,-4 3 16,-2 1-16,0 2 0,-3 6 0,0 6 16,-2 3-16,0 2 0,-2 5 15,-2 3-15,-1 6 16,-1 5-16,1 7 0,0 5 16,2-5-16,0-1 0,3 3 0,-1-4 15,3-5-15,-2-3 0,-2-6 16,0-4-16,2-2 0,2-3 15,-6-5-15,-5 0 0,-4-4 16,-4-2-16,-5-6 0,-3-4 16,-1-2-16,2-4 0,-5-3 0,0-4 15,6 5-15,4 2 0,5 4 16</inkml:trace>
  <inkml:trace contextRef="#ctx0" brushRef="#br0" timeOffset="83232.9505">6330 8374 0,'0'0'0,"0"0"0,26 0 0,-26 0 16,44-1-16,-12 0 0,8 1 16,15 0-16,1-1 0,24-1 15,8-2-15,13 1 0,-6-1 0,15 0 16,-2 0-16,-2-1 0,-14 0 16,25-2-16,-19 0 0,-28 3 15,-22 0-15,-17 4 0,-17 2 16,-14-2-16,-9-5 0,2 3 15,2 1-15,2 0 0</inkml:trace>
  <inkml:trace contextRef="#ctx0" brushRef="#br0" timeOffset="83417.4759">6672 8478 0,'0'0'15,"30"-3"-15,6 0 0,14 1 0,4-1 16,29 0-16,22-4 16,1 3-16,-1 1 0,50 1 0,7 3 15,-34 1-15,-22 0 0,-33 0 16,-23-1-16,-16 0 0</inkml:trace>
  <inkml:trace contextRef="#ctx0" brushRef="#br0" timeOffset="85799.82">6600 7567 0,'0'0'0,"0"0"16,0 0-16,0 0 0,0 0 0,7-24 15,-7 24-15,0-25 0,-1 13 16,-2-5-16,-3-2 16,-1 0-16,0-2 0,-2-4 0,-4-3 15,-5-10-15,2 2 0,-9-4 16,-1-1-16,-12-6 0,1 5 16,-19-12-16,-9 0 0,-4 4 0,-1 3 15,-33 1 1,-13 7-16,-15 7 0,7 11 0,-77 10 15,7 13-15,16 13 0,15 10 0,-11 21 16,-10 16-16,21 5 0,14 4 16,-9 29-16,-3 20 0,29-3 15,18-2-15,37-36 16,23-25-16,18-16 0</inkml:trace>
  <inkml:trace contextRef="#ctx0" brushRef="#br0" timeOffset="104283.3034">9134 8497 0,'0'0'0,"0"0"0,22-3 0,-22 3 16,22-1-16,-6 1 0,5 0 15,3 1-15,0 0 0,13-1 16,5 0-16,1 0 0,2 0 0,14 1 15,4-1-15,-2 2 0,1 1 16,18 0-16,2-1 0,9 1 16,-8 0-16,18-1 0,1 0 15,-8-1-15,-6 0 0,48 3 16,-6-1-16,-18-3 0,-10 0 0,5-1 16,4-1-16,-8 1 15,-8 0-15,12-1 0,8 4 16,-9-1-16,-7 2 0,11-2 0,7-1 15,-10-1-15,-7 0 0,12 2 16,7 0-16,-10-1 0,-6-2 16,12 3-16,10 1 15,-12-3-15,-7-2 0,6-1 16,3 0-16,-8 1 0,-4 0 0,7 4 16,6 3-16,-9-4 0,-7-3 15,9 1-15,7 0 0,-13 3 16,-9 1-16,10-1 0,6-2 15,-11 0-15,-7 0 0,8 1 16,7 3-16,-9-1 0,-4 0 0,3-4 16,1-2-16,-7 0 0,-6 0 15,9 3-15,9 2 0,-11-1 16,-4 0-16,5 1 0,4 1 16,-7-1-16,-7-1 0,8 2 15,2 3-15,-5-3 0,-6-1 0,5 1 16,5-1-16,-8-1 0,-6-1 15,12-1-15,7-1 16,-7 5-16,-8 3 0,7-6 0,3-4 16,-6 4-16,-4 3 0,9-1 15,7-1-15,-9-3 0,-7-2 16,8 4-16,4 1 0,-5 2 16,-7-1-16,6 1 0,4 1 15,-7-3-15,-5-2 0,6-2 16,5-2-16,-9 5 0,-3 2 0,4 2 15,5-2-15,-8 0 0,-4-1 16,6 2-16,3 2 0,-8-2 16,-5-1-16,6 0 0,2-1 15,-3 1-15,-2 2 0,1-1 16,2 0-16,-9-1 0,-5 0 16,5-1-16,5 2 0,-5-1 15,-4 2-15,4-1 0,3 2 16,-6 1-16,-4 2 0,4-3 15,3-1-15,-7 0 0,-7-1 0,9 0 16,5 0-16,1-5 0,-1-6 16,2 5-16,1 3 0,-6 3 15,-4 5-15,7-3 0,6-1 16,-6-2-16,-4-2 0,7 3 16,3 2-16,-7-2 0,-4-1 15,8-1-15,5 1 0,-7 0 0,-6 2 16,5-1-16,5-1 15,-8 1-15,-4 0 0,5 3 0,5 0 16,-3-3-16,-2-2 0,5 1 16,3 0-16,-7 1 0,-3 0 15,7-3-15,5-2 0,-7 0 0,-6 2 16,6-2-16,5 0 16,-5 1-16,-4-2 0,4 0 15,5-1-15,-2 1 0,-1 0 0,2 1 16,1 2-16,-5-4 0,-3 0 15,6 1-15,4-1 0,-6 1 16,-5 1-16,6 2 16,4 3-16,-5 0 0,-2 2 0,5-6 15,3-4-15,-10-2 0,-6-2 16,9 6-16,9 4 0,-9-1 16,-4-1-16,6-3 0,5-1 15,-7 2-15,-5 1 0,4-1 16,4 1-16,-6 0 0,-3 2 0,5-2 15,3 1-15,-8 1 0,-6 0 16,4 3-16,2 3 0,-8-2 16,-4 0-16,-17-1 0,-10 0 15,-9-1-15</inkml:trace>
  <inkml:trace contextRef="#ctx0" brushRef="#br0" timeOffset="112669.2141">6694 10780 0,'0'0'0,"19"-2"0,4 0 16,-1 0-16,3-1 0,18-3 16,16-1-16,4-2 0,2-3 0,23-6 15,23-5-15,-6 1 0,-1 0 16,55-12-16,20-2 15,-18 3-15,-13 5 0,4 0 0,2 0 16,-17 8-16,-16 4 0,5 7 16,3 4-16,-20 1 0,-11-1 15,-11 3-15,-6 3 0,-26-1 16,-18 0-16,-10 0 0</inkml:trace>
  <inkml:trace contextRef="#ctx0" brushRef="#br0" timeOffset="114116.63">5348 9332 0,'0'0'0,"0"0"0,3 28 15,-3-28-15,2 29 0,-3-7 16,-1 6-16,-2 8 0,-1 1 0,-3 8 16,0-3-16,0-5 0,0-4 15,1-3-15,0-10 16,3-3-16,0-6 0,4-7 15,4-7-15,-3-3 0,2-3 0,4-9 16,4-7-16,0-1 0,3-2 16,5-2-16,4-4 0,-1 4 15,0 2-15,5-1 0,0 2 16,-3 4-16,-4 4 0,1 4 16,-1 4-16,-1 4 0,-4 3 0,1 6 15,0 4-15,0 3 16,-3 3-16,2 2 0,1 3 15,-3-4-15,-3 0 0,2 0 0,-5-2 16,-1-4-16</inkml:trace>
  <inkml:trace contextRef="#ctx0" brushRef="#br0" timeOffset="114467.0844">5908 9452 0,'0'0'0,"0"0"0,0 0 16,0 0-16,-20 25 0,14-11 0,-2 3 16,0 3-16,2 0 0,-3 6 15,4 0-15,4-4 0,2-1 16,9-5-16,8-2 0,2-5 16,2-5-16,5-4 0,4-3 15,4-5-15,-1-3 0,-2-4 16,-3-5-16,-3-2 0,-4-2 0,-5-7 15,-10-2-15,-6 4 0,-4 3 16,-11 5-16,-5 2 0,-8 6 16,0 3-16,-6 8 0,-5 4 15,3 4-15,2 2 0,4 5 16,4 4-16,4 0 0,4 2 0,8 5 16,8 2-16,7-7 0,5-4 15,-3-2-15,-2-3 0,0-2 16</inkml:trace>
  <inkml:trace contextRef="#ctx0" brushRef="#br0" timeOffset="114703.1856">6593 9351 0,'0'0'0,"0"0"0,0 0 15,-29 10-15,29-10 0,-31 16 0,9-3 16,0 2-16,0 2 0,-2 9 15,3 4-15,5-2 0,2-1 16,6 5-16,9 0 0,7-7 16,5-3-16,9-4 0,5-4 15,3-5-15,2-3 0,8-5 16,2-6-16,-4-4 0,-4-3 16,-7 3-16,-6 2 0,-4 1 0</inkml:trace>
  <inkml:trace contextRef="#ctx0" brushRef="#br0" timeOffset="114899.9094">6925 9251 0,'0'0'0,"0"0"0,0 0 16,3 31-16,-3-15 0,-2 5 16,1 4-16,-5 10 0,0 3 0,0 0 15,-2 0-15,-1 6 0,1-4 16,0-5-16,0-4 15,3-7-15,-1-3 0,3-4 0,-2-4 16,4-6-16,2-4 0,-1-3 16,3 3-16,-3-3 0</inkml:trace>
  <inkml:trace contextRef="#ctx0" brushRef="#br0" timeOffset="115100.2784">7261 9450 0,'0'0'0,"0"0"0,0 0 16,0 0-16,0 0 0,0 0 15,-30-1-15,30 1 0,-39 1 0,16 1 16,-3 2-16,0 1 0,2-1 16,1 3-16,1-1 0,-1 5 15,4 0-15,8 1 0,7 1 16,5 0-16,5-1 0,9 0 16,5 2-16,3-3 0,2-2 15,8 3-15,2 2 0,0-5 16,-6-5-16,-3 0 0,-5-1 0,-5-1 15</inkml:trace>
  <inkml:trace contextRef="#ctx0" brushRef="#br0" timeOffset="115502.9073">7479 9410 0,'0'0'0,"0"0"0,0 0 16,0 0-16,0 0 0,-4 25 15,4-25-15,-7 27 0,2-11 0,0 1 16,1 2-16,0-1 0,2 0 16,2-3-16,2-1 0,4-1 15,2-2-15,4-3 0,5-1 16,3-1-16,1-5 0,2-2 16,3-5-16,-1-2 0,0-5 0,0-3 15,-3-3-15,1 0 16,-2 2-16,-4 3 0,-2 2 15,-4 2-15,-3 3 0,-3 2 0,-1 1 16,-4 4-16,2 2 0,-4 7 16,0 6-16,-1 4 0,0 6 15,-2 5-15,1 4 0,-1 8 16,2 0-16,1-1 0,1-1 16,-1 2-16,0-6 0,-1-2 15,1-2-15,-4-6 0,-1-2 0,-8-6 16,-4-2-16,-9-7 0,-5-7 15,-6-8-15,-4-9 16,9 3-16,8 3 0,5 2 0</inkml:trace>
  <inkml:trace contextRef="#ctx0" brushRef="#br0" timeOffset="120051.6894">31071 10967 0,'0'0'0,"-26"0"0,-16-1 16,-15 3-16,-2 2 0,-23 6 0,-19 8 15,-20 8-15,-12 8 0,-47 25 16,19 1-16,18 3 0,12-2 15,4 16-15,5 8 0,14-2 16,8 0-16,8 3 0,4 2 16,9 5-16,8 2 0,12-1 15,10 1-15,14-10 0,12-6 0,19 0 16,13 1-16,18-8 0,14-6 16,24-8-16,19-4 0,14-7 15,10-6-15,21-6 0,13-4 16,6-7-16,3-5 0,21-3 15,15-2-15,2-3 0,2-1 16,3-5-16,3-1 0,-6 0 16,-5-1-16,31-3 15,21-3-15,-2-6 0,-1-8 16,-61-4-16,-40-2 0,-12-21 16,-6-14-16,-29 2 0,-19 1 0,-17-27 15,-11-19-15,-17 4 0,-11 1 16,-30-22-16,-18-17 15,-15 21-15,-9 12 0,-35-18 0,-23-12 16,-6 13-16,-2 7 0,-39-1 16,-24-3-16,-1 15 0,0 9 15,-43 12-15,-29 7 0,0 19 16,-1 11-16,82 14 0,56 10 16,39 5-16</inkml:trace>
  <inkml:trace contextRef="#ctx0" brushRef="#br0" timeOffset="149883.978">5496 13684 0,'0'0'0,"0"0"0,0 0 16,-30-3-16,30 3 0,-30-8 0,8 1 15,-2 0-15,-3 1 0,-13-4 16,-10-1-16,2 2 0,0 0 15,-20-1-15,-8 1 0,-9 0 16,5 1-16,-21 1 0,-7 0 16,-3 2-16,10 1 0,-55 3 15,2 1-15,24 1 0,17 1 0,-16 1 16,-12 3-16,19-1 0,11 1 16,-17 1-16,-12 3 15,13 7-15,11 5 0,-13 2 0,-10 0 16,18-9-16,13-3 0,-21-2 15,-13 1-15,15 0 0,8-1 0,39-4 16,25-1-16,16-2 0</inkml:trace>
  <inkml:trace contextRef="#ctx0" brushRef="#br0" timeOffset="155317.6706">3895 12419 0,'0'0'0,"0"0"15,0 0-15,0 0 0,0 0 0,0 0 16,0 0-16,-7 22 16,7-22-16,-9 24 0,2-6 15,-3 4-15,-2 5 0,-3 3 16,1 4-16,-4 11 0,2 2 0,-8 12 15,0-1 1,0-5-16,1-4 0,1 0 0,0-6 16,5-8-16,5-7 0,-1-5 0,4-7 15,3-6-15,-1-2 0,4-1 16</inkml:trace>
  <inkml:trace contextRef="#ctx0" brushRef="#br0" timeOffset="155567.5291">3841 12390 0,'0'0'0,"10"-1"15,4 0-15,3 1 0,1 0 0,12 5 16,7 3-16,1 3 16,0 1-16,-1 4 0,2 5 15,-2 1-15,-4 1 0,-7-1 0,-5-2 16,-9 0-16,-6-1 0,-9-1 15,-7 0-15,-8-3 0,-5-2 0,-11 0 16,-4-2-16,-3-2 0,-3-2 16,0 0-16,-1-2 15,-2-3-15,2-3 0,11-7 16,6-5-16,8 3 0,5 3 0,3 2 16</inkml:trace>
  <inkml:trace contextRef="#ctx0" brushRef="#br0" timeOffset="155870.0587">4555 12376 0,'0'0'0,"0"0"0,0 0 16,-3 28-16,0-14 0,-4 5 0,-5 4 16,-7 7-16,-3 0 0,0 1 15,-1 0-15,-2 2 0,-1-5 16,5-6-16,5-2 0,-1-7 15,3-3-15,3-7 16,3-6-16,5-5 0,5-4 0,5-5 16,8-7-16,1 0 0,2-1 15,5-1-15,5 0 0,-3 3 16,-2 3-16,6 0 0,0 3 16,-2 6-16,-1 5 0,-1 3 15,-1 3-15,-3 3 0,-2 3 16,2 5-16,1 5 15,0-2-15,0-2 0,-4-2 0,-4-4 16,-4 0-16</inkml:trace>
  <inkml:trace contextRef="#ctx0" brushRef="#br0" timeOffset="156286.0972">5213 12528 0,'0'0'0,"0"0"0,0 0 15,0 0-15,0 0 0,-9-20 16,9 20-16,-16-17 0,16 17 0,-24-16 16,8 10-16,-1 1 0,-2 1 15,-2 0-15,-3 3 0,0 2 16,-1 3-16,-4 2 0,0 4 16,0 3-16,1 0 0,2 5 15,2 3-15,1 5 0,3 0 16,8-3-16,3-2 0,5-1 15,4-2-15,7-3 0,8-1 16,1-3-16,3-2 0,3-5 16,7-6-16,-1-2 0,1-1 0,2-3 15,-1-1-15,0-6 16,-1-3-16,2-2 0,-6 0 0,-5 2 16,-3 4-16,-3 4 0,-5 1 15,-2 3-15,-4 1 0,-3 5 16,0 0-16,0 0 0,-5 7 15,1 3-15,1 4 16,-3 1-16,2 3 0,2 0 16,2 0-16,3 4 0,6 0 15,-5-3-15,2-5 0,-1-3 16</inkml:trace>
  <inkml:trace contextRef="#ctx0" brushRef="#br0" timeOffset="156551.4945">5731 12478 0,'0'0'0,"0"0"15,0 0-15,0 0 0,0 0 0,-29 2 16,29-2-16,-38 13 16,19-5-16,-4 3 15,-1 5-15,1 0 0,1 3 0,-2 5 16,4-2-16,5 0 0,5 0 0,7 1 15,9-2-15,6-3 0,6-3 16,7-3-16,5-4 16,6-3-16,5-3 0,2-7 0,0-4 15,-1 0-15,-10 3 0,-7 0 16</inkml:trace>
  <inkml:trace contextRef="#ctx0" brushRef="#br0" timeOffset="156783.8248">6317 12251 0,'0'0'0,"0"0"16,0 0-16,0 0 0,-19 19 0,5-3 15,-5 6 1,-4 5-16,-2 5 0,0-1 16,3 0-16,-1 8 0,3-2 15,2 1-15,6-6 0,6-6 16,8-4-16,5-5 0,4-3 0,7-5 15,4-4-15,0-2 0,0-3 16,1-9-16,1-4 16,-5 2-16,-4 2 0,-2 2 0</inkml:trace>
  <inkml:trace contextRef="#ctx0" brushRef="#br0" timeOffset="156934.4172">5939 12447 0,'0'0'0,"0"0"0,0 0 0,0 0 16,0 0-16,35 0 16,-35 0-16,50 2 0,-22-2 0,6 1 15,5 1 1,-6 0-16,-3-1 0,-3 1 0</inkml:trace>
  <inkml:trace contextRef="#ctx0" brushRef="#br0" timeOffset="157117.7446">6696 12386 0,'0'0'15,"0"0"-15,0 0 0,0 0 16,-23 19-16,23-19 0,-16 30 16,7-14-16,1 1 0,-2 0 15,1 1-15,-2 4 0,0 0 16,5-3-16,2 0 0,1-5 15,1-1-15,0-3 0</inkml:trace>
  <inkml:trace contextRef="#ctx0" brushRef="#br0" timeOffset="157271.3563">6839 12158 0,'0'0'0,"0"0"15,0 0-15,0 0 0,20 21 16,-20-21-16,15 22 0,-15-22 16,15 30-16,-7-17 0,-1 0 15,-1-3-15</inkml:trace>
  <inkml:trace contextRef="#ctx0" brushRef="#br0" timeOffset="157517.6511">7304 12349 0,'0'0'0,"0"0"16,0 0-16,0 0 0,-36 13 0,17-6 15,-3 3-15,-3 2 0,0 3 16,-7 7-16,1 1 0,4 1 16,3 1-16,2 5 0,6 0 15,5-4-15,4-3 0,10-3 0,10-3 16,1 0-16,6-1 0,8-3 15,8-3 1,-2-6-16,-1-5 0,-2 1 0,-7 0 0,-4 0 16</inkml:trace>
  <inkml:trace contextRef="#ctx0" brushRef="#br0" timeOffset="157867.5916">7354 12552 0,'0'0'15,"0"0"-15,0 0 0,0 0 0,31 5 16,-31-5-16,29 2 0,-29-2 16,41 6-16,-18-5 0,2 0 15,2-2-15,0 0 0,7-2 16,-2 1-16,-2-1 0,0-2 0,-7-3 16,-1-2-16,-5-2 0,-4 0 15,-5-3-15,-5-1 0,-3 2 16,-2 0-16,-8 3 0,-7 3 15,-1-1-15,-3 3 0,-8 0 16,-2 4-16,0 5 0,0 4 16,3 4-16,1 5 0,4 2 15,3 0-15,3 6 0,3 2 16,10-1-16,4-2 0,4 0 16,7 1-16,7-5 0,6-1 0,12-3 15,8 0 1,6-6-16,7-7 0,-7 0 15,-3-3-15,-7 0 0,-9 1 16,-8 0-16</inkml:trace>
  <inkml:trace contextRef="#ctx0" brushRef="#br0" timeOffset="158167.634">8142 12389 0,'0'0'0,"0"0"16,0 0-16,-14 23 0,14-23 15,-21 34-15,6-12 16,0 1-16,0 2 0,-5 6 0,4 0 16,2-4-16,0-2 0,2 1 15,1-5-15,3-4 0,2-3 0,1-6 16,2-5-16,3-3 0,-1-6 16,4-7-16,3-6 15,3-2-15,2-2 0,4-5 0,4-1 16,0 2-16,-5 0 0,2 6 15,1 3-15,1 5 0,0 3 0,4 4 16,4 4-16,0 7 0,3 5 16,3 6-16,3 8 15,-1-2-15,-9-5 0,-6-3 0</inkml:trace>
  <inkml:trace contextRef="#ctx0" brushRef="#br0" timeOffset="162251.117">3533 12428 0,'0'0'0,"0"0"0,0 0 16,-18 29-16,5-17 0,-7 5 16,-6 4-16,-7 7 15,-3 0-15,-12 9 0,-2 2 0,2-3 16,3 1-16,-8 2 0,2-4 16,3 0-16,5-8 0,8-4 15,3-4-15,6-5 0,4-5 0,3-10 16,6-7-16,4-1 0,3-3 15,2 2 1,1 4-16,0 0 0</inkml:trace>
  <inkml:trace contextRef="#ctx0" brushRef="#br0" timeOffset="162417.6036">3197 12542 0,'0'0'16,"11"12"-16,3 5 0,7 9 0,1 2 16,5 15-16,-2 7 0,3 11 15,-3 2-15,-3-7 0,-5-14 16,-5-11-16</inkml:trace>
  <inkml:trace contextRef="#ctx0" brushRef="#br0" timeOffset="169584.121">9852 12298 0,'0'0'0,"0"0"16,0 0-16,0 0 0,0 0 0,-2 26 16,2-26-16,-8 32 15,2-11-15,-4 7 0,-4 6 16,-2 5-16,-1 2 0,-11 20 15,-4 7-15,-5 13 0,1-3 16,-8 11-16,-6 9 0,9-16 0,8-11 16,3-4-16,8-11 15,4-12-15,7-15 0,4-15 0,2-14 16,3-5-16,-1-6 0,4-11 16,1-11-16,0 8 0,-1 6 0,0 5 15</inkml:trace>
  <inkml:trace contextRef="#ctx0" brushRef="#br0" timeOffset="169851.4844">9803 12333 0,'0'0'0,"0"0"16,0 0-16,28-9 0,-16 8 0,3 0 16,5 1-16,4 3 15,-1 1-15,1 4 0,-1 4 16,-1 0-16,0 3 0,1 10 15,-3 6-15,-7-5 0,-3 3 16,-3 6-16,-5 0 0,-4-5 16,-4-2-16,-4 4 0,-1-1 15,-3-4-15,-4-2 0,-3-5 0,-4-2 16,2-3-16,1-1 0,2-5 16,1-2-16,3-6 0,0-6 15,5 1-15,2 2 16,2-1-16</inkml:trace>
  <inkml:trace contextRef="#ctx0" brushRef="#br0" timeOffset="170151.0298">10461 12390 0,'0'0'16,"0"0"-16,0 0 0,0 0 0,21 13 16,-21-13-16,9 18 0,-7-4 15,-2 2-15,-3 4 0,-4 2 16,-4 6-16,-2 1 0,0-1 15,0-1-15,0-2 0,2-1 16,0-3-16,3-5 0,2-6 0,2 0 16,0-8-16,1-3 0,2-4 15,2-2-15,7-8 16,4-5-16,2 0 0,2 1 0,6-8 16,3-2-16,0 3 0,1 4 0,6 1 15,1 5-15,-3 5 16,-3 3-16,3 8 0,2 7 15,-5 0-15,-2 2 0,-3 2 16,-2 0-16,1-1 0,-1 0 0,-3-3 16,-5-1-16,-2-2 0</inkml:trace>
  <inkml:trace contextRef="#ctx0" brushRef="#br0" timeOffset="170551.0806">11328 12555 0,'0'0'16,"0"0"-16,0 0 0,0 0 0,0 0 16,0 0-16,-5-21 0,5 21 15,-10-18-15,10 18 0,-19-19 16,5 12-16,0-1 0,-4 3 16,-1 2-16,-5 2 0,-1 2 0,-7 4 15,0 5-15,0 1 0,1 3 16,3 4-16,0 2 15,2 5-15,5-1 0,7 0 0,8-2 16,7-3-16,5-1 0,8-6 16,3-2-16,5-4 0,5-3 15,4-4-15,3-4 16,2-3-16,2-2 0,1-6 16,-3-4-16,-5-1 0,-4-1 0,-4 1 15,-2 0-15,-4 3 0,-5 3 16,-2 6-16,-4 1 0,-1 4 15,-3 2-15,-3 6 0,-2 1 16,-2 4-16,-1 2 0,1 4 16,2 3-16,2 2 0,2 0 0,6 3 15,5 0 1,-2-4-16,-3-3 0,0-4 0</inkml:trace>
  <inkml:trace contextRef="#ctx0" brushRef="#br0" timeOffset="170817.3954">11925 12445 0,'0'0'0,"0"0"16,0 0-16,-20-8 0,20 8 16,-24-3-16,5 4 0,0 2 15,-2 3-15,-1 3 0,-3 5 16,-3 8-16,0 0 0,7 3 15,5 0-15,4 4 0,6-3 16,7-4-16,6-1 0,7-2 16,7-1-16,5-7 0,6-3 15,3-2-15,0-2 0,7-6 16,-3-5-16,-8 2 0,-6 1 0,-6 0 16</inkml:trace>
  <inkml:trace contextRef="#ctx0" brushRef="#br0" timeOffset="171034.2273">12359 12376 0,'0'0'0,"0"0"0,0 0 16,-17 18-16,17-18 0,-20 27 16,4-7-16,-1 2 0,1 1 15,-3 6-15,3 0 0,5-3 0,4-3 16,2 2-16,6-5 15,7-1-15,4-2 0,5-4 16,4-3-16,4-5 16,5-5-16,-4-4 0,-2-1 0,-5 0 15,-3 1-15,-3 1 0</inkml:trace>
  <inkml:trace contextRef="#ctx0" brushRef="#br0" timeOffset="171217.9471">12141 12534 0,'0'0'16,"0"0"-16,0 0 0,26-3 0,-26 3 15,33-2-15,-10 3 16,2-1-16,2 1 0,8 1 0,1 0 16,2-1-16,0 0 0,9-1 15,-2 1-15,-9 0 0,-6-1 0,-6 1 16</inkml:trace>
  <inkml:trace contextRef="#ctx0" brushRef="#br0" timeOffset="171401.4136">12802 12539 0,'0'0'0,"0"0"16,0 0-16,0 0 0,0 0 0,-11 28 15,11-28 1,-14 27-16,7-12 0,-1 0 0,1 0 15,2-1-15,1-2 0,1-3 16,3-3 0,0 0-16,0-1 0,0-1 0</inkml:trace>
  <inkml:trace contextRef="#ctx0" brushRef="#br0" timeOffset="171550.6566">12851 12278 0,'0'0'0,"0"0"16,0 0-16,21 11 0,-21-11 0,17 12 15,-7-2-15,0 0 16,0 0-16,-2-1 0,0-1 0,-1-1 16</inkml:trace>
  <inkml:trace contextRef="#ctx0" brushRef="#br0" timeOffset="171802.015">13299 12322 0,'0'0'16,"0"0"-16,0 0 0,-7 22 16,7-22-16,-11 25 0,-1-5 15,-4 3-15,-4 4 16,3-1-16,3-2 0,-2 5 15,5-3-15,3-3 0,1-3 0,6 1 16,6-3-16,4-5 0,3-2 16,6 0-16,3-4 15,-1-2-15,-1-2 0,-4-1 0,-3 0 16,-2-1-16</inkml:trace>
  <inkml:trace contextRef="#ctx0" brushRef="#br0" timeOffset="172001.3179">13075 12486 0,'0'0'0,"0"0"0,0 0 16,28 0-16,-28 0 0,37 0 16,-9 1-16,2 1 0,3-1 0,10 2 15,1 0-15,5 1 0,-3 0 16,-6-1-16,-2 0 0,-7-1 15,-7 0-15,-4 0 16</inkml:trace>
  <inkml:trace contextRef="#ctx0" brushRef="#br0" timeOffset="172167.7789">13677 12503 0,'0'0'0,"0"0"0,0 0 16,0 0-16,0 0 0,-12 28 0,12-28 15,-11 21-15,5-7 0,1 2 16,-1 0-16,1 0 0,0-2 16,1-2-16,1-2 15,1-1-15,-1-2 16,1 0-16</inkml:trace>
  <inkml:trace contextRef="#ctx0" brushRef="#br0" timeOffset="172334.5846">13784 12272 0,'0'0'15,"0"0"-15,0 0 0,0 0 0,0 0 16,28 17-16,-28-17 0,21 16 16,-10-5-16,-2-2 0,0-1 15,-1-1-15</inkml:trace>
  <inkml:trace contextRef="#ctx0" brushRef="#br0" timeOffset="172651.4484">13924 12558 0,'0'0'0,"0"0"0,0 0 16,-16 21-16,7-9 0,0 2 15,-1 1-15,3-1 0,3-1 0,4 1 16,5 1-16,5 2 15,4-3-15,7-3 16,7-4-16,2-3 0,1-1 0,4-2 16,-1-4-16,-4-3 0,-3-5 0,-5-4 15,-5-4-15,-5-2 16,-3-1-16,-8-2 0,-6 1 16,-6 2-16,-5 1 0,-7 2 0,-4 0 15,-4 7-15,-2 1 0,1 6 16,1 4-16,4 3 0,3 1 15,5 4-15,5 2 0,7 1 16,6 3-16,11-5 0,8-2 16,-6-2-16,-2-2 0,-2 0 15</inkml:trace>
  <inkml:trace contextRef="#ctx0" brushRef="#br0" timeOffset="173067.415">14498 12440 0,'0'0'0,"0"0"16,0 0-16,0 0 0,-17 21 0,17-21 15,-17 21-15,7-7 16,-1 1-16,0 4 0,0 1 0,0 0 16,1-1-16,-1 3 0,2-3 15,2-3-15,1-5 0,1-1 16,-1-2-16,4-2 15,2-2-15,0-4 0,3-5 0,1-3 16,0-2-16,3-4 0,0-2 16,5-5-16,3-1 0,4-1 15,3 0-15,-1 2 0,0 2 0,4-1 16,-1 4-16,-1 6 16,-1 4-16,-1 2 0,-1 2 15,-3 3-15,-2 3 0,-2 4 0,-2 4 16,-2 3-16,-2 2 0,-3 4 15,-2 3-15,-2 1 0,-2 0 16,-2-1-16,-2-1 0,0-2 16,0 1-16,0-2 0,0-2 15,-1-2-15,0-2 0,-1-3 16,1-2-16,2-1 0,0-2 0,2-1 16</inkml:trace>
  <inkml:trace contextRef="#ctx0" brushRef="#br0" timeOffset="173417.7798">14860 12615 0,'0'0'0,"0"0"15,0 0-15,0 0 0,30 2 16,-30-2-16,26 2 0,-10 0 16,0-1-16,2-1 0,1 0 15,-1-1-15,2-2 0,6-1 0,-3-4 16,-2 2-16,-3-1 0,-2-1 15,-3-2-15,-4 0 0,-3-1 16,-3-1-16,-3 0 0,-6 1 16,-3 2-16,-3 2 0,-1 1 15,-2 3-15,-2 3 0,-2 6 16,-2 1-16,0 4 0,0 0 0,3 4 16,1 5-16,0 5 15,2 2-15,5 0 0,3-1 16,3 1-16,5-1 0,9-2 0,7-2 15,4-6-15,2-2 0,7-5 16,4-3-16,7-1 0,-3-3 16,1-7-16,-1-5 0,-7 3 15,-6 0-15,-7 2 0</inkml:trace>
  <inkml:trace contextRef="#ctx0" brushRef="#br0" timeOffset="173737.9538">15479 12494 0,'0'0'0,"0"0"0,0 0 0,0 0 16,-4 26-16,4-26 0,-11 30 15,5-12-15,-2 1 0,0 1 16,0 3-16,2 1 0,0 0 0,0 3 16,0-2-16,2-3 0,0-5 15,2-4 1,1-2-16,1-6 0,0-5 15,2-2-15,1-6 0,0-6 16,2-5-16,1-2 0,-1 1 0,4-1 16,2 1-16,5-3 0,0 2 15,3 4-15,0 5 0,3 2 16,1 2-16,3 5 0,4 4 16,0 4-16,0 0 0,2 7 15,0 4-15,-5 2 0,-4 2 16,-1-1-16,-4-4 0,-5-3 15</inkml:trace>
  <inkml:trace contextRef="#ctx0" brushRef="#br0" timeOffset="184884.637">11604 11498 0,'0'0'0,"0"0"0,-20-10 16,4 4-16,-2 1 0,-15-1 0,-7 2 15,-5 1-15,-2 1 0,-22 5 16,-11 3-16,-19 6 0,-2 5 16,-26 11-16,-4 6 0,-2 5 15,15 0-15,-54 31 0,11 2 16,14 1-16,8 1 0,6 11 15,6 9-15,12-6 0,9-4 0,12 5 16,9 3-16,16-7 0,10-6 16,17 7-16,13 4 15,17-15-15,12-9 0,17-1 0,13-3 16,17-1-16,11-1 0,22-12 16,15-6-16,1-10 0,0-8 15,21 3-15,14 1 0,6-1 16,4-2-16,13-6 0,9-5 15,2-2-15,0 0 0,15 0 16,11 2-16,-3-4 0,-1-3 0,12 2 16,7 1-16,-1-1 0,-1-3 15,14 1-15,11 2 0,-10-2 16,-5 1-16,6-1 0,5 1 16,-14-2-16,-11 0 0,7-2 15,3-1-15,-14 1 0,-8-1 16,-7-2-16,-5-3 0,-9 0 0,-9-1 15,-8-7-15,-4-2 0,-22-10 16,-15-5-16,-5-5 0,-4-3 16,-14-4-16,-10-3 0,-13-6 15,-10-6-15,-12-5 0,-8-4 16,-12-4-16,-8-2 0,-12-4 16,-8-4-16,-16-3 0,-12-2 15,-3-1-15,-3 2 0,-16-5 16,-11-3-16,-2 9 0,-4 5 0,-13-9 15,-10-7-15,-3 15 0,-3 10 16,-15-5-16,-11-5 16,-3 12-16,-3 9 0,-15 0 0,-8 3 15,2 3-15,3 2 0,-27 6 16,-17 4-16,-1 4 0,1 2 16,-15 9-16,-9 8 0,3 3 15,0 2-15,-15 8 0,-12 6 16,0 12-16,0 7 0,-15 12 15,-11 7-15,12 8 0,8 4 0,78-17 16,53-13-16,39-7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7T08:30:58.888"/>
    </inkml:context>
    <inkml:brush xml:id="br0">
      <inkml:brushProperty name="width" value="0.05292" units="cm"/>
      <inkml:brushProperty name="height" value="0.05292" units="cm"/>
      <inkml:brushProperty name="color" value="#FF0000"/>
    </inkml:brush>
  </inkml:definitions>
  <inkml:trace contextRef="#ctx0" brushRef="#br0">3521 5299 0,'0'0'0,"0"0"16,0 0-16,0 0 0,0 0 0,22-3 16,-22 3-16,0 0 15,29-3-15,-17 3 0,1 0 16,0 0-16,3 0 0,-1-1 16,1 1-16,1-1 0,2 1 0,2 0 15,1 1-15,7 0 0,-2-1 16,3 0-16,1 1 15,1 0-15,-3-1 0,2 0 0,1 0 16,8 0-16,-1 0 0,2 0 16,-1 0-16,1-1 0,-2 1 15,8 1-15,1 2 0,-3-3 16,-1 0-16,2 0 0,-1-2 16,0 2-16,-2 0 0,7-1 0,4 1 15,-6 0-15,-4 0 0,3 1 16,5 1-16,-6-2 0,-4 0 15,5 1-15,3 0 0,-2 0 16,-6 0-16,10 2 0,4 3 16,-6-4-16,-3-2 0,3 0 15,4-2-15,-4 1 0,-3 1 16,4 0-16,2 1 0,-3 3 16,-3 2-16,6-7 0,3-7 15,-5 3-15,-5 2 0,28 2 0,-3 4 16,-10 0-16,-8-1 0,3-4 15,3-6-15,-11 5 0,-4 0 16,6 2-16,4 1 0,-5-2 16,-4 1-16,7 1 0,4 3 15,-5-3-15,-4-1 0,2 1 16,3 0-16,-4 3 0,-5 4 16,6-6-16,5-3 0,-2-1 15,-1-1-15,4 3 0,4 2 16,-9-2-16,-2-1 0,2 1 0,4 1 15,-1-3-15,-1 0 0,4 0 16,1-3-16,-2 6 0,-2 2 16,4 2-16,4-2 0,-7-5 15,-5-5-15,9 1 0,3 2 16,-3 3-16,-5 3 0,6 0 16,5-1-16,-6 2 0,-4-1 0,4 0 15,1 0-15,-2-2 16,-5-3-16,9 2 0,3 0 15,-7-1-15,-5-1 0,6 4 0,1 2 16,-2-1-16,0-1 0,1-1 16,2-1-16,-4 2 0,-2 2 0,3-4 15,7 0-15,-3-1 16,-3 0-16,5 0 0,3 2 16,-7 0-16,-7 2 0,7-2 15,5-1-15,-6-1 0,-4 1 0,6 0 16,3 1-16,-7 0 0,-4 0 15,6 2-15,6 0 16,-5-1-16,-3 1 0,2 1 0,2 3 16,-3-3-16,-3 0 0,8 1 15,4-2-15,-10 3 0,-7 1 0,5-2 16,4 0-16,-4-1 16,-2 1-16,5 0 0,4 1 15,-8-4-15,-6 0 0,11 3 16,6 1-16,-6-2 0,-4 0 0,3-2 15,2 1-15,-5 1 0,-2 2 0,4-1 16,3-1-16,-5-2 16,-2-1-16,6 0 0,3-1 15,-6 1-15,-4 1 0,6 0 16,5 1-16,-7-2 0,-4 1 0,2 1 16,1 3-16,-2 1 15,-2 0-15,2-3 0,1-1 16,-7-3-16,-4-3 0,2 7 0,1 4 15,-4-3-15,0-1 0,3 0 16,4 1-16,-5 1 0,-4 0 16,9 0-16,5-1 0,-10-3 15,-6 0-15,4 1 0,2 0 16,-3-6-16,-3-3 0,4 3 16,2 3-16,-17 4 0,2 3 0,19-3 15,2-1-15,-23-2 0,2-2 16,6 3-16,5 2 15,-4-2-15,-3-2 0,5 0 0,4 4 16,-2-1-16,-1 1 0,4-3 16,2-3-16,-4 3 0,-2 0 15,2 5-15,3 0 0,-2-1 16,-2-3-16,4-2 0,3-1 16,-5 3-16,-4 1 0,6-3 15,3-1-15,-5 1 0,-1 0 0,4 2 16,3 3-16,-5 0 0,-1-1 15,3-2-15,3-1 0,-4-2 16,-3 1-16,5 1 0,1 1 16,-3 1-16,-2 1 0,4 0 15,3-1-15,-1-2 0,-2-3 16,2 4-16,2 4 0,-4-2 16,-2 1-16,2-4 0,1-2 15,-3 3-15,-1 3 0,4 0 0,2-2 16,-5 2-16,-3 0 0,2-3 15,1-1-15,-4 0 0,-1-2 16,3 3-16,1 4 0,-5 1 16,-2-1-16,2-1 0,-1-2 15,-1-1-15,-2 0 0,3 2 16,1 0-16,-2 0 0,-1 0 16,2 1-16,1 1 0,-4-2 0,1 2 15,1 0-15,1 0 16,-1 3-16,1 2 0,1-4 0,3 0 15,-3-3-15,0-1 0,2 3 16,4-1-16,-3 2 0,-1-3 16,2 1-16,2 2 0,-4-2 15,-1-1-15,8 1 0,1-1 16,-8-1-16,-3 0 0,8 1 16,2 1-16,-9-1 0,-2-4 0,7 5 15,1-1-15,-8-3 0,-4-3 16,10 3-16,1 5 15,-9-2-15,-1 0 0,2-2 0,3-2 16,-2 1-16,-1 1 0,2-2 16,1-1-16,-2 4 0,-2 4 15,5-5-15,2-1 0,-4 1 16,-1 1-16,3-1 0,0-1 16,-1 3-16,-2 2 0,3-5 0,4-4 15,-4 5-15,-3 3 0,5-3 16,2-2-16,-4 1 0,-1 1 15,2 0-15,4-1 0,-2 1 16,0 0-16,4-3 0,4-1 16,-4 2-16,-3 1 0,6-3 15,1-1-15,-4 4 0,-2 3 16,3-3-16,4-1 0,-6 0 16,-3 0-16,5-1 0,4-1 15,-7 3-15,-5 4 0,6-3 0,4 0 16,-5-2-16,-4 2 0,6-1 15,1-1-15,-3 2 0,-2-1 16,3 1-16,2 0 0,-3 0 16,-3-1-16,3 1 0,2-1 15,-1 0-15,-1 0 0,1-2 16,1 0-16,-2 2 0,0 3 0,4-1 16,2 0-16,-4-2 15,-2-1-15,4 1 0,1 1 16,-3 1-16,-2 0 0,4-2 0,2-2 15,-2-1-15,-4 0 0,4 0 16,5 1-16,-5 1 0,-1 1 16,8-3-16,2 0 0,-11 1 15,-2 2-15,21-5 0,-5 1 16,-23 3-16,-1 1 0,27 1 16,2 1-16,-29-2 0,1-2 0,25-1 15,-3 2-15,-18-2 0,2-2 16,22 0-16,0 2 15,-7 3-15,-4 2 0,3-5 0,3-4 16,-6 5-16,-3 4 0,8-5 16,3-2-16,-4 1 0,-7-1 15,3 2-15,1 3 0,-3-1 16,-4 1-16,4-4 0,2 0 16,-3 4-16,-3-1 0,3 1 0,0-1 15,-4 0-15,-4-1 0,7 2 16,7 0-16,-7 0 0,-7 0 15,3 0-15,2 1 0,1 2 16,0 0-16,6-2 0,6-1 16,-5 0-16,-3 1 0,0 0 15,-1-1-15,-3 1 0,-5 0 0,9 1 16,5 1-16,-5-1 16,-5 2-16,8-2 0,6-2 15,-6 2-15,-4 2 0,6-2 16,4-2-16,-5 1 0,-4 3 0,4 0 15,2 2-15,-2-5 16,-4-2-16,6 1 0,0 0 0,-4 3 16,-2 1-16,6 2 0,5 0 15,-8-1-15,-5-2 0,4-1 16,5 2-16,-7-3 0,-2 0 0,6 2 16,7 3-16,-4-1 15,-3-2-15,6-3 0,1-5 16,-4 5-16,-4 1 0,6 3 0,4 2 15,-5-3-15,-2-1 0,6-4 16,4-2-16,-9 7 0,-4 3 16,5-3-16,6-1 0,-4-2 15,-4-2-15,5 2 0,3 1 16,-4-2-16,-3-3 0,5 3 16,4 3-16,-4 0 0,-2 1 0,5-2 15,3-3-15,-3 1 16,-5-1-16,5 3 0,2 0 15,-5 4-15,-5 0 0,10-5 0,6-4 16,-9 3-16,-4 2 0,4 4 16,4 2-16,0-5 0,-1-2 15,4-1-15,1 1 0,-10 4 16,-7 0-16,7 0 0,6 0 16,-3 1-16,-3-3 0,5 0 15,4 0-15,-8 2 0,-4 1 0,2 0 16,-1 1-16,-2-5 15,-2-5-15,2 3 0,2 1 0,-7 1 16,-5 2-16,3-3 0,1-2 16,-2-1-16,-2-3 0,-8 7 15,-6 5-15,-8 0 0,-9 1 16,-2-4-16,-4-4 0,-3 0 16,-2 0-16,-3-1 0,-1 2 0,-2 0 15</inkml:trace>
  <inkml:trace contextRef="#ctx0" brushRef="#br0" timeOffset="2482.2962">2583 6460 0,'0'0'0,"0"0"16,0 0-16,0 0 0,0 0 16,0 0-16,0 0 0,0 0 15,0 0-15,-17-15 0,17 15 16,0 0-16,0 0 0,0 0 16,0 0-16,0 0 0,0 0 0,0 0 15,0 0-15,0 0 0,0 0 16,0 0-16,0 0 15,0 0-15,0 0 0,24 3 0,-24-3 16,0 0-16,24 5 0,-24-5 16,20 7-16,-20-7 0,18 4 0,-18-4 15,26 4-15,-14-1 16,-1-2-16,3 0 0,3-1 16,-2 1-16,1 0 0,2 1 15,1-1-15,1 0 0,-1-1 0,7-1 16,2 0-16,-1 1 0,-1-1 15,2 0-15,4 0 16,-3-1-16,-1 0 0,7-1 0,2 2 16,-4-1-16,-1 0 0,3 0 15,2-1-15,-3 2 0,-2-1 0,9 0 16,-2 0-16,-2 2 0,1 2 16,0-2-16,3-1 15,-4 0-15,2 1 0,0-2 0,4-1 16,-5 2-16,1 0 0,10-1 15,0-1-15,-3 0 0,-4 1 16,4-3-16,2-2 0,-4 3 16,-6 2-16,7 0 0,2-1 15,-3 0-15,-5 0 0,11 3 16,7 3-16,-10-3 0,-6-2 0,6-3 16,4-1-16,-4 4 0,-3 2 15,4-1-15,6-4 16,-7 1-16,-5 1 0,11 2 0,1 2 15,-10-1-15,-2 2 0,30-1 16,-2-2-16,-26 0 0,-3 0 0,25 3 16,2 4-16,-13-2 15,-8-2-15,5-6 0,5-6 16,-6 5-16,-5 1 0,7 5 16,1 4-16,-5-4 0,-3-1 0,8-1 15,9-3-15,-10 2 0,-4 1 16,5 1-16,3 0 15,-7-2-15,-3-1 0,7-3 0,5-1 16,-6 3-16,-2 2 0,9-1 16,4 1-16,-6-2 0,-8 2 15,8-3-15,2 1 0,-4 1 16,-5 2-16,4-1 0,4 0 16,-6-4-16,-4-1 0,7 2 15,3 1-15,-6 4 0,-4 2 0,6-3 16,5-3-16,-8 1 0,-3 0 15,6 0-15,5-1 16,-9 2-16,-6 0 0,9 0 0,7 0 16,-6 0-16,-4 2 0,4 1 15,3 0-15,-7-3 0,-6-1 0,6 3 16,4 1-16,-6 4 16,-4 0-16,9-5 0,4-3 15,-7 3-15,-7 3 0,6-1 0,3 3 16,-6-1-16,-4-2 0,10-1 15,6-1-15,-7 0 0,-5 0 16,3 2-16,3 0 0,-5-1 16,-5 2-16,8-1 0,6 0 15,-8 2-15,-5-1 0,7 0 16,3 1-16,-4-3 0,-3-2 0,7 0 16,5-2-16,-10 3 0,-6 1 15,8 1-15,5-1 16,-6-1-16,-4 1 0,8-2 0,7-2 15,-11 3-15,-6-1 0,8-2 16,7 0-16,-6 0 0,-4 5 0,7-2 16,5 0-16,-7-2 15,-3 0-15,8 1 0,8 1 16,-10-1-16,-4-2 0,6 2 16,7 2-16,-7-1 0,-5 0 0,10-1 15,5 0-15,-8 1 0,-7 2 16,13 1-16,10 1 15,-7-1-15,-6-2 0,10 0 0,6 0 16,-8 0-16,-5 1 0,15-1 16,9 1-16,-9 0 0,-7 1 0,15-2 15,11-1-15,-10-2 16,-8-2-16,16 1 0,10 1 16,-9 2-16,-5 0 0,15-1 15,13-1-15,-14 0 0,-8-2 0,23 0 16,14-1-16,-15 1 0,-8 0 15,19-3-15,14-5 0,-15 1 16,-9 1-16,18 3 0,15 3 16,-22 3-16,-15 3 0,17-2 15,11-1-15,-20 6 0,-15 5 0,-35-5 16,-23 1-16,-18-4 0</inkml:trace>
  <inkml:trace contextRef="#ctx0" brushRef="#br0" timeOffset="9882.5445">23162 6341 0,'0'0'16,"0"0"-16,0 0 0,25-1 0,-25 1 15,23 2-15,-6-1 0,1 2 16,2-1-16,4 1 0,4 2 16,7-1-16,2 0 0,2-1 15,5-1-15,11 1 0,-3 0 0,6-1 16,3-1-16,9 2 16,-3 1-16,14 0 0,-1 1 15,-3-2-15,-2-1 0,16 2 16,0-1-16,-8-2 0,-7-2 0,42 4 15,-3 3-15,-15-3 0,-10-1 16,7 1-16,6 2 0,-8-2 16,-6-5-16,8 4 0,4 0 15,-7-1-15,-6 1 0,8 3 16,6 1-16,-9-2 0,-3-2 0,10 0 16,8-1-16,-9 0 15,-6 1-15,5 0 0,5-1 16,-9 0-16,-3 0 0,9-1 0,7 0 15,-11 0-15,-9 0 0,12 1 16,8 1-16,-9-2 0,-5 0 16,8-1-16,7-1 0,-7 0 15,-7-1-15,8-2 0,4 0 16,-9 3-16,-6 3 0,11 0 16,5 0-16,-10-1 0,-7 0 0,11-3 15,10 0-15,-12 3 0,-8 2 16,13-2-16,9 0 15,-9-1-15,-5-1 0,6 4 0,4 3 16,-9 1-16,-7-1 0,10 1 16,5 2-16,-13 0 0,-8 1 15,4 1-15,3 1 0,-17-2 16,-11-1-16,-6 0 0,-6 0 16,-3-5-16,-3-2 0,-15 1 0,-10-2 15,-7 1-15</inkml:trace>
  <inkml:trace contextRef="#ctx0" brushRef="#br0" timeOffset="13282.4315">2684 7359 0,'0'0'0,"0"0"16,0 0-16,0 0 0,0 0 0,-13-16 15,13 16-15,0 0 0,0 0 16,0 0-16,0 0 0,-17-16 16,13 14-16,4 2 0,0-4 15,4 4-15,1 1 0,1-1 16,1-1-16,2 0 0,0-2 0,1 3 16,0 1-16,0-1 0,0-1 15,1 0-15,1 0 16,1 0-16,2 0 0,2 1 0,0-2 15,0 2-15,2-1 0,-1 1 16,0 0-16,3 0 0,-1-1 16,8 0-16,0 2 0,-1-1 15,0 0-15,2 0 0,2 0 16,-2 0-16,1-2 0,6 1 16,1 0-16,-4-1 0,0 1 0,3-1 15,0 1-15,0 0 0,-1 0 16,1 0-16,4 1 0,-5 0 15,-1-2-15,8 0 0,2 1 16,-5-1-16,-3 0 0,3 1 16,1 1-16,-1-1 0,-2 1 15,4-2-15,-1 0 0,0 1 16,-5 0-16,10-1 0,2 0 16,-4 1-16,-2-1 0,1 1 15,2 0-15,-3 0 0,-2 0 0,1-2 16,3 1-16,-1 1 0,-3 0 15,4 1-15,-1 0 0,-1 0 16,-3 1-16,5-1 0,0-1 16,-3 2-16,-3 1 0,4-3 15,3-1-15,-2 2 0,-1 0 16,4 0-16,1 2 0,-9-1 16,-1 3-16,6-3 0,3 0 15,-7 0-15,-1 2 0,6-1 16,0 0-16,-9 2 0,1 2 0,6-4 15,2-1-15,-7 2 0,-2 1 16,10 1-16,3 1 0,-9-1 16,-3-1-16,7-1 0,0 1 15,-6-3-15,2 0 0,5 1 16,0 2-16,-10-2 0,0-2 0,8 3 16,5 1-16,-8-3 0,-2 0 15,9 0-15,1 0 16,-7-1-16,-4-1 0,11 2 0,0 3 15,-3-1-15,-1-3 0,0 0 16,4-1-16,-6 1 0,-3 0 16,4 3-16,3 3 0,-4-3 0,-4-4 15,3 3-15,0 1 16,-1-1-16,-3-1 0,4 0 16,3 0-16,-7 1 0,0 0 0,5-2 15,0 0-15,-10 0 0,2 2 16,7-2-16,2 0 0,-9 0 15,-3 0-15,5 0 0,-1 2 16,0-1-16,-4-1 0,5 1 16,1-1-16,-2-1 0,0-3 15,2 3-15,3 2 0,-6 0 16,-3 1-16,5-1 0,1 1 16,-1-1-16,-3-2 0,2 0 15,1 1-15,-1-1 0,-2 1 0,2 0 16,1 0-16,-3 0 0,-1-1 15,3-1-15,1 2 0,-1-1 16,-1 1-16,5 0 0,1-1 16,-4 1-16,-4-1 0,3 0 15,4-1-15,-3 2 0,-2 0 0,3 0 16,4 0-16,-3 0 16,-2 0-16,4 0 0,1-1 15,-1 0-15,-3 1 0,3-1 0,0-2 16,0 3-16,-1 0 0,2-1 15,-1-1-15,1 1 0,-1 2 0,1-1 16,1 0-16,-2-1 16,1-1-16,2 0 0,2 0 15,-1 2-15,0 3 0,1-3 16,1-2-16,-3 0 0,0 0 0,7 2 16,0 2-16,-7-1 0,1-1 15,7 0-15,2-1 0,-6-1 16,-3 1-16,6 0 0,4 1 15,-5 1-15,-2-1 0,4 0 16,2 0-16,-3-1 0,-3 1 16,2-2-16,3 2 0,-1 0 15,-2 2-15,6 0 0,4 1 16,-6-3-16,-5-1 0,26 0 16,-5 0-16,-26 1 0,2 0 0,28 2 15,-1 0-15,-9-2 0,-7-1 16,3 1-16,3 1 15,-5 2-15,-2 1 0,4-2 0,2-2 16,-2 1-16,-4 3 0,5-2 16,4 0-16,-7 0 0,-3-1 15,7 1-15,7-1 0,-4-4 16,-2 0-16,4 2 0,4 3 16,-7-1-16,-4-2 0,6-2 15,3 1-15,-5 0 0,-5-1 0,7 1 16,5 0-16,-6 0 0,-5 2 15,7 0-15,3 2 0,-5-2 16,-5-2-16,5-1 0,4-1 16,-4 0-16,-3 1 0,5 2 15,3 1-15,-5 0 0,-3 2 0,4-1 16,2-3-16,-5 1 16,-2-1-16,6 0 0,5-1 15,-6 2-15,-5 0 0,4 3 16,2 3-16,-4-5 0,-3-4 0,8 1 15,4-1-15,-5 4 0,-4 3 16,4-2-16,4-2 0,-3 0 16,-2-2-16,5 3 0,5 1 15,-7 0-15,-4 1 0,6-1 16,5 0-16,-7 0 0,-3 2 0,6-2 16,3-1-16,-3-1 15,-4-2-15,5 2 0,5-2 16,-6 3-16,-6 2 0,9 0 15,6-1-15,-7 2 0,-5-2 0,4-1 16,1-1-16,-7 3 0,-6 3 16,8-5-16,8-3 0,-3 2 15,0 2-15,2 1 0,3 1 16,-7-3-16,-4 0 0,5 2 16,1 2-16,-4-1 0,-3-1 0,8-2 15,3 0-15,-7 1 0,-4 1 16,6-1-16,5 0 15,-8 1-15,-5-1 0,6 1 0,5-1 16,-4 0-16,-1 0 0,5 1 16,5 2-16,-8-2 0,-3 0 0,6 0 15,5 0-15,-6 0 16,-5 0-16,6 0 0,4 2 16,-3-1-16,-1 1 0,3-3 15,3-2-15,-6 2 0,-6 3 0,7-5 16,5-2-16,-8 5 0,-4 1 15,12 0-15,7 1 0,-6-1 16,-3-1-16,6 0 0,4-4 16,-9 2-16,-6 0 0,9-1 15,5 0-15,-7 3 0,-4 4 0,10-4 16,5-3-16,-8-2 16,-6-1-16,8 3 0,4 2 15,-4 2-15,-4-2 0,6-2 16,6-4-16,-10 3 0,-5 2 0,11 2 15,5 0-15,-8 2 0,-7-2 16,8 0-16,5 1 0,-6-3 16,-5-2-16,9 2 0,6 2 15,-5 2-15,-6 0 0,8-2 16,5 0-16,-11-1 0,-7 0 0,12-2 16,7-1-16,-9 1 0,-5 0 15,6 1-15,5 0 16,-11 2-16,-7 1 0,9-4 0,6-2 15,-10 4-15,-6 3 0,7 3 16,5 3-16,-8-5 0,-8-2 16,9 1-16,6 1 0,-11 2 15,-5 1-15,-1 1 0,2 0 16,-9-1-16,-6-3 0,3 3 16,1 3-16,-3-5 0,-5-4 0,-2 0 15,0 1-15,-9 1 0,-7 1 16,-11 0-16,-7-3 0,-6 1 15</inkml:trace>
  <inkml:trace contextRef="#ctx0" brushRef="#br0" timeOffset="27466.2836">2141 6400 0,'0'0'0,"0"0"0,0 0 16,0 0-16,0 0 0,0 0 16,0 0-16,0 0 0,0 0 0,0 0 15,-25-5-15,25 5 0,0 0 16,-29 12-16,29-12 0,-25 10 15,11-3-15,-1 2 0,-4 1 16,0 0-16,0 0 0,0 2 16,-3 1-16,-4 1 0,4 1 15,0 0-15,0 2 0,4-2 16,2-1-16,3-3 0,3-1 16,2-1-16,5 0 0,5 0 15,1-3-15,6 0 0,1-1 0,7-1 16,4-1-16,1 1 0,0-2 15,4-1-15,6-1 0,-1-1 16,-3 1-16,7-2 0,2 0 16,-4 0-16,-2 4 0,-4-5 15,-3 0-15,-2-1 0,-5-4 0,-2 3 16,-2 2-16,-4-2 16,-3-1-16,-3-1 0,0-2 15,-6 2-15,0 2 0,-8-4 0,-3 0 16,1-2-16,-3 0 0,0 0 15,-2 2-15,2-3 0,1 0 16,-4-1-16,0 0 0,3 2 16,2 2-16,0 2 0,3 1 15,1 3-15,1 1 0,0 1 16,3 1-16,0-1 0</inkml:trace>
  <inkml:trace contextRef="#ctx0" brushRef="#br0" timeOffset="55799.6702">14476 8388 0,'0'0'0,"0"0"16,0 0-16,0 0 0,0 0 0,22-2 16,-22 2-16,0 0 0,24-6 15,-24 6-15,17-1 16,-7 0-16,1 1 0,2 0 0,2 0 16,-1 1-16,0 1 0,2-1 15,0-1-15,1 1 0,1-1 16,1 0-16,3 2 0,-1-1 15,0 0-15,7 0 0,1 0 16,-1-1-16,2 0 0,1 1 16,0 0-16,0 0 0,-1 2 0,10-2 15,0-1-15,-2 1 0,1 2 16,0-1-16,0-1 16,1-1-16,0-1 0,7 0 0,0 0 15,-1 1-15,-2 0 0,1-1 16,2-2-16,-1 2 0,-2 1 15,7-2-15,0 1 0,-3 2 16,-2 3-16,0-4 0,1-1 16,-2 1-16,-1 0 0,1 0 15,2 0-15,-2 0 0,-2-1 0,5 3 16,-1 3-16,-1-3 16,-4 0-16,1-4 0,1 2 0,-2 3 15,-3 3-15,3-5 0,1-1 16,-2-3-16,0 0 0,1 5 15,2 3-15,-5-1 0,-2-2 16,4 2-16,2 0 0,-2-2 0,-1-1 16,3 3-16,3 0 15,-5-1-15,-3 0 0,2-1 16,3-1-16,-3 1 0,-1 0 0,3 0 16,3 1-16,-4-1 0,-4-2 15,5 0-15,3 0 16,-4 0-16,-2 0 0,2 1 0,5-1 15,-6 2-15,-1-2 0,3 0 16,3 1-16,-4 0 0,-2 2 0,2-3 16,5-1-16,-4 1 0,-2 0 15,4 0-15,3 0 16,-4 0-16,-4 0 0,4-1 0,4-1 16,-5 1-16,-4 2 0,5-2 15,3 1-15,-3-2 0,-2 2 16,3-2-16,3 0 0,-3 1 15,-2 1-15,2 0 0,2 0 16,-3-2-16,-1 1 0,3-1 16,3 2-16,-5 0 0,-3-1 0,4 1 15,3 1-15,-4-2 16,-2 0-16,3 1 0,2 1 16,-3-2-16,-2-1 0,2 0 0,1-1 15,-2 2-15,-1 0 0,2 2 16,3 1-16,-4-3 0,-3-1 15,2 1-15,1 1 0,-3 0 16,-3 1-16,5-1 0,2-2 16,-5 2-16,-2-1 0,3 3 15,3 1-15,-2 1 0,-3-1 0,2-2 16,2-1-16,-1-1 0,-2 1 16,2 0-16,-1 0 15,-1-1-15,-2 0 0,3 0 0,2 2 16,-3-2-16,0-2 0,1 3 15,2 2-15,-7-1 0,1-1 0,7 0 16,-1 1-16,-6-1 16,-1-2-16,7 3 0,2 0 15,-7 0-15,0-1 0,7 0 0,0 1 16,-6 0-16,-1-1 0,7 1 16,2 2-16,-8-3 0,-1-1 15,7 1-15,0 0 16,-8 0-16,-1-2 0,7 1 0,1 0 15,-9 1-15,-2 1 0,7-1 16,1 0-16,-7 0 0,-2 0 16,2-2-16,2-1 0,-3-1 15,-2 1-15,-2 3 0,1 0 16,-2-1-16,1-1 0,-3 0 16,0 2-16,-3-1 0,-2 1 0,-6 0 15,-2 0-15,-2 1 0,-2 1 16,-4 0-16,-3 2 0,-4-1 15,-4 0-15,1-1 0,2-1 0,0 0 16</inkml:trace>
  <inkml:trace contextRef="#ctx0" brushRef="#br0" timeOffset="66700.7432">2256 9378 0,'0'0'0,"0"0"16,0 0-16,0 0 0,0 0 0,0 0 15,0 0-15,0 0 16,24-4-16,-24 4 0,0 0 16,22-4-16,-22 4 0,0 0 0,25 0 15,-13 1-15,0 0 0,2-1 16,1-1-16,-2-1 0,3 2 15,-1 0-15,5 1 0,-1 0 16,0-1-16,-1 0 0,2-1 16,6 1-16,-1 1 0,2-1 15,0 1-15,-2-1 0,0 2 0,1 0 16,4 0-16,-2-2 16,1 0-16,6 1 0,0 1 15,-2 0-15,-3 1 0,5-2 0,-2-1 16,0 0-16,0-1 0,8 2 15,2 0-15,-5-1 0,-4-1 16,5 0-16,2-2 0,-4 1 16,-1-2-16,2 2 0,3 1 15,-4-1-15,-2 2 0,9-1 16,2 1-16,-6 0 0,-3 0 0,2-1 16,5-1-16,-7 3 0,-5 2 15,6-1-15,6-2 16,-6-2-16,-7 1 0,8 0 0,2 0 15,-4 0-15,-2 0 0,3-1 16,2 1-16,-3 1 0,-3 0 16,4 0-16,-1 0 0,-1-3 15,-2 0-15,4 1 0,3 2 16,-5 0-16,1 0 0,-1-1 16,4 0-16,-3 0 0,2-2 0,3 2 15,1 2-15,-9-1 0,-1 0 16,8-2-16,1-2 15,-9 2-15,-1 0 0,6 1 0,3-1 16,-7 0-16,-4-1 0,7 2 16,2 1-16,-2 2 0,-5 1 15,5-3-15,4 0 0,-5 0 16,-3 2-16,9 0 0,0 1 16,-9-3-16,-1-1 0,7 1 15,5 1-15,-12-1 0,-1 0 0,4 1 16,6 3-16,-7-4 0,-1-1 15,7 0-15,1 2 16,-8 0-16,-3 2 0,4-3 0,0-2 16,-1 2-16,0 1 0,1-2 15,1-1-15,-1 1 0,0 2 0,2-1 16,0 0-16,-2-3 16,-2-1-16,5 3 0,4 2 15,-6-2-15,-4 0 0,7 1 0,3 0 16,-6 1-16,-5 2 0,7-2 15,0 0-15,-2-1 0,-4-1 16,5 1-16,-1 0 0,-1 0 16,-5-1-16,3 0 0,2 2 15,-2-2-15,-2 0 0,3-1 16,2 0-16,-3 1 0,-1-2 0,3 1 16,2-1-16,-5 2 0,-3 0 15,4 1-15,3 0 16,-4 0-16,-3 1 0,1-2 0,0-1 15,-1 0-15,-1 1 0,3 0 16,-2 1-16,-4-1 0,-4 1 16,9 0-16,3 0 0,-7 1 15,-1-1-15,1-1 0,3 0 16,-3-2-16,0 2 0,2 0 16,0 1-16,-1 0 0,-3 0 0,3-1 15,3 0-15,-3 1 0,-1-1 16,-1 0-16,1 0 15,-3 0-15,1 2 0,5-2 0,0 1 16,-3-2-16,-4 1 0,3 0 16,3 0-16,-2 1 0,0 0 0,1-1 15,-2-1-15,-1 1 16,-2 0-16,3 2 0,4 0 16,-3-2-16,-1-1 0,1-1 15,0 0-15,-4-1 0,-1 2 0,7 0 16,2 1-16,-7 2 0,-2 0 15,7-1-15,3-1 0,-7-1 16,1 1-16,3 1 0,1 1 16,-1-1-16,1-1 0,0-2 15,3 2-15,-4-1 0,-4 1 0,3-1 16,3 1-16,-1 0 0,-3 0 16,1 2-16,1 1 15,0-1-15,1 0 0,1-1 0,2-1 16,-5 2-16,-3 1 15,8-2-15,5 0 16,-3 0-16,3 0 16,-2 1-16,-1 0 15,1 0-15,1 1 0,10-1 16,0 1-16,-7-1 0,-3-1 16,-2 2-16,0 0 0,-1 0 15,0-2-15,1 0 16,1 1-16,6 1 15,3-1-15,-7 1 0,-4 1 16,2-1-16,1-1 16,0 0-16,-2 1 0,2-1 15,1 1-15,3-1 16,2 0-16,-4 0 0,-2 0 16,2 0-16,0 2 0,-4-3 15,-2-2-15,2 3 0,3 4 16,-3-3-16,-2 0 0,-1-2 15,1-1-15,1 2 0,0 1 0,-1 1 16,0 2-16,1-1 0,0-3 16,1-1-16,1-1 0,-3 2 15,-2 1-15,2-1 0,2-1 16,-3 0-16,0 0 0,2 0 16,1-1-16,-1 0 0,0 1 0,0-2 15,1 1-15,-1 1 0,0 1 16,-1 0-16,0-1 0,1 0 15,1 1-15,0-3 0,1 1 16,-2-1-16,-3 4 0,3-1 16,2 0-16,-1-2 0,-1-2 0,2 2 15,0 2-15,1 1 16,-2-1-16,2-4 0,4 0 16,-5 1-16,-3 4 0,1-2 15,1-2-15,0 2 0,1 0 0,0-1 16,0 0-16,-1 0 0,-1 0 15,1 2-15,2 0 0,-2-2 16,-3-2-16,4 1 0,0 2 16,-1 0-1,0 0-15,0-1 0,1-1 0,0 0 0,0 2 0,0-1 16,-1 0-16,1-1 0,1 1 16,-1-1-16,0 2 15,0 0-15,-1 0 0,0 0 0,0 0 16,-1 0-16,-1 0 0,3 0 15,2 0-15,-2-1 0,-2 0 16,1 1-16,3 1 0,-3 0 16,-1 1-16,1-2 0,0 1 15,1-1-15,1 2 0,-2-1 16,-1 2-16,1 0 0,2 1 0,-1-2 16,0 0-16,-1 0 0,-1-1 15,1 0-15,1 2 0,-1-2 16,-1 0-16,1 0 0,0 1 15,-2-1-15,-1 0 0,1-1 16,1 1-16,0-1 0,0 1 16,-1 1-16,-2-2 0,1 0 15,1 0-15,0 0 0,0-2 16,-2 2-16,-2 3 0,1-2 16,0 1-16,1-2 0,-1 0 0,-2 0 15,0 1-15,0 0 0,0 0 16,1-1-16,-1 1 0,-2-2 15,0-2-15,-1 3 0,1 1 16,1 1-16,1 1 0,-1-3 16,-1 0-16,-3 0 0,0 0 0,0 1 15,1 0-15,0-1 16,0 0-16,0 1 0,0 0 16,2 0-16,0-1 0,1 2 15,1-1-15,-3 2 0,-2-1 0,1 0 16,0-1-16,-1 1 0,1-1 15,-1-1-15,0-1 0,-3 2 16,0 0-16,0-1 0,-2 0 16,2 0-16,-1-1 0,1 1 15,0 1-15,-1 0 0,0 0 16,-4 0-16,-1 0 0,0-1 0,-1-1 16,0 2-16,-1 1 15,0-1-15,0 0 0,-1 0 0,0-1 16,-1-2-16,-2 0 0,0 2 15,-1 0-15,0 0 0,-1 1 16,-1-1-16,1 1 0,-1-1 16,-1 2-16,0-1 0,1-1 15,-1 0-15,0 0 0,-2 0 16,2 1-16,-2-1 0,2 0 0,-2 0 16,3 0-16,-3 0 0,0 0 15,2 0-15,-2 0 0,0 0 16,0 0-16,0 0 0,0 0 15,0 0-15,1 2 0,-1-2 16,0 0-16,0 0 0,0 0 16,0 0-16,0 0 0,-5-3 15,5 3-15,0 0 0,0 0 16,-7 0-16,7 0 0,-7-3 16,7 3-16,-6-1 0,6 1 0,-8 2 15,8-2-15,-11 3 0,5-2 16,1-1-16,-1 1 0,2-1 15,-1 1-15,1 1 0,0-2 16,0 1-16,1-1 0,0 1 16,0 1-16,1-2 0,2 0 15,-2 1-15,2-1 0,0 0 16,0 0-16,0 0 0,0 0 16,-7 3-16,7-3 0,0 0 15,-7 0-15,7 0 0,-7 0 0,7 0 16,-11-1-16,2-1 0,-1 2 15,-1-1-15,-1-1 0,-1 0 16,-2-1-16,-2 1 0,-2 0 16,-1-1-16,1 2 0,-3-1 15,-2 0-15,0 0 0,-2-2 0,-7 2 16,0 2-16,1 0 16,1-1-16,-1 1 0,-1-1 15,1 1-15,0 1 0,-8 0 0,1 2 16,2-3-16,2-3 0,-4 1 15,-1 0-15,2 2 0,0 1 16,-8-2-16,0-3 0,2 2 16,2 1-16,-2-2 0,-2 0 15,5 1-15,0 1 0,-2-1 16,-1-2-16,1 2 0,2 0 0,-7-1 16,1 0-16,3 1 0,2 1 15,-1 1-15,0-1 0,2 0 16,3 1-16,-3-2 0,-1 0 15,3 0-15,3 1 0,-3 0 16,-1 0-16,2 1 0,3 1 16,-3 0-16,1-1 0,-1 1 15,2-1-15,0 2 0,-2 1 16,3-2-16,1 0 0,2 2 16,2 3-16,0-4 0,0-1 0,2 0 15,0-1-15,3 4 0,2-1 16,4-1-16,0-1 0,2 0 15,-1 1-15,0-1 0,1 0 16,2 0-16,3 1 0,4-1 16,2 1-16,0-1 0,2-1 15,1 1-15,-1 0 0,2-1 16,2 0-16,0 0 0,2-2 16,4 2-16,2 0 0,1 0 0,3-1 15,0 1-15,1-2 0,1 2 16,3-1-16,0 1 0,3 0 15,1 0-15,1 0 0,1 1 16,2 1-16,2-1 0,3 0 16,0 0-16,1 0 0,7-1 15,2-1-15,0 0 0,-2 1 0,3 0 16,2 0-16,-1 1 0,0-1 16,7 0-16,1 0 15,-4 0-15,-2 0 0,0-1 0,1 0 16,-2 1-16,-2-1 0,8-1 15,-2-1-15,-4 3 0,-3 1 16,1-2-16,1-3 0,-4 1 16,-2 0-16,1 2 0,2 1 15,-4-1-15,-3-1 0,1 1 16,0 0-16,0 1 0,0-1 0,-1-1 16,-1 0-16,-1 1 15,-2 1-15,2-1 0,2-2 0,-6 1 16,-1-1-16,2 1 0,3 2 15,-1-1-15,0-1 0,-1 2 16,2 2-16,0 0 0,0 1 16,-1 0-16,2 0 0,1-1 15,1 0-15,0-2 0,0 0 16,-2 2-16,-2 1 0,0 0 16,-1-2-16,0-1 0,-2-1 0,-1 1 15,-3 1-15,-3 0 0,0 0 16,-2 0-16,-3-1 0,-3 0 15,-1 0-15,-2 0 0,-3 2 16,-2-2-16,-3 0 0,0 0 16,-2 3-16,-2-3 0,-3 1 0,0-1 15,-3 0-15,-3 1 16,-1 0-16,-3-1 0,-3-1 16,-1 1-16,0 2 0,-3 1 0,-4-2 15,-1 0-15,0-1 0,-11 1 16,0 0-16,-1 0 0,2 1 15,-3 2-15,-2-1 0,1 0 16,1 0-16,-10 1 0,0-2 16,1 1-16,2 1 0,-1-1 15,0-1-15,-7 1 0,5-1 0,1 0 16,0 3-16,0-3 16,1-1-16,0 1 0,3-1 15,-1 1-15,1 1 0,-5-1 0,3 0 16,1-1-16,-1-1 0,1 0 15,0-1-15,4 1 0,2 1 16,1-2-16,-1-1 0,2 2 16,1 0-16,1 0 0,-1 0 15,2-2-15,-1-2 0,3 2 16,1 1-16,3 0 0,-1-1 0,1-1 16,2 3-16,1-3 0,0 1 15,0 0-15,-2 1 0,2 1 16,3 0-16,2-2 0,1 0 15,0 0-15,1 1 0,3-1 16,1 1-16,2-2 0,1-1 16,2 1-16,1 3 0,3 0 15,2 0-15,2 0 0,1 3 16,0-3-16,1-1 0,2 1 16,-2-1-16,2 1 0,0 0 0,1-2 15,4 1-15,1 1 0,3 0 16,0 0-16,2-2 0,1 1 15,1 1-15,5-1 0,1 0 16,0 0-16,2 1 0,1-1 16,3-1-16,-1 2 0,1 0 15,2 0-15,1 0 0,1-1 16,0-1-16,8 1 0,2 0 16,-2 0-16,0 0 0,0 1 15,2 0-15,-1-1 0,1-2 0,8 1 16,1 1-16,-4-1 0,-1 0 15,1 0-15,1 0 0,-1 0 16,-1 0-16,1-1 0,0 1 16,5 0-16,-4 1 0,2-2 15,2-2-15,-4 0 0,-2 1 0,1 3 16,0 1-16,-2-2 0,-2-2 16,2 1-16,2-1 15,-3 1-15,-4 0 0,4 0 0,1 0 16,-4 2-16,-2 0 0,2 0 15,3 0-15,-4-1 0,-3-2 16,1 2-16,1 2 0,-1 1 16,-2 0-16,-1 0 0,-2-1 15,0-1-15,0-3 0,-1 3 16,-2 1-16,-3 1 0,-3 1 0,-2-5 16,0-3-16,0 3 0,-1 1 15,0 2-15,-1 1 16,-3 0-16,-1-1 0,-2 0 0,-1-2 15,-3 2-15,-2-1 0,0 1 16,-2 0-16,-1-1 0,0 1 16,-2 0-16,3 0 0,-3 0 15,0 0-15,0 2 0,0-2 16,-2 4-16,0-3 0,-1 1 16,-1 1-16,-2-1 0,-1 0 0,-1 1 15,-3 1-15,-2-1 0,0-1 16,0 1-16,-1 1 0,-3-2 15,-1 1-15,-8 0 0,-4 1 16,-1 0-16,-1-1 0,-1 1 16,-1-1-16,-1-1 0,0 0 0,-11 2 15,1-1-15,1 0 16,0-1-16,-1 2 0,-2-1 16,-7 0-16,0 1 0,0-3 15,1-1-15,2 1 0,0 2 0,-10-1 16,2 1-16,4-2 0,3 0 15,-1 1-15,-1 1 0,2-1 16,1-2-16,-5 2 0,3 0 16,1-3-16,2-1 15,1 1-15,3 2 0,1-1 0,-1-1 0,3 2 16,3 2-16,0-1 16,1 0-16,3-1 0,2 0 15,3 0-15,2 0 0,0 0 16,-1 1-16,7-1 0,2 1 0,3 0 15,4-2-15,2 2 0,2-1 16,2-1-16,1-1 0,3 0 16,1 0-16,0 1 15,1 0-15,2 0 0,0 0 0,0 0 16,2 3-16,1-4 0,-1 0 0,1 0 16,2 0-16,1 0 0,3 0 15,3 1-15,2-1 0,3 0 16,1-1-16,1 2 0,2 0 15,3-1-15,1 1 0,1-2 16,2-1-16,3 0 0,2 0 16,8 1-16,1 1 0,-1 0 15,2-2-15,2 0 0,0 1 16,8 0-16,-2 2 0,0-3 16,0 0-16,-3-1 0,0 0 0,8 3 15,-1 0-15,-1 0 0,-2-2 16,1 3-16,2 0 0,-2 3 15,0-1-15,5 0 0,0 1 16,-3-1-16,-2 0 0,0-2 16,1 0-16,-4-2 0,0-1 0,0 3 15,0 2-15,-2 1 0,-2-1 16,1-2-16,1-1 16,-7 0-16,-5-1 0,-2 1 15,-1 2-15,-2-2 0,-2 0 0,-5 0 16,-3 1-16,-7-1 0,-2 0 15,-3-1-15,-2-1 0,-4 1 16,-3 2-16,0 0 0,-6 5 16,1-4-16,2 1 0,1-1 15</inkml:trace>
  <inkml:trace contextRef="#ctx0" brushRef="#br0" timeOffset="74950.2019">17495 9278 0,'0'0'0,"0"0"0,0 0 16,0 0-16,0 0 0,30 1 15,-30-1-15,25 0 0,-25 0 16,29 0-16,-12 2 0,2-2 0,0-1 16,3 0-16,2 1 15,1 0-15,2 0 0,9 0 16,3-1-16,0 1 0,-1 0 0,13 1 16,1 2-16,-2-2 0,0-2 15,12 0-15,1 1 0,-4 1 16,-3-1-16,12 0 0,-1-1 15,-3 2-15,-3 2 0,13-2 0,1 1 16,-6-4-16,-4 2 0,4-2 16,5 0-16,2 1 0,-5-1 15,29 1-15,-1-1 0,-12 0 16,-7-1-16,3-1 0,5 0 16,-8 2-16,-4 2 0,7-1 15,4 1-15,-7-2 0,-5 0 16,8 2-16,4 0 0,-5 1 15,-3-1-15,7 0 0,7-1 16,-10 0-16,-5 0 0,9 2 0,6 1 16,-9-2-16,-7 0 0,9 1 15,7 1-15,-8-1 0,-6-2 16,8-1-16,8 1 0,-4 2 16,-3 2-16,1-2 0,1-2 15,-2 1-15,-2 0 0,6 0 16,6 0-16,-7 0 0,-8 0 0,10 0 15,6 0-15,-6 0 16,-5-1-16,7 2 0,4 0 16,-12-1-16,-6 0 0,8 1 0,6 0 15,-6 0-15,-3 1 0,6-1 16,4 0-16,-8 1 0,-3-2 16,8 4-16,7 2 0,-13-2 15,-9 0-15,11-1 0,8-1 16,-9 2-16,-5 1 0,10-1 15,7-2-15,-7 1 0,-5 0 16,4 0-16,4-1 0,-6 0 16,-5 0-16,5 2 0,3 1 15,-9-2-15,-4-4 0,7 2 0,4 2 16,-7-3-16,-4-2 0,6 1 16,5 0-16,-8 2 0,-6 1 15,8 2-15,6 2 0,-7-1 16,-6-1-16,10-1 0,4-2 15,-5-1-15,-4-2 0,6 0 16,6 0-16,-9 1 0,-6 2 0,10-2 16,5 0-16,-6 3 0,-5 2 15,2 0-15,1 0 16,-5-4-16,-1-1 0,6 2 0,6 0 16,-10 1-16,-5 0 0,8 2 15,6-1-15,-8-1 0,-7 0 16,8-2-16,4 0 0,-5 2 15,-4 1-15,5-3 0,6-2 16,-11 4-16,-5 2 0,6-2 0,3 0 16,-5 3-16,-3 0 0,7 2 15,5-1-15,-9-3 0,-6-1 16,2-2-16,3 1 0,-6 0 16,-4 1-16,4 3 0,2 2 15,-9-1-15,-7-1 0,1 0 16,-1 0-16,-6-4 0,-6-1 0,-4 1 15,-2 1-15,-10 0 16,-7 0-16,-7-2 0,-5-1 16,-3 0-16,-2 1 0,-3-1 0</inkml:trace>
  <inkml:trace contextRef="#ctx0" brushRef="#br0" timeOffset="82874.0764">3799 10478 0,'0'0'0,"0"0"15,0 0-15,0 0 0,0 0 16,0 0-16,0 0 0,0 0 16,25-2-16,-25 2 15,0 0-15,26-2 0,-26 2 0,0 0 16,28 0-16,-28 0 0,22 1 16,-9 0-16,0-1 0,0 0 15,0 2-15,2-2 0,-1 0 16,1 0-16,1 0 0,1 0 15,3 0-15,-1 1 0,1 0 16,1-1-16,1 1 0,3-1 0,2 0 16,0 1-16,0-1 0,-1 1 15,1-1-15,0 0 16,2 0-16,0 0 0,-1-1 0,7 0 16,1 0-16,-2 1 0,0 1 15,-1-2-15,1-1 0,1 1 16,-1 0-16,-2 0 0,2 0 15,-2 0-15,1 0 0,1-1 16,1 0-16,5 1 0,-5-1 0,3 1 16,0 0-16,-2 1 0,-2 0 15,0-1-15,1-1 0,1-1 16,-1 0-16,1 1 0,-2 0 16,2 1-16,-2 0 0,1 0 15,2 0-15,-1-1 0,-4 1 16,2-1-16,0 2 0,-1-1 15,-1 1-15,4-3 0,1 2 16,1 1-16,-1 1 0,0-1 16,0 0-16,-1-1 0,1 1 0,7 3 15,0-1-15,-3-1 0,-3-1 16,1 0-16,-1-1 0,0 0 16,-2 0-16,2 1 0,0 1 15,0 0-15,-1 0 0,2-1 16,-1 0-16,2-1 0,1 1 0,0 0 15,-1 0-15,1 1 0,-1 1 16,1-1-16,1-2 16,-2 0-16,0 0 0,0 2 0,1 0 15,-2-2-15,2 0 0,0-1 16,0 1-16,-2-1 0,-1 2 16,3-1-16,-1 0 0,0-1 15,0 1-15,1-1 0,-2 1 16,0 0-16,-1 1 0,0-3 15,1 0-15,-2 0 0,1 1 16,0 0-16,-2 1 0,2 1 0,-1-1 16,1-1-16,1-2 15,-2 4-15,0 1 0,2-2 0,1-2 16,-2 0-16,0 2 0,-1 0 16,2 1-16,-1-2 0,1 2 15,0-2-15,0 0 0,0 0 16,0 1-16,-2 0 0,0-2 15,1 2-15,-1 1 0,0-1 16,-1 0-16,2 0 0,0-1 0,1 0 16,-2-1-16,1 0 15,-3 0-15,4 2 0,0 0 0,1-1 16,0 2-16,-2-1 0,1-1 16,-2 0-16,1 0 0,0-1 15,2-1-15,-3 2 0,-2-1 16,1 2-16,2 0 0,-3 0 0,0 0 15,3-1-15,1 1 16,0 0-16,-5 0 0,4 0 0,1 1 16,0 1-16,-2 0 0,2 0 15,1-1-15,-2 0 0,0 1 16,0 1-16,2-2 0,-1 0 16,-2 0-16,1 0 0,0-2 15,0 2-15,-1 2 0,0 0 16,-1 0-16,-1-2 0,2 0 0,-1-1 15,0 1-15,1-1 16,0 0-16,0 1 0,-1 1 16,0-1-16,1 0 0,-1 0 0,2 2 15,-1-1-15,1-1 0,-2 1 16,0 0-16,2-1 0,-1 1 16,1-1-16,-1 1 0,0 1 15,-2-1-15,2 1 0,2 1 16,-3-2-16,0-1 0,1 1 15,2 0-15,-4 0 0,-2-1 0,2 1 16,2 2-16,-2-3 0,-1 0 16,3 1-16,0 0 0,-2 1 15,0-1-15,-1 0 0,0 0 16,0 2-16,0 0 0,0 0 16,2-3-16,-2 1 0,1 0 15,-1 0-15,0-1 0,1 1 16,-1 1-16,0-2 0,1 1 15,-3-2-15,-1-2 0,1 2 16,0 1-16,-1 1 0,-1-1 0,1 0 16,1 0-16,-5 0 0,0 0 15,-1-1-15,2 0 16,-1 0-16,2 0 0,-1-1 0,0 0 16,-1-1-16,-2 2 0,2 0 15,1 2-15,0-1 0,-1 1 16,0-2-16,-3 0 0,-1 1 15,0 0-15,0-1 0,0 0 16,2-1-16,-1 1 0,-3 0 16,-1-2-16,-4 2 0,1 0 0,2 1 15,-1-1-15,1 1 16,0-1-16,0-1 0,-2 0 16,1 0-16,-2 0 0,1 0 0,-1-1 15,3 1-15,1-1 0,1 0 16,0 1-16,-1 0 0,-2 0 0,2-1 15,0 1-15,0 1 0,1 0 16,0-1-16,-1-1 16,0 1-16,-2 1 0,3 0 0,1-2 15,-1 0-15,-1 2 0,0-1 16,0 1-16,-4 0 0,1-1 16,5 1-16,0-2 0,-4 3 15,-1 0-15,5 0 0,0 1 16,-4 1-16,1-1 0,3 1 15,0 0-15,-5 0 0,2-1 0,5 0 16,0 1-16,-1-1 0,0-2 16,1 2-16,0 0 0,1 1 15,-2-1-15,-1 1 0,0 0 16,0 1-16,1-1 0,0-1 16,2 0-16,-2 2 0,-1 0 15,0 1-15,1 1 0,1-2 16,0 0-16,2 1 0,-1 0 15,-1 0-15,0 0 0,-1 0 16,1-2-16,0 1 0,-1 0 0,1-2 16,-2 2-16,0-2 0,-1 1 15,0 1-15,-1 1 0,1-1 16,0 1-16,0-3 0,-1 0 16,1 0-16,1 0 0,0 0 15,-1 2-15,0 0 0,0-1 0,1-2 16,1-1-16,0 1 15,1 0-15,-2 1 0,0 1 16,-1 0-16,1-1 0,-1-2 0,0-1 16,1 2-16,0 0 0,1 0 15,0 0-15,-1-1 0,-1 0 16,0-1-16,1-2 0,0 4 16,-1 1-16,1-1 0,2 0 15,-1-2-15,-1-2 0,2 3 16,0 1-16,0 0 0,1 1 0,1-2 15,-1 0-15,1 2 16,-1 0-16,2 0 0,2 0 0,-1-3 16,-2-1-16,1 3 0,-1 2 15,2-2-15,0 0 0,2 0 16,0-2-16,1-1 0,0 0 16,-2 0-16,1 0 0,0 1 15,1 1-15,5-1 0,0 0 16,-2 1-16,-5 0 0,2-1 15,0-1-15,1 1 0,0 0 0,0 0 16,0-1-16,-1 1 16,0 0-16,0 0 0,-1 1 0,1 2 15,-1 3-15,2-4 0,1-1 16,0 0-16,0-1 0,0 2 16,1 0-16,0 0 0,0 0 15,1-1-15,1-1 0,0 2 16,-2 2-16,0-3 0,1-1 15,1 1-15,-1 1 0,0 1 16,0-1-16,2 1 0,0 0 0,0 0 16,-1 0-16,0-1 0,3 1 15,5 4-15,0 3 0,-1-4 16,-1-1-16,1 0 0,1-1 16,-2 3-16,-1 0 0,2-3 15,2-3-15,-2 3 0,-1 3 0,0-1 16,1 1-16,0-4 15,1-1-15,0 2 0,-1 2 16,1-3-16,2-3 0,1 2 0,0 1 16,5-2-16,-2-2 0,-1 3 15,2 2-15,-3 1 0,-1 2 16,0-4-16,1-2 0,-3 1 16,-2 2-16,1-3 0,1 0 15,0 0-15,-1 2 0,2 0 16,0 0-16,-1-1 0,-1 0 0,0 0 15,0-1-15,0 1 16,2 0-16,-3 1 0,-1-1 0,1 2 16,0-1-16,0-4 0,0-3 15,0 4-15,0 4 0,0-2 16,0-1-16,-2 0 0,0 0 16,1 0-16,-1 1 0,0 0 15,-1 1-15,3-3 0,2-1 16,-5 2-16,0 3 0,1-2 15,0 0-15,-1-1 0,1-3 0,1 3 16,0 1-16,-1 0 16,0-2-16,-2 2 0,1 3 0,1-4 15,1-1-15,-2 3 0,1 3 16,-1-2-16,0-3 0,0 1 16,2 1-16,-1-1 0,0 0 15,-1 2-15,-1 1 0,2-3 16,1-2-16,1 2 0,0 2 15,-2 0-15,-2 1 0,2 0 0,1 1 16,0-3-16,1 1 0,0 2 16,1 0-16,0-3 0,0-2 15,3 2-15,1 1 0,-3 1 16,0 0-16,1 0 0,-1-1 16,-1-1-16,-1 1 0,0-1 15,0 1-15,-1 0 0,-1 0 16,4 3-16,2 0 0,-2-3 15,-2-1-15,4 2 0,1-1 16,-3 1-16,0-3 0,1 1 0,2 0 16,0 1-16,-2-2 0,1 1 15,1 0-15,-2 0 0,-1 1 16,2-2-16,-1 0 0,0 0 16,1 3-16,0-3 0,2 0 15,-2-1-15,-1-1 0,-1 1 16,1 1-16,-3 0 0,-3 3 15,6-3-15,2 0 0,-3-2 0,1 0 16,1 3-16,3 0 16,-2-1-16,1-2 15,12 0 1,10 1-16,4-2 0,3 0 16,-10 1-16,-7-1 0,-11 1 0,-8 1 15,16 0-15,-5-2 0,-2 1 16,-1 0-16,1 0 0,0 0 15,-4 3-15,-2 3 0,1-5 16,0-4-16,-2-2 0,0-4 0,-2 9 16,-1 5-16,-15-3 0,5-2 15,4 1-15,2 0 0,1-1 16,2-3-16,3 4 0,2 3 16,-2-2-16,-2 0 0,1 1 15,1 0-15,-1-1 0,-1-1 16,2 1-16,0 0 0,-1 1 15,-2-1-15,2 2 0,1-2 16,0 1-16,-1 1 0,0-1 16,0 0-16,-2-2 0,-3 0 0,4-1 15,2 1-15,-1-1 0,-1 4 16,-1-1-16,1 0 0,-2-1 16,-3-2-16,4 0 0,2 0 15,-3 1-15,1 0 0,-1 1 16,-1 0-16,-1-1 0,-2-1 0,1 1 15,2 1-15,-6-4 16,0-2-16,2 4 0,1 1 16,-1 1-16,-1 0 0,0 0 15,1 0-15,0-1 0,1 1 0,0-3 16,2-2-16,-4 3 0,-2 3 16,-1-2-16,1-1 0,0 1 15,0 2-15,0 0 0,1 1 16,-2-2-16,-2-1 0,0-1 15,-1 0-15,-5 1 0,-1 2 0,0-2 16,-1 0-16,-3-1 0,-4-1 16,-1 2-16,-2 1 0,-1 0 15,-3 0-15,-3-3 0,-4-3 16,-1 0-16,2 2 0,0 1 16</inkml:trace>
  <inkml:trace contextRef="#ctx0" brushRef="#br0" timeOffset="93567.607">2400 11497 0,'0'0'0,"0"0"0,0 0 15,0 0-15,0 0 0,0 0 16,0 0-16,0 0 0,19-12 0,-19 12 16,0 0-16,0 0 0,0 0 15,26-3-15,-15 2 16,-1 0-16,2 1 0,1 0 0,3-1 16,-1 0-16,-1 1 0,4-1 15,4 0-15,0 0 0,-2 0 0,11 0 16,1 1-16,-1-1 15,-1 1-15,4 0 0,0-1 16,1 1-16,1 0 0,10 0 16,-1 0-16,-1 0 0,-2-2 0,11 1 15,3 0-15,-7 0 0,-3 0 16,5 0-16,4-1 0,3 0 16,-4 0-16,4-2 0,1 0 15,-3 3-15,-1 1 0,11 0 16,2 1-16,-6-3 0,-9-4 0,15 2 15,4-1-15,-16 3 16,-5 1-16,31-1 0,1 0 16,-14-1-16,-9 1 0,4 1 15,5 0-15,-4-1 0,-4-3 0,2 4 16,1 2-16,-8 1 0,-4-1 16,10-1-16,7 0 0,-10-1 15,-7-1-15,8-1 0,6-2 16,-7 4-16,-4 3 0,6 0 15,6-2-15,-11 0 0,-8-2 0,12 0 16,8-1-16,-9 0 0,-4 2 16,6 1-16,8 5 15,-13-3-15,-4-2 0,7-2 0,8-1 16,-10 2-16,-6 2 0,9 1 16,9 1-16,-12-1 0,-5 0 15,8 1-15,8 1 0,-9-3 16,-2-1-16,6 0 0,6 1 15,-13 0-15,-7 0 0,11-1 16,9-1-16,-7 0 0,-4 1 0,4 2 16,7 2-16,-12-1 0,-5-1 15,7-3-15,10-2 16,-9 3-16,-1 2 0,6 1 16,3 1-16,-9-5 0,-8-2 0,10 3 15,6 2-15,-5 1 0,-5 0 16,6-1-16,5-1 0,-9 1 15,-6-1-15,8 0 0,4-1 16,-6 0-16,-1 1 0,8-2 16,6-2-16,-10 2 0,-8 2 0,9 2 15,6 2-15,-6-2 0,-4-2 16,5-2-16,5-2 0,-10 3 16,-9 1-16,11 1 0,7 0 15,-6-1-15,-5-2 0,7 1 16,6 2-16,-11 0 0,-6-1 0,7 1 15,5 0-15,-7 0 0,-4-2 16,9 1-16,4 0 16,-9 0-16,-7 1 0,8 0 0,5 0 15,-6 0-15,-4-1 0,6 0 16,4 1-16,-9-3 0,-7 0 16,11-1-16,5 0 0,-6 4 15,-4 1-15,7-3 0,5-1 16,-11 1-16,-7 1 0,8 2 15,7 1-15,-7-2 0,-3-1 0,6-3 16,5-3-16,-9 6 16,-6 3-16,9-3 0,7-1 15,-11-3-15,-6-2 0,7 2 16,4 0-16,-5 1 0,-3-1 0,6 1 16,5 2-16,-9-1 0,-7 0 15,10-1-15,5 0 0,-9 1 16,-7 0-16,8 0 0,6-1 15,-6 0-15,-5 0 0,8 2 16,5 1-16,-8-1 0,-7-1 0,8 0 16,7 0-16,-9 2 15,-7 3-15,8-2 0,5 0 16,-5-2-16,-3-3 0,3 3 0,1 0 16,-3 2-16,-1-1 0,7 1 15,6 0-15,-11 1 0,-9 0 0,6 0 16,3-1-16,-4 1 15,-4-3-15,2-2 0,2-1 16,-4 1-16,-3 2 0,2 2 0,2 0 16,-8 1-16,-5-3 0,2 2 15,3 1-15,-4-2 0,-2-3 16,0 2-16,-1 2 0,-5 1 16,-5-1-16,-8-4 0,3-4 15,1 4-15,-2 2 0,1 2 16,2 2-16,-5-2 0,-2-1 0,-1 2 15,0 1-15,-4-3 0,1 0 16,-2 0-16,-1 0 16,1-1-16,-2 0 0,0 0 0,0 0 15,0 0-15,-2 0 0,3 0 16,-3 0-16,2 0 0,-2 0 0,0 0 16,-1 3-16,1-3 15,0 2-15,0-2 0,0 3 16,0-3-16,0 2 0,0-2 15,-5 1-15,2 1 0,0-1 0,-3 1 16,-2 0-16,0 0 0,-1-2 16,-4 0-16,-3 0 15,-1 0-15,-2 0 0,-3 0 0,-4 0 16,-4 0-16,0-2 0,-6 2 16,-3 2-16,1-2 0,2-2 0,-13 2 15,-1 1-15,1 0 16,4-1-16,-15 0 0,-1 0 15,4 0-15,6 0 0,-13 0 16,-2-3-16,6 3 0,6 2 0,-12 1 16,-1 0-16,5 0 0,6-1 15,-8-1-15,-5 0 16,10-1-16,6 0 0,-32 0 0,3-1 16,10 1-16,6 0 0,-8-2 15,-5-1-15,14 2 0,8 0 0,-9-3 16,-6 1-16,7 0 15,6-1-15,-10 1 0,-5-3 16,8 2-16,6-2 0,-9 2 0,-3 1 16,5 2-16,5 2 0,-6-4 15,-2-2-15,4 1 0,3 2 16,-8-3-16,-5-2 16,8 3-16,6 0 0,-10 3 0,-7 1 15,13-2-15,7-2 0,-10 0 16,-7-2-16,9 4 0,6 3 0,-13-4 15,-7-1-15,7 1 16,4-1-16,-6 1 0,-3 0 16,6-1-16,5 2 0,-10-3 0,-4-1 15,11 1-15,8 3 0,-13-1 16,-10 2-16,14-2 0,8-1 16,-10-1-16,-7-1 0,11 4 15,6 3-15,-7-3 0,-5-4 16,6 2-16,3-1 0,-9 3 15,-6 2-15,14-3 0,12-1 0,-6 0 16,-3 0-16,3 1 16,-1 2-16,0-1 0,-1-1 15,1 0-15,0 0 0,-5 0 0,-4-2 16,9 0-16,7-2 0,-4 2 16,-4 2-16,0 1 0,2-1 15,-2 2-15,-1 0 0,7-1 16,4 2-16,-4 2 0,0 3 15,0-2-15,4 0 0,-4-4 0,0-1 16,4 1-16,5 2 0,-5 1 16,-4 0-16,7 0 0,7 0 15,-3 1-15,2 2 16,4-2-16,3 0 0,0-1 0,-1-4 16,9 1-16,7-1 0,5 2 15,5 2-15,3-1 0,3 1 0,7-2 16,-1 3-16,1-3 15,2-1-15,1 1 0,0 2 16,-1 2-16,-1 1 0,0-1 0,-1-1 16,0-1-16</inkml:trace>
  <inkml:trace contextRef="#ctx0" brushRef="#br0" timeOffset="98807.1148">6796 10108 0,'0'0'0,"6"-1"0,4 0 0,4 0 16,1 2-16,8-1 0,2 0 15,-2-1-15,-1-3 0,3 2 16,0 0-16,-3 4 0,-2 0 0,-1 1 15,-8-2-15,-6 0 16,-3 1-16,2 0 0,-4-2 16,1 2-16</inkml:trace>
  <inkml:trace contextRef="#ctx0" brushRef="#br0" timeOffset="98967.9621">6655 10201 0,'0'0'0,"0"0"15,0 0-15,0 0 0,0 0 0,0 0 16,32 5-16,-32-5 0,40-2 15,-13 0-15,5-3 16,-2 1-16,4 1 0,9-2 0,0 2 16,-4 0-16,-4 0 0,3 1 15,-9 0-15,-5-1 0</inkml:trace>
  <inkml:trace contextRef="#ctx0" brushRef="#br0" timeOffset="99167.4245">6493 10397 0,'0'0'0,"0"0"0,0 0 16,27 2-16,-27-2 0,44-5 0,-9-1 15,3 0-15,1-2 0,20-4 16,4-1-16,9-4 0,-2 0 16,7-3-16,-5 3 15,-10 3-15,-10 3 0,1-4 0,-9-1 16,-14 1-16,-9-1 0,-7 4 15,-2 4-15,-4 1 0</inkml:trace>
  <inkml:trace contextRef="#ctx0" brushRef="#br0" timeOffset="99485.7995">7142 9954 0,'0'0'0,"0"0"0,0 0 0,0 0 16,0 0-16,0 0 0,0 0 15,0 0-15,-20 11 0,20-11 16,-26 24-16,11-9 0,-1 2 15,-7 6-15,-3 5 0,-10 12 0,0 3 16,-11 14-16,-4 3 0,5-5 16,4-5-16,-3 4 0,-3 1 15,11-11-15,8-8 0,6-7 16,7-7-16,5-6 0,5-5 0,2-3 16,0-2-16,15-17 15,14-12-15,-3 1 0,4 0 16,4 2-16,2 2 0,8-4 15,-1 0-15,2 5 0,1 4 0,3 2 16,5 1-16,-4 2 0,-2 1 16,5 3-16,1 1 15,-6 3-15,-5 1 0,4 2 0,-5-2 16,-5 1-16,-5-1 0,-7 1 16,-6-1-16,-4 0 0</inkml:trace>
  <inkml:trace contextRef="#ctx0" brushRef="#br0" timeOffset="99707.9608">7083 10397 0,'0'0'0,"0"0"0,0 0 0,0 0 16,-11 21-16,11-21 0,-5 29 16,1-11-16,1 2 0,1 4 15,-1 3-15,0 1 0,2 1 0,-2 8 16,0 1-16,0-3 15,2-3-15,-4 2 0,-1-4 16,1-5-16,-1-4 0,-1-5 0,-3-7 16,-4-4-16,1-5 0,0 0 15,4 0-15,0 0 0</inkml:trace>
  <inkml:trace contextRef="#ctx0" brushRef="#br0" timeOffset="99966.9865">6796 10603 0,'0'0'0,"0"0"16,0 0-16,23-2 0,-23 2 0,25-1 16,-10 2-16,0 0 0,-2 0 15,0 1-15,0 3 0,-1-1 16,-3 3-16,-3 0 0,-3 2 16,-2 1-16,-2 0 0,-4 2 15,-5 2-15,-5 3 0,1 1 16,0-1-16,1-2 0,2-1 0,2-2 15,1-2-15,5-1 16,5 0-16,3-3 0,10-5 16,7-4-16,4-2 0,4-3 0,5-4 15,5-2-15,0-1 0,-7 3 0,-8 2 16</inkml:trace>
  <inkml:trace contextRef="#ctx0" brushRef="#br0" timeOffset="100150.5765">7407 10576 0,'0'0'0,"0"0"0,0 0 15,0 0-15,-28 1 0,28-1 0,-27 6 16,12 1-16,-2 1 0,1 1 16,-3-1-16,2 2 0,2 0 15,-3 4-15,6-1 0,6 0 16,3 0-16,8-1 0,7-1 16,0 2-16,5-1 0,5-2 15,5-2-15,2-1 0,1-1 0,1-1 16,-8-1-16,-2-1 0</inkml:trace>
  <inkml:trace contextRef="#ctx0" brushRef="#br0" timeOffset="100477.3392">7642 10504 0,'0'0'0,"0"0"0,0 0 15,0 0-15,0 0 0,0 0 16,20-15-16,-20 15 0,29-10 0,-29 10 15,39-9-15,-17 4 0,2 2 16,-2 0-16,-1 1 0,-3-1 16,0 0-16,2 1 0,-4 1 15,-2 3-15,-4 1 0,-5 2 16,-4 4-16,-1-1 0,-1 2 16,-8 5-16,-3 3 0,-2 1 15,-2 0-15,-1 1 0,0 0 16,1-2-16,-2 0 0,-3 2 15,0-3-15,1-3 0,1-3 0,4-1 16,-1-2-16,3-3 0,3-3 16,3-2-16,0-4 0,2 2 15,0 0-15,1 0 0</inkml:trace>
  <inkml:trace contextRef="#ctx0" brushRef="#br0" timeOffset="100618.5324">7622 10517 0,'0'0'15,"0"0"-15,0 0 0,0 0 16,0 0-16,0 0 0,0 0 15,24 10-15,-24-10 0,25 15 0,-25-15 16,29 22-16,-14-10 0,2 1 16,0 1-16,2-1 0,1-1 15,4 3-15,0-1 0,-2-4 16,-1-3-16,0-3 0,0-4 16,-3 1-16,-3-1 0,-2 1 15</inkml:trace>
  <inkml:trace contextRef="#ctx0" brushRef="#br0" timeOffset="101117.8082">8381 10209 0,'0'0'0,"0"0"0,0 0 0,0 0 16,0 0-16,0 0 0,-28 13 15,28-13-15,-29 18 0,12-8 16,-1 1-16,1 0 0,-1 0 0,3 0 15,3 1-15,-1-1 0,6-1 16,3-2-16,7-1 0,2-1 16,3 0-16,3-1 0,3 0 15,7-2-15,2-1 0,0 0 16,-1-1-16,0 0 0,-1 1 16,-1 0-16,-2 1 0,-3 0 15,-1 0-15,-4 2 0,-3 3 16,-1 0-16,-4 3 0,-3 2 15,-2 1-15,-4 0 0,1 0 0,1 0 16,-1 1-16,-1 0 0,-2-1 16,-1-1-16,-1 0 0,-1-2 15,0-1-15,-2-3 0,-1-2 16,2-2-16,0-2 0,0-2 16,2-3-16,1-1 0,2-1 15,0-3-15,-2 0 0,3-1 16,3-1-16,0 2 0,0 3 15,1 0-15,1 0 0,2 3 16,0 3-16,3-3 0,0 2 0,1 1 16,0 0-16,2 2 0,0 0 15,2 0-15,1 1 0,0 0 16,-1-1-16,1 1 0,1 1 16,-2-2-16,0-1 0,-2 1 15</inkml:trace>
  <inkml:trace contextRef="#ctx0" brushRef="#br0" timeOffset="101717.7627">8169 10447 0,'0'0'0,"0"0"0,0 0 16,0 0-16,0 0 0,0 0 0,-6 31 15,6-31-15,-6 22 0,6-22 16,-10 26-16,6-13 0,0 1 15,1-2-15,1-2 0,0 1 0,2-1 16,0-2-16,3 0 0,4 1 16,3-3-16,2-1 0,3-2 15,-1-1-15,4 0 0,3-2 16,2 0-16,6 0 0,-3-3 16,1 2-16,1 0 0,-2-1 15,-1 1-15,-2 1 0,-2 1 16,-3 1-16,-3 0 0,0 3 15,-5 1-15,-2 2 0,0 2 0,-2 0 16,-2 2-16,-1 2 0,-2 0 16,-1 2-16,-2 1 0,-1-1 15,-1-1-15,-2 0 0,-3 0 16,1-1-16,1-1 0,-2 1 16,-1-1-16,1-2 0,0 1 15,1-3-15,-1-1 0,0-1 16,-1 0-16,-2-5 0,-1-2 15,-2 0-15,1-4 0,1-3 16,-4-2-16,3-4 0,1 0 0,1-3 16,-1-2-16,0 1 0,0 2 15,-4 1-15,1 1 0,-2 3 16,1 1-16,0 3 0,2 1 16,0 0-16,3 0 0,1 1 15,3 0-15,0 1 0,2 1 0,4 1 16,2 1-16,5 2 0,6-1 15,4-1-15,6 0 16,2-2-16,2 0 0,4 1 0,2-2 16,0 1-16,-2-1 0,8-1 15,-5 1-15,-5 1 0,-5-1 16,-4 2-16</inkml:trace>
  <inkml:trace contextRef="#ctx0" brushRef="#br0" timeOffset="112384.6761">12371 10452 0,'0'0'0,"0"0"0,0 0 0,0 0 16,0 0-16,27-9 0,-27 9 0,22-6 15,-6 3-15,2-1 0,5 0 16,0 1-16,2-1 0,8 1 16,2 1-16,0 1 0,-2-1 15,-1 2-15,0 0 0,2 2 16,-3 0-16,-7 2 0,-5 2 15,-7 0-15,-7 0 0,-5 2 16,-4 2-16,-4 2 0,-3 1 0,-5 1 16,-5 2-16,-7 3 0,-1 1 15,0-2-15,-2-1 0,-1-1 16,-1-2-16,-3 0 0,6 0 16,1-4-16,1-4 0,7 0 15,5-1-15,3-2 0</inkml:trace>
  <inkml:trace contextRef="#ctx0" brushRef="#br0" timeOffset="112551.4026">12630 10512 0,'0'0'0,"0"0"0,0 0 16,17 14-16,-17-14 0,22 19 16,-9-6-16,0 1 0,1 2 15,0 0-15,1-1 0,5 5 16,-1-4-16,2-3 0,1-6 15,-4 0-15,-2-2 0,-3 0 0</inkml:trace>
  <inkml:trace contextRef="#ctx0" brushRef="#br0" timeOffset="112734.6111">13056 10457 0,'0'0'16,"0"0"-16,24-2 0,-7 1 15,3 1-15,10 0 0,2 0 16,1 1-16,2 2 0,8-1 16,-1-1-16,-2 0 0,-4 0 0,-4-1 15,-4-1-15,-9 0 0,-4-1 16,-3 0-16,-3 2 0,-2-2 16</inkml:trace>
  <inkml:trace contextRef="#ctx0" brushRef="#br0" timeOffset="112985.6414">13338 10239 0,'0'0'0,"0"0"16,0 0-16,4 21 0,-4-21 16,0 31-16,-2-10 0,0 3 15,-1 2-15,0 3 0,0 0 16,-3 9-16,1 0 0,-1-3 15,2-1-15,-2 1 0,1-3 0,-1-4 16,2-3-16,-1-3 0,1-4 16,-2-2-16,1-2 15,-3-3-15,-1-2 0,0-5 0,-5-1 16,2-5-16,0-1 0,2 1 16,1-2-16,2 2 0</inkml:trace>
  <inkml:trace contextRef="#ctx0" brushRef="#br0" timeOffset="113128.7662">13076 10564 0,'0'0'0,"0"0"0,0 0 16,0 0-16,0 0 0,0 0 0,0 0 15,0 0-15,37 3 0,-37-3 16,34 8-16,-15-3 0,0 1 16,5 0-16,1-3 0,-3-1 15,-3 1-15,-3 0 0</inkml:trace>
  <inkml:trace contextRef="#ctx0" brushRef="#br0" timeOffset="114301.5468">13722 10356 0,'0'0'0,"0"0"0,0 0 16,0 0-16,0 0 0,0 0 0,23-5 16,-23 5-16,32-2 0,-32 2 15,45-3-15,-20 1 0,2 0 16,2-1-16,1 0 0,7-1 16,1 1-16,-3 1 0,-2-1 15,-5 0-15,-4 0 0,0 2 16,-5 0-16,-6 0 0,-2 0 0,-2 1 15</inkml:trace>
  <inkml:trace contextRef="#ctx0" brushRef="#br0" timeOffset="115701.0686">13717 10539 0,'0'0'0,"0"0"16,0 0-16,0 0 0,28-7 0,-28 7 16,32-6-16,-13 2 0,0 0 15,3-1-15,2 1 16,0-2-16,1 0 0,2-2 15,0 1-15,-5 1 0,-2 1 0,-3 1 16,-1 0-16,-3 0 0,-3-1 16,-1 1-16,-2 0 0,-1 1 15</inkml:trace>
  <inkml:trace contextRef="#ctx0" brushRef="#br0" timeOffset="115917.9506">13999 10391 0,'0'0'0,"0"0"15,0 0-15,0 0 0,0 0 16,7 24-16,-7-24 0,2 32 16,-2-32-16,-1 38 0,-1-11 15,-1 1-15,1-1 0,-1 9 16,0 0-16,-1-4 0,2-4 16,0-3-16,0-6 0,-1-3 0,1-2 15,0-5-15,1-5 16,-1-3-16,-1-3 0,0-5 0,0-4 15,0 2-15,0 1 0,1 1 16</inkml:trace>
  <inkml:trace contextRef="#ctx0" brushRef="#br0" timeOffset="116101.2304">13975 10504 0,'0'0'0,"0"0"15,0 0-15,0 0 0,0 0 16,0 0-16,0 0 0,-26-11 16,26 11-16,0 0 0,-30 8 0,30-8 15,-34 14-15,19-5 0,2-1 16,1 2-16,1 1 15,1 0-15,1-1 0,2 0 0,3 0 16,3-3-16,2 0 0,5-2 16,7-2-16,0-3 0,2-2 0,10-5 15,3-4-15,-4 1 16,-4 3-16,-3 0 0</inkml:trace>
  <inkml:trace contextRef="#ctx0" brushRef="#br0" timeOffset="116617.4033">14412 10185 0,'0'0'0,"0"0"15,0 0-15,-23 11 0,23-11 0,-26 11 16,10-1-16,2-2 16,1 2-16,1 1 0,2 0 15,-1 1-15,3 0 0,5-1 16,3-3-16,5-1 0,5 0 0,6-5 15,3-1-15,2-1 0,1 0 16,3-2-16,1-1 0,-2 2 16,0 0-16,0 0 0,-4 0 15,-4 3-15,-3 3 0,-5 0 16,-5 2-16,-4 0 0,-3 1 0,-7 0 16,-5 0-16,1 1 15,0 0-15,-2-1 0,1-2 16,1 0-16,3-1 0,-3-1 0,-3 1 15,-1-3-15,3-1 0,2 0 16,3-1-16,5 0 0,0 0 16,3 1-16,0 1 0,1-1 15,-1 0-15,3 1 0,4 1 16,-1 2-16,0 1 0,2 4 16,0 3-16,1 1 0,-2 0 0,2 9 15,-2 3-15,0 0 0,1 0 16,-2 1-16,0 0 15,0-3-15,-1-2 0,0 4 0,0-2 16,-1-6-16,-1-5 0,0-2 16,-1-1-16,-2-5 0,-3-1 15,-1-4-15,-3-3 0,0-3 16,0-1-16,-1-7 0,0-5 16,2 2-16,1 4 0,2 1 15</inkml:trace>
  <inkml:trace contextRef="#ctx0" brushRef="#br0" timeOffset="116737.4061">14223 10573 0,'0'0'0,"0"0"0,0 0 0,0 0 16,0 0-16,0 0 0,-10 21 16,10-21-16,0 0 0,-18 29 15,18-29-15,-13 24 0,8-11 0,0 1 16,2 0-16,1-1 16,-1-2-16,1-2 0</inkml:trace>
  <inkml:trace contextRef="#ctx0" brushRef="#br0" timeOffset="116884.8852">14621 10672 0,'0'0'0,"0"0"16,0 0-16,16 16 0,-16-16 0,18 20 16,-9-7-16,-1-1 15,-1 0-15,0-2 0,-2 0 0,1-3 16</inkml:trace>
  <inkml:trace contextRef="#ctx0" brushRef="#br0" timeOffset="118151.5984">16402 11360 0,'0'0'0,"0"0"16,0 0-16,0 0 0,0 0 0,18-10 15,-18 10-15,0 0 0,25-6 16,-25 6-16,20-2 0,-9 0 16,1 1-16,4-1 0,3 1 15,-1 0-15,2 2 0,4-2 16,4 0-16,1 0 0,0 1 16,15 1-16,5 0 0,-2 1 15,1 2-15,15 0 0,3 1 16,8-1-16,-5 2 0,17-1 0,2 1 15,-7-2-15,-6 0 0,14 0 16,3 2-16,-8-1 0,-3-2 16,41 2-16,-3-2 0,-14 4 15,-10 1-15,5-4 0,4-2 16,-5-2-16,-3-3 0,5 2 16,4 2-16,-8-1 0,-5-1 15,10 1-15,6 0 0,-5-1 0,-5 0 16,9-4-16,6 0 15,-8 5-15,-3 4 0,10-4 16,9-2-16,-9-1 0,-10-1 0,12 0 16,6 2-16,-11 0 0,-8-1 15,17 2-15,11 0 0,-13 0 16,-8 1-16,10-1 0,7-1 16,-11 1-16,-6 1 0,12-2 15,6-2-15,-10 3 0,-8 1 0,11 3 16,8 3-16,-12-7 0,-7-3 15,11 0-15,7-2 0,-11 1 16,-9 0-16,8 2 0,6 2 16,-9-3-16,-6 0 0,6 0 15,4 1-15,-7-2 0,-3-3 16,7 2-16,7 0 0,-11 2 16,-9 2-16,10 0 0,6 1 15,-10-3-15,-7-1 0,6 3 16,3 2-16,-8-2 0,-4-1 0,7 0 15,8-2-15,-8 4 0,-7 2 16,7 1-16,6 1 0,-10 0 16,-7-1-16,10 2 0,8 0 15,-8 1-15,-7-3 0,5 1 16,1 0-16,-8-3 0,-4-1 16,9 0-16,7 2 0,-9-1 0,-8-2 15,7 2-15,5-1 16,-8-1-16,-7 1 0,4-3 0,2 1 15,-7 1-15,-4 1 0,1-1 16,1 0-16,-7 1 0,-6 1 16,2 2-16,0 1 0,-6 0 15,-3-1-15,-1 0 0,2 2 16,-10-1-16,-6 1 0,-3 0 16,-1-1-16,-8 4 0,-4 1 15,-1-5-15,-1-4 0,-8 0 0,-6 1 16,-6 0-16</inkml:trace>
  <inkml:trace contextRef="#ctx0" brushRef="#br0" timeOffset="120984.7417">2232 12538 0,'0'0'0,"0"0"0,0 0 16,0 0-16,0 0 0,0 0 15,0 0-15,0 0 16,0 0-16,0 0 16,0 0-16,28-5 0,-28 5 15,25 0-15,-25 0 0,26 0 16,-26 0-16,32-2 0,-17 1 0,7 0 15,4-2 1,-1 1-16,0 0 0,10-1 16,6-1-16,3 0 15,0 0-15,-2 0 0,-3 1 0,12-3 16,0 2-16,-2 3 0,-3 2 0,13-2 16,4-2-1,-6-2-15,-4-1 0,16-1 16,6 1-1,5 2-15,2 2 0,-12-1 0,-11 0 0,12-1 16,2 1 0,-5 4-16,-5 2 0,31 4 15,-6 0-15,3-3 0,3-2 16,-24 1-16,-13 0 0,9 2 16,10 0-16,-10-1 0,-6-2 15,-2 0-15,-2 2 0,0-3 16,2-1-16,-2 0 0,-2 0 15,1 0-15,-1 0 0,1 0 0,-1 0 16,1-1-16,2 1 0,0-1 16,1 0-16,-4 1 0,-3 0 15,4 3-15,4 3 0,-3-7 16,-1-4-16,-1 3 0,1 1 16,0 1-16,2 0 0,-1-2 15,1 0-15,-2-3 0,-2 0 0,3 3 16,3 1-16,-4 0 0,-1 1 15,-1-1-15,1 0 16,0 0-16,0 0 0,0 1 16,0 0-16,-4-2 0,-3 0 0,7 0 15,2 1-15,-2 2 0,0 3 16,-6-1-16,-1-1 0,1-1 16,3-1-16,1 0 0,1 1 15,-2-3-15,-3-3 0,3 4 16,0 2-16,-4-1 0,-3 0 0,4-2 15,0-1-15,2 0 0,-3 0 16,1 1-16,-1 0 0,-1 2 16,-1 1-16,3-1 0,-1 2 15,1-1-15,1 2 0,-1-3 16,-2-1-16,-2-1 0,0 2 16,1 0-16,1-1 0,-3 2 15,0 1-15,0-1 0,-1 0 16,-17-2-16,5 1 0,5 0 15,3 2-15,1-1 0,-3 0 0,4 3 16,1 1-16,0-3 0,1 1 16,1-1-16,2 0 0,-3 1 15,-3 1-15,3-1 0,2 1 16,-3-1-16,-1-2 0,2 1 16,1 0-16,-4 1 0,-1 0 15,3-1-15,3-2 0,-2 1 16,-3 1-16,4 0 0,4-1 15,-7 0-15,-2 0 0,3-3 16,1 1-16,-3 1 0,0 0 0,3 3 16,2 1-16,-3-1 0,-3-1 15,1-3-15,1-3 0,-4 1 16,-1 2-16,3-1 0,0 1 16,-4 1-16,1 1 0,1-1 15,2 0-15,-1-1 0,-1 1 16,1 0-16,-1 0 0,2 1 0,-1 1 15,0-2-15,-2 0 0,0 0 16,0-2-16,1 2 0,-1 2 16,0-2-16,0 1 0,1-1 15,-1-1-15,1 0 0,2 0 16,-2 0-16,0-1 0,-3 4 16,-3-1-16,5 1 0,1-1 15,-2-2-15,-2-2 0,2 1 16,3 0-16,-3 2 0,0 0 0,1 0 15,3 0-15,-2-1 0,0-1 16,-2 1-16,0 1 0,0-2 16,0 1-16,-1 1 0,-1 0 15,1-1-15,2 0 0,-1 1 16,0 1-16,0 0 0,0-1 16,2-1-16,1 0 0,-3 0 15,-2 0-15,2 3 0,3 1 16,-4 0-16,-1-1 0,3-1 15,1-2-15,0 1 0,-1 0 0,0 0 16,2 0-16,-2 1 0,0 0 16,-1 2-16,1 0 0,0-1 15,0 0-15,0 1 0,2-2 16,-2 1-16,1 1 0,1-1 16,-1-2-16,2 1 0,-1-1 15,1 0-15,-1 0 0,2 0 16,-1 2-16,0-2 0,-1 1 15,1-1-15,-1 1 0,2-1 0,0-1 16,-1 1-16,-2 1 0,4-1 16,1 0-16,-1 0 0,-2 0 15,2-2-15,1-1 0,-1 2 16,1 2-16,0-1 0,1-1 16,-1 1-16,-1-1 0,1 0 15,1-1-15,-1 2 0,-1 1 0,0-1 16,2-2-16,-3 0 0,-2 2 15,4-2-15,1 0 16,0-1-16,0 0 0,-1 0 0,-1 2 16,0 0-16,0 1 0,1 0 15,0 1-15,0-1 0,0-1 16,0 0-16,0 1 0,-1-2 16,2-1-16,0 1 0,0 0 15,-1 2-15,0 1 0,4-2 16,-1 0-16,-5 0 0,-1 0 0,7-1 15,1 2-15,-9 0 0,-1 0 16,9 0-16,0 0 0,-6 2 16,2-2-16,4 0 0,-2-3 15,-5 2-15,-1 1 0,6-2 16,1 0-16,-1 1 0,-2 0 16,1 1-16,-1 0 0,-5 0 15,2-1-15,5-1 0,-2 1 16,-6 0-16,1-1 0,4-1 15,-1 1-15,-10-1 0,-2 1 0,-3-1 16,-1 1-16,-2 2 0,-1 0 16,-5-1-16,-2-1 15,-6-1-15,-1-2 0,-10 2 0,-7 2 16,4 1-16,0-1 0,3 0 16</inkml:trace>
  <inkml:trace contextRef="#ctx0" brushRef="#br0" timeOffset="125451.4272">2270 12813 0,'0'0'0,"0"0"15,0 0-15,0 0 0,0 0 0,0 0 16,15-19-16,-15 19 15,0 0-15,17-13 0,-17 13 16,0 0-16,16-9 0,-10 8 0,1 2 16,-1 3-16,1 2 0,0 3 15,3 4-15,-2 2 16,1 3-16,0 2 0,-3 3 0,3 8 16,-2 1-16,1 3 15,-1 1-15,1 1 0,1-1 16,0 4-16,2-3 0,1-5 0,3-4 15,1-4-15,-1-3 0,-1-4 16,1-6-16,1-2 16,3-3-16,1-3 0,2-2 0,2-6 15,-1-5-15,5-3 0,1-6 16,-1-3-16,4-3 0,5-10 16,-2-2-16,2 1 0,0-1 15,0 2-15,1 1 0,6-7 16,1 0-16,-5 5 0,-4 3 0,-2 4 15,0 2-15,-7 5 0,-3 2 16,-5 4-16,-6 3 0,-11 7 16,-5 3-16,0 0 0,0 0 15,3 3-15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2025/9/17</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2025/9/17</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2025/9/17</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2025/9/17</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2025/9/17</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2025/9/17</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2025/9/17</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10.emf"/><Relationship Id="rId4" Type="http://schemas.openxmlformats.org/officeDocument/2006/relationships/customXml" Target="../ink/ink9.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11.emf"/><Relationship Id="rId4" Type="http://schemas.openxmlformats.org/officeDocument/2006/relationships/customXml" Target="../ink/ink1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image" Target="../media/image5.emf"/><Relationship Id="rId5" Type="http://schemas.openxmlformats.org/officeDocument/2006/relationships/customXml" Target="../ink/ink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6.emf"/><Relationship Id="rId4" Type="http://schemas.openxmlformats.org/officeDocument/2006/relationships/customXml" Target="../ink/ink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7.emf"/><Relationship Id="rId4" Type="http://schemas.openxmlformats.org/officeDocument/2006/relationships/customXml" Target="../ink/ink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8.emf"/><Relationship Id="rId4" Type="http://schemas.openxmlformats.org/officeDocument/2006/relationships/customXml" Target="../ink/ink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9.emf"/><Relationship Id="rId4" Type="http://schemas.openxmlformats.org/officeDocument/2006/relationships/customXml" Target="../ink/ink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选必</a:t>
            </a:r>
            <a:r>
              <a:rPr lang="en-US" altLang="zh-CN">
                <a:solidFill>
                  <a:srgbClr val="FF0000"/>
                </a:solidFill>
              </a:rPr>
              <a:t>4U4</a:t>
            </a:r>
            <a:r>
              <a:rPr lang="zh-CN" altLang="en-US">
                <a:solidFill>
                  <a:srgbClr val="FF0000"/>
                </a:solidFill>
              </a:rPr>
              <a:t>单词</a:t>
            </a:r>
            <a:r>
              <a:rPr lang="en-US" altLang="zh-CN">
                <a:solidFill>
                  <a:srgbClr val="FF0000"/>
                </a:solidFill>
              </a:rPr>
              <a:t>3</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927090"/>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你校校报就</a:t>
            </a:r>
            <a:r>
              <a:rPr lang="en-US" altLang="zh-CN" sz="2400">
                <a:solidFill>
                  <a:schemeClr val="tx1"/>
                </a:solidFill>
                <a:latin typeface="Times New Roman" panose="02020603050405020304" charset="0"/>
                <a:cs typeface="Times New Roman" panose="02020603050405020304" charset="0"/>
              </a:rPr>
              <a:t>“To travel a thousand miles or to read a thousand books, that is the question”</a:t>
            </a:r>
            <a:r>
              <a:rPr lang="zh-CN" altLang="en-US" sz="2400">
                <a:solidFill>
                  <a:schemeClr val="tx1"/>
                </a:solidFill>
                <a:latin typeface="Times New Roman" panose="02020603050405020304" charset="0"/>
                <a:cs typeface="Times New Roman" panose="02020603050405020304" charset="0"/>
              </a:rPr>
              <a:t>这一话题进行征稿。请根据以下内容投稿：</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1. </a:t>
            </a:r>
            <a:r>
              <a:rPr lang="zh-CN" altLang="en-US" sz="2400">
                <a:solidFill>
                  <a:schemeClr val="tx1"/>
                </a:solidFill>
                <a:latin typeface="Times New Roman" panose="02020603050405020304" charset="0"/>
                <a:cs typeface="Times New Roman" panose="02020603050405020304" charset="0"/>
              </a:rPr>
              <a:t>你的观点；</a:t>
            </a: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你的理由。</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choice between journeying across lands and reading through pages presents not a division but a harmony. I believe that while reading plants the seeds of knowledge, traveling makes them blossom into wisdom.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Through books, we inherit the collective wisdom of centuries: We walk with philosophers in ancient Athens and stand with scientists in modern labs. Yet it is through travel that abstract concepts become living truth. Reading about the Taj Mahal’s symmetry cannot compare to witnessing the dawn paint its marble walls in golden light.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But we should never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pull the plug on</a:t>
            </a:r>
            <a:r>
              <a:rPr lang="en-US" altLang="zh-CN" sz="2400">
                <a:solidFill>
                  <a:schemeClr val="tx1"/>
                </a:solidFill>
                <a:latin typeface="Times New Roman" panose="02020603050405020304" charset="0"/>
                <a:cs typeface="Times New Roman" panose="02020603050405020304" charset="0"/>
              </a:rPr>
              <a:t> reading in favor of pure experience. The magic happens when both experiences intertwine. Reading prepares the mind for travel, while travel gives context to reading. The thousand books become our compass, and the thousand miles become our map. Together, they enlighten our minds and souls.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39000" y="1881000"/>
              <a:ext cx="10602000" cy="2913120"/>
            </p14:xfrm>
          </p:contentPart>
        </mc:Choice>
        <mc:Fallback>
          <p:pic>
            <p:nvPicPr>
              <p:cNvPr id="2" name="墨迹 1"/>
              <p:cNvPicPr/>
              <p:nvPr/>
            </p:nvPicPr>
            <p:blipFill>
              <a:blip r:embed="rId5"/>
              <a:stretch>
                <a:fillRect/>
              </a:stretch>
            </p:blipFill>
            <p:spPr>
              <a:xfrm>
                <a:off x="629640" y="1871640"/>
                <a:ext cx="10620720" cy="2931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noAutofit/>
          </a:bodyPr>
          <a:lstStyle/>
          <a:p>
            <a:pPr marL="0" indent="0" algn="just">
              <a:lnSpc>
                <a:spcPts val="3200"/>
              </a:lnSpc>
              <a:spcAft>
                <a:spcPts val="0"/>
              </a:spcAft>
              <a:buNone/>
            </a:pPr>
            <a:r>
              <a:rPr lang="zh-CN" altLang="en-US" sz="2400" b="1">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读书和旅行关系：</a:t>
            </a: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Every book is a journey; every journey is a book.</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Reading is virtual travel; travel is physical reading.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Books give us eyes to see, but travel teaches us how to look.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The world is a book, and those who do not travel read only one page.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Reading is traveling through the mind; traveling is reading with the senses.</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The best-educated people are those who have read widely and traveled wisely.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Reading without travel makes theorists; travel without reading makes tourists.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Where reading describes, travel demonstrates; where reading explains, travel immerses. </a:t>
            </a:r>
          </a:p>
          <a:p>
            <a:pPr marL="0" indent="0" algn="just">
              <a:lnSpc>
                <a:spcPts val="3200"/>
              </a:lnSpc>
              <a:spcAft>
                <a:spcPts val="0"/>
              </a:spcAft>
              <a:buNone/>
            </a:pP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55920" y="1091520"/>
              <a:ext cx="10252800" cy="4753440"/>
            </p14:xfrm>
          </p:contentPart>
        </mc:Choice>
        <mc:Fallback>
          <p:pic>
            <p:nvPicPr>
              <p:cNvPr id="2" name="墨迹 1"/>
              <p:cNvPicPr/>
              <p:nvPr/>
            </p:nvPicPr>
            <p:blipFill>
              <a:blip r:embed="rId5"/>
              <a:stretch>
                <a:fillRect/>
              </a:stretch>
            </p:blipFill>
            <p:spPr>
              <a:xfrm>
                <a:off x="646560" y="1082160"/>
                <a:ext cx="10271520" cy="47721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15. disabled</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2016</a:t>
            </a:r>
            <a:r>
              <a:rPr lang="zh-CN" altLang="en-US" sz="2400">
                <a:solidFill>
                  <a:schemeClr val="tx1"/>
                </a:solidFill>
                <a:latin typeface="Times New Roman" panose="02020603050405020304" charset="0"/>
                <a:cs typeface="Times New Roman" panose="02020603050405020304" charset="0"/>
              </a:rPr>
              <a:t>全国</a:t>
            </a:r>
            <a:r>
              <a:rPr lang="en-US" altLang="zh-CN" sz="2400">
                <a:solidFill>
                  <a:schemeClr val="tx1"/>
                </a:solidFill>
                <a:latin typeface="Times New Roman" panose="02020603050405020304" charset="0"/>
                <a:cs typeface="Times New Roman" panose="02020603050405020304" charset="0"/>
              </a:rPr>
              <a:t>1) Larry works with Transport Drivers, Inc. One morning in 2009, Larry was </a:t>
            </a:r>
            <a:r>
              <a:rPr lang="en-US" altLang="zh-CN" sz="2400" u="sng">
                <a:solidFill>
                  <a:schemeClr val="tx1"/>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along 165 north after delivering to one of his customers. Suddenly, he saw a car with its bright lights on. As he got closer, he found another vehicle upside down on the road. One more look and he noticed </a:t>
            </a:r>
            <a:r>
              <a:rPr lang="en-US" altLang="zh-CN" sz="2400" u="sng">
                <a:solidFill>
                  <a:schemeClr val="tx1"/>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shooting out from under the </a:t>
            </a:r>
            <a:r>
              <a:rPr lang="en-US" altLang="zh-CN" sz="2400" u="sng">
                <a:solidFill>
                  <a:schemeClr val="tx1"/>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vehicle. Larry pulled over, set the brake and </a:t>
            </a:r>
            <a:r>
              <a:rPr lang="en-US" altLang="zh-CN" sz="2400" u="sng">
                <a:solidFill>
                  <a:schemeClr val="tx1"/>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the fire extinguisher. Two good bursts from it and the fire was put out.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walking 	B. touring 		C. traveling 		D. rushing </a:t>
            </a: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flames 	B. smoke 		C. water 		D. steam </a:t>
            </a: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used 		B. disabled 		C. removed 		D. abandoned </a:t>
            </a: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made for 	B. pulled out 	C. come across 	D. brush aside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457200" algn="just">
              <a:buNone/>
            </a:pPr>
            <a:r>
              <a:rPr lang="en-US" altLang="zh-CN" sz="2800">
                <a:solidFill>
                  <a:schemeClr val="tx1"/>
                </a:solidFill>
                <a:latin typeface="Times New Roman" panose="02020603050405020304" charset="0"/>
                <a:cs typeface="Times New Roman" panose="02020603050405020304" charset="0"/>
              </a:rPr>
              <a:t>A cascade of orders flooded in, and Grandma stood utterly mesmerized by the power of the Internet. Just as joy swept through the room, the screen abruptly went dark. A collective gasp hung in the air. Yet Peter remained calm despite </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disabled computer</a:t>
            </a:r>
            <a:r>
              <a:rPr lang="en-US" altLang="zh-CN" sz="2800">
                <a:solidFill>
                  <a:schemeClr val="tx1"/>
                </a:solidFill>
                <a:latin typeface="Times New Roman" panose="02020603050405020304" charset="0"/>
                <a:cs typeface="Times New Roman" panose="02020603050405020304" charset="0"/>
              </a:rPr>
              <a:t>. Reassuring the anxious villagers, he first checked for a power outage, then carefully dismantled the machine to pinpoint the fault. After what felt like an eternity, the screen flickered back to life, glowing steadily once more.</a:t>
            </a:r>
            <a:r>
              <a:rPr lang="zh-CN" altLang="en-US" sz="2800">
                <a:solidFill>
                  <a:schemeClr val="tx1"/>
                </a:solidFill>
                <a:latin typeface="Times New Roman" panose="02020603050405020304" charset="0"/>
                <a:cs typeface="Times New Roman" panose="02020603050405020304" charset="0"/>
              </a:rPr>
              <a:t>（网络卖水果后续</a:t>
            </a:r>
            <a:r>
              <a:rPr lang="en-US" altLang="zh-CN" sz="2800">
                <a:solidFill>
                  <a:schemeClr val="tx1"/>
                </a:solidFill>
                <a:latin typeface="Times New Roman" panose="02020603050405020304" charset="0"/>
                <a:cs typeface="Times New Roman" panose="02020603050405020304" charset="0"/>
              </a:rPr>
              <a:t>) </a:t>
            </a:r>
          </a:p>
          <a:p>
            <a:pPr marL="0" indent="0" algn="just">
              <a:buNone/>
            </a:pPr>
            <a:endParaRPr lang="en-US" altLang="zh-CN" sz="28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buNone/>
            </a:pPr>
            <a:r>
              <a:rPr lang="en-US" altLang="zh-CN" sz="2800">
                <a:solidFill>
                  <a:schemeClr val="tx1"/>
                </a:solidFill>
                <a:latin typeface="Times New Roman" panose="02020603050405020304" charset="0"/>
                <a:cs typeface="Times New Roman" panose="02020603050405020304" charset="0"/>
              </a:rPr>
              <a:t>16. resign</a:t>
            </a:r>
            <a:r>
              <a:rPr lang="zh-CN" altLang="en-US" sz="2800">
                <a:solidFill>
                  <a:schemeClr val="tx1"/>
                </a:solidFill>
                <a:latin typeface="Times New Roman" panose="02020603050405020304" charset="0"/>
                <a:cs typeface="Times New Roman" panose="02020603050405020304" charset="0"/>
              </a:rPr>
              <a:t>辞职、顺从于（</a:t>
            </a:r>
            <a:r>
              <a:rPr lang="en-US" altLang="zh-CN" sz="2800">
                <a:solidFill>
                  <a:schemeClr val="tx1"/>
                </a:solidFill>
                <a:latin typeface="Times New Roman" panose="02020603050405020304" charset="0"/>
                <a:cs typeface="Times New Roman" panose="02020603050405020304" charset="0"/>
              </a:rPr>
              <a:t>resign oneself to) </a:t>
            </a:r>
          </a:p>
          <a:p>
            <a:pPr marL="0" indent="0">
              <a:buNone/>
            </a:pPr>
            <a:r>
              <a:rPr lang="en-US" altLang="zh-CN" sz="2800">
                <a:solidFill>
                  <a:schemeClr val="tx1"/>
                </a:solidFill>
                <a:latin typeface="Times New Roman" panose="02020603050405020304" charset="0"/>
                <a:cs typeface="Times New Roman" panose="02020603050405020304" charset="0"/>
              </a:rPr>
              <a:t>     resigned</a:t>
            </a:r>
            <a:r>
              <a:rPr lang="zh-CN" altLang="en-US" sz="2800">
                <a:solidFill>
                  <a:schemeClr val="tx1"/>
                </a:solidFill>
                <a:latin typeface="Times New Roman" panose="02020603050405020304" charset="0"/>
                <a:cs typeface="Times New Roman" panose="02020603050405020304" charset="0"/>
              </a:rPr>
              <a:t>顺从的、无奈的</a:t>
            </a:r>
          </a:p>
          <a:p>
            <a:pPr marL="0" indent="0">
              <a:buNone/>
            </a:pPr>
            <a:r>
              <a:rPr lang="en-US" altLang="zh-CN" sz="2800">
                <a:solidFill>
                  <a:schemeClr val="tx1"/>
                </a:solidFill>
                <a:latin typeface="Times New Roman" panose="02020603050405020304" charset="0"/>
                <a:cs typeface="Times New Roman" panose="02020603050405020304" charset="0"/>
              </a:rPr>
              <a:t>     </a:t>
            </a:r>
            <a:r>
              <a:rPr lang="zh-CN" altLang="en-US" sz="2800">
                <a:solidFill>
                  <a:schemeClr val="tx1"/>
                </a:solidFill>
                <a:latin typeface="Times New Roman" panose="02020603050405020304" charset="0"/>
                <a:cs typeface="Times New Roman" panose="02020603050405020304" charset="0"/>
              </a:rPr>
              <a:t>拓展：动词</a:t>
            </a:r>
            <a:r>
              <a:rPr lang="en-US" altLang="zh-CN" sz="2800">
                <a:solidFill>
                  <a:schemeClr val="tx1"/>
                </a:solidFill>
                <a:latin typeface="Times New Roman" panose="02020603050405020304" charset="0"/>
                <a:cs typeface="Times New Roman" panose="02020603050405020304" charset="0"/>
              </a:rPr>
              <a:t>+oneself+to </a:t>
            </a:r>
          </a:p>
          <a:p>
            <a:pPr marL="0" indent="0">
              <a:buNone/>
            </a:pPr>
            <a:r>
              <a:rPr lang="en-US" altLang="zh-CN" sz="2800">
                <a:solidFill>
                  <a:schemeClr val="tx1"/>
                </a:solidFill>
                <a:latin typeface="Times New Roman" panose="02020603050405020304" charset="0"/>
                <a:cs typeface="Times New Roman" panose="02020603050405020304" charset="0"/>
              </a:rPr>
              <a:t>     apply oneself to</a:t>
            </a:r>
            <a:r>
              <a:rPr lang="zh-CN" altLang="en-US" sz="2800">
                <a:solidFill>
                  <a:schemeClr val="tx1"/>
                </a:solidFill>
                <a:latin typeface="Times New Roman" panose="02020603050405020304" charset="0"/>
                <a:cs typeface="Times New Roman" panose="02020603050405020304" charset="0"/>
              </a:rPr>
              <a:t>专心致志</a:t>
            </a:r>
          </a:p>
          <a:p>
            <a:pPr marL="0" indent="0">
              <a:buNone/>
            </a:pPr>
            <a:r>
              <a:rPr lang="en-US" altLang="zh-CN" sz="2800">
                <a:solidFill>
                  <a:schemeClr val="tx1"/>
                </a:solidFill>
                <a:latin typeface="Times New Roman" panose="02020603050405020304" charset="0"/>
                <a:cs typeface="Times New Roman" panose="02020603050405020304" charset="0"/>
              </a:rPr>
              <a:t>     commit (dedicate, devote) oneself to</a:t>
            </a:r>
            <a:r>
              <a:rPr lang="zh-CN" altLang="en-US" sz="2800">
                <a:solidFill>
                  <a:schemeClr val="tx1"/>
                </a:solidFill>
                <a:latin typeface="Times New Roman" panose="02020603050405020304" charset="0"/>
                <a:cs typeface="Times New Roman" panose="02020603050405020304" charset="0"/>
              </a:rPr>
              <a:t>致力于</a:t>
            </a:r>
          </a:p>
          <a:p>
            <a:pPr marL="0" indent="0">
              <a:buNone/>
            </a:pPr>
            <a:r>
              <a:rPr lang="en-US" altLang="zh-CN" sz="2800">
                <a:solidFill>
                  <a:schemeClr val="tx1"/>
                </a:solidFill>
                <a:latin typeface="Times New Roman" panose="02020603050405020304" charset="0"/>
                <a:cs typeface="Times New Roman" panose="02020603050405020304" charset="0"/>
              </a:rPr>
              <a:t>     abandon oneself to</a:t>
            </a:r>
            <a:r>
              <a:rPr lang="zh-CN" altLang="en-US" sz="2800">
                <a:solidFill>
                  <a:schemeClr val="tx1"/>
                </a:solidFill>
                <a:latin typeface="Times New Roman" panose="02020603050405020304" charset="0"/>
                <a:cs typeface="Times New Roman" panose="02020603050405020304" charset="0"/>
              </a:rPr>
              <a:t>放纵于</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chemeClr val="accent1"/>
            </a:solidFill>
          </a:ln>
        </p:spPr>
        <p:txBody>
          <a:bodyPr>
            <a:noAutofit/>
          </a:bodyPr>
          <a:lstStyle/>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Then drew near my 4th weekend fulfilling school community hours when I encountered Mrs. Bandona. The public library’s story room, where I’d been mechanically shelving books like </a:t>
            </a:r>
            <a:r>
              <a:rPr lang="en-US" altLang="zh-CN" sz="2400" u="sng">
                <a:solidFill>
                  <a:srgbClr val="FF0000"/>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gradually transformed into a choking cage. My social media was flooded with friends’ delicate meals, each update sharpening my </a:t>
            </a:r>
            <a:r>
              <a:rPr lang="en-US" altLang="zh-CN" sz="2400" u="sng">
                <a:solidFill>
                  <a:srgbClr val="FF0000"/>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sigh. </a:t>
            </a:r>
          </a:p>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“Fiction shouldn’t mix with cookbooks,” a voice remarked. Mrs. Bandona </a:t>
            </a:r>
            <a:r>
              <a:rPr lang="en-US" altLang="zh-CN" sz="2400" u="sng">
                <a:solidFill>
                  <a:srgbClr val="FF0000"/>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her thick glasses, her gesture revealing lifelong commitment. Her method engaged my attention. While I </a:t>
            </a:r>
            <a:r>
              <a:rPr lang="en-US" altLang="zh-CN" sz="2400" u="sng">
                <a:solidFill>
                  <a:srgbClr val="FF0000"/>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damaged books roughly, she smoothed </a:t>
            </a:r>
            <a:r>
              <a:rPr lang="en-US" altLang="zh-CN" sz="2400" u="sng">
                <a:solidFill>
                  <a:srgbClr val="FF0000"/>
                </a:solidFill>
                <a:latin typeface="Times New Roman" panose="02020603050405020304" charset="0"/>
                <a:cs typeface="Times New Roman" panose="02020603050405020304" charset="0"/>
              </a:rPr>
              <a:t>  45 </a:t>
            </a:r>
            <a:r>
              <a:rPr lang="en-US" altLang="zh-CN" sz="2400">
                <a:solidFill>
                  <a:schemeClr val="tx1"/>
                </a:solidFill>
                <a:latin typeface="Times New Roman" panose="02020603050405020304" charset="0"/>
                <a:cs typeface="Times New Roman" panose="02020603050405020304" charset="0"/>
              </a:rPr>
              <a:t> pages gently, explaining how even torn books could spark imagination. “Every volume has value,” she said thoughtfully. “Even outdated books </a:t>
            </a:r>
            <a:r>
              <a:rPr lang="en-US" altLang="zh-CN" sz="2400" u="sng">
                <a:solidFill>
                  <a:srgbClr val="FF0000"/>
                </a:solidFill>
                <a:latin typeface="Times New Roman" panose="02020603050405020304" charset="0"/>
                <a:cs typeface="Times New Roman" panose="02020603050405020304" charset="0"/>
              </a:rPr>
              <a:t> 46 </a:t>
            </a:r>
            <a:r>
              <a:rPr lang="en-US" altLang="zh-CN" sz="2400">
                <a:solidFill>
                  <a:schemeClr val="tx1"/>
                </a:solidFill>
                <a:latin typeface="Times New Roman" panose="02020603050405020304" charset="0"/>
                <a:cs typeface="Times New Roman" panose="02020603050405020304" charset="0"/>
              </a:rPr>
              <a:t> forgotten wisdom.” </a:t>
            </a:r>
          </a:p>
          <a:p>
            <a:pPr marL="0" indent="0" algn="just">
              <a:lnSpc>
                <a:spcPts val="25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a hard nut   B. a wet blanket   C. a wind-up toy   D. a calorie burner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excited 	B. resigned 		C. tuneful 		D. cracked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adjusted 	B. measured 		C. purchased 	D. swung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tore 		B. flipped 		C. handled 		D. resisted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faded 		B. yellowed 		C. elegant 		D. wrinkled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shift 		B. preserve 		C. replace 		D. compare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0055"/>
            <a:ext cx="10968990" cy="580961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17. tune</a:t>
            </a:r>
            <a:r>
              <a:rPr lang="zh-CN" altLang="en-US" sz="2400">
                <a:solidFill>
                  <a:schemeClr val="tx1"/>
                </a:solidFill>
                <a:latin typeface="Times New Roman" panose="02020603050405020304" charset="0"/>
                <a:cs typeface="Times New Roman" panose="02020603050405020304" charset="0"/>
              </a:rPr>
              <a:t>曲子、曲调、调音、调频道</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tune in</a:t>
            </a:r>
            <a:r>
              <a:rPr lang="zh-CN" altLang="en-US" sz="2400">
                <a:solidFill>
                  <a:schemeClr val="tx1"/>
                </a:solidFill>
                <a:latin typeface="Times New Roman" panose="02020603050405020304" charset="0"/>
                <a:cs typeface="Times New Roman" panose="02020603050405020304" charset="0"/>
              </a:rPr>
              <a:t>收听、收看、理解、体谅</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tune out</a:t>
            </a:r>
            <a:r>
              <a:rPr lang="zh-CN" altLang="en-US" sz="2400">
                <a:solidFill>
                  <a:schemeClr val="tx1"/>
                </a:solidFill>
                <a:latin typeface="Times New Roman" panose="02020603050405020304" charset="0"/>
                <a:cs typeface="Times New Roman" panose="02020603050405020304" charset="0"/>
              </a:rPr>
              <a:t>不受听、不收看、不理睬</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注意：</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tone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语气、（乐器或人</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音调、色调（</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skin tone)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、（肌肉或皮肤）紧实度</a:t>
            </a: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note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音符</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He stroked the strings with deliberation and elegance, from which beautiful tunes wafted, captivating all the audience. Tom eyed the violinist with awe, amazed by the pacifying power of music. He felt his worries and grievances that once churned inside his chest dissolved as if carried away on the notes. </a:t>
            </a:r>
          </a:p>
        </p:txBody>
      </p:sp>
      <p:pic>
        <p:nvPicPr>
          <p:cNvPr id="4" name="图片 3"/>
          <p:cNvPicPr>
            <a:picLocks noChangeAspect="1"/>
          </p:cNvPicPr>
          <p:nvPr/>
        </p:nvPicPr>
        <p:blipFill>
          <a:blip r:embed="rId4"/>
          <a:stretch>
            <a:fillRect/>
          </a:stretch>
        </p:blipFill>
        <p:spPr>
          <a:xfrm>
            <a:off x="6158865" y="535940"/>
            <a:ext cx="5146040" cy="113792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34645"/>
            <a:ext cx="10968990" cy="5915025"/>
          </a:xfrm>
          <a:ln>
            <a:solidFill>
              <a:schemeClr val="accent1"/>
            </a:solidFill>
          </a:ln>
        </p:spPr>
        <p:txBody>
          <a:bodyPr/>
          <a:lstStyle/>
          <a:p>
            <a:pPr marL="0" indent="0" algn="just">
              <a:buNone/>
            </a:pPr>
            <a:r>
              <a:rPr lang="en-US" altLang="zh-CN" sz="2800">
                <a:solidFill>
                  <a:schemeClr val="tx1"/>
                </a:solidFill>
                <a:latin typeface="Times New Roman" panose="02020603050405020304" charset="0"/>
                <a:cs typeface="Times New Roman" panose="02020603050405020304" charset="0"/>
              </a:rPr>
              <a:t>18. criterion</a:t>
            </a:r>
            <a:r>
              <a:rPr lang="zh-CN" altLang="en-US" sz="2800">
                <a:solidFill>
                  <a:schemeClr val="tx1"/>
                </a:solidFill>
                <a:latin typeface="Times New Roman" panose="02020603050405020304" charset="0"/>
                <a:cs typeface="Times New Roman" panose="02020603050405020304" charset="0"/>
              </a:rPr>
              <a:t>标准、准则（</a:t>
            </a:r>
            <a:r>
              <a:rPr lang="en-US" altLang="zh-CN" sz="2800">
                <a:solidFill>
                  <a:schemeClr val="tx1"/>
                </a:solidFill>
                <a:latin typeface="Times New Roman" panose="02020603050405020304" charset="0"/>
                <a:cs typeface="Times New Roman" panose="02020603050405020304" charset="0"/>
              </a:rPr>
              <a:t>criteria) </a:t>
            </a:r>
          </a:p>
          <a:p>
            <a:pPr marL="0" indent="0" algn="just">
              <a:buNone/>
            </a:pPr>
            <a:r>
              <a:rPr lang="en-US" altLang="zh-CN" sz="2800">
                <a:solidFill>
                  <a:schemeClr val="tx1"/>
                </a:solidFill>
                <a:latin typeface="Times New Roman" panose="02020603050405020304" charset="0"/>
                <a:cs typeface="Times New Roman" panose="02020603050405020304" charset="0"/>
              </a:rPr>
              <a:t>      </a:t>
            </a:r>
            <a:r>
              <a:rPr lang="zh-CN" altLang="en-US" sz="28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名词复数不规则形式变化：</a:t>
            </a:r>
          </a:p>
          <a:p>
            <a:pPr marL="0" indent="0" algn="just">
              <a:buNone/>
            </a:pPr>
            <a:r>
              <a:rPr lang="en-US" altLang="zh-CN" sz="2800">
                <a:solidFill>
                  <a:schemeClr val="tx1"/>
                </a:solidFill>
                <a:latin typeface="Times New Roman" panose="02020603050405020304" charset="0"/>
                <a:cs typeface="Times New Roman" panose="02020603050405020304" charset="0"/>
              </a:rPr>
              <a:t>      </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chief, proof, safe</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直接加</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a:t>
            </a:r>
          </a:p>
          <a:p>
            <a:pPr marL="0" indent="0" algn="just">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photo, piano, studio, video, radio, bamboo, zoo</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直接加</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a:t>
            </a:r>
          </a:p>
          <a:p>
            <a:pPr marL="0" indent="0" algn="just">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crisis, analysis, basis, emphasis, diagnosis, hypothesis, synthesis, oasis</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变</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is</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为</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es</a:t>
            </a:r>
          </a:p>
          <a:p>
            <a:pPr marL="0" indent="0" algn="just">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合成词：</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standbys (</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后备人员、备用物品）</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bystanders</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（旁观者</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=onlookers=lookers-on)  </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8630"/>
            <a:ext cx="10968990" cy="578104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11. pan</a:t>
            </a:r>
            <a:r>
              <a:rPr lang="zh-CN" altLang="en-US" sz="2400">
                <a:solidFill>
                  <a:schemeClr val="tx1"/>
                </a:solidFill>
                <a:latin typeface="Times New Roman" panose="02020603050405020304" charset="0"/>
                <a:cs typeface="Times New Roman" panose="02020603050405020304" charset="0"/>
              </a:rPr>
              <a:t>平底锅</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pan</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的两个重要短语：</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flash in the pan, pan out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(2024</a:t>
            </a:r>
            <a:r>
              <a:rPr lang="zh-CN" altLang="en-US" sz="2400">
                <a:solidFill>
                  <a:schemeClr val="tx1"/>
                </a:solidFill>
                <a:latin typeface="Times New Roman" panose="02020603050405020304" charset="0"/>
                <a:cs typeface="Times New Roman" panose="02020603050405020304" charset="0"/>
              </a:rPr>
              <a:t>新高考</a:t>
            </a:r>
            <a:r>
              <a:rPr lang="en-US" altLang="zh-CN" sz="2400">
                <a:solidFill>
                  <a:schemeClr val="tx1"/>
                </a:solidFill>
                <a:latin typeface="Times New Roman" panose="02020603050405020304" charset="0"/>
                <a:cs typeface="Times New Roman" panose="02020603050405020304" charset="0"/>
              </a:rPr>
              <a:t>2) Campbell’s point is to wake up those responsible for AI, the technology companies and world leaders, so they are on the same wavelength as all the experts currently developing it. She explains we are at a “tipping point” in history and must act now to prevent an extinction-level event for humanity.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We need to consider how we want our future with AI to pan out.</a:t>
            </a:r>
            <a:r>
              <a:rPr lang="en-US" altLang="zh-CN" sz="2400">
                <a:solidFill>
                  <a:schemeClr val="tx1"/>
                </a:solidFill>
                <a:latin typeface="Times New Roman" panose="02020603050405020304" charset="0"/>
                <a:cs typeface="Times New Roman" panose="02020603050405020304" charset="0"/>
              </a:rPr>
              <a:t> Such structured thinking, followed by global regulation, will enable us to achieve greatness rather than our downfall. </a:t>
            </a:r>
          </a:p>
          <a:p>
            <a:pPr marL="0" indent="0" algn="just">
              <a:lnSpc>
                <a:spcPts val="2880"/>
              </a:lnSpc>
              <a:spcAft>
                <a:spcPts val="0"/>
              </a:spcAft>
              <a:buNone/>
            </a:pP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 What lesson can we learn from Campbell’s words?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 Make hay while it shines. 	B. Take caution beforehand.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C. Better late than never. 		D. Two heads are better than one.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10560" y="850680"/>
              <a:ext cx="10850760" cy="3749760"/>
            </p14:xfrm>
          </p:contentPart>
        </mc:Choice>
        <mc:Fallback>
          <p:pic>
            <p:nvPicPr>
              <p:cNvPr id="2" name="墨迹 1"/>
              <p:cNvPicPr/>
              <p:nvPr/>
            </p:nvPicPr>
            <p:blipFill>
              <a:blip r:embed="rId5"/>
              <a:stretch>
                <a:fillRect/>
              </a:stretch>
            </p:blipFill>
            <p:spPr>
              <a:xfrm>
                <a:off x="601200" y="841320"/>
                <a:ext cx="10869480" cy="37684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2435"/>
            <a:ext cx="10968990" cy="5817235"/>
          </a:xfrm>
          <a:ln>
            <a:solidFill>
              <a:schemeClr val="accent1"/>
            </a:solidFill>
          </a:ln>
        </p:spPr>
        <p:txBody>
          <a:bodyPr>
            <a:noAutofit/>
          </a:bodyPr>
          <a:lstStyle/>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W:</a:t>
            </a:r>
            <a:r>
              <a:rPr lang="en-US" altLang="zh-CN" sz="2400">
                <a:solidFill>
                  <a:schemeClr val="tx1"/>
                </a:solidFill>
                <a:latin typeface="Times New Roman" panose="02020603050405020304" charset="0"/>
                <a:cs typeface="Times New Roman" panose="02020603050405020304" charset="0"/>
              </a:rPr>
              <a:t> Did you see that new graffiti artist everyone's talking about? His first piece got over a million likes, but his recent work feels so empty.</a:t>
            </a:r>
          </a:p>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M:</a:t>
            </a:r>
            <a:r>
              <a:rPr lang="en-US" altLang="zh-CN" sz="2400">
                <a:solidFill>
                  <a:schemeClr val="tx1"/>
                </a:solidFill>
                <a:latin typeface="Times New Roman" panose="02020603050405020304" charset="0"/>
                <a:cs typeface="Times New Roman" panose="02020603050405020304" charset="0"/>
              </a:rPr>
              <a:t> Exactly. He’s just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flash in the pan</a:t>
            </a:r>
            <a:r>
              <a:rPr lang="en-US" altLang="zh-CN" sz="2400">
                <a:solidFill>
                  <a:schemeClr val="tx1"/>
                </a:solidFill>
                <a:latin typeface="Times New Roman" panose="02020603050405020304" charset="0"/>
                <a:cs typeface="Times New Roman" panose="02020603050405020304" charset="0"/>
              </a:rPr>
              <a:t>—all hype, no depth. Real art takes years to develop, not just one viral moment.</a:t>
            </a:r>
          </a:p>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W:</a:t>
            </a:r>
            <a:r>
              <a:rPr lang="en-US" altLang="zh-CN" sz="2400">
                <a:solidFill>
                  <a:schemeClr val="tx1"/>
                </a:solidFill>
                <a:latin typeface="Times New Roman" panose="02020603050405020304" charset="0"/>
                <a:cs typeface="Times New Roman" panose="02020603050405020304" charset="0"/>
              </a:rPr>
              <a:t> True. Meanwhile, that quiet sculptor down the street… her pieces aren’t flashy, but they last.</a:t>
            </a:r>
          </a:p>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M: </a:t>
            </a:r>
            <a:r>
              <a:rPr lang="en-US" altLang="zh-CN" sz="2400">
                <a:solidFill>
                  <a:schemeClr val="tx1"/>
                </a:solidFill>
                <a:latin typeface="Times New Roman" panose="02020603050405020304" charset="0"/>
                <a:cs typeface="Times New Roman" panose="02020603050405020304" charset="0"/>
              </a:rPr>
              <a:t>Yeah. She’s the real deal. Substance over style, always.</a:t>
            </a:r>
          </a:p>
          <a:p>
            <a:pPr marL="0" indent="0" algn="just">
              <a:lnSpc>
                <a:spcPts val="33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a:t>
            </a:r>
            <a:r>
              <a:rPr lang="en-US" altLang="zh-CN" sz="2400"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What is the man’s attitude toward the new artist?</a:t>
            </a: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      A. Favorable. 		B. Critical. 		C. Impartial. </a:t>
            </a: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a:t>
            </a:r>
            <a:r>
              <a:rPr lang="en-US" altLang="zh-CN" sz="2400"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What are the speakers talking about?</a:t>
            </a: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      A. A drawing way. 	B. An art program. 	C. An artistic comparison.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30640" y="722880"/>
              <a:ext cx="9720000" cy="4806360"/>
            </p14:xfrm>
          </p:contentPart>
        </mc:Choice>
        <mc:Fallback>
          <p:pic>
            <p:nvPicPr>
              <p:cNvPr id="2" name="墨迹 1"/>
              <p:cNvPicPr/>
              <p:nvPr/>
            </p:nvPicPr>
            <p:blipFill>
              <a:blip r:embed="rId5"/>
              <a:stretch>
                <a:fillRect/>
              </a:stretch>
            </p:blipFill>
            <p:spPr>
              <a:xfrm>
                <a:off x="521280" y="713520"/>
                <a:ext cx="9738720" cy="4825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4655"/>
            <a:ext cx="10968990" cy="583501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你校校报举行</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我给妈妈做了一道菜</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主题征文活动，你打算参加。请根据以下内容投稿：</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1. </a:t>
            </a:r>
            <a:r>
              <a:rPr lang="zh-CN" altLang="en-US" sz="2400">
                <a:solidFill>
                  <a:schemeClr val="tx1"/>
                </a:solidFill>
                <a:latin typeface="Times New Roman" panose="02020603050405020304" charset="0"/>
                <a:cs typeface="Times New Roman" panose="02020603050405020304" charset="0"/>
              </a:rPr>
              <a:t>做饭的过程；</a:t>
            </a: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妈妈的反应。</a:t>
            </a:r>
          </a:p>
          <a:p>
            <a:pPr marL="0" indent="45720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Last Sunday, I decided to surprise my mother with scrambled eggs with tomatoes, the very dish she used to make for me after school.</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carefully chopped ripe tomatoes and beat the eggs until they turned into a smooth golden liquid.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As the oil shimmered in the pan</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I poured in the eggs. They sizzled and bloomed like a sunny flower. I added the tomatoes, and their juicy redness blended gently with the fluffy eggs. A pinch of salt, and our kitchen was filled with an aroma of warmth and love.</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When I served it, my mother’s eyes lit up with surprise and tenderness. She took a bite, and her smile deepened. “It tastes like sunshine,” she said softly. In that moment, I saw a tear glisten at the corner of her eye. Seeing this, I felt deep inside my efforts were worth it.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83360" y="360720"/>
              <a:ext cx="10706760" cy="5313600"/>
            </p14:xfrm>
          </p:contentPart>
        </mc:Choice>
        <mc:Fallback>
          <p:pic>
            <p:nvPicPr>
              <p:cNvPr id="2" name="墨迹 1"/>
              <p:cNvPicPr/>
              <p:nvPr/>
            </p:nvPicPr>
            <p:blipFill>
              <a:blip r:embed="rId5"/>
              <a:stretch>
                <a:fillRect/>
              </a:stretch>
            </p:blipFill>
            <p:spPr>
              <a:xfrm>
                <a:off x="774000" y="351360"/>
                <a:ext cx="10725480" cy="53323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0">
              <a:buNone/>
            </a:pPr>
            <a:r>
              <a:rPr lang="en-US" altLang="zh-CN" sz="2400" b="1">
                <a:solidFill>
                  <a:schemeClr val="tx1"/>
                </a:solidFill>
                <a:effectLst>
                  <a:outerShdw blurRad="38100" dist="38100" dir="2700000" algn="tl">
                    <a:srgbClr val="000000">
                      <a:alpha val="43137"/>
                    </a:srgbClr>
                  </a:outerShdw>
                </a:effectLst>
              </a:rPr>
              <a:t>12. ripe</a:t>
            </a:r>
            <a:r>
              <a:rPr lang="zh-CN" altLang="en-US" sz="2400" b="1">
                <a:solidFill>
                  <a:schemeClr val="tx1"/>
                </a:solidFill>
                <a:effectLst>
                  <a:outerShdw blurRad="38100" dist="38100" dir="2700000" algn="tl">
                    <a:srgbClr val="000000">
                      <a:alpha val="43137"/>
                    </a:srgbClr>
                  </a:outerShdw>
                </a:effectLst>
              </a:rPr>
              <a:t>成熟的</a:t>
            </a:r>
          </a:p>
          <a:p>
            <a:pPr marL="0" indent="0">
              <a:buNone/>
            </a:pPr>
            <a:r>
              <a:rPr lang="en-US" altLang="zh-CN" sz="2400" b="1">
                <a:solidFill>
                  <a:schemeClr val="tx1"/>
                </a:solidFill>
                <a:effectLst>
                  <a:outerShdw blurRad="38100" dist="38100" dir="2700000" algn="tl">
                    <a:srgbClr val="000000">
                      <a:alpha val="43137"/>
                    </a:srgbClr>
                  </a:outerShdw>
                </a:effectLst>
              </a:rPr>
              <a:t>      ripeness, ripen </a:t>
            </a:r>
          </a:p>
          <a:p>
            <a:pPr marL="0" indent="0">
              <a:buNone/>
            </a:pPr>
            <a:r>
              <a:rPr lang="en-US" altLang="zh-CN"/>
              <a:t>      </a:t>
            </a:r>
          </a:p>
        </p:txBody>
      </p:sp>
      <p:pic>
        <p:nvPicPr>
          <p:cNvPr id="4" name="图片 3"/>
          <p:cNvPicPr>
            <a:picLocks noChangeAspect="1"/>
          </p:cNvPicPr>
          <p:nvPr/>
        </p:nvPicPr>
        <p:blipFill>
          <a:blip r:embed="rId4"/>
          <a:stretch>
            <a:fillRect/>
          </a:stretch>
        </p:blipFill>
        <p:spPr>
          <a:xfrm>
            <a:off x="1057275" y="1572260"/>
            <a:ext cx="10000615" cy="3528060"/>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1374840" y="1477080"/>
              <a:ext cx="9417240" cy="2262240"/>
            </p14:xfrm>
          </p:contentPart>
        </mc:Choice>
        <mc:Fallback>
          <p:pic>
            <p:nvPicPr>
              <p:cNvPr id="2" name="墨迹 1"/>
              <p:cNvPicPr/>
              <p:nvPr/>
            </p:nvPicPr>
            <p:blipFill>
              <a:blip r:embed="rId6"/>
              <a:stretch>
                <a:fillRect/>
              </a:stretch>
            </p:blipFill>
            <p:spPr>
              <a:xfrm>
                <a:off x="1365480" y="1467720"/>
                <a:ext cx="9435960" cy="22809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rgbClr val="0070C0"/>
            </a:solidFill>
          </a:ln>
        </p:spPr>
        <p:txBody>
          <a:bodyPr>
            <a:noAutofit/>
          </a:bodyPr>
          <a:lstStyle/>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Halfway up Mount Sierra, I met an elderly hiker with eyes that held decades of wisdom. He offered me a piece of fruit from his pack, perfectly </a:t>
            </a:r>
            <a:r>
              <a:rPr lang="en-US" altLang="zh-CN" sz="2400" u="sng">
                <a:solidFill>
                  <a:schemeClr val="tx1"/>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and said, “Some things can’t be rushed.” </a:t>
            </a:r>
          </a:p>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As I continued, my body protested, aches settling into my muscles, and doubt creeping into my mind. But I remembered his words and refused to </a:t>
            </a:r>
            <a:r>
              <a:rPr lang="en-US" altLang="zh-CN" sz="2400" u="sng">
                <a:solidFill>
                  <a:schemeClr val="tx1"/>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Step by step, I felt myself growing not only stronger but wiser, as if with every scent, I was </a:t>
            </a:r>
            <a:r>
              <a:rPr lang="en-US" altLang="zh-CN" sz="2400" u="sng">
                <a:solidFill>
                  <a:schemeClr val="tx1"/>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an old version of myself. </a:t>
            </a:r>
          </a:p>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On my descent, I encountered a group of young climbers struggling with their heavy gear. I found myself saying, “Don’t </a:t>
            </a:r>
            <a:r>
              <a:rPr lang="en-US" altLang="zh-CN" sz="2400" u="sng">
                <a:solidFill>
                  <a:schemeClr val="tx1"/>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Just take it one step at a time. You’ve already </a:t>
            </a:r>
            <a:r>
              <a:rPr lang="en-US" altLang="zh-CN" sz="2400" u="sng">
                <a:solidFill>
                  <a:schemeClr val="tx1"/>
                </a:solidFill>
                <a:latin typeface="Times New Roman" panose="02020603050405020304" charset="0"/>
                <a:cs typeface="Times New Roman" panose="02020603050405020304" charset="0"/>
              </a:rPr>
              <a:t>  45  </a:t>
            </a:r>
            <a:r>
              <a:rPr lang="en-US" altLang="zh-CN" sz="2400">
                <a:solidFill>
                  <a:schemeClr val="tx1"/>
                </a:solidFill>
                <a:latin typeface="Times New Roman" panose="02020603050405020304" charset="0"/>
                <a:cs typeface="Times New Roman" panose="02020603050405020304" charset="0"/>
              </a:rPr>
              <a:t> by coming this far.” </a:t>
            </a: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bitter 			B. fresh 		C. sweet 	D. ripe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bite the bullet 		B. hit the road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throw in the towel 		D. break the ice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strengthening 	B. shedding 		C. using 	D. comparing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push the envelope 		B. burn the midnight oil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sweat the small stuff 	D. mend the fence</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hit the jackpot 		B. gone the extra mile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found your feet 		D. become the underdog</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53120" y="1325520"/>
              <a:ext cx="10625400" cy="4999680"/>
            </p14:xfrm>
          </p:contentPart>
        </mc:Choice>
        <mc:Fallback>
          <p:pic>
            <p:nvPicPr>
              <p:cNvPr id="2" name="墨迹 1"/>
              <p:cNvPicPr/>
              <p:nvPr/>
            </p:nvPicPr>
            <p:blipFill>
              <a:blip r:embed="rId5"/>
              <a:stretch>
                <a:fillRect/>
              </a:stretch>
            </p:blipFill>
            <p:spPr>
              <a:xfrm>
                <a:off x="743760" y="1316160"/>
                <a:ext cx="10644120" cy="50184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rgbClr val="0070C0"/>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13. drag</a:t>
            </a:r>
            <a:r>
              <a:rPr lang="zh-CN" altLang="en-US" sz="2400">
                <a:solidFill>
                  <a:schemeClr val="tx1"/>
                </a:solidFill>
                <a:latin typeface="Times New Roman" panose="02020603050405020304" charset="0"/>
                <a:cs typeface="Times New Roman" panose="02020603050405020304" charset="0"/>
              </a:rPr>
              <a:t>拖拉</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drag oneself</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费力行走</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Tom dragged himself home, still battling with the intractable math problem. A sudden pat on his left shoulder jerked him back to reality. Raising his head, he was surprised to see it was Peter who was incompatible with him. Peter first broke the ice with a big grin, saying: "What are you thinking about? It seems you are in low spirits." Although Peter's intention to bury the hatchet was so obvious, Tom was determined not to give him the chance...</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区分以下单词：</a:t>
            </a:r>
          </a:p>
          <a:p>
            <a:pPr marL="0" indent="0" algn="just">
              <a:lnSpc>
                <a:spcPts val="2880"/>
              </a:lnSpc>
              <a:spcAft>
                <a:spcPts val="0"/>
              </a:spcAft>
              <a:buNone/>
            </a:pP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stagger=stumble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走路不稳，东倒西歪</a:t>
            </a:r>
          </a:p>
          <a:p>
            <a:pPr marL="0" indent="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drag oneself=trudge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艰难行进、吃力行走</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00360" y="1157400"/>
              <a:ext cx="9703440" cy="3768480"/>
            </p14:xfrm>
          </p:contentPart>
        </mc:Choice>
        <mc:Fallback>
          <p:pic>
            <p:nvPicPr>
              <p:cNvPr id="2" name="墨迹 1"/>
              <p:cNvPicPr/>
              <p:nvPr/>
            </p:nvPicPr>
            <p:blipFill>
              <a:blip r:embed="rId5"/>
              <a:stretch>
                <a:fillRect/>
              </a:stretch>
            </p:blipFill>
            <p:spPr>
              <a:xfrm>
                <a:off x="891000" y="1148040"/>
                <a:ext cx="9722160" cy="3787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buNone/>
            </a:pPr>
            <a:r>
              <a:rPr lang="en-US" altLang="zh-CN" sz="2400">
                <a:solidFill>
                  <a:schemeClr val="tx1"/>
                </a:solidFill>
                <a:latin typeface="Times New Roman" panose="02020603050405020304" charset="0"/>
                <a:cs typeface="Times New Roman" panose="02020603050405020304" charset="0"/>
              </a:rPr>
              <a:t>14. plug</a:t>
            </a:r>
            <a:r>
              <a:rPr lang="zh-CN" altLang="en-US" sz="2400">
                <a:solidFill>
                  <a:schemeClr val="tx1"/>
                </a:solidFill>
                <a:latin typeface="Times New Roman" panose="02020603050405020304" charset="0"/>
                <a:cs typeface="Times New Roman" panose="02020603050405020304" charset="0"/>
              </a:rPr>
              <a:t>塞子、插头、插座、堵住</a:t>
            </a:r>
          </a:p>
          <a:p>
            <a:pPr marL="0" indent="0">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sym typeface="+mn-ea"/>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 pull the plug on sth.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结束</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 (plug</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的最主要短语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plug one’s ears</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塞住耳朵</a:t>
            </a:r>
          </a:p>
          <a:p>
            <a:pPr marL="0" indent="0">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cup one’s ear</a:t>
            </a:r>
          </a:p>
          <a:p>
            <a:pPr marL="0" indent="0">
              <a:buNone/>
            </a:pPr>
            <a:r>
              <a:rPr lang="en-US" altLang="zh-CN" sz="2400">
                <a:solidFill>
                  <a:schemeClr val="tx1"/>
                </a:solidFill>
                <a:latin typeface="Times New Roman" panose="02020603050405020304" charset="0"/>
                <a:cs typeface="Times New Roman" panose="02020603050405020304" charset="0"/>
              </a:rPr>
              <a:t>          prick up one’s ears</a:t>
            </a:r>
          </a:p>
          <a:p>
            <a:pPr marL="0" indent="0">
              <a:buNone/>
            </a:pPr>
            <a:r>
              <a:rPr lang="en-US" altLang="zh-CN" sz="2400">
                <a:solidFill>
                  <a:schemeClr val="tx1"/>
                </a:solidFill>
                <a:latin typeface="Times New Roman" panose="02020603050405020304" charset="0"/>
                <a:cs typeface="Times New Roman" panose="02020603050405020304" charset="0"/>
              </a:rPr>
              <a:t>          be all ears </a:t>
            </a:r>
          </a:p>
          <a:p>
            <a:pPr marL="0" indent="0">
              <a:buNone/>
            </a:pPr>
            <a:r>
              <a:rPr lang="en-US" altLang="zh-CN" sz="2400">
                <a:solidFill>
                  <a:schemeClr val="tx1"/>
                </a:solidFill>
                <a:latin typeface="Times New Roman" panose="02020603050405020304" charset="0"/>
                <a:cs typeface="Times New Roman" panose="02020603050405020304" charset="0"/>
              </a:rPr>
              <a:t>          turn a deaf ear </a:t>
            </a:r>
          </a:p>
          <a:p>
            <a:pPr marL="0" indent="0">
              <a:buNone/>
            </a:pPr>
            <a:r>
              <a:rPr lang="en-US" altLang="zh-CN" sz="2400">
                <a:solidFill>
                  <a:schemeClr val="tx1"/>
                </a:solidFill>
                <a:latin typeface="Times New Roman" panose="02020603050405020304" charset="0"/>
                <a:cs typeface="Times New Roman" panose="02020603050405020304" charset="0"/>
              </a:rPr>
              <a:t>          wet behind the ears </a:t>
            </a:r>
          </a:p>
          <a:p>
            <a:pPr marL="0" indent="0">
              <a:buNone/>
            </a:pPr>
            <a:r>
              <a:rPr lang="en-US" altLang="zh-CN"/>
              <a:t>          </a:t>
            </a:r>
            <a:endParaRPr lang="zh-CN" altLang="en-US"/>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89280" y="857520"/>
              <a:ext cx="6836400" cy="4543920"/>
            </p14:xfrm>
          </p:contentPart>
        </mc:Choice>
        <mc:Fallback>
          <p:pic>
            <p:nvPicPr>
              <p:cNvPr id="2" name="墨迹 1"/>
              <p:cNvPicPr/>
              <p:nvPr/>
            </p:nvPicPr>
            <p:blipFill>
              <a:blip r:embed="rId5"/>
              <a:stretch>
                <a:fillRect/>
              </a:stretch>
            </p:blipFill>
            <p:spPr>
              <a:xfrm>
                <a:off x="979920" y="848160"/>
                <a:ext cx="6855120" cy="45626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语篇填空</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Every weekend, Mark and his dog Max would climb the mountain. These two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(adventure) spirits tapped this chance to bond better. The mountain stood before them, its peak hidden in the morning mist like a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(mystery) giant waiting to be challenged.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 steep section, Max paused, looking back at Mark with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(question) eyes. “You can do it, buddy!” Mark encouraged. “Remember what we always say: Paws before pause!” Max seemed to understand, scrambling up the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(rock) section with renewed determination.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They reached a beautiful overlook where an elderly was resting. “Beautiful day for it,” the man remarked. “I have been a climbing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(practice) for 40 years and my wife tells me to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pull the plug on</a:t>
            </a:r>
            <a:r>
              <a:rPr lang="en-US" altLang="zh-CN" sz="2400">
                <a:solidFill>
                  <a:schemeClr val="tx1"/>
                </a:solidFill>
                <a:latin typeface="Times New Roman" panose="02020603050405020304" charset="0"/>
                <a:cs typeface="Times New Roman" panose="02020603050405020304" charset="0"/>
              </a:rPr>
              <a:t> these adventures.”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9120" y="1117080"/>
              <a:ext cx="11321640" cy="3838320"/>
            </p14:xfrm>
          </p:contentPart>
        </mc:Choice>
        <mc:Fallback>
          <p:pic>
            <p:nvPicPr>
              <p:cNvPr id="2" name="墨迹 1"/>
              <p:cNvPicPr/>
              <p:nvPr/>
            </p:nvPicPr>
            <p:blipFill>
              <a:blip r:embed="rId5"/>
              <a:stretch>
                <a:fillRect/>
              </a:stretch>
            </p:blipFill>
            <p:spPr>
              <a:xfrm>
                <a:off x="599760" y="1107720"/>
                <a:ext cx="11340360" cy="3857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1906</Words>
  <Application>Microsoft Office PowerPoint</Application>
  <PresentationFormat>宽屏</PresentationFormat>
  <Paragraphs>110</Paragraphs>
  <Slides>17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17</vt:i4>
      </vt:variant>
    </vt:vector>
  </HeadingPairs>
  <TitlesOfParts>
    <vt:vector size="23" baseType="lpstr">
      <vt:lpstr>宋体</vt:lpstr>
      <vt:lpstr>微软雅黑</vt:lpstr>
      <vt:lpstr>Arial</vt:lpstr>
      <vt:lpstr>Times New Roman</vt:lpstr>
      <vt:lpstr>Wingdings</vt:lpstr>
      <vt:lpstr>WPS</vt:lpstr>
      <vt:lpstr>选必4U4单词3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231</cp:revision>
  <dcterms:created xsi:type="dcterms:W3CDTF">2019-06-19T02:08:00Z</dcterms:created>
  <dcterms:modified xsi:type="dcterms:W3CDTF">2025-09-17T08:39:08Z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EBB26C330DA347E288A73F9D6AAD7AF1_11</vt:lpwstr>
  </property>
</Properties>
</file>