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ink/ink1.xml" ContentType="application/inkml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ink/ink2.xml" ContentType="application/inkml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ink/ink3.xml" ContentType="application/inkml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ink/ink4.xml" ContentType="application/inkml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ink/ink5.xml" ContentType="application/inkml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ink/ink6.xml" ContentType="application/inkml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37" d="100"/>
          <a:sy n="37" d="100"/>
        </p:scale>
        <p:origin x="402" y="30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15T23:46:03.0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8583 3227 0,'0'0'0,"0"0"16,0 0-16,0 0 0,0 0 0,27 1 15,-27-1-15,23 3 0,-23-3 16,27 2-16,-11 0 16,2 1-16,0-3 0,3 1 15,2 2-15,0-1 0,0 0 0,10 3 16,3 0-16,-1 1 0,-3 0 15,12 0-15,1-1 0,-2 1 16,-2 1-16,3 0 0,2-1 16,-3-2-16,-3-1 0,12 3 15,2 0-15,-5 0 0,-2-1 16,5 0-16,6 1 0,2 0 0,-3 0 16,9 0-16,0 1 15,-5 0-15,-5-1 0,8-2 16,6-1-16,-5 0 0,-4 1 15,24-3-15,-12-2 0,-8 2 0,-5 3 16,3-5-16,2-2 0,-6 0 16,-5-1-16,-3 4 0,-1 4 15,4-6-15,3-1 0,-3 0 16,-1 2-16,-3 0 0,-3 0 16,6 0-16,2 1 15,-5-2-15,-5 1 0,4 0 0,1-1 16,1-2-16,-1-1 0,-3 2 15,-1 3-15,4-4 0,2-5 16,-5 1-16,-3-2 0,2 0 16,-1 2-16,-2-2 0,-1 1 15,0-1-15,-1-1 0,-2-2 16,-3 1-16,-13 3 0,2-2 0,-2-4 16,1 0-16,-1-1 0,1 1 15,0-1-15,0-2 0,-2 1 16,-1 0-16,-4-2 0,-3-3 15,-4 4-15,-1-1 0,-4-3 16,0-1-16,-3-3 0,-2-1 0,-1 0 16,-3 0-16,0 2 0,-2 0 15,-5 4-15,-3 0 0,0-4 16,-1-3-16,-1 0 0,-2-2 16,0 4-16,-1 0 0,-2-2 15,-2 0-15,-6-3 0,-2 2 16,-1 2-16,-2 1 0,1 3 15,0 0-15,-1-2 0,-2-2 0,0 0 16,0 2-16,-2 3 0,0 1 16,-3-1-16,-1 0 0,0 0 15,-1 1-15,-1 1 0,-1 0 16,-8 0-16,1 2 0,2 0 16,2-1-16,-3 3 0,-2 1 15,-1 1-15,0 1 0,-1 1 16,-1-1-16,-3 2 0,1 0 15,-29-1-15,6 2 0,9 5 16,5 4-16,1-1 0,0 0 16,2-2-16,3 0 0,0 3 15,1 2-15,0 1 0,0 0 0,3 3 16,3-1-16,-3 2 0,-3 1 16,-2-2-16,-1-1 0,8-1 15,5 1-15,-6 3 0,-1 3 16,2-1-16,3 1 0,0 0 15,3 0-15,0-2 0,3 0 0,0 5 16,-1 4-16,1-4 0,0-2 16,1-5-16,-1-4 0,4 4 15,3-1-15,5 4 0,3 0 16,-3 1-16,-2 1 0,5 0 16,4 2-16,8-5 0,-3 1 0,-1 3 15,-3 2-15,2-2 16,0-2-16,-2 2 0,-2 1 0,0 2 15,2 1-15,5-3 0,1-1 16,1 3-16,2 0 0,-1 2 16,-4 1-16,2-1 15,1-3-15,2 3 0,0 1 0,4-1 16,2-1-16,0 3 16,0 2-16,0 1 0,0 0 0,0 3 15,1 0-15,2-1 0,3-3 16,0 2-16,2 2 0,1-1 15,0 2-15,-2 0 0,2-2 16,2 2-16,2 0 0,3 0 0,1 0 16,3 0-16,-1-2 0,3 2 15,1 0-15,5-1 0,1-3 16,7 0-16,2 1 0,3-3 16,2 2-16,3-2 0,4-1 15,3 0-15,2-2 0,9 2 16,1-4-16,0-1 0,1-2 0,-14-4 15,-10 0-15,-8-4 0</inkml:trace>
  <inkml:trace contextRef="#ctx0" brushRef="#br0" timeOffset="921.786">11499 3896 0,'0'0'0,"0"0"0,13 4 15,-5-1-15,0-2 0,0 1 16,-1-1-16,-1 1 0</inkml:trace>
  <inkml:trace contextRef="#ctx0" brushRef="#br0" timeOffset="1109.2748">11329 4156 0,'0'0'0,"0"0"0,0 0 16,0 0-16,29 0 0,-29 0 0,31 5 16,-13-2-16,1 1 0,2 2 15,2 2-15,-1-2 0,-1-1 0,1 2 16,-3-1-16,-4-1 15</inkml:trace>
  <inkml:trace contextRef="#ctx0" brushRef="#br0" timeOffset="1281.1485">11303 4566 0,'0'0'0,"0"0"0,0 0 16,0 0-16,27-5 0,-27 5 0,34-9 15,-13 0-15,1 2 0,6-4 16,4-3-16,8-5 0,1 1 0,-7 2 16,-5 3-16,-5 1 0</inkml:trace>
  <inkml:trace contextRef="#ctx0" brushRef="#br0" timeOffset="1468.6265">12194 3599 0,'0'0'0,"0"0"16,0 0-16,36 7 0,-36-7 16,24 12-16,-13-4 0,-1 0 0,-1-3 15,-2 1-15</inkml:trace>
  <inkml:trace contextRef="#ctx0" brushRef="#br0" timeOffset="1656.1643">12017 3787 0,'0'0'15,"0"0"-15,0 0 0,-8 19 0,8-19 16,-9 28-16,2-6 0,-2 3 15,-1 0-15,-3 10 0,-1 3 16,3-5-16,1-6 0,0 1 16,3-4-16,0-6 0</inkml:trace>
  <inkml:trace contextRef="#ctx0" brushRef="#br0" timeOffset="1984.2299">12169 3802 0,'0'0'0,"0"0"0,25-6 15,-7 1-15,1 2 0,10-4 16,7-1-16,-3 3 0,-1 0 16,10 1-16,0 1 15,-5 2-15,-5 1 0,-1 1 0,-7 4 16,-10 0-16,-4-1 0,-12 6 16,-9 3-16,-5 4 0,-6 3 15,-13 3-15,-8 2 0,-13 3 0,-2-2 16,-14 2-16,-1 0 15,13-7-15,8-5 0,1 2 0,8-1 16,13-6-16,9-2 0,8-5 16,7-4-16,10-5 0,8-3 15,18 1-15,13-1 0,-2-3 16,4-2-16,16-3 0,5-1 16,-6 3-16,-2 3 0,4-1 0,-1-1 15,-15 8-15,-9 5 0,-11 1 16,-7-1-16,-5 0 0</inkml:trace>
  <inkml:trace contextRef="#ctx0" brushRef="#br0" timeOffset="2499.8157">12095 4239 0,'0'0'0,"0"0"0,0 0 16,-8 25-16,4-12 0,1 2 15,-1 2-15,3 1 16,1 0-16,0 2 0,0-2 0,2-3 16,3-3-16,-1-4 0,1-2 15,-1-2-15,-1-4 0,1-4 16,-1-4-16,0-2 0,1 2 16,0-6-16,2-2 0,0 0 15,2 0-15,4-2 0,5 2 16,1 0-16,3 0 0,8 1 0,6-1 15,8-2-15,-1 4 0,3 2 16,4 2-16,4 3 0,-5 3 0,-2 7 16,-1 4-16,-9 0 15,-6 1-15,-4 2 0,-6 2 16,-9 0-16,-3 3 0,-12 3 16,-8 3-16,-5-1 0,-5 0 0,-11 5 15,-8 3-15,-1-2 0,-1-1 16,-11 1-16,-2-4 0,4-6 15,3-4-15,-1-3 0,4-2 16,11-7-16,6-5 0,10-6 16,4-7-16,10 2 0,5-1 0,15-4 15,12-2-15,4 0 16,2 0-16,10 2 0,6 1 0,-2 4 16,-3 4-16,1 0 0,1 0 15,-2 0-15,-6 6 16,-9-3-16,-3-1 0,-6 1 0,-4-1 15,-5 3-15,-3 2 0,-3 2 16</inkml:trace>
  <inkml:trace contextRef="#ctx0" brushRef="#br0" timeOffset="2687.3706">12528 4060 0,'0'0'0,"0"0"16,0 0-16,0 0 0,-5 21 0,5-21 15,-11 31-15,4-13 0,-1 2 0,0 5 16,-2 3-16,0 0 16,1 1-16,-1 9 0,1 1 15,2-8-15,0-3 0,1-6 16</inkml:trace>
  <inkml:trace contextRef="#ctx0" brushRef="#br0" timeOffset="2827.9716">12419 4577 0,'0'0'0,"0"0"15,0 0-15,0 0 0,0 0 0,0 0 16,-30 12-16,30-12 0,-21 18 16,21-18-16,-28 27 0,11-10 15,0 0-15,-2 3 0,0-1 16,-3 6-16,3 0 0,3-4 16,0 0-16,3-4 0,2-2 15,2-3-15</inkml:trace>
  <inkml:trace contextRef="#ctx0" brushRef="#br0" timeOffset="2999.8133">12615 4767 0,'0'0'0,"0"0"16,0 0-16,0 0 0,0 0 0,27 18 16,-27-18-16,23 17 0,-23-17 15,26 14-15,-12-5 0,-2 0 16,-1 0-16,-1-1 0,-1 0 15,-2-3-15</inkml:trace>
  <inkml:trace contextRef="#ctx0" brushRef="#br0" timeOffset="3187.3438">13247 3984 0,'0'0'0,"0"0"0,0 0 15,0 0-15,25 11 0,-13-5 0,1 3 16,-2-1-16,-1-1 0,-1-1 16</inkml:trace>
  <inkml:trace contextRef="#ctx0" brushRef="#br0" timeOffset="3593.4999">13023 4357 0,'0'0'0,"0"0"0,0 0 0,0 0 15,0 0-15,0 0 0,0 0 16,0 0-16,28-9 0,-28 9 15,0 0-15,24-5 0,-24 5 0,0 0 16,30-7-16,-17 3 16,1 0-16,3 0 0,1 0 15,-2-1-15,0-1 0,-1 0 16,2 1-16,-2 2 0,-1-1 0,0 2 16,-2 0-16,-2 2 15,-3 1-15,-3 4 0,-4 5 16,-1 1-16,-3 2 0,-1 5 0,-4 5 15,-2 5-15,0 0 0,-1-1 16,-1 0-16,-1 3 0,3-3 16,5-3-16,2-2 0,5-4 15,4-1-15,4-6 16,5-4-16,1-5 0,3-2 0,6-6 16,6-7-16,-1 2 0,-2-1 0,3-1 15,1-3-15,-6 3 0,-4 3 16,-4 2-16</inkml:trace>
  <inkml:trace contextRef="#ctx0" brushRef="#br0" timeOffset="3812.2716">13556 4177 0,'0'0'0,"0"0"0,0 0 15,27-9-15,-12 4 0,6-1 16,4 1-16,3-2 0,1 1 15,12-3-15,1-3 16,8 4-16,-4 3 0,-3 0 0,-3 2 16,-7-1-16,-6-2 0,-5 3 15,-7 0-15,-7 1 0,0 1 0,-1 0 16</inkml:trace>
  <inkml:trace contextRef="#ctx0" brushRef="#br0" timeOffset="3999.7336">13528 4399 0,'0'0'0,"0"0"16,28-9-16,-6 3 0,4-1 0,16-4 15,7-1-15,9-3 16,1 1-16,7-4 0,-3 1 16,-8 2-16,-5 1 0,0 1 0,-8 3 15,-12-1-15,-9 1 0,-15 2 16,-9 1-16,-7 3 0,-5 1 0,4 0 15,2 2-15,1 0 16</inkml:trace>
  <inkml:trace contextRef="#ctx0" brushRef="#br0" timeOffset="4249.7266">13740 3939 0,'0'0'0,"0"0"0,0 0 0,-6 22 15,6-22-15,-8 31 16,1-4-16,-1 4 0,1 4 0,-3 18 16,0 8-16,1-3 0,0-1 15,0 7-15,0 8 0,4-15 16,1-10-16,1-3 0,2-10 16,2-10-16,2-6 0,-1-14 15,1-8-15,0-6 0,0-3 0,1-11 16,0-9-16,0 7 0,-1 6 15,-1 4-15</inkml:trace>
  <inkml:trace contextRef="#ctx0" brushRef="#br0" timeOffset="4468.4443">13879 3867 0,'0'0'0,"0"0"0,0 24 16,-1-4-16,0 4 0,-4 25 15,0 13-15,-2 2 0,0 5 16,-1 16-16,-3 14 0,0-4 16,2-16-16,1-5 0,3-11 15,0-16-15,2-12 0,1-11 16,1-6-16,-1-6 0,1-5 0,1-7 16,-2-10-16,1 5 0,1-1 15,0 3-15</inkml:trace>
  <inkml:trace contextRef="#ctx0" brushRef="#br0" timeOffset="4624.6843">14572 3826 0,'0'0'15,"14"-2"-15,4-1 0,5 1 0,1 0 0,11 3 16,6 2-16,-6 1 15,-5 0-15,-2-1 0,-6 1 16,-4-2-16</inkml:trace>
  <inkml:trace contextRef="#ctx0" brushRef="#br0" timeOffset="4812.1824">14433 4192 0,'0'0'0,"0"0"0,26-7 15,-8 0-15,5 0 0,11-4 16,4-3-16,2 2 0,1 0 16,6-4-16,-1-2 0,-5 3 15,-4 1-15,0 0 0,-4 1 16,-12 2-16,-8 2 0,-3 2 16,-2 1-16,-1 2 0</inkml:trace>
  <inkml:trace contextRef="#ctx0" brushRef="#br0" timeOffset="5046.5427">14664 3957 0,'0'0'15,"0"0"-15,0 0 0,0 0 0,0 0 16,2 27-16,-2-27 16,-1 36-16,-1-13 0,-2 8 0,-1 7 15,-1 2-15,1 3 0,-3 14 16,2 2-16,-2 7 0,1-8 15,1 0-15,0-9 0,3-11 16,1-9-16,-1-5 0,1-5 16,0-5-16,1-6 0,-1-4 15,-2-4-15,2-1 0,2 1 0,-2-2 16</inkml:trace>
  <inkml:trace contextRef="#ctx0" brushRef="#br0" timeOffset="5218.434">14627 4217 0,'0'0'16,"0"0"-16,0 0 0,0 0 16,-11 24-16,11-24 0,-18 34 15,4-13-15,-1 3 0,-2 2 16,0 3-16,-4 9 0,2-1 0,0-5 16,2-3-16,-2-1 0,2-4 15,4-6-15,2-3 0,2-2 16</inkml:trace>
  <inkml:trace contextRef="#ctx0" brushRef="#br0" timeOffset="5374.708">14689 4245 0,'0'0'0,"0"0"16,13 14-16,-5-4 0,0 2 0,6 6 15,4 2-15,-3-1 0,0 0 16,0-1-16,2-1 0,-2-6 15,-2-1-15,2-1 0,-4-1 16,-3-3-16</inkml:trace>
  <inkml:trace contextRef="#ctx0" brushRef="#br0" timeOffset="5577.7657">15142 3646 0,'0'0'16,"0"0"-16,0 0 0,0 0 0,19 10 15,-19-10-15,13 19 16,-13-19-16,10 25 0,-8-8 0,-2 4 16,0-3-16,0-3 0,0-1 15</inkml:trace>
  <inkml:trace contextRef="#ctx0" brushRef="#br0" timeOffset="5780.8932">14975 3913 0,'0'0'0,"0"0"16,0 0-16,0 0 0,29-7 0,-29 7 16,38-4-16,-16 0 0,2-1 15,4-1-15,3 0 0,7 0 16,-1-1-16,-1 2 0,-1-1 15,3 1-15,-6 0 0,-8 3 16,-5 3-16,-4-1 0,-3 1 0,-2-1 16</inkml:trace>
  <inkml:trace contextRef="#ctx0" brushRef="#br0" timeOffset="5952.7971">15165 4025 0,'0'0'0,"0"0"0,0 0 16,0 0-16,8 24 0,-8-24 16,2 19-16,-2-19 0,-1 25 0,-1-11 15,0 2-15,0-2 16,-1-1-16,1 0 0,0-1 16,1 0-16,0-3 0,0 0 0</inkml:trace>
  <inkml:trace contextRef="#ctx0" brushRef="#br0" timeOffset="6171.5367">15174 4145 0,'0'0'15,"0"0"-15,0 0 0,0 0 16,13-18-16,-13 18 0,18-12 16,-6 7-16,1 2 0,3 0 15,2 1-15,-2-1 0,1 1 0,2 0 16,0 2-16,-2 2 16,-3-1-16,-3 4 0,-2 1 15,-5 2-15,-4 0 0,-5 1 0,-5 2 16,-4 0-16,-4 0 0,-4 2 15,-5 0-15,0 0 0,-2 0 16,-8 4-16,-2 4 0,4-4 16,2-2-16,2 1 0,7-5 0,5-1 15</inkml:trace>
  <inkml:trace contextRef="#ctx0" brushRef="#br0" timeOffset="6359.0071">14901 4359 0,'0'0'0,"0"0"16,0 0-16,3 21 0,-3-21 0,2 27 16,-1-6-16,1 2 0,-1 1 15,0 3-15,0 3 16,0 6-16,-1 0 0,0 1 16,0-5-16,1-5 0,0-4 0,0-7 15,0-1-15,0-6 0,-1-6 16,0-1-16,0-2 0,0 3 15</inkml:trace>
  <inkml:trace contextRef="#ctx0" brushRef="#br0" timeOffset="6718.3588">15055 4395 0,'0'0'0,"9"-2"16,3 0-16,4-1 0,2-1 15,12 0-15,5-2 0,0 3 16,0-1-16,11 0 0,4 0 15,-5 2-15,-4 0 0,7 1 16,0 0-16,-9 0 0,-6 1 16,-5 2-16,-6 0 0,-4 2 0,-3 2 15,-3 2-15,-2 4 16,-4 2-16,-4 3 0,-2 6 0,-2 4 16,-3 2-16,0 0 0,-4 9 15,-2-1-15,0-2 0,0-2 16,0-2-16,0 0 0,1-7 15,1-5-15,1-5 0,2-3 16,0-3-16,2-3 0,-2 2 16,0-1-16,-1-2 0,-1-2 15,-4-2-15,-3-2 0,-2-2 16,0 0-16,-4-3 0,-1-4 16,1-3-16,2-1 0,3 1 0,4 3 15,2 2-15</inkml:trace>
  <inkml:trace contextRef="#ctx0" brushRef="#br0" timeOffset="6905.7971">15210 4496 0,'0'0'16,"0"0"-16,0 0 0,0 0 15,0 0-15,0 0 0,0 0 16,-3 30-16,3-30 0,-3 26 0,3-26 16,-7 35-16,4-16 0,0 0 15,-2 1-15,2-3 0,1-1 16,0-4-16,-1-1 0,0-4 15,-1-2-15,0-4 0,1-5 16,0 1-16,1 1 0,-1-1 16</inkml:trace>
  <inkml:trace contextRef="#ctx0" brushRef="#br0" timeOffset="7124.5624">15191 4515 0,'0'0'0,"0"0"0,0 0 16,0 0-16,0 0 0,25-7 0,-25 7 15,21 0-15,-9 0 0,0 1 16,0 1-16,1 0 0,-1 1 15,-2 1-15,-2 0 0,-1 0 16,-1 2-16,-4 1 0,-3 0 16,-3 1-16,-1 1 0,-4 0 15,-2 0-15,0 1 0,0-3 16,-2 4-16,1 0 0,1-3 0,1-2 16,2 0-16,2 0 0,4-4 15,2-2-15,8 1 0,3-2 16,2-1-16,2-1 0,1 0 15,-3 1-15,-2 1 0</inkml:trace>
  <inkml:trace contextRef="#ctx0" brushRef="#br0" timeOffset="18498.8381">4141 16487 0,'0'0'0,"0"0"0,0 0 16,0 0-16,0 0 0,0 0 0,-16-14 15,16 14-15,0 0 16,-26-8-16,26 8 0,-21-3 0,9 3 16,-4 0-16,-1 0 15,-1 0-15,2-1 0,-5 2 0,-1 0 16,-2 0-16,-3 0 0,-13 2 15,-4 1 1,1-2-16,4 1 0,-8 1 0,-3 1 16,5 0-16,1 1 0,-13 0 15,-3 0-15,0 1 16,0 3-16,9-4 0,5-1 0,-12 2 16,-5 1-16,6-2 15,6 0-15,-4 0 0,-3 2 0,4 1 16,5 1-16,-16 4 0,-9-1 15,10 2-15,8 0 0,-34 6 16,5-1-16,12-6 0,6-3 0,-2 9 16,0 5-16,2 3 15,1 0-15,6 0 0,2 1 16,9-3-16,5-3 0,-4 5 0,0 3 16,5-6-16,7-3 0,1 10 15,4 5-15,9-2 0,3-4 16,4 1-16,2 1 0,0 3 15,0 1-15,10-5 0,10-3 16,3-9-16,4-6 0,-3 14 16,0 9-16,-4-19 0,3 0 0,5 2 15,5-1-15,1 4 0,1 0 16,7 3-16,6 1 0,-1-4 16,1-2-16,7 1 0,4 3 15,2-7-15,-1-4 0,11 4 16,8 1-16,-3-4 0,-5-3 15,42 6-15,1-2 0,-12-3 16,-6-1-16,8 0 0,7 1 16,-7-2-16,-6 0 0,4-3 0,6-2 15,6-1-15,9 1 16,2-1-16,3-2 0,-26 1 16,-17 0-16,18 2 0,13 3 0,-5-2 15,-3-2-15,10 1 0,9 0 16,6-1-16,2-2 0,-5-2 15,-6-1-15,-19-2 0,-18 0 16,23 3-16,13 1 0,3 1 16,2 0-16,-2-1 0,-2 0 15,-23-3-15,-12-3 0,19 3 0,11 2 16,6 0-16,6 1 16,-4 0-16,-2-1 0,-21 0 15,-14 1-15,11-2 0,10 0 0,1 2 16,4 3-16,-2-1 0,1-1 15,-7-1-15,-4-2 0,7-2 16,3 0-16,-7-2 0,-1 0 0,2-1 16,1 0-16,-3 0 15,-1 1-15,0-1 0,3-1 16,-1-2-16,-1-3 0,19 1 16,15 0-16,-21 6 0,-13 3 15,-2-2-15,-2 0 0,3 0 0,2 1 16,6-1-16,2 0 0,-4 1 15,-2 0-15,-1-5 0,-2-3 16,-5 1-16,-4 2 0,-1-3 16,1 0-16,-6 0 0,-3 1 0,-5-2 15,-4-3-15,-8-3 16,-2-2-16,-1-2 0,0-2 0,-4-2 16,-4-1-16,-5 0 15,-4 2-15,-1 3 0,-2 3 0,-3-4 16,-1-4-16,-7-1 0,-4-1 15,-5 5-15,-4 2 0,-3-5 16,-2-6-16,-3-2 0,-2 1 16,-4 7-16,-4 3 0,-2-5 15,-3-5-15,0 5 0,1 2 0,-8-1 16,-5-2-16,3 10 0,-5-4 16,-3 3-16,0 0 0,-4 0 15,-3-2-15,-5 2 0,-3-1 16,0 2-16,1-1 0,-6 2 15,-3 3-15,2 0 0,2 1 16,-3-2-16,-3-2 0,-10-4 16,-1 2-16,-20-4 0,7 7 15,9 4-15,6 4 0,-2-1 16,-1-1-16,-2 0 0,-3-2 0,-2 2 16,1 3-16,4-2 0,6-2 15,-5-1-15,-1 0 0,1 4 16,0 4-16,-3-3 0,-2-2 15,3 0-15,0 2 0,-5 2 16,-2 2-16,0-2 0,1-2 16,-13 2-16,-7 0 15,13 1-15,9 1 0,-1-2 0,1-1 16,-5 3-16,-2 3 0,-4-3 16,-2-2-16,9 2 0,5 0 0,-1 2 15,1 1-15,-2 1 0,0 2 16,-11-4-16,-6-2 15,11 3-15,11 2 0,-4-1 0,0 0 16,-2-4-16,3-2 0,-37 3 16,-22 1-1,10-1-15,5-1 0,36 2 16,24 2-16,-5-2 0,-6-3 16,-6 3-16,-2 1 0,-3 3 0,0 4 15,5-5-15,1-4 0,-12 4 16,-5 1-16,9 1 15,9 1-15,4-1 0,-3 0 0,1 1 16,-1 1-16,-18 2 16,-16 1-1,10 0-15,5 1 0,29-5 0,19-1 0,-8-2 16,-5-2-16,-5 4 0,-7 4 16,2-4-16,2-2 0,10 2 15,5 0-15,-16 3 0,-10 2 16,-18 0-16,-11 0 0,31-3 15,22-2-15,16 0 16</inkml:trace>
  <inkml:trace contextRef="#ctx0" brushRef="#br0" timeOffset="24310.9939">11305 16655 0,'0'0'0,"0"0"0,0 0 16,0 0-16,0 0 0,0 0 0,0 0 16,0 0-16,29 7 0,-29-7 15,39 4-15,-15-1 0,4 0 16,3 1-16,3-1 0,2-1 15,2 1-15,10 1 0,1 1 16,6 1-16,-3 0 0,-6-1 16,-3 0-16,1-1 0,-8 0 0,-7 0 15,-6 0-15,-4-1 0,-5 0 16,-3-2-16</inkml:trace>
  <inkml:trace contextRef="#ctx0" brushRef="#br0" timeOffset="24514.1531">11724 16777 0,'0'0'0,"0"0"0,0 0 16,-2 20-16,2-20 0,-7 27 0,0-8 16,-1 1-16,1 3 0,-5 10 15,-2 3-15,0-1 0,-3-2 0,-1 6 16,0-2-16,4-9 15,2-5-15,5-8 0,5-7 16,0-2-16,0-1 0,1 0 16</inkml:trace>
  <inkml:trace contextRef="#ctx0" brushRef="#br0" timeOffset="24935.9945">12269 16479 0,'0'0'0,"0"0"16,-12 26-16,2-7 0,-1 4 0,-4 13 15,-2 8-15,-5 10 0,0-2 0,-5 9 16,-1-2-16,4-6 0,2-4 16,1 0-16,3-6 0,6-11 15,3-9-15,3-6 0,0-6 16,3-7-16,3-4 0,0-9 15,3-8-15,3-6 0,2-5 16,10-7-16,6-5 16,-1 6-16,-2 5 0,5 0 0,-1 4 15,4 5-15,2 3 0,-3 4 16,-1 2-16,-3 4 0,-1 3 0,-1 8 16,4 4-16,-4 5 15,-1 2-15,-5 3 0,-2 4 16,-3 3-16,-2 3 0,-2 0 15,-3 1-15,0 0 0,-3 2 0,-1-1 16,-3-1-16,2-2 0,0-1 16,0-4-16,0-3 0,0-4 15,1-4-15,0-2 0</inkml:trace>
  <inkml:trace contextRef="#ctx0" brushRef="#br0" timeOffset="25310.9778">13159 16872 0,'0'0'0,"0"0"16,0 0-16,0 0 0,0 0 15,0 0-15,0 0 0,-23-3 16,23 3-16,-28-3 0,28 3 16,-38 2-16,18 0 0,-4 4 15,-4 2-15,0 3 0,2 3 0,-5 6 16,2 0-16,3-1 0,3 0 15,5 5 1,10 0-16,8-7 0,6-2 16,4-4-16,4-4 0,12-7 15,6-7-15,0-1 0,-2 0 0,9-6 16,1-1-16,-4-1 16,-2-3-16,-4 0 0,-4-1 15,-5 4-15,-3 2 0,-6 3 0,-4 2 16,-3 2-16,0 2 0,-5 5 15,-5 6-15,1 3 0,-2 4 0,0 5 16,-2 5-16,2 0 16,1 1-16,4 3 0,3 4 15,4-5-15,1-3 0,7 1 0,3-2 16,-3-5-16,-3-4 0,-4-3 16</inkml:trace>
  <inkml:trace contextRef="#ctx0" brushRef="#br0" timeOffset="25701.5325">13651 16881 0,'0'0'16,"0"0"-16,0 0 0,-12 23 0,12-23 16,-14 27-16,4-11 0,0 1 15,-1 1-15,-2 6 0,0 1 16,2-2-16,1-4 0,2-3 15,2-3-15,0-2 0,2-2 0,3-7 16,3-3-16,1-6 16,2-5-16,0-1 0,2-2 15,0-3-15,2-1 0,2-3 16,1-4-16,3 4 0,-1 3 0,7-1 16,2 4-16,-2 1 0,-2 3 15,0 5-15,0 4 0,-1 3 16,-3 2-16,0 7 0,-1 5 15,-4 3-15,-3 1 0,-5 3 16,-3 1-16,-1 4 0,-3 1 16,1 1-16,-2 1 0,2-3 15,-1-2-15,2-3 0,2-3 16,1-3-16,0-4 0,0-1 0,0-3 16,0-1-16</inkml:trace>
  <inkml:trace contextRef="#ctx0" brushRef="#br0" timeOffset="25920.2687">14202 16594 0,'0'0'0,"0"0"16,0 0-16,-2 34 0,2-34 0,-11 38 15,0-9-15,-3 12 16,1 0-16,0 2 0,0 3 15,-5 8-15,2-1 0,-4 5 16,1-3-16,1-10 0,3-5 16,-1-3-16,5-8 0,4-10 0,1-3 15,2-4-15</inkml:trace>
  <inkml:trace contextRef="#ctx0" brushRef="#br0" timeOffset="26170.2773">14475 16854 0,'0'0'0,"0"0"16,0 0-16,0 0 0,0 0 0,-32-13 15,32 13-15,-36 0 16,36 0-16,-45 4 0,17 0 0,2 4 16,-1 2-16,-4 5 0,4 2 15,4 3-15,3-2 0,4 3 16,4 1-16,2 6 0,5-2 0,6 1 15,4-2-15,8-2 16,4-1-16,5-1 0,4-1 16,0-4-16,3-5 0,-3-1 0,-5-2 15,-4-1-15</inkml:trace>
  <inkml:trace contextRef="#ctx0" brushRef="#br0" timeOffset="26498.3819">15045 16865 0,'0'0'0,"0"0"0,0 0 15,0 0-15,-26-13 0,26 13 16,-31-8-16,11 5 0,-2 3 0,-1 2 16,-1 1-16,2 0 0,2 2 15,-2 4-15,4 2 0,4 2 16,3 2-16,6 3 0,7 2 15,6-1-15,5 1 0,6 7 16,2 1-16,-1-1 0,-1-4 0,-3-1 16,0-1-16,-5-2 15,-4 0-15,-7-3 0,-6-1 16,-3-3-16,-2-3 0,-9-2 16,-6-2-16,0-3 0,2-3 0,1-5 15,2-5-15,4-1 0,4-2 0,8-8 16,5-8-16,0 6 15,0 4-15,0 3 0</inkml:trace>
  <inkml:trace contextRef="#ctx0" brushRef="#br0" timeOffset="26779.63">16074 16527 0,'0'0'0,"0"0"0,0 0 16,0 0-16,-27 11 0,27-11 15,-24 25-15,10-7 0,-2 3 0,-2 14 16,0 5-16,4 1 16,2 0-16,-1 9 0,3-1 15,2-4-15,0-1 0,-1 4 0,0 0 16,0-8-16,2-4 0,-5-1 15,-4 1-15,-1-7 0,-1-7 16,-1-7-16,-1-5 0,5-3 16,3-2-16,2-1 0</inkml:trace>
  <inkml:trace contextRef="#ctx0" brushRef="#br0" timeOffset="26935.8196">15615 16730 0,'0'0'15,"0"0"-15,23-1 0,-5 1 16,2-2-16,11 1 0,4-1 16,2 1-16,3 1 0,12 1 15,2 1-15,-2 2 0,-3 0 0,-1 0 16,-11-1-16,-8-1 0</inkml:trace>
  <inkml:trace contextRef="#ctx0" brushRef="#br0" timeOffset="27263.9359">16349 16822 0,'0'0'15,"0"0"-15,0 0 0,-17 18 0,17-18 16,-20 25-16,7-7 16,1 1-16,-1 2 0,2 7 0,4-1 15,6 0-15,6 1 16,7-6-16,5-3 0,2-3 15,0-4-15,10-2 0,3-6 0,-1-4 16,-2-4-16,-4-3 0,-2-2 16,-2-3-16,-2-3 0,-10-9 15,-7-7-15,-3 4 16,-4 3-16,-4-5 0,-2 2 0,-4 2 16,-4 3-16,-3 2 0,-3 3 15,2 4-15,2 2 0,2 5 16,1 1-16,3 4 0,2 3 0,6 3 15,7 1-15,0-1 0,0-2 16,0 0-16</inkml:trace>
  <inkml:trace contextRef="#ctx0" brushRef="#br0" timeOffset="27560.7959">16891 16863 0,'0'0'0,"0"0"16,-9 15-16,3-3 0,1 2 0,-3 2 16,-1 4-16,-1 2 15,1-1-15,2 1 0,3 0 16,0-3-16,3-3 0,0-5 16,0-4-16,1-7 0,0-3 0,0-4 15,0-1-15,0-2 0,0-2 16,1-5-16,0-4 0,1 2 15,1 2-15,-1 2 0,0 2 16,1 2-16,3 3 0,3 2 16,3 3-16,2 2 0,3 4 15,1 1-15,2 2 0,4 3 16,5 2-16,0 1 0,-6-3 16,-4-2-16</inkml:trace>
  <inkml:trace contextRef="#ctx0" brushRef="#br0" timeOffset="28060.7503">17680 16809 0,'0'0'0,"0"0"0,0 0 16,-15 25-16,8-15 0,-4 7 15,-3 4-15,-3 4 0,2-2 0,2 1 16,3-1-16,5 1 16,6 1-16,6 1 0,5-3 15,1-5-15,3-4 0,6-4 0,4-4 16,0-4-16,-2-4 0,2-7 16,2-6-16,2-7 15,2-6-15,-5-1 16,-3-1-16,0-1 0,-7 6 0,-2 2 15,-3 3-15,-4 2 0,-1 1 0,-1 5 16,-2 4-16,-2 3 0,0 3 16,-2 6-16,-1 5 0,-1 7 15,-1 5-15,-5 8 0,-2 4 16,0 6-16,0 3 0,-7 17 16,-5 5-16,3-7 15,3-6-15,2 3 0,2-5 0,1-8 16,0-5-16,-1-3 0,1-7 15,0-8-15,0-3 0,-5-9 16,-1-7-16,-1-3 0,1-2 0,3-9 16,0-6-16,-2-7 0,1-4 15,4 6-15,2 7 16,1 3-16</inkml:trace>
  <inkml:trace contextRef="#ctx0" brushRef="#br0" timeOffset="28420.1167">18274 16865 0,'0'0'0,"0"0"16,0 0-16,-13 21 0,13-21 0,-20 27 15,5-8-15,2 0 0,1-1 16,-2 7-16,3 0 0,4-3 15,2 0-15,8-2 0,6-2 16,4-4-16,4-2 0,11-1 16,4-4-16,0-2 0,-1-3 0,1-5 15,3-5-15,-3-3 16,-3-2-16,2-10 0,-3-4 16,-8 1-16,-6 0 0,-10 0 0,-7-1 15,-7 4-15,-5 3 0,-7 0 16,-5 4-16,-3 2 0,0 4 0,-9 2 15,0 2-15,5 4 16,4 3-16,3 2 0,0 2 16,8-2-16,4 0 0,5-1 0,3-1 15,1 1-15</inkml:trace>
  <inkml:trace contextRef="#ctx0" brushRef="#br0" timeOffset="28857.6094">18800 16749 0,'0'0'0,"0"0"16,0 0-16,0 0 0,-7 24 0,7-24 16,-14 29-16,4-11 0,-2 2 15,-1 3-15,-1 4 0,-3 5 16,4 0-16,2 0 0,3-1 15,2-5-15,1-4 0,4 2 16,3-3-16,5-4 0,2-4 0,4-3 16,5-2-16,-4-4 15,0-2-15,9-6 0,5-5 16,-2-7-16,0-5 0,0-4 0,2-3 16,-2-2-16,0 1 0,1-4 15,-1 4-15,-7 4 0,-3 3 16,-4 3-16,-3 3 0,-2 4 15,0 3-15,-4 4 0,0 4 16,-3 1-16,-4 6 0,-2 4 16,-5 6-16,-1 3 0,-1 3 15,1 3-15,0 0 0,2 2 0,2 3 16,3-1-16,2-1 0,2-2 16,2-4-16,2 5 0,2-1 15,8-7-15,3-4 0,-3-3 16,-3-4-16,-2-1 0</inkml:trace>
  <inkml:trace contextRef="#ctx0" brushRef="#br0" timeOffset="29201.3274">19353 16777 0,'0'0'0,"0"0"0,0 0 16,-7 25-16,7-25 0,-13 29 15,3-7-15,0 0 0,0 1 0,-2 6 16,0 2-16,0-2 16,1 1-16,2-4 0,1-5 15,0 0-15,3-5 0,0-4 16,2-2-16,2-6 0,1-4 0,3-7 16,4-9-16,0-2 0,0-3 15,6-6-15,5-3 0,3-5 16,0 2-16,-1 2 0,-1 2 15,-1 1-15,-2 6 0,-2 4 16,-1 2-16,2 4 0,-1 2 16,0 10-16,2 5 0,0 5 15,3 3-15,0 4 0,-2 4 16,-2-4-16,-3-3 0,-2-3 0</inkml:trace>
  <inkml:trace contextRef="#ctx0" brushRef="#br0" timeOffset="30920.0302">20509 16953 0,'0'0'0,"0"0"0,0 0 15,0 0-15,0 0 0,0 0 0,0 0 16,4-25-16,-4 25 0,0 0 16,-5-22-16,5 22 0,-7-21 15,7 21-15,-13-23 0,4 12 16,-1 0-16,-2 1 0,-1 3 15,-2 0-15,-4 2 0,-2 3 16,-2 4-16,-7 4 0,0 3 0,-2 3 16,-1 2-16,2 2 15,4 0-15,-5 7 0,2 1 0,5-4 16,4-3-16,6-2 0,7-2 16,4 1-16,5 0 0,5-3 15,3-2-15,5-5 0,5-4 16,4-3-16,3-1 0,2-1 15,-1-1-15,3-6 0,2-5 16,-4 1-16,-3 0 0,3-4 16,-4 0-16,-4 4 0,-3 2 0,-2 2 15,-3 1-15,-3 4 0,-4 1 16,0 2-16,-2 0 16,-1 3-16,-2 1 0,-1 5 0,-3 2 15,0 4-15,1 3 0,0 3 16,-1 3-16,1 0 0,1 0 15,1 6-15,2 3 0,1-3 16,0-2-16,5-4 0,4-5 16,-2-2-16,-2-3 0,-1-2 15</inkml:trace>
  <inkml:trace contextRef="#ctx0" brushRef="#br0" timeOffset="31185.5708">20927 16637 0,'0'0'15,"0"0"-15,0 0 0,-9 24 16,9-24-16,-13 30 0,1-8 0,-4 3 16,-2 0-16,-6 12 0,1 4 15,1-1-15,0 1 0,-1 6 16,2-4-16,6-4 0,5-6 15,7 1-15,9-7 0,3-6 16,2-5-16,11-7 0,10-4 16,-2-6-16,-2-3 0,6-8 15,5-8-15,-8 6 0,-7 2 0,-5 3 16</inkml:trace>
  <inkml:trace contextRef="#ctx0" brushRef="#br0" timeOffset="31357.4422">20610 16754 0,'0'0'0,"0"0"16,0 0-16,24 7 0,-24-7 0,26 7 16,-8-5-16,3 1 0,3 0 15,5 0-15,3-2 0,7-1 16,0-1-16,-6-1 0,-6 1 15,-3 0-15</inkml:trace>
  <inkml:trace contextRef="#ctx0" brushRef="#br0" timeOffset="31544.9643">21210 16870 0,'0'0'0,"11"2"15,5-1-15,0 0 0,1 1 0,9-1 16,4 0-16,6 0 16,0 1-16,-3-2 0,-1 0 15,-4-2-15,0-1 0,-3 0 16,-5 0-16,-4 2 0</inkml:trace>
  <inkml:trace contextRef="#ctx0" brushRef="#br0" timeOffset="31810.533">21483 16641 0,'0'0'16,"0"0"-16,0 0 0,-5 22 0,5-22 16,-10 25-16,0-4 0,-1 0 15,0 3-15,-4 11 0,-2 3 16,2-2-16,0-5 0,-3 10 15,-1 0-15,4-5 0,1-4 0,4 0 16,7-6-16,5-6 16,4-4-16,4-4 0,3-3 15,1-4-15,2-3 0,5-4 16,5-4-16,-4 2 0,-4-1 0,-4 3 16</inkml:trace>
  <inkml:trace contextRef="#ctx0" brushRef="#br0" timeOffset="32185.5727">21620 16973 0,'0'0'0,"0"0"0,0 0 16,18 13-16,-18-13 0,21 8 0,-21-8 16,34 8-16,-13-5 0,3-1 15,3 0-15,8 0 0,1-2 16,0-2-16,-1-1 0,-5-2 15,-5-2-15,4-3 0,-4-1 16,-7 0-16,-7 0 0,-7-2 16,-6-1-16,-4 0 0,-1 1 0,-8-1 15,-6 1-15,-1 2 16,-1 2-16,-2 3 0,-3 2 0,1 4 16,-1 3-16,3 5 0,1 4 15,3 4-15,3 1 0,5 3 16,3 3-16,3 0 0,4 1 15,5 7-15,7 1 0,8-3 16,6-3-16,3-6 0,4-3 16,3-3-16,2-1 0,5-6 15,3-3-15,-10-2 0,-7 1 0,-6-1 16</inkml:trace>
  <inkml:trace contextRef="#ctx0" brushRef="#br0" timeOffset="32544.922">22202 17021 0,'0'0'15,"0"0"-15,-5 14 0,3-5 16,0 1-16,-2 1 0,0 3 0,-2 2 16,1-1-16,-1-2 15,2-2-15,1-1 0,0-3 0,1-2 16,2-5-16,0 0 0,2-2 0,2-4 15,-1-4-15,1-1 16,1-1-16,5-8 0,3-2 16,1-1-16,2 1 0,0 1 15,1 1-15,-2 3 0,0 1 0,4 0 16,2 5-16,-1 3 0,-1 2 16,-1 5-16,-2 4 0,-4 1 15,0 3-15,-1 6 0,-3 4 16,-3-1-16,-2-1 0,-1 9 15,-1 2-15,-2-1 0,-1-1 0,-3-3 16,0-2-16,-1-2 16,2 0-16,1-4 15,0-2-15,1-2 16</inkml:trace>
  <inkml:trace contextRef="#ctx0" brushRef="#br0" timeOffset="32794.8392">22894 16662 0,'0'0'0,"0"0"0,0 0 16,-7 24-16,7-24 0,-11 32 0,2-6 16,-1 2-16,-1 1 0,-6 8 15,-3 2-15,2-1 0,3-1 16,-2 5-16,3-4 0,3-5 15,2-5-15,4 2 0,3-3 16,5-9-16,2-3 0,6-4 16,5-3-16,-1-5 0,0-6 0,-2 2 15,-4-1-15,-1 2 0</inkml:trace>
  <inkml:trace contextRef="#ctx0" brushRef="#br0" timeOffset="32982.3364">22706 16884 0,'0'0'0,"0"0"0,0 0 16,0 0-16,37 3 0,-37-3 0,29 2 16,-29-2-16,43-1 0,-18 1 15,1 2-15,2-2 0,-1-1 16,4 0-16,-6 0 0,-2 1 15</inkml:trace>
  <inkml:trace contextRef="#ctx0" brushRef="#br0" timeOffset="33201.1115">23237 16945 0,'0'0'0,"0"0"0,-6 17 15,2-6-15,-2-1 0,0 5 16,-1 4-16,-2 5 0,0 0 0,2-2 16,0 0-16,0-2 0,2-4 15,0-1-15,2-2 16,0-5-16,1-3 0,-1-3 0,1 1 16,0 0-16</inkml:trace>
  <inkml:trace contextRef="#ctx0" brushRef="#br0" timeOffset="33357.3055">23303 16618 0,'0'0'0,"0"0"0,0 0 16,0 0-16,12 16 0,-12-16 0,0 0 15,12 28-15,-8-18 0,1-1 16,-2-2-16,0 0 0</inkml:trace>
  <inkml:trace contextRef="#ctx0" brushRef="#br0" timeOffset="33685.4824">23393 17066 0,'0'0'0,"0"0"0,-9 18 16,5-7-16,1 0 0,1 0 15,2 0-15,4 1 0,1 0 16,9 1-16,2-2 0,4-1 16,2-2-16,3-4 0,3-4 15,-2-2-15,-1 0 0,4-2 0,0 0 16,-5-4-16,-3-1 0,-6-8 16,-6-6-16,-4 2 0,-5 1 15,-6-2-15,-2-1 0,-3 1 16,-3 2-16,-4 1 0,-4 3 15,-2 4-15,1 3 0,-3 2 16,0 3-16,7 4 0,-1 2 0,1 3 16,6 1-16,5 1 0,5 1 15,-1-1-15,2-2 0,0 0 16</inkml:trace>
  <inkml:trace contextRef="#ctx0" brushRef="#br0" timeOffset="34076.0457">23848 16980 0,'0'0'0,"0"0"16,0 0-16,-12 20 0,8-10 0,-2 2 16,0 1-16,-2 1 0,0 3 15,0 1-15,0-1 0,0-2 16,1-3-16,1-2 0,0-1 15,3-2-15,1-1 0,0-2 16,1-2-16,1-2 0,1-6 16,2-3-16,1-2 0,2-3 0,0 0 15,5-6-15,3 0 16,0 0-16,1 1 0,3 3 0,2 2 16,-1 4-16,-2 1 0,2 4 15,0 2-15,0 3 0,0 1 16,2 5-16,-2 3 0,-2 5 15,-3 4-15,-5 1 0,-4 3 16,0 1-16,-3-2 0,-2 1 16,-2 0-16,-2-2 0,0 0 0,-2 0 15,1 1-15,1-4 0,0-4 16,3-3-16,2-3 0,0-1 16,0-2-16,1 0 0</inkml:trace>
  <inkml:trace contextRef="#ctx0" brushRef="#br0" timeOffset="34279.1369">24577 16715 0,'0'0'0,"0"0"15,0 0-15,0 0 0,0 0 0,8 25 16,-8-25-16,-3 29 15,3-29-15,-8 36 0,2-14 16,-1 2-16,-3 0 0,1-2 16,1-4-16,2-2 0</inkml:trace>
  <inkml:trace contextRef="#ctx0" brushRef="#br0" timeOffset="34419.8116">24464 17255 0,'0'0'0,"0"0"0,0 0 16,0 0-16,15 17 0,-15-17 0,0 0 15,0 0-15,0 0 0,0 0 16</inkml:trace>
  <inkml:trace contextRef="#ctx0" brushRef="#br0" timeOffset="37747.6698">3164 6301 0,'0'0'0,"0"0"0,0 0 15,0 0-15,0 0 0,0 0 16,0 0-16,0 0 0,0 0 0,0 0 15,29 0-15,-29 0 0,0 0 16,0 0-16,29-1 16,-29 1-16,0 0 0,31 0 15,-31 0-15,28-2 0,-15-1 0,3 1 16,-1 0-16,1 1 0,1 0 16,4 0-16,1-1 0,-2 0 15,1-2-15,5 2 0,3-1 16,0 1-16,-2 1 0,4-1 15,-1-1-15,-3 0 0,0-1 0,9 1 16,3 1-16,-2 1 16,-4 1-16,5 0 0,0 0 15,-1 0-15,-3-1 0,10-2 16,2-2-16,-3 3 0,-5 1 0,3-2 16,4-2-16,-4 2 0,-7 0 15,17 3-15,3 1 16,-7-2-16,-6 0 0,6 0 0,5 0 15,-6 1-15,-2 0 0,10-1 16,4 0-16,-13 1 0,-1 1 0,10-1 16,2-2-16,-5 0 15,-5-1-15,5 3 0,3 4 16,-8-2-16,-4 0 0,29 1 16,2-2-16,-34-1 0,-1-1 0,31 2 15,2 2-15,-8 1 0,-8 2 0,4-3 16,5-1-16,-9-2 15,-4 2-15,6-4 0,6 2 16,-11-3-16,-8-1 0,9 6 0,7 3 16,-3 0-16,-1 0 0,4-2 15,7-2-15,-14 1 0,-7 2 16,9-1-16,7-2 16,-4-1-16,-1 0 0,3 2 0,4 3 15,-8-3-15,-5-1 0,10 2 16,6 2-16,-5-2 0,-5-1 15,8-1-15,6 0 16,-11 0-16,-7 2 0,9-2 0,4-2 16,-4 0-16,-3 1 0,6 1 15,5 0-15,-9 0 0,-9 1 0,11-2 16,7-1-16,-9 0 0,-4 0 16,6 2-16,5 1 15,-10 0-15,-6-2 0,8-2 0,5 2 16,-6-1-16,-3 1 0,10 1 15,5 3-15,-10-4 0,-7-2 0,8 2 16,5 1-16,-7 1 16,-3 1-16,7 1 0,4-2 15,-11 0-15,-6 0 0,9 0 0,6 1 16,-6 1-16,-1 1 0,5-3 16,5-4-16,-10 2 15,-8-2-15,9 0 0,6 2 0,-5 2 16,-3-1-16,9 0 0,7-1 15,-12 2-15,-8-1 0,10 0 16,8-1-16,-8 2 0,-6 2 0,8-2 16,5-1-16,-7-1 0,-6-2 15,8-2-15,5 1 16,-13 2-16,-7 2 0,8-1 0,9 0 16,-8 1-16,-2-1 0,5-1 15,4-1-15,-10 0 16,-6 2-16,8 1 0,8 0 15,-8-1-15,-5-2 0,8 3 0,4 3 16,-8-3-16,-5 0 0,9 1 16,6-2-16,-6 0 0,-5 2 0,4-3 15,3 0-15,-8-1 0,-5 2 16,9 3-16,5 0 16,-7 0-16,-5-1 0,5-3 0,5-2 15,-6 1-15,-4 1 0,6 2 16,5 1-16,-11 0 0,-7-1 0,8-1 15,6-1-15,-4 0 16,-2 0-16,4-1 0,3 1 16,-9 0-16,-6 0 0,8 1 15,7 2-15,-11-6 0,-4-2 0,3 1 16,4 1-16,-3-1 0,-3 2 0,6 2 16,3 0-16,-8-1 15,-6 0-15,7 0 0,5 0 16,-5 1-16,-5 0 0,7 0 15,5 1-15,-10-3 0,-5 0 0,6-2 16,7 1-16,-7 4 16,-7 2-16,7-3 0,3-2 15,-2 1-15,-3-1 0,2 2 16,3-1-16,-4 1 0,-3-1 0,8 1 16,4 0-16,-6-1 0,-5 1 15,3 0-15,4 0 16,-7 0-16,-3-1 0,6 1 0,5 1 15,-9-1-15,-7-2 0,8 1 16,6 1-16,-7 1 0,-2 1 0,4-3 16,5-3-16,-8 4 0,-7 1 15,7-1-15,5-1 16,-7-3-16,-6 0 0,8 2 0,5 1 16,-8-1-16,-6-2 0,8 2 15,5 0-15,-21 3 0,0 0 16,28 3-16,2 3 0,-26-5 15,0 0-15,25 1 0,0-2 16,-25 0-16,-1-2 0,25 4 16,0 2-16,-24-1 0,-1-2 0,12 1 15,7-1-15,-10-1 0,0-1 0,4 3 16,6 2-16,-3-3 16,-1-1-16,22 1 0,-3-1 15,-27 2-15,1 0 0,29 1 16,1-3-16,-29-1 0,-2 1 0,29 1 15,1 1-15,-10-4 16,-6-4-16,5 4 0,4 2 16,-6 1-16,-6 3 0,7-1 15,6-1-15,-6 0 0,-4 1 0,6-3 16,5-1-16,-11 1 16,-4-2-16,6 4 0,8 4 15,-11-7-15,-6-3 0,10 3 0,6 3 16,-5-1-16,-3-2 0,5 1 15,4 0-15,-5 0 0,-4 2 0,9-3 16,5-1-16,-11-1 16,-8-1-16,11 4 0,8 2 15,-6-1-15,-4 2 0,6-2 0,4 0 16,-8 1-16,-5-1 0,8-4 16,9-1-16,-10 2 0,-5 2 0,9-1 15,5 0-15,-10 0 16,-7-1-16,8 2 0,6-1 15,-6 2-15,-6 3 0,8-2 16,5 1-16,-9-6 0,-5-1 0,10 1 16,6 2-16,-10 1 15,-6 1-15,8-5 0,8-3 16,-9 7-16,-5 4 0,8-1 0,4 2 16,-9-8-16,-4-4 0,7 1 15,7 3-15,-6 3 0,-4 6 0,5-5 16,3-2-1,-8-1-15,-5-1 0,7-1 0,6 1 16,-7 2-16,-3 1 0,7-3 16,4 0-16,-12 0 0,-7-1 0,9 2 15,7 1-15,-8 0 16,-5 1-16,4-1 0,4 0 16,-4 1-16,-2 1 0,1-3 0,4 1 15,-8-4-15,-5 0 0,8 2 16,5 1-16,-7 0 0,-7-3 0,10 1 15,6 1-15,-5-1 16,-3 1-16,5-2 0,3 1 16,-6 3-16,-4 1 0,5 0 15,4-1-15,-9 1 0,-6 1 0,8 1 16,9 3-16,-14 0 16,-9 0-16,6-4 15,5-1-15,-12 2 0,-8 2 0,-2-1 0,-2-2 16,-8-1-16,-4 1 0,-3-1 15,-3 0-15,-1 0 0</inkml:trace>
  <inkml:trace contextRef="#ctx0" brushRef="#br0" timeOffset="43841.0683">2065 4788 0,'0'0'0,"0"0"16,0 0-16,0 0 0,-3 22 0,3-22 16,-7 28-16,1-12 15,2 2-15,-2 5 0,1 5 16,-2 2-16,1 3 0,-4 12 15,0 2-15,-2 7 0,2-4 16,-2-3-16,2-2 0,-1-8 16,3-7-16,-1 0 0,6-5 0,0-3 15,-1-5-15,4-5 0,0-5 16,0-7-16,-3 0 0,0-1 16,3 1-16,-3-1 0</inkml:trace>
  <inkml:trace contextRef="#ctx0" brushRef="#br0" timeOffset="44028.5365">2005 5120 0,'0'0'16,"0"0"-16,0 0 0,31-8 0,-19 6 16,5-1-16,2-1 0,-1 1 15,4 1-15,4-2 0,-3 2 16,1-1-16,-2-1 0,-2 1 15,1-1-15,-4 1 0,-4 1 0,0 0 16,-2-1-16,-1 2 0,-1-1 16,-3 1-16</inkml:trace>
  <inkml:trace contextRef="#ctx0" brushRef="#br0" timeOffset="44341.0176">2476 4760 0,'0'0'0,"0"0"0,0 0 0,0 0 0,0 0 15,-7 29-15,7-29 0,-9 32 16,3-10-16,-3 3 16,-2 6-16,-1 0 0,0 0 0,-5 11 15,1 1-15,-2 5 0,3-6 16,2 0-16,0-4 0,2-4 15,0-1-15,0 1 0,3-1 16,-1-10-16,2-5 0,4 0 16,-1-1-16,1-6 0,1-2 0,1-3 15,1-3-15,-2 2 0,1 0 16,-2-4-16,2-2 0,-2-3 16,1-1-16,1 2 0,-2-1 15,3 1-15</inkml:trace>
  <inkml:trace contextRef="#ctx0" brushRef="#br0" timeOffset="44559.7435">2612 5197 0,'0'0'0,"0"0"0,0 0 0,0 0 15,0 0-15,0 27 16,0-27-16,-6 21 0,6-21 0,-4 28 15,-3-10-15,2 0 0,-1-2 16,2 0-16,-3 0 0,2-2 16,1 0-16,1-2 0,0-2 15,-1 0-15,2-2 0,1-2 16,-2 0-16,-1-4 0,2-2 0,2 0 16,-2 0-16,2 0 0</inkml:trace>
  <inkml:trace contextRef="#ctx0" brushRef="#br0" timeOffset="44731.6505">2675 4975 0,'0'0'0,"0"0"16,0 0-16,0 0 0,0 0 0,22 9 16,-22-9-16,15 14 15,-15-14-15,13 20 0,-7-3 16,-2-3-16,2-1 0,-3-2 0</inkml:trace>
  <inkml:trace contextRef="#ctx0" brushRef="#br0" timeOffset="44903.4759">2963 5377 0,'0'0'0,"0"0"0,0 0 16,0 0-16,0 0 0,-7 23 0,7-23 15,-15 21-15,15-21 0,-26 26 0,9-12 16,-1-1-16,0-2 0,2-2 16,3 0-16,1-2 0</inkml:trace>
  <inkml:trace contextRef="#ctx0" brushRef="#br0" timeOffset="45356.5769">3096 5206 0,'0'0'0,"0"0"0,0 0 0,0 0 16,32 10-16,-32-10 0,29 5 15,-29-5-15,33 4 0,-12-4 16,5-1-16,-4-2 0,0 1 0,7-3 15,-1-2-15,1 0 0,-5 2 16,-1-4-16,-1 0 16,-3 0-16,-2 1 0,-3 0 0,-1-2 15,-5-1-15,0 1 0,-5-1 16,-3-1-16,-3-1 0,-1 1 16,-5 0-16,-4 1 15,1 4-15,0 0 0,-5 5 0,-1 4 16,-3 3-16,1 2 0,-1 6 15,0 5-15,-7 5 0,3 0 16,0 4-16,0 5 0,6-2 0,2-2 16,3 7-16,4-1 15,4-6-15,5-4 0,7-1 0,5-1 16,3-6-16,0-3 0,8-7 16,6-3-16,1-4 0,-1-3 15,1-3-15,2-4 0,-2-5 16,-1-5-16,-4 6 0,-7 4 15,-2 1-15</inkml:trace>
  <inkml:trace contextRef="#ctx0" brushRef="#br0" timeOffset="45950.2978">3709 5081 0,'0'0'0,"0"0"15,0 0-15,-7 24 0,7-24 0,-10 30 16,3-8-16,2 0 0,-1 1 15,2 5-15,-1 1 16,3-3-16,2-2 0,0-4 0,4-3 16,-1-3-16,3-4 0,3-3 15,2-4-15,4-4 0,-2-4 0,6-1 16,3-4-16,-2-2 16,-2-3-16,7-7 0,-3-4 15,-4 2-15,1 2 0,-2 1 16,-2 3-16,-2 4 0,-4 0 0,-2 3 15,-3 1-15,0 1 0,-3 3 16,-4 4-16,0 5 16,0 0-16,-3-1 0,5 2 0,-2 3 15,2 1-15,2 1 0,3 2 16,5 1-16,-1 0 0,3 0 16,0-1-16,3-2 0,-1-2 15,3 1-15,4-2 0,4-2 16,-2-1-16,3-3 0,4-4 15,2-1-15,-5-2 0,2-1 0,-6-2 16,0 1-16,-3 0 0,-3 1 16,-4-5-16,-2-4 15,-5 0-15,-2 2 0,-6 2 0,-5 1 16,-2 3-16,-1 3 0,-2 4 16,-3 1-16,1 4 0,1 3 15,-5 4-15,-3 3 0,1 2 16,1 2-16,-1 5 0,4 1 15,1-1-15,4 2 0,3 1 16,5 3-16,0-2 0,2-5 0,8 3 16,5-3-16,4-8 0,6 0 15,2-6-15,6-1 0,1-2 16,2-3-16,-3 0 0,-4 1 16,-9-1-16</inkml:trace>
  <inkml:trace contextRef="#ctx0" brushRef="#br0" timeOffset="46262.8079">4618 5151 0,'0'0'0,"0"0"0,0 0 16,-10 20-16,10-20 0,-12 26 16,5-9-16,-1 3 0,1 0 15,0 2-15,-1 1 0,-2 2 16,1-4-16,1-4 0,2-2 15,0-4-15,1-1 0,1-5 16,3-2-16,1-3 0,-3-4 0,6-5 16,0-4-16,2-3 0,0-2 15,2 0-15,2-3 0,-2 2 16,5 1-16,-3 4 0,4 4 16,-2 1-16,3 0 0,0 1 15,2 2-15,-1 2 0,1 1 0,0 4 16,2 1-16,0 2 15,1 0-15,1 1 0,-1 0 16,-4 1-16,-2-3 0,-3 1 0</inkml:trace>
  <inkml:trace contextRef="#ctx0" brushRef="#br0" timeOffset="46715.8731">5010 5134 0,'0'0'15,"0"0"-15,0 0 0,0 0 0,0 0 16,0 0-16,-23 24 16,23-24-16,-22 26 0,11-10 0,1 4 15,3-1-15,-2 0 0,2-1 16,2 0-16,4-2 0,-1-2 16,7 2-16,6-3 0,3-4 15,2-3-15,1-6 0,4-1 16,1-3-16,2 0 0,-1-5 15,0-2-15,4-6 0,-1-1 0,-1-1 16,1-2-16,-6 2 0,-2 1 16,-2 1-16,-5 2 0,0 2 15,-3 5-15,-1 3 0,-3 2 16,-4 3-16,0 4 0,-4 5 16,-3 4-16,-1 6 0,-3 4 0,-3 13 15,1 5-15,1-2 16,1-3-16,-1 6 0,1-2 15,3-4-15,-1-5 0,4-3 16,0-2-16,2-5 0,0-4 0,-3-6 16,1-3-16,-5-4 0,-3-1 15,-3-3-15,-3-1 0,0-1 16,-6 0-16,-1-4 0,-3-4 16,4-3-16,3-2 0,4 4 15,4 2-15,3 2 0</inkml:trace>
  <inkml:trace contextRef="#ctx0" brushRef="#br0" timeOffset="47106.5112">5490 5213 0,'0'0'15,"0"0"-15,0 0 0,-22 16 16,22-16-16,-21 26 0,10-6 0,-1 0 16,2 3-16,4-1 0,-1 0 15,2 1-15,4-1 0,8-6 16,5-3-16,4-4 0,2-4 16,4-3-16,4-6 0,-1-2 15,-1-1-15,4-9 0,-3-2 16,-3-2-16,-3 1 0,-4-3 15,1-2-15,-9 1 0,-4 0 0,-4 3 16,-4 4-16,-5 3 0,-3 2 16,-8 4-16,-4 1 0,-2 4 15,-3 3-15,-1 4 0,-1 4 16,2 0-16,5 0 0,4 0 16,5 2-16,5-1 0,3 0 0,10-2 15,4-1-15,1-1 16,-4-1-16,0-1 0</inkml:trace>
  <inkml:trace contextRef="#ctx0" brushRef="#br0" timeOffset="47512.699">5891 5195 0,'0'0'0,"0"0"0,0 0 16,-9 22-16,9-22 0,-15 26 15,5-6-15,-1 1 0,-1 2 0,-3 5 16,3-3-16,2-3 0,0-3 16,0-3-16,4-3 0,0-2 15,2-3-15,2-3 0,2-1 16,2-4-16,3-4 0,0-3 16,3-4-16,1-2 0,1-4 0,1-3 15,-1 1-15,2-3 16,2 0-16,2 2 0,0 0 15,3-2-15,-1 2 0,-3 4 16,-1 2-16,1 3 0,-5 1 0,2 5 16,-2 4-16,-2 2 0,-1 2 15,0 4-15,-2 2 0,-2 3 16,-1 3-16,0 2 0,-2 1 16,1 2-16,-1 3 0,-1-3 15,-1 0-15,-1 1 0,2-2 16,0 0-16,-1-2 0,0-2 0,0-1 15,-1-3-15,1-1 16,1-3-16,1 0 0,-2-1 0</inkml:trace>
  <inkml:trace contextRef="#ctx0" brushRef="#br0" timeOffset="47887.6652">6169 5323 0,'0'0'0,"0"0"0,0 0 15,0 0-15,26 2 0,-26-2 0,23 2 16,-23-2-16,27-2 0,-14 1 16,1-2-16,1-1 0,2-1 15,-2 0-15,1-1 0,-2-1 16,-1 0-16,-2-1 0,0-1 16,-4 0-16,0 0 0,-5-1 15,-3-1-15,-3 1 0,-1 2 16,-4-2-16,-5 5 0,-1 0 0,0 1 15,-3 3-15,0 2 16,0 3-16,-1 3 0,0 2 0,3 3 16,0 2-16,2 1 0,0 1 15,-1 0-15,2 1 0,3-2 16,-1 6-16,5 0 0,3-3 16,6-1-16,2-2 0,4-3 15,3-3-15,5-2 0,8-2 16,4-3-16,3-1 0,2-1 0,0-3 15,1-1-15,-6 0 0,-6 1 16,-4 1-16</inkml:trace>
  <inkml:trace contextRef="#ctx0" brushRef="#br0" timeOffset="48200.1887">6816 5027 0,'0'0'0,"0"0"16,0 0-16,0 0 0,-2 22 0,2-22 15,-3 29-15,3-29 0,-7 29 16,1-13-16,-1 1 15,2-1-15,-2 1 0,-1 1 16,1 0-16,0 0 0,0-1 0,4 0 16,1 0-16,-2-2 0,1-1 15,0 1-15,3 1 0,0-3 16,0-2-16,0-2 0</inkml:trace>
  <inkml:trace contextRef="#ctx0" brushRef="#br0" timeOffset="48356.3884">6684 5500 0,'0'0'0,"0"0"16,0 0-16,0 0 0,0 0 0,7 23 15,-7-23-15,-7 21 16,7-21-16,-10 20 0,10-20 15,0 0-15</inkml:trace>
  <inkml:trace contextRef="#ctx0" brushRef="#br0" timeOffset="56184.102">12818 2084 0,'0'0'0,"0"0"0,0 0 0,26-3 16,-13 2-16,1 1 0,2 0 16,1 1-16,2-1 0,7 1 15,3 0-15,1 0 0,0 2 0,2-1 16,3 2-16,0-1 0,2 1 16,9 1-16,1 0 0,2-2 15,2 0-15,9 2 16,0 0-16,-1-2 0,0 1 0,2 0 15,3-1-15,10 2 0,-2 3 16,1-4-16,0-3 0,9 0 16,-4-1-16,13-1 0,-1 1 15,25-2-15,-8-1 0,0-4 16,-1 0-16,-7 3 0,-6 6 0,3-1 16,1 0-16,0-3 15,0-3-15,6 3 0,5 1 0,-5-2 16,-3-2-16,-1 6 0,0 5 15,0-2-15,1-2 0,0 1 16,0-2-16,3 2 0,2 1 16,-2 1-16,2 1 0,4-1 15,4 1-15,-2-2 0,0-2 16,-7 2-16,-6-1 0,13 4 0,10 2 16,-8-3-16,-3-1 0,1-3 15,-1-1-15,-1 2 0,0 0 16,2 1-16,2 2 0,-3-2 15,-1 0-15,5-3 0,3-1 16,-3 1-16,0 0 0,3-2 16,2 0-16,-2 0 0,-3 1 0,5 2 15,5 3-15,-6-3 0,-3 1 16,3-3-16,2-1 0,-5-2 16,-1 0-16,0 5 0,-1-1 15,-2-1-15,-1-1 0,-2 2 16,0 2-16,-2-1 0,-3 2 15,4-2-15,1 1 16,-3-4-16,-2-3 0,2 2 0,1 1 16,-3 4-16,-1 1 0,2 3 15,3-2-15,-6-2 0,-4-3 0,2 0 16,3 0-16,-3 5 0,-1 2 16,-1-2-16,0 0 0,-4-2 15,-3 1-15,-1 0 0,2-1 16,-4 2-16,-1 0 0,1 0 15,0-2-15,-2 0 0,-1-2 16,3 2-16,4-3 0,-5 1 16,-3-1-16,0 0 0,-1 0 15,0 0-15,0 1 0,1-1 16,2 1-16,-4-2 0,-3-1 0,3-2 16,0 0-16,-1 1 0,-2 0 15,2 1-15,2 0 0,-4-1 16,-2-1-16,1 0 0,1-4 15,-3 3-15,-3 1 0,2 1 16,2 1-16,0 0 0,-1 2 0,0-2 16,0 0-16,-1-6 0,-1-2 15,0 5-15,-1 2 16,-2 2-16,-2 0 0,2-3 16,0-4-16,0 4 0,-1 5 15,3-1-15,0 0 0,1-3 0,-1-1 16,2 1-16,1 3 0,-1 3 15,-1-1-15,4-2 0,0-1 16,2-4-16,2-1 0,-1 4 16,1 2-16,-3-2 0,-1-1 15,3 3-15,3 2 0,-5-3 0,-2-1 16,3-3-16,0-2 16,2 2-16,-1 1 0,1 3 0,-1-1 15,-2 2-15,0 2 0,0-1 16,1 3-16,-2 1 0,1 2 15,0-6-15,0-2 0,-4 2 16,-2 3-16,-4 5 0,-3 5 16,-2-1-16,-4 1 0,-1-6 0,-2-3 15,-9 3-15,-6 3 0,-12-4 16,-9-1-16,-7-3 0</inkml:trace>
  <inkml:trace contextRef="#ctx0" brushRef="#br0" timeOffset="58090.1778">2971 3175 0,'0'0'0,"0"0"15,0 0-15,29-2 0,-29 2 0,22-3 16,-9-1-16,6 3 0,3 1 16,3-2-16,1-1 0,9 0 15,2 1-15,4 0 0,3 1 16,7-2-16,0 0 0,2 1 15,4-1-15,9 1 0,-5 0 0,3-1 16,4 0-16,6 2 0,-3 1 16,2 0-16,5-1 0,6-1 15,-4 1-15,35 0 0,-7 1 16,-14 3-16,-10 4 0,6-1 16,3 2-16,-9-4 0,-7-4 0,4 2 15,2 0-15,-5 3 16,-5 3-16,8-3 0,7-4 15,-7 4-15,-2 0 0,5-3 16,4 1-16,-4-1 0,-7 0 16,10 0-16,2-1 0,-6 0 15,-6 0-15,3-2 0,2-3 0,-8 2 16,-5 0-16,2 4 0,1 4 16,-14 1-16,-11 1 0,-14-3 15,-9-3-15,-8 0 0</inkml:trace>
  <inkml:trace contextRef="#ctx0" brushRef="#br0" timeOffset="71808.376">3558 3037 0,'0'0'0,"0"0"15,0 0-15,0 0 0,0 0 0,0 0 16,0 0-16,0 0 0,0 0 16,11-24-16,-11 24 0,0 0 15,0 0-15,0 0 0,7-22 16,-7 22-16,0 0 0,0 0 15,0 0-15,11-21 0,-11 21 16,4-8-16,-3 3 0,-1 3 0,0 2 16,-4-2-16,3 1 15,-2 2-15,-2 0 0,-2 3 0,-3 2 16,-1 0-16,0 0 0,-1 1 16,-1 2-16,0 0 0,0 1 0,1 1 15,-2 2-15,1 1 16,-1-1-16,-4 5 0,-1-1 15,2 0-15,-1 1 0,1 0 16,2 0-16,-1-1 0,1-3 0,1 2 16,0 1-16,1-4 15,0-1-15,-1 0 0,0-2 16,3 0-16,0-3 0,3 0 0,0-1 16,1-1-16</inkml:trace>
  <inkml:trace contextRef="#ctx0" brushRef="#br0" timeOffset="72089.5545">3101 3165 0,'0'0'0,"0"0"15,0 0-15,0 0 0,0 0 16,0 0-16,0 0 0,7 26 16,-7-26-16,0 19 0,0-19 15,0 32-15,0-32 0,0 32 16,0-15-16,2-1 0,-1-1 15,6-1-15,3-1 0,2-3 0,1-2 16,5-2-16,0-3 16,9-1-16,0-3 0,3-2 15,1-2-15,0 0 0,1 0 0,3-2 16,-1 2-16,-6 0 0,-5 3 31,-4 1-31,-7 1 0,-1 0 0,-2 0 0,0 0 0</inkml:trace>
  <inkml:trace contextRef="#ctx0" brushRef="#br0" timeOffset="72448.9093">2333 3627 0,'0'0'0,"0"0"16,0 0-16,0 0 0,0 0 0,0 0 16,0 0-16,0 0 15,-12 22-15,12-22 0,-9 24 0,9-24 16,-7 29-16,2-13 0,0 1 16,2 0-16,-3 0 0,2-1 15,2 0-15,-1-3 0,3-1 0,1-2 16,3 0-16,4-1 15,2 1-15,4-2 0,5-3 16,6 1-16,-2-2 0,5 1 16,2 1-16,-3 2 0,-2 0 0,3 3 15,-5 2 1,-1-2-16,-5 1 0,-5 0 0,-3-1 0,-2-3 16,1 0-16,-3-2 0</inkml:trace>
  <inkml:trace contextRef="#ctx0" brushRef="#br0" timeOffset="72792.5764">2548 3733 0,'0'0'16,"0"0"-16,0 0 0,0 0 0,0 0 16,-12 23-16,12-23 0,-13 30 15,7-13-15,-4 1 0,1 3 16,-1 0-16,-3-2 0,-6 6 15,-3 0-15,0-3 0,-2-1 16,-1-1-16,-2-3 0,-1-2 16,3-3-16,-4-4 0,2-6 15,2-1-15,1-2 0,7-6 0,4-6 16,0-5-16,2-3 0,3-2 16,4-2-16,-1 4 0,0 3 15,5 1-15,0 1 0,0 4 16,4 3-16,2-2 0,4-1 15,3 3-15,2 1 0,5 2 16,5 1-16,0-2 0,1 1 0,5-1 16,3 1-16,-1 0 0,0 0 0,-7 1 15,-4 0 1,-3 1-16</inkml:trace>
  <inkml:trace contextRef="#ctx0" brushRef="#br0" timeOffset="73011.3124">2675 3460 0,'0'0'15,"0"0"-15,0 0 0,0 0 0,6 22 16,-6-22-16,3 31 0,0-12 16,0 2-16,-2 1 0,1 3 15,2-1-15,-3-3 0,2 1 16,-1-5-16,1-2 0,1-2 15,-2-5-15,-2-6 0,0 0 0,0 1 16,0-3-16</inkml:trace>
  <inkml:trace contextRef="#ctx0" brushRef="#br0" timeOffset="73292.5473">2661 3493 0,'0'0'0,"0"0"0,0 0 0,0 0 0,0 0 15,33-9-15,-33 9 16,28-4-16,-28 4 0,30-8 15,-12 8-15,1-1 0,-1 1 0,-2 2 16,0 0-16,-3 4 16,-1 0-16,-3 0 0,-2 3 0,-6 0 15,-1 0-15,-7 3 16,-3 2-16,-6 2 0,0 0 0,-1-1 16,-2 1-16,2-2 0,2-2 15,2-4-15,3-1 16,0 0-16,2 1 0,7-3 0,2-3 15,5-1-15,2-1 0,6-1 16,1 0-16,4-2 0,-1 1 16,0 1-16,1-1 0,-1 2 0,-5 2 15,-1-1-15,-1 0 0,-2 0 16</inkml:trace>
  <inkml:trace contextRef="#ctx0" brushRef="#br0" timeOffset="73495.7048">2649 3895 0,'0'0'0,"0"0"0,0 0 0,22-11 15,-22 11-15,29-14 0,-13 7 16,3-1-16,2 2 0,1-1 16,-2 1-16,0 0 15,-3 1-15,6-2 0,-7 2 0,-1 1 0,-2 2 16,-3 1-16,-2 0 0,-1-1 15</inkml:trace>
  <inkml:trace contextRef="#ctx0" brushRef="#br0" timeOffset="73667.5393">2643 4019 0,'0'0'0,"0"0"15,0 0-15,33-11 0,-16 6 0,2-2 16,6 0-16,-2 0 15,2 0-15,3-1 0,1-3 16,0 3-16,-2 0 0,3 1 16,-5 2-16,-3 0 0,-3-1 0,-3 2 15,-4 1-15,-2-1 0</inkml:trace>
  <inkml:trace contextRef="#ctx0" brushRef="#br0" timeOffset="73855.0199">2869 3889 0,'0'0'0,"0"0"0,0 0 0,-7 18 0,7-18 15,-10 26-15,3-8 0,1 2 16,-3 1-16,2 3 0,-3 2 16,0 3-16,2-2 0,1-3 15,-2-2-15,3-4 0,0-2 16,2-2-16,0-1 0,1-4 15</inkml:trace>
  <inkml:trace contextRef="#ctx0" brushRef="#br0" timeOffset="74011.2926">2827 4048 0,'0'0'0,"0"0"16,0 0-16,0 0 0,0 0 0,15 15 16,-15-15-16,0 0 0,20 25 15,-20-25-15,18 21 0,-11-9 0,2-1 16,1 0-16,2-1 15,0-2-15,2-1 0,-2 0 16,-2 0-16,-2-2 0</inkml:trace>
  <inkml:trace contextRef="#ctx0" brushRef="#br0" timeOffset="74198.7642">3496 3455 0,'0'0'0,"0"0"0,0 0 0,0 0 0,0 0 16,0 0-16,-26 13 0,26-13 15,-27 24-15,10-9 0,-4 2 16,2-2-16,0-2 0,2-1 16,3-2-16,1 0 0</inkml:trace>
  <inkml:trace contextRef="#ctx0" brushRef="#br0" timeOffset="74495.6269">3225 3614 0,'0'0'0,"0"0"16,0 0-16,0 0 0,0 0 0,0 0 16,22 9-16,-22-9 0,0 0 15,13 24-15,-13-24 0,5 30 16,-1-13-16,-4 2 0,0 2 16,0 0-16,-4-3 0,1 7 15,0 1-15,0-8 0,-1-5 16,1-1-16,1-2 0,-2-2 0,1-2 15,0-2-15,3-1 0,0-3 16,3-3-16,4 0 16,2-3-16,2 0 0,3-1 0,8-3 15,3 0-15,1-1 0,-1 1 16,0 2-16,4 0 0,-3 1 16,-1 3-16,1-3 0,-2 0 15,-3 1-15,-1 0 16,-8 2-16,-2 3 0,-5-1 0,-2 0 15,1 1-15,0 0 0,-3 0 16</inkml:trace>
  <inkml:trace contextRef="#ctx0" brushRef="#br0" timeOffset="74839.3502">3477 3733 0,'0'0'0,"0"0"0,0 0 16,10 22-16,-10-22 0,9 27 15,-5-4-15,2 0 0,-1 3 0,2 6 16,-4 2-16,1-2 0,-1 1 16,-3 6-16,0 0 0,-2-9 15,1-5-15,-3-2 0,1-4 16,-7-4-16,-1-1 0,-2-5 16,-3-5-16,3-3 0,-2-3 0,1-5 15,0-4-15,4-5 16,2-2-16,4-1 0,3-4 15,1 3-15,1 3 0,7 2 16,5 1-16,2 2 0,7 3 0,4 3 16,6 2-16,2 2 0,-2 1 0,3 3 15,3 3-15,4 4 16,-3 0-16,-3 6 0,-4 2 16,-5 1-16,-4 2 0,-5-5 0,-4-2 15,-3-4-15</inkml:trace>
  <inkml:trace contextRef="#ctx0" brushRef="#br0" timeOffset="76964.2889">26656 2055 0,'0'0'0,"0"0"15,0 0-15,27 1 0,-27-1 0,24-4 16,-6 0-16,2 2 0,2 2 16,10-1-16,2 0 0,0-1 15,0 1-15,4-1 0,2 1 16,12 1-16,2 1 16,0-1-16,1 0 0,10 2 0,0-1 15,2 0-15,0 0 0,10-1 16,-1-1-16,-2 2 0,-2 0 15,7-3-15,-3-3 0,-1 3 16,-2 2-16,25 1 0,-13 4 16,-10 2-16,-6 1 0,-9-2 15,-7-3-15,-4 1 0,-1-1 16,-12 5-16,-6 3 0,-10-22 16,-7-14-16,-4 7 0,-4 6 0,0 5 15</inkml:trace>
  <inkml:trace contextRef="#ctx0" brushRef="#br0" timeOffset="78433.0068">27019 2570 0,'0'0'0,"0"0"0,21-4 15,-12 3-15,1 0 0,2 3 0,1 1 16,4 1-16,-1 2 0,-1 2 16,-3 3-16,-2 0 0,-2 2 0,-3 4 15,-4 2-15,-3 0 16,-3 1-16,-2 2 0,-4 2 15,-3-1-15,0 0 0,-4 4 16,0-3-16,-2 0 0,0-2 0,0-5 16,0-4-16,5-3 0,2-2 0,3-1 15</inkml:trace>
  <inkml:trace contextRef="#ctx0" brushRef="#br0" timeOffset="78823.544">26941 2705 0,'0'0'16,"0"0"-16,0 0 0,0 0 16,0 0-16,-18 26 0,18-26 15,-15 30-15,6-13 0,-3 4 16,-1 1-16,-1 1 0,2 0 0,-2 4 16,1-3-16,2-3 0,2-2 15,3-2-15,3-4 0,3-2 16,2-3-16,7-5 0,6-4 15,4-3-15,3-2 0,6-2 16,4-2-16,1-1 0,1-2 0,8 1 16,-1 2-16,-4 0 0,-3 1 15,2 3-15,-5 5 0,-6 4 16,-4 0-16,-6 8 0,-3 6 16,-5-1-16,-4 2 0,-6 4 15,-6 4-15,-2 0 0,-1 1 0,-6 5 16,1 3-16,-4-4 15,-1-3-15,-2 0 0,-2-3 16,4-2-16,2-3 0,-1-1 0,-1 0 16,-2-4-16,-1-1 15,-1-2-15,1 0 0,2-4 0,1-1 0,-4-1 16,-2-2-16,2-1 16,3-3-16,4 0 0,5 0 0,3 0 15</inkml:trace>
  <inkml:trace contextRef="#ctx0" brushRef="#br0" timeOffset="78979.7937">26504 3355 0,'0'0'16,"0"0"-16,0 0 0,0 0 0,0 0 15,29-7-15,-29 7 0,39-7 16,-16 4-16,5-3 0,7-1 16,1-1-16,2-2 0,13-2 15,1 1-15,8-1 0,-5 1 0,-4 1 16,-10 2-16,-9 2 0</inkml:trace>
  <inkml:trace contextRef="#ctx0" brushRef="#br0" timeOffset="79307.9029">27526 2920 0,'0'0'0,"9"-3"0,5-1 15,2-1-15,1-1 0,10 0 0,4 0 16,-1 3-16,-1 1 0,4-1 16,-3 1-16,-4 1 0,-4 1 15,-5 0-15,-4 2 0,-4 3 16,-4 3-16,-8 3 16,-3 4-16,-3-1 0,-2 0 0,-11 5 15,-6 2-15,-2 1 0,-4 1 16,-1 1-16,-2 1 0,-4 2 15,2-4-15,3 0 0,2-1 16,5-5-16,6-4 0,5-1 16,4-6-16,3-1 0,3-4 0,5-5 15,3-3-15,0 2 0,0 1 0,0 0 16</inkml:trace>
  <inkml:trace contextRef="#ctx0" brushRef="#br0" timeOffset="79464.2085">27544 3028 0,'0'0'0,"0"0"0,0 0 15,0 0-15,0 0 0,24 24 0,-24-24 16,24 32-16,-10-14 0,-1 4 16,0 1-16,4 4 0,-1-5 0,4-1 15,1-1-15,-1-6 16,-3-4-16,0-2 0,-3-3 16,-2 0-16,-2-1 0,-1 0 15</inkml:trace>
  <inkml:trace contextRef="#ctx0" brushRef="#br0" timeOffset="79667.3254">27851 2998 0,'0'0'0,"0"0"16,0 0-16,0 0 0,0 0 0,31-15 15,-11 7-15,2 0 0,2 1 16,6-1-16,6-1 16,9-3-16,-1 1 0,8 0 0,-3 2 15,-4 4-15,-3 0 0,0-1 16,-5 0-16,-10 2 0,-5 1 15,-4 0-15,-5 1 0,-6 0 0,-5 2 16,-4 0-16,-5-1 0,2 0 16,0-1-16,1 2 0</inkml:trace>
  <inkml:trace contextRef="#ctx0" brushRef="#br0" timeOffset="79870.3756">28112 2662 0,'0'0'0,"0"0"0,0 0 0,0 0 0,0 0 16,1 35-16,1-16 0,1 6 15,2 3-15,0 6 0,2 7 16,3 9-16,1-3 0,5 6 16,4-3-16,-1-6 0,-3-6 15,4 1-15,-1-6 0,-4-5 16,0-4-16,-3-2 0,0-3 15,0-3-15,1-5 0,-4-4 0,-2-1 16,-2-1-16</inkml:trace>
  <inkml:trace contextRef="#ctx0" brushRef="#br0" timeOffset="80089.1768">28510 2981 0,'0'0'16,"0"0"-16,0 0 0,0 0 0,0 0 15,-25 19-15,25-19 0,-32 23 16,15-8-16,-5 3 0,-4 5 16,0 0-16,-1 1 0,-6 6 15,0-2-15,0 1 0,6-4 16,1-8-16,3-6 0,2-5 16,2-5-16,7-8 0,6-10 15,1 5-15,1 0 0,1 4 0</inkml:trace>
  <inkml:trace contextRef="#ctx0" brushRef="#br0" timeOffset="80229.7263">28406 2617 0,'0'0'0,"0"0"0,0 0 16,0 0-16,28 12 0,-28-12 15,24 15-15,-12-4 0,0 0 0,-1-1 16,-2-1-16,-1-2 0</inkml:trace>
  <inkml:trace contextRef="#ctx0" brushRef="#br0" timeOffset="80448.503">28825 2835 0,'0'0'0,"0"0"16,0 0-16,0 31 0,0-31 0,-2 39 15,-2-8-15,0 7 0,0-1 16,0-2-16,2-1 0,0 3 16,0-5-16,1-5 0,1-6 15,0-3-15,0-5 0,1-2 16,0-4-16,0-2 0,-1-5 0,1 2 16,-1-2-16,0 3 0</inkml:trace>
  <inkml:trace contextRef="#ctx0" brushRef="#br0" timeOffset="80807.8732">29106 2621 0,'0'0'16,"11"-2"-16,5-1 0,1 0 16,3 0-16,11 0 0,3-1 15,7 2-15,-3 2 0,-1 0 16,-2 2-16,0 1 0,-4-2 0,-2 3 15,-3 1-15,-2 2 0,-5 1 16,-2 1-16,-3 0 0,-4 2 16,-2 2-16,-3 5 0,1 6 15,-2 2-15,0 0 0,-1 10 16,1 7-16,1-2 0,-1-2 0,3 6 16,2 0-16,-4-5 15,0-2-15,-2 3 0,-1 0 16,-1-6-16,0-3 0,-4-5 15,-4-5-15,2-5 0,-1-2 0,-3 0 16,0-2-16,-6-2 0,-2-3 16,-2-2-16,0-1 0,1-1 15,2-3-15,-1-3 0,2-6 16,3-1-16,1-2 0,2 1 16,1 2-16,3 1 0</inkml:trace>
  <inkml:trace contextRef="#ctx0" brushRef="#br0" timeOffset="81042.1986">28993 2956 0,'0'0'0,"0"0"0,0 0 16,0 0-16,23-4 0,-23 4 15,29-8-15,-29 8 0,37-7 0,-15 4 16,2-1-16,-1 0 0,-1-1 15,5 0-15,-2 2 16,-3-2-16,-3 2 0,-4 0 0,-1 0 16,-3 2-16,-3 0 0,-1 0 15,-1 0-15,-1 0 0</inkml:trace>
  <inkml:trace contextRef="#ctx0" brushRef="#br0" timeOffset="81323.4244">29273 2761 0,'0'0'0,"0"0"0,0 0 15,0 0-15,0 0 0,5 34 16,-5-34-16,-3 43 0,-1-19 0,-1 5 16,-2 4-16,1 5 15,0-4-15,1-3 0,-1-3 16,1 1-16,0-4 0,3-3 0,1-4 15,-1-4-15,-2-3 0,2-3 16,1-2-16,-1-1 0,1-1 16,-2-1-16,-1-1 0,-1-1 15,-2 0-15,2-3 0,-1-3 16,1 0-16,-2-2 0,1 0 16,2 3-16,0-1 0</inkml:trace>
  <inkml:trace contextRef="#ctx0" brushRef="#br0" timeOffset="81464.1117">29179 3015 0,'0'0'0,"0"0"16,0 0-16,0 0 0,0 0 0,0 0 16,-9 25-16,9-25 0,-11 22 0,11-22 15,-21 29-15,8-13 16,-2 0-16,0 1 0,-1 2 16,1-3-16,2-2 0,2 0 15</inkml:trace>
  <inkml:trace contextRef="#ctx0" brushRef="#br0" timeOffset="81573.4211">28859 3305 0,'0'0'0,"0"0"16,0 0-16,0 0 0,29-11 0,-29 11 15,34-12-15,-12 7 0,2-1 16,9-1-16,2 2 0,-2-1 16,-1 3-16,-5 1 0,-4-1 15,-3 1-15</inkml:trace>
  <inkml:trace contextRef="#ctx0" brushRef="#br0" timeOffset="81776.597">29818 3360 0,'0'0'0,"0"0"0,0 0 16,0 0-16,0 0 0,0 0 15</inkml:trace>
  <inkml:trace contextRef="#ctx0" brushRef="#br0" timeOffset="147367.3208">16485 6590 0,'0'0'15,"0"0"-15,0 0 0,0 0 0,0 0 16,0 0-16,0 0 15,0 0-15,0 0 0,0 0 0,0 0 16,0 0-16</inkml:trace>
  <inkml:trace contextRef="#ctx0" brushRef="#br0" timeOffset="147976.6427">15568 9608 0,'0'0'0,"0"0"15,0 0-15,0 0 0,0 0 0,0 0 16,0 0-16,0 0 0,0 0 16,0 0-16,0 0 15,0 0-15,0 0 0,0 0 0,0 0 16,0 0-16,0 0 0,0 0 15</inkml:trace>
  <inkml:trace contextRef="#ctx0" brushRef="#br0" timeOffset="148523.5147">15228 13020 0,'0'0'0,"0"0"0,0 0 16,0 0-16,0 0 0,0 0 0,0 0 15,0 0-15,0 0 0,0 0 16,0 0-16,0 0 0,0 0 16,0 0-16,5 25 0,-5-25 15</inkml:trace>
  <inkml:trace contextRef="#ctx0" brushRef="#br0" timeOffset="149164.0557">15873 16512 0,'0'0'0,"0"0"16,0 0-16,0 0 0,0 0 0,0 0 15,0 0-15,0 0 0</inkml:trace>
  <inkml:trace contextRef="#ctx0" brushRef="#br0" timeOffset="161147.8931">17970 3561 0,'0'0'0,"0"0"0,0 0 0,0 0 16,24-8-16,-24 8 0,26-1 16,-12 2-16,1-1 0,1 3 15,-1 1-15,1 2 0,0 1 0,0 0 16,-2 2-16,3 4 0,-4 1 16,-4 1-16,-4 3 0,-4 0 15,-4 0-15,-3 1 0,-2-1 16,-3 0-16,-4-1 0,-3 3 15,-5-1-15,-2 3 0,0-3 0,-2 0 16,1-1-16,0-4 16,2-3-16,2 0 0,1-3 15,5-1-15,2-1 0,5-3 0,1 0 16,3-1-16,3 2 0,6-3 16,3-1-16,4-1 0,4-3 15,2 2-15,3-1 0,3 3 16,3 0-16,4 1 0,0 3 15,-3 1-15,-2 2 0,-2 4 16,-1 2-16,-3 2 0,-4 2 0,-4-1 16,-3-1-16,-5 0 15,-1 0-15,-7 1 0,-4 0 0,-3 1 16,-2 0-16,-7 0 16,-6-1-16,0-2 0,-1-3 0,-3 0 15,-2-1-15,3-4 0,2-2 16,-1-4-16,5-4 0,5-5 15,4-7-15,7-6 0,6-5 16,1 8-16,0 5 0,0 1 16</inkml:trace>
  <inkml:trace contextRef="#ctx0" brushRef="#br0" timeOffset="161554.1227">19094 3415 0,'0'0'0,"0"0"15,0 0-15,-28 6 0,28-6 0,-38 12 16,16-6-16,-4 3 0,-5 0 16,2 2-16,2-1 0,-8 3 15,-2-1-15,1 2 0,5-2 0,6-3 16,4-1-16,4-4 15,4-2-15,3-1 0,2 1 16,4-2-16,2 0 0,2 0 16,2-3-16,0 3 0,0 1 0,2 2 15,0 1-15,-1 2 0,2-1 0,-2 6 16,1 6 0,0 2-16,-2 1 0,-2 13 0,-1 9 15,1 1-15,0-2 0,-1 17 16,-2 14-16,1-6 0,-1-6 15,-1 4-15,-2-4 0,3-13 16,1-10-16,-3-3 0,1-11 16,2-6-16,0-3 0,-1-7 15,-1-4-15,-1-3 0,1-4 16,1 2-16,0-1 0,1 2 0</inkml:trace>
  <inkml:trace contextRef="#ctx0" brushRef="#br0" timeOffset="161741.6529">18826 3725 0,'0'0'0,"0"0"0,19-4 15,-5 1-15,0 1 0,1 0 0,1 1 16,0 0-16,1 0 0,3 1 16,0 3-16,-5-1 0,-2-2 15,-5 4-15,-5 0 0,-5 3 16,-4 0-16,0-2 0,2 1 15,0-2-15</inkml:trace>
  <inkml:trace contextRef="#ctx0" brushRef="#br0" timeOffset="161866.6193">18511 3972 0,'0'0'0,"0"0"16,0 0-16,0 0 0,0 0 16,0 0-16,36-15 0,-36 15 15,42-9-15,-17 2 0,2 1 16,3 1-16,2-1 0,8-1 15,-3 0-15,-5 1 0,-5 1 16,-5 1-16</inkml:trace>
  <inkml:trace contextRef="#ctx0" brushRef="#br0" timeOffset="162038.475">18499 4190 0,'0'0'0,"0"0"0,0 0 0,32-8 16,-32 8-16,42-14 0,-12 5 16,2-4-16,3 1 0,3-2 15,-6 2-15,-5 2 0</inkml:trace>
  <inkml:trace contextRef="#ctx0" brushRef="#br0" timeOffset="162460.3943">19234 3574 0,'0'0'0,"0"0"16,0 0-16,0 0 0,-12 28 0,12-28 16,-15 32-16,6-12 0,0 0 15,-1 4-15,1 1 0,-2 4 16,1-4-16,2-5 0,1-4 15,2-5-15,-1-3 0,4-5 16,1-6-16,2-3 0,2-3 0,6-6 16,4-5-16,3-1 15,1-2-15,10-9 0,3 1 0,-2 2 16,1 2-16,6-1 0,2 4 16,-6 5-16,-4 5 0,-2 4 15,-2 4-15,-5 2 0,-2 3 16,-3 7-16,-2 6 0,-4 2 15,-3 0-15,-5 9 0,-6 5 16,2 3-16,0-1 0,1 4 16,1 0-16,3-6 0,1-4 15,5-2-15,4-3 0,1-3 0,1-4 16,-1 1-16,-1-3 16,-3-2-16,-1-2 0,-6 0 0,-4-2 15,1 0-15,1 0 0,-1-2 16</inkml:trace>
  <inkml:trace contextRef="#ctx0" brushRef="#br0" timeOffset="162944.7226">19074 4063 0,'0'0'16,"0"0"-16,0 0 0,0 0 0,32-1 16,-32 1-16,40-7 0,-13 2 15,2 2-15,-1-1 0,2 0 16,5 1-16,-2-2 0,4 3 15,-4 3-15,-5 0 0,-3 0 0,-8 5 16,-3 3-16,-6 0 16,-3 0-16,-7 2 0,-6 4 15,-3 0-15,-3 2 0,-12 6 16,-6 1-16,2-2 0,2 2 0,-3-2 16,-3 0-16,-2 0 0,6-2 15,1-5-15,4-4 0,1-2 16,3-2-16,1-5 0,0-1 15,3-4-15,4-4 0,5-4 16,3-4-16,0 0 0,2-2 0,3-2 16,3-2-16,2 3 0,0 4 15,2 3-15,1 3 16,0 2-16,2 2 0,5 5 16,2 4-16,6 2 0,5 3 0,6 7 15,6 4-15,-2-1 0,1 0 0,12 4 16,3 1-16,-7-3 15,-4-4-15,5 0 0,-3-3 16,-9-2-16,-5-2 0,-7-4 16,-5-3-16,-6 1 0,-4-1 0,-6-1 15,-3-3-15,-4 0 16,-4-4-16,3 2 0,0 1 0,2 0 16</inkml:trace>
  <inkml:trace contextRef="#ctx0" brushRef="#br0" timeOffset="163429.0389">21220 3584 0,'0'0'0,"0"0"16,0 0-16,0 0 0,0 0 0,0 0 16,0 0-16,0 0 0,-12 25 15,12-25-15,-33 29 0,12-12 16,-2 1-16,-5 4 0,-4 6 15,-7 5-15,0-4 0,-6 4 16,2-6-16,8-4 0,6-3 0,4-1 16,6-4-16,6-2 15,3-2-15,14-5 0,10-3 16,4-1-16,3-2 0,11-1 0,8-2 16,-2 0-16,1 1 0,12-2 15,3 0-15,-6 2 0,-5 2 0,3-4 16,-3-2-16,-10 2 15,-7 1-15,-7 3 0,-6 1 16,-3 1-16,-4 1 0,-6 0 16,-3 0-16,-5-1 0,-2-2 0,-4 0 15,-4 0-15,2-2 0,0 0 16,3-1-16,3 1 0,1 1 16</inkml:trace>
  <inkml:trace contextRef="#ctx0" brushRef="#br0" timeOffset="163663.3977">21132 3712 0,'0'0'0,"0"0"0,0 0 16,0 0-16,0 0 0,0 0 0,-1 31 15,1-31-15,-10 39 0,4-12 16,0 5-16,0 1 0,1-1 16,-1 12-16,1 1 0,0-6 15,1-4-15,0 3 0,-1-4 16,2-5-16,1-6 0,-1-3 15,2-3-15,0-5 0,0-3 0,0-3 16,0-4-16,1-2 16,0 0-16,2-1 0,-2 1 0,0 0 15</inkml:trace>
  <inkml:trace contextRef="#ctx0" brushRef="#br0" timeOffset="164116.4969">22127 3502 0,'0'0'0,"0"0"0,0 0 0,0 0 15,-30 16-15,30-16 0,-36 14 16,13-6-16,-1 0 0,-5 2 15,-4 0-15,-6 3 0,2-2 16,2 0-16,1 0 0,-4-1 16,5-2-16,6-2 0,4-2 15,6-2-15,4-1 0,5-1 0,4-2 16,4 0-16,3-1 0,3 0 16,3 0-16,0 3 0,0 2 15,0 0-15,1 0 0,0 2 16,-1 0-16,2 5 0,1 3 15,-3 4-15,0 2 0,-1 9 16,-1 5-16,-2 3 0,0 1 0,-1 13 16,-1 2-16,1-4 15,-2-2-15,0 5 0,0-6 0,-1-6 16,-1-4-16,0-3 0,0-4 16,-1-8-16,0-5 0,-1-3 15,0 0-15,-2-5 0,1-3 16,-6-4-16,-4-2 0,1-5 15,1-4-15,2 2 0,1 3 16,3 0-16</inkml:trace>
  <inkml:trace contextRef="#ctx0" brushRef="#br0" timeOffset="164335.2353">21858 3756 0,'0'0'0,"0"0"16,0 0-16,24-5 0,-12 4 0,2 0 15,2 0-15,-2 1 16,-1 0-16,4 0 0,-2 0 16,-2 0-16,-1 0 0,-2 0 15,-2 2-15,-4-1 0,-1-1 0,-6 4 16,-2 2-16,-3 1 0,-1 0 16,-6 3-16,-7 1 0,-2 0 15,4-1-15,2-2 0</inkml:trace>
  <inkml:trace contextRef="#ctx0" brushRef="#br0" timeOffset="164460.23">21572 3959 0,'0'0'16,"0"0"-16,0 0 0,0 0 16,0 0-16,0 0 0,37-13 15,-37 13-15,39-8 0,-15 4 0,4 1 16,-2-2-16,1 1 0,8-2 16,0 1-16,-5-1 0,-5 3 0,-4-1 15</inkml:trace>
  <inkml:trace contextRef="#ctx0" brushRef="#br0" timeOffset="164663.3444">21621 4120 0,'0'0'0,"0"0"0,0 0 0,26-7 15,-26 7-15,33-9 0,-9 2 16,1-2-16,1 1 0,1-2 15,4-1-15,7-2 0,-3-2 16,6-3-16,-3-2 0,-3 1 16,-5-2-16,-4 5 0,-6 1 0,-4 4 15</inkml:trace>
  <inkml:trace contextRef="#ctx0" brushRef="#br0" timeOffset="165053.9531">22270 3550 0,'0'0'0,"0"0"0,0 0 16,0 0-16,-8 28 0,8-28 0,-8 30 15,3-11-15,-2 2 0,1 1 16,-1 1-16,0-3 0,2-1 16,-2 2-16,2-3 0,0-3 15,1-3-15,1-2 0,0-4 16,2-2-16,1-4 0,2-2 15,2-4-15,0-2 0,2-2 16,5-8-16,3-3 0,1 1 16,2 0-16,1 0 0,-1-1 15,2 2-15,0 0 0,4-1 0,-1 3 16,-3 4-16,-4 0 0,-2 6 16,-3 3-16,-1 2 0,-2 2 15,-3 4-15,-1 2 0,-1 2 16,-2 2-16,-2 3 0,-1 4 15,0 1-15,0 0 0,-1 2 16,1 0-16,2-2 0,1-1 0,1 2 16,2 2-16,-1-4 15,0-2-15,-2-1 0,-2 1 0,-2-1 16,-2 0-16,1-3 0,1-2 16,0-1-16</inkml:trace>
  <inkml:trace contextRef="#ctx0" brushRef="#br0" timeOffset="165350.8142">22141 4052 0,'0'0'0,"0"0"0,0 0 15,0 0-15,23-5 0,-23 5 0,31-11 16,-13 4-16,2 1 0,2 0 16,2-1-16,-1 2 0,-1-1 15,4-1-15,-2 3 0,-3 0 16,-3 3-16,-3 2 0,-2 3 15,-3 1-15,-3 2 0,-5 3 16,-4 4-16,-1 0 0,-1 0 0,-8 2 16,-4 3-16,-2-1 15,0-2-15,-10 5 0,-4-2 16,2 2-16,3 0 0,-4-3 0,-2 0 16,2-4-16,2-1 0,-1-3 15,4-1-15,4-5 0,3-2 16,5-1-16,3 0 0,2 1 15</inkml:trace>
  <inkml:trace contextRef="#ctx0" brushRef="#br0" timeOffset="165553.9786">22054 4097 0,'0'0'15,"0"0"-15,0 0 0,0 0 0,0 0 16,25 12-16,-25-12 0,30 17 16,-30-17-16,36 26 0,-12-10 15,0 3-15,-1-1 0,9 7 16,3-2-16,-2-1 0,-2-4 15,5 4-15,-2-2 0,-3-3 16,-2-4-16,-3-2 0,-1-1 16,-5-1-16,-5-1 0,-3-2 15,-3-2-15,-6-1 0,-3-3 0,0 0 16,0 0-16,0 0 0</inkml:trace>
  <inkml:trace contextRef="#ctx0" brushRef="#br0" timeOffset="192458.9537">3079 12468 0,'0'0'0,"0"0"0,0 0 15,0 0-15,0 0 0,0 0 16,0 0-16,0 0 0,25-1 0,-25 1 15,0 0 1,38 2-16,-38-2 0,39 2 0,-12-1 16,2 0-16,3-1 0,16-1 15,11-2-15,5 0 16,4 0-16,25 0 0,21-2 16,10-1-16,-11-1 0,20 2 0,-1 2 15,44-4-15,-17 0 0,0 3 16,-2 2-16,-6 3 0,-4 2 15,0-3-15,-1 0 0,-3 2 16,-2 3-16,-1 3 0,1 0 16,-14-4-16,-9-3 0,-3 2 15,-1 2-15,-15-2 0,-7 1 0,-15-4 16,-10-4-16,-16-2 0,-9 0 16,-21-7-16,-17-3 0,-1 5 15,-1 3-15,1 2 0</inkml:trace>
  <inkml:trace contextRef="#ctx0" brushRef="#br0" timeOffset="195724.4676">6751 11864 0,'0'0'16,"0"0"-16,0 0 0,0 0 0,0 0 16,0 0-16,0 0 15,0 0-15,17-16 0,-17 16 0,0 0 16,0 0-16,0 0 0,19-18 16,-19 18-16,0 0 0,17-16 15,-10 9-15,2 1 0,1-2 16,1 0-16,3-2 0,0 0 15,2-1-15,-1 2 0,6-3 16,5 0-16,4-1 0,0 1 0,8 1 16,6-1-16,0 2 15,1 1-15,19-1 0,5-1 16,6 1-16,-6 4 0,21-4 0,7-3 16,-7 4-16,-8-1 0,49-3 15,16-1-15,-21 3 0,-15 3 16,14 1-16,7 2 0,-16 0 15,-10 1-15,14 2 0,11 2 16,-11-2-16,-8-3 0,15 5 16,12 2-16,-15-1 0,-12-2 0,19 3 15,14 0-15,-21 1 0,-12 2 16,14-2-16,13-1 16,-17 1-16,-12 0 0,17 1 0,10 0 15,-16-2-15,-12 0 0,14-1 16,12 1-16,-17-2 0,-10 1 0,14-2 15,10 0-15,-16 0 16,-12 0-16,13-1 0,8 1 16,-14-2-16,-12 1 0,14-1 0,10-1 15,-16 0-15,-10-1 0,12 0 16,9-1-16,-15 2 0,-9 0 16,13 0-16,10 0 0,-13 0 15,-11-1-15,13 1 0,9 2 16,-18 0-16,-12 0 0,18 1 15,13 0-15,-16 1 0,-10 0 0,3 0 16,4 1-16,-5-1 16,-6-1-16,13 1 0,8 2 15,-15 0-15,-12 1 0,12 1 0,7 1 16,-12-1-16,-8-1 0,8 0 16,6 1-16,-11-5 0,-7-6 15,7 1-15,5-1 0,-16 3 16,-13 0-16,11-3 0,6-2 15,-11 0-15,-9 1 0,2-6 16,1-4-16,-9 0 0,-7-1 0,1 0 16,1 1-16,-8 3 0,-5 0 15,-2-13-15,0-8 16,-6 8-16,-5 7 0,-2-2 0,-2-3 16,-4 3-16,-2 1 0,-6-3 15,-3-1-15,0 3 0,1 1 0,-5 3 16,-2-1-16,-2 1 15,-1 2-15,-8-2 0,-5 1 16,9 12-16,-1 2 0,-4-2 16,-5 2-16,5-1 0,0 2 0,-2 2 15,-1 2-15,2-1 0,1 0 16,3-1-16,0 0 0,3 1 16,0 0-16,2 1 0,1 0 15,1 1-15,1 3 0,3-5 16,-1 0-16,1 0 0,0 1 15,2 0-15,1 0 0,0 0 16,2-1-16,-2 1 0,2-1 16,-3 0-16,1 0 0,2 0 15,-2 1-15,2 1 0,1 1 0,0 1 16,0 0-16,0 0 0,0 3 16,2-2-16,0 2 0,-1 0 15,0 2-15,2 1 0,-1 2 16,2 1-16,2-1 0,0 0 15,-1 0-15,1 2 0,0-2 16,-1 2-16,2 1 0,0-3 16,-1 0-16,2 0 0,0 0 15,-1-3-15,-2-2 0,-1-2 16,-1 0-16,-1-2 0,0 0 0,-3-3 16,-4 1-16,1-4 0,-1-1 15,-2-2-15,1-2 0,-1 1 16,2 2-16,0 0 0</inkml:trace>
  <inkml:trace contextRef="#ctx0" brushRef="#br0" timeOffset="195927.5512">16799 10850 0,'0'0'0,"0"0"0,0 0 15,0 0-15,0 0 0,29 0 0,-29 0 16,27-7-16,-8 3 0,3-1 15,3-2-15,1-1 0,3 0 16,6-3-16,0-1 0,1-1 16,0-1-16,5-3 0,-5 0 15,-6-1-15,-5-1 0,-5 3 16,-3 4-16,-4 1 0</inkml:trace>
  <inkml:trace contextRef="#ctx0" brushRef="#br0" timeOffset="251284.3874">27375 6332 0,'0'0'0,"0"0"16,0 0-16,0 0 0,23 2 0,-23-2 15,22-3-15,-22 3 0,28-1 16,-11-1-16,0-1 0,2 2 16,1-1-16,1 0 0,1 1 15,8-1-15,-1 1 0,2-2 16,1 0-16,0 1 0,0 1 15,1 0-15,1 1 0,6-2 16,-1 0-16,0 1 0,2 1 16,-1 1-16,-2 3 0,1-4 15,0-2-15,5 1 0,-3-1 0,4 1 16,0 1-16,-3 0 0,-2 1 16,3-1-16,2-1 0,-1 1 15,-1 1-15,7 1 0,0 1 16,-3-3-16,-1 0 0,1 1 15,2 1-15,-3-1 0,-1-1 0,1 0 16,1 1-16,-1 2 16,0 1-16,-1-1 0,0 3 15,-1-3-15,1-2 0,6 2 16,-3-1-16,1 1 0,-1 1 0,-2 1 16,0 1-16,-2-3 0,-1-3 15,-1 1-15,-2 2 0,1 2 16,0 1-16,0-1 0,0-2 15,-2-1-15,0 1 0,-4 1 16,-2 5-16,2-5 0,2-4 0,-2 4 16,-1 3-16,-4-4 0,0-1 15,1 0-15,0-2 16,-3 1-16,0 2 0,-1-1 0,1-1 16,-3 3-16,-2-1 0,1 1 15,-2-1-15,-6 0 0,0-1 16,-2 1-16,0-1 0,2 0 15,-1-1-15,-4 1 0,-4 1 16,-1-2-16,1-1 0,-3 1 16,0 1-16,-2 1 0,-1-1 0,-1-2 15,2 4-15,-2-4 0</inkml:trace>
  <inkml:trace contextRef="#ctx0" brushRef="#br0" timeOffset="253049.9714">27334 4800 0,'0'0'0,"10"-1"0,6 0 15,4-2-15,2 1 0,15-4 0,8-1 16,12-2-16,0 2 0,13-3 16,2 1-16,-7 0 15,-5-1-15,8 1 0,-2-1 0,-12 2 16,-9 2-16,-7 1 0,-11 1 16,-7 1-16</inkml:trace>
  <inkml:trace contextRef="#ctx0" brushRef="#br0" timeOffset="253268.7332">27851 4845 0,'0'0'0,"-7"8"0,-2 2 0,-3 2 16,-1 2-16,-7 11 0,-1 8 15,-1 1-15,1 3 0,-7 9 16,1 1-16,-1 2 0,5-5 0,4-6 15,3-8-15,4-4 0,3-7 16,7-8-16,5-6 16,-1-2-16,0 1 0,0-2 0</inkml:trace>
  <inkml:trace contextRef="#ctx0" brushRef="#br0" timeOffset="253456.1869">27928 4989 0,'0'0'16,"0"0"-16,-4 21 0,1-5 0,0 2 16,-3 12-16,-1 7 15,2 0-15,-1-1 0,1 9 0,1 1 16,0-7-16,3-4 0,1-3 16,1-6-16,1-10 0,3-7 0,-3-2 15,0-1-15,0-3 0</inkml:trace>
  <inkml:trace contextRef="#ctx0" brushRef="#br0" timeOffset="253628.0325">28134 4934 0,'0'0'16,"0"0"-16,0 0 0,7 21 15,-2-12-15,-1 4 0,2 5 16,0-2-16,2 4 0,3 2 15,1-1-15,1-4 0,2-4 0,-4-1 16,-1-3-16,-1-1 0</inkml:trace>
  <inkml:trace contextRef="#ctx0" brushRef="#br0" timeOffset="253799.9186">28694 4485 0,'0'0'16,"0"0"-16,0 0 0,9 20 0,-9-20 0,7 21 15,-2-5-15,-2-1 16,0 2-16,1-3 0,-2-2 16,0-1-16</inkml:trace>
  <inkml:trace contextRef="#ctx0" brushRef="#br0" timeOffset="254081.1965">29151 4382 0,'0'0'0,"0"0"15,0 0-15,0 0 0,-14 28 0,14-28 16,-33 31-16,10-12 16,-3 2-16,-2 1 0,-4 3 15,-10 6-15,0-3 0,-8 6 16,3-4-16,6-6 0,5-3 15,0-3-15,8-3 0,7-5 16,7-1-16,10-5 0,10-6 0,5-3 16,5-5-16,13 0 0,8 1 15,4 0-15,3 0 0,11 0 16,2 0-16,-7 2 0,-3 2 16,7-1-16,-1 3 0,-14-1 0,-9 2 15,-8 0-15</inkml:trace>
  <inkml:trace contextRef="#ctx0" brushRef="#br0" timeOffset="254253.0038">29059 4736 0,'0'0'0,"0"0"0,0 0 0,-20 22 16,20-22-16,-22 25 0,5-6 15,1 0-15,-2 3 0,-4 7 16,1 1-16,2-1 0,3-1 0,-3 2 15,3-2-15,1-7 0,4-4 16,1-2-16,3-4 16,0-3-16</inkml:trace>
  <inkml:trace contextRef="#ctx0" brushRef="#br0" timeOffset="254737.4187">28956 4912 0,'0'0'0,"0"0"15,0 0-15,-10 29 0,6-15 0,-2 5 16,-1 4-16,0 1 0,0 0 16,0 6-16,-1 0 0,2-4 15,2-4-15,0-1 0,0-4 16,2-6-16,0-2 0,3-5 16,2-5-16,3-4 0,2-2 15,0-7-15,1-5 0,0-5 16,0-1-16,3-9 0,1 2 15,0 3-15,1 6 0,0 3 16,0 6-16,2 2 0,-1 3 0,2 3 16,0 4-16,-1 4 0,-2 3 15,0 4-15,0 0 0,0 5 16,1 3-16,-2 2 0,-4 1 16,0 0-16,1-1 0,-4-1 15,-3 0-15,-4-4 0,-3-1 16,-4 1-16,-4-3 0,-2 1 0,1-4 15,-4 0-15,-4-2 16,0-2-16,0-1 0,1-5 0,2-3 16,4-2-16,2-1 0,4-1 15,3 0-15,3 0 0,5-1 16,8 0-16,6 0 0,0 3 16,2 1-16,8-2 0,4 2 15,-2 1-15,-2 0 0,-1 3 16,-2 2-16,-4-1 0,-5 1 0,-2-1 15</inkml:trace>
  <inkml:trace contextRef="#ctx0" brushRef="#br0" timeOffset="255034.2059">28602 4974 0,'0'0'16,"0"0"-16,0 0 0,0 0 0,-7 26 16,7-26-16,-7 35 0,4-13 15,0 3-15,5 4 16,1 2-16,1 6 0,1-7 0,2 3 16,3-8-16,1 0 0,1-3 15,8-2-15,8-4 0,3-5 16,2-3-16,4-2 0,5-1 15,3-1-15,3-2 0,9 1 16,-1 0-16,-1 0 0,-1 0 0,4-5 16,-6-2-16,-14 2 0,-8 0 15,-8-1-15</inkml:trace>
  <inkml:trace contextRef="#ctx0" brushRef="#br0" timeOffset="255284.195">29593 4821 0,'0'0'0,"-1"13"0,0 7 16,0 3-16,0 3 0,-1 14 16,0 16-16,-1-5 0,1-1 0,2 2 15,2-6-15,1-9 16,-1-8-16,-1-1 0,0-7 15,1-9-15,3-3 0,2-8 16,3-6-16,2-8 0,2-5 0,-2-6 16,0-8-16,0 2 0,-2 6 0,-2 5 15</inkml:trace>
  <inkml:trace contextRef="#ctx0" brushRef="#br0" timeOffset="255471.7024">29909 4606 0,'0'0'0,"13"-1"16,6-1-16,3 1 0,2-2 16,17 2-16,16-2 15,-1 0-15,1-3 0,8 2 0,-4 0 16,-9 1-16,-8-1 0,-4 1 16,-8 0-16,-11 1 0,-7 0 15,-14 0-15,-11 0 0,3 0 16,3 1-16,0 0 0</inkml:trace>
  <inkml:trace contextRef="#ctx0" brushRef="#br0" timeOffset="255659.234">30200 4451 0,'0'0'0,"0"0"0,0 0 0,0 0 15,0 0-15,-10 26 0,10-26 16,-19 36-16,9-14 0,-2 3 15,-2 6-15,-2-2 0,1 1 0,-5 6 16,1 1-16,-1-1 0,3-7 16,2-6-16,4-3 0,3-5 15</inkml:trace>
  <inkml:trace contextRef="#ctx0" brushRef="#br0" timeOffset="255815.4531">29817 4859 0,'0'0'0,"0"0"16,0 0-16,0 0 0,9 24 0,-9-24 16,7 23-16,-4-12 0,0-1 15,2-1-15,-1 2 0,2-1 16,-1-2-16,-3-2 0,-2 0 16,0-2-16,0 1 0,0-2 15</inkml:trace>
  <inkml:trace contextRef="#ctx0" brushRef="#br0" timeOffset="256034.174">29953 4803 0,'0'0'0,"0"0"16,25-7-16,-7 4 0,2-2 0,13-1 15,6 0-15,1 1 0,1 1 0,13 2 16,2 2-16,-4-1 16,-5 1-16,2 0 0,-7 2 15,-9 1-15,-7 2 0,-6 1 16,-4 2-16,-7 1 0,-3 1 0,-10 1 15,-10 3-15,-1-2 16,-4 1-16,-5 2 0,-5 1 16,-8 2-16,-2 0 0,8-3 0,7-4 15,5-2-15</inkml:trace>
  <inkml:trace contextRef="#ctx0" brushRef="#br0" timeOffset="256206.0263">30012 4839 0,'0'0'0,"0"0"16,0 0-16,0 0 0,0 0 16,0 0-16,14 26 0,-14-26 15,3 26-15,-3-26 0,3 33 16,-1-16-16,1 0 0,1-1 16,1-3-16,1-1 0,0-1 15,-2-2-15,-1-1 0,1-1 0</inkml:trace>
  <inkml:trace contextRef="#ctx0" brushRef="#br0" timeOffset="256487.2774">30247 4805 0,'0'0'0,"0"0"16,0 0-16,0 0 0,0 0 0,0 0 16,1 26-16,-1-26 15,-9 23-15,9-23 0,-21 31 16,9-15-16,1-1 0,-1-1 15,-1 2-15,0-4 0,0-1 0,-4 1 16,2-3-16,1-2 16,3-2-16,2-3 0,2 0 15,5-2-15,2 0 0,6-2 0,3-2 16,3 1-16,4-1 0,7-1 16,4-3-16,0 2 0,-2-1 0,0 3 15,1 1-15,-5 2 16,-3 0-16,-1 1 0,-6 2 15,-4-1-15,-2 0 0,1 0 16</inkml:trace>
  <inkml:trace contextRef="#ctx0" brushRef="#br0" timeOffset="256659.131">29949 5163 0,'0'0'16,"0"0"-16,0 0 0,36-5 0,-19 3 15,4-1-15,4 0 0,7-2 16,0-1-16,0-1 0,-1 0 16,-2 2-16,-2 1 0,0 0 15,-5 1-15,-4 0 0</inkml:trace>
  <inkml:trace contextRef="#ctx0" brushRef="#br0" timeOffset="256846.6437">30000 5266 0,'0'0'16,"0"0"-16,0 0 0,-9 22 0,5-12 15,0 2-15,-1 2 0,1 2 16,-2 0-16,0 3 0,-1-1 16,1-1-16,1-2 0,1-5 15,0-7-15,1 1 0,1-1 0,0-1 16</inkml:trace>
  <inkml:trace contextRef="#ctx0" brushRef="#br0" timeOffset="257159.169">30107 5361 0,'0'0'0,"0"0"0,0 0 0,0 0 16,22 17-16,-22-17 0,28 12 15,-12-7-15,1-1 0,2 0 16,1 0-16,1-2 0,0-2 0,4-1 15,-2-1-15,-4-2 0,-3 1 16,-3-3-16,-2-1 16,-2 2-16,-3 2 0,-6-4 0,-6-1 15,-2-2-15,0-1 0,-3-1 16,-2 0-16,4 1 0,0 0 0,2 1 16,2 1-16,2 0 15,3 1-15,9 1 0,7 1 16,2 0-16,3 1 0,6 1 15,4 3-15,-3 2 0,-1 1 16,5 3-16,0 4 0,-7 0 0,-4 0 16,-4-1-16,-3-3 0,-3 0 15</inkml:trace>
  <inkml:trace contextRef="#ctx0" brushRef="#br0" timeOffset="264924.3814">28948 6547 0,'0'0'0,"0"0"16,0 0-16,0 0 0,0 0 0,13 23 15,-13-23-15,0 0 16,6 28-16,-6-28 0,1 32 16,-3-16-16,-1-1 0,-3 5 15,-1 1-15,-1-1 0,0-2 0,-2 6 16,0 1-16,1-1 0,2-3 15,0-3-15,2-2 16,0-2-16,2-3 0,1-4 16,1 0-16,-1-3 0,1-1 0,1-3 15,5-4-15,-2 0 0,1-3 16,3-2-16,2 0 0,1-4 16,1-1-16,4-4 0,2-1 15,0 1-15,2 3 0,0 0 16,1 0-16,-3 2 0,1-1 0,-2 4 15,-2 3-15,-1 1 0,-1 3 16,0 2-16,-1 1 0,-1 3 16,-1 4-16,-2 1 0,-3 2 15,-2 3-15,-1 2 0,-1-1 16,0 0-16,-1 0 0,0-1 0,-1 0 16,0-1-16,0-1 15,-1-3-15,1 0 0,0-1 16,1-1-16,1 0 0,0-4 15,0-2-15,4-3 0,1-2 0,2-3 16,4 0-16,3-2 0,0-2 16,6-7-16,2-2 0,2 3 15,3 0-15,0 3 0,2 3 16,4-2-16,-1 0 0,-1 3 16,-1 4-16,-5 3 0,-3 4 0,-3 4 15,-4 2-15,-2 3 16,-2 2-16,-3 5 0,-4 3 15,-1 0-15,-3 2 0,-3 0 0,0 0 16,-1 0-16,-3-2 0,1 2 16,-2-2-16,2-2 0,2-2 15,1-3-15,0-1 0,1-4 16</inkml:trace>
  <inkml:trace contextRef="#ctx0" brushRef="#br0" timeOffset="265283.7466">29921 6700 0,'0'0'0,"0"0"0,0 0 0,0 0 16,-19 18-16,19-18 0,-20 25 15,10-8-15,0 2 0,2 0 16,0 1-16,2-2 0,3-2 15,4 2-15,5-1 0,4-4 0,3-3 16,2-7-16,4-3 0,0-2 16,-1-3-16,3-2 0,1-3 15,-1-1-15,-2-1 0,0-8 16,-5-2-16,-3 1 0,-2 2 16,-5 0-16,-2 0 0,-7 1 15,-3 0-15,-5 3 0,-4 5 16,-3 2-16,-1 2 0,-2 3 15,-3 3-15,2 3 0,2 0 0,3 4 16,3 0-16,4 2 0,3 3 16,7-2-16,4 2 0,0-3 15,0-2-15,-1 0 0</inkml:trace>
  <inkml:trace contextRef="#ctx0" brushRef="#br0" timeOffset="265627.4789">30418 6618 0,'0'0'0,"0"0"16,0 0-16,0 0 0,0 0 15,-2 32-15,2-32 0,-8 28 16,8-28-16,-15 37 0,4-16 16,0 0-16,1 0 0,-1 3 15,1-2-15,1-5 0,2-3 0,2-2 16,0-3-16,2-3 15,1-3-15,2-3 0,1-7 16,1 0-16,1 1 0,4-5 0,2-3 16,2-5-16,1-2 0,0 1 15,1-1-15,0 3 0,-2 2 16,-2 3-16,3 1 0,-3 4 16,2 0-16,-1 5 0,0 3 15,2 2-15,2 0 0,0 5 16,3 1-16,-2 1 0,0-1 0,4 4 15,2 2-15,-3-1 0,-3-2 16,-2-3-16</inkml:trace>
  <inkml:trace contextRef="#ctx0" brushRef="#br0" timeOffset="266096.2327">31172 6723 0,'0'0'0,"0"0"0,0 0 16,0 0-16,0 0 0,0 0 0,-3-19 16,3 19-16,0 0 0,-20-19 15,11 12-15,-2 2 0,-2 2 0,-3-1 16,-2 2-16,-2-1 16,0 3-16,-3 3 0,-2 0 15,-7 4-15,2 1 0,2 5 16,3 4-16,1-1 0,2 1 15,-1 5-15,6-1 0,5 0 0,4-1 16,6-2-16,4-1 16,5-3-16,4-3 0,7-1 0,7-3 15,-1-3-15,1-4 0,3-3 16,0-1-16,-1-3 0,-2-2 16,-2-1-16,-1-1 0,-2-1 15,-1-2-15,-2 0 0,-2-3 16,-3 3-16,-1 0 0,-3 3 15,-3 0-15,1 2 0,-2 1 0,0 4 16,-1 1-16,-1 3 0,-2 0 16,1 5-16,0 2 0,0 2 15,-1 2-15,0 2 0,0 5 16,0-2-16,0 1 0,3 0 16,-1-1-16,2-3 0,2-2 15,2 5-15,1 2 0,0-2 0,-2-3 16,-2-2-16</inkml:trace>
  <inkml:trace contextRef="#ctx0" brushRef="#br0" timeOffset="266361.8125">31651 6386 0,'0'0'0,"0"0"15,0 0-15,0 0 0,0 0 0,-4 29 16,4-29-16,-17 37 0,4-12 16,-2 5-16,-4 6 0,-3 7 15,2-2-15,-1 4 0,4-4 16,3-4-16,2-6 0,7 1 16,4-7-16,6-9 0,5-2 0,7-3 15,6-1-15,2-3 16,2-2-16,6-6 0,4-4 0,-6 2 15,-7-1-15,-4 1 0</inkml:trace>
  <inkml:trace contextRef="#ctx0" brushRef="#br0" timeOffset="268205.5519">28165 6717 0,'0'0'0,"0"0"16,0 0-16,0 0 0,0 0 0,0 0 15,0 0-15,0 0 16,0 0-16,0 0 0,0 0 16,0 0-16,-21 12 0,21-12 15,0 0-15,-20 22 0,20-22 0,-18 21 16,8-6-16,0 1 15,1 0-15,1 0 0,-1 1 16,0-1-16,1 1 0,-1 3 0,2-2 16,0-3-16,2-4 0,0 0 15,2-3-15,1-2 0,0-2 16,2-4-16,0 0 0,0 0 16,1-4-16,0 1 0,0 0 15,0 0-15</inkml:trace>
  <inkml:trace contextRef="#ctx0" brushRef="#br0" timeOffset="268377.4107">28103 6444 0,'0'0'0,"0"0"15,0 0-15,0 0 0,25 4 0,-25-4 16,0 0-16,31 11 0,-17-8 15,1 2-15,0 2 0,-1 0 16,0 0-16,-3-3 0,-1 1 16,-2-1-16</inkml:trace>
  <inkml:trace contextRef="#ctx0" brushRef="#br0" timeOffset="269096.0745">28416 6627 0,'0'0'0,"0"0"16,0 0-16,0 0 0,0 0 0,-2 26 16,2-26-16,-8 22 0,8-22 0,-10 28 15,3-11-15,1-1 16,-2 1-16,0 1 0,0 0 16,0-1-16,0-2 0,-1 3 15,2-2-15,1-3 0,1-2 0,0-1 16,1-2-16,2-2 0,0-2 15,1-1-15,1-3 16,0 0-16,0 0 0,0-5 0,3-1 16,0-1-16,0-3 0,3-2 15,1-2-15,3-1 0,1 0 16,7-4-16,1-2 0,-2 4 16,1 1-16,0 1 0,-1-1 15,0 4-15,-2 1 0,0 2 16,-3 3-16,-1 3 0,-2 0 0,-1 3 15,0 4-15,-2 0 0,-2 0 16,-2 5-16,-1 2 0,-2 1 16,-1 1-16,-1 2 0,-1-1 15,1 2-15,0-1 0,0-1 16,-2 3-16,1-4 0,-1-2 16,2-1-16,0 0 0,0-1 15,1-1-15,0-1 0,1-3 16,0 0-16,0-1 0,1-3 0,0-5 15,2 0-15,0-2 0,3-2 16,1-2-16,3-2 0,1-1 16,4-2-16,3 0 15,-1-2-15,0-1 0,0 1 0,2 2 16,-2 0-16,1 3 0,-2 0 16,0 3-16,-4 2 0,-2 1 0,-2 1 15,0 3-15,-2 2 16,1 3-16,-3 2 0,-1 2 0,-2 3 15,-1-1-15,-2 4 0,-1 0 16,-1 1-16,0-1 0,-1 0 16,0 1-16,0 0 0,1-2 15,-1 1-15,1 1 0,-1-2 16,2-1-16,-1-1 0,2 2 16,0-1-16,0-1 0,1 0 15,1 2-15,1-3 0,0 0 0,0-3 16,0-1-16,0 0 0</inkml:trace>
  <inkml:trace contextRef="#ctx0" brushRef="#br0" timeOffset="270002.3397">27827 7313 0,'0'0'16,"0"0"-16,0 0 0,0 0 0,0 0 15,0 0-15,30 3 16,-30-3-16,24 2 0,-24-2 0,36 2 16,-17-2-16,3 0 0,4-2 15,1-1-15,3 1 0,2 0 16,12-2-16,2 0 0,2 0 16,-1 0-16,16-2 0,2 2 15,7-3-15,-6 1 0,6-2 16,4 1-16,5-3 0,-7 3 0,15-1 15,4 3-15,-9-1 0,-6 2 16,46-5-16,-4 1 16,-18 0-16,-10 0 0,3 4 0,3 3 15,-7-1-15,-4-2 0,3-1 16,0 1-16,-9 0 0,-8-1 0,7 5 16,2 4-16,-11-4 15,-8-2-15,3 1 0,2-2 16,-9 4-16,-7 1 0,1-3 15,-1-2-15,-4 0 0,-4 0 0,-1 1 16,-1 1-16,-9 0 0,-6 2 16,-1 1-16,-2 2 0,-1-4 15,-1-4-15,0 5 0,-1 2 16,-4-3-16,-4-2 0,-3 0 16,-1-1-16,-6 3 0,0 0 0,0-2 15,0 2-15,-1 0 16,0 2-16,-2-2 0,3 0 15,-3 0-15,2 0 0,-2 0 0,2-3 16,-2 3-16,0 0 0,0 0 16,0 0-16,0 0 0,0 0 15,1-2-15,-1 2 0,0 0 16,0 0-16,0 0 0,0 0 16,0 0-16,0 0 0,0 0 15,0 0-15,0 0 0,0 0 16,0 0-16,0 0 0,0 0 15,0 0-15,0 0 0,0 0 16,0 0-16,0 0 0,0 0 0,0 0 16,0 0-16,0 0 0,0 0 15,0 0-15,0 0 0,0 0 16,0 0-16,0 0 0,0 0 16,0 0-16,0 0 0,0 0 15,0 0-15,0 0 0,0 0 16,0 0-16,0 0 0,0 0 0,0 0 15,0 0-15,-8 2 0,-1-2 16,2 0-16,0 0 0,7 0 16</inkml:trace>
  <inkml:trace contextRef="#ctx0" brushRef="#br0" timeOffset="291798.2189">2441 7381 0,'0'0'0,"0"0"15,0 0-15,0 0 0,0 0 0,0 0 16,0 0-16,31-6 0,-31 6 16,22-3-16,-22 3 15,29-2-15,-13 2 0,3 0 0,3 0 16,0-2-16,0 0 0,3 1 15,5 0-15,6 0 0,0-2 0,2 0 16,5 2-16,6-1 16,-3 2-16,1-4 0,5-2 15,-4 2-15,-4 2 0,13 1 16,5 0-16,-8 0 0,-7-1 0,14-2 16,2-1-16,-3 0 0,-2 1 15,12 0-15,4 0 16,-13 3-16,-11 1 0,10 0 0,5-2 15,-4 3-15,-2 1 0,36-2 16,-4 0-16,-14-3 0,-15 1 16,13-3-16,7 1 0,-10 0 15,-10 1-15,9 2 0,7 1 16,-8 0-16,-4 1 0,7-1 16,4-1-16,-8 2 0,-4 0 0,12-3 15,11-2-15,-18 3 0,-7 2 16,11-1-16,7-2 0,-6 2 15,-5-1-15,10 0 0,11-1 16,-16 1-16,-10 2 0,11-2 16,9-2-16,-8 1 0,-5 0 0,9 0 15,7 1-15,-13 0 16,-9 2-16,14-1 0,8-1 16,-9 1-16,-9 1 0,11-1 15,9 1-15,-12 1 0,-7 0 0,8 0 16,5 1-16,-7-2 0,-5 0 15,10-2-15,10 0 0,-14-1 16,-6 4-16,9-1 0,7 2 16,-9-1-16,-9 0 0,12-1 15,7 2-15,-9-2 0,-7 1 0,10-1 16,4 1-16,-6 0 16,-6 0-16,10 1 0,6 1 15,-9-2-15,-7-1 0,7 0 0,6-1 16,-6 4-16,-6 4 0,12-2 15,8-3-15,-13-2 0,-8 1 16,10-2-16,7-4 0,-11 4 16,-7 2-16,14 4 0,10 2 15,-14-6-15,-9-2 0,13 2 16,10 0-16,-12 1 0,-10-2 0,13-1 16,10 1-16,-12 1 0,-8 2 15,10 0-15,7-1 16,-9-2-16,-5 1 0,11 0 0,6 2 15,-13 1-15,-8 0 0,15-3 16,10-2-16,-15 0 0,-9 2 16,16 3-16,11 2 0,-12-3 15,-9-3-15,9 5 0,6 1 16,-8-3-16,-6-1 0,14-3 16,11-2-16,-10 0 0,-10-1 0,9 3 15,6 3-15,-10-2 0,-5-1 16,11 1-16,9 1 15,-15-4-15,-9 0 0,14 1 0,9 1 16,-10 1-16,-7 0 0,8 2 16,6-1-16,-17 3 0,-13 1 0,15-6 15,11-5-15,-9 5 16,-8 3-16,5-1 0,5 2 16,-18-2-16,-13 0 0,9 2 15,7 2-15,-11-4 0,-5-4 0,0 1 16,0-2-16,-7 3 0,-5 3 15,-4-4-15,0-4 16,-10-3-16,-7-1 0,-4 8 0,-4 6 16,-9-3-16,-7-2 0,-5 0 15,-6 0-15,-2 1 0,-3 0 0,3 0 16,0 0-16,3 0 0</inkml:trace>
  <inkml:trace contextRef="#ctx0" brushRef="#br0" timeOffset="292501.3136">17201 6821 0,'0'0'0,"0"0"16,0 0-16,30-14 0,-30 14 0,31-14 16,-9 7-16,2 0 0,-1 1 15,10-3-15,3-1 16,-1 1-16,1 0 0,3 0 0,-2 1 15,-6 2-15,-5 0 0,-3 4 16,-3 4-16,-6 3 0,-4 1 16,-6 7-16,-5 5 0,-3 0 15,-1 2-15,-5 6 0,-3 3 16,-4-1-16,-1-1 0,-1 0 16,-4 0-16,-2 1 0,1-5 0,-4-1 15,-3-3-15,3-2 16,2-2-16,0-3 0,-2-3 15,3-3-15,3-5 0,4 0 0,5 0 16,2 0-16</inkml:trace>
  <inkml:trace contextRef="#ctx0" brushRef="#br0" timeOffset="292657.5345">17332 6854 0,'0'0'0,"0"0"0,0 0 16,0 0-16,19 24 0,-19-24 0,19 25 15,-8-11-15,0 2 0,2 0 16,-1-1-16,-1 1 0,-1-1 16,4 3-16,0-3 0,3-3 15,0-2-15,-2-1 0,-3-3 16,-1 0-16</inkml:trace>
  <inkml:trace contextRef="#ctx0" brushRef="#br0" timeOffset="293048.0908">18021 6572 0,'0'0'0,"0"0"16,0 0-16,0 0 0,-4 31 0,4-31 16,-6 30-16,3-11 0,-1-1 15,0 1-15,-1 2 16,1-3-16,1-4 0,-1 0 15,2-3-15,0-1 0,0-3 0,0-4 16,2-3-16,0 0 0,0-6 16,3-3-16,2-1 0,4-2 15,2-2-15,7-5 0,3-2 16,1 3-16,0 1 0,2 2 16,2 3-16,3 0 0,0 4 0,-3 4 15,0 5-15,-2 4 0,-1 4 16,-3 5-16,-2 4 0,-5 3 15,-3 1-15,-4 3 0,-1 3 16,-2-3-16,-1-4 0,-3-1 16,-3 0-16,-2-2 0,-1 0 15,-2-4-15,-2-1 0,-1-4 16,-2 1-16,5-4 0,0 0 16,2-1-16</inkml:trace>
  <inkml:trace contextRef="#ctx0" brushRef="#br0" timeOffset="293219.9899">18264 6813 0,'0'0'0,"0"0"0,0 0 16,0 0-16,-14 25 0,14-25 15,-16 33-15,6-14 0,-1 1 0,0 3 16,-2 0-16,-2 6 0,0-3 16,-2 0-16,1 0 15,-1-3-15,0-1 0,1 1 16,3-5-16,2-4 0</inkml:trace>
  <inkml:trace contextRef="#ctx0" brushRef="#br0" timeOffset="293360.5972">18188 7100 0,'0'0'0,"0"0"0,0 0 16,16 17-16,-16-17 0,15 18 0,-5-7 15,0 2-15,1 0 0,2 0 16,3-1-16,1-3 0,3-4 15,2 1-15,-3-1 0,-4 0 16</inkml:trace>
  <inkml:trace contextRef="#ctx0" brushRef="#br0" timeOffset="293610.5679">18972 6364 0,'0'0'0,"0"0"0,0 0 16,0 0-16,0 0 0,-12 22 16,12-22-16,-11 20 0,11-20 0,-9 21 15,9-21-15,-1 22 16,3-14-16,5-2 0,4-2 16,3-1-16,4-1 0,2-1 15,1-2-15,0 0 0,0-2 0,3 0 16,-3 0-16,-4 1 0,-2 1 15,-3-2-15</inkml:trace>
  <inkml:trace contextRef="#ctx0" brushRef="#br0" timeOffset="293782.4937">18774 6712 0,'0'0'15,"0"0"-15,0 0 0,2 19 0,-2-19 16,6 23-16,-6-23 0,8 36 15,-3-18-15,-1 1 0,1-1 16,-1-2-16,1-1 0,1 2 16,-2-4-16,1-1 0,-2-3 15,0-1-15,0-2 0,-1-1 16</inkml:trace>
  <inkml:trace contextRef="#ctx0" brushRef="#br0" timeOffset="294063.6692">18855 6746 0,'0'0'0,"0"0"0,0 0 0,27-3 16,-27 3-16,22-2 0,-8 1 16,1 0-16,0 1 0,-1 1 15,1 0-15,-2 1 0,-2 1 16,-2 3-16,-5 2 0,-4 1 0,-3 0 16,-6 1-16,-3 0 15,-7 3-15,-2 3 0,-2-1 0,-1 1 16,4-2-16,2-1 0,2 1 15,4-2-15,4-2 16,3-2-16,12-1 0,7-1 0,4-3 16,2-3-16,5 0 0,5-1 15,3 0-15,-2 1 0,-3 1 16,-4 2-16,-4 1 0,-4-1 16,-1 0-16,-4 0 0,-3-2 0</inkml:trace>
  <inkml:trace contextRef="#ctx0" brushRef="#br0" timeOffset="294235.5847">18693 7236 0,'0'0'0,"0"0"16,23-3-16,-5 1 0,3 1 0,11-1 15,4-3-15,2 2 0,0 0 16,12-1-16,2 0 0,-4 2 15,-1 0-15,-3 0 0,-10 1 16,-8 0-16</inkml:trace>
  <inkml:trace contextRef="#ctx0" brushRef="#br0" timeOffset="294407.4091">19904 7224 0,'0'0'0,"0"0"0,0 0 16,0 0-16,0 0 0,0 0 15,0 0-15,4 22 0</inkml:trace>
  <inkml:trace contextRef="#ctx0" brushRef="#br0" timeOffset="300688.381">3259 8283 0,'0'0'0,"0"0"16,0 0-16,0 0 0,0 0 0,0 0 15,0 0-15,0 0 0,0 0 16,23 14-16,-23-14 0,0 0 15,28 6-15,-28-6 0,23 3 16,-9-2-16,-1 0 0,4 1 16,2-1-16,0 0 0,2 1 0,1-1 15,0-1-15,4 0 16,-1 0-16,7 1 0,2 1 16,-2-2-16,2 0 0,-1-1 15,4-1-15,7 1 0,-2 0 0,2 2 16,1 0-16,-1 0 0,0 0 15,9 0-15,0-1 16,-2 0-16,0 0 0,-1 2 0,1 0 16,4 0-16,-3-1 0,2 0 15,3 0-15,-5-1 0,0-1 0,2 1 16,1 1-16,10 0 0,-5-1 16,1-1-16,2-1 15,-7 0-15,-4 2 0,13-1 16,2 1-16,9 0 0,-14 0 0,2 0 15,0 1-15,-2 1 0,-2 1 16,0 0-16,1-1 0,-2-4 16,-5 0-16,6 3 0,2 3 15,-3-4-15,-1-4 0,3 0 16,0-1-16,-7 4 0,-4 1 0,7-3 16,6-1-16,-7 3 0,-4 1 15,5 1-15,5-1 16,-4 1-16,0 1 0,4-1 0,5 0 15,-11-1-15,-8 2 0,7-4 16,5 2-16,1 2 0,-1 1 16,3-3-16,0-2 0,-5-1 15,-4-1-15,6 2 0,4 1 16,-4-2-16,-2 0 0,7 5 16,6 3-16,-11-3 0,-7-2 0,8-1 15,5 1-15,-5-1 16,-2 1-16,3-2 0,2-1 0,-5 1 15,-3 2-15,6-2 0,2 0 16,-1 0-16,-3 1 0,7 0 16,3 0-16,-8 0 0,-7 1 15,10-1-15,3 1 0,-5 0 16,-4-1-16,5-3 0,2-1 16,-3 4-16,-3 2 0,4-2 15,5-4-15,-8 2 0,-2 2 0,1-3 16,4 0-16,-2 2 15,-1 0-15,3 1 0,2 1 0,-8 2 16,-6 0-16,5 3 0,4 0 16,-1-3-16,-2-4 0,5-1 15,2 1-15,-7 0 0,-4 2 16,5 2-16,4-2 0,-2-2 16,-1-1-16,2 4 0,-1 3 15,-3 0-15,-5-1 0,7-2 0,6-2 16,-5 1-16,-3 2 0,2 1 15,1 1-15,-4-2 0,-2-2 16,8 1-16,5 2 0,-5-1 16,-4 0-16,2-2 0,3-2 15,-6 1-15,-7 1 0,9 1 16,4 2-16,-4 0 0,-1 0 0,5-1 16,2-1-16,-6-1 0,-6 0 15,6 0-15,4-1 16,-7 1-16,-5 1 0,4 0 0,4 3 15,-2-3-15,0-1 0,6 0 16,3-1-16,-11 1 0,-7 2 16,5-1-16,3 2 0,1-2 15,1 2-15,2-2 0,1 1 16,-11-1-16,-9 1 0,10-1 16,7 1-16,-5 1 0,-3-1 0,1 2 15,1 0-15,-2-2 16,-2-1-16,5 2 0,3-1 15,-6-1-15,-5-1 0,9-1 0,3 1 16,-5-1-16,-6 0 0,5 1 16,1 2-16,-1 0 0,0-1 15,2-1-15,3-1 0,-6 0 16,-4 1-16,3 0 0,2 0 16,-5 1-16,-3 0 0,8 2 15,5 0-15,-6 0 0,-5 1 0,4-3 16,3 1-16,0-3 0,0-1 15,2 2-15,0 2 0,-3-1 16,-3 0-16,4 2 0,2-1 16,-8 1-16,-7-1 0,10-1 15,5 0-15,-6-1 0,-4-1 16,3 1-16,3 0 0,-2 1 16,-1-1-16,-1 0 0,1 0 15,-2 0-15,-1 0 0,3-1 0,1-1 16,-5 3-16,-3 2 0,4-2 15,3-2-15,-2-1 0,-2-2 16,3 4-16,0 3 0,-6 1 16,-5 1-16,7-2 0,5 0 15,-7-2-15,-3 1 0,4-2 16,3 0-16,-21 4 0,2 3 16,8-3-16,7-1 0,-5-4 0,-1-1 15,6 2-15,4 4 16,-4-5-16,-2-3 0,5 2 15,5 1-15,-5-1 0,-3 0 0,4-1 16,4 2-16,-3 2 0,-2 0 16,3-3-16,2-3 0,-2 0 15,-2 0-15,2 3 0,2 2 16,-3-1-16,0 0 0,5 0 16,-1-1-16,-8 0 0,-2 0 0,11 0 15,2 0-15,-12 0 0,-4 0 16,6-1-16,5 1 15,-6 0-15,-4 1 0,7 0 0,4-1 16,-5 3-16,-3 3 0,6-4 16,6-2-16,-3-1 0,-3-2 0,22 3 15,-6 2-15,-23 0 16,3 0-16,28 0 0,-3-3 16,-10 2-16,-7 1 0,6 3 15,6-1-15,-11-1 0,-8-2 0,6-1 16,4-1-16,-1 0 0,0 0 15,-3 3-15,1 1 0,0-1 16,1-1-16,2 0 0,3 0 16,-10 1-16,-5 0 0,10 0 15,6 0-15,-8 1 0,-5-1 16,3-1-16,2-2 0,0 1 16,-1 0-16,2 2 0,2 2 15,0-1-15,0-1 0,2-1 0,3-1 16,-9 2-16,-4 1 0,9-4 15,8-2-15,-3 2 0,-4-1 16,6 2-16,7 0 0,-11 1 16,-6 3-16,5-3 0,5 0 15,-6-1-15,-4-2 0,4 2 16,1 0-16,1 1 0,2 1 0,0 0 16,3 2-16,-8-4 15,-6-1-15,9 0 0,4 0 16,-2 4-16,-2 3 0,4-1 0,2-1 15,-6 1-15,-5 2 0,6-7 16,6-1-16,-6 1 0,-2 0 0,5 0 16,5-2-16,-6 4 15,-4 1-15,6 2 0,4 1 16,-5-2-16,-3-1 0,6 3 16,4-1-16,-5 4 0,-3 1 0,6-4 15,3-2-15,-4-1 0,-4-1 16,6 3-16,5 1 0,-7-1 15,-5-1-15,4 0 0,3-1 16,-3 0-16,-4 0 0,9 1 16,4 1-16,-10-1 0,-4 0 0,5 0 15,2 0-15,-8 1 16,-4 0-16,8-2 0,4-3 16,-2-1-16,-1-4 0,3 4 15,3 3-15,-12-1 0,-6 1 0,7 0 16,5 0-16,-2 0 0,-2 1 15,3 0-15,3-1 0,-8 1 16,-4 2-16,6-5 0,3 0 16,-1 0-16,-1-1 0,-2 0 15,0 0-15,-1 3 0,-3 2 16,7 0-16,8 1 0,-9-3 16,-5-1-16,5 2 0,2 2 15,-4 0-15,-3-1 0,6-4 16,3-2-16,-6 5 0,-4 3 0,5-1 15,3 0-15,-5-3 0,-2-2 16,3 1-16,3 1 0,-5-1 16,-3 1-16,2 2 0,3 3 15,-3-6-15,-2-5 0,6 3 16,6 3-16,-6 3 0,-5 2 0,4-2 16,4-2-16,-3 0 0,0 0 15,-1 0-15,1-1 16,-6-1-16,-4-1 0,5 2 0,4 2 15,-8-1-15,-2 0 0,4-1 16,2 0-16,-3-1 0,0 0 16,0 1-16,-1 1 0,0 3 15,-3 0-15,8-2 0,3-2 16,-7 0-16,-5 0 0,2 3 16,3 4-16,-2-6 0,-3-1 0,3 3 15,1 1-15,1-5 0,-1-2 16,1 2-16,2 3 0,-6 0 15,-4 2-15,5-3 0,4-4 16,-5 9-16,-3 4 0,4-4 16,0-4-16,-4-2 0,-2-2 15,2 2-15,2 2 0,-6-2 16,-1-1-16,1 0 0,2 0 16,-5 3-16,-2 3 0,3-4 15,2-2-15,-20 0 0,1 1 0,4 1 16,1-1-16,-1-2 15,1-2-15,-1 3 0,1 3 16,-6-1-16,-3-3 0,0 2 0,0 1 16,-4 0-16,0-1 0,1 0 15,1-1-15,-4 2 0,-3 2 16,0 2-16,0 0 0,-3 1 16,-1 0-16,1-1 0,-2 0 15,-1-2-15</inkml:trace>
  <inkml:trace contextRef="#ctx0" brushRef="#br0" timeOffset="307969.2863">16789 7195 0,'0'0'0,"0"0"0,0 0 15,0 0-15,-29-3 0,29 3 16,-24-2-16,11 1 0,-1-2 16,-3 2-16,-1-1 0,-1-1 15,1 0-15,-7-1 0,-2 2 16,1-1-16,-1-1 0,0 1 16,-1 1-16,0-1 0,-1 2 0,-7 0 15,-1 0-15,3 1 0,2 0 16,-2 2-16,-1-1 15,2 0-15,1-1 0,0 2 0,-1 0 16,-1 1-16,3 3 0,-8-1 16,3 0-16,0 0 0,2 1 15,0 0-15,0 2 0,2 0 16,1 1-16,-2 1 0,-1 0 16,3 2-16,1 0 0,-2 1 0,-1 1 15,2-1-15,2-2 0,2 1 16,-1 3-16,2-2 0,1 1 15,-2 2-15,1 3 16,2-3-16,5-3 0,-1 2 0,0 0 16,1 1-16,2 0 0,-1 1 15,0 4-15,3-2 0,0 1 0,2 2 16,0 2-16,2-3 16,1 0-16,1 0 0,2 2 15,0-2-15,0 2 0,2 1 0,-1-1 16,2 0-16,1-4 0,0 2 15,1 0-15,1-3 0,0 0 16,1 0-16,1 3 0,1 0 16,0 0-16,1-1 0,0 0 15,0-2-15,1-1 0,1 1 16,2 2-16,0-1 0,1-2 0,1 1 16,1 3-16,1-5 0,2-1 15,3-1-15,0-1 16,1 0-16,-2 0 0,3-1 0,2 0 15,1 0-15,-1-1 0,3 0 16,-1 1-16,-1-2 0,-1-2 16,5 2-16,2-2 0,-1 1 15,-1-1-15,3 0 0,1 1 16,-1-1-16,-2-1 0,3 0 16,1 0-16,-2 0 0,0-3 0,7 1 15,2 0-15,-5 0 16,-3-1-16,3-1 0,3-1 15,-5-1-15,0-1 0,1 1 0,1 1 16,-2-1-16,-3-1 0,3 2 16,1 0-16,0-1 0,-1-2 0,2-1 15,1 0-15,-4 0 16,-1 1-16,3-3 0,2 1 16,-2 0-16,-1 1 0,-1-3 15,2 0-15,0 1 0,0 0 0,1-4 16,-1 0-16,-3 3 0,0 2 15,1-2-15,2-4 0,-3 0 16,-1 1-16,0 0 0,2 0 16,-2 0-16,1-2 0,0 2 15,0-1-15,-2 1 0,-4 0 16,2-2-16,3 1 0,-3-2 16,-3 0-16,-1 0 0,4 2 15,-5-1-15,0-3 0,1 0 0,1-1 16,-3-1-16,-4 0 0,-1 0 15,0-4-15,-4 5 0,-1-1 16,0-2-16,-2-1 16,0 0-16,-2 0 0,0-2 0,-2 1 15,0-1-15,-1 2 0,-1-2 16,0-2-16,-1 1 0,0 2 0,-2-3 16,-2 0-16,0 1 15,-2 0-15,-2-2 0,-2-2 0,-1 2 16,-1 1-16,-2 2 0,-1-1 15,1 1-15,0 2 0,-1-3 16,-3 2-16,0-2 0,2 0 16,-3 3-16,-1 3 0,2 0 15,1 0-15,-6-2 0,-1-1 16,4 6-16,0 0 0,-1-1 16,0 0-16,0 1 0,0 1 0,-6-1 15,-2 1-15,7 2 0,0 1 16,-6 1-16,0 2 15,3-2-15,1-2 0,-7-2 0,-1 2 16,1 0-16,1 1 0,-2-1 16,-3 2-16,1 1 0,3 0 15,-1 1-15,0 1 0,2 1 16,3 1-16,-3 1 0,-1 0 16,3 2-16,3 2 0,1-1 15,2 1-15,5-2 0,2 0 0,4-1 16,2 0-16,2 0 0</inkml:trace>
  <inkml:trace contextRef="#ctx0" brushRef="#br0" timeOffset="308969.246">17320 7399 0,'0'0'0,"0"0"0,0 0 15,0 0-15,0 0 0,0 0 16,0 0-16,0 0 0,0 0 0,11 30 16,-11-30-16,6 31 0,-2-12 15,0 6-15,0 6 16,2 1-16,-1 3 0,3 14 0,1 3 15,1 10-15,0-5 0,1 9 16,-1-3-16,-1-6 0,-2-5 16,3 1-16,0-5 0,-1-6 15,-1-5-15,-2-4 0,1-4 16,-2-5-16,1-4 0,-2-3 16,1-5-16,-2-3 0,0-1 0,0-10 15,-2-7-15,-1 3 0,0 2 16,0 1-16</inkml:trace>
  <inkml:trace contextRef="#ctx0" brushRef="#br0" timeOffset="310469.168">17236 7487 0,'0'0'0,"0"0"0,0 0 15,0 0-15,0 0 0,0 0 16,14-16-16,-14 16 0,0 0 0,28-3 16,-28 3-16,32-3 15,-11 3-15,4-1 0,5 1 16,2-1-16,1 1 0,18 0 16,5 1-16,11-2 0,-3-2 0,20 0 15,4-1-15,-5 2 0,-5 1 16,20-3-16,16-2 15,-13-1-15,-9 1 0,44-4 0,-5 4 16,-18-1-16,-14 3 0,8 0 16,7 2-16,-17 0 0,-10 0 0,10-2 15,6-1-15,-10 1 16,-7 0-16,11-1 0,9-2 16,-14 2-16,-8 1 0,13-1 15,9 2-15,-12-1 0,-8 1 0,9-2 16,6 0-16,-10 0 0,-6 0 15,6 1-15,4-2 0,-9 5 16,-7 1-16,9-1 0,8 0 16,-13 0-16,-8 1 0,10 0 15,7 2-15,-9-1 0,-7-1 0,10-3 16,7-1-16,-16 1 16,-10 2-16,12 1 0,10 2 15,-12 1-15,-8 2 0,11-4 0,6-3 16,-11 1-16,-8 1 0,7 0 15,4 0-15,-6 0 0,-6 0 16,8 0-16,4 0 0,-14-1 16,-9 1-16,7-2 0,4 2 15,-7-1-15,-2 1 0,0-1 16,1 0-16,-8-1 0,-7-1 0,8 1 16,4 0-16,-8 1 0,-6 1 15,3-1-15,2-2 16,-5 3-16,-4 3 0,1-2 0,2 1 15,-10 2-15,-7 1 0,1 3 16,1 2-16,-3-2 0,-1-3 16,-1 5-16,0 3 0,-6-1 15,-1 2-15,0 5 0,0 4 16,-6-11-16,-1 1 0,3 5 16,2 4-16,-3-3 0,-2 1 0,1 3 15,1 4-15,-2-1 0,0-1 16,0 4-16,2 3 0,-3-1 15,-2-3-15,-1 2 0,0 2 16,-1-1-16,0-3 0,1 2 16,-1 1-16,-1-6 0,-1-2 0,-2 2 15,1 2-15,0-3 16,0 0-16,0 1 0,-1 0 16,1-5-16,0-1 0,-1 2 15,-2-2-15,1 1 0,-1-4 0,-1 1 16,-2-2-16,4-2 0,1-1 0,-1 1 15,-3 0-15,2-4 16,-1-1-16,-1-2 0,-2 0 16,0-1-16,0-2 0,-4 1 15,-4-1-15,2 0 0,-3 0 0,-8 2 16,-4-1-16,-2 0 0,0-2 16,-6 2-16,-5 2 15,1-1-15,0-1 0,-15-3 0,-5-1 16,6 1-16,5 1 0,-16 1 15,-5 1-15,5-3 0,4 0 0,-15-2 16,-5 0-16,7 2 16,4 0-16,-40 0 0,4-2 15,13 1-15,11 1 0,-7-2 16,-5-1-16,9-2 0,6-1 0,-10 5 16,-9 4-16,13-2 0,9-1 15,-12-2-15,-9-1 0,11 0 16,8 1-16,-14 0 0,-7-1 15,12 2-15,10 3 0,-9-3 16,-7-1-16,11-4 0,8-3 0,-8 5 16,-4 3-16,13 2 15,9-1-15,-18 2 0,-10 1 16,10-4-16,9-1 0,-10 1 16,-6 1-16,12-1 0,5-2 0,-8 2 15,-7 2-15,15 1 0,9-1 16,-13 0-16,-8 1 0,10-1 15,8-2-15,-8-2 0,-5-3 16,11 0-16,6 2 0,-8 4 16,-5 4-16,7-5 0,5-3 0,-6 1 15,-5 3-15,6-2 0,6-2 16,-6 0-16,-5-1 16,12 4-16,9 2 0,-9 1 15,-5 0-15,4-5 0,3-3 0,-6 3 16,-5 2-16,13 0 0,7 2 0,-3-1 15,-3 2-15,3-6 16,1 0-16,-1-2 0,0 1 16,9 2-16,6 1 0,-1-1 15,0 0-15,6-1 0,3 0 0,3-1 16,4 2-16,4 2 0,4 2 16,-6 2-16,-2 3 0,3 3 15,3 1-15,6-3 0,4-3 16,3-1-16</inkml:trace>
  <inkml:trace contextRef="#ctx0" brushRef="#br0" timeOffset="312953.4411">20487 6869 0,'0'0'0,"0"0"16,0 0-16,20 23 0,-16-13 0,2 2 15,-1 2-15,0 2 16,-1 3-16,-2 3 16,-2 2-16,-1 3 0,-2-4 0,0-4 0,0-3 15,1-2-15</inkml:trace>
  <inkml:trace contextRef="#ctx0" brushRef="#br0" timeOffset="313062.8139">20433 7227 0,'0'0'15,"0"0"-15,0 0 0,0 0 16,0 0-16,0 0 0,0 0 16,0 0-16,0 0 0,24-23 15,-24 23-15,28-13 0,-28 13 0,33-13 16,-12 7-16,1-2 0,0-1 16,-3 0-16,-3 2 0,-1 1 15</inkml:trace>
  <inkml:trace contextRef="#ctx0" brushRef="#br0" timeOffset="313219.0932">20842 6870 0,'0'0'0,"0"0"16,0 0-16,0 0 0,0 0 0,0 0 16,0 0-16,11 22 0,-11-22 15,0 0-15,15 18 0,-15-18 16,15 15-16,-15-15 0,13 14 15,-7-10-15</inkml:trace>
  <inkml:trace contextRef="#ctx0" brushRef="#br0" timeOffset="313437.8321">21195 6696 0,'0'0'0,"0"0"0,0 0 16,0 0-16,-10 34 0,2-15 15,-2 2-15,-2 6 0,-2 2 0,-2 4 16,1 4-16,-6 7 16,0-1-16,-3 6 0,1-3 15,2-7-15,2-4 0,0-2 16,3-6-16,2-8 0,3-5 0,5-6 16,0 0-16,2-2 0</inkml:trace>
  <inkml:trace contextRef="#ctx0" brushRef="#br0" timeOffset="313578.4696">21057 7065 0,'0'0'0,"0"0"0,0 0 16,0 0-16,24 6 0,-24-6 15,23 10-15,-23-10 0,26 16 0,-13-6 16,0 1-16,2 0 0,-1 0 16,2 0-16,2-1 15,-1-3-15,-1-2 0,3-1 0,-4 0 16,-1 0-16</inkml:trace>
  <inkml:trace contextRef="#ctx0" brushRef="#br0" timeOffset="313750.2719">21729 6967 0,'0'0'0,"0"0"0,0 0 0,0 0 16,25 10-16,-25-10 0,21 6 15,-21-6-15,22 9 0,-12-5 16,-2 1-16,0-2 0</inkml:trace>
  <inkml:trace contextRef="#ctx0" brushRef="#br0" timeOffset="313890.919">22073 6923 0,'0'0'0,"0"0"15,0 0-15,0 0 0,0 0 0,24 13 16,-24-13-16,0 0 16,26 11-16,-26-11 0,0 0 0,21 7 15</inkml:trace>
  <inkml:trace contextRef="#ctx0" brushRef="#br0" timeOffset="314047.1805">22394 6906 0,'0'0'0,"0"0"0,0 0 16,0 0-16,19 9 0,-19-9 15,0 0-15,19 14 0,-19-14 0,0 0 16,20 16-16,-16-12 0</inkml:trace>
  <inkml:trace contextRef="#ctx0" brushRef="#br0" timeOffset="314187.8006">22649 6922 0,'0'0'15,"0"0"-15,0 0 0,0 0 0,0 0 16,18 11-16,-18-11 0,0 0 16,16 16-16,-16-16 0,0 0 15,0 0-15</inkml:trace>
  <inkml:trace contextRef="#ctx0" brushRef="#br0" timeOffset="314359.6667">22936 6917 0,'0'0'0,"0"0"0,0 0 16,0 0-16,17 10 0,-17-10 15,0 0-15,17 14 0,-13-8 16,2 0-16,0 0 0,0-2 15,-2 0-15,1-1 0</inkml:trace>
  <inkml:trace contextRef="#ctx0" brushRef="#br0" timeOffset="314500.2325">23173 6879 0,'0'0'0,"0"0"16,0 0-16,0 0 0,0 0 15,0 0-15,19 20 0,-19-20 16,0 0-16,18 19 0,-18-19 16,0 0-16</inkml:trace>
  <inkml:trace contextRef="#ctx0" brushRef="#br0" timeOffset="315312.7642">23652 6636 0,'0'0'16,"0"0"-16,0 0 0,0 0 0,0 0 16,10 23-16,-10-23 15,2 20-15,-2-20 0,4 27 0,-2-10 16,-1-2-16,0-1 0,0 1 15,0-1-15,0 2 0,0-2 16,-2 2-16,-1 1 0,-1 0 16,0 0-16,-3 4 0,0 1 15,0-1-15,-2 1 0,-2 2 16,-1-1-16,-1 0 0,-1-5 16,1 1-16,1 2 0,0-4 0,1-1 15,0-1-15,0-1 16,2-4-16,0-1 0,1-4 15,-2-1-15,0-3 0,0-3 0,2 0 16,0 1-16,-4-5 0,-4-3 0,-1-2 16,1-1-16,0 1 15,3 2-15,2-2 0,1 1 16,3 0-16,0 1 0,5 0 16,3 2-16,4-1 0,2 0 0,6 0 15,7 2-15,4-3 0,5 1 16,4-1-16,5-1 15,7 0-15,0 1 0,10 0 0,-2 2 16,-6 1-16,-4 1 0,-5 3 16,-5 1-16,-3 1 0,-4 1 15,-1 4-15,-4 4 0,-5 2 16,-3 2-16,-8 2 0,-5 4 16,-5 2-16,-5 2 0,-2 1 15,-3 1-15,-2-2 0,-1 1 0,-5-2 16,-4 1-16,1-5 0,1-3 15,1-3-15,-1-1 0,0-3 16,0-2-16,0-5 0,-1-2 16,4-2-16,4-2 0,2-4 15,2-4-15,3-5 0,3-2 0,0 3 16,1 2-16,3 5 16,1 2-16,2-1 0,1-1 15,2 4-15,2 0 0,4 3 16,4 5-16,-1-1 0,2 2 0,2-1 15,0 1-15,0 0 0,-1 2 16,4-2-16,1 1 0,-6-2 16,-1 1-16,-3-2 0,-2 1 15,-3-2-15,-1 0 0,-5-3 16,-5-1-16,-1-1 0,1 2 0,0-1 16,1 1-16,0 0 0</inkml:trace>
  <inkml:trace contextRef="#ctx0" brushRef="#br0" timeOffset="315453.3141">23469 6809 0,'0'0'0,"0"0"0,0 0 0,0 0 15,0 0-15,0 0 0,0 0 16,23 11-16,-23-11 0,23 15 16,-5-4-16,0 0 0,1 0 0,-3-2 15,-2-1-15,-1 0 0</inkml:trace>
  <inkml:trace contextRef="#ctx0" brushRef="#br0" timeOffset="315703.3779">24504 6751 0,'0'0'0,"0"0"15,0 0-15,0 0 0,0 0 0,-13 24 16,13-24-16,-21 27 0,6-12 0,-4 3 16,-2 3-16,0 1 15,-1 0-15,-8 7 0,-2 1 16,4-6-16,2-1 0,0 0 16,4-5-16,4-2 0,4-4 0,3-2 15</inkml:trace>
  <inkml:trace contextRef="#ctx0" brushRef="#br0" timeOffset="315843.9209">24370 7036 0,'0'0'0,"0"0"16,0 0-16,4 18 0,-3-7 0,-1 1 16,0 1-16,0 2 0,2 0 15,-1-1-15,1 1 16,0 1-16,0-4 0,0-1 0,1-3 15,-2 0-15</inkml:trace>
  <inkml:trace contextRef="#ctx0" brushRef="#br0" timeOffset="316031.4229">24501 6984 0,'0'0'0,"0"0"16,0 0-16,35-9 0,-20 5 0,3-2 15,6 1-15,4-3 0,0-1 16,0 2-16,3 0 0,-3 1 15,-2 0-15,3 0 0,-4 4 16,-4-2-16,-3 0 0,-6-1 16,-3 1-16,-2 0 0,-2 1 0,-1 0 15</inkml:trace>
  <inkml:trace contextRef="#ctx0" brushRef="#br0" timeOffset="316265.7868">24639 6792 0,'0'0'0,"0"0"16,0 0-16,0 0 0,3 22 16,-3-22-16,6 36 0,-1-10 15,2 2-15,1 2 0,0 1 16,6 7-16,-1-3 0,6 5 16,-1-3-16,1-6 0,0-3 0,1-5 15,-1-5-15,-1-2 16,-2-4-16,-1-5 0,0-3 15,-1-4-15,-2-2 0,-1-7 0,-1-5 16,-3-3-16,0-2 0,-1 3 16,-2 3-16,0 3 0</inkml:trace>
  <inkml:trace contextRef="#ctx0" brushRef="#br0" timeOffset="316406.4416">25042 6677 0,'0'0'0,"0"0"0,0 0 15,0 0-15,0 0 0,0 0 16,20 17-16,-20-17 0,0 0 0,16 30 16,-16-30-16,13 25 15,-8-15-15,0-1 0</inkml:trace>
  <inkml:trace contextRef="#ctx0" brushRef="#br0" timeOffset="316609.5106">25433 6754 0,'0'0'0,"0"0"16,0 0-16,-16 18 0,16-18 0,-25 19 15,6-6-15,-1 2 16,-1 1-16,-8 4 0,-3 1 16,2-3-16,1-1 0,-4 4 15,1-1-15,3-3 0,4-2 0,5-4 16,5-5-16,2 0 0,2-2 15,2 0-15</inkml:trace>
  <inkml:trace contextRef="#ctx0" brushRef="#br0" timeOffset="316765.7646">25272 7031 0,'0'0'15,"0"0"-15,0 0 0,-1 25 0,1-25 16,-3 25-16,2-10 0,0 0 15,0-1-15,0 4 0,-1-4 16,1-1-16,0-3 0,1-5 16,0-5-16,2 1 0,-2-1 0,2 2 15</inkml:trace>
  <inkml:trace contextRef="#ctx0" brushRef="#br0" timeOffset="317031.4378">25734 6595 0,'0'0'0,"0"0"0,0 0 0,0 0 15,0 0-15,0 0 0,-25 23 16,25-23-16,-27 21 0,15-10 16,1 0-16,1 0 0,2 0 0,3 0 15,1 0-15,5-2 0,5-1 16,4-2-16,4 1 0,2-2 15,0-1-15,9-2 0,4-2 16,-2 0-16,-3 0 0,-2 1 16,-2 1-16,-4-1 0,-3 0 0,-2 0 15,-1-1-15,-1 1 0</inkml:trace>
  <inkml:trace contextRef="#ctx0" brushRef="#br0" timeOffset="317250.1185">25590 6947 0,'0'0'0,"0"0"0,0 0 16,0 22-16,0-22 0,-1 26 15,1-9-15,-1 1 0,0 0 0,0 5 16,0-1-16,1-2 0,0-4 16,0 0-16,0 1 15,0-4-15,0-2 0,0-1 0,0-3 16,0-2-16,0-2 0,1-7 15,1-2-15,3-3 0,1-1 0,1-1 16,-2 1-16,0 1 0</inkml:trace>
  <inkml:trace contextRef="#ctx0" brushRef="#br0" timeOffset="317453.2227">25835 6960 0,'0'0'16,"0"0"-16,0 0 0,10 18 0,-10-18 15,6 25-15,-4-6 16,-1 2-16,0 1 0,0 2 0,0 3 15,0 6-15,0-1 0,0-4 16,1-3-16,0-3 0,0-3 16,-1 3-16,0-3 0,-1-6 15,0 0-15,0-3 0,-1-2 16,0-1-16,0-1 0,-6-2 16,-3 0-16,-1-3 0,0-1 0,2 0 15,2 0-15,0 0 0</inkml:trace>
  <inkml:trace contextRef="#ctx0" brushRef="#br0" timeOffset="333155.6344">2634 9411 0,'0'0'0,"0"0"15,0 0-15,0 0 0,0 0 0,0 0 16,0 0-16,0 0 16,22-5-16,-22 5 0,0 0 15,0 0-15,25-2 0,-25 2 16,0 0-16,24-1 0,-24 1 0,0 0 16,27-4-16,-17 4 0,1 0 15,2 1-15,2 2 16,0-3-16,-1 0 0,2 0 15,0 1-15,0-1 0,-1-1 0,1 1 16,3 1-16,-2-1 0,0 1 0,7-1 16,-2 0-16,0-1 0,0-2 15,3 2-15,0 1 16,-1-1-16,0-1 0,-2 0 16,3 0-16,-3 1 0,1 1 0,7-2 15,-1-1-15,-7 1 0,-2-1 16,7 0-16,2-1 15,-4 1-15,1 1 0,-1 1 0,0 0 16,1-1-16,-4 0 0,4-2 16,4 2-16,-4 0 0,-1 1 0,0 0 15,2 0-15,-2-1 16,-1 1-16,2 0 0,0 0 16,-2 0-16,-2 2 0,5-1 0,3 1 15,-2-2-15,-5-3 0,3 3 16,1 0-16,-1 1 0,-3 1 15,8 2-15,3 0 0,-11-3 16,-2-2-16,8-1 0,0 1 16,-4 2-16,0 1 0,3 0 15,0 1-15,-7-2 0,0 0 0,7 1 16,4 0-16,-10-1 0,0 1 16,6 0-16,1 0 15,-6 1-15,3 0 0,3 0 0,0-1 16,0 0-16,-4 0 0,4-1 15,0-1-15,-1 1 0,-3 0 0,3 0 16,2 0-16,-2 0 16,0 1-16,-1-1 0,2 0 15,-4 0-15,-1 0 0,3 1 16,4 2-16,-3-2 0,-2-1 0,1 0 16,3 0-16,-2 0 0,1-1 15,0 1-15,2 0 16,-3 0-16,-1-1 0,3 1 0,2 0 15,-2 0-15,-1 0 0,1 1 16,5-1-16,-7 0 0,-1-1 0,2 1 16,5 0-16,-4 1 15,1 0-15,-1-2 0,2 0 16,-1-1-16,-2 2 0,1 0 16,1 0-16,-2 2 0,-3-1 0,5-1 15,1 1-15,-1-1 0,-4-1 16,3 1-16,5 0 0,-7 0 15,1 0-15,-1 0 0,0-1 16,1-1-16,-3 1 0,5-1 16,2 0-16,-3 2 0,-5 3 0,4-3 15,2-1-15,-1 1 0,-2 0 16,2 0-16,1 0 16,-1 0-16,-5 0 0,4-2 0,1-1 15,-3 0-15,-2 2 0,6-1 16,2 1-16,-4-1 0,-4 1 15,3-2-15,3-1 0,-4 4 16,2 2-16,0 0 0,-1 0 16,-2-4-16,-1-2 0,3 3 15,4 2-15,-5-1 0,-1-1 0,1-1 16,3 1-16,-3 0 16,0 1-16,0 0 0,1 0 15,0-1-15,-3-3 0,3 5 16,2 2-16,-2-2 0,-4-1 0,5-1 15,0-3-15,-2 2 0,1-1 0,0 4 16,2 2-16,-3-3 16,-2-1-16,4 0 0,1 1 15,-2-1-15,-5-1 0,5 1 16,1 0-16,0 0 0,-1-2 0,-1 2 16,2 2-16,-3-1 0,1 1 15,0 1-15,2-1 16,-5 0-16,-3-1 0,2-1 0,3 0 15,-1 1-15,2 0 0,-1 0 16,1-2-16,-3 4 0,-1-1 0,3-1 16,4 0-16,-3 0 15,-4 0-15,1 0 0,1-1 16,0 1-16,-1 1 0,1 0 16,2-1-16,-3 0 0,-2-1 0,3 0 15,4 1-15,-1 0 0,-3 1 16,0-2-16,2-1 0,-4 1 15,-2 1-15,5 0 0,4 0 16,-5 0-16,-3 0 0,4 0 16,3-1-16,-9 1 0,1 0 0,5-1 15,-1-1-15,-4 2 16,-1 0-16,9 0 0,1 1 16,-6 1-16,-3-2 0,5 1 15,0-1-15,-5 0 0,0-1 0,7 1 16,1-2-16,-8 2 0,-3 0 15,9 0-15,2 1 0,-5 0 16,-1 0-16,4 0 0,0-1 16,-6 0-16,0-1 0,7 1 15,3 1-15,-8 1 0,-2-1 0,5-1 16,0 0-16,-4-1 0,-1 1 16,7 1-16,0 2 15,-6 0-15,0-1 0,5 0 0,-1 0 16,-5-1-16,0-1 0,5 0 15,-2 0-15,-4-1 0,0-1 16,2 2-16,3 0 0,-2 0 16,-2-2-16,1 0 0,0 0 15,0 2-15,0 2 0,3-1 16,1-1-16,-3 1 0,-2 2 0,0-4 16,1-1-16,1 2 0,0 2 15,1-1-15,0 0 16,-3-1-16,-3 1 0,3-1 0,3 0 15,-1 0-15,0 2 0,-1-2 16,0-1-16,-1 0 0,-1 1 16,2 0-16,1 1 0,-1 0 15,-1 1-15,0-2 0,0 0 16,-1-2-16,-2 0 0,2 2 16,1 2-16,0 0 0,1-2 0,-1 0 15,-1 1-15,-1-1 0,-2 0 16,3 0-16,2 0 0,-1 0 15,-1 0-15,0 0 0,0-1 16,-1 1-16,-2-2 0,2 5 16,2 0-16,-1-1 0,-2-1 0,3-1 15,1 0-15,-2-1 16,-2 0-16,1 3 0,2-1 16,0 0-16,0 1 0,-1-1 15,3 0-15,-5 0 0,0 0 0,3 0 16,3 1-16,-2-1 0,-1 0 15,0 0-15,1-1 0,-1 0 16,-2 0-16,3 0 0,3 1 16,-2 1-16,-1 0 0,-1 1 15,0-3-15,-1 0 0,-1 0 0,2 0 16,3 1-16,-2-1 16,0 0-16,0 0 0,0 2 15,0-1-15,0 0 0,2 2 16,1 0-16,-3-2 0,-2-1 0,2 0 15,1 1-15,-1-1 0,0-1 16,2 1-16,2 1 0,-3-1 16,-2 0-16,2 0 0,3 1 15,0 0-15,-2 0 0,0 0 16,1 0-16,-1 0 0,-1 1 0,3 1 16,3 1-16,-4-3 15,-1-1-15,1 1 0,2-1 16,-1 1-16,-2 0 0,1 0 0,2 1 15,-2-1-15,-1 0 0,7 2 16,1-2-16,-6 0 0,-2 0 16,6 0-16,1 2 0,-7-1 15,1-2-15,5 1 0,0-1 16,-3 2-16,-1 2 0,2-1 16,4-1-16,-3-1 0,-3 0 0,3-1 15,1-1-15,-2 2 0,-1 0 16,2 0-16,1 2 0,-1-1 15,-1 1-15,1-1 0,5-2 16,-6 3-16,-2-1 0,3-1 16,6-1-16,-5-1 0,-1 0 0,1 1 15,2 1-15,-1 0 16,0-1-16,-1-1 0,1-1 16,-2 2-16,-4 1 0,6 0 0,3-1 15,-3-1-15,-2 1 0,3 0 16,1 0-16,-2 0 0,-4-1 15,2 2-15,1 1 16,0-1-16,-1-1 0,3 1 0,1 0 16,-2 0-16,-2-1 0,3-1 15,3 0-15,-3 0 0,-3 1 0,4-1 16,3-1-16,-4-1 16,-3 1-16,8 1 0,2 2 15,-8-1-15,-1 0 0,4-2 16,0 1-16,-7-1 0,1 1 0,5-2 15,1 2-15,-6-1 0,-2 2 16,8-1-16,3 0 0,-11 1 16,-1-1-16,8 0 0,3-1 15,-7 1-15,-3 1 0,5 0 16,0 0-16,-6-1 0,1-1 16,1 1-16,1 0 0,-3-2 15,-2 2-15,4 0 0,2 2 16,-2-2-16,-2 0 0,0 1 15,-1 0-15,-1-1 0,-2-1 0,3-2 16,3-1-16,-4 2 0,-1 3 16,2 0-16,1-1 0,-1 1 15,-2-2-15,2 1 0,2 0 16,-3 0-16,0 1 0,1-1 16,2-2-16,-4 1 0,0-1 0,5 1 15,-1 0-15,-4 0 0,1 2 16,7 0-16,2 0 15,-4-1-15,-4-1 0,4 1 0,4 2 16,-3-1-16,-1 0 0,1 1 16,-1 1-16,1 1 0,1-2 0,1-2 15,0 0-15,0 1 16,-1 1-16,3 0 0,2-1 16,-1 1-16,-4 0 0,3 1 15,3 0-15,-4 0 0,-2 1 0,4-1 16,2-1-16,-1 1 0,-2 1 15,7-1-15,0 0 16,-7 0-16,0 2 0,8-2 0,0-1 16,-3 2-16,-2 1 0,3-1 15,2 1-15,-3-1 0,0 1 0,2 0 16,2 0-16,-2-2 16,-1-1-16,2 2 0,2-2 0,0 1 15,-1-1-15,8-3 0,2-1 16,-11 0-16,-1 2 0,9-1 15,4-1-15,-7 1 0,-3-1 0,7 0 16,5 2-16,-7-1 16,-8 0-16,9-1 0,4 0 15,-5 0-15,-3 0 0,28 2 16,-1 3-16,-31-2 0,-1 0 0,29 2 16,-4 1-16,-11 0 0,-9 2 15,1-3-15,2-1 16,-7 0-16,-4 2 0,-6 2 0,-5 3 15,-7-3-15,-6-2 0,-9-3 16,-2-2-16,-4 0 0,-4 1 16,3 0-16,1 0 0,-1 0 0</inkml:trace>
  <inkml:trace contextRef="#ctx0" brushRef="#br0" timeOffset="333702.4873">11821 8488 0,'0'0'0,"0"0"0,0 0 0,0 0 16,0 0-16,0 0 0,0 0 15,0 0-15,0 0 0,0 0 16,11 23-16,-11-23 0,0 0 0,9 36 16,-9-36-16,7 37 0,-4-14 15,1 5-15,-1 4 16,0 1-16,1 0 0,0 12 0,0 0 15,1 7-15,-1-3 0,1-2 16,0-2-16,-1 3 0,-2-5 16,1-4-16,1-2 0,0-4 15,-1-4-15,-1-3 0,0-3 16,0-3-16,-2-3 0,-2-5 16,1-5-16,-2-4 0,-1-1 0,-1-1 15,2 1-15,1-1 0</inkml:trace>
  <inkml:trace contextRef="#ctx0" brushRef="#br0" timeOffset="335546.1443">11858 8494 0,'0'0'0,"0"0"0,0 0 0,31-2 16,-31 2-16,34-4 0,-10 2 16,2-1-16,1 1 0,15-3 15,6 1-15,1 0 0,3 2 0,19-4 16,5-1-16,12-2 16,-4 1-16,17-1 0,2 1 15,7-1-15,-9-1 0,56 0 0,-3 2 16,-19 4-16,-14 1 0,5-2 15,4-4-15,-10 0 0,-8 0 16,13 0-16,7 0 0,-8 5 16,-6 1-16,9 1 0,9 0 15,-15-2-15,-7-3 0,8 5 16,8 4-16,-9-2 0,-7 0 0,9-1 16,4 1-16,-10 1 15,-9 2-15,8-1 0,5 1 16,-13-2-16,-7-1 0,7 0 15,4 1-15,-10 0 0,-9 1 0,13-2 16,9-1-16,-8 0 0,-7 1 16,0 1-16,1 1 0,-9-2 0,-3-2 15,9-3-15,6-5 16,-14 5-16,-12 4 0,8 1 16,6 1-16,-12 0 0,-6-2 0,1-1 15,2-2-15,-9 0 0,-5 0 16,2 2-16,1 2 0,-8-4 15,-8-1-15,2-1 0,1-2 16,-4 7-16,-4 3 0,-1-4 16,-1-4-16,-2 4 0,-2 4 15,2 0-15,2 3 0,-3-4 16,-4-2-16,0-1 0,-2-1 16,-3 5-16,-3 0 0,5 1 15,3 0-15,-9 1 0,-5 1 0,5 0 16,1 1-16,-3-2 15,-3 0-15,-2 3 0,-1 3 0,-8-3 16,3 1-16,7 1 0,4 1 16,-4-1-16,0-1 0,0 5 15,0 2-15,0-1 0,1 1 0,-1 4 16,0 4-16,-4-1 16,0-1-16,-2 3 0,0 2 15,-6-2-15,0 0 0,-2 1 0,-2 3 16,-1-4-16,-1 0 0,-2 3 15,-1 2-15,0-2 0,0-1 16,0 2-16,0 4 16,-1-3-16,0-1 0,-1 2 0,0 2 15,-1-2-15,2-2 0,0 3 16,-1 1-16,0-2 0,-1-1 0,0-1 16,0 0-16,-3-1 0,0-3 15,0 1-15,3 0 0,0-1 16,-1-3-16,0-1 15,-2-2-15,1 0 0,-1 0 0,0-2 16,-1 1-16,-1-3 0,1-1 16,-1-3-16,-1-1 0,0 0 15,2-1-15,-2 0 0,-1-3 16,-2 0-16,-1-1 0,-5-2 16,-3 0-16,3-1 0,0 0 0,-9-2 15,-2 0-15,-1-1 0,-2 0 16,-6 0-16,-5 0 0,1-1 15,1-1-15,-14-1 0,-3 1 16,2-1-16,1 1 0,-12-2 16,0 2-16,5 0 0,6 0 15,-13-1-15,-2 2 0,8 1 16,7 1-16,-5-1 0,0 1 0,2-1 16,4 1-16,-30-1 0,4-1 15,13 4-15,12 3 0,-3-1 16,-2-3-16,0 0 0,2 0 15,-1 3-15,1 3 16,5-4-16,3-3 0,-7-4 0,-7-3 16,4 3-16,4 3 0,-4 5 15,-2 4-15,6-6 0,4-1 16,-8-1-16,-5-1 0,5-1 0,5-1 16,-8 4-16,-4 3 15,6-3-15,6-3 0,-7 1 16,-5 2-16,2 2 0,1 2 0,-5 1 15,-1 0-15,8-2 0,5-3 16,-5 0-16,-3 0 0,1 0 16,1 0-16,-4 1 0,-3 1 15,8 2-15,3 0 0,-5-1 16,-3-1-16,4 3 0,2 0 0,-3-3 16,-4-3-16,2 1 0,2 1 15,-4 0-15,-4 2 16,13-1-16,11 0 0,-7 2 0,-5 2 15,0-3-15,2-3 0,-7 1 16,-5 1-16,13 1 0,7 0 0,-6 1 16,-4-3-16,3 1 15,0 0-15,1-2 0,0-2 16,6 0-16,5 0 0,-8-2 16,-6 0-16,8 1 0,7 0 0,-7 0 15,-3 0-15,3 1 16,2 2-16,-4-4 0,-3-2 0,3 2 15,2 0-15,-6 0 0,-6 3 16,10-1-16,8-1 0,-6-1 16,-4 0-16,-1 0 0,2-1 15,1 0-15,0 2 0,5 0 16,2-2-16,-6 2 0,-4 2 16,8-1-16,4-1 0,-5 1 0,-5 0 15,4 2-15,5 2 0,-4 0 16,-2 1-16,4-3 0,0-3 15,0 2-15,-1 3 16,2-4-16,1-2 0,-1 4 0,1 2 16,3-1-16,2 0 0,-2-2 15,0-1-15,2 1 0,4 1 16,-4 0-16,-1 0 0,2 1 16,2 0-16,-2 2 0,1 2 15,15-5-15,-1-2 0,0 4 0,-1 2 16,2-4-16,1-1 0,0-1 15,1 1-15,5 1 0,5 0 16,3 0-16,3 0 0,0 0 16,2 0-16,4 0 0,0 0 15,2 3-15,3 3 0,-1-3 0,-1 0 16,-1 0-16</inkml:trace>
  <inkml:trace contextRef="#ctx0" brushRef="#br0" timeOffset="338717.9228">20079 8841 0,'0'0'0,"0"0"0,0 0 15,0 0-15,0 0 0,0 0 0,0 0 16,0 0-16,-23 10 0,23-10 15,-28 13-15,28-13 0,-32 21 16,10-8-16,-5 4 0,-2-1 16,0 2-16,-12 7 0,-5 2 15,1-2-15,-1 0 0,-9 7 16,2 2-16,-3 0 0,5-6 16,-1 0-16,7-2 0,10-6 0,8-2 15,7-6-15,6-3 16,6-7-16,4-3 0,1 0 0,-1 0 15,2 1-15</inkml:trace>
  <inkml:trace contextRef="#ctx0" brushRef="#br0" timeOffset="338905.4363">19638 9153 0,'0'0'15,"0"0"-15,0 0 0,0 0 0,16 21 16,-16-21-16,8 18 0,-3-7 15,0 0-15,1 0 0,-1 0 16,1-1-16,0 0 0,1-3 16,-1-1-16,-1 0 0,-1-2 0,1 0 15</inkml:trace>
  <inkml:trace contextRef="#ctx0" brushRef="#br0" timeOffset="339061.6116">19856 9062 0,'0'0'0,"0"0"0,0 0 16,0 0-16,0 0 0,10 26 15,-10-26-15,5 21 0,-5-21 0,5 20 16,-1-10-16,0-2 0,0-2 16,0 0-16,-1-1 15,0-1-15</inkml:trace>
  <inkml:trace contextRef="#ctx0" brushRef="#br0" timeOffset="339217.8652">20186 9036 0,'0'0'15,"0"0"-15,0 0 0,0 0 0,0 0 16,0 0-16,-21 25 16,21-25-16,-23 21 0,5-9 0,-3 3 15,-1-2-15,0 2 0,4-3 16,1-1-16,3-2 0</inkml:trace>
  <inkml:trace contextRef="#ctx0" brushRef="#br0" timeOffset="339764.7339">19755 9257 0,'0'0'0,"0"0"15,0 0-15,0 0 0,-11 22 16,11-22-16,-13 19 0,4-7 15,0-1-15,0 1 0,0 1 16,2-2-16,0-1 0,2-1 16,1-3-16,3-1 0,1-3 0,3-1 15,4-2-15,1-2 16,2-2-16,4-1 0,5-4 16,2 2-16,2-1 0,11-2 15,5 0-15,-3 2 0,-1 0 0,7 1 16,-1 1-16,-6 2 15,-4 0-15,-1 4 0,-6 2 0,-9 1 16,-7 2-16,-8 0 0,-8 4 16,-6 0-16,-1 1 0,-10 3 15,-9 2-15,0 1 0,-1 0 0,-9 0 16,-1 0-16,4-3 16,5-2-16,4-1 0,3-2 15,7-3-15,5 1 0,10-3 16,7-2-16,4-2 0,8-2 0,8 1 15,9-2-15,0-1 0,2-2 16,11-1-16,4 0 0,-5 1 16,-3 1-16,-4 3 0,-2 3 15,-6 2-15,-4 3 0,-5 3 16,-5 2-16,-8 1 0,-6 0 0,-7 5 16,-5 0-16,-1 5 0,-2 2 15,-8-2-15,-8 0 16,2-3-16,1 0 0,-4-3 0,-2 1 15,2-2-15,4-2 0,0 0 16,0 0-16,2-6 0,3-4 16,5 0-16,5 0 0,3-1 0</inkml:trace>
  <inkml:trace contextRef="#ctx0" brushRef="#br0" timeOffset="339936.6398">19773 9504 0,'0'0'0,"0"0"16,0 0-16,33 10 0,-18-4 0,4 3 15,2 2-15,1-1 0,1 0 16,8 6-16,1 4 0,-1-2 16,-2-2-16,8 4 0,-2-1 15,-4-3-15,-5-4 0,-1-6 16,-2-4-16,-4-1 0,-4 0 0,-3 0 16</inkml:trace>
  <inkml:trace contextRef="#ctx0" brushRef="#br0" timeOffset="340827.1651">20468 9133 0,'0'0'0,"0"0"0,0 0 15,0 0-15,15 17 0,-15-17 0,0 0 16,7 28-16,-6-16 0,1 3 15,-1-1-15,0 0 0,0-2 16,0 0-16,-1 0 0,-1 0 16,-1-2-16,1-4 0,-1-1 15,0-1-15,0-3 0,0-1 16,0-1-16,-1-1 0,1 0 0,1-3 16,1-1-16,2-2 0,4 3 15,2-4-15,3 1 16,0 0-16,1 1 0,3 1 0,4 1 15,3-1-15,-2 1 0,-1 3 16,-3-1-16,-2 3 0,-1 0 16,-5 3-16,-1 3 15,-3 1-15,-1 1 0,-5 1 0,0 1 16,-2 1-16,-1 1 0,2 2 16,1 0-16,0-1 0,-2 1 0,4 2 15,3 0-15,0 1 16,1-1-16,1-1 0,0 0 15,1-1-15,-2-1 0,1-2 0,-2-2 16,0 0-16,-1 0 0,-3-3 16,-2-2-16,-3 1 0,-1-1 15,-3-1-15,-3-2 0,-1 0 16,1-1-16,-6-1 0,0 0 16,-1-2-16,1 1 0,1-3 0,3 0 15,3 0-15,2-1 0,4 0 16,4 1-16,5-1 0,5 0 15,8-4-15,5-2 0,3 0 16,2 0-16,6 0 0,5-2 16,5-1-16,-3 0 0,2 2 15,2 1-15,1-3 0,-4 1 0,-8 0 16,-6 1-16,-4 2 0,-4 0 16,-5 0-16,-3-2 15,-3 2-15,-3 1 0,-2 2 0,-2 1 16,0 1-16,0 2 0,0 4 15,0 0-15,-2 1 16,1 1-16,-1 5 0,0 2 16,0 1-16,2 1 0,0 2 0,3 1 15,-1 0-15,1 1 0,3 1 16,1 2-16,2 0 0,1-3 0,2 1 16,1-1-16,1 0 15,-1-1-15,-2-1 0,-1 1 16,-2 0-16,-2-1 0,-2 0 0,-2 0 15,-3-2-15,-4 1 0,-5-1 16,-4 2-16,0-2 0,0-2 16,-2-2-16,-3 0 0,-1-2 15,-1 0-15,-3 0 0,2-2 16,4-3-16,3-1 0,4-5 16,3-4-16,6-1 0,2-2 0,0 1 15,0 3-15,0 1 0</inkml:trace>
  <inkml:trace contextRef="#ctx0" brushRef="#br0" timeOffset="341186.5838">21404 9279 0,'0'0'0,"0"0"0,0 0 16,0 0-16,-1 24 0,1-24 15,-4 19-15,4-19 0,-4 19 0,3-10 16,0 0-16,0-2 15,0-1-15,0 0 0,0-2 16,0-1-16,0-1 0,1-2 0,0-4 16,1 0-16,1-1 0,2-4 15,3 1-15,2 0 0,1 0 16,2 2-16,2-2 0,0 2 16,1 3-16,1 0 0,2 2 0,3 1 15,-1 1-15,-4 4 0,0 1 16,-4 1-16,-2 0 0,-4 2 15,-1 2-15,-4 0 0,-3 0 16,-5 0-16,-4-3 0,0 1 16,0-2-16,-2-2 0,-3 1 15,1-1-15,0-2 0,1-3 16,4-3-16,3 1 0,0 0 0,2 0 16</inkml:trace>
  <inkml:trace contextRef="#ctx0" brushRef="#br0" timeOffset="341358.4371">21910 9164 0,'0'0'0,"0"0"0,0 0 16,-7 19-16,7-19 0,-15 18 16,3-3-16,-2 1 0,-2-2 0,-1 3 15,-2 2-15,-3 3 0,1 0 16,-1-1-16,-1-3 0,2-2 15,2-2-15,-1 0 0,5-2 16,2-2-16</inkml:trace>
  <inkml:trace contextRef="#ctx0" brushRef="#br0" timeOffset="341545.8791">21753 9388 0,'0'0'0,"0"0"16,0 0-16,0 26 0,0-15 15,-1 6-15,-2 3 0,1 0 16,1 0-16,-1 6 0,0 0 16,1-3-16,1-2 0,0-3 15,0-3-15,0-2 0,0-4 16,0-2-16,0 0 0,0-2 16</inkml:trace>
  <inkml:trace contextRef="#ctx0" brushRef="#br0" timeOffset="341858.3699">21874 9320 0,'0'0'0,"0"0"16,0 0-16,32 2 0,-17-2 15,5-1-15,3 0 0,3 1 16,0-1-16,9 1 0,3-1 16,-2 1-16,1 1 0,3-1 15,-1 1-15,-5 3 0,-3 1 0,-2 2 16,-3-1-16,-3 3 0,-2 1 15,-4 5-15,-4 5 0,-4 1 16,-5 4-16,-3 1 0,-2 5 16,-2-2-16,-1-3 0,-3 6 15,-1-2-15,1-4 0,-1-3 0,0-3 16,-1-2-16,2-3 16,-1-2-16,1-4 0,0-3 15,-3-1-15,-1-2 0,-6-1 16,-4-4-16,0-1 0,0-4 0,-2-5 15,-1-5-15,4 4 0,3 2 16,4 3-16</inkml:trace>
  <inkml:trace contextRef="#ctx0" brushRef="#br0" timeOffset="342030.2645">21931 9429 0,'0'0'0,"0"0"0,0 0 16,0 0-16,0 0 0,10 27 15,-10-27-15,8 24 0,-6-11 0,-1 2 16,0 1-16,-1-2 0,0 0 16,1-1-16,0 0 0,1-3 15,-1-4-15,0 0 0,0-1 16,0 0-16</inkml:trace>
  <inkml:trace contextRef="#ctx0" brushRef="#br0" timeOffset="342280.2146">22092 9465 0,'0'0'0,"0"0"0,0 0 0,24 8 16,-24-8-16,18 10 0,-9-3 15,-1 0-15,-2 0 0,0 2 16,-2-1-16,-2 0 0,-2-1 0,-4 1 16,-5-1-16,-2 1 0,-3-2 15,-6 3-15,-1-4 0,1 1 16,1-2-16,3 0 0,2-1 15,1 0-15,5-1 16,5 0-16,8-2 0,5 0 0,4 0 0,7-2 16,7-2-16,-5 0 15,-3 1-15,-4 1 0</inkml:trace>
  <inkml:trace contextRef="#ctx0" brushRef="#br0" timeOffset="342983.3127">20513 9109 0,'0'0'0,"0"0"0,0 0 15,0 0-15,0 0 0,0 0 0,32 1 16,-32-1-16,27 1 0,-27-1 15,37 1-15,-15-1 0,3 0 0,2 0 16,3 1 0,10 0-16,-1 0 0,4 0 0,1 0 15,12-1-15,-1 0 0,2 0 16,1 0-16,8 1 0,-7 1 16,5 0-16,3 1 0,7-1 15,-3-1-15,3 0 0,3-1 16,5 1-16,-6 1 0,14-3 0,0-1 15,13-2-15,-15 1 0,3 3 16,3 2-16,-8-2 0,-5 0 16,3 0-16,5 0 0,-9 0 15,-5-2-15,7 1 0,4-1 16,-6-1-16,-4 0 0,7 2 16,5 1-16,-8-1 0,-7-1 0,9 0 15,5-1-15,-9 0 0,-5 1 16,10 0-16,5-1 0,-9 2 15,-5 0-15,8 0 0,5-1 16,-10 1-16,-7 1 0,1 1 16,1 1-16,-8-1 0,-6-2 0,-2 2 15,0 1-15,-13 1 0,-9-1 16,-10 0-16,-5 3 16,-8-4-16,-6-1 0,-3 0 15,-2 0-15,-8 2 0,-4 3 0,-15 0 16,-9 0-16,21-4 0,4-1 15,4 1-15</inkml:trace>
  <inkml:trace contextRef="#ctx0" brushRef="#br0" timeOffset="350264.2216">23367 9043 0,'0'0'0,"0"0"0,0 0 0,1 25 15,-1-25-15,-1 26 0,0-6 0,-2 3 16,1 3-16,-1 14 0,0 6 16,-2 0-16,1 3 15,-1 12-15,1 1 0,-1 8 0,2-4 16,0-2-16,0-3 0,0 7 16,2-6-16,1-3 0,1-3 15,2 2-15,-1-7 0,2-5 16,3-6-16,-2-4 0,1-4 15,-2-3-15,0-1 0,-4-7 0,-2-2 16,-3-3-16,-4-4 16,2-4-16,2-1 0,2-1 0</inkml:trace>
  <inkml:trace contextRef="#ctx0" brushRef="#br0" timeOffset="350545.4648">22668 10393 0,'0'0'0,"0"0"16,0 0-16,0 0 0,0 0 0,6 31 15,-6-31-15,3 26 0,-3-26 16,2 28-16,-1-13 0,0 1 15,0 0-15,-1-2 0,0 1 16,1-2-16,0-1 0,0-2 16,0-2-16,2-1 0,-1 0 15,2-6-15,2-5 0,-2 2 0,1-1 16,-2 1-16</inkml:trace>
  <inkml:trace contextRef="#ctx0" brushRef="#br0" timeOffset="350717.3369">22894 10395 0,'0'0'0,"0"0"0,0 0 0,0 0 16,7 26-16,-7-26 0,-1 23 0,1-23 15,-3 27-15,1-11 0,1 2 16,0-1-16,-1 0 0,1-1 16,1-1-16,0-1 0,0-1 15,3-3-15,1-1 0,-1-1 16,1-2-16,-1 0 0</inkml:trace>
  <inkml:trace contextRef="#ctx0" brushRef="#br0" timeOffset="350951.7346">23244 10364 0,'0'0'0,"0"0"15,0 0-15,0 0 0,0 0 0,-25 21 16,25-21-16,-21 16 15,9-5-15,0-1 0,0 0 0,2 0 16,1-2-16,2 0 16,3 1-16,3-2 0,2 2 0,3-2 15,4-1-15,4-1 0,5-1 16,1-1-16,4-1 0,7-1 16,1-1-16,-1 0 0,-1 1 15,-4-1-15,-4 1 0,-3 0 16</inkml:trace>
  <inkml:trace contextRef="#ctx0" brushRef="#br0" timeOffset="351107.9666">23069 10649 0,'0'0'16,"0"0"-16,0 0 0,23 6 16,-23-6-16,25 7 0,-25-7 0,37 6 15,-15-3-15,1 0 0,0-1 16,1 1-16,1-1 0,3-1 15,-2 1-15,-5 0 0,-4-1 0,-1 0 16</inkml:trace>
  <inkml:trace contextRef="#ctx0" brushRef="#br0" timeOffset="351311.0473">22693 10821 0,'0'0'0,"0"0"0,0 0 16,1 23-16,0-12 0,1 3 0,1 2 15,2 3-15,4-1 0,1-3 16,2-1-16,0-1 0,0-2 16,-2-1-16,-1-3 0,-1-1 15</inkml:trace>
  <inkml:trace contextRef="#ctx0" brushRef="#br0" timeOffset="351576.674">22820 10842 0,'0'0'0,"0"0"0,0 0 16,36-3-16,-15 1 0,7 0 16,6 1-16,11 1 0,1 1 0,11 0 15,-1-1-15,-1 2 16,-2 1-16,1 1 0,-8 0 0,-7 0 15,-6 1-15,-7 1 16,-5 2-16,-7 1 0,-7 2 16,-9 1-16,-8 3 15,-2-2-15,-2-1 0,-11 2 0,-3-3 0,-4 0 16,-2-1-16,-2 0 0,0-2 16,2-2-16,0-3 0,7-1 15,6 0-15,6-1 0</inkml:trace>
  <inkml:trace contextRef="#ctx0" brushRef="#br0" timeOffset="351732.9481">22966 10849 0,'0'0'0,"0"0"16,0 0-16,0 0 0,0 0 0,0 0 15,0 0-15,0 0 0,0 0 16,0 0-16,-3 24 0,3-24 16,-3 30-16,3-30 0,-5 32 15,4-17-15,0 0 0,1-2 16,1-4-16,0-1 0,1 0 15,-1-3-15</inkml:trace>
  <inkml:trace contextRef="#ctx0" brushRef="#br0" timeOffset="351904.8261">23143 10847 0,'0'0'0,"0"0"0,0 0 0,0 0 15,0 0-15,0 26 0,0-26 16,-7 26-16,7-26 0,-15 31 15,5-15-15,0-1 0,0 1 0,-1 0 16,0-1-16,0 1 16,0-2-16,-2 2 0,2-3 0,2-2 15</inkml:trace>
  <inkml:trace contextRef="#ctx0" brushRef="#br0" timeOffset="352107.8923">22614 11104 0,'0'0'0,"0"0"16,0 0-16,26 6 0,-26-6 0,40 4 16,-10-3-16,3 0 15,4 0-15,16 0 0,4-1 0,16 1 16,0-1-16,12 1 0,-4 1 16,-10-3-16,-8-3 0,3-1 15,-7-3-15,-10 1 0,-8-1 16,-9-4-16,-6-3 0,-6 4 15,-6 4-15,-3 0 0</inkml:trace>
  <inkml:trace contextRef="#ctx0" brushRef="#br0" timeOffset="352326.6261">23805 10511 0,'0'0'0,"0"0"0,0 0 15,27-6-15,-27 6 0,34-4 16,-14 3-16,3-1 0,2 1 0,3 0 16,1-1-16,7 1 0,-1 0 15,-2-1-15,-2 1 0,-5 0 16,-4 0-16,-1 0 0,-5 0 16,-8 1-16,-5-3 0,-1 2 15,1 0-15,-1 0 0</inkml:trace>
  <inkml:trace contextRef="#ctx0" brushRef="#br0" timeOffset="352529.7511">24071 10308 0,'0'0'0,"0"0"0,0 0 0,0 0 16,5 24-16,-5-24 0,-2 30 15,0-8-15,-1 2 0,-1 7 16,-1 2-16,1 0 0,0 0 15,1 7-15,1-3 0,1 5 16,0-6-16,1-5 0,0-6 16,0-6-16,0-3 0,-1-4 15,-3-4-15,2-4 0,1 0 0,0 0 16</inkml:trace>
  <inkml:trace contextRef="#ctx0" brushRef="#br0" timeOffset="352732.9073">24031 10538 0,'0'0'0,"0"0"16,0 0-16,0 0 16,0 0-16,0 0 0,-18 27 15,18-27-15,-17 24 0,17-24 0,-27 34 16,11-18-16,0 1 0,-1 1 16,2 0-16,-3 2 0,3-3 15,1-3-15,2-3 0,2-4 16,3-4-16,0-2 0,1 1 15,1-1-15</inkml:trace>
  <inkml:trace contextRef="#ctx0" brushRef="#br0" timeOffset="352873.5476">24013 10590 0,'0'0'16,"0"0"-16,0 0 0,22 16 0,-22-16 16,20 19-16,-10-8 0,-2 0 15,1 1-15,1 0 0,0-1 16,1-1-16,0 0 0,0-2 15,-1-1-15,0-4 0,-1-4 0,-2 1 16,0 0-16,-1 0 0</inkml:trace>
  <inkml:trace contextRef="#ctx0" brushRef="#br0" timeOffset="353045.352">24307 10517 0,'0'0'0,"0"0"0,0 0 15,34-3-15,-17 1 0,2 1 16,3-1-16,6 1 0,0 0 16,-3-1-16,-2-1 0,-3 0 0,-2 1 15,-5-2-15,-3 2 0,-3 8 16,-4 6-16,0-2 0,-1-1 16,1-1-16</inkml:trace>
  <inkml:trace contextRef="#ctx0" brushRef="#br0" timeOffset="353264.0932">24384 10340 0,'0'0'0,"0"0"0,0 0 0,0 0 15,0 0-15,0 0 16,13 29-16,-13-29 0,7 33 0,-5-11 16,-1 3-16,-1 4 0,0 2 15,0 9-15,0 0 0,0-2 16,1-2-16,1 1 0,0-5 15,0-7-15,0-4 0,-1-2 16,-1-2-16,-1-6 0,0-3 16,0-3-16,0-1 0,0 0 0</inkml:trace>
  <inkml:trace contextRef="#ctx0" brushRef="#br0" timeOffset="353436.0244">24443 10589 0,'0'0'16,"0"0"-16,0 0 0,0 0 15,0 0-15,0 0 0,0 0 16,-19 21-16,19-21 0,-24 20 16,24-20-16,-29 25 0,14-10 0,-2 0 15,-1 0-15,-1 1 0,-2 0 16,-4 1-16,4-4 0,4-1 16,1-3-16,3 0 0</inkml:trace>
  <inkml:trace contextRef="#ctx0" brushRef="#br0" timeOffset="353576.5678">24337 10678 0,'0'0'0,"0"0"16,21-4-16,-7 4 0,3 0 0,2-1 16,5 0-16,3 1 0,0 3 15,-3 0-15,-1 0 0,-3 0 16,-4 1-16,-2 0 16,-6 0-16,-3 2 0,-5 2 0,0-2 15,0-1-15,0 0 0</inkml:trace>
  <inkml:trace contextRef="#ctx0" brushRef="#br0" timeOffset="353779.7152">24003 10861 0,'0'0'0,"0"0"0,0 0 15,36 1-15,-36-1 0,40 1 16,-14-2-16,2 0 0,-1 0 0,10-1 15,0 1-15,-1 0 16,-4 0-16,1 1 0,-6 1 16,-6 0-16,-5-1 0,-9 3 0,-5 1 15,0 0-15,-1-1 0,0-1 16</inkml:trace>
  <inkml:trace contextRef="#ctx0" brushRef="#br0" timeOffset="353967.2045">23967 10999 0,'0'0'0,"0"0"16,0 0-16,36-2 0,-19 2 0,5-1 15,5 0-15,0 0 0,2 0 16,10-1-16,2 0 0,-3 1 16,0 0-16,3 1 0,-2 0 15,-7 1-15,-5 0 0,-5 0 16,-5-1-16,-2 1 0</inkml:trace>
  <inkml:trace contextRef="#ctx0" brushRef="#br0" timeOffset="354389.0427">24270 11004 0,'0'0'0,"0"0"0,0 0 0,0 0 15,0 0-15,12 29 0,-12-29 16,6 27-16,-2-13 0,-1 3 15,1 1-15,-1 1 0,-2-2 16,-1 0-16,-1-1 0,-1-2 16,0-1-16,-1-1 0,0-1 15,-4-1-15,-3-3 0,-2-1 0,-3-2 16,-1-2-16,1-2 0,-6-3 16,0-3-16,1 0 0,1-2 15,3 0-15,0-3 0,3 3 16,2 0-16,5 1 0,5 1 15,6 1-15,4-1 0,8 3 16,7 1-16,4 0 0,3 1 16,5 2-16,5 0 0,11 3 0,0 1 15,6 3-15,-4 3 16,-3-1-16,-3 2 0,-5 0 0,-4 1 16,-4 1-16,-6 0 0,-8-2 15,-7-2-15,-6-1 0,-4 0 16,-8 1-16,-7 0 0,-8-2 15,-6-3-15,-7 1 0,-6 0 16,10-1-16,4-2 0,7 0 16</inkml:trace>
  <inkml:trace contextRef="#ctx0" brushRef="#br0" timeOffset="376684.8942">20355 9144 0,'0'0'0,"0"0"0,0 0 0,0 0 15,0 0-15,0 0 0,0 0 16,24-6-16,-24 6 0,0 0 16,0 0-16,28 1 0,-28-1 0,22 2 15,-22-2-15,30 2 16,-14-1-16,4 1 0,3-1 15,1 0-15,1 1 0,12 1 0,3 0 16,-2 0-16,0 1 0,4-1 16,4 1-16,8-1 0,-3-1 15,4-1-15,3 2 0,10 0 16,-1 1-16,12 2 0,0-3 16,-5-1-16,-4 0 0,12-2 15,2-1-15,-9 0 0,-5 1 0,35 0 16,-3-1-16,-16 0 0,-10 1 15,2 2-15,3 0 0,-5-1 16,-2-2-16,3 1 0,3-1 16,-6 1-16,-3 0 0,5 2 15,4 2-15,-9-5 0,-6-2 16,4 2-16,5 0 0,-10 0 16,-5-1-16,6 1 0,4 1 15,-5 0-15,-3 0 0,0 0 16,1 0-16,-9 2 0,-7 1 0,5-1 15,3 1-15,-11-2 16,-8 0-16,2 1 0,0 0 0,-6-2 16,-6 0-16,-9 0 0,-6 1 15,-5-1-15,-1 1 0,-8 3 16,-5 3-16,5-5 0,1 0 0,1 0 16</inkml:trace>
  <inkml:trace contextRef="#ctx0" brushRef="#br0" timeOffset="380903.507">25784 9268 0,'0'0'16,"0"0"-16,0 0 0,0 0 0,0 0 15,24 1-15,-24-1 16,19 3-16,-19-3 0,0 0 0,33 1 16,-19-1-16,-1 0 0,3 1 15,4 1-15,-1 1 0,-1-3 0,4 2 16,3-1-16,6 1 16,0 0-16,2 0 0,2 0 15,0-1-15,0 1 0,10 1 16,3-2-16,-2 1 0,-3 0 15,11-1-15,3 1 0,-6 0 0,-6-2 16,5 0-16,6 0 0,-6 0 16,-2 1-16,10-1 0,3 1 15,-5-1-15,-2-1 0,11 0 16,2-1-16,-10 1 0,-8 1 0,7 1 16,6-1-16,-9 2 0,-6-1 15,27-1-15,-3 0 16,-8 0-16,-5-1 0,4 1 15,1 0-15,-10-2 0,-6 1 0,5 0 16,2 1-16,-7 0 0,-5 1 16,10-1-16,6-1 0,-6 1 15,-4 1-15,2-1 0,4 0 16,-1 1-16,0 1 0,3-1 16,3-1-16,-10 0 0,-4 1 0,8-1 15,7 0-15,-10 0 0,-7 0 16,6 1-16,5 0 15,-1 0-15,-2-1 0,3 0 0,3 0 16,-5 0-16,-2 0 0,3-1 16,3-1-16,-9 1 0,-7-2 15,10 5-15,7-1 0,-7 1 16,-6-1-16,2-2 0,1 0 16,-3 1-16,-2 0 0,5-1 15,0 0-15,-3 1 0,-2 0 0,2 1 16,4-1-16,-4 1 0,-2 0 15,2-2-15,2 0 0,-3 1 16,-2 2-16,1 0 0,2 1 16,-5-3-16,-2 0 0,1-1 15,2 1-15,-2-1 0,-1 0 0,-1 1 16,0 2-16,-18-2 16,3-1-16,5 2 0,2-1 15,-4 0-15,-5 0 0,2 0 16,0 0-16,-5 0 0,-5 0 0,0 0 15,1 0-15,-3 0 0,-4 0 16,-7 0-16,-5-2 0,2 2 16,1-1-16,0 1 0</inkml:trace>
  <inkml:trace contextRef="#ctx0" brushRef="#br0" timeOffset="382856.491">2282 10383 0,'0'0'0,"0"0"0,0 0 15,0 0-15,0 0 0,0 0 0,0 0 16,26-3-16,-26 3 0,23-1 16,-23 1-16,30-3 0,-14 1 15,5 2-15,3 0 0,1-1 16,3-1-16,1-2 0,6 0 16,7-1-16,1 1 0,9-1 15,3 1-15,-3 1 0,-3 0 0,10 3 16,-1 1-16,-7 3 0,-3 3 15,-10-2-15,-7-1 0,-9 0 16</inkml:trace>
  <inkml:trace contextRef="#ctx0" brushRef="#br0" timeOffset="388887.4515">6052 10358 0,'0'0'0,"0"0"15,0 0-15,0 0 0,26 0 0,-26 0 16,0 0-16,27-3 16,-27 3-16,22-2 0,-7 1 15,1 0-15,2 1 0,1-1 16,-3 1-16,3-1 0,1 0 0,7 0 15,4 0-15,-4 1 0,0 0 16,0 0-16,2-1 16,0 2-16,0 0 0,1-1 0,-1-1 15,8 1-15,-1 0 0,0 0 16,0 1-16,-2 0 0,-1-1 16,3 1-16,3 0 0,-3-1 0,0 0 15,8 0-15,2 0 16,-3 0-16,-3 1 0,4-1 15,0 0-15,-1-1 0,-3 1 0,8-1 16,1 1-16,-4 1 0,-3 1 16,1 0-16,2-1 0,-2 0 15,-2-1-15,2 1 0,3-1 16,-4 1-16,1 0 0,0 0 16,1-1-16,-1 0 0,-1 0 15,7 0-15,-1 0 0,-7 0 0,-1 0 16,8 1-16,-1 0 15,-4 2-15,-2 3 0,3-3 16,1-2-16,-1 0 0,-2-2 0,2 1 16,2 0-16,-2 0 0,0-1 15,3 1-15,1 2 0,-5 0 16,-1-1-16,4 0 0,3-1 16,-4 0-16,-5 0 0,4-1 15,4-3-15,-3 3 0,-2 0 0,3 0 16,4 2-16,-6-2 15,-3 1-15,4-3 0,4 1 16,-3 0-16,-3 1 0,3-1 16,3-1-16,-3 0 0,-1 1 0,1 0 15,3 1-15,-3 0 0,0 0 16,3 0-16,0 0 0,-7 0 16,-1-2-16,8 2 0,1 2 15,-11-1-15,0 1 0,1-1 16,1 1-16,0 0 0,-1 2 0,3-1 15,2-1-15,-4 1 0,-3-1 16,5 2-16,4 0 0,-5-1 16,-4-2-16,4 1 0,3 0 15,-4 0-15,-3 0 0,5 0 16,3 0-16,-5 1 0,-6-1 16,6 1-16,4 1 0,-6-1 15,-4-1-15,3 2 0,3 0 16,-2-1-16,-3-1 0,4 0 0,2 0 15,-4 0-15,-1-1 0,2 1 16,2 0-16,-2-1 0,-2-1 16,2 1-16,1 0 15,-2 2-15,0 2 0,-1-4 0,2 0 16,-6 0-16,0 0 0,5 0 16,1 0-16,-6 0 0,1 2 15,2-2-15,0 0 0,0 0 16,1 2-16,-1-2 0,0-2 15,1 2-15,-2 1 0,3-2 0,0 0 16,-3 1-16,0 0 0,1 0 16,3 1-16,-4-2 0,-3 0 15,3-2-15,4 0 0,-5 2 16,-4 2-16,2 1 0,1 2 16,0-3-16,0-2 0,1-2 15,0 1-15,-1 1 0,1-1 0,0 1 16,-3 0-16,-1-1 0,-2 1 15,4 1-15,3-1 16,-2 2-16,-2 0 0,2-2 0,3-2 16,-4 0-16,-2 2 0,2-1 15,1 0-15,-1 1 0,-1 0 16,0 1-16,1 0 0,-6 1 16,1 0-16,5-1 0,1-2 15,-7 2-15,0 0 0,3 1 16,5-1-16,-5-1 0,-1-1 15,3-1-15,2 1 0,-1 3 16,-2 1-16,2 0 0,0-2 16,-2 0-16,1-2 0,0 1 0,1 1 15,0 0-15,0 0 0,2-1 16,1-1-16,-1 2 0,-2 0 16,3 1-16,2-1 0,-1 1 15,-3-1-15,7 1 0,3-1 16,-5 0-16,-4 0 0,4 1 15,2 1-15,-2-2 0,-4 0 0,4 0 16,1 1-16,-2-1 0,-2 1 16,3-1-16,4 1 0,-3-1 15,-3 1-15,2 0 0,1 2 16,0-2-16,0 2 0,1-3 16,3-1-16,-3-1 0,-2 0 0,1 2 15,2 2-15,-1 0 0,-2-1 16,3 0-16,2 1 15,-3-2-15,-2 0 0,4-2 0,2-4 16,-3 3-16,-1 2 0,7 0 16,2-1-16,-11 2 0,0 1 15,8-2-15,3-4 0,-6 3 16,-3 0-16,3 4 0,4 1 16,-5-6-16,-4-3 0,4 4 15,3 1-15,-4-1 0,-2-1 0,3 2 16,2 0-16,-3 1 0,-3 1 15,5-3-15,5 0 16,-7 3-16,-3 2 0,4-5 16,2-1-16,-4-1 0,-4 2 0,5 0 15,2 1-15,-5-1 0,-2 1 0,2-1 16,4 0-16,-2 3 16,-4 2-16,5-2 0,2-1 15,-3-1-15,-4-1 0,5 2 16,4 0-16,-4 1 0,-4 1 0,5 0 15,4 1-15,-5-2 16,-3-1-16,5 0 0,5 3 0,-7-2 16,-5 0-16,7 0 0,5 0 15,-7 0-15,-6 1 0,7-1 16,4 3-16,-5-1 0,-5 1 16,5-3-16,3-2 0,-5 2 15,-4 2-15,6-3 0,4-2 16,-6 2-16,-5 2 0,4-3 15,5-2-15,-5 2 0,-4-1 0,4 2 16,2 1-16,-3-1 0,-3-1 16,1 0-16,2 0 0,-7 1 15,1 1-15,0 2 0,0 1 16,-2-3-16,-2-2 0,2 0 16,1 2-16,-6 0 0,-3 2 15,2 0-15,1-2 0,-4 0 16,-3-1-16,-5-1 0,-1 0 15,-2 1-15,-2 0 0,-2 0 0,-3-2 16,-2 2-16,-1 5 0,0-3 16,0 1-16,1-3 0</inkml:trace>
  <inkml:trace contextRef="#ctx0" brushRef="#br0" timeOffset="391074.903">8370 10351 0,'0'0'0,"0"0"15,0 0-15,0 0 0,0 0 0,22 3 16,-22-3-16,0 0 0,24 1 15,-24-1-15,28-2 0,-12 2 16,0 1-16,1 0 0,3-1 16,2 1-16,1 1 0,9 0 15,1-2-15,2 0 0,0 0 16,3 1-16,4 0 0,9 1 16,-1-2-16,3 0 0,4 2 15,6-1-15,-5-1 0,4-2 16,3-1-16,8 1 0,-5-1 0,4 1 15,2 1-15,3-3 0,-7 1 16,4 1-16,3 0 0,3-1 16,-7 2-16,24-1 0,-6 2 15,-12-1-15,-7-2 0,1 3 16,1 2-16,-13-1 0,-8 0 0,0 1 16,-1 2-16,-6-4 0,-3 0 15,-4 1-15,-3 1 16,-5-1-16,-2 1 0,0 0 0,-2 2 15,-5-3-15,-3-2 0,-5 0 16,-4 1-16,-7 1 0,1 0 16,-4-1-16,2-2 0,-2 2 15,0 0-15,-2 0 0,-3 1 16,-1 0-16,-3-1 0,-5-1 16,-6 1-16,-1 0 0,-1 1 15,-6-1-15,-4-1 0,0-1 16,-1 0-16,-14 0 0,-6 0 15,1 2-15,0 0 0,-5-1 16,-5 0-16,-6 2 0,3 0 0,-7 0 16,-4-1-16,-8 1 0,5-1 15,-37 2-15,8 1 0,13 0 16,10 0-16,-1-1 0,-1 0 16,7 1-16,3-1 0,-3 3 15,0 1-15,8-2 0,7-3 0,-3 0 16,-3-2-16,13 2 15,7 1-15,-4-1 0,-2-1 16,10-1-16,10 0 0,-3 0 0,0 0 16,11 1-16,4-1 0,9 0 15,1-2-15,4 2 0,3 1 16,2 0-16,4 0 0,2-2 16,1-2-16,5-2 0,3 0 15,0 3-15,1 2 0,3 1 16,6 0-16,3 0 0,4 1 0,4-2 15,5 0-15,1 0 0,2 0 16,6 1-16,6 0 0,-1 0 16,0 2-16,14-1 0,7 0 15,-4 2-15,-1 0 0,15 1 16,5 1-16,-4-2 0,-3 0 0,39 2 16,-7-3-16,-11 3 15,-8 1-15,4-2 0,4-2 16,-9-1-16,-5 1 0,6 2 15,1 1-15,-8-3 0,-7-3 16,7 0-16,4 1 0,-10 0 0,-6 1 16,-1 0-16,0-1 15,-7 3-15,-4 2 0,-9-5 0,-5-4 16,-9 1-16,-5 0 0,-8 2 16,-5 1-16,-9 0 0,-4 0 15,-6 0-15,0 0 0,-3 0 16,1 0-16,-10 1 0,-7 0 15,2-1-15,-5 0 0,-5-1 0,-6-1 16,-4-1-16,-4-2 0,-11 1 16,-8 0-16,1 1 0,0 2 15,-20-3-15,-8 1 0,3-1 16,3 0-16,-53-2 0,2-1 16,12 4-16,7 1 0,-8 2 15,-7 1-15,14 1 0,8 2 0,-8 3 16,-6 3-16,14-2 0,7 1 15,2-5-15,1-3 0,10 0 16,7-1-16,4 3 0,4 0 16,18-4-16,12-3 0,6 0 15,4 0-15,8 3 0,4 1 16,11-2-16,5 0 0,7 0 16,2-1-16,17-2 0,12-1 15,2 0-15,-1-1 0,15 2 16,10 2-16,3 4 0,2 2 0,14 0 15,12 0-15,-3 1 16,-1 0-16,19 2 0,13-2 0,-6 0 16,-4 0-16,13 4 0,8 3 15,-12-4-15,-7-1 0,0 2 16,-1 1-16,-17 1 0,-12-1 16,-4 0-16,-6 1 0,-15-4 15,-12-1-15,-14-1 0,-10-2 16,-7-1-16</inkml:trace>
  <inkml:trace contextRef="#ctx0" brushRef="#br0" timeOffset="391496.7122">8508 9143 0,'0'0'0,"0"0"0,0 0 16,18 28-16,-18-28 0,10 33 15,-5-11-15,-2 5 0,0 1 0,0 13 16,-2 3-16,-1-3 16,-1-2-16,-4 8 0,-1-1 15,0-9-15,2-5 0,-4 2 0,-1-5 16,-1-6-16,1-6 0,-1-6 15,-1-7-15,3-2 0,-1-5 16,2 1-16,2 0 0,0 0 16</inkml:trace>
  <inkml:trace contextRef="#ctx0" brushRef="#br0" timeOffset="391840.4494">8363 9204 0,'0'0'16,"0"0"-16,0 0 0,0 0 0,28-11 15,-28 11-15,32-12 0,-12 6 16,1-1-16,3-1 16,3 1-16,8-2 0,-2 1 0,0 1 15,1 0-15,-3 2 0,-2 1 16,6 1-16,-3 3 0,-6 0 16,-4 1-16,-1 4 0,-1 3 15,-4 1-15,-2 3 0,-3 6 16,-4 2-16,0 4 0,-1 3 0,-4 4 15,-2 5-15,-1-1 0,0-1 16,-2 4-16,1-4 0,0-3 16,0-2-16,0-1 0,-1-1 15,1-4-15,0-3 0,-2 1 16,-2-2-16,1-1 0,-1-3 0,-3-4 16,-2 0-16,-3-3 15,-1 0-15,-3-4 0,0-1 16,4-2-16,2 1 0,2-1 0</inkml:trace>
  <inkml:trace contextRef="#ctx0" brushRef="#br0" timeOffset="392012.3196">8511 9330 0,'0'0'0,"0"0"16,0 0-16,0 0 0,25-10 0,-25 10 15,32-7-15,-32 7 16,40-9-16,-18 5 0,1 0 15,1 0-15,2 2 0,4 0 16,-2 2-16,-4-2 0,-4 1 0,-3-1 16,-3 1-16,-2 0 0</inkml:trace>
  <inkml:trace contextRef="#ctx0" brushRef="#br0" timeOffset="392168.56">8619 9449 0,'0'0'16,"0"0"-16,0 0 0,0 0 0,0 0 15,0 0-15,34 7 0,-34-7 16,35-3-16,-11-1 0,2-1 16,2-2-16,-1 1 0,10-8 15,0 0-15,-6 0 0,-5 3 0,-4 2 16</inkml:trace>
  <inkml:trace contextRef="#ctx0" brushRef="#br0" timeOffset="392324.8029">9077 9003 0,'0'0'15,"0"0"-15,0 0 0,0 0 0,0 0 16,14 22-16,-14-22 16,11 24-16,-11-24 0,15 29 15,-4-16-15,-1-1 0,-1-1 0,-1-1 16</inkml:trace>
  <inkml:trace contextRef="#ctx0" brushRef="#br0" timeOffset="392481.0574">9454 9015 0,'0'0'16,"0"0"-16,0 0 0,0 0 0,0 0 16,-24 25-16,24-25 15,-28 23-15,10-10 0,-1 1 0,-2 2 16,0-1-16,-1 1 0,-2 1 15,4-3-15,4-1 0</inkml:trace>
  <inkml:trace contextRef="#ctx0" brushRef="#br0" timeOffset="392652.968">9073 9208 0,'0'0'0,"0"0"0,0 0 16,0 0-16,8 22 0,-8-22 15,8 24-15,-4-11 0,-1 1 0,1 1 16,0 2-16,0 0 0,1-1 16,2-1-16,0-1 0,-1-4 15,-1-2-15,0 0 0</inkml:trace>
  <inkml:trace contextRef="#ctx0" brushRef="#br0" timeOffset="393074.7686">9084 9247 0,'0'0'0,"0"0"0,0 0 15,0 0-15,0 0 0,0 0 0,0 0 16,27-2-16,-27 2 0,31-2 16,-31 2-16,38-5 0,-16 3 15,1 0-15,0 1 0,0 0 16,-4 1-16,5-1 0,-5-1 16,-3 2-16,-3 0 0,-6 3 15,-5 1-15,-4 1 0,-5 1 0,-5 2 16,-5 1-16,-7 2 15,-1 2-15,-2-2 0,0 2 0,-3 2 16,5-1-16,5-4 0,3-1 16,5-3-16,4-1 0,10 0 15,6-3-15,6-2 0,3-3 16,5-2-16,4 0 0,6 0 16,0 1-16,-3 0 0,-2 1 15,-5 1-15,-3 1 0,-6-1 16,-5 4-16,-5 2 0,-3 3 0,-8 5 15,-5 6-15,-5 0 0,-4 0 16,-4 3-16,-5 2 0,-1 0 16,-1-1-16,-2 4 0,3-2 15,3-3-15,2-3 0,6-2 16,6-1-16,3-5 0,3-5 0,9-5 16,3-9-16,2 4 0,-2 1 15,-1 1-15</inkml:trace>
  <inkml:trace contextRef="#ctx0" brushRef="#br0" timeOffset="393262.2612">9295 9535 0,'0'0'0,"0"0"15,0 0-15,4 19 0,-4-19 0,10 17 16,-1-8-16,1 1 0,1 1 16,4-1-16,4-2 15,1-1-15,2-5 0,7-1 16,-2-2-16,1-1 0,-1-2 0,-1-2 15,-2-4-15,-3-2 0,-3-1 16,-3-7-16,-4-1 0,-2 2 16,-1 5-16,-3 2 0</inkml:trace>
  <inkml:trace contextRef="#ctx0" brushRef="#br0" timeOffset="393449.7451">9693 9296 0,'0'0'16,"0"0"-16,0 0 0,32-7 15,-15 6-15,4-2 0,4-1 0,9-1 16,3 1-16,2 0 0,2 0 16,5 0-16,-3 0 0,-7-1 15,-4-1-15,-5 1 0,-5 1 16,-6 0-16,-4 0 0,-7-2 16,-6-1-16,0 2 0,1 1 15,0 1-15</inkml:trace>
  <inkml:trace contextRef="#ctx0" brushRef="#br0" timeOffset="393652.908">9924 9142 0,'0'0'0,"0"0"16,0 0-16,0 0 0,8 24 0,-8-24 16,1 35-16,-1-11 0,0 3 15,-1 3-15,0 3 16,0 8-16,-1-3 0,1-1 15,1-4-15,1 3 0,0-4 0,-1-6 16,-1-5-16,-3-2 0,1-2 16,-3-7-16,-1-7 0,1 0 15,2-1-15,1 1 0</inkml:trace>
  <inkml:trace contextRef="#ctx0" brushRef="#br0" timeOffset="393793.5073">9751 9468 0,'0'0'0,"0"0"16,0 0-16,0 0 0,0 0 0,0 0 15,31-5-15,-31 5 0,34-8 16,-13 3-16,3 0 0,1-1 16,-1 0-16,2-2 0,3-1 15,4-3-15,-2 0 0,-6 1 16,-3 2-16,-4 2 0</inkml:trace>
  <inkml:trace contextRef="#ctx0" brushRef="#br0" timeOffset="394027.8533">10374 8973 0,'0'0'0,"0"0"15,0 0-15,0 0 0,0 0 0,0 0 16,-13 22-16,13-22 0,-18 22 16,18-22-16,-13 28 15,9-15-15,1-1 0,5-1 16,1-3-16,3 0 0,2-2 0,4 0 15,5-2-15,0-2 0,2-1 16,0 0-16,-1-1 0,3 1 16,-3-1-16,-2-3 0,-4-1 15,-2 0-15,-1 0 0,-2 1 16</inkml:trace>
  <inkml:trace contextRef="#ctx0" brushRef="#br0" timeOffset="394215.342">10234 9238 0,'0'0'0,"0"0"0,0 0 16,0 0-16,-5 26 0,5-26 15,-3 29-15,2-12 0,0 2 0,0 0 16,0-1-16,0-1 16,0 0-16,1 2 0,0-3 15,1-2-15,0-3 0,0-6 16,-1-5-16,2 2 0,-2-2 0,0 0 15</inkml:trace>
  <inkml:trace contextRef="#ctx0" brushRef="#br0" timeOffset="394793.435">10350 9299 0,'0'0'0,"0"0"0,0 0 16,0 0-16,33 2 0,-33-2 15,29 2-15,-14 1 0,-1-2 0,0 2 16,-1 1-16,-1 1 0,-1 0 15,-1 2-15,-1 0 16,-3 1-16,-1-3 0,-3 3 0,-2 1 16,-3 1-16,-3-1 0,-5 0 15,-4 1-15,-6 0 0,-1-1 16,-3-1-16,0-2 0,0 0 16,0-1-16,3-2 0,3-2 15,2-2-15,3 0 0,2-2 16,3 0-16,3-1 0,4-1 0,8 0 15,5-2-15,3 1 0,4 2 16,2 0-16,4 2 0,0 1 16,0 2-16,4 1 0,-3 1 15,-4 0-15,-3 1 0,-4 0 16,-2-1-16,-3 2 0,-4 2 0,-5 0 16,-3 1-16,-6 1 0,-5 0 15,-5 3-15,-4 2 16,-4-2-16,-4-1 0,-10 5 15,-2-1-15,0 0 0,0-2 0,-6 4 16,5 0-16,6-2 0,2-1 16,9-4-16,5-2 0,5-3 15,5-1-15,7-2 0,5 1 16,7-3-16,8-1 0,8-1 16,9 0-16,2-1 0,2 1 0,13-2 15,3 1-15,-1 0 0,1 0 16,-2-2-16,-2 1 0,6-1 15,-3 1-15,-8 2 0,-5 2 16,-12 1-16,-6 1 0,-6-1 16,-4-2-16,-5 3 0,-4 0 0,-8-2 15,-6-1-15,3 0 16,2 1-16,2-1 0</inkml:trace>
  <inkml:trace contextRef="#ctx0" brushRef="#br0" timeOffset="394965.309">10424 9514 0,'0'0'0,"0"0"0,0 0 16,0 0-16,4 27 0,-4-27 15,2 29-15,-2-29 0,0 37 0,0-17 16,0 2-16,0-2 0,1 0 16,-1 2-16,0-2 15,-2-1-15,0 0 0,0-4 16,0-1-16,1-3 0</inkml:trace>
  <inkml:trace contextRef="#ctx0" brushRef="#br0" timeOffset="428448.1886">10926 10031 0,'0'0'0,"0"0"0,0 0 16,0 0-16,27 11 0,-27-11 16,21 10-16,-21-10 0,25 12 0,-7-5 15,4 3-15,1 1 0,0 0 16,12 4-16,5 2 15,1-2-15,1 1 0,18 3 0,9 0 16,-3-2-16,-1-3 0,23 5 16,20 3-16,-10-5 0,-6-3 0,49 5 15,14-1-15,-23-4 16,-19-1-16,12-1 0,7 0 16,-14-1-16,-10 0 0,14-2 15,12 1-15,-18 0 0,-12 1 0,19 1 16,10 4-16,-15-4 0,-11-1 15,15 0-15,13 0 0,-18 1 16,-13 0-16,20 1 0,12 0 16,-15-1-16,-10-3 0,17 4 15,12 3-15,-16-3 0,-12-2 0,19 2 16,13 2-16,-18-4 0,-11-4 16,12 2-16,8 1 15,-19-1-15,-12 1 0,9 2 0,9 3 16,-20-9-16,-14-4 0,6 4 15,4 3-15,-15-2 0,-10-2 0,-3-1 16,1-3-16,-17-1 16,-11 1-16,4 0 0,3 2 15,-12 4-15,-6 4 0,4-6 16,1-4-16,-8 0 0,-8 1 0,-4 4 16,-1 2-16,-5-2 15,-4-1-15,-1-3 0</inkml:trace>
  <inkml:trace contextRef="#ctx0" brushRef="#br0" timeOffset="428838.7471">18293 10719 0,'0'0'0,"0"0"15,0 0-15,-3 29 0,3-29 0,-7 31 16,-1-7-16,-1 0 16,-2 2-16,-6 12 0,0 3 15,3-4-15,1-1 0,-4 6 16,0-3-16,2-6 0,3-6 0,1-2 16,2-8-16,3-6 0,0-4 15,2-5-15,-1-5 16,4-3-16,2-4 0,4-7 0,4-6 15,0-2-15,2-2 0,6-1 16,6-2-16,2 3 0,-1 2 16,6-4-16,0 3 0,2 6 15,2 4-15,-5 4 0,-1 4 16,-2 2-16,0 1 0,1 2 0,3 2 16,-4 3-16,-2 2 0,-1 2 15,0 0-15,-4-1 0,-5 0 0,-3-3 16</inkml:trace>
  <inkml:trace contextRef="#ctx0" brushRef="#br0" timeOffset="429151.2423">18902 10864 0,'0'0'16,"0"0"-16,0 0 0,0 0 0,0 0 15,-20 20-15,20-20 0,-26 31 16,13-13-16,-2 2 0,-3 3 15,2-2-15,1 0 0,2 4 16,4-6-16,4-1 0,3-2 16,5-5-16,6-3 0,5-3 15,5-2-15,4-5 0,4-5 16,1-1-16,-2-1 0,10-8 16,-1-2-16,-4-2 0,-5 0 0,-1-5 15,-7-2-15,-6 5 0,-4 4 16,-8 1-16,-4 2 15,-9 5-15,-7 3 0,-7 5 0,-6 1 16,5 4-16,-3 0 0,-2 9 16,3 5-16,8 2 0,5 0 15,4-3-15,3-3 0,2-4 0</inkml:trace>
  <inkml:trace contextRef="#ctx0" brushRef="#br0" timeOffset="429588.7182">19515 10712 0,'0'0'16,"0"0"-16,0 0 0,-12 19 0,12-19 16,-17 28-16,5-4 0,-1 1 15,-1 3-15,-7 10 0,-2 3 16,2-4-16,4-3 0,-2 1 15,2-3-15,4-5 0,2-4 16,0-1-16,2-6 0,4-6 16,0-1-16,2-7 0,1-4 15,1-4-15,2-2 0,4-6 16,3-5-16,3 1 0,1 1 0,7-4 16,3 0-16,0 3 15,1 4-15,4 2 0,2 5 16,-2 0-16,-3 3 0,-2 2 0,-1 5 15,-2 2-15,-1 3 0,-4 5 16,-1 3-16,-4 0 0,-2 1 16,-5 0-16,-4 2 0,-3-3 0,0-1 15,-5-2-15,-5 1 16,-2-3-16,-2 0 0,-3-3 16,-2-1-16,1-2 0,-1-1 0,0-4 15,-1-3-15,3-2 0,3-2 16,4 1-16,2 1 0,4 2 15</inkml:trace>
  <inkml:trace contextRef="#ctx0" brushRef="#br0" timeOffset="430244.968">20004 10575 0,'0'0'0,"0"0"0,0 0 15,0 0-15,0 0 0,0 0 16,0 0-16,0 0 0,-10 31 0,10-31 16,-19 37-16,8-13 0,-1 1 15,-3 7-15,-4 4 0,-2 7 16,2-5-16,-1 5 0,1-5 15,2-3-15,3-5 0,2-5 16,2-2-16,2-5 0,2-3 0,0-4 16,2-3-16,-1-3 15,1-4-15,3-5 0,1-6 16,1-1-16,2-2 0,5-6 16,4-3-16,1 0 0,1 4 0,6-5 15,2 4-15,0 5 0,0 3 16,3 5-16,1 3 0,-2 4 15,-2 2-15,-2 6 0,-2 6 16,-4 1-16,-2 0 0,-2 2 16,-1 2-16,-2-1 0,-3-1 0,-2 0 15,-3-1-15,-1-2 0,-1-2 16,-7-2-16,-7-1 16,0-4-16,-3 0 0,-4-2 0,-4-1 15,0-2-15,0-1 0,0-3 16,2-2-16,4-4 0,3-1 15,6-8-15,4-5 0,2 5 16,2 3-16,0 3 0</inkml:trace>
  <inkml:trace contextRef="#ctx0" brushRef="#br0" timeOffset="430573.0601">20210 10999 0,'0'0'0,"0"0"0,0 0 15,0 0-15,0 0 0,21 13 0,-21-13 16,21 10-16,-21-10 0,30 8 16,-12-5-16,1 0 0,2-2 0,1-1 15,2-1-15,3-3 16,-1-1-16,-4-4 0,-3-1 16,-2 0-16,-3-1 0,-3-4 15,-3-2-15,-2-1 0,-3 1 0,-4 0 16,-5 1-16,-4 4 0,-3 2 15,-2 2-15,-3 2 0,0 4 16,0 2-16,-8 4 0,-1 4 16,2 5-16,2 4 0,5 4 15,2 3-15,5-1 0,3 0 0,7 2 16,5 0-16,5-1 16,7-2-16,5 1 0,4-1 0,12 1 15,3-3-15,-9-5 16,-6-3-16,-6-2 0</inkml:trace>
  <inkml:trace contextRef="#ctx0" brushRef="#br0" timeOffset="431026.1623">21078 11004 0,'0'0'16,"0"0"-16,0 0 0,0 0 0,-3-25 15,-2 15-15,-1 0 0,-3-2 16,-1 0-16,-4 2 0,-4 0 15,-6-1-15,-3 2 16,-4 5-16,-4 4 0,3 3 0,2 3 16,-7 7-16,-1 6 0,5 0 15,5 1-15,0 7 0,7 2 16,7-2-16,5-1 0,10-3 16,8-1-16,5-5 0,6-4 0,4-3 15,5-3-15,2-5 16,1-3-16,0-4 0,-1-5 15,-1-7-15,1-5 0,-2-4 0,-3-4 16,-2-5-16,-6-4 0,2-7 16,-2 0-16,-4 2 0,-1 3 15,0 3-15,-1 1 0,-4 7 16,-2 4-16,0 6 0,0 3 16,-1 7-16,-2 3 0,-1 6 15,-1 5-15,-3 6 0,-1 4 0,-3 11 16,-2 7-16,0-1 15,-2 5-15,-2 12 0,-2 5 16,2 1-16,0 1 0,-2 10 0,-1-1 16,-1-4-16,-2-1 0,4-10 15,3-13-15,3-11 0</inkml:trace>
  <inkml:trace contextRef="#ctx0" brushRef="#br0" timeOffset="437541.4845">21463 10928 0,'0'0'16,"0"0"-16,0 0 0,0 0 0,0 0 15,0 0-15,0 0 0,0 0 16,0 0-16,0 0 0,0 0 15,0 0-15,0 0 0,0 0 16,0 0-16,0 0 0,0 0 0,5 29 16,-5-29-16,17 21 0,-17-21 15,22 26-15,-8-11 16,5 1-16,2 1 16,4 2-16,5 1 0,6 4 0,-2-2 15,11 6-15,0 0 0,1-4 16,0-4-16,13 4 0,1 0 15,1-1-15,1 0 0,14 3 16,1-2-16,-3-4 0,-2-1 0,19-3 16,6-4-16,-8-2 15,-4 0-15,42 2 0,-8 1 16,-23-5-16,-15-1 0,0-3 0,1 0 16,2-2-16,2-1 0,2-1 15,2 0-15,-9 0 0,-6-1 16,0-2-16,1-3 0,-1-2 15,0-1-15,15-4 16,10-2-16,-1-2 0,1-1 16,-23 1-16,-15 3 0,15-4 15,10-4-15,-10 4 0,-7 1 0,7-3 16,4 0-16,-12-3 0,-12 1 16,7-6-16,5-2 15,-6 2-15,-3 1 0,-2-6 0,1-4 16,-14 6-16,-9 4 0,4-3 15,3-5-15,-9 5 0,-5 2 0,-6 5 16,-3 2-16,-3 3 0,0 0 16,-3 3-16,1 1 15,-7 3-15,-2 5 0,-2 1 16,0 2-16,-2 1 0</inkml:trace>
  <inkml:trace contextRef="#ctx0" brushRef="#br0" timeOffset="438244.5645">26714 10788 0,'0'0'0,"0"0"0,0 0 16,0 0-16,0 0 0,0 0 0,0-23 15,0 23-15,0 0 0,-4-19 16,4 19-16,-3-21 0,3 21 0,-6-23 15,0 10-15,-1-1 16,1 1-16,-2 0 0,-2-2 16,0 3-16,0 0 0,-1 2 15,-1 2-15,-1 1 0,-1 1 0,-8 2 16,-4 4-16,2 3 0,1 2 16,-3 5-16,-1 4 15,1 4-15,3 3 0,-4 9 0,1 6 16,5-1-16,5-3 0,3 7 15,6 0-15,5-7 0,3-6 0,9-5 16,5-5-16,3-4 16,0-4-16,6-6 0,5-7 15,-1-6-15,2-5 0,-1-4 0,-1-5 16,0-1-16,-2-1 0,1-6 16,-1-5-16,1-6 0,-5 0 15,0-1-15,0 0 0,-5 4 16,0 2-16,0 4 0,0 1 15,-4 6-15,-3 6 0,-2 5 16,-2 5-16,-2 3 0,-2 4 0,-2 5 16,-1 5-16,-3 5 15,-3 5-15,-3 8 0,-3 8 16,0 3-16,-1 1 0,1 6 0,1 5 16,1-4-16,0-2 0,1 5 15,2-5-15,2-5 0,0-4 16,3-4-16,1-2 0,0-5 15,-1-5-15,1-3 0,1-4 16,0-1-16</inkml:trace>
  <inkml:trace contextRef="#ctx0" brushRef="#br0" timeOffset="438557.1196">26854 10793 0,'0'0'0,"0"0"16,0 0-16,0 0 0,24 3 0,-24-3 16,31 2-16,-13-3 15,0-2-15,3-1 0,1-1 0,1-1 16,1 0-16,3-3 0,-2-4 16,-2 1-16,-4 0 0,-3-3 15,-4-3-15,-3 3 0,-4 0 16,-7 3-16,-7 0 0,-4 4 15,-5 2-15,-6 6 0,-6 4 16,-5 5-16,1 4 0,2 6 16,2 5-16,7 2 0,4 2 0,8 5 15,9 0-15,9-3 0,6-2 16,12-2-16,11-1 16,3-3-16,3-4 0,-4-1 0,-10-4 15,-7-3-15</inkml:trace>
  <inkml:trace contextRef="#ctx0" brushRef="#br0" timeOffset="439322.6582">27523 10650 0,'0'0'16,"0"0"-16,0 0 0,0 0 0,0 0 15,0 0-15,-8 34 0,8-34 16,-12 36-16,3-8 0,-1 8 15,-1 3-15,0 3 0,-4 18 16,-1 5-16,0 7 0,2-8 0,-4 7 16,-1 0-16,3-13 15,0-11-15,2-5 0,2-8 16,5-14-16,3-4 0,0-8 16,2-5-16,1-6 0,1-4 0,0 1 15,0 2-15,0 0 0</inkml:trace>
  <inkml:trace contextRef="#ctx0" brushRef="#br0" timeOffset="439557.0157">27438 10705 0,'0'0'0,"0"0"16,22-4-16,-6 2 0,1 0 0,12 2 16,4 1-16,0 2 0,0 1 15,8 6-15,0 1 0,-6 2 16,-3 1-16,-1 4 0,-5 1 15,-6-2-15,-6-2 0,-9 2 16,-7 4-16,-5-6 0,-4 2 0,-11-1 16,-9-2-16,-2 0 15,-1-1-15,-13-2 0,-1-2 16,6-3-16,7-3 0,3 0 0,9-1 16,5 1-16</inkml:trace>
  <inkml:trace contextRef="#ctx0" brushRef="#br0" timeOffset="439853.94">28111 10632 0,'0'0'0,"0"0"16,0 0-16,-8 32 0,8-32 0,-14 35 16,1-10-16,-2 8 0,1-1 15,-4 4-15,1-1 0,3-6 16,2-6-16,1-5 0,1-4 15,2-4-15,4-4 16,2-8-16,1-9 0,2 0 16,1-3-16,5-6 0,2-4 0,4-4 15,0 0-15,2 3 0,3 3 16,1 4-16,-1 5 0,1 2 16,0 4-16,1 3 0,1 4 0,2 3 15,1 4-15,0 1 0,-1 3 16,1 0-16,-1 2 15,-5-4-15,-2 0 0,-4-3 0</inkml:trace>
  <inkml:trace contextRef="#ctx0" brushRef="#br0" timeOffset="440056.9819">28558 10774 0,'0'0'16,"0"0"-16,0 0 0,-9 27 0,9-27 15,-11 35-15,5-14 0,-2 0 16,0 2-16,-1 3 0,1-3 16,1-3-16,3-3 0,0-5 15,3-3-15,1-5 0,2-5 16,2-3-16,0-5 0,1 2 16,-2 2-16,0-1 0</inkml:trace>
  <inkml:trace contextRef="#ctx0" brushRef="#br0" timeOffset="440197.6666">28608 10481 0,'0'0'0,"0"0"0,0 0 15,0 0-15,0 0 0,15 25 16,-15-25-16,9 24 0,-9-24 0,9 29 16,-6-17-16,0-3 15</inkml:trace>
  <inkml:trace contextRef="#ctx0" brushRef="#br0" timeOffset="440478.8484">28840 10736 0,'0'0'0,"0"0"0,0 0 16,0 29-16,-2-12 0,-1 6 16,-2 5-16,2-1 0,0 0 0,1 5 15,1-3-15,-1-5 0,2-4 16,2-4-16,0-3 15,1-4-15,3-3 0,2-6 16,3-4-16,2-6 0,0-1 0,1-6 16,3-6-16,-1-2 0,2-3 15,6-7-15,4 2 0,-4 4 16,-2 1-16,0 0 0,-4 4 16,-5 5-16,-2 4 0,-2 2 15,-3 5-15,-1 4 0,-2 2 0,-3 2 16,0 2-16,0-2 0,-2 4 15,2-4-15</inkml:trace>
  <inkml:trace contextRef="#ctx0" brushRef="#br0" timeOffset="440853.8257">29144 10875 0,'0'0'0,"0"0"0,0 0 15,0 0-15,28 10 0,-28-10 0,29 7 16,-11-3-16,0-1 0,4-1 16,1-2-16,1 0 0,-1-2 15,5-2-15,-1-1 0,-2-1 16,0 0-16,-3-1 0,-3-2 16,-2-1-16,-4 0 0,-4 0 15,-5-3-15,-4 1 0,-4-1 0,-3 2 16,-1 1-16,-6 2 15,-2 3-15,-3 0 0,-2 4 16,-1 1-16,0 3 0,-4 4 0,-1 4 16,2 3-16,-1 5 0,3 3 15,2 2-15,5 0 0,4 1 16,4-2-16,5-1 0,6-1 16,7-1-16,6 1 0,6-2 15,7-5-15,5-6 0,10-1 16,3-1-16,1-5 0,2-3 0,-12 0 15,-7 1-15,-8 1 0</inkml:trace>
  <inkml:trace contextRef="#ctx0" brushRef="#br0" timeOffset="441306.9349">30114 10947 0,'0'0'0,"0"0"0,0 0 16,0 0-16,0 0 0,0 0 15,10-25-15,-10 25 0,0 0 0,-5-28 16,1 17-16,-4 1 0,-2 0 15,-3 0-15,-2 0 16,-2 1-16,-1-1 0,-1 3 0,-5 2 16,-5 1-16,0 3 0,1 5 15,1 3-15,-1 0 0,1 2 16,-3 8-16,5 6 0,5 1 16,5 0-16,9 0 0,5-2 15,4-3-15,4-3 0,5-4 16,4-2-16,5-3 0,3-4 15,2-4-15,1-4 0,1-3 0,1-2 16,-1-5-16,1-5 0,1-9 16,-3-3-16,-2-5 0,-3-6 15,-3 1-15,0 2 0,2-5 16,-1 1-16,-4 8 0,-1 5 16,-4 7-16,-2 5 0,-3 4 15,-1 3-15,-3 6 0,0 4 16,-2 8-16,-1 5 0,-1 7 15,-3 6-15,-1 2 0,-4 4 0,-2 9 16,0 4-16,1-1 0,0 0 16,2-1-16,1-1 15,1-3-15,1-3 0,-1 4 0,1-1 16,-3-6-16,-1-4 0,2-7 16,3-4-16,0-5 0</inkml:trace>
  <inkml:trace contextRef="#ctx0" brushRef="#br0" timeOffset="441760.0391">30276 11371 0,'0'0'0,"0"0"16,0 0-16,0 0 0,0 0 0,-24 3 15,24-3-15,-40 0 16,17 0-16,-6-1 0,-5 1 16,-4-1-16,-2 1 0,-19-1 15,-4-2-15,-15 2 0,1-1 0,-21 0 16,-4-1-16,-9 1 0,6 0 16,-22 0-16,-3 2 0,-37 0 15,21 0-15,0-1 0,-2-1 16,18 1-16,12 1 0,-13 1 15,-9 0-15,12 2 0,9 2 16,-8 0-16,-5 1 0,15-1 16,11 2-16,-9-4 0,-4-4 15,16-1-15,10-1 0,1 2 0,2 2 16,16 0-16,12 1 0,6-3 16,4-1-16,9 0 0,7-1 15,6-1-15,4 0 0,9 0 16,8 2-16,6-1 0,3 3 15,0 0-15,2 0 0,2 3 16,0 4-16,-1-4 0,0-1 0,-1 0 16</inkml:trace>
  <inkml:trace contextRef="#ctx0" brushRef="#br0" timeOffset="459837.3697">8300 10312 0,'0'0'0,"0"0"0,0 0 15,0 0-15,0 0 0,0 0 16,0 0-16,27-14 0,-27 14 0,21-5 15,-21 5-15,27-4 16,-11 3-16,4-1 0,4-1 16,1 1-16,1 0 0,12 0 15,5 0-15,1 1 0,1-1 0,19 2 16,6 0-16,-4 0 0,-3-1 16,22 1-16,18 1 15,-10-1-15,-8-1 0,19 0 0,1 1 16,28 1-16,-22 3 0,0-4 15,2 0-15,-16 1 0,-10 1 0,8 0 16,4 0-16,-14-2 16,-10-1-16,7 1 0,7 0 15,-14 0-15,-8-2 0,1-2 0,1 0 16,-16 2-16,-12 1 0,-3 0 16,-3 2-16,-9-1 0,-9-1 15,-9 1-15,-8 0 0,0 0 16,0-2-16,-8 4 0,-5 1 15,-6 1-15,-4-1 0,1-2 16,-8 0-16,0 0 0,0-1 0,-13-1 16,-9 0-16,1-1 0,1 1 15,-10 1-15,-9-1 16,4 2-16,3 0 0,-44 1 0,1 0 16,15-1-16,8 0 0,-9 0 15,-9 2-15,10-1 0,5 0 0,-8-2 16,-4-1-16,10 0 15,8 1-15,-14 1 0,-8 2 16,12 0-16,7 1 0,-10 0 16,-7-1-16,17-2 0,10 1 0,-6 3 15,-6-1-15,14 1 0,10-1 16,-3-3-16,-1-1 16,10 0-16,7 1 0,6-2 0,4 0 15,11-2-15,8 1 0,4-2 16,3 0-16,3 0 0,3 1 0,5 3 15,2-3-15,1 2 16,2 1-16,8 1 0,6 1 16,-3 0-16,5 2 0,8 0 15,6 1-15,3-2 0,0 0 0,15 2 16,8 2-16,-2-2 0,-5-1 16,24 3-16,12 0 15,-10-1-15,-5-1 0,53 0 0,0 0 16,-18 0-16,-12 1 0,8-1 15,7-3-15,-16 0 0,-11-1 0,13 1 16,9 3-16,-18-4 16,-11-1-16,1 0 0,1 0 15,-13-1-15,-9-3 0,-2 1 16,-3 0-16,-15-1 0,-8 1 0,-12-1 16,-8 1-16,-7 1 0,-4 2 15,-16 5-15,-12 6 0,-16-1 16,-11 0-16,18-3 0,10-3 15,10-1-15</inkml:trace>
  <inkml:trace contextRef="#ctx0" brushRef="#br0" timeOffset="463837.1708">22744 10195 0,'0'0'15,"0"0"-15,0 0 0,0 0 16,0 0-16,0 0 0,26-3 16,-26 3-16,0 0 0,27 3 0,-13 0 15,3 0-15,0-2 0,2 1 16,1 2-16,2-1 0,1 0 0,10 1 15,1-1-15,0 0 16,1-1-16,1 2 0,3-1 16,8 0-16,0 0 0,2 2 15,-1 1-15,0-2 0,-2 0 0,11 0 16,1-1-16,-3 1 0,-3-2 16,13 2-16,1-1 0,-4-1 15,-5 0-15,5 1 0,2-2 16,4-2-16,-3-1 0,4-2 15,4 0-15,-6 0 0,-3 2 16,31-2-16,-8 1 0,-12-1 16,-7-3-16,-1 2 0,0-2 15,-7 4-15,-6 3 0,-6-1 16,-3 0-16,-4 1 0,-3 1 0,-4 0 16,-3 0-16,-9-1 0,-6 0 15,-1 3-15,-1 3 0,-11-5 16,-1 2-16,1-2 0,-3-1 15,2 3-15</inkml:trace>
  <inkml:trace contextRef="#ctx0" brushRef="#br0" timeOffset="466899.5527">25906 10362 0,'0'0'0,"0"0"16,0 0-16,33 2 0,-17 1 0,6-2 15,5-1-15,9 1 0,3 1 16,7-2-16,7-2 16,13 0-16,-1-3 0,20-1 0,5-1 15,10 1-15,-6-1 0,20-1 16,1-3-16,-9 3 0,-7 2 15,47-3-15,-10 1 0,-18 1 16,-11 4-16,8-1 0,6-1 16,-16 1-16,-12 1 0,8 0 15,3-1-15,-3 0 0,-4-1 0,14 4 16,10 0-16,-9 0 0,-7-2 16,7 1-16,5-1 0,-10 1 15,-7 1-15,8 0 0,5-2 16,-9-1-16,-7-3 0,9 2 15,5 1-15,-18 0 0,-11 2 0,1 0 16,3 1-16,-13 1 16,-9 0-16,-4 0 0,-2 1 15,-6-2-15,-6-2 0,-2 2 0,-2-1 16,-4-3-16,-5-1 0,-1 5 16,-2 3-16,-6-1 0,-6 0 15,2-6-15,1-5 0,-3 3 16,-2-1-16,-5 2 0,-3 1 15,-2-1-15,-3 1 0,-1-1 16,-1 2-16,-1-1 0,-1 0 0,1-2 16,0-3-16,0 0 15,0 1-15,0-2 0,-1 0 0,1 0 16,0-2-16,1 1 0,1-1 16,3 1-16,0-1 0,0-3 15,-1-2-15,-1-1 0,1 0 16,-2 0-16,0 0 0,0 0 15,2-2-15,-2-2 0,-2-2 16,0 1-16,-1 1 0,-2-1 16,0-1-16,-1 1 0,-3 3 0,-4 0 15,-3 2-15,-2-1 16,1 0-16,-3 1 0,1 2 16,-4 1-16,-4 1 0,-9-4 0,-4 1 15,-2 4-15,-1 4 0,-6-1 16,-4 0-16,0 4 0,1 0 15,-19 1-15,-6 0 0,4 0 16,1 0-16,-17 1 0,-3 3 16,5 2-16,4 1 0,-43-2 15,5-3-15,15 0 0,10 1 0,-5 3 16,-3 2-16,8 0 0,5 0 16,-6-4-16,-3-2 15,7 0-15,6 2 0,-8 0 0,-5 2 16,6-3-16,6 0 0,-7 0 15,-4 1-15,6-1 0,4 2 16,-7-4-16,-4 0 0,7 3 16,3 1-16,-4 1 0,-5-1 15,12 2-15,8 1 0,-7 0 0,-5 1 16,7-2-16,6 0 0,-2 4 16,-2 5-16,10-3 0,5-3 15,-1 2-15,-2 0 0,9 1 16,5 0-16,-2 4 0,-1 3 15,11-3-15,6-2 0,-3 3 16,-2 2-16,10-1 0,5-2 0,4 3 16,1 0-16,2 1 0,1-1 15,3 8-15,3 4 16,3-2-16,4-3 0,2 4 0,4 4 16,0 3-16,0 0 0,1 1 15,0 2-15,2-15 0,0 3 16,-1 3-16,0 5 0,0 0 15,1 0-15,1 3 0,0-1 16,0-2-16,1-3 0,0 0 16,2 0-16,-1-6 0,-1-3 0,0-4 15,0-4-15,-1-3 0</inkml:trace>
  <inkml:trace contextRef="#ctx0" brushRef="#br0" timeOffset="473336.7212">30587 10385 0,'0'0'0,"0"0"0,0 0 15,0 0-15,0 0 0,0 0 0,28 11 16,-28-11-16,25 11 0,-25-11 16,28 11-16,-13-4 0,0 0 15,0 0-15,0 0 0,-2 0 0,-2-2 16,-1 1-16</inkml:trace>
  <inkml:trace contextRef="#ctx0" brushRef="#br0" timeOffset="473492.9645">30438 10549 0,'0'0'16,"0"0"-16,0 0 0,0 0 15,0 0-15,0 0 0,31 13 16,-31-13-16,29 6 0,-10-3 15,2 0-15,-1 2 0,-1 0 0,-3 0 16,-1-1-16,-3-1 0</inkml:trace>
  <inkml:trace contextRef="#ctx0" brushRef="#br0" timeOffset="473633.5816">30529 10728 0,'0'0'0,"-4"0"0,0 0 0,-1 2 16,1 1-16,0 1 0,1 0 0,2 0 15,1 0-15,2 1 16,3 1-16,5-2 0,5-3 15,4-1-15,3-1 0,11-5 16,3-3-16,1-3 0,-2-3 0,0 2 16,-6 1-16,-6 2 0</inkml:trace>
  <inkml:trace contextRef="#ctx0" brushRef="#br0" timeOffset="473836.696">31245 10239 0,'0'0'0,"0"0"15,0 0-15,0 0 0,-30 1 0,30-1 16,-34 11-16,14-4 0,0 0 16,0 2-16,1-1 15,2 2-15,3 1 0,3 2 0,6 1 16,6 1-16,6-2 0,8 0 16,9-2-16,2-1 0,4-1 0,11 4 15,3 1-15,-8-2 16,-7-3-16,-5-1 0</inkml:trace>
  <inkml:trace contextRef="#ctx0" brushRef="#br0" timeOffset="474180.4632">31303 10599 0,'0'0'0,"0"0"0,0 0 16,-20 11-16,13-6 0,-4 4 0,-3 0 16,0-1-16,-1 0 0,-5 1 15,0 1-15,1 0 0,2-2 0,-3 0 16,-1 2-16,0-3 15,1-2-15,0-1 0,-1 0 16,3-3-16,0-1 0,1-1 16,2-3-16,2 0 0,2-1 0,0-1 15,0-2-15,2 1 0,3-1 16,2 0-16,2 1 0,-2 2 16,1 1-16,1 3 0,0 2 15,-1 2-15,0 1 0,0 3 16,0 4-16,0 3 0,1 1 0,1 9 15,1 0-15,2 0 16,3 1-16,1 0 0,4 1 16,2-4-16,3-1 0,9-1 15,6-4-15,-2-4 0,1-3 0,4-8 16,5-5-16,-3-6 0,-1-3 16,-2 1-16,-7 2 0,-5 3 15</inkml:trace>
  <inkml:trace contextRef="#ctx0" brushRef="#br0" timeOffset="474352.2963">31571 10345 0,'0'0'0,"0"0"0,0 0 0,3 23 16,-3-23-16,4 25 0,-1-8 15,2-2-15,-1 1 0,4-3 16,3 0-16,2-6 0,2-3 0,2 0 15,-3-1-15,-2 0 0</inkml:trace>
  <inkml:trace contextRef="#ctx0" brushRef="#br0" timeOffset="474539.7883">31933 10339 0,'0'0'0,"0"0"0,0 0 16,0 0-16,0 0 0,-16 23 15,16-23-15,-25 28 0,7-10 0,-4 6 16,-4 4-16,-1 2 0,0 1 15,-10 14-15,-6 12 16,4-10-16,2-6 0,-1 3 16,4-5-16,5-7 0,6-7 0,2-7 15,2-7-15,5-2 0,3-2 16,2-2-16</inkml:trace>
  <inkml:trace contextRef="#ctx0" brushRef="#br0" timeOffset="474899.1685">31344 10685 0,'0'0'15,"0"0"-15,0 0 0,21-6 16,-21 6-16,30-3 0,-4 2 16,4 0-16,3-1 0,13 2 15,4 2-15,-1 0 0,-2 1 0,9 2 16,-1 4-16,2-2 0,-10 0 16,-9 4-16,-7 6 0,-7-1 15,-7 1-15,-7 4 0,-6 4 16,-6-2-16,-3 2 0,-8-1 15,-6 1-15,0-2 0,0-3 0,-3 1 16,-2-1-16,0-4 16,0-4-16,1-2 0,3-1 15,0-5-15,1-1 0,0-7 0,0-5 16,3 0-16,2 0 0,4-13 16,2-10-16,6 2 0,3 2 15,3 4-15,3 3 0,-2 5 16,0 5-16,0 3 0,3 4 15,1 4-15,1 4 0,5 5 16,6 2-16,1 5 0,0 1 0,4 5 16,1 3-16,2 0 15,-1 0-15,0-3 0,-7-4 0,-4-5 16</inkml:trace>
  <inkml:trace contextRef="#ctx0" brushRef="#br0" timeOffset="476820.9524">2639 11458 0,'0'0'0,"0"0"0,0 0 0,0 0 15,0 0-15,36 1 0,-36-1 16,25 1-16,-10 0 0,4 0 15,6 1-15,-1-1 0,0 0 0,4 0 16,6 0-16,9 0 16,-2 1-16,16-1 0,0 0 15,3 3-15,-1-1 0,17 2 16,3 0-16,-4-2 0,-1-1 0,17 0 16,1-2-16,9 1 0,-7-1 15,45-2-15,-5-2 0,-23 1 16,-13 3-16,12-2 0,10-1 15,-12 2-15,-8 0 0,2-2 16,3 1-16,4-3 0,0 1 16,4 2-16,0 0 0,-20-1 0,-15 2 15,8-1-15,6 0 16,-8-2-16,-5-2 0,-2 3 0,-1 0 16,-7 4-16,-10 1 0,0 1 15,-2 0-15,-19-1 0,-11 0 0,-8-1 16</inkml:trace>
  <inkml:trace contextRef="#ctx0" brushRef="#br0" timeOffset="477898.997">7590 11472 0,'0'0'0,"0"0"16,25 1-16,-12 0 0,2 1 0,13-1 15,6 1-15,1-2 0,3 0 16,14 1-16,8-1 16,1 1-16,1-1 0,19-1 0,5 0 15,8 1-15,-6 0 0,22-1 16,5-1-16,28-2 0,-22 1 15,6 2-15,7 1 0,-16 0 0,-10-1 16,15 0-16,12-3 16,-18 1-16,-12 0 0,21 0 15,14 0-15,-15-1 0,-13 0 0,22 0 16,13-1-16,-14 1 0,-11 0 16,20-1-16,15 0 0,-18 2 15,-13 2-15,21-2 0,14-3 16,-19 2-16,-13 3 0,23-3 15,17 0-15,-22 1 0,-16 0 0,22 0 16,15 1-16,-16-3 0,-12 0 16,14 1-16,10-1 15,-7-2-15,-5-1 0,-2 3 16,-1 0-16,-22 0 0,-15 1 0,17-3 16,12 0-16,-19 1 0,-13 1 0,1-1 15,0-2-15,-17 1 16,-13 0-16,0 2 0,-1 0 15,-17 4-15,-12 4 0,-4 0 16,-4 1-16,-15-2 0,-9 1 0,-6-1 16,-3-1-16,-4 0 15</inkml:trace>
  <inkml:trace contextRef="#ctx0" brushRef="#br0" timeOffset="493710.8089">7937 12660 0,'0'0'16,"0"0"-16,0 0 0,0 0 0,0 0 16,25 5-16,-25-5 0,27 1 15,-27-1-15,32 2 0,-14-2 16,2 3-16,-2-1 0,3 0 16,1-1-16,1 0 0,0 0 15,10 1-15,2 0 16,-3 0-16,-2 0 0,2 0 0,5 0 15,4-1-15,-1-1 0,4 0 16,2 1-16,-4-1 0,-4-1 0,10 1 16,2 0-16,-2-1 0,-1 1 15,1-1-15,3 1 0,-2 0 16,0-1-16,6-1 0,-2-1 16,-1 0-16,-1 1 0,-1 0 15,2 1-15,-1-1 0,-3 0 16,12-1-16,-3 1 0,-1 0 15,-2 0-15,2-1 0,1 1 16,-5-1-16,-4 0 0,4 0 16,2 1-16,-1 0 0,-2-1 0,27 1 15,-4 0-15,-12-1 0,-8 0 16,6 1-16,5 0 0,-6 1 16,-5 0-16,3 1 0,1 1 15,-1-6-15,-3-2 0,4 4 16,4 4-16,-9 3 0,-5-1 15,5-2-15,5-3 0,-6 2 16,-2 1-16,2 0 0,3 0 16,-1 0-16,-1 0 0,4-1 15,4 0-15,-8-1 0,-6 0 0,7 2 16,6 1-16,-3 0 0,-1-1 16,5 0-16,2 0 15,-8-1-15,-5-1 0,8 2 16,7 0-16,-7 1 0,-5 0 0,5-1 15,2 0-15,-1 0 0,-1-1 16,4 0-16,3 1 0,-9 1 16,-6 2-16,5-1 0,3-2 15,1 1-15,1-2 0,4 0 0,2 0 16,-9 3-16,-9 2 0,10-5 16,4-2-16,1 2 0,1 1 15,2-2-15,3-2 0,-12 3 16,-6 2-16,7 0 0,5 2 15,0-7-15,0-3 0,2 2 16,1 3-16,-10 4 0,-5 4 0,6-7 16,6-3-16,1-1 15,0 0-15,2-1 0,3 0 0,-9 2 16,-7 0-16,5 3 0,6 0 16,-3-3-16,-3-2 0,4 1 15,3 2-15,-6 1 0,-5 2 16,5-3-16,4-4 0,0 3 15,1 1-15,5-1 0,4 1 16,-9 4-16,-8 2 0,9-3 16,7-2-16,-7-1 0,-3 0 15,0 1-15,1 2 0,-5 1 16,-5 0-16,-4 1 0,-3 2 16,-1-2-16,-1-2 0,-6 0 15,-2 0-15,-11-1 0,-7 1 0,-11-1 16,-5 0-16,-2 0 0,3-1 15,-3 1-15</inkml:trace>
  <inkml:trace contextRef="#ctx0" brushRef="#br0" timeOffset="498710.6115">9979 12091 0,'0'0'0,"0"0"15,0 0-15,0 0 0,0 0 0,0 0 16,22-2-16,-22 2 0,0 0 16,0 0-16,0 0 0,0 0 15,4 20-15,-4-20 0,-15 27 16,4-10-16,-1-1 0,-2 5 15,-1 3-15,-3 1 0,-2-1 0,-6 10 16,-1 1-16,-4 5 0,1-3 16,-3 1-1,-3 2-15,4-6 0,5-5 0,0-1 16,6-6-16,3-3 0,3-2 16,4-5-16,1-3 0,3-3 15,3-1-15,0-1 0</inkml:trace>
  <inkml:trace contextRef="#ctx0" brushRef="#br0" timeOffset="498898.0377">9954 12378 0,'0'0'16,"0"0"-16,0 0 0,21 11 16,-21-11-16,14 17 15,-6-2-15,2 2 0,2 3 16,0-2-16,0 0 0,7 2 15,1-1-15,-1-2 0,-2-2 0,1-5 16,0-5-16,-3-2 16,-1-4-16,-3-1 0,-1 2 15,-1-1-15</inkml:trace>
  <inkml:trace contextRef="#ctx0" brushRef="#br0" timeOffset="499085.5378">10481 12089 0,'0'0'16,"0"0"-16,0 0 0,0 0 15,15 22-15,-15-22 0,9 22 16,-4-9-16,-1 0 0,3 0 0,0 1 16,2-1-16,1-1 0,2-4 15,4-3-15,-3 0 0,-2-1 16,-1-1-16</inkml:trace>
  <inkml:trace contextRef="#ctx0" brushRef="#br0" timeOffset="499366.7777">11022 12052 0,'0'0'0,"0"0"16,0 0-16,0 0 0,0 0 0,0 0 16,0 0-16,0 0 0,-25 16 15,25-16-15,-36 15 0,12-4 16,-1 3-16,-4-2 0,-1 1 15,1-2-15,1 0 0,-9 1 16,-2-2-16,-4 0 0,6-1 16,5 0-16,4-1 0,6 0 15,5-2-15,8-1 0,7-1 16,3-1-16,3-2 0,12 1 0,8 0 16,2-1-16,3 0 0,13-1 15,5-2-15,1 2 0,-1 0 0,7-1 16,-3 0-16,-4 0 15,-3-1-15,-7 0 16,-7-1-16,-7-1 0,-7 0 0,-3 1 16,-3 2-16,-2-2 0</inkml:trace>
  <inkml:trace contextRef="#ctx0" brushRef="#br0" timeOffset="499601.1339">10843 11973 0,'0'0'0,"0"0"0,0 0 16,0 0-16,0 0 0,2 34 0,-2-34 15,-2 40-15,1-14 0,-2 4 16,1 2-16,0-1 0,0-1 16,0 6-16,0-3 0,1-4 15,0-1-15,0 1 0,0-3 16,0-6-16,0-4 0,0-5 15,0-2-15,1-1 0</inkml:trace>
  <inkml:trace contextRef="#ctx0" brushRef="#br0" timeOffset="499757.3727">10741 12293 0,'0'0'0,"0"0"15,0 0-15,0 0 0,0 0 0,-23 15 16,23-15-16,-22 18 0,22-18 15,-34 22-15,15-9 0,1 1 16,1-1-16,-2 2 0,-1 0 16,-2 1-16,3-2 0,4-2 15</inkml:trace>
  <inkml:trace contextRef="#ctx0" brushRef="#br0" timeOffset="499929.2403">10832 12347 0,'0'0'0,"0"0"15,0 0-15,27 4 0,-12-1 16,0 0-16,1 1 0,4 0 16,-1-1-16,0 1 0,0 0 15,-2-1-15,1 2 0,-5-2 16,-3-1-16,-4-1 0,-3-1 0,0 0 16,-1 0-16,1 0 0</inkml:trace>
  <inkml:trace contextRef="#ctx0" brushRef="#br0" timeOffset="500147.9795">10383 12534 0,'0'0'0,"0"0"16,0 0-16,29 3 0,-29-3 0,39 3 16,-8-3-16,8-2 15,6-1-15,8-1 0,-4 1 0,14-4 16,1 0-16,-8 1 0,-6 2 15,5 0-15,4-2 16,-22 3-16,-7 1 0,-8-2 16,-10 2-16,-4 0 15,-2 1-15,0 0 0</inkml:trace>
  <inkml:trace contextRef="#ctx0" brushRef="#br0" timeOffset="500335.4707">10850 12398 0,'0'0'0,"0"0"0,0 0 16,0 0-16,0 0 0,-1 29 0,1-29 15,-5 30-15,5-30 0,-11 36 16,1-16-16,0-1 0,-1 0 0,-1 0 16,0-2-16,-3 2 0,2-3 15,-1-2-15,-1 0 16,3-3-16,1-1 15,2-3-15</inkml:trace>
  <inkml:trace contextRef="#ctx0" brushRef="#br0" timeOffset="500491.726">10820 12621 0,'0'0'16,"0"0"-16,13 5 0,-2-1 0,3 2 15,4 1-15,3 0 0,5 2 16,2 0-16,1 2 0,5 1 15,-2 1-15,-1 1 0,1-1 16,-5-2-16,-6-2 0</inkml:trace>
  <inkml:trace contextRef="#ctx0" brushRef="#br0" timeOffset="510975.6094">17182 12415 0,'0'0'0,"0"0"0,0 0 16,0 0-16,0 0 0,0 0 15,23-10-15,-23 10 0,23-4 16,-23 4-16,28 0 0,-13 0 16,2 0-16,4 0 0,4 0 15,4 2-15,3-1 0,14 0 16,6 2-16,8-1 15,10-1-15,7-2 0,-9 0 16,23-1-16,17 0 0,-12 2 16,-10 0-16,20 2 0,16-1 15,9-1-15,-21-2 0,3 5 16,0 4-16,-11-5 0,-10-2 0,18 3 16,11 1-16,0-3 15,1-1-15,-4 0 16,-3 1-16,0 2 0,-2 3 0,-1-5 15,-2-2-15,-5-3 0,-4-1 16,5 7-16,4 4 0,-4-1 0,-2-1 16,3-2-16,2-1 0,-2 4 15,-3 3-15,3-4 0,0-1 16,-1-1-16,-1 1 0,4-1 16,3 1-16,-4 0 0,-3 1 15,-2 1-15,-2 0 0,-1-1 16,0 0-16,5 1 0,5 3 15,-7-2-15,-2-2 0,0 2 16,2-1-16,-2-1 0,0 0 0,2-2 16,2 0-16,-7-1 0,-5 0 15,3 0-15,1 1 16,0-1-16,2 0 0,0-2 0,1-1 16,-3 3-16,-2 1 0,-1 1 15,-1-1-15,-2-2 0,-3-1 0,3 0 16,3 2-16,-1-2 15,-2 1-15,6 1 0,3 3 16,-5-2-16,-1 0 0,0-3 16,0 0-16,-3 1 0,-2 2 0,2 1 15,-1 1-15,-1-5 0,-1-3 16,3 3-16,3 3 0,-7-2 16,-3-2-16,2 3 0,2 2 15,-4 0-15,-4 0 0,2-1 16,0-1-16,-2-2 0,-3 0 0,2 1 15,1 3-15,1-5 16,4-5-16,-2 5 0,0 3 16,-11-1-16,-7-2 0,3 4 15,1 4-15,2-5 0,0-1 0,1-1 16,1-2-16,-5 3 0,-2 3 16,1-3-16,1 0 0,-4-3 15,-2-2-15,0 1 0,0 2 16,0 3-16,-1 3 0,-1-3 15,-2-3-15,-2-1 0,-4 0 0,4 5 16,1 3-16,-3-6 0,-1-3 16,-5 1-16,0 0 0,-3 0 15,-1 1-15,-3 1 0,-4 0 16,-1 0-16,-2-1 0,-2 1 16,-1 1-16,-10 0 0,-7 0 15,-6-1-15,-5-1 0,-5 2 16,-2 0-16,2 0 0,2 0 15,-2 0-15</inkml:trace>
  <inkml:trace contextRef="#ctx0" brushRef="#br0" timeOffset="520506.4251">2277 13389 0,'0'0'0,"0"0"0,0 0 16,0 0-16,0 0 0,0 0 15,0 0-15,0 0 0,0 0 16,0 0-16,0 0 0,0 0 16,0 0-16,0 0 0,9-20 15,-9 20-15,0 0 0,0 0 16,0 0-16,32 0 0,-32 0 16,25 4-16,-13-1 0,1 1 15,2 1-15,1-1 0,4 0 16,-2 0-16,5 0 0,-4 0 15,3 1-15,3-1 0,-2-2 0,9 3 16,1-1-16,-1 0 16,0 1-16,2 1 0,2-3 0,11 1 15,-3-1-15,3 1 16,-2-1-16,2 0 0,-2-1 0,8 0 16,-1-2-16,-1 0 0,3 0 15,9 1-15,1 2 16,6-2-16,2 0 0,-11-1 0,-10-1 15,14 0-15,2-2 16,-10 3-16,-6 0 0,31 0 16,-1-2-16,-10 0 0,-5 0 15,-1 0-15,0 2 0,-12 0 0,-9 0 16,10-5-16,9-1 16,-11 3-16,-5 3 0,12 3 0,7 2 15,-8-6-15,-5-4 0,7 1 16,4 0-16,-15 3 0,-8 1 15,10-2-15,7 0 0,-5 0 16,-2 1-16,5 1 0,5 0 16,-8-2-16,-6 2 0,10-2 15,9-1-15,-14 1 0,-5 1 0,8 2 16,6 1-16,-3 1 0,-1-1 16,4 0-16,2-1 0,-11-1 15,-6-1-15,8 2 0,5 1 16,-5 3-16,-2 2 15,10-4-15,7-3 0,-10-1 0,-9-3 16,6 2-16,2 1 0,-6 2 16,-5 0-16,6 2 0,6 2 15,0-4-15,1-2 0,6-2 16,4-1-16,-13 3 0,-11 1 0,8 1 16,3 1-16,4-2 15,2 0-15,1 4 0,1 2 16,-14-2-16,-4 0 0,9-4 0,6-3 15,3 4-15,-2 2 0,1-1 16,-2 1-16,-5-5 0,-4 0 0,7 2 16,7 0-16,-5 1 15,-1 2-15,1-1 0,0 1 16,1-1-16,1-2 0,8 1 16,4 2-16,-12-2 0,-7-3 0,7 2 15,4 1-15,-5 0 0,-4 2 16,6-1-16,5 1 15,0 1-15,-1 1 0,8-2 16,5 0-16,-11-2 0,-8-3 0,6 5 16,3 2-16,-4-1 0,-3 1 0,7-1 15,5 0-15,-4-4 0,-5-1 16,9 2-16,6 3 16,-8-2-16,-7 1 0,11-2 0,9 0 15,-8 2-15,-5 3 0,5-4 16,4-3-16,-8 4 0,-4 3 0,11-3 15,7-1-15,-6-2 16,-5 0-16,9 1 0,9 0 16,-9 0-16,-8-1 0,7 1 15,5 0-15,-9-1 0,-5-1 0,5 0 16,6 1-16,-9 1 0,-5 0 16,4-1-16,5-1 15,-9 0-15,-7 0 0,9-2 16,3-1-16,-11-1 0,-7-2 0,7 5 15,2 2-15,-1 2 0,-2 0 0,3-1 16,1-1-16,-8 0 0,-5 0 16,2 2-16,6-2 15,-9 0-15,-5 0 0,4-2 16,4-1-16,-10-3 0,-7-1 0,1 0 16,1-2-16,-7 1 0,-6 0 15,2-2-15,2 0 0,-8-5 16,-4-3-16,-7-10 0,-3-6 15,-3 6-15,-1 3 0,0-4 16,0-6-16,-3 0 0,-2 1 0,-6 1 16,-3 0-16,0 12 0,-2-4 15,-4-2-15,-2 0 16,0-1-16,0-1 0,-2 1 16,0 1-16,-3 1 0,0 2 0,-8-5 15,-5-2-15,2 7 0,3 6 0,-6-1 16,-3 1-16,4 2 15,-2 1-15,-8 0 16,-5-2-16,7 5 0,3 5 0,-6 1 16,-2 2-16,0 3 0,1 1 15,-6 1-15,-4 3 0,1-1 16,2-2-16,-5 5 0,-3-1 16,-5 2-16,-3-1 0,-5 1 15,-4 1-15,-8-1 0,3-1 0,-31 1 16,2-2-16,10-3 15,7 0-15,-3 3 0,-1 0 0,1-3 16,-2-4-16,-4 0 0,-3-2 16,7 3-16,6 1 0,-13-2 15,-10-2-15,11 0 16,7 0-16,4 0 0,3 3 0,-2-2 16,1 2-16,-13-2 15,-8-2-15,12 0 0,8 0 0,1-2 16,1-2-16,-2 1 0,1 0 15,-3 0-15,0 0 0,3 1 16,2 0-16,-4-4 0,0-4 0,3 5 16,2 2-16,-7 2 0,-4 2 15,6 1-15,3-1 0,-3 2 16,-1-1-16,3-1 0,3 1 16,-3-1-16,-1 0 0,3-2 15,1-1-15,0 3 0,1 0 16,2 2-16,2 2 0,-3-1 15,-2 0-15,4-4 0,0 0 0,0-1 16,-2 2-16,3-1 0,0 2 16,1-1-16,-1 1 0,3 1 15,3 1-15,-1-4 0,-1-1 16,2-2-16,3 1 0,-3 2 16,-1 3-16,3 0 0,3 1 15,2 0-15,0-1 0,3 1 0,2-1 16,-2 1-16,-1 1 15,8 4-15,7 2 0,2 5 16,2 3-16,3-2 0,2 1 0,3 1 16,2 2-16,7 0 0,8-1 15,-4 3-15,3 2 0,6 1 16,5 1-16,4 1 0,4 1 16,3-5-16,3-2 0,5 8 15,4 4-15,-4-13 0,1 2 16,-1 1-16,6 1 0,-3 1 0,0 0 15,0 1-15,0 1 16,-1 0-16,-2-1 0,-3 10 16,-3 7-16,-2-10 0,1-6 0,-1-7 15</inkml:trace>
  <inkml:trace contextRef="#ctx0" brushRef="#br0" timeOffset="527162.3802">15305 13425 0,'0'0'16,"0"0"-16,0 0 0,0 0 15,0 0-15,13-20 0,-13 20 16,0 0-16,21-18 0,-12 11 16,5 0-16,1 0 0,4 2 15,2 1-15,3 1 0,1 0 0,2 2 16,10-1-16,3 1 0,3 1 16,2 0-16,15 2 0,1 0 15,-2 1-15,-3 2 0,19-2 16,4-1-16,7-1 0,-5 0 15,10-2-15,9-3 16,-4 3-16,-14 2 0,38 0 0,-8 1 16,0 2-16,2 3 0,-12-4 15,-6-3-15,-12 1 0,-9 0 0,11 5 16,7 1-16,-6 1 16,-4-2-16,7 2 0,4 0 15,-2-1-15,2 0 0,9-2 16,8 0-16,-23 0 0,-14 1 0,5-5 15,4-1-15,2 1 0,1 1 16,10 1-16,6 3 0,-14-3 16,-8-1-16,1-1 0,2 1 15,-1 2-15,-1 1 0,6 1 16,5 2-16,-5-3 0,-2-1 16,0-1-16,1 0 0,-5-1 15,-3 0-15,8 2 16,6-1-16,-8 2 0,-6 1 0,0-5 15,1-2-15,-3 3 0,-1 3 0,1 1 16,1 0-16,-1-4 0,-1-3 16,2 0-16,2 0 0,-6 0 15,-3 1-15,0 2 0,3 1 16,-4 0-16,0 0 0,0-2 16,1 1-16,-4-1 0,-2-1 0,3-3 15,3 0-15,-1 0 16,0 0-16,0 2 0,-2 0 15,-6 0-15,-6-1 0,4 2 16,3 1-16,1-1 0,2-1 0,0-2 16,1-1-16,-4 0 0,-4-1 15,1 3-15,-1 1 0,3 0 16,1 1-16,-1-2 0,3 0 16,-4 0-16,-4 1 0,10 0 15,8 1-15,-10-1 16,-8-1-16,-1 1 0,-1 0 0,3-1 15,0 0-15,-2 1 0,0 0 16,2 1-16,2 1 0,-4 1 16,-1 0-16,-1-3 0,0-2 0,4 0 15,3 1-15,-5 1 0,-2 1 16,3-2-16,2-2 16,9 0-16,5 0 0,-19 5 15,-12 2-15,11-4 0,7-4 16,-5 4-16,-4 2 0,3-2 15,2-1-15,-11 4 0,-6 1 16,6-3-16,4-4 0,-1 2 16,-2 1-16,0 4 0,-1 3 15,-5-5-15,-4-3 0,8 1 16,5-2-16,-3 3 0,-5-1 16,3-1-16,1-2 0,-6 2 0,-4 2 15,7 0-15,5 2 0,-4-1 16,-3 0-16,4 0 0,3 0 15,-20 0-15,4 0 0,3 1 16,2 2-16,-1-4 0,-1-2 0,4 2 16,4 2-16,-2-2 15,-2-1-15,4 2 0,3 1 16,-7-1-16,-4-2 0,6 3 0,3 3 16,-5-1-16,-2 0 0,2-1 15,4-1-15,0-3 16,-1-3-16,6 2 0,1 1 15,-12-1-15,-4 0 0,6 2 0,0 3 16,-1-2-16,0-1 0,-1 2 16,0 1-16,-9 1 15,-4 0-15,-7-2 0,-4-3 0,-2 1 16,-2 0-16,-3 0 0</inkml:trace>
  <inkml:trace contextRef="#ctx0" brushRef="#br0" timeOffset="530568.5051">2175 14464 0,'0'0'0,"0"0"0,0 0 16,0 0-16,0 0 0,0 0 0,0 0 16,0 0-16,0 0 0,0 0 15,0 0-15,0 0 0,27 9 16,-27-9-16,0 0 0,22 7 15,-22-7-15,0 0 0,30 10 16,-17-5-16,2 0 0,2 0 16,1-1-16,1-1 0,0 1 0,3-1 15,1 1-15,2-1 16,1-1-16,11 2 0,5-1 16,-4-1-16,-4 0 0,7 0 15,3 0-15,-2-1 0,-2 0 0,8 1 16,8 1-1,1-2-15,4-1 16,-2 1-16,-8 1 0,10-2 0,3 0 16,-9 0-16,-7 0 0,5 0 15,4 0-15,-2 0 0,-1-1 0,8 0 16,1 0-16,-6 0 0,-7 1 16,5-2-16,7 4 15,-10-4-15,-6 2 0,30 3 0,-3 1 16,-13 0-16,-9-1 0,8-2 15,3-2-15,-4 1 0,-1 1 0,2 0 16,4 0-16,-12-1 16,-5-1-16,7 3 0,5 4 15,-5-3-15,-5-2 0,4-1 0,2 0 16,0-1-16,-2-1 0,5 8 16,3 3-16,-10-3 0,-10-3 15,11 0-15,6 1 0,-7 0 16,-6 0-16,5-1 0,4-2 15,-5-1-15,2 1 0,4 2 16,5 3-16,-7-3 0,-5-2 0,6 1 16,5-2-16,-11 2 15,-7 3-15,8-3 0,7 0 16,-7-1-16,-5-1 0,5 3 0,5-2 16,-5 1-16,-4 0 0,3-1 15,3 0-15,-5-1 0,-2 1 16,4-1-16,4 1 0,-4 0 15,-1 0-15,2-2 0,4-1 16,-10 1-16,-4 0 0,5 2 16,5 0-16,-8-2 0,-3 0 0,8 0 15,5 0-15,-7 2 0,-8 1 16,9-4-16,6-1 16,-9-1-16,-7 1 0,8 0 0,4 0 15,-6 2-15,-5 1 0,7-2 16,6-1-16,-23 1 0,-1 0 15,28-1-15,3 0 0,-29 2 16,-1-2-16,23-1 0,3 0 16,-25 3-16,1-1 0,7-1 15,7-2-15,-6 2 0,-3 3 0,6 1 16,5 0-16,-5-1 0,-5-1 16,6 0-16,4-1 15,-5-1-15,-3-1 0,5 1 0,3-1 16,-4 2-16,-4 1 0,3-1 15,0 1-15,1 1 0,-1 1 0,3-1 16,3-1-16,-4 1 16,-4-2-16,4 1 0,2 0 15,-2 1-15,-3 0 0,3-2 16,3 1-16,-5 1 0,-2 2 0,3-1 16,5-1-16,-2 0 0,-1 1 15,3 0-15,1 1 0,-4 2 16,-3 3-16,2-4 0,3-5 15,-3 2-15,-1 0 0,0 0 16,2 0-16,0 0 0,-1 0 0,5 2 16,2-1-16,-5-1 15,-3 0-15,6 1 0,3 1 16,-5-2-16,-4-3 0,7 3 0,5 0 16,-7-1-16,-4-1 0,6 1 15,6 1-15,-7-1 0,-5-1 16,26 2-16,0 2 0,-30-1 15,0-2-15,28-2 0,0-1 16,-29 2-16,0 1 0,27 0 16,0 0-16,-9 0 0,-5 0 0,5-1 15,3 1-15,-9-1 0,-8 1 16,10 1-16,6 0 16,-10 2-16,-7 2 0,9-3 0,6 0 15,-7-2-15,-4 0 0,3 0 16,3 1-16,-2 0 0,-2-1 15,6 1-15,3 1 0,-7-1 16,-4-1-16,4 1 0,3-1 16,-3 0-16,-1 2 0,4-2 15,2 0-15,-6 1 0,-6 1 0,8 0 16,4-1-16,-5-1 0,-7 1 16,10 0-16,6-1 15,-10 0-15,-7 1 0,9 0 0,6 0 16,-8-2-16,-5 0 0,5 1 15,2 1-15,1 0 0,-2 0 16,0 0-16,1 1 0,-2-1 16,0-1-16,0 1 0,2 0 15,-4-1-15,-1 1 0,7 1 16,6 0-16,-10 0 0,-6 0 0,4 0 16,2 0-16,-3 0 0,-2 0 15,7 0-15,7 2 0,-10-3 16,-6 0-16,10 1 0,9 1 15,-9-2-15,-4-1 0,5 6 16,4 3-16,-6 0 0,-5-1 0,11-4 16,6-3-16,-8 0 15,-6 0-15,7 3 0,3 2 16,-5-1-16,-5-1 0,9 1 0,6-1 16,-9 1-16,-3 2 0,5-2 15,5-1-15,-4-3 0,-2-1 16,3 1-16,4 0 0,-9 1 15,-3-1-15,5 1 0,7-1 16,-12 0-16,-6 1 0,6 1 16,6-1-16,-8 4 0,-7-1 0,5-1 15,3-2-15,-8-1 0,-6 1 16,-1-2-16,0 0 16,-7 2-16,-4 1 0,-15-5 0,-9-4 15,0 4-15,2 0 0,0 2 16</inkml:trace>
  <inkml:trace contextRef="#ctx0" brushRef="#br0" timeOffset="534708.9665">14673 13222 0,'0'0'0,"0"0"0,0 0 15,0 0-15,0 0 0,0 0 0,0 0 16,0 0-16,0 0 0,0 0 15,22-17-15,-22 17 0,34-5 16,-10 1-16,5 0 0,-1 2 16,2-1-16,11-1 0,1 1 15,1 1-15,0 0 0,6 1 16,-3 1-16,-8-1 0,-5 1 0,-6 2 16,-12 2-16,-4-2 0,-2 0 15,-2 0-15</inkml:trace>
  <inkml:trace contextRef="#ctx0" brushRef="#br0" timeOffset="534880.7775">14622 13333 0,'0'0'0,"11"-1"16,5-2-16,7 0 0,4 0 0,13-2 15,4-1-15,1-1 0,2 1 16,12-2-16,0 1 15,5-1-15,-6 3 0,-8 0 0,-4 1 16,-6 0-16,-9 0 0,-8 0 16,-6 2-16,-4 1 0</inkml:trace>
  <inkml:trace contextRef="#ctx0" brushRef="#br0" timeOffset="535083.8994">15006 13269 0,'0'0'0,"1"8"0,2 4 16,-1 4-16,0 5 0,1 9 15,-1 2-15,0 3 0,0 2 0,0 8 16,1-1-16,-2-6 16,0-3-16,0-8 0,-1-4 15,-1-4-15,-1-3 0,-2-8 0,0-4 16,1-1-16,-1 0 0,2-1 15</inkml:trace>
  <inkml:trace contextRef="#ctx0" brushRef="#br0" timeOffset="535255.757">15076 13357 0,'0'0'0,"0"0"0,0 0 16,0 0-16,0 0 0,0 0 0,-18 24 15,18-24-15,-26 28 0,9-11 16,0 3-16,-3 2 0,-1 0 15,-1-1-15,-1 0 0,-4 2 16,4-3-16,3-4 0,4-2 16,2-3-16</inkml:trace>
  <inkml:trace contextRef="#ctx0" brushRef="#br0" timeOffset="535396.373">15058 13452 0,'0'0'0,"0"0"0,0 0 16,23 8-16,-23-8 0,19 9 15,-8-3-15,0 1 0,0 1 16,0-1-16,0 0 0,-1-2 16,0-2-16,-1 0 0,-1 0 15,-2-1-15</inkml:trace>
  <inkml:trace contextRef="#ctx0" brushRef="#br0" timeOffset="535552.6771">15346 13307 0,'0'0'0,"0"0"0,0 0 16,2 19-16,-2-19 0,0 25 15,0-10-15,0 1 0,0 0 0,2-1 16,0-1-16,0-4 0,1-4 16,-1 0-16,1-1 15,-1 0-15</inkml:trace>
  <inkml:trace contextRef="#ctx0" brushRef="#br0" timeOffset="535786.9879">15537 13178 0,'0'0'0,"0"0"16,0 0-16,0 0 0,3 34 0,-4-13 16,0 7-16,-3 4 0,-2 3 15,-3 13-15,-1 5 16,2-8-16,0-5 0,1 5 15,4-4-15,-1-4 0,-1-7 0,0-8 16,-2-6-16,-1-7 0,-2-3 16,-1-8-16,0-5 15,-1-6-15,0-5 0,2 2 0,2 4 16,2 1-16</inkml:trace>
  <inkml:trace contextRef="#ctx0" brushRef="#br0" timeOffset="535990.0992">15773 13294 0,'0'0'0,"0"0"15,8 18-15,-6 1 0,-1 6 0,-2 5 16,-4 6-16,0 12 0,-2 1 16,1 7-16,0-4 0,1-2 15,0-10-15,2-8 0,0-8 16,-1-6-16,2-4 0,1-12 15,0-8-15,0 2 0,1 0 16,0 1-16</inkml:trace>
  <inkml:trace contextRef="#ctx0" brushRef="#br0" timeOffset="536255.713">15804 13236 0,'0'0'0,"0"0"0,0 0 15,25-10-15,-25 10 0,31-8 16,-9 4-16,1 1 0,1 0 0,11 1 15,1 2 1,0 2-16,1 3 0,-5 1 0,-4 1 16,4 8-16,-2 4 15,-5 1-15,-2 1 0,-6 9 0,-3 6 16,-2-1-16,-4-1 0,0 7 16,-4 0-16,0-5 0,-1-4 15,-3 1-15,-2 1 0,0-7 16,-2-6-16,-4 0 15,-6-5-15,0-7 0,-4-2 0,-8-7 16,-8-5 0,7 0-16,6 2 0,5 1 0</inkml:trace>
  <inkml:trace contextRef="#ctx0" brushRef="#br0" timeOffset="536427.6419">15771 13391 0,'0'0'0,"0"0"0,0 0 16,0 0-16,27-7 0,-27 7 15,39-4-15,-13 3 16,4 0-16,4 0 0,4 0 0,-3 1 16,-1 0-16,8 1 0,8 2 15,-7-1-15,-6 1 0,-7-1 16,-8 2-16,-3-1 0,-5-1 0,-2 0 16</inkml:trace>
  <inkml:trace contextRef="#ctx0" brushRef="#br0" timeOffset="536599.446">15752 13519 0,'0'0'0,"0"0"0,0 0 16,29 2-16,-29-2 0,39 0 15,-10-2-15,4 1 0,3-1 0,12-2 16,0 0-16,0 0 0,-1 0 16,5 1-16,-6-2 15,-7 2-15,-7 0 0,-6-3 0,-9-1 16,-9-1-16,-6 0 0,-1 3 15,0 1-15,0 0 0</inkml:trace>
  <inkml:trace contextRef="#ctx0" brushRef="#br0" timeOffset="536802.5616">16040 13265 0,'0'0'16,"0"0"-16,0 0 0,0 0 0,12 22 15,-12-22-15,6 35 0,-3-10 16,-2 4-16,-1 6 15,-2 4-15,-2 11 0,1-3 0,0 7 16,0-4-16,1-8 0,1-3 16,-1-2-16,0-6 0,-1-8 15,2-5-15,0-6 0,0-2 16,-1-6-16,0-3 0,0-1 0,2 0 16,-3 1-16</inkml:trace>
  <inkml:trace contextRef="#ctx0" brushRef="#br0" timeOffset="537349.4012">11394 13415 0,'0'0'0,"0"0"0,0 0 0,0 0 16,0 0-16,8 22 0,-8-22 15,14 34-15,-5-12 0,1 7 16,0 8-16,0 4 0,1 2 16,3 19-16,1 6 15,4 10-15,0-6 0,1 9 0,-4-8 16,0 2-16,-4-10 0,-3 0 16,-4-8-16,-4-7 0,-2-2 0,-2-11 15,-3-7-15,-1-8 16,-2-7-16,0-5 0,-1-4 15,2-2-15,3-1 0,0-1 0</inkml:trace>
  <inkml:trace contextRef="#ctx0" brushRef="#br0" timeOffset="538068.1312">11354 13469 0,'0'0'0,"0"0"16,0 0-16,0 0 0,0 0 0,39-1 16,-39 1-16,39-2 0,-13 1 15,6 1-15,5 0 16,5 0-16,4-1 0,26-4 16,11-2-16,26-4 0,5-4 15,24-3-15,23-3 0,54-7 0,4 0 16,30-4-1,22-5-15,0 4 16,0 0-16,-68 8 0,-45 5 0,4 2 16,3-1-16,-10 3 0,-10 2 0,0 2 15,-2-1-15,-20 5 16,-12 4-16,-3-4 0,-2-1 16,-17 4-16,-11 2 0,-2 5 0,-1 2 15,-3 1-15,-3-1 0,-6 3 16,-4 2-16,-11 0 0,-6 1 15,5 5-15,5 4 0,-9-3 16,-5-1-16,0 1 0,2 1 16,-4 0-16,-3 0 0,-1 1 15,-1 0-15,-4 8 0,-4 5 0,-4-3 16,-4 0-16,-5 0 0,-3 1 16,-4 6-16,-1 3 0,-2-1 15,-1-2-15,-1 6 0,-2 3 16,2 1-16,0 0 0,1 2 15,0 2-15,0-3 0,0-2 16,1 6-16,1 6 0,0-6 16,0-6-16,1 1 0,0-1 15,-1-2-15,1-2 0,-1 0 16,0 1-16,0-5 0,0-4 0,-1-2 16,-1 1-16,0-2 0,0-3 15,-2-14-15,1 1 0,-2 1 16,-1-1-16,-2 2 15,-2 0-15,-2-6 0,-2-2 0,-4-2 16,-2-1-16,0-2 0,-2-1 16,-8-1-16,-7-1 15,-4-2-15,-1-1 0,-16 1 0,-6 0 16,-8 0-16,-4-1 0,-29 0 16,-13-1-16,3 2 0,3 1 0,-16 0 15,40 0-15,27 1 0</inkml:trace>
  <inkml:trace contextRef="#ctx0" brushRef="#br0" timeOffset="557598.5047">17310 14468 0,'0'0'0,"0"0"0,0 0 16,0 0-16,0 0 0,0 0 16,18-14-16,-18 14 0,0 0 0,26-11 15,-26 11-15,24-6 0,-11 3 16,1 0-16,0-1 0,1 2 15,1-1-15,4 0 0,4-1 16,-1 2-16,0 1 0,10 0 16,5 0-16,-2 0 0,0-1 0,13 0 15,3-1-15,-2 2 0,1 1 16,12-1-16,1-1 0,-3 1 16,-3-2-16,14 2 15,2 0-15,-6 1 0,-4 1 0,13-3 16,2 0-16,-9 1 0,-8 3 0,46-3 15,5-1 1,-20 1-16,-14 1 0,3 0 16,2 1-16,-8-2 0,-5-1 0,-1 1 15,-2 1-15,0 1 0,1 3 16,2-4-16,3-2 0,-4 1 16,-2 2-16,-2-1 0,-1 1 15,-1-5-15,-1-3 0,4 6 16,3 3-16,-1 3 0,0 3 0,-2-5 15,-1-3-15,-5 1 0,-3-1 16,2 1-16,0-1 16,3 1-16,2 0 0,2 0 15,2 1-15,-4-1 0,-1 0 0,-3 0 16,0-1-16,-1-1 0,-2-1 16,6 3-16,4 0 0,-3 1 15,-2 1-15,-2-2 0,0-2 16,-3 0-16,-2 0 0,5 4 15,3 0-15,-2-1 0,-4-1 0,-2 0 16,-2-1-16,2 3 0,3 2 16,0-4-16,2-2 15,-6-2-15,-2 1 0,1 2 16,2 3-16,3 0 0,2-1 0,-2 1 16,-4-1-16,-3-2 0,-3-2 15,7 2-15,3 3 0,-4-4 16,-3-3-16,-1 3 0,-3 2 15,4-1-15,1 1 0,-1-2 16,0 0-16,-3-1 0,-1 0 0,1-1 16,2 0-16,-5 2 0,-3 1 15,8 0-15,5 1 16,-6-1-16,-5-1 0,4 0 0,0-1 16,2 0-16,0 1 0,-4 0 15,-3-2-15,3 2 0,3 1 16,-1 0-16,-1-1 0,-2 0 15,0 0-15,-2 2 0,0 1 16,-1-1-16,-1 1 0,2-1 16,1 1-16,-3-2 0,-4-1 0,-9 1 15,6 0-15,-3 0 0,3-1 16,3 2-16,4 0 0,-2 1 16,-2 0-16,5-1 0,3-1 15,-6 2-15,-1 0 0,4 1 16,4 2-16,-3-3 0,-2-4 0,2 4 15,2 2-15,-3-3 0,-3-2 16,2 2-16,1 2 16,0-2-16,0-1 0,-1 1 15,1-1-15,0 2 0,0 0 0,0 0 16,0 0-16,-2 1 0,-1-1 16,0 1-16,3-1 0,-1 0 15,0 0-15,0 1 0,0-1 16,-1 1-16,-2 1 0,1-1 15,0-1-15,1 0 0,-1 3 0,0-1 16,0 0-16,-4 0 16,-2 0-16,4 1 0,2-1 15,-7-2-15,0 0 0,2-2 0,2 1 16,-3 0-16,-4 1 0,5 0 16,2 1-16,-2 1 0,-1 1 15,2-4-15,0-4 0,-1 2 16,0 1-16,1 0 0,1 0 15,0 1-15,-2-1 0,-2 2 16,-2 2-16,2-3 0,2-2 0,-2 0 16,1 1-16,-1 1 15,1 0-15,1-1 0,0 0 16,-3 0-16,-1 1 0,1-1 0,2-1 16,-2 1-16,-2 2 0,3-1 15,2 0-15,0 0 0,-2-2 16,2 3-16,1 0 15,-1 0-15,2-1 16,-4 1-16,-3-2 0,7 0 0,2 0 0,-3 0 16,-2-2-16,3 2 15,0 2-15,-1-2 0,-3 0 0,0 1 16,1 1-16,-1 0 0,0 1 16,1-2-16,0 1 0,1-1 15,-2-1-15,0 1 0,0 0 16,-2 0-16,-3 1 0,2-1 15,-1 0-15,-5 0 0,-1 1 0,0-1 16,2 1-16,-2-2 16,1 1-16,0-2 0,1 0 15,-5-1-15,-1-2 0,0 1 0,-1 0 16,1-1-16,2 1 0,-1-2 16,-2-4-16,-3 2 0,0-3 15,0-3-15,1-2 16,-1 1-16,2 0 0,0-3 0,2-3 15,-1 1-15,-1 1 0,1-4 16,-1-4-16,0 0 0,-2 2 0,4-10 16,-1-1-16,-1 5 0,0 3 15,-3 0-15,0-1 0,-2 4 16,-2 2-16,0 0 0,-1 0 16,-1 2-16,-2 3 0,-4 0 15,-4 0-15,-2 3 0,0-1 16,-5-2-16,-2-1 0,-3 1 15,-3 3-15,-3-1 0,-3 1 16,-1 0-16,-1 2 0,-4-2 16,-3-1-16,-5-1 0,0 2 0,-3 0 15,0 0-15,1 1 0,2 0 16,-2 2-16,-2 0 0,0 1 16,1 3-16,-8-3 0,2 0 15,0 2-15,-2 1 0,-7 1 16,-6-1-16,11 0 0,6-1 15,-13 1-15,-1-2 0,1 2 0,2-1 16,-2 2-16,-1 2 16,-1-1-16,2-1 0,-10-1 15,-2 2-15,-14 1 0,9 4 0,3-1 16,3-1-16,3-2 0,1-2 16,-8-1-16,-4-1 15,8 2-15,5 2 0,-2-2 0,-2-2 16,-1 5-16,2 3 0,-4-1 15,-2-3-15,4 1 0,2 0 0,-3 0 16,-2 0-16,3 1 0,4 1 16,-8-3-16,-7-2 15,14 2-15,9 2 0,0 2 0,0 0 16,-4-1-16,-3-1 0,-5 4 16,-6 2-1,15-1-15,9-1 0,1 2 0,2 0 16,1 2-16,-1 2 0,3-3 15,2-2-15,3 0 0,2 0 0,-3 3 16,-3 2-16,6 1 0,5 0 16,-1 1-16,-1 0 0,4-1 15,5 0-15,-2 2 0,-1 1 16,-1 1-16,1 0 0,15-6 16,-1 2-16,0-1 0,-2 0 0,-2 4 15,0 2-15,1-2 0,1 0 16,-2 2-16,0 2 15,3 0-15,2 1 0,-2 0 0,2 1 16,2-2-16,-1 2 0,1 4 16,0 2-16,1-1 0,2-2 15,3 4-15,2 1 0,0 3 16,2 1-16,0-2 0,0 1 16,3-3-16,3-2 0,0-1 15,3 2-15,-3-5 0,0-2 0,-2 0 16,0 0-16,-2-5 0,-2-4 15,1-2-15,0-2 0,0-1 16</inkml:trace>
  <inkml:trace contextRef="#ctx0" brushRef="#br0" timeOffset="565894.9721">28690 13328 0,'0'0'0,"0"0"0,0 0 16,-1 29-16,1-29 0,-5 37 16,0-10-16,0 3 0,-1 4 15,0 8-15,1 0 0,2 3 16,1-7-16,2-6 15,1-3-15,0-5 0,0-4 0,1-5 16,2-4-16,-1-5 0,1-6 0,0 0 16,-2 0-16,0 0 0</inkml:trace>
  <inkml:trace contextRef="#ctx0" brushRef="#br0" timeOffset="566223.0794">28682 13284 0,'0'0'0,"0"0"0,0 0 0,32-14 15,-32 14-15,39-10 0,-9 6 16,4 1-16,4 0 0,16 0 16,5 3-16,12 0 0,-4-1 15,8 2-15,-4 1 0,-7 2 16,-5 2-16,0 0 0,-9 0 0,-11 3 16,-9 1-16,-8 3 0,-6-1 15,-5 5-15,-4 2 0,-8 14 16,-6 8-1,-5-1-15,-5 6 0,3-6 16,3-4-16,-1 7 0,2-1 16,2-7-16,3-5 0,-2 0 0,1-2 15,0-8-15,1-1 0,-2-3 16,-1-1-16,-3-5 0,-3-5 0,-7-4 16,-8-4-16,1-3 15,-1-3-15,-7-4 0,-6-2 16,9 2-16,7 4 0,6 2 15</inkml:trace>
  <inkml:trace contextRef="#ctx0" brushRef="#br0" timeOffset="566332.4596">28778 13471 0,'0'0'0,"0"0"0,0 0 15,0 0-15,0 0 0,2-21 0,-2 21 16,17-9-16,-17 9 0,37-9 16,-11 4-16,5 3 15,3 0-15,14 4 0,2 0 0,-4 1 16,-6-1-16,2 0 0,-8 0 15,-6-1-15</inkml:trace>
  <inkml:trace contextRef="#ctx0" brushRef="#br0" timeOffset="566629.3274">28974 13552 0,'0'0'0,"0"0"0,0 0 16,-6 22-16,6-22 0,0 0 15,-1 27-15,4-17 0,2 0 0,5-2 16,4 0-16,3-2 0,1-2 16,3-1-16,1-2 15,7-3-15,-1-1 0,-4-2 16,-3-2-16,-5-2 0,-3-2 0,-7-3 16,-4 0-16,-7-1 0,-6 1 15,-8 2-15,-6 2 16,-1 2-16,2 0 0,-2 4 0,2 5 15,5 1-15,3 1 0,8 3 16,8 3 0,0-1-16,0-2 0,0-1 0</inkml:trace>
  <inkml:trace contextRef="#ctx0" brushRef="#br0" timeOffset="567051.2357">29948 13288 0,'0'0'0,"0"0"0,0 0 15,0 0-15,0 0 0,-35 16 0,17-4 16,2 4-16,0 2 0,2 3 16,2-1-16,3 1 0,3-3 15,3 4-15,7 0 0,1-3 16,4-4-16,5-2 0,5-2 15,0-4-15,-2-2 0,8-3 16,0-5-16,-2-4 0,-1-3 0,-3-6 16,-4-5-16,-2 1 0,-3-2 15,-5 0-15,-3 1 16,-3 4-16,-1 3 0,-5 2 16,-2 4-16,0 2 0,-2 3 0,-3 5 15,-1 7-15,-1 5 0,1 4 16,-4 11-16,-2 7 0,1-1 15,2-1-15,-1 12 0,2 4 16,4-5-16,3-5 0,1 3 16,3-5-16,1-7 0,3-6 15,1-7-15,0-6 0,2-6 0,2-6 16,0 0 0,-3 0-16,2 0 0</inkml:trace>
  <inkml:trace contextRef="#ctx0" brushRef="#br0" timeOffset="567238.7311">30271 13231 0,'0'0'0,"0"0"16,24 0-16,-9 0 0,2 1 16,8 1-16,4 1 0,0 0 15,2 0-15,6 1 0,-2 2 16,-3-3-16,-2 0 0,-7-2 15,-5-2-15,-2 1 0,-4 0 0,-2 0 16</inkml:trace>
  <inkml:trace contextRef="#ctx0" brushRef="#br0" timeOffset="567410.532">30457 13111 0,'0'0'0,"0"0"16,0 0-16,-6 26 0,6-26 0,-10 32 15,0-9-15,-1 3 0,-1 0 16,-4 9-16,-2 0 16,2-3-16,3-2 0,-1 2 15,2-3-15,0-7 0,1-5 0,2-4 16,1-2-16,3-2 0</inkml:trace>
  <inkml:trace contextRef="#ctx0" brushRef="#br0" timeOffset="567910.5544">30126 13331 0,'0'0'0,"0"0"0,0 0 16,0 0-16,0 0 0,0 0 0,30-3 16,-30 3-16,32 0 0,-10 1 15,4-1-15,-1 2 0,1 0 16,1 1-16,2 0 0,4-1 16,-3 1-16,-6 1 0,-4 0 15,-6 0-15,-3-2 0,-10 2 16,-7 0-16,-7 2 15,-7-1-15,-8 2 0,-5 0 16,0-1-16,0 1 0,-6 2 0,3 0 16,-3-2-16,5-3 0,7 0 15,5 1-15,6-2 0,5-2 16,11-1-16,8 2 0,7 0 0,8 1 16,11-1-1,6 0-15,7-2 0,4-4 16,-5 2-16,-6-1 0,2 1 15,-1 0-15,-10 1 0,-8-1 16,-12 3-16,-5 1 16,-6-2-16,-7 0 0,-5 2 0,-7 2 15,-2 3-15,-1 0 0,-6 4 16,-7 1-16,1 5 16,0 2-16,-7 7 0,2 1 0,5-1 15,7 0-15,-1 1 0,4-1 16,6-2-16,5-2 0,3-4 15,3-2-15,3-4 0,4 0 0,4-1 16,1-2-16,3-2 0,0-1 16,0-5-16,3-4 0,-2 1 15,-1 0-15,-3 1 0</inkml:trace>
  <inkml:trace contextRef="#ctx0" brushRef="#br0" timeOffset="568144.8711">30379 13576 0,'0'0'15,"0"0"-15,0 0 0,0 0 16,22 4-16,-22-4 0,0 0 0,25 10 16,-25-10-16,21 11 0,-10-5 15,-1 2-15,0 3 0,-1 2 16,0 0-16,-1 1 0,-2 2 16,-2-1-16,0 0 0,-3 1 15,-1 0-15,-2 5 0,-1-3 16,-1 0-16,-2 0 0,-2-3 15,-2-2-15,0-1 0,1-2 0,-6 0 16,-4-2-16,1-2 16,-3-3-16,3 0 0,4-1 0,2 0 15</inkml:trace>
  <inkml:trace contextRef="#ctx0" brushRef="#br0" timeOffset="568285.4879">30206 13637 0,'0'0'15,"0"0"-15,0 0 0,28 2 16,-28-2-16,30 5 0,-10 1 16,-1-1-16,1 1 0,6 2 15,-1 0-15,-3 0 0,-2 0 0,-4-1 16,-1 0-16,-3-3 0</inkml:trace>
  <inkml:trace contextRef="#ctx0" brushRef="#br0" timeOffset="568410.5129">30184 13744 0,'0'0'0,"0"0"0,23 2 15,-6 1-15,3 0 0,10 1 0,4 0 16,-6 0-16,-3-2 0,-5 1 16</inkml:trace>
  <inkml:trace contextRef="#ctx0" brushRef="#br0" timeOffset="575613.3055">28833 14844 0,'0'0'0,"0"0"16,0 0-16,0 0 0,0 0 15,0 0-15,8-22 16,-8 22-16,0 0 0,0 0 0,0-25 15,0 25-15,0 0 0,-5-20 16,5 20-16,-8-13 0,3 6 0,-4 2 16,-3 1-16,-1 1 15,-1-1-15,0 0 0,-1 0 16,-1 1-16,2 1 0,-2 1 0,0 1 16,0 1-16,1 0 0,-4 3 15,3 3-15,1 0 0,4 0 16,4 2-16,1 2 0,3 1 15,3 0-15,3 1 0,5 2 16,1-1-16,1 1 0,1 2 16,2 4-16,0-2 0,0-1 0,3 4 15,-1 0-15,-2-3 0,-1-1 16,-3-2-16,-3 1 16,-3-2-16,-1-3 0,-6 0 0,-7 0 15,2-5-15,-1-2 0,-5-2 16,-5-2-16,1-1 0,0 0 15,-4-5-15,1-3 0,2-1 16,3-1-16,2 1 0,3 2 16,2 2-16</inkml:trace>
  <inkml:trace contextRef="#ctx0" brushRef="#br0" timeOffset="576222.6211">29029 14791 0,'0'0'0,"0"0"16,0 0-16,0 0 0,0 0 0,0 0 16,0 0-16,0 0 0,0 0 15,0 0-15,0 0 16,0 0-16,0 0 0,-16 25 0,16-25 15,-7 20-15,7-20 0,-12 29 16,4-12-16,0 0 16,0 0-16,1 2 0,-1 1 15,3-5-15,0-1 0,3 0 0,2 1 16,1 0-16,1 0 0,2-5 16,1-2-16,2 0 0,0-3 0,3-2 15,2-3-15,3-1 0,0-2 16,4-2-16,0-4 0,-2-1 15,0-2-15,0-3 16,2-2-16,-2-1 0,-2 0 0,-2 2 16,0 0-16,0-3 0,-1 0 15,-3 3-15,-3 4 0,0 3 16,-2 2-16,0 1 0,-2 1 16,-2 5-16,0 0 0,-2 4 15,-4 3-15,-1 5 0,0 4 0,-1 4 16,0 5-16,1 3 15,0 0-15,-1 8 0,1-2 16,0-1-16,1-2 0,-1 3 16,-2 3-1,-1-3-15,-1-3 0,0-6 0,-1-6 0,-5 0 16,0-3-16,2-6 0,1-2 16,0-2-16,-2-2 0,0-4 15,-1-2-15,-1-6 0,0-3 16,1-4-16,4-3 0,2 3 15,2 3-15,1 3 0</inkml:trace>
  <inkml:trace contextRef="#ctx0" brushRef="#br0" timeOffset="576894.4723">29415 14816 0,'0'0'0,"0"0"15,0 0-15,0 0 0,0 0 0,0 0 16,0 0-16,-4 25 0,4-25 16,-8 22-16,8-22 0,-15 31 15,9-14-15,-1 0 0,0 0 16,1-1-16,0-2 0,2-1 15,0 0-15,0-1 0,1-2 0,0-1 16,0-1-16,1-3 16,0 1-16,1-3 0,1-3 15,0 0-15,0 0 0,0-6 16,2 0-16,2-4 0,2-3 16,2-2-16,3-3 0,-1 2 0,-2 2 15,5-5-15,-1 1 0,0 2 16,0 1-16,0 2 0,0 2 15,0 1-15,1 2 0,-1 3 16,-1 2-16,0 1 0,-1 2 0,-2 3 16,1 5-16,-2 2 15,-2 1-15,0 3 0,-3 3 16,-1 0-16,-1 0 0,0 1 0,-1 1 16,1-2-16,0 0 0,-1-2 15,-2-1-15,0-1 0,2-1 16,0-1-16,0-3 0,0 0 15,1-3-15,0-1 0,0-4 16,2 0-16,1-4 0,2-3 16,0-3-16,2-2 0,1-2 15,2-7-15,1-3 0,0 4 16,1 0-16,0 3 0,0 2 0,2 1 16,3 3-16,-2-1 15,1-1-15,-3 4 0,-1 0 0,0 5 16,0 0-16,1 4 0,-1 1 0,-2 5 15,-2 4-15,-1 6 16,-3 3-16,-1 4 0,-2 4 16,-2 0-16,0-2 0,-1 1 15,1-5-15,0-4 0</inkml:trace>
  <inkml:trace contextRef="#ctx0" brushRef="#br0" timeOffset="577753.8105">29956 14804 0,'0'0'0,"0"0"0,0 0 0,0 0 16,0 0-16,3 32 0,-3-32 15,-1 34-15,0-12 0,-2 4 16,-2 4-16,-1 1 0,-3 1 0,-2 12 16,-1 2-16,-1 5 15,1-5-15,0-2 0,3-2 16,0-5-16,1-5 0,0 1 0,3-6 15,0-3-15,2-3 0,-1-5 16,-2-4-16,2-6 0,0-4 16,2-1-16,0 1 0,0-1 0</inkml:trace>
  <inkml:trace contextRef="#ctx0" brushRef="#br0" timeOffset="578035.0877">30035 14766 0,'0'0'0,"0"0"16,17-2-16,-7 3 0,0 0 0,3 2 15,3 2-15,0 0 16,1 1-16,4 6 0,-2 2 16,-2 2-16,-3 0 0,-2 2 0,-2 2 15,-2-1-15,-1 0 0,-4-2 16,-3-2-16,-4 0 0,-3-1 15,-6-1-15,-5-2 16,1-2-16,2 0 0,-8-1 0,-4-4 16,1 0-16,0-1 0,1-1 15,2-1-15,3-2 0,4-1 0,3-1 16,1 2-16,4 0 16</inkml:trace>
  <inkml:trace contextRef="#ctx0" brushRef="#br0" timeOffset="578566.268">30685 14854 0,'0'0'15,"0"0"-15,0 0 0,0 0 16,0 0-16,-6-25 0,6 25 16,0 0-16,-16-22 0,16 22 15,0 0-15,-27-14 0,17 10 0,-3 2 16,-2 2-16,-2 2 0,0 1 16,-2 3-16,0 4 15,0 1-15,2 2 0,-5 8 0,0 5 16,4-3-16,5 0 0,3-1 15,3-2-15,5 1 0,4-4 0,5-3 16,4-4-16,2-4 16,2-3-16,4-4 0,3-2 15,0-4-15,1-4 0,0-6 16,-1-7-16,-4 3 0,-1 1 16,-2-2-16,1-1 0,-3 3 0,-2 2 15,-2 1-15,-3 3 16,0 3-16,-3 3 0,-3 4 0,-2 4 15,0 4-15,0 2 0,-2 3 16,-1 5-16,-1 3 0,1 4 16,-3 10-16,0 2 15,4 0-15,2 0 0,3-2 16,2-2-16,0-5 0,1-4 0,2-4 16,4-4-16,-2-2 0,-1-2 15,-2-2-15</inkml:trace>
  <inkml:trace contextRef="#ctx0" brushRef="#br0" timeOffset="579316.2774">31005 14711 0,'0'0'0,"0"0"16,0 0-16,0 0 0,-11 21 0,11-21 15,-16 27-15,7-9 0,-1 2 0,-2 3 16,-1 4-16,1-3 15,2-1-15,-2 6 0,1 0 16,4-2-16,5-3 0,5-1 16,6 0-16,2-3 0,2-3 0,8-1 15,5-3-15,-2-2 16,0-3-16,0-4 0,1-3 16,-6 0-16,-3-1 0,-3 1 0</inkml:trace>
  <inkml:trace contextRef="#ctx0" brushRef="#br0" timeOffset="579488.1058">30786 14849 0,'0'0'16,"0"0"-16,0 0 0,0 0 0,0 0 16,38 3-16,-38-3 0,37 6 15,-15-3-15,5 0 0,2 2 16,1 1-16,1 0 0,10 0 15,1 0-15,-7-2 0,-5 0 16,-5-1-16</inkml:trace>
  <inkml:trace contextRef="#ctx0" brushRef="#br0" timeOffset="579941.2008">31383 14607 0,'0'0'0,"0"0"15,0 0-15,0 0 0,-8 32 0,8-32 16,-18 37-16,7-15 0,-1 2 16,-4 12-16,-2 3 15,3-4-15,0-2 0,-1 4 0,0-3 16,3-4-16,1-2 0,1-7 15,2-5-15,2-3 0,3-1 16,1-3-16,1-3 0,0-3 16,2-3-16,3-5 0,1-5 15,0-2-15,2-1 0,2-4 16,2-4-16,0 1 0,1 2 0,5-2 16,3 4-16,-2 1 0,1 1 15,0 3-15,-1 2 16,-1 5-16,-2 2 0,0 4 0,2 2 15,-3 2-15,-1 2 0,0 4 16,1 4-16,-4 2 0,-2 1 0,-1 2 16,-3 1-16,0-2 15,-1-1-15,1 2 0,0 2 16,-2-3-16,-2-2 0,-2-1 16,-2-3-16,0-1 0,-1-2 0,2-2 15,-1-2-15,2-1 0</inkml:trace>
  <inkml:trace contextRef="#ctx0" brushRef="#br0" timeOffset="580534.9378">31680 14864 0,'0'0'16,"0"0"-16,0 0 0,0 0 0,0 0 15,0 0-15,0 0 16,0 0-16,0 0 0,0 0 0,0 0 16,-10 23-16,10-23 0,-6 21 15,6-21-15,-11 27 0,5-14 16,1 0-16,0-2 0,1 1 15,1 1-15,2 1 0,2-2 16,1 0-16,0 0 0,2-1 16,2-1-16,1-1 0,-1 1 0,2-2 15,1-1-15,0-1 16,-1-2-16,2-1 0,2-2 16,-1 0-16,0-2 0,3-2 15,0-3-15,0 0 0,1-1 0,1-6 16,1-3-16,-3 1 0,-1-1 15,1 1-15,-2 0 0,-1 1 16,-2 2-16,-1 1 0,1 1 16,-2 0-16,-3 2 0,-1 5 15,1 3-15,-3 2 0,0 3 0,-2 6 16,0 5-16,-1 3 0,-2 4 16,0 3-16,-2 5 15,2 0-15,0-1 0,-1 9 0,2 1 16,1-5-16,-1-3 0,0 2 15,0-3-15,-2-3 0,1-3 16,-6-6-16,-5-4 0,-4-5 16,-2-2-16,-8-10 0,-5-6 15,3-3-15,-2-4 0,1 2 16,7 2-16,6 3 0</inkml:trace>
  <inkml:trace contextRef="#ctx0" brushRef="#br0" timeOffset="593065.6105">2096 15590 0,'0'0'16,"0"0"-16,0 0 0,0 0 16,0 0-16,0 0 0,0 0 15,0 0-15,0 0 0,0 0 16,0 0-16,0 0 0,32-1 0,-32 1 16,22 4-1,-22-4-15,29 2 0,-11 0 0,2-1 16,4 1-16,2-2 0,6 0 15,5-2-15,12-1 0,3-2 0,4 1 16,5-1-16,12-1 16,0 0-16,12-1 0,1 0 15,9 1-15,-4 1 0,9-3 0,-5-2 16,-3 2-16,-2 2 0,41 3 16,-11 5-16,-8-4 0,-5-2 15,0-1-15,1 0 0,-8 2 16,-2 2-16,1 0 0,5-1 15,-3 1-15,0 1 0,0-1 16,2-1-16,-7 2 0,-4-1 0,-6 1 16,-3-1-16,-10 0 0,-8 0 15,-12 0-15,-7-1 0,-12 2 16,-6 2-16,-13-2 0,-7 0 16,-16-5-16,-11-5 0,6 4 15,4 2-15,3 1 0</inkml:trace>
  <inkml:trace contextRef="#ctx0" brushRef="#br0" timeOffset="604236.9622">2388 14297 0,'0'0'0,"0"0"16,0 0-16,0 0 0,0 0 15,0 0-15,0 0 0,0 0 16,0 0-16,-8 29 0,6-7 16,-1 6-16,-1 7 0,2 11 15,1 8-15,1 15 0,0 0 16,1 10-16,1 7 0,2-13 16,-4-9-16,5-6 0,0-12 15,-3-8-15,-2-6 0,0-9 16,0-5-16,-2-9 0,-3-7 0,2-16 15,-2-12 1,2 5-16,2 5 0,-2 3 0</inkml:trace>
  <inkml:trace contextRef="#ctx0" brushRef="#br0" timeOffset="604486.9627">2232 14471 0,'0'0'0,"0"0"15,0 0-15,0 0 0,0 0 0,19-21 16,-19 21-16,22-13 0,-6 6 15,2 2-15,4 0 0,2 2 16,3 1-16,6 2 0,1 1 16,1 2-16,-2 3 0,0-1 15,-1 3-15,2 1 0,-8 2 0,-4 0 16,-3 0-16,-7 2 0,-4-1 16,-8 5-16,-8 1 15,-4 0-15,-4-1 0,-5 2 0,-3 3 16,-4-4-16,-5-2 0,-4-2 15,-2-2-15,3-4 16,4-2-16,0-1 0,8 0 16,5-1-16</inkml:trace>
  <inkml:trace contextRef="#ctx0" brushRef="#br0" timeOffset="604830.6903">2756 14544 0,'0'0'0,"0"0"0,0 0 16,0 0-16,20 14 0,-20-14 0,23 10 16,-9-5-16,2 0 0,1-3 15,2-2-15,2-1 0,2-1 16,5-2-16,-2-3 16,-1-1-16,-2-3 0,-1-2 0,-1-3 15,-6 1-15,0 1 0,-7-2 16,-2 1-16,-5 0 0,-2-1 0,-5 1 15,2 0-15,-7 3 0,0 2 16,-5 5-16,-2 4 16,1 4-16,2 3 0,-4 5 0,0 3 15,3 3-15,4 3 0,2 6 16,2 2-16,5 1 0,5 0 16,1-2-16,6 0 0,1-1 15,5-1-15,7-2 0,5-6 16,1-5-16,3-4 0,-9-2 0,-3-2 15,-3 1-15</inkml:trace>
  <inkml:trace contextRef="#ctx0" brushRef="#br0" timeOffset="605158.7981">3409 14345 0,'0'0'0,"0"0"16,0 0-16,-1 26 0,1-26 0,-4 35 15,2-13-15,-1 3 16,-2 2-16,0 0 0,-1 0 0,2 5 16,-3-3-16,3-4 0,1-5 15,-1-4-15,3-3 0,-2-4 16,1-4-16,2-5 0,-1-3 16,1-6-16,0-5 0,1-3 15,2-2-15,3-3 0,-1-2 16,2 2-16,-1 3 0,4 0 15,2 5-15,0 3 0,5 3 0,2 2 16,3 2-16,-2 2 16,1 2-16,4 3 0,5 1 0,1 1 15,-1 1-15,-6-1 0,-5-1 16,-1-1-16</inkml:trace>
  <inkml:trace contextRef="#ctx0" brushRef="#br0" timeOffset="605424.4223">4197 14218 0,'0'0'0,"0"0"0,0 0 15,0 0-15,0 0 0,-36 1 16,36-1-16,-29 8 0,29-8 16,-31 18-16,15-3 0,-1 2 15,-2 2-15,-3 10 0,1 2 16,4 1-16,1 0 0,1 7 15,2-1-15,2-2 0,3-3 0,-1-2 16,2-2-16,2-5 0,0-5 16,-1 0-16,-2-2 0,0-2 15,-2-2-15,-4-4 0,-2-3 16,-1-4-16,-2-4 0,4 0 16,3 1-16,2-1 0</inkml:trace>
  <inkml:trace contextRef="#ctx0" brushRef="#br0" timeOffset="605580.6544">3709 14388 0,'0'0'0,"0"0"0,18-2 15,-2 1-15,0 1 0,12-1 16,6 1-16,-2-1 0,1 1 16,13 0-16,2 0 15,-4 0-15,0-1 0,1-2 0,-2-2 16,-11 1-16,-6 2 0,-8 0 15</inkml:trace>
  <inkml:trace contextRef="#ctx0" brushRef="#br0" timeOffset="605893.1555">4300 14391 0,'0'0'0,"0"0"16,0 0-16,-17 21 0,10-8 15,-1 3-15,1 5 0,0 0 16,1 3-16,0 4 0,4 0 15,4-5-15,4-2 0,5-3 16,4-4-16,3-3 0,2-4 0,8-4 16,4-5-16,-1-2 0,-4-2 15,-2-6-15,-3-4 0,-3-2 16,-2 0-16,-6-3 0,-2-2 16,-5 1-16,-4 0 0,-5 4 15,-6 1-15,-5 3 0,-4 0 16,-6 5-16,0 3 0,-3 2 15,0 2-15,-3 2 0,1 2 16,8 3-16,5 2 0,6 0 16,4 1-16,8 0 0,7 0 0,-3 0 15,0-4-15,0 1 0</inkml:trace>
  <inkml:trace contextRef="#ctx0" brushRef="#br0" timeOffset="606190.0129">4764 14420 0,'0'0'0,"0"0"0,0 0 16,-10 25-16,10-25 0,-15 31 0,9-13 15,-2 0-15,1 2 0,1-1 16,0 0-16,0 2 0,0-4 16,2-3-16,2-2 0,2-6 15,0-6-15,2-2 0,1-6 16,0-1-16,1-2 0,2-8 15,3-4-15,1 2 16,0 0-16,0 3 0,-1 3 0,0 2 16,0 2-16,1 4 0,0 3 15,2 1-15,-2 2 0,3 2 16,-4 2-16,5 1 0,0 1 0,4 0 16,3 1-16,-3-1 0,-2-1 15,-5-1-15</inkml:trace>
  <inkml:trace contextRef="#ctx0" brushRef="#br0" timeOffset="606736.8816">5241 14344 0,'0'0'0,"0"0"0,0 0 16,-10 20-16,10-20 0,-10 26 15,10-26-15,-11 36 0,5-17 16,-1 3-16,-1 2 15,1-2-15,0-1 0,-1 2 0,2-4 16,0-2-16,3-2 0,-1-3 16,0-5-16,4-2 0,2-5 15,0-4-15,2-4 0,-1 0 16,0-3-16,4-7 0,2-6 16,1 2-16,0 0 0,2 3 15,3 2-15,-3 3 0,2 1 0,1 0 16,0 2-16,0 4 0,-2 3 15,-2 4-15,0 3 0,0 3 16,-1 1-16,-2 4 0,-1 3 16,-2 1-16,-1 1 0,0 2 15,-1 1 1,-3 0-16,-1-1 0,1-3 0,0-2 16,0-3-16,1-2 0,-1-1 15,0-2-15,0-5 0,3-1 16,0-5-16,4-4 0,1-4 0,4-4 15,2-1-15,3-1 0,-1 1 16,5 2-16,-1 1 0,2 1 16,6 0-16,-3 3 0,-2 3 15,1 3-15,-4 1 0,0 2 16,-1 4-16,-1 3 0,-3 4 16,-2 2-16,-3 5 0,-3 2 0,-5 2 15,-2 0-15,-2 3 16,-3 1-16,0 1 0,-3 2 15,3-5-15,-2-2 0,0-5 0,3-4 16,1-1-16,2-2 0,-3-1 16</inkml:trace>
  <inkml:trace contextRef="#ctx0" brushRef="#br0" timeOffset="607174.332">6313 14461 0,'0'0'0,"0"0"15,0 0-15,0 0 0,13-19 0,-13 19 16,0 0-16,-1-26 0,-1 17 16,-4-1-16,-2 1 0,-4 1 15,-2 0-15,-4 5 0,1 3 16,-4 2-16,-4 2 0,-7 5 16,0 2-16,2 4 0,0 2 0,-4 5 15,3-1-15,7 0 16,4 0-16,10 1 15,9-1-15,6-2 16,6-2-16,2-6 0,2-4 0,7-4 16,6-4-16,-1-3 0,-2-3 15,2-2-15,1-2 0,-2-1 16,-3-1-16,1-7 0,-3-4 16,-4 4-16,-4 3 0,-3 4 15,-2 2-15,-1 2 0,-2 4 0,-3 2 16,-2 3-16,2 1 0,-2 2 15,-2 7-15,-1 8 16,-1-5-16,2 2 0,1 4 0,1 3 16,0-2-16,1-1 0,1 0 15,3-2-15,-1-1 0,2-1 0,5-5 16,2-5-16,-1 0 0,-2-2 16,-1 0-16</inkml:trace>
  <inkml:trace contextRef="#ctx0" brushRef="#br0" timeOffset="607549.3207">6604 14389 0,'0'0'0,"0"0"16,0 0-16,-4 19 0,4-19 0,-10 21 16,10-21-16,-18 36 0,8-18 15,0 1-15,1 2 16,-1 6-16,1-4 0,2-4 15,0-4-15,1-3 0,3-5 0,0-2 16,0-3-16,1-5 0,2-2 16,2-4-16,1-1 15,0-4-15,4-2 0,5-6 16,1-1-16,3 2 0,-2 1 0,5-1 16,-1 2-16,3 5 0,1 3 15,0 3-15,2 3 0,-3 2 16,-4 1-16,-1 4 0,-2 4 15,-2 4-15,-1 4 0,-4 4 16,-3 3-16,-2-1 0,-1 2 0,-1 2 16,-1 3-16,-2-3 15,-1-3-15,-2-1 0,2-3 0,-1-4 16,1-3-16,1-3 0,3-2 16,-3-1-16,2-1 0,1-1 15</inkml:trace>
  <inkml:trace contextRef="#ctx0" brushRef="#br0" timeOffset="607783.6744">7199 14279 0,'0'0'0,"0"0"0,0 0 0,0 0 16,-23 23-16,23-23 0,-32 28 15,12-10-15,-1 4 0,0 3 16,2 2-16,-6 5 0,3-3 0,3 2 15,4-1 1,5 3-16,7-5 0,3-6 16,1-2-16,10-8 0,6-3 15,2-5-15,0-3 0,-5 1 16,-1-1-16,-4-1 0</inkml:trace>
  <inkml:trace contextRef="#ctx0" brushRef="#br0" timeOffset="608096.1736">7155 14483 0,'0'0'0,"0"0"0,0 0 0,0 0 15,25 8-15,-25-8 0,29 5 16,-29-5-16,33 5 0,-12-4 16,3-1-16,0-1 0,0 1 0,5-3 15,2 0-15,-5-1 0,-3-2 16,-3-1-16,-4-2 0,-5 0 15,-5 0-15,-7-2 0,-7-2 16,-4 2-16,-4 1 0,-6 2 16,-4 1-16,-2 3 0,1 3 0,-9 3 15,1 4-15,5 1 16,5 3-16,6 5 0,5 7 16,7-1-16,6 1 0,17 7 15,9 1-15,15-2 0,9-1 16,19-5-16,13-4 15,-17-3-15,-14-5 0,-12-1 16</inkml:trace>
  <inkml:trace contextRef="#ctx0" brushRef="#br0" timeOffset="623626.7007">6619 15493 0,'0'0'0,"0"0"0,0 0 16,0 0-16,0 0 0,0 0 15,0 0-15,0 0 0,0 0 16,0 0-16,24 4 16,-24-4-16,0 0 0,20 3 15,-20-3-15,21 4 0,-21-4 16,26 6-16,-15-3 0,3 0 15,-1 0-15,3 0 16,-1 0-16,4-1 0,2 1 16,-1-1-16,-1 0 0,9 0 0,2 0 15,1 0-15,-3-1 0,2 1 16,1 0-16,1 0 0,1 0 16,9 0-16,2 1 15,-2-2-15,1-2 0,2 2 0,1 3 16,5 0-16,-5-2 0,3 0 15,2 0-15,-5-1 0,-2 0 0,17 0 16,6-2 0,-1-1-16,2-1 0,-13 4 15,-10 2-15,12 0 16,7-1-16,-7-1 0,-4 0 16,-3 0-16,-4 0 0,1-1 0,2-2 15,-4 3-15,-2 1 0,2-3 16,2-1-16,-2 1 0,-1 1 15,1-1-15,2-2 0,1 1 16,-1 1-16,0 2 0,-2 1 0,2-1 16,3 0-16,-5-1 15,-4 0-15,5 1 0,5 0 16,-5 0-16,-2 1 0,3-1 16,0 1-16,0-3 0,0-2 0,-1 2 15,0 3-15,2-1 0,0 1 16,0 0-16,-2 1 0,2 0 15,2 0-15,-3-2 0,0-1 16,-2 0-16,0-1 0,5 2 16,2 2-16,-5-1 0,-2-1 0,4-2 15,1-1-15,-1 3 16,-4 1-16,8-1 0,0-2 16,-3-1-16,1-1 0,20 2 0,-8 1 15,-19 2-15,3 0 0,18 3 16,-4 0-16,-7-4 0,-6-2 15,6-1-15,4-2 0,-5 5 16,-1 3-16,-2-4 0,0-1 16,3-3-16,2-2 0,-3 3 15,-4 1-15,3 1 0,0 0 0,2 2 16,1-1-16,-6 0 0,-4 0 16,5 0-16,4-1 0,-5 0 15,-3 0-15,3 0 0,1-1 16,1 1-16,1 1 0,-4 0 15,-1 0-15,3-1 0,1-1 16,-5 2-16,-3 2 0,3-3 16,2-2-16,3 2 0,3 1 15,-8 0-15,-4 0 0,2-1 16,2 0-16,-15-1 0,2 0 0,6 1 16,6 0-16,-7 1 0,-2-1 15,6 2-15,4 0 0,-2-1 16,-2-2-16,2 2 0,3 1 15,-3-2-15,-2-1 0,2 1 16,1 0-16,-4 1 0,-3 1 16,4 0-16,2-2 0,-3 1 15,-3-1-15,3 0 0,2 1 16,-6-1-16,-2-1 0,4 1 0,3-1 16,-5 1-16,-3 2 0,2-1 15,2 0-15,-8-1 0,1 0 16,0-1-16,0-1 0,1 1 15,-1 2-15,1 0 0,-1-1 16,1 2-16,1 1 0,0-2 16,1-2-16,-3 2 0,-3 0 0,4 0 15,3-1-15,-2 1 0,-2-1 16,0 0-16,0 1 0,-3 0 16,2 0-16,-2 0 0,0 0 15,-2 0-15,1 1 0,2-1 16,5 0-16,-2 0 0,-2-1 15,1 1-15,0 0 0,1 0 16,-1 0-16,1 2 0,0 0 16,1-2-16,0-2 0,-1 1 15,-3 1-15,1 1 0,1 0 0,0 0 16,0 0-16,-2 0 0,-3 0 16,1 0-16,-1 0 0,3 0 15,2-1-15,-1 0 0,-2 1 16,-2-1-16,-1-1 0,4 1 15,2-1-15,-3-1 0,-2 1 16,0 1-16,-1 1 0,3-2 16,3 0-16,-2 1 0,-2 1 15,1-1-15,-1-1 0,3-1 16,1 0-16,-3 2 0,-1 2 0,0-1 16,0-1-16,2 0 0,1-1 15,-3 0-15,0-1 0,0 1 16,2 0-16,-1 1 0,1 0 15,-3-1-15,-2-1 0,-3 1 16,0 0-16,3-1 0,2-2 0,0 2 16,-1-1-16,-1 2 15,-1-1-15,1 1 0,3 1 16,-1 0-16,1-2 0,-1-1 0,-3 0 16,1 1-16,2 4 0,2-1 15,0 1-15,-1-2 0,-3 0 16,1 0-16,0 0 0,0-2 15,1 2-15,-1-2 0,0 0 16,-2-1-16,-1 1 0,2-2 16,3 1-16,-1 1 0,-1 3 0,0-1 15,-2 0-15,2 0 0,1 1 16,2-2-16,0 0 0,-3-1 16,-1 0-16,0 1 0,0 0 15,2 0-15,2 1 0,-2 0 16,0 0-16,1-1 0,-1-1 15,2 0-15,0 0 0,0 1 16,-2 2-16,1-1 0,2 0 16,1 0-16,0-1 0,0 2 15,-1 0-15,-2-1 0,0-1 0,3 2 16,1 0-16,-1 1 0,-2 0 16,2-1-16,1 1 0,0-1 15,1 0-15,5 1 0,-2-2 16,0 1-16,1 1 0,-2 1 15,-1-1-15,1 1 0,3 2 16,-2-2-16,0 1 0,-1-1 16,-2 0-16,3 1 0,1-1 15,-2-1-15,-2 0 0,2 1 16,2 0-16,-2 1 0,-1 0 0,-2-1 16,1-1-16,1 1 0,1 1 15,-1 1-15,-1 0 0,1-2 16,0-2-16,1 1 0,0-1 15,-1 1-15,-2-1 0,2 2 16,2-2-16,-2-1 0,-3 2 0,1-1 16,-1 1-16,2 0 15,1 2-15,-1-1 0,-1 1 16,1-2-16,1-2 0,0 2 16,1 1-16,-2 0 0,-2 0 0,3-1 15,1-1-15,-3-1 0,-2-1 16,2 1-16,0 1 0,1 0 15,0-1-15,-3 0 0,-3 1 16,4-1-16,2 0 0,-1 1 16,1 0-16,-3 0 0,-4 0 0,5 0 15,2 1-15,-3-1 16,0 0-16,-1 0 0,0-1 16,0 1-16,3 1 0,-1-2 0,0 1 15,-2-1-15,0 1 0,1-1 16,3 0-16,-3 0 0,-2-1 15,-1 1-15,1 0 0,0 0 16,2 0-16,-1 1 0,0 1 16,-3-2-16,-1-2 0,4 3 15,1 1-15,0 0 0,-2-1 0,0-1 16,-2 1-16,-2 0 0,2 0 16,1 0-16,0-1 15,-2 0-15,-2 0 0,1 0 0,1 0 16,2 2-16,1 0 0,-2 0 15,-1 0-15,1-2 0,-1-1 16,1 0-16,1 1 0,0 0 16,-2 2-16,-1-2 0,-1 0 15,1 1-15,1-1 0,1 1 16,2 2-16,-3-2 0,-1-1 0,3 0 16,2 0-16,-1 1 0,0 2 15,0-1-15,-2 0 0,1 1 16,2-1-16,-1 0 0,1 1 15,-2 0-15,1 0 0,0-1 16,2 2-16,0-2 0,1 1 16,-3-2-16,0 1 0,0-2 15,3 1-15,-1 0 0,1 2 16,-2 0-16,-3-2 0,1 1 16,2 0-16,0-1 0,1 1 0,-2-2 15,1-2-15,0 3 0,1 0 16,0 1-16,2-1 0,-3-1 15,-2 0-15,2 0 0,0-1 16,2 0-16,-1 0 0,0 0 16,-2 0-16,1 0 0,-1 1 0,6 0 15,0-2-15,-6 1 0,-2-1 16,1 0-16,1 0 16,0-1-16,2 2 0,-2-4 0,-1 0 15,2 3-15,0 2 0,7 0 16,-1-1-16,-9 0 0,-1 0 15,0-3-15,3 1 0,0 1 16,0-1-16,0 0 0,-1-1 16,3 1-16,0 2 0,2 0 15,0 0-15,-4 0 0,0 0 0,6-1 16,1-1-16,0 1 0,-1 1 16,-2-1-16,-2 1 0,2-1 15,1 1-15,0-2 0,0 2 16,0 0-16,-1 1 0,3-1 15,2-1-15,-3 0 0,-2 1 16,4 0-16,0 1 0,-1-1 16,-1 0-16,0 0 0,0 1 15,1-1-15,1 1 0,-2-1 16,-1 1-16,1 0 0,1 1 0,0 0 16,0-1-16,-1 0 0,-1 0 15,2 0-15,3 0 0,-3-1 16,-1-2-16,1 3 0,3 1 15,-3-1-15,-1 1 0,1 0 16,2-1-16,-2 0 0,0-2 16,0 2-16,1-1 0,2 1 15,0 1-15,-2 1 0,-1-1 16,2 0-16,1-2 0,-1 2 16,1 2-16,0 0 0,1-1 0,5 1 15,-2 0-15,-3-2 0,0 1 16,0 1-16,2 1 0,-3-4 15,-2-2-15,3 4 0,0 3 16,-3-2-16,-3-3 0,2 1 16,3 3-16,-2-1 0,0-1 0,0 1 15,0 1-15,2 0 16,0 0-16,-2-1 0,-2-2 16,0 1-16,0 2 0,0-3 0,-1 1 15,-5-2-15,1 2 0,0-1 16,3 1-16,-2-1 0,-2 0 15,1-2-15,-1 0 0,0 1 16,-1 3-16,0-2 0,1-1 16,-3 0-16,-1 1 0,1 0 15,2-1-15,-3 1 0,-1-1 0,-1 1 16,0 0-16,-6 0 0,0-1 16,-2 0-16,0-1 0,0 2 15,0 0-15,-1 0 0,-1 0 16,-3 0-16,-3-1 0,-1 0 15,0 0-15,-3 0 0,2-4 16,-6-2-16,-2-2 0,0 1 16,2 0-16,1 2 0</inkml:trace>
  <inkml:trace contextRef="#ctx0" brushRef="#br0" timeOffset="633501.2603">1946 11928 0,'0'0'0,"0"0"16,0 0-16,0 0 0,0 0 0,0 0 15,0 0-15,21-23 0,-21 23 0,28-15 16,-4 6-16,2-1 15,0 0-15,10-1 0,7 0 16,9-5-16,-2 2 0,20-4 16,6 0-16,5-1 0,-8 3 0,11 2 15,-4 5-15,-11 1 0,-11 1 16,1 5-16,-5 5 16,-17 0-16,-8-1 0,-10 5 15,-6 3-15,-9 2 0,-2 0 0,-15 5 16,-9 5-16,-3-1 0,-1 0 15,-14 5-15,-13 7 0,1-4 16,-1-1-16,-20 8 0,-8 1 16,13-1-16,8-2 0,-27 16 15,9-5-15,16-14 0,9-9 0,12-9 16,8-4-16,14-4 0,7-4 16,6-9-16,5-4 15,-1-6-15,2-5 0,6-4 0,0-11 16,3-2-16,1-3 0,7-7 15,3-6-15,-1 7 0,1 5 0,9-29 16,-5 1-16,-2 14 16,-2 10-16,3 1 0,5 1 15,-4 11-15,-3 7 0,-2 8 16,-2 6-16,-4 8 0,1 5 0,7 9 16,1 7-16,-7-4 0,3 2 15,-1 16-15,2 14 16,-6-5-16,-3 1 0,6 18 0,-1 8 15,1-5-15,-2-4 0,10 31 16,-1-4-16,-8-14 0,-8-9 0,1 0 16,-1-2-16,-3-16 15,2-11-15,-5-9 0,-1-6 16,-1-6-16,-2-4 0,2-6 0,-2-4 16,0-2-16,-4-4 0,-8-13 15,-11-10-15,4-3 0,0-2 16,-12-11-16,-8-7 0,1 3 15,2 3-15,-20-9 0,-17-7 16,-15-1-16,12 14 0,25 17 16,17 12-16,11 7 0</inkml:trace>
  <inkml:trace contextRef="#ctx0" brushRef="#br0" timeOffset="639516.597">5695 8646 0,'0'0'0,"0"0"0,0 0 16,0 0-16</inkml:trace>
  <inkml:trace contextRef="#ctx0" brushRef="#br0" timeOffset="639704.1322">5873 8753 0,'0'0'0,"0"0"15,0 0-15,0 0 0,0 0 0,0 0 16,0 0-16,0 0 0,0 0 16,24-2-16,-1 6 0,-3-1 15,-20-3-15,33 5 0</inkml:trace>
  <inkml:trace contextRef="#ctx0" brushRef="#br0" timeOffset="650063.0169">18417 16737 0,'0'0'0,"0"0"0,0 0 15,0 0-15,0 0 0,0 0 0,0 0 16,0 0-16,0 0 0,0 0 15,0 0-15,0 0 0,0 0 16,0 0-16,0 0 0,0 0 16,0 0-16,0 0 0,-25-10 15,25 10-15,0 0 0,-20-3 16,20 3-16,0 0 0,-23-4 0,23 4 16,0 0-16,-23-7 0,14 4 15,1-1-15,-2-1 16,0 1-16,0 0 0,0 0 0,-1 1 15,0 0-15,-1-1 0,0 1 16,-1-1-16,1 1 0,-1 1 16,-1-1-16,-1 0 0,0 0 15,0 0-15,-1 0 0,1-2 16,-1 1-16,1 0 0,-2 2 16,0 0-16,0 0 0,1-1 0,-7-1 15,0-2-15,1 2 0,1 1 16,0 2-16,-1 0 15,1-2-15,2-1 0,-3-1 0,-2 2 16,3 0-16,2 0 0,-5 1 16,-1-1-16,0-1 15,-1 0-15,-3 0 0,1 1 0,0 1 16,2 0-16,-4-1 16,-2-1-16,4 1 0,2-1 0,0 0 15,-2 0-15,0 0 0,-2 0 16,-3 0-16,-1-1 15,-3 2-15,0 1 16,1-1-16,4 1 0,-11-2 16,-2-2-16,7 0 0,3 0 0,1-1 15,0-1-15,0 4 0,0 4 0,1-4 16,0-2-16,2-3 16,1-3-16,1 7 0,1 5 15,2-1-15,3-1 0,-3-2 16,-2 0-16,3-2 0,2 1 0,1 0 15,1-1 1,2 1-16,2 0 0,2 0 0,2 1 16,4 2-16,1 0 0,2-1 15,0-1-15,2 2 0,0 1 0,4 1 16,2-2-16,1 0 0,0 1 16,1 6-16,2 6 0,3-8 15,2-5-15,2-3 0,1 0 16,3 1-16,2 1 0,-1 2 15,2 0-15,1-1 0,1 0 16,2 1-16,3 0 0,-1 1 16,1-1-16,7 2 0,1 1 15,-1 1-15,0-1 0,1-1 16,3 0-16,-2 1 0,-2 1 0,2-2 16,2 0-16,-1 1 0,0-2 15,6 2-15,0 1 0,-3 1 16,0-1-16,0 0 0,-2-2 15,1 1-15,0-1 0,-1 2 16,1-1-16,-1 0 0,0-1 16,4 1-16,-3 1 0,-6 0 0,0-1 15,5 2-15,-2-1 16,-4-4-16,1-2 0,4 6 16,-2 5-16,-7-4 0,-2-2 0,3 1 15,-1 2-15,0-1 0,0 0 16,-2-2-16,0-1 0,1 2 15,-1 0-15,0-1 0,-1 1 16,-2 0-16,-1-1 0,-1 1 16,-1 0-16,-1 1 0,0 0 0,0 1 15,2 0-15,-3-1 0,0 1 16,-4-1-16,-1-1 0,-1 0 16,0-1-16,1 1 0,-1 1 15,-1 0-15,0 0 0,-2-2 16,-1 0-16,1 0 0,0-1 15,-1 0-15,-2 0 0,0-1 16,-3 1-16,0-1 16,1 1-16,-4-1 15,0 0-15,-2 3 0,-2-2 0,-1-2 16,-2-1-16,1 0 0,-2 1 16,0-1-16,0 0 0,-2-1 0,-2-1 15,-2 2-15,-1-2 16,-3 0-16,-1-1 0,-11-3 15,-5-1 1,0 2-16,0 2 0,-2 0 16,0 0-16,-3 2 0,-1 1 15,-3-5-15,6-3 0,-4 7 0,-2 6 16,-9-2-16,1-1 0,0 3 16,1 2-16,1 1 0,0-1 0,6 1 15,11-3 1,7 0-16</inkml:trace>
  <inkml:trace contextRef="#ctx0" brushRef="#br0" timeOffset="651984.7852">25328 16524 0,'0'0'0,"0"0"15,0 0-15,25-3 0,-15 0 16,2 1-16,2 1 0,-1-1 16,0 0-16,4-1 0,-1 0 15,0 1-15,-2 1 0,-1 0 16,0 1-16,-2-1 0,-1 0 0,-3 0 16,-2 1-16,0 0 0,-2 0 15,0 0-15,0-2 16,-3 2-16,0 0 0,-4-3 0,1 2 15,0 0-15,-2 0 0,0 0 16,-3 0-16,-1-1 0,0 0 16,0 1-16,-3 0 0,0 1 15,-2 0-15,-1 1 0,-2 2 16,1-1-16,-1 0 0,-5 1 16,0 1-16,-1-2 0,0 1 0,-3 0 15,-1-1-15,-3 0 16,-2-1-16,-2 1 15,-2 0-15,2 0 0,2-1 0,-8 0 16,-2-1-16,1 0 0,1 0 0,-5 0 16,-4 2-1,-3 1-15,-5 1 0,0-1 16,8 0-16,-12 0 0,-3-2 16,1 0-16,0-1 0,1-2 15,2-4-15,4 0 0,4 0 0,-12-3 16,-1 1-16,3 1 0,4 1 15,-9-1-15,-5-1 16,8 0-16,5 0 0,-27-4 0,7 0 16,5-1-16,6 0 0,-12 7 15,-8 6-15,16 0 16,13 0-16,0 0 0,2-3 0,-6-1 16,-4 0-16,-2 0 0,-4 0 15,11-4-15,8-3 0,-13 5 16,-9 3-16,11 1 15,8 1-15,0 3 0,1 2 0,3-3 16,2-2-16,2 0 0,0 1 16,6 1-16,3 0 0,1 0 15,-2 2-15,7 1 0,5 0 0,4 0 16,3-2-16,-2 0 16,-1-1-16,8-3 0,3-2 15,10 0-15,1 1 0,0-1 0,2 0 16,0 0-16,0 0 0,1-4 15,1-4-15,1 1 0,3 0 16,-2 1-16,-1 3 0,1 2 0</inkml:trace>
  <inkml:trace contextRef="#ctx0" brushRef="#br0" timeOffset="652969.1395">30042 16518 0,'0'0'0,"0"0"0,20-2 16,-7 2-16,1 0 0,10 1 16,2 0-16,-1-2 0,1-1 0,1-1 15,2 1-15,6-2 16,1 0-16,-1 1 0,-1 1 0,-2 0 15,-1 0-15,0 1 0,1 0 16,0 0-16,2 0 16,0 0-16,0 1 0,-3-1 0,-2 0 15,4 0-15,0 2 0,-1-3 16,-1-1-16,-1 1 0,-1 2 16,-1-2-16,-2 1 0,3-3 15,1-2-15,-5 2 0,-4 3 0,1 1 16,0 0-16,-1-2 0,-1-1 15,-1 2-15,1-1 16,-2 0-16,1-1 0,-1-1 16,-2 1-16,0 0 0,-1 0 0,-1 0 15,1 0-15,-3 1 0,-2 0 16,-3-1-16,0 1 0,-1 1 16,-1 0-16,-2-1 15,-3 2-15,2-2 0,-2 2 0,-4-3 16,1 1-16,1 1 0,-1 1 15,1-1-15</inkml:trace>
  <inkml:trace contextRef="#ctx0" brushRef="#br0" timeOffset="665296.6672">1945 6056 0,'0'0'0,"0"0"16,0 0-16,0 0 0,0 0 15,0 26-15,0-26 0,1 25 16,-1-12-16,2 3 0,-2 1 16,2 2-16,-2 2 0,0 9 15,0 2-15,0 2 0,0-2 0,-2 6 16,-1 2-16,-3 8 0,2-2 16,-5 13-16,-1 2 15,1-4-15,3-3 0,-4 14 0,1 5 16,2-9-16,1-3 0,-1 12 15,1 0-15,3-7 0,0-5 0,3 33 16,3-5-16,-3-18 16,-3-11-16,3 6 0,1 3 15,-1-3-15,-1-1 0,-2 6 16,-1 7-16,-2-10 0,0-7 0,-4 10 16,0 5-16,3-9 0,0-6 15,4 7-15,2 4 16,-3-6-16,1-4 0,1 8 0,-2 7 15,2-7-15,1-5 0,-1 7 16,2 6-16,-1-18 0,1-9 16,-2 13-16,2 11 0,2-10 15,-2-7-15,3 13 0,-2 7 16,1-11-16,-2-8 0,4 9 16,-2 6-16,1-4 0,1-5 0,-4 6 15,0 1-15,3-8 0,0-9 16,-3 13-16,0 9 15,-2-12-15,2-5 0,-3 4 0,-2 6 16,0-6-16,1-3 0,1 8 16,-2 7-16,0-8 0,2-4 0,-3 7 15,3 6-15,0-14 16,3-9-16,-2 14 0,0 8 16,0-8-16,1-6 0,1-1 0,3 0 15,-5 1-15,1 1 0,-2 9 16,3 5-16,3-11 15,7-7-15,-3 10 0,-2 7 0,-2-13 16,1-8-16,-3 9 0,1 6 16,-1-6-16,1-5 0,2 6 15,-1 4-15,-1-4 0,-1-2 0,3 10 16,1 6-16,0-11 16,2-7-16,-2 6 0,0 5 15,2-9-15,-2-5 0,2 8 0,0 5 16,-3-5-16,0-4 0,-3 5 15,-1 2-15,-1-10 0,-1-7 0,-1 9 16,3 5-16,-3-6 16,-3-6-16,5 8 0,-2 6 15,0-4-15,2-4 0,-1 11 16,0 6-16,-1-10 0,-2-8 0,0 11 16,4 7-16,-3-14 0,1-10 15,-1 12-15,0 9 16,1-6-16,2-3 0,-2 2 15,-1 1-15,4-8 0,0-6 0,0 10 16,0 7-16,0-13 0,0-8 16,0 10-16,4 5 0,-3-9 15,1-5-15,1 3 0,4 5 16,-1-8-16,0-3 0,1 7 16,-3 4-16,0-10 0,0-7 0,-1 8 15,0 4-15,4-7 0,-1-3 16,0-1-16,1 1 0,-4-3 15,-3-3-15,1 3 0,1 3 16,-4-4-16,1-1 0,-2-6 16,0-1-16,2-6 0,1-2 0,-3 8 15,-3 3-15,0-8 0,-1-6 16,1 1-16,-3-1 16,6 4-16,-3 9 0,3-10 0,-1-7 15,3-4-15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15T23:58:49.73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3150 5802 0,'0'0'0,"0"0"0,0 0 15,0 0-15,0 0 0,25-3 0,-25 3 16,21-3-16,-21 3 0,20-7 16,-10 2-16,2 2 15,2 0-15,4-1 0,3-2 16,-1 2-16,1 0 0,1-1 0,1 0 16,9 0-16,1-1 0,2-1 15,0-1-15,3 0 0,0 1 0,12-3 16,-3 0-16,1-1 0,-1-1 15,8 0-15,4 4 16,-5-1-16,0 1 0,0-1 0,2-1 16,7 0-16,-2 1 0,1 0 15,5 0-15,-3 1 0,-1 3 16,9-4-16,-6-1 0,0 4 16,-1 4-16,7-3 0,-1 0 15,16-2-15,-9 0 0,-5 2 16,-4 4-16,-5 1 0,-3 0 0,2-5 15,3-1-15,-3 2 0,-4 2 16,-1 3-16,-1 3 0,-3-1 16,2 1-16,1-3 0,6-4 15,-8 2-15,-2-1 0,0 3 16,-1 1-16,1 0 0,-3-1 16,-2 0-16,0 1 0,-2-2 15,-1 1-15,-3 2 0,-2 4 16,-2-2-16,0 0 0,-5-1 15,-4 1-15,0-1 0,0 2 0,-4 0 16,-2-1-16,-13-2 0,1 0 16,-4 0-16,0 2 0,-3-2 15,0-2-15,-3 1 0,2 0 16,-7 2-16,1 2 0,-6-1 16,-3-2-16,3 0 0,3 0 0,1-1 15</inkml:trace>
  <inkml:trace contextRef="#ctx0" brushRef="#br0" timeOffset="3015.5468">4107 5735 0,'0'0'0,"0"0"15,0 0-15,0 0 0,0 0 0,-6 32 16,6-32-16,-10 32 0,6-12 0,-5 6 15,-1 4-15,-2 2 0,-1 0 16,-6 11-16,-1 0 16,-2 7-16,3-3 0,1-2 0,0-1 15,0 2-15,3-6 0,-1-6 16,2-5-16,4-4 0,2-5 16,4-2-16,3-2 0,0-6 15,0 0-15,1-4 0</inkml:trace>
  <inkml:trace contextRef="#ctx0" brushRef="#br0" timeOffset="3296.7393">3995 5832 0,'0'0'0,"7"-2"16,3-1-16,3-2 0,5-1 15,0 0-15,4-1 0,7 0 16,0 2-16,1 3 0,0 3 15,5 4-15,-3 3 0,-5 2 16,-2 2-16,-2 1 0,-4 0 0,-3-1 16,-6 0-16,-1 3 0,-6 2 15,-3 0-15,-7 1 0,-5-1 16,-4 2-16,-6-1 0,-4 2 16,-1-2-16,-2-1 0,-3-1 15,1-2-15,-1 1 0,5-3 16,3-8-16,6-4 0,4-5 15,2-4-15,6 3 0,-1 2 16,3 0-16</inkml:trace>
  <inkml:trace contextRef="#ctx0" brushRef="#br0" timeOffset="3718.5819">4714 5542 0,'0'0'0,"0"0"0,0 0 15,0 0-15,0 29 0,-3-10 16,-4 5-16,-3 2 0,-3 2 0,-2 2 16,-2 1-16,-5 11 0,0-2 15,-6 6-15,1-4 0,1-7 16,4-6-16,0 0 0,5-7 16,6-6-16,3-3 0,2-6 15,2-6-15,4-5 0,3-5 16,7-6-16,6-5 0,1 0 15,3-2-15,4-1 0,6-1 16,-1 0-16,0 2 0,4-1 16,0 2-16,0 3 0,1 3 0,-5 5 15,-4 1-15,-1 4 0,-2 3 16,-3 3-16,-4 1 0,-1 7 16,-6 4-16,-3 1 0,-4 5 15,-2 0-15,-2 3 0,-1 0 16,-2 1-16,-1-1 0,0 0 15,-1-2-15,-5-1 0,1-1 0,0-3 16,5-2-16,0-5 16,0-2-16,3-2 0,1-2 0,-1 1 15,3-1-15</inkml:trace>
  <inkml:trace contextRef="#ctx0" brushRef="#br0" timeOffset="4171.6801">5209 5714 0,'0'0'0,"0"0"16,0 0-16,0 0 0,0 0 16,0 0-16,0 0 0,-25 27 15,25-27-15,-26 32 0,9-10 16,2 1-16,0 0 0,1 3 16,3-1-16,-4 5 0,5-4 15,3-3-15,2-5 0,4-2 16,2-3-16,7-6 0,4-4 15,5-6-15,-1-2 0,5-6 16,0-4-16,3-1 0,4-1 0,2-3 16,-1-2-16,0 0 0,0-1 15,-1-1-15,-1 3 0,-6 4 16,-5 5-16,-4 3 0,-2 1 16,-4 6-16,-6 2 0,-2 3 15,-4 3-15,-2 6 0,-4 4 16,-1 9-16,-6 7 0,2 3 15,-1 4-15,-1 1 0,1 0 16,-7 5-16,4-2 0,3-4 16,2-1-16,1-6 0,0-3 0,1-1 15,1-5-15,1-8 0,0-2 16,-2-5-16,-1-2 16,0-2-16,-1 0 0,1-6 0,-1-3 15,2-2-15,0-4 0,-1-4 16,0-5-16,2-3 0,4-1 15,2 4-15,-1 4 0,4 2 0</inkml:trace>
  <inkml:trace contextRef="#ctx0" brushRef="#br0" timeOffset="4624.8589">5910 5721 0,'0'0'0,"0"0"0,0 0 16,0 0-16,-24-5 0,24 5 16,-26 1-16,10 2 0,-3 1 0,1-1 15,-1 2-15,0 1 0,0 1 16,-4 3-16,1 1 0,2 1 15,2 0-15,2 2 0,4 2 16,4-2-16,6 0 0,2 1 16,2 1-16,4 0 0,2-3 15,1 0-15,0 1 0,1-3 16,0-1-16,0-1 0,1-1 16,-1 1-16,-2-2 0,-4 1 15,-3 1-15,-3-1 16,-2 0-16,-6-2 15,-5 0-15,0-1 0,-2-1 0,-1 2 0,-2-2 16,1 0-16,1 0 0,1-3 16,-1 0-16,2-1 0,0-1 15,6-3-15,0-2 0,6 0 16,4 1-16,0 0 0,0 2 16,0 0-16</inkml:trace>
  <inkml:trace contextRef="#ctx0" brushRef="#br0" timeOffset="4859.1999">6068 5829 0,'0'0'0,"0"0"16,0 0-16,0 0 0,-9 22 0,9-22 15,-12 21-15,12-21 0,-14 27 16,6-12-16,0 0 0,0 0 15,1 0-15,-1-2 0,0 1 16,2-3-16,0-1 0,1-1 16,0-1-16,2-1 0,0 1 0,-1-4 15,2 0-15,2-4 0,0 0 16,0 0-16,0 0 0,0 0 16</inkml:trace>
  <inkml:trace contextRef="#ctx0" brushRef="#br0" timeOffset="5046.6416">6156 5643 0,'0'0'0,"0"0"16,0 0-16,0 0 0,0 0 0,21 18 15,-21-18-15,0 0 0,22 23 0,-13-14 16,0 2-16,-4-2 0,2-2 15,-1 0-15</inkml:trace>
  <inkml:trace contextRef="#ctx0" brushRef="#br0" timeOffset="5406.0332">6653 5772 0,'0'0'16,"0"0"-16,0 0 0,0 0 0,0 0 15,0 0-15,0 0 0,0 0 16,0 0-16,-25-8 0,25 8 16,-22 3-16,22-3 0,-29 4 15,29-4-15,-34 11 0,15-5 16,-1 2-16,-4 2 0,2 2 15,1 4 1,1 1-16,2 2 0,-2 4 0,3-2 0,5-2 16,4 1-16,6-3 0,2-3 15,6-1-15,7-1 0,1-3 16,5-2-16,2-2 0,1-1 16,7-2-16,2 1 0,1-2 15,-2 0-15,-4-1 0,-5 1 0,-4-1 16</inkml:trace>
  <inkml:trace contextRef="#ctx0" brushRef="#br0" timeOffset="5640.3755">6956 5860 0,'0'0'0,"0"0"0,0 0 15,0 0-15,0 0 0,0 0 16,0 0-16,0 0 0,-17 25 0,17-25 15,-14 18-15,14-18 0,-17 25 16,9-11-16,2 0 16,-1 0-16,2-2 0,0 0 0,0-3 15,1 0-15,2 0 0,0-3 16,0-1-16,1-1 0,1 0 16,0-4-16,0 0 0,0 0 15,0 0-15,0 0 0</inkml:trace>
  <inkml:trace contextRef="#ctx0" brushRef="#br0" timeOffset="5781.0477">7002 5617 0,'0'0'0,"0"0"16,0 0-16,0 0 0,0 0 0,24 14 15,-24-14-15,12 18 0,-12-18 16,11 21-16,-11-21 0,0 0 15</inkml:trace>
  <inkml:trace contextRef="#ctx0" brushRef="#br0" timeOffset="6171.601">7427 5759 0,'0'0'0,"0"0"0,0 0 16,0 0-16,0 0 0,0 0 0,0 0 15,-12-22-15,12 22 0,0 0 16,-30-8-16,30 8 0,-24-3 16,11 3-16,-1 1 0,-1 1 15,1 2-15,0 0 0,-1 1 16,3 0-16,1 3 0,1 1 16,1 2-16,2 0 0,0 2 0,3-1 15,1 0-15,3 1 16,1 1-16,3 4 0,1-1 15,1-1-15,-1-1 0,1-1 16,-1 1-16,0-2 0,-1 0 0,-1-2 16,0-1-16,-3-2 0,0-1 15,-7 0-15,-2-1 0,0-3 16,-2 1-16,0-3 0,-1 1 16,-4 0-16,-1-1 0,0-2 15,-2-2-15,2-1 0,3-1 0,6-4 16,5-5-16,0 3 0,0 2 15,1 2-15</inkml:trace>
  <inkml:trace contextRef="#ctx0" brushRef="#br0" timeOffset="6484.0935">7730 5651 0,'0'0'16,"0"0"-16,0 0 0,0 0 16,0 0-16,0 0 0,0 0 0,0 0 15,0 0-15,-22 22 0,22-22 16,-22 20-16,22-20 0,-23 31 16,9-12-16,-2 2 0,0 1 15,-1 2-15,2-1 0,-3 5 16,3-1-16,2-4 0,2-2 15,3 0-15,1-2 0,5-2 16,3-2-16,6-3 0,0-1 0,4-4 16,4-1-16,0-3 0,1-1 15,2-2-15,3-2 0,-2-1 16,-1-2-16,-4 1 0,-2 1 16,-1 0-16</inkml:trace>
  <inkml:trace contextRef="#ctx0" brushRef="#br0" timeOffset="6749.7019">7471 5856 0,'0'0'0,"0"0"0,0 0 16,0 0-16,29-2 0,-29 2 0,26 0 15,-26 0-15,34-1 0,-15 0 16,2 0-16,1-1 0,0 0 0,5 0 16,-2-1-16,-1 1 15,-1 0-15,-4 0 16,0 2-16,-2-1 0,-4 0 0,-2 1 16,-1-1-16,-1 0 0</inkml:trace>
  <inkml:trace contextRef="#ctx0" brushRef="#br0" timeOffset="7484.0396">9054 5582 0,'0'0'15,"0"0"-15,0 0 0,0 0 0,25 7 0,-25-7 16,33 4-16,-13-1 16,1-1-16,4 1 0,5 0 15,7 0-15,1-1 0,6-1 16,5 2-16,12 1 0,0 0 15,17 3-15,5-3 0,-4 0 16,-3 0-16,19-1 0,3 1 16,5 0-16,-10 1 0,49-3 15,-5-2-15,-16 1 0,-11 1 0,2 2 16,4 1-16,-14 2 0,-7 2 16,8-4-16,5-5 0,-10 0 15,-7 1-15,5-2 0,3 1 16,-13 0-16,-8 1 0,-1 1 15,0 1-15,-14-2 0,-11-2 0,-2 0 16,-1-1-16,-13 0 16,-7-1-16,-9 0 0,-6-1 0,-5 1 15,-5 2-15,-7 0 0,-6 0 16,3 1-16,1-1 0,3 1 16</inkml:trace>
  <inkml:trace contextRef="#ctx0" brushRef="#br0" timeOffset="11265.1553">10037 5881 0,'0'0'0,"0"0"0,0 0 16,0 0-16,0 0 0,-5 27 15,5-27-15,-5 28 0,5-28 0,-13 39 16,2-13-16,-2 3 15,0 3-15,-6 12 0,0 2 16,-1-3-16,0 0 0,-5 7 16,0-2-16,0 1 0,3-7 0,3-7 15,4-6-15,4-6 0,3-4 16,1-6-16,2-2 0,2-7 16,3-4-16,-3 0 0,3 0 15,0 0-15</inkml:trace>
  <inkml:trace contextRef="#ctx0" brushRef="#br0" timeOffset="11546.3435">9996 5888 0,'0'0'0,"8"-3"0,3-1 0,2 2 15,2-1-15,9 0 0,2 1 16,0 1-16,1 2 0,0 3 15,2 3-15,3 0 0,-3 1 0,-5 1 16,-3 2-16,-4 0 16,-4 3-16,-4 0 0,-4 3 15,-4-1-15,-3-1 0,-9 2 0,-7 2 16,-2 0-16,0 1 0,-7 0 16,-4 3-16,0-4 0,0-2 15,-3 1-15,2-1 0,4-6 16,1-4-16,7-4 0,6-4 15,3 1-15,2-1 0,3 0 16</inkml:trace>
  <inkml:trace contextRef="#ctx0" brushRef="#br0" timeOffset="11968.2114">10747 5663 0,'0'0'0,"0"0"15,0 0-15,0 0 0,-8 31 0,1-12 16,-1 6-16,-5 1 0,-1 4 16,-8 10-16,-2 3 15,1-1-15,1-1 0,-6 4 0,1-4 16,-2-1-16,3-7 0,8-9 16,3-3-16,2-7 0,2-3 15,2-4-15,3-1 0,6-6 16,1-4-16,8-5 0,6-5 15,2-2-15,0-2 0,8-3 16,3-2-16,2-1 0,0 2 16,8-2-16,4 0 0,-3 4 0,-4 2 15,-1 5-15,-1 2 0,-3 2 16,-2 4-16,-3 4 0,-3 3 16,-4 4-16,-3 3 0,-6 5 15,-5 4-15,-3 2 0,-2-1 0,-5 3 16,-5 1-16,-1-2 15,-2 0-15,1-1 0,1 0 16,1-4-16,1-3 0,2-2 16,2-3-16,1-3 0,1-2 0,1 0 15,0 0-15,1-1 0</inkml:trace>
  <inkml:trace contextRef="#ctx0" brushRef="#br0" timeOffset="12436.9297">11290 5879 0,'0'0'16,"0"0"-16,0 0 0,0 0 0,-21 21 15,21-21-15,-26 36 0,10-15 16,0 1-16,-2 2 0,-1 1 16,-1 4-16,2-2 0,6-4 15,4-4-15,5-3 0,4-3 0,5-4 16,7-4-16,1-3 15,2-3-15,4-5 0,3-4 16,4-2-16,-2-1 0,2-5 16,0-4-16,-1-1 0,-2 0 0,3-2 15,-1 2-15,-6 5 0,-5 2 16,-4 4-16,-2 2 16,-4 4-16,0 3 0,-5 3 0,-3 6 15,-5 2-15,-2 3 0,-5 7 16,-4 6-16,1 3 0,2 3 15,-2 4-15,0 2 0,2-3 0,0-1 16,-1 4-16,-1-2 16,4-5-16,2-6 0,1 1 0,1-3 15,0-5-15,1-2 0,0-5 16,1-1-16,1-4 0,-1 2 16,-4-3-16,-4-2 15,1-2-15,0-1 0,-3-3 0,-1-4 16,3-2-16,1-3 0,2-5 15,1-5-15,3 2 0,4 2 0,0 4 16,1 3-16,0 2 0</inkml:trace>
  <inkml:trace contextRef="#ctx0" brushRef="#br0" timeOffset="12858.8563">11985 5819 0,'0'0'0,"0"0"16,0 0-16,0 0 0,0 0 16,-22-5-16,22 5 0,-28-2 15,28 2-15,-31 2 0,14 2 16,-3 1-16,-2 1 0,0 0 15,0 2-15,-5 3 0,3 2 0,3 1 16,2 3-16,4 1 16,2-1-16,5 0 0,5 0 15,2 0-15,2-2 0,4 0 0,4-1 16,0 0-16,0-2 16,2 1-16,1-2 0,-1 0 0,-1-1 15,-4 0-15,-1 0 16,-3-1-16,-2 0 0,-5-3 0,-3 0 15,-2-1-15,-1 0 0,-1 0 16,-2-1-16,0 0 0,0-1 0,-2-3 16,0 0-16,1-3 15,3 1-15,6-4 0,5-5 16,-1 1-16,1 3 0,0 0 0</inkml:trace>
  <inkml:trace contextRef="#ctx0" brushRef="#br0" timeOffset="13108.8437">12187 5967 0,'0'0'0,"0"0"0,0 0 16,-10 19-16,10-19 0,-11 19 0,2-6 15,-1 2-15,-1-1 0,0 2 16,0-1-16,1-1 0,1-2 0,-1 2 15,2-1-15,2-2 16,-1 0-16,3-3 0,2-2 16,0-3-16,2-3 0,0 0 15,5-4-15,-2-1 0,-1 2 0,1 0 16</inkml:trace>
  <inkml:trace contextRef="#ctx0" brushRef="#br0" timeOffset="13265.075">12264 5732 0,'0'0'15,"0"0"-15,0 0 0,0 0 0,0 0 16,24 9-16,-24-9 0,0 0 16,20 20-16,-12-11 0,0-1 15,1 2-15,0-2 0,-1 0 16,-2-1-16,0-1 0</inkml:trace>
  <inkml:trace contextRef="#ctx0" brushRef="#br0" timeOffset="13640.0478">12855 5835 0,'0'0'0,"0"0"0,0 0 0,0 0 0,0 0 16,-27 1-16,27-1 0,-24 3 16,24-3-16,-35 7 0,15-2 15,0 2-15,-1-1 0,-2 2 16,-1 4-16,-6 2 0,2 2 0,4 3 15,3 3-15,3-2 16,4 0-16,1 2 0,4 0 16,4-5-16,2-5 0,9-1 15,6 0-15,2-4 0,4-1 0,8 1 16,3-2-16,1-1 0,1-1 16,1-4-16,2-1 0,-7 0 15,-5-1-15,-4 2 0</inkml:trace>
  <inkml:trace contextRef="#ctx0" brushRef="#br0" timeOffset="13905.6826">13209 5900 0,'0'0'0,"0"0"0,0 0 15,0 0-15,0 0 0,0 0 16,0 0-16,-25 15 0,25-15 15,-16 20-15,6-5 0,0 2 16,-1-1-16,-1 1 0,0 0 16,2-3-16,2-1 0,0 2 15,2-3-15,0-1 0,2-2 0,0-3 16,2 0-16,0-1 0,0-2 16,0-2-16,-1-2 15,2-1-15,1-3 0,0 1 0,0 1 16,0-1-16</inkml:trace>
  <inkml:trace contextRef="#ctx0" brushRef="#br0" timeOffset="14061.8532">13250 5641 0,'0'0'0,"0"0"0,0 0 15,0 0-15,0 0 0,20 18 16,-20-18-16,11 18 0,-5-7 0,-1 3 15,1-1-15,-1-1 16,0-1-16,-2-2 0</inkml:trace>
  <inkml:trace contextRef="#ctx0" brushRef="#br0" timeOffset="14671.2428">13765 5906 0,'0'0'0,"0"0"16,0 0-16,0 0 0,0 0 0,0 0 16,2-19-16,-2 19 0,0 0 15,-4-19-15,4 19 0,0 0 16,-10-21-16,5 15 0,-3 1 15,-1 0-15,-2 2 0,-1-1 16,-1 3-16,-2 1 0,0 4 0,-4 0 16,-3 4-16,0-1 0,1 3 15,-6 5-15,0 3 0,3 1 16,2 1-16,1 1 0,1 1 16,2 3-16,6-1 0,5-4 15,3-4-15,4-1 0,4-2 16,1-4-16,3-2 0,0-3 15,0-1-15,4-3 0,3-1 16,1-3-16,3-2 0,0-3 16,0 0-16,-1-1 0,2-1 0,6-5 15,-1-1-15,-2 0 0,-2 3 16,-3-1-16,-4 3 0,-2 0 16,-2 1-16,-1 3 0,-3 1 15,0 3-15,-2 1 16,-4 3-16,-2 5 15,-1-1-15,0 3 0,-3 1 0,-2 3 16,1 3-16,-1 1 0,0-1 16,2 0-16,1 0 0,3-1 0,2-1 15,2 0-15,1-2 0,1-2 16,1 0-16,2-1 0,-1-1 16,1 0-16,0-2 0,-1-3 15,1-2-15,0-1 0,1 0 16,3 0-16,-3-1 0,-1 1 15,-2 0-15</inkml:trace>
  <inkml:trace contextRef="#ctx0" brushRef="#br0" timeOffset="15139.9285">14119 5819 0,'0'0'0,"0"0"0,0 0 16,0 0-16,-13 21 0,13-21 15,-20 23-15,20-23 0,-27 32 0,12-14 16,1 0-16,0 1 16,0-2-16,0 4 0,1-2 15,1-2-15,1-3 0,2-3 0,2-3 16,1 1-16,0-3 0,1 1 16,0-2-16,5-5 0,-1 1 15,1-1-15,1-4 0,1-2 16,1-1-16,2-5 0,3-1 15,2-2-15,3 1 0,6-5 16,2 0-16,0 0 0,-1 1 0,3 3 16,1 0-16,0 2 0,-1-1 15,3 1-15,-4 2 0,-1 3 16,-3 3-16,1 1 0,-1 3 16,-3 2-16,-2 1 0,-4 3 15,0 1-15,-2 4 0,-2 2 16,-2 1-16,-1 1 0,-4 2 15,0 2-15,-1 0 0,-3 0 16,0 1-16,-1-1 0,1-1 16,-1-2-16,0 2 0,1-1 0,-2 2 15,0-2-15,4-5 0,-1-3 16,2 1-16,0 0 0,2-2 16,1 0-16,0 0 0,0-2 15,0 0-15</inkml:trace>
  <inkml:trace contextRef="#ctx0" brushRef="#br0" timeOffset="29608.0289">18895 4892 0,'0'0'0,"0"0"0,0 0 0,0 0 16,0 0-16,-1 25 0,1-25 16,-8 28-16,8-28 0,-11 36 15,5-11-15,-2 1 0,-1 2 16,-3 12-16,-1 2 0,-1 1 15,0-3-15,-5 8 0,1-4 16,0-4-16,1-6 0,1 2 16,2-4-16,3-7 0,2-4 0,2-6 15,2-4-15,0-6 0,2-2 16,1-4-16,0-3 16,2-3-16,1-3 0,4-1 0,5-2 15,1-3-15,0-1 0,7-6 16,3-2-16,1 3 0,2 1 0,4 1 15,4 0-15,-3 4 0,0 2 16,6 3-16,2 5 16,-7 2-16,-3 3 0,-4 6 15,-2 5-15,-4 2 0,-4 2 0,-5 3 16,-4 3-16,-3-4 0,-1 1 16,-5 1-16,-4-1 0,-3-5 15,-5 0-15,-3-1 0,-3-1 16,-3 1-16,-3-1 0,-7 3 15,-1-4-15,5 2 0,4-1 0,-2-5 16,0-2-16,5-4 0,3-2 16,5-4-16,5-2 15,3-4-15,4 1 0,1 3 0,2 2 16,0 2-16</inkml:trace>
  <inkml:trace contextRef="#ctx0" brushRef="#br0" timeOffset="29842.4305">19463 5327 0,'0'0'0,"0"0"16,0 0-16,0 0 0,-10 24 0,10-24 16,-13 26-16,3-11 15,-1 1-15,0 0 0,0-1 16,0-1-16,0-1 0,-1 2 15,0-3-15,4-3 0,0-2 0,2-5 16,2-3-16,2-3 16,1-4-16,1 1 0,0 1 15,0 2-15</inkml:trace>
  <inkml:trace contextRef="#ctx0" brushRef="#br0" timeOffset="29982.998">19445 5019 0,'0'0'0,"0"0"0,0 0 16,21 7-16,-21-7 0,22 11 0,-6-2 15,-2 1-15,0 1 0,-2-1 16,-1-1-16,-1-1 0</inkml:trace>
  <inkml:trace contextRef="#ctx0" brushRef="#br0" timeOffset="30373.6544">19920 5255 0,'0'0'0,"0"0"16,0 0-16,0 0 0,0 0 0,-23 27 15,23-27-15,-24 27 16,12-11-16,0 2 0,0 3 15,1-1-15,1-1 0,1 5 16,2-1-16,3-2 0,3-3 0,7-3 16,9-4-16,0-4 0,2-3 15,4-3-15,3-4 16,0 0-16,0-2 0,6-6 0,-1-3 16,-4-1-16,-2 0 0,-3-3 15,-1-1-15,-5-2 0,-2 3 16,-6-3-16,-7 1 0,-3 6 15,-1 2-15,-6 1 0,-3 2 16,-4 0-16,-2 4 0,-1 2 16,0 3-16,2 1 0,4 1 0,3 2 15,3 1-15,4 1 0,1 0 16,2-1-16,0-2 0,1 0 16</inkml:trace>
  <inkml:trace contextRef="#ctx0" brushRef="#br0" timeOffset="30639.2182">20569 4959 0,'0'0'0,"0"0"15,0 0-15,0 0 0,0 0 0,-10 34 16,1-13-16,-1 1 15,-1 1-15,-2 4 0,-2 4 16,-2 9-16,1-2 0,1 1 16,-1 0-16,3-5 0,0-2 15,0 3-15,2-5 0,2-2 0,1-4 16,5-3-16,2-3 0,2-4 16,1-5-16,0 0 0,-1-2 15,0-2-15</inkml:trace>
  <inkml:trace contextRef="#ctx0" brushRef="#br0" timeOffset="31029.8697">20876 5278 0,'0'0'0,"0"0"0,0 0 16,0 0-16,0 0 0,0 0 15,-30 9-15,30-9 0,-23 15 0,23-15 16,-24 20-16,12-9 16,0 1-16,1 0 0,1 2 15,2 1-15,3 0 0,1 0 0,4-1 16,1-2-16,3-1 0,8 1 16,7-2-16,-1-3 0,2-1 15,2-3-15,2-5 0,2 1 16,0-2-16,4-4 0,-2-1 15,-4-1-15,-3 1 0,-2-4 16,-2-1-16,-4-1 0,-2 0 0,-6-2 16,-6 0-16,-3 1 15,-1 2-15,-4 1 0,-2 2 16,-4 3-16,-3 2 0,-2 1 0,-1 1 16,4 0-16,1 2 0,2 2 15,1 4-15,5-1 0,3 0 16,3-2-16,0-1 0,0 1 15</inkml:trace>
  <inkml:trace contextRef="#ctx0" brushRef="#br0" timeOffset="31607.9965">21683 5338 0,'0'0'0,"0"0"0,0 0 15,0 0-15,0 0 0,0 0 16,7-24-16,-7 24 0,0 0 0,-12-21 16,12 21-16,-20-12 0,20 12 15,-27-10-15,10 6 16,-2 1-16,-1-1 0,-3 5 16,-3 3-16,-6 2 0,2 2 0,-1 5 15,0 1-15,-3 7 0,3 1 16,5 2-16,5 3 0,4-4 15,5-5-15,5 1 0,5 0 16,7-4-16,6-4 0,6-2 16,6-3-16,2-4 0,1-3 0,4-4 15,3-5-15,-2 1 0,-1-1 16,4-2-16,-1-3 16,-6 1-16,-3-1 0,-6-2 0,-1-1 15,-6 3-15,-3 4 0,-2 1 16,0 0-16,-4 4 0,-1 4 15,-3 3-15,-3 5 0,-1 2 16,-2 4-16,-3 8 0,-3 7 16,0 2-16,1 2 0,2 3 15,0 5-15,2-4 0,2-1 0,-3 1 16,0-3-16,1-4 0,1-5 16,1-3-16,-1-4 0,0-3 15,1-3-15,-2-2 0,-4-1 16,2-5-16,0-2 0,-2-2 15,-2-4-15,0-1 0,1-2 16,0-5-16,0-4 0,2 0 0,2 0 16,5-3-16,3-2 15,3 1-15,3 3 0,0 3 0,-2 4 16,0 1-16</inkml:trace>
  <inkml:trace contextRef="#ctx0" brushRef="#br0" timeOffset="31857.9113">21963 5295 0,'0'0'0,"0"0"0,0 0 16,0 0-16,-11 21 0,11-21 15,-19 29-15,8-12 0,0 2 16,0 1-16,-1 0 0,1 0 15,1-1-15,-1 2 0,2-2 16,2-3-16,0-1 0,2-4 16,0-1-16,2-2 0,0-3 0,0-4 15,0-2-15,1 0 0,0 0 16,-1 1-16</inkml:trace>
  <inkml:trace contextRef="#ctx0" brushRef="#br0" timeOffset="32014.1605">21972 5110 0,'0'0'0,"0"0"0,0 0 16,18 9-16,-12-3 0,2 3 0,2 2 16,0 2-16,1-1 0,-1 0 15,-2-2-15,-1-2 0</inkml:trace>
  <inkml:trace contextRef="#ctx0" brushRef="#br0" timeOffset="32420.3982">22506 5311 0,'0'0'0,"0"0"16,0 0-16,0 0 0,0 0 0,0 0 15,0 0-15,-18-23 16,18 23-16,-20-12 0,20 12 15,-26-11-15,12 6 0,-1 1 16,-2 2-16,0 1 0,-1 0 0,1 2 16,-1 1-16,1 1 0,3 0 15,-2 4-15,2 2 0,5-1 16,2 2-16,1 4 0,3 2 16,2 1-16,2 0 0,4 1 15,4-2-15,1 1 16,0-2-16,0 1 0,1-1 15,-2-1-15,0 1 0,0-3 16,-1-2-16,-2 1 0,-2 2 0,0-3 16,-3-1-16,-1-2 0,-3 0 0,-2-1 15,-4-1-15,-2 0 16,-2-1-16,-1-3 0,-3 0 16,3-2-16,0-2 0,2-2 15,2-6-15,3-1 0,1-2 0,5-2 16,3-3-16,0 3 0,0 3 0,-1 2 15</inkml:trace>
  <inkml:trace contextRef="#ctx0" brushRef="#br0" timeOffset="32732.8859">22885 5100 0,'0'0'0,"0"0"0,0 0 0,0 0 16,-16 22-16,16-22 0,-16 23 16,5-7-16,-3 3 0,-2 4 15,1 3-15,-1 1 0,2 0 16,-2 7-16,4-2 0,2-2 0,2-2 15,0 3-15,2-2 16,3-3-16,1-4 0,3-4 0,3-2 16,4-1-16,2-1 0,1-4 15,3-2-15,1-4 0,-1-3 16,-2-1-16,-2 1 0,-1-1 16</inkml:trace>
  <inkml:trace contextRef="#ctx0" brushRef="#br0" timeOffset="33107.9323">22568 5336 0,'0'0'0,"0"0"0,0 0 15,0 0-15,0 0 0,0 0 16,35-2-16,-35 2 0,25-2 0,-25 2 16,35-1-16,-16 1 0,0 1 15,1-3-15,1-1 16,0 0-16,-1 0 0,7 0 16,-2 1-16,-3 2 0,-3 1 0,-2-2 15,-2-1-15,-2 0 0,-2 1 16,-2 0-16,-1 0 0,-2 1 15,0 1-15,-3-1 0,1 0 16,-2 0-16,0-1 0,0 1 16,0-2-16,-2 2 0,3 0 0,-3 0 15,0 0-15,0-2 0,-3 1 16,1 0-16,0-1 0,2 2 16</inkml:trace>
  <inkml:trace contextRef="#ctx0" brushRef="#br0" timeOffset="41201.3028">3448 7547 0,'0'0'15,"0"0"-15,0 0 0,0 0 0,0 0 16,0 0-16,0 0 0,0 0 16,0 0-16,0 0 0,0 0 15,0 0-15,0 0 0,0 0 16,0 0-16,0 0 0,0 0 0,0 0 15,0 0-15,0 0 16,0 0-16,0 0 0,0 0 16,0 0-16,-3-21 0,3 21 15,0 0-15,0 0 0,0 0 0,0 0 16,0 0-16,0 0 0,0 0 16,0 0-16,0 0 0,0 0 15,0 0-15,-3-24 0,3 24 16,0 0-16,0 0 0,0 0 15,-9-21-15,9 21 0,0 0 16,0 0-16,0 0 0,-13-20 16,7 16-16,0 0 0,-1 0 15,-3 0-15,1 1 0,-3 2 16,-1 0-16,0 0 0,1 0 16,-3 1-16,1 1 0,-2 1 0,1 0 15,-1 1-15,-2 2 0,1 0 16,1 0-16,0 4 0,2 2 15,-3 4-15,4 0 0,0 1 16,2 0-16,3 1 0,1 1 0,3-1 16,3-1-16,1 0 0,3 0 15,3-3-15,5-1 16,1-2-16,4-2 0,-1-2 0,4-2 16,1-4-16,-1-1 0,6-3 15,0-1-15,3-1 0,-3-3 16,0-1-16,-3-4 15,-2 2-15,-1 0 0,-4 0 0,-2 0 16,-4 2-16,-1 2 0,-2-1 16,-1 2-16,-2 2 0,2 2 15,-5 3-15,-3-1 0,-2 3 16,0 3-16,-1 3 0,0 4 16,-1 0-16,0 0 0,1 6 0,-1 6 15,-1-1-15,4 1 0,-3 0 16,-1 3-16,1 4 0,-2-1 15,1-3-15,1-2 0,-3-4 16,0-1-16,0-2 0,-2-1 16,2-3-16,0-1 0,1-2 15,-1-2-15,-1-1 0,1-1 16,-4-3-16,-4-2 0,5-2 0,-2 0 16,-1-4-16,0-2 0,-1-1 15,2-1-15,-7-5 0,-3-1 16,7-5-16,1-1 0,2-2 15,1-3-15,4 4 0,3 2 16,6 3-16,1 1 0,3 3 0,2 4 16,-1 1-16,-1 2 15,0 0-15</inkml:trace>
  <inkml:trace contextRef="#ctx0" brushRef="#br0" timeOffset="41748.0957">3582 7606 0,'0'0'0,"0"0"0,0 0 0,0 0 15,0 0-15,0 0 0,0 0 16,24 2-16,-24-2 0,0 0 16,29 7-16,-29-7 0,25 2 0,-25-2 15,27 1-15,-13-1 0,2-1 0,1 0 16,4-1-16,-5-1 16,1-2-16,1 1 0,-3-2 15,-1 2-15,1-2 0,-1-2 16,0-2-16,-1 1 0,-4 0 15,-1 0-15,-3 0 0,-2 3 16,-3 0-16,0-1 0,-5 1 16,1-1-16,-1 2 0,-5-1 15,-4 2-15,-2 1 0,0 2 16,-2 3-16,-4 2 0,3 0 16,-2 1-16,0 3 0,-1 6 0,1 0 15,1 1-15,5 1 0,-1 0 16,3 4-16,1-1 0,5-1 15,4 1-15,6-2 0,2 1 16,7-5-16,7-2 0,0-1 16,2-3-16,5-1 0,0-1 15,1 0-15,-1-3 0,5 1 16,0-3-16,1 0 0,-4-2 0,-1 1 16,-6 0-16,-5 0 0</inkml:trace>
  <inkml:trace contextRef="#ctx0" brushRef="#br0" timeOffset="42169.9839">4381 7502 0,'0'0'0,"0"0"0,0 0 0,0 0 0,0 0 16,0 0-16,0 0 0,0 0 15,-23-10-15,23 10 0,-20 4 16,20-4-16,-25 7 0,25-7 15,-27 15-15,12-5 0,2 1 0,-3 2 16,3 1-16,-1 2 16,0-2-16,1 7 15,0 0-15,4-3 0,3-1 0,3 0 0,7 0 16,1-3-16,4-2 0,2 0 16,4-4-16,3-1 0,2-2 15,2-3-15,3-4 0,-2 0 16,2-2-16,6-5 0,2-2 15,-5-1-15,-2-1 0,-4-1 16,-1 0-16,-6-1 0,-2 1 16,-6-4-16,-2-5 0,-1 3 0,-4 1 15,-4 2-15,-2 0 0,-3 2 16,-4 1-16,-6 2 0,-2 3 16,1 3-16,2 1 0,-3 4 15,-1 1-15,1 2 0,2 1 0,0 3 16,3 4-16,3-3 0,1-1 15,3-1-15</inkml:trace>
  <inkml:trace contextRef="#ctx0" brushRef="#br0" timeOffset="42513.6849">4953 7308 0,'0'0'0,"0"0"15,0 0-15,0 0 0,0 0 0,0 0 16,0 0-16,0 0 0,0 0 0,0 0 16,0 0-16,-25 23 15,25-23-15,-15 25 0,7-7 16,-1 0-16,-1 2 0,-2 1 15,-1 3-15,1-2 0,2-2 0,-5 7 16,3-1-16,1-2 0,1-1 16,3-2-16,-1-2 0,1-3 15,1-1-15,1-1 0,2-1 16,0-2-16,1-4 0,2 2 16,0-3-16,5-1 0,1-2 0,0-1 15,-1 0-15,-1 1 0</inkml:trace>
  <inkml:trace contextRef="#ctx0" brushRef="#br0" timeOffset="42904.347">5155 7510 0,'0'0'0,"0"0"0,0 0 0,0 0 15,0 0-15,0 0 0,0 0 16,0 0-16,-29 17 0,29-17 0,-18 18 15,18-18-15,-19 22 0,9-8 16,2 0-16,2 1 0,1 0 16,0 1-16,1 0 15,2-1-15,1-1 0,3-2 0,5-2 16,0 0-16,2-1 0,7 0 16,3-3-16,-1-2 0,1-2 15,3-3-15,1-3 0,-1 0 16,-1 1-16,-1-6 0,-1-4 15,-4-1-15,0 1 0,0-6 16,-3 0-16,-3 1 0,-2 1 0,-4-2 16,-5 0-16,-2 1 0,0 3 15,-6 0-15,-2 1 0,-3 3 16,-3 1-16,0 3 0,-4 2 16,4 4-16,-3 2 0,1 3 15,-5 1-15,6 1 0,2 0 0,3 0 16,3-1-16,2-3 0</inkml:trace>
  <inkml:trace contextRef="#ctx0" brushRef="#br0" timeOffset="43513.6555">5845 7531 0,'0'0'0,"0"0"0,0 0 16,0 0-16,0 0 0,0 0 0,-20-16 15,20 16-15,0 0 0,-27-16 16,27 16-16,-27-7 0,13 5 16,0 2-16,-4 2 0,0 1 15,1-1-15,-3 4 0,-1 2 16,1 3-16,1 0 0,-5 8 15,1-1-15,2 1 0,3 0 16,6-2-16,3 0 0,5-1 0,2 1 16,5-4-16,6-3 15,1-1-15,5-3 0,4-4 0,3-3 16,3-3-16,-1 0 0,1-3 16,3-2-16,-5-1 0,-1-1 0,-1-2 15,-1-1-15,-4 0 16,-2 2-16,-4 2 0,0 2 15,-2-1-15,-3 1 0,0 0 16,-2 3-16,-2 3 0,-1 2 0,0 4 16,-1 5-16,-4 2 0,-2 3 15,-3 5-15,-2 4 0,0 0 16,1 0-16,-1 6 0,-2 2 16,6-2-16,-2-2 0,2-3 15,0-5-15,2-3 0,1-2 16,1-3-16,1-2 0,-1-1 15,1-2-15,-1-1 0,-1 0 16,0-3-16,-2-4 0,-2-3 0,-1-2 16,-1 0-16,-1-2 0,-2 0 15,-1-2-15,3-3 0,2-2 16,-1 2-16,1 1 0,3 0 16,0 3-16,3 1 0,3-1 15,3 1-15,3 3 0,1-1 16,-1 3-16,-1-1 0</inkml:trace>
  <inkml:trace contextRef="#ctx0" brushRef="#br0" timeOffset="43826.191">6130 7501 0,'0'0'0,"0"0"0,0 0 16,0 0-16,0 0 0,0 0 0,0 0 16,0 0-16,0 0 0,-11 21 15,11-21-15,-16 24 0,16-24 16,-17 28-16,7-12 0,0 1 16,1 0-16,1-1 0,2 1 15,0-3-15,2-1 0,-1-1 16,1 0-16,0-2 0,1-3 0,0-1 15,1 0-15,-1-3 16,2-1-16,1-2 0,-3-3 16,3 1-16,-2 0 0,2 2 0</inkml:trace>
  <inkml:trace contextRef="#ctx0" brushRef="#br0" timeOffset="43982.391">6167 7329 0,'0'0'16,"0"0"-16,0 0 0,0 0 0,0 0 16,19 24-16,-19-24 0,12 20 15,-4-9-15,-1 0 0,2 0 16,-1-1-16,-1-1 0,-2-2 16</inkml:trace>
  <inkml:trace contextRef="#ctx0" brushRef="#br0" timeOffset="44388.6589">6584 7486 0,'0'0'0,"0"0"0,0 0 0,0 0 16,0 0-16,0 0 0,0 0 16,-17-14-16,17 14 0,0 0 15,-24-10-15,24 10 0,0 0 0,-26-9 16,26 9-16,-22-2 0,9 2 15,0 1-15,-1 1 16,1 1-16,3 1 0,-2 3 0,2 2 16,0 0-16,2 2 0,2 0 15,4 2-15,-1 1 0,3-2 16,3 1-16,2 2 0,4 3 16,0-3-16,2 1 0,3-1 15,-5-2-15,0-2 0,-1 0 16,1 0-16,-2 0 0,-2-3 0,-2 1 15,-1-1-15,-2-1 16,-3 0-16,-2-3 0,-3 2 16,0-3-16,-2 1 0,-2-3 0,-1 0 15,-2 1-15,-1-2 0,3-1 16,-1 0-16,3-1 0,1-3 16,4-3-16,1-4 0,0 3 15,2 1-15,0 1 0</inkml:trace>
  <inkml:trace contextRef="#ctx0" brushRef="#br0" timeOffset="44701.0876">6932 7371 0,'0'0'0,"0"0"16,0 0-16,0 0 0,0 0 0,0 0 15,0 0-15,-15 18 0,15-18 16,-17 21-16,17-21 16,-22 30-16,11-12 0,0 3 0,-1 1 15,1 1-15,0-2 0,-3 6 16,-1 1-16,2-3 0,1-1 16,2-5-16,3-2 0,3-2 15,1-1-15,4-1 0,4-1 16,3-3-16,2-1 0,4-4 15,1-3-15,2-1 0,3 2 16,1-5-16,1-3 0,-5 1 0,-2 2 16,-2-1-16</inkml:trace>
  <inkml:trace contextRef="#ctx0" brushRef="#br0" timeOffset="45044.8249">6691 7531 0,'0'0'0,"0"0"15,0 0-15,0 0 0,0 0 0,31-5 16,-31 5-16,24-2 0,-24 2 0,30-3 16,-12 0-16,1 1 15,1-1-15,0 3 0,1 0 16,-4 1-16,1-1 0,4-1 15,0-1-15,-3 2 0,-1 2 16,-3-1-16,-1 0 0,-2 0 0,-2-1 16,-1 0-16,-1-1 15,-3 1-15,-1 0 0,-1 0 0,0 0 16,0 1-16,-1 0 0,0-1 16,-2 0-16,2 1 0,-2-1 15,2-1-15,-2 1 0,3 1 16,-3-1-16,0 0 0,0 0 15,0 0-15,0 0 0,0 0 16,0 0-16,0 0 0</inkml:trace>
  <inkml:trace contextRef="#ctx0" brushRef="#br0" timeOffset="49497.7325">8887 7335 0,'0'0'0,"0"0"0,0 0 15,0 0-15,0 0 0,0 0 0,-8 28 16,8-28-16,-14 22 0,3-5 16,-1 4-16,0 2 0,-1 2 15,0 3-15,-2 4 0,-6 8 16,0 0-16,-3 9 0,0-1 15,5-4-15,2-6 0,-1 6 0,4-5 16,3-6-16,1-5 0,2-3 16,2-2-16,0-6 0,3-3 15,0-4-15,-1-1 0,4-6 16,0-3-16,0-6 0,3 0 16,-2 2-16,0 1 0,0 0 15</inkml:trace>
  <inkml:trace contextRef="#ctx0" brushRef="#br0" timeOffset="49841.5129">8887 7337 0,'0'0'0,"0"0"16,0 0-16,20-3 0,-20 3 0,21-2 15,-6 3-15,1 2 16,-1 0-16,0 2 0,2 1 15,-2 1-15,0 1 0,3 4 16,2 0-16,-2 1 0,-2-2 0,-2 4 16,-3 0-16,-4 1 0,-2 0 15,-5 2-15,-5 2 0,-1-1 16,-2 1-16,-4-4 0,-3 0 16,-4 0-16,-2-1 0,-7 5 15,0 0-15,0-5 0,2-4 16,-1-2-16,1-3 0,0 0 15,3-2-15,3-4 0,5-4 16,3-2-16,2-1 0,4-4 16,5-4-16,0 4 0,0 1 0,0 3 15</inkml:trace>
  <inkml:trace contextRef="#ctx0" brushRef="#br0" timeOffset="50325.9253">9632 7381 0,'0'0'0,"0"0"0,0 0 16,0 0-16,0 0 0,0 0 15,-21-18-15,21 18 0,0 0 0,-21-11 16,12 5-16,1 4 0,-3 0 16,0-1-16,-3 1 0,2 0 15,1 1-15,-1 2 0,1 2 16,1 1-16,1-1 0,0 4 16,2-1-16,0 3 0,2 1 15,0 1-15,3 3 0,1-2 0,2 2 16,2-1-16,2 2 15,2 1-15,3 1 0,1 0 0,2-2 16,-2 0-16,-2-3 0,0 0 16,-1 0-16,-1-1 0,-2-1 15,-3 1-15,-2 0 0,-2-2 16,-2-2-16,-5-2 0,-3 1 16,-1-1-16,-2 1 0,1-3 15,0 1-15,-2-3 0,1 1 16,-1-2-16,1 1 0,2-2 15,2-1-15,3-3 0,2-4 16,1 2-16,0 2 0,2-1 16</inkml:trace>
  <inkml:trace contextRef="#ctx0" brushRef="#br0" timeOffset="50857.1152">9961 7353 0,'0'0'16,"0"0"-16,0 0 0,0 0 0,0 0 0,0 0 15,0 0-15,-19 24 16,19-24-16,-13 20 0,13-20 16,-14 30-16,8-15 0,-1 3 15,2 2-15,-1-2 0,2-1 0,-1 4 16,2 0-16,1-3 0,2-3 15,2-1-15,3-5 16,1 0-16,3-2 0,5-5 0,5-5 16,-1 0-16,-2 0 0,3-5 15,2-1-15,0-1 0,-1-2 16,5-5-16,0-2 0,-3 0 16,-3 2-16,-2 1 0,-3-1 15,-2 2-15,-2 2 0,-1 2 16,-2 1-16,-2 3 0,-1 1 0,-2 4 15,-2 2-15,-4 2 16,1 2-16,-3 5 0,-1 5 16,-1 3-16,-1 2 0,0 5 0,-1 4 15,2-2-15,0-1 0,-1 6 16,1-1-16,1-4 0,0-4 16,3 1-16,1 0 0,0-3 15,0-2-15,-3-3 0,0-1 16,-1-2-16,-1-1 0,0-2 15,-2-2-15,0-1 0,0-3 16,-2-5-16,-4-2 0,1-2 16,0 0-16,2-4 0,2-3 15,1 4-15,3 0 16,0 1-16</inkml:trace>
  <inkml:trace contextRef="#ctx0" brushRef="#br0" timeOffset="51232.0351">10726 7397 0,'0'0'0,"0"0"15,0 0-15,0 0 0,0 0 0,0 0 16,-1-23-16,1 23 0,0 0 16,0 0-16,-16-19 0,16 19 15,-16-6-15,4 4 0,-4 1 16,1 2-16,-2 1 0,1 4 16,-1 2-16,-1 2 0,0 1 15,-4 7-15,2 3 0,3 0 16,3 2-16,2-2 0,3 2 15,5-2-15,3 1 0,6 1 16,5-1-16,1-4 0,1-3 0,7-5 16,5-1-16,0-6 0,2-2 15,0-4-15,2-4 0,-6 2 16,-3 1-16,-5 1 0</inkml:trace>
  <inkml:trace contextRef="#ctx0" brushRef="#br0" timeOffset="51669.5155">11038 7185 0,'0'0'0,"0"0"16,0 0-16,0 0 0,0 0 0,-10 33 16,5-15-16,-1 2 0,-2 1 15,-3 2-15,-1 4 0,1 1 16,1 0-16,-3 6 0,0-1 15,0-4-15,4-4 0,-3 3 0,4-4 16,1-3-16,2-4 0,0-4 16,1-2-16,2-4 15,-1 0-15,1-6 0,2-1 16,-2-5-16,2 1 0,4-6 0,4-3 16,0-2-16,1 0 0,3-1 15,3-1-15,1 3 0,-2-1 16,2 2-16,3 0 0,0 2 15,1 2-15,4 0 0,1 4 16,-3 2-16,-3 2 0,1 2 16,0 3-16,-3-2 0,-1 2 0,-3 5 15,-1 5-15,-3 2 0,-1-1 16,-3 2-16,-1-2 0,-3-2 16,-1-1-16,-1 4 0,-2 0 15,1-4-15,0-2 0,1-1 16,1 0-16,1-3 0,0-4 0,-1-2 15,2 4-15,-2-4 0</inkml:trace>
  <inkml:trace contextRef="#ctx0" brushRef="#br0" timeOffset="51997.625">11587 7442 0,'0'0'0,"0"0"0,0 0 0,-18 18 15,18-18-15,-19 25 0,8-8 16,3-1-16,0 1 0,1 3 16,4 0-16,2-2 0,2-3 0,6-2 15,5-4-15,3-3 0,4-2 16,1-4-16,0-2 0,1-2 16,-1-2-16,6-1 0,-1-2 15,-3-4-15,-3-4 0,-5-2 16,-2-2-16,-3 4 0,-3 0 15,-5-1-15,-4 0 0,-5 3 16,-3 0-16,-5 2 0,-1-1 16,-1 7-16,-1 3 0,-3 2 15,-2 2-15,3 2 0,1 1 0,4 4 16,1 2-16,4 0 0,4 0 0,0-3 16,3 0-16,-1-1 0</inkml:trace>
  <inkml:trace contextRef="#ctx0" brushRef="#br0" timeOffset="52247.6364">12127 7231 0,'0'0'0,"0"0"0,0 0 0,0 0 16,0 0-16,0 0 0,-13 26 15,13-26-15,-17 29 0,7-10 16,-1 4-16,0 1 0,1-1 0,-1 10 16,1 1-16,2-5 0,1-2 15,0-3-15,2 1 16,-1 1-16,2-3 0,1-4 0,-1-2 16,2-7-16,1-1 0,0-2 15</inkml:trace>
  <inkml:trace contextRef="#ctx0" brushRef="#br0" timeOffset="52607.0365">12345 7407 0,'0'0'0,"0"0"0,0 0 15,0 0-15,-12 20 0,12-20 16,-14 29-16,14-29 0,-18 35 15,12-16-15,1 0 0,3-2 16,2 0-16,3 2 0,4-4 16,3-1-16,2-4 0,6-5 0,4-2 15,0-2-15,-1-2 0,2-1 16,2-1-16,-1-3 0,0-1 16,1-6-16,-3-3 0,-4-1 15,-4 0-15,-4 0 0,-4 0 16,-3 1-16,-3 3 0,-7-2 15,-4-1-15,-3 2 0,-2 2 16,-1 4-16,-2 4 0,-2 2 0,-1 3 16,1 2-16,1 2 15,4 1-15,1 0 0,4 0 0,2-2 16,2-1-16</inkml:trace>
  <inkml:trace contextRef="#ctx0" brushRef="#br0" timeOffset="53169.4893">13116 7419 0,'0'0'0,"0"0"0,0 0 15,0 0-15,0 0 0,0 0 0,-29-12 16,29 12-16,-27-4 0,11 4 15,0 0-15,-2 1 0,0 2 0,-2 2 16,-5 1-16,2 4 16,1 0-16,-6 4 0,3 4 15,2-1-15,1 2 0,5-3 0,4 0 16,5-2-16,5-2 0,5-2 16,5-1-16,3-2 0,3-2 15,6-5-15,4-2 0,0-2 16,-1-2-16,7-3 0,0 0 15,-4-2-15,-3 0 0,-1-1 16,-1-2-16,-5 3 0,-3-2 0,-2 5 16,-3 2-16,-2 0 15,0 2-15,-5 4 0,-4 2 0,0 3 16,-3 2-16,0 7 16,-3 4-16,0 2 0,0 1 0,-1 9 15,0 5-15,2-4 0,2-2 16,2-2-16,1 0 0,-1-4 0,1-3 15,0-2-15,1-1 16,0-3-16,-2-2 0,1-1 16,-2-3-16,0-2 0,-1-4 0,0-2 15,-3-1-15,-1-2 0,0-2 16,0-3-16,-2-3 16,2-1-16,0 0 0,3-2 0,0-1 15,1 0-15,3 0 0,2 0 16,2 1-16,3-1 0,2 0 15,0 2-15,-1 2 0,0 2 0</inkml:trace>
  <inkml:trace contextRef="#ctx0" brushRef="#br0" timeOffset="53403.8041">13411 7460 0,'0'0'0,"0"0"0,0 0 16,-8 22-16,8-22 0,-14 25 0,4-8 16,1-2-16,-1 2 0,1-1 15,0 2-15,-1 2 16,2-2-16,2-3 0,0-1 16,1-3-16,0-2 0,2-3 0,1-2 15,2-4-15,0 0 0,0 0 16,0 0-16,0 0 0</inkml:trace>
  <inkml:trace contextRef="#ctx0" brushRef="#br0" timeOffset="53560.0782">13381 7291 0,'0'0'0,"0"0"15,0 0-15,0 0 0,0 0 0,23 20 16,-23-20-16,15 16 15,-15-16-15,20 18 0,-6-8 16,-2-2-16,-1 0 0,-1-2 0</inkml:trace>
  <inkml:trace contextRef="#ctx0" brushRef="#br0" timeOffset="53888.2292">13939 7371 0,'0'0'0,"0"0"15,0 0-15,0 0 0,0 0 0,-20-9 16,20 9-16,-30 2 0,30-2 0,-34 4 16,16-1-16,-1 0 15,0 1-15,2 2 0,-1 0 16,2 1-16,1 2 0,1 2 0,4 2 16,5 0-16,3 2 0,6 1 15,2 0-15,2 0 0,0-4 16,2 3-16,1 1 0,-1-1 15,0-4-15,-2 0 0,-1-1 16,-1 0-16,-2-1 0,-4 0 16,-2 0-16,-2-2 0,1 0 0,-3 0 15,-4 1-15,-3-3 0,0-2 16,-3-2-16,-3-1 0,2-1 16,2-2-16,2-1 0,2 2 15,2-1-15</inkml:trace>
  <inkml:trace contextRef="#ctx0" brushRef="#br0" timeOffset="54169.4376">14250 7276 0,'0'0'0,"0"0"0,0 0 16,0 0-16,-8 26 0,8-26 15,-24 32-15,10-12 0,0 1 16,-2 4-16,1 3 0,-3 5 16,4-2-16,0 4 0,1-4 15,5-4-15,2-2 0,5-6 0,2-2 16,2-2-16,3-4 0,7-2 16,7-2-16,-2-4 0,-1-1 0,6-3 15,2-1-15,-3-3 16,-2-1-16,-5 1 0,-2 1 15,-3 1-15</inkml:trace>
  <inkml:trace contextRef="#ctx0" brushRef="#br0" timeOffset="54372.5793">14014 7472 0,'0'0'0,"0"0"0,0 0 16,0 0-16,27-1 0,-27 1 0,29 3 16,-29-3-16,37 2 0,-14-3 15,3-2-15,0 1 0,2 0 16,7-3-16,-1 0 16,-4 1-16,-6 2 0,-3-1 0</inkml:trace>
  <inkml:trace contextRef="#ctx0" brushRef="#br0" timeOffset="59294.161">16189 7344 0,'0'0'0,"0"0"16,0 0-16,0 0 0,-7 28 0,7-28 15,-12 32-15,3-12 0,-2 3 16,-2 4-16,-2 6 16,-2 8-16,-1 1 0,-4 13 0,1 2 15,0-6-15,1-7 0,-1 4 16,4-4-16,3-9 0,5-5 16,-1-7-16,2-6 0,1-3 15,2-1-15,1-6 0,2-4 16,2-3-16,0-4 0,0-6 15,1-5-15,-1 2 0,0 2 0,0 3 16</inkml:trace>
  <inkml:trace contextRef="#ctx0" brushRef="#br0" timeOffset="59591.0173">16185 7300 0,'0'0'0,"0"0"0,0 0 15,22-3-15,-12 3 0,3 1 16,4 1-16,-2 1 0,1 1 0,4 4 16,-1 3-16,0 0 0,-2-1 15,-1 4-15,1 1 0,-4-1 16,-1-1-16,-3 0 0,-3 0 16,-3 1-16,-2 0 0,-5-1 15,-5 2-15,-1-1 0,-1 0 0,-5-1 16,-4 0-16,0 0 15,-1-2-15,-5-2 0,1 0 16,3-4-16,2-1 0,0 1 16,1-2-16,4-2 0,3-3 0,2 1 15,2 0-15,2 0 0</inkml:trace>
  <inkml:trace contextRef="#ctx0" brushRef="#br0" timeOffset="59965.9997">16864 7279 0,'0'0'0,"0"0"16,0 0-16,0 0 0,0 0 0,0 0 16,-27-4-16,27 4 15,-23 2-15,23-2 0,-30 4 0,30-4 16,-31 8-16,14-2 15,1 2-15,2-1 0,0 0 0,2 3 16,1 2-16,2 1 0,3-3 16,2 3-16,6 0 0,2 1 15,1 1-15,3-2 0,2-1 16,2 0-16,3-1 0,0 1 16,2 0-16,-5-2 0,-4 0 15,-1 0-15,-1 2 0,-4-4 16,-2-3-16,-6 3 0,-4-2 15,-1 2-15,-1 0 0,-4-3 16,-5-1-16,1-1 0,0-1 0,0 0 16,0 0-16,3-1 0,1-1 15,3 0-15,2 0 0,2 0 0</inkml:trace>
  <inkml:trace contextRef="#ctx0" brushRef="#br0" timeOffset="60466.0498">17117 7287 0,'0'0'0,"0"0"0,0 0 16,0 0-16,-8 19 0,8-19 16,-13 16-16,13-16 0,-21 24 15,10-7-15,0 2 0,-1-2 0,0-3 16,-2 6-16,4 1 15,5-2-15,3-2 0,2 0 0,3-4 16,1-2-16,2-2 0,6-5 16,6-3-16,-1-4 0,2-3 15,1-3-15,1-3 0,0 1 16,0 2-16,4-7 0,0-3 16,-2 1-16,-4-1 0,-1 0 15,-3 0-15,-1 5 0,-2 0 16,-3 2-16,-2 0 0,-1 4 0,-2 0 15,-2 5-15,-2 3 16,0 0-16,-3 5 0,-1 5 16,-2 7-16,0 1 0,-1 3 0,-2 5 15,-1 5-15,-2 5 0,-1-3 16,0-2-16,-1-1 0,2-2 16,1-2-16,-2 1 0,1-1 15,1-9-15,-1-3 0,-3-3 16,-1-1-16,-3-5 0,-1-5 0,2 3 15,-1 4-15,1-1 0,2-2 16,-2-2-16,-1-2 0,2-2 16,0-1-16,2-5 0,-1-6 15,4 3-15,2 2 0,2 2 16</inkml:trace>
  <inkml:trace contextRef="#ctx0" brushRef="#br0" timeOffset="60794.0976">17853 7302 0,'0'0'0,"0"0"0,0 0 15,0 0-15,0 0 0,0 0 16,0 0-16,0 0 0,-31-4 0,31 4 15,-29 5-15,29-5 0,-33 10 16,14-2-16,-1 3 16,0 2-16,0 1 0,2 1 0,0 0 15,-1 4-15,4 0 0,4 0 16,3 0-16,4 1 0,2-2 0,8-3 16,4-1-16,3-3 15,1-1-15,7-5 0,6-3 16,-2-2-16,1-2 0,-1 0 0,-5 0 15,-4 1-15</inkml:trace>
  <inkml:trace contextRef="#ctx0" brushRef="#br0" timeOffset="61231.5777">18182 7122 0,'0'0'0,"0"0"0,0 0 15,0 0-15,0 0 0,-8 29 0,8-29 16,-11 32-16,4-12 0,-3 4 16,-2 1-16,-1 1 0,0 0 15,-4 8-15,2-1 0,1-3 16,0-3-16,0 2 0,1-1 16,2-6-16,2-4 0,1-4 15,2-1-15,1-6 0,2-1 16,0-3-16,-1-3 0,2-2 15,1-3-15,3-4 0,3-5 16,1 0-16,3-1 0,5-1 0,5-2 16,0 0-16,0 1 0,6-3 15,3 2-15,-1 2 0,1 4 16,-2 3-16,-2 3 0,-2 2 16,-2-1-16,0 5 0,1 4 15,-6 0-15,-2 4 0,-3 1 16,-3 2-16,0 3 0,-2 1 0,-4 2 15,-3 2-15,-1-2 0,-1 0 16,-2 1-16,1-1 0,-2 0 16,1-1-16,1-3 0,-1 0 15,2-2-15,1-1 0,2-4 16,2-1-16,0-3 0,-1 0 0,0 1 16</inkml:trace>
  <inkml:trace contextRef="#ctx0" brushRef="#br0" timeOffset="61465.932">18722 7366 0,'0'0'0,"0"0"0,0 0 16,0 0-16,0 0 0,0 0 16,-14 29-1,14-29-15,-16 25 0,7-10 0,1 3 0,-1-1 16,1-1-16,1-1 0,1-1 15,0-1-15,2-2 0,-1-1 0,2-3 16,0 0-16,1-3 0,-1-3 16,1-1-16,0-1 0,0 1 0,2 0 15</inkml:trace>
  <inkml:trace contextRef="#ctx0" brushRef="#br0" timeOffset="61622.177">18750 7156 0,'0'0'0,"0"0"0,0 0 0,0 0 15,25 11-15,-25-11 0,21 18 16,-8-8-16,2 1 0,-1-2 16,-2 0-16,-2-2 0</inkml:trace>
  <inkml:trace contextRef="#ctx0" brushRef="#br0" timeOffset="62106.558">19288 7375 0,'0'0'0,"0"0"0,0 0 0,0 0 15,0 0-15,0 0 0,0 0 16,0 0-16,0 0 0,-15-21 15,15 21-15,-23-8 0,23 8 0,-29-4 16,13 4-16,-1 1 0,0 1 16,-4 3-16,-2 3 0,1 1 15,1 0-15,-4 6 0,3 2 16,4 0-16,0-1 0,5 2 16,3 2-16,2-3 0,3-3 15,3-2-15,5 1 0,1-4 16,3 0-16,6-4 0,6-2 15,-1-1-15,2-2 0,2-4 0,3 0 16,3-3-16,0-1 0,-3-4 16,-1-3-16,-2 0 0,-1 0 15,-1 0-15,-1-2 0,-5 2 16,-3 1-16,-2 2 0,-1 1 16,-2 3-16,0 3 0,-2 1 15,-1-1-15,-3 5 0,2 0 0,-3 4 16,-2 3-16,0 2 0,-1 2 15,0 2-15,2 1 16,0 1-16,1-1 0,1 3 0,2 0 16,0-1-16,2 0 0,1-2 15,3-2-15,-2-2 0,0-1 0,-2-2 16</inkml:trace>
  <inkml:trace contextRef="#ctx0" brushRef="#br0" timeOffset="62450.2736">19815 7160 0,'0'0'0,"0"0"0,0 0 16,0 0-16,-15 22 0,15-22 15,-20 30-15,7-12 0,-1 1 0,-3 4 16,-2 4-16,-3 5 16,4-2-16,-2 6 0,3-1 15,5-4-15,3-4 0,6-4 16,4-1-16,2-7 0,3-2 0,7-4 15,7-2-15,-1-1 0,1-2 16,2-1-16,3-5 0,-1 1 16,-1-2-16,-4 1 0,-3 1 15,-4 0-15</inkml:trace>
  <inkml:trace contextRef="#ctx0" brushRef="#br0" timeOffset="62653.3873">19580 7399 0,'0'0'0,"0"0"15,0 0-15,0 0 0,25 0 0,-25 0 16,32-2-16,-12 1 16,1 0-16,4 0 0,5-1 15,-1 2-15,-2 1 0,3 0 0,-5-1 16,-4 0-16</inkml:trace>
  <inkml:trace contextRef="#ctx0" brushRef="#br0" timeOffset="62997.1227">20203 7342 0,'0'0'0,"0"0"15,0 0-15,0 0 0,-16 20 0,16-20 16,-15 23-16,6-9 0,-1 1 0,1 3 16,0 3-16,1-2 15,0-1-15,-1 3 0,2-3 16,2-3-16,0-2 0,2-2 16,0-1-16,1-3 0,-1-3 15,3-4-15,0 0 0,0 0 16,3-5-16,-1-1 0,0-2 15,1-2-15,2 0 0,0 0 0,2-2 16,1 1-16,-1 2 0,5-3 16,2 1-16,-1 1 0,-1 2 15,-1 1-15,0 1 0,1 4 16,1 1-16,3 1 0,0 2 16,1 1-16,-1-2 0,-2 2 15,-3-2-15,-1 1 0</inkml:trace>
  <inkml:trace contextRef="#ctx0" brushRef="#br0" timeOffset="63231.5504">20614 7433 0,'0'0'15,"0"0"-15,0 0 0,0 0 0,-10 23 16,10-23-16,-10 24 15,10-24-15,-14 30 0,6-15 0,-1 0 16,2-1-16,2-3 0,1 0 16,0-2-16,1-1 0,0-1 0,2-2 15,2-3-15,1-1 16,2-2-16,0 1 0,-1-1 16,-1 1-16</inkml:trace>
  <inkml:trace contextRef="#ctx0" brushRef="#br0" timeOffset="63403.3423">20677 7200 0,'0'0'0,"0"0"0,0 0 16,0 0-16,0 0 0,22 18 16,-22-18-16,16 17 0,-16-17 0,21 21 15,-6-8-15,-3-3 16,-1 0-16,-1-1 0</inkml:trace>
  <inkml:trace contextRef="#ctx0" brushRef="#br0" timeOffset="63731.4632">21249 7340 0,'0'0'0,"0"0"15,0 0-15,0 0 0,-27-7 0,27 7 16,-33-4-16,15 6 0,-1-1 15,-1 2-15,-1 0 16,1 1-16,1 0 0,-3 4 0,3 1 16,2 1-16,3 2 0,4 0 15,4 2-15,5-1 0,3 3 0,4 0 16,4-1-16,0 0 16,-1-2-16,0-1 0,2 1 15,-1-2-15,-1 1 0,-2-2 16,-2-2-16,0-2 0,-2 0 0,-3-1 15,-2 1-15,-3-1 16,0-2-16,-5 0 0,-3 1 0,-4-2 16,-2-2-16,1-1 0,-1 1 15,1-2-15,2-1 0,3 1 16,2 1-16,1 0 0</inkml:trace>
  <inkml:trace contextRef="#ctx0" brushRef="#br0" timeOffset="64043.9496">21625 7197 0,'0'0'15,"0"0"-15,0 0 0,0 0 0,0 0 16,-15 27-16,15-27 0,-21 28 15,10-12-15,-3 3 16,-2 2-16,-1 0 0,2-1 0,-4 8 16,1 1-16,4-2 0,1-1 0,1 3 15,2-2-15,3-4 16,4-3-16,5 0 0,3-2 16,4-3-16,2-3 0,5-2 15,4-3-15,0-1 0,3-2 0,1-4 16,2-1-16,-4-2 0,-4 2 15,-4 0-15</inkml:trace>
  <inkml:trace contextRef="#ctx0" brushRef="#br0" timeOffset="64325.2545">21377 7392 0,'0'0'0,"0"0"0,0 0 16,0 0-16,0 0 0,29 0 0,-29 0 15,29-2-15,-29 2 0,34-2 16,-13 1-16,0 0 0,0 0 0,0 0 16,0 0-16,-2-1 0,-2-1 15,4 1-15,-2 1 16,-2-1-16,-3 1 0,-2 0 15,-2 0-15,-1-1 0,-1 0 0,-4 2 16,-1 0-16,-3 0 0,0 0 16,0 0-16,0 0 0,0 0 15</inkml:trace>
  <inkml:trace contextRef="#ctx0" brushRef="#br0" timeOffset="90198.9902">3205 9304 0,'0'0'0,"0"0"16,0 0-16,0 0 0,0 0 16,0 0-16,0 0 0,0 0 15,0 0-15,6-25 0,-6 25 16,0 0-16,-6-19 0,6 19 16,0 0-16,-16-22 0,10 12 0,-3 1 15,0 1-15,1 1 16,1-1-16,-1 2 0,-1 1 15,3 1-15,-3-1 0,-1 2 0,-2 3 16,-2 0-16,1 1 0,-2 3 16,-3 4-16,2 2 0,0 1 15,-4 7-15,-2 2 0,1-1 16,4 0-16,-1 4 0,3 2 16,0 2-16,3-4 0,6 1 15,6 0-15,0-4 0,3-5 0,3-1 16,4-1-16,4-5 0,0-6 15,8-2-15,3-2 16,1-4-16,-4-2 0,3-5 0,4-6 16,-1 1-16,0 2 0,4-8 15,-3-2-15,-4-2 0,-3-2 0,3-2 16,1-2-16,-4 3 16,-3 4-16,-1-4 0,1 0 15,-5 5-15,-3 1 0,-1 3 16,-3 3-16,-5 7 0,1 2 0,-1 1 15,0 3-15,-4 3 0,0 2 16,-3 4-16,-2 3 0,1 3 16,-3 0-16,-4 7 0,-2 3 15,1 3-15,0 3 0,-2 3 16,0 3-16,2-3 0,1-2 0,-1 5 16,1 2-16,3-7 15,0-2-15,2 2 0,4 0 16,0-3-16,2-4 0,8-3 15,2-3-15,2-2 0,0-1 0,4-7 16,3-4-16,-2 1 0,-3 0 16,-4 0-16</inkml:trace>
  <inkml:trace contextRef="#ctx0" brushRef="#br0" timeOffset="90542.7317">3636 9193 0,'0'0'0,"0"0"16,0 0-16,-12 21 0,12-21 15,-11 25-15,2-6 0,2 2 16,-2-1-16,-3 7 0,-1 0 16,3-3-16,0-2 0,4-4 15,-2-2-15,4-3 0,-2-3 16,2-1-16,0-2 0,3-3 0,2 0 15,3-5-15,2-3 0,-1-4 16,0-3-16,4-3 0,-1-4 16,2-1-16,1 0 0,1-2 15,1 0-15,0 2 0,0 1 16,5 0-16,-3 2 0,0 4 16,-1 1-16,-1 3 0,0 4 15,-4 1-15,0 2 0,1 2 16,2 2-16,2 2 0,-1 2 0,2 0 15,1 3-15,-4-1 0,-1-2 16,-2-1-16</inkml:trace>
  <inkml:trace contextRef="#ctx0" brushRef="#br0" timeOffset="91042.7739">4324 9251 0,'0'0'0,"0"0"16,0 0-16,0 0 0,0 0 0,-11-18 15,11 18-15,0 0 0,-22-14 16,22 14-16,0 0 0,-30-9 16,18 6-16,-1 3 0,-5 1 15,0 2-15,1 1 0,-2 3 16,0 2-16,2 1 0,-2 2 0,-5 7 15,0 2-15,3 3 0,3-1 16,2 0-16,5-1 0,-1 2 16,6-2-16,6-4 0,1-1 15,5-4-15,5-2 0,1-2 16,5-5-16,-2-3 0,2-1 0,7-5 16,3-5-16,-3-1 15,-2 0-15,3-3 0,4-3 16,-6 0-16,-1 1 0,-1-4 15,-4 1-15,-2-1 0,-2 3 0,-1-1 16,-3 2-16,-2 6 0,-3 2 16,0 2-16,-2 4 0,-2 2 15,0 0-15,-2 6 0,-2 1 16,1 2-16,0 1 0,-1 3 16,1 3-16,1 0 0,2-1 15,0 2-15,1-1 0,1-2 0,3-2 16,1-2-16,1 0 15,-3-2-15,2-1 0,-1-2 0</inkml:trace>
  <inkml:trace contextRef="#ctx0" brushRef="#br0" timeOffset="91683.297">4706 9205 0,'0'0'0,"0"0"15,0 0-15,0 0 0,-10 27 16,10-27-16,-21 34 0,10-15 16,3 0-16,-4 0 0,-1 0 15,-1 4-15,2-1 0,1-3 16,3-1-16,-1-4 0,3-2 0,0-1 16,2-1-16,1-5 0,-1-2 15,4-3-15,0 0 0,1-4 16,3-3-16,2-3 0,4-2 15,1-2-15,0-3 0,7-6 16,-2 1-16,3 1 0,1 0 16,0 3-16,1 1 0,4 0 0,-2 3 15,-3 3-15,-1 3 16,-5 3-16,1 1 0,-3 5 16,-2 3-16,-3 0 0,1 3 0,-5 1 15,1 3-15,-3 1 0,1 1 16,-2 2-16,0 1 0,0 0 15,0 0-15,-3-1 0,0 0 16,2-1-16,-2 2 0,1-4 16,0-1-16,-2-2 0,0-2 0,1 0 15,-4-1-15,1-1 0,1-2 16,1-4-16,-3-2 0,5-2 16,1-1-16,2-3 15,2-1-15,3-4 0,0 0 0,6-6 16,-1 0-16,4 1 0,3 1 15,0 0-15,2 1 0,0 3 16,-4-1-16,8 3 0,2 3 16,-3 2-16,1 1 0,-2 5 15,-3 2-15,-1 1 0,-3 1 0,-1 3 16,-4 3-16,-2-1 0,0 3 16,-4 1-16,0 0 0,-2 2 15,0-1-15,-2 1 0,-1 1 16,0 1-16,-1 1 0,-2-2 15,1-1-15,0 0 0,1-2 16,-1-2-16,1-1 0,1-2 0</inkml:trace>
  <inkml:trace contextRef="#ctx0" brushRef="#br0" timeOffset="92167.6534">5714 9276 0,'0'0'0,"0"0"0,0 0 16,0 0-16,0 0 0,0 0 0,0 0 15,-6-20-15,6 20 0,0 0 16,0 0-16,-25-13 0,25 13 0,-24-2 16,24 2-16,-30 4 15,14 0-15,-3 1 0,0 3 0,-2 1 16,1 1-16,-5 7 0,1 3 15,4 0-15,0 0 0,6-1 16,2 1-16,4-2 0,1-2 16,5-3-16,4-2 0,5-1 15,1-2-15,6-3 0,1-2 16,3-2-16,1-2 0,2-2 16,2 0-16,4-4 0,-1 0 0,-3-5 15,1-1-15,-4-2 0,-1-3 16,-2 0-16,0 1 0,-4 3 15,-2 0-15,-2 2 0,-1 3 16,-4 0-16,-1 3 0,0 1 16,-2 0-16,-1 5 0,0 0 15,-5 3-15,2 2 0,0 2 16,-1 3-16,0 2 0,1 5 16,0-1-16,1 0 0,2-2 15,1 0-15,3 1 0,1 0 0,1-1 16,0-2-16,0-1 0,-2-2 15,2-2-15</inkml:trace>
  <inkml:trace contextRef="#ctx0" brushRef="#br0" timeOffset="92480.1498">6148 9041 0,'0'0'0,"0"0"0,0 0 16,0 0-16,0 0 0,0 0 0,0 0 15,-17 30-15,17-30 0,-22 28 16,7-8-16,1 1 0,0 3 16,-2 1-16,1 1 0,-4 8 15,3-3-15,0-2 0,3-2 16,0 1-16,3-4 0,4-2 0,5 1 15,3-4-15,4-2 0,3-3 16,-1-3-16,2-3 0,1-4 16,4-2-16,3-2 0,1-1 15,0-3-15,3-4 0,-1-2 16,-3 2-16,-6 2 0,-1 0 16</inkml:trace>
  <inkml:trace contextRef="#ctx0" brushRef="#br0" timeOffset="92714.5284">5911 9271 0,'0'0'0,"0"0"0,0 0 16,26 1-16,-26-1 0,24-2 0,-9 1 15,4 0-15,2 0 0,9-2 16,-1 0-16,-1-1 0,-2 0 16,1 2-16,2 0 15,-5 0-15,-4 1 0,-4 0 0</inkml:trace>
  <inkml:trace contextRef="#ctx0" brushRef="#br0" timeOffset="93011.3743">6476 9278 0,'0'0'0,"0"0"0,0 0 16,0 0-16,0 0 0,-11 29 0,11-29 15,-18 25-15,9-11 0,0 0 16,1 3-16,-1 0 0,0-1 16,0-1-16,1 0 0,3-2 15,-2-2-15,1 2 0,0-1 16,3-5-16,0-1 0,0-2 16,2-1-16,1-3 0,0 0 15,0 0-15,0 0 0,0 0 0</inkml:trace>
  <inkml:trace contextRef="#ctx0" brushRef="#br0" timeOffset="93167.6046">6433 9067 0,'0'0'0,"0"0"0,0 0 16,0 0-16,0 0 0,0 0 0,0 0 15,21 16-15,-21-16 0,12 16 16,-12-16-16,20 21 0,-20-21 15,23 20-15,-12-12 0,-4-1 16</inkml:trace>
  <inkml:trace contextRef="#ctx0" brushRef="#br0" timeOffset="93526.9735">6921 9242 0,'0'0'0,"0"0"16,0 0-16,0 0 0,0 0 0,0 0 15,-33-8-15,33 8 0,-24-2 16,24 2-16,-34 3 0,15 0 16,1 0-16,1 1 0,1 0 15,1 0-15,2 1 0,2 2 16,1 1-16,2 0 0,1 0 0,5 2 16,0 1-16,4 1 15,2 1-15,5 3 0,2 2 16,0-3-16,0-2 0,0 1 15,-1 0-15,-2-2 0,-1-2 0,-1 0 16,-1 0-16,-2-2 0,-1-1 0,-2 0 16,-2 0-16,-2-1 15,-3-1-15,-2-1 0,-1-1 16,-3-2-16,1-1 0,-4 0 16,1-1-16,2-1 0,-3-1 0,4-2 15,1-2-15,2 2 0,3 1 16,-2-1-16</inkml:trace>
  <inkml:trace contextRef="#ctx0" brushRef="#br0" timeOffset="93855.1481">7209 9138 0,'0'0'0,"0"0"0,0 0 0,0 0 16,0 0-16,0 0 0,-12 23 16,12-23-16,-17 22 0,17-22 15,-22 32-15,8-13 0,0 1 0,-1 1 16,1 3-16,-3 3 16,3-2-16,3-1 0,2-1 15,4-2-15,-1-2 0,5-1 16,4-2-16,1-2 0,2 0 0,4-2 15,2-3-15,2-2 16,0-2-16,2-2 0,4-2 0,-1-2 16,0 0-16,-2-4 0,0-4 15,-3 1-15,-3 2 0,-1 1 16</inkml:trace>
  <inkml:trace contextRef="#ctx0" brushRef="#br0" timeOffset="94089.4499">6947 9336 0,'0'0'0,"0"0"0,0 0 16,0 0-16,0 0 0,29-3 16,-29 3-16,33 2 0,-16-2 0,3 0 15,4-2-15,-2 2 0,1 2 16,6-2-16,1-2 15,-4 1-15,-3 0 0,-1 1 16,-1 1-16,-3 2 0,-2-2 0,-5 0 16,-1 0-16,-2 0 0,-6-1 0,1 0 15,-1 0-15,0 0 16</inkml:trace>
  <inkml:trace contextRef="#ctx0" brushRef="#br0" timeOffset="100573.5187">8642 9019 0,'0'0'0,"0"0"15,0 0-15,0 0 0,0 0 16,0 0-16,0 0 0,0 0 15,0 0-15,-21-2 0,21 2 16,0 0-16,-26 5 0,26-5 16,-30 12-16,30-12 0,-35 18 0,16-7 15,-1 2-15,0 1 0,0 2 16,-4 4-16,2 3 16,2-3-16,4 0 0,0 1 0,6 0 15,2-2-15,3-2 0,7 4 16,5-3-16,3-5 0,3-1 15,8 0-15,4-2 0,3-4 16,2-5-16,-6 0 0,-5 1 16,-4-1-16</inkml:trace>
  <inkml:trace contextRef="#ctx0" brushRef="#br0" timeOffset="101073.4936">9035 9002 0,'0'0'0,"0"0"0,0 0 15,0 0-15,-29 16 0,29-16 16,-24 25-16,8-9 0,2 1 0,-3 3 16,0 2-16,0 0 0,1 1 15,-1 3-15,4-1 0,3-3 16,4-2-16,4-2 0,7-1 15,2-5-15,4-2 0,5-3 16,4-3-16,2-3 0,1-1 16,8-5-16,1-5 0,-1 0 15,-1-1-15,0-5 0,0-1 16,-2-1-16,-4 1 0,3-7 16,0 1-16,-4 2 0,-2 0 0,-5 5 15,-2 2-15,-4 4 0,-4 3 16,-2 3-16,-4 2 0,-3 4 15,-1 3-15,-6 7 0,-3 4 16,1 5-16,0 1 0,-1 7 16,0 4-16,2 1 0,0 1 15,-1 5-15,1-1 0,1-5 0,1-4 16,-1-4-16,0-2 16,2-4-16,0-4 0,-1-2 15,-1-1-15,0-1 0,-1-4 0,0-3 16,-1-2-16,-2-1 0,-2-2 15,0-6-15,-1-3 0,4-3 16,2-2-16,2 2 0,1 3 16,3 1-16</inkml:trace>
  <inkml:trace contextRef="#ctx0" brushRef="#br0" timeOffset="101401.6028">9869 9087 0,'0'0'16,"0"0"-16,0 0 0,0 0 0,0 0 15,-30 2-15,30-2 0,-30 4 16,30-4-16,-36 10 0,12-3 15,1 2-15,0 0 0,-7 6 16,1 3-16,2 2 0,2-1 16,3 2-16,4-3 0,3 3 15,5-2-15,5 4 0,6 0 16,5-5-16,2-2 0,11-3 0,8 1 16,-1-7-16,0-3 0,6-5 15,5-3-15,-2-5 0,-2-2 0,-1 0 16,-7 3-16,-5 2 15</inkml:trace>
  <inkml:trace contextRef="#ctx0" brushRef="#br0" timeOffset="101651.6612">10214 8910 0,'0'0'0,"0"0"0,0 0 16,0 0-16,0 0 0,-5 22 0,5-22 15,-11 26-15,11-26 0,-18 38 16,6-16-16,0 3 0,0 1 16,1 1-16,0-2 0,-3 7 15,3-4-15,1-2 0,3 0 16,-1-2-16,1-1 0,2-2 16,-1-2-16,2-1 0,1 0 0,-1-4 15,2-2-15,1-2 0,2-4 16,-1 0-16,0-1 0,0 0 15</inkml:trace>
  <inkml:trace contextRef="#ctx0" brushRef="#br0" timeOffset="101885.9868">10444 9185 0,'0'0'0,"0"0"0,0 0 16,0 0-16,0 0 0,-6 25 0,6-25 15,-12 24-15,12-24 0,-16 27 16,9-12-16,-1 1 0,1-1 0,1 0 16,0 1-16,1-3 15,-1 0-15,2-3 0,1-1 16,-1 0-16,2-1 0,1-2 16,1-2-16,0-4 0,3 0 0,-3 0 15,2-2-15,-2 2 0</inkml:trace>
  <inkml:trace contextRef="#ctx0" brushRef="#br0" timeOffset="102042.2752">10469 8965 0,'0'0'16,"0"0"-16,0 0 0,0 0 15,20 6-15,-20-6 0,0 0 0,25 13 16,-25-13-16,28 16 0,-13-5 15,-2-1-15,-1-3 0,-2 0 16</inkml:trace>
  <inkml:trace contextRef="#ctx0" brushRef="#br0" timeOffset="102432.8575">11004 9083 0,'0'0'0,"0"0"15,0 0-15,0 0 0,0 0 16,-28-3-16,28 3 0,-25-1 16,25 1-16,-31 3 0,14 1 15,0 1-15,-2 1 0,1-1 16,1 1-16,1 0 0,3 1 0,2 1 16,1 0-16,2 1 0,3 1 15,3 2-15,2 1 0,3 0 16,2 1-16,4 3 0,0-1 15,0-1-15,0-2 0,0 0 16,-1-1-16,0 1 0,0 0 16,-3-1-16,0-2 0,-3-1 15,-1 0-15,-2-2 0,-1 1 16,-3-4-16,-1 0 0,-2-1 16,-3-1-16,-1-1 0,-1 0 0,-4-2 15,2-2-15,1-1 0,2-1 16,2-2-16,3-2 0,2-3 15,3-1-15,0 1 0,1 2 16,0 2-16</inkml:trace>
  <inkml:trace contextRef="#ctx0" brushRef="#br0" timeOffset="102729.6778">11333 9001 0,'0'0'0,"0"0"16,0 0-16,0 0 0,0 0 16,0 0-16,-7 26 0,7-26 0,-16 26 15,5-9-15,0 2 16,-1 1-16,0 0 0,0 0 0,0 1 16,-2 5-16,2 0 0,1-3 15,1-1-15,3-1 0,0-2 16,2-1-16,3 1 0,2-2 15,1-3-15,4-3 0,3-3 16,0 1-16,3-1 0,4-2 16,1 0-16,0-3 0,-1-1 15,1-4-15,-1-1 0,-2 0 0,-2 0 16,-2 1-16</inkml:trace>
  <inkml:trace contextRef="#ctx0" brushRef="#br0" timeOffset="102979.6881">11034 9229 0,'0'0'16,"0"0"-16,0 0 0,0 0 0,30-1 16,-30 1-16,32 0 15,-12-1-15,2 0 0,1-1 0,3 1 16,-1-1-16,0 0 0,8 0 15,2-1-15,-5 1 0,-2 0 16,-5-1-16,-2 1 0,-3 1 16,-4 1-16,-3-1 0,-2-1 15,-6 2-15,-3 4 0,0-2 0,0-2 16,0 3-16</inkml:trace>
  <inkml:trace contextRef="#ctx0" brushRef="#br0" timeOffset="106588.9435">12844 9183 0,'0'0'0,"0"0"15,0 0-15,0 0 0,0 0 16,0 0-16,0 0 0,-14 24 15,14-24-15,-8 19 0,8-19 16,-11 28-16,5-15 0,-1 2 16,1 1-16,-1 0 0,1 0 0,-2 0 15,0 1-15,2-2 0,0 0 16,-2 2-16,1-4 16,2-4-16,2-3 0,0-1 0,0-1 15,2 1-15,0-1 0,1-4 16,3 1-16,1-4 0,0-2 15,2-2-15,1-4 0,1-2 16,0 1-16,3-2 0,2-2 16,6-5-16,1 2 0,0-2 15,0 2-15,1 2 0,-1 1 0,7 2 16,0 3-16,-4 1 0,-2 3 16,-1 1-16,-1 4 15,-4 2-15,-2 3 0,-2 4 16,-3 3-16,-2-1 0,-2 2 0,0 1 15,-2 2-15,-1-1 0,0 1 16,-1 1-16,-1 1 0,-1-2 16,0 0-16,-2 0 0,1-1 15,0-1-15,-1-2 0,1-2 16,0 1-16,0-4 0,1-1 0,2-4 16,0 0-16,5-2 0,-1-3 15,2-4-15,1-2 0,4-5 16,1 0-16,5 0 0,3-1 15,-1 1-15,-1 1 0,1-3 16,1 1-16,-1 2 0,-1 4 16,7-4-16,-1 0 0,-2 4 0,-3 4 15,-3 1-15,0 2 16,-3 2-16,-2 2 0,-3 4 16,-2 2-16,0 2 0,-2 2 0,-1 2 15,0 3-15,-2-1 0,-1 0 16,-1 1-16,-2 1 0,0 0 15,-1 0-15,-2 0 0,1 0 16,-1-3-16,1 0 0,0-3 16,2-1-16,0-1 0,0-2 0,1 0 15</inkml:trace>
  <inkml:trace contextRef="#ctx0" brushRef="#br0" timeOffset="106948.2997">13871 9242 0,'0'0'0,"0"0"15,0 0-15,0 0 0,-19 22 0,19-22 16,-19 21-16,8-6 0,-1 3 16,1 0-16,0 2 15,2-1-15,1-2 0,1 5 16,4-2-16,2-3 0,2-1 0,4-4 15,6-1-15,5-2 0,3-4 16,2-3-16,2-2 0,0-1 16,0-2-16,7-5 0,2-2 15,-5-1-15,-2 0 0,-5-4 16,0 0-16,-4-2 0,-4 1 0,-5-1 16,-5-1-16,-2 0 0,-2 0 15,-5 0-15,-4 1 0,-3 3 16,-4 1-16,-3 5 0,-2 3 15,1-1-15,0 0 0,0 3 16,0 4-16,3 0 0,2 1 16,4 0-16,2-1 0,2 0 0</inkml:trace>
  <inkml:trace contextRef="#ctx0" brushRef="#br0" timeOffset="107260.7093">14576 9081 0,'0'0'0,"0"0"16,0 0-16,0 0 0,0 0 0,0 0 16,0 0-16,-16 28 0,16-28 15,-17 24-15,4-7 0,1 0 16,0 1-16,-1 4 0,0 4 15,1-1-15,-1 0 0,0 6 16,1-1-16,2-2 0,2-3 16,1 3-16,2-3 0,3-2 15,2-4-15,3-4 0,3-4 16,-1-5-16,3-1 0,4-3 0,4-2 16,-2-1-16,0-4 0,-1 2 15,-4 0-15,0 1 0</inkml:trace>
  <inkml:trace contextRef="#ctx0" brushRef="#br0" timeOffset="107463.8357">14391 9260 0,'0'0'0,"0"0"15,0 0-15,0 0 0,0 0 0,0 0 16,39 0-16,-39 0 0,33-3 0,-11 3 15,2 0-15,3 0 16,-1 0-16,10 0 0,-1-1 16,-2 1-16,-1 1 0,-6 0 15,-2-1-15,-6 2 0</inkml:trace>
  <inkml:trace contextRef="#ctx0" brushRef="#br0" timeOffset="107854.4652">14959 9273 0,'0'0'15,"0"0"-15,0 0 0,0 0 0,0 0 16,-16 18-16,16-18 16,-15 16-16,15-16 0,-17 21 0,6-6 15,0 1-15,1 0 16,3 1-16,3-2 0,2 0 0,2-2 15,4 1-15,3-2 0,2-2 16,4-4-16,3-1 0,5-2 16,-1-3-16,0-1 0,1-2 15,2-2-15,-1 1 0,-1-1 0,2-5 16,-2-3-16,-4 0 0,-4-1 16,-6-3-16,-3 0 15,-5 1-15,-3 2 0,-6 0 16,-4-1-16,0 2 0,-1 4 0,-5 1 15,-6 3-15,2 0 0,1 3 16,2 2-16,2 4 0,3-2 16,1-2-16,6 3 0,4 3 15,3 1-15,2 0 0,0 0 16,0-3-16,0 0 0</inkml:trace>
  <inkml:trace contextRef="#ctx0" brushRef="#br0" timeOffset="108213.8004">15407 9202 0,'0'0'0,"0"0"0,0 0 16,0 0-16,-3 22 0,3-22 0,-8 25 16,8-25-16,-12 29 0,4-12 15,-1 3-15,1-2 0,1 0 16,0 1-16,1 0 0,-2 2 15,1-3-15,2-1 0,0-2 16,2-4-16,1-2 0,1-3 16,1-1-16,0-5 0,3 2 15,-1-5-15,1-1 0,2-1 0,-1-3 16,2-3-16,0-4 16,1 1-16,0-1 0,3-3 0,-1 1 15,0 2-15,0 3 0,1 2 16,1 0-16,0 2 0,1 2 15,1 4-15,3 2 0,-2 1 16,1 0-16,-1 1 0,1 2 16,1 0-16,0 0 0,2 0 15,0 0-15,-3-1 0,-2 0 0,-2-1 16</inkml:trace>
  <inkml:trace contextRef="#ctx0" brushRef="#br0" timeOffset="108463.779">15839 9273 0,'0'0'0,"0"0"16,0 0-16,0 0 0,-15 20 0,15-20 16,-18 25-16,8-12 0,0 2 15,0 0-15,1 1 0,2-1 16,0-2-16,-1 1 0,3-1 15,-1-2-15,3-3 0,1-2 16,1-1-16,1-2 0,1 0 0,1-3 16,1-1-16,1-3 15,-1-3-15,-1 1 0,0 1 0,1 0 16</inkml:trace>
  <inkml:trace contextRef="#ctx0" brushRef="#br0" timeOffset="108604.4072">15818 9019 0,'0'0'0,"0"0"16,0 0-16,0 0 0,0 0 0,17 23 15,-17-23-15,11 23 0,-11-23 16,11 24-16,-7-14 16,0-1-16</inkml:trace>
  <inkml:trace contextRef="#ctx0" brushRef="#br0" timeOffset="108963.7562">16272 9182 0,'0'0'0,"0"0"0,0 0 16,0 0-16,0 0 0,0 0 0,-27-9 16,27 9-16,0 0 0,-34-1 15,18 1-15,1 1 0,-1 2 16,2 2-16,0 0 15,1 3-15,2-1 0,3 3 0,0 1 16,2 0-16,2 1 0,3 1 16,2 2-16,2 0 0,2-2 0,1 5 15,1-2-15,0-1 16,-1-1-16,1-1 0,-2-1 16,0-1-16,-1 0 0,-2-1 0,-2-2 15,-2 0-15,-2 0 0,-4-1 16,-3-1-16,2-2 0,-1-2 15,-3 1-15,0-2 0,0 0 16,-1-1-16,1-2 0,1-2 16,1-3-16,1 0 0,1 2 15,1-1-15,2 2 0</inkml:trace>
  <inkml:trace contextRef="#ctx0" brushRef="#br0" timeOffset="109291.8696">16627 9058 0,'0'0'0,"0"0"16,0 0-16,0 0 0,0 0 15,0 0-15,-15 22 0,15-22 16,-19 21-16,19-21 0,-26 35 15,11-15-15,1 2 0,-1 1 16,-2 2-16,-3 4 0,1-2 0,3-1 16,2-1-16,1-1 15,2-3-15,1 1 0,4-2 16,1-1-16,3-1 0,8-3 0,5-4 16,0-3-16,2-2 0,2-1 15,4-1-15,0-2 0,1 0 16,6-1-16,3-1 0,-6 0 15,-4 0-15,-4 0 0</inkml:trace>
  <inkml:trace contextRef="#ctx0" brushRef="#br0" timeOffset="109541.8597">16348 9278 0,'0'0'0,"0"0"0,0 0 0,0 0 15,0 0-15,33 2 0,-33-2 16,34 1-16,-34-1 0,37 1 0,-14 0 16,0-1-16,0-2 0,6-1 15,-1-1-15,-2 1 0,-1 1 16,-2 1-16,-5 0 0,-3 1 15,-3-1-15,-2 0 0,-2 1 16,-1 0-16</inkml:trace>
  <inkml:trace contextRef="#ctx0" brushRef="#br0" timeOffset="124931.7783">18371 9246 0,'0'0'0,"0"0"15,0 0-15,0 0 0,0 0 0,0 0 16,-7-18-16,7 18 0,0 0 16,0 0-16,-15-23 0,15 23 15,-11-16-15,5 9 0,-2 0 16,-1-2-16,0 1 0,-2 0 16,-2 0-16,-1 2 0,-2-1 15,0 4-15,-2 3 0,-1 1 0,1 2 16,-9 4-16,-1 3 0,1 1 15,3 3-15,-2 3 0,0 4 16,2-1-16,2 2 0,-3 8 16,5 1-16,3-2 0,3-3 0,6-2 15,6 0-15,5-5 16,5-1-16,4-7 0,4-3 16,3-3-16,2-1 0,4-6 15,4-4-15,-1-2 0,-2-1 0,8-4 16,3-4-16,-5-1 0,-3-1 15,-2-2-15,-3 0 16,-1-1-16,-2-1 0,-1 2 0,-1 3 16,-5 2-16,-2 5 0,-3 1 15,-2 2-15,-3 4 0,-1 1 0,-1 6 16,-2 5-16,-2 0 0,0 1 16,0 3-16,1 1 0,0 3 15,0 2-15,2 3 0,2 1 16,0 1-16,2-1 0,3-2 15,3-2-15,0 0 0,0-3 16,-3-3-16,0-2 0,-2-1 0</inkml:trace>
  <inkml:trace contextRef="#ctx0" brushRef="#br0" timeOffset="125244.2746">19008 9172 0,'0'0'0,"0"0"0,0 0 0,0 0 15,0 0-15,0 0 0,0 0 16,-28 5-16,28-5 0,-24 5 0,24-5 16,-38 14-16,19-4 0,0 1 15,-2 3-15,1 1 0,0 3 0,-3 7 16,2 0-1,4 0-15,3-1 0,5 2 0,7 1 16,3-4-16,4-2 0,2-4 16,4-2-16,5-4 0,1-1 0,8-5 15,3-2-15,1-3 16,0-1-16,1-4 0,2-3 16,-5 1-16,-5 1 0,-4 2 15</inkml:trace>
  <inkml:trace contextRef="#ctx0" brushRef="#br0" timeOffset="125509.9425">19490 9003 0,'0'0'0,"0"0"16,0 0-16,0 0 0,0 0 0,-8 29 15,8-29-15,-17 33 0,6-12 16,-3 3-16,-3 3 15,1 1-15,-1 1 0,-2 8 0,2 1 16,-1 2-16,4-6 0,3-2 16,2-4-16,2-5 0,3-1 15,3-4-15,2-2 0,4-4 16,3-2-16,6-4 0,5-4 16,-1-2-16,-1-3 0,2-3 15,1-3-15,-5 1 0,-1 3 0,-4 0 16</inkml:trace>
  <inkml:trace contextRef="#ctx0" brushRef="#br0" timeOffset="125728.6423">19197 9282 0,'0'0'0,"0"0"16,0 0-16,0 0 0,27-1 0,-27 1 15,34-2-15,-34 2 0,42-1 0,-17-1 16,4 1-16,-1 0 16,0 0-16,9-1 0,3 0 15,-5 1-15,-3 0 0,0 0 16,-5 0-16,-6 1 0</inkml:trace>
  <inkml:trace contextRef="#ctx0" brushRef="#br0" timeOffset="125947.3894">19927 9283 0,'0'0'16,"0"0"-16,0 0 0,0 0 0,0 0 16,-7 32-16,7-32 15,-10 32-15,4-15 0,0-2 0,1 2 16,-1-1-16,1-2 0,0 0 15,2-2-15,1-1 0,0-2 16,1-2-16,1-1 0,0-1 16,1-1-16,-1 1 0,0-3 15,0 0-15</inkml:trace>
  <inkml:trace contextRef="#ctx0" brushRef="#br0" timeOffset="126103.6076">20002 9056 0,'0'0'16,"0"0"-16,0 0 0,0 0 15,0 0-15,19 15 0,-19-15 16,13 17-16,-13-17 0,13 19 16,-7-12-16,-2-1 0</inkml:trace>
  <inkml:trace contextRef="#ctx0" brushRef="#br0" timeOffset="126431.7173">20328 9233 0,'0'0'15,"0"0"-15,0 0 0,-9 20 16,9-20-16,-12 26 0,5-6 16,-1 0-16,1 1 0,1 6 0,0-2 15,2-3-15,2-3 0,0-2 16,4-2-16,2-3 0,3-4 15,2-3-15,6-2 0,-1-3 16,0-3-16,2-3 0,0-3 16,1-3-16,0-1 0,7-6 15,3-5-15,-4 3 0,-2 0 16,-2 3-16,-2-1 0,-4 3 0,-1 1 16,-2 1-16,-1 1 15,-3 3-15,0 1 0,-3 3 0,-2 0 16,-1 3-16,-2 2 0,0 1 15,0 1-15,2-1 0,-2 3 0,2-3 16</inkml:trace>
  <inkml:trace contextRef="#ctx0" brushRef="#br0" timeOffset="126666.1431">20892 9302 0,'0'0'0,"0"0"0,0 0 0,0 0 16,-8 28-16,8-28 0,-12 30 16,5-14-16,-1 0 0,1-2 15,-1 1-15,1-3 0,1 0 0,-1-1 16,2-2-16,1-1 0,2-2 16,2-6-16,0 0 15,5-1-15,-1-3 0,0-3 0,1-4 16,-2 2-16,0 2 0,0 0 15</inkml:trace>
  <inkml:trace contextRef="#ctx0" brushRef="#br0" timeOffset="126791.0747">20898 9047 0,'0'0'16,"0"0"-16,0 0 0,0 0 0,0 0 15,18 20-15,-18-20 0,14 22 16,-14-22-16,19 25 0,-7-13 15,-2-1-15,-1-2 0,-1-1 16</inkml:trace>
  <inkml:trace contextRef="#ctx0" brushRef="#br0" timeOffset="127134.8354">21485 9172 0,'0'0'0,"0"0"0,0 0 16,0 0-16,0 0 0,-31-13 15,31 13-15,-27-6 0,27 6 0,-35-2 16,12 2-16,2 2 16,1 2-16,0 0 0,1 2 15,-6 2-15,3 0 0,3 3 16,3 1-16,5 0 0,3 2 0,5 0 16,3 1-16,2-1 0,2 0 15,4 0-15,2 2 0,0 1 16,0-2-16,0 1 15,1 0-15,-2-2 0,-3-2 0,0 0 16,-2 0-16,-2-2 0,0-4 0,-5 2 16,-2 0-16,-2 0 15,0-2-15,-2 1 0,0-1 16,0-3-16,0-3 0,-2-1 16,-1-2-16,1-2 0,0 0 0,7 3 15,4 2-15,0 3 0,0-3 0,0 0 16</inkml:trace>
  <inkml:trace contextRef="#ctx0" brushRef="#br0" timeOffset="127431.6729">21855 9042 0,'0'0'0,"0"0"0,0 0 0,0 0 16,-8 26-16,8-26 0,-18 29 16,6-10-16,-2 3 0,1 3 15,-1 2-15,-4 7 0,3-3 0,0 0 16,2 1-16,0 1 0,3-3 16,3-2-16,4-1 15,2-2-15,2-2 0,2-4 0,3-4 16,2-3-16,2-2 0,4-4 15,5-1-15,0-3 0,1-2 16,-3 0-16,-4 0 0,-2 0 0</inkml:trace>
  <inkml:trace contextRef="#ctx0" brushRef="#br0" timeOffset="127697.2828">21546 9327 0,'0'0'16,"0"0"-16,0 0 0,0 0 15,0 0-15,30-2 0,-30 2 16,29-3-16,-29 3 0,31 0 16,-12-1-16,0 0 0,2 1 0,1-2 15,2 1-15,-2-1 0,0 2 16,5-1-16,2 1 0,-5-1 15,-3 1-15,-3-1 0,-3 0 16,-2 0-16,-2 1 0,-5 1 16,-4 1-16,-2-2 0,2 2 0,-2-2 15</inkml:trace>
  <inkml:trace contextRef="#ctx0" brushRef="#br0" timeOffset="131228.3652">3377 10789 0,'0'0'0,"0"0"16,0 0-16,0 0 0,0 0 0,0 0 16,0 0-16,0 0 0,-7 22 15,7-22-15,-15 24 16,15-24-16,-23 33 0,10-11 16,-3 3-16,0 1 0,1 1 0,-5 9 15,-2 2-15,3-3 16,2 0-16,1 1 0,5-3 0,1-7 15,5-4-15,5-5 0,6-3 16,7-5-16,0-3 0,4-4 16,4-4-16,4-4 0,-2-2 15,2-5-15,1-2 0,-3-1 0,0 0 16,-3 1-16,-3 2 0,-5 4 16</inkml:trace>
  <inkml:trace contextRef="#ctx0" brushRef="#br0" timeOffset="131415.8631">3047 11005 0,'0'0'0,"0"0"0,0 0 16,0 0-16,0 0 0,0 0 0,32 5 16,-32-5-16,35 2 0,-10 0 15,0 1-15,1 0 0,3-1 16,11 0-16,-3-2 0,-4 0 15,-5 0-15,-5 0 0</inkml:trace>
  <inkml:trace contextRef="#ctx0" brushRef="#br0" timeOffset="131931.5297">3854 10930 0,'0'0'0,"0"0"0,0 0 16,0 0-16,0 0 0,-16 29 15,16-29-15,-20 28 0,9-12 0,-1 2 16,-2 4-16,2-1 0,1 1 16,-2 6-16,2-1 15,3-3-15,-1-1 0,6-3 0,3-3 16,0-3-16,3-3 0,2-3 15,6-4-15,-1-2 0,2-4 0,4-4 16,4-3-16,-1-1 16,-1-2-16,2-4 0,2-3 15,3-3-15,-1-1 0,-2-1 16,0-3-16,-5 6 0,-2 1 0,-3 4 16,-1 1-16,-2 3 0,-2 2 15,-2 3-15,-1 2 16,-4 5-16,0 2 0,-3 6 0,-1 4 15,-5 5-15,0 5 0,-2 4 16,-1 5-16,-2 8 0,1 1 16,1 0-16,2 1 0,0 3 15,3-7-15,0-1 0,4-3 16,0-5-16,0-5 0,-1-1 0,0-3 16,-1-3-16,2-3 15,-5-4-15,1-4 0,0-2 16,-2 0-16,-1-4 0,-5-3 0,2-5 15,-1-4-15,2-3 0,-2-2 16,3 2-16,2 4 0,3 2 16</inkml:trace>
  <inkml:trace contextRef="#ctx0" brushRef="#br0" timeOffset="132259.5755">4369 10952 0,'0'0'16,"0"0"-16,0 0 0,0 0 16,0 0-16,0 0 0,0 0 0,-10 24 15,10-24-15,-13 29 0,4-8 16,-1 3-16,0 3 0,1 4 15,-1 4-15,-2 8 0,0-1 16,2-3-16,1-3 0,2 5 16,-2-4-16,2-5 0,1-3 15,-2-5-15,4-4 0,-3-2 16,1-4-16,1-4 0,0-2 0,-1-6 16,-1-4-16,4 0 0,-1 1 15,0 0-15</inkml:trace>
  <inkml:trace contextRef="#ctx0" brushRef="#br0" timeOffset="132556.4294">4274 10940 0,'0'0'16,"0"0"-16,0 0 0,24-1 0,-24 1 16,26 0-16,-11 3 0,2-1 15,2 3-15,0 0 0,2 1 16,2 2-16,-1 3 0,-1-1 15,-1-1-15,-1 0 0,-4-1 16,-2 0-16,-3 1 0,-4-1 16,-1 2-16,-7 1 0,-3 1 15,-3-1-15,-4-1 0,-4 1 16,-5 1-16,-1 0 0,-2-2 0,2 1 16,0 0-16,-5 1 0,-1-3 15,4-2-15,2-3 16,3-1-16,4-2 0,3-4 0,3-1 15,4-4-15,2-2 0,3 3 16,-2 2-16,1 0 0</inkml:trace>
  <inkml:trace contextRef="#ctx0" brushRef="#br0" timeOffset="133072.032">4656 11107 0,'0'0'0,"0"0"15,0 0-15,0 0 0,0 0 0,23 10 16,-23-10-16,0 0 0,31 9 15,-31-9-15,34 2 0,-19-4 16,2 2-16,2-2 0,-2-1 16,2 0-16,2 0 0,-2-1 15,-1-2-15,4-1 0,-4 0 0,0 0 16,-5-2-16,-1 2 0,0-1 16,-5-1-16,-2 1 15,0-3-15,-3 1 0,-2-1 0,-1 0 16,-1 3-16,-2 2 0,-5-2 15,-5 2-15,0 3 0,-2 2 16,0 3-16,-3 4 0,0 0 16,-3 2-16,0 5 0,0 2 15,1 2-15,5 0 0,-1 5 16,2 1-16,5-2 0,2 0 0,4 0 16,4 1-16,3-2 15,1-2-15,9-2 0,4-2 0,1-4 16,-1-2-16,2-1 0,1-3 15,1 0-15,1-2 0,-2 0 16,1 0-16,-5-1 0,-2 0 0,-2 0 16</inkml:trace>
  <inkml:trace contextRef="#ctx0" brushRef="#br0" timeOffset="133900.1257">5239 10986 0,'0'0'0,"0"0"16,0 0-16,0 0 0,0 0 0,0 0 15,0 0-15,-14 19 0,14-19 16,0 0-16,-7 19 0,7-19 15,0 0-15,-5 20 0,5-20 16,-1 13-16,2-6 0,1-2 16,-1 1-16,1 1 0,-2 0 0,1 1 15,1 0-15,-2 1 0,0-1 16,1 2-16,2 2 0,-3-1 16,0 0-16,0 0 0,0 0 15,1 0-15,1-1 0,-2-1 16,3 0-16,-1-1 0,3 0 15,0-1-15,3-1 0,1-2 16,1-2-16,0 0 0,1-2 16,0-2-16,1-2 0,2-1 15,3-4-15,-2 0 0,3-1 0,4-5 16,-1-1-16,1-2 0,-2-1 16,1-2-16,-5 0 0,1 3 15,-2 3-15,3-2 16,-6 3-16,-2 6 0,-4 1 0,1 1 15,-4 1-15,0 1 16,-3 4-16,-3 4 0,0 7 16,-4 2-16,2 1 0,-1 2 0,2 3 15,1 0-15,0-1 0,2 1 16,1-1-16,0-1 0,1-3 0,3 0 16,0-1-16,3-1 15,-1-1-15,2-5 0,3-2 16,0-1-16,0-3 0,0-3 0,1-3 15,0-4-15,2-2 0,0-1 16,0 1-16,2-4 0,-1 0 16,1-3-16,-3-1 0,-1 2 15,-2 1-15,2 0 0,-4 2 16,-2 1-16,0 3 0,-3 3 16,1 1-16,-2 0 0,0 2 15,0 1-15,0 0 0,1 1 16,0 0-16,0 1 0,-2 1 0,-1 1 15</inkml:trace>
  <inkml:trace contextRef="#ctx0" brushRef="#br0" timeOffset="134243.8507">6078 11008 0,'0'0'0,"0"0"0,0 0 16,0 0-16,-6 32 0,6-32 0,-13 29 15,6-12-15,-1 2 0,0 1 16,0 1-16,2-2 16,0-2-16,-2 2 0,2-2 15,0-4-15,2-2 0,1-3 0,0 0 16,3-4-16,0-4 0,0 0 16,3-4-16,-1-1 0,1-3 15,3-2-15,2-2 0,1-2 16,4-1-16,3-6 0,1 1 15,0 1-15,-3 2 0,1 1 16,-1 2-16,0 1 0,0 2 0,1 3 16,-2 1-16,0 2 0,0 0 15,-1 2-15,0 0 0,-1 3 16,-1 2-16,1 1 0,-2 0 16,-1 1-16,0-2 0,-1 1 15</inkml:trace>
  <inkml:trace contextRef="#ctx0" brushRef="#br0" timeOffset="134478.2222">6528 11081 0,'0'0'0,"0"0"15,0 0-15,0 0 0,0 0 0,-8 26 16,8-26-16,-9 23 0,9-23 0,-10 30 15,4-14-15,-1 1 0,-1-1 16,2-2-16,0 0 0,2-1 16,0 0-16,3-3 0,1 0 15,1-6-15,3-1 0,-2 0 16,0-1-16,0 0 0</inkml:trace>
  <inkml:trace contextRef="#ctx0" brushRef="#br0" timeOffset="134665.7179">6538 10755 0,'0'0'16,"0"0"-16,0 0 0,0 0 0,15 18 16,-15-18-16,14 19 0,-14-19 15,17 20-15,-7-8 0,1 1 16,3 0-16,2 1 0,-2-3 15,-1 0-15,-3-2 0</inkml:trace>
  <inkml:trace contextRef="#ctx0" brushRef="#br0" timeOffset="134931.3177">6987 10835 0,'0'0'0,"0"0"15,0 0-15,0 0 0,0 0 0,-7 27 16,7-27-16,-14 34 0,4-16 0,-2 3 16,-3 3-16,1 0 15,1 1-15,-3 6 0,4-2 16,0-1-16,3-3 0,0 3 0,4-1 16,2-7-16,2-4 0,6 3 15,3-3-15,3-6 0,4-2 16,-1-4-16,4-4 0,-3-2 15,3-3-15,5-4 0,0-5 16,-4 3-16,-4 2 0,-1 1 16</inkml:trace>
  <inkml:trace contextRef="#ctx0" brushRef="#br0" timeOffset="135150.0682">6813 10971 0,'0'0'0,"0"0"0,0 0 0,0 0 15,32 3-15,-32-3 0,30 0 16,-14-2-16,2 1 0,3 0 16,3 0-16,-1 1 0,1 0 0,2 0 15,2-1-15,-3 2 0,-2 1 16,-3-1-16,-4 1 0,-1-2 15</inkml:trace>
  <inkml:trace contextRef="#ctx0" brushRef="#br0" timeOffset="135587.5528">7132 11119 0,'0'0'0,"0"0"0,0 0 15,0 0-15,0 0 0,30 9 16,-30-9-16,25 5 0,-11-5 16,3-1-16,0-1 0,2 0 15,1-1-15,1-2 0,1-1 16,3-3-16,-2 0 0,1-2 0,-2 0 16,-1-1-16,-3 1 0,0-1 15,-6 0-15,-2-1 16,-3 0-16,-4 2 0,-3-1 15,-2 1-15,-2 1 0,-2 1 0,-2 2 16,-1 3-16,-1 3 0,-4 2 16,-5 4-16,1 2 0,0 3 15,0 3-15,1 4 0,0 2 16,3 2-16,-4 3 0,3-1 16,4-1-16,2 0 0,4 0 15,4-1-15,2-1 0,4-2 0,4-2 16,1-1-16,2-2 0,1-2 0,7-3 15,4-4-15,-2-1 16,-1 0-16,3-4 0,3-1 16,-3-3-16,0-1 0,-4 2 15,-4-1-15,-3 2 0</inkml:trace>
  <inkml:trace contextRef="#ctx0" brushRef="#br0" timeOffset="136009.4047">7775 10936 0,'0'0'15,"0"0"-15,0 0 0,0 0 0,0 0 16,0 0-16,-3 26 16,3-26-16,-2 24 0,2-24 15,-5 29-15,1-14 0,1 1 0,1-1 16,0 2-16,0-2 0,-1 0 15,1 2-15,0 0 0,0-1 16,0-1-16,0 0 0,0-2 16,0 0-16,0-2 0,-1-1 15,3-1-15,-2-3 0,1 0 0,1-4 16,0-2-16,0 0 0,3-3 16,-1-4-16,1-3 15,0-2-15,0-2 0,2 0 0,1-3 16,0-4-16,-1 3 0,3-1 15,1 0-15,0 4 0,0 1 16,-1 3-16,2 0 0,0 2 16,1 0-16,1 2 0,2 1 15,-1 2-15,-1 2 0,2 1 16,2 1-16,0 1 0,1 2 0,2 2 16,0 0-16,-1 0 0,-1-1 15,-4 0-15,-2-1 16,0-1-16</inkml:trace>
  <inkml:trace contextRef="#ctx0" brushRef="#br0" timeOffset="138009.3424">3459 11628 0,'0'0'0,"0"0"0,0 0 16,0 0-16,0 0 0,0 0 0,3 28 15,-3-28-15,-10 24 0,10-24 16,-18 38-16,7-16 0,-3 3 15,-1 2-15,0 2 16,-4 5-16,2 0 0,6-4 16,2-3-16,3 0 0,5-4 0,4-3 15,10-3-15,-1-3 16,4-3-16,6-4 16,4-3-16,-1-5 0,1-3 15,4-4-15,-4-2 0,-4 3 0,-6 0 16,0 2-16</inkml:trace>
  <inkml:trace contextRef="#ctx0" brushRef="#br0" timeOffset="138228.0388">3228 11785 0,'0'0'0,"0"0"16,0 0-16,0 0 0,0 0 15,39 4-15,-39-4 0,39 4 16,-19-4-16,5 0 0,6 1 16,-2-1-16,-3 0 0,14 1 15,1 0-15,-4 0 0,2-1 16,-2 0-16,-7 0 0,-4 0 0</inkml:trace>
  <inkml:trace contextRef="#ctx0" brushRef="#br0" timeOffset="138712.4034">4044 11783 0,'0'0'0,"0"0"16,0 0-16,0 0 0,0 0 0,0 0 16,0 0-16,-7 28 0,7-28 15,-9 25-15,2-7 0,0 1 16,-3 1-16,2 1 0,1 1 15,0-1-15,2-3 0,1 3 16,1-3-16,4 0 0,2-2 16,5-4-16,5-3 0,-2-2 0,1-1 15,6-5-15,4-3 0,0-4 16,1-3-16,2-3 0,0-2 16,0-2-16,-2 0 0,6-7 15,-1-4-15,-5 2 0,-2 2 16,-5 2-16,0 2 0,-6 4 15,-2 4-15,0 3 16,-2 1-16,-3 4 0,-1 5 0,-2 5 16,-2 7-16,-1 2 0,-2 4 15,0 5-15,-5 6 0,0 6 16,2-2-16,-2 7 0,0 0 16,0-8-16,3-4 0,0-4 0,0-1 15,3-2-15,1-4 0,-3-2 16,3-3-16,-4-3 0,2-3 15,-1-3-15,2-1 0,-5-2 16,1-1-16,-6-4 0,-3-2 16,1-2-16,1-1 0,-6-6 15,1-2-15,3 3 0,5 2 0,0 2 16</inkml:trace>
  <inkml:trace contextRef="#ctx0" brushRef="#br0" timeOffset="139009.2544">4679 11821 0,'0'0'0,"0"0"16,0 0-16,0 0 0,0 24 0,0-24 15,-7 30-15,2-9 16,-2 2-16,-1 4 0,-4 2 15,2 2-15,-3 2 0,1 8 16,0-1-16,-1 5 0,2-5 0,1-5 16,1-2-16,1-3 0,1-5 15,1-3-15,1-4 16,1-4-16,1-2 0,-1-9 16,1-5-16,1 0 0,2 2 15,-1-2-15</inkml:trace>
  <inkml:trace contextRef="#ctx0" brushRef="#br0" timeOffset="139274.8784">4612 11851 0,'0'0'16,"0"0"-16,0 0 0,28-2 0,-28 2 16,28 1-16,-11 1 0,4 1 15,-1 1-15,8 2 0,0 1 16,-2 1-16,0 1 0,0-1 15,-3 0-15,-3 2 0,-4 0 0,-2-1 16,-6 1 0,-6 2-16,-8 1 15,-3 0-15,-1-2 0,-5 1 0,-5 1 16,-2-2-16,-3 0 0,-7-2 16,-2 0-16,3-2 0,3-1 0,1-1 15,-1-1-15,6-3 16,4-2-16,4 0 0,1-1 15,4 1-15</inkml:trace>
  <inkml:trace contextRef="#ctx0" brushRef="#br0" timeOffset="139509.233">5200 11862 0,'0'0'0,"0"0"0,0 0 15,0 0-15,-1 29 0,1-29 16,-5 28-16,1-10 0,1 1 0,0 0 16,-3 1-16,2-2 15,0 0-15,-1 3 0,3-4 16,0 0-16,-1-3 0,1-3 16,1-4-16,-2-4 0,-1-6 0,1 2 15,1 0-15,0 0 16</inkml:trace>
  <inkml:trace contextRef="#ctx0" brushRef="#br0" timeOffset="139665.4741">5180 11644 0,'0'0'16,"0"0"-16,0 0 0,0 0 15,0 0-15,26 10 16,-26-10-16,26 15 0,-8-5 15,-5-1-15,-1-2 0,-1 1 16</inkml:trace>
  <inkml:trace contextRef="#ctx0" brushRef="#br0" timeOffset="140040.4784">5799 11790 0,'0'0'0,"0"0"0,0 0 16,0 0-16,0 0 0,0 0 15,0 0-15,0 0 0,0 0 0,-31-15 16,31 15-16,-25-3 16,25 3-16,-29 0 0,10 0 15,1 1-15,0 1 0,0 1 16,3 2-16,-2 1 0,5-1 0,-3 6 16,3 3-16,2 0 0,3-1 15,5 3-15,4 2 0,1-2 16,2-2-16,4 1 0,3-1 15,0 1-15,1-3 0,-1 0 16,-2 0-16,0-1 0,-1 0 0,-3-2 16,0-1-16,-2-1 15,0 0-15,-5 1 0,-4-2 16,0 0-16,-1-1 0,-7-2 16,-5-1-16,2 0 0,-1 0 0,0-1 15,-3-1-15,1-2 0,-2 0 16,5-4-16,2-4 15,1 3-15,4-1 0,-1 2 0</inkml:trace>
  <inkml:trace contextRef="#ctx0" brushRef="#br0" timeOffset="140384.1942">6155 11697 0,'0'0'0,"0"0"15,0 0-15,0 0 0,-3 24 0,3-24 16,-8 24-16,8-24 0,-15 33 16,5-14-16,-3 3 0,1 0 15,0 1-15,-2 7 16,0 1-16,1-3 0,2-3 0,-1 2 15,2-1-15,4-4 0,0-2 16,5-3-16,2-2 0,5-5 16,0-2-16,5-1 0,7 0 15,1-5-15,0-1 0,0-3 16,6-4-16,-3 1 16,-1 0-16,1-1 0,-4 2 0,-2 1 15</inkml:trace>
  <inkml:trace contextRef="#ctx0" brushRef="#br0" timeOffset="140634.1809">5867 11882 0,'0'0'0,"0"0"0,0 0 15,27-2-15,-27 2 0,29-1 0,-29 1 16,41-1-16,-15-1 0,1 2 15,2-1-15,7 0 0,1-1 16,-3 1-16,-1 0 0,2 0 16,-4 0-16,-5-1 0,-3 0 15,-6 0-15,-1 0 0,-6 1 16,-3 0-16,-7 1 0,-2 1 0,0-1 16,0 1-1,-1-1-15</inkml:trace>
  <inkml:trace contextRef="#ctx0" brushRef="#br0" timeOffset="147930.7314">9124 11014 0,'0'0'0,"0"0"15,0 0-15,0 0 0,0 0 0,0 0 16,0 0-16,0 0 0,-29 4 15,29-4-15,-22 7 0,22-7 16,-27 12-16,11-3 0,1 1 16,0 2-16,2 0 0,0 3 15,0 4-15,2 0 0,1 1 16,2 5-16,4 0 0,1-2 16,2-5-16,5-1 0,3-2 15,4-2-15,3-4 0,2-2 16,3-4-16,1-1 0,0-4 0,7-4 15,3-4-15,-4-2 0,-1 0 16,-2-3-16,-1-4 0,-3 2 16,-3-1-16,-2-2 0,-1-4 15,-6 3-15,-2 1 0,-5 0 16,-4 2-16,-1 2 0,-1 2 0,-2 3 16,-5 1-16,-1 2 0,-2 0 15,-4 4-15,-2 3 0,2 2 16,2 1-16,-1 3 0,0 3 15,2-1-15,4-1 0,2 0 16,3-1-16,-1-2 0</inkml:trace>
  <inkml:trace contextRef="#ctx0" brushRef="#br0" timeOffset="148211.9721">9562 11035 0,'0'0'0,"0"0"0,0 0 0,0 0 16,0 0-16,0 0 0,-10 26 15,10-26-15,-18 27 0,6-8 16,-4 5-16,2 2 0,0 2 0,-6 10 16,-2 6-16,2-3 15,1 1-15,-1 5 0,3-2 0,1-6 16,3-5-16,1 1 15,2-6-15,4-9 0,1-4 0,2-3 16,1-2-16,-1-8 0,3-3 16,0-7-16,3-5 15,-1 6-15,-1 0 0,0 2 0</inkml:trace>
  <inkml:trace contextRef="#ctx0" brushRef="#br0" timeOffset="148493.1982">9570 11037 0,'0'0'0,"0"0"16,0 0-16,28 3 0,-28-3 15,30 6-15,-14-3 0,2 1 16,2 3-16,1 0 0,1 0 16,3 3-16,-3 0 0,-2 0 15,-2 0-15,-4 0 0,-2-1 0,-3 0 16,-2 0-16,-5 1 0,-3 1 15,-7-1-15,-4 1 0,-5-2 16,-1 0-16,-7-2 0,-2 1 16,-1-3-16,1 1 0,-5-3 15,3-1-15,4-2 0,3-5 16,4-4-16,4-5 0,3 3 0,2 1 16,1 3-16</inkml:trace>
  <inkml:trace contextRef="#ctx0" brushRef="#br0" timeOffset="148758.8201">10275 10843 0,'0'0'0,"0"0"0,0 0 16,0 0-16,0 0 0,-8 35 15,8-35-15,-19 37 0,7-15 0,-3 2 16,-3 2-16,2 1 0,0-1 15,-1 8-15,1-2 16,4-3-16,2-4 0,4 3 0,3-2 16,8-5-16,5-1 0,3-6 15,3-4-15,1-3 0,1-3 16,3-2-16,1-2 0,0-3 16,-3-2-16,-2-3 0,-3-4 15,-2 3-15,-3 1 0,-1 3 16</inkml:trace>
  <inkml:trace contextRef="#ctx0" brushRef="#br0" timeOffset="148946.3133">9984 11052 0,'0'0'0,"0"0"0,0 0 16,0 0-16,0 0 0,26-6 15,-26 6-15,33-4 0,-11 2 0,4 1 16,2 0-16,2-1 0,1-1 15,10 2-15,0 1 16,-2-2-16,-1 1 0,3 0 0,-5 0 16,-6 0-16,-6 0 0,-4 1 15</inkml:trace>
  <inkml:trace contextRef="#ctx0" brushRef="#br0" timeOffset="149133.8053">10670 11117 0,'0'0'0,"0"0"16,0 0-16,0 0 0,0 0 0,-17 24 16,17-24-16,-19 25 0,9-10 15,0 0-15,1-1 0,0-1 16,1 0-16,1-2 0,1-1 16,0-1-16,2-3 0,-1-1 15,2 0-15,0-1 0</inkml:trace>
  <inkml:trace contextRef="#ctx0" brushRef="#br0" timeOffset="149290.1026">10725 10847 0,'0'0'0,"0"0"0,0 0 15,25 3-15,-25-3 0,25 4 16,-11 2-16,3-2 0,3 0 0,-2-1 15,-3 1-15,-2-1 0</inkml:trace>
  <inkml:trace contextRef="#ctx0" brushRef="#br0" timeOffset="149852.5066">10956 11146 0,'0'0'0,"0"0"15,0 0-15,-17 21 0,9-12 0,-1 4 16,0 1-16,0 0 0,2-2 15,-2 2-15,2-2 0,2-2 16,-1-2-16,3-2 0,1-1 16,2-5-16,0 0 0,2-6 15,3-3-15,2 0 0,1-4 16,6-4-16,3 1 0,-1-5 16,1 0-16,0-1 0,2 1 15,1 3-15,1 1 0,2 1 16,-1 3-16,-3 4 0,-3 3 0,-1 3 15,-3 3-15,-1 3 0,-1 2 16,-4 2-16,0 2 0,-3 0 16,-1 2-16,-1 1 0,-1 0 15,-1 2-15,-1 0 0,-1 0 16,-2-2-16,-1 1 0,-2 1 16,-1-2-16,-1-1 0,2-1 15,0-1-15,1-3 0,2 0 16,0-1-16,2-3 0,3-2 15,2-6-15,4-2 0,3-5 0,0-2 16,3 0-16,2-3 0,3 0 16,4-2-16,3 0 0,-2 2 15,0 2-15,5 0 0,1 2 16,-3 3-16,-1 2 0,-2 5 16,-1 3-16,-3 1 0,-3 1 0,-2 3 15,-3 5-15,-3 3 16,-1 3-16,-4 3 0,-2 2 0,-1 1 15,-2 1-15,-2 0 0,1 0 16,-1-2-16,0-2 0,-1-2 16,1-3-16,1-1 0,2 0 15,0-5-15,-1-2 0,1-2 16,-1 0-16,2-1 0</inkml:trace>
  <inkml:trace contextRef="#ctx0" brushRef="#br0" timeOffset="150055.6403">11797 11082 0,'0'0'0,"0"0"15,0 0-15,0 0 0,-8 22 0,8-22 16,-18 25-16,7-10 16,0 4-16,0 0 0,0 0 15,1-1-15,1-1 0,-1 2 16,2-4-16,2-2 0,0-4 0,1-4 15,-1-3-15,3-1 0,0 0 16,0 1-16</inkml:trace>
  <inkml:trace contextRef="#ctx0" brushRef="#br0" timeOffset="150196.2492">11773 10829 0,'0'0'0,"0"0"15,0 0-15,0 0 0,0 0 0,23 10 16,-23-10-16,20 12 0,-20-12 16,22 16-16,-13-9 0,-1-2 15</inkml:trace>
  <inkml:trace contextRef="#ctx0" brushRef="#br0" timeOffset="150524.3528">12216 10942 0,'0'0'0,"0"0"0,0 0 0,0 0 16,-29 1-16,29-1 0,-30 4 15,12 0-15,-1 0 0,2 1 16,0 2-16,3 1 0,1-1 0,-1 3 16,3 1-16,4-2 15,1 2-15,4 1 0,2 2 16,3-1-16,3 3 0,3-2 0,2-1 15,0 1-15,0 0 0,-1 1 16,-3-1-16,-1-2 0,-2 0 16,-2-1-16,0-2 0,-5 0 15,-2 1-15,-3-3 0,-1 0 16,-2-2-16,0-1 0,-1 1 16,0-3-16,-1-2 0,0-4 15,-1-2-15,1-1 0,1-4 0,1-2 16,2 3-16,1 2 0,2-1 15</inkml:trace>
  <inkml:trace contextRef="#ctx0" brushRef="#br0" timeOffset="150789.9782">12602 10896 0,'0'0'0,"0"0"15,0 0-15,0 0 0,-14 23 0,14-23 16,-20 28-16,9-10 0,-1 2 16,-1 0-16,-1 3 0,-2 5 15,-1-1-15,3-1 0,2 0 16,1-2-16,0-1 0,3 2 16,4-3-16,4-5 0,3-2 0,4-5 15,3 1-15,1-4 16,1-1-16,5-3 0,5-1 15,-2-3-15,-1-3 0,0 0 0,-4 1 16,-3 1-16</inkml:trace>
  <inkml:trace contextRef="#ctx0" brushRef="#br0" timeOffset="150961.8328">12363 11051 0,'0'0'0,"0"0"15,0 0-15,31-2 0,-31 2 0,35-2 16,-7 0-16,1 1 0,3 1 16,15-1-16,2-2 0,-7 2 15,-7-1-15,-5 1 0</inkml:trace>
  <inkml:trace contextRef="#ctx0" brushRef="#br0" timeOffset="153008.624">14071 11124 0,'0'0'15,"0"0"-15,0 0 0,-12 26 16,6-12-16,-3 5 0,-2 7 0,0 1 15,0 1-15,-3 13 16,-1 5-16,-2 4 0,0-3 0,3-6 16,1-4-16,-2 1 0,3-8 15,2-5-15,3-5 0,2-5 16,3-4-16,2-6 0,2-3 16,0-5-16,2-2 0,-2 1 15,0 0-15,0 1 0</inkml:trace>
  <inkml:trace contextRef="#ctx0" brushRef="#br0" timeOffset="153274.2627">14132 10972 0,'0'0'0,"0"0"0,22-3 0,-7 1 16,-1-1-16,6 1 0,3 2 0,7 2 15,-1 1-15,0 2 0,3 2 16,-3 3-16,-3 0 0,4 6 15,-3-1-15,-5 1 0,-5 0 16,-5 1-16,-5 1 0,-5-1 16,-4 0-16,-9 0 0,-8 1 15,-1-2-15,0 0 0,-8-2 16,-5 1-16,0 0 0,1-2 0,-9 0 16,-1-2-16,7-1 15,5-1-15,4-4 0,2-5 16,7-1-16,4-1 0,2 0 0,3 0 15,1 1-15</inkml:trace>
  <inkml:trace contextRef="#ctx0" brushRef="#br0" timeOffset="153633.617">14550 11203 0,'0'0'0,"0"0"0,0 0 15,21 11-15,-21-11 0,26 7 0,-9-3 16,2-2-16,0 1 0,2-1 15,3-2-15,6-1 0,-2-2 16,1 0-16,0-2 0,-3 0 16,-1 0-16,4-4 0,-1 0 15,-5-3-15,-3-1 0,-6-2 16,-3-1-16,-4 1 0,-4 1 0,-5 0 16,-5 0-16,-1 6 15,-3 0-15,-6 3 0,-4 4 16,1 4-16,-2 1 0,-6 6 0,0 3 15,1 4-15,3 1 0,2 4 16,1 3-16,3 0 0,3 0 16,6 5-16,9-1 0,4-5 15,4-2-15,10-2 0,6 0 16,5-3-16,3-4 0,9-3 16,5-3-16,-10-1 0,-7-2 0,-7 0 15</inkml:trace>
  <inkml:trace contextRef="#ctx0" brushRef="#br0" timeOffset="153930.4986">15579 11018 0,'0'0'0,"0"0"16,0 0-16,0 0 0,0 0 0,-23-2 16,23 2-16,-32 1 0,14 1 15,-1 3-15,-1 3 16,3 0-16,0 2 0,2 1 15,2 1-15,-1 4 0,5 0 0,5 1 16,6 0-16,4-2 0,3 1 16,4 0-16,5-1 0,-2 1 15,1-1-15,-1 1 0,-1-2 16,-4-2-16,-3-1 0,-3-1 16,-3-1-16,-6-1 0,-5-1 0,-4-1 15,-4-2-15,0 0 0,1-1 16,-3 0-16,-3-3 0,1 0 15,1 0-15,1-2 0,2 2 16,4-1-16</inkml:trace>
  <inkml:trace contextRef="#ctx0" brushRef="#br0" timeOffset="154258.6259">16104 11005 0,'0'0'0,"0"0"0,0 0 0,0 0 16,0 0-16,-31 0 0,31 0 16,-34 6-16,15-2 0,-1 1 15,0 2-15,1 1 0,2 0 16,-3 4-16,1 1 0,4 1 16,3-2-16,4 2 0,5 1 15,3-1-15,2 0 0,3 1 16,5 1-16,1 0 0,2-2 0,2 2 15,0-1-15,-2-2 0,0-2 16,-5 1-16,-1 0 0,-3-2 16,-2-3-16,-7 0 0,-5 0 15,-2-3-15,-2-1 0,-3 1 16,0-1-16,-3 0 0,-2-2 16,0-2-16,0-2 0,-2-1 15,6-2-15,2 2 0,4 0 0,2 1 16</inkml:trace>
  <inkml:trace contextRef="#ctx0" brushRef="#br0" timeOffset="154477.3603">16381 11111 0,'0'0'15,"0"0"-15,0 0 0,-4 18 0,4-18 16,-7 21-16,7-21 0,-11 32 15,6-15-15,-2-1 0,1 0 16,0-1-16,2-2 0,-2 2 16,1-2-16,0-2 0,1-3 15,-1-4-15,1-3 0,1 0 0,-1-1 16,1 0-16</inkml:trace>
  <inkml:trace contextRef="#ctx0" brushRef="#br0" timeOffset="154633.5413">16510 10835 0,'0'0'0,"0"0"0,0 0 16,22 7-16,-12-3 0,4 2 16,2 0-16,1 3 0,-2 0 0,2 2 15,-3-2-15,-2-2 0</inkml:trace>
  <inkml:trace contextRef="#ctx0" brushRef="#br0" timeOffset="155227.2659">16875 11085 0,'0'0'0,"0"0"0,0 0 16,-10 20-16,10-20 0,-11 25 0,4-7 15,-2 2-15,0 1 0,-3 2 16,0-3-16,1-1 0,2-3 15,0-1-15,1-2 0,1-3 16,-1-1-16,2-4 0,2 0 16,2-4-16,2-1 0,4-6 15,2-2-15,-1-2 0,1-2 16,5-7-16,2-2 0,2 0 16,3 1-16,2-2 0,2 0 15,4-2-15,0 2 0,-1 4 0,1 2 16,-2 6-16,0 5 0,-3 2 15,-1 2-15,-4 2 0,0 0 16,-3 6-16,-2 5 0,-3 2 16,-3-1-16,-1 4 0,-2 2 15,-2 0-15,-2-2 0,-4 2 16,-2 2-16,0-4 0,0-4 0,-1-1 16,-1-2-16,1-1 15,0-1-15,1 0 0,-1 1 16,4-5-16,2-2 0,3-2 0,0-5 15,3-4-15,4-4 0,4-4 16,6-2-16,-1 0 0,2 2 16,3-2-16,4-1 0,5-1 15,0 0-15,-2 5 0,1 3 16,-3 2-16,0 2 0,-3 4 16,-1 0-16,-3 4 0,-4 2 0,-2 5 15,-1 2-15,-5 3 16,-4 2-16,-2 1 0,-1 3 15,-1-2-15,-1-1 0,-1 1 0,-2 2 16,0 0-16,-2-2 0,0 0 16,-2-2-16,0-2 0,1 0 15,1-1-15,-1 0 0,2-5 16,2-1-16,1-1 0,-1 0 16,2-1-16</inkml:trace>
  <inkml:trace contextRef="#ctx0" brushRef="#br0" timeOffset="155430.3782">17765 11087 0,'0'0'0,"0"0"0,0 0 16,0 0-16,0 0 0,0 0 16,-5 29-16,5-29 0,-16 20 0,16-20 15,-19 33-15,11-16 0,-1 0 16,1-2-16,0-1 0,2-2 15,0-1-15,2-2 0,0-2 16,2-2-16,0-3 0,2-2 16,-2 4-16,2-4 0</inkml:trace>
  <inkml:trace contextRef="#ctx0" brushRef="#br0" timeOffset="155617.913">17838 10863 0,'0'0'0,"0"0"16,0 0-16,0 0 0,19 19 0,-19-19 16,15 18-16,-5-8 15,1 2-15,1 1 0,1 1 16,-2-2-16,-1-1 0,-1-1 16</inkml:trace>
  <inkml:trace contextRef="#ctx0" brushRef="#br0" timeOffset="155930.3666">18363 11017 0,'0'0'0,"0"0"16,0 0-16,0 0 0,0 0 0,0 0 15,0 0-15,-29 1 16,29-1-16,-27 4 0,27-4 16,-35 10-16,16-6 0,2 3 15,0 0-15,2 3 0,0-2 0,3 3 16,2 2-16,4 0 0,1 0 15,4 6-15,5 2 0,2-3 16,4 2-16,3-2 0,3 2 16,-2-3-16,0-2 0,-1-1 15,-2 1-15,-1-3 0,-2 0 16,-2-3-16,-2-1 0,-2-1 16,0 0-16,-6-3 0,-2-1 15,-5-1-15,-3-1 0,-2-1 0,-3-2 16,0-1-16,0 1 0,-3-3 15,-4-1-15,4 0 0,2-1 16,0 1-16,4 1 0,3 1 16</inkml:trace>
  <inkml:trace contextRef="#ctx0" brushRef="#br0" timeOffset="156258.4773">18840 10911 0,'0'0'0,"0"0"16,0 0-16,0 0 0,0 0 0,0 0 15,-19 22-15,19-22 0,-25 25 16,7-8-16,-3 4 15,-1 1-15,1 2 0,-6 8 0,0 0 16,4-2-16,2-1 0,1 2 16,6-6-16,4-1 0,5-2 15,6-2-15,4-2 0,3-4 16,1-3-16,4-1 0,2-4 16,3 0-16,1-3 0,1-4 15,1-3-15,-5-1 0,-2 2 0,-3 1 16</inkml:trace>
  <inkml:trace contextRef="#ctx0" brushRef="#br0" timeOffset="156946.0067">18497 11136 0,'0'0'0,"0"0"15,0 0-15,0 0 0,34-6 0,-34 6 16,37 0-16,-14-1 0,2 1 15,8-1-15,6 1 16,12-2-16,0 2 0,11 3 0,-1 2 16,-12 0-16,-9-2 0,-8-1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16T00:01:56.4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4061 2416 0,'0'0'0,"0"0"0,0 0 16,-18-13-16,8 8 0,-2 1 16,-6-2-16,0-1 0,0 3 15,-10-2-15,-4 2 0,0 0 16,0 1-16,-4 3 0,-3 3 15,-10 1-15,0-1 0,-4 4 0,-4 1 16,-7 3-16,2-1 0,-2 7 16,-3 2-16,-5 6 0,8 1 0,-12 8 15,0 3-15,10-1 16,4-4-16,-27 23 0,3 0 16,14-6-16,12-2 0,0 3 15,6 5-15,1 1 0,5 1 0,0 8 16,1 7-16,3-5 0,0-3 15,2 9-15,-2 5 0,6-5 16,3-4-16,1 9 0,2 8 16,3-1-16,5 0 0,-8 6 15,-3 8-15,7-10 0,8-5 16,1 7-16,1 7 0,-1-7 16,0-5-16,-1 12 0,5 9 15,0-4-15,2-3 0,6 7 16,-1 2-16,4-9 0,0-5 0,1 10 15,-3 7-15,0-5 0,-3-3 16,2 10-16,4 9 0,1-13 16,4-7-16,-2 5 0,2 4 15,2-9-15,0-7 0,3 13 16,1 11-16,-2-12 0,1-7 16,0 1-16,5 2 0,1-8 0,-1-5 15,1 9-15,2 7 16,1-14-16,0-12 0,3 7 15,4 3-15,-5-8 0,-6-7 0,8 7 16,5 5-16,4-10 0,2-8 16,-5 7-16,0 3 0,2-8 15,3-6-15,1 2 0,2 2 16,-3-7-16,-2-5 0,6 2 16,6 1-16,-7-6 0,-4-4 0,7 4 15,5 4-15,-1-8 0,-1-5 16,3-3-16,5-3 0,-3-6 15,-4-1-15,7 2 0,2 4 16,-1-8-16,-2-1 0,6-1 16,7 0-16,-6-4 0,0-2 15,8 3-15,8-1 0,-7-6 16,-5-3-16,5-6 0,3-3 16,-1 2-16,-4-1 0,8-1 15,5 0-15,-2 0 0,-3-1 0,5-4 16,3-3-16,-7 5 0,-5 2 15,10-1-15,10-1 16,-11-2-16,-5-1 0,11 0 0,10 1 16,-13-2-16,-8-2 0,12 2 15,5 1-15,-8-3 0,-8-3 0,10 3 16,8 5-16,-8-4 0,-6-3 16,8 5-16,8 2 15,-12-1-15,-9-2 0,7 3 0,4 0 16,-4-2-16,-3-1 0,7 1 15,6 1-15,-9 1 0,-5-1 16,4 0-16,7-1 0,-5 2 16,-2 0-16,6 0 15,5-1-15,-6 4 0,-1 2 0,8-1 16,7-1-16,-9-2 0,-6-3 0,9 4 16,8 1-16,-12-3 0,-8-1 15,13-4-15,8-1 16,-4-3-16,-3 0 0,5 2 0,3 3 15,-7 0-15,-5 1 0,14 1 16,12-1-16,-10 0 16,-5 0-16,8-5 0,6-2 15,-9 1-15,-5 3 0,10 2 0,7 3 16,-9-1-16,-6 2 0,9-6 16,7-4-16,-9 4 0,-7 1 0,4-2 15,2 0-15,-9 3 0,-5 1 16,15 0-16,10 0 15,-13-1-15,-8 0 0,2-3 0,1-2 16,-7 1-16,-5 0 0,8 0 16,5 2-16,-7-5 0,-7-1 15,8-3-15,8-2 0,-15 2 16,-8 1-16,7-1 0,5-1 16,-9-4-16,-3-4 0,2-4 15,4-3-15,-7 3 0,-3 1 0,6-1 16,5 0-16,-11-2 0,-8-3 15,9-1-15,7-3 16,-9 1-16,-7 2 0,2-8 0,3-6 16,-5 4-16,-2 2 0,6-5 15,4-2-15,-7 1 0,-5 0 0,5-6 16,4-5-16,-9 6 16,-6 3-16,6-7 0,3-5 15,-4 6-15,-3 6 0,2-5 16,0-4-16,-8-1 0,-6-1 0,6 0 15,4-1-15,-6 5 0,-6 0 16,3-4-16,1-1 16,-4 1-16,-3 2 0,1-9 0,0-6 15,-2 9-15,-2 5 0,0-4 16,1-5-16,-4 4 0,-1 0 0,-2 1 16,0 2-16,-5-2 0,-2 2 15,1-6-15,2-3 0,-1 9 16,-2 4-16,-4-7 0,-2-6 15,-2 3-15,-2 2 0,4-6 16,3-3-16,-4 5 0,-4 1 16,-2-5-16,0-2 0,-1 1 15,1 2-15,1-1 0,2 1 16,-2 2-16,0 2 0,1-1 16,0-1-16,-4 9 0,-3 5 15,1-8-15,0-7 0,-1 5 0,0 4 16,1-7-16,1-3 0,0 6 15,0 3-15,1 0 0,0-2 16,-4 8-16,-2 2 0,1-7 16,2-6-16,1 7 0,0 5 0,-5 1 15,-2-1-15,1 3 16,-1-1-16,3-3 0,4-5 16,-3 9-16,-4 5 0,0-5 15,-1-4-15,2 4 0,3 1 0,-2 1 16,0 1-16,0 1 0,2-1 15,2-3-15,2-2 0,-1 6 16,0 2-16,1 3 0,1 0 16,1 6-16,1 3 0,1-5 15,0-3-15,-4 3 0,-1 2 16,1 0-16,2-1 0,-5 7 0,-3 1 16,1-2-16,3 0 15,-3 5-15,-1 3 0,-5 3 0,0-7 16,-2 6-16,2 3 0,-6-5 15,-6-2-15,-2 0 0,-4 1 16,-3-3-16,-2-2 0,3 5 16,-1 1-16,-9-5 0,-5-1 15,2 2-15,2 2 0,-15-3 16,-5 0-16,2 2 0,1 4 0,-2-3 16,-1-1-16,-1 1 15,0 2-15,-30-6 0,1 5 16,11 2-16,7 2 0,0-4 15,0 0-15,2 5 0,3 3 0,-9 0 16,-3 1-16,6-1 0,5 1 16,-8 1-16,-6 0 0,5 7 15,3 2-15,-2-7 0,-1-6 16,-1 2-16,1 2 0,-7 2 16,-4-1-16,4 3 0,3 1 0,-7 2 15,-6 1-15,6-1 16,2-2-16,-9 5 0,-5 3 15,6-4-15,4-2 0,-8 0 0,-6 1 16,6 9-16,6 6 0,-8-12 16,-5-8-16,7 10 0,3 7 0,-13-1 15,-7 1-15,10-3 16,6-1-16,-5 2 0,-3-2 16,7-1-16,5-2 0,-11 3 15,-8 4-15,11-4 0,8-1 0,-10-1 16,-5 0-16,6 1 0,5 1 0,-3 2 15,-2-1-15,5 1 16,5-1-16,-9 1 0,-5 2 16,9-2-16,6-1 0,-11 0 15,-8-1-15,7 4 0,5 0 16,-10-1-16,-4-1 0,10 2 0,7-1 16,-13-1-16,-10-2 15,10 2-15,6 1 0,-7 4 0,-4 3 16,13-2-16,6-3 0,-13-5 15,-10-4-15,9 2 0,9-1 16,-7 0-16,-6 0 0,9 0 16,6-2-16,-10 3 0,-6 0 15,8 0-15,8-2 0,-4-3 16,-1-1-16,6 3 0,4 0 0,-11-2 16,-8-2-16,9 1 0,6 1 15,-12 3-15,-5-1 16,9 1-16,7 0 0,-4 0 15,-3-2-15,6 2 0,2 0 0,-8-1 16,-6 3-16,9-1 0,8 1 16,-8 1-16,-7 1 0,12 0 15,6-1-15,-3 1 0,-4 2 16,5-2-16,2 2 0,-6-1 16,-5 0-16,11-1 0,8 2 0,-3 2 15,0 3-15,3-1 0,3 0 16,-2-1-16,-2-1 0,5-7 15,4-5-15,-2 3 0,-1 4 16,12 2-16,8 0 0,-5 2 16,-2 1-16,0-3 0,2-5 15,5 6-15,1 6 0,2 0 16,4 0-16,-2 3 0,1 1 16,13-3-16,10-4 0,6-2 15</inkml:trace>
  <inkml:trace contextRef="#ctx0" brushRef="#br0" timeOffset="7202.8525">7178 4368 0,'0'0'0,"0"0"0,0 0 0,0 0 16,0 0-16,34 0 0,-34 0 16,28 2-16,-28-2 0,42 0 15,-17-2-15,2 1 0,2 0 0,11-1 16,3-2-16,-2 0 16,1-2-16,8 1 0,0-1 15,-4 2-15,-2 0 0,4-1 16,-5 0-16,-6 2 0,-6 0 0,-6 1 15,-5 0-15,-4 0 0</inkml:trace>
  <inkml:trace contextRef="#ctx0" brushRef="#br0" timeOffset="7671.5516">7373 4560 0,'0'0'0,"0"0"0,19-4 0,-7 2 15,1-2-15,6 1 0,6-1 16,7 0-16,-1 1 0,5-1 16,2 3-16,7-3 0,-2-2 0,-2 1 15,-3 0-15,-6 2 16,-6 0-16,-2 0 0,-9 0 15,-8 1-15,-3 2 0,-1-1 0,-1 1 16,0-1-16</inkml:trace>
  <inkml:trace contextRef="#ctx0" brushRef="#br0" timeOffset="7921.5339">7283 4692 0,'0'0'0,"0"0"0,0 0 0,-5 26 16,2-13-16,0 5 0,-1 4 16,-1 9-16,-2 2 0,-1 2 15,-2 1-15,-1 5 0,0-2 16,1-2-16,2-4 0,0-3 16,2-2-16,-1-6 0,0-2 15,2-3-15,2-4 0,-1-1 0,0-3 16,1-2-16,-1-2 0,2-1 15,0-2-15,1 0 0</inkml:trace>
  <inkml:trace contextRef="#ctx0" brushRef="#br0" timeOffset="8109.0375">7310 4726 0,'0'0'16,"0"0"-16,0 0 0,19-13 0,-8 10 15,3 0-15,0-2 0,0 1 16,0 1-16,3-1 0,1 2 16,4-2-16,0 1 0,-3 1 15,0 1-15,-3 2 0,-3 0 0,-2 0 16,-1 1-16,-4-1 0</inkml:trace>
  <inkml:trace contextRef="#ctx0" brushRef="#br0" timeOffset="8280.8688">7265 4877 0,'0'0'0,"0"0"16,0 0-16,0 0 0,0 0 0,32-6 15,-32 6-15,37-5 0,-17-1 16,3-2-16,4 0 16,1 0-16,-1 0 0,7-2 15,-2 0-15,-2 1 0,-2 1 0,-4-1 16,-3 3-16,-3 1 0,-3 0 15,-4 2-15</inkml:trace>
  <inkml:trace contextRef="#ctx0" brushRef="#br0" timeOffset="8718.4017">7461 4880 0,'0'0'0,"0"0"16,0 0-16,0 0 0,0 0 0,-2 33 15,2-33-15,-2 29 0,2-29 16,-2 29-16,1-14 0,1-1 16,0 0-16,1-2 0,0-2 15,2-2-15,2-3 0,2 0 16,4-3-16,3-2 0,0-2 0,1-3 16,3-2-16,2-1 15,2-1-15,4-5 0,3 0 16,-4 1-16,-1-2 0,-4 2 15,-2-2-15,0 1 0,-4 1 0,-5 5 16,-5 1-16,-1 2 0,-6 1 16,-4 2-16,-6 2 0,-2 1 15,0 1-15,-2 3 0,1 2 16,-1 2-16,3 0 0,-2 1 16,3 0-16,3-1 0,2 1 0,5 0 15,5 0-15,2-1 16,3-1-16,8-1 15,4 0-15,0-1 0,0-2 0,3 2 16,0-1-16,0-1 0,0 1 0,0 0 16,-3 2-16,-4-1 0,-1 0 15,-3-1-15,-3-1 0,-1-1 16</inkml:trace>
  <inkml:trace contextRef="#ctx0" brushRef="#br0" timeOffset="8937.1061">7454 5242 0,'0'0'16,"0"0"-16,0 0 0,0 0 0,7 22 16,-7-22-16,0 0 0,15 27 15,-10-18-15,1 2 0,0 0 16,-1-1-16,1-1 0,-1 0 15,-2-1-15,0 0 0,1-1 0,-2-1 16</inkml:trace>
  <inkml:trace contextRef="#ctx0" brushRef="#br0" timeOffset="9171.5084">7511 5255 0,'0'0'0,"0"0"0,0 0 16,23-8-16,-23 8 0,29-9 0,-12 6 15,3 0-15,1 0 0,7 1 16,-2 1-16,0 0 0,-2 0 16,-2 1-16,-2 2 0,-5 0 15,-2 2-15,-5 1 0,-5 1 16,-4 0-16,-3 1 0,-5 2 16,-3 2-16,-5-1 0,-2 3 0,-2-1 15,-1 0-15,1-1 16,2 0-16,-3-2 0,4-2 15,4-1-15,2-2 0,2 0 0</inkml:trace>
  <inkml:trace contextRef="#ctx0" brushRef="#br0" timeOffset="9452.6934">8239 4919 0,'0'0'16,"0"0"-16,0 0 0,32-8 15,-17 5-15,7 0 0,6-1 16,7-1-16,-1-1 0,10-1 16,1-2-16,-3 1 0,-3 1 0,1-3 15,-5 2-15,-14 2 0,-2 2 16,-4 1-16,-4 2 15,-4 1-15,-6 1 0,-6 2 0,-5-1 16,-2-1-16,-5-1 0,3 1 16,3-1-16,3 0 0</inkml:trace>
  <inkml:trace contextRef="#ctx0" brushRef="#br0" timeOffset="9702.7237">8494 4649 0,'0'0'0,"0"0"0,0 0 16,0 0-16,7 26 0,-7-26 15,2 39-15,-1-15 0,0 3 0,2 2 16,-3 4-16,0 8 16,3-1-16,-1 9 0,1-2 15,0-5-15,-2 0 0,1-5 0,0-2 16,0 3-16,1-6 0,-2-5 15,0-2-15,1-5 0,0-2 0,-2-5 16,-1-1-16,0-3 16,-5-2-16,3-1 0,1-2 15,0 0-15</inkml:trace>
  <inkml:trace contextRef="#ctx0" brushRef="#br0" timeOffset="9921.4546">8539 4949 0,'0'0'0,"0"0"16,0 0-16,0 0 0,0 0 0,-27 14 16,27-14-16,-26 26 15,8-9-15,-2 4 0,-3 5 16,1-1-16,1 1 0,-7 6 16,1-1-16,-1 2 0,6-2 0,2-8 15,4-6-15,3-5 0,2-7 16,3-4-16,3-1 0,3-1 15,1 1-15,-2-1 0</inkml:trace>
  <inkml:trace contextRef="#ctx0" brushRef="#br0" timeOffset="10077.6513">8602 5032 0,'0'0'0,"0"0"15,0 0-15,0 0 0,21 12 0,-21-12 16,19 12-16,-9-7 0,0 1 15,0-1-15,0-1 0,-1 1 16,-2-2-16,0-1 0,-2 1 16,1-1-16</inkml:trace>
  <inkml:trace contextRef="#ctx0" brushRef="#br0" timeOffset="10327.6394">8741 4642 0,'0'0'0,"0"0"16,0 0-16,0 0 0,0 0 0,8 25 15,-8-25-15,6 29 16,-3-11-16,0 3 0,2 2 16,-1-1-16,0-2 0,1 6 15,-1-2-15,0-3 0,-1-3 0,0-2 16,0-4-16,0-2 0,-1-2 15,-1-2-15,-1-4 0,0-2 16,2-2-16,-1 0 0,-1 2 16,1-4-16</inkml:trace>
  <inkml:trace contextRef="#ctx0" brushRef="#br0" timeOffset="10593.2692">8801 4705 0,'0'0'0,"0"0"0,0 0 15,0 0-15,0 0 0,22-13 0,-22 13 16,24-7-16,-24 7 0,28-8 15,-9 4-15,-1 0 0,2 2 0,-1-1 16,0 1-16,-2 1 16,0 0-16,3 2 0,-3 0 15,0 1-15,-3 2 0,-2 2 16,-1 4-16,-3-1 0,-3 3 0,-2 1 16,-3 4-16,-3 1 15,0 3-15,-1-2 0,-2-1 16,1 1-16,-1-3 0,0 0 0,-3 0 15,0-2-15,-1 0 0,-2-2 16,-1-2-16,-1-4 0,1-1 0,2-1 16,1 0-16,3-2 0</inkml:trace>
  <inkml:trace contextRef="#ctx0" brushRef="#br0" timeOffset="10733.8979">8783 4864 0,'0'0'0,"0"0"16,0 0-16,0 0 0,0 0 0,0 0 15,0 0-15,0 0 0,31-14 0,-31 14 16,27-8-16,-27 8 16,27-9-16,-13 7 0,1-1 15,-2 2-15,-1-1 0,-2 1 16,-1 0-16,-1 1 0,-2 0 0,0 0 16</inkml:trace>
  <inkml:trace contextRef="#ctx0" brushRef="#br0" timeOffset="10890.1796">8752 4962 0,'0'0'0,"0"0"16,0 0-16,0 0 0,0 0 0,29-5 15,-29 5-15,31-6 0,-31 6 0,32-8 16,-16 4-16,1-1 16,1 0-16,-2 1 0,0 0 15,-3 1-15,-1-1 0,-2 2 0</inkml:trace>
  <inkml:trace contextRef="#ctx0" brushRef="#br0" timeOffset="11140.1684">8735 5081 0,'0'0'16,"0"0"-16,0 0 0,-9 18 0,6-10 15,-2 4-15,0 3 0,-1 0 16,1-1-16,0 4 0,-1-1 15,3-1-15,3-2 0,4-3 16,1-2-16,1-2 0,1-1 16,2-3-16,2-4 0,1-2 15,1 0-15,0-1 0,1-1 16,-2-1-16,-1 0 0,-2-2 16,-2 0-16,-2 2 0,0 0 0,-1 1 15</inkml:trace>
  <inkml:trace contextRef="#ctx0" brushRef="#br0" timeOffset="11280.7328">8785 5135 0,'0'0'16,"0"0"-16,0 0 0,28-6 0,-28 6 16,23-8-16,-11 4 0,0 1 0,2 0 15,-1-1-15,-2 1 0,0 0 16,-2 0-16,-2 0 0</inkml:trace>
  <inkml:trace contextRef="#ctx0" brushRef="#br0" timeOffset="11546.3418">8987 4982 0,'0'0'15,"0"0"-15,0 0 0,0 0 0,-2 22 16,2-22-16,-6 28 0,3-10 15,1 2-15,0-1 0,1 2 16,1-3-16,1-1 0,1-1 16,0 1-16,5 0 0,2-3 15,1-2-15,1-3 0,0-2 16,0-3-16,0-3 0,0-1 16,1 0-16,0-1 0,-1-3 15,0 1-15,0-3 0,0 1 0,-2-4 16,-3 1-16,-1-2 15,-2 0-15,-1 2 0,1 0 0,-1 2 16</inkml:trace>
  <inkml:trace contextRef="#ctx0" brushRef="#br0" timeOffset="11702.5973">8913 5129 0,'0'0'15,"0"0"-15,0 0 0,0 0 16,29-7-16,-29 7 0,34-8 0,-13 4 15,2-2-15,2 2 0,1-1 16,2-2-16,-1-2 0,4 0 16,-6 0-16,-3 2 0</inkml:trace>
  <inkml:trace contextRef="#ctx0" brushRef="#br0" timeOffset="17936.7358">3063 5916 0,'0'0'0,"0"0"0,0 0 16,0 0-16,0 0 0,0 0 15,0 0-15,0 0 0,0 0 0,0 0 16,0 0-16,-19-5 0,19 5 16,0 0-16,0 0 15,0 0-15,0 0 0,0 0 0,22-11 16,-22 11-16,0 0 0,30-7 15,-30 7-15,34-3 16,-34 3-16,42-2 0,-13 1 16,0-1-16,0 1 0,8-3 0,3-1 15,3 0-15,1 1 0,10-1 16,2 2-16,2-1 0,0-1 0,14-2 16,-3-1-16,-2 2 0,2 2 15,10-2-15,-1 1 16,-4-1-16,-1 1 0,12 2 15,0 0-15,-2-2 0,-2-1 0,37-1 16,-9 2-16,-11 3 0,-6 1 16,-5 1-16,0-2 0,-4 0 15,-1 0-15,0 1 0,0 2 16,-6-2-16,-2-2 0,0 4 16,0 2-16,-6 0 0,-4 1 0,-7-2 15,-1 0-15,-5 2 0,-4 3 16,-3-1-16,2-3 15,-10-2-15,-6-1 0,-8 5 0,-6 4 16,-5-2-16,-3-4 0,-2 0 16</inkml:trace>
  <inkml:trace contextRef="#ctx0" brushRef="#br0" timeOffset="21202.1886">6815 5880 0,'0'0'0,"11"-1"0,2 1 16,0-2-16,1 0 0,8 0 0,3 0 15,1 1-15,-1-1 16,1 1-16,0 1 0,-5 0 0,-1 0 15,0 2-15,-5 1 0,-2 0 16,-1 0-16,-4-1 0</inkml:trace>
  <inkml:trace contextRef="#ctx0" brushRef="#br0" timeOffset="21374.0202">6577 6159 0,'0'0'16,"0"0"-16,0 0 0,0 0 0,11 20 16,-11-20-16,12 21 15,-12-21-15,15 27 0,-9-11 16,4 1-16,-1-3 0,0 1 0,-1-3 16,0-2-16,-2-1 0</inkml:trace>
  <inkml:trace contextRef="#ctx0" brushRef="#br0" timeOffset="21702.1509">6696 6164 0,'0'0'0,"0"0"0,23-5 0,-6 2 15,1 0-15,10-2 0,6-1 16,3 1-16,1 0 0,12-2 15,1-1-15,-2 1 0,0 1 16,5 0-16,-3 1 0,-8 4 16,-5 2-16,-5 2 0,-4-2 15,-6 2-15,-3-1 0,-6 4 16,-5 3-16,-5 0 0,-4 3 0,-6 0 16,-10 3-16,1 1 0,-2-2 15,-2 4-15,-5 1 16,1-2-16,-1-4 0,-5 4 0,1-2 15,1-1-15,2-2 0,0-4 16,-2-5-16,6 0 0,6-1 0,3 0 16</inkml:trace>
  <inkml:trace contextRef="#ctx0" brushRef="#br0" timeOffset="21889.6547">6882 6010 0,'0'0'0,"0"0"0,0 0 16,0 0-16,6 23 0,-6-23 16,2 26-16,-2-26 0,-1 36 0,-1-13 15,0 4-15,0-1 16,-1 0-16,0 6 0,0-4 16,1-4-16,-1-3 0,1-4 0,0-2 15,1-3-15</inkml:trace>
  <inkml:trace contextRef="#ctx0" brushRef="#br0" timeOffset="22077.1115">7126 5979 0,'0'0'0,"0"0"0,0 0 0,0 0 15,2 24-15,-2-24 0,0 28 16,0-28-16,-3 40 0,0-16 15,-2 0-15,0-1 0,-2 0 16,0 1-16,1-3 0,-1-3 16</inkml:trace>
  <inkml:trace contextRef="#ctx0" brushRef="#br0" timeOffset="22358.3845">6897 6301 0,'0'0'0,"0"0"16,0 0-16,21-10 0,-21 10 0,24-6 15,-6 4-15,1 0 16,0 0-16,0 2 0,0-1 16,-2 1-16,1-1 0,1 3 15,-4 1-15,-3 3 0,-2-2 0,-5 5 16,-6 1-16,-3 0 0,-1 0 16,-6 2-16,-5 2 15,0-1-15,-2 1 0,2-2 0,0 1 16,3-2-16,2-3 0,3-1 15,1-1-15,2-4 0,3-2 16,7-2-16,8-3 0,3 0 16,4-4-16,6 0 0,4-2 15,-4 1-15,-4 2 0,-4 1 16</inkml:trace>
  <inkml:trace contextRef="#ctx0" brushRef="#br0" timeOffset="22733.3529">7568 5994 0,'0'0'16,"0"0"-16,0 0 0,22-2 0,-22 2 16,24-3-16,-9 3 15,0 0-15,2 2 0,-2-1 0,0 1 16,-3 1-16,-1 2 0,0 4 15,-3 2-15,-5 0 0,-2 2 16,-6 8-16,-8 4 0,0 1 16,-2-1-16,-1 4 0,2 2 15,-3 1-15,5-4 0,0-3 16,6-4-16,0-2 0,4-2 0,4-5 16,4-4-16,2-3 0,6-4 15,4-1-15,9-3 16,-3 0-16,-1-1 0,3 0 0,0-4 15,-3 2-15,-1 1 0,-7 1 16,-3 0-16,-2-2 0,-3 1 16,-3 0-16,-8 1 0,-2-2 15,-5 2-15,1-2 0,-2 0 16,1-2-16,1 0 0,1 2 0,1 0 16,3 0-16</inkml:trace>
  <inkml:trace contextRef="#ctx0" brushRef="#br0" timeOffset="22905.239">8220 5749 0,'0'0'15,"0"0"-15,0 0 0,0 0 0,0 0 16,23 11-16,-23-11 16,0 0-16,14 25 0,-10-13 0,-2 4 15,0-2-15,0-3 0,2-1 16</inkml:trace>
  <inkml:trace contextRef="#ctx0" brushRef="#br0" timeOffset="23108.3125">8070 6009 0,'0'0'0,"9"-2"15,4 0-15,2 0 0,4 1 16,12-2-16,7-3 0,-1 1 15,2 1-15,8-3 0,4 1 16,-6 1-16,-4 2 0,2-3 16,-5 1-16,-8 1 0,-6 4 0,-9-7 15,-9-7-15,0 3 0,-2 3 16,0 2-16</inkml:trace>
  <inkml:trace contextRef="#ctx0" brushRef="#br0" timeOffset="23342.685">8299 6100 0,'0'0'0,"0"0"0,0 0 16,27 8-16,-27-8 0,25 12 15,-11-1-15,1 0 0,0 0 0,6 7 16,-2 2-16,-1-1 0,-2 0 16,-3 1-16,-2-1 0,-2-2 15,-2-2-15,-3-1 0,-2 1 16,-2-1-16,-2 0 0,-6-2 15,-5-3-15,0 0 0,-1-3 16,-3-1-16,-1-1 0,1-4 16,0-3-16,4 1 0,1 0 15,2 1-15</inkml:trace>
  <inkml:trace contextRef="#ctx0" brushRef="#br0" timeOffset="23530.1927">8373 6061 0,'0'0'0,"0"0"16,0 0-16,0 0 0,0 0 15,0 0-15,0 0 0,-11 26 16,11-26-16,-16 31 0,3-9 16,1 3-16,-3 3 0,-2 1 15,-1 2-15,-4 6 0,-3-4 0,2 3 16,1-4-16,3-6 0,3-2 16,4-6-16,0-4 15,3-2-15,1-2 0,6-6 0,2-4 16,2 0-16,-2 0 0,0 0 15</inkml:trace>
  <inkml:trace contextRef="#ctx0" brushRef="#br0" timeOffset="23670.8483">8739 6364 0,'0'0'16,"6"2"-16,0 2 0,3 1 0,1 1 15,1 1-15,2 1 0,3 2 16,-2 0-16,-1-2 0,1 0 15,-3-3-15,-3 1 0,0-2 16</inkml:trace>
  <inkml:trace contextRef="#ctx0" brushRef="#br0" timeOffset="23905.1381">9430 5779 0,'0'0'0,"0"0"0,0 0 15,0 0-15,0 0 0,0 0 16,-14 32-16,14-32 0,-20 32 0,5-12 16,-4 4-16,0-2 0,1 0 15,-7 3-15,1-3 16,4-3-16,5-3 0,-1-2 0</inkml:trace>
  <inkml:trace contextRef="#ctx0" brushRef="#br0" timeOffset="24467.6266">9415 5957 0,'0'0'0,"10"0"0,5-1 0,4 0 15,2 0-15,8 1 16,2 0-16,-1 0 0,0 2 0,7-1 15,-2-1-15,-2 0 0,-3 0 16,-4 0-16,-3 2 0,-5-1 16,-4 0-16,-5 1 0,-3-1 15,-6-1-15,-2 3 0,-3 1 16,-5-1-16,-2 1 0,-4 2 0,-2 3 16,-3 0-16,-3 2 15,-4 1-15,-7 5 0,-3 2 16,2-1-16,-1 2 0,2 0 0,2 2 15,-5 2-15,1-2 0,7-2 16,5-2-16,4-1 0,3-2 16,5-1-16,4-3 0,7-1 15,2-1-15,5-3 0,6 0 16,3 0-16,4-2 0,1-1 16,5-1-16,1-1 0,1 0 0,0-3 15,-1-2-15,0-1 16,0-3-16,-2 0 0,-1-1 15,-4 1-15,-3 1 0,-3-2 16,-3 0-16,-1 1 0,-2 1 0,-1 0 16,-2 1-16,-1 0 0,0 0 15,1 2-15,0 3 0,1 1 16,1 1-16,0 3 16,3 2-16,0 2 0,-1 2 0,2 2 0,1 3 15,2-1-15,2 1 0,0 0 16,1-1-16,0-1 0,-1 1 15,-2-4-15,-1-2 0,-1-2 16,-1 0-16,-1-4 0,-2 0 16,-1-4-16,-3-1 0,0 1 15,0 0-15,-2 2 0</inkml:trace>
  <inkml:trace contextRef="#ctx0" brushRef="#br0" timeOffset="24670.7627">10167 5911 0,'0'0'0,"11"-1"0,4 1 15,4 1-15,3-1 0,11 0 16,4 0-16,6-1 0,-3 1 0,8-1 16,-3 0-16,-5 0 15,-5-1-15,-6 1 0,-5 1 0,-8 0 16,-6 1-16,-2-1 0,-2 0 15,-2 0-15</inkml:trace>
  <inkml:trace contextRef="#ctx0" brushRef="#br0" timeOffset="24998.8551">10039 6064 0,'0'0'0,"0"0"16,0 0-16,0 0 0,25-2 0,-25 2 15,29 1-15,-29-1 0,31 3 16,-17 0-16,-1 0 0,0 2 16,-2-1-16,-4 1 0,-1 2 15,-3 2-15,-2 2 0,-3 1 16,-2 1-16,-4-1 0,-2-1 0,0 3 16,-1 0-16,-2 3 0,0 0 15,2-2-15,2-2 0,1-2 16,2-1-16,5-3 0,4-1 15,3-2-15,5-3 0,4-3 16,1-4-16,2-1 0,2-2 16,2 0-16,1 1 0,0-3 15,-1 0-15,-2-1 0,-3-1 16,3-4-16,-3 2 0,-4-2 16,-3 1-16,-2 1 0,-2 4 0,0 2 15</inkml:trace>
  <inkml:trace contextRef="#ctx0" brushRef="#br0" timeOffset="25295.7614">10338 5698 0,'0'0'0,"0"0"16,0 0-16,0 0 0,10 20 0,-10-20 16,6 24-16,-6-24 0,7 39 15,-3-14-15,2 4 16,2 4-16,1 0 0,5 11 0,1-1 15,1-2-15,-1-2 0,4 7 16,-1-1-16,0-6 0,0-4 16,2 0-16,-2-4 0,-1-6 15,-2-3-15,-1-5 0,-2-4 16,-5-3-16,0-3 0,0-1 16,-2-3-16,1-3 0,-1-4 0,0-2 15,-1-2-15,-1-7 0,-1-3 16,1-3-16,-1-5 15,0-6-15,0-4 0,-1 9 0,0 3 16,1 5-16</inkml:trace>
  <inkml:trace contextRef="#ctx0" brushRef="#br0" timeOffset="25436.3919">10896 5691 0,'0'0'0,"0"0"16,0 0-16,0 0 0,26 15 15,-26-15-15,21 18 0,-12-9 16,-1-1-16,-2-2 0</inkml:trace>
  <inkml:trace contextRef="#ctx0" brushRef="#br0" timeOffset="26483.1592">4214 6995 0,'0'0'0,"0"0"0,0 0 16,34-2-16,-19 2 0,8-1 16,6-1-16,8 0 0,2-1 0,7 2 15,5 0-15,15 0 0,-2 0 16,18-1-16,-2 0 15,-3 0-15,-3 1 0,17 0 0,1 0 16,3 4-16,-9 2 0,30 0 16,-14-2-16,-22-1 0,-16 1 0,-6 7 15,-2 5-15,-18-5 0,-13-3 16,-7-3-16</inkml:trace>
  <inkml:trace contextRef="#ctx0" brushRef="#br0" timeOffset="28998.7062">6593 6642 0,'0'0'0,"0"0"16,0 0-16,0 0 0,0 0 0,-22 10 16,22-10-16,-22 13 0,22-13 15,-31 19-15,11-8 16,-2 1-16,0 2 0,0 0 0,-4 2 16,-5 3-16,3-3 0,2 1 15,3-1-15,5-3 0,3 0 16,6-3-16,5-2 0,5-4 15,7 0-15,4-4 0,8-1 16,2-1-16,3 0 0,9-3 16,4-2-16,0 0 0,1 0 0,1 1 15,-1-2-15,6 4 0,-5 3 16,-6-1-16,-5-2 16,-6 2-16,-5 2 0,-5 2 0,-4 3 15,-2 2-15,-6 2 0,-9 0 16,-7 1-16,-5 2 0,-2 3 15,-9 2-15,-7 2 0,0 1 16,-2-2-16,-11 5 0,-1-1 16,3-3-16,4-1 0,-5 3 15,5-1-15,7-3 0,10-3 0,6-3 16,2-3-16,7-1 0,4-3 16,8 2-16,6 1 15,5-7-15,4-3 0,10-2 0,6-4 16,4 1-16,2 0 0,5-2 15,3 0-15,0 2 0,1-2 16,6 2-16,-3-1 0,-4 4 16,-4 2-16,-6 0 0,-3 2 15,-8 2-15,-5 3 0,-7 3 0,-4 3 16,-6 1-16,-2 2 0,-10-1 16,-7-1-16,-1 3 0,-3 3 15,-3 1-15,-4 1 0,2-3 16,-1-2-16,2 0 0,-1 0 15,3-2-15,1-1 0,2 1 16,1 0-16,2-7 0,4-5 0,1 0 16,2-2-16,4 2 15,0-1-15,5 0 0,2-3 16,2 0-16,2-1 0,-3 0 0,-2 1 16,1 0-16,0 1 0,0 0 15</inkml:trace>
  <inkml:trace contextRef="#ctx0" brushRef="#br0" timeOffset="29201.786">6513 7122 0,'0'0'0,"0"0"0,0 0 15,-6 18-15,6-18 0,0 0 16,-9 28-16,3-16 0,2 1 0,-2-1 15,1 0-15,0-2 16,-1-2-16,0 0 0,0 0 16,0-1-16,1-2 0,0 0 15,1-2-15,2 1 0</inkml:trace>
  <inkml:trace contextRef="#ctx0" brushRef="#br0" timeOffset="29514.261">6338 7171 0,'0'0'0,"0"0"16,0 0-16,0 0 0,0 0 0,0 0 15,0 0-15,0 0 0,-12 29 16,12-29-16,-2 28 16,2-14-16,0 1 0,3-2 0,4 2 15,0-2-15,5-1 0,3 0 16,2-2-16,2 0 0,2-2 15,9 0-15,3 0 0,-1-2 16,0-2-16,6-2 0,1-2 16,-3-1-16,-6-2 0,-1 0 15,-3-2-15,-4 2 0,-3 0 0,-5-3 16,-3-4-16,-1-1 0,-3 0 16,-6-2-16,-2-3 15,-1 0-15,1-1 0,-3 4 0,4 1 16,-2 4-16</inkml:trace>
  <inkml:trace contextRef="#ctx0" brushRef="#br0" timeOffset="29717.3758">7275 6690 0,'0'0'0,"0"0"0,0 0 0,0 0 16,10 22-16,-10-22 0,1 26 15,-1-11-15,-1 2 0,0-1 16,-1 1-16,-1-1 0,2-1 16,-2-1-16,0-1 0,-2-2 15,1-2-15,1-2 0,-1 0 16,1-2-16</inkml:trace>
  <inkml:trace contextRef="#ctx0" brushRef="#br0" timeOffset="30108.014">7213 6727 0,'0'0'0,"0"0"16,0 0-16,21-6 0,-21 6 0,0 0 15,31-10-15,-18 8 0,2 0 16,1 2-16,4-1 16,-1 1-16,-3 1 0,6-1 0,0 0 15,-2 0-15,-1 2 0,-3-1 16,-3 1-16,-3 2 0,-3 2 15,-7 1-15,-6 3 0,-2-2 16,-2 3-16,-6 1 0,-6 2 16,-2 1-16,1-1 0,-4 2 15,-3 2-15,-4 1 0,3-1 0,5-2 16,4-1-16,6-3 0,3-4 16,4 0-16,2-1 15,7-3-15,5-1 0,8-1 16,9-2-16,-6-2 0,4-1 0,10-1 15,4-3-15,-2 2 0,0 0 16,-1-1-16,2 0 0,-4 0 16,-4 2-16,-1 2 0,-5 0 15,-8 0-15,-4 0 0,-2 0 16,1 0-16,-3 1 0</inkml:trace>
  <inkml:trace contextRef="#ctx0" brushRef="#br0" timeOffset="30295.4839">7045 7129 0,'0'0'16,"0"0"-16,0 0 0,0 0 0,27-4 15,-27 4-15,39-7 16,-17 3-16,3-2 0,4 0 0,5-1 16,8-2-16,0-1 0,1 1 15,1-1-15,4 0 0,-6 1 16,-4 2-16,-5 0 15,-6 2-15,-3 1 0,-6 1 0,-2 1 16,-4 0-16</inkml:trace>
  <inkml:trace contextRef="#ctx0" brushRef="#br0" timeOffset="30732.9797">7377 7136 0,'0'0'0,"0"0"16,0 0-16,0 0 0,0 0 0,0 0 15,0 0-15,0 0 0,0 0 16,-6 25-16,6-25 16,0 0-16,-10 22 0,10-22 15,0 0-15,-10 19 0,7-14 0,-2 1 16,2-1-16,0-1 0,0-1 16,0 1-16,2-1 15,0 0-15,1 0 0,0-3 0,3 2 16,3-2-16,2-1 0,3-1 15,3 0-15,1-1 0,2 0 16,4 1-16,1 0 0,0 2 16,0 0-16,3 2 0,-1-1 15,-3 1-15,-3 0 0,0 2 16,-3 1-16,-1 1 0,-2 3 0,-6-2 16,-2 1-16,-4 0 0,-1 0 15,-4 4-15,-3 3 16,-2-3-16,-2 0 0,-5-1 0,-5-1 15,1 1-15,1-2 0,-2 0 16,-2 0-16,-6 0 0,2-3 16,3-3-16,0-2 0,-1-3 0,4-1 15,-2-7-15,1-5 16,4 3-16,4 2 0,1 2 0</inkml:trace>
  <inkml:trace contextRef="#ctx0" brushRef="#br0" timeOffset="38326.3662">6326 7891 0,'0'0'0,"0"0"16,0 0-16,2 17 0,-2-17 0,2 26 16,-4-7-16,1 0 15,0 1-15,0 4 0,0 3 16,0 3-16,-1-3 0,1-5 0,0-3 15,0-2-15,0-1 0,0-4 16,0 0-16,1-3 0</inkml:trace>
  <inkml:trace contextRef="#ctx0" brushRef="#br0" timeOffset="38467.0401">6018 8040 0,'0'0'0,"0"0"0,0 0 0,0 0 15,0 0-15,0 0 0,0 0 16,0 0-16,19 28 0,-19-28 16,23 20-16,-23-20 0,31 17 0,-17-9 15,0-2-15,-3 0 0</inkml:trace>
  <inkml:trace contextRef="#ctx0" brushRef="#br0" timeOffset="38779.4882">6680 7962 0,'0'0'0,"0"0"0,0 0 15,0 0-15,0 0 0,0 0 16,0 0-16,0 0 0,0 0 0,-31 16 16,31-16-16,-42 24 15,17-11-15,-4 1 0,-3 2 16,-12 4-16,-1 3 0,-3 0 16,2-2-16,-8 4 0,3-2 0,-1 1 15,8-3-15,10-7 0,7-4 16,7-1-16,5 0 0,8-1 15,3-1-15,13-4 0,9-3 16,6-2-16,6-3 0,6-1 16,5 0-16,4-3 0,3 0 0,11-2 15,-1 0-15,4-2 16,-4 0-16,-4-1 0,-2 1 16,-9 3-16,-7 1 0,-10 2 0,-7 2 15,-7 3-15,-5 3 0,-2-1 16,-1 0-16,-1 0 0</inkml:trace>
  <inkml:trace contextRef="#ctx0" brushRef="#br0" timeOffset="38951.3266">6283 8336 0,'0'0'0,"0"0"16,0 0-16,-21 19 0,12-9 0,-1 4 15,-1 2-15,0 0 0,0 2 16,-1 4-16,-2-1 0,3-1 15,1-4-15,1-2 0,0-1 16,5-3-16,0-1 0,4-5 16,4-5-16,-4 1 0,1-3 0,-1 3 15</inkml:trace>
  <inkml:trace contextRef="#ctx0" brushRef="#br0" timeOffset="39248.1962">6444 8221 0,'0'0'0,"0"0"0,0 0 15,0 0-15,0 0 0,-8 26 16,8-26-16,-15 30 0,7-12 0,-1 4 16,0 3-16,2 1 15,1 2-15,2 2 0,0-2 16,5-4-16,3-2 0,5-2 16,4-4-16,2-3 0,4-5 0,5-2 15,5-5-15,6-1 0,0-1 16,1-5-16,0-1 0,-4-1 15,-2-1-15,-5 0 0,-4 1 16,-4 0-16,-5 0 0,-4-2 16,-4-1-16,-4-1 0,-4-1 0,-7 1 15,-7 1-15,-1 1 16,2 2-16,-2-2 0,0 2 16,5-1-16,3 4 0,1-1 0</inkml:trace>
  <inkml:trace contextRef="#ctx0" brushRef="#br0" timeOffset="39435.6876">7179 8055 0,'0'0'0,"0"0"0,0 0 15,0 0-15,0 0 0,19 23 0,-19-23 16,0 0-16,19 24 0,-14-13 15,1 0-15,-2-1 0,0-1 0,0-1 16</inkml:trace>
  <inkml:trace contextRef="#ctx0" brushRef="#br0" timeOffset="39623.2361">7058 8271 0,'0'0'0,"0"0"0,0 0 15,0 0-15,0 0 0,0 0 16,27 12-16,-27-12 0,0 0 0,30 12 16,-30-12-16,27 10 15,-14-4-15,-1-1 0,0 2 16,-1-1-16,-1 0 0,-1-1 0</inkml:trace>
  <inkml:trace contextRef="#ctx0" brushRef="#br0" timeOffset="39763.8004">7082 8539 0,'0'0'0,"0"0"0,0 0 0,0 0 16,0 0-16,0 0 0,0 0 15,29-10-15,-29 10 0,33-17 0,-11 6 16,2-2-16,0 0 0,4-4 16,2 0-16,3-2 0,-6 3 15,-3 2-15</inkml:trace>
  <inkml:trace contextRef="#ctx0" brushRef="#br0" timeOffset="40091.8961">7496 8011 0,'0'0'0,"0"0"16,0 0-16,0 0 0,0 0 0,33-7 15,-33 7-15,27-7 0,-27 7 16,34-7-16,-13 4 0,0-2 15,-2 1-15,0 0 0,-2 0 16,-1 1-16,-3 0 0,-1 1 16,-1 0-16,-3 1 0,-1 2 0,-4 1 15,-2 0-15,-3 4 0,-4 1 16,-4 3-16,-3 3 0,-3 2 16,-1 2-16,-7 7 0,-3 3 15,2-2-15,1 2 0,-4 2 16,-1-1-16,4-4 0,1-2 15,1-3-15,1-1 0,0-3 16,3-2-16,1-3 0,3-3 16,3-3-16,3 0 0,-1-1 0</inkml:trace>
  <inkml:trace contextRef="#ctx0" brushRef="#br0" timeOffset="40263.7807">7421 8103 0,'0'0'0,"0"0"16,0 0-16,18-2 0,-18 2 0,27-1 15,-7 1-15,1 1 0,1 1 0,2 0 16,3-1-16,7 4 16,-2 1-16,-1 0 0,3-1 15,-5 0-15,-1 0 0,1 0 0,-4 2 16,-6-3-16,-5 0 0,-6 2 16,-6 2-16,-1-1 0,0-3 15,1 1-15</inkml:trace>
  <inkml:trace contextRef="#ctx0" brushRef="#br0" timeOffset="40451.29">7434 8368 0,'0'0'0,"0"0"0,0 0 16,0 0-16,0 0 0,30-11 0,-30 11 16,34-8-16,-15 2 0,1 2 15,4-2-15,0 0 0,2 1 16,0-2-16,-1 3 0,4-3 15,-3 2-15,-3 2 0,-3 2 16,-5 1-16,-6 0 0,0 1 16,-2-1-16,-2 0 0</inkml:trace>
  <inkml:trace contextRef="#ctx0" brushRef="#br0" timeOffset="40623.128">7405 8542 0,'0'0'0,"0"0"16,0 0-16,0 0 0,0 0 0,0 0 15,35-7-15,-35 7 16,41-11-16,-15 5 0,2-1 16,3 1-16,-1-2 0,12-1 15,0 0-15,-4 0 0,0 2 0,-2-3 16,-3 2-16,-9 1 0,-4 1 16,-3 1-16,-4 2 0,-2-1 15</inkml:trace>
  <inkml:trace contextRef="#ctx0" brushRef="#br0" timeOffset="40888.8129">7661 8254 0,'0'0'0,"0"0"0,0 0 0,0 0 16,0 0-16,0 0 0,0 0 15,9 31-15,-9-31 0,5 33 16,0-9-16,-4 2 0,1 1 15,0 0-15,0 1 0,1 8 16,-1-1-16,-2-5 0,0 0 16,0-4-16,0-2 0,0-1 15,-1-3-15,0-8 0,0-2 0,-1-1 16,1-3-16,-1-3 0,-1-3 16,-1 0-16,2 0 0,0 0 15</inkml:trace>
  <inkml:trace contextRef="#ctx0" brushRef="#br0" timeOffset="53294.434">4998 6052 0,'0'0'0,"0"0"16,0 0-16,-19-6 0,19 6 0,-22-4 16,22 4-16,-31-4 15,13-2-15,-3 1 0,-2 0 16,-2 0-16,-2 1 0,-9-2 15,-3 1-15,2 2 0,-1-1 16,-12 2-16,-1 2 0,0-1 16,1 0-16,-9 1 0,1 1 15,1 2-15,3 2 0,-12 2 0,0 2 16,9 3-16,3 3 0,-3 1 16,-2 2-16,3-5 0,4-2 15,-9 6-15,-1 2 0,7 4 16,5 5-16,-28 9 0,8-5 15,28-9-15,1 1 0,-18 15 16,-2 2-16,11-5 0,9-3 0,-4 0 16,-2-1-16,12 0 0,4-1 15,6 6-15,-1 6 0,2-7 16,2-6-16,2-1 0,1 1 16,9 3-16,7 2 0,-2-4 15,1-2-15,3-11 0,1 2 16,3 2-16,2 0 0,1 0 15,3-4-15,5 7 0,3 4 16,-1-9-16,0-5 0,1 3 16,1 2-16,3-1 0,-1-1 0,6 1 15,1 1-15,0-1 0,-2-2 16,7-3-16,4-1 0,0 0 16,-2-1-16,5 0 0,4 1 15,-2-4-15,-3 2 0,7-1 16,6 0-16,-4-1 0,-1-2 0,9 2 15,2-1-15,-3 0 16,2-1-16,1 0 0,1 2 16,-4-4-16,-4-1 0,7 1 15,3-1-15,-4 1 0,-3 1 0,28 2 16,-6 1-16,-6-3 0,-6-5 16,7 1-16,2 0 0,-8 2 15,-6 1-15,8 3 16,6 1-16,-8-2 0,-5 0 0,4-2 15,6 3-15,-3-3 0,-1-1 16,7-1-16,3 0 0,-8 0 16,-7 3-16,5 0 0,5 0 15,-5-2-15,-2-2 0,9 0 16,4-2-16,-3 4 0,-4 4 0,6-5 16,2-3-16,-5 2 0,-5 0 15,6 0-15,5-1 0,-5-5 16,-7-2-16,8 2 0,7 4 15,-10-1-15,-5-3 0,6 2 16,0-1-16,-5 0 0,-3 0 0,3-1 16,4 1-16,-10-6 15,-4-1-15,0 4 0,1 2 0,-3 2 16,0-2-16,0-2 0,1-2 16,-7 1-16,-2 1 0,1-2 15,5-2-15,-5-2 0,-4-4 16,1 1-16,1 0 0,-11 0 15,-4 1-15,-1-7 0,0-2 16,-7 3-16,-3 3 0,-5-4 16,-3-3-16,-4-1 0,-2 0 0,-9-2 15,-4-1-15,2 10 16,3-2-16,-12-5 0,-7-3 16,0 1-16,-1 1 0,-5-5 15,-3-3-15,-1 0 0,0 2 0,-7-2 16,-5 0-16,-2 4 0,-1-1 15,-6 2-15,-3 1 0,3 1 16,2-3-16,-32-11 0,-3 5 16,10 5-16,5 7 0,-1-2 15,-2-1-15,7 3 0,4 1 0,-5 0 16,-8 1-16,4 6 0,5 5 16,-7-6-16,-5-3 0,7 1 15,2 1-15,-7 5 0,-4 3 16,4 0-16,2 1 0,-3-4 15,-3-1-15,6 3 0,2 3 0,-8-2 16,-1-2-16,1-1 16,2 2-16,-5-1 0,-3 0 15,6 4-15,3 1 0,-7-1 0,-4-1 16,4 6-16,2 2 0,-8 0 16,-7-2-16,6 1 0,6 1 15,-16 3-15,-10 4 0,3-1 16,5 2-16,-12 18 15,-8 9-15,38-9 0,28-9 0,16-4 16</inkml:trace>
  <inkml:trace contextRef="#ctx0" brushRef="#br0" timeOffset="75934.0517">8702 10990 0,'0'0'0,"0"0"16,0 0-16,0 0 0,0 0 0,0 0 15,0 0-15,0 0 0,0 0 0,0 0 16,0 0-16,0 0 15,0 0-15,0 0 0,0 0 16,25-5-16,-25 5 0,0 0 0,0 0 16,0 0-16,0 0 0,29-6 15,-29 6-15,0 0 16,26-1-16,-15 0 0,0 0 16,2 1-16,0 0 0,0-1 15,1 1-15,0-1 0,2 1 0,-2 0 16,3 0-16,-1 0 0,2 1 15,-2-1-15,1 0 0,1 0 16,-1 0-16,3 0 0,1 1 16,4 0-16,-1 0 0,-1-1 15,0 1-15,1 0 0,0 1 0,1-1 16,-1 1-16,-1-4 0,-2 1 16,1 0-16,0 0 0,0 1 15,1 2-15,0-2 0,1 0 16,-2 0-16,1 0 0,-1 1 15,3-1-15,-1 0 0,2-1 0,2-1 16,0 2-16,-3 0 16,1 1-16,1 0 0,2-1 0,-3 0 15,-1 0-15,-1 0 0,0-1 16,2 2-16,1 0 0,0-1 16,-2 0-16,-1 0 0,-1 0 15,2 2-15,0-1 16,0-1-16,2 0 0,-2-1 0,-1 1 15,1 0-15,0 1 0,0 1 16,1 0-16,-2-1 0,-1-2 16,2 1-16,1 1 0,0 0 15,2-2-15,-2-1 0,1 0 16,-1 2-16,1 2 0,0 1 16,2-2-16,-3 0 0,0-2 0,0 1 15,1 1-15,0 0 0,1 0 16,-2-2-16,0-1 0,-1 1 15,1 1-15,2-1 0,2 0 16,-3 0-16,-1-1 0,0 1 16,1 1-16,0 0 0,3 0 0,-3-1 15,-1-1-15,0 1 0,1 1 16,0-2-16,1 0 0,-2 0 16,0 2-16,0 0 0,2-1 15,0 0-15,1-2 0,-1 1 16,-2 1-16,-1 1 0,2-1 15,0 1-15,1-1 0,-2 1 16,0 1-16,-1-1 16,2 1-16,0-1 0,2-1 0,-2 1 0,-1 1 15,-1 0-15,0-1 16,3 1-16,2 1 0,-3 0 16,-1-1-16,-1-1 0,0 1 15,3-1-15,1 0 0,-3 0 16,-1 0-16,0 0 0,-1 1 0,2 0 15,3 1-15,-2-2 0,-2-1 16,-1 0-16,0 1 0,2 0 16,-1-1-16,0 0 0,1 1 15,-2 0-15,-1 0 0,0 0 16,2 0-16,0 2 0,1 1 0,0-2 16,-2-1-16,-1-2 0,0 1 15,2 0-15,1-1 0,-2 2 16,0 0-16,-2 0 0,0 0 15,0 0-15,-1-1 0,1 0 16,2-1-16,-1 0 0,-1 0 0,0 1 16,-1-1-16,1 1 15,0 0-15,1 0 0,2 1 16,-3-2-16,-1 0 0,2 1 0,1 1 16,-1-2-16,0 1 0,0 0 15,0 1-15,-1 0 0,-1 0 0,2 0 16,1 1-1,-2-1-15,-1-1 0,0 1 0,0-1 16,0 1-16,0 0 0,1 1 16,1 0-16,0-1 0,-1-1 15,-1 0-15,-1 0 0,0 1 16,0 0-16,2 0 0,2 0 16,-2 0-16,0-1 0,-1 0 15,-1 1-15,0-2 0,-1 1 0,4 1 16,0 1-16,-1-1 0,-1-3 15,-1 2-15,-2 0 0,1 1 16,0 1-16,1-1 0,1 0 16,-2 0-16,1-1 0,-1 1 15,-1-1-15,-3 2 0,0 0 0,2-1 16,2 0-16,-1 0 0,1 0 16,-1 1-16,-2-1 0,1 2 15,-1-2-15,2 0 0,1 0 16,-1 0-16,-1 1 0,0 0 15,-1 0-15,0 0 0,-2 0 0,-1-1 16,0 0-16,1 0 16,-2 2-16,0-2 0,0-2 15,0 2-15,1 0 0,0 0 16,-1 0-16,-1 0 0,-1 2 16,-2-2-16,1 1 0,-2-1 15,-2 1-15,1-1 0,-1 0 16,1 0-16,-2-1 0,1 1 0,-1 1 15,1-1-15,-2-1 0,0 1 16,0 1-16,1 1 0,-1-2 16,0 0-16,1-2 0,-2 1 15,0 1-15,0 1 0,1 2 16,-1-2-16,1-1 0,-1 1 16,0 0-16,-2-1 0,3 0 0,-3 0 15,2 0-15,-2 0 0,2 1 16,-2-1-16,2 0 0,-2 0 15,0 0-15,0 0 0,0 0 16,0 0-16,0 0 0,0 0 16,0 0-16,0 0 0,0 0 0,0 0 15,0 0-15,0 0 0,0 0 16,0 0-16,0 0 0,0 0 16,0 0-16,0 0 0,0 0 15,0 0-15,0 0 0,0 0 16,0 0-16,0 0 15,0 0-15,0 0 0,0 0 0,-4 4 16,4-4-16,0 0 0</inkml:trace>
  <inkml:trace contextRef="#ctx0" brushRef="#br0" timeOffset="78199.5327">9233 11060 0,'0'0'0,"0"0"16,0 0-16,0 0 0,0 0 0,0 0 15,0 0-15,-34-3 0,34 3 16,-23-3-16,23 3 0,-26-3 16,14 1-16,-2 0 0,-2 1 15,0-1-15,-2-2 0,1 1 16,-1 0-16,0-1 0,2-1 0,-1 0 16,1 0-16,-2-2 0,2 0 15,-6-1-15,-2-2 0,2 1 16,1-3-16,2 2 0,0 0 15,0-1-15,0 1 0,1-1 16,0 0-16,1-1 0,1 0 0,0-1 16,1 0-16,1-1 15,0 0-15,2 0 0,0 1 16,2-2-16,1 1 0,1-2 16,-1 0-16,1 1 0,0 0 0,1 1 15,0-1-15,2-1 0,-1 0 16,2-1-16,0 2 0,2-2 15,1-1-15,1 1 0,0-1 16,0 2-16,1-1 0,1 0 16,1 1-16,0-1 0,2 0 0,1-1 15,-1 0-15,1 2 0,-1 2 16,2-3-16,1-3 16,1 2-16,0 2 0,4-1 15,0-2-15,0 1 0,0-1 0,0 0 16,1 2-16,-1 1 0,0 0 15,6-3-15,2-2 0,-1 3 16,-2 1-16,2-2 0,1 1 16,-2-1-16,1-1 0,-1 3 15,3 3-15,0-1 0,1 1 0,0 0 16,1 2-16,0-1 0,1 2 16,1-2-16,3 0 0,-3 2 15,-1 1-15,1-1 0,2-1 16,0 2-16,1 2 0,0 0 15,0 0-15,1-2 0,1 1 16,3 0-16,0 1 0,-1 0 16,-1-1-16,1 1 0,1 0 15,-1 2-15,0-1 0,0 2 0,1-1 16,-1 3-16,-1 2 0,0-3 16,0 2-16,1 0 15,2 0-15,-2 2 0,-2-1 0,2 1 16,1 1-16,0 0 15,-1 1-15,-1 1 0,0 1 0,0-1 16,0 1-16,-2 1 0,0 0 16,2 1-16,1-1 0,-1 0 15,-1 3-15,-2 0 0,-3 0 16,2-1-16,0 0 0,1 1 16,1 0-16,-3 2 0,-1 0 0,1-2 15,2 2-15,-1 0 0,-2-1 16,-3 3-16,-2 3 0,1-3 15,0 0-15,0 1 0,-1 1 16,-1-1-16,-2 1 0,-1-1 16,0 0-16,-3 2 0,-1-2 0,-3-1 15,-1 2-15,1-1 0,0-2 16,0 3-16,-1 0 0,0-2 16,-2 1-16,1 2 0,1 0 15,-1 1-15,-2 1 0,1-1 16,-2-1-16,0-1 0,-2 2 15,0 0-15,1 0 0,-2-3 16,0 0-16,0 0 0,-1 2 16,0 0-16,1 1 0,-1-1 15,0 0-15,0 2 0,0 1 16,-1 0-16,-1 0 0,-1-1 16,-1 1-16,1-1 0,-1 0 15,0 0-15,-2 0 0,1 1 16,-2 1-16,1 0 0,0-2 0,0 1 15,-1-1-15,1 0 0,-2 0 16,1 0-16,-1 0 0,0 0 16,1 1-16,-1-1 0,0 1 15,0-2-15,-2-1 0,-1 0 16,0-1-16,-2 0 0,-1 1 0,-2 0 16,0-1-16,0 0 0,-1-2 15,-2 0-15,-1 0 0,-1-2 16,0-2-16,-5 2 0,-1 0 15,1-3-15,0-1 0,-2-3 16,1-1-16,1-2 0,3 0 0,4 0 16,3 0-16,3 0 0</inkml:trace>
  <inkml:trace contextRef="#ctx0" brushRef="#br0" timeOffset="79137.0137">12303 11053 0,'0'0'0,"0"0"16,0 0-16,0 0 0,0 0 0,0 0 15,0 0-15,0 0 16,0 0-16,0 0 0,0 0 15,0 0-15,0 0 0,0 0 0,0 0 16,-24 3-16,24-3 0,0 0 16,0 0-16,0 0 15,0 0-15,0 0 0,-21 17 16,21-17-16,0 0 0,0 0 0,0 0 16,-15 16-16,15-16 0,0 0 15,-7 19-15,6-13 0,2-1 0,0 1 16,0 0-16,2 0 15,0-1-15,2 1 0,2 0 16,0 0-16,-1-1 0,3 0 0,1-1 16,0 1-16,1 1 0,2-2 15,1 0-15,1 1 0,-1 0 16,-1-1-16,1 0 0,-1 0 16,-1-1-16,0-1 0,0 0 15,-1-1-15,0 1 0,0-2 16,0-2-16,-2 1 0,0 0 15,-1-1-15,-2-2 0,1 1 0,0 0 16,-2-1-16,1 0 16,-2 0-16,0-1 0,0 0 0,-1 0 15,-1 0-15,0 1 0,1 0 16,-2-2-16,-1 1 16,-1-2-16,0 2 0,-2-1 0,2-1 15,1 2-15,-2-1 0,-1 1 16,-1 1-16,1-1 0,-1-1 15,-2-2-15,1 1 0,0 0 16,0 2-16,-2-1 0,0 2 16,1 1-16,-2 1 0,0-2 15,0 0-15,-2 0 0,-1 0 16,0-1-16,-1 1 0,-1 1 0,0-1 16,-1 0-16,2 0 0,1 1 0,1 0 15</inkml:trace>
  <inkml:trace contextRef="#ctx0" brushRef="#br0" timeOffset="82980.6216">13317 10340 0,'0'0'0,"0"0"0,0 0 0,0 0 15,0 0-15,24-12 0,-24 12 16,29-11-16,-12 3 0,7-3 16,6-2-16,3-1 0,5 1 15,15-10-15,4-2 0,12-6 16,-1 1-16,13-5 0,0 0 15,5-2-15,-7 3 0,7-3 16,-4 1-16,-10 7 0,-7 4 0,14-6 16,-17 9-16,-18 5 0,-11 5 15,-9-1-15,-6 2 16,-12 7-16,-1 1 0,-2 0 0</inkml:trace>
  <inkml:trace contextRef="#ctx0" brushRef="#br0" timeOffset="83230.5587">14906 9336 0,'0'0'15,"0"0"-15,0 0 0,33-4 16,-18 0-16,6 1 0,4-1 15,3 1-15,-1-1 0,15-2 0,4 0 16,6 0-16,-6 1 0,3-1 16,1-1-16,-1-2 0,-8 3 15,-5 1-15,-3 3 0,-6-1 16,-5 1-16,-5 0 0,-4-1 16,-3 2-16</inkml:trace>
  <inkml:trace contextRef="#ctx0" brushRef="#br0" timeOffset="83464.9421">15358 9319 0,'0'0'0,"0"0"0,0 0 0,-21 20 15,21-20-15,-22 28 0,7-8 16,-3 3-16,-2 2 0,-8 11 16,-2 1-16,-4 7 0,2-3 15,1-2-15,0-2 0,-1-2 16,5-6-16,6-6 0,4-6 15,5-4-15,2-5 0,7-4 16,3-4-16,5-8 0,2 0 0,5-9 16,5-6-16,-2-2 0,0 0 15,-2 5-15,-4 4 0,-1 3 16</inkml:trace>
  <inkml:trace contextRef="#ctx0" brushRef="#br0" timeOffset="83636.848">15322 9464 0,'0'0'0,"0"0"15,0 0-15,0 0 0,0 0 0,18 24 16,-18-24-16,2 36 0,-3-14 15,-3 6-15,0 2 16,-2 3-16,1 1 0,-3 8 0,-1 1 16,0 2-16,-1-7 0,2-7 15,1-6-15,2-6 0,1-3 16,2-9-16,2-7 0,1-4 16,0-4-16,1 4 0,-1-2 15,0 3-15</inkml:trace>
  <inkml:trace contextRef="#ctx0" brushRef="#br0" timeOffset="83793.0218">15464 9543 0,'0'0'0,"0"0"15,0 0-15,0 0 0,0 0 0,29 17 16,-29-17-16,0 0 0,23 19 16,-14-10-16,0-1 0,1 0 15,1 0-15,0-3 0,1-4 16,0 0-16,0-2 0,-1 1 15,-2-1-15,-1 1 0</inkml:trace>
  <inkml:trace contextRef="#ctx0" brushRef="#br0" timeOffset="83949.302">15813 9400 0,'0'0'16,"0"0"-16,0 0 0,29-12 16,-13 7-16,4 0 0,4-1 15,1 1-15,3 1 0,8-4 16,2 0-16,-2 0 0,-1 1 0,6 0 15,-2 0-15,-7 2 16,-6 1-16,-7 2 0,-7-2 16,-2 2-16,-2 0 0,-2 0 0</inkml:trace>
  <inkml:trace contextRef="#ctx0" brushRef="#br0" timeOffset="84121.2074">15869 9562 0,'0'0'0,"-2"7"15,-2 3-15,0 2 0,-1 2 0,0 3 16,-2 4-16,0 3 16,0-1-16,0-2 0,1-4 15,-1-2-15,2-2 0,-1-5 0,1-4 16,-1-3-16,1-3 0,0 0 16,2 1-16,0-1 0</inkml:trace>
  <inkml:trace contextRef="#ctx0" brushRef="#br0" timeOffset="84324.297">15826 9568 0,'0'0'16,"0"0"-16,0 0 15,0 0-15,0 0 0,20-15 0,-20 15 16,0 0-16,26-6 0,-15 8 16,1 2-16,-1 1 0,0 1 15,-1 2-15,0 2 0,-2 2 16,-2 3-16,0 2 0,-3 2 16,-2 4-16,-1-1 0,-2-2 15,-1-4-15,-2-1 16,-1-3-16,-3-3 0,-2-2 15,0-3-15,0-2 0,-3-5 0,-4-4 16,4 2-16,2 1 0,1 0 0</inkml:trace>
  <inkml:trace contextRef="#ctx0" brushRef="#br0" timeOffset="84511.7496">15937 9142 0,'0'0'0,"0"0"16,0 0-16,0 0 0,28 17 0,-28-17 15,21 37-15,-9-9 16,0 5-16,6 20 0,2 7 16,0-2-16,-1-3 0,3 9 0,2 8 15,0-10-15,-2-9 0,3 0 16,0-7-16,-5-10 0,-3-7 16,-4-8-16,-3-4 0,-2-8 15,-2-4-15,-1-2 0,-2-1 16,-1 0-16</inkml:trace>
  <inkml:trace contextRef="#ctx0" brushRef="#br0" timeOffset="84730.5423">16315 9456 0,'0'0'0,"0"0"16,0 0-16,-6 25 0,6-25 15,-11 33-15,-1-9 0,-1 2 16,1 3-16,-4 9 0,-2 0 15,-1-4-15,1-2 0,-4 0 16,2-6-16,2-6 0,2-4 16,-1-9-16,2-8 0,1-8 0,3-3 15,1-12-15,3-9 16,0 6-16,3 5 0,-1 5 0</inkml:trace>
  <inkml:trace contextRef="#ctx0" brushRef="#br0" timeOffset="84871.1038">16310 9059 0,'0'0'0,"0"0"16,0 0-16,21 13 0,-21-13 0,18 20 15,-5-5-15,-1 2 0,0-1 16,1 1-16,1-2 0,2 2 16,-3-3-16,-2-2 0</inkml:trace>
  <inkml:trace contextRef="#ctx0" brushRef="#br0" timeOffset="85042.9957">16736 9012 0,'0'0'0,"0"0"0,0 0 0,0 0 15,16 19-15,-16-19 0,5 21 16,-2-10-16,-1 0 0,0 0 15,-1 0-15,0-1 0,0-3 0,0 0 16</inkml:trace>
  <inkml:trace contextRef="#ctx0" brushRef="#br0" timeOffset="85214.8606">16529 9182 0,'0'0'0,"0"0"16,0 0-16,0 0 0,0 0 15,0 0-15,26-6 0,-26 6 16,33-7-16,-11 6 0,3 4 15,0-5-15,1-3 0,2 0 16,3 1-16,7-1 0,-3 1 0,-5 0 16,-4 2-16,-4 0 0,-3 0 0,-4 1 15</inkml:trace>
  <inkml:trace contextRef="#ctx0" brushRef="#br0" timeOffset="85949.2007">16696 9251 0,'0'0'0,"0"0"16,0 0-16,0 0 0,0 22 0,0-22 15,0 0-15,-5 26 0,5-26 0,-5 20 16,1-9-16,0 1 16,-2 2-16,1-5 0,-2 0 15,1-5-15,0 0 0,1-1 16,0-2-16,3-1 0,1-3 0,3-1 15,3-1-15,0-1 0,2 3 16,2-1-16,3-1 16,0 2-16,0 2 0,0 3 0,0 3 15,-1 1-15,0 4 0,0 2 16,-2-2-16,-2 5 0,-3 2 16,1 3-16,-2 0 0,1 0 15,2-3-15,-1-1 0,1-1 16,-1-2-16,1 0 0,-1-1 15,1-1-15,-1-3 0,0-1 0,-2 0 16,0-1-16,0-2 0,-2 2 16,-2-2-16,-2 0 0,-3 0 15,-3 2-15,-4-4 0,-5 2 16,-1-1-16,-1 0 0,-7-2 16,-3-3-16,4-3 0,1 0 15,4-2-15,3-1 0,2 0 16,4 0-16,3 0 0,4-2 15,6 1-15,4-2 0,9-1 16,4 0-16,4 0 0,3 0 0,12-2 16,6 1-16,1 2 0,0 2 15,13-3-15,2-2 0,-6 3 16,-4 0-16,6-3 0,-1 1 16,-10 1-16,-8 0 0,-7 2 15,-7 1-15,-6 4 0,-3 0 16,-6 2-16,-3-2 0,-5 2 15,-3 1-15,-5 0 0,-4-3 16,1 6-16,-1 2 0,-2 2 16,0 4-16,2 1 0,2 0 0,2 4 15,2 2-15,3 0 0,2 0 16,4 4-16,3 5 0,5-1 16,3-4-16,2 0 0,3-1 15,-2-2-15,0-1 0,0-2 16,2-1-16,-2-3 0,0-2 15,-3-2-15,-1-4 0,-5-2 0,-4-2 16,-3-6-16,-2-1 0,1 1 16,0 2-16,-1 2 0</inkml:trace>
  <inkml:trace contextRef="#ctx0" brushRef="#br0" timeOffset="86464.7842">17067 9238 0,'0'0'0,"0"0"0,0 0 16,-6 22-16,6-22 0,-11 29 16,5-7-16,-1 6 0,0 2 0,-7 11 15,-1-1-15,2 0 0,2-1 16,-1 2-16,2-7 16,1-6-16,1-4 0,0-5 0,1-4 15,-1-3-15,0-3 0,-2-6 16,-2-3-16,3-6 0,1-3 15,0-4-15,2-1 0,2 0 16,0 0-16,-1-2 0,1 5 16,0 2-16,2 3 0,2 3 15,2 4-15,4 0 0,2 2 0,2 4 16,2 1-16,2 3 0,3 2 16,1 0-16,2 0 0,-1 2 15,0-2-15,4 1 0,0-2 16,-3-3-16,-4-1 0,-2-2 15,-4 1-15,-7-2 0,-3 1 16,-8 1-16,-6 1 0,-5 0 16,-3 2-16,-3-2 0,-4-1 15,-6 3-15,-1-1 0,1-1 16,0 0-16,4-1 0,5 1 0,3 0 16,5-1-16,3-1 0,4-2 15,6 2-15,3-3 0,6 2 16,6 1-16,8-2 0,6-3 15,3 0-15,4 0 0,6 1 16,3 0-16,5-2 0,1-2 16,7-1-16,-4 0 0,-3-2 0,-6 0 15,-8 1-15,-6 1 0,-6 0 16</inkml:trace>
  <inkml:trace contextRef="#ctx0" brushRef="#br0" timeOffset="87058.5085">17745 9575 0,'0'0'0,"0"0"15,0 0-15,0 0 0,0 0 0,-1 25 16,1-25-16,-9 20 0,9-20 15,-13 22-15,4-11 16,0 0-16,1-1 0,-2 0 0,-1-2 16,0 0-16,0-4 0,-3 0 15,0-1-15,1-2 0,1-1 0,0-2 16,-1-5-16,2 0 16,1-1-16,-1-4 0,2 0 15,1-1-15,2 2 0,4 0 16,3 0-16,4 1 0,3 2 0,7 1 15,3 1-15,3 2 16,1 3-16,6 1 0,4 1 16,-1 2-16,0-1 0,8 3 0,2 2 15,-5-1-15,-6-1 0,-2 1 16,-3 1-16,-3 0 0,-3 1 0,-2 1 16,-3 1-16,-3 0 15,-2 1-15,-9 1 0,-8 1 16,-5 0-16,-4 2 0,-10-1 15,-11-1-15,-4-2 0,-3-1 0,2-2 16,10 0-16,7-4 0</inkml:trace>
  <inkml:trace contextRef="#ctx0" brushRef="#br0" timeOffset="87870.9607">9715 11103 0,'0'0'0,"0"0"0,0 0 15,0 0-15</inkml:trace>
  <inkml:trace contextRef="#ctx0" brushRef="#br0" timeOffset="91542.6784">8723 11362 0,'0'0'0,"0"0"15,0 0-15,0 0 0,0 0 0,25 3 16,-25-3-16,32 3 0,-32-3 16,39 1-16,-16 0 15,1 0-15,1-1 0,8 0 0,2-1 16,-2 0-16,0 0 0,-1-3 16,-1 0-16,-3-1 0,0 0 15,4-5-15,-1-3 0,-7 3 16,-4 3-16,-4 0 0</inkml:trace>
  <inkml:trace contextRef="#ctx0" brushRef="#br0" timeOffset="91792.6682">9577 11131 0,'0'0'0,"0"0"0,0 0 16,0 0-16,0 0 0,20 23 15,-20-23-15,8 24 0,-6-11 0,0 0 16,-1 1-16,0-1 0,0-1 16,0-1-16,1-3 15,-1-1-15,1 0 0,2-1 0,4-3 16,1-1-16,0 1 0,1-3 16,2-1-16,1-2 0,1 1 0,3-2 15,1 0-15,0 0 16,0-1-16,2 1 0,-3 1 15,0 1-15,-3 1 0,-2 0 16,-1 1-16,-2-1 0</inkml:trace>
  <inkml:trace contextRef="#ctx0" brushRef="#br0" timeOffset="91980.1533">9515 11408 0,'0'0'0,"0"0"0,0 0 16,0 0-16,0 0 0,4 28 0,-4-28 16,0 0-16,6 28 0,-6-28 15,4 23-15,-2-12 0,0-2 16,0-1-16</inkml:trace>
  <inkml:trace contextRef="#ctx0" brushRef="#br0" timeOffset="92323.9253">9542 11455 0,'0'0'16,"0"0"-16,0 0 0,0 0 0,0 0 15,26-12-15,-26 12 0,33-6 16,-14 4-16,-2-1 0,1 1 16,2 0-16,0-1 0,0 1 15,0 1-15,-3 0 0,0-1 16,-1 0-16,-1 0 0,-4 1 15,-2-1-15,-7 4 0,-4 1 16,-3 1-16,-1 0 0,-5 1 0,-4 2 16,-1-1-16,-3 0 0,-6 3 15,-2 1-15,4 1 0,2-1 16,3-1-16,4 0 0,2-2 16,3 0-16,6-2 0,4 1 15,3-2-15,4-1 0,5-1 16,5 0-16,0-2 0,0 1 15,3-1-15,2 1 0,-2 0 0,-1 1 16,0 0-16,-5-2 0,-1 1 16</inkml:trace>
  <inkml:trace contextRef="#ctx0" brushRef="#br0" timeOffset="92511.3859">9423 11696 0,'0'0'0,"0"0"0,0 0 15,11 17-15,-11-17 0,0 0 0,16 24 16,-8-16-16,0 1 0,-1-2 16,1-2-16,-1 0 0,-2-3 15,1 0-15,-2 0 0,-1 0 16</inkml:trace>
  <inkml:trace contextRef="#ctx0" brushRef="#br0" timeOffset="92667.6849">9698 11751 0,'0'0'0,"0"0"16,0 0-16,0 0 0,0 0 0,0 0 15,12 20-15,-12-20 0,0 0 16,0 0-16,13 21 0,-13-21 15,0 0-15,0 0 0,19 8 16,-14-7-16</inkml:trace>
  <inkml:trace contextRef="#ctx0" brushRef="#br0" timeOffset="92823.8585">9886 11757 0,'0'0'0,"0"0"16,0 0-16,0 0 0,0 0 15,0 0-15,0 0 0,7 23 16,-7-23-16,0 0 0,0 0 16,14 17-16,-14-17 0,0 0 0,0 0 15,0 0-15</inkml:trace>
  <inkml:trace contextRef="#ctx0" brushRef="#br0" timeOffset="92964.5399">10036 11765 0,'0'0'0,"0"0"15,0 0-15,0 0 0,0 0 16,0 0-16,19 17 0,-19-17 0,0 0 16,0 0-1,16 15-15,-16-15 16</inkml:trace>
  <inkml:trace contextRef="#ctx0" brushRef="#br0" timeOffset="93198.8682">10315 11450 0,'0'0'0,"0"0"16,0 0-16,0 0 0,0 0 0,3 26 16,-3-26-16,-6 28 15,6-28-15,-8 32 0,6-14 16,1-1-16,-1-1 0,1 0 15,0 0-15,0-3 0,1 1 0,-1-4 16,0 0-16,0-1 0,-1-1 16,1-1-16,0-1 0,0-1 15</inkml:trace>
  <inkml:trace contextRef="#ctx0" brushRef="#br0" timeOffset="93589.4492">10492 11337 0,'0'0'0,"0"0"16,0 0-16,0 0 0,0 0 0,0 0 16,8 27-16,-8-27 0,-2 24 15,2-24-15,-6 37 0,3-17 16,-1 1-16,1-1 0,0 0 16,0-2-16,-1 0 0,0 4 15,-1-2-15,3-1 0,1-1 16,2-2-16,3-2 0,-1 0 0,0-1 15,3-3-15,0-1 16,2-1-16,0-1 0,2-1 0,1 0 16,-1-2-16,1 0 0,6-3 15,3-2-15,-1-1 0,-3 1 16,1-1-16,-2 0 0,0-1 16,-2-1-16,0 0 0,-1-2 15,-1 1-15,0-1 0,-3-2 16,-1-1-16,-2-1 0,0 0 15,-1-6-15,0-3 0,0-2 16,-2 0-16,-2 2 0,-1 1 0,-1 1 16,-1 3-16,1 2 0,0 2 15,0 1-15</inkml:trace>
  <inkml:trace contextRef="#ctx0" brushRef="#br0" timeOffset="96605.0006">12150 11465 0,'0'0'0,"0"0"0,0 0 15,0 0-15,0 0 0,0 0 0,-15-23 16,15 23-16,-19-12 0,19 12 15,-29-13-15,14 7 0,-1 2 16,-2 0-16,-4 2 0,-1 1 16,-1 2-16,-5 6 0,-1 2 15,0 3-15,1 1 0,2 5 16,0 2-16,0 6 0,4 1 16,4 0-16,5 0 15,3-2-15,3-2 0,6-2 0,4-1 16,8-6-16,5-1 0,5-8 0,3-2 15,6-4-15,3-5 0,0-1 16,1-1-16,5-4 0,0-3 16,1-5-1,1-5-15,-7-1 16,-4 0-16,-7 5 0,-5 5 0,-6 6 16,-4 6-16,-4 1 0,-3 3 0,-5 4 15,1 4-15,-2 4 0,0 4 16,-1 3-1,0 3-15,5 1 16,3-1-16,2 0 0,0-3 0,5-3 16,3-2-16,4-2 0,4-2 0,-4-1 15,-3-2-15,-2-2 0</inkml:trace>
  <inkml:trace contextRef="#ctx0" brushRef="#br0" timeOffset="96854.9938">12867 11317 0,'0'0'0,"0"0"15,0 0-15,0 0 0,0 0 0,-23 27 16,23-27-16,-26 34 0,9-14 16,-1 4-16,-1 4 0,3 0 15,0 0-15,1 6 16,3-1-16,4-4 0,4-4 15,7 2-15,7-3 0,3-6 0,2-4 16,5-5-16,3-1 0,3-2 16,0-2-16,0-4 0,-3-2 15,-4 0-15,-4 1 0,-3-1 0</inkml:trace>
  <inkml:trace contextRef="#ctx0" brushRef="#br0" timeOffset="97011.1787">12619 11530 0,'0'0'16,"0"0"-16,0 0 0,0 0 15,35 0-15,-35 0 0,41-1 0,-16 1 16,3-1-16,4 0 0,3 0 16,11-2-16,1 2 0,0-2 15,-8 1-15,-9 0 0</inkml:trace>
  <inkml:trace contextRef="#ctx0" brushRef="#br0" timeOffset="97370.5361">13437 11522 0,'-1001'0'0,"2002"0"0,-1001 0 0,0 0 16,0 0-16,0 0 15,-23 13-15,23-13 0,-22 15 0,22-15 16,-27 22-16,14-8 0,1 2 15,1 2-15,1 3 0,2-2 16,3-3-16,1 3 0,5-2 16,6-3-16,4-2 0,4-4 15,5-3-15,1-2 0,1-2 0,4-3 16,1-2-16,4-4 0,-3-3 16,-3-2-16,-1 0 0,-3-2 15,-3-2-15,-6-5 16,-3-3-16,-5 1 0,-3-1 15,-5 4-15,-4 3 0,-5 3 0,-5 4 16,-3 4-16,-3 1 0,3 2 16,1 3-16,2 2 0,0 3 15,4 2-15,1 1 0,7 3 16,4-1-16,1-1 0,-1-2 16,1 0-16</inkml:trace>
  <inkml:trace contextRef="#ctx0" brushRef="#br0" timeOffset="97761.1437">13956 11430 0,'0'0'0,"0"0"16,0 0-16,0 0 0,0 0 0,-23 22 15,23-22-15,-22 26 0,9-10 16,-2 4-16,1 2 15,2-1-15,2 1 0,0 4 0,2-1 16,5-4-16,2-1 0,6-2 16,5-3-16,2-3 0,2-5 15,5-2-15,7-4 16,1-4-16,3-4 16,-2-2-16,-3-1 0,7-6 0,2-4 15,-5 2-15,-4 0 0,1-5 16,-4-1-16,-5 4 0,-3 3 0,-5 3 15,-1 2-15,-2 2 16,-3 2-16,-2 4 0,-1 4 16,-1-2-16,-1 2 0,-3 6 15,0 4-15,0 1 0,0 0 0,1 4 16,-1 3-16,3 0 0,1-1 16,5 6-16,5 1 0,1-4 15,2-2-15,-2-5 0,-2-1 16,-2-3-16</inkml:trace>
  <inkml:trace contextRef="#ctx0" brushRef="#br0" timeOffset="98042.3736">14760 11416 0,'0'0'0,"0"0"0,0 0 16,0 0-16,0 0 0,-22-1 0,22 1 15,-27 5-15,27-5 0,-37 13 16,16 0-16,-1 1 0,0 3 16,-6 7-16,3 1 0,4 0 0,4-1 15,6-1-15,6 0 0,6 2 16,5-6-16,7 0 0,2-2 16,6-3-16,4-3 0,4-4 15,2-5-15,0-3 0,1-1 16,1-7-16,1-2 0,-1 0 15,-8 3-15,-5 2 16</inkml:trace>
  <inkml:trace contextRef="#ctx0" brushRef="#br0" timeOffset="98417.3572">15159 11271 0,'0'0'0,"0"0"0,0 0 0,0 0 16,-13 30-16,13-30 0,-19 38 15,7-14-15,-2 3 0,-1 4 16,-3 2 0,-3 7-16,3-1 0,2-6 15,3-5-15,-1 1 0,0-4 16,5-6-16,1-4 0,3-4 16,3-5-16,2-6 0,-2 0 0,5-6 15,3-4-15,2-1 0,1-1 0,6-6 16,1-3-16,2 1 15,2 0-15,7 0 0,3 3 16,-2 5-16,-4 3 0,2 5 16,2 2-16,-3 3 0,0 2 0,1 5 15,-2 5-15,-6-1 0,-4 2 16,1 7-16,-4 1 16,-4-1-16,0-1 0,-3 6 0,0 0 15,-2-7-15,-1-2 0,1 3 16,-1-2-16,0-5 0,1-1 0,-1-3 15,-1-2-15,0 0 0</inkml:trace>
  <inkml:trace contextRef="#ctx0" brushRef="#br0" timeOffset="98761.098">16008 11539 0,'0'0'16,"0"0"-16,0 0 0,0 0 0,-22 25 16,22-25-16,-27 27 15,13-10-15,1 3 0,1-1 0,2-2 16,1 3-16,3-3 0,6-3 16,6-3-16,4 0 0,4-2 15,4-4-15,2-2 0,0-2 16,2-3-16,2-3 0,1-1 15,0-7-15,-4-1 0,-5-4 16,-4-3-16,-6-1 0,-3 0 16,-7-1-16,-3-2 0,-2 4 0,-2 2 15,-2 3-15,-3 2 16,-1 1-16,-2 1 0,-1 5 16,-1 4-16,2 3 0,3 3 0,5 4 15,4 4-15,3-2 0,-1-2 16,2-1-16</inkml:trace>
  <inkml:trace contextRef="#ctx0" brushRef="#br0" timeOffset="99073.5734">16574 11345 0,'0'0'0,"0"0"16,0 0-16,0 0 0,0 0 0,0 0 15,-25 19-15,25-19 16,-19 22-16,6-4 0,-2 5 16,-2 2-16,1 2 0,-5 11 0,2 2 15,2 0-15,2-1 0,1 6 16,4-2-16,2-5 0,3-6 16,2 4-16,1-5 0,1-4 15,0-4-15,1-6 0,0-2 16,0-4-16,0-4 0,-1-2 15,-3-3-15,-2-2 0,-4-4 16,1-4-16,-2-5 0,2 2 16,1 2-16,2 1 0</inkml:trace>
  <inkml:trace contextRef="#ctx0" brushRef="#br0" timeOffset="99214.2005">16364 11571 0,'0'0'0,"0"0"16,25-2-16,-7 2 0,1-1 15,8 0-15,4-2 0,0 3 16,0 1-16,7 1 0,2 1 16,-4-1-16,-1-2 0,-8 1 15,-5 0-15,-4-1 0</inkml:trace>
  <inkml:trace contextRef="#ctx0" brushRef="#br0" timeOffset="110369.9661">15862 10901 0,'0'0'15,"0"0"-15,0 0 0,33 5 0,-16-1 16,13 0-16,6 0 16,4-3-16,2 1 0,10 0 15,9 0-15,9 0 0,-5 0 0,17-1 16,15 0-16,-2-3 0,-1-2 16,17 2-16,2 0 0,37-1 15,-19-2-15,-6 1 0,-4 0 16,-3 0-16,-4 0 0,3-2 15,1-2-15,-4 1 0,-5 1 0,10 4 16,6 3-16,-8-2 16,-5-2-16,9 0 0,7-1 0,-8 1 15,-5 2-15,8 0 0,7-1 16,-7 1-16,-7-2 0,9 2 16,5-2-16,-1 2 0,-2 1 15,0 0-15,1-2 0,-3 3 16,-1 1-16,3 0 0,3-1 15,-4-3-15,-1-2 0,8 3 16,7 2-16,-12-5 0,-9-3 16,5 6-16,3 3 0,-5-2 0,-2-1 15,7-2-15,4 0 0,-5 5 16,-5 3-16,11 0 16,9-1-16,-3-1 0,-2-1 0,-2 0 15,0 1-15,-2-2 0,-1 1 16,9-1-16,6 0 0,-11 0 0,-5 1 15,7 1-15,4-2 16,8 1-16,4 1 0,16-2 16,11-1-16,-36-1 0,-24 0 15,5-1-15,1-1 0,8-2 0,6 1 16,0 0-16,1-1 16,-10-2-16,-5 0 0,10-5 0,6-5 15,-6 1-15,-4 2 0,-4 2 16,-3 3-16,-6 2 0,-3 3 15,1 0-15,0 0 0,-9 0 16,-5 0-16,-6 3 0,-3 3 16,-8 3-16,-5 4 0,-5 2 15,-3 3-15,-5 1 0,-2-1 0,-6 3 16,-6 2-16,-17-6 0,-11-5 16,-9-1-16</inkml:trace>
  <inkml:trace contextRef="#ctx0" brushRef="#br0" timeOffset="111619.8862">2851 11935 0,'0'0'0,"0"0"15,0 0-15,0 0 0,23 4 0,-23-4 16,25 2-16,-25-2 16,38 2-16,-13 1 0,3 0 15,2 1-15,0-2 0,15 1 16,-1 0-16,11 1 0,-1 0 0,8-1 16,4 0-16,0-1 15,-2 0-15,14-1 0,14 1 0,-3-1 16,-3-1-16,14 0 0,-1-3 15,33 1-15,-19-2 0,8 1 16,5-3-16,-11 3 16,-8 2-16,-10 2 0,-6 1 0,-8-1 15,-7 1-15,-5-2 0,-5 0 16,-20 0-16,-15 0 0,-8 0 16</inkml:trace>
  <inkml:trace contextRef="#ctx0" brushRef="#br0" timeOffset="116572.8156">4338 13007 0,'0'0'0,"0"0"16,0 0-16,0 0 0,0 0 0,0 0 15,0 0-15,0 0 0,0 0 0,0 0 16,11-21-16,-11 21 0,0 0 16,0 0-16,0 0 15,22-14-15,-22 14 0,0 0 16,32-7-16,-16 5 0,-1 0 16,3 0-16,3 1 0,1 0 0,1 0 15,2 0-15,3 0 0,9 0 16,1 0-16,4 0 0,-2-2 15,4 2-15,1-1 0,10 0 16,3 1-16,-1 0 0,-3 0 0,14 1 16,-2-1-16,0 1 0,-1-2 15,11 2-15,-3 0 16,0 0-16,-4 2 0,8 0 16,0 0-16,-3 1 0,-1 1 0,31-1 15,-12-1-15,-8 0 0,-7-2 16,-1 0-16,0 0 0,-4-1 15,-6 1-15,4 1 0,-3 0 16,-2 0-16,-1-1 0,-1 2 16,0 0-16,1-2 0,2-3 15,0 8-15,2 4 0,-6-4 0,-4-5 16,3-1-16,1-1 0,0 2 16,0 0-16,6 2 0,1 0 15,-5-1-15,-3 1 0,-1 0 16,0-1-16,-1-3 0,1 1 15,4 0-15,4-1 0,-6 5 16,-4 3-16,4-1 0,3-2 16,-5-4-16,-3-2 0,8 1 15,6-1-15,-2 1 0,0 2 16,-5 0-16,0 2 0,-6-3 16,-4-3-16,4 1 0,3-1 15,-2 7-15,1 1 0,-2-3 16,1-4-16,-5 0 0,-4-3 0,8 3 15,4 0-15,-4 1 0,-3 1 16,-3-1-16,-3 3 0,4-4 16,3-1-16,-2 3 0,0 0 15,-4 2-15,0 2 0,3-4 16,3-2-16,-2 2 0,-1 1 0,-1 2 16,-1 1-16,3-3 15,3-1-15,-1-3 0,0-2 16,-4 3-16,-3 3 0,7 1 0,6-1 15,-6 1-15,-2 0 0,0-1 16,0 0-16,0 0 0,-1 0 16,2 0-16,1 1 0,-3-2 15,-2 1-15,4 0 0,3 1 16,-4 0-16,-3 1 0,0-4 16,1-1-16,3 5 0,3 4 0,-2-4 15,1-1-15,-7-3 0,-2 0 16,7 1-16,4 3 15,-5-2-15,-2-1 0,0 2 0,0 1 16,4-3-16,4-1 0,-3 1 16,-1 2-16,-3 1 0,-3 1 15,4-1-15,3 0 0,-5-4 16,-4-2-16,4 2 0,2 3 16,4-1-16,1 0 0,0 0 15,-1 1-15,-6 2 0,-5 2 0,8-2 16,6 0-16,-3 0 0,0-2 15,-1 1-15,1 2 0,-1-3 16,-2 0-16,4 1 0,5 2 16,-6 1-16,-4 0 0,1-1 15,0-2-15,3 0 0,2 1 0,7 0 16,6 0 0,5 0-16,5 1 0,-20-3 0,-15 0 15,12 1-15,7-1 16,-3 2-16,-3 1 0,2-1 15,4 0-15,-9-2 0,-6-1 0,6-3 16,5-3-16,-2 3 16,-2 0-16,4 5 0,3 3 0,-8-4 15,-8-3-15,5-1 0,4-2 16,2 2-16,-1 2 16,2-1-16,2 1 0,-16 0 0,-9 1 15,3-2-15,2-1 0,-1 1 0,-1 1 16,6-2-1,6 2-15,-8-1 0,-8 1 0,1 2 16,-2 1-16,-4-1 0,-3 0 0,-2 1 16,-2-2-16,2-3 0,0-1 15,-6 2-15,-4 1 0,-8-1 16,2 0-16,-3 1 0,-3 1 16,1-2-16,0-1 0,-3 1 15,-1 0-15,0 0 0,-1 1 16,-2 1-16,2-2 0,-2 2 15,3-5-15,-3 2 0,0-2 16,-2 1-16,-1-2 0,1-2 16,-1-3-16,2 1 0,0 1 0,0-3 15,0 0-15,-1-6 0,-2-3 16,2-1 0,2-3-16,-2-3 0,-1-4 15,-1 3-15,2 3 0,0-4 16,1 2-16,-1 1 0,-2 0 0,0-1 15,0-1-15,-1 6 0,2 2 16,-2 0-16,1-1 16,-3 1-16,0-1 0,-2 1 0,-1-1 15,-1 5-15,-1 5 0,-4-1 16,-1 1-16,0 1 0,2 0 0,-5-1 16,-3-3-16,0 4 15,1 4-15,-3 1 0,1-1 16,0 0-16,0-1 0,-5 3 15,-3 2-15,1-1 0,1 1 0,-10-1 16,-5-1-16,5 0 0,1 1 16,-5 0-16,-5-2 15,2 1-15,2-4 0,-14 2 0,-1 1 16,5 1-16,3 1 0,-15-2 16,-4-1-16,8 0 0,6 2 0,-9 0 15,-6 1-15,9-2 16,7-2-16,-34-1 0,0 2 15,12 1-15,7 1 0,-6 0 0,-4 0 16,12-2-16,12 0 0,-14 0 16,-7 3-16,9 4 0,6 2 15,-7-2-15,-3-1 0,4-5 16,4-1-16,-8 3 0,-3 1 16,15 1-16,9 2 0,-11 2 15,-8 1-15,9-3 0,4-1 0,-8-1 16,-6 1-16,6 1 0,5 1 15,-6-3-15,-2 1 16,10-3-16,9-2 0,-10 3 0,-5 1 16,6 1-16,4 2 0,-3 1 15,0 0-15,4-5 0,2-4 0,-8 3 16,-5 2-16,14 2 16,8 2-16,-7-3 0,-4-2 15,4-1-15,3 0 0,-2 1 16,-1 2-16,3 0 0,5-1 0,-2 0 15,-2 2-15,3 0 0,3 0 16,3-3-16,2-1 16,-1 3-16,2 0 0,-2-1 0,-2 0 15,3 2-15,2 2 0,-2-2 16,-3-1-16,8 0 0,6 1 0,-6 1 16,-4-1-16,17 0 15,-1-1-15,-2 0 0,-1-1 16,4 1-16,0 0 0,-1 1 15,1 2-15,5-1 0,2 1 0,1 2 16,1 0-16,4 0 0,0-1 16,2 2-16,1 1 15,1-1-15,0 1 0,1 2 0,1 2 16,1 1-16,-1 0 0,0 3 16,0 1-16,0 0 0,0-1 0,0 5 15,1 3-15,3-1 16,0 1-16,0 3 0,-2 2 15,0-1-15,1-1 0,0 4 0,1 1 16,-1-1-16,1-1 0,1 8 16,0 0-16,0-2 0,0-4 15,-1 2-15,0 3 16,-1-2-16,1 0 0,-2 0 0,0-1 16,1-2-16,-1-3 0,-1-1 15,-1-2-15,-1-5 0,1-2 0,-1-2 16,0 1-16,0-2 15,0-2-15,-1-3 0,-1 0 16,0-2-16,-1 0 0,1-1 0,0-1 16,0-1-16</inkml:trace>
  <inkml:trace contextRef="#ctx0" brushRef="#br0" timeOffset="128369.1225">19004 8004 0,'0'0'15,"0"0"-15,0 0 0,0 0 0,-23-14 0,23 14 16,-24-2-16,6 2 15,-3 1-15,0 2 0,0 3 16,-4 2-16,0 2 0,1 0 16,4 0-16,3 3 0,3 2 0,6 3 15,5 1-15,4 1 0,5 1 16,3 1-16,2 0 16,9 6-16,4 0 0,1-2 0,-1-1 15,-3-4-15,-3 0 0,-1-3 16,-3-2-16,-4-1 0,-3 0 15,-5-2-15,-4-1 0,-5 0 16,-4-1-16,-5-2 0,-6-1 16,0-2-16,1-2 0,-3-4 15,-1-4-15,2-1 0,2-4 0,3-4 16,4-5-16,3 4 16,2 3-16,2 2 0</inkml:trace>
  <inkml:trace contextRef="#ctx0" brushRef="#br0" timeOffset="128775.3496">19366 7869 0,'0'0'0,"0"0"0,0 0 0,-2 26 16,2-26-16,-13 36 0,2-10 15,-2 4-15,-1 3 0,-6 10 16,-1 0-16,-3 5 0,1-3 15,3-5-15,3-4 0,4-4 16,2-4-16,1-2 0,2-6 16,4-6-16,0-5 0,0-2 15,2-4-15,2-3 0,2-4 0,3-5 16,1-4-16,3-3 0,2-3 16,5-8-16,0 0 0,1 2 15,-2 1-15,4 2 0,3 3 16,0 3-16,1 3 0,-1 4 15,0 2-15,0 4 0,-1 3 0,-1 4 16,-1 3-16,-3 4 16,0 3-16,-4 3 0,-2 1 15,-4 4-15,-3 1 0,-3-1 0,-3 1 16,1-1-16,0 1 0,-2-2 16,-1 0-16,1-2 0,0-2 15,3-5-15,4-2 0,-2-2 16,0-2-16,0-1 0</inkml:trace>
  <inkml:trace contextRef="#ctx0" brushRef="#br0" timeOffset="129103.4468">19827 8216 0,'0'0'0,"0"0"15,-15 15-15,6-3 0,1 5 16,-1 2-16,1 3 0,0 5 15,4 0-15,3-4 0,3-4 16,6-5-16,4-3 0,6-5 16,4-4-16,3-4 0,3-4 0,6-5 15,0-2-15,-4-5 0,-4-3 16,-3-2-16,-2-2 0,-2-5 16,-5 0-16,-8 1 0,-6 2 15,-6 3-15,-4 6 0,-7 3 16,-8 1-16,-2 7 0,-4 5 15,-3 5-15,-2 5 0,2 1 16,5 2-16,4 3 0,6 1 16,4-2-16,5-3 0,7 2 15,4 0-15,0-2 0,0-2 0,0-2 16</inkml:trace>
  <inkml:trace contextRef="#ctx0" brushRef="#br0" timeOffset="129400.3502">20259 8165 0,'0'0'15,"-2"8"-15,-3 4 0,-1 2 0,-2 4 16,-5 5-16,-2 2 0,2-1 16,2 0-16,2-3 0,3-3 15,-2 0-15,1-6 0,3-3 16,1-4-16,3-5 0,0-5 15,4-3-15,3-2 0,1-5 16,2-3-16,1 0 0,1-3 16,1 3-16,-1 2 0,3 0 15,2 3-15,-2 2 0,1 3 0,-1 4 16,0 5-16,-2 0 0,-2 0 16,1 1-16,1 0 0,0 1 15,0 0-15,-2-1 0,-1 0 16,-1-1-16</inkml:trace>
  <inkml:trace contextRef="#ctx0" brushRef="#br0" timeOffset="129650.3651">20763 7948 0,'0'0'0,"0"0"16,0 0-16,-11 28 0,5-13 0,-3 7 15,-3 3-15,-2 2 0,-2 4 16,-2 8-16,0 2 0,1 3 16,5-5-16,5-5 0,3-5 15,3-5-15,3-2 0,6-6 16,4-3-16,3-4 0,0-5 16,3-5-16,0-5 0,0-1 15,0-4-15,-4 4 0,-3-1 16,-2 3-16</inkml:trace>
  <inkml:trace contextRef="#ctx0" brushRef="#br0" timeOffset="129806.6094">20604 8123 0,'0'0'0,"0"0"0,0 0 15,35-4-15,-35 4 0,40 4 16,-14-3-16,4 0 0,2-1 0,10 0 15,1 0-15,0 1 16,-8-1-16,-6 2 0</inkml:trace>
  <inkml:trace contextRef="#ctx0" brushRef="#br0" timeOffset="130087.8118">21366 8053 0,'0'0'0,"0"0"16,0 0-16,0 0 0,0 0 0,0 0 15,-38 10-15,38-10 0,-31 15 0,11-3 16,-4 6-16,0 0 16,1 0-16,-5 8 0,3 2 15,3-1-15,2-3 0,2 4 16,5-4-16,5-2 0,4-3 15,7-1-15,7 1 0,7-7 16,5-3-16,4-5 0,5-4 16,1-1-16,0 1 0,-5 0 0,-5 0 15,-5 0-15</inkml:trace>
  <inkml:trace contextRef="#ctx0" brushRef="#br0" timeOffset="130478.3845">21667 8116 0,'0'0'0,"0"0"16,0 0-16,0 0 0,0 0 16,-16 18-16,16-18 0,-22 24 15,10-10-15,0 4 0,0 3 16,1 0-16,1-2 0,1 5 16,2-3-16,2-2 0,2-3 15,4-2-15,4-1 0,4-2 16,2-2-16,6-5 0,2-3 15,1-1-15,0-1 0,3-3 16,4-4-16,-2-3 0,-2-2 0,5-6 16,-2-1-16,-3 1 0,-2 2 15,-1-1-15,-2-1 0,-6 5 16,-3 3-16,-3 1 0,0 1 16,-2 2-16,-1 2 0,-3 5 15,-6 1-15,1 1 0,-2 3 0,-1 2 16,0 5-16,1 3 0,-1 2 15,1 0-15,2 1 16,0 2-16,3-2 0,2 1 0,2 1 16,3-4-16,2-2 0,6-3 15,5-3-15,-1-5 0,1-4 16,-1 1-16,-2-1 0,-3 1 16</inkml:trace>
  <inkml:trace contextRef="#ctx0" brushRef="#br0" timeOffset="130712.76">22427 7991 0,'0'0'0,"0"0"0,0 0 0,-15 23 16,15-23-16,-18 25 0,6-4 16,-2 3-16,-2 2 0,-2 9 15,-1 0-15,3-2 0,3-4 0,2 1 16,6-5-16,4-4 0,4-1 15,6-5-15,4-1 16,0-5-16,0-2 0,4-4 0,2-4 16,-2-2-16,1 1 0,-4 0 15,-3-1-15,-2 2 0</inkml:trace>
  <inkml:trace contextRef="#ctx0" brushRef="#br0" timeOffset="130884.6878">22189 8160 0,'0'0'16,"0"0"-16,0 0 0,38-3 0,-38 3 15,43-4-15,-11 3 0,10-2 16,1 1-16,2 2 0,2 2 16,1-1-16,-10 0 0,-7-1 15</inkml:trace>
  <inkml:trace contextRef="#ctx0" brushRef="#br0" timeOffset="134431.3369">18380 8988 0,'0'0'0,"0"0"0,24 0 15,-5 1-15,4 0 0,14 0 16,6 1-16,1-1 0,0-1 16,17 1-16,4 0 0,8 2 15,-3-1-15,5 3 0,-6-1 16,-14 0-16,-9 1 0,-6 0 15,-9-3-15,-13 1 0,-6 1 0,-3-1 16,-2-1-16,-3 0 0</inkml:trace>
  <inkml:trace contextRef="#ctx0" brushRef="#br0" timeOffset="134603.2048">18843 9091 0,'0'0'15,"0"0"-15,0 0 0,-12 24 0,5-13 16,-1 5-16,-2 2 0,-1 3 16,-1 0-16,-5 7 0,-1 0 15,4-3-15,3-2 0,0-1 16,2-3-16,2-5 0</inkml:trace>
  <inkml:trace contextRef="#ctx0" brushRef="#br0" timeOffset="135228.2438">19452 8731 0,'0'0'0,"0"0"16,0 0-16,-9 20 0,9-20 0,-17 32 15,3-8-15,-1 1 16,-2 2-16,-7 11 0,-1 2 15,1-3-15,3 0 0,-3 2 0,2-6 16,4-4-16,4-5 0,1-2 16,3-3-16,3-7 0,4-4 15,4-5-15,4-3 0,2-4 16,3-4-16,3-5 0,3-5 16,0 0-16,3 1 0,3-4 15,2-1-15,0 2 0,-2 3 0,0 1 16,-2 4-16,-6 5 0,-2 2 15,0 3-15,-1 3 16,-3 1-16,0 2 0,-5 7 0,-2 6 16,-3 4-16,-3 1 0,1 6 15,-2 4-15,2-3 0,1-2 0,3 3 16,2-2-16,3-9 16,4-4-16,10-2 0,6-4 15,-4-4-15,0-3 0,12-3 16,6-3-16,-5-4 0,-4-3 0,4-5 15,4-3-15,-3-1 0,-3 0 16,2-10-16,-4-3 16,-6 4-16,-5 2 0,-7 2 0,-5 3 15,-5 3-15,-2 5 0,-6 3 16,-4 4-16,-1 4 0,-2 2 0,-8 5 16,-6 7-16,2 1 15,3 4-15,0 7 0,-1 8 16,4-3-16,3 0 0,6 1 15,4 2-15,5-6 0,3-6 0,9 0 16,6-2-16,-1-5 0,3-1 16,9-4-16,7-6 0,-1-2 15,-1-2-15,2-5 0,0-3 16,-4-1-16,-4-1 0,-3 2 16,-6 2-16,-5 3 0</inkml:trace>
  <inkml:trace contextRef="#ctx0" brushRef="#br0" timeOffset="135525.0397">20255 8985 0,'0'0'0,"0"0"16,0 0-16,0 0 0,0 0 0,0 0 16,-12 27-16,12-27 0,-14 29 15,4-9-15,-3 5 0,1 0 16,0 1-16,-3 5 0,2 0 16,2-6-16,2-3 0,0-2 15,3-4-15,1-6 0,1-1 0,1-4 16,0-4-16,2-4 0,1-1 15,3-6-15,1-4 16,1-2-16,1-4 0,4-3 0,3-2 16,-1-1-16,0 2 0,2-1 15,-3 4-15,-3 4 0,-1 3 0,1 5 16,-2 4-16,1 0 16,-1 3-16,1 4 0,3 4 15,0 1-15,0 2 0,1 2 16,1 1-16,-1-2 0,-2-1 0,-1-1 15</inkml:trace>
  <inkml:trace contextRef="#ctx0" brushRef="#br0" timeOffset="135884.3913">20360 9179 0,'0'0'0,"0"0"0,0 0 16,0 0-16,0 0 0,18 22 0,-18-22 15,21 16-15,-21-16 0,32 8 16,-11-6-16,1-1 0,1 0 16,2-3-16,2-2 0,3-2 15,-4-1-15,-2-2 0,-2 1 16,-2-3-16,-3-1 0,-4-1 16,-4-2-16,-4 1 0,-1-1 0,-6 2 15,-2 3-15,-3 1 16,-1 2-16,-7 3 0,-3 3 15,-1 5-15,1 3 0,-6 9 0,-3 3 16,3 3-16,2 0 0,4 3 16,5 2-16,4 0 0,5-2 15,10 2-15,8-2 0,2-4 16,3-4-16,10-3 0,8-4 16,1-4-16,-2-2 0,-7-2 15,-6-1-15,-5 1 0</inkml:trace>
  <inkml:trace contextRef="#ctx0" brushRef="#br0" timeOffset="136071.8864">21252 9094 0,'0'0'0,"0"0"16,0 0-16,-12 18 0,12-18 0,-17 23 15,4-7-15,-1 2 16,-2 2-16,2 1 0,1 2 15,-1 2-15,1-2 0,4-2 0,1-2 16,1-3-16,2-2 0,0-1 16,2-2-16,0-3 0</inkml:trace>
  <inkml:trace contextRef="#ctx0" brushRef="#br0" timeOffset="136228.1207">21169 8863 0,'0'0'0,"0"0"16,0 0-16,0 0 0,0 0 0,0 0 15,29 19-15,-29-19 0,24 21 0,-24-21 16,21 18-16,-12-10 0</inkml:trace>
  <inkml:trace contextRef="#ctx0" brushRef="#br0" timeOffset="136556.2297">21709 9008 0,'0'0'0,"0"0"16,0 0-16,0 0 0,0 0 15,0 0-15,-34 9 0,34-9 16,-31 6-16,31-6 0,-37 13 16,19-5-16,2 0 0,1-1 15,0 2-15,4-1 0,2 1 0,5 0 16,3 3-16,2-3 15,2 1-15,4 1 0,2 2 0,3 3 16,0-2-16,1 0 0,1-1 16,-2-1-16,-4 0 0,-2 0 15,-3-1-15,-4-2 0,-2-2 0,-5 2 16,-4-3-16,0 0 16,-1-2-16,-5-1 0,-3-1 15,0-1-15,-1 0 0,1-1 16,1-2-16,1 1 0,2 0 0,4 3 15,4 3-15,1 0 0,1-1 16,2-2-16</inkml:trace>
  <inkml:trace contextRef="#ctx0" brushRef="#br0" timeOffset="136993.7213">22270 9061 0,'0'0'0,"0"0"0,0 0 0,0 0 15,0 0-15,-22 15 0,22-15 16,-20 20-16,20-20 0,-28 25 16,11-9-16,-1 0 0,0 0 15,3 0-15,1-1 0,-3 1 0,3-1 16,3-4-16,1-2 15,2 0-15,3-5 0,0-1 0,3-3 16,2 0-16,1-5 0,3-2 16,3-2-16,2-2 0,2-1 15,7-5-15,1-3 0,3 2 16,2 1-16,0 2 0,1 0 16,3 1-16,-3 3 0,0 2 15,1 4-15,-3 3 0,-1 1 16,-3 5-16,-2 5 0,-2 2 15,-4 1-15,-2 3 0,-3 3 16,-1 0-16,-3-2 0,-2 3 0,-1 1 16,-3-3-16,0-1 0,0-2 15,-1-3-15,2 2 0,1-1 16,2-2-16,2-1 0,-1-3 16,0 0-16,0-2 0</inkml:trace>
  <inkml:trace contextRef="#ctx0" brushRef="#br0" timeOffset="137306.2072">22841 9131 0,'0'0'0,"0"0"0,0 0 16,-17 17-16,17-17 0,-19 22 15,6-4-15,2-1 0,1 0 16,4 4-16,4 0 0,4-3 15,4-3-15,6-2 0,6-4 16,4-4-16,2-2 0,4-4 0,2-3 16,5-3-16,-1 0 0,-2-4 15,-2-3-15,-6-1 0,-5-2 16,-5-2-16,-5-2 0,-5 0 16,-4 0-16,-11-4 0,-7 1 15,-1 8-15,-2 2 0,-13 2 16,-8 2-16,3 5 0,3 4 15,-2 7-15,1 5 0,6-1 16,6 1-16,3 0 0,5-3 0,5-2 16</inkml:trace>
  <inkml:trace contextRef="#ctx0" brushRef="#br0" timeOffset="137681.211">23815 8994 0,'0'0'0,"0"0"15,0 0-15,0 0 0,-21-16 16,21 16-16,-33-7 0,12 3 16,-1 2-16,-1 2 0,-2 1 15,-5 1-15,3-1 0,2 3 16,4 2-16,4 3 0,1 3 0,5 4 15,5 3-15,3-1 0,4 1 16,7 0-16,7 1 0,2 2 16,2 0-16,0-1 0,1-2 15,-4-2-15,-2-2 0,-3-1 16,-2-1-16,-4-2 0,-4-2 16,-6-1-16,-2-1 0,-3-4 15,-4 0-15,-4 0 0,-4 0 16,1-2-16,1-1 0,-3-1 15,1-2-15,4 1 0,4 0 0,2 1 16</inkml:trace>
  <inkml:trace contextRef="#ctx0" brushRef="#br0" timeOffset="138087.4444">24223 8800 0,'0'0'0,"0"0"0,0 0 16,-16 22-16,16-22 0,-23 31 0,4-8 15,-2 5-15,-2 2 0,-7 12 16,0 3-16,-4 2 0,3-5 16,0 1-16,5-8 0,5-8 15,4-6-15,4-4 0,3-4 16,2-3-16,3-3 0,5-7 15,4-4-15,4-4 0,3-3 0,5-6 16,2-2-16,5-3 0,5-1 16,1 2-16,2 0 0,-1 1 15,2 1-15,5 1 0,-3 3 16,-6 5-16,-5 4 0,-4 4 16,-2 6-16,-4 3 0,-2 4 15,-4 2-15,-5 4 0,-2 0 16,-2 2-16,-3 3 0,0 2 15,-2-2-15,1-2 0,-3 0 0,0-2 16,4-6-16,-1-2 0,1-2 16,0-1-16,1-1 0,0-2 15,2 0-15</inkml:trace>
  <inkml:trace contextRef="#ctx0" brushRef="#br0" timeOffset="138399.9449">24572 9141 0,'0'0'0,"0"0"0,0 0 16,-14 24-16,14-24 0,-18 24 15,7-7-15,1 0 0,2-1 0,2 5 16,4-2-16,3-4 16,4-2-16,7-7 0,7-2 15,3-6-15,2-1 0,1-5 16,2-3-16,-4-3 0,-2 0 0,1-7 15,-3-2-15,-6-1 0,-4 1 16,-7-1-16,-6 0 0,-4 4 16,-3 1-16,-7 5 0,-4 4 15,-3 4-15,-4 4 0,-5 5 16,0 6-16,6 0 0,6 1 0,7 3 16,4 2-16,5-3 15,6-1-15,0-4 0,0 0 16,0-2-16</inkml:trace>
  <inkml:trace contextRef="#ctx0" brushRef="#br0" timeOffset="138681.1328">25061 9036 0,'0'0'0,"0"0"0,0 0 15,-20 32-15,9-16 0,-1 3 16,-1 3-16,-4 4 0,2-1 0,1-3 15,0-2-15,3-3 0,1-2 16,2-2-16,1-3 16,5-4-16,1-3 0,3-5 0,3-4 15,1-2-15,1-2 0,2-4 16,4-4-16,0 0 0,1 1 16,0 2-16,0 1 0,1 1 15,-1 1-15,0 4 0,-1 6 16,-2 2-16,0 1 0,2 5 15,3 2-15,0 1 0,1-1 0,-4 0 16,-2-2-16,-1 0 0</inkml:trace>
  <inkml:trace contextRef="#ctx0" brushRef="#br0" timeOffset="138931.1341">25540 8888 0,'0'0'0,"0"0"0,0 0 16,-17 23-16,17-23 0,-23 33 0,6-8 15,0 3-15,-3 1 0,-7 9 16,1 2-16,0 3 0,5-7 16,4-3-16,4-4 0,3-5 15,2-3-15,7-4 0,5-4 16,6-3-16,4-4 0,2-3 15,4-3-15,-1-4 0,-1-3 0,-3 1 16,-3 2-16,-2 0 0</inkml:trace>
  <inkml:trace contextRef="#ctx0" brushRef="#br0" timeOffset="139087.3847">25263 9032 0,'0'0'15,"0"0"-15,0 0 0,27-6 0,-27 6 16,34-2-16,-11 1 0,2 2 16,3 1-16,1 1 0,-3-1 15,-5 0-15</inkml:trace>
  <inkml:trace contextRef="#ctx0" brushRef="#br0" timeOffset="139384.2985">25942 8977 0,'0'0'0,"0"0"0,0 0 16,0 0-16,0 0 0,0 0 16,0 0-16,0 0 0,-23 13 0,23-13 15,-28 23-15,12-8 0,-1 1 16,0 4-16,-2 1 15,2 1-15,3-2 0,-1 7 16,2 0-16,5-3 0,2-4 0,4 5 16,4-4-16,2-4 0,3-3 15,9-1-15,6-2 0,-3-5 16,2-2-16,9-7 0,2-5 16,-5 3-16,-5-1 0,-5 2 15</inkml:trace>
  <inkml:trace contextRef="#ctx0" brushRef="#br0" timeOffset="139743.5829">26250 9015 0,'0'0'0,"0"0"15,0 0-15,0 0 0,-16 18 0,16-18 16,-23 25-16,23-25 16,-26 33-16,12-14 0,1 1 15,2-1-15,2 0 0,-1 3 16,4-1-16,2-3 0,4-2 15,6-5-15,5-2 0,2-3 16,3-1-16,3-2 0,6-3 0,0-5 16,0-2-16,6-4 0,-1-3 15,-2-1-15,-3 1 0,-1-3 16,-1-2-16,-3 1 0,-3 1 16,-4 3-16,-2 1 0,-2 4 15,-1 2-15,-5 2 0,-2 3 16,-1 2-16,-4 4 0,-3 2 15,-3 5-15,0 2 0,0 3 0,1 1 16,1 2-16,-1 4 0,2-1 16,3-2-16,3 1 0,3-3 15,2-4-15,6-3 0,4-4 16,2-3-16,-1-2 0,-1-1 16,-3 0-16,-3-1 0</inkml:trace>
  <inkml:trace contextRef="#ctx0" brushRef="#br0" timeOffset="139962.3607">26962 8922 0,'0'0'0,"0"0"16,0 0-16,-21 21 0,11-9 0,-4 6 16,-4 8-16,-5 6 15,0 1-15,2 1 0,2 1 16,0 1-16,5-5 0,4-2 15,3-2-15,5-7 0,3-4 0,8-4 16,6-2-16,2-4 0,0-2 16,-1-4-16,2-2 15,0 0-15,3-3 0,-4 1 0,-4 1 16,-2 2-16</inkml:trace>
  <inkml:trace contextRef="#ctx0" brushRef="#br0" timeOffset="140134.2399">26652 9081 0,'0'0'0,"0"0"16,0 0-16,0 0 0,34-3 15,-34 3-15,42 0 0,-15 0 16,1 0-16,4 1 0,3 1 16,4-1-16,-6 0 0,-5 1 15</inkml:trace>
  <inkml:trace contextRef="#ctx0" brushRef="#br0" timeOffset="140399.8389">27915 8868 0,'0'0'0,"0"0"16,0 0-16,0 0 0,-21 20 0,21-20 15,-30 25-15,10-10 0,-1 2 16,-2 6-16,-2 4 16,-5 7-16,0 0 0,0 5 0,6-2 15,6-5-15,6-6 0,8-4 16,6-3-16,4-4 0,4-4 16,6-2-16,4-3 0,-1-2 15,2 1-15,0-5 0,0-5 16,-3 3-16,-4 0 0,-3-1 0</inkml:trace>
  <inkml:trace contextRef="#ctx0" brushRef="#br0" timeOffset="140556.0962">27535 9038 0,'0'0'0,"0"0"0,0 0 15,0 0-15,29-4 0,-29 4 16,42 1-16,-17 0 0,3-1 0,4 2 15,3-1-15,9 0 0,-1 1 16,0 0-16,-8 0 0,-6-1 16</inkml:trace>
  <inkml:trace contextRef="#ctx0" brushRef="#br0" timeOffset="140868.6054">28145 9051 0,'0'0'16,"0"0"-16,0 0 0,0 0 0,-23 17 16,23-17-16,-20 23 0,10-8 15,0-1-15,2 3 0,2 0 16,1 0-16,3-2 0,5 3 16,5-4-16,3-4 0,3-2 0,4-5 15,3-3-15,1-1 16,1-4-16,0-3 0,-1-1 15,-2-1-15,-3 0 0,-1-5 0,-3-2 16,-4 0-16,-3 0 0,-10 0 16,-5 0-16,-8 1 0,-4 4 15,-12 5-15,-10 7 0,0 1 16,0 2-16,2 0 0,9-1 16,7 0-16</inkml:trace>
  <inkml:trace contextRef="#ctx0" brushRef="#br0" timeOffset="144024.6512">29171 9147 0,'0'0'0,"0"0"0,0 0 0,0 0 16,0 0-16,0 0 0,17-21 15,-17 21-15,0 0 0,7-26 16,-6 12-16,-1 2 0,-1 1 0,-1-1 15,-2-1-15,-2-1 0,1 1 16,-4 1-16,-2-2 16,-2 3-16,-2 2 0,-6-1 0,-2 2 15,0 4-15,0 4 0,-4 2 16,-2 4-16,1 2 0,2 1 0,-6 9 16,1 4-16,2 1 15,3 2-15,5 1 0,4 1 16,6-1-16,5-4 0,6 2 15,5-5-15,4-6 0,2-2 0,7-6 16,5-2-16,1-3 16,1-3-16,8-4 0,3-5 0,-1-2 15,0 0-15,-1-5 0,1-5 16,-3 0-16,-2 1 0,4-9 16,-2-3-16,-7 0 0,-3 1 15,-3 3-15,-2 2 0,-1 1 0,-3 1 16,-3 3-16,-4 1 15,0 6-15,-2 4 0,-1 5 16,-2 2-16,-1 6 0,0 0 0,-7 11 16,-2 4-16,2-1 0,-1 1 15,-3 9-15,-2 7 0,-2-2 16,2-1-16,-3 13 0,0 4 16,3-4-16,2-3 0,3-4 15,4-2-15,3-5 0,2-5 0,0-4 16,0-4-16,-1-3 0</inkml:trace>
  <inkml:trace contextRef="#ctx0" brushRef="#br0" timeOffset="144352.7623">29542 9024 0,'0'0'15,"0"0"-15,0 0 0,-18 25 0,18-25 16,-22 26-16,6-9 0,2 1 15,0 0-15,-1 7 0,4-1 16,5-4-16,4-2 0,5-5 16,6-2-16,4-3 0,3-1 15,5-6-15,4-5 0,-1-1 16,-1-1-16,6-3 0,-2-3 16,-2-1-16,-3-1 0,-6-3 15,-3-1-15,-6 0 0,-6 1 0,-5 2 16,-6-2-16,-3 2 0,-3 0 15,-5 4-15,-4 2 16,-1 4-16,2 4 0,1 3 0,1 2 16,2-1-16,3-1 0,5 3 15,6 1-15,4 1 0,3-1 16,0 0-16,0-1 0,0-2 16</inkml:trace>
  <inkml:trace contextRef="#ctx0" brushRef="#br0" timeOffset="144524.6175">29954 9067 0,'0'0'0,"0"0"0,0 0 15,-7 21-15,7-21 0,-14 27 16,2-9-16,1 0 0,0 0 16,-4 6-16,2-2 0,2-3 15,1-2-15,3-3 0,0 0 16,1-8-16,2-3 0,1-2 15,-1 0-15,2 0 0</inkml:trace>
  <inkml:trace contextRef="#ctx0" brushRef="#br0" timeOffset="144680.9024">29979 8832 0,'0'0'15,"0"0"-15,0 0 0,0 0 16,31 1-16,-31-1 0,24 8 15,-24-8-15,26 10 0,-15-5 0,-1-1 16,-2-1-16</inkml:trace>
  <inkml:trace contextRef="#ctx0" brushRef="#br0" timeOffset="144977.7926">30181 9085 0,'0'0'0,"0"0"0,0 0 0,-10 21 15,10-21-15,-12 23 0,5-8 16,1 0-16,-2 1 0,1-2 15,2 2-15,-2-2 0,1-1 0,0 0 16,3-2-16,0-4 0,-1-2 16,4-5-16,0-4 0,2-2 15,2-2-15,1-3 0,4-2 16,2-6-16,1-1 0,3-1 16,2-1-16,0 2 0,-2-1 15,4 1-15,0 2 0,-4 4 16,-1 2-16,1 4 0,0 5 15,-3 4-15,-1 2 0,-5 4 16,-2 3-16,-2 2 0,-2 3 0,-3 5 16,-2 2-16,-1 0 0,-1 2 15,0 4-15,0 2 0,3-2 16,0-2-16,1-5 0,1-3 16,0-3-16</inkml:trace>
  <inkml:trace contextRef="#ctx0" brushRef="#br0" timeOffset="145462.0815">30798 9000 0,'0'0'0,"0"0"16,0 0-16,0 0 0,-28 0 0,28 0 16,-39 12-16,15-3 0,-3 2 0,0 6 15,-3 1-15,-4 6 16,4-1-16,0 6 0,7 0 15,7-4-15,4-4 0,7-4 0,6-3 16,7-3-16,4-3 0,6-5 16,4-5-16,0-2 0,1-3 15,3-2-15,3-5 0,-4-2 16,-1 0-16,2-6 0,-1 0 16,-4 1-16,-3 2 0,-3 2 15,-1 4-15,-4 3 0,-3 2 0,-4 6 16,-3 2-16,-3 5 15,-1 4-15,-4 8 0,-3 7 16,-2 3-16,-1 6 0,-2 7 16,0 4-16,0-1 0,2 0 0,0 8 15,1-2-15,1-2 0,1-8 16,4-4-16,1-3 0,1-4 16,-2-3-16,1-8 0,2-5 15,-2-5-15,0-2 0,-7-2 16,-6-2-16,-1-4 0,-1-3 0,-1-5 15,-1-3-15,4-1 16,0-1-16,-2-8 0,2-4 16,8 0-16,5-1 0,2 7 0,0 5 15,2 3-15</inkml:trace>
  <inkml:trace contextRef="#ctx0" brushRef="#br0" timeOffset="145774.568">31482 9042 0,'0'0'0,"0"0"15,0 0-15,0 0 0,0 0 0,-18-10 16,18 10-16,-28 1 16,28-1-16,-39 7 0,17-1 15,0 1-15,1 1 0,-6 4 16,3 2-16,4-1 0,5 1 15,5 0-15,5 0 0,2 0 16,3-1-16,4 0 0,0 1 16,0 0-16,2-1 0,-2-1 15,1 0-15,-3-1 0,-1 0 0,-3 1 16,-1 0-16,-4-1 0,-2 0 16,-3-1-16,-2-2 0,-2-2 15,0-1-15,1-2 0,2-4 16,2-1-16,1 1 0,2 0 15</inkml:trace>
  <inkml:trace contextRef="#ctx0" brushRef="#br0" timeOffset="146024.5477">31719 8981 0,'0'0'0,"0"0"0,0 0 15,-23 29-15,12-14 0,-4 5 0,-2 4 16,-5 7-16,1 0 0,0 4 16,4-3-16,5-4 0,3-3 15,6-3-15,5-3 0,3-4 16,1-1-16,5-4 0,5-2 16,-1-3-16,1-2 0,0-6 15,2-1-15,-5 0 0,-2-2 0,-2 2 16,-3 0-16,0 2 15</inkml:trace>
  <inkml:trace contextRef="#ctx0" brushRef="#br0" timeOffset="146212.0378">31454 9131 0,'0'0'0,"0"0"0,0 0 15,32-3-15,-16 3 0,4 0 16,5 0-16,0 0 0,1 0 0,9 0 15,1 1-15,-2 0 0,-2-1 16,4 1-16,-3 0 0,-8-2 16,-4-1-16,-4 1 0,-4-1 15,-2 1-15</inkml:trace>
  <inkml:trace contextRef="#ctx0" brushRef="#br0" timeOffset="146618.2826">32030 8943 0,'0'0'0,"0"0"0,0 0 15,0 0-15,0 0 0,-15 31 0,15-31 16,-18 33-16,7-12 0,-1 2 16,-2 4-16,2-3 0,0 0 15,-2 5-15,-1-3 0,2-1 16,1-3-16,-1 1 0,2-5 15,3-6-15,2-2 0,0-2 16,3-3-16,2-1 0,1-4 0,2-1 16,3-5-16,2-2 0,1-2 15,3 0-15,1-2 0,1 1 16,1-1-16,3-1 0,3 1 16,-3 3-16,-1 2 0,-1 3 15,1 0-15,-3 1 0,-2 2 0,0 2 16,0 2-16,-2 3 15,-1 1-15,-3 2 0,-1 3 16,-1 0-16,-2 0 0,-1 2 0,0 0 16,0 1-16,0 1 0,-1-2 15,-2 2-15,1-3 0,1-3 16,1 2-16,1 3 0,0-4 16,-1-1-16,0-2 0</inkml:trace>
  <inkml:trace contextRef="#ctx0" brushRef="#br0" timeOffset="146790.1365">32327 9414 0,'0'0'16,"0"0"-16,0 0 0,0 0 15,0 0-15,0 0 0,-4 28 16,4-28-16,-22 18 0,22-18 15,-19 14-15,19-14 0</inkml:trace>
  <inkml:trace contextRef="#ctx0" brushRef="#br0" timeOffset="152311.4673">16822 12884 0,'0'0'0,"0"0"16,0 0-16,0 0 0,0 0 0,0 0 16,0 0-16,0 0 15,0 0-15,0 0 0,0 0 16,0 0-16,0 0 0,0 0 0,0 0 15,35 6-15,-35-6 0,28 14 16,-8-4-16,1 0 0,1 1 16,3 0-16,3 2 0,11 4 15,0 0-15,3 3 16,1 3-16,7 0 0,-4-2 0,5 2 16,-5-3-16,-3-2 0,-3 0 15,-2-1-15,0-2 0,-7-2 16,-6-2-16,-4-1 0,-3-2 0,-5-2 15,-2-2-15,-3-1 0,-2-5 16,-2-2-16,-2-3 0,0 2 0,0 0 16,-1 2-16</inkml:trace>
  <inkml:trace contextRef="#ctx0" brushRef="#br0" timeOffset="152545.796">17549 13026 0,'0'0'0,"0"0"15,0 0-15,0 0 0,26 21 16,-26-21-16,24 24 0,-11-12 16,2 1-16,3 0 0,2 2 15,0 1-15,-1 1 0,8 2 16,0-1-16,0-1 0,-3 1 0,-4-3 16,-3 0-16,-6-3 0,-5 0 15,-9-2-15,-9-3 0,-11 0 16,-11-2-16,-22 2 15,-12 0-15,12-1 0,10-2 0,10 0 16</inkml:trace>
  <inkml:trace contextRef="#ctx0" brushRef="#br0" timeOffset="153280.1488">18412 13211 0,'0'0'0,"0"0"15,0 0-15,-4 27 0,4-27 0,-10 29 16,1-9-16,-1 0 0,-1 3 15,-2 4-15,2-2 0,1-3 16,1-3-16,2-3 16,2-4-16,2-4 15,0-4-15,3-4 0,0 0 0,3-10 16,1-2-16,2-3 0,-1-2 16,4-3-16,2-5 0,1 1 0,1 1 15,4-4-15,0 1 16,1 3-16,0 4 0,2 1 15,3 1-15,-1 5 0,-1 3 0,-1 5 16,-2 3-16,-1 2 0,-2 4 16,2 7-16,0 5 0,-2 3 15,-4 3-15,-3 3 0,-4 3 16,-2 0-16,-1-1 0,-2-2 16,-1-1-16,0-5 0,0-2 15,-3 0-15,0-1 0,1-8 0,2-3 16,0 0-16,1-3 15,0 0-15</inkml:trace>
  <inkml:trace contextRef="#ctx0" brushRef="#br0" timeOffset="153577.0087">18855 13335 0,'0'0'0,"0"0"0,0 0 16,21 6-16,-21-6 0,25 5 15,-8-1-15,3-1 0,1 1 16,3-1-16,3 1 0,-1-1 0,1-1 15,7-2-15,-1-3 0,-2 0 16,-3-1-16,1-2 0,-6 0 16,-7 0-16,-6-1 0,-7-2 15,-6-2-15,-4 0 0,-3 1 16,-6 3-16,-7 1 0,1 3 16,-1 2-16,-8 6 0,-3 4 15,4 1-15,4 2 0,2 7 16,3 7-16,5 0 0,4 0 0,7 7 15,5-1-15,10-3 0,6-3 16,12-3-16,8-4 0,5-5 16,3-4-16,-4-1 15,-11-2-15,-6-2 0</inkml:trace>
  <inkml:trace contextRef="#ctx0" brushRef="#br0" timeOffset="154123.8483">19628 13280 0,'0'0'0,"0"0"16,0 0-16,0 0 0,-14 29 0,14-29 15,-10 32-15,3-12 0,0 3 16,0 0-16,3 1 0,0-2 16,3-1-16,2 3 0,3-3 15,0-3-15,2-4 0,3-4 16,4-2-16,0-4 0,1-5 0,0-4 15,2-5-15,-2-2 0,-1-1 16,1-4-16,-2-2 0,2-7 16,-1-2-16,-1 4 0,0 2 15,-4 5-15,-1 6 0,-2 2 16,0 3-16,-1 1 0,1 3 0,-1 5 16,2 5-16,1 1 15,2 1-15,2 3 0,4 2 16,1-2-16,3 0 0,9 1 15,4-1-15,0-5 0,-1-3 0,3-3 16,3-2-16,-5 0 0,-4-1 16,-2-5-16,-2-4 15,-4-2-15,-4-2 0,-6-4 0,-4-2 16,-4 2-16,-3-2 0,-6 3 16,-4 2-16,-3 4 0,-3 4 0,-2 5 15,-5 5-15,1 2 16,0 3-16,-1 7 0,0 5 15,2 2-15,3 2 0,8 5 16,9 2-16,4-4 0,3-4 0,7-2 16,5-3-16,6-1 0,5-3 15,7-4-15,7-4 16,-1-5-16,-3-2 0,-2 0 0,-10-1 16,-6 2-16</inkml:trace>
  <inkml:trace contextRef="#ctx0" brushRef="#br0" timeOffset="154389.5285">20551 13273 0,'0'0'0,"0"0"0,0 0 16,0 0-16,-14 34 0,14-34 15,-18 39-15,8-17 0,-1 0 16,1 3-16,0 1 0,0 5 16,3-2-16,-1-4 0,2-5 15,2-2-15,1-3 0,0-5 16,3-4-16,0-6 0,2-2 0,0-8 15,1-5-15,1-3 0,3-3 16,2-4-16,1-2 16,3-3-16,0 3 0,-1 3 15,-1 4-15,0 3 0,0 5 0,4 4 16,2 6-16,2 4 0,2 3 16,0 5-1,0 4-15,1 1 0,1 2 0,-4-3 0,-4-3 16,-1-2-16</inkml:trace>
  <inkml:trace contextRef="#ctx0" brushRef="#br0" timeOffset="154858.2038">21284 13000 0,'0'0'0,"0"0"15,0 0-15,0 0 0,0 0 16,-7 33-16,0-9 0,-2 3 16,0 2-16,-4 5 0,-3 5 15,-2 8-15,1-4 0,1 5 16,2-4-16,3-7 0,3-5 0,0-3 16,2-6-16,2-8 15,1-3-15,0-7 0,2-8 16,0-2-16,0-3 0,1-6 0,1-4 15,1-3-15,3 0 0,1-5 16,3-4-16,0 2 0,0 2 16,2 5-16,1 3 0,2 5 15,2 4-15,10 7 0,5 5 16,-8 2-16,-2 2 0,5 9 16,-2 7-16,-2 0 0,-2 1 0,-3 3 15,-1 1-15,-4-4 0,-2-4 16,-7-1-16,-5 2 15,-2-5-15,-3-3 0,-6-4 0,-5-2 16,-4-4-16,-3-1 0,-5-5 16,-4-4-16,3-1 0,3-1 0,2-4 15,0-3-15,8 4 16,2 3-16,4 1 0</inkml:trace>
  <inkml:trace contextRef="#ctx0" brushRef="#br0" timeOffset="155186.3256">21607 13340 0,'0'0'0,"0"0"0,0 0 0,22 14 15,-12-6-15,3-1 0,3 1 16,2-1-16,5-1 0,6 1 16,2-1-16,-1-3 0,-1-2 0,3-5 15,-2-3-15,-4-1 0,-5-1 16,-5-2-16,-4 0 15,-3-2-15,-3-1 0,-7-1 0,-6-3 16,-3 3-16,-3 2 0,-4 4 16,-2 2-16,-5 4 0,0 4 15,-2 3-15,-2 5 0,4 2 16,3 3-16,2 6 0,3 7 16,2-1-16,4 1 0,8 2 15,6 3-15,5 3 0,6-2 0,9-6 16,8-4-16,6-4 0,2-4 15,-3-2-15,-10-2 16,-6-4-16</inkml:trace>
  <inkml:trace contextRef="#ctx0" brushRef="#br0" timeOffset="155561.298">22536 13410 0,'0'0'15,"0"0"-15,0 0 0,0 0 0,-8-23 16,8 23-16,-15-15 0,3 8 15,-3 1-15,-4 2 16,-1 1-16,-3 1 0,-2 2 0,-8 4 16,0 5-16,3 3 0,2 3 15,0 4-15,2 1 0,7-3 16,5 0-16,9 0 16,6 2-16,6-3 0,7-2 0,5-4 15,7-2-15,3-3 0,2-2 16,1-3-16,2-4 0,-5 0 15,-2-1-15,1-5 0,0-4 16,-5 0-16,-3 0 0,-5 0 16,-2 1-16,-5 2 0,-1 2 0,-5 3 15,-3 3 1,-2 6-16,-3 4 0,2 1 16,-1 1-16,2 7 0,1 7 15,2-5-15,3 0 0,5 4 16,3 0-16,1-3 0,0-2 0,3-3 15,0-4-15,-3-2 16,-2-1-16,-1-1 0</inkml:trace>
  <inkml:trace contextRef="#ctx0" brushRef="#br0" timeOffset="155795.657">23025 13165 0,'0'0'0,"0"0"15,0 0-15,0 0 0,0 0 0,-8 31 16,8-31-16,-14 38 0,3-14 16,-5 2-16,-1 4 0,0 0 15,2 0-15,-2 8 16,5-3-16,3-5 0,3-5 0,7 0 16,8-5-16,2-3 0,2-4 0,2-3 15,3-3-15,0-4 0,-1-2 16,2-6-16,1-8 15,-5 4-15,-2 0 0,-2 3 0</inkml:trace>
  <inkml:trace contextRef="#ctx0" brushRef="#br0" timeOffset="155936.2886">22739 13326 0,'0'0'0,"0"0"15,0 0-15,0 0 0,35 2 0,-13-1 16,6 0-16,5 2 15,6 1-15,4 0 0,3 2 16,5 0-16,-8-1 0,-7-1 0</inkml:trace>
  <inkml:trace contextRef="#ctx0" brushRef="#br0" timeOffset="156420.6225">24186 13401 0,'0'0'15,"0"0"-15,0 0 0,0 0 16,1-23-16,-1 23 0,-12-17 16,12 17-16,-17-21 0,4 11 15,-5 0-15,0 1 0,-2 2 0,-10 1 16,-4 3-16,1 4 0,0 3 15,-8 5-15,1 5 0,2 3 16,0 2-16,7 3 0,5 2 16,6-2-16,6-1 0,6 4 15,9 0-15,9-5 0,6-2 16,10-7-16,5-6 0,3-2 16,2-4-16,3-5 0,2-3 15,-5-2-15,-2-2 0,-1-4 16,-4-4-16,-7 2 0,-4 2 15,-4-3-15,-3-3 0,-4 8 0,-3 3 16,-2 2-16,-1 3 0,-1 1 16,-1 2-16,-1 4 0,-2 5 15,-1 4-15,1 2 0,-1 6 16,1 4-16,2-2 0,1-1 16,2 1-16,2 2 0,3-3 15,1 0-15,8-4 0,3-2 16,2-4-16,0-5 0,-3-1 0,-4 1 15,-2-1-15</inkml:trace>
  <inkml:trace contextRef="#ctx0" brushRef="#br0" timeOffset="156842.5062">24621 13072 0,'0'0'15,"0"0"-15,0 0 0,-7 36 0,0-18 16,-5 7-16,-5 5 0,-5 11 16,0 2-16,-4 8 0,-1-4 15,5-6-15,5-5 0,-3-1 16,2-6-16,4-5 0,3-5 16,3-5-16,1-3 0,3-4 15,1-3-15,3-7 0,1-5 16,3-5-16,3-3 0,4-4 15,2-3-15,2-1 0,1-1 0,6 4 16,4 2-16,0 4 0,-2 5 16,9 4-16,3 6 0,-1 3 15,-2 3-15,-5 6 0,-2 7 16,-4-1-16,-3-1 0,-6 6 16,-3 4-16,-6-2 0,-3-3 0,-6-3 15,-5-3-15,-1-3 0,-1-1 16,-10-5-16,-9-3 15,-5-3-15,-3-3 0,-2-6 16,-1-6-16,1-2 0,0-2 16,1-5-16,4 0 0,10-3 0,7-2 15,5 8-15,3 4 0,3 4 16</inkml:trace>
  <inkml:trace contextRef="#ctx0" brushRef="#br0" timeOffset="157295.5908">24869 13461 0,'0'0'0,"0"0"0,0 0 16,0 0-16,0 0 0,-28 14 15,28-14-15,-17 15 0,10-5 0,4 1 16,3 3-16,6-2 0,3-1 15,5-1-15,3-1 16,3-1-16,1-1 0,8-2 0,1-1 16,-4-2-16,-2-2 0,1-3 15,0-3-15,-5 0 0,-6-1 16,-1-6-16,-3-1 0,-5-1 16,-5-1-16,-4 0 0,-2-1 15,-6 1-15,-4 0 0,-5 3 16,-4 3-16,-1 2 0,-1 4 0,6-1 15,3 2-15,4 1 0</inkml:trace>
  <inkml:trace contextRef="#ctx0" brushRef="#br0" timeOffset="157748.6921">25344 13404 0,'0'0'16,"0"0"-16,0 0 0,0 0 16,-16 22-16,16-22 0,-14 22 15,14-22-15,-16 34 0,10-16 16,-1 1-16,1-1 0,2-3 0,2 1 15,1-1-15,3 0 0,3-1 16,9-5-16,6-5 0,0-2 16,2-3-16,5-3 0,4-4 15,-3-3-15,-1-1 0,4-6 16,-1 0-16,-6-1 0,-3 3 0,-2-3 16,-3-1-16,-3 4 15,-2 2-15,-2 3 0,-3 1 16,-4 5-16,-2 3 0,-5 6 15,-2 6-15,0 0 0,0 3 0,0 9 16,-1 3-16,1 1 0,3 0 16,1 1-16,2 1 0,3-2 15,2-1-15,9-4 0,8-5 16,-4-2-16,-4-3 0,-2-2 16</inkml:trace>
  <inkml:trace contextRef="#ctx0" brushRef="#br0" timeOffset="157967.4803">26090 13319 0,'0'0'15,"0"0"-15,0 0 0,0 0 16,0 0-16,-20 33 0,8-13 16,-3 2-16,0 3 0,-2 5 15,1 4-15,-3 8 0,3-5 0,0 5 16,5-3-16,5-5 15,2-4-15,9-7 0,6-3 16,4-5-16,3-4 0,2-5 0,1-5 16,0-1-16,-1-3 0,-2 1 15,-4-1-15,-3 1 16</inkml:trace>
  <inkml:trace contextRef="#ctx0" brushRef="#br0" timeOffset="158108.0422">25862 13508 0,'0'0'0,"0"0"16,0 0-16,0 0 0,0 0 0,34 0 16,-34 0-16,54 3 15,-20 0-15,6-2 0,5-1 0,4 0 16,-7 0-16,-6 0 16</inkml:trace>
  <inkml:trace contextRef="#ctx0" brushRef="#br0" timeOffset="158358.0448">27064 13366 0,'0'0'0,"0"0"0,0 0 0,0 0 16,-16 23-16,16-23 15,-31 34-15,13-11 0,0 2 0,-7 10 16,1 3-16,2-2 0,2 0 15,2 5-15,7-5 0,7-5 16,5-5-16,5-3 0,4-3 16,5-5-16,5-4 0,2-5 15,2-3-15,-2-4 0,0-3 0,-4 2 16,-4-1-16,-3 0 0</inkml:trace>
  <inkml:trace contextRef="#ctx0" brushRef="#br0" timeOffset="158529.972">26790 13514 0,'0'0'15,"0"0"-15,0 0 0,33 2 0,-33-2 16,45 3-16,-15-1 0,3-1 16,3 0-16,15-1 15,4 2-15,-9-2 16,-7 1-16,-6-1 0</inkml:trace>
  <inkml:trace contextRef="#ctx0" brushRef="#br0" timeOffset="159092.3711">27461 13304 0,'0'0'16,"0"0"-16,0 0 0,-12 19 0,12-19 15,-18 27-15,7-5 0,-1 0 16,-1 3-16,-7 10 0,-2 3 16,1-3-16,1-2 0,1 2 15,2-6-15,4-6 0,3-5 16,2-3-16,2-4 0,0-4 16,2-3-16,4-4 0,4-8 15,2-1-15,1-2 0,4-5 16,4-3-16,-1-2 0,0 1 0,3-1 15,-1 3-15,-1 3 0,-2 4 16,-1 5-16,0 2 0,-2 4 16,-2 3-16,-3 8 0,0 7 15,-3-1-15,-1 0 0,0 8 16,-1 7-16,2-4 0,3-2 0,4 0 16,2-1-16,3-3 15,2-4-15,11 0 0,4-3 16,-4-5-16,2-3 0,8-2 15,3-5-15,-3-2 0,-3-2 0,-2-9 16,-1-7-16,-6-1 0,-4-1 16,-3-10-16,-7-2 15,-7 4-15,-4-2 0,-4 2 0,-5 6 16,-2 6-16,-3 6 0,-4 6 16,-7 3-16,1 4 0,1 3 0,1 9 15,1 5-15,3 4 16,3 4-16,6 4 0,6 3 15,6-1-15,6 0 0,15-1 16,12 0-16,11 1 0,5-6 0,5-6 16,4-5-16,-16-4 0,-11-3 15,-9-2-15</inkml:trace>
  <inkml:trace contextRef="#ctx0" brushRef="#br0" timeOffset="159529.8621">28555 13300 0,'0'0'0,"0"0"0,0 0 16,-8 28-16,4-12 0,-4 5 16,-2 7-16,-5 9 0,-2 4 0,-1 2 15,1 2-15,-3 4 0,3-9 16,2 2-16,4-6 0,2-10 15,1-9-15,2-2 0,0-3 16,2-7-16,0-4 0,-1-4 16,2-5-16,1-4 0,0-5 15,5-5-15,2-4 16,4-4-16,3 0 0,5 2 0,5 3 16,0 4-16,1 3 0,10 4 15,4 5-15,-3 5 0,-4 3 0,1 7 16,0 5-16,-3 4 0,-4 1 15,-5 6-15,-4 4 0,-5 1 16,-3-1-16,-6-1 0,-3-4 16,-5-2-16,-3-3 0,-5-1 15,-4-1-15,-4-3 0,-3-4 16,-4-4-16,-5-3 0,3-2 16,1-2-16,-2-4 0,-1-2 15,6-4-15,4-3 0,7 4 16,4 3-16,2 1 0</inkml:trace>
  <inkml:trace contextRef="#ctx0" brushRef="#br0" timeOffset="159873.5895">28984 13534 0,'0'0'0,"0"0"15,0 0-15,-16 28 0,5-13 0,-2 4 16,-2 3-16,-3 6 15,4-2-15,3-2 0,2-2 0,4-2 16,5-1-16,6-4 0,4-1 16,3-4-16,4-3 0,1-2 15,3-3-15,8-2 0,1-2 16,-3-4-16,0-1 0,-1-5 16,0-5-16,-1-2 0,-1-4 15,-2 0-15,-2-1 0,-1-1 16,-4 3-16,-3 6 0,-3 4 0,-3 5 15,-2 1-15,-2 3 0,0 4 16,-4 6-16,-2 3 0,-4 8 16,-2 3-16,-1 4 0,-1 4 15,1 3-15,0 3 0,4-2 16,4-1-16,6-6 0,7-6 16,-1 0-16,-2-5 0,-2-3 15</inkml:trace>
  <inkml:trace contextRef="#ctx0" brushRef="#br0" timeOffset="160170.4588">29798 13594 0,'0'0'16,"0"0"-16,0 0 0,-19-17 16,3 11-16,0 1 0,-3-2 15,-1 3-15,-1 3 0,-4 1 16,-1 4-16,5 4 0,5 2 0,5 3 15,4 3-15,7 3 0,6 1 16,1 2-16,3 1 0,5 3 16,0-1-16,-2-1 0,0-3 15,-4-2-15,-1-4 0,-7 0 16,-5-1-16,-4-3 0,-2-2 16,-5-4-16,-6-3 0,-2-2 15,-2-1-15,1-7 0,1-4 16,2-3-16,1-2 0,5 4 0,2 2 15,3 2-15</inkml:trace>
  <inkml:trace contextRef="#ctx0" brushRef="#br0" timeOffset="160529.8673">30175 13332 0,'0'0'15,"0"0"-15,0 0 0,-1 29 0,1-29 16,-5 35-16,-3-12 0,-1 3 16,-2 1-16,-3 13 0,-1 5 15,1-6-15,2-5 0,-1 6 16,1-1-16,1-7 0,2-2 16,1-3-16,3-6 0,1-8 15,1-5-15,3-5 0,2-4 16,1-5-16,0-3 0,2-4 0,4-4 15,1-3-15,1-4 0,6 0 16,4-2-16,-2 4 0,1 1 16,2 5-16,3 3 0,-1 5 15,-1 2-15,8 7 0,2 5 16,-4 4-16,-4 4 0,-4 7 16,-3 6-16,-5 1 0,-3 1 0,-5 5 15,-3 4-15,-6-1 0,-5 0 16,3-8-16,0-6 0,2-5 15</inkml:trace>
  <inkml:trace contextRef="#ctx0" brushRef="#br0" timeOffset="166482.7206">4413 14050 0,'0'0'15,"0"0"-15,0 0 0,0 0 0,0 0 16,0 0-16,0 0 0,0 0 16,0 0-16,0 0 0,0 0 15,0 0-15,24 13 0,-24-13 16,0 0-16,29 8 0,-29-8 16,22 5-16,-8-4 0,2 1 0,1-2 15,2 1-15,1 1 16,2-1-16,1 0 0,5 0 15,3 0-15,13-1 0,3-1 16,4 0-16,3 0 0,5 0 16,-7 0-16,12 0 0,0 1 0,0 0 15,-1 0-15,10-1 0,-1-3 16,-5 2-16,-5 1 0,9 1 16,2 1-16,6-1 0,-4 0 15,27 1-15,-13-2 0,-8 1 16,-5 1-16,6 0 0,1-1 15,-5 2-15,-5 0 0,0 0 16,-1 0-16,1-2 0,0-1 0,2 2 16,1 1-16,0-1 0,-3-1 15,4 3-15,2 1 0,-2-3 16,-3-2-16,2 0 0,2 0 16,-2 2-16,1 1 0,3 0 15,3 0-15,-3-2 0,-1-1 16,6 1-16,6-1 15,-14 0-15,-6 0 0,3 0 0,2-1 16,-1 2-16,1 2 0,10-1 16,10 0-16,-11-2 0,-7 0 15,-1 0-15,0 0 0,-2 0 16,0 1-16,7 0 0,4 1 16,-14-1-16,-9-1 0,1 0 15,2-1-15,-1 1 0,-1-1 0,5 1 16,1 0-16,-13 1 15,-11 0-15,-2-1 0,-2 0 0,-6 1 16,-3 2-16,-2 0 0,-2 0 16,-9-2-16,-6 0 0,-10 0 15,-4 0-15,-7-1 0,-4 0 0,3 0 16,4 0-16,0 1 16</inkml:trace>
  <inkml:trace contextRef="#ctx0" brushRef="#br0" timeOffset="171294.9424">4106 12958 0,'0'0'0,"0"0"0,0 0 15,0 0-15,0 0 0,0 0 0,0 0 16,0 0-16,17 22 0,-17-22 16,11 22-16,-11-22 0,11 34 15,-3-12-15,-1 5 0,-1 0 16,-1 1-16,2 15 0,-2 5 15,0 0-15,0 3 0,0 12 16,1 1-16,-3-7 0,0-4 0,2 7 16,-1 7-16,0-8 0,2-6 15,-3-4-15,1 0 0,-3-4 16,1-1-16,-2-5 0,0-4 16,0-4-16,0-2 0,-3-4 15,0-3-15,2-6 0,-2-5 0,1-7 16,1-7-16,1 3 0,-3-3 15,3 3-15</inkml:trace>
  <inkml:trace contextRef="#ctx0" brushRef="#br0" timeOffset="172326.2139">3963 13020 0,'0'0'15,"0"0"-15,0 0 0,0 0 16,0 0-16,29-9 0,-29 9 16,26-3-16,-26 3 0,35-5 15,-13 2-15,2 1 0,2 0 16,5-1-16,1 1 0,10-1 15,4-1-15,2 2 0,-1 0 16,12 1-16,-1-3 0,15 2 16,1 0-16,-3 3 0,-1 0 0,9 0 15,-1-2-15,-1 0 0,-5 1 16,14 0-16,0 0 0,-5 0 16,-5 2-16,41-2 0,-6-1 15,-11-1-15,-7 0 0,-4 3 16,-1 3-16,1-2 0,-1-2 0,12-3 15,9 1 1,-3 0-16,-4 2 0,-5 0 0,-4-2 16,-4 1-16,-5 0 0,6 1 15,3 2-15,-4-1 0,-6-2 16,6-1-16,2-2 0,-4 2 16,-6 2-16,6-1 0,2-1 15,-3 0-15,-2 1 0,-3 1 16,3 0-16,-4-1 0,-3-1 0,7-1 15,4-1-15,-7 1 0,-5 2 16,-1-1-16,-1 0 0,-2 0 16,-5 1-16,4-2 0,3 1 15,-5 1-15,-2 0 0,1-2 16,-1-4-16,-7 3 0,-2 3 16,1 1-16,3 1 0,-8-5 15,-5-2-15,1 5 0,3 3 16,-5-2-16,-4-2 0,2 1 15,1 0-15,-7-2 0,-5-2 0,2 3 16,1 1-16,-6 1 0,-3 1 16,-1 1-16,-1 2 15,5-1-15,2 1 0,-12-2 16,-7 0-16,-1 1 0,0 2 16,-6-3-16,1 1 0,1 3 15,1 1-15,-2-1 0,-1 1 0,2 3 16,0 0-16,-2-1 15,1 1-15,-2 4 0,1 3 16,-1 1-16,-1 1 0,1 2 0,0 2 16,-1 0-16,0-1 0,2 2 15,0 2-15,1-2 0,-1 0 16,-2 1-16,0 1 0,-2-3 16,1 0-16,-2 3 0,0 3 15,-1-2-15,-2 0 0,0 2 16,0 2-16,1-2 0,1-3 0,-5 10 15,-4 8-15,3-9 16,0-4-16,1 12 16,2 3-16,0-11 0,1-3 0,-1 4 15,-2-1-15,2-6 0,0-4 0,0-2 16,0 0-16,1-6 0,0-2 16,-1-6-16,-1 0 15,-2-2-15,0-1 0,0 0 16,-2 0-16,-2 0 0,-1 0 0,-6-2 15,-7 0-15,-4-2 0,-4-1 16,-9-2-16,-6-2 0,8 0 16,7 1-16,5 0 0</inkml:trace>
  <inkml:trace contextRef="#ctx0" brushRef="#br0" timeOffset="175513.4942">10628 13886 0,'0'0'0,"0"0"0,0 0 16,0 0-16,0 0 0,0 0 0,0 0 16,0 0-16,0 0 0,0 0 15,0 0-15,0 0 0,0 0 16,0 0-16,0 0 0,0 0 15,0 0-15,0 0 0,0 0 16,0 0-16,0 0 0,0 0 16,0 0-16,0 0 0,21-13 0,-21 13 15,0 0-15,0 0 0,0 0 16,0 0-16,23-5 0,-23 5 16,0 0-16,0 0 0,27-2 15,-17 1-15,1 1 0,1-1 16,2 1-16,-1 0 0,0 0 0,0 0 15,2 0-15,0 0 16,2 0-16,1 0 0,2-1 16,0 1-16,-1 0 0,1 1 15,2-1-15,5 1 0,2 0 0,-2-1 16,0 1-16,-1 0 0,2 1 16,0-1-16,0 0 0,0 0 15,-3 1-15,2-1 0,0 1 16,6 1-16,0 0 0,-1 0 15,-1 1-15,0-1 0,-1-1 0,1-1 16,2-1-16,-2 1 16,-2 0-16,7 1 15,3 0-15,2 0 16,0 0-16,-3-1 0,-2 0 0,9 0 16,1 1-16,-4 0 0,-3-1 0,-1 0 15,0 1-15,-1-1 16,1 2-16,5 0 0,-1 0 15,-4 0-15,-1-2 0,1 1 0,2 1 16,-4-1-16,-2 0 0,5 1 16,3 2-16,-6-2 0,-3-2 15,5 0-15,3 0 0,-4 0 16,-2 0-16,5 1 0,3 2 16,-5-3-16,-4-1 0,7-2 15,4 1-15,-4 0 0,-5 0 0,10-1 16,5-1-16,-14 1 0,-2 1 15,10-2-15,3 2 16,-5-2-16,-4 3 0,4-3 0,3 0 16,-4 1-16,-3 0 0,4 1 15,2 0-15,-4 0 0,-5-2 16,7-2-16,3 0 0,-4 2 16,-3 2-16,4-3 0,2-2 15,-4 3-15,-3 1 0,5 0 16,5-1-16,-3 0 0,-2-1 0,4 2 15,4 0-15,-3 1 0,-3-2 16,25 5-16,0 4 16,-34-6-16,-1-1 0,33-1 0,2 1 15,-12 1-15,-11 2 0,6-2 16,3-1-16,-4-1 0,-2-1 0,2 2 16,5 0-16,-8 3 15,-2 2-15,4-2 0,6-1 16,-9-2-16,-5 0 0,9 6 15,6 3-15,-10-4 0,-7-1 0,6-2 16,6-1-16,-3 0 0,-3-1 16,1 4-16,1 2 15,-4 2-15,-2-2 0,7-2 0,3-3 16,-9 2-16,-8 1 0,4-1 16,2 0-16,-5 1 0,-2 1 0,0-4 15,-2-1-15,-5 2 0,-2 3 16,4-3-16,1 1 15,-16-3-15,-2 0 0,0 1 0,1 1 16,-1 0-16,1-1 0,-2 0 16,0-2-16,-2 1 0,-3 1 15,-2 0-15,0 1 0,-1-1 16,0-1-16,-2 2 0,0 1 16,-2-2-16,0 0 0,0 0 15,0 0-15,0 0 0</inkml:trace>
  <inkml:trace contextRef="#ctx0" brushRef="#br0" timeOffset="175810.3555">16677 13726 0,'0'0'15,"0"0"-15,0 0 0,0 0 0,0 0 16,0 0-16,22 20 15,-22-20-15,0 0 0,26 16 16,-26-16-16,25 16 0,-13-8 0,1 2 16,1 1-16,1 1 0,-2 0 15,1 0-15,2-2 0,-2 0 16,1-1-16,0 3 16,-4 0-16,-6-3 0,-1 2 0,-4 4 15,-4 0-15,-1-2 0,-4 0 0,-8 5 16,-4-1-1,-1-2-15,-1-1 0,3-4 0,3-4 16,-1 0-16,4 0 0,2-2 16</inkml:trace>
  <inkml:trace contextRef="#ctx0" brushRef="#br0" timeOffset="176185.3394">17322 13558 0,'0'0'0,"0"0"16,0 0-16,0 0 0,0 0 0,0 0 16,33 8-16,-33-8 0,30 6 15,-14-1-15,3 1 16,2 0-16,2 0 0,1 1 15,1 3-15,-1 1 0,-1 0 0,7 6 16,0-1-16,-6 0 0,-3 0 16,-5-1-16,-1-2 0,-6 0 15,-2-1-15,-7 1 0,-5 0 16,-3-1-16,-2-2 0,-4-1 16,-5 0-16,-3-3 0,-2-1 15,-8-1-15,-1-2 0,-1-3 16,2-1-16,3-4 0,2-1 15,3-2-15,1-1 0,1 0 0,5 3 16,4 1-16</inkml:trace>
  <inkml:trace contextRef="#ctx0" brushRef="#br0" timeOffset="176372.8312">17368 13628 0,'0'0'0,"0"0"16,0 0-16,0 0 0,0 0 16,0 0-16,23 16 0,-23-16 15,12 27-15,-6-10 0,-1 0 0,0 7 16,-2 4-16,-1 0 15,-1 1-15,-3 12 0,-2 2 16,-3 8-16,0-3 0,-3-4 16,0 0-16,-1 0 0,1-8 0,1-6 15,1-3-15,2-5 0,0-5 0,1-5 16,0-2-16,1-8 16,-1-3-16,2 1 0,1-1 15,0 1-15</inkml:trace>
  <inkml:trace contextRef="#ctx0" brushRef="#br0" timeOffset="176622.8472">17916 13654 0,'0'0'16,"0"0"-16,0 0 0,9 25 15,-9-25-15,5 30 0,-3-7 16,-2 2-16,-3 0 0,-1 9 15,-1 1-15,-2 1 0,-3 1 0,-2 6 16,0-2-16,1-3 0,1-5 16,1-3-16,1-4 0,1-3 15,1-5-15,-2-3 0,0-3 16,1-5-16,-1-3 0,1-2 16,2 1-16,0-2 0</inkml:trace>
  <inkml:trace contextRef="#ctx0" brushRef="#br0" timeOffset="176966.5812">17974 13646 0,'0'0'0,"0"0"0,0 0 0,32-5 16,-17 4-16,0 0 0,3 1 16,1 1-16,0 1 0,8 2 15,-1 2-15,0 0 0,-3 1 0,-1 4 16,-2 2-16,0 0 0,-2 3 15,0 3-15,-1 2 0,0 8 16,-1 1-16,-4 3 0,-2 1 16,-2 1-16,-1 0 0,-4 2 15,0 1-15,-3-2 16,-3 0-16,-1 2 0,-2-5 0,0-5 16,-2-2-16,0-3 0,0 0 15,0-6-15,0-3 0,-1-3 16,1-5-16,-2-2 0,-3-4 15,-3-4-15,-4-4 0,1-4 0,1-4 16,0-4-16,0-5 16,4 4-16,3 4 0,1 4 0</inkml:trace>
  <inkml:trace contextRef="#ctx0" brushRef="#br0" timeOffset="177122.8492">17924 13803 0,'0'0'0,"0"0"0,0 0 16,0 0-16,0 0 0,0 0 15,0 0-15,25 8 0,-25-8 0,28 8 16,-28-8-16,39 10 0,-20-4 16,3-1-16,2 1 0,0 0 15,-1-1-15,3 3 0,-3 2 16,-4-3-16,-3-2 0,-3-1 0,-2-1 16,-1 0-16</inkml:trace>
  <inkml:trace contextRef="#ctx0" brushRef="#br0" timeOffset="177279.0749">18024 14034 0,'0'0'15,"0"0"-15,0 0 0,33 6 16,-20-3-16,5-1 0,4 0 16,1 0-16,2-1 0,10 1 15,3-1-15,-3-1 0,-5-1 0,1 1 16,-5-1-16,-5 1 0</inkml:trace>
  <inkml:trace contextRef="#ctx0" brushRef="#br0" timeOffset="177794.6488">18844 13812 0,'0'0'0,"0"0"15,0 0-15,30 9 0,-19-5 16,2 1-16,3 2 0,0 0 16,3 0-16,5 3 0,1 0 15,-3 0-15,-1-1 0,-3-1 16,-1 1-16,-3-2 0,-2-1 0,-4 2 16,-4 1-16,-1 3 15,-3 1-15,-7 0 0,-4 1 16,-3-1-16,-3 0 0,-2-2 15,-2 0-15,-3-2 0,-2-1 16,-7-3-16,-2-1 0,7-3 0,4-1 16,-1-4-16,1-2 0,2-2 15,1-1-15,2-4 16,3-2-16,1 0 0,3 0 0,2 0 16,3-2-16,2 1 0,3-1 15,1 3-15,0 4 0,2 2 16,1 2-16,4 6 0,1 5 15,0 3-15,0 1 0,-1 5 0,1 5 16,-1 2-16,1 4 0,0 9 16,-2 3-16,0 2 0,-1 0 15,-1 0-15,1 2 0,-1 1 16,0-6-16,-1-3 0,1-3 16,-1-6-16,0-4 0,-1-2 15,0-5-15,-1-3 0,0-3 0,0-3 16,0-4-16,0-3 0,-1-5 15,1 1-15,0 2 16,0 1-16</inkml:trace>
  <inkml:trace contextRef="#ctx0" brushRef="#br0" timeOffset="178029.0724">19337 13947 0,'0'0'0,"0"0"0,0 0 0,9 25 0,-9-25 16,4 27-16,-4-10 0,-1 2 16,0 4-16,-1 1 0,-2 1 15,-2 7-15,-1 0 0,2-2 16,1-1-16,0-3 0,1-4 16,1-2-16,-1-3 0,1-3 15,-1-2-15,0-3 0,-1-4 16,1-1-16,1 0 0,0-1 0</inkml:trace>
  <inkml:trace contextRef="#ctx0" brushRef="#br0" timeOffset="178357.1193">19385 13959 0,'0'0'0,"0"0"16,0 0-16,0 0 0,23-5 15,-23 5-15,23 0 0,-9 0 16,3 1-16,0 0 15,2 2-15,2-1 0,1 2 0,6 2 16,-1-1-16,-1 1 0,-3 0 0,0 3 16,0 3-1,-1 2-15,0 0 16,-5 0-16,-4 1 0,-1 3 0,-1 1 16,-2 1-16,-3 0 0,-2 8 15,-4 2-15,-2 1 0,-3 0 0,0 0 16,-2 1-16,2-4 15,0-3-15,1-1 0,0 0 16,1-4-16,0-3 0,-1-3 16,1-1-16,0-2 0,0-3 0,-4-5 15,-3-4-15,0-1 0,-1-1 16,3 1-16,2 0 0,0 1 0</inkml:trace>
  <inkml:trace contextRef="#ctx0" brushRef="#br0" timeOffset="178607.1241">19375 14171 0,'0'0'0,"0"0"0,0 0 0,0 0 16,0 0-16,23 5 0,-23-5 16,20 6-16,-20-6 0,28 2 15,-10 0-15,-2-1 0,1 2 16,0-1-16,-1 1 0,1 0 0,-1-2 15,0 0-15,-2 0 16,-2 1-16,-1 0 0,-2-1 0,-1 0 16,-3 0-16,-2 2 0,-3-3 15,-5 3-15,2-3 0,-1 1 0,2-1 16</inkml:trace>
  <inkml:trace contextRef="#ctx0" brushRef="#br0" timeOffset="178841.5013">19399 14390 0,'0'0'0,"0"0"16,0 0-16,25 0 0,-25 0 0,24 3 16,-6-1-1,0 0-15,-2-1 0,2 2 0,1 0 16,4 1-16,0 0 0,-1 1 15,-1 0-15,-2-1 0,-3-1 0,-3 0 16,-1-1-16,-4 1 0,0-2 16,-4-1-16,-4 0 0,3 0 15,-3 0-15,2 0 0</inkml:trace>
  <inkml:trace contextRef="#ctx0" brushRef="#br0" timeOffset="207840.1702">10930 15080 0,'0'0'0,"0"0"0,0 0 16,-20 3-16,20-3 0,0 0 16,-31 10-16,17-3 0,-2 2 0,-1 0 15,-2-1-15,1 3 0,1-1 16,-10 6-16,-2 4 15,1 1-15,0 0 0,2 0 16,0 1-16,1 0 0,-1 1 0,-4 6 16,2 1-16,5 0 0,3 1 15,2 6-15,2 0 0,5-2 16,3-1-16,6 1 0,4 3 16,7-4-16,7-4 0,2-2 15,4-1-15,5-2 0,4 0 0,10-1 16,7 1-1,2-3-15,-1-2 0,16 1 0,4-2 16,0-2-16,2-2 0,11 0 16,1-2-16,-2-1 0,-1-3 0,38 3 15,-7-1-15,-8-1 0,-6 1 16,4-2-16,4-1 0,-8-2 16,-4-1-16,4 0 0,2-1 15,-2 5-15,-2 3 0,0-2 16,-2-2-16,-1-3 0,-3-2 15,1 2-15,2 0 0,-2-7 16,1-5-16,0 2 0,1 1 16,-3-1-16,-2-2 0,0-3 15,0-3-15,-12 1 0,-6 1 0,-4-4 16,-1-5-16,-1-3 0,-2-2 16,-5-2-16,-3-2 15,-11-1-15,-6-3 0,-10-3 0,-5-5 16,-6-2-16,-2-2 0,-7 4 15,-1 3-15,-9-7 0,-5-4 16,-7 0-16,-5-1 0,-9 5 16,-5 2-16,-6-2 0,-4-1 15,-8 7-15,-4 5 0,-12-1 16,-7-1-16,1 1 0,1 1 0,-10 3 16,-8 2-16,-3 4 0,-1 1 15,-12-1-15,-8-1 0,-1 6 16,-4 5-16,-10 6 0,-8 2 15,0 3-15,0 1 0,-11 4 16,-7 1-16,2 3 0,3 2 16,-23 7-16,-16 5 0,18 9 15,12 5-15,51-10 0,34-7 0,24-5 16</inkml:trace>
  <inkml:trace contextRef="#ctx0" brushRef="#br0" timeOffset="218855.2601">14708 15237 0,'0'0'0,"0"0"0,0 0 15,0 0-15,22 10 0,-22-10 16,37 7-16,-13-3 0,1-1 0,4 0 16,3 1-16,1 1 0,0 1 15,9-2-15,7-1 16,-7-1-16,-7 0 0,-6 0 16,-6 0-16,-4-1 0</inkml:trace>
  <inkml:trace contextRef="#ctx0" brushRef="#br0" timeOffset="219027.1891">14719 15448 0,'0'0'0,"0"0"16,0 0-16,29 9 0,-15-5 0,6-3 16,4 1-1,9 0-15,1-1 0,-5 0 16,-5 0-16,-4 0 15</inkml:trace>
  <inkml:trace contextRef="#ctx0" brushRef="#br0" timeOffset="219277.1872">14915 15316 0,'0'0'0,"0"0"0,0 0 16,-8 36-16,5-18 0,-2 5 15,-2 4-15,-2 7 0,0-2 0,1 7 16,0-2 0,3-4-16,4-3 0,1-4 0,3-2 15,1-5-15,1-5 0,4-4 16,3-3-16,4-5 0,1-3 16,6-7-16,2-5 0,1-5 15,2-3-15,-6 5 0,-4 2 16,-4 3-16</inkml:trace>
  <inkml:trace contextRef="#ctx0" brushRef="#br0" timeOffset="219433.3566">15408 15183 0,'0'0'0,"0"0"0,0 0 0,-2 26 16,2-26-16,-4 34 0,2-12 15,-1 1-15,0 3 0,-2 7 16,1-1-16,1-5 0,0-4 0,2-3 15,1-3-15,0-2 0,0-3 16,0-1-16</inkml:trace>
  <inkml:trace contextRef="#ctx0" brushRef="#br0" timeOffset="219714.667">15426 15169 0,'0'0'16,"0"0"-16,0 0 0,0 0 15,34 7-15,-34-7 0,30 6 16,-30-6-16,37 11 0,-15-4 16,1 1-16,0-1 0,1 1 0,5 1 15,1 1-15,-2-1 0,-3-2 16,-3 1-16,-2 0 16,-4 2-16,-2 1 15,-3-1-15,-3 1 0,-3 4 0,-4 4 16,-3 0-16,-4-1 0,-3 0 15,-3 0-15,0-1 0,1 0 0,-3 1 16,0-3 0,1-2-16,3-3 0,3-2 0</inkml:trace>
  <inkml:trace contextRef="#ctx0" brushRef="#br0" timeOffset="220027.0917">15424 15315 0,'0'0'0,"0"0"0,0 0 0,24 2 16,-24-2-16,29 3 0,-29-3 16,42 2-16,-17-1 0,-1 2 15,1 1-15,-1 0 0,1-1 0,3 3 16,0 0 0,-7 0-16,-5 1 0,-10 0 0,-8 1 15,-5 1-15,-3 0 0,-10 0 16,-7-2-16,-3 1 0,-2 0 0,-9 2 15,0 0-15,5-2 0,3-1 16,2-1-16,6 0 0,7-3 16,5 0-16,11 1 0,6 2 15,8-2-15,7-1 0,5 0 16,6 0-16,4-1 0,4 0 0,-1-2 16,0-1-16,4 0 0,0 1 15,-7-1-15,-4-3 16,-7 1-16,-4 1 0,-5 1 0</inkml:trace>
  <inkml:trace contextRef="#ctx0" brushRef="#br0" timeOffset="220230.1969">15577 15321 0,'0'0'0,"0"0"16,0 0-16,8 28 0,-4-12 0,-2 6 15,-2 3-15,-1 4 0,-1 2 16,-2 9-16,1 2 0,-1 4 16,0-3-16,1-6 0,0-3 15,-2-5-15,0-6 0,0-3 16,2-4-16,0-3 0</inkml:trace>
  <inkml:trace contextRef="#ctx0" brushRef="#br0" timeOffset="220558.3181">15315 15629 0,'0'0'0,"0"0"0,0 0 16,0 0-16,29 6 0,-29-6 15,34 8-15,-13-6 0,2 2 0,4-1 16,3 2-16,-2-1 0,0 0 16,4 3-16,-4 0 15,-1 0-15,-4 0 0,-5 0 16,-5 1-16,-5 1 0,-5 0 0,-9-1 15,-6 0-15,-5-1 0,-7-1 16,-5 0-16,-7-1 0,-5 1 16,0-1-16,-1 2 15,0 0 1,9 0-16,8-3 0,9 0 0,8 1 0,14 2 16,10 2-16,3 0 0,3-2 15,11-2-15,10 1 0,8-2 16,-3 1-16,5-1 0,4-2 15,-2-1-15,-9-1 0,-11 0 16,-8 0-16,-7 0 0</inkml:trace>
  <inkml:trace contextRef="#ctx0" brushRef="#br0" timeOffset="220777.0631">16019 15419 0,'0'0'0,"0"0"0,0 0 0,5 28 16,-3-14-16,1 4 0,0 7 15,-1 0-15,0 1 0,2 9 16,-1 2-16,0-5 0,1-1 0,0-1 16,2-4-16,-1-7 0,1-6 15,-3-6-15,-3-7 0,0 3 16,0-3-16,0 0 0</inkml:trace>
  <inkml:trace contextRef="#ctx0" brushRef="#br0" timeOffset="221198.9122">16015 15470 0,'0'0'16,"0"0"-16,0 0 0,0 0 16,29 5-16,-29-5 0,35 5 15,-11-2-15,2 0 0,5 1 16,3 0-16,10 3 0,0 0 0,6 4 15,-4 3-15,-2 0 0,-1 2 16,-4-3-16,-4-1 0,-1 1 16,-5-1-16,-8 0 0,-5-1 15,-6 2-15,-4 3 0,-6 1 16,-5 2-16,-6-1 0,-6-1 0,-4 2 16,-3 0-1,-3-3-15,0-2 0,-8 0 0,1-4 16,-1-3-16,0-3 0,-4-4 15,-2-5-15,6-2 0,4-2 16,0-2-16,0-2 0,4-3 0,3-1 16,4-2-16,3 0 15,5 4-15,2 3 0,2 3 0,3 2 16,5 1-16,4 2 0,8 3 16,8 1-16,3 4 0,3 3 15,6 1-15,5 2 0,2 2 16,2 1-16,7 0 0,0-2 15,-3-3-15,-2-2 0,2-2 16,-3-2-16,-10-3 0,-7-2 0,-6 2 16,-5-1-16,-3 1 0</inkml:trace>
  <inkml:trace contextRef="#ctx0" brushRef="#br0" timeOffset="221417.6695">16267 15267 0,'0'0'0,"0"0"16,0 0-16,15 26 0,-15-26 0,15 34 15,-9-9 1,0 8-16,-1 6 0,1 8 0,-2-3 16,2 10-16,-2-3 15,0-5-15,1-7 0,0 2 0,0-6 16,-1-9-16,1-7 0,-2-4 15,-1-2-15,0-5 0</inkml:trace>
  <inkml:trace contextRef="#ctx0" brushRef="#br0" timeOffset="221589.5146">16953 15186 0,'0'0'0,"0"0"16,0 0-16,20 18 0,-11-10 0,1 3 16,1 3-16,-1 0 0,0-3 15,1 2-15,-2-3 16,-1-1-16</inkml:trace>
  <inkml:trace contextRef="#ctx0" brushRef="#br0" timeOffset="222026.9898">16788 15324 0,'0'0'0,"0"0"0,0 0 15,0 0-15,0 0 0,30 16 16,-30-16-16,34 14 0,-12-8 16,5 0-16,4-1 0,-2 1 0,0-1 15,6 3-15,-1 0 16,-2-1-16,-2-2 0,1 1 0,-4-1 15,-7-1-15,-3-1 0,-8 2 16,-7-1-16,-5-1 0,-4 1 16,-6 0-16,-6 0 0,-3 1 15,-3-1-15,-12 5 16,-2 6-16,3 2 0,3 1 0,7 0 16,5 0-1,10-2-15,9 0 16,4-4-16,3-2 0,6-2 0,6-3 15,4 1-15,4-2 0,4-2 16,3-2-16,-3-1 0,-2 1 0,6-2 16,0-2-16,-6 2 15,-5 2-15,-5-1 0,-3 1 16,-4 2-16,-3 2 0,-5 5 16,-2 4-16,-3 2 0,-3 1 0,-4 1 15,-1 4-15,0-5 0,0-3 16,2-2-16,2-2 0,2-1 15</inkml:trace>
  <inkml:trace contextRef="#ctx0" brushRef="#br0" timeOffset="222245.7648">16990 15692 0,'0'0'0,"0"0"16,0 0-16,0 0 0,-1 27 15,1-27-15,-8 25 0,8-25 0,-13 35 16,2-14-16,-2 1 0,-1 0 16,1-1-16,-4 7 15,-1 1-15,0-5 0,1-3 0,0-5 16,2-4-16,1-1 0,3-2 16,2-2-16</inkml:trace>
  <inkml:trace contextRef="#ctx0" brushRef="#br0" timeOffset="222480.1631">17042 15837 0,'0'0'0,"0"0"0,0 0 15,8 31-15,-8-31 0,3 24 0,-3-24 16,5 27-16,1-12 0,2 1 16,3-1-16,1 1 0,1-1 15,8 4-15,4 2 0,1-5 16,0-2-16,2-1 0,0-1 15,1-5-15,-1-2 0,2-2 16,-2-4-16,-5-6 0,-3-4 0,-5-7 16,-2-7-16,-5-5 0,-2-4 15,-4-3-15,-2-5 0,0 2 16,0 9-16,0 7 0</inkml:trace>
  <inkml:trace contextRef="#ctx0" brushRef="#br0" timeOffset="222651.9976">17637 15356 0,'0'0'0,"0"0"15,0 0-15,2 21 0,-2-21 16,-5 24-16,-1-7 0,0 1 16,-1 1-16,-1 0 0,0-1 15,-5 2-15,2-2 0,0-5 16,0-4-16,3-2 0,0 0 15,1-2-15</inkml:trace>
  <inkml:trace contextRef="#ctx0" brushRef="#br0" timeOffset="222823.8293">17890 15244 0,'0'0'0,"0"0"0,0 0 16,25 20-16,-16-11 0,0 6 15,-1 4-15,0-1 0,-1 0 16,-1 5-16,-1-1 0,-2-2 16,0-5-16,0-1 0</inkml:trace>
  <inkml:trace contextRef="#ctx0" brushRef="#br0" timeOffset="223136.391">17633 15545 0,'0'0'0,"0"0"0,0 0 15,0 0-15,0 0 0,25 24 16,-25-24-16,32 14 0,-32-14 0,39 12 16,-16-5-16,1-1 15,1 1-15,6 0 0,-2 0 16,-4 1-16,-2-1 0,-2 3 0,-1 2 16,-3-1-16,-4 2 0,-3 2 15,-3 5-15,-5 3 0,-2 5 16,-4 4-16,-1 2 15,-1-2-15,2-2 0,-2 6 0,1-3 16,-3 3-16,2-2 0,-1-7 16,2-3-16,-1-5 0,1-2 0,-1-7 15,-1-3-15,-3-3 0,-2-3 16,0-8-16,0-4 0,1-7 16,2-3-16,0-5 15,2-2-15,0 5 0,2 4 0,0 4 16</inkml:trace>
  <inkml:trace contextRef="#ctx0" brushRef="#br0" timeOffset="223323.8561">17789 15684 0,'0'0'16,"0"0"-16,0 0 0,0 0 15,-2 27-15,2-27 0,-9 30 16,2-10-16,-3 3 0,-1 3 16,-3 2-16,2 1 0,0 1 0,-6 9 15,1 0-15,-3 2 0,2-3 16,2-5-16,1-3 15,2-6-15,2-5 0,2-4 16,3-3-16,4-9 0,2-7 0,3-9 16,4-6-16,-2 3 0,-1 3 15,0 3-15</inkml:trace>
  <inkml:trace contextRef="#ctx0" brushRef="#br0" timeOffset="223776.9529">18597 15439 0,'0'0'0,"0"0"16,0 0-16,0 0 0,-14 18 0,14-18 16,-23 22-16,23-22 15,-30 28-15,11-11 0,-3 2 0,0 0 16,0 0-16,-3 4 16,2-2-16,3-2 0,3-5 15,3 0-15</inkml:trace>
  <inkml:trace contextRef="#ctx0" brushRef="#br0" timeOffset="223948.8447">18316 15709 0,'0'0'0,"0"0"0,-1 20 16,0-5-16,0 2 0,0 3 15,-1 2-15,-1 5 0,1-2 0,0 1 16,1-1-16,0-3 15,0-2-15,0-1 0,0-5 0,1-4 16,0-1-16,0-3 0</inkml:trace>
  <inkml:trace contextRef="#ctx0" brushRef="#br0" timeOffset="224183.14">18333 15666 0,'0'0'0,"0"0"16,0 0-16,0 0 0,34 12 0,-34-12 15,39 13-15,-17-6 16,2 0-16,-1 1 0,-1 1 16,3 3-16,0-1 0,-1 4 15,0 1-15,-3 2 16,-3 1-16,-5-1 0,-3-1 0,-7 2 16,-6-1-16,-1 0 15,-2 0-15,-2 2 0,1-1 16,-4-3-16,-3-4 0,-3-2 0,-4-4 15,2-4-15,1-4 0,4 0 16,3 0-16,2 1 0</inkml:trace>
  <inkml:trace contextRef="#ctx0" brushRef="#br0" timeOffset="224339.3954">18321 15820 0,'0'0'0,"0"0"15,0 0-15,0 0 0,0 0 16,0 0-16,32 9 0,-32-9 0,23 6 15,-23-6-15,27 7 16,-10-3-16,1 0 0,-2 0 16,0-2-16,-2-1 0,-2-2 0,-1 1 15,-2 0 1,-1 0-16</inkml:trace>
  <inkml:trace contextRef="#ctx0" brushRef="#br0" timeOffset="224480.0024">18315 15926 0,'0'0'16,"0"0"-16,0 0 0,0 0 15,0 0-15,0 0 0,0 0 0,0 0 16,31 12-16,-31-12 0,33 3 16,-33-3-16,45 0 0,-18-4 15,0-2-15,-2 1 0,-4 1 16,-3 0-16</inkml:trace>
  <inkml:trace contextRef="#ctx0" brushRef="#br0" timeOffset="224901.8566">18924 15523 0,'0'0'0,"0"0"0,0 0 16,0 0-16,-18 26 0,18-26 15,-25 25-15,10-11 16,1 1-16,1-1 0,1-1 0,-3 3 15,2-1-15,2-3 16,2 0-16,4-3 0,4 1 16,1-3-16,2 0 0,3-3 15,3-2-15,3 0 0,2 0 0,8-1 16,2-2-16,3 0 0,0 0 16,1 3-16,0 3 15,-2-1-15,-3 2 0,3 3 0,-2 2 16,-3 3-16,-3 0 0,-5 7 15,-5 6-15,-2-2 0,-3-1 0,-4 6 16,-4 4-16,1-3 0,-2-5 16,-3 5-16,-2-2 15,1-4-15,-1-4 0,-1-2 0,-2-3 16,2-4-16,1-4 0,-2-6 16,-2-4-16,3-5 0,0-4 15,-5-5-15,-3-5 0,2-1 16,3 0-16,-1 1 0,5 5 15,2 3-15</inkml:trace>
  <inkml:trace contextRef="#ctx0" brushRef="#br0" timeOffset="225026.8665">18818 15882 0,'0'0'0,"0"0"0,0 0 16,24 17-16,-12-11 0,3 0 0,1 1 16,3 1-16,3 1 15,0 0-15,0 1 0,3-1 0,-3-2 16,-3-1-16,-3-1 0,-3-1 15</inkml:trace>
  <inkml:trace contextRef="#ctx0" brushRef="#br0" timeOffset="225214.4117">19563 16202 0,'0'0'0,"0"0"16,0 0-16,0 0 0,13 20 0,-13-20 16,0 0-16,7 7 15,-7-7-15,2 3 16</inkml:trace>
  <inkml:trace contextRef="#ctx0" brushRef="#br0" timeOffset="237460.6574">3839 16562 0,'0'0'0,"0"0"0,0 0 15,0 0-15,0 0 0,15-19 0,-15 19 16,0 0-16,14-27 0,-14 27 16,8-21-16,-2 12 0,-2 0 15,1 2-15,-1 0 0,1 0 16,-1 2-16,1 2 0,5 4 16,1 4-16,1 2 0,2 4 0,0 4 15,0 3-15,1 1 0,7 9 16,0 3-16,0-2 0,0 0 15,3 8-15,2-1 0,0-5 16,-2-5-16,10 2 0,0-3 16,-3-6-16,-1-6 0,5-2 15,5-3-15,-4-3 0,-1-4 16,3-3-16,6-3 0,-7-2 16,0-2-16,9-12 0,4-8 15,-7 2-15,-2 2 0,1-8 0,0-5 16,-7 4-16,-4 2 0,6-4 15,-3 0-15,-4 4 0,-5 2 16,-5 7-16,-4 4 0,-5 3 16,-6 4-16,-1 5 0,-2 1 15,1 1-15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16T00:06:12.48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24603 5678 0,'0'0'0,"0"0"16,0 0-16,27-3 0,-27 3 0,34-4 16,-9 4-16,0 0 15,1 0-15,14 0 0,4 0 16,0-1-16,1 0 16,20 1-16,8 1 0,-6 0 0,-3-1 0,14 0 15,10 0-15,-2 4 0,-2 0 16,11-1-16,0-3 15,-3-1-15,-4-1 0,41-2 16,-9 0-16,-10 0 0,-7 0 0,-1 0 16,1-2-16,-10 1 0,-7-1 15,-9-2-15,-7-3 0,-7 2 16,-4 2-16,-11 3 0,-5 3 16,-15-2-16,-11-3 0,-5 3 15,-3 1-15,-3-1 0</inkml:trace>
  <inkml:trace contextRef="#ctx0" brushRef="#br0" timeOffset="343.7617">24889 4211 0,'0'0'0,"0"0"16,0 0-16,0 0 0,0 0 0,23 18 16,-23-18-16,12 21 15,-12-21-15,13 27 0,-8-12 16,1 0-16,-2-4 0,0 1 0</inkml:trace>
  <inkml:trace contextRef="#ctx0" brushRef="#br0" timeOffset="593.78">24769 4503 0,'0'0'0,"0"0"0,0 0 15,0 0-15,0 0 0,39 3 16,-39-3-16,38 4 0,-17-1 0,3 3 16,4 1-16,-3 2 0,0 1 15,3 3-15,-1 0 16,-3 1-16,-2-1 0,-4-1 15,-5 0-15,-4 1 0,-3 1 0,-6 1 16,-4 2-16,-5 2 0,-2 1 16,-7 0-16,-4-1 0,-4 2 15,2-3-15,-1-3 0,1-2 16,5-6-16,4-6 0,3 1 16,2-1-16,2 0 0</inkml:trace>
  <inkml:trace contextRef="#ctx0" brushRef="#br0" timeOffset="859.3792">25251 4300 0,'0'0'0,"0"0"0,0 0 0,0 0 16,0 0-16,0 0 0,0 0 15,0 0-15,-24 24 0,6-10 16,-4 7-16,-4 2 0,-1 2 0,-12 11 16,-1 3-16,-3 4 0,5-4 15,7-5-15,7-5 0,3-1 16,7-5-16,9-5 0,10-6 15,5-7-15,5-5 0,7-6 16,9-5-16,0 0 0,0-2 16,9-5-16,5-2 15,-5 3-15,-2 0 0,3-5 0,-3-2 16,-8 5-16,-8 5 0,-5 3 16</inkml:trace>
  <inkml:trace contextRef="#ctx0" brushRef="#br0" timeOffset="999.9782">25353 4305 0,'0'0'0,"0"0"0,0 0 16,0 0-16,0 0 0,0 0 0,10 26 15,-10-26-15,5 28 0,-5-28 16,2 40-16,0-17 0,0 0 0,2 0 16,0 0-16,1 2 0,1-6 15,-2-2-15,0-4 0,-1-1 16</inkml:trace>
  <inkml:trace contextRef="#ctx0" brushRef="#br0" timeOffset="1562.4749">25424 4343 0,'0'0'0,"0"0"16,0 0-16,22-7 0,-22 7 0,27-5 15,-9 1-15,1 1 0,1-1 16,2 2-16,2 1 0,5-2 15,-3-1-15,-1 2 16,0 1-16,-2 1 0,0 1 0,-4 4 16,-4 3-16,-3 1 0,-2 0 15,-3 2-15,-4 3 0,-2-1 16,-1 1-16,-4 1 0,-4 1 16,-1 0-16,1-3 0,-7-1 15,-4 0-15,0-1 0,-2 0 0,-6 1 16,1-1-16,-2-3 0,0-2 15,1-5-15,2-4 0,3-1 16,4 0-16,4-4 0,2-1 16,3-1-16,3-1 0,5 0 15,3 0-15,5 0 0,4 1 16,7 1-16,4-1 0,0 2 16,-1-1-16,2 5 0,2 2 15,-2 1-15,-2 1 0,-3 3 0,-3 3 16,-4-1-16,-3 3 0,-8 2 15,-8 1-15,-4 3 0,-4-1 16,-7 5-16,-5 2 0,-2 0 16,-1-1-16,0 0 0,2-1 15,-3 1-15,4-4 0,8-2 16,7-4-16,2-1 0,2-4 0,9-4 16,11-6-16,1 1 0,4 0 15,8-3-15,7-2 16,0-1-16,0-2 0,7 0 0,2 0 15,-7 3-15,-4 2 0,-4 1 16,-2 1-16,-4-1 0,-5 0 16,-2 1-16,-3 2 0,-2 0 15</inkml:trace>
  <inkml:trace contextRef="#ctx0" brushRef="#br0" timeOffset="1812.4075">25608 4105 0,'0'0'0,"0"0"16,0 0-16,3 32 0,-3-32 0,0 46 15,0-9-15,-1 3 0,0 3 16,-1 19-16,0 17 16,-1-2-16,2-3 0,-1 11 0,0 10 15,-1-14-15,-1-10 0,0 0 16,1-9-16,-1-13 0,2-9 15,-1 3-15,-2-10 0,3-19 16,1-5-16,-1-9 0,0-6 16,1 2-16,-1 1 0,1 0 15</inkml:trace>
  <inkml:trace contextRef="#ctx0" brushRef="#br0" timeOffset="2249.8975">26132 4177 0,'0'0'0,"7"-3"16,4 0-16,0 0 0,0 0 0,4 1 15,0 1-15,0 0 16,-3 1-16,-2 3 0,-3 4 16,-2 0-16,-3 4 0,-4 2 15,-4 3-15,-2 2 0,0 3 0,-7 3 16,-3 3-16,-2 1 0,0 1 15,-8 6-15,-1-2 0,1-2 16,0-2-16,-2 3 0,2-5 16,3-6-16,3-3 0,0-7 15,1-6-15,2-1 0,3-1 0,5-11 16,4-6-16,3 0 0,4 0 16,0 3-16,0 1 0,5-7 15,3-6-15,0 2 0,2 2 16,-1 6-16,0 4 0,5 1 15,5 3-15,3 1 0,2 4 16,6 3-16,3 0 16,0 2-16,1 0 0,9 4 0,0 1 15,-2 0-15,-1 0 0,-3-1 16,0 0-16,-6 0 0,-6-2 16,-6 3-16,-6 1 0,-2-3 0,-2-2 15,-3-1-15</inkml:trace>
  <inkml:trace contextRef="#ctx0" brushRef="#br0" timeOffset="2437.3828">25905 4752 0,'0'0'16,"0"0"-16,0 0 0,0 0 0,36-13 16,-36 13-16,38-11 15,-14 3-15,1 1 0,1 1 0,1 0 16,6-2-16,-1 3 0,-2-1 15,-2 1-15,-2 0 0,-4 3 0,-3 0 16,-6 1-16,-4 0 0,-2 1 16,0-2-16</inkml:trace>
  <inkml:trace contextRef="#ctx0" brushRef="#br0" timeOffset="2718.6264">26145 4667 0,'0'0'0,"0"0"16,0 0-16,1 21 0,2-13 0,-1 6 16,1 3-16,-2-1 15,-1 0-15,-1 1 0,-2-1 16,-1 3-16,-1-2 0,-3-1 16,-2-1-16,1-3 0,0-3 0,0-1 15,2-4-15,-1-1 0,1-2 16,3-1-16,2-3 0,2 1 15,2 0-15,7-3 0,6-1 16,3 0-16,2 2 0,12-2 16,5-4-16,1 2 0,-2-1 0,11-2 15,2 0-15,-1-10 0,1-8 16,-3 2-16,-9 5 0,-10 5 16</inkml:trace>
  <inkml:trace contextRef="#ctx0" brushRef="#br0" timeOffset="2937.3674">26859 4281 0,'0'0'0,"0"0"16,0 0-16,0 0 0,-10 19 0,10-19 15,-16 25-15,5-9 16,-1 2-16,0 3 0,-2 3 15,0 0-15,0-2 0,-4 5 0,1-3 16,2 0-16,0-3 0,-1 0 16,4-4-16,2-3 0</inkml:trace>
  <inkml:trace contextRef="#ctx0" brushRef="#br0" timeOffset="3124.8502">26710 4561 0,'0'0'0,"0"0"0,0 0 15,0 0-15,5 27 0,-5-27 16,2 32-16,-2-32 0,2 39 16,-1-18-16,0 2 0,1-2 0,-1-3 15,0 3-15,0-3 16,-1-4-16,0-2 0,0-5 16,-1-5-16,1-2 0,-2-3 0,2 3 15,-3-4-15,3 4 0</inkml:trace>
  <inkml:trace contextRef="#ctx0" brushRef="#br0" timeOffset="3343.5878">26714 4600 0,'0'0'0,"0"0"0,0 0 0,0 0 16,0 0-16,22-15 0,-22 15 0,24-5 15,-9 2-15,0 1 0,-1-1 16,0 1-16,1 0 16,-1 1-16,-1 1 0,1 1 15,-1 2-15,-1 1 0,-1 1 0,-1 2 16,-1 4-16,-3 1 0,-1 0 15,-2 5-15,-1-1 0,-1 1 16,-1-1-16,-1-1 0,-1 1 16,-2 0-16,-2-2 0,-2-2 15,-2 0-15,-1-3 0,-1-2 0,2 0 16,3-1-16,0-2 0</inkml:trace>
  <inkml:trace contextRef="#ctx0" brushRef="#br0" timeOffset="3484.2062">26696 4756 0,'0'0'0,"0"0"15,0 0-15,0 0 0,0 0 0,0 0 16,0 0-16,25-13 16,-25 13-16,25-4 0,-25 4 15,34-5-15,-19 1 0,1 3 16,-1 1-16,0 1 0,-2 1 0,-2 0 16,-1-1-16,-1 0 0</inkml:trace>
  <inkml:trace contextRef="#ctx0" brushRef="#br0" timeOffset="3640.453">26726 4870 0,'0'0'0,"0"0"0,0 0 16,0 0-16,0 0 0,0 0 15,0 0-15,0 0 0,24-6 16,-24 6-16,31-8 0,-31 8 16,39-13-16,-17 3 0,2-1 15,-3 2-15,-2 0 0,-3 1 0</inkml:trace>
  <inkml:trace contextRef="#ctx0" brushRef="#br0" timeOffset="4140.4291">27338 4345 0,'0'0'0,"0"0"15,0 0-15,-18 18 0,18-18 0,-19 19 16,5-6-16,0 2 0,0 0 15,1 1-15,1 1 0,-1 2 16,2-5-16,2-2 0,2-1 16,3-2-16,2-4 0,4-2 15,5-2-15,-1-1 0,2-2 0,5-3 16,3-3-16,0 0 16,1-1-16,-2 1 0,-1 1 15,1 2-15,-1 0 0,0 2 16,1 2-16,-2 3 0,-1 3 0,-2 2 15,-1 6-15,-3 0 0,-1 3 16,-4 5-16,-1 2 0,-2 4 16,-2-1-16,-2 7 0,-2 0 15,0-2-15,2-3 0,-3-4 16,-2-5-16,0-2 0,0 0 0,-3-2 16,-4-3-16,0-3 0,0-3 15,-3-1-15,-1-1 16,1-3-16,2-2 0,-1-5 0,1-5 15,3-4-15,1-2 0,7-4 16,2-1-16,2 2 0,1 2 16,6 3-16,1 3 0,5 2 15,3 1-15,2 1 0,3 4 16,3-1-16,2 3 0,3 0 16,3 1-16,-2 1 0,1 1 0,-1 0 15,-1 2-15,-4-1 0,-4 1 16,-4-2-16</inkml:trace>
  <inkml:trace contextRef="#ctx0" brushRef="#br0" timeOffset="4265.4337">27785 4716 0,'0'0'0,"0"0"15,0 0-15,0 0 0,-25 18 0,25-18 16,-19 9-16,19-9 0</inkml:trace>
  <inkml:trace contextRef="#ctx0" brushRef="#br0" timeOffset="16030.5064">4119 4513 0,'0'0'0,"0"0"0,0 0 16,0 0-16,0 0 0,0 0 15,0 35-15,0-35 0,0 33 0,-4-10 16,1 5-16,0 3 0,-3 2 16,0 14-16,-1 2 15,-2-5-15,3-2 0,-6 7 0,-2-2 16,4-8-16,4-7 0,-3-1 15,2-6-15,4-7 0</inkml:trace>
  <inkml:trace contextRef="#ctx0" brushRef="#br0" timeOffset="16311.8047">4061 4490 0,'0'0'0,"0"0"16,0 0-16,26-19 0,-12 14 15,5-2-15,3 0 0,9 0 16,1 0-16,2 3 0,1 1 16,8 4-16,-4 2 0,-2 5 15,-5 5-15,-3 0 0,-5-1 0,-6 4 16,-6 4-16,-3-1 0,-6 0 16,-6 1-16,-7 0 15,-5 1-15,-1-1 0,-12 4 0,-1-2 16,-3-1-16,-1 0 0,1-3 15,1-2-15,4-7 0,5-7 0,9-11 16,3-8-16,5 3 16,-2 4-16,4 1 0</inkml:trace>
  <inkml:trace contextRef="#ctx0" brushRef="#br0" timeOffset="16671.1512">4856 4135 0,'0'0'0,"0"0"16,0 0-16,-1 38 0,-1-19 0,-2 6 16,-5 6-16,-1 1 0,-2 3 15,-5 9-15,-4 9 16,2-7-16,3-5 0,-4 2 0,-2-8 16,4-8-16,3-9 0,1-5 15,0-4-15,3-4 0,4-3 0,6-7 16,5-6-1,3-3-15,4-3 0,6-7 0,2-7 16,3 3-16,3 2 0,4-3 16,2 4-16,-1 5 0,1 4 15,1 5-15,2 4 0,-6 4 16,-2 2-16,-8 4 0,1 5 16,-6 3-16,0 5 0,-6 6 0,-2 8 15,-5-3-15,-3 1 0,0 0 16,-3 2-16,0-5 0,1-5 0,-3 0 15,-2 1-15,2-4 16,2-3-16,1-1 0,2-5 16,-2-1-16</inkml:trace>
  <inkml:trace contextRef="#ctx0" brushRef="#br0" timeOffset="16874.2547">5415 4422 0,'0'0'0,"0"0"0,0 0 16,0 0-16,-11 27 0,11-27 16,-12 30-16,3-12 0,0 1 0,-2 2 15,-1 2-15,-1 4 16,-2-1-16,2-3 0,4 0 16,-1-9-16,0-6 0,2 0 15,1-1-15,2-2 0</inkml:trace>
  <inkml:trace contextRef="#ctx0" brushRef="#br0" timeOffset="17014.8462">5339 4258 0,'0'0'0,"0"0"16,0 0-16,0 0 0,28 11 0,-28-11 15,25 17-15,-13-7 0,3 0 16,-3-1-16,0 0 0,-4-2 15</inkml:trace>
  <inkml:trace contextRef="#ctx0" brushRef="#br0" timeOffset="17249.2715">5882 4052 0,'0'0'0,"0"0"0,0 0 15,0 0-15,-11 29 0,3-10 16,-5 7-16,0 1 0,-3 2 16,-5 14-16,-1 5 0,1-4 15,1-1-15,-5 8 0,-2-1 16,5-8-16,5-7 0,0-1 16,2-6-16,5-6 0,1-5 0,3-3 15,2-4-15,1-1 0</inkml:trace>
  <inkml:trace contextRef="#ctx0" brushRef="#br0" timeOffset="17577.3414">5961 4407 0,'0'0'0,"0"0"16,0 0-16,0 0 0,-14 21 15,14-21-15,-17 31 0,8-11 16,2 1-16,0 4 15,5 0-15,2-2 0,3-2 16,5-1-16,3-3 0,3-4 0,3-4 16,2-3-16,6-6 0,-3-3 15,3-3-15,4-5 0,-4-2 16,-2-2-16,-2-2 0,-2-1 16,-2-3-16,-5 0 0,-7-3 15,-4 0-15,-4 0 0,-3 2 16,0 2-16,-6 1 0,-4 3 15,-5 4-15,-3 3 0,-1 5 16,-1 5-16,1 2 0,1 0 16,3 4-16,2 2 0,8-3 15,7-1-15,0 0 0,1-2 0,1 0 16</inkml:trace>
  <inkml:trace contextRef="#ctx0" brushRef="#br0" timeOffset="17936.6796">6655 4262 0,'0'0'0,"0"0"15,0 0-15,0 0 0,0 0 16,-34 4-16,13 0 0,-2 2 16,-2 2-16,-4-1 0,1 2 15,-7 4-15,4-1 0,5 1 16,-2-1-16,6 0 0,4 0 0,6 0 15,5 3-15,6-2 0,4 1 16,6-1-16,6 2 16,5-3-16,0 0 0,5 3 0,0-2 15,-5 0-15,-4 1 0,-3-2 16,-3-2-16,-3 1 0,-4 1 16,-3-1-16,-5-2 0,-3-2 15,-1 0-15,-6 0 0,-3 0 16,0-1-16,-3-1 0,-2 1 15,-2-1-15,3-3 0,1 0 16,7-1-16,5-2 0,2 0 16,-1 1-16,4-1 0</inkml:trace>
  <inkml:trace contextRef="#ctx0" brushRef="#br0" timeOffset="18374.1814">6961 4394 0,'0'0'0,"0"0"16,0 0-16,0 0 0,0 0 0,0 0 15,-31-4-15,31 4 16,-26 10-16,26-10 0,-29 23 16,15-8-16,-1-1 0,2 4 15,-1 3-15,0 5 0,6 0 16,3-2-16,5 0 0,6-5 0,4-3 16,5-3-16,7-4 0,1-5 15,2-1-15,8-5 0,2-1 16,-2-5-16,-4-1 0,-3-2 15,-1-1-15,-4-3 0,-2 0 0,-3-8 16,-5 0-16,-8 2 16,-5 0-16,-4 3 0,-6 2 15,-7 0-15,-5-1 0,-9 3 0,-7 3 16,2 5-16,-1 5 16,10 0-16,5 0 0,7 0 15</inkml:trace>
  <inkml:trace contextRef="#ctx0" brushRef="#br0" timeOffset="19655.4137">7418 4342 0,'0'0'0,"0"0"0,0 0 15,0 0-15,0 0 0,0 0 0,0 0 16,-19 17-16,19-17 0,-16 23 15,6-5-15,-2 3 0,2 2 0,-4 4 16,-3 4-16,-3 9 0,2 1 16,-8 9-16,2-1 15,4-2-15,4-3 0,-2 1 16,3-6-16,1-7 0,4-8 16,-1-3-16,4-2 0,1-4 0,2-6 0,-2-5 15,0-3-15,-1-2 16,0-1-16,2 0 0,1 0 15,0 1-15</inkml:trace>
  <inkml:trace contextRef="#ctx0" brushRef="#br0" timeOffset="19920.9666">7403 4350 0,'0'0'0,"0"0"0,19-2 16,-6 1-16,2 1 0,4 0 15,2 1-15,4 0 0,-3 2 0,2 2 16,0 4-16,-2 0 16,-1 0-16,-3 3 0,-2 3 15,-4-1-15,-2 0 0,-4 4 16,-5 3-16,-5-8 0,-3 1 0,-8 2 16,-2 4-16,-2-4 0,0-1 15,-6-1-15,-4-1 16,3-1-16,0 0 0,1-3 0,0-3 15,4-5-15,3-1 0,5 0 16,0 0-16,3 0 0</inkml:trace>
  <inkml:trace contextRef="#ctx0" brushRef="#br0" timeOffset="20452.205">8093 4074 0,'0'0'0,"0"0"16,0 0-16,0 0 0,0 0 15,0 0-15,-9 26 0,9-26 16,-9 26-16,2-7 0,-2 3 15,-2 1-15,0 0 0,-1 5 16,-1 5-16,-4 6 0,0-3 0,-3 8 16,-3-4-16,5-6 0,-1-4 15,2-3-15,2-2 16,2-3-16,2-4 0,2-3 0,1-3 16,2-4-16,1-1 0,3-5 15,2-2-15,1-5 0,1 0 16,5-4-16,1-3 0,3-2 15,1-1-15,8-9 0,3-2 16,1 2-16,-2 4 0,5-2 16,5-2-16,-3 4 0,0 3 15,2 3-15,2 2 0,-1 1 16,-6 2-16,-4 3 0,-2 0 16,-4 7-16,-2 5 0,-4 3 0,-2 2 15,-5 1-15,0 3 0,-3 3 16,-3 3-16,-3-1 0,-1 0 15,-1 4-15,-1 0 0,-1-1 16,0-2-16,-1-1 0,-1-1 16,2-4-16,4 0 0,0-3 0,3-3 15,-2 0-15</inkml:trace>
  <inkml:trace contextRef="#ctx0" brushRef="#br0" timeOffset="22983.3462">8630 4390 0,'0'0'0,"0"0"0,0 0 0,0 0 16,0 0-16,0 0 0,0 0 15,0 0-15,0 0 0,0 0 16,-10 26-16,10-26 0,-9 24 0,9-24 15,-12 35-15,4-15 16,1-2-16,-1 3 0,-1-1 16,0-3-16,2-1 0,-2 3 15,1-2-15,3-1 0,0-2 0,3-3 16,1-2-16,0-5 0,1-4 16,-2 3-16,2-3 0,-3 2 15</inkml:trace>
  <inkml:trace contextRef="#ctx0" brushRef="#br0" timeOffset="23155.232">8650 4209 0,'0'0'0,"0"0"16,0 0-16,0 0 0,0 0 15,0 0-15,0 0 0,0 0 16,25 19-16,-25-19 0,15 15 15,-15-15-15,15 18 0,-8-9 16,-2-2-16,1 0 0</inkml:trace>
  <inkml:trace contextRef="#ctx0" brushRef="#br0" timeOffset="23467.7088">9126 4305 0,'0'0'0,"0"0"15,0 0-15,0 0 0,0 0 0,0 0 16,0 0-16,-27-3 16,27 3-16,-34 7 0,14-1 15,-3 3-15,0 1 0,-1 4 16,-1 2-16,-5 5 0,2 4 0,5-1 16,3 2-16,5-1 0,3 0 15,2 4-15,6-1 0,5-4 16,3-5-16,6-4 0,6-1 15,1-3-15,3-4 0,3-2 16,2-4-16,0-2 0,-1-2 16,-2-2-16,-2-1 0,-1-2 0,-2 0 15,-3 0-15,-1 2 16,-5 2-16</inkml:trace>
  <inkml:trace contextRef="#ctx0" brushRef="#br0" timeOffset="23795.7874">9781 4099 0,'0'0'15,"0"0"-15,0 0 0,0 0 16,0 0-16,0 0 0,-15 22 16,15-22-16,-21 28 0,3-7 0,-4 3 15,1 3-15,0 1 0,-9 14 16,-1 3-16,-4 4 0,4-4 16,-1 3-16,6-3 0,4-11 15,6-5-15,3-2 0,3-1 16,1-6-16,3-4 0,1-2 15,3-3-15,2-11 0,-1-12 0,1 4 16,0 1-16,0 1 0</inkml:trace>
  <inkml:trace contextRef="#ctx0" brushRef="#br0" timeOffset="24202.0495">10198 4349 0,'0'0'0,"0"0"16,0 0-16,0 0 0,0 0 0,0 0 15,-12 32-15,12-32 16,-19 28-16,7-6 0,-3 7 16,2-1-16,0-1 0,-5 12 0,1 2 15,-1-1-15,1-1 0,-2 5 16,0-3-16,2-7 0,3-4 15,1-3-15,3-4 0,1-8 16,0-5-16,2-6 0,0-1 16,1-6-16,2-3 0,1 1 15,-1 0-15,2 2 0</inkml:trace>
  <inkml:trace contextRef="#ctx0" brushRef="#br0" timeOffset="24436.414">9996 4401 0,'0'0'0,"0"0"0,0 0 0,26-12 15,-12 7-15,3-1 0,6 2 16,6 0-16,-1 1 0,0 4 16,2 4-16,-2 2 0,-3 1 0,0 7 15,-4 4-15,-4-2 0,-4 1 16,-4-1-16,-4 1 0,-3 0 16,-5-1-16,-7 0 0,-6 0 15,-2 0-15,-1 0 0,-5-1 16,-3 0-16,0-3 0,1 0 0,-1-3 15,4-5-15,9-3 0,3-4 16,1 0-16,2 0 0,2 1 16</inkml:trace>
  <inkml:trace contextRef="#ctx0" brushRef="#br0" timeOffset="24826.9781">10694 4106 0,'0'0'16,"0"0"-16,0 0 0,-7 35 0,2-17 16,-5 6-16,-3 6 15,-5 9-15,-1 1 0,-3 7 16,1-1-16,1-4 0,2-5 0,-6 2 16,2-5-16,5-5 0,1-6 15,5-5-15,4-4 0,1-3 16,2-4-16,4-7 0,6-6 15,2-5-15,2-2 0,3-8 16,3-6-16,2 1 0,2-1 0,4 0 16,4 1-16,1-1 15,-4 6-15,0 3 0,1 4 0,-2 3 16,-1 2-16,-2 6 16,-1 3-16,-4 2 0,-2 0 0,-4 7 15,-3 4-15,-2 4 0,-3 4 16,-3 2-16,-4 5 0,-2-3 15,-2-1-15,-5 3 0,-3 0 16,4-3-16,1-2 0,2-2 16,1-1-16,2-3 0,3-1 0,3-8 15,3-4-15,-2-3 0,2 3 16,-2-3-16</inkml:trace>
  <inkml:trace contextRef="#ctx0" brushRef="#br0" timeOffset="25030.0946">11202 4410 0,'0'0'16,"0"0"-16,0 0 0,0 0 0,-11 23 15,11-23-15,-19 33 0,7-13 16,-1 1-16,0 2 0,-1 1 16,-2 5-16,2-2 0,1-4 15,4-4-15,1-4 0,2-4 0,4-7 16,2-4-16,0 0 15,0 0-15,0-2 0</inkml:trace>
  <inkml:trace contextRef="#ctx0" brushRef="#br0" timeOffset="25186.3713">11074 4173 0,'0'0'0,"0"0"16,0 0-16,0 0 0,32 7 0,-32-7 15,29 8-15,-29-8 0,35 14 16,-15-7-16,0 1 16,-3-2-16,-1 0 0,-3-2 0</inkml:trace>
  <inkml:trace contextRef="#ctx0" brushRef="#br0" timeOffset="25436.4012">11667 4094 0,'0'0'0,"0"0"16,0 0-16,0 0 0,-9 29 0,9-29 15,-22 37-15,8-14 0,-1 3 16,-3 5-16,-2 5 0,-5 9 16,1-1-16,-5 7 0,2-4 15,4-7-15,5-7 0,0 2 16,5-4-16,2-8 0,2-3 0,3-5 15,3-5-15,4-5 16,4-2-16,-2-1 0,-1 0 16,0 0-16</inkml:trace>
  <inkml:trace contextRef="#ctx0" brushRef="#br0" timeOffset="25764.4646">11733 4373 0,'0'0'0,"0"0"15,0 0-15,0 0 0,-11 22 0,11-22 16,-17 33-16,6-13 16,-1 1-16,-2 2 0,1 2 15,1-3-15,2-1 0,4 3 0,3-1 16,6-6-16,2-2 0,5-6 16,4-5-16,5-3 0,2-1 15,2-5-15,1-5 0,5-4 16,-1 0-16,-2-3 0,-1-2 15,-4 0-15,-3 1 0,-5-2 16,-4-2-16,-3 1 0,-4 4 16,-7 0-16,-5 1 0,-2 3 15,-3 2-15,-5 4 0,-4 3 0,2 3 16,1 2-16,3 2 0,4 1 16,3 3-16,3 1 0,8 1 15,7 0-15,-2-2 0,0-1 0,-1-2 16</inkml:trace>
  <inkml:trace contextRef="#ctx0" brushRef="#br0" timeOffset="26061.3081">12461 4238 0,'0'0'16,"0"0"-16,0 0 0,-25 2 0,25-2 15,-34 5-15,8 2 0,0 1 16,-2 3-16,-6 4 0,0 2 15,4 0-15,4 0 0,-2 3 16,6 1-16,7-3 0,6-2 16,8 1-16,6-1 0,4-1 0,3-1 15,4-1-15,2-2 16,-1-2-16,-2-1 0,-2 0 0,-2-1 16,-3 0-16,-3-2 0,-8 2 15,-4 2-15,-3-2 0,-3 1 16,-3 0-16,-2-1 0,-1 1 15,-2 0-15,-5 0 0,1 1 16,4-2-16,4-2 0,8-3 16,5-2-16,1-1 0,1 1 0,0 0 15</inkml:trace>
  <inkml:trace contextRef="#ctx0" brushRef="#br0" timeOffset="26405.0408">12529 4405 0,'0'0'16,"0"0"-16,-15 16 0,5-4 0,-2 4 15,-6 6-15,0 3 16,1-1-16,4 1 0,3 2 0,7-3 16,6-6-16,6-7 0,7-2 15,8-4-15,4-5 0,3-4 16,4-5-16,4-3 0,-4-2 15,-1-1-15,3-5 0,-5-2 16,-6 2-16,-5-2 0,-6 1 16,-4-2-16,-6 1 0,-6 1 15,-7 2-15,-4 2 0,-6 5 16,-4 3-16,-4 5 0,-5 4 16,-2 0-16,-2 0 0,0 4 0,3 5 15,5 1-15,4 1 0,5 1 16,6 0-16,5 0 0,5-1 15,1-3-15,0 0 0,0-3 0</inkml:trace>
  <inkml:trace contextRef="#ctx0" brushRef="#br0" timeOffset="26670.6549">13085 4334 0,'0'0'0,"0"0"0,0 0 16,-12 21-16,12-21 0,-17 30 16,5-3-16,0 2 0,0 3 15,-7 15-15,-3 7 0,2-5 0,2-4 16,-4 6-16,-3 4 16,5-9-16,4-7 0,2-4 0,3-6 15,3-11-15,2-4 0,2-6 16,1-2-16,0-4 0,3-2 0,3-7 15,0-4-15,0 3 16,-1-1-16,1 4 0</inkml:trace>
  <inkml:trace contextRef="#ctx0" brushRef="#br0" timeOffset="26920.6603">13067 4370 0,'0'0'0,"0"0"0,0 0 16,30-7-16,-14 7 0,2-1 15,4 0-15,4 1 0,-2 0 16,1 5-16,1 2 0,-4 2 16,-2 1-16,-5 3 0,-3 3 15,-3-1-15,-5 2 0,-6 3 0,-7-1 16,-2 0-16,-1 1 0,-9-2 16,-6 1-16,-1-2 0,1-2 15,-5-1-15,-3 0 0,5-3 16,1-2-16,0-3 0,7-3 15,7-4-15,4-2 0,3 0 16,1 1-16,2 0 0</inkml:trace>
  <inkml:trace contextRef="#ctx0" brushRef="#br0" timeOffset="27389.4353">13664 4121 0,'0'0'0,"0"0"16,0 0-16,0 0 0,0 28 0,0-28 15,-11 39-15,3-15 0,-2 4 16,-6 11-16,-4 3 16,1-4-16,1-3 0,-3 5 0,3-4 15,1-6-15,3-3 16,3-4-16,1-3 0,1-5 0,1-1 15,3-6-15,2-2 0,1-3 16,2-3-16,4-5 0,1-2 16,4-3-16,2-2 0,5-5 15,3-5-15,1 2 0,0-3 0,8-3 16,1 1-16,0 3 16,-2 1-16,-2 3 0,0 2 15,-3 4-15,-2 2 0,1 3 0,-2 5 16,-4 3-16,1 2 0,-4 5 15,-2 3-15,-5 3 0,-3 6 16,-4 0-16,-4 4 0,-2 0 0,0-2 16,-1 0-16,1-2 15,-1-1-15,0-2 0,1 0 16,1-1-16,-1-4 0,1 0 0,2-4 16,1-3-16,2 1 0,1 0 15,4-6-15,4-5 0,-2 1 16,0 1-16,-2 1 0</inkml:trace>
  <inkml:trace contextRef="#ctx0" brushRef="#br0" timeOffset="27576.8525">14215 4352 0,'0'0'0,"0"0"0,0 0 0,0 0 15,-15 28-15,15-28 0,-22 33 16,11-13-16,0 2 0,-2 1 15,1 0-15,-2 4 0,1-2 16,2-4-16,2-4 0,1-4 0,3-2 16,2-4-16,3-4 15,0-3-15,4-2 0,-2 0 0,-1-1 16,-1 3-16</inkml:trace>
  <inkml:trace contextRef="#ctx0" brushRef="#br0" timeOffset="27733.1002">14148 4153 0,'0'0'0,"0"0"0,0 0 16,19 11-16,-19-11 0,21 15 0,-21-15 16,22 19-16,-14-12 0,0 0 15</inkml:trace>
  <inkml:trace contextRef="#ctx0" brushRef="#br0" timeOffset="28029.9568">14722 4233 0,'0'0'0,"0"0"0,0 0 15,0 0-15,0 0 0,-26 14 16,26-14-16,-33 17 0,14-5 0,-2 1 16,-3 3-16,1 0 0,-1 0 15,-3 9-15,2 3 16,4-2-16,3-1 0,0 3 0,5-1 16,4-2-16,5-2 0,4-2 15,4-3-15,6-3 0,3-2 16,7-2-16,6-2 0,-2-4 15,-1-3-15,-4-1 0,-4-1 16,-3 1-16</inkml:trace>
  <inkml:trace contextRef="#ctx0" brushRef="#br0" timeOffset="28529.935">15178 4392 0,'0'0'0,"0"0"16,0 0-16,0 0 0,0 0 0,-7-21 16,7 21-16,0 0 0,-19-15 15,19 15-15,-19-10 0,10 7 16,-1-1-16,-4 2 0,0 1 16,-1 2-16,-2 0 0,-2 3 15,-2 0-15,-1 4 0,0 0 0,-5 7 16,-1 4-16,3 1 15,2-1-15,-2 6 0,4 1 16,5-2-16,3-2 0,4-1 16,3-3-16,4-2 0,3-3 0,9-2 15,8-1-15,1-4 0,-1-3 16,7-5-16,3-4 16,-1 0-16,-2-1 0,-1-3 0,1-3 15,-5 2-15,-1 0 0,4-5 16,1-2-16,-9 4 0,-2 0 15,0 0-15,0-1 0,-4 1 16,-1 3-16,-2 2 0,-2 3 16,-1 3-16,0 1 0,-3 2 15,-1 6-15,-3 0 0,0 2 0,-2 2 16,0 3-16,0 1 0,2-1 0,-1 3 16,1 1-16,2-1 15,1-2-15,2 1 0,3 1 16,3-4-16,0-3 0,4-4 15,3-3-15,-3-1 0,-2 0 0,-2-1 16</inkml:trace>
  <inkml:trace contextRef="#ctx0" brushRef="#br0" timeOffset="28811.1837">15682 4100 0,'0'0'0,"0"0"0,0 0 16,0 0-16,0 0 0,-18 34 0,2-14 15,-1 3-15,-2 1 0,-3 6 16,-2 7-16,-5 6 0,4-1 16,-1 4-16,5-5 0,5-6 15,3-5-15,3 0 0,4-6 16,5-8-16,3-5 0,11-3 15,8-6-15,0-2 0,-1-2 0,7-3 16,5-1-16,-2-2 16,0-3-16,-1 1 0,-7 3 15,-4 1-15</inkml:trace>
  <inkml:trace contextRef="#ctx0" brushRef="#br0" timeOffset="70528.0112">4879 8316 0,'0'0'0,"0"0"0,0 0 0,0 0 16,0 0-16,0 0 0,0 0 15,0 0-15,0 0 0,0 0 16,27-5-16,-27 5 0,0 0 15,22 0-15,-22 0 0,0 0 0,32-3 16,-32 3-16,29 0 16,-12 0-16,0 0 0,3 0 0,1 0 15,1 0-15,1 0 0,9-1 16,4 1-16,-3 0 0,0 0 0,4-1 16,2 1-16,9 0 15,-4 0-15,3 1 0,1 2 16,0-3-16,2-2 0,10 2 15,4 0-15,-5-1 0,-5 0 0,13 1 16,2 0-16,-5 0 0,-2 0 16,9 1-16,3 0 15,-7 1-15,-8-2 0,6 0 0,5-3 16,-4 2-16,-1 1 0,35-1 16,-4 0-16,-14 0 0,-12-1 0,5 3 15,5 2-15,-7-2 16,-4-1-16,3 0 0,2 0 15,-3 0-15,-1-1 0,5 0 16,5 0-16,-4 3 0,-2 3 0,7-7 16,5-3-16,-9 1 0,-7 1 15,11 2-15,7 1 0,-3 0 16,-4 2-16,6-2 0,5-1 16,-8 0-16,-6 0 0,12 2 15,9 1-15,-10 1 0,-6 0 0,9 0 16,8-1-16,-8 2 15,-6 1-15,9-2 0,6-1 16,-6 2-16,-5 3 0,7-1 0,6-3 16,-9 2-16,-7 1 0,14-2 15,12-1-15,-10-3 0,-3-1 16,8 3-16,5 2 0,-7-2 16,-5-2-16,11 1 0,7-1 15,-8 3-15,-4 0 0,11-3 16,8 0-16,-11 1 0,-5 0 0,10-1 15,8-1-15,-10 1 16,-8 0-16,11 0 0,8 3 16,-13-3-16,-9-2 0,7 2 15,8-1-15,-12 0 0,-7-2 0,3 2 16,6-1-16,-12 2 0,-6 0 16,8 1-16,6 0 0,-13 0 15,-9 1-15,4-1 0,1 0 16,-5-1-16,-4 1 0,3 1 15,3-1-15,-7 1 0,-2 2 0,3-1 16,4-1-16,-6 4 0,-7 1 16,8 1-16,4 1 15,-8-3-15,-4 0 0,2 1 0,2 0 16,-10 0-16,-5-2 0,3 2 16,2-3-16,-7 2 0,-6-2 15,4 0-15,4-2 0,-10 1 16,-7 1-16,1-6 0,2 0 15,-15 0-15,-11 1 0,-7-1 16</inkml:trace>
  <inkml:trace contextRef="#ctx0" brushRef="#br0" timeOffset="71527.976">16190 8424 0,'0'0'0,"0"0"0,0 0 16,22-6-16,-22 6 0,22-5 0,-6 5 16,1-2-16,-1 1 0,4 0 15,4 1-15,6-1 0,-1 0 16,4 1-16,2 1 16,0-2-16,0 1 0,10-1 0,3-1 15,-1 1-15,-2-1 0,11 0 16,1 0-16,-3 1 0,-2-2 0,12 2 15,1 2-15,-6 2 0,-5-1 16,10 1-16,1 0 16,-9-4-16,-6-1 0,5 2 0,4 2 15,-7-1-15,-6-2 0,23 2 16,-7-1-16,-26 0 0,-3-2 0,20 4 16,-5 3-16,-25-5 15,-3-2-15,3 3 0,2 4 16,-8 0-16,-1-2 0,-6-4 15,-5-3-15,0 2 0,-2 0 0,-1 1 16</inkml:trace>
  <inkml:trace contextRef="#ctx0" brushRef="#br0" timeOffset="75715.283">8467 6988 0,'0'0'0,"0"0"0,0 0 16,0 0-16,0 0 0,0 0 16,-18-21-16,18 21 0,-25-6 0,25 6 15,-38 0-15,17 2 16,-1 2-16,-3 0 0,-4 0 15,-5 3-15,3 2 0,0 0 16,2 1-16,2 0 0,4 0 0,0 6 16,5 1-16,8-2 0,6 0 15,8 1-15,8 0 0,3-1 16,5 1-16,7 5 0,4 1 16,-1-2-16,-1-3 0,5 3 15,-1-2-15,-6-4 0,-5-2 16,-8 1-16,-6-1 0,-8-1 15,-7-1-15,-7-1 0,-4-1 16,-4 1-16,-3-2 0,-2 0 16,-4-3-16,2 0 0,4-3 0,-3-5 15,4-3-15,7-4 0,5-5 0,4 4 16,1 3-16,2 1 0</inkml:trace>
  <inkml:trace contextRef="#ctx0" brushRef="#br0" timeOffset="76121.5142">8867 6796 0,'0'0'0,"0"0"0,0 0 16,0 0-16,-2 30 0,2-30 0,-14 40 16,4-13-16,-1 2 0,-2 3 15,-2 4-15,-4 6 0,1 0 16,-6 2-16,2-5 0,5-4 0,2-5 15,1 0-15,3-8 16,3-7-16,4-2 0,-2-8 0,4-3 16,2-7-16,2-2 0,6-10 15,5-6-15,3-2 0,0-2 16,5-1-16,3-3 0,4 5 16,0 1-16,5 1 0,1 3 15,-4 7-15,-2 2 0,0 8 16,-2 4-16,-5 2 0,-3 3 0,-4 6 15,-2 5-15,-3 2 0,-2 2 16,-3 4-16,-2 4 16,-1 0-16,-1-3 0,-1 2 15,-1 0-15,1-3 0,1-2 0,1-6 16,1-5-16,2-2 0,0-2 16,1-2-16,-4-1 0,1-1 15</inkml:trace>
  <inkml:trace contextRef="#ctx0" brushRef="#br0" timeOffset="76496.49">9671 7029 0,'0'0'0,"0"0"0,0 0 16,0 0-16,0 0 0,-20-15 16,20 15-16,-28-3 0,28 3 15,-38 6-15,11 0 0,0 3 16,-3 1-16,-9 8 0,2 2 15,4 2-15,3 0 0,-1 6 16,7 1-16,5-4 0,6-2 16,6-6-16,6-3 0,8-4 15,5-3-15,7-5 0,5-4 0,1-1 16,2-3-16,3-4 0,2-3 16,3-5-16,-5-1 0,-1-1 15,1-2-15,-6 1 0,-3-1 16,-4 4-16,-4 2 0,-3 3 15,-3 1-15,-3 3 0,-1 4 16,-2 3-16,-1 2 0,-3 3 16,-1 5-16,-2 3 0,0 4 0,2 4 15,4 2-15,4 3 0,1-2 16,4 2-16,3 0 0,3-3 16,3-2-16,6-7 0,6-4 15,-6-1-15,-4-3 0,-3 1 16</inkml:trace>
  <inkml:trace contextRef="#ctx0" brushRef="#br0" timeOffset="76949.6647">10276 7121 0,'0'0'0,"0"0"15,0 0 1,-1-21-16,1 21 0,-9-22 0,9 22 0,-14-15 16,2 7-16,-2 2 15,0 2-15,-5 4 0,-4 4 16,0 1-16,0 2 0,-8 7 15,-2 4-15,4 0 0,4 2 0,0 6 16,4 3-16,5-5 0,5-4 16,6 1-16,7-3 0,3-4 15,4-1-15,11-9 0,9-4 16,-6-2-16,1-3 0,9-9 16,4-6-16,-6-3 0,-2 0 0,9-13 15,1-9 1,-7 2-16,-4 3 0,-5-2 0,-3-1 15,-5 8-15,-1 6 0,-3-1 16,-5 3-16,0 6 0,-2 5 0,-2 6 16,0 2-16,0 5 0,-2 3 15,-4 8-15,-1 6 16,0 0-16,1 3 0,-2 11 0,0 9 16,-1 0-16,-1 4 0,1 1 15,-2 2-15,2-4 0,2-4 0,0 4 16,3-2-16,0-8 0,0-6 15,1-2-15,1-1 16,1-4-16,0-3 0,-1-7 16,-1-3-16,0-1 0,1-1 0,0-2 15</inkml:trace>
  <inkml:trace contextRef="#ctx0" brushRef="#br0" timeOffset="77262.0776">10515 7189 0,'0'0'15,"0"0"-15,0 0 0,21-4 0,-21 4 16,23-3-16,-23 3 16,35-5-16,-19 3 0,4-1 15,2-1-15,0 0 0,-1 1 0,4-5 16,-2-2-16,-3 0 0,-3 0 16,-3-3-16,-2-1 0,-2 0 15,-2 3-15,-5-1 0,-3 1 16,-3 1-16,-4 3 0,-6 1 15,-6 2-15,-1 2 0,0 3 16,-7 6-16,-4 5 0,4 3 16,1 0-16,0 6 0,3 2 0,4 0 15,4 4-15,3 3 0,8-1 16,4-4-16,4-4 0,13-4 16,8-4-16,6-2 0,5-3 15,4-1-15,7-2 0,1-5 16,4-4-16,-6-1 0,-12 2 15,-8 1-15</inkml:trace>
  <inkml:trace contextRef="#ctx0" brushRef="#br0" timeOffset="77512.0661">11418 6991 0,'0'0'0,"0"0"0,0 0 16,0 0-16,-29-6 0,29 6 15,-35 1-15,14 2 0,-1 1 16,0 3-16,1 1 0,0 2 15,1 2-15,2 4 0,6-1 16,5 2-16,5 1 0,6 0 0,5 1 16,3-2-16,4 1 0,-2-2 15,0 0-15,1 1 0,-3-3 16,-6 0-16,-5-3 0,-7 1 16,-9 1-16,-2-4 0,-7-1 15,-12 4-15,-3 0 0,-9-2 16,-6-3-16,11 0 0,8-3 0,6 1 15</inkml:trace>
  <inkml:trace contextRef="#ctx0" brushRef="#br0" timeOffset="77965.1696">7752 6943 0,'0'0'0,"0"12"0,0 5 0,0 3 16,0 2-16,0 18 0,2 12 16,0 12-16,0 0 0,2 22 15,2 5-15,1 4 0,-3-11 16,1 11-16,1-4 0,1 11 15,-1-23-15,-3-14 0,0-8 16,-3-10-16,0-5 0,1-12 16,1-6-16,-2-9 0,-1-9 0,0-2 15,1-4-15,-6-2 0,0-6 16,1 2-16,2 3 0,1 0 16</inkml:trace>
  <inkml:trace contextRef="#ctx0" brushRef="#br0" timeOffset="78902.7003">7496 6873 0,'0'0'15,"0"0"-15,0 0 0,35-12 0,-22 9 16,6 0-16,4 1 0,10-3 15,3-1-15,6 2 0,5 0 16,14-2-16,3 0 0,6 1 16,3-2-16,14-1 0,1 1 0,17-4 15,0 1-15,12 0 16,-3 2-16,42-3 0,-10 1 0,-16-2 16,-11 0-16,6 0 0,3 2 15,-6 0-15,-3 2 0,6 1 16,4-1-16,-6-1 0,-3-1 15,5 0-15,4 0 0,-4 3 16,0 3-16,3-4 0,3-3 16,0 1-16,0 2 0,1-1 15,0 2-15,-1 1 0,0 4 0,1-1 16,0 3-16,-3-3 0,-2-3 16,8-2-16,6 0 0,-7 1 15,-4 1-15,0 3 0,0 2 16,0-3-16,1 0 0,3 2 15,1 1-15,-4 0 0,-2-2 16,0 1-16,2 0 0,-7 0 16,-4 1-16,7 1 0,3 1 15,-6-1-15,-6-1 0,2-1 16,2 0-16,-3 1 0,-2 1 0,5 0 16,5 1-16,-6-1 0,-1 0 15,-1-1-15,1 0 0,-7 1 16,-5 1-16,-1 4 0,0 3 15,-4-5-15,-5-4 0,2 1 16,2 0-16,-10 2 0,-4 3 16,-2 0-16,-1-1 0,-5 0 15,-4 0-15,-2 2 0,-4 0 16,-5 0-16,-3-2 0,-4 4 16,-2 3-16,-4-1 0,0-1 0,-3-1 15,-2-1-15,-3 4 0,-1 1 16,-5 3-16,-3 2 0,-5-1 15,-5 1-15,-3 0 0,-2-3 16,-2 2-16,-2 2 0,0 3 16,-2 4-16,-4-2 0,-3-2 0,-1 13 15,0 6-15,-2-2 0,0-1 16,0 3-16,-1 4 0,-2-14 16,1 6-16,2 7 0,0 5 15,-3-5-15,-3 3 0,-2 21 16,-1-7-16,3 0 0,1-2 15,1-1-15,0 2 0,2-3 16,1-2-16,3 1 0,2 1 16,-3-5-16,0-2 0,2-1 15,4-2-15,-2-3 0,-1-3 0,0-1 16,0-2-16,-1-4 0,0-4 16,-7-2-16,-4-3 0,-7-1 15,-5-4-15,-4-10 0,-8-2 16,8-1-16,6-2 0,4-1 15</inkml:trace>
  <inkml:trace contextRef="#ctx0" brushRef="#br0" timeOffset="84058.6525">18788 8328 0,'0'0'0,"0"0"0,0 0 0,0 0 16,0 0-16,24 1 0,-24-1 16,28-4-16,-13 3 0,3-1 15,2 1-15,3-2 0,2 0 16,5 1-16,3-1 0,10 0 0,-1 3 15,5-1-15,5-2 16,11 0-16,-1-1 0,15 0 0,2-1 16,-5 2-16,-3 2 0,20-1 15,6-2-15,4 1 0,-10 0 16,45 0-16,-7 0 0,-16 2 16,-9 2-16,7 0 0,5 3 15,-8-6-15,-5-1 0,10 4 16,7 4-16,-7-1 0,-7 2 0,13-1 15,9 3-15,-7-7 0,-3-4 16,13-2-16,10 0 16,-10 0-16,-6 3 0,12-1 0,8 1 15,-10 0-15,-7 0 0,14 0 16,10-1-16,-13 2 0,-9 0 16,14-1-16,11 0 0,-13 0 15,-8 0-15,16-1 0,10-2 16,-11 4-16,-8-1 0,11 4 15,9 2-15,-15-3 0,-11-3 0,13 2 16,9 2-16,-17-1 0,-10 0 16,3 1-16,3 2 0,-14 0 15,-8 1-15,0 3 0,2 4 16,-14-6-16,-12-2 0,1 3 16,1 3-16,-16-6 0,-11-4 0,-5 6 15,-4 0-15,-10 1 16,-5-1-16,-9-3 0,-6-1 15,-10-1-15,-9-2 0,-7 1 0,-6 4 16,-16-4-16,-11-4 0,10 2 16,7 1-16,5 0 0</inkml:trace>
  <inkml:trace contextRef="#ctx0" brushRef="#br0" timeOffset="87589.7392">21151 7007 0,'0'0'0,"0"0"0,0 0 0,0 0 16,0 0-16,18 29 0,-18-29 15,9 38-15,-5-15 0,-1 7 16,-1 3-16,0 0 0,-1 2 0,-2 8 15,-1 2-15,-2 3 16,-1-4-16,-1-6 0,-2-5 0,-1-6 16,0-7-16,-1-4 0,0-3 15,2-3-15,1-4 0,1 0 16,2-1-16,0-2 0</inkml:trace>
  <inkml:trace contextRef="#ctx0" brushRef="#br0" timeOffset="87902.2874">21249 7060 0,'0'0'0,"0"0"0,22-10 16,-9 5-16,1 0 0,8 0 15,4-1-15,0-1 0,1 0 16,0 0-16,2 1 0,6-1 16,-1 1-16,-2 1 0,-1 2 15,-3 1-15,-3 2 0,-2 1 16,-1 1-16,-1 2 0,0 3 0,-2 6 15,-2 1-15,-4 5 16,-3 2-16,0 7 0,-2 5 16,-1-1-16,-1 0 0,-1 5 0,0-1 15,-2-5-15,0-2 0,-2-3 16,-1-2-16,-2-3 0,-1-4 16,-3 0-16,0 0 0,-2-5 15,-3-2-15,-3 0 0,-4 1 16,1-4-16,1-1 0,3-2 0,2-1 15,2 1-15</inkml:trace>
  <inkml:trace contextRef="#ctx0" brushRef="#br0" timeOffset="88058.4613">21352 7304 0,'0'0'0,"0"0"0,0 0 15,0 0-15,25-21 0,-25 21 16,35-17-16,-14 9 0,1-1 0,3 2 15,4 1-15,5-2 16,-2-2-16,-3 1 0,-3 1 0,-1 2 16,-5 1-16,1-1 0,-3 2 15,-4 1-15</inkml:trace>
  <inkml:trace contextRef="#ctx0" brushRef="#br0" timeOffset="88261.5849">21226 7454 0,'0'0'0,"0"0"0,0 0 16,0 0-16,0 0 0,29-3 0,-29 3 16,42-6-16,-16 2 0,5-2 15,4-1-15,0-2 0,1 1 16,11-2-16,-2-1 0,6 0 16,-6 0-16,-7 1 0,-4 1 15,-9 3-15,-4 1 0,-9-1 16,-8 0-16,0 1 0,-1 1 0,-1 1 15</inkml:trace>
  <inkml:trace contextRef="#ctx0" brushRef="#br0" timeOffset="88511.5617">21490 7115 0,'0'0'0,"0"0"0,0 0 16,0 0-16,11 20 0,-11-20 0,9 39 15,-4-14-15,-1 1 0,0 3 16,2 4-16,0 6 0,1-3 16,1 4-16,0-3 0,-2-7 15,0-2-15,-2-5 0,-1-1 16,1-4-16,-1-1 0,-1-4 16,-1-4-16,-1-3 0,-1 0 15,-1-6-15,-1-1 0,0-1 16,1 1-16,0 0 0</inkml:trace>
  <inkml:trace contextRef="#ctx0" brushRef="#br0" timeOffset="88730.302">22335 7115 0,'0'0'16,"7"-2"-16,4-1 0,2 1 0,0 0 15,7-2-15,2-3 16,0 2-16,-1 1 0,2-2 0,3 1 16,-4 0-16,-2 0 0,0 0 15,-3 2-15,-4 0 0,-2 1 16,-7-1-16,-3 0 0,-1-1 0,0 1 16,0 0-16</inkml:trace>
  <inkml:trace contextRef="#ctx0" brushRef="#br0" timeOffset="88980.3594">22969 6867 0,'0'0'0,"0"0"0,0 0 16,0 0-16,2 23 0,-2-23 15,-7 23-15,7-23 0,-14 25 0,5-13 16,-1 1-16,0-2 15,3 0-15,0-1 0,3-3 16,2-1-16,4-2 0,4-3 0,5-4 16,2 0-16,3-2 0,4-1 15,4-2-15,7-5 0,0 0 0,1 0 16,1 0-16,2-1 16,-4 1-16,-6 1 0,-4 3 15,-4 2-15</inkml:trace>
  <inkml:trace contextRef="#ctx0" brushRef="#br0" timeOffset="89152.2207">23146 7020 0,'0'0'0,"0"0"16,0 0-16,0 0 0,0 0 0,0 0 16,11 19-16,-11-19 15,0 0-15,18 11 0,-18-11 0,20-2 16,-20 2-16,22-8 0,-10 2 15,-2-1-15,-1 2 0,-2 1 16</inkml:trace>
  <inkml:trace contextRef="#ctx0" brushRef="#br0" timeOffset="89386.558">23513 6686 0,'0'0'0,"0"0"0,0 0 16,0 0-16,0 0 0,0 0 0,-3 32 15,3-32-15,-4 21 0,4-21 16,-4 20-16,4-20 0,5 20 0,0-13 16,4 0-16,2-1 0,3-1 15,2 0-15,0-3 0,2 1 16,0-2-16,-2 0 16,1-1-16,0 1 0,-1 1 0,-7-1 15,-5 1-15,-1 0 0,-1-1 16,1 0-16</inkml:trace>
  <inkml:trace contextRef="#ctx0" brushRef="#br0" timeOffset="89542.8162">23466 6959 0,'0'0'0,"0"0"0,0 0 0,27-2 16,-27 2-16,30 0 0,-13 2 15,0-2-15,1 0 0,4 1 16,-1 1-16,-1 0 0,-1 1 15,-6-1-15,-4 2 0,-5 0 16,-3 0-16,-1-1 0,0 1 16,0-2-16</inkml:trace>
  <inkml:trace contextRef="#ctx0" brushRef="#br0" timeOffset="89745.8815">23221 7128 0,'0'0'16,"0"0"-16,0 0 0,0 0 15,30-10-15,-30 10 0,32-4 16,-12 3-16,2-1 0,1 0 16,0-1-16,-1 1 0,-1 0 0,4-1 15,-3 1-15,-5 2 0,-4 2 16,-7 1-16,-5 1 0,-4 1 16,-5 1-16,1-1 0,2 0 15,0-1-15</inkml:trace>
  <inkml:trace contextRef="#ctx0" brushRef="#br0" timeOffset="89917.8193">23114 7296 0,'0'0'0,"0"0"16,0 0-16,0 0 0,0 0 0,0 0 16,0 0-16,0 0 0,31-8 15,-31 8-15,40-10 0,-16 3 16,1 1-16,4-1 0,2-2 16,7-1-16,1 1 0,-4 1 15,-2 1-15,3 3 0,-8 2 16,-6-2-16,-5-1 0,-9 5 15,-7 3-15,0-1 0,-1-2 16,1 4-16</inkml:trace>
  <inkml:trace contextRef="#ctx0" brushRef="#br0" timeOffset="90120.8677">23074 7412 0,'0'0'0,"0"0"16,0 0-16,0 0 15,0 0-15,0 0 0,29-1 0,-29 1 16,42-10-16,-15 4 0,2-1 15,3 0-15,2-1 0,11-1 16,-1 1-16,-2-1 0,-2 0 16,6 0-16,-6 1 0,-4 1 15,-7 1-15,-4 2 0,-6 0 16,-3 0-16,-5-2 0,-7 1 0,-5-1 16,0 2-16,0 1 0,0 1 15</inkml:trace>
  <inkml:trace contextRef="#ctx0" brushRef="#br0" timeOffset="90464.607">23480 7175 0,'0'0'0,"0"0"0,0 0 16,0 0-16,0 0 0,0 0 16,0 0-16,0 0 0,0 0 0,-21 20 15,21-20-15,-9 29 0,9-29 16,-9 36-16,3-17 16,2 1-16,0 1 0,3-2 0,0-1 15,2 6-15,1-3 0,1-2 16,0-1-16,4-4 0,0-2 0,5-2 15,4 0-15,4-4 16,3-1-16,3-2 0,3 0 16,2-1-16,2 1 0,7-4 15,-1-6-15,1 4 0,0 0 0,-5 0 16,-3 1-16,-5-1 0,-2 0 16,-4 1-16,-3 0 0,-2-1 15,-4 0-15,-3 1 0,-3-1 16,-3-3-16,-5 1 0,-1-4 15,-2-3-15,-3 0 0,-2 0 0,-2 0 16,-1 0-16,-1-1 16,1 0-16,-2-2 0,0 1 15,4 1-15,3 1 0,2 4 16,2 1-16,0 2 0,1 0 0,1 1 16</inkml:trace>
  <inkml:trace contextRef="#ctx0" brushRef="#br0" timeOffset="90620.8432">24411 7451 0,'0'0'0,"0"0"16,0 0-16,0 0 0,0 0 16,0 0-16,-33 16 0,33-16 15,-26 11-15,26-11 0</inkml:trace>
  <inkml:trace contextRef="#ctx0" brushRef="#br0" timeOffset="99854.8017">27791 9490 0,'0'0'0,"0"0"0,0 0 0,0 0 15,29-1-15,-16 1 0,4 1 16,2-1-16,1 0 0,11 0 16,5 2-16,-1-1 0,1 0 15,17-1-15,6 0 0,1 1 16,-1 1-16,21-3 0,3-5 16,-1 4-16,-3 0 0,23-2 15,19 0-15,-15 0 0,-11 1 0,50-3 16,-5 2-16,-24 1 0,-16 3 15,-3 0-15,-2-1 16,-20 0-16,-12-1 0,0 4 0,0 3 16,-11-3-16,-9-1 0,-8-1 15,-5-1-15,-9 2 0,-6 1 0,-1-2 16,1-1-16,-8 0 0,-3 0 16,-4 1-16,-3-1 15,3 1-15,-1-2 0,1 2 0,0 0 16,0 0-16,3 2 0,-3-2 15,-4 0-15,2 0 0,0 1 0,2-1 16,-4 1-16,2-1 16,-1 0-16,3 0 0,-2 1 15,2-1-15,-2 2 0,2-2 16,-4 4-16,2-2 0,-1 0 0,1 0 16,2-2-16,-3 2 15</inkml:trace>
  <inkml:trace contextRef="#ctx0" brushRef="#br0" timeOffset="100229.775">28171 9798 0,'0'0'0,"0"0"16,0 0-16,0 0 0,34 0 0,-34 0 16,41-4-16,-14 3 0,2 0 15,18 1-15,6-2 16,1 1-16,0 0 0,17-1 0,4-1 15,5 0-15,-11-1 0,10-1 16,-2-1-16,-12 3 16,-8 2-16,-1 0 0,-7-2 15,-14 0-15,-11 0 0,-12 1 16,-7 2-16,-7 0 0,-4 0 0,2 0 16,0 0-16,2 0 0</inkml:trace>
  <inkml:trace contextRef="#ctx0" brushRef="#br0" timeOffset="100432.8902">28666 9660 0,'0'0'0,"0"0"0,0 0 16,0 0-16,8 22 0,-8-22 15,4 26-15,-4-26 0,4 29 0,-3-12 16,1 2-16,-1-2 0,0 0 15,1-2-15,2 0 0,-2-3 16,1-1-16,0 1 0,0-1 16,-1-2-16</inkml:trace>
  <inkml:trace contextRef="#ctx0" brushRef="#br0" timeOffset="100636.0795">28913 9626 0,'0'0'0,"0"0"0,0 0 16,0 0-16,0 0 0,16 23 16,-16-23-16,3 25 0,-3-25 0,1 33 15,-2-14-15,-1 1 16,-2-2-16,0 1 0,0 1 16,-3 3-16,0-5 0,-1-1 15,-2-3-15,2-3 0,1-1 0,2-1 16</inkml:trace>
  <inkml:trace contextRef="#ctx0" brushRef="#br0" timeOffset="100948.5348">28518 9965 0,'0'0'0,"0"0"15,0 0-15,0 0 0,0 0 0,0 0 16,0 0-16,0 0 0,39 2 16,-39-2-16,42 0 15,-18-2-15,2 2 0,2-1 0,2 0 16,6-1-16,-3-1 0,-2 1 15,-1 1-15,-5-1 0,-4 0 16,0 1-16,-4 0 0,-6 1 16,-2 2-16,-5-1 0,-4-1 15,-1 3-15,-4 2 0,-9 3 16,-4 5-16,-2 2 0,-1 0 0,-6 5 16,-4 2-16,-4 5 0,2-1 15,-11 4-15,-1-1 16,5-4-16,6-2 0,-1-3 0,-2-2 15,5-1-15,4-3 0,-1-2 16,2-3-16,8-3 0,0-1 0,5-5 16,3-4-16,3 0 15,1 2-15,2 1 0</inkml:trace>
  <inkml:trace contextRef="#ctx0" brushRef="#br0" timeOffset="101151.6822">28893 10171 0,'0'0'0,"8"2"0,3 2 0,-1 1 16,1 0-16,9 4 0,6 1 15,0-1-15,-1-1 0,3 0 16,0 0-16,8 2 0,-3-1 0,-3-3 16,-1-1-16,-4-2 0,-1 0 15,-6 0-15,-2 0 16,-5-1-16,-5 1 0,0-2 0,-2 0 15,0 0-15</inkml:trace>
  <inkml:trace contextRef="#ctx0" brushRef="#br0" timeOffset="101370.3634">28703 10271 0,'0'0'0,"0"0"15,0 0-15,30 1 0,-30-1 0,29 2 16,-9-2-16,1 1 16,2 0-16,8 0 0,2-1 15,-2 1-15,-2 0 0,3 2 16,-4 1-16,-5-2 0,-4-2 0,-8 2 16,-7 2-16,0-2 0,-1 1 15,-1-2-15</inkml:trace>
  <inkml:trace contextRef="#ctx0" brushRef="#br0" timeOffset="101589.1206">28806 10327 0,'0'0'16,"0"0"-16,0 0 0,0 0 16,0 0-16,9 25 0,-9-25 15,3 19-15,-3-19 0,3 20 0,-3-20 16,2 22-16,-1-13 0,0 1 15,0 0-15,0-1 0,0 0 16,0 0-16,-1-1 0,0 0 16,0-1-16,0 0 0,0-1 15,-1 1-15,0-1 0,-1-3 16,-1 0-16,-1-2 0,2 0 0,0 0 16</inkml:trace>
  <inkml:trace contextRef="#ctx0" brushRef="#br0" timeOffset="101932.895">28613 10549 0,'0'0'0,"0"0"16,0 0-16,0 0 0,0 0 0,0 0 16,0 0-16,0 0 15,0 0-15,0 0 0,0 0 16,31-7-16,-31 7 0,35-2 16,-11 1-16,1 0 0,1 0 0,3 0 15,2-2-15,9 2 16,-2 1-16,1-2 0,-1 1 15,9 1-15,-2 0 0,-3 0 0,-3 0 16,-5 0-16,-6-1 0,-4 0 16,-4 2-16,-3-1 0,-2 1 15,-4-2-15,-2 0 0,-1 1 16,-2 0-16,-2 0 0,-2 0 16,0 0-16,0 0 0,-2 0 15,0 0-15,0 0 0,1 2 0,-1-2 16,-2-1-16,0 1 15,0 0-15,0 1 0,-2 0 0,-1-1 16,-2 0-16,2 0 0,0 0 16,1 0-16</inkml:trace>
  <inkml:trace contextRef="#ctx0" brushRef="#br0" timeOffset="105307.6667">2289 11119 0,'0'0'0,"0"0"16,0 0-16,0 0 0,0 0 0,22-2 16,-22 2-16,22-3 0,-22 3 15,22-3-15,-9 2 0,2-1 16,0 1-16,2 0 0,5 0 16,-3 0-16,1 0 0,1 0 15,-1 0-15,7 0 0,2-2 0,-2 2 16,1 0-16,1 0 0,-2 0 15,4 0-15,2 2 0,0-1 16,-3-1-16,11 2 0,2 2 16,-3-2-16,-3 0 0,4 2 15,0-2-15,0 1 0,-4 1 16,12-1-16,3 0 0,-4 0 16,-4-1-16,1 2 0,5-1 0,-3 2 15,2 2-15,7-3 16,-2-2-16,-3 2 0,2 0 0,1 0 15,4-1-15,-6 0 0,-5-2 16,14 0-16,2 1 0,-6-1 16,-4-1-16,2 0 0,1 0 15,2 1-15,1 1 0,26-1 16,-8 0-16,-11-1 0,-8 0 16,3 0-16,6-1 0,-6 2 15,1 1-15,-1 0 0,2 0 16,-7-2-16,-4-1 0,7 1 15,4 1-15,-4 1 0,-1 1 0,1-2 16,5-1-16,-5-3 0,-4-1 0,7 2 16,4-1-16,-5 5 15,-2 4-15,3-1 0,4 0 16,-9-3-16,-2-4 0,7 2 16,4 0-16,-7 1 0,-7 2 0,9 0 15,4-2-15,-5-2 0,-3 1 16,5 1-16,6 1 15,-3 1-15,-1-1 0,1 0 0,5 0 16,-12-2-16,-8-3 0,10 2 16,9 0-16,-5 4 0,-3 3 15,9-2-15,5 1 0,-14-3 16,-8-1-16,7 0 0,4 0 16,1 1-16,1 1 0,5-1 15,4-2-15,-9 2 0,-7 0 0,9 1 16,1 0-16,-4-2 0,-3-2 15,2 4-15,4 0 0,-3 0 16,-1-2-16,8 0 0,5-1 16,-9-1-16,-5 1 0,2-2 15,3 2-15,-7 1 0,-5 1 0,9 0 16,6 1-16,-4 0 16,-2 1-16,7-1 0,4-1 15,-8-2-15,-4-2 0,7 0 0,5 0 16,-11 1-16,-7 2 0,10-2 15,5 1-15,-4 0 0,-5 2 16,5-2-16,6 0 0,-6-1 16,-4 0-16,3 2 0,4 2 15,-8-4-15,-5-1 0,8 1 16,6 2-16,-1 0 0,-2-2 0,3 1 16,2 0-16,-8 2 15,-5 4-15,6-3 0,5-2 0,-6-2 16,-3 0-16,6-1 15,3 1-15,-4 1 0,-2 0 0,7 0 16,3 1-16,-4-1 0,-2-1 16,1-1-16,3 1 0,-5 1 15,-4 0-15,7 2 0,4 0 16,-11-2-16,-8-2 0,4 2 16,3 2-16,-2-2 0,-2-2 0,-2 0 15,0 0-15,-11 3 0,-6 3 16,1-2-16,1 0 0,-9 0 15,-7 1-15,-13-1 0,-7-2 16,-8 1-16,-4-4 0,2 3 16,-1 0-16,3 1 0</inkml:trace>
  <inkml:trace contextRef="#ctx0" brushRef="#br0" timeOffset="110151.2036">14103 10076 0,'0'0'0,"0"0"0,0 0 0,17 18 15,-17-18-15,18 25 0,-6-1 16,-1 2-16,0 4 0,0 14 16,-1 6-16,-1-3 0,-1-2 0,-1 10 15,-1-2-15,-2 1 16,1-9-16,-3-7 0,-1-3 16,-1-6-16,-2-4 0,-3-7 15,0-5-15,-2-4 0,-1-3 0,-1-6 16,-4-8-16,4 0 0,0-4 15,1 4-15,2 1 0,2 1 16</inkml:trace>
  <inkml:trace contextRef="#ctx0" brushRef="#br0" timeOffset="110432.5012">14137 10230 0,'0'0'0,"0"0"16,0 0-16,20-22 0,-10 14 0,2-2 15,2-1-15,1 1 0,3 1 16,6-5-16,3 2 0,-3 3 15,-2 3-15,1 4 0,2 3 16,0 3-16,1 2 0,4 9 16,-2 4-16,-5 3 0,-3 3 0,-3 8 15,1 7-15,-4-1 16,-2-1-16,1 8 0,-4 1 16,-2-5-16,-3-2 0,-1 1 15,-3-4-15,-4-7 0,-1-5 0,-3-5 16,-1 0-16,2-8 0,-2-3 15,-9-1-15,-6-4 16,1-5-16,0-5 0,5 2 0,4 0 16,3 1-16</inkml:trace>
  <inkml:trace contextRef="#ctx0" brushRef="#br0" timeOffset="110557.4997">14268 10357 0,'0'0'15,"0"0"-15,0 0 0,21-8 16,-21 8-16,25-5 0,-25 5 0,36-5 15,-14 3-15,1 1 0,1 2 16,6 1-16,-3 1 0,-2 1 16,-3 1-16,-4 0 0,-1-2 15,-4 0-15</inkml:trace>
  <inkml:trace contextRef="#ctx0" brushRef="#br0" timeOffset="110682.4528">14366 10533 0,'0'0'16,"0"0"-16,0 0 0,0 0 0,0 0 15,0 0-15,0 0 0,37 1 16,-37-1-16,43-7 0,-16-1 16,-3 1-16,-3 1 0,-2 1 15</inkml:trace>
  <inkml:trace contextRef="#ctx0" brushRef="#br0" timeOffset="111088.6777">15049 9914 0,'0'0'0,"0"0"16,0 0-16,-25 12 0,25-12 0,-27 16 15,11-6-15,2 2 16,1 3-16,3-3 0,2-2 16,4 0-16,1-2 0,8 0 15,6 1-15,7-1 0,4-1 0,5-1 16,5-1-16,-2-2 0,-1-3 15,3 1-15,-4 2 0,-6 0 16,-5 1-16,-8 1 0,-7 0 16,-9 2-16,-5 3 0,-4-1 15,-7 4-15,-7 3 0,-5 1 16,1-1-16,1 0 0,6-3 16,2-2-16,3 3 0,7-3 15,5-1-15,4-1 0,12-3 16,8 0-16,8-2 0,6-2 0,6-1 15,6-3-15,1-1 0,-1 0 16,7 0-16,-3 2 0,-9 1 16,-6-1-16,-11 4 0,-7 1 15,-8-3-15,-8-4 0,2 1 16,1 0-16,0 0 0</inkml:trace>
  <inkml:trace contextRef="#ctx0" brushRef="#br0" timeOffset="111229.3162">14891 10364 0,'0'0'0,"0"0"16,0 0-16,-16 16 0,8-5 15,-1 2-15,-1 2 0,0 6 16,0 1-16,-2 10 0,1 0 16,1 2-16,2 1 0,1 5 15,1-4-15,2-4 0,0-4 16,2-5-16,2-4 0,1-6 16,0-6-16,0-1 0,1-1 0,-1-1 15</inkml:trace>
  <inkml:trace contextRef="#ctx0" brushRef="#br0" timeOffset="111604.2989">15036 10425 0,'0'0'0,"0"0"15,0 0-15,22 4 0,-22-4 0,24 7 16,-10-1-16,0 1 0,1 1 16,-2 2-16,-1-1 0,0 5 15,-2-1-15,-3 1 0,-4 1 16,-4-1-16,-2 1 0,-5-2 0,-4-1 15,-2-2-15,-1-3 0,-1 0 16,-2-3-16,0-3 0,1-1 16,1-5-16,3-5 0,3-1 15,2-2-15,3 3 0,-1 1 16,6-4-16,5-2 0,-1 4 16,0 2-16,1 1 0,-1 4 0,0 6 15,-1 4-15,-2 6 16,-1 3-16,-2 6 0,-1 3 0,0 2 15,1 1-15,2 8 0,1 1 16,4-5-16,2-3 0,8-6 16,6-3-16,4-7 0,4-6 0,7-7 15,6-5-15,6-8 16,-1-6-16,-11 4 0,-7 4 16,-7 2-16</inkml:trace>
  <inkml:trace contextRef="#ctx0" brushRef="#br0" timeOffset="111807.3826">15809 9997 0,'0'0'0,"0"0"0,0 0 0,28 2 16,-16 1-16,2 3 0,3 0 0,-1 4 15,1 2-15,1 2 0,-3 0 16,-4 0-16,-2 1 0,-9-1 15,-7 1-15,-4 2 0,-4 1 16,-6 1-16,-5 1 0,-7 1 16,0-3-16,7-3 0,4-3 15,4-2-15</inkml:trace>
  <inkml:trace contextRef="#ctx0" brushRef="#br0" timeOffset="112432.3691">15582 10272 0,'0'0'0,"0"0"15,0 0-15,26-2 0,-26 2 0,35-1 16,-15 1-16,3 0 0,1 1 15,-1 0-15,0 2 0,5 2 16,-3 2-16,-4 0 0,-3 1 16,-6 1-16,-5 1 0,-7 1 15,-5 2-15,-8-1 0,-7 1 16,-2 1-16,-1-1 0,-10 1 16,-5-3-16,5 0 0,4 1 15,4-3-15,5-2 0,6 0 16,3-3-16,8-1 0,5-2 0,11 0 15,9-1-15,8 0 0,6 0 16,1 0-16,-1 0 0,5 1 16,3 1-16,0 1 0,-5 0 15,-7 4-15,-5 2 0,-6 4 16,-4 3-16,-8 5 0,-6 4 16,-4 3-16,-3 3 0,-2 2 15,-4 3-15,-2-3 0,-1-1 0,-1-2 16,1-3-16,1-2 0,1-2 15,0-5-15,0-2 0,1-5 16,1-1-16,-2-7 0,-2-4 16,-4-3-16,-1-1 0,0-4 15,-2-3-15,0 0 0,2-2 16,-3-5-16,-1-4 0,2 0 16,2-1-16,-1-1 0,3 2 0,3 3 15,3 2-15,6 3 16,5 1-16,5 5 0,5-1 0,4 1 15,6 2-15,3 2 0,1 2 16,0 3-16,1 2 0,-5 3 16,-4 0-16,-4 4 0,-3 0 15,-5 1-15,-5 1 0,-10 2 16,-9 3-16,-1 2 0,-1 1 16,-3 0-16,-2-3 0,2-2 15,3-3-15,3 0 0,4-4 0,11-3 16,5-2-16,9-5 0,8-4 15,10-6-15,7-3 0,7-5 16,6-1-16,-3-1 0,-10 7 16,-7 2-16</inkml:trace>
  <inkml:trace contextRef="#ctx0" brushRef="#br0" timeOffset="113291.6859">16282 10070 0,'0'0'0,"0"0"0,0 0 15,24 2-15,-24-2 0,26 3 16,-6 1-16,0-1 0,-1 1 0,6 0 16,-2 2-16,-3 1 15,-3 0-15,-6 4 0,-4 1 16,-4 1-16,-3 1 0,-11 0 0,-9 2 15,-1 0-15,-1-2 0,-13 5 16,-6 1-16,4-3 0,0-1 16,-3-2-16,1-3 0,7-2 15,6-5-15,6 0 0,5-3 16,9 0-16,4-2 0,9 1 16,9-1-16,-1 2 0,4 0 0,10 1 15,7 2-15,-2 0 16,-2 0-16,10 4 0,1 1 15,-8 0-15,-5 0 0,-6-1 0,-4 0 16,-4-1-16,-5 2 0,-7 2 16,-4 1-16,-5-2 0,-5 1 0,-7-1 15,-7 0-15,0 1 16,-2-1-16,-9 1 0,-4 0 16,5-3-16,3 2 0,3-3 15,1-1-15,7-3 0,5 0 0,7-3 16,6 0-16,5-1 0,5-1 15,7-1-15,10-1 16,0 1-16,1 1 0,8 2 0,4 1 16,-3 3-16,0 2 0,5 6 15,1 5-15,-6 4 0,-5 3 0,0 7 16,-6 0-16,-5 0 16,-6-1-16,-6 2 0,-5 1 15,-3-2-15,-3-1 0,-8-5 16,-3-2-16,1-8 0,-1-1 0,-2 0 15,-2 0-15,0-7 0,-3-3 16,-3-1-16,-4-3 0,4-3 16,2-1-16,-2-5 0,1-3 15,-1-6-15,-1-4 0,4-2 16,3-1-16,2-1 0,4 2 0,3 2 16,2 4-16,3 2 15,1 4-15,5 1 0,4 1 0,4 3 16,4 1-16,2 3 0,4 2 15,0 0-15,-2 1 0,0 3 16,-2 2-16,-2 0 0,-2 0 16,-5 2-16,-1 2 0,-4 1 15,-3 0-15,-4 3 0,-4 0 16,0-2-16,-2-2 0,-1 2 16,-2-1-16,1 2 0,2 0 0,3-4 15,3-3-15,6-1 16,4 0-16,8-4 0,7-2 0,7-4 15,7-1-15,7-6 0,6-4 16,1-1-16,-9 4 0,-7 3 16</inkml:trace>
  <inkml:trace contextRef="#ctx0" brushRef="#br0" timeOffset="113494.7931">17360 10282 0,'0'0'16,"0"0"-16,0 0 0,0 0 0,0 0 16,-36 8-16,16-3 0,-2 3 15,-1 1-15,-5 1 0,-4 2 16,-9 3-16,-1-1 0,1-3 16,1-2-16,-1 0 0,8-2 0,7-2 15</inkml:trace>
  <inkml:trace contextRef="#ctx0" brushRef="#br0" timeOffset="113666.7024">16941 10446 0,'0'0'0,"0"0"0,0 0 0,13 28 16,-13-28-16,10 31 0,-7-8 16,-2 2-16,-1 1 0,0 9 15,0 2-15,-1-4 0,0-3 16,0-1-16,0-7 0,-2-4 0,1-4 15,1-2-15,0-3 0,0-1 16</inkml:trace>
  <inkml:trace contextRef="#ctx0" brushRef="#br0" timeOffset="113885.401">17044 10532 0,'0'0'15,"0"0"-15,0 0 0,31-3 0,-31 3 16,31-1-16,-14 1 15,3 1-15,1 0 0,5 2 0,-2 1 16,-4 1-16,-3 0 0,-1 3 16,-3 3-16,-2 1 0,-2 3 15,-4 2-15,-1 1 0,-3 1 0,-1 1 16,-4-2-16,-1 0 16,-3 0-16,-1-2 0,-2 0 15,-2-2-15,0-4 0,-1-2 0,-1 0 16,3-1-16,2-2 0</inkml:trace>
  <inkml:trace contextRef="#ctx0" brushRef="#br0" timeOffset="114026.0827">16980 10662 0,'0'0'16,"0"0"-16,0 0 0,0 0 0,25-4 16,-25 4-16,34-1 15,-34 1-15,37 1 0,-18 0 16,1-1-16,1 1 0,-1 2 0,3-1 15,-5 1-15,-2-2 0,-3 1 16,-2-1-16</inkml:trace>
  <inkml:trace contextRef="#ctx0" brushRef="#br0" timeOffset="114166.6686">17012 10800 0,'0'0'16,"0"0"-16,0 0 0,0 0 15,0 0-15,0 0 0,38 3 16,-38-3-16,38-7 0,-14 3 0,4-3 15,-1 0-15,2-2 0,2 0 16,-5 1-16,-3 1 0</inkml:trace>
  <inkml:trace contextRef="#ctx0" brushRef="#br0" timeOffset="114682.2921">17648 10300 0,'0'0'0,"0"0"0,0 0 0,0 0 16,-20 21-16,20-21 0,-25 19 15,11-9-15,-1 1 0,1 2 16,-1 0-16,0 0 0,2-2 0,0 2 16,2-2-16,3-2 15,2-1-15,6-5 0,4 0 16,2-1-16,2-1 0,5-1 0,6-1 15,4-2-15,0-1 0,3 1 16,2 2-16,-1 0 0,-1 1 16,2 5-16,-4 2 15,-3 4-15,-3 1 0,-4 5 0,-2 3 16,-4 3-16,-4 2 0,-4 6 16,-3 4-16,-2-1 0,-2 1 0,-4 4 15,-1-2-15,0-6 0,-1-5 16,0-1-16,0-4 15,2-2-15,0-5 0,0-3 0,0-4 16,-2-4-16,-2-3 0,-2-6 16,-5-4-16,0-3 0,1-2 15,-1-5-15,0-5 0,2-1 16,2 0-16,0-4 0,3 0 16,5 7-16,3 8 0,5 2 15,2 3-15,5 3 0,2-1 0,7 4 16,4 3-16,7 1 15,3 1-15,9 3 0,6 1 0,-3 0 16,0 1-16,-2-1 0,-9-1 16,-5-1-16</inkml:trace>
  <inkml:trace contextRef="#ctx0" brushRef="#br0" timeOffset="119244.5732">18186 10705 0,'0'0'0,"0"0"16,0 0-16,21 16 0,-21-16 0,17 18 16,-7-3-16,-2-2 15,1 0-15,2 4 0,1 0 16,-2-3-16,-1-3 0,-2 0 16</inkml:trace>
  <inkml:trace contextRef="#ctx0" brushRef="#br0" timeOffset="119416.3947">18656 10111 0,'0'0'0,"0"0"0,0 0 16,0 0-16,0 0 0,0 0 0,22 23 15,-22-23-15,15 20 0,-15-20 16,12 18-16,-7-11 0</inkml:trace>
  <inkml:trace contextRef="#ctx0" brushRef="#br0" timeOffset="119713.2574">19305 10080 0,'0'0'0,"0"0"0,0 0 15,0 0-15,0 0 0,-30 13 0,6-2 16,-5-1-16,-4 1 0,-7 4 16,-8 5-16,-9 2 0,3 1 15,-12 5-15,-9 6 0,12-5 16,9-3-16,8-1 0,11-4 16,14-6-16,10-5 0,19-3 15,14-2-15,4-4 0,4-2 0,15-1 16,9-4-16,7 1 0,-1-1 15,5 0-15,-2 1 16,-11 2-16,-8-1 0,-12-1 0,-8-2 16,-9 4-16,-7 1 0,-18-21 15,-13-15-15,9 13 0,3 7 0,3 5 16</inkml:trace>
  <inkml:trace contextRef="#ctx0" brushRef="#br0" timeOffset="119947.6739">18953 9924 0,'0'0'0,"0"0"0,0 0 15,9 22-15,-9-22 0,3 35 16,-6-2-16,0 3 0,0 6 0,-4 19 16,-2 9-16,-1 13 15,0-3-15,-2 12 0,-1 7 16,2-21-16,2-16 0,-1-2 0,3-9 15,0-12-15,1-9 0,1-8 16,-1-8-16,3-9 0,0-7 16,-2-12-16,0-8 0,0 4 15,2 5-15,1 4 0</inkml:trace>
  <inkml:trace contextRef="#ctx0" brushRef="#br0" timeOffset="120150.7726">18907 10421 0,'0'0'0,"0"0"0,0 0 15,0 0-15,-24 8 0,24-8 0,-27 22 16,10-6-16,-4 2 0,-1 3 16,0 3-16,-2 7 0,3-2 15,4 0-15,5 1 0,5 0 16,8-5-16,10-4 0,8-4 16,8-5-16,6-4 0,6-5 15,7-6-15,7-4 0,-1-3 0,4-5 16,0-2-16,-6 1 0,-12 5 15,-9 3-15</inkml:trace>
  <inkml:trace contextRef="#ctx0" brushRef="#br0" timeOffset="120338.2328">19289 10223 0,'0'0'15,"0"0"-15,0 0 0,0 0 0,32 5 16,-32-5-16,42 3 0,-17-1 15,4 1-15,0-1 0,3 0 16,9-1-16,0-1 0,-3-2 16,-1 0-16,1-1 0,-3-1 0,-10-3 15,-6-2-15,-5 1 16,-2 3-16,-2-1 0</inkml:trace>
  <inkml:trace contextRef="#ctx0" brushRef="#br0" timeOffset="121260.0719">19616 10017 0,'0'0'0,"0"0"0,0 0 0,0 0 16,0 0-16,-1 25 0,1-25 16,-3 32-16,0-10 0,0 4 15,-1 6-15,-2 1 0,0 2 0,-3 9 16,1-2-16,-1 4 16,2-7-16,0-7 0,0-7 15,0-5-15,-2-5 0,-3-2 16,-3-3-16,2-6 0,0-4 0,-1-4 15,-1-5-15,1-4 0,0-2 16,-1-1-16,1 2 0,3 1 16,2 2-16,2 2 0,3 2 15,4 0-15,3 2 0,5 1 16,4 1-16,6 0 0,4 2 16,3 0-16,3 1 0,6 1 0,1 0 15,0 2-15,0-1 16,-7 1-16,-3 2 0,-6-1 0,-2 1 15,-6 0-15,-4 0 0,-12 0 16,-7 1-16,-6 1 0,-5 0 16,-10 1-16,-6 0 0,-2-1 15,-1-1-15,-8 0 0,2 1 16,7 0-16,7-1 0,7-1 16,7-3-16,7 1 0,7 1 15,9 0-15,9-2 0,8-1 16,9-2-16,9 1 0,8-1 15,8 0-15,-2 0 0,-1 2 16,0 0-16,0-2 0,-5-3 0,-11 1 16,-6 1-16,-12 0 0,-6 2 15,-13 1-15,-10 1 0,-5-1 16,-2-2-16,-9 1 0,-5 1 16,0 4-16,0 2 0,-4 5 15,-2 2-15,1 4 0,3 2 0,-5 9 16,2 4-16,6 1 0,5 1 15,7 1-15,6 1 0,4-7 16,4-3-16,3-3 0,4-2 16,5-5-16,2-4 0,4-3 15,3-4-15,-3-5 0,1-1 16,-1-4-16,1-4 0,-1-4 0,-1-3 16,1-4-16,1-4 15,-1 2-15,3-3 0,1-4 16,1 0-16,-3 4 0,-1 6 0,0 2 15,-1 5-15,1 3 0,0 3 16,3 4-16,2 1 0,0 3 16,-1 3-16,0 3 0,1 0 15,-2 5-15,0 0 0,-2 4 16,-1 3-16,-1-3 0,-1-2 16,-3 1-16,-1 0 0,-4-1 15,-1 0-15,-3-1 0,-2 2 16,-1-3-16,-3-2 0,-4-2 0,-3-3 15,-3 0-15,-2-3 0,1-3 16,0-3-16,2-4 0,2-2 16,3-2-16,1-2 0,2 1 15,4-1-15,2 0 0,3 1 16,2 1-16,3 1 0,5 1 16,4 1-16,2 2 0,0 1 15,4 0-15,5 1 0,-1-1 0,-4 1 16,-4 1-16</inkml:trace>
  <inkml:trace contextRef="#ctx0" brushRef="#br0" timeOffset="121994.4307">20242 10225 0,'0'0'0,"0"0"16,0 0-16,0 0 0,31 9 16,-31-9-16,27 10 0,-13-4 15,-1 1-15,-1-2 0,0 3 16,-2-1-16,-2 1 0,-4 0 16,-2 2-16,-5-1 0,-2 1 0,-7 1 15,-7 1-15,-6 1 0,-2 0 16,-3-2-16,-3 1 15,2-2-15,4-1 0,-3 1 0,5-1 16,4-2-16,3-3 0,9 2 16,8-1-16,5 0 0,2-1 15,14 0-15,11-2 0,1-1 16,1 0-16,4 0 0,4-1 16,-3 0-16,-3 2 0,4 0 0,-4 3 15,-9-3-15,-7 0 0,-16 4 16,-11 3-16,-6 1 0,-2-1 15,-15 4-15,-11 1 0,-2 0 16,-1 0-16,-7 2 0,-4 1 16,-1-1-16,10-2 0,4-1 15,11-3-15,12-3 0,6-4 0,7 3 16,6 1-16,8 0 16,6-3-16,13-2 0,13-2 15,3-2-15,3-1 0,15 0 0,3 1 16,-9-3-16,-6-1 0,5-2 15,-2-3-15,-13 2 0,-8 1 16,-10-2-16,-8 0 0,-6 2 16,-5 3-16,-10-5 0,-8-2 15,0 2-15,-2 1 0,-3 1 16,-1 0-16,5 3 0,3 2 0,-2 1 16,-1 2-16,3 1 15,1 2-15,3 9 0,1 7 16,1 4-16,0 2 0,1 6 0,1 7 15,1-5-15,3-2 0,3 0 16,3 0-16,0-3 0,2-4 16,1-4-16,3-4 0,0-3 15,1-5-15,3-6 0,3-6 16,0-6-16,2-5 16,4-6-16,4-8 0,1-1 0,-2 0 15,-2 1-15,-4 6 0,-5 6 0</inkml:trace>
  <inkml:trace contextRef="#ctx0" brushRef="#br0" timeOffset="122213.1529">21055 10272 0,'0'0'0,"0"0"16,0 0-16,0 0 0,0 0 15,0 0-15,0 0 0,-31 22 16,31-22-16,-41 25 0,17-8 16,-1 2-16,-2 2 0,-3 5 15,5 0-15,5-4 0,4-2 0,6-2 16,4-2-16,8-3 0,7-1 15,7-3-15,5-2 0,5-2 16,5 0-16,9-3 0,-1-1 16,0-1-16,-1 0 0,2-1 15,-6 1-15,-6 0 0,-5 0 16,-5 0-16,-4 0 0,-3 0 16</inkml:trace>
  <inkml:trace contextRef="#ctx0" brushRef="#br0" timeOffset="122603.78">21037 10588 0,'0'0'0,"0"0"0,0 0 0,0 0 16,-2 33-16,2-33 0,-6 32 15,2-11-15,-1 2 0,-3 2 16,-1 2-16,-1-1 0,0-1 16,-3 5-16,0-3 0,1-4 15,-1-2-15,-1-5 0,-2-3 16,-4-3-16,-3-2 0,0-4 0,1-3 15,-1-4-15,-1-3 0,-6-7 16,1-4-16,4 4 0,5 2 16,1-15-16,0-12 0,4 10 15,6 7-15,0 4 0,3 6 16,4 4-16,2 2 0,8 5 16,6 3-16,5 6 0,4 2 15,6 4-15,5 2 0,1 0 0,3 1 16,12 4-16,4 0 0,3 0 15,0 0-15,9 2 0,-1-3 16,-5-4-16,-6-2 0,3 0 16,-4-3-16,-9-4 0,-7-5 15,-10 2-15,-9-1 0,-9-3 16,-3-2-16,-3 0 0,-1 0 16,1 1-16</inkml:trace>
  <inkml:trace contextRef="#ctx0" brushRef="#br0" timeOffset="122994.37">21657 10386 0,'0'0'0,"0"0"0,0 0 0,0 0 16,11 22-16,-11-22 0,12 24 16,-12-24-16,15 26 0,-4-12 15,4 1-15,0-1 0,2-1 16,-2 0-16,1-2 0,2 2 16,0 1-16,-4-3 0,-3 0 15,-4 5-15,-4 4 0,0-3 0,0-3 16,-1-1-16</inkml:trace>
  <inkml:trace contextRef="#ctx0" brushRef="#br0" timeOffset="123666.2017">21592 10696 0,'0'0'16,"0"0"-16,0 0 0,10 21 0,-10-21 15,5 23-15,-3-7 0,1 0 16,-1 0-16,0 1 0,0 0 15,0 3-15,-1-2 0,1-3 16,-1-1-16,0-4 0,0-2 16,0-3-16,1-3 0,0-3 15,1-2-15,0-4 0,1-3 16,2-3-16,-1-2 0,4-4 16,0-2-16,1 2 0,1 2 0,2 3 15,3 0-15,-1 3 16,2 2-16,-2 3 0,2 1 0,-3 2 15,-1 2-15,0 4 0,2 4 16,-3 0-16,-1 3 0,0 2 16,-1 2-16,-1-1 0,-1-1 0,-1 0 15,-1 2-15,-3 0 16,0 0-16,0-2 0,2-2 16,-3 0-16,-2-1 0,-1-3 15,-1-1-15,-2-4 0,1-2 0,-1-5 16,-1-2-16,2-2 0,1-1 15,2-3-15,2-3 0,2 1 16,3 2-16,3 0 16,3 1-16,1 3 0,1 3 0,5 4 15,3 3-15,1 2 0,1 2 0,9 5 16,1 3-16,-3 0 0,-1 0 16,-3 2-16,0 1 15,-4 1-15,-2-3 0,-1 4 0,-3-2 16,-7-5-16,-2-4 0,-7 1 15,-3-1-15,-6-1 0,-3-3 16,-9-2-16,-6-2 0,1-3 16,1-1-16,-5-4 0,-2-3 15,3 2-15,1 0 0,5-2 16,5-3-16,4 4 0,4 1 0,9-1 16,8 2-16,4 1 15,5 0-15,8 5 0,7 2 0,0 2 16,1 1-16,9 0 0,2 1 15,-10-1-15,-7-1 0,-6 1 16</inkml:trace>
  <inkml:trace contextRef="#ctx0" brushRef="#br0" timeOffset="123806.8202">22702 11016 0,'0'0'0,"0"0"16,0 0-16,6 26 0,-6-26 0,8 26 15,-3-9-15,0 0 0,2-1 16,2 0-16,2-1 0,2 1 16,-1-2-16,-1-2 0,-2-2 15,-2-2-15</inkml:trace>
  <inkml:trace contextRef="#ctx0" brushRef="#br0" timeOffset="124244.3738">23314 10343 0,'0'0'0,"0"0"0,0 0 0,0 23 16,0-23-16,-5 29 0,-1-7 15,-1 2-15,-1 2 0,-4 11 16,-1 3-16,2-1 0,2 0 0,0 6 16,3 0-16,1-2 15,3-1-15,3 8 0,3 0 16,-1-5-16,-1-5 0,1-3 0,1-3 15,-1-7-15,-1-4 0,-1-3 16,-1-2-16,1-5 0,0-3 16,-1-2-16,0-1 15,-2-5-15,-1-2 0,1-5 0,1-1 16,2-5-16,2-5 0,4-9 16,2-9-16,-1 0 0,0 6 0,-2 6 15</inkml:trace>
  <inkml:trace contextRef="#ctx0" brushRef="#br0" timeOffset="124416.172">23782 10127 0,'0'0'0,"0"0"16,0 0-16,0 0 0,0 0 0,0 0 16,10 30-16,-10-30 15,-4 28-15,-3-9 0,-3 5 0,-1-2 16,-1-1-16,-1-1 0,-1-3 15,-4 2-15,0-4 0,4-2 16,2-3-16,1-1 0</inkml:trace>
  <inkml:trace contextRef="#ctx0" brushRef="#br0" timeOffset="125009.9007">23479 10329 0,'0'0'0,"0"0"16,0 0-16,0 0 0,0 0 0,0 0 15,0 0-15,0 0 0,0 0 16,18 20-16,-18-20 0,0 0 15,23 24-15,-23-24 0,24 21 16,-11-11-16,1 0 0,4-2 16,4-1-16,0-1 0,2-2 15,4-1-15,0-2 0,-3 0 16,-1-1-16,-4-1 0,-3 1 16,-6-1-16,-3 1 0,-8 2 15,-6 3-15,-5 0 0,-3 2 0,-7 3 16,-6 2-16,0 1 0,-2-3 15,-6 6-15,1 1 0,6-1 16,5-2-16,5-1 0,5-3 16,4-2-16,4 2 0,9-4 15,9 0-15,5-2 0,2-2 0,7-1 16,8-2-16,-3 0 16,-2 1-16,-1 0 0,-1 0 0,-5 1 15,-2 1-15,-4 4 0,-5 1 16,-7 1-16,-6 1 0,-7 2 15,-6 1-15,-4 0 0,-2 1 0,-4 1 16,-5 1-16,2-2 16,-1-1-16,-5 1 0,0-3 15,6-2-15,4-1 0,6-1 16,4-1-16,2-1 0,3-1 0,5-2 16,3-1-16,2 2 15,3-1-15,5 1 0,5 2 16,0 1-16,1 0 0,1 4 0,1 5 15,4 3-15,0 1 0,-2 4 16,-3 1-16,-2 1 0,-4 1 16,-3 1-16,0 0 0,-1-5 15,-2-2-15,0-5 0,-1-2 16,-2-3-16,0-1 0,1-2 16,-1-1-16,0-5 0,1-1 0,4-10 15,2-7-15,0-4 0,1-4 16,0 0-16,-3 5 0,0 4 15</inkml:trace>
  <inkml:trace contextRef="#ctx0" brushRef="#br0" timeOffset="125275.5251">24396 10383 0,'0'0'0,"0"0"0,10-6 0,-4 3 16,-2 1-16,0 1 0,-2-1 16,-2 2-16,2 3 0,-8 1 15,-5 4-15,-3 1 0,-2 3 0,-12 7 16,-5 1-16,2 0 0,1-3 15,-3 6-15,3 0 0,5-3 16,2-3-16,7-3 0,7 0 16,4-4-16,5-1 0,9-2 15,6 0-15,7-2 0,5 1 0,7-2 16,7-1-16,-3 0 16,0 0-16,7-1 0,1 0 15,-6-1-15,-6-1 0,-6 3 0,-6 2 16,-4-2-16,-5 1 0,-3-1 15,-3-1-15,0 0 0</inkml:trace>
  <inkml:trace contextRef="#ctx0" brushRef="#br0" timeOffset="125619.2943">24381 10780 0,'0'0'0,"0"0"15,0 0-15,-11 25 0,11-25 0,-12 28 16,4-8-16,0 0 0,1 0 15,-4 6-15,1-1 0,0-4 16,1-1-16,-1-5 0,0-1 16,-1-4-16,0-2 0,-2-5 15,-3-4-15,2-1 0,1-1 0,-2-2 16,1-4-16,1-2 16,1-1-16,1-2 0,0-3 15,2 3-15,2-1 0,1 5 16,0 3-16,4 2 0,2 2 0,3 6 15,4 6-15,2 2 0,2 2 16,6 3-16,8 1 0,-1 1 16,1 2-16,12 3 0,3 1 15,0-2-15,-1-2 0,9 1 16,3-2-16,-5-4 16,-3-2-16,-4-2 0,-9-3 0,-8-1 15</inkml:trace>
  <inkml:trace contextRef="#ctx0" brushRef="#br0" timeOffset="125900.5478">25099 10465 0,'0'0'0,"0"0"16,0 0-16,-7 25 0,7-25 0,-15 32 15,1-8-15,1-1 0,1 2 16,-1 8-16,2 2 0,3-5 16,3-1-16,6 3 0,6-3 15,5-4-15,3-3 0,4-1 16,3-2-16,2-3 0,2-3 16,2-1-16,1-1 0,-2-3 15,1-2-15,0-2 0,-1-3 16,-6-1-16,-5-2 0,-3 0 0,-3 1 15,-2 0-15</inkml:trace>
  <inkml:trace contextRef="#ctx0" brushRef="#br0" timeOffset="126228.5971">25279 10722 0,'0'0'0,"0"0"0,0 0 0,2 27 0,-2-27 16,-4 31-16,1-10 0,-1 1 15,-1 1-15,-3 5 0,0-1 16,-1-5-16,-1-3 0,-2-2 16,-3-1-16,0-6 0,-1-3 15,-3-4-15,-3-3 0,-3-2 16,1-3-16,-8-7 0,-1-4 16,0-2-16,1 0 0,1-4 15,-1-4-15,5 2 0,2 2 0,1-1 16,4 2-16,5 6 0,4 2 15,3 4-15,5 1 0,5 4 16,3 0-16,15 0 0,11 0 16,3 0-16,4 1 0,6 0 15,6 0-15,8 2 0,-1 0 0,14 0 16,1 2-16,-11-1 16,-6 0-16,-8 0 0,-14 0 15,-9 0-15</inkml:trace>
  <inkml:trace contextRef="#ctx0" brushRef="#br0" timeOffset="126806.6825">25710 10367 0,'0'0'16,"0"0"-16,0 0 0,-4 29 0,4-29 15,-9 37-15,3-10 0,-2 1 16,0 1-16,0 8 0,1-1 16,0-4-16,2-4 0,-1 2 15,1-3-15,0-6 0,1-2 0,-4-6 16,-2-5-16,-3-1 16,-2-4-16,-3-4 0,-4-6 15,1 2-15,1-2 0,-6-3 0,-2-5 16,4-1-16,2-2 0,3 0 15,4 1-15,2 3 0,3 1 16,7 2-16,4 2 0,7 0 16,4 0-16,9-1 0,8 1 15,0 2-15,3 1 0,6 1 16,4 2-16,5 1 0,-2 2 0,0 2 16,-1 3-16,-6-2 0,-2 0 15,-3 5-15,-7 1 0,-9 1 16,-4 0-16,-7 5 0,-4 3 15,-5 4-15,-2 2 0,-12 7 16,-8 7-16,0 4 0,-2 3 0,-8 14 16,-4 2-16,5-6 15,4-5-15,2 4 0,4-3 16,5-8-16,2-5 0,2-6 16,-1-3-16,3-6 0,1-5 0,1-1 15,0-2-15,0-2 0,-1-3 16,-2-2-16,1-2 0,-1-2 15,-2-1-15,1-5 0,-3-3 16,2-4-16,1-2 0,2-6 16,2-3-16,2 3 0,3 3 0,0 4 15</inkml:trace>
  <inkml:trace contextRef="#ctx0" brushRef="#br0" timeOffset="127025.4216">26285 10475 0,'0'0'0,"0"0"0,0 0 16,26 14-16,-26-14 0,25 15 16,-10-5-16,2 1 0,-1 0 0,7 2 15,2 2-15,-5-3 0,0-1 16,-2 0-16,-2-1 0,-1-1 15,-3-1-15,-2-1 0,-1-2 16,-2 0-16</inkml:trace>
  <inkml:trace contextRef="#ctx0" brushRef="#br0" timeOffset="127712.9017">26250 10737 0,'0'0'0,"0"0"0,0 0 0,0 0 16,16 20-16,-16-20 0,14 24 15,-14-24-15,14 30 0,-8-13 16,1 0-16,0-1 0,-1-1 16,1 0-16,-1-1 0,0-2 15,-2-2-15,2 1 0,-2-2 16,0-3-16,-1-2 0,0-2 16,0-3-16,1-3 0,-1-2 0,0-4 15,2-3-15,0-1 0,2 1 16,4-6-16,2 0 15,0 2-15,1 2 0,0 4 0,1 1 16,0 4-16,-2 2 0,0 4 16,2 2-16,-2 4 0,0 1 15,-1 3-15,-1 2 0,-2 1 16,-1 1-16,-3 0 0,0 2 16,-1 0-16,-1-1 0,0-1 15,-2-2-15,-1-1 0,0-3 0,0 0 16,-1-3-16,-1 0 0,1-2 15,-1-1-15,0-2 0,2 0 16,-2-4-16,4-4 0,2-3 16,2-1-16,0-1 0,7-3 15,1 0-15,0 3 0,2 3 16,4 2-16,3 2 0,0 1 16,-1 2-16,1 3 0,1 2 15,1 3-15,-1 2 0,4 5 0,0 3 16,-5 0-16,-2 1 0,-2-2 15,-3 0-15,0-1 0,-3-1 16,-3-2-16,-3 0 0,-3 0 16,-2 0-16,-3-1 0,-2-1 15,-3-4-15,-1-2 0,-8 0 16,-5-2-16,1-2 0,0-1 0,0-1 16,0-3-16,2 1 0,0-1 15,-1-3-15,3-2 16,4 3-16,3 1 0,6 1 0,3 2 15,3-2-15,2 1 0,7 1 16,6 0-16,3 2 0,2 0 16,7 1-16,5 1 0,8 0 15,1 2-15,3 2 0,3 1 16,-2 1-16,-12-1 0,-8-2 16</inkml:trace>
  <inkml:trace contextRef="#ctx0" brushRef="#br0" timeOffset="127853.5126">27898 11191 0,'0'0'15,"0"0"-15,0 0 0,0 0 16,0 0-16,0 0 0,0 0 16,0 0-16,-23-5 0,23 5 15,0 0-15,0 0 0</inkml:trace>
  <inkml:trace contextRef="#ctx0" brushRef="#br0" timeOffset="162039.4596">9301 9778 0,'0'0'0,"0"0"16,0 0-16,0 0 0,0 0 0,0 0 15,0 0-15,-28 9 16,28-9-16,0 0 0,-21 22 16,21-22-16,-18 21 0,8-6 15,-1 4-15,1 0 0,1 0 0,3 2 16,3-1-16,0 4 0,3-4 16,6-1-16,5-4 15,2-4-15,1-4 0,6-6 0,6-2 16,-3-2-16,-1-2 0,7-6 15,-1-6-15,-1 1 0,-3 0 0,-3-5 16,-4-5-16,-2 1 16,-6 1-16,-5-3 0,-5 0 15,-5 6-15,-2 2 0,-8 3 16,-5 3-16,-3 3 0,-2 3 0,-3 4 16,-2 4-16,6 3 0,4 3 15,1 2-15,1 1 0,5-1 16,3-1-16,7 5 0,8 3 15,2-7-15,3-2 0,-1-3 16,-2 0-16,0 0 0</inkml:trace>
  <inkml:trace contextRef="#ctx0" brushRef="#br0" timeOffset="162336.3162">9764 9715 0,'0'0'0,"0"0"0,0 0 16,-6 20-16,6-20 0,-10 25 16,3-3-16,0 0 0,-1 0 0,-4 6 15,-1 2-15,3-4 0,2-4 16,-1 1-16,1-3 16,5-9-16,1-2 0,3-5 0,3-5 15,1-2-15,-1-2 0,3-6 16,0-6-16,2-2 0,2-3 0,6-6 15,3 0-15,0 1 16,-2 3-16,0 3 0,-2 2 16,0 6-16,-2 3 0,4 5 15,2 5-15,-2 4 0,0 2 0,-4-1 16,-1-1-16,-4 0 0</inkml:trace>
  <inkml:trace contextRef="#ctx0" brushRef="#br0" timeOffset="165867.4053">19703 8595 0,'0'0'0,"9"-6"0,3-4 15,7-4-15,3 0 0,15-9 16,9-4-16,0 1 0,2-1 0,23-6 16,22-6-16,-6 5 0,-4 3 15,25-3-15,21-1 0,19 1 16,-20 9-16,19 2 0,13 3 15,-16 9-15,-10 5 0,21 5 16,14 3-16,-20 7 0,-10 4 0,17 11 16,11 9-16,-21 0 0,-17-1 15,9 12-15,6 7 16,-23-4-16,-15-3 0,-1 15 0,0 7 16,-23-6-16,-15-4 0,-8 11 15,-5 10-15,-12-12 0,-9-6 16,-14 6-16,-10 6 0,-9-7 15,-7-6-15,-15 3 0,-10 4 16,-3-12-16,-1-8 0,-18 3 16,-13 1-16,7-10 0,3-8 0,-24 5 15,-17 2-15,3-6 16,2-4-16,-16-9 0,-11-7 16,6-9-16,6-7 0,-30 7 0,-20 2 15,17 3-15,13 1 0,-24-16 16,-18-9-16,17 5 0,11 4 0,-19-8 15,-14-5-15,22-2 16,15-2-16,-10-7 0,-7-5 16,26 0-16,17-2 0,-5-6 15,-2-4-15,23 2 0,16 3 0,5-12 16,5-8-16,16 3 0,12 5 16,19-15-16,13-8 0,14 11 15,13 7-15,21 0 0,16-1 16,8 4-16,5 3 0,31-3 15,22 0-15,-12 14 0,-6 9 16,22 5-16,14 4 0,-16 9 16,-12 6-16,2 10 0,2 6 15,-20-1-15,-14 1 0,-19 4 16,-14 4-16,-14-2 0,-8-2 0,-20 3 16,-13 3-16,3-6 0,2-2 15,0-3-15</inkml:trace>
  <inkml:trace contextRef="#ctx0" brushRef="#br0" timeOffset="166820.5261">21060 8822 0,'0'0'0,"0"0"0,0 0 0,0 0 15,0 0-15,0 0 0,0 0 16,0 0-16,-29-14 0,29 14 16,-30-6-16,30 6 0,-34-6 0,12 1 15,-5-1-15,2 0 16,-1 1-16,-11-2 0,-4 1 16,3 0-16,0 1 0,-12-3 0,0-1 15,2 0-15,4 2 0,-3 0 16,-3 1-16,-9 0 0,0 1 15,-3-1-15,-1-2 0,-8-2 16,4 0-16,-7 1 0,-4 2 16,-7 2-16,5 0 0,-9 0 15,-7-1-15,-36-2 0,13 1 0,-4 2 16,-2 2-16,9 0 0,7 0 16,-14 1-16,-7 1 15,8-1-15,6-4 0,-9 4 0,-8 2 16,6 1-16,4 0 0,-10-2 15,-6-2-15,11 1 0,8 4 16,-15-5-16,-9 1 0,9-4 16,7 0-16,-12 6 0,-6 6 15,9 0-15,8 0 0,-13 1 16,-9 0-16,10 0 0,6-3 0,-10 3 16,-9 2-16,12 2 0,8 1 15,-16 3-15,-9 1 0,16-1 16,11 1-16,-12 4 0,-9 5 15,9 0-15,8 2 0,-13 4 16,-8 4-16,21-5 0,12-2 16,-11 9-16,-9 6 0,17-3 0,13-3 15,-11 7-15,-6 6 16,8-5-16,5-3 0,-13 8 16,-7 5-16,14 1 0,13 0 0,-12 2 15,-6 2-15,10-4 0,8-4 16,-8 5-16,-5 4 0,16-13 15,10-8-15,1 4 0,1 2 16,18-6-16,13-4 0,4-5 16,4-1-16,16-8 0,11-3 15,8-6-15,5-1 0,2-7 16,4-3-16,6 0 0,3 1 0,0 0 16,0 0-16,6-2 0,1-1 15,-1-1-15,-2 1 0,-3-4 16,-2-1-16,2 1 0,1 4 0,-2 0 15,1 3-15,1-3 16,-2 3-16,2-3 0,0 0 16,0 0-16,0 0 0,0 0 15,-3-3-15,3 3 0,-3-3 16,3 3-16,-2-3 0,2 3 16,-2 0-16,2 0 0,-2-1 0,2 1 15,0 0-15,0 0 0,0 0 16,0 0-16,-1 3 0,1-3 15,0 0-15,2-3 0,-2 3 0,1-2 16,-1 2-16,2-1 16,-2 1-16,2-1 0,-2 1 15,0-2-15,-2 1 0,2 1 16,-2-3-16,2 3 0</inkml:trace>
  <inkml:trace contextRef="#ctx0" brushRef="#br0" timeOffset="167601.6892">9755 9462 0,'0'0'0,"0"0"0,0 0 16,-19-17-16,10 10 0,-5 1 15,-5-1-15,-1 1 0,0 1 0,-11 1 16,-3 1-16,0 4 16,0 3-16,-14 8 0,-3 8 15,-2-1-15,-1 0 0,-14 12 0,-1 7 16,7 3-16,6 3 0,-9 16 16,2 4-16,4 8 0,10-4 15,-7 39-15,14-5 0,15-14 16,12-10-16,16 2 0,12 2 15,9-12-15,8-9 0,19-3 16,14-2-16,9-14 0,5-10 0,24-6 16,15-3-16,-6-10 15,-3-5-15,17-10 0,13-7 16,-16-6-16,-9-3 0,1-9 16,3-6-16,-15-5 0,-9-3 0,-2-13 15,0-7-15,-17 1 0,-9-1 16,-5-8-16,-5-7 0,-18 6 15,-10 3-15,-16-5 0,-10-6 16,-12 8-16,-6 5 0,-21-2 16,-13-1-16,-6 10 0,-5 8 0,-16 0 15,-12 3-15,3 8 16,2 6-16,-7 11 0,-4 5 16,7 9-16,4 4 0,0 5 0,0 4 15,11 4-15,7 0 0,6 8 16,4 3-16,14-6 0,9-3 15,4 2-15,3 3 0,7-3 16,3 0-16,7-1 0,3 0 16,4-3-16,2 0 0,1-1 15,0 0-15,2-3 0,1-1 0,-2-4 16,0 3-16,0-3 0,0 0 16,2 0-16,0 0 0,-2 0 15,1 2-15,-1-2 0,3-2 16,-3 2-16,-4 0 0,4 0 15,0 0-15,0 0 0,0 0 16,1-2-16,-1 2 0,0 0 16,-1-3-16,1 3 0,-2 0 15,2 0-15,0 0 0,0 0 16,0 3-16,-1-1 0,-1 2 0,0-2 16,1 2-16,-1-2 0</inkml:trace>
  <inkml:trace contextRef="#ctx0" brushRef="#br0" timeOffset="181804.218">23755 9211 0,'0'0'0,"0"0"16,0 0-16,0 0 0,11 27 0,-11-27 15,6 29-15,-2-8 0,-1 1 16,-1 4-16,-1 4 0,0-1 16,0 0-16,1 7 0,-2-3 15,0-4-15,0-4 0,0 2 16,-2-3-16,1-7 0,-1-6 0,-1-7 15,-2-5-15,2 0 16,0 1-16,1-1 0</inkml:trace>
  <inkml:trace contextRef="#ctx0" brushRef="#br0" timeOffset="182022.9135">23805 9326 0,'0'0'0,"0"0"15,0 0-15,34-7 0,-19 5 16,6-2-16,5 1 0,9 0 15,-1 2-15,2-1 0,3 4 16,5-1-16,-3 0 0,-3 2 16,0 0-16,-6 3 0,-5 1 0,-3 2 15,-3 1-15,-4 1 0,-4 0 16,-8 4-16,-7 2 0,-4 0 16,-4-1-16,-7 2 0,-5 3 15,-2-3-15,-4 1 0,-8 3 16,-2-2-16,-1-6 0,3-4 0,7-2 15,7-1-15,4-3 0</inkml:trace>
  <inkml:trace contextRef="#ctx0" brushRef="#br0" timeOffset="182194.7826">23809 9447 0,'0'0'0,"0"0"15,0 0-15,0 0 0,32-3 0,-32 3 16,31-1-16,-31 1 0,35-1 15,-15-1-15,2 4 16,-1-2-16,-1-2 0,2 4 16,-4-1-16,-3-1 0,-4-3 0,-1 2 15,-3 0-15,0 0 0</inkml:trace>
  <inkml:trace contextRef="#ctx0" brushRef="#br0" timeOffset="182366.6995">23670 9556 0,'0'0'0,"0"0"0,0 0 15,0 0-15,0 0 0,0 0 16,25 6-16,-25-6 0,33 5 0,-10-4 16,6-2-16,1-1 15,1 1-15,11-1 0,1 1 16,-5-1-16,-1 1 0,1 0 0,-5 0 16,-6 1-16,-5-2 0,-5 2 15</inkml:trace>
  <inkml:trace contextRef="#ctx0" brushRef="#br0" timeOffset="182538.5186">24108 9624 0,'0'0'0,"13"0"16,4 0-16,7-2 0,-1-1 0,9 1 15,1-1-15,-6 0 0,-5 2 16,-4-1-16</inkml:trace>
  <inkml:trace contextRef="#ctx0" brushRef="#br0" timeOffset="182944.7879">23985 9728 0,'0'0'16,"0"0"-16,0 0 0,0 0 15,-9 22-15,9-22 0,-4 22 16,2-9-16,2-1 0,1 0 16,2 3-16,2-3 0,1-3 0,6-1 15,5-5-15,4 0 0,-1-2 16,3-4-16,3-3 0,-2-2 16,0-2-16,0-2 0,-3 0 15,-4 0-15,-2 1 0,-9-1 16,-3 0-16,-8 2 0,-5 1 0,-10 2 15,-7 3-15,-5 3 0,-4 1 16,-9 5-16,-6 2 16,3 3-16,4 2 0,-10 7 15,0 3-15,3 2 0,11 0 0,9-1 16,6 1-16,10-2 0,6-3 16,11 1-16,9-2 0,8-2 15,6-3-15,16 0 0,12-2 16,-2-4-16,-3-4 0,11 3 15,7 0-15,3-1 0,-5-1 0,1-3 16,2-4-16,-12 0 0,-8 0 16,6-2-16,-17 2 15,-10 1-15</inkml:trace>
  <inkml:trace contextRef="#ctx0" brushRef="#br0" timeOffset="183116.6804">24695 9696 0,'0'0'0,"0"0"15,0 0-15,19 15 0,-19-15 0,0 0 16,29 18-16,-16-11 0,2-1 16,-2-1-16,0 0 0,-4-1 15</inkml:trace>
  <inkml:trace contextRef="#ctx0" brushRef="#br0" timeOffset="183241.6767">25238 9714 0,'0'0'0,"0"0"0,0 0 0,0 0 16,0 0-16,17 17 0,-17-17 15,0 0-15,26 13 0,-19-10 16,0 1-16,-1-1 0</inkml:trace>
  <inkml:trace contextRef="#ctx0" brushRef="#br0" timeOffset="183382.2169">25642 9725 0,'0'0'0,"0"0"0,0 0 16,0 0-16,17 17 0,-17-17 15,0 0-15,20 18 0,-13-13 0,0 0 16,-1-1-16,0-1 15</inkml:trace>
  <inkml:trace contextRef="#ctx0" brushRef="#br0" timeOffset="183538.4629">25933 9729 0,'0'0'0,"0"0"0,0 0 15,0 0-15,0 0 0,13 17 16,-13-17-16,0 0 0,17 21 0,-9-17 15,0-1-15,0-1 0,-1 0 16,-1 0-16</inkml:trace>
  <inkml:trace contextRef="#ctx0" brushRef="#br0" timeOffset="183679.0787">26222 9753 0,'0'0'16,"0"0"-16,0 0 0,0 0 0,8 18 16,-8-18-16,0 0 15,0 0-15</inkml:trace>
  <inkml:trace contextRef="#ctx0" brushRef="#br0" timeOffset="184132.2603">26374 9533 0,'0'0'0,"0"0"0,22-1 16,-7 1-16,-1 0 0,13-1 15,8 1-15,-1-1 0,0 0 0,16 1 16,4-1-16,-5-1 15,-2 0-15,8-3 0,0 1 16,-10 0-16,-6 0 0,-2-2 16,-6-1-16,-12 3 0,-5 0 0,-9 0 15,-6 1-15,-4-1 0,-3 0 16,-5 2-16,-5 1 0,-2 2 16,-2 2-16,-1 0 0,-1 2 15,2 0-15,1-1 0,-8 4 16,-2 4-16,4 2 0,2 2 0,-5 6 15,-3 5-15,3 1 0,2 2 16,-1 5-16,-3 3 16,2-3-16,2-2 0,-3 6 0,3-3 15,7-8-15,4-5 0,5-4 16,2-2-16,4-8 0,0-3 16,5-3-16,1-3 0,3-4 15,1-3-15,-2 2 0,0 0 16,-1 2-16</inkml:trace>
  <inkml:trace contextRef="#ctx0" brushRef="#br0" timeOffset="184304.0635">26751 9724 0,'0'0'0,"0"0"0,0 0 0,-3 27 16,3-27-16,-4 29 0,0-10 15,1-1-15,1 0 0,-2 4 16,1 0-16,1-2 0,1-1 0,0-3 15,0-4-15,1-2 0,0-2 16,3-5-16,1-6 16,0 0-16,-2-3 0,0 2 15,-1 0-15,0 1 0</inkml:trace>
  <inkml:trace contextRef="#ctx0" brushRef="#br0" timeOffset="184475.9177">26877 9756 0,'0'0'0,"0"0"0,0 0 16,0 0-16,0 0 0,18 28 15,-18-28-15,15 24 0,-7-12 0,1 1 16,-1 0-16,2-1 0,0-2 16,0 1-16,0 2 15,-2-5-15,-1-2 0,-1-4 0,-3 0 16,-1-2-16,-2 0 0,0 0 16,0 0-16,2-3 0</inkml:trace>
  <inkml:trace contextRef="#ctx0" brushRef="#br0" timeOffset="184710.3281">26294 9776 0,'0'0'0,"-4"9"16,0 4-16,1 1 0,0 2 16,6 10-16,3 5 0,3-2 15,3-1-15,11 5 0,6-1 16,2-7-16,1-4 0,15 0 15,7-5-15,-4-3 0,-4-5 0,12-2 16,2-6-16,-5 0 0,-3-1 16,4-8-16,-3-5 15,-10-3-15,-6-3 0,-11 5 0,-7 5 16,-6 2-16</inkml:trace>
  <inkml:trace contextRef="#ctx0" brushRef="#br0" timeOffset="184897.7841">27310 9465 0,'0'0'0,"0"0"15,0 0-15,0 0 0,0 31 0,0-31 16,-3 34-16,1-14 0,-1 1 16,2 0-16,0-1 15,1 0-15,1-2 0,2 1 0,0-3 16,0-4-16,-2-5 0,0 0 15,0-1-15,1-1 0</inkml:trace>
  <inkml:trace contextRef="#ctx0" brushRef="#br0" timeOffset="185132.1816">27321 9472 0,'0'0'0,"0"0"0,0 0 0,0 0 16,0 0-16,24 0 0,-24 0 15,28 6-15,-28-6 0,32 10 16,-13-4-16,-1 1 0,1-2 15,1 3-15,1 2 0,2 4 16,-2-1-16,-2 1 0,-4 0 16,-3 0-16,-3-1 0,-3 2 0,-3 0 15,-3-1-15,-2 1 0,-5 1 16,-4 0-16,0-1 0,-1-2 16,-2-2-16,-4-1 0,-1-3 15,1-3-15,-2 0 0,4 0 16,3-1-16</inkml:trace>
  <inkml:trace contextRef="#ctx0" brushRef="#br0" timeOffset="185272.7663">27334 9593 0,'0'0'15,"0"0"-15,0 0 0,0 0 0,0 0 16,0 0-16,26 5 0,-26-5 16,26 5-16,-26-5 0,36 8 15,-19-3-15,1 0 0,1 0 16,0 1-16,-1 0 0,-1 0 0,0 3 15,-1-4-15,-3 0 0</inkml:trace>
  <inkml:trace contextRef="#ctx0" brushRef="#br0" timeOffset="185460.2478">27172 9760 0,'0'0'0,"0"0"15,0 0-15,0 0 0,0 0 0,0 0 16,33 5-16,-33-5 0,39 4 15,-14-3-15,5 0 16,1 1-16,0 0 0,10-1 16,1-1-16,-4 2 0,-4 0 0,3-1 15,-6-1-15,-7 1 0,-4-1 16,-4 0-16</inkml:trace>
  <inkml:trace contextRef="#ctx0" brushRef="#br0" timeOffset="185632.1286">27115 9878 0,'0'0'16,"0"0"-16,0 0 0,30 0 0,-30 0 15,36 1-15,-9-1 16,-1 2-16,3-2 0,9 2 0,3 1 16,-2 1-16,-3 0 0,6-3 15,-2-1-15,-8 0 0,-6 0 0,-4 0 16</inkml:trace>
  <inkml:trace contextRef="#ctx0" brushRef="#br0" timeOffset="185991.5042">27477 9971 0,'0'0'15,"0"0"-15,0 0 0,-17 18 0,17-18 16,-15 18-16,7-5 0,1 0 16,2 2-16,2-1 0,1 1 15,4 2-15,1-1 0,6-3 16,5-3-16,1-3 0,2-1 15,4-3-15,2-3 0,0-3 0,0 0 16,-3-3-16,-1 1 16,-4-2-16,-1-1 0,-3-4 0,-4 0 15,-3 2-15,-4 1 0,-9-1 16,-7-1-16,-1 1 0,-3 3 16,-14 2-16,-7 4 0,2 3 15,2 2-15,-9 6 0,0 2 16,8 5-16,5 2 0,6 3 15,6 1-15,7-2 0,6-3 0,9 4 16,7 0-16,9-1 16,6-1-16,12 3 0,9-1 15,-1-2-15,0-3 0,17 3 0,6 0 16,-3-2-16,-3-2 0,8 4 16,-3-4-16,-19-3 0,-12-5 0,-10-1 15</inkml:trace>
  <inkml:trace contextRef="#ctx0" brushRef="#br0" timeOffset="186069.6702">28199 10453 0,'0'0'16,"0"0"-16,-20-6 0,4 2 15,-1-2-15,-3-1 0,3 2 0,3 0 16</inkml:trace>
  <inkml:trace contextRef="#ctx0" brushRef="#br0" timeOffset="186632.1352">23545 8397 0,'0'0'16,"0"0"-16,0 0 0,25 3 0,-25-3 16,28 4-16,-5-2 15,2-1-15,0 1 0,5-1 0,3-2 16,6 0-16,-2 0 0,4 0 16,-3-1-16,-4 1 0,-3-1 15,-6 2-15,-6 3 16,-3 1-16,-4-2 0,-10 6 0,-7 3 15,-4 2-15,-3 2 0,-10 6 16,-9 5-16,1 2 0,0 1 0,-13 14 16,-5 7-16,4-1 0,4-3 15,-9 10-15,0 1 16,5-4-16,11-11 0,8-10 0,9-7 16,4-5-16,3-2 0,9-13 15,7-9-15,2-3 0,5-5 0,-4 3 16,-4 3-16,0 1 0</inkml:trace>
  <inkml:trace contextRef="#ctx0" brushRef="#br0" timeOffset="186819.5694">23901 8653 0,'0'0'0,"0"0"16,0 0-16,-5 29 0,5-29 0,-3 36 15,-1-11-15,1-1 16,0 1-16,-2 7 0,2 0 15,1-2-15,1-2 0,2 2 16,2-3-16,0-4 0,1-4 0,0-8 16,0-7-16,0 0 0,-2-1 15,0 0-15</inkml:trace>
  <inkml:trace contextRef="#ctx0" brushRef="#br0" timeOffset="186991.5011">24060 8632 0,'0'0'0,"0"0"0,0 0 15,21 8-15,-21-8 0,18 11 0,-6-4 16,2 0-16,2 2 0,-1-1 16,0 0-16,-1 0 0,-2-2 0,-2 0 15</inkml:trace>
  <inkml:trace contextRef="#ctx0" brushRef="#br0" timeOffset="187366.4702">24466 8274 0,'0'0'0,"0"0"0,0 0 0,0 0 0,0 0 15,32 1-15,-32-1 16,0 0-16,27 10 0,-27-10 16,16 18-16,-11-8 0,0 1 0,-3 0 15,-2 3-15,-2-1 0,-2 0 16,-1 2-16,-2 1 0,1-1 16,-1 0-16,-2 4 0,-1 2 15,1-3-15,2-2 0,0 0 16,2 2-16,0-1 0,2-2 0,2 0 15,1-2-15,2 0 16,1-1-16,4-3 0,4 0 16,1-3-16,1 1 0,2-3 15,-1 0-15,0-1 0,0 0 0,1-1 16,2-2-16,-1 0 0,1-1 16,-1-6-16,2-4 0,-3 2 15,-3 0-15,-1 2 0</inkml:trace>
  <inkml:trace contextRef="#ctx0" brushRef="#br0" timeOffset="188069.5141">24974 8235 0,'0'0'15,"0"0"-15,0 0 0,0 0 0,-7 22 16,7-22-16,-6 18 16,6-18-16,-7 20 0,5-11 0,1 1 15,2-1-15,2-1 0,6-1 16,5-3-16,2 1 0,0-1 16,4-2-16,3-1 0,1 0 15,0-1-15,4 0 0,0 0 16,-4 1-16,-2-1 0,-2 1 15,-2 0-15,-5 1 0,-2 0 0,-5 0 16,-4 1-16,-2 0 16,-1 1-16,-5 3 0,-2 3 0,0-1 15,-3 1-15,-5 4 0,-4 0 16,2-1-16,-1 2 0,-4 0 16,-5 2-16,-4 3 0,1-1 15,2 0-15,-1-1 0,1-1 16,2-1-16,0-2 0,2-3 15,4-1-15,3-2 0,4-1 16,3-1-16,2-4 0,1 0 0,3-3 16,1-2-16,2-1 0,2-2 15,4-5-15,1-3 16,3-1-16,1 2 0,-1-3 0,2-1 16,1 3-16,0 3 0,0 2 15,-2 2-15,-3 3 0,-2 0 16,-2 4-16,-1 4 0,-2 3 15,-1 2-15,-2 3 0,-2 3 16,0 3-16,-2 1 0,3 4 16,3 2-16,2 0 0,4-1 0,4 4 15,5-1-15,1-5 0,1-1 16,8-5-16,7-5 0,0-2 16,0-1-16,5-3 0,5-2 15,4-2-15,-3-4 0,2-1 16,1-3-16,-7 0 0,-5-1 15,-2-1-15,-3-1 0,-3 0 0,-3 1 16,-6-4-16,-4-5 16,-5 3-16,-5 0 0,-4-1 15,-2-2-15,2 5 0,-1 1 0,2 3 16</inkml:trace>
  <inkml:trace contextRef="#ctx0" brushRef="#br0" timeOffset="188225.7783">25766 8557 0,'0'0'15,"0"0"-15,0 0 0,0 0 0,19 6 16,-19-6-16,0 0 0,24 16 16,-17-9-16,1 0 0,-1-2 15,-2 0-15</inkml:trace>
  <inkml:trace contextRef="#ctx0" brushRef="#br0" timeOffset="188381.9886">26140 8580 0,'0'0'0,"0"0"0,0 0 16,0 0-16,0 0 0,0 0 15,20 13-15,-20-13 0,0 0 16,19 10-16,-19-10 0,0 0 0</inkml:trace>
  <inkml:trace contextRef="#ctx0" brushRef="#br0" timeOffset="188538.229">26446 8591 0,'0'0'15,"0"0"-15,0 0 0,0 0 16,20 9-16,-20-9 0,0 0 15,26 11-15,-16-5 0,1-2 16,2 1-16,-2 0 0,-1-1 0,-1-1 16</inkml:trace>
  <inkml:trace contextRef="#ctx0" brushRef="#br0" timeOffset="188678.849">26849 8651 0,'0'0'0,"0"0"15,0 0-15,0 0 0,0 0 0,0 0 16,22 16-16,-22-16 0,0 0 16,0 0-16</inkml:trace>
  <inkml:trace contextRef="#ctx0" brushRef="#br0" timeOffset="188819.4988">27207 8622 0,'0'0'0,"0"0"16,0 0-16,0 0 0,0 0 0,25 11 16,-25-11-16,0 0 0,20 17 15,-15-13-15,1 1 0,-2-1 16</inkml:trace>
  <inkml:trace contextRef="#ctx0" brushRef="#br0" timeOffset="189444.4829">27427 8466 0,'0'0'0,"0"0"15,0 0-15,32 0 0,-32 0 16,37-1-16,-6 1 0,2 0 16,3-2-16,14-3 0,6 0 15,6-1-15,-3 1 0,8-1 16,-2-1-16,-12 2 0,-9-1 0,-1 1 15,-8 0-15,-9 1 0,-9 0 16,-10 4-16,-9 1 16,-4 0-16,-4 1 0,3 0 0,1-1 15,2 0-15</inkml:trace>
  <inkml:trace contextRef="#ctx0" brushRef="#br0" timeOffset="189616.3172">27904 8460 0,'0'0'0,"0"0"0,0 0 16,0 0-16,0 0 0,0 0 15,-13 27-15,13-27 0,-13 31 0,2-12 16,-3 4-16,-1-2 16,1 0-16,-7 12 0,-1 3 15,1-1-15,1-3 0,-4 3 16,1-2-16,3-6 0,2-3 0,5-7 16,2-3-16,2-2 0,3-3 0,0-1 15</inkml:trace>
  <inkml:trace contextRef="#ctx0" brushRef="#br0" timeOffset="189772.5541">27902 8643 0,'0'0'0,"0"0"0,0 0 16,0 0-16,0 0 0,7 22 0,-7-22 16,2 18-16,-2-18 0,1 27 15,-1-10-15,0-1 0,-1-2 16,1 0-16,0-3 0,1-2 15,1 0-15,1-3 0,-2 0 0,0-1 16</inkml:trace>
  <inkml:trace contextRef="#ctx0" brushRef="#br0" timeOffset="189975.7377">28091 8675 0,'0'0'15,"0"0"-15,0 0 0,0 0 16,16 17-16,-16-17 0,0 0 15,15 25-15,-11-14 0,-1 1 16,1 1-16,-2-3 0,-1-1 16,-2-2-16,-1-2 0,-3 0 0,0-4 15,-2-1-15,-1-2 0,0-3 16,-2 0-16,1 0 0,1 2 16,1-2-16</inkml:trace>
  <inkml:trace contextRef="#ctx0" brushRef="#br0" timeOffset="190178.7808">27522 8697 0,'0'0'0,"0"0"0,0 0 15,0 29-15,0-29 0,5 30 0,3-10 16,3 0-16,2-1 0,9 5 16,5-3-16,3-2 0,2-1 0,11 0 15,2-5-15,0-4 16,0-4-16,11-3 0,3-2 15,-7-1-15,-6-3 0,0-4 16,1-4-16,-1 0 0,-8 2 0,-9 2 16,-7 2-16,-5 1 0</inkml:trace>
  <inkml:trace contextRef="#ctx0" brushRef="#br0" timeOffset="190413.1582">28482 8192 0,'0'0'0,"0"0"0,0 0 15,0 0-15,8 32 0,-8-32 0,4 34 16,-2-14-16,1 1 0,0 0 16,0 0-16,1-1 0,-1-1 15,1 1-15,1-3 0,-2-3 16,0-3-16,-1-3 0,0-4 15,-2-4-15,-2-6 0,1 1 0,1 2 16,0 0-16</inkml:trace>
  <inkml:trace contextRef="#ctx0" brushRef="#br0" timeOffset="190647.5076">28520 8221 0,'0'0'0,"0"0"0,0 0 16,19-7-16,-19 7 0,29-9 15,-11 4-15,2 2 0,3 1 16,1-1-16,1 3 0,6 1 15,0 2-15,-1 1 0,0 1 16,-3 3-16,-1 0 0,0 6 16,-4 1-16,-3 0 0,-3-2 15,-4 3-15,-4 2 0,-2-2 0,-2-1 16,-3 2-16,-2 1 16,-3 0-16,-3-1 0,-4-1 0,-3 0 15,-2-3-15,-1-1 0,-3 0 16,-2-1-16,-1-3 0,-1-1 0,6-1 15,2-2-15,4 0 0</inkml:trace>
  <inkml:trace contextRef="#ctx0" brushRef="#br0" timeOffset="190819.3848">28511 8379 0,'0'0'0,"0"0"16,0 0-16,0 0 0,0 0 16,0 0-16,0 0 0,30-12 15,-30 12-15,33-4 0,-33 4 16,43-3-16,-20 2 0,1 1 15,2 0-15,1 1 0,-2 0 0,6 1 16,-2 2-16,-3-3 0,-3-1 16,-5 0-16,-6 1 15,-4 0-15,-4-1 0,1 1 0,-2-1 16,0 1-16</inkml:trace>
  <inkml:trace contextRef="#ctx0" brushRef="#br0" timeOffset="190991.2424">28494 8493 0,'0'0'15,"0"0"-15,0 0 0,0 0 0,0 0 16,0 0-16,0 0 16,0 0-16,35 4 0,-35-4 0,38-1 15,-16 1-15,2-1 0,3 0 16,1-1-16,1-1 0,-1 2 16,8-1-16,-1 1 0,-4 0 15,-4 1-15,-5 0 0,-4 0 16,-1 0-16</inkml:trace>
  <inkml:trace contextRef="#ctx0" brushRef="#br0" timeOffset="191194.4266">28485 8614 0,'0'0'0,"0"0"16,0 0-16,0 0 0,0 0 15,0 0-15,39 4 0,-39-4 0,39 0 16,-13-1-16,6-3 15,1 1-15,1 0 0,10 0 16,2 0-16,-3-2 0,-2 1 0,5-3 16,-7 1-16,-6-1 0,-4-1 15,-6 2-15,-4 1 0,-4 2 16</inkml:trace>
  <inkml:trace contextRef="#ctx0" brushRef="#br0" timeOffset="191631.9133">28909 8620 0,'0'0'16,"0"0"-16,0 0 0,-17 13 15,17-13-15,-15 18 0,7-5 16,1 1-16,1 0 0,0 2 16,2 2-16,1-2 0,0-2 0,6 2 15,2-2-15,3-1 0,1-1 16,3-5-16,3-3 0,1-2 16,-2 0-16,1-3 0,2-2 15,-3-2-15,-2 0 0,2-1 16,-1 0-16,-4-2 0,-5 0 15,-3-1-15,-3 1 0,-4-1 16,-1 0-16,-6 2 0,-6-2 16,-2 5-16,-2 2 0,-6 2 0,-5 2 15,-7 5-15,2 3 0,-1 1 16,-3 2-16,4 0 0,5 3 16,0 4-16,5 3 0,6-4 15,4-2-15,8-1 0,7 1 16,5 0-16,4-2 0,13-1 15,10-3-15,2-1 0,4-3 0,9 0 16,6-2-16,2-1 16,1-1-16,14 0 0,3 1 15,-4-3-15,-4-2 0,7 0 16,0-1-16,-7 1 0,-3 1 0,-1-1 16,-5-2-16,-14-4 0,-3-2 15,2-2-15,-12 4 0,-7 3 16</inkml:trace>
  <inkml:trace contextRef="#ctx0" brushRef="#br0" timeOffset="191741.286">29742 8953 0,'0'0'0,"0"0"0,0 0 0,0 0 15,0 0-15,0 0 0,0 0 16,0 0-16</inkml:trace>
  <inkml:trace contextRef="#ctx0" brushRef="#br0" timeOffset="207428.0216">4678 14027 0,'0'0'0,"0"0"0,0 0 0,0 0 15,28 2-15,-28-2 0,35-3 16,-15 2-16,3 0 0,2 0 15,2 1-15,8 0 0,-3 0 0,5 1 16,2 1-16,10-1 16,0-1-16,4 0 15,3 0-15,-2-1 0,-2 1 0,8 0 16,0-1-16,8 1 0,-5 0 0,8 0 16,7 1-1,5-2-15,5-2 0,-4 3 16,-16 1-16,43 3 15,2 2-15,-14-6 0,-5-3 0,-11 3 16,-5 2-16,-1-2 0,1 0 16,19 0-1,12-2-15,7 2 0,2 0 16,-30 0-16,-22 2 0,16-2 0,11-2 16,-11 2-16,-6-1 0,10 1 15,7 0-15,-7 1 0,-7 1 0,8-1 16,6 0-16,-9-2 15,-5 0-15,7 2 0,6 1 16,-11-1-16,-4-2 0,14 0 16,8 0-16,-13 2 0,-9 2 0,15-1 15,10-2-15,-15-1 0,-10-2 16,16 2-16,11 1 16,-14 0-16,-8 1 0,8 1 0,7 1 15,-10 0-15,-6-1 0,6-1 16,4-1-16,-6-1 0,-4-3 0,10 1 15,8-1-15,-13 5 16,-10 3-16,12-5 0,5-3 16,-8 2-16,-6-1 0,12 1 15,8 2-15,-16 0 0,-10 1 0,14-2 16,11 0-16,-12 0 0,-8-2 16,8 3-16,7 1 0,-12-1 15,-6 1-15,11-2 0,9-1 16,-12 0-16,-8 2 0,8 1 15,8 0-15,-10 0 0,-5 1 0,10-1 16,7-2-16,-9 3 0,-7 2 16,7 2-16,5-1 15,-8-3-15,-5-2 0,7 2 16,7 1-16,-10-2 0,-5-2 0,7 2 16,4 2-16,-6 0 0,-5 0 0,7 0 15,4 0-15,-7-1 16,-5 0-16,5 1 0,5-2 15,-7 1-15,-4 1 0,8 0 16,5 1-16,-11-2 0,-6-1 0,10-1 16,9 1-16,-10 3 0,-8 2 15,11 0-15,6-2 0,-11-5 16,-7-3-16,11 2 0,6 2 16,-12 0-16,-9 0 0,11 4 15,8 1-15,-12-2 0,-7-2 0,13-1 16,9-1-16,-15 2 15,-8 1-15,11 1 0,9 0 16,-9-6-16,-7-3 0,6 2 16,6 3-16,-9 6 0,-3 1 0,5-2 15,7-1-15,-15-4 0,-8-3 16,12 3-16,8 2 0,-12-3 16,-9-1-16,8 1 0,5 0 15,-1 1-15,-2 3 0,4-4 16,5-1-16,-13 1 0,-8 0 0,10 0 15,7 1-15,-7-3 0,-4-2 16,7 5-16,6 1 16,-7 0-16,-3 1 0,3-1 15,5-1-15,-13 0 0,-7-2 0,10 3 16,6 0-16,-4 1 0,-4 1 16,11-2-16,5-1 0,-16-1 15,-9-1-15,8 1 0,7 1 16,-3 2-16,-1 2 0,5-2 15,4-1-15,-12-1 0,-11-2 0,8 1 16,7 1-16,-4-1 0,0 0 16,4-3-16,3-2 15,-11 7-15,-7 3 0,8-2 16,6-2-16,-8-2 0,-7-1 0,2-1 16,2 0-16,-4 3 0,-3 1 15,-2 2-15,-2 0 0,-7-2 16,-4-4-16,-2-3 0,-1-4 15,-6 3-15,-5 1 0,-8-4 16,-6-3-16,0 6 0,0 2 0,0 2 16</inkml:trace>
  <inkml:trace contextRef="#ctx0" brushRef="#br0" timeOffset="209552.8945">10608 14125 0,'0'0'0,"0"0"0,0 0 15,0 0-15,0 0 0,0 0 16,0 0-16,0 0 0,0 0 0,0 0 16,17-22-16,-17 22 15,24 1-15,-24-1 0,43-1 16,-18 0-16,3 1 0,4 0 0,4 0 16,15-1-16,3 1 0,27 0 15,11 0 1,-3 1-16,-2-1 0,18 3 0,14 1 15,7 0-15,-10-1 0,38 2 16,-19 0-16,-17 3 0,-12 2 0,-4-2 16,-4-1-16,-12-2 0,-9-1 15,-7-5-15,-3-2 0,-10 1 16,-6 4-16,-14-4 0,-8-2 16,-9-2-16,-6 0 0,-6 2 15,-5 1-15,-3 3 0,0 0 0,-6-5 16,-1 1-16,-2 3 0,-3-3 15,-14 1 1,-8-1-16,-4 1 0,-8 0 16,6 0-16,3 2 0,-16 0 15,-11 2-15,3 0 0,1-1 0,-19-1 16,-16-1-16,-14 1 0,14 0 16,-9 0-16,-5-1 0,17 2 15,12-1-15,-14-1 0,-9 1 16,15 2-16,10 1 0,-9-1 15,-7-1-15,18 0 0,13 0 0,-6 0 16,-2 0-16,9 1 0,8-1 16,3 0-16,4 0 15,13 0-15,9 0 0,4 0 0,3 0 16,8-1-16,5 0 0,12-1 16,7 1-16,6 0 0,3-1 15,22-2-15,16-1 0,-7-2 16,-4 1-16,21-3 0,18 0 15,-10 2-15,-6 3 0,27 0 16,20 1-16,-17 1 0,-13 1 0,19 4 16,15 4-16,-23-3 0,-15 1 15,17 2-15,10 3 16,-19-2-16,-14-1 0,6-1 0,4 1 16,-24-3-16,-15 0 0,-4-1 15,-1-1-15,-14 0 0,-9 0 0,-13-4 16,-7-2-16,-6-3 15,0-1-15,-15-6 0,-9-4 16,-10 2-16,-6 0 0,-17-3 16,-12-2-16,7 3 0,6 4 0,-24 4 15,-16 3-15,8 3 0,6 2 16,-17-2-16,-11-2 0,13 0 16,9-1-16,-19 7 0,-12 4 15,15 3-15,11 0 0,-3 1 16,-1-1-16,14 3 0,11 1 15,2 0-15,1 1 0,15-2 0,8 0 16,12-1-16,6-2 16,12-1-16,11-2 0,8-4 15,4 0-15,7 0 0,6 2 0,22-3 16,17-1-16,6-2 0,3-1 16,16-2-16,11-1 0,-5 1 15,-3 1-15,25 2 0,19 2 16,-13 1-16,-9 2 0,15 7 15,11 4-15,-16-1 0,-11 0 0,7 1 16,6 2-16,-22-4 0,-17-4 16,-2-2-16,-4-2 15,-14 0-15,-11-2 0,-15-3 0,-11-1 16,-10-3-16,-9-1 0,-11-6 16,-8-5-16,-8-1 0,-4-2 0,-15 2 15,-9 2-15,-1 3 16,-1 1-16,-15-1 0,-12 1 15,3 1-15,2 3 0,-15 1 16,-10 1-16,13 2 0,8 1 0,-21 1 16,-17-1-16,12 7 0,9 4 15,-7-3-15,-4-1 0,12 3 16,9 2-16,-10 1 0,-7-1 16,22 1-16,16-1 0,5 2 15,4-1-15,16-1 0,10 1 0,18-3 16,13-3-16,7 0 15,5-2-15,24 1 0,16 1 16,4-1-16,3 0 0,22-2 16,17 0-16,-7 0 0,-6 1 0,19 0 15,15 0-15,-14 2 0,-9 1 16,17 2-16,11 4 0,-14-2 16,-10 0-16,2 3 0,4 3 15,-20-4-15,-13-4 0,-3-2 16,0-2-16,-15 3 0,-10 1 0,-7-3 15,-7-3-15,-11-3 0,-8-2 16,-9-4-16,-8-1 16,-2-1-16,-3-1 0,-20 1 15,-15 0-15,1-3 0,2 0 0,-16 0 16,-10 2-16,1 4 0,-1 3 16,-12-2-16,-9-2 0,6 5 15,5 1-15,-19 6 0,-14 1 16,16 1-16,10 0 0,-15-1 15,-9 0-15,11-1 0,8 0 0,-6 7 16,-2 6-16,14-3 0,10-3 16,4 0-16,1 1 15,23-3-15,16-2 0,17-3 0,13-2 16,5-2-16,6 1 0,35 1 16,23 0-16,7 0 0,6-2 0,31 1 15,23 0-15,-13 0 16,-8 0-16,18 5 0,14 4 15,-20 0-15,-14 0 0,-2 3 16,-3 2-16,-30-11 0,-21-4 0,-17 0 16,-14 1-16,-7 0 0</inkml:trace>
  <inkml:trace contextRef="#ctx0" brushRef="#br0" timeOffset="209865.3945">11223 12490 0,'0'0'0,"3"12"0,1 2 16,0 0-16,2 2 0,-2 10 0,-1 5 16,2-1-16,0-1 0,2 0 15,-2-5-15,0-5 0</inkml:trace>
  <inkml:trace contextRef="#ctx0" brushRef="#br0" timeOffset="210209.1498">11287 12511 0,'0'0'0,"0"0"0,0 0 0,0 0 16,0 0-16,34-14 0,-12 10 15,2 1-15,3-2 0,6 2 16,4 1-16,12 1 0,-1 1 15,10 0-15,-3 1 0,-7 1 16,-5 0-16,-2 3 0,-8-1 16,-11 1-16,-8-1 0,-19 3 15,-12 2-15,-8-1 0,-6 1 0,-13 2 16,-10 1-16,-7 1 0,3 1 16,-5 0-16,6-1 0,6-3 15,7-3-15,7-1 0,10-1 16,11-1-16,6-2 0,15-3 15,11-1-15,9-2 0,7-2 0,6 0 16,9-1-16,-1 1 16,2-2-16,10 1 0,2 1 15,-11-2-15,-7-2 0,-8 0 16,-5 0-16,-8 3 0,-6 2 0,-2 1 16</inkml:trace>
  <inkml:trace contextRef="#ctx0" brushRef="#br0" timeOffset="210396.6773">11578 12268 0,'0'0'0,"0"0"0,0 0 16,0 0-16,9 25 0,-9-25 16,0 33-16,-1-9 0,0 3 0,-2 3 15,0 4-15,-1 9 0,-1-2 16,1-2-16,-2 0 0,1-1 15,0-6-15,2-7 0</inkml:trace>
  <inkml:trace contextRef="#ctx0" brushRef="#br0" timeOffset="210568.4711">11268 12707 0,'0'0'0,"0"0"0,0 0 0,27 1 16,-27-1-16,42 1 15,-8 1 1,7-2-16,6 0 0,-3 1 0,-2-1 16,8 1-16,6-1 0,-11 1 0,-8-1 15,-7 1-15</inkml:trace>
  <inkml:trace contextRef="#ctx0" brushRef="#br0" timeOffset="210865.389">11515 12812 0,'0'0'0,"0"0"16,0 0-16,-11 24 0,7-16 15,-1 1-15,1 0 0,1 0 0,0-1 16,3-2-16,1 0 0,3-2 16,0-3-16,4-1 0,2-1 15,4-1-15,3-2 0,1-2 16,3 1-16,8-5 0,2 0 15,-1 3 1,-2 4-16,-1 3 16,-3 5-16,-3 0 0,-3 2 0,-5 0 15,-3 4-15,-5 0 0,-2 1 0,-3 1 16,-2 3-16,-2 0 0,-1-1 16,-3-2-16,-1-3 0,1-1 15,2-2-15,0 0 0</inkml:trace>
  <inkml:trace contextRef="#ctx0" brushRef="#br0" timeOffset="211037.2227">11713 12911 0,'0'0'0,"0"0"0,0 0 16,0 0-16,-12 26 0,12-26 0,-12 24 15,4-12-15,-2 2 0,-4 1 16,-2 2-16,-1-2 0,1 1 0,-5-2 15,1-5-15,3-2 16,4 0-16,1-2 0</inkml:trace>
  <inkml:trace contextRef="#ctx0" brushRef="#br0" timeOffset="211177.8624">11685 13121 0,'0'0'0,"0"0"15,22 11-15,-9-6 0,2 3 16,-2 0-16,0 1 0,4 2 15,-2-1-15,-2-1 0,-2-3 16,-1 0-16,-1-2 0,-2 0 16</inkml:trace>
  <inkml:trace contextRef="#ctx0" brushRef="#br0" timeOffset="211412.2558">11125 12834 0,'0'0'0,"0"0"0,0 0 16,-8 30-16,8-30 0,2 33 0,5-12 15,4 3-15,3 2 0,12 7 16,3 0-16,6-3 0,2-5 16,19 4-16,7-3 0,11-2 15,-2-6-15,9-3 0,-1-8 16,-11-4-16,-6-2 0,5-9 15,-4-7-15,-17 4 0,-14 4 0,-9 1 16</inkml:trace>
  <inkml:trace contextRef="#ctx0" brushRef="#br0" timeOffset="211631.0018">12364 12410 0,'0'0'16,"0"0"-16,0 0 0,21 15 0,-21-15 0,15 18 16,-7-7-1,-1 1-15,-2 1 0,1-2 0,-2-3 16,0 1-16</inkml:trace>
  <inkml:trace contextRef="#ctx0" brushRef="#br0" timeOffset="211802.8002">12073 12576 0,'0'0'0,"0"0"16,0 0-16,25-6 0,-25 6 15,37-5-15,-11 2 0,5 0 16,3 1-16,11-2 0,2 1 15,-1 0-15,-1-1 0,6 2 0,-6 1 16,-6 1-16,-5 1 0,-10-1 16,-8-1-16,-3 1 0,-3-1 15,-1 1-15</inkml:trace>
  <inkml:trace contextRef="#ctx0" brushRef="#br0" timeOffset="211959.033">12323 12608 0,'0'0'0,"0"0"15,0 0-15,0 0 0,0 0 0,0 29 16,0-29-16,4 19 0,-4-19 16,6 23-16,-6-23 15,10 22-15,-3-14 0,-2-1 0,0-1 16,-1 0-16</inkml:trace>
  <inkml:trace contextRef="#ctx0" brushRef="#br0" timeOffset="212224.6444">12684 12634 0,'0'0'0,"0"0"0,0 0 16,0 0-16,-29 12 0,29-12 15,-42 15-15,15-7 0,-3 2 0,-3 0 16,-2 2-16,-10 2 0,2 0 16,-4 1-16,5-3 0,8-2 15,6-2-15,9-2 16,4-2-16,14-1 0,12-2 15,11 0-15,10-2 0,6 1 0,4 1 16,7-1-16,6 0 16,11 0-16,-1 0 15,-13 0-15,-11 0 0,-6 0 0,-9 0 16,-10-1-16,-6-2 0,-3 1 16,-2 0-16,0 1 0</inkml:trace>
  <inkml:trace contextRef="#ctx0" brushRef="#br0" timeOffset="212380.8989">12424 12792 0,'0'0'0,"0"0"15,0 0-15,3 31 0,-3-31 0,-2 32 16,-5-10-16,-1 3 0,0 3 16,-10 13-1,-5 2-15,-7-3 0,-4-3 0,-1 0 16,6-7-16,6-5 0</inkml:trace>
  <inkml:trace contextRef="#ctx0" brushRef="#br0" timeOffset="217021.3025">13815 12348 0,'0'0'0,"0"0"0,0 0 16,0 0-16,0 0 0,-5 23 15,5-23-15,-9 27 0,2-9 0,-2 5 16,-2 3-16,-1 2 0,-1 1 16,-5 9-16,-1 2 15,4-3-15,2-1 0,-1 5 16,6-3-16,1-8 0,4-5 0,3-3 16,3-4-16,4-3 0,1-1 0,5-4 15,2-1-15,-1-3 16,1-2-16,3-6 0,6-6 15,-6 2-15,-2 1 0,-4 1 16</inkml:trace>
  <inkml:trace contextRef="#ctx0" brushRef="#br0" timeOffset="217708.842">13881 12703 0,'0'0'0,"0"0"16,0 0-16,0 0 0,0 0 0,0 0 15,0 0-15,28 9 0,-28-9 16,23 6-16,-23-6 0,33 4 16,-16-1-16,3-3 0,2-1 15,0 0-15,2-1 0,4-1 16,0-1-16,-3-2 0,-2-1 0,0-2 15,0 0-15,-4-2 16,-1 1-16,-5-1 0,-3-1 16,-3 0-16,-4 0 0,-5 1 15,-6 0-15,-1 4 0,1 0 0,-10 3 16,-6 4-16,0 1 0,2 4 16,-7 6-16,-3 5 0,3 1 15,3-1-15,3 4 0,5 4 16,3-1-16,4-2 0,6 4 15,6 0-15,5-4 0,2-2 0,9-4 16,6-1-16,0-3 0,1-2 16,6-4-16,4 0 15,-2-4-15,-2-2 0,-7 1 0,-4-1 16,-5 1-16</inkml:trace>
  <inkml:trace contextRef="#ctx0" brushRef="#br0" timeOffset="218302.5097">14766 12659 0,'0'0'0,"0"0"0,0 0 16,0 0-16,0 0 0,-2-23 0,2 23 16,0 0-16,-12-24 0,12 24 15,-18-16-15,6 10 0,-2 3 16,-4 1-16,-3 3 16,-2 1-16,-1 3 0,-7 6 0,1 4 15,3 3-15,2 2 0,5 3 16,2 5-1,4 3-15,6-5 0,3-3 0,4-4 16,11-6-16,9-3 16,1-3-16,1-5 0,4-4 15,4-6-15,-3-1 0,-2 0 0,3-8 16,-2-4-16,-3 2 0,-3 0 16,-2-1-16,-2-2 0,-4 4 15,-3 1-15,-3 5 0,1 2 16,-4 4-16,-2 6 0,-2 3 15,-3 7-15,0 3 0,-1 3 0,-1 10 16,-2 6-16,0 1 0,0 0 16,-5 9-16,-3 3 15,3-4-15,1-4 0,0-3 0,0-3 16,4-4-16,0-3 0,-2-2 16,0-4-16,1-7 0,0-4 0,-3-2 15,-4-3-15,-1-4 16,1-4-16,-2-9 0,0-5 15,6 3-15,2-1 0,3-12 16,6-5-16,4 2 0,3 3 0,-1 6 16,-1 6-16,0 3 15</inkml:trace>
  <inkml:trace contextRef="#ctx0" brushRef="#br0" timeOffset="218708.7995">14884 12705 0,'0'0'15,"0"0"-15,0 0 0,0 0 0,0 0 16,29 10-16,-29-10 0,30 4 16,-30-4-16,35 0 0,-14-2 15,1 1-15,0 0 0,1-1 16,1-3-16,4-1 0,-3 0 15,-1-3-15,-4-1 0,-3 0 16,-4 1-16,-3-2 0,-4 0 16,-3 1-16,-3-1 0,-6 3 15,-5 3-15,-1 2 0,-1 2 0,-3 2 16,-4 4-16,0 5 0,1 2 16,-5 6-16,-1 2 0,1 3 15,3 4-15,6 1 16,5-1-16,6-2 0,3 0 0,5 0 15,4-2-15,4-6 0,3-1 0,8-7 16,7-2-16,-3-5 0,1-2 16,10-4-16,3-4 15,-5-2-15,-1-3 0,-7 3 0,-7 3 16,-5 1-16</inkml:trace>
  <inkml:trace contextRef="#ctx0" brushRef="#br0" timeOffset="219052.4662">15562 12628 0,'0'0'16,"0"0"-16,0 0 0,-11 26 16,11-26-16,-17 32 0,5-11 0,-3 1 15,1 1-15,-4 4 0,2-2 16,2-2-16,3-3 0,3-2 16,0-5-16,2-4 0,2-1 15,2-6-15,2-2 0,0-3 16,2-3-16,3-4 0,3-3 15,2-5-15,2-3 0,4-2 16,1-2-16,1 2 0,0 2 16,6 0-16,1 2 0,-1 5 15,0 3-15,-6 4 0,-2 3 0,-2 5 16,-1 4 0,-2 3-16,-1 0 0,-2 5 0,-1 6 15,-3-2-15,-1 2 0,-2 3 16,-2 2-16,0 0 0,-1-1 0,-1 2 15,-2-1-15,1-2 0,0-2 16,1-1-16,2-4 16,2-1-16,3-5 0,-2-1 0,0-1 15,-1-2-15</inkml:trace>
  <inkml:trace contextRef="#ctx0" brushRef="#br0" timeOffset="219474.3423">16268 12805 0,'0'0'0,"0"0"0,0 0 16,0 0-16,10-19 0,-10 19 0,-6-17 16,0 6-16,-2 0 15,-4 1-15,-4 1 0,-1 2 0,-3 1 16,-8 3-16,-3 2 0,0 3 16,-3 3-16,-4 9 0,1 4 15,7 1-15,3-1 0,7 0 16,5 2-16,6-1 0,6 2 15,9-3-15,9-3 0,2-1 0,4-2 16,7-7-16,5-3 16,0-4-16,-1-3 0,9-7 15,1-3-15,-5-3 0,-3-2 0,0-11 16,-4-7-16,-7 0 0,-4 0 16,-2-3-16,-1-1 0,-3 3 15,-2 2-15,-3 3 0,-2 3 16,-3 8-16,-1 5 0,-2 6 15,0 4-15,0 8 0,-3 1 0,-2 16 16,0 11 0,-2 4-16,0 4 0,-1 14 15,-1 9-15,2 6 16,3 4-16,1-1 0,2-12 0,0-8 16,-1-14-16,1-10 0</inkml:trace>
  <inkml:trace contextRef="#ctx0" brushRef="#br0" timeOffset="221661.731">17077 12368 0,'0'0'0,"0"0"0,-20 12 0,7-4 16,-2 1-16,-11 8 0,-4 5 15,-3 3-15,-1 4 0,-8 4 16,3 3-16,-3 3 0,5-1 0,8-6 15,4-4-15,8-9 0,5-4 16,2-4-16,2-2 0,2-2 16</inkml:trace>
  <inkml:trace contextRef="#ctx0" brushRef="#br0" timeOffset="221864.8789">16984 12536 0,'0'0'16,"0"0"-16,0 0 0,5 23 15,-5-23-15,1 31 0,-2-10 16,-1 5-16,-2 3 0,0 8 16,-2 1-16,3-3 0,1-1 0,2 4 15,2-4-15,0-6 0,2-4 16,-2-5-16,0-6 0,1-4 16,2-4-16,-2-1 15,-1-1-15,1-1 0</inkml:trace>
  <inkml:trace contextRef="#ctx0" brushRef="#br0" timeOffset="222036.707">17042 12532 0,'0'0'0,"0"0"16,25-9-16,-5 4 0,2-1 16,7 1-16,4 0 0,12-1 15,1 1-15,14 1 16,2 1-16,2 1 0,1 2 15,-1-2-15,-12 1 0,-4 0 16,-12 1-16,-9-1 16</inkml:trace>
  <inkml:trace contextRef="#ctx0" brushRef="#br0" timeOffset="222208.5768">17452 12392 0,'0'0'0,"0"0"0,0 0 16,-7 20-16,7-20 0,-11 24 16,5-8-16,-2 1 0,0 1 15,-1 1-15,1 0 0,-2 2 16,1-3-16,2-3 0</inkml:trace>
  <inkml:trace contextRef="#ctx0" brushRef="#br0" timeOffset="222661.7383">17249 12622 0,'0'0'0,"0"0"16,0 0-16,36 2 0,-13 0 16,1 0-16,3 0 0,4 0 15,3-1-15,9 0 0,-1 2 16,5-1-16,-6 0 0,-6 1 16,-7-1-16,-7-1 0,-6 0 0,-13 2 15,-9 0-15,-4-1 0,-4-1 16,-10 2-16,-4 1 0,-4 1 15,-2 2-15,0 1 0,-1 2 16,5 1-16,4 1 0,2 2 16,5 0-16,7 1 0,4 1 15,9 1-15,8-1 16,7-3-16,7-1 0,3-2 0,0-1 16,6 0-16,1 2 0,-5-2 15,-1-1-15,-7-2 0,-5-4 16,-6 1-16,-5-1 0,-9 0 15,-5 0-15,-7-2 0,-6 0 16,-4 2-16,-5 1 0,-1 3 16,-2 0-16,1 2 0,1 0 0,-3 0 15,7-1-15,6 1 0,7-2 16,6 3-16,6 0 0,9-1 16,4 0-16,10-1 0,6 1 15,7-3-15,6 0 0,4-4 16,5-1-16,8-3 0,-2-2 15,-12 1-15,-8 1 0,-6 1 0</inkml:trace>
  <inkml:trace contextRef="#ctx0" brushRef="#br0" timeOffset="222880.4181">17896 12427 0,'0'0'0,"0"0"0,0 0 16,0 0-16,0 0 0,40 2 16,-13 1-1,10 0-15,6 1 0,-2 0 0,-2-1 0,14 2 16,1 2-16,7 0 0,-6 0 16,1-3-16,-7 0 15,-13-4-15,-7-2 0,-7 0 0,-5 1 16,-3 0-16</inkml:trace>
  <inkml:trace contextRef="#ctx0" brushRef="#br0" timeOffset="223052.2742">18241 12279 0,'0'0'0,"0"0"0,0 0 16,0 0-16,0 0 0,-14 19 0,14-19 15,-18 29-15,18-29 0,-23 37 16,7-13-16,-2 0 0,-1 2 15,-4 8-15,1-1 0,2-4 16,3-4-16,-2-2 0,3-7 16,3-4-16,3-2 0,1-2 15</inkml:trace>
  <inkml:trace contextRef="#ctx0" brushRef="#br0" timeOffset="223224.1523">18262 12502 0,'0'0'0,"0"0"0,0 0 15,20 11-15,-20-11 0,19 13 16,-7-3-16,0 0 0,0 2 0,-1-1 16,0 1-16,1 3 0,-1-2 15,-5-2-15,-4-2 0,-1-1 0,0-1 16,0-2 0</inkml:trace>
  <inkml:trace contextRef="#ctx0" brushRef="#br0" timeOffset="223411.636">17682 12607 0,'0'0'15,"0"0"-15,29 0 0,-4 0 0,7 1 16,8-1-16,6 1 0,18 0 16,4 1-16,19 2 0,2 1 15,11 1-15,-6-1 0,6 0 16,3-1-16,-23 1 0,-15-1 0,0 2 15,-22-1-15,-13-1 16,-9-1-16,-7 0 0</inkml:trace>
  <inkml:trace contextRef="#ctx0" brushRef="#br0" timeOffset="223583.5197">17932 12711 0,'0'0'0,"0"0"0,0 0 16,0 0-16,1 33 0,-1-33 0,5 28 16,-5-28-16,7 30 0,-4-15 15,0 1-15,2-3 0,-1-1 16,1-1-16,-2-2 16,0-1-16</inkml:trace>
  <inkml:trace contextRef="#ctx0" brushRef="#br0" timeOffset="223896.0546">17972 12785 0,'0'0'0,"0"0"15,0 0-15,32 8 0,-14-5 0,2 1 16,2 2-16,0 0 16,0 0-16,4 2 0,-1 0 0,-4-1 15,-4 0-15,-5 0 0,-4 0 16,-5 1-16,-4 0 0,-8-2 15,-6 1-15,-5-1 0,-3 1 16,-2-1-16,-3 1 0,-3 1 0,3-2 16,1-1-16,2-1 15,5-1-15,4 0 0,9 1 16,5-2-16,5 0 0,6-2 0,5 0 16,7-1-16,4-2 0,3-2 15,10-2-15,5-1 0,-8 2 16,-7 0-16,-5 2 0</inkml:trace>
  <inkml:trace contextRef="#ctx0" brushRef="#br0" timeOffset="224145.9751">18455 12715 0,'0'0'16,"0"0"-16,0 0 0,0 0 16,0 0-16,0 0 0,5 32 0,-5-32 15,4 36-15,-1-12 16,2 2-16,1 2 0,2 2 15,0-2-15,-2-1 0,1 5 16,-3-2-16,0-5 0,-2-4 16,-3-2-16,-2-3 0,-2-4 15,0-3-15,-6 0 0,-4 0 16,-4-3-16,-3-3 0,-4-3 16,-4-4-16,-1-2 0,-1-2 0,-10-4 15,-2-3-15,4 1 0,2 0 0,3 0 16,7 4-16,6 2 15</inkml:trace>
  <inkml:trace contextRef="#ctx0" brushRef="#br0" timeOffset="225802.1982">21182 13997 0,'0'0'0,"8"0"0,5 2 0,1 0 15,2 1-15,11 0 0,4-2 16,4 1-16,5 0 0,16-1 16,6-1-16,3-1 0,2 0 15,20-3-15,5-1 0,5 1 16,-10 2-16,15-5 0,1-1 16,35 0-16,-14 2 0,0 0 15,-2 0-15,-12 2 0,-7 0 0,1 0 16,2 1-16,-19 0 0,-12 1 15,-2-1-15,-2 0 16,-6 2-16,-4 1 0,-9-1 0,-7 0 16,-8-2-16,-5 1 0,-10 0 15,-8 1-15,-4-1 0</inkml:trace>
  <inkml:trace contextRef="#ctx0" brushRef="#br0" timeOffset="226552.2012">24923 13966 0,'0'0'0,"18"1"0,2 0 0,-3 2 0,3 1 16,13 0-16,8 1 16,13 1-16,2 0 0,4-2 15,2 1-15,7 1 0,-3 0 0,16-1 16,1 0-16,-3 0 15,-1-3-15,12 1 0,-1-1 0,-12 0 16,-8 1-16,32-1 0,-7 0 16,-7-1-16,-3 1 0,-5-1 15,-5 1-15,-6-1 0,-3 1 0,2 2 16,1 1-16,-5 1 16,-2-3-16,3-2 0,3-2 15,-1 2-15,1 3 0,-2-1 16,0 1-16,-3-1 0,-5-1 0,3 0 15,-1-1-15,2 1 0,0 2 16,1-3-16,0-1 0,-5 2 16,-4 1-16,8-1 0,5 1 15,-6-3-15,-5-2 0,5 0 16,2-1-16,1 2 0,1 2 0,10 1 16,7 0-1,-9 3-15,-6 3 0,1 0 0,2 3 16,0-1-16,2 0 0,4 4 15,4 1-15,-9 2 0,-5-1 16,-2-2-16,-2 0 0,-9-1 0,-6-2 16,-14-2-16,-9-4 15,-9-1-15</inkml:trace>
  <inkml:trace contextRef="#ctx0" brushRef="#br0" timeOffset="228880.143">2286 15397 0,'0'0'0,"0"0"0,0 0 15,0 0-15,0 0 0,0 0 0,0 0 16,25-4-16,-25 4 0,0 0 16,22 0-16,-22 0 0,0 0 0,28 4 15,-28-4-15,19 3 16,-9-1-16,3 1 0,4-1 16,0 0-16,2 1 0,1-2 15,1 1-15,1-2 0,0 0 0,10 0 16,0 1-16,0-1 0,-1 1 15,4-1-15,0 1 0,1-1 16,-2 1-16,10-1 0,2 0 16,-3 0-16,-2 0 0,10 0 15,1 1-15,-2 0 0,-2 0 0,2-1 16,1-2-16,-3 1 16,0 1-16,9-1 0,2 0 15,-7 0-15,-3 0 0,4-1 0,1 2 16,-3-1-16,-7 1 0,13 0 15,0 1-15,-7 0 0,-2 1 16,0-2-16,5-2 0,-2 1 16,-4 0-16,1 0 0,-4 0 15,1 0-15,-1 1 0,3 0 16,4 1-16,-1-2 0,-5 0 0,5 2 16,0 2-16,-2-1 0,-3-1 15,27 0-15,-3 1 16,-33-2-16,1-1 0,23 0 0,1 1 15,-21 0-15,-2-1 0,22-1 16,-4 0-16,-17 3 0,-2 0 16,24-1-16,-2-1 0,-5 2 15,-6 2-15,2-1 0,1 0 16,-2 0-16,-3-2 0,6 0 16,3 0-16,-8-2 0,-7 0 0,9-1 15,6 0-15,-6-1 0,-1 1 16,-1 0-16,2 1 15,0-1-15,-1-1 0,2-1 0,2 2 16,-2 2-16,-2 1 0,2-5 16,1-2-16,-5 1 0,-2 2 15,7-2-15,3 0 0,-4 0 16,-2 2-16,3 0 0,3 0 16,-9 2-16,-6 2 0,4-2 15,3 0-15,1-2 0,2 0 0,-1 2 16,1 1-16,-2-2 15,0 0-15,1 2 0,-1 0 16,1-5-16,-1-2 0,13 2 16,8 2-16,-31 4 0,0 0 15,18-1-15,-3-2 0,-3-1 16,1-1-16,-5 3 0,-3 2 16,0 1-16,-3 0 0,7-1 15,3 2-15,-19-4 0,-2-1 0,17 0 16,-4 0-16,-9 1 0,3 0 15,0 1-15,4 0 16,-1 1-16,1-1 0,2 1 0,1-1 16,-3 0-16,4 0 0,-2 1 15,0 0-15,3 0 0,2 1 16,2-1-16,0 0 16,5 0-16,3 1 0,-9-2 0,-9 1 15,30 0-15,0 2 16,-27 0-16,-2 0 0,31 0 0,-2-2 15,-28-2-15,-3-1 0,30 0 16,3 2-16,-11 1 0,-10 3 0,6-2 16,5 1-16,-1-1 15,1 0-15,-1-2 0,1 0 16,-12 1-16,-5 1 0,-2-1 16,-1 0-16,-9 1 0,-6 0 0,-9 1 15,-8 2-15,-4-1 0,-4-1 16,0-2-16,0 0 15,0 0-15</inkml:trace>
  <inkml:trace contextRef="#ctx0" brushRef="#br0" timeOffset="237426.6275">3391 14182 0,'0'0'0,"-14"-6"0,-6 1 16,-2-2-16,-7 0 0,-14-2 15,-7 3-15,-17 0 0,-2 2 16,-18 7-16,-1 6 0,-7 4 16,10 0-16,-20 14 0,-4 7 15,3 8-15,11 1 0,-29 22 0,7 1 16,12-4-16,9-3 0,8 9 15,2 7-15,14-6 0,12-4 16,17 10-16,13 7 0,20-9 16,13-6-16,33 2 0,21 0 15,15-6-15,7-4 0,35 1 16,22 2-16,-6-9 0,-1-4 0,27-2 16,20 2-16,-11-10 15,-11-5-15,15 2 0,12 1 16,-18-7-16,-15-2 0,3-6 0,4-3 15,-15-13-15,-8-8 0,0-7 16,-3-3-16,-17-9 0,-14-5 0,-2-13 16,-1-9-16,-21 0 15,-14-1-15,-7-19 0,-6-13 16,-17-2-16,-12 0 0,-20-12 16,-16-6-16,-14 3 0,-10 1 0,-27-9 15,-20-6-15,-7 11 0,-3 6 16,-37-7-16,-25-4 15,0 16-15,2 10 0,-43 6 0,-26 3 16,1 14-16,2 13 0,71 12 16,47 10-16,34 8 0</inkml:trace>
  <inkml:trace contextRef="#ctx0" brushRef="#br0" timeOffset="243770.1194">5133 15675 0,'0'0'0,"0"0"16,0 0-16,0 0 0,0 0 15,0 0-15,23-15 0,-23 15 16,24-4-16,-24 4 16,41-4-16,-15 3 0,-1 0 0,4-1 15,0 1-15,11-1 0,1 2 16,-4 0-16,2 1 0,3 0 16,-4 0-16,-5-1 0,-4-1 15,-4 0-15,-2 0 0,-8-1 0,-5-2 16,-1 1-16,-2 1 0,-1 0 15</inkml:trace>
  <inkml:trace contextRef="#ctx0" brushRef="#br0" timeOffset="243988.8537">5562 15392 0,'0'0'16,"0"0"-16,0 0 0,0 0 15,0 0-15,0 0 0,2 24 16,-2-24-16,-3 34 0,-2-9 0,-1 4 15,-3 4-15,-1 4 0,-5 14 16,-2 3-16,3-3 0,0-1 16,-1 5-16,2-4 0,0-1 15,0-9-15,4-10 0,2-7 16,1-5-16,0-5 0,-4-6 16,1-6-16,-1 3 0,0 2 15,2-1-15,2-1 0,0-1 16</inkml:trace>
  <inkml:trace contextRef="#ctx0" brushRef="#br0" timeOffset="244113.814">5193 15780 0,'0'0'0,"0"0"16,0 0-16,29-1 0,-29 1 15,43-1-15,-13 0 0,2 0 16,2 0-16,13-1 0,-2 0 16,1 1-16,0-1 0,1 0 15,-10 1-15,-6-1 0</inkml:trace>
  <inkml:trace contextRef="#ctx0" brushRef="#br0" timeOffset="244301.36">5991 15376 0,'0'0'0,"0"0"0,0 0 15,0 0-15,0 0 0,0 0 16,-1 29-16,1-29 0,-4 25 0,-1-7 15,-2 4-15,1 0 16,-1-1-16,0-1 0,-1 1 16,2-5-16,2-2 0,-2 2 0,2-3 15,0-2-15</inkml:trace>
  <inkml:trace contextRef="#ctx0" brushRef="#br0" timeOffset="244566.927">6089 15486 0,'0'0'0,"8"2"16,4 3-16,2-1 0,4 1 16,5 2-16,1 2 0,-2 0 15,-1 2-15,-1 1 0,0 0 16,-2-1-16,-1-1 0,-4 1 16,-2 0-16,-4 1 0,-7 2 0,-2 0 15,-3 2-15,-4 0 0,-3 1 16,-3-1-16,-5 0 15,-5 2-15,-1 1 0,1-3 0,-4-1 16,2-4-16,-1-1 0,4-4 16,2-2-16,1-7 0,1-3 15,4 1-15,3 1 16,1 1-16</inkml:trace>
  <inkml:trace contextRef="#ctx0" brushRef="#br0" timeOffset="244707.5416">5856 15638 0,'0'0'0,"0"0"15,0 0-15,0 0 0,0 0 16,0 0-16,0 0 0,0 0 15,0 0-15,0 0 0,35 0 16,-35 0-16,32 3 0,-11 1 16,3 1-16,0-1 0,0 1 15,1-1-15,2 1 0,2 0 0,-4 0 16,-5-1-16</inkml:trace>
  <inkml:trace contextRef="#ctx0" brushRef="#br0" timeOffset="245191.9543">5837 15727 0,'0'0'0,"0"0"0,0 0 16,0 0-16,0 0 0,0 0 15,29 17-15,-29-17 0,38 11 0,-13-5 16,5-2-16,0 1 0,-1 1 16,10 0-16,-2 0 0,-4 0 15,-2 0-15,-1-1 0,-5-1 16,-9-1-16,-5-2 0,-9 0 15,-4 1-15,-5-2 0,-3-1 16,-3-1-16,-2 0 0,-7 1 0,-4 1 16,-5 1-16,-4 2 15,-7 2-15,3 2 0,0 1 16,3 1-16,-6 3 0,3 1 0,4-1 16,4-2-16,8-1 0,4-2 15,7 0-15,2-2 16,7 2-16,6-1 0,8 1 15,10-1-15,2-1 0,5-2 0,4 1 16,5 1-16,4 0 0,0 1 16,9 2-16,-2 2 0,-4 1 15,-2 1-15,-5 2 0,-1 4 16,-4 2-16,-7 1 0,-6 5 16,-4 5-16,-3-2 0,-5-1 0,-4-2 15,-2 1-15,-3 0 0,0 1 16,-5 0-16,-3 1 0,1-2 15,-3 0-15,-4-2 0,-6-1 16,0-6-16,3-4 0,-6-5 16,-7-5-16,2-9 0,1-8 15,7 4-15,5 1 0,4 2 16</inkml:trace>
  <inkml:trace contextRef="#ctx0" brushRef="#br0" timeOffset="245426.2599">5969 15979 0,'0'0'0,"0"0"16,0 0-16,0 0 0,0 0 0,0 0 16,0 0-16,-30 9 0,30-9 15,-32 14-15,10-3 16,1 0-16,1 1 0,-1 1 16,2 1-16,3 2 0,2 0 0,1 7 15,2-1-15,7-2 0,4-1 16,8-3-16,6 0 15,5-2-15,4-1 0,2-2 0,3-2 16,0-2-16,0-6 0,-6 0 16,-2 0-16,-5 0 0</inkml:trace>
  <inkml:trace contextRef="#ctx0" brushRef="#br0" timeOffset="245613.7824">5529 16141 0,'0'0'0,"0"0"16,0 0-16,13 27 0,-13-27 16,23 29-16,-6-13 0,3 1 15,4 0-15,11 5 0,4 0 16,4-2-16,-1-4 0,14 0 16,2-4-16,-3-1 0,-11-1 0,-12-3 15</inkml:trace>
  <inkml:trace contextRef="#ctx0" brushRef="#br0" timeOffset="245816.9069">6684 15800 0,'0'0'0,"0"0"0,0 0 0,23 9 16,-23-9-16,26 12 0,-26-12 0,34 16 15,-12-7-15,1 1 16,0 2-16,8 0 0,0 0 0,-3-2 16,-3-1-16,-6-1 0,-3-2 15,0-1-15</inkml:trace>
  <inkml:trace contextRef="#ctx0" brushRef="#br0" timeOffset="245973.1292">6364 15956 0,'0'0'16,"0"0"-16,0 0 0,42 14 16,-16-5-16,5 1 0,7 2 15,13 2-15,0-1 0,15 2 0,-3 0 16,-3 0-16,0 0 0,-6 1 16,-10-5-16,-11-1 0</inkml:trace>
  <inkml:trace contextRef="#ctx0" brushRef="#br0" timeOffset="246223.0992">6836 16255 0,'0'0'0,"0"0"16,-1 23-16,-1-6 0,-1 2 0,-3 11 15,1 3-15,-3-1 0,-1-1 16,-4 5-16,-1-1 15,0-6-15,0-2 0,0-4 0,-3-2 16,3-5-16,-1-1 0,1-4 16,0-4-16,-2-6 0,0-7 15,-2-5-15,-1-6 0,3-5 16,2-2-16,3-6 0,3-3 16,1 6-16,2 5 0,0 4 15</inkml:trace>
  <inkml:trace contextRef="#ctx0" brushRef="#br0" timeOffset="246332.4601">6561 16305 0,'0'0'0,"0"0"16,0 0-16,0 0 0,-15 26 16,15-26-16,-14 23 0,6-10 15,1 2-15,-1 4 0,0 2 16,2-2-16,0-3 0,1-1 0</inkml:trace>
  <inkml:trace contextRef="#ctx0" brushRef="#br0" timeOffset="246441.9006">7158 16863 0,'0'0'0,"0"0"0,0 0 15,0 0-15,0 0 0,0 0 0,0 0 16,0 0-16</inkml:trace>
  <inkml:trace contextRef="#ctx0" brushRef="#br0" timeOffset="247035.5853">5382 15063 0,'0'0'0,"0"0"0,0 0 16,0 0-16,0 0 0,38 11 0,-14-9 15,5 1-15,4-1 0,14-1 16,10 0-16,22-3 0,3-2 16,30 0-16,32 0 0,14 1 15,-8 1-15,69 4 0,16 2 16,-41 3-16,-28 2 0,-8 5 16,-5 3-16,-25-1 0,-19-2 15,-16 0-15,-13-2 0,-18-5 16,-12-4-16,-17-5 0,-11-2 15,-11 2-15,-8 1 0,-17-3 0,-11-1 16,7 1-16,6 1 0,3 1 16</inkml:trace>
  <inkml:trace contextRef="#ctx0" brushRef="#br0" timeOffset="247269.9848">6220 15082 0,'0'0'0,"25"0"0,5 0 16,1-1-16,4 1 0,25 0 16,24 1-16,14 2 0,-3 0 15,20 3-15,20 2 0,-21-1 0,-9-1 16,37 6-16,-17 1 0,-33-8 15,-24-5-15,-21 1 0,-15 0 16,-10-1-16</inkml:trace>
  <inkml:trace contextRef="#ctx0" brushRef="#br0" timeOffset="247644.9494">6550 13684 0,'0'0'0,"0"0"0,0 0 16,25 0-16,-25 0 0,29-1 0,-3 2 15,3 1-15,1 2 0,17 2 16,7 2-16,-1-1 0,-1 1 0,16 3 16,17 3-16,-14 0 15,-9 0-15,2 0 0,-7-4 16,-16 0-16,-7-1 0,-9-1 0,-6-2 15,-6-1-15</inkml:trace>
  <inkml:trace contextRef="#ctx0" brushRef="#br0" timeOffset="247973.0766">6793 13950 0,'0'0'0,"0"0"0,0 0 15,34 4-15,-34-4 0,42 7 0,-12-3 16,-1 0-16,-2 0 0,13 4 16,3 1-16,2 1 0,-6 1 15,-8-2-15,-6-2 0,-7 1 16,-5 0-16,-16-1 0,-11 1 16,-3-1-16,-3-1 0,-11 0 15,-10 4-15,0-1 0,1 1 0,-9 2 16,2 1-16,8-1 15,7-1-15,5-2 0,7-2 16,9 0-16,6 2 0,15-4 0,8 2 16,8-3-16,3 0 0,7-3 15,5-2-15,-1-1 0,-5 0 0,3-3 16,-5-2-16,-8 1 16,-6 3-16,-5 0 0</inkml:trace>
  <inkml:trace contextRef="#ctx0" brushRef="#br0" timeOffset="248223.01">6757 13780 0,'0'0'0,"0"0"0,0 0 0,-19 28 15,7-11-15,0 3 0,-1 3 16,-1 3-16,-2 3 0,-2 12 15,5 3-15,0 6 0,7-4 0,7-3 16,5-1-16,7-4 0,6-4 16,13 1-16,8-7 15,4-4-15,6-3 0,4-4 0,6-2 16,4-4-16,-5-4 0,-13-2 16,-12-1-16,-9-1 0</inkml:trace>
  <inkml:trace contextRef="#ctx0" brushRef="#br0" timeOffset="248426.1403">7283 14004 0,'0'0'0,"0"0"0,25 1 16,-6 1-16,2 1 0,8-1 15,2 1-15,14 0 0,1 0 0,8 2 16,-2 1-16,-5-2 0,-2 0 15,1-1-15,-8-3 16,-9-2-16,-8 0 0,-5-1 16,-3 1-16,-3 1 0</inkml:trace>
  <inkml:trace contextRef="#ctx0" brushRef="#br0" timeOffset="248613.6024">7696 13861 0,'0'0'15,"0"0"-15,0 0 0,-16 28 16,16-28-16,-26 36 0,9-10 16,-4 5-16,-2 4 0,-9 12 15,-1 0-15,-5 7 0,3-5 0,1-1 16,3-8-16,5-8 16,5-8-16,5-6 0,3-3 15,3-4-15</inkml:trace>
  <inkml:trace contextRef="#ctx0" brushRef="#br0" timeOffset="248738.6096">7479 14237 0,'0'0'0,"0"0"0,0 0 15,19 18-15,-19-18 0,21 20 16,-12-7-16,0 0 0,1 1 0,0 0 16,1 0-16,4 1 15,0-1-15,-2-3 0,-2-1 0,-1-2 16</inkml:trace>
  <inkml:trace contextRef="#ctx0" brushRef="#br0" timeOffset="248957.3393">8264 13818 0,'0'0'0,"0"0"0,0 0 0,0 0 15,0 0-15,-15 24 0,15-24 16,-29 23-16,11-9 0,-2 1 16,-2 3-16,-2 1 0,-2 0 0,-6 4 15,2-3-15,5-3 0,3-2 16,3-3 0</inkml:trace>
  <inkml:trace contextRef="#ctx0" brushRef="#br0" timeOffset="249129.206">8041 14016 0,'0'0'0,"0"0"0,0 0 16,8 25-16,-8-25 0,0 28 15,-2-10-15,-1 2 0,-2 2 16,0 0-16,-1 1 0,-2 6 16,1-1-16,1-5 0,2-7 15,0-2-15,2-5 0,0-2 0,1 0 16,0-2-16</inkml:trace>
  <inkml:trace contextRef="#ctx0" brushRef="#br0" timeOffset="249332.3554">8068 14018 0,'0'0'0,"0"0"16,0 0-16,0 0 0,24 5 16,-24-5-16,26 4 0,-26-4 15,32 7-15,-15-2 16,0 2-16,0 1 0,-1 1 15,-1 1-15,-1-1 0,0 5 16,-3 3-16,-8-3 0,-2 1 16,-2 3-16,-2 1 0,-2-2 15,0 1-15,-5-2 0,-3 1 16,2-2-16,-3-3 0,4-2 0,2-1 16,0-1-16</inkml:trace>
  <inkml:trace contextRef="#ctx0" brushRef="#br0" timeOffset="249488.6229">8021 14194 0,'0'0'0,"0"0"0,0 0 15,0 0-15,0 0 0,31 8 16,-31-8-16,27 9 0,-12-5 0,2 0 16,0 0-16,0 0 0,-3 1 15,-1-2-15,-1 0 0,-3-1 16</inkml:trace>
  <inkml:trace contextRef="#ctx0" brushRef="#br0" timeOffset="249644.8188">8027 14327 0,'0'0'16,"0"0"-16,0 0 0,0 0 0,23 10 16,-23-10-16,24 4 15,-8-2-15,1-1 0,4-2 0,-1-2 16,2-3-16,0-2 0,-2 1 15,-3 0-15,-2 2 0</inkml:trace>
  <inkml:trace contextRef="#ctx0" brushRef="#br0" timeOffset="250035.4153">8679 13898 0,'0'0'0,"0"0"16,0 0-16,0 0 0,-23 10 15,23-10-15,0 0 0,-33 17 16,33-17-16,-24 17 0,12-7 16,0 0-16,0 0 0,2-2 15,1 1-15,2-2 0,4-1 0,2 1 16,3 2-16,2-3 16,0-1-16,1-2 0,2-1 15,2-1-15,1 0 0,1 0 0,2-1 16,0 1-16,1 1 0,-2 2 15,1 0-15,-3 3 0,0 1 16,-3 5 0,-1 5-16,-5 3 0,-3 3 15,-3 3-15,1-1 0,-3 0 0,0 0 16,-2 2-16,0-6 0,-1-4 16,0-3-16,1-2 0,1-3 15,-5-7-15,-2-5 0,-3-3 16,0-1-16,-2-8 0,0-4 15,2 0-15,4 1 0,2 3 16,2 2-16,2 3 0</inkml:trace>
  <inkml:trace contextRef="#ctx0" brushRef="#br0" timeOffset="250129.1597">8418 14055 0,'0'0'15,"0"0"-15,0 0 0,0 0 16,0 0-16,25 14 16,-25-14-16,29 12 0,-29-12 0,33 16 15,-13-5-15,-2-1 0,-3-2 16,-1 0-16</inkml:trace>
  <inkml:trace contextRef="#ctx0" brushRef="#br0" timeOffset="250301.027">9587 15127 0,'0'0'0,"0"0"0,0 0 16,0 0-16,10 17 0,-10-17 0</inkml:trace>
  <inkml:trace contextRef="#ctx0" brushRef="#br0" timeOffset="251316.605">13767 15363 0,'0'0'0,"0"0"0,29 2 16,-9-1-16,2-1 0,16-1 16,7-1-16,18 0 0,5 0 15,11 1-15,11 0 0,8-2 16,-7-1-16,19-1 0,15 2 16,39 0-16,-15 2 0,20-1 15,13-2-15,-22 0 0,-16 1 16,-3 1-16,-2 1 0,-3 0 15,-4 0-15,2-1 0,3-2 16,0 3-16,0 3 0,4-10 0,2-6 16,-10 3-16,-6 2 0,7 3 15,4 1-15,-10 0 0,-7-2 16,23-7-16,17-4 16,10 4-16,6 3 15,-48 6-15,-32 6 0,19-3 16,13-1-16,-16 1 0,-11 0 0,-4-1 15,-2-1-15,-18 0 0,-13 0 0,-5-3 16,-4-3-16,-14 5 0,-11 1 16,-12-3-16,-9-3 15,-3 3-15,-2 3 0,-2 0 0</inkml:trace>
  <inkml:trace contextRef="#ctx0" brushRef="#br0" timeOffset="253425.8933">21516 15341 0,'0'0'0,"0"0"0,0 0 16,0 0-16,0 0 0,0 0 0,0 0 16,0 0-16,0 0 0,24-12 15,-24 12-15,24-1 0,-24 1 0,30 0 16,-10-1-16,2 1 15,3-1-15,8 1 0,7 0 16,11-1-16,-2 0 0,26 1 16,12 1-16,-2 0 0,-1-1 0,33 0 15,28 0-15,5-1 0,-14 0 16,77 2-16,-3 1 16,-29 0-16,-20-2 0,18 1 0,12 1 15,-17-1-15,-15 0 0,24 1 16,16 0-16,-28 0 0,-18-1 0,23 0 15,17 1-15,-20-1 16,-13 0-16,18 2 0,10 0 16,-17-1-16,-13 0 0,13 2 15,8 1-15,-27 0 0,-17 2 0,9-2 16,9-1-16,-27 0 0,-18-1 16,0-1-16,0 0 0,-18 0 15,-15 1-15,-3-1 0,-1-1 16,-15-2-16,-9-2 0,-8-1 15,-3-3-15,-13 0 0,-8-1 16,-6 1-16,-4 1 0,-3 0 16,-5 0-16,-8-2 0,-5-1 15,-4-3-15,-3-2 0,-14 0 16,-8 1-16,3 5 0,3 1 0,-13 0 16,-9 0-16,5 3 0,3 2 15,-10 3-15,-6 3 0,8-2 16,7 1-16,-12 2 0,-9 1 15,8-2-15,4-1 0,-12 3 16,-8 0-16,6 0 0,4-2 0,-12 1 16,-6-2-16,8 2 0,7 0 15,-18 0-15,-10 0 16,12 0-16,10-1 0,-18-1 0,-10 1 16,11 0-16,8-1 0,-18-1 15,-13 0-15,14-2 0,11 0 0,-17 3 16,-11 2-1,17-4-15,12-3 0,-21 2 0,-15 3 16,14 3-16,10 1 0,-14-3 16,-7-4-16,15 0 0,10 1 0,-17-2 15,-13 1-15,16 0 0,12 2 16,-13-2-16,-10-2 16,15 1-16,9-2 0,-15-1 0,-11 0 15,16 1-15,11 2 0,-11 2 16,-10 3-16,15-1 0,8 0 0,-14 1 15,-11-1-15,15-1 16,12-2-16,-13-2 0,-10 0 16,13-1-16,8-1 0,-14 2 15,-11 1-15,13 0 0,10 0 0,-17 1 16,-9 1-16,17-2 0,11 0 16,-15 1-16,-9 1 0,13 0 15,11 1-15,-10 1 0,-5 3 16,12-3-16,6-1 0,-12 2 15,-10 0-15,13 0 0,9-1 0,-17 0 16,-11-2-16,16 0 0,9 2 16,-15-1-16,-9 1 15,13 2-15,10-1 0,-13 0 16,-8 0-16,16 1 0,10-3 0,-15 1 16,-13 1-16,15 2 0,9 2 15,-16-1-15,-10 1 0,19-2 16,12-2-16,-15 11 0,-11 6 15,15-1-15,9-1 0,-13 3 16,-10 2-16,15-5 0,9-2 0,31-6 16,21-3-16,14-3 0</inkml:trace>
  <inkml:trace contextRef="#ctx0" brushRef="#br0" timeOffset="269972.018">26671 12555 0,'0'0'15,"0"0"-15,0 0 0,0 0 0,0 0 16,0 0-16,-26 2 0,26-2 16,0 0-16,-24 1 0,24-1 15,0 0-15,-26 6 0,26-6 16,-22 4-16,8-2 15,0-2-15,0 2 0,-1 3 0,1 0 16,0 0-16,0 1 0,2 1 16,1 0-16,1 2 0,3 0 15,0 0-15,3 1 0,0-1 0,4 2 16,3 3 0,1 0-16,3 1 0,4 3 0,2 1 15,1-1-15,2 1 0,0 0 16,3-1-16,-1-2 0,-2-2 15,1 0-15,-5-1 0,-5-5 0,-1 0 16,-5-2-16,-3-1 0,-4 0 16,0-1-16,-4 0 15,-3 0-15,-3 0 0,-1-3 0,-2-1 16,-1 0-16,2-1 0,3 1 16,2 0-16,2 0 0,1 0 15</inkml:trace>
  <inkml:trace contextRef="#ctx0" brushRef="#br0" timeOffset="270190.751">27009 12765 0,'0'0'0,"0"0"0,0 0 15,0 0-15,0 23 0,0-23 0,-3 23 16,3-23-16,-11 28 0,3-13 15,-1 0-15,2 0 0,-1 1 16,1-3-16,1-1 0,-1-3 16,2-2-16,-1 4 0,2 0 15,-1-1-15,2-1 0,0-2 16</inkml:trace>
  <inkml:trace contextRef="#ctx0" brushRef="#br0" timeOffset="270362.616">27030 12493 0,'0'0'16,"0"0"-16,0 0 0,0 0 15,28 7-15,-28-7 0,29 10 16,-11-4-16,0 1 0,3 2 16,2-1-16,-3 0 0,-3-1 0,-1-1 15</inkml:trace>
  <inkml:trace contextRef="#ctx0" brushRef="#br0" timeOffset="270925.0943">27460 12691 0,'0'0'0,"0"0"0,0 0 16,-8 22-16,8-22 0,-8 24 0,0-7 15,0 0-15,-1 2 0,2 1 16,-1 0-1,0 0-15,2-3 0,-2 2 0,1-4 16,2-4-16,-1-5 16,3 0-16,1-3 0,2-3 15,-1-5-15,2-2 0,1 0 0,6-6 16,5-4-16,1-2 0,0 1 16,3-1-16,1 1 15,-1 1-15,0 3 0,5-1 0,2 4 16,-2 1-16,-3 3 0,0 3 15,-1 3-15,-2 1 0,-2 3 0,-2 4 16,-2 6-16,-2 1 16,-3 2-16,-1 0 0,-2 2 15,-1-1-15,-1 0 0,-2-2 16,-1 0-16,-1-2 0,1-2 0,-1-3 16,-1 0-16,2-3 0,0-1 15,0-3-15,1-2 0,0-2 16,1-2-16,3-4 0,4-4 15,0-2-15,2 1 0,5-5 16,4 0-16,-1 0 0,1 1 0,4-1 16,0 3-16,-3 2 15,-2 1-15,-1 5 0,1 4 16,-3 1-16,-1 1 0,-1 2 16,-1 3-16,-2 2 0,-1 3 0,-1 5 15,-3 5-15,-1-1 0,-1-1 16,3 4-16,-1 1 0,-1-3 15,1-2-15,-2-1 0,-2-1 16,3-2-16,2-1 0,-1-3 16,0-2-16,-1 0 0</inkml:trace>
  <inkml:trace contextRef="#ctx0" brushRef="#br0" timeOffset="271159.4595">28295 12703 0,'0'0'0,"0"0"0,0 0 16,-11 25-16,11-25 0,-17 34 15,4-9-15,0 1 0,-1 2 0,-2 10 16,-1 1-16,0 0 16,-2 0-16,-1 2 15,2-2-15,5-9 0,3-4 0,3-8 16,1-3-16,-2-6 0,-2-5 0,3-1 15,0 0 1,3-1-16</inkml:trace>
  <inkml:trace contextRef="#ctx0" brushRef="#br0" timeOffset="271393.8454">28178 12693 0,'0'0'0,"0"0"15,0 0-15,36-2 0,-19 2 0,3 2 16,3 0-16,8 3 0,1 2 15,1 3-15,2 4 16,-1 2-16,-1 2 0,1 4 0,-5-1 16,-6-3-16,-4 0 0,-7-2 15,-4 0-15,-8-2 0,-7-2 16,-6 0-16,-6-1 0,-3-3 16,-3-1-16,-5-1 0,-4 0 15,0-3-15,-1-1 0,-4-1 16,2-1-16,9-1 0,5 1 0,5 0 15</inkml:trace>
  <inkml:trace contextRef="#ctx0" brushRef="#br0" timeOffset="271659.4966">28955 12468 0,'0'0'0,"0"0"16,0 0-16,0 0 0,0 0 0,-2 34 16,-5-14-1,-4 4-15,-4 5 0,-2 2 0,0 3 16,-7 10-16,2-3 0,-4 7 16,1-2-16,5-7 15,4-6-15,2 1 0,3-4 0,1-6 16,2-5-16,5-2 15,4-2-15,0-5 0,-1-2 16,0-2-16</inkml:trace>
  <inkml:trace contextRef="#ctx0" brushRef="#br0" timeOffset="271862.5404">29133 12794 0,'0'0'0,"0"0"0,0 0 15,0 0-15,0 0 0,-13 32 16,13-32-16,-16 28 0,6-13 16,0 1-16,-1 1 0,1-1 15,1-2-15,0 2 0,2-1 16,0-2-16,0-3 0,2-3 0,-1-3 16,3-1-16,0-1 0,1 0 15</inkml:trace>
  <inkml:trace contextRef="#ctx0" brushRef="#br0" timeOffset="272003.1693">29178 12547 0,'0'0'0,"0"0"0,0 0 0,0 0 16,27 12-16,-27-12 15,21 16-15,-21-16 0,25 27 16,-14-14-16,-3-2 0,0-2 0</inkml:trace>
  <inkml:trace contextRef="#ctx0" brushRef="#br0" timeOffset="272268.7714">29690 12690 0,'0'0'0,"0"0"16,0 0-16,0 0 0,0 0 0,-25-4 15,25 4-15,-34 7 0,13 0 16,-2 2-16,-3 4 16,2 1-16,0 2 0,-4 4 0,3 1 15,4-2-15,4-1 0,8 0 16,4 2-16,6-2 16,5-1-16,7 3 0,7-2 0,4-4 15,4-2-15,1-1 0,3-4 16,0-1-16,1-4 0,-2 1 15,-6-1 1,-7 0-16</inkml:trace>
  <inkml:trace contextRef="#ctx0" brushRef="#br0" timeOffset="272456.2765">29989 12770 0,'0'0'0,"0"0"15,0 0-15,0 0 0,0 0 0,-12 28 16,12-28-16,-13 28 15,5-13-15,-1 2 0,0 3 16,2-2-16,-1-2 0,0 4 16,3-2-16,-1-2 0,2-1 0,4-5 15,2-4-15,1-3 0,2-1 16,-2-1-16,0 0 16,0 0-16</inkml:trace>
  <inkml:trace contextRef="#ctx0" brushRef="#br0" timeOffset="272643.8012">30030 12589 0,'0'0'0,"0"0"0,0 0 16,0 0-16,0 0 0,0 0 16,16 16-16,-16-16 0,13 17 15,-13-17-15,15 18 0,-6-11 16,2 0-16,-2-2 0,-2 0 15,1-1-15</inkml:trace>
  <inkml:trace contextRef="#ctx0" brushRef="#br0" timeOffset="272893.8149">30433 12568 0,'0'0'0,"0"0"0,0 0 16,0 0-16,-9 26 0,9-26 0,-25 29 15,10-9-15,-1 2 0,0 1 16,-1 2-16,-1 4 0,1-1 16,5-1-1,3-3-15,5-3 0,4-2 16,3-3-16,3-2 0,3-2 0,6-1 16,0-3-16,2-4 0,1-1 15,3-2-15,-2-5 0,0-3 16,0-1-16,-4 2 0,-3 1 15</inkml:trace>
  <inkml:trace contextRef="#ctx0" brushRef="#br0" timeOffset="273081.2822">30116 12728 0,'0'0'0,"0"0"0,0 0 0,0 0 16,0 0-16,35-2 0,-35 2 15,40 2-15,-18-1 0,3-1 16,4 0-16,-1 0 0,-1 0 0,8 1 16,1-1-16,-4 2 15,-4-1-15,2-1 0,-5-3 16,-4 1-16,-4-1 0,-4 1 0,-2 0 16,-2 1-16</inkml:trace>
  <inkml:trace contextRef="#ctx0" brushRef="#br0" timeOffset="273596.8722">30719 12659 0,'0'0'0,"0"0"15,0 0-15,0 0 0,0 0 0,0 0 16,-12 27-16,12-27 0,-13 22 15,13-22-15,-19 32 0,10-15 16,1 1-16,1-1 0,0 1 16,3-2-16,-1-1 0,3 5 15,3-3-15,4 0 0,2-3 0,4-2 16,2-3-16,2-2 0,-1-1 16,2-5-16,1-4 0,1-1 15,1-2-15,0-3 0,2-4 16,-1 0-16,-2-3 0,0-2 15,-1-1-15,2-2 0,-3 3 0,-1 3 16,-4 2-16,-2 5 16,-2-1-16,-3 7 0,-4 2 15,0 5-15,-3 2 0,-2 7 0,-3 6 16,-3 3-16,-2 2 0,-5 11 16,-2 3-16,3-1 0,0-2 15,2 2-15,3-3 0,3-4 16,2-5-16,2-2 15,0-4-15,2-5 0,0-5 0,1-2 16,-1-1-16,-1-3 0,-2-4 16,-7-4-16,-7-6 0,-4-4 15,-2-3-15,4 3 16,4 3-16,4 2 16</inkml:trace>
  <inkml:trace contextRef="#ctx0" brushRef="#br0" timeOffset="287705.5743">26147 12087 0,'0'0'16,"8"-6"-16,3-2 0,0-1 0,1 0 16,9-5-16,4 0 0,8-6 15,2-2-15,4-1 0,5 0 16,9-4-16,0 2 0,13-4 16,10-5-1,14-1-15,8-3 0,2 3 16,-12 6-16,40-11 0,4 0 0,-8 7 15,-6 5-15,2 1 0,2 3 16,-2 1-16,-4 2 0,17 3 16,9 3-16,0 2 15,0 2-15,-2 4 0,-2 5 0,-10 6 16,-8 6-16,6-5 0,4-2 16,-5 2-16,-4 6 0,7 6 15,4 5-15,-16 2 0,-11 0 0,4-2 16,3-4-16,-5 13 0,-3 8 15,0 1-15,2 1 16,-4-3-16,-4-3 0,-3 5 0,-3 5 16,-9 5-16,-8 5 0,4 6 15,3 4 1,1 11-16,-1 5 0,-17-16 16,-12-11-16,-9 0 0,-6 0 0,-12-7 15,-8-3-15,5 5 0,3 3 16,-7-4-16,-4-4 0,-8 5 15,-3 2-15,-3-3 0,0-2 0,-5 5 16,-2 5-16,-2-8 16,-1-7-16,-7 3 0,-6 3 15,-1-4-15,-2-3 0,-4 5 16,-5 4-16,2-8 0,2-10 0,-12 8 16,-8 5-16,3-8 0,2-4 15,-7 6-15,-3 5 0,4-5 16,3-3-16,-11-1 0,-9-2 15,6 0-15,6-2 0,-11-3 16,-5 0-16,7-4 0,5 1 0,-13 2 16,-9 2-16,8-8 15,5-7-15,-12 1 0,-10 0 16,10-2-16,6-2 0,-10 1 16,-8-1-16,11-2 0,7-2 0,-17 0 15,-10-1-15,10-2 0,8-3 16,-13 0-16,-10 0 0,13 1 15,7 1-15,-6-5 0,-4-3 16,9-1-16,6-2 0,-12-2 16,-7-2-16,12 1 0,9 0 0,-12-3 15,-9-3-15,9-1 16,6-2-16,-10-4 0,-7-3 16,10 3-16,6-1 0,-13-8 0,-8-3 15,15 0-15,10 3 0,-15-7 16,-10-4-16,13 5 0,9 4 0,-7-6 15,-3-4-15,9 4 16,7 4-16,-9-16 0,-6-8 16,11 4-16,9 4 0,-4-3 15,-4-2-15,12 3 0,9 4 0,2-10 16,4-8-16,11 6 16,8 2-16,13-5 0,6-5 0,9 10 15,6 7-15,10-8 0,6-8 16,9 9-16,7 6 0,12-4 15,8-4-15,1 8 0,-1 5 16,15 1-16,11 3 0,-12 7 16,-8 5-16,9 4 0,6 3 15,-10 8-15,-5 6 0,-17 4 0,-12 3 16,-8 2-16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16T00:11:32.9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3067 13041 0,'0'0'0,"13"1"0,8 1 0,8-2 15,3 0-15,22 4 0,12 1 16,19 0-16,3-1 16,17 2-16,14-1 0,8 0 0,-13-3 15,59 0-15,7 0 0,-2-2 16,-6 0-16,4 0 0,3-1 16,-2-4-16,-4-1 0,23-6 15,13-4-15,-3 5 0,-4 1 16,2 1-16,0-1 0,2-7 15,1-6-15,22 5 0,17 4 16,-24-3-16,-17 0 0,13 2 16,10 1-16,-1 0 0,-2 2 0,6-3 15,4-1-15,-7 4 0,-4 3 16,0 3-16,1 2 16,-9 0-16,-6 2 0,14 5 15,11 3-15,-33 2 0,-21 0 0,-7 3 16,-3 3-16,-8-2 0,-5-1 0,0 0 15,-1-2-15,-27-2 16,-19-2-16,-12 3 0,-8 1 16,-16-10-16,-11-8 0,-20 4 15,-13 1-15,-10 2 0</inkml:trace>
  <inkml:trace contextRef="#ctx0" brushRef="#br0" timeOffset="9062.1373">2393 11832 0,'0'0'16,"0"0"-16,0 0 0,0 0 0,0 0 16,6 30-16,-6-30 15,7 35-15,-4-16 0,0 8 0,0 6 16,1 2-16,-1 0 0,3 22 15,-3 8-15,1 9 0,2-5 16,-2 14-16,2 2 0,-1 1 16,2-12-16,-3 2 0,1-9 15,1-15-15,-1-8 0,-2 5 16,-3-11-16,-1-20 0,-1-6 0,-2-5 16,3-4-16,-2-5 0,-3-3 15,3 1-15,1 1 16,1 1-16</inkml:trace>
  <inkml:trace contextRef="#ctx0" brushRef="#br0" timeOffset="9796.424">2267 11846 0,'0'0'0,"0"0"16,0 0-16,15-23 0,-4 17 0,7-3 15,5 1-15,12-3 0,5 1 16,7 3-16,7-1 0,16 0 16,-1 0-16,27 0 0,8 0 15,13-1-15,-4 3 0,26-3 16,4 1-16,49-3 0,-24 1 16,3 3-16,3 3 0,-11-2 0,-11-1 15,17-4-15,10-2 16,-8 2-16,-5 1 0,21 0 0,18 0 15,-18-1-15,-13 0 0,21-2 16,15 1-16,-17-4 0,-11-1 0,21 2 16,14 2-16,-13 8 15,-5 4-15,28-11 0,20-10 16,-42 5-16,-29 2 0,0 1 16,-1 0-16,0 2 0,4 2 0,0-3 15,3-1-15,-12 0 0,-8 2 16,1-1-16,2 1 0,-13-1 15,-8 1-15,5 2 0,3 2 16,-7 2-16,-5 2 0,-2 1 16,2 0-16,-12 2 0,-6 1 0,-3 5 15,-1 3-15,-5 0 16,-1 0-16,2 5 0,3 2 16,-9-2-16,-5 0 0,1-1 0,2 0 15,-4-2-15,-3-2 16,-4 5-16,-4 3 0,-17-2 15,-11-1-15,-6-2 0,-3-3 0,-3 6 16,-1 0-16,-3 4 0,0 3 16,-8 0-16,-5-1 0,-4 7 15,-4 5-15,-2-1 0,-4 2 16,-5 7-16,-4 3 16,-8 10-16,-6 3 0,-6 2 0,-3-1 15,-1-3-15,-2-2 0,1 9 16,0 7-16,3-5 0,2-1 15,1 1-15,3 1 0,0-7 16,3-3-16,1-4 0,2 0 16,-1 1-16,0 0 0,-2-6 0,-2-5 15,-3-9-15,-4-5 0,-20-6 16,-14-6-16,14-4 0,10-3 16,6-2-16</inkml:trace>
  <inkml:trace contextRef="#ctx0" brushRef="#br0" timeOffset="21748.9885">4051 14548 0,'0'0'0,"-27"-3"0,-8 2 15,-3-1-15,-6 0 0,-25 2 16,-28 3-16,-13 1 0,7 0 0,-52 10 16,-2 5-16,23 4 15,15 3-15,-5 10 0,-5 7 0,14-1 16,11 1-16,-4 11 0,-2 8 15,3 2-15,6 0 0,12 6 16,7 3-16,19-3 0,16-2 0,8-1 16,10-1-16,14-1 15,8 2-15,33-8 0,21-4 16,11-12-16,11-8 0,29-3 0,19-1 16,0-4-16,1-3 0,20 0 15,14 1-15,0-4 0,0-3 16,18 3-16,13 1 0,-15-3 15,-4-1-15,25-1 0,23-1 16,-21 2-16,-15 0 0,31-1 16,22-1-16,-15 0 0,-11-1 0,44-3 15,30-2-15,-21 0 16,-16-2-16,9-2 0,8-2 16,-2 0-16,-1 1 0,14 2 0,10 1 15,-13 0-15,-7 2 0,9-1 16,5 0-16,-13-2 0,-8-2 15,11 3-15,6 4 0,-20 1 16,-14 2-16,9 1 0,5 1 16,-18-11-16,-12-8 0,-3 2 15,-2 0-15,-19 0 0,-14 0 0,22 0 16,15 0 0,-38-3-16,-27-2 0,-15-13 0,-11-9 15,-13-3-15,-10-1 0,-11-11 16,-9-6-16,-15-3 0,-8-2 0,-18-3 15,-10 0-15,-15-4 0,-11-4 16,-16-4-16,-11-2 16,-15-2-16,-9 0 0,-18-5 15,-11-2-15,-8 8 0,-5 6 0,-20-2 16,-15-1-16,-1 11 0,0 7 16,-19 0-16,-11 0 0,-7 9 15,-4 6-15,-19 0 0,-12 2 16,7 4-16,7 1 0,-23 6 15,-16 2-15,1 1 0,-2 0 0,-20-1 16,-14-1-16,5-3 0,4 1 16,-61-3-16,-43-2 15,31-1-15,22 1 0,5 6 16,4 3-16,2 4 0,3 4 0,-12-7 16,-12-3-16,12 7 0,6 5 15,-8 3-15,-4 4 0,6 8 16,7 5-16,-7 8 0,-5 5 15,2 10-15,6 5 0,-4 15 16,-2 12-16,93-21 0,65-13 0,41-10 16</inkml:trace>
  <inkml:trace contextRef="#ctx0" brushRef="#br0" timeOffset="43123.0274">4726 13169 0,'0'0'0,"0"0"15,0 0-15,-32-3 0,32 3 0,-38 0 16,9 1-16,-7 0 16,-5-1-16,-21 4 0,-10 1 15,-8 2-15,6 0 0,-24 6 0,-22 4 16,8 2-16,4 0 0,-53 16 15,-15 7-15,30-3 0,18-2 16,1 8-16,1 5 0,6-1 16,5 0-16,4 12 0,2 10 15,24-13-15,16-7 0,13 0 16,6 0-16,5 2 0,5 2 0,14-5 16,11-2-16,12-8 0,6-3 15,19 3-15,12 3 0,8-9 16,5-4-16,14-3 0,11 0 15,3-4-15,5-2 0,15-4 16,10-6-16,4 0 0,-1-1 16,9-1-16,5-2 0,2-1 15,2-2-15,26-3 16,19 0-16,-4 1 0,-3 0 16,0-1-16,1-1 0,6-1 0,3 0 15,34-2-15,23 0 16,-23-2-16,-12 3 0,-10-2 0,-7 0 15,-10-2-15,-7-1 0,3 0 16,3-1-16,-11 1 0,-6 2 16,-3-1-16,-6-4 0,-7-4 15,-5-5-15,-10 0 16,-5 1-16,-17-9 0,-9-3 0,-7-7 16,-5-3-16,-10-1 0,-7 1 0,-7-2 15,-6 1-15,-9-4 16,-8-1-16,-8-2 0,-5-1 15,-8 2-15,-5 2 0,-8-3 0,-6-2 16,-9-1-16,-10 1 0,-11 1 16,-11-1-16,-13 6 0,-5 3 15,-19-3-15,-10-1 0,-10 5 16,-7 5-16,-20-1 0,-12 0 16,-3 5-16,-2 3 0,-23 9 0,-15 7 15,-5 1-15,-2 3 0,-18 6 16,-12 5-16,-1 5 0,-5 6 15,-14 10-15,-10 8 0,-2 7 16,-2 5-16,-11 19 0,-12 12 16,90-23-16,61-16 0,41-12 15</inkml:trace>
  <inkml:trace contextRef="#ctx0" brushRef="#br0" timeOffset="56059.9676">2946 10590 0,'0'0'15,"0"0"-15,0 0 0,0 0 0,-9 24 0,9-24 16,-22 32-16,6-11 15,0-1-15,-6 8 0,-6 6 16,-6 6-16,1-1 0,-14 13 16,-7 2-16,4-8 0,8-5 0,-9 2 15,-5 1-15,9-12 0,5-11 16,1-7-16,4-6 16,8-2-16,7-1 0,6-1 15</inkml:trace>
  <inkml:trace contextRef="#ctx0" brushRef="#br0" timeOffset="56216.1741">2263 10679 0,'0'0'16,"0"0"-16,22 11 0,-5-1 0,5 2 16,12 9-16,6 6 15,3 5-15,4 2 0,13 14 0,4 3 16,6 9-16,-1-1 0,-10-6 15,-14-14-15,-11-9 0</inkml:trace>
  <inkml:trace contextRef="#ctx0" brushRef="#br0" timeOffset="58450.4434">2886 8901 0,'0'0'0,"0"0"0,-13 19 0,2-6 15,0 1-15,-5 10 0,-2 4 16,-4 4-16,-4 6 0,-8 9 16,2 2-16,-2 1 0,0 1 0,-6 7 15,0-3-15,0 4 0,3-7 16,3-4-16,2-3 0,0-2 16,5-8-16,7-8 0,4-5 15,4-10-15,6-5 0,-1-2 16,4-2-16,-1 1 0</inkml:trace>
  <inkml:trace contextRef="#ctx0" brushRef="#br0" timeOffset="58653.6015">2497 9131 0,'0'0'0,"10"8"15,2 3-15,1 3 0,3 1 0,6 13 16,6 7-16,9 12 0,3 2 16,10 21-16,3 10 0,-1 7 15,-1 7-15,-5-9 0,-10-13 16,-9-21-16</inkml:trace>
  <inkml:trace contextRef="#ctx0" brushRef="#br0" timeOffset="63887.7151">2595 7540 0,'0'0'0,"0"0"16,0 0-16,0 0 0,0 0 0,0 0 16,0 0-16,0 0 15,0 0-15,7 25 0,-7-25 16,-2 25-16,2-25 0,-8 36 16,-1-11-16,-4 3 0,1 2 0,-10 13 15,-3 4-15,2 0 0,-2-1 16,-7 12-16,1-1 15,0 0-15,6-9 0,2-2 16,1-6-16,6-8 0,6-6 0,0-10 16,3-7-16,3-9 0,3-5 15,-2 1-15,3 2 0,0 2 0</inkml:trace>
  <inkml:trace contextRef="#ctx0" brushRef="#br0" timeOffset="64090.8044">2204 7692 0,'0'0'0,"0"0"15,16 11-15,-16-11 0,28 17 16,-6-4-16,7 3 16,11 7-16,4 1 0,18 8 0,4 2 15,0 0-15,0 2 0,14 8 16,14 8-16,-16-5 0,-7-4 0,-14-7 15,-11-8-15,-14-8 0</inkml:trace>
  <inkml:trace contextRef="#ctx0" brushRef="#br0" timeOffset="66543.8283">2580 6811 0,'0'0'0,"0"0"0,0 0 16,0 0-16,0 0 0,0 0 0,0 0 15,26-5-15,-26 5 0,30 4 16,-10-1-16,5 1 0,3 0 16,4 3-16,5 1 0,17 0 15,1 1-15,10 1 0,5-2 16,22 3-16,3-4 0,28 1 15,22-1-15,16-1 0,-8-2 0,70 0 16,-14-2-16,-7-4 0,-4-2 16,2-3-16,2-2 0,1 1 15,-1 1-15,7 0 0,8-1 16,-1-2-16,1-1 0,14 0 16,6 1-16,-4-1 0,-6 2 15,11-1-15,8-1 0,-5 3 16,-6 2-16,6 3 0,6 3 15,-10 2-15,-6 2 0,-1 6 16,1 4-16,-19-6 0,-10-5 0,-8 5 16,-5 2-16,-22 3 0,-14 2 15,-8-6-15,-7-6 0,-17 2 16,-12 0-16,-12-4 0,-9-1 16,-12-2-16,-8-2 0,-10-2 15,-5-3-15,-8 2 0,-5 0 16,-9-1-16,-7-1 0,-10-2 0,-5-1 15,-4 2-15,-3 1 16,-1-1-16,-1 1 0,-2 1 16,-1 0-16,0 0 0,-1 1 0,0 2 15,1 4-15,0-2 0,1 2 16,-1 0-16,1 0 0,0 0 16,0-1-16,2 2 0,4-4 15,-2 4-15,-2 0 0,3-1 16,-1 0-16,1-1 0,2-3 0,0-1 15,2-1-15,-2 0 0,1 0 16,0 0-16,2-1 16,0-2-16,-1-1 0,2 0 0,0-1 15,-1 0-15,1-1 0,-1-1 16,2 0-16,-1-2 0,0 0 16,2-4-16,0-1 0,1 1 15,0 0-15,3-3 0,1-3 16,0 0-16,-1 1 0,0 0 15,1 0-15,-3 0 0,-1-1 0,-2 0 16,-2 1-16,-3-1 0,0 0 16,-5 0-16,-3-2 15,-6-1-15,-3-2 0,-12-3 16,-4 2-16,-10-1 0,-6 0 0,-9 1 16,-6 1-16,-14-3 0,-1 2 15,-5 1-15,-6 1 0,-10 1 16,4 4-16,-45-4 0,9 5 15,3 3-15,1 6 0,-2 1 16,-3 2-16,1 2 0,2 0 0,-8 1 16,-6 0-16,3 5 0,4 1 15,-9 1-15,-6-1 16,1 4-16,-2 3 0,-4 1 0,-5 0 16,4-1-16,2-3 0,-8 4 15,-5-1-15,4 1 0,6 0 16,-6 1-16,-8 0 0,12 0 0,6-1 15,-2-1-15,1-1 16,3 1-16,2 1 0,0 3 16,-2 3-16,7-5 0,4-5 0,-1 3 15,2 2-15,2 3 0,5 2 16,1-3-16,3 0 0,1-3 16,4 1-16,0-1 0,-1 3 15,3 0-15,2 0 0,4 3 16,-2 4-16,8-6 0,4-4 0,0 1 15,1 2-15,6 0 0,7 0 16,3-2-16,5-1 16,11 3-16,4 2 0,7 1 0,1 1 15,1-3-15,1-3 0,9 2 16,5 0-16,0 0 0,1 3 16,4 2-16,6 4 0,2 4 15,2 3-15,-1 2 0,-4 2 16,8 3-16,2 2 0,4 7 15,4 5-15,1-4 0,-4-2 0,6 0 16,4 0-16,3-1 0,-1 0 16,4-1-16,7 0 15,-3 2-15,4 1 0,-17 13 16,-10 9-16,7-20 0,5-12 0,1-11 16</inkml:trace>
  <inkml:trace contextRef="#ctx0" brushRef="#br0" timeOffset="78699.5079">3164 5658 0,'0'0'0,"30"-2"0,7-2 0,4 1 16,0 1-16,22-2 0,16 2 16,19-4-16,1 0 0,20 0 0,2 1 15,50-4-15,-12 0 0,0-3 16,3-3-16,1 2 0,-2-2 16,8-1-16,6 1 0,-3-1 15,-2 0-15,11 2 0,6-1 16,2-2-16,0-2 0,5-1 15,5 2-15,-2 3 0,-1 4 0,10 1 16,4 1-16,-5 2 0,-3 0 16,-3 0-16,0 0 0,-13 7 15,-8 6-15,-12 2 0,-7 2 16,-18 0-16,-13-1 0,-21-1 16,-16 2-16,-23-3 0,-19 0 15,-17-3-15,-12-1 0,-18-5 16,-11 0-16,3 0 0,1 1 15,2 0-15</inkml:trace>
  <inkml:trace contextRef="#ctx0" brushRef="#br0" timeOffset="79371.3653">3963 3995 0,'0'0'0,"30"-3"0,6-1 0,15-3 15,0 0-15,25 0 0,23 2 16,20-4-16,2 0 0,62-7 15,-8 0-15,-8 1 0,-2 0 16,4 1-16,8 1 0,-4 0 16,1 1-16,6 1 0,6 0 15,0 5-15,2 2 0,2-4 16,7-5-16,-7 7 0,-3 5 0,2 0 16,3 0-16,-7 4 0,-4 5 15,-1-2-15,0 1 0,-19-1 16,-14-1-16,-11 2 0,-8 2 15,-21 0-15,-15 1 0,-26 0 16,-18-1-16,-25-4 0,-17-3 0,-3-1 16,-1 0-16,0 0 0</inkml:trace>
  <inkml:trace contextRef="#ctx0" brushRef="#br0" timeOffset="664342.9186">2612 10028 0,'0'0'16,"0"0"-16,0 0 0,0 0 0,0 0 16,0 0-16,0 0 15,0 0-15,0 0 0,0 0 0,0 0 16,27 12-16,-27-12 0,22 10 15,-22-10-15,36 10 0,-14-6 0,3 0 16,7 0-16,2 0 16,2 1-16,20 0 0,5-1 15,14-1-15,-2-2 0,22-1 16,5 1-16,9-2 0,-6-1 0,24-2 16,8-2-16,39 0 0,-25 0 15,12 0-15,8-2 16,-21 1-16,-15 2 0,21 0 0,16-1 15,-17 2-15,-9 0 0,23-1 16,19-3-16,-14 3 0,-13-2 0,29 0 16,18 0-16,-23 0 15,-18 0-15,35-1 0,23-3 16,-28 2-16,-19 2 0,28 0 16,19 0-16,-21 1 0,-16 1 0,22 3 15,15 2-15,-24-4 0,-16-2 16,32 2-16,22 1 15,-27-1-15,-19 0 0,24 1 0,16 0 16,-29 1-16,-20-1 0,21 1 16,14 1-16,-24 2 0,-16 0 15,17 4-15,12 2 0,-30-2 16,-22 1-16,17-4 0,12-3 16,-28 3-16,-18 2 0,6 1 0,6 2 15,-24 2-15,-15 1 0,-2 5 16,-1 0-16,-24-3 0,-16-3 15,-9 3-15,-5 2 0,-16 1 16,-13 2-16,-7-6 0,-6-4 16,-4-1-16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16T00:13:21.64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19034 2379 0,'0'0'0,"0"0"0,0 0 15,0 0-15,0 0 0,0 0 0,-12-20 16,12 20-16,0 0 0,0 0 16,-17-18-16,17 18 0,0 0 15,0 0-15,-17-11 0,12 8 16,2 2-16,0-1 0,0 1 16,1 1-16,2 0 0,-2 0 0,2 0 15,-2 3-15,2-3 0,0 0 16,1 2-16,1 0 0,0-1 15,3 1-15,0 3 0,1 0 16,0 0-16,2-1 0,0-1 16,1 1-16,-1-1 0,2 1 15,1-2-15,0 1 16,0-1-16,2 1 0,1-1 0,0 0 16,1 0-16,1-2 0,3 0 15,0 1-15,-1 0 0,3 0 0,1 1 16,6-4-16,-1 1 0,0-2 15,-1 1-15,2 1 0,1 2 16,0 0-16,2 0 16,-1-1-16,-2 0 0,9-2 0,3-1 15,-4-1-15,-4 1 0,6 2 16,2 3-16,-2-3 0,-3-1 0,9-1 16,1 2-16,-4-3 15,-4-3-15,3 3 0,4 0 16,-4 1-16,-3 2 0,3-1 0,4-2 15,-2 1-15,-2-1 0,7 0 16,2 1-16,-6 2 0,-3 1 16,4 2-16,3 1 0,-5-3 15,-4-2-15,5 2 0,3 1 16,-4-2-16,-3-1 0,7 1 16,2-1-16,-3 2 0,-3-1 0,9 0 15,2-1-15,-2 2 0,-3 0 16,2 1-16,0-1 0,-3-1 15,-3 1-15,3-1 0,2 0 16,-3 1-16,-2-1 0,1 1 16,2 1-16,-3 0 0,-2 2 0,5-2 15,5 0 1,-5-1-16,-3 0 0,5-2 0,4-2 16,-6 2-16,-4-2 0,10 3 0,2 1 15,-9-1-15,1 0 0,21-3 16,-5 0-16,-27 4 0,1 2 15,20-2-15,-3-2 0,-19 3 16,1 5-16,17-4 0,-1-2 16,-22 0-16,1 0 0,6 0 15,2 0-15,0 1 0,-1 2 0,5-1 16,4-1-16,-4 0 16,-4-1-16,3 0 0,1 2 0,-2-1 15,-1 0-15,-1-1 0,2 0 16,-1 0-16,0 0 0,1 1 15,2 2-15,-3-2 0,-2-2 16,2 1-16,3 2 0,-2-1 16,-2-1-16,2 1 0,0 2 15,-1-3-15,-1-2 0,4 2 16,3 2-16,-4-2 0,-3 1 16,2-1-16,4 0 0,-6-1 0,-1-1 15,4 2-15,3 0 0,-4-1 16,-5-1-16,5 2 0,3 0 15,-4 1-15,-4 1 0,6-2 16,3 0-16,-4 0 0,-4 2 0,5-2 16,3 0-16,-5 0 15,-4 1-15,5-1 0,3 0 16,-5 0-16,-3 0 0,4 1 16,3 1-16,-4-1 0,-4-1 15,2 1-15,2 0 0,0 3 0,-1 1 16,2-2-16,2 1 15,-7-3-15,0-1 0,8 0 0,2 0 16,-4 0-16,-3-1 0,0 0 16,2 1-16,-5 4 0,2 4 0,5-4 15,-1-1-15,-5-4 16,-1-2-16,7 2 0,1 0 16,-7 4-16,1 2 0,3-6 15,0-5-15,-5 4 0,2 3 0,6-1 16,1-1-16,-7 3 0,0 0 15,6-3-15,0-5 0,-6 6 16,2 4-16,4-2 0,-1-2 16,-5 3-16,1-1 0,5-2 15,-3 0-15,-3 1 0,0 2 0,7-3 16,1-3-16,-8 4 0,-1 1 16,10-1-16,1-2 0,-4 0 15,-3 2-15,3 0 0,3 0 16,-1 1-16,0-2 0,2 1 15,0 1-15,-4-2 16,-3 0-16,3 1 0,3 0 16,-4 1-16,-3 2 0,5-3 0,3-2 15,-4-1-15,-3 4 0,5-2 16,2-2-16,-4 2 0,-4 2 16,4-4-16,4 2 0,-5-1 0,-3 1 15,4 0-15,3 3 16,-4-6-16,-3 0 0,4 2 0,3 3 15,-5-4-15,-5-1 0,5 3 16,4 3-16,-5-5 0,-4-2 16,5 2-16,4 1 0,-5 3 0,-4 2 15,5-4-15,4-4 16,-6 5-16,-4 2 0,6-1 0,3 0 16,-5-1-16,-3-1 0,5 2 15,3 1-15,-6-2 0,-2-2 16,3-2-16,4 0 15,-4 3-15,-3 2 0,4-1 0,2-2 16,-5 2-16,-2 0 0,3-1 16,3-1-16,-5 2 0,-1 1 0,3 0 15,5 0 1,-9-1-16,-2-1 0,6 3 0,0 0 16,-5 0-16,2-1 0,2 0 15,3-2-15,-5 1 0,-3 1 16,1-1-16,1 1 0,-1-1 15,-1-2-15,0 3 0,1 1 16,-2-3-16,0-3 0,2 2 0,2 2 16,-3-1-16,-3-2 0,2 1 15,1 0-15,-2 3 0,-2 3 16,-1-3-16,-1-1 0,-3-2 16,-1-1-16,-2 0 0,0 2 0,-1 2 15,-1 1-15,-3-3 0,-1-1 16,-2 0-16,-2 0 0,-3 2 15,0 2-15,-4 1 0,-1-2 16,-2-2-16,2 3 0,-2-3 16</inkml:trace>
  <inkml:trace contextRef="#ctx0" brushRef="#br0" timeOffset="19296.0368">3263 2319 0,'0'0'0,"0"0"16,0 0-16,31 0 0,-31 0 0,31-3 16,-12 2-16,2-1 0,3 0 15,7 0-15,2-1 0,1 1 16,1 1-16,9-2 0,3 1 15,-3-1-15,1 1 0,1 0 16,2-1-16,6 2 0,-2-1 16,3 0-16,3 0 0,-2-2 15,-5 0-15,15 0 0,4 0 16,-6 2-16,-3 2 0,15-7 16,0-2-16,-3 5 0,-7 3 0,39 1 15,-6 0-15,-17-6 0,-14-3 16,9 6-16,7 3 0,-4 1 15,-7-1-15,7-2 0,4-3 16,-8 6-16,-4 5 0,7-6 16,7-5-16,-8 5 0,-2 4 0,7 0 15,5 0-15,-9 1 0,-4 0 16,8-1-16,4-2 16,-6 3-16,-4 2 0,8-3 15,5-4-15,-5 0 0,-5-1 0,11 2 16,5 2-16,-7 0 0,-5 0 15,6-2-15,5 0 0,-7 0 16,-3 1-16,9 5 0,7 2 16,-7-4-16,-5-1 0,9-5 15,10-5-15,-11 6 0,-7 3 0,8 2 16,7 1-16,-7-2 0,-3 1 16,8-4-16,7-4 15,-7 2-15,-4 1 0,5 1 0,5 4 16,-5-4-16,-5-1 0,14 7 15,12 3-15,-13-5 0,-8-2 16,4-8-16,2-1 0,-6 3 16,-4 6-16,6-5 0,4 0 15,-7 0-15,-6 1 0,10-1 0,6 2 16,-9-1-16,-7 1 0,10-4 16,6 1-16,-8 2 15,-6 2-15,14-2 0,8-2 0,-9-1 16,-9-1-16,12 3 0,7 2 15,-7-1-15,-6-1 0,12-1 16,7-1-16,-9 0 0,-5 0 0,14 2 16,11 1-16,-14 1 15,-7 0-15,13-1 0,12 1 16,-12-3-16,-7-2 0,13 1 0,9 0 16,-13 3-16,-7 1 0,8-1 15,7-1-15,-11-1 0,-6 1 16,11-1-16,9 0 0,-12 0 15,-7 3-15,7 2 0,6-1 16,-13 1-16,-7 1 0,11-2 16,9-2-16,-13-1 0,-9-1 0,8 3 15,7 2-15,-15 0 16,-10-2-16,5 0 0,5 0 16,-10-2-16,-7-1 0,7 1 0,4 2 15,-10 2-15,-7 0 0,5 2 16,5 2-16,-10-5 0,-5-2 15,4 1-15,4 2 0,-9 3 16,-5 1-16,2-1 0,0-2 16,-8 1-16,-5 0 0,2 3 15,1 0-15,-10 7 0,-8 3 16,-18-6-16,-11-3 0,-8-3 0</inkml:trace>
  <inkml:trace contextRef="#ctx0" brushRef="#br0" timeOffset="24498.8817">16862 3038 0,'0'0'0,"0"0"0,0 0 16,0 0-16,0 0 0,24 2 15,-24-2-15,0 0 0,24 3 0,-24-3 16,22-1-16,-10 1 0,0 3 16,1-2-16,1 2 15,2-2-15,-1 1 0,3-1 0,1 2 16,0-3-16,1 1 0,1-1 16,2 2-16,6-1 0,-1-2 15,-1-1-15,1 1 0,0 1 16,1 1-16,0-1 0,-1 2 15,0-4-15,0 1 0,7 1 16,2 1-16,-3-1 0,-3 0 0,2-1 16,2 0-16,-3-1 15,-2 4-15,0-2 0,0-2 16,0 1-16,1 1 16,4-1-16,-1-1 0,-7 1 0,-2-2 0,8 3 15,2 0-15,-4-1 0,-3-1 16,-1 1-16,2 1 0,-2 0 0,0 1 15,-1-2-15,2-2 16,-8 3-16,-1 1 0,5-1 16,1-1-16,-5 0 0,0-1 15,0 1-15,0 0 0,-2 2 16,-1 2-16,0-2 0,1-2 0,0-1 16,0 4-16,1-2 0,0 0 15,-3 0-15,1-2 0,0 2 16,-1 0-16,0 2 0,-2-2 15,2 2-15,3 0 0,-3-2 0,-2 0 16,1-1-16,1 1 16,-1 0-16,1 0 0,0 0 15,1 0-15,0 1 0,2-1 0,0 1 16,0-1-16,-2 0 0,1 0 16,1-1-16,0 1 0,0 0 15,0 0-15,1 1 0,1-1 16,-1 0-16,-2 0 0,3 0 15,2 0-15,-1 0 0,0 1 0,5 0 16,-2 0-16,0-1 16,-1-1-16,1 1 0,2 0 15,-2-2-15,-2 0 0,0 1 16,0 1-16,-1 0 0,1-1 0,1 1 16,1 1-16,-2 0 0,-2-1 15,0 0-15,0 1 0,-1 0 0,-1-2 16,1 1-16,-1-1 15,-1 2-15,-3 0 0,0-1 16,-2-1-16,-4 0 0,-1 1 0,-2 0 16,0 0-16,-2 1 15,-1 0-15,-3-1 0,2 2 0,-5-1 16,-1-1-16,0 1 0,-3-1 16,-2 2-16,-1-1 0,-2-1 15,-1 0-15,-2 0 0,0 0 16,-7 1-16,-2 0 0,-1-1 0,2-1 15,-1 0-15,-1 1 16,-2 0-16,0 0 0,-1 1 16,-2 0-16,-4-1 0,2-1 0,-2 0 15,-2 0-15,4 2 0,3 1 16,-3-1-16,-2-2 0,1 0 16,2 0-16,-3 0 0,-4 1 15,2 0-15,1 0 0,-9 0 16,-1 1-16,4 0 0,1-2 0,-2 1 15,-2 0-15,2 0 0,2 0 16,-8 0-16,-3 1 16,6 0-16,3 0 0,-4 0 15,-4 2-15,6 0 0,3 0 0,-4-1 16,-4-2-16,6 2 0,5 1 16,-6-3-16,-4-1 0,6 0 15,6-2-15,-10 5 0,-3 0 16,12-1-16,3-2 0,-9-1 15,-3-2-15,11 4 0,3 4 0,-8-6 16,0-2-16,8 0 0,1 1 16,-4 1-16,0 1 0,7-1 15,0-1-15,1 0 16,-1 0-16,2 1 0,0-1 0,0 1 16,-1-1-16,1 1 0,0-2 15,3 3-15,1 0 0,6 1 16,0 1-16,2 1 0,1-1 15,3 1-15,2-1 0,1-1 16,2-1-16,2 1 0,0 1 0,3-1 16,6 0-16,1 0 15,1 0-15,7-1 0,3-1 16,5 1-16,2-1 0,5 2 0,3 1 16,10 0-16,0 0 0,6-1 15,6-2-15,9 2 0,-1 2 16,3-2-16,3 0 0,6 2 15,-6-1-15,12 2 0,0 0 16,-22 0-16,-17-2 0,-13 0 0</inkml:trace>
  <inkml:trace contextRef="#ctx0" brushRef="#br0" timeOffset="28483.0786">22406 2986 0,'0'0'0,"0"0"0,0 0 0,0 0 15,0 0-15,22-4 0,-22 4 0,0 0 16,20-7-16,-20 7 0,0 0 16,21-9-16,-21 9 0,16-6 15,-7 3-15,-1 1 0,1 0 16,1-1-16,0 2 0,1-1 15,1 0-15,0 1 0,1-1 16,0 2-16,-1 0 0,1-1 16,0-2-16,2 2 0,-1 2 0,2-1 15,2-1-15,-1 1 0,-1 1 16,0 0-16,-1 1 0,0-1 16,2-2-16,4 1 0,0 0 15,0 1-15,1 1 0,-1-1 16,-1 1-16,1 0 0,0 2 15,1-1-15,1 3 0,0-4 16,-1 0-16,-1-2 0,0 0 16,1 1-16,2 2 0,0-2 15,2 3-15,-3-2 0,-2 1 0,1-2 16,1 0-16,1 0 0,1 1 16,4 0-16,1 0 0,-2-2 15,-3 0-15,1 2 0,2 0 16,0-1-16,-1 0 0,0-3 15,-3-3-15,2 4 0,3 2 0,0-2 16,-1-1-16,-2-2 16,-3-1-16,2 1 0,3 2 15,-2-1-15,1 1 0,-2 0 16,0-2-16,1 2 0,1 0 0,1 1 16,-2 0-16,0 0 0,-1-1 15,0 1-15,1 0 0,-1 2 16,2 3-16,-1-3 0,0-2 15,1 0-15,0 2 0,-1-2 16,-1-1-16,-2 2 0,-1-1 0,3 0 16,0 0-16,0 1 15,2 0-15,-2 1 0,-1 1 0,0 0 16,-1-2-16,2 0 0,0 1 16,1 0-16,-1-1 0,-2 0 15,0 0-15,2 2 0,0 2 16,0 0-16,1-1 0,-2 0 15,-1 0-15,0-3 0,1-2 16,1 2-16,1 2 0,0 0 16,-1-1-16,-2-1 0,-1-1 0,2 2 15,2 0-15,-1 3 0,-1-1 16,1-4-16,-1-4 0,0 4 16,2 2-16,0-1 0,1 2 15,-2-4-15,-2 0 0,1 0 16,1 1-16,0 1 0,1 1 15,1-1-15,-2-1 0,2 1 16,0 2-16,1 0 0,-1 1 16,-1-2-16,-3-2 0,2 1 15,2 1-15,-1-1 0,1 1 0,-2 0 16,0-1-16,0-1 0,-2-1 16,2 2-16,1 2 0,-1-1 15,-3 0-15,0 1 0,0 0 16,0-1-16,0-1 0,1 2 15,1 0-15,1-1 0,-2-1 0,-1-1 16,-2 0-16,2 1 0,1 0 16,-1-1-16,0-1 15,0 4-15,-1 0 0,0-2 16,-1 0-16,1 0 0,0 2 0,1 1 16,0-2-16,-1 0 0,-3-1 15,1 0-15,1-1 0,0 1 16,1 0-16,1 0 0,0 0 15,-2 1-15,-1 2 0,-1-2 16,1-1-16,1 1 0,1 1 0,-1 0 16,1-2-16,-3 0 0,1 0 15,-4 0-15,2 1 16,1-1-16,0 1 0,0 1 0,0 0 16,-2 2-16,1-1 0,-1 0 15,1-1-15,-2-1 0,1-1 16,0 3-16,2-1 0,0 0 15,-1 1-15,1-1 0,-2-1 16,2 1-16,0 0 0,-1-1 16,1 1-16,0-1 0,-1 0 0,0 0 15,-1 0-15,1 0 0,-1 1 16,1-1-16,-1 2 16,1-1-16,1 0 0,-1 1 0,1-1 15,-1 0-15,1 0 0,0-1 16,-2 0-16,2 2 0,0-1 15,-1-1-15,2 1 0,0 0 16,1 2-16,-2-1 0,0-2 16,-2 2-16,2-2 0,0 0 0,-1 0 15,2 0-15,1 0 0,0 1 16,-1-1-16,-1 2 0,1-2 16,0 0-16,0 1 0,0 0 15,1-2-15,0 1 0,0 0 16,1 1-16,0-2 0,0 1 15,0 2-15,1 1 0,0-2 0,0 1 16,0-1-16,0-1 0,-1-1 16,2 0-16,1 2 15,4-1-15,-3 1 0,1-1 16,-1-2-16,-1 1 0,-1-1 0,3 1 16,0 1-16,-2-1 0,-2 1 15,2-1-15,-1-1 0,1 2 16,1 1-16,1-1 0,-1 0 15,-2-2-15,-1-2 0,4 3 16,0 0-16,1 1 0,-1 2 0,0-3 16,2-2-16,0 1 0,0 3 15,0-1-15,-1 2 0,0-4 16,-1-2-16,3 1 0,1-1 16,-2 2-16,0 0 0,1-1 15,-1-1-15,2 3 0,1 1 16,-1-2-16,-1-3 0,1 2 15,1-1-15,5 0 0,0 0 16,-3 1-16,-1 0 0,1 0 16,0 1-16,-1-3 0,-1 0 0,1 1 15,2 2-15,-1 0 0,0 1 16,-2 0-16,0 0 0,1 0 16,1 0-16,0 0 0,-1 0 15,-1-2-15,0 1 0,1 0 16,1 0-16,-1 1 0,-3 1 15,2 0-15,0 0 0,-1-1 16,-1 0-16,-2 0 0,1-1 16,-1 0-16,0 1 0,-2 0 0,-1 0 15,-3-1-15,-1 0 0,-1 1 16,0 1-16,-5 0 0,0-1 16,1 1-16,0-1 0,-1 1 15,0 1-15,-2-1 0,-1 1 16,0 1-16,-1 2 0,-4-2 15,0-1-15,-2 0 0</inkml:trace>
  <inkml:trace contextRef="#ctx0" brushRef="#br0" timeOffset="34420.3374">2368 3832 0,'0'0'0,"0"0"15,0 0-15,0 0 0,0 0 0,0 0 16,0 0-16,0 0 0,0 0 16,26 6-16,-26-6 15,0 0-15,0 0 0,25-1 0,-25 1 16,0 0-16,0 0 0,27 0 16,-27 0-16,0 0 0,27 2 0,-15-2 15,0 2-15,-2-1 16,0 2-16,2-2 0,-1 0 15,1-1-15,2 1 0,0 0 16,1 0-16,-2 1 0,-1-1 0,3 0 16,-1 0-16,2 0 0,-3 0 15,0 1-15,1-1 0,1 2 16,-1-2-16,0 0 0,4 0 16,-1 1-16,-1 3 0,5-2 15,1-2-15,-3 0 0,0 1 0,3-2 16,0 0-1,0 1-15,-2 0 0,-2 0 0,4 0 16,-3-1-16,0 0 0,3 1 16,0 0-16,1-1 0,-1 1 0,0 0 15,0 0-15,0 1 0,-2-2 16,8 2-16,-2 1 0,1-3 16,-4-1-16,1 0 0,1 0 15,-1 0-15,0 2 0,1-2 16,2 0-16,-2-1 0,-1 0 0,2-1 15,2 1-15,-1 1 0,-2-2 16,0 2-16,2 2 16,-5-1-16,1-2 0,2 2 15,3 1-15,-3 0 0,-2-1 0,3 0 16,1-1-16,0 2 0,-3 1 0,1-1 16,2 0-16,-2 1 15,2 1-15,5-2 0,1 0 16,-8-2-16,-2 0 0,7 1 15,1 0-15,-6 0 0,1-1 0,2 1 16,3 2-16,-2-2 0,0 0 16,-1 1-16,4 1 15,-3-1-15,-2 2 0,2-2 0,2 1 16,-1-1-16,-2 2 0,1-3 16,0-4-16,0 4 0,0 1 15,1 2-15,0 1 0,-4-5 16,-3-2-16,7 3 0,3 2 15,-4 0-15,-4 1 0,3-2 16,3-1-16,-5 0 0,2 0 0,0 2 16,3 1-16,-6-3 0,-3-3 15,7 0-15,3-3 16,-4 6-16,-2 3 0,2 0 0,0-3 16,-2 0-16,-1-2 0,2 4 15,1 2-15,-5-2 0,-3-4 0,6 2 16,2 2-16,-2-4 15,-3-1-15,0 2 0,0 2 16,-1 1-16,-1 3 0,3-2 16,4-2-16,-3 0 0,-3 1 0,1 0 15,1-1-15,-6 0 0,2 2 16,3-3-16,2-3 0,-7 2 16,1 1-16,-2 0 0,-1-2 15,2 1-15,0 1 0,3-1 16,1-2-16,-2 1 0,0 5 0,-1-2 15,0-1-15,-3 1 0,2-1 16,2 1-16,-2 0 16,1-2-16,-2-1 0,-1 2 0,2 2 15,-4 0-15,2-1 0,1-1 16,0-2-16,-1 1 0,2 0 0,-1 1 16,0 0-1,-4 1-15,1 2 0,-1-3 0,0-2 16,0 2-16,2 2 0,0-2 15,1 0-15,-2-2 0,0 1 0,2 1 16,-3 3-16,0 0 0,0-1 16,-1-1-16,-1-2 15,3 1-15,-2 0 0,3 1 0,2-1 16,-1 0-16,0 0 0,-1 1 16,1 2-16,-3-2 0,-1-1 15,0-1-15,1-2 0,-2 2 16,4 1-16,-1 1 0,4-1 15,-3 0-15,-2-1 0,3 1 16,-3 0-16,0 0 0,2-1 0,-2 1 16,2 0-16,-2 0 0,0 0 15,2 1-15,0-1 16,2 1-16,-4-1 0,2-1 0,-1 0 16,-1 0-16,1 0 0,-1 1 15,1-2-15,0 2 0,1 2 0,-1-2 16,1 0-16,0-2 15,-3-1-15,0 3 0,0 1 16,0-1-16,1-1 0,0 1 16,0 0-16,-1 0 0,-2 0 0,3-2 15,2 0-15,-1-2 0,-1 2 16,1 2-16,-2 0 0,2 0 16,-3 0-16,1-1 0,0-1 15,0 1-15,-1 0 0,3 0 16,0-3-16,0 3 0,-1 2 0,1 0 15,1 0-15,-2-1 0,-1-3 16,-1 2-16,4 1 16,-3-1-16,1 1 0,1-3 15,1-1-15,-2 2 0,-1 1 0,1 0 16,0 1-16,0-4 0,-2 0 16,2 1-16,-1 0 0,1 1 15,0 0-15,1-1 0,0 1 16,-2 0-16,1 0 0,-2 0 15,4 0-15,-4 1 0,0-1 0,0 1 16,1 0-16,-3 1 0,-1-1 16,2 1-16,0-1 15,0 1-15,0-1 0,1 1 0,1-2 16,-1 2-16,0-1 0,0 1 16,-1-1-16,0 0 0,-1 0 0,1 0 15,1-1-15,0 1 16,-1 1-16,0 0 0,0 0 15,0 0-15,0-1 0,0 1 16,-1 1-16,1-1 0,-1-1 0,0 1 16,1 1-16,-1-1 0,-2 0 15,1 0-15,0 1 0,-1 1 16,0-1-16,1 0 0,0-2 16,-2 0-16,1-1 0,0 2 15,0-1-15,1 1 0,-4-1 0,3 1 16,1 0-16,-2 0 15,1 0-15,0-2 0,-1 2 16,1 0-16,-2 0 0,2 2 16,0-2-16,-1 0 0,0 0 0,-1-2 15,0 1-15,-1 0 0,0 0 16,1 1-16,-2-1 0,0 0 16,0 1-16,-1-2 0,1 2 15,-2-1-15,1 1 0,-2 0 16,3-1-16,-3 1 0,2 0 0,-2 0 15,2 0-15,-2 0 16,0 0-16,0 0 0,0 0 16,0 0-16,0 0 0,0 0 15,4-3-15,-4 3 0,0 0 0,0 0 16,0 0-16,0 0 0,8 3 16,-8-3-16,5 2 0,-5-2 15,0 0-15,6 2 0,-6-2 16,0 0-16,7 0 0,-7 0 15,0 0-15,8-3 0,-8 3 0,5 0 16,-5 0-16,9-1 0,-9 1 16,9 0-16,-9 0 15,10-1-15,-5 0 0,1 0 16,-1 1-16,1-1 0,-2 1 0,2 0 16,-1 0-16,1 0 0,-1 1 0,1-1 15,-1-2-15,1 2 16,-1 2-16,1-1 0,1-1 15,-1 0-15,-1-1 0,2 0 16,1 0-16,-1 0 0,1 1 0,1 0 16,0 1-16,0-1 0,-1-1 15,1 1-15,1 1 0,-1-1 16,0-1-16,0 1 0,1 0 16,-2 0-16,1 0 0,1 0 15,1-1-15,0 1 0,-1 0 0,1 1 16,0-1-16,0 0 15,-1 0-15,1 0 0,1 0 16,0 1-16,-1 0 0,2 0 16,1-2-16,-2 1 0,1 1 0,2-1 15,-1-1-15,0 1 0,-1 1 16,2-1-16,-1-1 0,0 0 16,1 1-16,4-1 0,-1 1 15,-2 0-15,-1 0 0,5-1 16,0-1-16,-1 2 0,-3 2 0,3-2 15,1-2-15,0 2 0,-1 0 16,1 2-16,1 1 16,-2-2-16,-1-2 0,1 0 15,2 0-15,-1 0 0,0 2 0,1-2 16,1-1-16,-1 2 0,-1 2 0,2-2 16,1-2-16,0 1 15,-1 0-15,7 1 0,0 0 16,-3-1-16,-2-1 0,3 0 15,1 1-15,-2 2 0,-3 0 0,1-1 16,2-2-16,-2 2 0,-2-1 16,3-1-16,3 0 15,-3 1-15,0 2 0,2-2 16,0 1-16,-1-1 0,-2 0 0,1-1 16,2 0-16,-2 1 0,1 2 0,0 0 15,2-1-15,-2 1 16,-2-1-16,7-1 0,2-2 15,-8 1-15,-2 0 0,5-1 16,2 2-16,-5 1 0,1 0 0,5 1 16,0 0-16,-4 1 0,-2-2 15,3-2-15,2 1 0,-3 0 16,-1 0-16,1 0 0,2 0 16,-1 1-16,-3 0 0,4-2 15,1 1-15,-2 2 0,-3 3 0,3-4 16,2-1-16,-3 0 15,-1 0-15,0-1 0,3 1 16,-3-2-16,0 1 0,1 0 16,2 2-16,-3 0 0,-2 1 0,4-1 15,3 0-15,-4 1 0,-1 0 16,1-1-16,2-1 0,-3 1 16,0 0-16,1-1 0,4-3 15,-3 4-15,-3 1 0,4-2 16,3-1-16,-2 0 0,-3 1 0,2 0 15,2-3-15,-3 3 16,-1 2-16,1-1 0,2-1 16,-2-1-16,-3-3 0,4 4 0,1 2 15,-3-2-15,-3-1 0,5 0 16,2-3-16,-2 1 0,-3 1 16,1 2-16,0 2 0,-3-2 15,-2 0-15,6 2 0,3 3 16,-5-3-16,-1-3 0,0 0 15,1-3-15,-1 5 0,-2 3 0,1-2 16,2 1-16,-2-2 0,-3-2 16,3 3-16,2 2 15,0 0-15,-3 0 0,2-2 16,2-4-16,-1 0 0,1 0 0,0 3 16,3 2-16,-5 1 0,-2 0 15,4-1-15,1 0 0,1-1 16,-1 1-16,-1-4 0,2 0 15,-3 1-15,1 2 0,2 3 16,1-1-16,-1 1 0,-2-2 0,1 1 16,3-3-16,-2 1 0,-3 0 15,4-1-15,2 1 0,-1-1 16,-3 1-16,3-2 0,2-1 16,-2 3-16,-2 0 0,2 0 15,2-2-15,-3 2 0,-3 2 0,3-2 16,3 2-16,-2-4 15,-2-2-15,0 1 0,2 0 16,-3 3-16,-3 1 0,0 0 16,2 1-16,-3-2 0,-2 0 0,1 0 15,1 2-15,-5-2 0,-1 1 16,0 1-16,-1 0 0,-2 0 16,-3-1-16,-1-1 0,0 0 15,-2-1-15,-2 0 0,1 0 16,0 1-16,-2 0 0,0 2 0,-3-2 15,1-1-15,-2 2 16,0 0-16,-2 1 0,-1 2 16,-1-2-16,-3 1 0,-1-2 0,-4 2 15,2 0-15,0-2 0,2 0 16</inkml:trace>
  <inkml:trace contextRef="#ctx0" brushRef="#br0" timeOffset="48794.6351">12216 8896 0,'0'0'0,"0"0"0,0 0 0,0 0 16,0 0-16,0 0 0,0 0 15,-25-6-15,25 6 0,0 0 16,-20 7-16,20-7 0,0 0 0,-30 14 16,16-7-16,0 2 0,-1-1 15,0 3-15,-1 0 16,0 0-16,-1 0 0,0 2 0,-2 1 16,-5 5-16,1 0 0,1 1 15,0 1-15,1 1 0,1-2 0,-5 8 16,2 2-16,1-4 15,1-3-15,3 3 0,1 0 16,4 2-16,2 0 0,2-1 16,2 0-16,4-1 0,2-2 0,5-1 15,5 1-15,3-2 0,3-1 16,4 0-16,5 0 16,2-2-16,3-2 0,10 1 0,6 0 15,-1-2-15,-1-3 0,4 1 16,4-1-16,3 0 0,-3 0 15,4-3-15,3-3 0,-4-2 16,-4-2-16,7-4 0,-1-4 16,-3-1-16,-3-2 0,-4-1 0,-1-2 15,-5-1-15,-5 1 0,1 0 16,-1 0-16,-3-7 0,-4-4 16,-1-2-16,-2-2 0,-4 3 15,-2 1-15,-3-3 0,1-2 16,-8 3-16,-4-2 0,-5-3 15,-3-2-15,-5 0 0,-3 4 0,-7-4 16,-6-1-16,1 2 16,1 2-16,-6 0 0,-7 1 15,1 2-15,1 1 0,-11-1 16,-4 0-16,10 6 0,3 2 0,-13-3 16,-2 3-16,2 4 0,3 1 15,0 3-15,1 1 0,4 2 16,5 0-16,-3 4 0,0 0 15,7 5-15,5 1 0,4-1 16,3-3-16,4 1 0,2 1 0,1-1 16,1-1-16,3 1 0,3-1 15,2 1-15,1 1 16,2-2-16,-1 4 0,1-4 16,-2 1-16,2-1 0,-2 0 0,2 0 15,-3 0-15,3 0 0,0 0 16,0 0-16,0 0 0,0 0 15,0 0-15,0 0 0,0 0 16,0 0-16,0 0 0,0 0 16,-2 1-16,0 1 0,-1 0 0,-3 1 15,-1-2-15,0-1 16,1 1-16,1-1 0</inkml:trace>
  <inkml:trace contextRef="#ctx0" brushRef="#br0" timeOffset="62856.5358">3069 9793 0,'0'0'0,"0"0"0,0 0 15,0 0-15,0 0 0,0 0 0,26-11 16,-26 11-16,25-4 0,-25 4 15,29-3-15,-11 3 0,1 1 16,3 0-16,3 1 0,2-1 16,2 0-16,10 1 0,5 0 15,2 0-15,3-1 0,15 1 16,-1 1-16,3 1 0,-2-2 0,15 0 16,1 0-16,11-1 0,0-1 15,0 0-15,4 0 0,11-1 16,-4 2-16,42 2 0,-12 1 15,-13-7-15,-6-5 0,2 6 16,2 2-16,-6 0 0,-1-1 16,-5-2-16,-1 0 0,-6-3 15,-1 0-15,2 0 0,2 1 16,-9-1-16,-3 0 0,-5 2 16,-4-1-16,-11 2 0,-8 0 0,-5 1 15,-3 0-15,-7-2 0,-6 0 16,-12 1-16,-10 2 0,-4 0 15</inkml:trace>
  <inkml:trace contextRef="#ctx0" brushRef="#br0" timeOffset="82699.4044">7004 9137 0,'0'0'0,"0"0"16,0 0-16,6 26 0,-6-26 15,6 30-15,-5-8 0,1 5 16,-1 3-16,-2 9 0,-1 3 15,-2-3-15,-3 0 0,-1 3 16,2-2-16,-2-6 0,0-6 0,-2 3 16,0-2-16,1-10 0,-4-5 15,4-8-15,-3-8 0,5 1 16,0-1-16,1 1 0</inkml:trace>
  <inkml:trace contextRef="#ctx0" brushRef="#br0" timeOffset="82980.5794">6992 9103 0,'0'0'0,"0"0"0,0 0 15,32-12-15,-18 9 0,1-3 0,3 0 16,1-1-16,2 1 0,4-2 16,2-1-16,-3 3 0,-2 0 15,0 3-15,0 0 0,-4 4 16,-1 3-16,2 6 0,-2 3 15,-3 4-15,-1 3 0,-3 9 16,-2 5-16,-3 0 0,0 1 0,-4 4 16,-2 3-16,-1 4 15,-2-2-15,-2-2 0,-3-1 16,2-6-16,4-5 0,-5-4 0,0-2 16,2-4-16,-3-5 0,-1-1 15,-1-3-15,-3-5 0,-6-2 16,1-7-16,1-3 0,6 1 0,2 1 15,3 1-15</inkml:trace>
  <inkml:trace contextRef="#ctx0" brushRef="#br0" timeOffset="83136.8848">7031 9307 0,'0'0'0,"0"0"16,0 0-16,0 0 0,24-5 15,-24 5-15,26-7 0,-26 7 16,36-9-16,-14 4 0,1 0 15,-1 2-15,0 1 0,4-1 16,2 1-16,-4 1 0,-1 2 0,-4 0 16,-5-1-16,0 1 0</inkml:trace>
  <inkml:trace contextRef="#ctx0" brushRef="#br0" timeOffset="83261.8179">7126 9411 0,'0'0'0,"0"0"0,0 0 16,0 0-16,0 0 0,0 0 15,0 0-15,0 0 0,0 0 0,28 9 16,-28-9-16,38-6 16,-16 0-16,-22 6 0,36-8 15,-22 4-15</inkml:trace>
  <inkml:trace contextRef="#ctx0" brushRef="#br0" timeOffset="83433.6754">7732 8903 0,'0'0'0,"0"0"0,0 0 16,0 0-16,0 0 0,20 15 0,-20-15 16,7 20-16,-7-20 0,6 20 15,-6-20-15,4 17 0</inkml:trace>
  <inkml:trace contextRef="#ctx0" brushRef="#br0" timeOffset="83777.4346">7449 9200 0,'0'0'0,"0"0"0,0 0 16,0 0-16,30 0 0,-30 0 0,32-3 15,-32 3-15,35-4 0,-14 0 16,2 0-16,1 1 0,-2 2 15,3-2-15,-2 3 0,-2-1 16,-4-2-16,-1 1 0,-2 3 16,-1 2-16,-3 3 0,-4 5 0,-1 3 15,-2 2-15,-2 3 0,-1 5 16,-1 5-16,-1 0 0,-1 0 16,1 5-16,-1-1 0,2-4 15,-2-2-15,0-3 0,1-3 16,0-2-16,0-3 0,-2-3 15,2-2-15,-1-2 0,0-2 0,-4-3 16,-4-1-16,-1-1 16,0 0-16,-2-6 0,0-3 15,2 0-15,1 3 0,2-2 0</inkml:trace>
  <inkml:trace contextRef="#ctx0" brushRef="#br0" timeOffset="84168.0154">7494 9315 0,'0'0'0,"0"0"16,0 0-16,0 0 0,0 0 0,0 0 15,0 0-15,0 0 16,25 18-16,-25-18 0,0 0 16,12 32-16,-12-32 0,2 32 15,-3-11-15,-1 0 0,-2 0 0,2-3 16,0-1-16,1-2 0,0-1 16,4-2-16,5-2 0,0-8 15,1-4-15,4-4 0,1-4 16,8-3-16,2-2 0,6-3 15,4-4-15,8-4 0,-2 4 0,-2 0 16,0 1-16,-2 2 0,-5 3 16,-7 5-16,-5 3 15,-8 2-15,-5 2 0,-9 3 16,-4 2-16,-7 5 0,-3 3 0,-5 5 16,-5 3-16,4 1 0,2 1 15,-2 3-15,3-1 0,5-4 16,4 0-16,6 0 0,6 0 15,4-6-15,2-1 0,5-1 16,7-2-16,2-2 0,1-2 0,3-1 16,1-2-16,2-2 15,-1-1-15,4-3 0,-2-2 0,-7 1 16,0-1-16,-3 1 16,-4 2-16,-2 2 0</inkml:trace>
  <inkml:trace contextRef="#ctx0" brushRef="#br0" timeOffset="84386.7987">8231 9238 0,'0'0'0,"0"0"0,0 0 16,29-7-16,-14 5 0,3-1 0,3 1 15,6-1-15,1 0 0,1 0 16,5-1-16,-5 0 0,-1-2 0,2 1 15,-5-1-15,-4 1 16,-3 1-16,-6 0 0,-5-1 0,-3 2 16,-1 1-16,0 1 0</inkml:trace>
  <inkml:trace contextRef="#ctx0" brushRef="#br0" timeOffset="84605.5679">8391 9078 0,'0'0'16,"0"0"0,0 0-16,4 28 0,-4-28 0,3 33 0,-4-9 0,-2 2 15,0 4-15,-5 13 16,1 2-16,1-3 0,1-1 0,-2 3 16,0-6-16,3-9 0,0-7 15,1-3-15,1-3 0,1-5 16,2-2-16,-1-2 0,0-2 15,0 1-15</inkml:trace>
  <inkml:trace contextRef="#ctx0" brushRef="#br0" timeOffset="84777.3931">8709 9058 0,'0'0'0,"10"-2"0,5-1 16,3 1-16,3 1 0,10-3 15,4-2-15,-3 1 0,2 2 0,3 2 16,-2 1-16,-3-1 0,-2 0 16,-2 0-16,-4 1 15,-7 0-15,-3-2 0,-4 1 0,-2 0 16,-1 1-16</inkml:trace>
  <inkml:trace contextRef="#ctx0" brushRef="#br0" timeOffset="84964.8535">8751 9194 0,'0'0'16,"0"0"-16,0 0 0,-3 30 0,1-16 15,1 5-15,-3 3 0,2-1 16,1 0-16,-1 4 0,0-4 16,-1-2-16,2-4 0,1-2 15,1-7-15,1-2 0,-1-2 16,-1-2-16,2 5 0,-2-5 15</inkml:trace>
  <inkml:trace contextRef="#ctx0" brushRef="#br0" timeOffset="85574.2017">8757 9200 0,'0'0'15,"0"0"-15,0 0 0,0 0 0,0 0 16,0 0-16,33-6 0,-33 6 16,30-5-16,-14 3 0,2-1 15,2 1-15,2 1 0,0 1 16,0-3-16,0 2 0,-1-1 0,6 2 15,1 2-15,-3-1 0,0 0 16,-3 2-16,-3 3 0,-2 0 16,-3 2-16,-2 1 15,-2-1-15,-1 3 0,-2 0 0,-3 0 16,-2 1-16,-1 0 0,1 1 16,-5 0-16,-2-1 0,-4-1 15,-2 0-15,-2 0 0,-3-1 16,0-1-16,-2 0 0,-3-1 15,-3 1-15,1-5 0,0-1 0,1-2 16,1-1-16,-8-1 0,4-3 16,0-3-16,1-2 0,5-2 15,4-1-15,2 2 0,2 0 16,3 0-16,3 2 0,3 1 16,4 2-16,3-2 0,4 1 15,3 2-15,2-2 0,3 2 16,-1 0-16,4 2 0,2-1 15,-1 1-15,0 1 0,-2 1 16,-3 0-16,-1 0 0,-3 0 0,-2 1 16,-1 1-16,-4 1 0,-3 0 15,-4 2-15,-6 2 0,-4-3 16,-3 1-16,-4 2 0,-1 0 16,0 2-16,1-1 0,-2 0 15,0-1-15,3 0 0,5-1 16,-3 2-16,6-3 0,7 1 15,3-1-15,5-1 0,3 0 16,3-2-16,3 0 0,3-2 0,4-2 16,1 0-16,1-3 0,2 1 15,-3 1-15,3-5 0,-2 0 16,-4-1-16,-2 1 0,-4 0 16,-2-2-16,-2 4 0,-2 0 15,-1 1-15</inkml:trace>
  <inkml:trace contextRef="#ctx0" brushRef="#br0" timeOffset="85824.2016">8917 8915 0,'0'0'0,"0"0"0,0 0 0,3 24 0,-3-24 0,1 33 16,-2-6-16,0 2 15,0 1-15,-1 11 0,-2 2 16,2-3-16,0-3 0,-1 2 0,0-5 16,2-5-16,0-4 0,0-5 15,1-3-15,0-4 0,0-2 16,0-8-16,0-3 0,1-9 16,-1-2-16,0 2 0,0 0 15,0 2-15</inkml:trace>
  <inkml:trace contextRef="#ctx0" brushRef="#br0" timeOffset="85980.4414">9213 8976 0,'0'0'0,"0"0"0,0 0 0,0 0 16,0 0-16,18 14 0,-18-14 16,10 21-16,-7-9 0,0 4 15,-2 2-15,-1 1 0,-1 1 16,-3 1-16,-3 1 0,-1 4 15,-1-5-15,0-3 0,2-3 0,2-2 16</inkml:trace>
  <inkml:trace contextRef="#ctx0" brushRef="#br0" timeOffset="86199.1843">8695 9564 0,'0'0'0,"0"0"0,0 0 0,0 0 16,0 0-16,0 0 0,24 10 15,-24-10-15,32 1 0,-32-1 16,45-3-16,-17 0 0,2-1 0,3 0 16,-1 0-16,8-3 0,-3 1 15,-2 2-15,-2-1 0,0 0 16,-6 1-16,-6 2 0,-5 0 16,-3-1-16,-5 2 0,-2-2 15,-1 2-15,-1 0 0</inkml:trace>
  <inkml:trace contextRef="#ctx0" brushRef="#br0" timeOffset="86433.6113">9042 9450 0,'0'0'0,"0"0"0,0 0 16,0 0-16,0 0 0,0 0 16,20 26-16,-20-26 0,7 28 15,-4-10-15,-1 3 0,1 1 16,-2 2-16,-1 1 0,0-1 15,0 5-15,-1-3 0,-2-2 16,1-2-16,0-4 0,0-2 0,-3-2 16,-1 0-16,-2-2 0,-1-1 15,-4-3-15,-5-2 0,1-1 16,0-1-16,3-1 0,2 1 16,2-2-16</inkml:trace>
  <inkml:trace contextRef="#ctx0" brushRef="#br0" timeOffset="86542.9397">8783 9679 0,'0'0'16,"0"0"-16,0 0 0,0 0 0,0 0 16,34 2-16,-34-2 15,35 2-15,-14 0 0,1-1 0,1 1 16,-2 0-16,-4 0 0,-1-1 16</inkml:trace>
  <inkml:trace contextRef="#ctx0" brushRef="#br0" timeOffset="116854.0186">13447 8663 0,'0'0'0,"10"-2"0,5 0 0,2 0 16,1-2-16,10 0 0,4 1 15,-1-1-15,-3 1 0,5 0 0,-3 2 16,-3-3-16,-3 1 0,-2 0 15,-1 2-15,-5-1 0,-2 1 16,-3 0-16</inkml:trace>
  <inkml:trace contextRef="#ctx0" brushRef="#br0" timeOffset="117104.0793">13645 8449 0,'0'0'0,"0"0"0,0 0 16,0 0-16,6 26 0,-6-26 0,2 35 16,-1-12-16,0 4 0,-1 5 15,0 5-15,1 8 0,0-1 16,0 6-16,-1-3 0,0-5 16,1-6-16,-2 4 0,-1-2 15,-1-7-15,0-4 0,-4-4 0,-2-4 16,2-5-16,3-3 0,0-3 15</inkml:trace>
  <inkml:trace contextRef="#ctx0" brushRef="#br0" timeOffset="117244.6952">13429 8950 0,'0'0'0,"0"0"15,0 0-15,33-11 0,-15 7 0,5-3 16,4 0-16,8-4 15,0 1-15,11-4 0,3-1 0,-4 1 16,-3-1-16,-2 1 0,-10 3 16,-5 1-16</inkml:trace>
  <inkml:trace contextRef="#ctx0" brushRef="#br0" timeOffset="117416.5043">14092 8424 0,'0'0'0,"0"0"0,0 0 0,0 0 16,0 0-16,7 30 0,-7-30 15,5 27-15,-5-27 0,3 32 16,-2-16-16,0-1 0,0-2 0,0-2 16</inkml:trace>
  <inkml:trace contextRef="#ctx0" brushRef="#br0" timeOffset="117604.0594">14003 8654 0,'0'0'0,"0"0"15,0 0-15,0 0 0,32 2 0,-32-2 16,32-3-16,-12 1 16,2 1-16,1-1 0,2-1 15,0 0-15,0 0 0,6-3 16,-3-2-16,-5 2 0,-3 1 0,-4 0 15</inkml:trace>
  <inkml:trace contextRef="#ctx0" brushRef="#br0" timeOffset="117744.6126">14127 8724 0,'0'0'0,"0"0"15,0 0-15,0 0 0,-5 23 0,5-23 16,0 24-16,0-24 0,-1 26 15,1-11-15,1-2 0,2 0 16,0-2-16,0-1 0,1-2 16,-2-1-16</inkml:trace>
  <inkml:trace contextRef="#ctx0" brushRef="#br0" timeOffset="117916.4837">14319 8743 0,'0'0'15,"0"0"-15,0 0 0,0 0 0,-10 25 16,10-25-16,-12 27 0,5-10 16,0 0-16,0 1 0,-3 3 15,0-4-15,0-1 0,-1 1 16,2-2-16,1-2 0</inkml:trace>
  <inkml:trace contextRef="#ctx0" brushRef="#br0" timeOffset="118072.7557">13954 9017 0,'0'0'0,"0"0"0,0 0 0,36-4 15,-36 4-15,43-6 0,-10 2 16,5 0-16,3 0 0,16-2 16,4 1-16,-1-1 0,-10 0 0,-11 2 15</inkml:trace>
  <inkml:trace contextRef="#ctx0" brushRef="#br0" timeOffset="119275.7833">14673 9078 0,'0'0'0,"0"0"0,0 0 0,0 0 16,18 18-16,-18-18 0,0 0 16,16 20-16,-13-12 0,0-3 15,0-2-15,-1 0 0,0-1 0,-2-2 16</inkml:trace>
  <inkml:trace contextRef="#ctx0" brushRef="#br0" timeOffset="119510.2228">14892 8579 0,'0'0'0,"0"0"0,0 0 16,0 0-16,0 0 0,15 23 15,-15-23-15,10 28 0,-10-28 0,10 35 16,-6-13-16,-1-1 0,-1-1 15,1-3-15,1-2 0,-1 1 16,0-2-16,1-4 16,0-5-16,-2-2 0,0 1 0,1-2 15</inkml:trace>
  <inkml:trace contextRef="#ctx0" brushRef="#br0" timeOffset="119775.7877">14955 8604 0,'0'0'15,"0"0"-15,0 0 0,0 0 0,0 0 16,0 0-16,20-14 15,-20 14-15,21-7 0,-21 7 0,32-4 16,-15 4-16,2 0 0,0 0 16,-1 0-16,0 1 0,-2 1 15,1 2-15,-2 3 0,-7 0 16,0-1-16,-5 1 0,-2 3 16,-4 0-16,-3 2 0,-9 2 15,-4-1-15,1 2 0,0-1 16,-1 0-16,-2-4 0,4-1 0,2 0 15,1-1-15,3-2 0,8-2 16,3-4-16,10 0 0,4-4 16,7 1-16,4-2 0,6-1 15,6-4-15,-1 1 0,-6 2 0,-6 1 16</inkml:trace>
  <inkml:trace contextRef="#ctx0" brushRef="#br0" timeOffset="119994.498">15501 8556 0,'0'0'0,"0"0"0,0 0 15,-10 18-15,10-18 0,-12 27 16,4-5-16,-1 4 0,0 4 16,-3 11-16,0 3 0,1-2 15,0-4-15,-2 7 0,-1-3 16,3-7-16,1-5 0,-1-2 15,2-8-15,1-4 0,2-6 0,2-6 16,-1-5-16,2 0 0,1 1 16,0-1-16</inkml:trace>
  <inkml:trace contextRef="#ctx0" brushRef="#br0" timeOffset="120416.3657">15560 8533 0,'0'0'0,"0"0"0,0 0 15,28-10-15,-16 9 0,2 1 0,3-1 16,-2 2-16,-1-1 0,5 6 16,-1 2-16,-2 0 0,0-1 15,-5 2-15,-3 1 0,-4-1 16,-4 2-16,-6 1 0,-4 1 16,-3 1-16,-4-1 0,-5 2 15,-4-2-15,0 0 0,-1 1 0,-5 2 16,0-2-16,5-3 0,3-1 15,4-3-15,4-1 0,5-3 16,4 0-16,7-3 0,4 3 16,6-2-16,4-1 0,3-1 15,3-1-15,2 1 0,2 1 16,7 1-16,-1 1 0,-3 0 16,-2 1-16,0 2 0,-2 3 15,-2-1-15,-2 2 0,-4 0 16,-3 0-16,-5 1 0,-4 1 0,-6 3 15,-5 0-15,-2 2 0,-2-1 16,-2 4-16,-3 2 0,-2-3 16,-1 1-16,-2-1 0,-2 1 15,2-2-15,1-1 0,4-4 16,2-2-16,4-1 0</inkml:trace>
  <inkml:trace contextRef="#ctx0" brushRef="#br0" timeOffset="120588.2325">15577 8881 0,'0'0'0,"0"0"0,0 0 16,25 8-16,-25-8 0,24 14 15,-11-2-15,2 1 0,-1 2 0,7 5 16,2 1-16,-2-1 16,-2-1-16,-1-3 0,-2-3 15,-2-4-15,-1-3 0,-2-2 0,-3 0 16,0 0-16</inkml:trace>
  <inkml:trace contextRef="#ctx0" brushRef="#br0" timeOffset="121150.7016">16118 8448 0,'0'0'16,"0"0"-16,0 0 0,0 0 0,23 6 15,-23-6-15,0 0 16,20 22-16,-13-12 0,-4 4 0,-2 2 16,-2 1-16,-1 1 0,-5-1 15,-4 0-15,-4 1 0,-1-1 0,-1-2 16,-3-1-16,2-2 16,1-3-16,-2-1 0,-3 2 15,2-3-15,3-2 0,4 0 16,2-3-16,3 0 0,4-1 0,4-1 15,8-1-15,1 0 0,5-1 16,1 1-16,3 0 0,-1 0 16,2 1-16,0 1 0,1 1 15,-3 1-15,0 1 0,-4-1 16,-2 2-16,-2 1 0,-3 0 0,-8 4 16,-4 1-16,-4 0 15,-2-1-15,-4 3 0,-2 0 16,-3 0-16,-1 1 0,-6 0 0,2-2 15,2-2-15,6-2 0,2-1 16,4-1-16,3-3 0,3-2 16,6-1-16,7 0 0,3-1 15,5-2-15,2-1 0,5 0 16,-1 0-16,0 1 0,8 1 16,3 1-16,-5 4 0,-1 2 0,-4 2 15,-2 0-15,-4 2 16,-3 0-16,-4 2 0,-3 3 15,-5-1-15,-2-1 0,-3 2 0,-1 0 16,-3 0-16,-2-1 0,-1-1 16,0-2-16,-1-2 0,-1-3 15,3-1-15,1-1 0,3 0 0</inkml:trace>
  <inkml:trace contextRef="#ctx0" brushRef="#br0" timeOffset="121400.7291">16450 8476 0,'0'0'0,"0"0"15,0 0-15,0 29 0,0-29 0,-7 41 16,2-5-16,-2 4 16,-1 4-16,-2 19 0,-2 19 15,1-6-15,0-6 0,0 7 16,-1 3-16,2-15 0,4-11 0,-2-2 15,1-9-15,3-11 0,0-9 16,0-6-16,0-3 0,-3-8 16,-3-4-16,2 0 0,3-1 15,0 0-15</inkml:trace>
  <inkml:trace contextRef="#ctx0" brushRef="#br0" timeOffset="121666.3061">16858 8438 0,'0'0'0,"0"0"0,0 0 0,-12 36 16,4-20-16,-4 8 0,-4 8 15,-2 10-15,1 1 0,-1 9 16,3 1-16,4-8 0,2-5 0,4-1 15,2-7-15,3-7 16,3-4-16,4-6 0,5-7 0,5-1 16,3-1-16,-4-6 0,1-2 15,1-5-15,0-5 0,-2 2 16,-4 3-16,-2 0 0</inkml:trace>
  <inkml:trace contextRef="#ctx0" brushRef="#br0" timeOffset="121978.8085">16955 8649 0,'0'0'0,"0"0"0,0 0 0,0 0 15,0 0-15,0 0 0,29 1 16,-29-1-16,35 0 0,-35 0 16,38 0-16,-18 0 0,1 1 0,1-2 15,2 0-15,-2 0 0,-1 2 16,4 1-16,-4 1 15,-3 3-15,-1 1 0,-4 5 0,-2 4 16,-3 4-16,-3 1 0,-1 5 16,-4 2-16,-3 0 0,0 0 15,-4 1-15,-1-4 0,-1-4 16,0-2-16,0-1 0,0-2 16,-2-4-16,-1-2 0,0-5 15,-1-2-15,-1-3 0,-1-1 0,5-7 16,1-4-16,2 0 0,0 3 15,2 2-15</inkml:trace>
  <inkml:trace contextRef="#ctx0" brushRef="#br0" timeOffset="122181.9107">17225 8496 0,'0'0'0,"0"0"0,0 0 15,0 0-15,-3 29 0,3-29 16,-13 35-16,5-12 0,-3 5 0,-4 6 15,-2 3-15,-7 9 0,1-1 16,-4 3-16,0-5 0,5-7 16,3-5-16,1-1 0,2-5 15,4-8-15,2-4 0,4-7 16,-1-4-16,4-7 0,2-3 16,1 0-16,0 1 0,0 2 15</inkml:trace>
  <inkml:trace contextRef="#ctx0" brushRef="#br0" timeOffset="122385.0877">17675 8539 0,'0'0'16,"0"0"-16,0 0 0,27 25 16,-15-10-16,-1 1 0,-1 3 15,-2 3-15,-1 3 0,-4 7 16,-4 0-16,-7 0 0,-5 1 0,-15 7 15,-6-3-15,-7 0 0,-5 2 16,3-3-16,9-7 0,7-6 16</inkml:trace>
  <inkml:trace contextRef="#ctx0" brushRef="#br0" timeOffset="144010.5574">14905 3832 0,'0'0'0,"0"0"15,0 0-15,0 0 0,0 0 0,0 0 16,0 0-16,23-5 0,-23 5 16,0 0-16,22-3 15,-22 3-15,0 0 0,25-3 0,-15 5 16,0-2-16,-1-2 0,2 1 16,1 0-16,0 1 0,0 1 0,1-1 15,2 1-15,1 1 16,0-1-16,1 0 0,1 0 15,-1 0-15,0-1 0,6 0 16,1 0-16,-1 0 0,0 1 0,2-1 16,0 0-16,-1 0 0,-1 1 15,3 0-15,0-1 0,0 1 16,-2-1-16,8 1 0,1 2 16,-3-2-16,-2-1 0,2 0 15,1-1-15,0 1 0,-1 1 0,2 0 16,1 0-16,-1 0 15,0 1-15,6-1 0,1 0 16,-3 1-16,-2 0 0,4-1 16,3 0-16,-4-1 0,-3 1 0,5-1 15,3 2-15,-4-1 0,-1 1 16,10 1-16,3 1 0,-6-1 16,-4-2-16,4 1 0,3 0 15,-3 3-15,-3 2 0,4-5 16,5-2-16,-4 0 0,-2-2 0,13 3 15,6 2-15,-10-2 0,-6-1 16,3-2-16,4-1 16,-6 3-16,-6 0 0,26-1 15,-2-3-15,-28 3 0,-1 1 0,28 2 16,1 3-16,-25-6 0,-1-1 16,23 0-16,-1 1 0,-5 0 15,-6 2-15,7-3 0,2-3 16,-8 2-16,-7 2 0,8-1 15,7 0-15,-9 0 0,-6 1 0,7 2 16,4 3-16,-4-5 0,-4-3 16,4 0-16,3 2 15,-4 2-15,-4 0 0,7 1 0,6-1 16,-12 1-16,-5 0 0,9-2 16,7-1-16,-7-2 0,-3 1 0,5 3 15,4 4 1,-6-1-16,-4-2 0,7 0 0,5 2 15,-7-2-15,-5-1 0,6-1 16,5 1-16,-7-2 0,-7 0 0,9 1 16,7 2-16,-7-2 0,-3 1 15,4-1-15,3-1 0,-7 2 16,-7 3-16,11-2 0,7-1 16,-9-2-16,-5-2 0,6 2 15,5 1-15,-3 2 0,-3 1 16,5-2-16,3-1 0,-9 0 15,-6-2-15,8 2 0,7 0 16,-9 1-16,-6-2 0,8 2 16,5 2-16,-6-1 0,-4 2 0,6-2 15,5-1-15,-10-1 0,-5-1 16,9 2-16,7 2 0,-9-1 16,-6-1-16,8 0 0,6 0 15,-8 1-15,-5-1 0,6-1 16,2-2-16,-5 5 0,-3 0 0,6 1 15,4 2-15,-9-2 16,-8-3-16,10-1 0,6 0 16,-8 0-16,-7 2 0,7 2 15,5 3-15,-3-6 0,-4-3 0,3-2 16,3 1-16,-7 3 0,-3 1 16,6 0-16,5-3 0,-6 2 15,-4-1-15,6-1 0,2 2 16,-6 0-16,-7 2 0,8 2 15,6 1-15,-8-1 0,-4-5 0,4 0 16,5 1-16,-7 0 16,-6 0-16,8 2 0,6 1 15,-8-1-15,-5 2 0,5-2 0,4 0 16,-7 2-16,-5 3 0,8-5 16,5-1-16,-7 0 0,-5 0 15,7-1-15,4 0 0,-20 2 16,-1 0-16,25 0 0,-1-1 15,-21 0-15,-1 0 0,11-1 16,4 1-16,-9-1 0,-3 1 0,5 1 16,5 2-16,-5-2 0,-4-1 15,6 2-15,4 1 0,-6-3 16,-3 0-16,4 0 0,2 0 16,-3 1-16,-1 1 0,0-2 15,1 0-15,-2-1 0,-1 1 0,1 2 16,2 4-16,-6-2 15,0 1-15,6-4 0,0-2 16,-6 1-16,-1 0 0,3 0 16,6 0-16,-5-1 0,-3-3 0,2 5 15,5 4-15,-4-2 0,-1 1 16,1-2-16,1-1 0,-1 0 16,-2 2-16,2-1 0,2-1 15,-5 0-15,-1 0 0,4-1 16,2-2-16,-4 2 0,-4 0 0,5 0 15,3 1-15,-3-1 16,-3 0-16,4 1 0,2 2 16,-4-2-16,-3 1 0,2-2 0,2-1 15,-6 0-15,0 0 0,7 0 16,3 0-16,-9 2 0,-2 0 16,8 0-16,2 0 0,-7-2 15,-2 0-15,6 0 0,0 0 16,-6 1-16,1 2 0,0-2 15,3-2-15,-3 1 0,-1 0 0,3 2 16,4 2-16,-3-3 0,-4-3 16,3 2-16,3 0 15,-4 1-15,0 2 0,-1 0 0,2 1 16,-1-3-16,0-3 0,1 1 16,3 0-16,-3 2 0,-3 1 0,3 0 15,1 0-15,-1-1 16,-2 1-16,2-2 0,0 0 15,-2 0-15,-1-1 0,4 0 16,2 4-16,-5-4 0,-2 1 0,3 0 16,3 2-16,-1 0 0,-2 2 15,1-3-15,-1-3 0,0 2 16,-1 0-16,3 3 0,2 2 16,-4-2-16,0 0 0,1-2 15,3 0-15,-1 1 0,-2 0 0,1-1 16,2-1-16,-1 0 15,-1-1-15,0 2 0,2 3 16,-2-2-16,-1-1 0,2 0 16,2 0-16,-2-2 0,-2-2 0,1 4 15,3 3-15,-2 0 0,-1 0 16,2-5-16,1 0 0,-3 1 16,-1 3-16,2-3 0,1 0 15,-2-1-15,0 2 0,2 0 16,0 0-16,-3 4 0,-2 3 0,3-3 15,1-4-15,-1 0 0,-3 0 16,2-1-16,0 1 16,-3 1-16,-2 2 0,2-2 0,2 1 15,-4-2-15,-2 1 0,0-2 16,0 0-16,-2 2 0,-3 2 16,2-1-16,-1 0 0,-4 0 15,-2-1-15,0-1 0,0 0 16,-2 0-16,-3 1 0,0-1 15,-1 1-15,-2-1 0,0-1 0,-3 1 16,0 0-16,0 0 0,-4 3 16,2-2-16,0-1 15,0 1-15</inkml:trace>
  <inkml:trace contextRef="#ctx0" brushRef="#br0" timeOffset="186824.7809">11954 10501 0,'0'0'15,"0"0"-15,0 0 0,0 0 16,0 0-16,0 0 0,0 0 16,0 0-16,0 0 0,20-3 15,-20 3-15,0 0 0,0 0 0,32 0 16,-32 0-16,31 4 0,-16-3 16,5 1-16,3 2 15,1-1-15,2 0 0,12 0 0,5 1 16,-3 0-16,-1-2 0,15 0 15,5 1-15,1 1 0,-1 0 0,18-1 16,5-2-16,4-1 16,-9 0-16,19-2 0,4-1 15,-9 3-15,-10 1 0,49 0 0,-2 0 16,-20 0-16,-12 0 0,8-2 16,6-1-16,-14 0 0,-11 2 15,16 0-15,13 0 16,-13 0-16,-9-1 0,8 0 0,7 0 15,-12 1-15,-9 1 0,18-1 16,10-1-16,-15 1 0,-10 0 0,10-1 16,8-3-16,-10 2 15,-7 1-15,19-1 0,14 0 16,-16 2-16,-10 0 0,10 0 0,6-1 16,-11-3-16,-10-1 0,14 3 15,8 1-15,-11 2 0,-7 0 16,18-1-16,12-2 15,-16 1-15,-12 0 0,4 2 0,3 2 16,-12-3-16,-10-3 0,15 2 16,11 1-16,-22 2 0,-15 3 0,8-5 15,4-5-15,-15 2 0,-8-2 16,-4 1-16,-2 0 16,-13 0-16,-10-1 0,-8-1 0,-5-1 15,-5 3-15,-4 2 0,-3 1 16,-3-1-16,0 1 0</inkml:trace>
  <inkml:trace contextRef="#ctx0" brushRef="#br0" timeOffset="187106.0238">18910 9975 0,'0'0'0,"0"0"16,0 0-16,0 0 0,0 0 0,30-12 15,-30 12-15,31-2 0,-12 2 16,3-1-16,3 0 0,2 0 16,0 1-16,11 0 0,1 0 15,0-2-15,-1-1 0,6-1 16,-2-1-16,-6 1 0,-4 2 15,-8 0-15,-6 0 0,-7-3 0,-5 0 16,0 0-16,-2 1 0,0 1 16</inkml:trace>
  <inkml:trace contextRef="#ctx0" brushRef="#br0" timeOffset="187449.7623">19194 9806 0,'0'0'0,"0"0"15,0 0-15,9 19 0,-9-19 0,8 29 16,-3-5-16,-1 3 0,0 2 16,-1 15-16,-1 2 15,-2 1-15,-2-1 0,-4 10 16,0-3-16,-4 2 0,0-9 0,0-8 16,0-4-16,0-10 0,0-5 15,-4-6-15,-4-4 0,-2-4 16,-3-3-16,-1-9 0,-1-7 15,5-7-15,2-8 0,5 1 16,2 1-16,1 3 0,2 6 16,3 2-16,-1 4 0,4 2 15,2 2-15,8 0 0,6 0 16,5 2-16,6 0 0,9-1 16,8 2-16,0-1 0,0 1 0,12 0 15,3-2-15,-3 0 0,-2-2 16,-4 2-16,-13 1 0,-9 2 15</inkml:trace>
  <inkml:trace contextRef="#ctx0" brushRef="#br0" timeOffset="187621.6252">19713 9683 0,'0'0'0,"0"0"0,0 0 15,0 0-15,0 0 0,11 28 16,-11-28-16,6 24 0,-6-24 0,2 26 16,-1-16-16,0 0 0</inkml:trace>
  <inkml:trace contextRef="#ctx0" brushRef="#br0" timeOffset="187809.1214">19447 9854 0,'0'0'0,"0"0"15,0 0-15,0 0 0,31-4 0,-31 4 16,43-2-16,-16 0 0,1 1 16,5 0-16,4 1 15,7 0-15,-2 0 0,7 0 0,0 0 16,-7 1-16,-7 0 0,-7-4 16,-6-4-16,-5 1 0,-2 2 0,-4 0 15</inkml:trace>
  <inkml:trace contextRef="#ctx0" brushRef="#br0" timeOffset="187949.7405">19648 9817 0,'0'0'16,"0"0"-16,0 0 0,0 0 15,0 0-15,-4 25 0,4-25 16,1 23-16,-1-23 0,3 25 0,0-7 16,2 0-16,-1-1 0,1 1 15,-1 1-15,0-5 0,1 0 0,-1-1 16,0-1-16,-1-2 15</inkml:trace>
  <inkml:trace contextRef="#ctx0" brushRef="#br0" timeOffset="188434.1269">19827 9885 0,'0'0'0,"0"0"16,0 0-16,0 0 0,0 0 15,13 20-15,-13-20 0,-5 21 16,5-21-16,-14 30 0,2-12 15,-1-1-15,-3 0 0,-2 0 16,-4-1-16,-6 2 0,2-1 16,-1-5-16,1-1 0,2-3 15,5-3-15,3-1 0,3-3 16,4-1-16,4-1 0,6-3 0,5-1 16,3 1-16,2 0 0,8-1 15,7 3-15,1-1 0,-2 2 16,10 0-16,3 1 0,-5 1 15,-3 1-15,-3 1 0,-1 0 16,-4 0-16,-3 1 0,-6 0 16,-4 0-16,-5 1 0,-3-2 0,-8 4 15,-5 3-15,-5 3 16,-6 1-16,-4-1 0,-3 1 16,1-2-16,-1-1 0,1 2 0,2 2 15,3-2-15,5-1 0,1 3 16,5-1-16,5-3 0,4 0 15,6 0-15,4 3 0,7-1 16,3-1-16,4 0 0,3 0 16,2 1-16,3 1 0,1 0 15,1-1-15,-2-1 0,-4-4 0,4 2 16,-2 0 0,-4-3-16,-3-1 0,-3-3 0,-4 1 0,-4-1 15</inkml:trace>
  <inkml:trace contextRef="#ctx0" brushRef="#br0" timeOffset="188637.2481">19961 10261 0,'0'0'15,"0"0"-15,0 0 0,0 0 16,0 0-16,-15 28 0,15-28 0,-18 27 16,7-10-16,-4-1 0,-4-1 15,0 1-15,-1 1 0,-7 3 16,-3-4-16,0-1 0,0-2 15,0-3-15,-2-1 0,-6-3 16,3-5-16,4-7 0,4-5 16,5 2-16,5 2 0,2 1 15</inkml:trace>
  <inkml:trace contextRef="#ctx0" brushRef="#br0" timeOffset="188746.5787">19487 10246 0,'0'0'0,"0"0"0,0 0 16,22-5-16,-22 5 0,33-2 15,-10 2-15,2 0 0,1 0 16,5 0-16,2 0 0,10 2 15,0-1-15,9 4 0,-1 0 16,-3 0-16,-2-2 0,-8 0 16,-7-1-16,-6 0 0</inkml:trace>
  <inkml:trace contextRef="#ctx0" brushRef="#br0" timeOffset="188934.1242">20114 10191 0,'0'0'0,"0"0"0,26 0 16,-26 0-16,37-1 0,-13 1 15,5 1-15,9 0 0,-1-1 0,2 0 16,0 1-16,7 0 0,-5 1 16,-4-2-16,-6 0 0,-6 0 15,-5 0-15,-4 0 0</inkml:trace>
  <inkml:trace contextRef="#ctx0" brushRef="#br0" timeOffset="189324.6663">20360 10072 0,'0'0'0,"0"0"16,0 0-16,-9 33 0,4-15 15,-2 4-15,1 4 0,-1 0 16,0 1-16,1 6 0,0-3 15,2-2-15,2-4 0,-1-1 16,2-3-16,2-6 0,2 0 16,1-9-16,3-3 0,3-4 15,2-3-15,3-5 0,3-4 16,3-3-16,3-2 0,8-4 16,1 1-16,3 3 0,3 2 0,-4 5 15,0 2-15,3 0 0,0 2 16,-4 2-16,-1 4 0,-7 3 15,-4 3-15,-4 3 0,-4 1 16,-3 2-16,-3 1 0,-4 2 16,0 1-16,-3 0 0,-2-1 0,-4 0 15,-1 2-15,-3-2 0,-2-1 16,-1-3-16,-1-3 16,-1 0-16,1 0 0,0-3 0,0-3 15,1-5-15,0-2 0,5 3 16,0 0-16,2 1 0</inkml:trace>
  <inkml:trace contextRef="#ctx0" brushRef="#br0" timeOffset="189512.1605">20800 10003 0,'0'0'16,"0"0"-16,0 0 0,0 0 0,-6 25 16,6-25-16,-14 37 0,5-13 15,1 3-15,-3 2 0,-2 3 16,-1 5-16,0-4 0,1-5 15,-1-4-15,3-5 0,1-2 16,-1-2-16,0-5 0,4-9 16,-1-4-16,1 0 0,2 1 15,0-1-15</inkml:trace>
  <inkml:trace contextRef="#ctx0" brushRef="#br0" timeOffset="189699.6569">20566 10074 0,'0'0'0,"0"0"0,0 0 15,-6 29-15,1-13 0,1 5 16,0 4-16,0 3 0,2 0 0,2 9 16,3-3-16,2 0 15,0-2-15,10 2 0,3-5 16,4-7-16,4-5 0,5-5 0,4-4 16,0-6-16,0-2 0,8-8 15,2-6-15,-11 3 0,-8 2 16,-5 2-16</inkml:trace>
  <inkml:trace contextRef="#ctx0" brushRef="#br0" timeOffset="189871.5868">21465 9997 0,'0'0'0,"0"0"15,0 0-15,0 0 0,0 0 0,-19 21 16,19-21-16,-25 19 0,8-5 15,-4 2-15,-4 2 0,-1 0 16,-2 0-16,-7 3 0,-1-2 16,4-4-16,4-4 0,-1 2 15,6-4-15,4-1 0</inkml:trace>
  <inkml:trace contextRef="#ctx0" brushRef="#br0" timeOffset="190059.0077">21165 10154 0,'0'0'0,"0"0"0,0 0 0,14 15 15,-14-15-15,11 24 0,-6-6 16,-1 4-16,0 4 0,-1 2 16,-1 2-16,0 4 0,0-1 15,1-4-15,-1-2 0,0-5 16,-1-3-16,0-1 0,-1-5 16,0-7-16,0-6 0,0 0 0,0 0 15,0 2-15</inkml:trace>
  <inkml:trace contextRef="#ctx0" brushRef="#br0" timeOffset="190277.7584">21255 10244 0,'0'0'16,"0"0"-16,0 0 0,25-2 15,-25 2-15,28 0 0,-28 0 16,38 4-16,-17-3 0,0 2 16,0 1-16,0 1 0,-2 1 0,7 4 15,-2 2-15,-3 1 0,-4 1 16,-4 0-16,-2 3 0,-5 0 15,-2 1-15,-4 1 0,-4-1 16,-1-1-16,-1-1 0,-4-1 16,-3-2-16,-4-2 0,-4-1 0,-4-5 15,2-4-15,5-1 0,2 1 16,4 0-16</inkml:trace>
  <inkml:trace contextRef="#ctx0" brushRef="#br0" timeOffset="190418.4106">21221 10378 0,'0'0'0,"0"0"16,0 0-16,0 0 0,0 0 15,0 0-15,25-6 0,-25 6 16,28-1-16,-28 1 0,39 1 16,-17 1-16,1 0 0,-1 2 15,0 0-15,-2-1 0,-1 2 0,0 0 16,-2-1-16,-3-1 0</inkml:trace>
  <inkml:trace contextRef="#ctx0" brushRef="#br0" timeOffset="190527.751">21217 10542 0,'0'0'0,"0"0"16,0 0-16,0 0 0,29 0 0,-29 0 15,39-4-15,-13 0 0,3 0 16,-3 1-16,-4 0 0,-2 0 16</inkml:trace>
  <inkml:trace contextRef="#ctx0" brushRef="#br0" timeOffset="191012.0882">21968 10088 0,'0'0'0,"0"0"0,0 0 16,-24 4-16,24-4 0,-33 9 0,11 0 16,0 2-16,0 1 0,2 0 15,2 1-15,-2 2 0,3-1 16,5-3-16,3-3 0,5-1 15,4-2-15,7-2 0,5 0 16,2-3-16,3 0 0,3-2 16,5 1-16,0 0 0,2 0 15,-3 1-15,-2 2 0,1 1 0,-2 2 16,-3 3-16,-3 5 0,-4 4 16,-3 3-16,-6 4 0,-3 3 15,-2 3-15,-3 2 0,-2-3 16,0-1-16,-4-2 0,0 0 15,0-3-15,0-2 0,-1-4 16,0-1-16,-2-3 0,-1-2 16,-4-6-16,-3-2 0,-1-4 15,-3-2-15,5-4 0,2-3 0,4-5 16,1-6-16,4-2 0,4-3 16,1 3-16,4 1 0,0 4 15,1 4-15,2 3 0,2 2 16,6 1-16,3 2 0,6 4 15,4-1-15,3 2 0,1 2 16,4 2-16,3 1 0,-1-2 16,-2-1-16,-6 0 0,-4 0 0,-3-1 15</inkml:trace>
  <inkml:trace contextRef="#ctx0" brushRef="#br0" timeOffset="191152.7192">22248 10541 0,'0'0'0,"0"0"0,0 0 16,21 8-16,-21-8 0,17 12 15,-9-5-15,0-2 0,-1-1 0,0-1 16,-1 0-16,-2 0 0</inkml:trace>
  <inkml:trace contextRef="#ctx0" brushRef="#br0" timeOffset="191340.1989">22983 9763 0,'0'0'0,"7"5"0,3 1 0,-1 2 16,2 2-16,3 4 0,-2 2 15,-2 0-15,-3 0 0,-1-3 16,-1-2-16,0-2 0</inkml:trace>
  <inkml:trace contextRef="#ctx0" brushRef="#br0" timeOffset="191512.0776">22702 9944 0,'0'0'0,"0"0"0,0 0 0,0 0 15,-8 30-15,8-30 0,-9 33 16,4-13-16,-2 3 0,-1-1 16,1 1-16,-3 1 0,1-4 0,1-3 15,2-2-15,0-4 0</inkml:trace>
  <inkml:trace contextRef="#ctx0" brushRef="#br0" timeOffset="191715.1954">22649 10018 0,'0'0'0,"0"0"16,15-9-16,-2 4 0,2 1 0,15-2 15,8 1-15,3-2 16,2 1-16,18-1 0,6 2 16,-4 4-16,-4 2 0,10 2 15,-5 2-15,-2 1 0,-10-3 0,-12 3 16,-9 1-16,-10 0 0,-7 0 16,-12 3-16,-8-2 15,-8 2-15,-5 0 0,-11 0 0,-8-1 16,0 1-16,-2 0 0,5-1 15,8-2-15,8-1 0</inkml:trace>
  <inkml:trace contextRef="#ctx0" brushRef="#br0" timeOffset="191855.8002">22886 10078 0,'0'0'0,"0"0"0,0 0 0,21 9 16,-21-9-16,18 10 0,-9-2 15,0 2-15,-1 0 0,-2 2 16,-2 2-16,0-2 0,0-1 0,-1-2 16</inkml:trace>
  <inkml:trace contextRef="#ctx0" brushRef="#br0" timeOffset="192027.6798">22679 10253 0,'0'0'0,"0"0"0,0 0 16,24 6-16,-24-6 0,30 5 16,-10 1-16,1-1 0,1 0 0,0 2 15,1 0-15,2 3 0,-3-2 16,-4 0-16,-3-1 16,-2-2-16</inkml:trace>
  <inkml:trace contextRef="#ctx0" brushRef="#br0" timeOffset="192199.536">22593 10411 0,'0'0'0,"0"0"16,0 0-16,0 0 0,0 0 0,0 0 16,0 0-16,28 0 0,-28 0 15,44 0-15,-10 0 16,2 0-16,3-1 0,15-2 0,4 1 16,-2 1-16,-1 1 0,9 0 15,6 0-15,-12-1 0,-7-1 0,-6 1 16,-11 0-16,-8 1 0</inkml:trace>
  <inkml:trace contextRef="#ctx0" brushRef="#br0" timeOffset="192543.2799">23138 10197 0,'0'0'0,"0"0"0,0 0 0,0 0 16,-27 23-16,27-23 0,-28 33 15,12-12-15,-1 1 0,-7 10 16,-1 2-16,1-2 0,2-1 16,0 3-16,4-2 0,3-6 15,4-4-15,5-6 0,2-6 16,3-7-16,1-3 0,6-4 0,3-2 16,-1 3-16,1-2 0,2-2 15,2-3-15,0 4 0,-2 3 16,0 0-16,-1 1 0,0 4 15,-1 2-15,4 3 0,1 5 16,-1 1-16,0 2 0,1 2 16,0 2-16,-1-1 0,-1 0 15,3 5-15,0-4 0,-1-1 16,1-3-16,-3-9 0,-3-7 0,-2-1 16,0 2-16,-2-1 0</inkml:trace>
  <inkml:trace contextRef="#ctx0" brushRef="#br0" timeOffset="192965.1362">23695 10116 0,'0'0'0,"0"0"16,0 0-16,26 11 0,-17-4 0,1 2 15,0 3-15,-1 0 0,-1 2 0,0 4 16,-2 1-16,-1-2 15,-2-1-15,-2-2 0,-2-1 16,-4-2-16,-1-2 0,-6-4 16,-5-2-16,1-3 0,-1-3 0,-1-2 15,0-2-15,0-1 0,2 0 16,-1-5-16,1-2 16,1-2-16,3-2 0,1-2 15,3 2-15,2 3 0,0 4 0,3 3 16,1 6-16,2 3 0,0 0 0,0 9 15,0 6-15,-3 4 16,1 2-16,-2 8 0,-3 6 16,1 9-16,-1 0 0,3 3 15,-1 1-15,3 3 0,2-5 0,1-7 16,1-6-16,0-8 0,1-5 16,1-5-16,2-5 15,-1-2-15,2-1 0,4-11 0,2-8 16,-2-4-16,0-6 0,-2 5 15,-1 3-15,-2 2 0</inkml:trace>
  <inkml:trace contextRef="#ctx0" brushRef="#br0" timeOffset="193261.9897">24111 10001 0,'0'0'0,"0"0"0,12 7 0,-4-1 16,0 1-16,1 2 0,0 2 15,-1 1-15,0-1 0,-5 6 16,-5 2-16,-4-2 0,-3 0 16,-7-1-16,-7-2 0,-2-2 0,0-1 15,-9 1-15,-3-4 16,4 0-16,3-2 0,4-1 0,5 0 16,5-1-16,4-1 0,6-1 15,6-2-15,6 2 0,6 0 16,11 1-16,8 0 0,3-1 15,1-1-15,5 2 0,2-2 16,-3 1-16,-2 0 0,1 2 16,-2 2-16,-5-2 0,-3-4 0,-6 0 15,-4 0-15,-5 0 0</inkml:trace>
  <inkml:trace contextRef="#ctx0" brushRef="#br0" timeOffset="193590.0989">24109 10316 0,'0'0'0,"0"0"16,0 0-16,6 21 0,-6-21 0,7 29 16,-4-6-16,0 0 15,1 0-15,0 10 0,1 1 16,-2-3-16,-2-2 0,-1 4 0,-1-3 16,-1-5-16,-1-7 0,-2-2 15,-4-1-15,-3-5 0,-2-2 16,-4-6-16,-4-2 0,0-2 15,0-2-15,-7-5 0,1-2 16,2-3-16,4-1 0,6-2 16,2-1-16,6 3 0,3 2 0,10 2 15,7 1-15,4 1 0,5 2 16,10-1-16,9 1 16,2 1-16,2 2 0,11 2 0,1 2 15,-4 1-15,-4 1 0,5 1 16,-3 0-16,-8-1 0,-6-1 0,-9-1 15,-7 0-15,-5 0 0</inkml:trace>
  <inkml:trace contextRef="#ctx0" brushRef="#br0" timeOffset="193965.1608">24955 10422 0,'0'0'0,"0"0"0,0 0 0,0 0 15,0 0-15,10 22 0,-10-22 16,-3 24-16,0-14 0,-3 1 16,-1 1-16,0-1 0,-1 1 0,-2-4 15,-1-1-15,0-2 16,0-3-16,-1-3 0,0-1 16,1-2-16,1 0 0,0-3 0,1-3 15,0-3-15,2-2 0,2 0 16,4-2-16,4 1 0,5 2 0,6 1 15,6 2-15,3 3 16,3 1-16,6 6 0,6 4 16,11 3-16,-1 3 0,7 7 15,-2 4-15,-9-1 0,-5 0 0,-7 2 16,-4 3-16,-9-3 0,-3 0 16,-11 4-16,-8 0 0,-10-7 15,-8-3-15,-14-5 0,-12-3 16,11-1-16,7-1 0,7-2 15</inkml:trace>
  <inkml:trace contextRef="#ctx0" brushRef="#br0" timeOffset="203152.1636">26110 10083 0,'0'0'0,"0"0"16,0 0-16,0 0 0,0 0 0,-6 22 16,6-22-16,-3 32 0,-1-12 0,-1 7 15,-2 8-15,-1 0 16,-2 1-16,-7 17 0,-3 3 15,-3 4-15,1-6 0,-1 4 16,3-7-16,3-10 0,4-8 0,1-8 16,3-10-16,3-11 0,0-4 15,2 0-15,0 0 16,2 0-16</inkml:trace>
  <inkml:trace contextRef="#ctx0" brushRef="#br0" timeOffset="203402.2151">26222 10024 0,'0'0'0,"12"0"0,6 1 15,-1 1-15,2 1 0,11 6 0,12 6 16,-4 3-16,-2 0 0,4 8 16,0 2-16,-8-3 0,-5-2 15,-9 3-15,-6 2 0,-6-3 16,-5-1-16,-10-2 0,-6-2 15,-5-1-15,-3-3 0,-10-4 16,-8-2-16,0-2 0,2-3 0,-7-2 16,3-5-16,8-3 0,6-3 15,7 2-15,6 1 16,4 1-16</inkml:trace>
  <inkml:trace contextRef="#ctx0" brushRef="#br0" timeOffset="203699.0386">26821 10035 0,'0'0'16,"0"0"-16,0 0 0,0 0 0,12 23 16,-12-23-16,0 34 15,-5-14-15,-1 2 0,-4 4 0,-2 4 16,-3 6-16,2-3 0,-1 2 16,3-2-16,1-10 0,2-6 15,0-6-15,2-5 0,3-5 16,1-4-16,4-6 0,1-4 15,0-3-15,2-1 0,7-10 16,5-3-16,2 1 0,0 2 0,-2 3 16,1 1-16,-1 5 0,-1 4 15,6 4-15,4 6 16,-8 1-16,1 3 0,4 7 0,3 4 16,-4-1-16,2 0 0,6 6 15,0 1-15,-5-4 0,-5-3 16,-5-2-16</inkml:trace>
  <inkml:trace contextRef="#ctx0" brushRef="#br0" timeOffset="204105.2427">27617 10167 0,'0'0'0,"0"0"0,0 0 0,0 0 16,0 0-16,-8-21 0,8 21 15,0 0-15,-23-21 0,23 21 16,-27-11-16,11 7 0,-2 1 16,-3 3-16,-2 2 0,-1 3 15,-2 2-15,-8 6 0,-1 4 16,2 4-16,3-1 0,-1 9 0,6 4 16,6-5-16,7-4 0,8-2 15,6-2-15,7-3 0,6-2 16,7-5-16,7-6 0,3-2 15,1-2-15,7-3 0,-1-3 16,-3-3-16,-5-5 0,3-3 16,-1-4-16,-7-2 0,-4 1 15,-3-3-15,-6-1 0,-5 9 16,-3 4-16,-2 3 0,-5 5 16,0 1-16,-2 1 0,-4 8 0,-3 6 15,2 1-15,2 1 0,0 4 16,3 6-16,2 1 0,5 0 0,3 1 15,5-1-15,-2-4 16,-2-4-16,-2-3 0</inkml:trace>
  <inkml:trace contextRef="#ctx0" brushRef="#br0" timeOffset="205089.5787">28093 10089 0,'0'0'0,"0"0"0,0 0 0,0 0 16,0 0-16,0 0 0,-22-13 15,22 13-15,0 0 0,-31-1 16,31 1-16,-34 2 0,15 0 0,-2 4 16,-1 3-16,1 2 15,0 1-15,-6 7 0,-1 6 16,5-1-16,3 2 0,2 5 0,7 1 16,7-3-16,5-2 0,9-3 15,7-3-15,4-4 0,3-2 16,6-4-16,3 0 0,0-7 15,0-2-15,-2 0 0,-7 0 16,-4-1-16</inkml:trace>
  <inkml:trace contextRef="#ctx0" brushRef="#br0" timeOffset="205355.1922">28512 9946 0,'0'0'0,"0"0"16,0 0-16,0 0 0,0 0 0,-11 26 16,11-26-16,-21 38 0,9-17 15,-3 5-15,-1 6 16,0 0-16,2 0 0,-2 7 0,-1 6 16,5-7-16,3-6 0,5-5 15,3-4-15,3-3 0,3-3 16,7-5-16,6-4 0,0-4 15,0-1-15,1-4 0,1-2 16,-2-3-16,-2-2 0,-3 2 16,-2 1-16,-2 1 0</inkml:trace>
  <inkml:trace contextRef="#ctx0" brushRef="#br0" timeOffset="205527.0624">28208 10229 0,'0'0'0,"0"0"0,0 0 0,23-4 16,-23 4-16,31-3 0,-9 3 16,2-1-16,2 0 0,5 0 15,3 0-15,8 0 0,-2-2 0,1 2 16,-8-1-16,-7 1 0</inkml:trace>
  <inkml:trace contextRef="#ctx0" brushRef="#br0" timeOffset="205714.5513">28969 10153 0,'0'0'15,"0"0"-15,0 0 0,-10 23 0,10-23 16,-13 26-16,3-6 16,0 2-16,-1 3 0,-2 5 0,0 1 15,2-5-15,1-3 0,2-5 16,2-2-16,0-5 0,2-4 0,0-1 15,1 0-15,1-1 16</inkml:trace>
  <inkml:trace contextRef="#ctx0" brushRef="#br0" timeOffset="205870.8564">28986 9843 0,'0'0'0,"0"0"0,0 0 0,0 0 15,0 0-15,0 0 0,27 23 16,-27-23-16,24 23 0,-11-6 16,1 2-16,-2-2 0,-1-3 0,-2-1 15</inkml:trace>
  <inkml:trace contextRef="#ctx0" brushRef="#br0" timeOffset="206120.7767">29600 10085 0,'0'0'0,"0"0"0,0 0 16,0 0-16,0 0 0,-35 4 0,35-4 15,-34 14-15,15-6 0,-4 3 16,-3 3-16,1 0 0,1 2 16,-4 7-16,3 1 0,3-1 15,2 1-15,2 4 0,6-2 16,7-5-16,5-1 0,7-2 15,7-2-15,4-2 0,7-2 16,5-3-16,7-3 0,0-3 0,2-4 16,-3-1-16,-7 1 0,-7 1 15</inkml:trace>
  <inkml:trace contextRef="#ctx0" brushRef="#br0" timeOffset="206527.0205">30058 10218 0,'0'0'0,"0"0"0,0 0 0,0 0 16,-6-19-16,6 19 0,0 0 16,-20-20-16,11 15 0,-2 0 0,-2 1 15,-2 1-15,-2 2 0,-3 2 16,-2 2-16,-1 3 0,0 2 16,-9 5-16,-2 0 15,4 3-15,4 3 0,-2 5 0,6 2 16,5-2-16,4-3 0,7-2 15,4-2-15,7-3 0,5-3 16,7-2-16,8-1 0,2-5 16,4-3-16,2-4 0,2-3 15,-1-2-15,-3-1 0,5-5 16,-2-6-16,-6 1 0,-6 0 0,-5 1 16,-4 0-16,-3 5 0,-4 0 15,-2 4-15,-2 1 16,-2 3-16,-2 2 0,-2 6 0,-3 3 15,2 3-15,-1 3 0,1 5 16,0 3-16,2 1 0,2 0 16,3 1-16,4 0 0,-1 0 15,2-1-15,2-4 0,0-1 16,3-3-16,0-4 0,-4-1 0,0-1 16,-1-1-16</inkml:trace>
  <inkml:trace contextRef="#ctx0" brushRef="#br0" timeOffset="206792.6334">30533 9928 0,'0'0'0,"0"0"16,0 0-16,-11 34 0,3-16 0,-3 8 15,-3 5-15,-4 12 16,0 1-16,1 7 0,2-1 15,6-8-15,4-6 0,5 0 16,4-4-16,4-7 0,2-4 0,9-6 16,7-4-16,1-4 15,0-4-15,5-6 0,5-6 16,-3-6-16,-1-1 0,-8 2 0,-5 4 16,-5 2-16</inkml:trace>
  <inkml:trace contextRef="#ctx0" brushRef="#br0" timeOffset="239181.8313">12959 11284 0,'0'0'0,"0"0"16,0 0-16,0 0 0,35-1 15,-35 1-15,33 0 0,-11 0 16,2 0-16,4 0 0,2 1 16,12 2-16,3 1 0,5 0 15,4-2-15,14 1 0,2-2 0,15 2 16,1 3-16,1-1 15,1 0-15,16 1 0,-1 0 16,15 2-16,-2-1 0,52 0 0,-11-4 16,-12 0-16,-10-2 0,1 0 15,1 0-15,-2 1 0,0 1 16,6-2-16,4 1 0,-6 0 16,-4 1-16,5-1 0,4-1 15,-4 1-15,-4 2 0,-3-2 16,0 0-16,0 0 0,1 1 0,-6 0 15,-4 0-15,-12-1 16,-7 0-16,-2-1 0,-3 1 16,-12 0-16,-7 1 0,-9 0 0,-3 0 15,-13 1-15,-9 1 0,-4-6 16,-2-3-16,-8-5 0,-5-3 16,-8 5-16,-7 2 0,-4 1 15</inkml:trace>
  <inkml:trace contextRef="#ctx0" brushRef="#br0" timeOffset="245837.7615">13920 10415 0,'0'0'0,"-12"-1"16,-2 0-16,2 1 0,-2-1 0,-9 1 15,-4 2-15,-4 2 0,-3 1 16,-12 3-16,-5 2 0,2 1 15,0 1-15,-9 7 0,-1 4 16,3-1-16,2 0 0,-3 6 16,4 1-16,3 1 0,3 3 15,6-1-15,6 1 0,2 2 16,5 1-16,9-1 0,6 0 16,7-1-16,6-2 0,7-2 15,5-1-15,8-3 0,7-2 0,9 1 16,7 1-16,7-3 0,5-3 15,20 0-15,6 0 0,6-4 16,5 0-16,49 4 0,-6-2 16,-1-6-16,-1-5 0,2 2 15,1 0-15,0-2 0,0-1 0,4 2 16,3 2-16,-6-4 16,-5-2-16,6 3 0,4 0 15,-1 2-15,0 2 0,-1-2 0,1 1 16,-7 0-16,-4-1 0,3 3 15,4 0-15,-12-1 0,-10 0 16,9-7-16,6-5 16,-15 2-16,-12 1 0,-2-1 0,-3-1 15,-2-4-15,-4-4 0,0-2 16,-3-5-16,-12-1 0,-9 1 0,-2-2 16,-1-1-16,-7-5 15,-3-2-15,-10-4 0,-7-1 16,-7-1-16,-5-1 0,-7-5 0,-5-1 15,-7 0-15,-7-1 0,-13-2 16,-9-2-16,-3 1 0,0 3 16,-10-3-16,-8-2 0,-3 2 15,0 3-15,-13 0 0,-9-1 16,-5 0-16,-7-2 16,-23 1-16,-19-1 0,22 6 15,15 2-15,-8 8 0,-5 4 0,-9 1 16,-5 1-16,-5 1 0,-3 0 15,3 5-15,5 1 0,-12 4 16,-5 4-16,0-3 0,1 0 0,-4 2 16,-3 3-16,1 7 0,1 4 15,-3 3-15,-1 1 0,8 1 16,5 3-16,-4 1 0,-3 0 16,6 3-16,6 3 0,4 3 15,5 4-15,6 1 0,5 1 0,8 1 16,4 2-16,18-4 0,14-5 15,18-6-15,11-8 16,9-2-16</inkml:trace>
  <inkml:trace contextRef="#ctx0" brushRef="#br0" timeOffset="246306.4775">18779 10419 0,'0'0'0,"0"0"0,0 0 0,21 6 15,-21-6-15,21 11 0,-5-3 16,-1 2-16,0 1 0,1 2 16,0 3-16,7 5 0,-3 2 0,1-1 15,0 0-15,-3-4 0,-3-3 16,-2-2-16</inkml:trace>
  <inkml:trace contextRef="#ctx0" brushRef="#br0" timeOffset="246493.9234">18627 10712 0,'0'0'16,"0"0"-16,0 0 0,0 0 0,0 0 0,42 6 16,-14-4-1,2-1-15,4 0 0,7 1 0,8 0 16,13 1-16,-1 0 0,17 1 15,13 0-15,-15 0 0,-11 0 16,-1-1-16,-10 1 0,-15-2 16,-12-1-16,-6 0 0,-5 0 15,-4-1-15</inkml:trace>
  <inkml:trace contextRef="#ctx0" brushRef="#br0" timeOffset="246681.4868">18856 10805 0,'0'0'0,"0"0"16,0 0-16,0 0 0,0 0 16,2 30-16,-2-30 0,-6 28 15,3-15-15,-1 2 0,2 0 16,0-1-16,1-1 0,0-3 0,0-1 16,0-1-16,1-2 0,0 0 15</inkml:trace>
  <inkml:trace contextRef="#ctx0" brushRef="#br0" timeOffset="246900.2283">18887 10866 0,'0'0'0,"0"0"16,0 0-16,29-1 0,-16 1 0,5 3 15,3 1-15,4 0 0,-2 1 16,3 3-16,0 0 16,-2 0-16,-2 1 0,-4-1 0,-4 1 15,-5-1-15,-4 2 0,-9-2 16,-6-3-16,-4 0 0,-4-1 0,-7 0 15,-8-2 1,-10 3-16,-2 0 0,-4-3 0,-3 0 16,-4-1-16,6-2 0,1 0 15,4 0-15,4 0 0,10 1 0,8-1 16</inkml:trace>
  <inkml:trace contextRef="#ctx0" brushRef="#br0" timeOffset="247056.4144">18612 11032 0,'0'0'16,"0"0"-16,0 0 0,0 28 16,0-28-16,-2 33 0,0-9 15,2 0-15,0 1 0,2 7 16,0 0-16,0-2 0,1-3 0,2 4 16,0-2-16,-2-7 0,1-4 15,-2-3-15,0-3 0,0-3 16</inkml:trace>
  <inkml:trace contextRef="#ctx0" brushRef="#br0" timeOffset="247337.6436">18686 11114 0,'0'0'16,"0"0"-16,19-3 0,-5 3 0,1 2 16,8-1-16,7 2 15,12-2-15,3 0 0,15 3 0,2 3 16,-3 0-16,-4 1 0,12 2 15,2 1-15,-9 1 0,-3 1 16,1 3-16,-6 2 0,-13-3 16,-8 1-16,-9-1 0,-6-1 15,-8-2-15,-6-1 0,-11 4 16,-9 1-16,-3-3 0,-4 0 0,-8 0 16,-7-2-16,2-2 0,0 1 15,-11-1-15,-6-1 16,8-4-16,5-4 0,-1-6 0,0-4 15,10 2-15,9 3 0,5 1 16</inkml:trace>
  <inkml:trace contextRef="#ctx0" brushRef="#br0" timeOffset="247697.0032">18828 11185 0,'0'0'0,"0"0"0,0 0 16,0 0-16,6 27 0,-6-27 15,3 27-15,-3-27 0,2 23 16,-1-12-16,0 2 0,0-2 16,0-1-16,-1-2 0,1 0 15,-1-3-15,-1-1 0,1-4 16,0 0-16,1-3 0,3 0 0,0-1 16,3-3-16,0 0 0,3 0 15,1 1-15,3 0 0,0 1 16,2 1-16,1 3 0,1 1 15,3 0-15,-2 1 0,-1 3 16,-3 1-16,-1 1 0,-3 0 16,-2 3-16,-4-1 0,-1 0 15,-1-1-15,-6 2 0,-2 0 16,-3-2-16,-3 0 0,-3-1 0,-3-1 16,2-1-16,1-2 0,0-2 15,1-1-15,2 0 0,2 0 0,2 0 16</inkml:trace>
  <inkml:trace contextRef="#ctx0" brushRef="#br0" timeOffset="248040.7715">19651 10881 0,'0'0'0,"0"0"0,0 0 16,31 5-16,-31-5 0,32 5 0,-9-3 15,2 1-15,0 1 0,10 0 16,3 1-16,-3-1 0,-2 1 16,2-1-16,-3 0 0,-5-1 15,-5-2-15,-8-4 0,-5-2 16,-4 1-16,-2-2 0,-6 0 16,-2-2-16,-3 0 0,-2-1 0,-4-1 15,-4 0-15,2-2 0,1-2 16,1 0-16,3 1 0,2 2 15,3 3-15,0 0 0,2 2 16,0 2-16,1 2 0,1 3 16,1 1-16,0 4 0,0 1 15,-2 5-15,0 3 0,-1 3 0,-3 3 16,-2 3-16,-1 4 16,-1-1-16,0-2 0,-1 2 0,2-5 15,3-5-15</inkml:trace>
  <inkml:trace contextRef="#ctx0" brushRef="#br0" timeOffset="248243.8426">19643 11030 0,'0'0'0,"0"0"0,0 0 16,27 4-16,-27-4 0,36 5 16,-6-4-16,2 1 0,3-1 0,13 1 15,2 2-15,9 0 16,-2 1-16,1-1 0,-2-1 0,2 1 15,-7-1-15,-8-4 0,-5-3 16,-9-2-16,-4 1 0,-7 0 16,-3 1-16,-4 1 0</inkml:trace>
  <inkml:trace contextRef="#ctx0" brushRef="#br0" timeOffset="248431.4027">20366 10911 0,'0'0'0,"0"0"15,0 0-15,0 0 0,0 0 0,-31 8 16,31-8-16,-34 12 0,11-3 15,-5 4-15,-4 1 0,-2 2 16,-3 2-16,-12 9 0,-3 1 16,-5 5-16,6-3 0,-6 5 15,2-3-15,8-4 0,6-5 0,4-2 16,7-4-16,9-7 0,6-5 16,5-6-16,4-4 0,2 1 15,1 0-15,0 2 0</inkml:trace>
  <inkml:trace contextRef="#ctx0" brushRef="#br0" timeOffset="248962.6359">19849 11130 0,'0'0'0,"0"0"16,0 0-16,31-1 0,-18 1 0,6 1 15,4 2-15,6 1 0,0 0 16,3-1-16,2 1 16,-3-1-16,-2 0 0,5 3 0,0-1 15,-5 1-15,-4-2 0,-5 0 16,-5-2-16,-6-2 0,-5-2 0,-2 1 15,0 0-15,-5 2 16,-4 0-16,-1-3 0,-2-2 16,-2 1-16,-1 0 0,-2 1 15,-2 2-15,2-1 0,0 0 16,1 2-16,0 0 0,0 4 16,1 0-16,-1 3 0,-2 2 15,1 2-15,1 1 0,-1 1 0,1 1 16,1-1-16,2-2 0,3 0 15,3-1-15,2 0 0,3-1 16,6-2-16,4 0 0,1-2 16,1-2-16,1-1 0,1-1 15,3 0-15,2 0 0,1-1 16,1 0-16,-4 0 0,-1 1 0,-2 1 16,-2 1-16,-1 1 15,-2 0-15,-2 4 0,-3 4 16,-2 0-16,-1-1 0,-3 2 0,-2 1 15,-3-1-15,-2-2 0,-3 1 16,-2 0-16,-1-2 0,0-2 16,-4-2-16,-3-1 0,0-2 15,-2-2-15,-8-3 0,-1-2 16,2 0-16,2-3 0,1-1 0,-1-4 16,5 2-16,3 1 0,5-5 15,4-1-15,4-1 0,5 0 16,8-4-16,6-1 0,-3 4 15,0 3-15,-1 2 0</inkml:trace>
  <inkml:trace contextRef="#ctx0" brushRef="#br0" timeOffset="249290.7337">20717 10834 0,'0'0'0,"0"0"0,0 0 0,-6 30 15,1-14-15,1 4 0,-2 3 16,-1 5-16,-1 0 0,1-2 16,2-1-16,-1-2 0,1-3 0,-1 0 15,1-5-15,2-4 0,0-2 16,1-4-16,0-2 16,0 0-16,0-1 0,-1 0 15</inkml:trace>
  <inkml:trace contextRef="#ctx0" brushRef="#br0" timeOffset="250040.7155">20871 10972 0,'0'0'0,"0"0"15,0 0-15,20 6 0,-20-6 16,20 11-16,-7-4 0,-2 1 16,1 2-16,-1 0 0,0 1 15,-2 1-15,-2-1 0,0 3 16,-2-2-16,-1-1 0,-4 1 0,-2-2 15,-3-1-15,-3 0 0,-3-2 16,-1-2-16,-1 0 0,0-2 16,0-1-16,-1-2 0,0-2 15,1-2-15,1-2 0,0 0 16,1-3-16,3 0 0,2 0 16,4 0-16,2 0 0,2 2 15,3 1-15,0 3 0,2 1 16,1 2-16,-1 2 0,2 3 15,1 4-15,0 0 0,-1 1 0,0-2 16,-1 2-16,-2 0 0,-3 1 16,-3 1-16,-2 1 0,-2-1 15,-3 0-15,-3-1 0,-2-2 16,-5 1-16,-4 0 0,0-3 16,2-2-16,-1-2 0,1-2 0,1-1 15,2 0-15,2-2 16,1-1-16,5 0 0,2-1 15,3 0-15,3 0 0,3-1 0,4 2 16,0 1-16,3 0 0,4 5 16,2 0-16,1 3 0,0 1 15,0 2-15,-2 2 0,-2 0 16,0 0-16,-1 1 0,0 2 16,-2 0-16,-2-1 0,-4 2 15,-1 0-15,-2-3 0,-2-3 0,-3 0 16,-4-1-16,-5 0 15,-5 0-15,-4 0 16,-4 0-16,-4-3 0,-2 0 0,-7-2 16,2-2-16,1 0 0,-1 0 0,5-3 15,2-1-15,3-2 0,6 0 16,8 2-16,4-1 0,7 1 16,6-2-16,9 3 0,9 2 15,7 2-15,6 4 0,6 2 16,5 1-16,3 4 0,1 3 0,15 4 15,4 2-15,13 2 16,-2 0-16,17 3 0,2 0 16,-13-6-16,-9-2 0,24 1 15,-17-5-15,-23-8 0,-14-7 0,-17-5 16,-10-4-16,-5 2 0,-7 3 16,-1 0-16</inkml:trace>
  <inkml:trace contextRef="#ctx0" brushRef="#br0" timeOffset="250259.4477">21132 10910 0,'0'0'0,"0"0"15,0 0-15,33 5 0,-33-5 0,32 7 16,-8-3-16,3 2 0,1-1 15,11 4-15,2 0 0,0 1 16,0 1-16,6 0 0,-5-1 16,-8-2-16,-7 1 0,-6-5 0,-5-2 15,-3 0-15,-2-1 0,-2 0 16</inkml:trace>
  <inkml:trace contextRef="#ctx0" brushRef="#br0" timeOffset="250431.2867">21330 11007 0,'0'0'0,"0"0"0,0 0 16,0 0-16,0 0 0,-16 17 0,16-17 16,-14 15-16,14-15 0,-19 19 15,9-5-15,0-1 0,0 0 16,-1 1-16,-1-1 0,0 1 16,-1-3-16,1-1 0,3-1 15,0-2-15</inkml:trace>
  <inkml:trace contextRef="#ctx0" brushRef="#br0" timeOffset="250806.2378">21193 11190 0,'0'0'0,"0"0"16,0 0-16,-10 18 0,10-18 16,-10 20-16,4-8 0,1-1 15,0-1-15,1-1 0,1-1 16,-1-1-16,1-1 0,2 0 15,0 0-15,2-4 0,1 0 0,1-4 16,2 0-16,0-3 0,2-1 16,2-2-16,1-4 15,4 1-15,4-2 0,0 2 0,2 0 16,3 0-16,-1 2 0,0 2 16,1 1-16,-3 2 0,1 1 15,-2 3-15,-1 1 0,-3 4 16,-2 1-16,-2 2 0,-2 4 15,-3 0-15,-3 3 0,-3 1 16,-1 1-16,-2 1 0,-2-1 0,0 0 16,-3-1-16,0-1 0,1-3 15,-1 0-15,0-1 16,0-3-16,1-1 0,0-5 0,1-3 16,0 1-16,1-1 0,0 1 15</inkml:trace>
  <inkml:trace contextRef="#ctx0" brushRef="#br0" timeOffset="250993.7912">21383 11266 0,'0'0'0,"0"0"16,0 0-16,0 0 0,0 0 15,0 0-15,-7 21 0,7-21 16,0 0-16,-25 32 0,12-18 16,0 0-16,-1 2 0,-1-1 15,2-2-15,-1 0 0,-1 0 0,2-1 16,0-2-16,-3 0 0,3-5 15,2-2-15,2-2 0,3-1 16,-1-1-16,1 0 0,0 0 16,2 1-16</inkml:trace>
  <inkml:trace contextRef="#ctx0" brushRef="#br0" timeOffset="251149.968">21279 11423 0,'0'0'0,"0"0"16,0 0-16,25 15 0,-25-15 0,28 14 15,-9-5-15,2 1 0,2 1 16,8 6-16,1 2 0,-1-3 15,-1-4-15,3 3 0,-3-4 16,-7 0-16,-4-1 0,-5-2 16,-4-2-16,-3-3 0,-2-1 0,-1 1 15</inkml:trace>
  <inkml:trace contextRef="#ctx0" brushRef="#br0" timeOffset="251321.8992">22259 11651 0,'0'0'0,"0"0"15,0 0-15,0 0 0,0 0 0,-27 2 16,27-2-16,0 0 15</inkml:trace>
  <inkml:trace contextRef="#ctx0" brushRef="#br0" timeOffset="254868.5682">3591 9762 0,'0'0'16,"0"0"-16,0 0 0,0 0 0,0 0 15,-25-2-15,25 2 16,-28 8-16,28-8 0,-36 14 0,16-5 16,-3 1-16,0 2 0,-5 6 15,-3 1-15,2 1 0,0 2 0,1 3 16,-1 5-16,-3 4 16,3-1-16,6 2 0,6 3 15,1-3-15,6 1 0,2 7 16,5 0-16,9-2 0,3-5 0,9-2 15,11-3-15,4-3 0,5-5 16,18 0-16,4-3 0,-2-6 16,-4 0-16,19-6 0,7-3 15,-9-5-15,-5-3 0,32-7 16,-7-4-16,-12-6 0,-9-5 16,-5-1-16,-6-1 0,-13-4 0,-9 0 15,-7-5-15,-2-2 16,-9 4-16,-7 3 0,-8-4 15,-4-6-15,-5 5 0,-3 2 0,-11-5 16,-6-3-16,-11 10 0,-8 7 16,-13-2-16,-11-3 0,7 4 15,7 3-15,-9 5 16,-6 5-16,3 3 0,2 3 0,-6 3 16,-3 2-16,11-2 0,8-1 0,3 7 15,5 5-15,10-2 16,5-1-16,8 3 0,6 1 15,6-1-15,2-2 0,13 5 16,8 1-16,-3-2 0,1 2 0,-1-2 16,-5-4-16,0-1 0</inkml:trace>
  <inkml:trace contextRef="#ctx0" brushRef="#br0" timeOffset="277804.99">3825 11995 0,'0'0'0,"0"0"15,0 0-15,-16-18 0,7 12 0,-3-1 16,-2 1-16,-4 1 0,-2-1 16,-14 2-16,-5-1 15,-1 2-15,-4 1 0,-13 4 0,-1 3 16,-1 5-16,1 2 0,-10 9 15,7 3-15,-5 6 0,5 3 16,5 7-16,6 5 0,12-2 16,7-2-16,11 3 0,13-1 15,11-2-15,6-1 0,15-2 16,13-2-16,2-4 0,4-2 16,10-5-16,6-4 0,6-3 0,1-5 15,40-5-15,-4-9 0,-12-9 16,-7-5-16,-4-1 0,-4-2 15,-12-4-15,-6-6 0,-11-7 16,-5-4-16,-8 0 0,-5 3 16,-10-5-16,-11-4 0,-15 1 15,-10 1-15,-11 0 0,-12 2 16,-12 5-16,-8 4 0,-25 2 16,-17 3-16,-11 7 0,-12 7 0,41 2 15,25 4-15,20 3 0</inkml:trace>
  <inkml:trace contextRef="#ctx0" brushRef="#br0" timeOffset="290210.6766">8774 11673 0,'0'0'0,"0"0"16,0 0-16,0 0 0,0 0 0,-11 28 15,11-28-15,-7 25 0,7-25 0,-11 35 16,2-15-16,0 0 16,0-3-16,0 0 0,1-2 15,0-1-15,0-1 0,0-3 0,3-4 16,2-2-16,0-3 0,1-1 15,2 0-15,-2 1 0</inkml:trace>
  <inkml:trace contextRef="#ctx0" brushRef="#br0" timeOffset="290366.924">8751 11401 0,'0'0'0,"0"0"0,0 0 16,0 0-16,0 0 0,0 0 0,19 18 15,-19-18-15,19 14 0,-19-14 16,24 21-16,-13-11 0,-1-3 16,-1 1-16</inkml:trace>
  <inkml:trace contextRef="#ctx0" brushRef="#br0" timeOffset="290679.3988">9111 11502 0,'0'0'0,"0"0"0,0 0 15,0 0-15,-9 25 0,9-25 0,-11 36 16,2-16-16,-2 0 0,-2 5 16,-2 2-16,1 0 15,0-1-15,-3 5 0,3-2 0,2-4 16,1-4-16,0 0 0,3-6 16,1-4-16,2-5 0,3-6 15,1-4-15,2-4 0,2-3 0,2-4 16,3-4-16,2-2 0,3 0 15,4-2-15,1 1 16,-4 3-16,-1 2 0,-1 1 0,4 4 16,-2 1-16,-1 4 0,3 2 15,0 1-15,1 3 16,0 1-16,0 0 0,-1 0 0,1 0 16,2 1-16,-6-1 15,-1 1-15,-3-1 0</inkml:trace>
  <inkml:trace contextRef="#ctx0" brushRef="#br0" timeOffset="291023.1849">9465 11589 0,'0'0'0,"0"0"0,0 0 16,0 0-16,-24 21 0,24-21 15,-22 33 1,10-11-16,0 3 0,2-4 0,2-2 15,5 2-15,5-4 16,3-2-16,0-1 0,6-4 0,6-4 16,1-2-16,0-4 0,0-4 15,0-3-15,-1-2 0,1-1 16,3-5-16,0-3 0,-5-2 16,-3-2-16,-4-1 0,-3 0 15,-4 1-15,-3 2 0,-5 3 16,-2 1-16,-5 3 0,0 2 0,-4 6 15,-5 3-15,1 2 0,1 3 16,3 3-16,4 3 16,5-1-16,5 0 0,6-1 0,6-1 15,-1-2-15,-3-1 0,1 1 16</inkml:trace>
  <inkml:trace contextRef="#ctx0" brushRef="#br0" timeOffset="291351.2515">9874 11542 0,'0'0'0,"0"0"16,0 0-16,0 0 0,-8 22 16,8-22-16,-19 28 0,7-10 15,-1 2-15,-2 3 0,1 4 16,1-3-16,0-2 0,-2 3 16,3-4-16,2-4 0,3-3 15,0-4-15,3-4 0,1-2 0,3-4 16,0-4-16,4-5 15,1-4-15,3-2 0,5-6 0,5-3 16,-1 1-16,1-1 0,4-2 16,1 1-16,-2 6 0,-2 2 15,1 5-15,1 3 0,-3 3 16,-1 2-16,-3 4 0,-2 2 16,-3 6-16,-1 6 0,-4 5 15,-1 5-15,-2 1 0,-2 1 0,-3-1 16,0-2-16,1 1 15,0-1-15,1 0 0,0-1 16,-1-4-16,-2-4 0,2-2 0,1-1 16,0-5-16</inkml:trace>
  <inkml:trace contextRef="#ctx0" brushRef="#br0" timeOffset="291554.4183">10105 11707 0,'0'0'0,"0"0"16,0 0-16,0 0 0,31 0 0,-31 0 16,23 0-16,-23 0 0,29-3 15,-10 0-15,1-1 16,0 1-16,0 1 0,0-2 0,0-1 16,1-1-16,-4 1 0,-1 1 15</inkml:trace>
  <inkml:trace contextRef="#ctx0" brushRef="#br0" timeOffset="292054.3518">10503 11551 0,'0'0'0,"0"0"0,0 0 0,0 0 0,0 0 16,0 0-16,0 0 15,-7 29-15,7-29 0,-11 27 0,3-8 16,0 2-16,0-2 0,2 2 15,1-1-15,2-1 0,2-1 16,2 2-16,2-1 16,2-4-16,-1-2 0,4-4 0,2-4 15,0-1-15,-1-3 0,4-6 16,1-3-16,1-2 0,3-1 0,1-7 16,1-4-16,-4 1 0,-2 2 15,4-5-15,-2 1 16,-2 5-16,-2 2 0,-3 3 15,-3 3-15,-1 5 0,-2 2 0,-3 9 16,-3 4-16,0 0 0,-1 2 16,-1 5-16,-2 5 0,2 1 15,0-2-15,2 6 0,0-1 16,1-3-16,2-3 0,2-2 16,1-2-16,0-2 0,0-4 0,3-3 15,3-5-15,0-2 0,1-1 16,3-8-16,3-5 15,-2 0-15,-2-1 0,3-9 0,-1-3 16,0 1-16,-3 2 0,-2 0 16,-2 0-16,0 2 0,-2 2 15,-1 4-15,-2 1 0,0 2 16,-1 3-16,-1 2 0,-1 5 16,1 3-16,0 0 0,0 0 15,0 0-15,0 0 0</inkml:trace>
  <inkml:trace contextRef="#ctx0" brushRef="#br0" timeOffset="292241.8292">11009 11686 0,'0'0'0,"0"0"16,0 0-16,-6 21 0,6-21 0,-10 21 15,2-7-15,0 0 16,2-1-16,-1 1 0,1-2 15,2-2-15,1-1 0,0-4 0,3-5 16,-2 4-16,2-4 0,-2 3 16</inkml:trace>
  <inkml:trace contextRef="#ctx0" brushRef="#br0" timeOffset="292382.4481">11062 11322 0,'0'0'0,"0"0"0,0 0 16,0 0-16,0 0 0,18 25 16,-18-25-16,11 21 0,-11-21 0,10 22 15,-6-13-15,-1 0 0</inkml:trace>
  <inkml:trace contextRef="#ctx0" brushRef="#br0" timeOffset="292648.1001">11321 11446 0,'0'0'0,"0"0"15,0 0-15,-11 22 0,11-22 0,-21 35 16,6-12-16,-1 2 0,0 2 16,-6 7-16,-1 1 0,2-4 15,2-1-15,0 5 0,5-4 16,3-3-16,2-5 0,7-3 15,4-4-15,6-4 16,3-2-16,4-6 0,3-3 0,4-4 16,3-4-16,1-6 0,0-5 15,-5 4-15,-3 2 0,-4 3 0</inkml:trace>
  <inkml:trace contextRef="#ctx0" brushRef="#br0" timeOffset="292866.8178">11625 11368 0,'0'0'0,"0"0"0,0 0 16,0 0-16,-18 26 0,18-26 15,-27 35-15,10-10 0,-3 3 0,-1 3 16,-1 2 0,-5 8-16,4-1 0,3-5 15,4-3-15,0 3 0,5-3 16,2-6-16,4-2 0,4-5 15,4-5-15,3-1 0,1-4 0,6-4 16,2-6-16,-3 1 0,-2-1 16,-2 1-16</inkml:trace>
  <inkml:trace contextRef="#ctx0" brushRef="#br0" timeOffset="293241.8009">11410 11767 0,'0'0'0,"0"0"15,0 0-15,0 0 0,0 0 0,36 1 16,-36-1-16,27 0 16,-27 0-16,36 0 0,-14-2 15,-3 0-15,0-1 0,1 0 16,1-1-16,3 0 0,-3-1 0,-3-1 16,-4-1-16,-2-1 15,-3 1-15,-4-2 0,-5-1 16,-3 0-16,0 1 0,-3 0 0,-1 1 15,-2 0-15,0 2 0,-1 0 16,-1 2-16,-1 2 0,-1 1 16,-2 3-16,0 2 0,1 2 15,0-1-15,2 5 0,1 4 16,1-1-16,2 2 0,1 0 16,1 2-16,3 0 0,1 1 0,4 3 15,5 1-15,-1-6 0,3-1 16,10 0-16,5-3 15,0-2-15,0-4 0,4-4 0,5-3 16,-3 8-16,-2 5 0,-6-2 16,-5-2-16,-2-2 0</inkml:trace>
  <inkml:trace contextRef="#ctx0" brushRef="#br0" timeOffset="293648.0193">12023 11775 0,'0'0'16,"0"0"-16,0 0 0,0 0 0,0 0 15,-8-25-15,8 25 0,0 0 16,-16-25-16,16 25 0,-16-14 15,2 8-15,-2 2 16,-1 1-16,2 1 0,-2 4 0,1 3 16,-1 2-16,1 1 0,-5 4 15,1 3-15,3 0 0,4-2 16,4 3-16,5 1 0,3 0 0,3-1 16,5-2-16,3-3 15,1-3-15,2-1 0,4-4 0,6-5 16,-1-2-16,-1-2 0,4-6 15,0-4-15,-1-2 0,-1-1 16,-1-7-16,0-6 0,-4 1 16,-2 2-16,-2-9 0,-3 0 15,-2 5-15,-2 3 0,-3 5 16,0 3-16,-1 6 0,-2 3 0,0 7 16,-1 4-16,0 2 15,0 0-15,-6 12 0,-1 6 16,-2 3-16,-1 5 0,-2 8 0,-2 6 15,3-4-15,3-3 0,-2 9 16,1 3-16,1-6 0,3-3 16,-2 4-16,2-1 0,0-7 15,1-3-15,0-7 0,1-6 16,1-4-16</inkml:trace>
  <inkml:trace contextRef="#ctx0" brushRef="#br0" timeOffset="294116.7436">11970 12347 0,'0'0'16,"0"0"-16,0 0 0,0 0 0,0 0 15,0 0-15,-27-10 16,27 10-16,-28-7 0,28 7 0,-40-7 15,15 4-15,0-1 0,-6 0 16,-5 2-16,-13-1 16,0-1-16,-8-1 0,-5 1 0,-11 1 15,3-1-15,-21 2 0,-7 0 16,-14 1-16,4-2 0,-21 3 16,-2 1-16,-23 2 0,32 2 15,11-1-15,8 0 0,7-1 0,4 0 16,9-1-16,7-1 0,8 1 15,6-4-15,7 1 0,4 0 16,12-1-16,7 0 0,10-3 16,6-2-16,5 5 15,4 4-15,3-2 0,1 0 0,1-2 16,-1-2-16,1 2 0,1-1 16,1 3-16,2 0 0,-2 0 15,0 0-15,-3 0 0,3 0 16,0 0-16,0 0 15,0 0-15,0 0 0,-1 4 16,1-2-16,-3 1 0,-4 1 16,2-1-16,0-1 0,1 0 15</inkml:trace>
  <inkml:trace contextRef="#ctx0" brushRef="#br0" timeOffset="295054.2003">4693 11991 0,'0'0'15,"0"0"-15,0 0 0,0 0 0,0 0 16,0 0-16,0 0 0,11 24 16,-11-24-16,18 11 0,-18-11 15,35 14-15,-15-8 0,7 0 16,5-1-16,3 1 0,1 0 0,19 1 16,8-1-16,20-1 15,0 1-15,32-1 0,10 0 16,5-3-16,-13 0 0,46-4 15,2-2-15,-7 0 0,-5-2 0,25-1 32,16-1-32,12-7 0,10-5 15,-60 4-15,-37 2 0,-15 0 0,-14 3 16,-7 0-16,-6 2 0,-11-3 16,-7-2-16,-22 1 0,-12 0 0,-9 3 15,-5 4-15,-3 2 0</inkml:trace>
  <inkml:trace contextRef="#ctx0" brushRef="#br0" timeOffset="304678.8421">4025 11023 0,'0'0'0,"0"0"16,0 0-16,0 0 0,24 13 0,-24-13 15,31 14-15,-13-6 16,-1 1-16,3-1 0,1 2 16,1-1-16,-3 0 0,6 0 15,-1-1-15,-5 0 0,-1-3 0,-6-1 16,-4 1-16,0-2 0,-2 0 16,-1-1-16</inkml:trace>
  <inkml:trace contextRef="#ctx0" brushRef="#br0" timeOffset="304819.3787">3900 11251 0,'0'0'0,"0"0"16,0 0-16,0 32 0,0-18 0,2 4 16,0 3-16,-1 4 0,1-1 15,1-2-15,3-3 16,0-2-16,-1-1 0,0-3 0,-1-2 15,-1-1-15</inkml:trace>
  <inkml:trace contextRef="#ctx0" brushRef="#br0" timeOffset="305366.2263">4007 11247 0,'0'0'0,"0"0"15,0 0-15,29-4 0,-16 3 16,7-2-16,4 0 0,2 0 15,1-1-15,9 1 0,-1-2 16,-1 1-16,-4 2 0,6-1 16,-4 0-16,-3-1 0,-7 2 0,-6 2 15,-3 1-15,-11 2 16,-4 2-16,-8 3 0,-6 2 16,-5 2-16,-4 0 0,-10 2 0,-4 0 15,0 0-15,2 2 0,-4 1 16,6-1-16,4-3 0,6-3 15,6-2-15,6-2 0,6-1 16,5 0-16,8-3 0,8-3 16,7-1-16,3-2 0,8 0 15,5-1-15,2-1 0,-4-1 0,7 0 16,-1 2-16,-5-1 0,-3 1 16,-7 2-16,-5-1 15,-9 4-15,-5 2 0,-12 5 0,-12 2 16,1-1-16,-6 0 0,-7 6 15,-8 3-15,-8 0 0,-2-2 0,3 2 16,2 2-16,5-2 16,3-4-16,4 0 0,8-3 15,7-3-15,8-1 0,8-4 16,8-1-16,6-3 0,3-1 16,11-4-16,8-1 0,3-1 0,-3-1 15,5-1-15,2 1 0,-3 0 16,0 1-16,2 0 0,-4 1 15,-10 3-15,-7-1 0,-9 6 16,-4 2-16,-9-2 0,-5 0 0,0 0 16,2 0-16,1 0 0</inkml:trace>
  <inkml:trace contextRef="#ctx0" brushRef="#br0" timeOffset="305522.4837">4046 11654 0,'0'0'15,"0"0"-15,0 0 0,37-7 0,-37 7 16,42-7-16,-14 3 0,7-1 16,0-3-16,4 2 0,4-1 15,1-3-15,-3 1 0,-6-2 16,-4-1-16,-7 2 0,-4 3 0,-3 0 16</inkml:trace>
  <inkml:trace contextRef="#ctx0" brushRef="#br0" timeOffset="305913.0768">4244 11310 0,'0'0'16,"0"0"-16,0 0 0,7 26 16,-7-26-16,4 39 0,-1-13 15,-2 3-15,-1 2 0,-1 9 16,-2 0-16,0-3 0,0-4 0,-2 4 15,0-3-15,-1-6 0,2-3 16,-3-3-16,3-3 0,0-6 16,0-4-16,-1-5 0,1-3 15,3-4-15,1-3 0,4-4 16,2-5-16,3-1 0,8-2 0,1 1 16,4 0-16,4 2 0,2 2 15,0 5-15,2 3 0,-2 3 16,0 0-16,-6 4 15,0 2-15,-5 6 0,-2 2 16,-6 2-16,-3 1 0,-2 1 0,-4 0 16,-7 3-16,-5 2 15,-5-2-15,-1-1 0,-1-3 0,-3-2 16,3-3-16,-1-4 0,5-1 16,3 0-16,2-2 0</inkml:trace>
  <inkml:trace contextRef="#ctx0" brushRef="#br0" timeOffset="306334.9338">4791 11209 0,'0'0'0,"0"0"16,0 0-16,4 29 0,-8-10 16,1 4-16,0 4 0,0 3 15,3 4-15,2 9 0,3-1 16,4-5-16,-1-6 0,3 1 15,-1-6-15,2-6 0,-1-5 0,3-6 16,3 0-16,1-7 0,-1-3 16,0-4-16,-2-4 0,-1-3 15,-4-4-15,-1-6 0,-6-5 16,0-4-16,1-5 0,-4 4 16,-2 2-16,0 6 0,-1 5 15,-3 1-15,-2 6 0,0 5 16,0 3-16,1 6 0,-2 5 15,0 5-15,1 5 0,0 9 16,1 7-16,1 6 0,2 3 0,-2 11 16,2 2-16,2-3 0,0 1 15,1 6-15,1-4 0,1-6 16,0-7-16,0-6 0,-1-7 16,0-6-16,2-6 0,-2-5 15,0-4-15,0-8 0,0-9 0,-2-10 16,1-9-16,0 5 15,1 6-15,0 3 0</inkml:trace>
  <inkml:trace contextRef="#ctx0" brushRef="#br0" timeOffset="306522.4615">5380 11123 0,'0'0'0,"0"0"16,0 0-16,7 19 0,-7-19 0,-2 29 15,-1-9-15,-5 4 0,1 3 16,-5 0-16,-4 1 0,-6 8 16,0-1-16,-7 2 0,1-2 15,5-7-15,4-6 0,3-3 16</inkml:trace>
  <inkml:trace contextRef="#ctx0" brushRef="#br0" timeOffset="306694.2939">5136 11506 0,'0'0'0,"0"0"0,10 19 16,-4-4-16,-2 3 0,2 11 15,-1 6-15,0 2 0,0 1 0,-2 6 16,2-2-16,-1-6 0,1-5 16,-2-2-16,-1-7 0,-1-8 15,-1-3-15,0-2 0,0-3 16,0 0-16</inkml:trace>
  <inkml:trace contextRef="#ctx0" brushRef="#br0" timeOffset="306944.28">5174 11589 0,'0'0'0,"0"0"0,0 0 16,28-11-16,-28 11 0,34-8 0,-15 3 15,3 1-15,2 1 0,6 0 16,2 2-16,-3 1 15,0 1-15,-3 2 0,1 2 0,1 4 16,-2 3-16,-4 4 0,-6 4 16,-3 3-16,-3 3 0,-4 2 15,-4 3-15,-2-2 0,0-1 16,-5 0-16,-2-2 16,-3-2-16,-2-1 0,2-4 0,-3 1 15,-2-6-15,0-5 0,3-1 16,2-2-16,2-1 0</inkml:trace>
  <inkml:trace contextRef="#ctx0" brushRef="#br0" timeOffset="307100.5531">5228 11779 0,'0'0'0,"0"0"0,0 0 16,0 0-16,0 0 0,37 0 15,-37 0-15,33-1 0,-12 1 16,-1-1-16,2 0 15,2 1-15,0 0 0,-3 0 0,-3-1 16,2 0-16,-3 0 16,-3 0-16</inkml:trace>
  <inkml:trace contextRef="#ctx0" brushRef="#br0" timeOffset="307256.765">5294 11936 0,'0'0'0,"0"0"0,0 0 0,23-1 15,-23 1-15,32-3 0,-9 0 16,4-1-16,4-3 0,6-2 16,2 0-16,-6 2 0,-6 1 0,-4 0 15</inkml:trace>
  <inkml:trace contextRef="#ctx0" brushRef="#br0" timeOffset="307397.3857">5984 11950 0,'0'0'0,"0"0"15,0 0-15,0 0 0,0 0 0,0 0 16,0 0-16,-29 0 16</inkml:trace>
  <inkml:trace contextRef="#ctx0" brushRef="#br0" timeOffset="308506.7081">13119 12017 0,'0'0'0,"0"0"0,0 0 0,0 0 16,0 0-16,0 0 0,26-5 16,-26 5-16,30-4 0,-7 3 15,4 0-15,2 0 0,1 0 0,17 0 16,6 0-16,3 0 0,1 1 16,25 1-16,7 0 15,14-1-15,-5 0 0,28 0 0,6 0 16,11 0-16,-7-2 0,68 3 15,-8 1-15,-25-4 0,-16-2 16,15 1-16,10 1 0,-15 4 16,-9 2-16,15-3 0,9-2 15,-14-3-15,-10-2 0,17-3 16,11-2-16,-17 9 0,-11 4 0,11-2 16,7-2-16,-12-1 15,-10 0-15,0 1 0,1 1 16,-30-2-16,-19-3 0,3 0 0,1-4 15,-15 0-15,-9-2 0,-18 2 16,-12 2-16,-17 3 0,-13 2 0,-18-3 16,-12 0-16,2 2 15,1 1-15,1 1 0</inkml:trace>
  <inkml:trace contextRef="#ctx0" brushRef="#br0" timeOffset="325349.7048">13103 12016 0,'0'0'0,"0"0"0,0 0 15,0 0-15,0 0 0,0 0 0,18-12 16,-18 12-16,0 0 0,30-8 16,-13 6-16,0 0 0,2 1 15,4 1-15,5-1 0,1 0 16,0 1-16,16 0 15,5 1-15,1 0 0,0-1 0,15 0 16,2 2-16,14 0 0,-3 2 0,16-1 16,0-1-16,-4 0 15,-2 0-15,17 1 0,2-2 16,37 1-16,-19 1 0,2 1 16,1 0-16,-8-1 0,-8-1 0,7 0 15,6 0-15,-6-1 0,-3-1 16,9 0-16,5 0 0,-5 0 15,-4 1-15,6 0 0,4 1 16,-10-4-16,-7 0 0,4 2 16,2 2-16,-6 2 0,-5 0 15,-3 1-15,-4-1 0,-9-3 0,-6-3 16,2 1-16,3-1 16,-13 1-16,-7 3 0,-5-2 0,-3 0 15,-2 0-15,-2 0 0,-5-2 16,-3 0-16,-10 2 0,-6 1 15,-6 4-15,-4 0 0,-3-5 16,-1-3-16,-7 2 0,-4 1 16,-5 0-16,-2 2 0,-5-2 15,-2-1-15,-7 1 0,-3 1 0,-11 3 16,-7 2-16,9-6 0,-3-4 16,-12 0-16,-8 1 15,-1 0-15,-5-2 0,-16 3 0,-5 1 16,-1-2-16,1-2 0,-9-1 15,-6 0-15,-39-4 0,11 3 16,-1 0-16,0 0 0,3 0 16,1-1-16,-11 1 15,-7 1-15,8 1 0,4 1 0,0 1 16,-1 0-16,2 0 0,0-1 0,-7 4 16,-5 4-16,4-3 0,0 1 15,0-1-15,-1 1 0,6-1 16,5-1-16,-22 4 15,-14 2-15,-12 3 16,-9 1-16,44-3 0,30-2 16,1-1-16,2 1 0,17 2 15,15 0-15,-1 0 0,-1-1 16,4-1-16,5 0 0,8-2 0,5 0 16,8 0-16,5 0 0,10-2 15,8-1-15,7-1 0,4 1 16,0 0-16,4-2 0,4 2 15,2 0-15,21 0 0,12 0 16,0 0-16,0 0 0,11-3 16,8 0-16,4-1 0,2 2 15,13-5-15,9 0 0,0 0 0,2 1 16,17-2-16,13 1 16,-8 2-16,-6 1 0,17-1 0,12-3 15,-8 4-15,-6 2 0,12-2 16,10-1-16,-3 1 0,-2 1 15,18 0-15,12 0 16,-33 5-16,-22 3 0,5-4 0,5-2 16,0 3-16,2 0 0,8-2 15,5-2-15,-10 5 16,-8 3-16,-14 2 0,-9-1 16,-17 0-16,-13-2 0,-5-3 0,-3-2 15,-11 1-15,-9 0 0,-11 0 16,-10 2-16,-8 1 0,-4 0 0,-6-5 15,-3-2-15,-9-1 16,-5 0-16,4 1 0,3 1 16,3 1-16</inkml:trace>
  <inkml:trace contextRef="#ctx0" brushRef="#br0" timeOffset="329021.4075">13203 12753 0,'0'0'0,"0"0"16,0 0-16,0 0 0,0 0 0,0 0 16,32 2-16,-32-2 15,22 3-15,-22-3 0,39 6 0,-17-1 16,1-1-16,7 1 0,5 0 16,17 1-16,4 1 15,9-2-15,8 2 0,14-1 0,-3-1 16,26 1-16,25-3 0,11 2 15,-9 1-15,72-1 0,-4-1 16,-37 1-16,-26-1 0,9 3 16,5 1-16,-5-1 0,-4-3 15,5-3-15,5-2 0,-27 1 16,-17 0-16,10 0 0,7 0 0,0-4 16,0-3-16,-3 2 15,-1 3-15,-28-1 0,-19 1 0,-2 0 16,-2-1-16,-6-1 0,-4 0 15,-4-3-15,-2-1 16,-18 2-16,-14 1 0,-13 1 0,-11 2 16,-16-7-16,-11-4 0,9 4 15,4 3 1,3 1-16</inkml:trace>
  <inkml:trace contextRef="#ctx0" brushRef="#br0" timeOffset="332255.6305">18153 11946 0,'0'0'0,"0"0"0,0 0 0,29 5 16,-29-5-16,28 3 0,-28-3 15,38 6-15,-16-1 0,2 1 16,2 2-16,3 3 0,-1-1 0,-2 0 16,1-2-16,-4 0 0,-3 2 15,-7 1-15,-5 2 0,-7-1 16,-6 1-16,-8 1 0,-9 3 15,-2-1-15,-3-1 0,-12 3 16,-8-3-16,0 0 0,0-2 0,-4 2 16,6 0-16,8-6 15,8-4-15,4-1 0,10-1 16,8-2-16,7-1 0,16-3 16,11-1-16,3 2 0,2 1 0,8-2 15,5 0-15,1 1 0,2 2 16,-1 1-16,-6 1 0,-7 0 15,-5 2-15,-8 2 0,-7 3 16,-10 0-16,-5 1 0,-12 1 16,-9 1-16,-6 0 0,-4-1 0,-11 2 15,-8 0-15,0 1 0,0 1 16,-4-1-16,4-1 16,7-3-16,7-1 0,8-4 15,8 1-15,6-3 0,3-2 0,12-1 16,10-3-16,5 0 0,6 1 15,12 0-15,9 1 0,3 1 16,4 0-16,9 1 0,2 2 16,-9 1-16,-5 2 0,-2 4 15,-2 3-15,-7 3 16,-5 1-16,-7 6 0,-8-1 16,-10-1-16,-7 3 0,-6 0 0,-7 2 15,1-3-15,-1-1 0,-3 0 16,-1-2-16,-4-2 0,-2-1 15,-2-5-15,0-2 0,-1-4 16,-1-4-16,2-2 0,-4-2 16,2-9-16,2-4 0,6 2 0,4 4 15,4 2-15</inkml:trace>
  <inkml:trace contextRef="#ctx0" brushRef="#br0" timeOffset="332474.3599">18008 12570 0,'0'0'0,"0"0"15,0 0-15,0 0 0,33 4 16,-14-2-16,6 2 15,-1 1-15,1-1 0,1 1 0,-1 3 16,6 1-16,-1 0 0,-5 1 16,-4 1-16,-8 1 0,-6-1 0,-7 3 15,-7 0-15,-2-1 16,-3-1-16,-4 1 0,-4 1 0,-1-1 16,3-2-16,5-4 15,3-1-15,12-6 16,12-5-16,0 0 0,5-3 0,12-4 15,10-5-15,13-4 0,0 0 0,-2 1 16,-11 5-16,-10 3 16</inkml:trace>
  <inkml:trace contextRef="#ctx0" brushRef="#br0" timeOffset="333302.4575">18852 12088 0,'0'0'16,"0"0"-16,0 0 0,29 2 15,-29-2-15,33 3 0,-8 0 16,-1-2-16,1 2 0,9 0 16,2 2-16,-4 1 0,-3 1 0,-2 4 15,-6 0-15,-9 1 0,-5 0 16,-15 0-16,-10 3 0,-8-3 15,-3 0-15,-10 0 0,-6 2 16,2-1-16,1-2 0,-6 1 16,3-2-16,10-4 0,6-2 0,7 0 15,9-1-15,9-2 16,4-1-16,14 3 0,10-2 16,6 1-16,4 0 0,9 2 0,6 0 15,-6 0-15,-6 0 0,3 5 16,-5 2-16,-6-1 0,-6-2 0,-13 0 15,-10 1 1,-7 0-16,-4 0 0,-12 2 0,-10 0 16,-2 1-16,-3 2 0,-4-3 15,-3 0-15,1 0 0,1-1 0,0 0 16,4-2-16,12-3 0,8-2 16,7 0-16,5-2 0,12 1 15,8-2-15,11 1 0,9 1 16,6 0-16,3 1 0,6 1 15,5 2-15,-2 1 0,-3 2 16,4 4-16,-4 1 0,-11 1 16,-7 2-16,-7 1 0,-4 0 15,-8 0-15,-7 0 0,-9 3 16,-8 2-16,-4-5 0,-4-2 0,-9 2 16,-3-3-16,-4-4 0,-4-3 15,-2-2-15,0-3 0,1-6 16,1-3-16,5-6 15,3-6-15,5 1 0,5 0 0,3 1 16,3-1-16,9-1 0,8-1 16,3 3-16,4 1 15,-1 7-15,2 2 0,6 2 0,6 1 16,3 4-16,4 1 0,-1 2 16,1 0-16,-1 2 0,1-1 15,-2 3-15,-1 0 0,-4 0 16,-4-2-16,-13 1 15,-9 0-15,-6 3 0,-6 1 16,-1-1-16,-1-1 0,-6 0 16,-5-1-16,5 0 0,4-2 15,4-1-15,3-2 0,6-2 16,5 0-16,14-6 0,11-4 0,4-1 16,4 0-16,11-5 0,8-2 15,-3 0-15,-9 5 0,-9 2 16</inkml:trace>
  <inkml:trace contextRef="#ctx0" brushRef="#br0" timeOffset="333568.0709">19757 11898 0,'0'0'0,"0"0"15,0 0-15,-15 14 0,15-14 0,-13 17 16,13-17-16,-12 25 16,9-12-16,4 0 0,5 2 15,2-2-15,1 0 0,9-1 16,6-1-16,9 3 0,2 0 0,1-3 16,1-3-16,5 2 0,-3-1 15,-6-4-15,-3-1 0,-6 0 16,-4-1-16,-5-1 0</inkml:trace>
  <inkml:trace contextRef="#ctx0" brushRef="#br0" timeOffset="333755.5644">19706 12272 0,'0'0'0,"0"0"0,0 0 0,4 22 15,-4-22-15,4 27 0,-4-27 16,5 35-16,-3-16 0,0-3 15,0 1-15,0-1 0,1-1 0,-2 1 16,-1-2 0,-1-3-16,-3-2 0,2-5 0,1 1 15,0-1-15</inkml:trace>
  <inkml:trace contextRef="#ctx0" brushRef="#br0" timeOffset="334005.5403">19690 12368 0,'0'0'0,"0"0"0,0 0 16,24 1-16,-24-1 0,37 2 0,-12-1 15,2 2-15,3 0 0,7 1 16,-3 0-16,-4 1 0,-5 0 16,-4-1-16,-3 1 0,-5 0 15,-4-1-15,-9 2 0,-8 1 16,-5 0-16,-6 0 0,-6 2 16,-7-1-16,-6 2 0,1 0 0,2-1 15,5 0-15,3-1 16,5-2-16,4 2 0,8-3 15,13 2-15,5-1 0,12 0 0,9-1 16,5 0-16,4 0 0,2-2 16,5 1-16,3 0 0,-4-2 15,-9 0-15,-7-1 0,-7 0 16</inkml:trace>
  <inkml:trace contextRef="#ctx0" brushRef="#br0" timeOffset="334177.4821">19401 12704 0,'0'0'0,"0"0"0,0 0 0,38 1 15,-13-1-15,19 0 16,17-2 0,14 2-16,12 0 0,17 1 0,13 0 0,-6 1 15,-13-1-15,-16 0 0</inkml:trace>
  <inkml:trace contextRef="#ctx0" brushRef="#br0" timeOffset="342927.0167">3442 5356 0,'0'0'0,"0"0"0,0 0 16,0 0-16,0 0 0,0 0 15,0 0-15,3-20 0,-3 20 0,0 0 16,0 0-16,27-6 0,-27 6 16,21-3-16,-21 3 15,23 0-15,-23 0 0,27 1 0,-8 0 16,-2 0-16,1 1 0,1-2 15,3 0-15,-2 0 0,1-2 16,8-1-16,2-3 0,-2 2 16,-2 0-16,3 2 0,2 0 15,0-2-15,-1-1 0,12 0 16,1 1-16,-2-2 0,-3 2 0,4 0 16,1 0-16,-3 1 0,-2-1 15,12 1-15,1 0 0,-4 0 16,-1 0-16,0 1 0,2 0 15,4 1-15,-6 1 0,0 0 16,4-1-16,-6-2 0,-1-1 0,1 4 16,0 1-16,-1 1 0,-1-1 15,1 1-15,1-1 16,-1-1-16,-1 1 0,7-2 0,-1 0 16,-1 1-16,-2 1 0,-1-1 15,2 0-15,-3 0 0,-1 1 16,0-1-16,1-2 15,-2 0-15,-3 1 0,3 0 0,-1 1 16,0 1-16,0 0 0,-2 0 16,2-1-16,-1 1 0,-2-1 0,3 1 15,-1 0-15,0 2 0,-5 0 16,5-2-16,1-1 16,-2 0-16,0-1 0,0 1 0,2 0 15,-1-1-15,0 0 0,1-2 16,6 0-16,-7 1 0,1 1 15,1 0-15,2 0 0,-3 1 16,0-1-16,1-1 0,2-1 16,-3 3-16,-1 1 0,2 0 15,2 0-15,-5-1 0,0-1 0,0 0 16,2 1-16,-3 0 0,-2 1 16,1-1-16,2-1 0,-3 1 15,0 1-15,-1 3 0,0-1 16,-5-2-16,-1-3 0,3 1 15,3 1-15,-1 2 0,-3 0 16,3 0-16,3 1 0,-3-1 16,-2-1-16,3 0 0,4 0 15,-4-1-15,-2 1 0,1 1 16,5 3-16,-5-3 0,1 1 0,-3-2 16,1-1-16,-1 2 0,-1 1 15,0-1-15,0 1 0,-3 0 16,2 0-16,3-1 0,0 1 15,-3-2-15,-2 0 0,1 1 16,3 2-16,-6 0 0,-1 2 0,5-4 16,0-1-16,-6 0 15,0 0-15,3 0 0,1 1 16,0 0-16,-2-1 0,3 1 16,1 0-16,-2 0 0,0-2 0,3 0 15,3 1-15,-2 0 0,0 2 16,-1 0-16,3 0 15,-1-1-15,0-1 0,1-1 0,3-1 16,-3 1-16,-3 0 0,1 0 16,0-1-16,-3 1 0,-1 0 0,0 0 15,-2 1-15,-2-1 16,-2 1-16,-4-2 0,-3 0 16,-2 1-16,-2 1 0,-4 1 0,0 2 15,-4-2-15,-1-1 0,-2-1 16,-3-3-16,-1 3 0,-3 0 0,-4 2 15,-3 0-15,-2-1 16,0-1-16,-5-1 0,-2 0 16,-2-2-16,-1 2 0,-10-1 15,-4 2-15,1 0 0,2 1 16,-4-1-16,-3-1 0,1 1 0,1-1 16,-12 0-16,-1 0 0,3 2 15,2 0-15,-9 1 0,-1-1 16,5-1-16,3-1 0,2 0 15,-1 0-15,2 2 0,3 0 16,-7-1-16,3-1 0,0-1 16,5-1-16,0 1 0,0 2 15,4-2-15,1-3 0,-1 4 16,1 0-16,4 1 0,3 0 0,2-2 16,1 0-16,5 0 0,3-1 15,2 0-15,-2 0 16,2 1-16,2-1 0,5 3 0,0 2 15,4-2-15,1 0 0,2 0 16,1 0-16,2 1 0,3 1 0,0-2 16,-2 3-16,2-3 15,3-1-15,4 1 0,4 0 16,-1-1-16,2 1 0,2 0 0,3 0 16,0 0-16,3 0 0,5 0 15,2 0-15,1 1 0,-1 1 16,13-1-16,0-2 0,-1 0 15,0-1-15,3 1 0,2 1 16,6 0-16,-3 2 0,1-3 16,2-2-16,0 2 0,-2 1 0,9-2 15,-1 0-15,-2 1 0,-5 0 16,2-2-16,0 2 16,-5 0-16,-2-1 0,8 5 0,-1 0 15,-6-1-15,-3-2 0,0 1 16,-1 0-16,-2 2 0,-3-1 15,0-3-15,-1-2 0,-9 2 16,-1 2-16,-2 2 0,0 0 16,-3 0-16,-3-1 0,-2-4 15,-3-3-15,-4 1 0,-3 2 0,0 1 16,-1 0-16,-2 1 0,-2 0 16,-3 1-16,-3 1 15,-2-1-15,-5-1 0,-2-2 16,-4 0-16,3 1 0,-2 3 0,-8-4 15,-4-2-15,-1 0 0,-1 2 16,-5-1-16,-5 0 0,2 2 16,1 0-16,-12-1 0,-3-1 15,2 2-15,3 1 0,-8-1 16,1-1-16,1 2 0,1 0 0,-1 1 16,1 1-16,3-1 0,1-1 15,-7 0-15,-1 0 16,9 0-16,6 2 0,-4-1 0,0 0 15,6 0-15,5-1 0,2 0 16,1 0-16,4 1 0,3 0 16,2 0-16,5 0 0,4-1 0,4 0 15,0 1-15,3 1 16,5-2-16,0 0 0,3 0 0,0 0 16,0 0-16,6 0 0,2-2 15,4 1-15,4 1 0,0 0 16,5-2-16,2 1 0,3 0 15,0 1-15,5-1 0,2-1 16,2-1-16,3 1 0,4 2 16,3 1-16,7-1 0,-4-1 0,5 1 15,2 1-15,-3 1 0,-3 0 16,9-1-16,1-1 16,-5 0-16,-3 1 0,6-1 0,-6-1 15,-2 2-15,-4 0 0,-2 0 16,0-1-16,-5 1 0,-4 1 15,0 2-15,0 0 0,-9-1 16,-2-3-16,-4 0 0,0 0 16,-3 0-16,-4-1 0,-4 1 15,-1 0-15,-2 0 0,-3 0 0,-4 0 16,-4 1-16,0-2 0,-1-1 16,-6 1-16,-6 1 0,-3-1 15,-1 0-15,-9-1 0,-4-1 16,1 0-16,0 0 0,-8 0 15,-7 1-15,-6 1 0,3 1 0,-2-1 16,-2-2-16,-8 1 16,3 2-16,-2 0 0,-1 1 15,6 0-15,6 0 0,-8 1 0,-1 0 16,9 2-16,6-1 0,0-1 16,2 0-16,8 1 0,5-1 15,3-1-15,3 0 0,4-1 16,4-1-16,5 0 0,4 2 15,6-1-15,-2 0 0,5 0 16,8-2-16,-3 2 0,4-1 16,4-1-16,5 1 0,-3 0 0,2 1 15,6 1-15,6 0 16,-1-1-16,1-1 0,6 2 0,5 2 16,9 1-16,-2 3 0,5 0 15,3-1-15,-1-2 0,-2-2 16,13 4-16,0 1 0,-6-2 15,-2-4-15,8 1 0,-1 0 16,-6-2-16,-4-2 0,-1 0 16,-1 0-16,-5 1 0,-3 3 0,-3-3 15,-2-3-15,-4 4 0,-4 1 16,-2 2-16,-3-1 0,-5 2 16,-2 2-16,-5-4 0,-3-2 15,-3 0-15,-3 1 0,-1 1 16,-2 1-16,-4-2 0,-4-1 15,-6 0-15,-5-1 0,1 2 16,-3 0-16,-5-2 0,-5-3 16,-2-1-16,-1-1 0,-6 0 15,-5-1-15,-6-1 0,4 1 16,-6 1-16,-5-1 0,2 1 0,1 0 16,-10-2-16,1 0 15,3 2-15,3 0 0,-10 1 16,1 2-16,8 1 0,7 0 0,-3 0 15,-3 2-15,8 2 0,7-1 0,-6 0 16,1 0-16,15 0 0,4 0 16,4 2-16,0 2 15,5-2-15,5 0 0,3-1 16,4-2-16,3 1 0,3-1 0,4 1 16,5 0-16,2-1 0,1 0 15,9 1-15,7 1 0,-3 0 16,0-1-16,14 0 0,5 1 15,-1 0-15,1 0 0,6 1 16,6-1-16,0 2 0,0-2 16,15 3-16,1 1 0,-4-1 0,-4 1 15,8-1-15,-1 1 0,-8-3 16,-6 0-16,25-1 0,-7 0 16,-17 1-16,-12 0 0,-1-3 15,0-1-15,-11-1 0,-7 1 16,-5-2-16,-4 0 0,-10 2 15,-2-1-15,0 2 0,-3 3 16,-3-3-16,0 0 0,-4 0 16,-4-3-16,-2 2 0,-2 0 15,-7 0-15,-5 0 0,3 0 0,-2 0 16,-13-2-16,-6-2 16,1 0-16,1 2 0,-6 0 0,-6 1 15,0-3-15,-1 0 0,-14 0 16,-5-1-16,8 1 0,6 0 15,-11 2-15,-2 1 0,5-1 16,4-2-16,-28 0 0,7 0 16,20 6-16,14 4 0,-2-1 15,0-1-15,10-1 0,8-2 0,2 0 16,3 2-16,11-2 0,2-1 16,3 0-16,1 1 0,3 0 15,3-2-15,3 4 0,1-2 16,2 0-16,5-2 0,4 1 15,5 1-15,4-1 0,-1 0 16,6-1-16,4 0 0,-1 1 0,2 2 16,10 1-16,5 0 15,-1 0-15,0 1 0,6 1 16,5-1-16,1 2 0,1-2 0,11 3 16,2-1-16,-6-1 0,-5-3 0,10 2 15,1 0-15,-6 1 16,-4-1-16,24 3 0,-9-2 15,-15 3-15,-7 0 0,-1-4 16,0-3-16,-11-1 0,-4-1 16,-4-1-16,-2 0 0,-13-1 0,-1 1 15,2 2-15,0 4 16,-4-3-16,-2 1 0,-4-1 0,-3 1 16,-2 0-16,-1-1 0,-5-1 15,-5 1-15,-3-1 0,-2 0 0,-6 1 16,-4 0-16,1-3 15,-4-1-15,-3-2 0,-6 1 16,-2 0-16,-4 0 0,-13-2 16,-3-1-16,3 2 0,3 3 0,-14-5 15,-3 0-15,0 2 0,3-1 16,-12 2-16,1 2 16,9 1-16,6 0 0,-28 2 0,6 0 15,10 2-15,8 0 0,7 2 16,5 1-16,6 1 0,4-2 15,2 3-15,3-1 0,6-1 0,5-1 16,5-4-16,4-2 16,13 1-16,0 0 0,2 1 15,3 0-15,0 0 0,0 0 0,3-2 16,5 2-16,3-2 0,5 1 16,4-1-16,6 1 15,2 0-15,4 0 0,6 1 0,3 1 16,2 1-16,2 1 0,8 0 15,6 0-15,5 1 0,-4-1 16,5 1-16,3 0 0,5-2 16,-6-1-16,3 0 0,0 1 15,-8-1-15,-6-1 0,22 0 16,-6 0-16,-8 3 0,-6 2 0,-7-3 16,-5-5-16,-7 4 0,-6 3 15,-2-5-15,0-2 0,-9-1 16,-7-1-16,-9 3 0,-2 2 15,-2 2-15,-2-2 0,0 0 16,-2 0-16,-2 0 0,-3-2 16,-7 1-16,-7 0 0,-3 0 0,-3-1 15,-6-3-15,-5 1 16,-2 0-16,0 3 0,-7-3 0,-6-1 16,0 0-16,-1-1 0,-13 1 15,-2 1-15,6 0 0,6 2 16,-13-2-16,-3 1 15,3-1-15,3 1 0,-30 0 0,9 2 16,20 2-16,15 1 0,-1 0 16,-2-1-16,12 1 0,9 1 0,1 0 15,0 0-15,7-3 0,5-3 16,8 3-16,4 0 16,7 1-16,0-1 0,3 0 0,0 0 15,6 0-15,0 3 0,7-3 16,7 0-16,2 0 0,3 0 15,8 1-15,7 1 0,3-2 0,-1 0 16,8 2-16,8 1 16,-1 1-16,1 1 0,15 2 0,2 0 15,6-2-15,-6-1 0,-2 0 16,4 1-16,16-2 0,-17-2 16,-5 3-16,-4 1 0,-8-2 15,-9 0-15,-1-2 0,-3-1 16,-7-2-16,-5-1 0,-5 4 15,-4 4-15,-5-3 0,-5-3 0,-4 1 16,-4 0-16,-7 0 16,1 3-16,-1-3 0,-3 1 15,-3-1-15,-3 0 0,-6-2 0,-7-2 16,-1-1-16,-2 0 0,-9 0 16,-8 1-16,2-3 0,-1-1 15,-8 2-15,-5 0 0,-1-1 16,-1-1-16,-15 0 0,-3 1 15,5 1-15,4 2 0,-12 0 16,1 2-16,10-2 0,7 0 0,-29 7 16,4 6-16,16 2 15,9 0-15,8-2 0,3-2 16,8 0-16,6 1 0,3-2 0,4-3 16,9-1-16,4 0 0,9 0 15,8-4-15,0 2 0,0-1 16,8 0-16,6-1 0,3 2 15,3-1-15,4 1 0,9 0 16,-3 1-16,3-1 0,8 1 16,7 2-16,10 2 0,0 3 0,4-1 15,4-1-15,-6 1 0,-5-2 16,14 0-16,-2-2 16,-5 0-16,-5-2 0,24-2 0,-9-3 15,-18 1-15,-9-1 0,-9-2 16,-8-1-16,-8 2 0,-5 0 15,-5 1-15,-2 3 0,-11 1 0,-2 0 16,-7-1-16,-6-3 16,1 2-16,-3-2 0,-10 1 0,-9 1 15,-1 0-15,1 0 0,-10 1 16,-5 0-16,-10 1 0,1 1 16,-4 2-16,-2 0 0,7 1 15,7 0-15,-4 3 16,3 1-16,10-3 0,7-3 0,9 2 15,7 1-15,6-3 0,4 1 0,10-3 16,4-1-16,7 1 16,4 0-16,13 0 0,8 1 15,7-4-15,4-1 0,21-1 16,7 0-16,-3 0 0,-1 3 0,14 0 16,0 2-16,-24 0 0,-17 0 15,-12 0-15</inkml:trace>
  <inkml:trace contextRef="#ctx0" brushRef="#br0" timeOffset="343520.7363">9919 4506 0,'0'0'0,"0"0"0,0 0 15,10 28-15,-4-18 0,2 4 0,2 3 16,2 7-16,0 5 0,-1-1 16,-1-1-16,1 7 0,-1-1 0,-1-3 15,-1-2-15,-3-1 16,1-1-16,-3-4 0,-1-2 0,-1-1 15,-2-2-15,-1-5 0,-1-2 16,-6-3-16,-3-2 0,-4-4 16,-1-4-16,1-1 0,0-4 0,-4-5 15,0-4-15,3 4 16,4 2-16,2 2 0</inkml:trace>
  <inkml:trace contextRef="#ctx0" brushRef="#br0" timeOffset="343677.0462">9708 4628 0,'0'0'0,"0"0"0,0 0 15,0 0-15,0 0 0,0 0 16,0 0-16,1 33 0,-1-33 16,-2 34-16,1-13 0,1 1 15,0 3-15,0 0 0,1 2 16,0 4-16,1-3 0,1-6 0,0-5 16,-1-3-16,0-2 0,1-3 15</inkml:trace>
  <inkml:trace contextRef="#ctx0" brushRef="#br0" timeOffset="343817.5913">10130 4580 0,'0'0'0,"0"0"0,0 0 16,0 0-16,16 26 0,-16-26 0,12 26 15,-6-12-15,-1 2 0,-1-3 16,1 1-16,-1-2 0,0-2 15,-1-1-15</inkml:trace>
  <inkml:trace contextRef="#ctx0" brushRef="#br0" timeOffset="344005.0929">10328 4311 0,'0'0'0,"0"0"0,0 0 0,0 0 15,0 0-15,6 24 0,-6-24 16,7 25-16,-7-25 0,7 30 16,-4-13-16,0 0 0,-1-1 0,1-3 15,-1 0-15,0-2 0</inkml:trace>
  <inkml:trace contextRef="#ctx0" brushRef="#br0" timeOffset="344661.3313">10458 4315 0,'0'0'0,"0"0"16,0 0-16,22-1 0,-12-2 16,3 2-16,3-1 0,0 1 15,1 1-15,-3 0 0,-1 0 16,-1 3-16,-2 1 0,-3 2 16,-5 2-16,-6-1 0,-5 1 0,-8 5 15,-3 2-15,-2-1 0,-2 1 16,1-1-16,1 0 0,3-2 15,4-1-15,-1-3 0,4-3 16,3 1-16,4 1 0,6-4 16,4-1-16,8 0 0,4-2 0,3-4 15,2 1-15,2-3 16,2 2-16,2-2 0,-1 1 16,-5 0-16,-3 0 0,-5 1 15,-3 0-15,-4 0 0,-5 0 0,-4 2 16,-5-1-16,-1 0 0,1-1 15,-3 3-15,-1 1 0,0 3 16,0 1-16,1 2 0,0 2 16,1-1-16,0 3 0,0 2 15,2 1-15,-1 3 0,1 1 0,2 2 16,0 4-16,2 0 0,1 1 16,2-1-16,2 0 15,1 0-15,1-4 0,0-3 0,0-4 16,2-6-16,1-1 0,0-4 15,2-2-15,1-4 0,0-2 16,-1-2-16,0 1 0,-4-4 16,-2-2-16,-1 1 0,-4-2 15,-2 3-15,-3 0 0,0 3 16,-2 3-16,-3 3 0,-3 3 0,-2 5 16,-3 3-16,0 3 0,1 5 15,2 3-15,0 3 0,-1 7 16,5-1-16,4-1 0,5-2 15,2-3-15,2-2 0,8-3 16,6-4-16,5-5 0,3-4 16,6-7-16,5-4 0,2-2 15,0-5-15,8-5 0,1-4 16,-4-5-16,-3-5 0,-8 9 0,-6 4 16,-5 5-16</inkml:trace>
  <inkml:trace contextRef="#ctx0" brushRef="#br0" timeOffset="344973.8597">11070 4184 0,'0'0'16,"0"0"-16,0 0 0,0 0 16,0 0-16,0 0 0,0 0 15,-23 9-15,23-9 0,-18 19 16,18-19-16,-23 28 0,12-11 0,3-1 16,4 0-16,3-2 0,3 0 15,2-3-15,4 0 16,1-3-16,1-3 0,4 0 15,1-1-15,0 0 0,-2-2 0,-3 1 16,-2-2-16,-3-1 0,0 0 16,-5 3-16,-5 3 0,-3-1 15,-2 2-15,-3 2 0,-2 2 16,-8 7-16,-3 3 0,1 5 16,1 2-16,-5 5 0,1 0 0,2-1 15,0-2-15,2-1 0,3-3 16,-1-2-16,3-5 0,0-2 15,2-2-15,3-10 0,0-4 16,1 0-16,4 0 0,1-1 16</inkml:trace>
  <inkml:trace contextRef="#ctx0" brushRef="#br0" timeOffset="345176.9439">10649 4509 0,'0'0'0,"0"0"15,0 0-15,0 0 0,28-1 0,-28 1 16,41-1-16,-12 1 0,5 1 15,6-1-15,3 0 0,13 1 16,0 0-16,10 0 0,-2-1 16,4 2-16,-7-2 0,-10 0 15,-8 0-15,-9 0 0,-8 0 0,-8 0 16,-6 1-16,-10-1 0,-7 0 16,2-1-16,-1 1 0,2 0 15</inkml:trace>
  <inkml:trace contextRef="#ctx0" brushRef="#br0" timeOffset="345348.8468">10991 4638 0,'0'0'15,"0"0"-15,0 0 0,0 0 0,-2 24 16,2-24-16,1 33 16,0-17-16,2 2 0,-1-1 15,0 1-15,-1-4 0,1 0 0,1 2 16,-2-1-16,0-5 0,0-1 15,-1-6-15,0-3 16,0 0-16,0 0 0,0 0 0</inkml:trace>
  <inkml:trace contextRef="#ctx0" brushRef="#br0" timeOffset="345567.5118">11004 4696 0,'0'0'0,"0"0"16,0 0-16,0 0 0,24-12 16,-24 12-16,34-7 0,-15 4 15,0 1-15,0 1 0,1 2 16,-1 0-16,-1 1 0,-3 3 15,-2 0-15,-3 5 0,-7 1 16,-5 2-16,-5 0 0,-6 1 16,-2 0-16,-5 0 0,-2-1 15,2-2-15,3-2 0,2-1 16,3-2-16,2-2 0,3 1 0,4-5 16,7-3-16,8-2 15,8-2-15,7-3 0,7 0 16,9 1-16,0 3 0,-7 1 0,-8 0 15,-5 2-15</inkml:trace>
  <inkml:trace contextRef="#ctx0" brushRef="#br0" timeOffset="347223.6966">8994 4885 0,'0'0'0,"0"0"0,0 0 0,0 0 15,0 0-15,0 0 0,0 0 0,-16-19 16,16 19-16,0 0 0,-6-18 16,6 18-16,-2-21 0,0 7 15,1-4-15,-1-1 16,0-1-16,1-4 0,0-3 0,1-3 15,1 0-15,1-15 0,0-5 16,2-9-16,0 2 0,4-6 16,-2-4-16,6-10 0,2 0 0,1-13 15,-2-2-15,2 7 0,-1 5 16,17-45-16,12-13 16,-5 13-16,-2 10 0,5 2 0,4 4 15,-2 6-15,-1 6 0,9-9 16,9-6-16,-4 15 0,-3 10 15,4-7-15,4-3 16,-1 8-16,-1 6 0,5 0 0,4 0 16,-7 7-16,-5 4 0,2-1 15,-1-1-15,-3 13 0,-1 8 0,-4 6 16,-1 2-16,-8 9 0,-6 6 16,-4 3-16,-3 1 0,-7 5 15,-5 3-15,-5 9 0,-2 6 16,-4 3-16,0 3 0,-6 1 15,-2-1-15,2 0 0,0-1 0,2-2 16</inkml:trace>
  <inkml:trace contextRef="#ctx0" brushRef="#br0" timeOffset="347567.43">11483 759 0,'0'0'0,"0"0"15,0 0-15,0 0 0,-8 25 0,8-25 16,-19 24-16,19-24 15,-26 33-15,9-7 0,-4 9 16,-5 8-16,2 0 0,-3 16 16,0 4-16,6-6 0,5-5 0,3 5 15,8 3-15,4-14 16,3-11-16,11-3 0,7-9 16,-3-10-16,0-6 0,6-5 0,5-6 15,0-2-15,0-2 0,0-5 16,-1 0-16,-6 2 0,-5 3 15,-4 3-15</inkml:trace>
  <inkml:trace contextRef="#ctx0" brushRef="#br0" timeOffset="347770.6027">11174 1165 0,'0'0'0,"0"0"0,0 0 0,0 0 15,30 1-15,-30-1 0,41-2 16,-16 0-16,2 1 0,5-2 16,4-2-16,9-4 0,0 0 0,12-2 15,2 0-15,-6 3 16,-6 2-16,-3 1 0,-9 1 0,-7 0 16</inkml:trace>
  <inkml:trace contextRef="#ctx0" brushRef="#br0" timeOffset="348145.518">12160 1071 0,'0'0'0,"0"0"0,0 0 16,-7 27-16,7-27 0,-9 30 15,-1-6-15,0 1 0,0-1 16,-2 9-16,-2 3 0,2-4 15,1-3-15,0-2 0,1-7 16,3-3-16,1-2 0,3-9 16,3-6-16,0-3 0,2-2 0,2-7 15,2-3-15,3-1 16,2-2-16,3-9 0,3-4 16,-3 4-16,0 2 0,2 0 0,0 0 15,-1 3-15,-2 3 0,4 0 16,1 2-16,-4 8 0,2 2 15,0 5-15,3 2 16,-1 1-16,-1 1 0,5 6 0,3 3 16,-3 1-16,-3-1 0,-1 4 15,1 3-15,-4-5 0,-2-1 0,-3-2 16</inkml:trace>
  <inkml:trace contextRef="#ctx0" brushRef="#br0" timeOffset="348348.6984">12759 1161 0,'0'0'0,"0"0"16,0 0-16,-7 22 0,7-22 0,-10 29 16,2-8-16,1-1 0,-1 1 15,-2 4-15,1-1 16,2-5-16,0-2 0,1-3 0,2-2 15,1-3-15,1-1 0,0-5 16,2-3-16,0 0 0,0 0 16,0 0-16</inkml:trace>
  <inkml:trace contextRef="#ctx0" brushRef="#br0" timeOffset="348520.5145">12718 838 0,'0'0'16,"0"0"-16,0 0 0,0 0 0,26 11 16,-26-11-16,25 20 15,-12-6-15,0 2 0,1 4 16,2 3-16,0 2 0,-1-4 0,-3-4 16</inkml:trace>
  <inkml:trace contextRef="#ctx0" brushRef="#br0" timeOffset="349004.8626">13601 1151 0,'0'0'16,"0"0"-16,0 0 0,0 0 0,0 0 16,0 0-16,-4-26 15,4 26-15,0 0 0,-27-21 0,27 21 16,-32-14-16,16 9 0,-4 0 15,-3 3-15,-1 1 0,0 2 16,-9 5-16,-2 2 0,2 3 16,2 1-16,-3 8 0,3 4 15,4-1-15,5 1 0,6-1 16,4 0-16,4-4 0,4-3 0,6 3 16,7-4-16,3-3 0,3-3 15,5-5-15,5-3 16,1-3-16,0-1 0,7-7 0,0-4 15,-4 2-15,-5 1 0,1-5 16,0-5-16,-3 1 0,-1-1 0,-2 0 16,-3 1-16,-3 2 15,-3 2-15,-2 2 0,-2 5 16,-2 0-16,-1 3 0,-3 6 0,-1 2 16,-1 4-16,-1 1 0,-3 4 15,1 2-15,-2 2 0,1-1 16,4 5-16,2 3 0,4-4 15,2-3-15,3-2 0,2-2 16,1-1-16,0-2 0,6-1 16,4-4-16,-1-3 0,-1-2 0,-4 1 15,-2 0-15,-3-1 0</inkml:trace>
  <inkml:trace contextRef="#ctx0" brushRef="#br0" timeOffset="349254.8528">14119 740 0,'0'0'0,"0"0"0,0 0 16,-10 28-16,10-28 0,-15 39 0,0-6 16,2 2-16,0 1 0,-4 12 15,-2 10-15,3-8 0,3-7 16,2 1-16,3-3 15,4-13-15,2-6 0,16-5 0,12-5 16,0-5-16,0-2 0,10-4 16,7-2-16,-10 0 0,-7 1 0,-5-1 15</inkml:trace>
  <inkml:trace contextRef="#ctx0" brushRef="#br0" timeOffset="356035.7907">13220 1626 0,'0'0'0,"0"0"0,0 0 15,0 0-15,0 0 0,0 0 16,0 0-16,0 0 0,0 0 0,0 0 16,0 0-16,0 0 0,0 0 15,0 0-15,-28 13 16,28-13-16,0 0 0,-26 16 0,26-16 16,-26 17-16,11-7 0,-1 0 15,1 1-15,1-1 0,0 1 16,3-2-16,2 0 15,3 0-15,1-1 0,7-1 0,3 2 16,4-3-16,4 0 0,7 0 16,6-2-16,9 0 0,0-2 15,3-1-15,4 0 0,8-3 0,-3-2 16,5-1-16,-3-3 16,-10 2-16,-4 2 0,-8-2 0,-4-1 15,-5-1-15,-5-1 0,-4 3 16,-5 1-16,-5-1 0,-3-2 15,-9 1-15,-7 0 0,-2 1 0,-3 1 16,-4 1-16,-4 1 16,0-1-16,1 2 0,-6 2 15,2 1-15,2 0 0,2 2 0,1 1 16,1 4-16,7-3 0,4-1 16,5-1-16</inkml:trace>
  <inkml:trace contextRef="#ctx0" brushRef="#br0" timeOffset="356832.6496">9244 5285 0,'0'0'0,"0"0"16,0 0-16,0 0 0</inkml:trace>
  <inkml:trace contextRef="#ctx0" brushRef="#br0" timeOffset="356957.6906">9234 5277 0,'0'0'0,"0"0"0,0 0 0,0 0 15,0 0-15,0 0 0,0 0 16,0 0-16</inkml:trace>
  <inkml:trace contextRef="#ctx0" brushRef="#br0" timeOffset="358551.3017">12275 5227 0,'0'0'0,"0"0"15,0 0-15,0 0 0,25 1 0,-25-1 0,0 0 16,28-1-16,-16 2 0,0 0 16,1 1-16,0-1 0,1 1 15,-1-1-15,0-1 0,1 1 16,2 0-16,1 0 0,2 0 15,0 1-15,0-1 0,4-1 16,0 0-16,1 0 0,1 2 16,0-1-16,0-2 0,1 0 15,-2 0-15,1 1 0,2-1 16,-2-1-16,1 2 0,0-2 0,-1 0 16,7 1-16,-1-1 0,1 1 15,0 0-15,-1 0 0,0 0 16,1 0-16,1 1 0,-2 0 15,-2 0-15,2-1 0,1 1 16,0-2-16,0-2 0,0 2 16,0 0-16,0 1 0,1 0 0,5 2 15,-3 0-15,0-1 0,0-1 16,1 0-16,-1 0 0,-1-1 16,-1 1-16,3 1 0,0 0 15,-2 1-15,-1 1 0,1-2 16,3-2-16,-2 1 0,0 1 15,1 0-15,0-1 0,-1 0 16,2-1-16,0 2 0,2 0 16,-3 1-16,-1-1 0,0-1 15,-1-1-15,1 1 0,1 0 0,5 1 16,-2-1-16,-1 1 0,1 0 16,-3-1-16,1 0 0,-2 0 15,0 1-15,2 0 0,0-1 16,0 1-16,-3 0 0,1 1 15,0 0-15,-2 2 0,-1 1 16,1-2-16,0-1 0,-1-1 16,0-3-16,0 1 0,0 4 15,-4-1-15,-1 2 0,2 0 16,0 0-16,-1-2 0,1-1 0,2-1 16,2 0-16,-2 0 0,-2 1 15,1 0-15,2 1 0,-2-2 16,-1 1-16,-2 0 0,0 0 15,2 2-15,-1 0 0,1-1 16,-2-1-16,-1 1 0,-2 2 0,1-2 16,3-1-16,-2 1 15,0-1-15,-2 1 0,-1 0 16,3-1-16,1-1 0,-2 2 16,1 0-16,-3 0 0,-2 0 0,-2-2 15,0 0-15,1 1 0,1 0 16,0 0-16,0-1 0,-2 0 15,-1 0-15,-2 0 0,0 1 16,-1 0-16,-1-1 0,0-1 16,-2 1-16,1 1 0,0 0 0,-3 0 15,-1 0-15,-1 0 0,-2 0 16,0-1-16,-1 0 0,0 1 16,-2 1-16,-3-1 0,0 2 15,0-2-15,-2 2 0,2-2 16</inkml:trace>
  <inkml:trace contextRef="#ctx0" brushRef="#br0" timeOffset="359082.5286">13476 4563 0,'0'0'0,"0"0"0,27 11 0,-9-3 15,0 2-15,13 5 0,4 4 16,6 4-16,3 3 0,14 8 15,1 3-15,13 3 0,-3-3 0,14 6 16,-1-1-16,-7-3 0,-5-2 16,9 2-16,-1-5 0,21 7 15,-13-11-15,-17-6 0,-10-2 16,-12-5-16,-7-5 0,-10 0 16,-6 0-16,-12-5 0,-8-6 15,-4-1-15,-3-7 0,-7 2 0,-4-4 16,-7-5-16,-6-5 15,8 6-15,4 2 0,4 3 16</inkml:trace>
  <inkml:trace contextRef="#ctx0" brushRef="#br0" timeOffset="359441.9175">14397 4442 0,'0'0'0,"10"0"15,4 1-15,5 4 0,4-1 0,14 6 16,6 3-16,4 4 0,3 5 16,11 9-16,0 2 0,8 7 15,-2 2-15,11 4 0,-2 0 16,7-2-16,-5-5 0,-4-3 16,-5-4-16,17 7 0,-18-7 0,-9-7 15,-8-3-15,-11-5 16,-5-3-16,-7 0 0,-2-1 15,-10-2-15,-4-3 0,-8-6 16,-1 0-16,-1 2 0,-1 1 0,-1-5 16,2 1-16,1-1 0,-1-2 15,0 1-15,0-2 0,-2 3 16,2-2-16,-2 0 0,0-1 16,-1-1-16,-1 0 0,2 1 15,0-2-15,-2 1 0,-4 1 0,2 0 16,0 1-16,0 1 0</inkml:trace>
  <inkml:trace contextRef="#ctx0" brushRef="#br0" timeOffset="361988.7059">17309 5368 0,'0'0'0,"0"0"16,0 0-16,0 0 0,0 0 0,29-4 15,-29 4-15,29-1 0,-29 1 0,39 0 16,-14 0-16,4 0 0,2 0 16,14-2-16,4-1 15,4 1-15,3 1 0,19-2 0,4-3 16,13 0-16,-1 0 0,19 0 15,1 2-15,7 1 0,-9 2 16,39-3-16,-17 0 0,-19 3 16,-15 2-16,-12-3 0,-9-3 15,-17 2-15,-10 1 0,-11 2 16,-6 0-16,-7-1 0,-6 0 0,-10-3 16,-7 2-16,-8 2 0,-6 1 15,-13 4-15,-9 1 0,8-10 16,-7-3-16,-9-1 0,-7 0 15,-4 5-15,-3 2 0,-13-1 16,-11-2-16,-2 1 0,-4 0 16,-49-1-16,6 3 0,12 0 15,10 2-15,5 4 0,1 5 16,11-5-16,6-5 0,1 1 16,-1-1-16,10 6 0,6 5 0,8-6 15,6-4-15,14 2 0,11-2 16,12 0-16,10 0 0,5 0 15,4 1-15,12 0 0,7-1 16,14 0-16,11-2 0,17 0 16,10 0-16,-25-2 0,7 0 15,43-3-15,2-1 0,-7 1 16,-2 2-16,6 0 0,5 0 16,-7 1-16,-6 3 0,-3 1 0,-2 3 15,-8 0-15,-5 2 0,-6 2 16,-3 2-16,-15-6 0,-11-1 15,-10-4-15,-7-4 0,-12 2 16,-5 1-16,-6 1 0,-5 1 16,-11 2-16,-6 5 0,-19-7 15,-13-4-15,18 0 0,-7 0 0,-12 0 16,-10-3-16,-7 6 16,-5 3-16,-45 2 0,7 1 15,11-4-15,8-2 0,-4 5 0,-2 1 16,14-2-16,8 1 0,7-4 15,4-1-15,11 4 0,8 2 16,14 1-16,10 0 0,12-4 16,10-4-16,8 2 0,2-1 15,7 0-15,2-1 0,21 1 16,16 0-16,-5-1 0,10-2 0,7 0 16,13 0-16,2-1 0,2 1 15,47-5-15,-5-4 16,-11 6-16,-7 2 0,-3 2 0,-1-1 15,-7 2-15,-7 1 0,-6 2 16,-4 2-16,-9 3 0,-5 1 16,-15-2-16,-9-1 0,-12-1 15,-7-1-15,-8 2 0,-3-2 16,-5-2-16,-2 2 0,-12 2 16,-8 2-16,-10-5 0,-6-4 0,1 0 15,-11 3-15,-8 0 0,-6 0 16,-11 1-16,-7 0 0,-5 4 15,-2 3-15,-46-1 0,9-4 16,14 4-16,9 2 0,6 0 16,5 1-16,10 0 0,6 0 0,13-1 15,8 0-15,17-3 16,9-2-16,12-3 0,8-1 16,7 0-16,2-2 0,18-3 0,12-1 15,15-4-15,8 1 0,-4 0 16,15-2-16,-4 4 0,7 0 15,46-5-15,-1 1 0,-6 1 16,-4 1-16,2 4 0,-1 2 16,-6 3-16,-8 1 0,-1 0 15,0 0-15,-13 2 0,-8 2 16,-7 0-16,-6 0 0,-14-4 0,-11-3 16,-11 1-16,-7 0 15,-6 2-15,-5 2 0,-4 2 0,-5-1 16,-4-3-16,-2-3 0,-15 2 15,-9 0-15,7 1 0,-5 0 16,-13-1-16,-8-1 0,-6 0 16,-3 1-16,-6-2 0,-5-2 15,-8 4-15,3 3 0,-26-2 16,9 1-16,13 2 0,12 4 0,8-2 16,5-2-16,8 0 0,7-3 15,12 2-15,9 3 0,9-2 16,8 1-16,3-5 0,4-4 15,5 2-15,1-1 0,10 1 16,8 1-16,4-2 0,5-1 16,11-2-16,9 2 0,2-1 15,1 2-15,8-1 0,5 1 16,10 0-16,-1 0 0,2 1 16,2 0-16,26 0 0,-15 1 0,-12 3 15,-7 1-15,-12 2 0,-8-1 16,-14-2-16,-11-1 0,-12 0 15,-8-1-15,-6 1 0,-3-1 16,0 0-16,-3 3 0,-3-2 16,-2 1-16,-3-3 0,-3-1 15,-6-2-15,-4 0 0,3 3 16,0 2-16,0-2 0,0-1 16,1-2-16,2 1 0,-1 0 0,0 2 15,4 0-15,3 1 0,3 0 16,2 0-16,3 0 0,2 2 15,-1-2-15,1 0 0,2 0 16,-1 4-16,1-2 0,0-2 16,0 4-16</inkml:trace>
  <inkml:trace contextRef="#ctx0" brushRef="#br0" timeOffset="362754.2943">7579 5300 0,'0'0'16,"0"0"-16,0 0 0,0 0 15,24-4-15,-24 4 0,35-1 16,-14 0-16,1-1 0,5 1 16,5 1-16,9 0 0,0 1 0,17 1 15,6 2-15,-3-2 0,-3 0 16,18-1-16,5-2 15,-5 2-15,-3 1 0,14-3 0,10-1 16,-11-1-16,-8 2 0,35-2 16,-9 3-16,-31 3 0,-20-1 0,-17 0 15,-10 0-15,-9-1 0</inkml:trace>
  <inkml:trace contextRef="#ctx0" brushRef="#br0" timeOffset="364238.5413">17325 5333 0,'0'0'0,"0"0"16,0 0-16,0 0 0,0 0 15,0 0-15,26 2 0,-26-2 16,27 1-16,-27-1 0,45 2 16,-17-1-16,2 0 0,7-2 15,7-2-15,14 1 0,-1 1 0,21-3 16,6 2-16,10-1 0,-7 2 16,21 0-16,2 0 15,-1 3-15,-14 3 0,44 1 0,-8-4 16,-28 3-16,-21 0 0,-3-8 15,-4-4-15,-15 3 0,-8-1 16,-10 5-16,-8 0 0,-11 0 16,-8 0-16,-9-2 0,-6 2 15,-1-3-15,-4 2 0,-20-3 16,-10 0-16,9 2 0,-4 2 0,-15-2 16,-11 0-16,2 0 0,1 0 15,-17-1-15,-14 2 16,5-3-16,3 1 0,-55 3 0,-2 2 15,23-3-15,14-5 0,-11 5 16,-6 1-16,18 6 0,14 1 0,5-6 16,2-2-16,17 1 15,11 2-15,16 1 0,11 0 16,8 0-16,7-3 0,8-6 16,8-5-16,8 2 0,7 1 0,28-3 15,20-2-15,-5 4 0,-3 5 16,21-1-16,12-2 0,-7 3 15,-5 0-15,14 4 0,11 2 16,-13-3-16,-8-3 0,9 5 16,8 3-16,-25 2 0,-18 2 0,-6-1 15,-5 0-15,-17-2 16,-10-3-16,-14 2 0,-9 1 16,-4-2-16,-2 0 0,-10-3 15,-7-1-15,-14 2 0,-9 2 0,-18-1 16,-13 0-16,6-4 0,5-3 15,-20 1-15,-14 1 0,8 4 16,4 1-16,-15 2 0,-12 1 16,8 0-16,7 0 0,-10 2 15,-8 0-15,23-2 0,15-1 0,6 0 16,4 1-16,19 1 0,11-2 16,14-3-16,9-2 15,5 0-15,5 2 0,20-4 0,12 0 16,9-5-16,4-2 0,29-2 15,19-3-15,-5 4 0,-4 2 16,19 5-16,14 4 16,-13-4-16,-7-1 0,16 2 0,13-2 15,-20 4-15,-13 2 0,3 1 16,2 3-16,-18 0 0,-12-3 0,-14 4 16,-10 2-16,-15-4 0,-10-1 15,-10-3-15,-7-3 16,-7-1-16,-4-3 0,-24 0 0,-15-1 15,-1 4-15,1 2 0,-31 2 16,-19 1-16,2 0 0,2 0 16,30 2-16,19-3 0,16 1 0</inkml:trace>
  <inkml:trace contextRef="#ctx0" brushRef="#br0" timeOffset="368410.2248">20558 5203 0,'0'0'0,"0"0"0,0 0 15,0 0-15,0 0 0,24-1 16,-24 1-16,0 0 0,31 0 0,-18 1 16,1-1-16,1 1 15,0-1-15,4 2 0,3 0 16,-1-1-16,0-1 0,8 0 15,3 1-15,2-1 0,0 1 0,2 1 16,3-1-16,7 0 0,-1-1 16,5-1-16,4 1 0,-3-1 15,-3-1-15,14 1 0,2 0 16,-3-2-16,-1-3 0,12 4 16,0 2-16,-3-2 0,-5-1 0,12-1 15,1 0-15,-7 0 16,-3 2-16,33-3 0,-4 0 15,-12 2-15,-8 1 0,2-1 0,1 0 16,-10-2-16,-8 1 0,9-2 16,5 3-16,-8-4 0,-5-2 15,4 4-15,2 3 0,0 3 16,-1 3-16,3-1 0,5 2 16,-11-6-16,-7-4 0,8 2 0,6-1 15,-7 4-15,-4 1 0,5 4 16,4 1-16,-5-3 0,-4 0 15,7 1-15,5 0 0,-8-6 16,-7-4-16,5 2 0,2 3 16,0 6-16,1 5 0,3-4 15,1-5-15,-8-4 0,-7-4 0,6 3 16,4 2-16,-3 7 16,-1 5-16,0-7 0,3-4 15,-8-4-15,-5-3 0,6 8 0,5 6 16,-4 0-16,-2-1 0,3-5 15,0-1-15,-5-4 0,-2-1 16,3 6-16,4 5 0,-7-4 16,-5-1-16,6 0 0,3-1 15,-2 2-15,0 2 0,3 1 16,4 0-16,-7 2 0,-5-1 0,3-3 16,2-3-16,-6 0 15,-2-2-15,5 6 0,4 1 16,-4-2-16,-4-2 0,1-1 0,2 0 15,-2 1-15,1 1 16,-1 1-16,-1 2 0,-3-3 0,-1-2 16,2-1-16,4 1 0,-6 1 15,-4 0-15,3 1 0,2 2 16,-2-2-16,-3-2 0,3 0 16,1-1-16,-2 4 0,-2 0 0,1 0 15,-2-1-15,-15-1 16,4 0-16,3 1 0,1 0 0,1 0 15,1 0-15,1-1 0,1-1 16,-3 0-16,-3-1 0,2 2 16,2 1-16,-6-1 0,1-1 15,0 1-15,2 2 0,-2-1 16,1-2-16,-1 3 0,1 4 16,-2-5-16,0-1 0,1-1 15,3 0-15,-3 1 0,-3-1 16,-4 2-16,0 0 0,-3 0 0,1 1 15,-2-1-15,0 0 0,-3-1 16,-1 2-16,-3-1 0,-2 0 16,-3 0-16,0-1 0,-4 0 15,2 4-15,-5-3 0,0-1 16,-5 2-16,-4-1 0,0-1 16,-1 1-16,-4 0 0,-3 1 15,-3-2-15,-2 0 0,-3 0 0,-2-2 16,-9 1-16,-1 1 0,-4-1 15,-3 1-15,0-1 0,2 1 16,-12 1-16,-3 1 0,2-2 16,1-2-16,-10-1 0,2 0 15,7 1-15,4 0 0,-9 1 16,-1 2-16,9-1 0,7 1 0,-1-2 16,1-2-16,6 5 15,4 2-15,0-1 0,-2-2 0,6-1 16,2-1-16,3 2 0,4 1 15,2 0-15,2-1 0,1 0 16,-2-1-16,2 1 0,2 2 0,3-1 16,0 0-16,3-1 15,0 1-15,-2-1 0,-3 1 16,2-1-16,1 0 0,-2 0 16,0 1-16,2-2 0,2-1 0,-2 1 15,-3 0-15,1 0 0,-1 0 16,-4-1-16,-3 1 0,0-1 15,0 0-15,-4 0 0,-3-1 16,1 4-16,1-1 0,-6-1 16,-1-1-16,0-1 0,0 4 0,-9-4 15,-2-1-15,3 2 16,3 0-16,-5-1 0,-4 1 16,4 0-16,4-1 0,-11 4 15,-1 0-15,-1-3 0,1-2 0,-3 1 16,0 0-16,3-1 0,3-1 15,-11 0-15,-2-1 0,5 5 16,6 3-16,-3 0 0,-2-2 16,1-1-16,2-2 0,-32-2 15,2 1-15,15 2 0,10 2 16,-4-1-16,-3 0 0,3 1 16,2 2-16,-5 0 0,-5-1 15,6 1-15,5 0 0,-6-1 0,-3 0 16,5-3-16,4-2 0,-6 5 15,-4 2-15,5 0 0,3 0 16,-5-3-16,-4-1 0,8 2 16,7 1-16,-8 1 0,-6 0 15,3-1-15,3-3 0,-3 0 16,-2 0-16,7 0 0,6 1 0,-5-1 16,-3-1-16,6 1 0,3 2 15,-6-2-15,-4 1 16,7-1-16,5 1 0,-1-2 15,-1 0-15,1 0 0,0 0 0,-5 0 16,-3 2-16,10-3 0,8 0 16,-8-1-16,-5 0 0,0 2 15,3 1-15,1 2 0,2 3 16,2-4-16,-1 1 0,-3 0 16,-1-1-16,8 0 0,6 1 0,-6 0 15,-1-1-15,5 3 0,3 3 16,-3-3-16,-2-1 0,8-2 15,5-2-15,-5 3 0,-1 2 16,3 1-16,6-1 0,4-1 16,7-3-16,7 0 0,-1 2 0,-3-5 15,0 0-15,3 2 16,2 1-16,4 0 0,2 0 16,2-1-16,0-3 0,2 4 0,5-2 15,2 2-15,2 2 0,4-2 16,0-1-16,0 0 0,0-1 15,5 1-15,4 0 0,2-1 16,2-1-16,1 1 0,2 0 16,2 1-16,2 2 0,3-1 15,3-3-15,-1 2 0,1 0 0,13 1 16,2 1-16,-5 0 0,-2-1 16,12 0-16,3-2 15,-5 0-15,-3 1 0,8 0 0,4 0 16,-3 1-16,-4-1 0,13 1 15,2-1-15,-3-2 0,-3 1 16,37-2-16,-6 0 0,-13 2 16,-9 1-16,4 0 0,1 0 15,-6-1-15,-5 2 0,7 0 16,5-1-16,-8 1 0,-6 3 0,9-3 16,8-2-16,-6 2 0,-5-1 15,8 1-15,5 3 16,-9-3-16,-6 0 0,7 0 0,6 0 15,-4 0-15,-4-2 0,9 2 16,6 0-16,-9 0 0,-6-1 16,10-1-16,7 0 0,-10 0 15,-7-2-15,10 4 0,8 3 16,-10-6-16,-8-3 0,7 1 16,6-1-16,-4 4 0,-1 0 0,3 1 15,3 0-15,-9 0 0,-4 0 16,7-2-16,4 2 0,-8 0 15,-5-1-15,7 2 0,5 0 16,-7 1-16,-5 1 0,8-1 16,4 2-16,-8-3 0,-3-3 15,7 2-15,6 1 0,-9-1 16,-7-1-16,5 3 0,5 1 16,-9-1-16,-6 1 0,9-1 15,6 0-15,-8 0 0,-5-1 16,5 2-16,3 0 0,-6 0 0,-4 2 15,5-5-15,3-4 0,-3 3 16,-5 2-16,4 0 0,2 0 16,-7-1-16,-5 1 0,2 4 15,1 3-15,-11-2 0,-7-1 16,-13-2-16,-6 1 0,-10-1 16,-6-1-16,-5-1 0</inkml:trace>
  <inkml:trace contextRef="#ctx0" brushRef="#br0" timeOffset="369753.904">2508 5994 0,'0'0'0,"0"0"16,0 0-16,24 0 0,-24 0 0,0 0 15,36-1-15,-20 2 0,3 1 0,3 1 16,2-3-16,5 1 0,-1 2 16,13 0-16,3 1 0,0-2 15,1 1-15,12 0 0,4 1 16,-2-2-16,1 1 0,9-3 15,2 0-15,-3 0 0,-1 2 16,11 0-16,0 0 0,2 0 16,-4 1-16,-9 0 0,0 2 15,-22-1-15,-12-2 0,-8 0 16</inkml:trace>
  <inkml:trace contextRef="#ctx0" brushRef="#br0" timeOffset="371910.0912">5632 6064 0,'0'0'0,"0"0"16,0 0-16,0 0 0,0 0 0,0 0 16,0 0-16,25 3 0,-25-3 0,0 0 15,29 6-15,-29-6 16,28 7-16,-28-7 0,32 4 15,-13-3-15,-3-1 0,5 1 0,3 2 16,3-1-16,2-1 0,6 0 16,2-1-16,-2 0 0,0-1 15,2-1-15,2 1 0,6 0 16,-2 2-16,0 0 0,0-1 16,-2 0-16,-3 0 0,12 0 15,1 0-15,-7-2 0,-6-2 0,4 0 16,2 2-16,-1-3 0,-3 0 15,2 0-15,0 1 0,-4 1 16,0-1-16,4 3 0,-2 0 16,-2-2-16,0 1 0,-3 1 15,-1 2-15,-2 0 0,2-1 16,-2 0-16,-2-1 0,-5-1 16,1 2-16,3-2 0,0 0 15,0 1-15,-3-1 0,2 2 16,-1 2-16,2-2 0,-3 0 0,2-2 15,-2 1-15,0 0 0,-1 0 16,3-1-16,0 0 0,0 0 16,-3 2-16,0-2 15,0 2-15,0-1 0,3 0 0,-2 0 16,0 1-16,-2-1 0,0-2 16,2 3-16,-1 0 0,0-1 15,3-1-15,-8 0 0,1 1 16,0 1-16,0-1 0,2 1 15,1 0-15,-2 0 0,-1-2 0,1 0 16,0 0-16,0 1 0,1 0 16,1 0-16,1-1 0,-2 1 15,-2 1-15,1 0 0,2 0 16,-1 0-16,2 0 0,-1 2 16,-1 0-16,1-2 0,0-1 15,3 1-15,2 2 0,-3-1 16,-1-1-16,3 1 0,2-1 15,-2 3-15,0-1 0,-2 0 16,1-1-16,0 0 0,2 1 0,0-1 16,-1 1-16,0 0 0,-2 1 15,1-1-15,-1-1 0,2 2 16,1 0-16,-2-1 0,1 1 16,-2-2-16,0 1 0,1 0 15,3-1-15,-3 0 0,0 2 16,-1 0-16,3 2 0,-1 0 15,0 0-15,5-2 0,-2-2 0,-3 0 16,0 0-16,5-1 16,-1-1-16,-1 1 0,-2 0 0,2 0 15,1 0-15,-2 1 0,-3 0 16,4-1-16,1 0 0,1 3 16,0 1-16,-2-3 0,0-3 15,1 1-15,1 1 0,1 0 16,0 1-16,0 0 0,1 2 0,-1-3 15,1-2-15,0 2 0,1 2 16,0-1-16,1-1 0,0 0 16,-3-1-16,2 2 0,3 1 15,-3-1-15,0-3 0,0 1 16,2 1-16,-3 0 0,-2 1 16,9-1-16,2-1 0,-3 0 15,-4-2-15,2 3 0,-1 0 16,1 1-16,0-1 0,-1-1 15,2 0-15,-3 1 0,-1 2 0,0-2 16,0-3-16,2 2 0,0 1 16,-1-1-16,-1-3 0,2 3 15,0 1-15,0 0 0,-1 0 16,2 1-16,0 1 0,1-2 16,-1-1-16,0-1 0,1 1 15,-1-1-15,-1 0 0,1 1 16,-1 1-16,0 0 0,-1-2 15,0 4-15,-1-1 0,2 0 16,0 0-16,0-1 0,-2-1 0,0 1 16,2 0-16,-3 1 0,-2 1 15,4 1-15,2 1 0,-2-2 16,-4 0-16,2 0 0,0-2 16,0 2-16,-3 0 0,0 1 15,0 1-15,1-2 0,0-1 0,0 1 16,1 1-16,0-3 0,0-1 15,-1-2-15,0 0 0,0 4 16,1 3-16,1-3 0,2-3 16,-1 3-16,-2 1 0,2-1 15,2 1-15,-3 0 0,-2 0 16,2-1-16,3-2 0,-3 1 16,0 1-16,3 1 0,0 1 15,-1 0-15,-3 2 0,3-4 16,3-1-16,-1 1 0,-2 0 0,2 0 15,0 0-15,-1-1 0,-2 0 16,1 0-16,-1 2 0,3-2 16,0 0-16,2 1 0,0 2 15,-2-2-15,-2-1 0,2 1 16,-1 0-16,2-1 0,0 0 16,0-1-16,1 1 0,0 0 15,0 0-15,0 0 0,-1 0 16,1 1-16,0 0 0,-1 1 15,0 2-15,0-3 0,-1-2 0,-1 2 16,0 0-16,0-1 0,2-1 16,1 1-16,1 1 0,-2-1 15,0 0-15,-1 2 0,-2 1 16,2-1-16,0 0 0,0-2 16,0 1-16,0-1 0,2 2 0,-1-1 15,-2 0-15,2 2 16,1-2-16,0 1 0,-1 0 15,1 0-15,0 1 0,0-2 16,0 0-16,-1 0 0,1 1 0,0 0 16,1-1-16,0-1 0,1 1 15,0 1-15,1 2 0,0-1 16,-1-2-16,7 4 0,-2 2 16,-2-2-16,0 0 0,2-2 15,3 1-15,-3-4 0,1-2 0,0 0 16,3 0-16,-1 0 15,-1 1-15,-4 3 0,-1 3 0,-2-4 16,0-1-16,-2-1 16,-1-3-16,-2 0 0,0-1 0,-5 4 15,-2 4-15,-6-1 0,-3 3 16,-8 0-16,-5-2 0,-2 0 16,-3-2-16,-1 2 0</inkml:trace>
  <inkml:trace contextRef="#ctx0" brushRef="#br0" timeOffset="376628.6179">17614 12696 0,'0'0'0,"0"0"16,0 0-16,0 0 0,0 0 0,0 0 16,-24-13-16,24 13 15,-25-5-15,25 5 0,-38-3 0,14 3 16,-3 0-16,-5 1 15,-4 1-15,-13 3 0,0-1 0,-14 7 16,0 4-16,2 4 0,3 4 16,-6 10-16,6 4 15,8 6-15,7 8 16,13-3-16,11-3 0,18 11 16,19 10-16,7-18 0,10-7 0,21 2 15,12-2-15,10-1 0,0-4 16,30 0-16,-6-8 0,-5-9 15,-4-5-15,0-8 16,2-6-16,-12-8 0,-8-6 0,-16-7 16,-9-3-16,-10-6 0,-8-6 15,-11-18 1,-7-11-16,-21-10 0,-14-7 16,-8 18-16,-8 13 0,-13-1 15,-11 0-15,6 8 0,4 4 0,-8 3 16,-9 1-16,4 8 0,4 6 15,-5 8-15,-3 5 0,16 7 16,9 2-16,-6 10 0,-3 8 16,16-7-16,12-3 0,6-2 15</inkml:trace>
  <inkml:trace contextRef="#ctx0" brushRef="#br0" timeOffset="389831.127">4340 12691 0,'0'0'0,"0"0"16,0 0-16,0 0 0,0 0 16,0 0-16,0 0 0,-2-22 15,2 22-15,0 0 0,-14-15 16,14 15-16,-19-10 0,19 10 15,-28-10-15,12 7 16,-5 2-16,-1 1 0,-1 3 0,-1 1 16,-1 3-16,-6 4 0,-1 3 15,3 3-15,2 1 0,-1 6 16,6 2-16,3-1 0,6-2 0,4-2 16,5-2-16,6-4 0,6-3 15,7-3-15,5-4 0,-1-2 16,3-2-16,4-2 0,1-3 15,-1-3-15,-1-1 0,-1-3 16,-1-3-16,-1-1 0,1-1 16,-4-1-16,-1-1 0,-3 3 15,-1 2-15,-5 2 0,-2 2 16,0 2-16,-2 2 0,-1 2 16,-2 1-16,-3 4 0,-3 3 0,1 5 15,0 2-15,2 2 0,-1 5 16,4 1-16,4 2 15,1-1-15,3-3 0,0 1 0,-2-3 16,-2-3-16</inkml:trace>
  <inkml:trace contextRef="#ctx0" brushRef="#br0" timeOffset="390346.7431">6568 12879 0,'0'0'0,"0"0"16,0 0-16,0 0 0,0 0 0,0 0 16,-5-20-16,5 20 0,-18-9 15,18 9-15,-32-3 0,12 3 16,-1 0-16,-3 3 0,-1 1 15,0 1-15,-1 2 0,-4 5 16,3 3-16,5 0 0,1 1 0,7 6 16,8 1-16,8 0 15,6-1-15,6 1 0,6 2 16,3-1-16,4-2 0,-3-1 16,-2 0-16,-4-3 0,-3-2 0,-7 1 15,-5-4-15,-5-3 0,-4-1 16,-9-2-16,-6-3 0,0 2 15,-1 1-15,-3-5 0,-4-3 16,5-3-16,3-3 0,4 2 16,4 1-16,1 0 0</inkml:trace>
  <inkml:trace contextRef="#ctx0" brushRef="#br0" timeOffset="390565.4501">6902 12868 0,'0'0'16,"0"0"-16,0 0 0,-11 29 0,11-29 16,-16 36-16,5-9 0,0 3 0,0 2 15,-8 15 1,-2 5-16,1-4 0,-1-2 0,0 3 16,0-1-16,6-10 0,3-9 15,2-6-15,2-6 0,3-7 16,-2-7-16,3-2 0,0 1 15,2-1-15</inkml:trace>
  <inkml:trace contextRef="#ctx0" brushRef="#br0" timeOffset="390799.8204">6866 12822 0,'0'0'0,"0"0"0,25-3 0,-7 3 15,3 0-15,7 3 0,-1 2 16,0 2-16,-1 3 0,-1 2 15,-4 3-15,-3-1 0,-3 0 16,-2 4-16,-7 1 0,-3-2 0,-6 0 16,-9 1-1,-7 2-15,-4-2 0,-3 2 16,1-5-16,3-1 0,-6 0 0,-2 1 16,9-6-16,2-1 0,2-1 15,3-1-15,2-3 0</inkml:trace>
  <inkml:trace contextRef="#ctx0" brushRef="#br0" timeOffset="391143.5491">7220 13036 0,'0'0'0,"0"0"0,0 0 16,0 0-16,23 8 0,-23-8 0,0 0 15,30 8-15,-30-8 16,31 2-16,-9-2 0,0-2 0,0-1 15,3-2-15,1 1 0,4-4 16,-1-1-16,-2-2 16,-2-3-16,-5-2 15,-6-3-15,-3 4 0,-3 2 0,-7 2 16,-4 1-16,-5 1 0,-3 3 16,-5 3-16,-3 3 0,-1 3 15,-1 2-15,-6 9 0,1 4 16,3-1-16,3 1 0,5 4 15,3 4-15,6-2 0,4-1 0,9 2 16,9-4-16,-1-4 16,2 0-16,14 0 0,8-1 15,-2-5-15,-3-4 0,-7-2 16,-6-1-16,-4-1 0</inkml:trace>
  <inkml:trace contextRef="#ctx0" brushRef="#br0" timeOffset="391502.9067">7732 13013 0,'0'0'16,"0"0"-16,0 0 0,0 0 0,0 0 15,0 0-15,0 0 16,28 3-16,-28-3 0,37 3 0,-15-2 16,2-1-16,2 0 0,2-1 15,1 1-15,-1-3 16,1 1-16,4-1 0,-2-1 15,-6-2-15,-3-1 0,-6-3 0,-5-1 16,-4 1-16,-2 0 0,-6-2 16,-5 0-16,-4 2 0,-2 1 15,-7 3-15,-4 3 16,-1 1-16,3 1 0,-5 6 0,0 2 16,1 5-16,2 1 0,2 4 15,3 2-15,6 2 0,3 2 0,6 2 16,4 1-16,7-1 15,5-2-15,12-3 16,11-2-16,3-3 16,4-2-16,7-3 0,-4-5 0,-4 0 15,-11-2-15,-8 0 0</inkml:trace>
  <inkml:trace contextRef="#ctx0" brushRef="#br0" timeOffset="391737.2857">8660 12939 0,'0'0'0,"0"0"0,0 0 16,0 0-16,-30-10 0,30 10 0,-34-3 15,13 4-15,-1 1 0,-4 3 16,-2 1-16,-7 4 0,1-1 16,2 7-1,3 3-15,3 4 0,5 2 16,3 1-16,6-3 0,8-2 0,9 0 15,9-4-15,9-2 0,7-4 16,6-4-16,2-1 0,-1-2 0,0 0 16,-10-1-16,-5-1 0</inkml:trace>
  <inkml:trace contextRef="#ctx0" brushRef="#br0" timeOffset="392143.5033">8964 12666 0,'0'0'0,"0"0"0,0 0 16,0 0-16,0 0 0,-2 30 0,2-30 15,-9 37-15,1-12 16,-3 6-16,-2 5 0,1-1 0,1 0 16,-3 6-16,-3 5 0,4-6 15,3-5-15,1-6 0,1-4 0,3-4 16,0-6-16,1-3 15,1-3-15,2-6 0,1-3 0,5-8 16,2-3-16,2-5 0,2-5 16,4-4-16,2-1 15,-1 2-15,2 3 0,-1 2 0,2 2 16,-1 3-16,-1 4 0,0 4 16,-1 5-16,-1 2 0,-3 4 15,-1 3-15,-1 5 0,-2 2 16,-1 6-16,-1 4 15,-2 3-15,0 4 0,-2 2 16,0-6-16,-1-6 0,-1 6 16,-2-1-16,1-5 0,0 0 0,0 0 15,1-5-15,0-4 16</inkml:trace>
  <inkml:trace contextRef="#ctx0" brushRef="#br0" timeOffset="392784.0957">9510 13396 0,'0'0'0,"0"0"0,0 0 16,0 0-16,0 0 0,0 0 16,0 0-16,-28 13 0,28-13 15,-27 9-15,27-9 0,-37 12 0,17-6 16,-1-2-16,-1-1 0,-3 0 15,-2 0-15,-10 1 0,-3 0 16,0-2-16,-2 1 0,-16 0 16,-3 1-16,3-3 15,4 0-15,-11-2 0,0 0 0,1 1 16,0 0-16,-15 0 16,-3-3-16,-2-1 15,-5-4-15,14 2 0,10 2 0,-44-5 16,-18 0-16,26 2 0,16 2 15,-1 0-15,-1 1 0,-8 0 16,-5 0-16,5-3 16,5-2-16,20 4 0,14 2 0,-19 3 15,-13 0-15,4 0 0,0-1 0,-5 0 16,-4-1-16,8 2 0,6 2 16,-6-4-16,-3 0 15,0 2-15,2 1 0,-11 0 16,-5 2-16,17-2 0,12 1 0,-16-1 15,-9 1-15,-2 1 0,-2 1 16,5-2-16,3-1 0,8 1 0,5 0 16,-10 1-16,-10 0 15,10-1-15,6-4 0,-8 4 16,-5 0-16,17 1 0,10 0 0,-2-1 16,-1 0-16,4-4 0,2-3 15,7 4-15,6 3 0,14-1 16,8 0-16,4-1 0,4 0 15,8-2-15,7 0 0,4 0 16,0 2-16,0 0 0,0 2 16,3-1-16,3-1 0,0 0 15,2 1-15,-2-1 0,0 0 16,1 2-16,-1-2 0,0 0 16,-3 4-16,2-3 0,1-1 0,-4 1 15</inkml:trace>
  <inkml:trace contextRef="#ctx0" brushRef="#br0" timeOffset="402236.7998">15626 12968 0,'0'0'0,"0"0"15,0 0-15,0 0 0,0 0 0,0 0 16,6-21-16,-6 21 0,0 0 0,0 0 15,-11-23-15,11 23 16,-11-12-16,4 7 0,-2 1 16,0 1-16,1 0 0,-4 2 15,-4 0-15,0 1 0,-2 1 16,-1 2-16,-1 2 0,2 1 0,-1 1 16,-4 3-16,0 0 15,3 0-15,2 0 0,5 2 0,2 0 16,3 0-16,3 0 0,3 3 15,5-1-15,2 2 0,3 0 16,2 1-16,1 0 0,1 1 16,1-1-16,0 1 0,2-1 15,-3 0-15,-1-1 0,0 3 16,-2-2-16,-4-2 0,-1-4 0,-6-1 16,-2-3-16,-3 0 15,-1-2-15,-3 0 0,-4-3 16,1 1-16,-1-1 0,-3-1 0,-1-2 15,1-1-15,3-2 0,2-3 16,3-3-16,3 0 0,3-1 0,1 2 16,-1 2-16,2 0 0</inkml:trace>
  <inkml:trace contextRef="#ctx0" brushRef="#br0" timeOffset="402658.7233">15746 12989 0,'0'0'0,"0"0"0,0 0 0,0 0 16,0 0-16,0 0 0,0 0 15,-12 21-15,12-21 0,-16 26 0,4-7 16,-3 2-16,0 1 0,1 1 16,0 2-16,3-3 0,1 0 15,2 1-15,2-2 0,3-4 16,2-3-16,6-2 0,6-2 15,1-4-15,2-2 0,0-5 16,2-4-16,3-2 0,1-4 0,1-3 16,1-4-16,2-7 15,-3-1-15,0-2 0,-1-2 16,-2 5-16,-3 3 0,-1 1 16,-3 2-16,-4 7 0,-1 2 0,-4 7 15,-2 3-15,-5 3 0,1 3 16,-3 6-16,0 6 15,-1 3-15,1 1 0,1 5 0,0 3 16,2-2-16,0-1 0,2-6 16,2-3-16,1-3 0,1-1 0,4-5 15,3-3-15,1-4 16,2-1-16,-2-1 0,-2 0 0,-2 0 16</inkml:trace>
  <inkml:trace contextRef="#ctx0" brushRef="#br0" timeOffset="402924.2836">16128 13004 0,'0'0'0,"0"0"16,0 0-16,0 0 0,0 0 0,-7 22 16,7-22-16,-14 31 15,6-12-15,-1 1 0,1 3 16,0 0-16,0-1 0,0 4 16,2-2-16,0-4 0,1-1 0,0-6 15,2-3-15,1-4 16,1-4-16,1-2 0,1-7 0,0-2 15,1-2-15,3-7 0,1-3 16,0 2-16,-1 2 0,1 2 16,-2 2-16,1 2 0,-1 2 15,1 3-15,3 0 0,1 2 16,0 2-16,2 2 0,2 2 16,3 2-16,1 0 0,-3-1 15,-1 1-15,-3-3 0</inkml:trace>
  <inkml:trace contextRef="#ctx0" brushRef="#br0" timeOffset="403189.9437">16532 12861 0,'0'0'16,"0"0"-16,0 0 0,0 0 0,0 0 16,0 0-16,0 0 0,-28 7 15,28-7-15,-28 22 16,12-2-16,-1 6 0,1 4 0,-6 16 15,-2 6-15,6-4 0,1-1 16,2 7-16,1-3 0,3 1 16,4-6-16,-1-7 0,1-7 15,2-6-15,0-3 0,1-5 16,0-4-16,-4-3 0,-3-4 0,1-7 16,-1-3-16,-1-5 0,-1-4 15,3 3-15,1 1 16,2 2-16</inkml:trace>
  <inkml:trace contextRef="#ctx0" brushRef="#br0" timeOffset="403314.865">16200 13128 0,'0'0'0,"0"0"0,23-3 16,-23 3-16,33-3 0,-12 4 0,3 1 16,8 0-16,0 0 0,-1 1 15,1-1-15,4 1 0,-2-2 16,-6 0-16,-6 0 0,-4 0 15</inkml:trace>
  <inkml:trace contextRef="#ctx0" brushRef="#br0" timeOffset="403767.9809">16712 13151 0,'0'0'0,"0"0"0,0 0 0,0 0 16,0 0-16,0 0 0,0 0 15,0 0-15,0-23 0,0 23 16,0 0-16,0 0 0,-15-21 16,15 21-16,-23-1 0,23 1 15,-30 5-15,13 1 0,0 3 0,-1 3 16,-1 1-16,1 4 16,-1 4-16,-1 1 0,3-1 15,5-2-15,5 1 0,4-2 16,6 0-16,2-3 0,4-4 0,2-3 15,3-1-15,5-5 16,4-4-16,-2-2 0,-1 0 0,4-6 16,-1-2-16,-1-6 0,0-6 15,-3 3-15,-2 0 0,-4 6 16,-3 4-16,-2 1 0,-4 2 16,0 4-16,1 2 0,-3 2 15,-2 0-15,-1 2 0,-2 2 0,-2 4 16,0 5-1,1 3-15,2 3 0,0-1 0,0 2 16,2 1-16,3 0 0,4 3 16,2-3-16,-1-8 0,2-6 0,-1-1 15,-2-1 1,-2-1-16</inkml:trace>
  <inkml:trace contextRef="#ctx0" brushRef="#br0" timeOffset="403986.7843">17086 13078 0,'0'0'16,"0"0"-16,0 0 0,0 0 0,0 0 15,-24 5-15,24-5 0,-25 18 16,25-18-16,-32 28 0,13-9 16,0 1-16,2 1 0,-1 4 15,2-2-15,4-2 0,3-2 0,5 1 16,4-1-16,1-1 0,2-1 0,6-4 15,5-2-15,1-3 16,-1-2-16,1-5 0,2-4 16,-3 1-16,-3 0 0,-1 0 15</inkml:trace>
  <inkml:trace contextRef="#ctx0" brushRef="#br0" timeOffset="404314.8195">17051 13275 0,'0'0'0,"0"0"0,0 0 15,0 0-15,0 0 0,0 0 0,0 0 16,26 5-16,-26-5 0,27 6 16,-27-6-16,32 3 0,-14-3 0,1-1 15,1 0-15,-1-3 16,-2 1-16,0-2 0,-2 0 0,0-1 16,-3-1-16,0-3 15,-3 0-15,-5 1 0,-2 0 0,-2 0 16,-2 2-16,-6 1 15,-3 1-15,-5 0 0,-3 1 0,1 3 16,1 3-16,-3 4 0,-2 2 16,1 3-16,1 2 0,3 3 15,4 1-15,4 0 0,4 1 16,7 6-16,9 0 0,3 0 16,3 1-16,7-5 0,8-4 15,-1-3-15,0-3 0,-2-1 16,-6-2-16,-6-1 0</inkml:trace>
  <inkml:trace contextRef="#ctx0" brushRef="#br0" timeOffset="414117.4452">26403 13045 0,'0'0'15,"0"0"-15,0 0 0,0 0 0,26 2 16,-26-2-16,28 2 0,-28-2 16,32 2-16,-10-2 0,4-1 15,1-1-15,-2 1 0,10-5 16,2 1-16,-3-3 0,-2 0 15,3-5-15,-3-2 0,-5 1 16,-5-1-16,-9 0 0,-6 0 0,-5 3 16,-3 1-16,-14 5 0,-9 2 15,-3 3-15,-2 2 0,-6 5 16,-5 5-16,-1 3 0,0 2 16,-4 10-16,3 5 0,9-1 15,7 1-15,6 3 0,8-1 16,11-4-16,8-1 0,21-6 15,14-1-15,4-4 0,4-1 0,13-6 16,9-5-16,-10 1 0,-18-3 16,-12 0-16</inkml:trace>
  <inkml:trace contextRef="#ctx0" brushRef="#br0" timeOffset="414383.048">27356 12872 0,'0'0'15,"0"0"-15,-26-1 0,9 2 16,0 0-16,-14 2 0,-5 0 16,1 4-16,2 2 0,-4 7 0,4 4 15,6 0-15,6-2 0,13 4 16,8 1-16,7 0 0,6 1 16,12 2-16,5-1 0,-2-3 15,0-1-15,-3-1 0,-2-2 16,-5-3-16,-5-1 0,-13 0 15,-10 1-15,-3-4 0,-1-3 0,-10 0 16,-5 0-16,2-4 0,-1 1 16,-10-4-16,-2-5 15,10 2-15,5 0 0,7 1 0</inkml:trace>
  <inkml:trace contextRef="#ctx0" brushRef="#br0" timeOffset="414648.6719">27974 12912 0,'0'0'16,"0"0"-16,0 0 0,-35-11 0,19 10 16,-7-1-16,-6 0 0,-9 2 15,-3 2-15,0 4 0,0 3 16,-7 5-16,3 2 0,5 2 15,6 1-15,1 2 0,7 0 0,13 4 16,9 1-16,8-1 0,7 0 16,12-3-16,10-4 15,6-2-15,6-1 0,-10-4 16,-7-2-16,-7-2 16</inkml:trace>
  <inkml:trace contextRef="#ctx0" brushRef="#br0" timeOffset="415023.6544">28345 12965 0,'0'0'0,"0"0"0,0 0 15,0 0-15,-27-8 0,27 8 0,-37 1 16,15 3-16,-2 2 0,-2 2 16,-3 0-16,-6 6 0,1 3 15,2 4-15,1 1 0,1 5 16,7-2-16,8-1 15,9-3-15,6-2 0,6-1 0,7-5 16,3-5-16,4-3 0,2-2 0,1-6 16,1-5-1,4-4-15,2-4 0,-6-1 0,-4 1 16,1-6-16,-4-2 16,-2 4-16,-3 3 0,-3 6 0,-4 3 15,0 2-15,-1 2 0,-4 4 16,0 7-16,-1 2 0,0 2 0,1 6 15,2 7-15,0-1 16,3 0-16,0 2 0,3 3 16,0-2-16,-1-3 0,3-5 15,2-2-15,3-4 0,1-3 0,-3-1 16,-1-1-16,-4-2 0</inkml:trace>
  <inkml:trace contextRef="#ctx0" brushRef="#br0" timeOffset="415258.0795">28586 13017 0,'0'0'16,"-5"11"-16,-2 7 0,-2 3 0,0 5 16,-2 11-16,0 6 0,-3 10 15,-1 2-15,-1 8 0,0-4 16,4-8-16,2-7 0,3-3 0,1-6 15,2-9-15,0-7 0,3-9 16,1-7-16,-2-5 0,0-4 16,0-11-16,0-8 0,2 8 15,0 3-15,0 3 0</inkml:trace>
  <inkml:trace contextRef="#ctx0" brushRef="#br0" timeOffset="415492.3722">28453 12909 0,'0'0'0,"7"-1"0,2 0 15,4-1-15,4 2 0,4 2 0,4 1 16,10 4-16,2 2 0,-3 3 16,-2 3-16,3 6 0,-3 2 15,-6 2-15,-4 3 16,-6-2-16,-5-4 0,-7 2 0,-5 1 16,-4-4-16,-3-3 0,-9-3 15,-6-3-15,-1-1 16,-1-1-16,-9-3 0,-4-4 0,4-3 15,3-1-15,6-5 0,4-4 16,4 2-16,5 3 0,2 0 16</inkml:trace>
  <inkml:trace contextRef="#ctx0" brushRef="#br0" timeOffset="415773.6208">28896 13140 0,'0'0'15,"0"0"-15,0 0 0,26 8 16,-26-8-16,25 6 0,-7-3 15,2-2-15,2 0 0,10-1 16,2 0-16,0-1 0,0-2 0,2-4 16,0-3-1,-4-2-15,-3-1 0,-1-3 0,-5 1 16,-9 0-16,-10 1 16,-5 0-16,-6 3 0,-9 1 15,-8 1-15,-3 4 0,0 2 0,-10 7 16,-7 5-16,-1 7 0,5 3 15,4 9-15,3 5 0,3 5 16,8-3-16,14 4 0,12 4 16,3-7-16,4-4 0,18 0 15,13-1-15,-1-6 0,-1-4 0,-4-4 16,-11-5-16,-7-3 0</inkml:trace>
  <inkml:trace contextRef="#ctx0" brushRef="#br0" timeOffset="415898.6469">29876 13516 0,'0'0'0,"0"0"16,0 0-16,0 0 0,0 0 0,0 0 15,0 0-15,-28-8 0,28 8 16,-31-4-16,31 4 0,-23-3 16</inkml:trace>
  <inkml:trace contextRef="#ctx0" brushRef="#br0" timeOffset="416398.6504">29324 14028 0,'0'0'0,"0"0"0,0 0 16,0 0-16,0 0 0,-38-5 15,14 0-15,-5-1 0,-3-2 16,-8 0-16,-5-1 0,-16-2 16,0 1-16,-23-5 0,-4 0 15,-14-2-15,5 3 0,-26-1 16,-6 1-16,-8 3 0,12 4 0,-63-3 16,6 1-16,21 2 0,14 1 15,-9-2-15,-8-2 16,5 2-16,3 2 0,-10 3 0,-7 2 15,7 0-15,7 0 0,-11 2 16,-8 0-16,7-1 0,6-1 16,-5 0-16,-3 0 0,14 1 15,11 2-15,1 2 0,3 2 16,9 2-16,9 0 0,12-5 16,8-3-16,16-1 0,10 0 0,17-1 15,10 0-15,13 1 0,8 1 16,12-3-16,9-1 0,6 1 15,5 3-15,0 0 0,4-3 16,-2 4-16,1 1 0,-1-1 16,1 1-16,0 0 0,0 0 0,0 1 15,-1 0-15,-7-2 0,-4 0 16,5-1-16,1 0 0,0 0 16</inkml:trace>
  <inkml:trace contextRef="#ctx0" brushRef="#br0" timeOffset="422710.8274">18321 5939 0,'0'0'16,"0"0"-16,0 0 0,0 0 16,0 0-16,28 2 0,-28-2 15,25 2-15,-25-2 0,29 2 16,-9 1-16,1-1 0,1 2 16,4 0-16,2 1 0,9-1 0,-2 1 15,5 0-15,4-1 16,6-1-16,-1 0 0,8-1 15,9 0-15,-4 1 0,-3 0 0,12 0 16,11 0-16,-3-2 16,-3-1-16,10 1 0,8 0 15,-3-1-15,-12-1 0,31-1 0,-12 2 16,-3 0-16,-3 1 0,0-3 16,-1-1-16,-2-1 0,-3 1 15,0-1-15,1 2 0,-7-1 16,-4 1-16,5-4 0,3 2 15,-5 0-15,-2 3 0,1-1 16,2 1-16,-7-3 0,-5 0 0,1 2 16,3 1-16,1 3 0,2 4 15,-1-6-15,-3-4 0,-1 4 16,-3 2-16,5 0 0,2 1 16,-5-3-16,-1-2 0,1 1 15,0 0-15,-2 1 0,0 1 0,-1 2 16,1 1-16,-1 3 0,-1 1 15,1-8-15,3-4 0,-5 3 16,-2 0-16,3 4 0,3 4 16,-3-2-16,-2-4 0,3-1 15,2 1-15,-1 0 0,-1 1 16,-2 1-16,-2 0 0,-1-1 16,-3 0-16,4-1 0,1 2 15,-1-1-15,-2 2 0,4-3 16,2-2-16,-5 1 0,-3 1 15,1-1-15,1-1 0,2 1 16,2 0-16,0 0 0,-1-1 16,-5-1-16,-1 0 0,1 1 0,1 0 15,4-1-15,1 1 0,0-1 16,1 1-16,-2-2 0,-2 2 16,0-2-16,2 2 0,1-1 15,0 0-15,1 0 0,1 4 16,-5-1-16,-3-1 0,2 0 15,1-1-15,-3 2 0,-1 3 0,2-3 16,-1 1-16,-3-5 0,-2 1 16,2 1-16,4 1 0,-1 2 15,2 0-15,-3 0 0,-1-2 16,1 2-16,-1 2 0,4-2 16,3-2-16,-2 2 0,-3-2 15,1 0-15,-1 0 0,0 0 16,-2 0-16,4 2 0,4 1 15,-2 0-15,-3-2 0,-3 1 16,-1 0-16,2-2 0,2-2 0,2 2 16,4 3-16,-5-1 0,-3 1 15,-1-2-15,1-2 0,1 1 16,1 1-16,-1-1 0,0 0 16,-2 0-16,-4 2 0,4 0 15,1-1-15,-1-2 0,-1-3 0,-1 3 16,-1 2-16,-1-2 15,0 0-15,1-1 0,1 0 0,-3 3 16,-4 3-16,4 0 0,2-1 16,-3-4-16,-1-4 0,-3 4 15,-2 1-15,-2 0 0,-1 0 16,1 1-16,-1 0 0,-1-4 16,1-3-16,-3 8 0,-4 8 15,-8-5-15,-4-3 0,-8-1 16,2 0-16,1 0 0,-2-1 0,-5 1 15,-3 0-15,-3 0 0,-1 0 16,1-1-16</inkml:trace>
  <inkml:trace contextRef="#ctx0" brushRef="#br0" timeOffset="425945.0368">3086 6845 0,'0'0'0,"0"0"16,0 0-16,0 0 0,0 0 0,0 0 15,31-3-15,-31 3 16,22 0-16,-22 0 0,28 0 16,-14-1-16,1 1 0,0 0 15,4 0-15,0 2 0,4 2 0,-1-3 16,0-2-16,9 0 0,1 0 15,0-1-15,-1 2 0,1-1 16,3-1-16,0 1 0,1 0 16,7-1-16,-1 0 0,1-1 15,-3 1-15,3 1 0,0 1 16,6-1-16,-3 0 0,-2 0 16,1 0-16,2-1 0,-3 2 15,1-1-15,1-1 0,0 0 0,-1-1 16,8-1-16,0 1 0,1 0 15,-2 3-15,3-1 0,-5 1 16,4-5-16,1-3 0,-3 0 16,-1 3-16,6 2 0,-3 4 15,2-1-15,-2-1 0,-2-1 16,0 1-16,-1 1 0,0 1 0,-1 0 16,2-1-16,-1 4 0,-2 0 15,4-3-15,-1 1 16,-2-4-16,-3 1 0,7 0 15,0 1-15,-1 0 0,-1 0 0,14-1 16,-5-1-16,-3 0 0,-4 2 16,-2-1-16,0 0 15,-5 0-15,-3 1 0,4 0 0,0 2 16,-1 2-16,-4 2 0,4-2 16,4-2-16,-23-4 0,3 0 15,10 3-15,3 2 0,-6-2 0,-1-1 16,4 2-16,2 1 15,0-1-15,-2-1 0,2 1 16,0 0-16,2-2 0,1 0 0,0 0 16,1-1-16,-4 2 0,-1 0 15,1-1-15,1 0 0,1 3 16,1 0-16,-1-3 0,1-2 16,-2 0-16,0 2 0,2-2 15,-2 4-15,0-2 0,-1 2 0,1-2 16,2 0-16,-3 0 15,0 1-15,0 1 0,3 0 16,-2 0-16,-1 1 0,2-3 0,1 0 16,-3-3-16,-1 1 0,4-1 15,0 2-15,-3 0 0,-3 0 16,3 1-16,1 1 0,-2-1 16,-3 0-16,3 0 0,2-1 15,-3 0-15,-2-3 0,2 2 16,5 2-16,-6 0 0,0 0 0,1 0 15,0 0-15,-3-1 0,-1-2 16,1 2-16,3-1 0,-2 1 16,-3 0-16,-1-1 0,1 0 15,-8 1-15,0 2 0,3-1 16,3 0-16,0-1 0,0-1 16,-1 0-16,-1 1 0,-1 0 15,-1 1-15,0-1 0,-2 1 16,1 0-16,0 0 0,2 1 15,1-1-15,-5 1 0,-2-1 0,-2 0 16,1 0-16,1 1 0,2 2 16,-2-2-16,-1 1 0,-1 0 15,0-1-15,3 0 16,0 0-16,0 1 0,-1-1 0,-1 0 16,-1 1-16,2-1 0,0-1 0,1 0 15,1-1-15,-3 2 16,-2 2-16,3-2 0,1-1 15,-3 0-15,1 2 0,-2-2 16,0 0-16,1 0 0,-1 0 0,2 0 16,2 0-16,0 0 0,-2-2 15,0 4-15,2-1 0,-1 0 16,2 0-16,0 0 0,-2 0 16,1 1-16,-2-2 0,1 1 15,3 1-15,-2 0 0,1-2 0,-2 1 16,0-1-16,1 1 0,0 0 15,1 2-15,-1 0 0,1 0 16,-1-1-16,1 0 0,0-4 16,1 2-16,-1 2 0,1-2 15,-1 0-15,2-2 0,0 2 0,-1-1 16,1 1-16,-1-1 16,-1 1-16,7 1 0,2 0 15,-4-1-15,-3-1 0,1 0 16,0 0-16,1 1 0,0 0 0,-2-1 15,1 1-15,0 0 0,1 0 16,-3-1-16,1 0 0,-1 2 16,-1 0-16,2 1 0,1 0 15,-2 0-15,1-2 0,-1 1 16,-1 0-16,2 0 0,0 0 16,0-1-16,-1-1 0,-2 0 15,0 1-15,2 1 0,4 0 16,-3 0-16,-2 2 0,1-3 15,1 0-15,-1 0 0,2 0 0,-2 0 16,-2 0-16,3 0 0,1 0 16,-1 3-16,2 1 0,-2-1 15,-2-5-15,2 4 0,0 0 16,-1 1-16,2-1 0,-1-1 16,-1-1-16,1 0 0,1 1 15,-1 1-15,-1-1 0,0 0 0,-1 0 16,2 1-16,1 1 15,-2-2-15,1-2 0,2 1 16,1 0-16,-1 1 0,-1 0 0,-1 0 16,2-2-16,0 0 0,0 1 15,0-1-15,-1 0 0,-1-1 16,0-1-16,1 3 0,0 1 16,-1-1-16,0-1 0,2 1 15,2 1-15,-1-1 0,-1 0 0,0 0 16,-2-1-16,2 0 0,0 0 15,1-1-15,0 0 0,-1 0 16,0 1-16,1-1 0,1 2 16,-2 0-16,-2-1 0,1 1 15,1 1-15,1-3 0,0-2 16,2 2-16,2 1 0,-3 1 16,-3 3-16,2-3 0,2-2 15,-1 0-15,-1 0 0,0 0 16,1 2-16,0 0 0,0 1 0,0 0 15,0-1-15,-1-1 0,-1-1 16,1 2-16,1 2 0,0-1 16,-1-3-16,2 2 0,1-1 15,-2 3-15,-1 2 0,0-2 16,0-4-16,2 0 0,2-1 0,-2 2 16,-1 1-16,0 0 0,1-1 15,2-1-15,-1-2 16,-2 0-16,-1 1 0,2 2 0,2 1 15,-1 0-15,-2 0 0,0-2 16,2 0-16,-2 0 0,-1 1 16,1-1-16,1 1 0,-1 0 15,2 1-15,-2-2 0,0 1 16,-1 1-16,-1-1 0,-1 2 16,2 0-16,-4 2 0,-3 2 0,-3-2 15,-1 2-15,-4-2 16,-4-1-16,-3 1 0</inkml:trace>
  <inkml:trace contextRef="#ctx0" brushRef="#br0" timeOffset="429132.3817">21107 6795 0,'0'0'0,"0"0"0,0 0 15,27 1-15,-27-1 0,30 1 16,-8-1-16,1 1 0,2-1 16,14 1-16,4 0 0,1 0 0,1 0 15,18-1-15,6 0 16,-3 1-16,-1 2 0,22 1 0,21 1 15,-11-2-15,-8-3 0,19 1 16,2 0-16,32 1 0,-22 0 16,-9-1-16,-5 0 0,-12 2 15,-7 2-15,-5-3 0,-2 1 16,-17-2-16,-12-1 0,-5 8 16,-4 3-16,-13-9 0,-7-5 15,-7 1-15,-5 0 0,-6 3 0,-4 3 16,-11-3-16,-9 0 0,-6 1 15,-6-2-15,-1-2 0,-10 1 16,-5-2-16,-2 0 0,-15-3 16,-10-3-16,-2 4 0,1 2 0,-56-3 15,-2-1-15,10 2 16,8 1-16,-8 3 0,-8 1 16,10 2-16,9 2 0,-10-3 0,-6-1 15,14 4-15,8 2 0,-3 4 16,0 3-16,11-6 0,9-5 15,-3 4-15,-1 1 0,15-2 16,8-3-16,4 4 0,3 4 16,13-8-16,11-3 0,4 0 15,7-2-15,10 2 0,7 2 0,7-1 16,5 0-16,8 2 16,4-4-16,16-2 0,10 0 15,4 0-15,1 3 0,10-1 16,8-1-16,1 1 0,1-1 0,16 2 15,10 1-15,-3 1 0,-3 3 16,15-3-16,10-2 0,-8 2 16,-5 1-16,12-3 0,9-1 15,-9-2-15,-6-2 0,13 9 16,7 3-16,-13 1 0,-8 0 0,5-3 16,3-2-16,-11 1 0,-10-1 15,-4-2-15,-3-1 16,-14-3-16,-8 0 0,-14 3 0,-8 1 15,-9-3-15,-7-3 0,-13 2 16,-7 2-16,-9-3 0,-6-1 16,-20-1-16,-15-1 0,-7 1 15,-6 0-15,-13 1 0,-9 0 16,0-2-16,-1-1 0,-21 3 16,-15-1-16,9 1 0,6 2 0,-12-1 15,-7 2-15,8 4 0,6 5 16,-5-4-16,-2-1 0,11 0 15,8 0-15,-5 5 0,-3 2 16,12-1-16,8 0 0,7 2 16,3 0-16,14 2 0,9 0 0,9-3 15,6-2-15,13-2 0,8 0 16,9-2-16,7-1 16,7 3-16,5 3 0,16 0 0,13-2 15,7-4-15,5-2 0,19-3 16,14-1-16,2 2 0,1 2 15,22-2-15,13-3 0,-9 0 16,-5-1-16,12 3 0,8 4 16,-7-6-16,-4-4 0,5 7 15,5 5-15,-18 3 0,-11 1 0,-1-2 16,-2-1-16,-17 1 0,-12-1 16,-3-3-16,-4-3 0,-13 3 15,-8 1-15,-13 1 0,-9 2 16,-6-6-16,-4-3 0,-9 4 15,-4 2-15,-8-5 0,-4-2 16,-18-3-16,-14-1 0,-5 4 16,-6 5-16,-12-6 0,-8-4 15,-1 0-15,0-1 0,-16 3 16,-12 0-16,5 5 0,4 3 0,-7 2 16,-5-1-16,11 2 15,5-2-15,-7 5 0,-8 4 16,14-6-16,9-3 0,1 2 0,1 3 15,14 2-15,10 1 0,2 0 16,3 0-16,12 1 0,7 0 0,12-1 16,10-2-16,8 0 15,6 1-15,7-4 0,6-2 0,7 0 16,7-1-16,22-3 16,16-1-16,5 2 0,4 3 0,17-2 15,11-1-15,-2 0 0,-2-3 16,18 5-16,14 0 0,-9-1 15,-6 0-15,14-1 0,11 2 16,-11-1-16,-6-1 0,5 2 16,1 0-16,-14-2 0,-11 0 15,2 1-15,2 3 0,-17 4 16,-12 4-16,-5-4 0,-3-2 16,-13 0-16,-10-1 0,-8-2 15,-6-1-15,-12-1 0,-9 0 0,-12 0 16,-8-2-16,-8-2 0,-6-3 15,-16-2-15,-10-2 0,-6 1 16,-3 0-16,-19-2 0,-10 0 16,5 3-16,2 1 0,-16 0 15,-12 1-15,5-2 0,5-1 0,-12 3 16,-7 2-16,12 0 0,8 1 16,-7 9-16,-6 7 15,12-4-15,8-2 0,1 1 0,-2 0 16,13 2-16,11 2 0,1 3 15,2 2-15,18 0 0,10-1 16,8-4-16,5-2 0,10-2 16,9-3-16,15 4 0,14 3 15,5-2-15,4 0 0,21-5 16,14-2-16,3 2 0,3 2 0,16-1 16,12 1-16,-3-3 15,-3-3-15,18 2 0,13 0 0,-8 4 16,-6 2-16,13-2 0,8-2 15,-13-1-15,-10-2 0,7 4 16,4 0-16,-13 3 0,-9 0 16,-4 0-16,-3 0 0,-13-2 15,-12 1-15,-13-1 0,-9-1 0,-12-2 16,-9-1-16,-12-2 0,-9-2 16,-12 0-16,-7-1 0,-20-9 15,-11-5-15,-2 1 16,-1 0-16,-16-4 0,-11-2 0,-3 6 15,0 5-15,-18-3 0,-13 0 16,9-1-16,4 2 0,-6-1 16,-6 0-16,11 9 0,6 4 15,-9 3-15,-8 2 0,16 1 0,7 2 16,11 1-16,6 2 16,13 1-16,12-1 0,15 1 0,12 2 15,11-3-15,6-2 0,16 1 16,8 1-16,13-2 0,9 0 0,26-5 15,16-2-15,0 0 16,1-2-16,17-2 0,14-3 16,-6 1-16,-5 2 0,3 0 15,3 1-15,-35 2 0,-25 0 0,-17 1 16</inkml:trace>
  <inkml:trace contextRef="#ctx0" brushRef="#br0" timeOffset="430241.7007">21059 5907 0,'0'0'15,"0"0"-15,0 0 0,0 0 0,28 3 16,-28-3-16,23 3 0,-23-3 15,26 8-15,-11 0 16,0 2-16,-1 0 0,0 1 0,-3-1 16,-1-3-16,-2 0 0</inkml:trace>
  <inkml:trace contextRef="#ctx0" brushRef="#br0" timeOffset="430413.5669">21018 6251 0,'0'0'0,"0"0"0,0 0 16,0 0-16,0 0 0,32-19 0,-32 19 16,38-17-16,-15 6 0,3-1 15,4-4-15,1 1 0,0 2 16,9-6-16,-2 0 0,2-1 16,-8 4-16,-7 3 0</inkml:trace>
  <inkml:trace contextRef="#ctx0" brushRef="#br0" timeOffset="430772.9945">21473 5768 0,'0'0'0,"0"0"16,0 0-16,34-1 0,-15-1 16,1 0-16,4-1 0,5 2 15,2-1-15,1 2 0,1-1 16,-5 2-16,-4 3 0,-1 0 15,-5 2-15,-9 2 0,-7 2 0,-10 1 16,-8 3-16,-6 1 0,-6 1 16,-9 7-16,-3 0 0,-1 0 15,0-1-15,-1 1 0,7-4 16,9-3-16,7-5 0,7-1 16,4-1-16,13-3 0,9-3 0,16-5 15,12-2-15,4-5 16,3 1-16,5-5 0,4 0 0,8-3 15,-2 2-15,-8 1 16,-5-1-16,-3 0 0,-8 0 0,-14 1 16,-8 1-16,-16 0 0,-9 1 15,1 5-15,3 0 0,-1 2 16</inkml:trace>
  <inkml:trace contextRef="#ctx0" brushRef="#br0" timeOffset="431085.4175">21610 5593 0,'0'0'0,"0"0"16,0 0-16,0 0 0,0 0 16,6 35-16,-6-35 0,-1 41 15,-1-13-15,-1 3 0,1 5 16,-1 13-16,-1 0 0,-2 2 16,0-1-16,-1 4 0,0-5 15,1 2-15,0-5 0,2-13 0,-1-7 16,3-9-16,0-5 15,1-6-15,1-6 0,0-3 16,1-4-16,1-4 0,1-2 0,4-3 16,2-2-16,0 1 0,0 3 15,4 4-15,0 4 0,1 3 16,1 3-16,-1 4 0,1 3 16,2 3-16,0 2 0,3 1 15,2 2-15,0 1 0,0 0 0,5-2 16,3 0-16,-6-3 0,-4-3 15,-5-1-15</inkml:trace>
  <inkml:trace contextRef="#ctx0" brushRef="#br0" timeOffset="431272.9473">22344 5859 0,'0'0'0,"0"0"0,0 0 15,0 0-15,-15 33 0,5-15 0,-3 4 16,0 2-16,0 2 0,0 1 16,2 2-16,-1 4 0,2-2 15,3-6-15,0-3 0,2-4 16</inkml:trace>
  <inkml:trace contextRef="#ctx0" brushRef="#br0" timeOffset="431460.4009">22316 6063 0,'0'0'0,"0"0"16,0 0-16,12 17 0,-12-17 16,19 19-16,-19-19 0,30 25 15,-14-13-15,2-1 0,1 0 16,2-2-16,2-1 0,6-1 16,1-2-16,-1-4 0,-2-3 15,0-2-15,-2-4 0,-3-2 0,-4-1 16,-3-6-16,-5-1 15,-2 3-15,-1 3 0,-2 2 0</inkml:trace>
  <inkml:trace contextRef="#ctx0" brushRef="#br0" timeOffset="431616.6339">22554 5689 0,'0'0'16,"0"0"-16,0 0 0,0 0 15,0 0-15,0 0 0,0 25 16,0-25-16,0 25 0,0-25 15,3 38-15,1-20 0,-1-1 0,3-2 16,0-3-16,1-2 0,-2 0 16,0-2-16</inkml:trace>
  <inkml:trace contextRef="#ctx0" brushRef="#br0" timeOffset="431757.2623">22781 5536 0,'0'0'15,"0"0"-15,0 0 0,0 29 0,0-29 16,0 41-16,0-13 0,0 5 16,1 4-16,0 3 0,1-6 15,-2-6-15</inkml:trace>
  <inkml:trace contextRef="#ctx0" brushRef="#br0" timeOffset="432882.1982">24413 6995 0,'0'0'0,"0"0"0,0 0 15,24-2-15,-24 2 0,27-1 16,-8 1-16,5 0 0,2 0 0,13 0 16,3 1-16,5 1 0,5-1 15,17 0-15,4-1 0,16 0 16,1 0-16,19 2 0,2 1 15,-1 1-15,-1 0 0,48 4 16,6-1-16,-13 0 0,-9-1 0,-4 2 16,-3 0-16,-9-2 0,-6-1 15,-1 2-15,-1 0 0,-7 0 16,-5-3-16,3-1 0,1 0 16,-8-4-16,-6-2 0,-5 0 15,-4 1-15,-6 0 0,-4-1 16,-5-1-16,-4 1 0,-14 0 15,-9 3-15,-7-4 0,-2 0 16,-10 0-16,-6 3 0,-10-2 16,-6-1-16,-8-3 0,-4-2 0,-12-2 15,-7 0-15,-8 1 0,-5 2 16,-12-2-16,-8-1 0,-7 3 16,-6 0-16,-6-4 15,-5-2-15,-2 2 0,-3 0 0,-11 3 16,-8 3-16,-4-2 0,0 1 0,-6 4 15,-5 2-15,-3 2 16,0 1-16,-9 1 0,-4-1 16,2 3-16,1 1 0,-4 4 15,-2 0-15,2 2 0,2 1 0,6-5 16,4-1-16,5 3 0,4 3 16,7-5-16,7-2 0,8 0 15,9 0-15,4 3 0,3 1 16,10-2-16,8-2 0,6-3 15,5 0-15,12 0 0,8-2 0,11 0 16,7-1-16,10 2 0,5 2 16,7-3-16,4-1 15,8 0-15,8-1 0,15 3 16,11 1-16,11-8 0,7-6 0,8 0 16,4 0-16,7 5 0,1 5 15,12-6-15,7-4 0,6 2 16,3 3-16,8-1 0,5 1 15,1 2-15,1 1 0,8-2 16,7 1-16,-1-1 0,1 1 0,6 1 16,2 0-16,2 2 0,0-1 15,4 1-15,2-2 0,-1 0 16,-2 0-16,1-3 0,1-1 16,-5 3-16,-4 2 0,-3-2 15,-1 1-15,-12 0 0,-9-1 16,-5 0-16,-5 0 0,-11 4 15,-8 0-15,-12-4 0,-6-4 16,-16 3-16,-11 1 0,-11 2 16,-8 2-16,-13 2 0,-9 2 0,-4-1 15,-3-1-15,-2-1 0</inkml:trace>
  <inkml:trace contextRef="#ctx0" brushRef="#br0" timeOffset="434475.9213">2375 14397 0,'0'0'0,"0"0"0,27-10 16,-10 6-16,5 1 0,15-5 0,8 0 16,5-1-16,4 2 0,19-1 15,5 2-15,11 2 16,-7 1-16,13 5 0,1 2 15,1 7-15,-13 4 0,7 3 0,-28-6 16,-20-4-16</inkml:trace>
  <inkml:trace contextRef="#ctx0" brushRef="#br0" timeOffset="446647.2029">13063 15005 0,'0'0'0,"0"0"0,23-3 16,-11 2-16,4 1 0,2-1 15,5-1-15,8-1 0,4 0 0,7 0 16,6 1 0,9 0-16,-3 2 0,14-1 0,1-2 15,2 1-15,0 0 0,18 0 16,1 0-16,-3 2 0,-2 0 16,15 3-16,14 2 0,21 0 15,-11-1-15,-1-3 0,2-2 16,-7 2-16,-6 3 0,7 1 15,5-1-15,0-2 0,2 0 0,5-1 16,4 2-16,-2 0 0,0 2 16,7 2-16,5 0 0,-3-1 15,-2-1-15,9-1 0,5-2 16,-1 2-16,-2 2 0,5-2 16,5-1-16,-8-2 0,-5 0 15,6-8-15,6-5 0,-4-1 16,-4 0-16,4-9 0,4-4 15,-11-4-15,-8-2 0,2 3 16,1 0-16,-6-3 0,-5-2 0,-7 2 16,-6 0-16,-17 1 0,-14 0 15,-9-5-15,-6-3 0,-13-1 16,-8-1-16,-17 14 0,-12 9 16,-7 5-16</inkml:trace>
  <inkml:trace contextRef="#ctx0" brushRef="#br0" timeOffset="457787.3095">22099 14141 0,'0'0'0,"0"0"16,0 0-16,0 0 0,28-4 15,-28 4-15,37 4 0,-12-2 16,5 0-16,6 1 0,6 0 16,14 3-16,2-2 0,15 1 15,-1 2-15,-2-1 0,-4-1 0,1 3 16,-9 0-16,-10-1 0,-14-2 16,-7-2-16,-7 0 0,-6-2 15</inkml:trace>
  <inkml:trace contextRef="#ctx0" brushRef="#br0" timeOffset="458006.0861">22068 14377 0,'0'0'0,"0"0"16,0 0-16,39 0 0,-17 2 0,10-2 16,9-1-16,7 0 0,4 0 15,20 0-15,21-1 0,12 1 16,-7 2-16,2 1 0,-13 3 15,-6-4-15,-17-2 0,-21-3 16,-15-1-16,-14-2 0,-11-3 16,-1 3-16,-1 3 0,0 1 15</inkml:trace>
  <inkml:trace contextRef="#ctx0" brushRef="#br0" timeOffset="458162.3043">22638 14182 0,'0'0'0,"0"0"15,0 0-15,0 0 0,0 0 16,0 0-16,0 0 0,0 0 15,0 0-15,-14 29 0,14-29 16,-20 37-16,7-12 0,-6 6 16,-4 5-16,-8 11 0,-1 2 0,-10 9 15,-1-2-15,-3 1 0,5-7 16,6-10-16,3-7 0,3-4 16,8-8-16,4-4 0</inkml:trace>
  <inkml:trace contextRef="#ctx0" brushRef="#br0" timeOffset="458318.5454">22790 14622 0,'0'0'16,"11"7"-16,5 2 0,7 3 0,2-1 16,7 3-16,0-3 0,-1 3 15,-1 0-15,-6-2 16,-4-2-16,-4-1 0</inkml:trace>
  <inkml:trace contextRef="#ctx0" brushRef="#br0" timeOffset="458506.0529">22486 14899 0,'0'0'0,"0"0"15,2 21-15,-1-7 0,0 1 0,0 5 16,0 1-16,1-2 0,0-2 16,0-2-16,-1-2 0,0-3 15</inkml:trace>
  <inkml:trace contextRef="#ctx0" brushRef="#br0" timeOffset="458724.7864">22663 14866 0,'0'0'0,"10"3"0,3 3 0,3-1 16,0 1-16,5 2 0,0 2 15,4 5-15,-2 0 0,-7 1 16,-4-1-16,-8-1 0,-8 1 0,-9 0 16,-8 0-16,-6-1 0,-5-2 15,-6-2-15,-4-1 0,-1-4 16,0-2-16,-2-5 15,7-7-15,8 3 0,7 1 0,4 1 16</inkml:trace>
  <inkml:trace contextRef="#ctx0" brushRef="#br0" timeOffset="458927.8955">23149 14508 0,'0'0'0,"0"0"0,0 0 16,39-2-16,-39 2 0,47-4 0,-11 2 15,14-2-15,6 1 0,13 0 16,3 1-16,-6 0 0,-4-1 0,2 1 16,-8 1-16,-7-1 0,-12 0 15,-10 1-15,-6-1 0,-5 2 16</inkml:trace>
  <inkml:trace contextRef="#ctx0" brushRef="#br0" timeOffset="459131.0417">23566 14555 0,'0'0'0,"0"0"16,-2 21-16,-1-5 0,-3 4 0,0 7 15,-3 5-15,-1 15 0,0 2 16,-1 13-16,1-3 0,-2 4 15,1-7-15,2-9 0,2-8 16,2-7-16,0-7 0,1-11 16,0-9-16,0-1 0,2 0 15,0-1-15</inkml:trace>
  <inkml:trace contextRef="#ctx0" brushRef="#br0" timeOffset="459287.2878">23539 14737 0,'0'0'0,"0"0"16,23 14-16,-8-4 0,2-1 16,8 4-16,4 1 0,1-1 15,-1 0-15,10 1 0,1-4 16,-8-2-16,-7-1 0,-4-1 16</inkml:trace>
  <inkml:trace contextRef="#ctx0" brushRef="#br0" timeOffset="459490.361">23998 14582 0,'0'0'0,"0"0"16,29 2-16,-5-1 0,6 0 0,8 1 16,6 0-16,16 0 15,5 0-15,16 0 0,-1 0 0,7 1 16,-7 1-16,-2-1 0,-11 1 15,-12-4-15,-16-1 0,-18-5 16,-13-2-16,-3 2 0,-2 2 16,1 1-16</inkml:trace>
  <inkml:trace contextRef="#ctx0" brushRef="#br0" timeOffset="459646.6419">24317 14332 0,'0'0'0,"0"0"15,0 0-15,0 0 0,18 20 16,-18-20-16,11 26 0,-7-8 16,-1 3-16,-2 3 0,-1 4 15,-2 1-15,-1 1 0,-1 6 16,-1-5-16,2-3 0,1-6 0,-1-2 16</inkml:trace>
  <inkml:trace contextRef="#ctx0" brushRef="#br0" timeOffset="459834.1643">24702 14382 0,'0'0'16,"0"0"-16,0 0 0,2 25 0,-2-25 16,-4 31-16,-3-11 0,-2 5 15,-1 4-15,-6 15 16,-4 4-16,3-7 0,3-7 0,2-5 15</inkml:trace>
  <inkml:trace contextRef="#ctx0" brushRef="#br0" timeOffset="459990.3384">24093 14837 0,'0'0'16,"0"0"-16,0 0 0,0 0 0,38 2 15,-13-1-15,7 0 16,4-1-16,4 1 0,20-1 15,5 0-15,-4 1 0,-2-1 16,9 0-16,7 0 0,-16 0 0,-14 0 16,-10 0-16</inkml:trace>
  <inkml:trace contextRef="#ctx0" brushRef="#br0" timeOffset="460380.9423">24518 14774 0,'0'0'0,"0"0"16,-4 21-16,1-4 0,-1 3 0,-2 3 16,-1 4-16,-1 7 0,-1 2 15,-2 6-15,-1-4 0,0-5 16,1-4-16,0-5 0,-1-3 16,5-5-16,1-3 0,1-5 15,-1-2-15,6-6 16,1-3-16,4-3 0,2-3 0,9-1 15,6-3-15,2 4 16,3 2-16,9 2 0,4 7 16,-4 2-16,-2 2 0,2 5 15,-6 4-15,-4 0 0,-5 0 0,-7 6 16,-4 5-16,-5-3 0,-2-2 16,-8-2-16,-5 1 0,-3-4 15,-2-1-15,-7-5 0,-6-2 16,-1-4-16,1-2 0,-4-5 15,-3-2-15,5-2 0,4 0 0,0-8 16,-2-5-16,4-4 0,3-4 16,12-16-16,13-7 15,-2 16-15,-1 9 0,0 5 16</inkml:trace>
  <inkml:trace contextRef="#ctx0" brushRef="#br0" timeOffset="460584.0658">25349 14508 0,'0'0'16,"0"10"-16,0 4 0,0 4 0,0 1 16,-1 10-16,-1 2 0,-1 4 15,1-2-15,0-2 0,-1-2 16,-1-5-16,1-4 0,0-5 15,1-2-15,-1-3 0</inkml:trace>
  <inkml:trace contextRef="#ctx0" brushRef="#br0" timeOffset="461162.1652">25564 14517 0,'0'0'0,"8"3"0,3 2 15,1-1-15,1 2 0,7 2 16,3 1-16,1 3 0,2 0 16,3 5-16,0 1 0,-5-2 0,-4 0 15,-4-1-15,-4 2 16,-6 0-16,-4 1 0,-7 4 16,-6 0-16,-2-2 0,-2-4 0,-1-1 15,-3-1-15,-5-3 0,-4-1 16,0-3-16,-3-3 15,0-3-15,0-1 0,-3-8 0,2-4 16,3-3-16,4-3 0,3-1 16,3-2-16,6 1 0,3 0 15,7 2-15,4 3 0,3 5 16,3 2-16,6 5 0,6 3 16,2 4-16,4 3 0,0 1 15,2 2-15,-1 1 0,1 2 16,1 3-16,-1 0 0,-6-1 0,-5-2 15,-6 1-15,-4 1 0,-10-3 16,-8-2-16,-4-2 0,-6 0 16,-9 0-16,-5-2 0,-6 0 15,-5-1-15,-7-2 0,1-1 16,-3 1-16,-2 1 16,9-2-16,7-2 0,5 0 0,8-1 15,9 4-15,7 0 0,12 1 16,9 1-16,13 2 0,12 3 0,12 1 15,10-1-15,7 2 16,4 1-16,14 1 0,2 0 16,4-1-16,-8-2 0,17 1 15,-22-2-15,-17-1 0,-11 0 0,-19-9 16,-15-7-16,-4 3 0,-2 2 16,-2-1-16</inkml:trace>
  <inkml:trace contextRef="#ctx0" brushRef="#br0" timeOffset="461599.6424">25569 14650 0,'0'0'15,"0"0"-15,0 0 0,10 22 0,-10-22 16,5 28-16,-3-5 0,0 5 16,-1 4-16,-1 5 0,-1 5 15,-1 11-15,-1 1 0,-2 12 16,0-1-16,-3 4 0,-1-8 0,1-8 15,2-5-15,-3-4 0,0-11 16,-5-8-16,-6-4 0,3-9 16,1-4-16,-3-6 0,-2-4 15,-1-9-15,-2-6 0,2-5 16,1-4-16,3 0 0,5-1 16,3 3-16,5 0 15,4 4-15,4 2 16,6 6-16,3 2 0,18 7 0,13 4 15,0 4-15,0 3 0,12 8 16,11 5-16,7 2 0,-4-2 0,10 6 16,0 2-16,-20-3 15,-12-4-15,4 6 0,-16-8 16,-12-4-16,-9-4 0,-16-2 0,-11-2 16,2-4-16,-3-1 0,-12-4 15,-12-3-15,10 0 0,2 1 16,2-3-16,1-1 0,6 1 15,5 0-15,3 2 16,3 1-16,1 1 0</inkml:trace>
  <inkml:trace contextRef="#ctx0" brushRef="#br0" timeOffset="461709.0056">26876 16219 0,'0'0'15,"0"0"-15,0 0 16,0 0-16</inkml:trace>
  <inkml:trace contextRef="#ctx0" brushRef="#br0" timeOffset="462896.5227">15635 14748 0,'0'0'0,"0"0"0,0 0 15,-16 17-15,16-17 0,-18 18 0,6-5 16,-4 1-16,-1 1 0,-3 2 15,-3 2-15,-6 4 0,1-3 0,0-2 16,-2-4-16,-3-2 16,3-6-16,0-10 0,2-8 15,5 3-15,4 2 0,3 1 0</inkml:trace>
  <inkml:trace contextRef="#ctx0" brushRef="#br0" timeOffset="463021.4585">15015 14654 0,'0'0'0,"0"0"16,0 0-16,0 0 15,31 6-15,-31-6 0,46 10 0,-13-1 16,6 2-16,7 3 0,4 4 16,20 6-16,2 0 0,17 10 15,11 6-15,-10-3 16,-22-10-16,-18-6 0</inkml:trace>
  <inkml:trace contextRef="#ctx0" brushRef="#br0" timeOffset="469849.2941">10059 13472 0,'0'0'0,"0"0"0,0 0 0,0 0 15,8 33-15,-8-33 0,6 35 16,-3-15-16,2 2 0,-1 0 15,1 2-15,1 2 0,2-5 0,-1-3 16,-2-2 0,0-4-16</inkml:trace>
  <inkml:trace contextRef="#ctx0" brushRef="#br0" timeOffset="470099.256">10215 13555 0,'0'0'0,"0"0"16,0 0-16,33 0 0,-33 0 16,34 4-16,-18-1 0,1 1 15,-1-1-15,1 2 0,-1 1 16,2 2-16,-4 0 0,-7 0 16,-7 1-16,-4 3 0,-3 2 0,-8 3 15,-3 2-15,-4-1 0,-3-2 16,0 1-16,-3-2 0,-2 2 15,0-4-15,7-8 16,5-6-16,4 1 0,2-1 0,2 0 16</inkml:trace>
  <inkml:trace contextRef="#ctx0" brushRef="#br0" timeOffset="470271.6229">10670 13205 0,'0'0'0,"0"0"0,0 0 0,0 0 16,0 0-16,0 0 16,4 29-1,-4-29-15,0 27 0,0-27 0,2 28 0,-1-17 16,-1-1-16,0-1 16</inkml:trace>
  <inkml:trace contextRef="#ctx0" brushRef="#br0" timeOffset="470755.5122">10531 13447 0,'0'0'0,"0"0"0,0 0 15,24 6-15,-24-6 0,34 4 16,-34-4-16,44 3 0,-18-1 0,-1-1 16,-1 0-1,-1 0-15,-1 0 0,3 1 0,-4-1 16,-5 1-16,-3-1 0,-6 3 15,-6 1-15,-6 3 0,-6 1 16,-6 2-16,-4 2 0,-3 1 0,-4 1 16,-5 3-16,0 0 15,4-1-15,5-2 0,4-1 0,4-1 16,4-3-16,3-2 0,6-1 16,5-3-16,10-2 0,9 0 15,5-6-15,6-4 0,2 1 16,2 1-16,0 1 0,2 2 15,3 0-15,-2 1 0,-8 1 16,-7 1-16,-5 3 0,-5 0 0,-8 4 16,-6 3-16,-10 2 0,-8 3 15,-3 2-15,-2 1 0,-6 1 16,-3 2-16,-6 4 0,-1 1 16,-2-2-16,0-2 0,1-4 15,2-1-15,3-3 16,2-3-16,-1 1 0,4 1 0,6-5 15,5-2-15,3-6 0,1-2 16,5 0-16,3 1 0,1 0 16</inkml:trace>
  <inkml:trace contextRef="#ctx0" brushRef="#br0" timeOffset="470896.1125">10533 13793 0,'0'0'0,"0"0"0,0 0 16,29 19-16,-29-19 0,29 24 15,-12-10-15,2 1 0,2-1 16,8 7-16,2 2 16,0-3-16,-1-1 0,6 2 0,-1-3 15,-4-4-15,-3-3 0,-4-5 16,-2-5-16,-3 0 0,-5 0 16,-2 0-16</inkml:trace>
  <inkml:trace contextRef="#ctx0" brushRef="#br0" timeOffset="471271.0992">11155 13421 0,'0'0'16,"0"0"-16,0 0 0,35-2 16,-17 2-16,3 1 0,3 0 15,8 1-15,1 1 0,-2 1 16,-2-1-16,3 2 0,-4 0 0,-5-1 15,-4 0-15,-7-1 0,-5 1 16,-8 1-16,-7 0 16,-5-2-16,-6 1 0,-9 4 0,-4 2 15,-3 2-15,-2 2 0,0-1 16,3 1-16,2-1 0,3-1 16,2-1-16,5-2 0,9 0 15,6-1-15,10 0 0,9 0 16,6-4-16,5 0 0,7-3 15,4-1-15,5 0 0,4-2 0,8 0 16,0 0-16,-6 0 0,-3 0 16,-1-3-16,-7 1 0,-8 1 15,-8-1-15,-3 2 16</inkml:trace>
  <inkml:trace contextRef="#ctx0" brushRef="#br0" timeOffset="471458.5852">11499 13629 0,'0'0'16,"0"0"-16,0 0 0,3 35 16,-2-19-16,0 5 0,0 4 15,-1 9-15,0 0 0,-1 10 16,0 1-16,-1-6 0,0-2 0,-2-6 16,1-4-16,0-4 0,-1-3 15,-4-2-15,-3-5 0,-3-4 16,-1-6-16,-3-4 0,0-5 15,2 0-15,4 2 0,2 1 16</inkml:trace>
  <inkml:trace contextRef="#ctx0" brushRef="#br0" timeOffset="471646.08">11351 13775 0,'0'0'0,"0"0"0,0 0 15,0 0-15,-12 30 0,12-30 0,-27 30 16,10-11-16,-3 4 0,-3 1 15,-3 2-15,-5 5 0,2-2 16,-2 2-16,4-3 0,6-5 16,4-5-16,5-4 0,4-6 15,8-8-15,2-3 0,0-1 16,1 2-16,-1-1 0</inkml:trace>
  <inkml:trace contextRef="#ctx0" brushRef="#br0" timeOffset="471833.5753">11676 13440 0,'0'0'0,"0"0"0,0 0 16,0 0-16,1 33 0,-1-33 0,-3 33 16,1-14-16,1 0 15,-2 0-15,1 1 0,1-3 0,0 0 16,1 0-16,0-4 0,0-2 15,0-1-15,0-3 0</inkml:trace>
  <inkml:trace contextRef="#ctx0" brushRef="#br0" timeOffset="472021.1472">11883 13393 0,'0'0'0,"0"0"0,0 0 0,0 0 16,0 25-16,0-25 0,-3 28 15,3-28-15,-10 35 0,5-15 16,-2 0-16,0 0 0,2 0 16,-3 2-16,2-3 0,-1-4 0,1-2 15,2-4-15,1-4 0,1-4 16,2-1-16,-3-2 0,3 2 16,-2-3-16</inkml:trace>
  <inkml:trace contextRef="#ctx0" brushRef="#br0" timeOffset="472599.1816">12001 13480 0,'0'0'0,"0"0"0,0 0 16,19 10-16,-19-10 0,19 15 16,-8-4-16,-1 2 0,-1 1 0,-3 0 15,0 1-15,-2 1 0,-1 0 16,-1 4-16,-4 0 0,-2-2 16,-4 0-16,-3-4 0,-3 0 15,-1-3-15,-2-2 0,-4 0 16,-3-3-16,1-1 0,1-2 15,2-3-15,1 0 0,2-4 16,3-1-16,2-3 0,3-3 16,4 2-16,1 0 0,4 2 15,3 1-15,2 0 0,4 1 0,4 5 16,4 5-16,-1 2 0,1 3 16,-3 3-16,-1 3 0,-1-1 15,1-1-15,-2 6 0,-3 1 16,-3 0-16,-3 0 0,-3-1 15,-1-2-15,-4-2 0,-2 1 0,-5-2 16,-4-2-16,-2-1 0,-1-2 16,-1-3-16,-1-4 15,-2-3-15,-2-3 0,4-1 16,3-1-16,2-3 0,3-1 16,5-9-16,3-4 15,6 2-15,5 0 16,2 6-16,3 5 0,2 3 0,2 5 15,-3 2-15,0 3 0,0 5 16,1 4-16,-2 2 0,-1 1 0,-3 5 16,0 4-16,-3 1 15,-1 1-15,-1-1 0,-2 1 16,0-5-16,0-1 0,2-2 0,1-1 16,2-1-16,1-2 0,4-2 15,4-1-15,2-5 0,1-4 16,2-2-16,1-2 0,1-5 15,4-2-15,0-7 0,2-6 16,-5 5-16,-3 3 0,-4 1 0</inkml:trace>
  <inkml:trace contextRef="#ctx0" brushRef="#br0" timeOffset="472771.0623">12138 13734 0,'0'0'0,"0"0"16,0 0-16,0 0 0,0 0 0,0 0 15,34 14 1,-34-14-16,37 8 0,-13-4 0,5 1 16,-2-2-16,0 2 0,5 0 15,-2 0-15,-2-2 0,-2 0 0,-4 1 16,-3-3-16,-3 1 0</inkml:trace>
  <inkml:trace contextRef="#ctx0" brushRef="#br0" timeOffset="473083.555">12307 13687 0,'0'0'0,"0"0"0,0 0 15,2 28-15,-2-28 0,1 39 16,-2-10-16,-1 2 0,0 1 0,-1 12 16,1 0-16,0 8 0,0-5 15,0-7-15,-1-5 0,0-2 16,0-6-16,-2-8 0,0-6 15,-3-6-15,-3-5 0,0-4 16,-1-6-16,-1-4 0,-2-4 0,2-5 16,2-3-1,2 0-15,2-1 0,1 5 0,2 2 16,0 5-16,2 4 0,2-1 16,2 1-16,6 2 0,5-1 0,7 2 15,5 0-15,4 1 0,1 1 16,6-1-1,5-1-15,-8 1 0,-6 0 16,-5 2-16</inkml:trace>
  <inkml:trace contextRef="#ctx0" brushRef="#br0" timeOffset="473271.0501">12556 13701 0,'0'0'15,"0"0"-15,0 0 0,20 15 16,-20-15-16,22 11 16,-22-11-16,35 12 0,-15-8 0,1 0 15,1-2 1,-3 0-16,-3 0 0,-1 0 0</inkml:trace>
  <inkml:trace contextRef="#ctx0" brushRef="#br0" timeOffset="473599.1608">12714 13583 0,'0'0'0,"0"0"0,0 0 15,0 0-15,2 25 0,-2-25 0,1 29 16,-1-29-16,-7 35 0,2-15 16,-2 1-16,0 0 0,0 0 15,-3 4-15,0-2 0,-3-4 16,-2-3-16,-1-4 0,-3-3 15,3-1-15,0-2 0,3-1 16,1-1-16,2-3 0,2 0 16,2-1-16,1-1 0,5 1 0,3-2 15,8 1-15,8 1 16,1 1-16,2 0 0,5 0 0,4 2 16,0 2-16,1-1 0,7 1 15,0 0-15,-6-1 0,-6 1 0,-6 0 16,-4-1-16,-9 0 15,-5 0-15,-11-1 0,-6 1 16,3-1-16,2 0 0,1 0 16</inkml:trace>
  <inkml:trace contextRef="#ctx0" brushRef="#br0" timeOffset="473739.8147">12367 14026 0,'0'0'0,"0"0"16,0 0-16,0 0 0,0 0 15,28 4-15,-28-4 0,37 4 16,-12-1-16,4-1 0,6 0 15,-1 0-15,-1-2 0,11 0 16,0 0-16,-4-2 0,-4 1 16,1 0-16,-8 1 0,-4-1 15</inkml:trace>
  <inkml:trace contextRef="#ctx0" brushRef="#br0" timeOffset="474036.6602">12734 14008 0,'0'0'16,"2"9"-16,-1 2 0,-1 2 16,0 3-16,0 2 0,0 3 0,-1 4 15,-3-2-15,2 0 0,0 0 16,-1-3-16,-3-2 0,-2-3 16,0-2-16,-2-4 0,-1-2 15,-3-3-15,-2-2 0,-3-3 16,-2-2-16,1-2 0,0 0 15,3-3-15,1-1 0,0-2 16,3-1-16,3 2 0,3-1 0,4 3 16,2 2-16,6 0 0,5 2 15,8 1-15,6 1 0,7 0 16,4 2-16,1-1 0,-6 1 16,-5-1-16</inkml:trace>
  <inkml:trace contextRef="#ctx0" brushRef="#br0" timeOffset="474146.0668">13522 14470 0,'0'0'0,"0"0"16,-29-8-16,14 4 0,1 0 0,2 0 16</inkml:trace>
  <inkml:trace contextRef="#ctx0" brushRef="#br0" timeOffset="476161.6855">4861 13721 0,'0'0'0,"0"0"0,0 0 16,0 0-16,0 0 0,0 0 15,0 0-15,0 0 0,0 0 0,0 0 16,0 0-16,0 0 15,0 0-15,-25 26 0,9-9 0,-3 2 16,-3 2-16,-2 3 0,-3 4 16,-9 7-16,1 1 0,-10 8 15,-5-1 1,5-8-16,2-7 0,10-4 16,5-5-16,5-1 0,4-4 15,4-3-15</inkml:trace>
  <inkml:trace contextRef="#ctx0" brushRef="#br0" timeOffset="476333.4961">4379 13848 0,'0'0'0,"12"3"0,9 2 16,1 3-16,3 1 0,14 4 0,5 2 15,11 7-15,4 2 0,11 8 16,2 0-16,-18-6 0,-10-6 15,-12-5-15</inkml:trace>
  <inkml:trace contextRef="#ctx0" brushRef="#br0" timeOffset="496911.0913">2036 13427 0,'0'0'0,"0"0"0,0 0 16,0 0-16,0 0 0,0 0 16,0 0-16,0 0 0,0 0 0,0 0 15,0 0-15,-3 19 0,3-19 16,3 26-16,-2-5 0,1 2 16,2 2-16,-4 6 0,0 6 15,-2 10-15,-2 0 0,0 12 16,1 1-16,-1-8 0,1-5 15,1 2-15,2-4 0,-2-9 16,0-5-16,0-5 0,-1-5 16,2-5-16,1-3 0,-3-7 15,-1-3-15,1-4 0,0-3 0,-2 1 16,4 2-16,-2-2 0</inkml:trace>
  <inkml:trace contextRef="#ctx0" brushRef="#br0" timeOffset="497317.3318">1979 13475 0,'0'0'0,"0"0"0,0 0 15,32-11-15,-16 6 0,6 1 0,6 0 16,7 1-16,-1 1 0,5 3 16,5 3-16,4 2 0,-3 0 15,1 3-15,-2 2 0,-6 3 16,-6-1-16,-4 4 0,-6 1 15,-8-1-15,-6 0 0,-11 2 16,-9 2-16,-8 1 0,-6 2 0,-13 1 16,-8 1-16,-2-1 15,-1-1-15,-7 2 0,1-2 16,7-5-16,5-5 0,4-1 0,5-5 16,13-3-16,9-2 0,13-5 15,9-4-15,7-2 0,10-3 0,5 1 16,11-1-16,2 3 15,-2 2-15,20 6 0,11 4 16,-10 2-16,-9-1 0,2 6 16,-5 6-16,-10 1 0,-7 1 0,-11 1 15,-10 0-15,-16 8 16,-10 6-16,-23 3 16,-14 4-16,0-5 0,2-4 0,-15 0 15,-7-2-15,-34 16 0,3-4 0,33-13 16,21-10-16,13-5 0</inkml:trace>
  <inkml:trace contextRef="#ctx0" brushRef="#br0" timeOffset="498598.5519">13292 14404 0,'0'0'0,"0"0"0,29 4 0,-16-2 15,2-1-15,12 0 16,10-2-16,-1 1 0,1-1 0,16-1 16,5-1-16,3 1 0,5 0 0,17 0 15,2 1-15,14-2 16,-1 0-16,17-3 0,0 0 16,37-4-16,-17 2 0,1 4 0,0 3 15,-8 1-15,-4 0 0,6-1 16,6 0-16,-3 3 0,-2 1 15,5 0-15,4-1 0,2 1 16,4 0-16,6 0 0,4-1 16,-2 0-16,-2 0 0,12-1 15,10-2-15,-6 0 0,-5-1 0,5 0 16,1-2-16,-1-1 0,-2 1 16,-1-1-16,-1 0 0,-6 0 15,-6 3-15,-6-3 16,-4-1-16,-16-1 0,-8 2 0,-13 1 15,-9 3-15,-14-2 0,-12-3 16,-21 3-16,-15 0 0,-11 2 0</inkml:trace>
  <inkml:trace contextRef="#ctx0" brushRef="#br0" timeOffset="502392.787">20700 13681 0,'0'0'0,"0"0"16,0 0-16,0 0 0,0 0 0,14 14 15,-11-6 1,1 0-16,-1 1 0,-1-1 0,0 1 16,0 0-16,-2-1 0,0 4 15,-2 2-15,1 2 0,-1-1 16,-1 2-16,0 1 0,-4 6 15,-3 0-15,0 1 0,-1-1 16,-1-1-16,-1 0 0,-2 0 16,-1 1-1,-2-1-15,-2-1 0,-6 2 0,-2-3 16,1-2-16,0-2 0,0-4 16,-2-4-16,-2 4 0,-1 0 0,-2-1 15,-2-2-15,-1 0 0,0 0 0,-7-5 16,0-6-16,-2 7 15,0 5-15,-4 0 0,-2 0 16,1-4-16,1 0 0,-7 0 16,2 2-16,-1-1 0,-2 2 0,3-4 15,2-2-15,-7 2 0,0 3 16,1-2-16,0-1 0,7-1 16,5 0-16,-3-2 0,0-1 15,0-1-15,1-3 0,1 0 16,-1-3-16,0 0 0,-2-1 0,6-1 15,2-2-15,0-4 0,0-3 16,1 4-16,1 4 16,2-6-16,0-2 0,5-5 0,3-2 15,1 1-15,1 0 0,4-4 16,2-6-16,-1 7 0,-1 4 16,4-6-16,3-3 0,6-2 15,4-1-15,3 1 0,3 1 16,2 5-16,1-1 0,4 4 15,3 3-15,4-3 0,3-1 0,4 2 16,1 2-16,2 0 0,1-1 16,6-2-16,2-1 0,3 0 15,-1 1-15,5 5 16,4 3-16,-1 1 0,0-1 0,5 1 16,4 1-16,0-3 0,1 2 15,6-2-15,0 1 0,-1 2 16,1 3-16,4-1 15,2 3-15,2-2 0,2 0 16,-9-1-16,-6 3 0,30-5 16,-3 3-16,-14 3 0,-7 2 0,-1 1 15,0 1-15,-5-2 0,-4-2 16,8 6-16,2 5 16,-9-1-16,-8 2 0,5 0 0,1 2 15,-7 3-15,-5 1 0,6 3 16,3 5-16,-6-5 0,-3-1 0,-2 1 15,1 1-15,-5 3 0,-4 2 16,0 2-16,2 1 16,-14-9-16,-2 2 0,2 5 0,4 6 15,-7-1-15,-4 0 0,-1-8 16,-2-5-16,-1-3 0</inkml:trace>
  <inkml:trace contextRef="#ctx0" brushRef="#br0" timeOffset="515658.1033">20825 13118 0,'0'0'16,"0"0"-16,0 0 0,23 9 0,-16-3 16,4-1-16,1 2 0,3 0 15,1 2-15,5 2 0,-1 1 16,-3-2-16,-3-1 0,-2-1 16</inkml:trace>
  <inkml:trace contextRef="#ctx0" brushRef="#br0" timeOffset="515970.6039">20669 13349 0,'0'0'0,"0"0"16,0 0-16,27 5 0,-27-5 0,37 5 16,-15-3-16,3 0 0,2 0 15,8 2-15,-1 0 0,-2 1 16,-3 1-16,-5 0 0,-4 1 15,-5 2-15,-3 2 0,-4 5 16,-7 2-16,-7 0 0,-6 3 0,-8 6 16,-3 2-16,-1 0 0,1 0 15,-1-1-15,0 0 0,-1-1 16,6-4-16,5-5 16,6-3-16,8-4 0,6-1 0,5-7 15,6-2-15,5-4 0,4-7 16,6-5-16,5-4 0,9-5 15,1 2-15,-10 4 0,-9 4 16,-6 3-16</inkml:trace>
  <inkml:trace contextRef="#ctx0" brushRef="#br0" timeOffset="516142.4627">21389 13247 0,'0'0'0,"0"0"0,0 0 16,-7 29-16,7-29 0,-12 35 0,0-11 15,-2 5-15,-4 4 0,-6 14 16,-2 5-16,-4 6 0,0-5 16,-3 6-16,3-5 0,6-9 15,4-8-15,2-5 0,4-12 16,4 0-16,1 2 0,2-6 0,2-2 16,1-4-16</inkml:trace>
  <inkml:trace contextRef="#ctx0" brushRef="#br0" timeOffset="516329.9582">21333 13619 0,'0'0'0,"0"0"16,0 0-16,13 24 0,-8-11 0,4 6 15,2 4 1,2 4-16,2 2 0,1 3 16,0-6-16,2 1 0,0-4 15,-4-7-15,-1-4 0,0-1 16,1 1-16,-3-2 0,-2-2 0,-1-2 15</inkml:trace>
  <inkml:trace contextRef="#ctx0" brushRef="#br0" timeOffset="516736.194">21589 13330 0,'0'0'0,"0"0"0,26 0 16,-9 0-16,3 1 0,12-1 15,6 0-15,4-1 0,3 1 0,13-1 16,1 1-16,-9 0 0,-4-2 16,3 0-16,-4 1 15,-8-1-15,-7-2 0,-9 0 0,-7-4 16,-9-2-16,-5-3 0,-10 1 16,-7 0-16,0 1 0,-1 1 0,-9-1 15,-2 2-15,5 0 16,2 3-16,-1 1 0,0 4 15,3-2-15,3 1 0,4 4 16,0 5-16,1-1 0,0 2 0,-1 8 16,-1 5-16,0 0 0,-1 1 15,-4 5-15,-3 4 16,3-4-16,2-3 0,3 2 0,4-1 16,6-3-16,5 0 0,11-4 15,8-3-15,2-1 0,1-3 0,8-2 16,5-4-16,-2 0 15,-2 1-15,2-5 0,0-2 16,-8-1-16,-6 4 0,-5-2 0,-2 1 16,-5-1-16</inkml:trace>
  <inkml:trace contextRef="#ctx0" brushRef="#br0" timeOffset="516892.4938">21533 13723 0,'0'0'0,"0"0"0,0 0 15,0 0-15,32 13 0,-10-10 16,7-1-16,1 0 0,1-1 0,16 1 16,6-1-1,-2 1-15,-2 0 0,7-2 16,-4-2-16,-10 0 16,-8 1-16,-5-1 0</inkml:trace>
  <inkml:trace contextRef="#ctx0" brushRef="#br0" timeOffset="517095.5588">21888 13426 0,'0'0'15,"0"0"-15,0 0 0,0 0 0,8 31 16,-8-31-16,2 37 0,-2-12 16,-1 3-16,-1 7 0,0 2 15,-2 9-15,1-1 0,1 3 16,1-8-16,1-5 0,1-7 15,4-9-15,4-6 0,-2-3 0,-2-2 16,0-1-16</inkml:trace>
  <inkml:trace contextRef="#ctx0" brushRef="#br0" timeOffset="517345.5636">22704 13207 0,'0'0'0,"0"0"0,0 0 16,0 0-16,-24 5 0,24-5 0,-40 11 16,17-3-16,-1 0 0,-3 1 15,1 2-15,-4 1 0,5-1 16,6 1-16,6 2 0,7-3 16,7 0-16,9 2 0,9-1 15,5-1-15,5 1 0,13 0 16,4-1-16,-5-1 0,-4-1 0,2 1 15,-6-1-15,-11-4 0,-9-2 16,-3-1-16,-2 0 16,-1-1-16</inkml:trace>
  <inkml:trace contextRef="#ctx0" brushRef="#br0" timeOffset="517673.6711">22180 13487 0,'0'0'15,"0"0"-15,0 0 0,0 0 0,0 0 16,0 0-16,26 4 0,-26-4 15,38 8-15,-10-5 0,5 2 16,2-1-16,3 1 0,9 2 16,1 0-16,-4-1 0,-4-3 0,2 1 15,-6-1-15,-12-1 0,-9 1 16,-9-3-16,-8-1 0,-7 1 16,-6 1-16,-8-1 0,-5 1 15,-7 3-15,-2 2 0,-2 3 16,0 3-16,-8 4 0,2 1 15,4 6-15,4 6 0,2 1 16,0 3-16,5 4 0,6-3 16,7-2-16,2-4 0,7-7 0,3-4 15,5-1-15,5 0 16,3-7-16,6-1 0,-1-5 16,0-2-16,5-4 0,4-4 0,-5 1 15,-3 2-15,-4 1 0</inkml:trace>
  <inkml:trace contextRef="#ctx0" brushRef="#br0" timeOffset="517892.4558">22467 13711 0,'0'0'15,"0"0"-15,0 0 0,0 0 16,22 10-16,-22-10 0,19 13 0,-7-5 16,1 1-16,0 4 0,2 0 15,-2 1-15,-1 2 0,-1-1 16,-1 2-16,0 3 0,-1 0 0,-3-1 15,-1-1 1,-4-1-16,-3-2 0,-5 0 0,-4-1 16,-3-3-16,-4-3 0,-3-4 15,-2-4-15,3 0 0,4 0 0,2 0 16</inkml:trace>
  <inkml:trace contextRef="#ctx0" brushRef="#br0" timeOffset="518017.4273">22275 13793 0,'0'0'0,"0"0"15,0 0-15,22 1 0,-22-1 16,29 2-16,-6 2 16,-1-1-16,-1 1 0,1 1 15,0 1-15,2 1 16,-4-2-16,-3 0 0</inkml:trace>
  <inkml:trace contextRef="#ctx0" brushRef="#br0" timeOffset="518158.0373">22240 13915 0,'0'0'0,"0"0"0,0 0 16,0 0-16,31 1 0,-31-1 15,39-2-15,-13 1 0,0 0 0,5-2 16,3-2-16,4-1 0,-7 1 0,-5 2 16</inkml:trace>
  <inkml:trace contextRef="#ctx0" brushRef="#br0" timeOffset="518345.5293">22799 13659 0,'0'0'0,"0"0"16,0 0-16,5 20 0,-5-20 0,4 21 15,-4-21-15,2 27 16,-2-13-16,0 0 0,0-1 15,0-1-15,0 1 0,0-5 16,1-2-16,0-1 0,0-1 16,0 1-16</inkml:trace>
  <inkml:trace contextRef="#ctx0" brushRef="#br0" timeOffset="518564.2797">23055 13659 0,'0'0'0,"0"0"15,10 24-15,-5-6 0,1 2 0,0 8 16,0 2-16,-1-2 0,2 0 16,-2 4-16,1-1 0,-3-2 15,-2-1-15,-3-4 16,-2-2-16,-4-4 0,-3-3 16,-5-4-16,-3-3 0,-8-3 0,-4-2 15,-5-7-15,-4-5 16,8 1-16,6 2 0,5 1 0</inkml:trace>
  <inkml:trace contextRef="#ctx0" brushRef="#br0" timeOffset="536298.249">7380 8320 0,'0'0'16,"0"0"-16,0 0 0,0 0 0,23 4 15,-23-4-15,0 0 0,30 1 16,-17-1-16,0 1 0,5 1 16,-1-1-16,0-1 0,2-1 15,1 0-15,7 0 0,2 1 0,1-1 16,0-1-16,4 0 16,0 1-16,1-2 0,0 0 15,9 0-15,-1-2 0,1 0 16,1 0-16,-2 1 0,-2-1 0,9 1 15,-1 0-15,-2-1 0,-1-3 16,1 2-16,-2 2 0,0 1 16,1 0-16,8 0 0,-1 1 15,-3-1-15,-3-1 0,3 1 16,2 0-16,-5 0 0,0 0 16,3 2-16,2 0 0,-1-1 15,-2 2-15,5-4 0,-3 0 16,2-1-16,1 0 0,-2 2 15,-2 1-15,-1 0 0,-1-2 0,4 1 16,3-1-16,-4-1 0,-2 3 16,1-1-16,3 3 0,0-2 15,1 0-15,19 1 0,-10 1 16,-19-1-16,2-1 0,18-1 16,-2 1-16,-6 1 0,-3 0 0,1 1 15,2 0-15,-4 0 0,-2 2 16,2-2-16,-1 1 0,-1-1 15,-3-1-15,1 1 0,0-2 16,2 3-16,-1 1 0,0-2 16,-2 0-16,1 3 0,0-1 15,-3-2-15,0-4 0,-2 2 16,0-1-16,0 5 0,0 3 16,-14-4-16,6 0 0,0 0 15,4 1-15,0 0 0,-1 0 0,3 1 16,5-1-16,-7 2 0,-1-2 15,4 1-15,2 0 0,-2-1 16,-1-1-16,0-1 0,3-1 16,-3-1-16,-1 1 0,2 4 15,1 0-15,-5-2 0,-1-1 16,-1 0-16,2 1 0,-2 1 16,0 0-16,4 0 0,1 0 15,-2-2-15,-3-1 0,-1 1 16,2 2-16,-4-1 0,1 2 0,1-2 15,0 1-15,2-1 0,0-2 16,0 3-16,-1 4 0,0-4 16,0-2-16,-1 1 0,0 0 15,3-3-15,3 0 0,-3 2 16,-2 2-16,2-1 0,1-1 16,-2 1-16,-1 3 0,2 0 15,0-1-15,1 0 0,0-3 16,-2 1-16,0 2 0,0-2 0,0-1 15,-1 0-15,-2-2 0,3 2 16,3 0-16,-1 2 0,-2 2 16,1-2-16,0-4 0,-2 2 15,-5-1-15,5 1 0,1 1 16,0 2-16,-2 0 0,1-1 16,3-2-16,-3 0 0,0-1 0,-1 1 15,2 0-15,1 0 0,-2 0 16,-1 1-16,1 1 15,-1 0-15,1 0 0,1-2 0,-1 0 16,1-1-16,-1 0 0,0 2 16,1 1-16,0-1 0,2-1 15,-2 0-15,1-1 0,-2 1 16,0 1-16,3-2 0,0 0 16,-2 1-16,1 0 0,0 0 15,2-1-15,-2 1 0,1 1 0,1-2 16,-1 1-16,1 0 0,0 2 15,0-2-15,0-1 0,-1 0 16,-2 1-16,2-1 0,1-1 16,-2 1-16,0 1 0,0 1 15,3 3-15,-3-4 0,-2-1 0,1-1 16,1 0-16,-3 0 16,-1 1-16,3 1 0,0-1 15,-1 1-15,-2-1 0,1 2 16,0 0-16,2-2 0,-1-2 0,-2 0 15,-1 0-15,0 3 0,2 2 16,-2-3-16,0-2 0,-2 3 16,-1 3-16,2-1 0,1 1 15,-1-3-15,-1-2 0,-1 2 16,0 3-16,-5-2 0,2-1 16,0-1-16,3-2 0,0 3 15,-2 2-15,0-2 0,-2 1 16,1-1-16,0 1 0,1 0 15,1 0-15,-3-3 0,-1-2 0,1 2 16,-1 1-16,2 1 0,-1 1 16,1 0-16,-1 0 0,-2 1 15,-1 0-15,3 0 0,1-2 16,1 0-16,-2 0 0,-1-1 16,-3 1-16,-2 0 0,-1 1 0,2 0 15,1-1-15,-1 0 0,0 0 16,-1 1-16,-1 0 0,1 0 15,1-1-15,-2 0 0,1-1 16,-2-1-16,-3 2 0,0 0 16,-1 0-16,-2 0 0,-1 0 15,-2 0-15,-1 0 0,-3 1 16,0 0-16,-1-1 0,0 0 16,1 1-16,-2 2 0,1-1 15,-2 2-15,-2-4 0,1 2 0,-1-2 16,0 0-16,0 0 0,0 0 15,1 2-15,-1-2 0,0 0 16,0 0-16,1 3 0,-1-3 16,0 0-16,0 0 0,2 1 15,-2-1-15,2 0 0,-2 0 0,2-3 16,-2 3-16,0 0 16,0 0-16,0-2 0,0 2 15,0 0-15,0 0 0,0 0 16,0 0-16,0 0 0,0 0 0,0 0 15,0 0-15,0 0 0,0 0 16,0 0-16,-2 8 0,2-8 16,0 0-16,0 0 0,0 0 15,3 4-15,-3-4 0,0 0 16,3 5-16,-3-5 0,4 3 0,-4-3 16,8 2-16,-8-2 0,10 1 15,-3-1-15,0-1 0,3 1 16,0 1-16,0-1 0,0-2 15,0 1-15,1-2 0,1 2 16,0-1-16,3 1 0,0 0 16,2 0-16,-1 1 0,2-2 15,-2-1-15,2 1 0,1 0 16,0 0-16,2 0 0,6 1 16,-1-1-16,1 0 0,-1-3 0,1 2 15,0 2-15,0-1 0,-1-2 16,2 3-16,0 0 15,1 1-15,1 2 0,5-2 0,-1 0 16,0 0-16,1 0 0,-2-1 16,-1 0-16,0-1 0,-1 1 15,2 0-15,2 2 0,-2-2 16,-2 0-16,2 2 0,2 2 16,5-2-16,-3-1 0,2 1 15,1 0-15,-3-1 0,0-2 0,0 2 16,0 0-16,0 0 0,-1-1 15,0-1-15,0-1 0,-1 2 16,0 2-16,1-2 16,-2-1-16,1 1 0,2 2 0,-1-1 15,-1 0-15,1 0 0,-1 0 16,0 3-16,0 0 0,0-3 16,-2-3-16,5 2 0,1 2 15,-6 0-15,1 0 0,6 0 16,-2-2-16,-6-1 0,-1-1 0,8 3 15,-1 2-15,0-1 0,-3 0 16,3-3-16,0-4 0,1 4 16,-1 4-16,2-3 0,1-1 15,-2 0-15,1-1 0,-1 1 16,-1-2-16,2 1 0,1 0 16,-4 1-16,-1-1 0,1 3 0,3 2 15,-2-2-15,1-3 16,0 2-16,-1 1 0,3 0 0,0 1 15,2-1-15,0-2 0,1 1 16,0 0-16,-1 0 0,0 2 16,0 0-16,0-1 0,1 1 15,0 0-15,2 1 0,3 1 16,2-3-16,-5 0 0,3 3 16,3 1-16,-4-4 0,-2-4 0,1 4 15,3 3-15,-1 1 0,-1-1 16,1-1-16,-1 1 15,1 1-15,1 0 0,1-5 0,2-2 16,-2-1-16,-2 0 0,3 4 16,2 4-16,-1-3 0,0 0 15,22-1-15,-6-1 0,-4 3 16,-2 2-16,1 0 0,0 0 16,-4-4-16,-4-1 0,3 2 15,4 3-15,-1 1 0,-1 0 0,0 1 16,2 0-16,-4-2 0,-5-3 15,4 5-15,4 2 0,-2-6 16,2-3-16,2 0 0,2-2 16,-7 8-16,-6 4 0,3-4 15,2-1-15,1-4 0,-1-1 16,-1 2-16,1 0 0,-1 0 16,0-1-16,3-1 0,1 0 15,-4 2-15,-4 1 0,2 0 16,1 1-16,-1-5 0,-1 1 0,5 1 15,3 1-15,-5 1 0,-4-1 16,5-1-16,5 0 0,-3 0 16,-2-1-16,-4 2 0,-2 0 15,1 0-15,2 0 0,2-1 16,2-1-16,-4 3 0,-1 1 16,1 0-16,1 1 0,-3-5 15,-2-4-15,1 2 0,1 1 16,-1 0-16,0 1 0,0 1 0,0 0 15,-4 1-15,-2 1 0,0-1 16,0-1-16,-3 1 0,-2 3 16,-5 0-16,-3 0 0,-4-2 15,-2 0-15,-10-1 0,-5 1 16,-11 2-16,-1 0 0,-11 1 16,-8-1-16,6-1 0,5 0 0,1-2 15</inkml:trace>
  <inkml:trace contextRef="#ctx0" brushRef="#br0" timeOffset="549707.4097">3602 14948 0,'0'0'0,"0"0"16,0 0-16,0 0 0,0 0 0,0 0 16,0 0-16,0 0 15,0 0-15,-27-10 0,27 10 16,-28 5-16,28-5 0,-35 13 15,16-6-15,-6 2 0,2 0 0,-13 6 16,-1 4-16,0 1 0,-2 2 16,-5 8-16,1 4 15,6-1-15,5 0 0,2 9 16,8-1-16,10-1 0,5-2 0,14 7 16,13 3-16,7-7 0,7-4 0,17-3 15,13-1 1,0-4-16,2-1 0,38-1 15,6-6-15,-18-9 0,-16-7 0,-9-9 16,-4-6-16,-10 0 0,-6-1 16,-10-7-16,-3-6 0,-7-12 15,-5-8-15,-10-4 0,-4-5 0,-8 3 0,-6 2 16,-17-6-16,-11-3 0,-8 7 16,-5 5-16,-18 2 15,-11 1-15,-10 8 0,-7 7 0,-10 4 16,-8 4-16,35 5 0,25 5 15,14 3-15</inkml:trace>
  <inkml:trace contextRef="#ctx0" brushRef="#br0" timeOffset="550957.381">12796 15625 0,'0'0'0,"0"0"0,0 0 15,0 0-15,24 0 0,-24 0 16,24 0-16,-24 0 0,27 0 16,-9 1-16,2-1 0,2 2 15,1 0-15,14 2 16,7 0-16,1 2 0,-2-2 0,25 5 16,11 2-1,11 2-15,8 1 0,8 1 0,-9-2 16,26 2-16,21 2 0,30 3 15,-32-4-15,3 1 0,4 0 16,-18-5-16,-12-2 0,13 1 16,6-1-16,-16-2 0,-12-3 0,17 1 15,11 0-15,-16-2 0,-10-3 16,13-2-16,7-3 16,-17-1-16,-11 0 0,10-5 15,9-5-15,-15-3 0,-10-3 0,7 7 16,5 3-16,-9 2 0,-6 1 0,9-7 15,6-4-15,-16-1 16,-12 0-16,13 5 0,10 4 16,-16 4-16,-11 5 0,12-7 15,7-2-15,-12-1 0,-10-1 0,6 5 16,5 3-16,-10 2 16,-6 1-16,-2 2 0,-1 0 15,-12 3-15,-7 1 0,-6 0 16,-3 0-16,-8-2 0,-5-3 15,-10 0-15,-4 1 16,-4 0-16</inkml:trace>
  <inkml:trace contextRef="#ctx0" brushRef="#br0" timeOffset="566925.7263">9847 16591 0,'0'0'0,"0"0"0,0 0 16,0 0-16,0 0 0,-23 15 0,23-15 16,-20 6-16,20-6 0,-25 7 15,8-3-15,-1-1 0,-5 1 16,-1-1-16,-1 1 0,-3 0 15,-1 0-15,-12 1 0,-2 1 16,0-1-16,0-3 0,-15 2 16,-2 1-16,2-1 0,3-1 0,-13 0 15,-1 0-15,1-1 0,3-1 16,-14 1-16,-1-1 0,7 0 16,3 0-16,-14 1 0,-2 0 15,14-1-15,9-1 0,-35 0 16,2 0-16,12 0 0,6 0 15,-3 1-15,-2 1 0,6-2 16,5-2-16,-7 1 0,-1 0 16,7-1-16,5 2 0,-9 1 15,-7 1-15,8-1 0,5 1 0,-7-1 16,-5-1-16,10 0 0,4 2 16,-8-2-16,-4 1 15,9 0-15,3 2 0,-1 1 0,-2 1 16,5 0-16,4 1 0,-4 3 15,-2 1-15,9-5 0,6-5 0,-4 4 16,-1 4-16,5-2 16,1 0-16,1-1 0,-1-2 15,7-2-15,4-3 0,-9 0 16,-3-1-16,10-2 0,10-1 0,-8 3 16,-5 3-16,9-4 0,9-2 15,-10-1-15,-4-1 0,6 1 16,5 2-16,-3-3 0,-2 0 15,2 1-15,3 3 0,-2-7 16,-1-5-16,12 6 0,-3 1 0,4 1 16,0 1-16,0-3 15,-2-1-15,-2-3 0,-3-2 16,5 3-16,2 3 0,3 1 16,0-1-16,-1-3 0,-1-2 0,0 1 15,3 0-15,-1 0 0,4 0 16,2 0-16,2 1 0,3 3 15,1 2-15,-1-2 0,2 0 16,-1-2-16,-1-1 0,3 1 16,1-2-16,1 0 0,0 0 0,0 0 15,3 0-15,0 0 0,0 0 16,0-3-16,3-1 16,-2 1-16,2-1 0,1 1 0,0 0 15,0 2-15,2 1 0,-2-3 16,2 0-16,-1 1 0,2 1 15,0 0-15,1-2 0,-1 5 16,0-1-16,3-1 0,-1 1 16,0 3-16,0 0 0,1-1 15,-2-1-15,-1 1 0,1 2 0,1-2 16,-2 0-16,-1 1 0,1 1 16,1 0-16,1-2 0,1 2 15,-1 0-15,1 1 16,1 0-16,0 2 0,0 0 0,0 0 15,0 1-15,0 0 0,0 0 0,4-1 16,-2 1-16,2-1 16,2 0-16,0 0 0,3-1 15,0 3-15,1 1 0,-1-1 16,2 1-16,2-1 0,-2-1 0,4 1 16,-1 0-16,0 0 0,1 0 15,7 0-15,3 0 0,-4 0 16,-1 1-16,4-3 0,3 1 15,-5 1-15,-1 1 0,4 1 16,3-1-16,3-1 0,-3-1 16,0 0-16,4 1 0,-6 2 15,2-1-15,0 1 0,3-1 0,-3 1 16,0-1-16,7 2 16,8-2-16,-6 0 0,-4 0 15,6 1-15,2-1 0,-4 1 0,-4 1 16,2 0-16,1-1 15,-1 1-15,-3-1 0,2 0 16,0 0-16,0 1 0,-1 1 0,5-2 16,-2-1-16,-1 1 0,0 2 15,-1-1-15,1-1 0,-2 2 16,4 1-16,-4 0 0,-1 0 16,1 0-16,1-1 0,-1 2 15,-1 2-15,3-3 0,-1 0 0,-1 0 16,-1 0-16,0 0 0,0-1 15,2 2-15,1-1 16,-3 1-16,-1-1 0,3 0 16,2 0-16,-4 0 0,-3-1 0,4 0 15,4 0-15,-4 0 0,-2 0 16,1 1-16,1-1 0,-2-1 16,-1 0-16,1 0 0,1 1 15,-4-1-15,0-1 0,4 0 16,3-1-16,-4 0 0,-3 0 0,2 2 15,2 1-15,-4-1 0,-3-1 16,3-1-16,2-1 0,-3 0 16,0 0-16,3 0 15,-2 1-15,-2 2 0,-3 1 0,-2-2 16,3 0-16,-1-1 0,-1 0 16,3 0-16,1 2 0,-3 1 15,-1 1-15,-1-1 0,0 0 16,-1 0-16,2 0 0,-1 2 15,0 0-15,-3 3 0,-3 0 0,4 0 16,3 1-16,-4-1 0,-3 0 16,2-1-16,1 1 15,-4-1-15,1 0 0,0 1 0,-1 1 16,0-1-16,0-2 0,0 3 16,2 0-16,-2 1 0,-2 0 15,-2 0-15,-1 1 0,-3 1 16,0 2-16,1-2 0,1 0 15,-2-1-15,1 2 0,-3 0 0,1-2 16,-4 2-16,-2 0 0,0 0 16,-1 1-16,1 1 0,0-1 15,0 2-15,0 1 0,1 1 16,0-1-16,-1 0 0,-1-2 16,-1 1-16,-2 1 0,1 2 15,-2 1-15,0-3 0,0 0 16,1-1-16,-1 2 0,0-2 0,-1-1 15,1 0-15,-2 1 16,0 0-16,0 0 0,1 1 16,-2 0-16,0-1 0,-1 1 0,0-1 15,0-1-15,1 1 0,-1-2 16,0 1-16,-1 0 0,0-1 16,0-1-16,0 0 0,0 0 15,0-1-15,1 0 0,-1 1 16,0-1-16,0-2 0,0 0 0,-1 0 15,0 0-15,0 0 0,-1 1 16,1-1-16,0-1 0,0 1 16,0-1-16,0 0 15,0-1-15,0 0 0,0 1 0,0 0 16,-1 0-16,1 0 0,-1 1 0,1 0 16,1 0-16,-1 0 15,0-1-15,0 1 16,0 0-16,0-2 0,1 0 0,-2-1 15,1 1-15,0-1 0,1 0 0,0 0 16,-1-2-16,1 0 0,0 1 16,0-1-16,0 0 0,0-2 15,0 0-15,0 3 0,0-3 16,0 2-16,0-2 0,0 0 16,0 0-16,0 0 0,0 0 15,0 0-15,0 0 0,0 0 16</inkml:trace>
  <inkml:trace contextRef="#ctx0" brushRef="#br0" timeOffset="573535.0046">10554 16458 0,'0'0'0,"0"0"0,0 0 15,0 0-15,0 0 0,0 0 0,0 0 16,0 0-16,0 0 0,0 0 16,0 0-16,0 0 0,0 0 0,0 0 15,0 0-15,31-5 16,-31 5-16,38 9 0,-9-4 15,-2 0-15,1 0 0,13 0 16,4 0-16,-3-1 0,-2 0 0,8 0 16,0-1-16,-10 0 0,-6-1 15,-2-3-15,-8-2 16,-7 1-16,-3-1 0,-2 2 0</inkml:trace>
  <inkml:trace contextRef="#ctx0" brushRef="#br0" timeOffset="573691.1936">10863 16262 0,'0'0'15,"0"0"-15,0 0 0,0 0 0,0 0 16,3 32-16,-3-32 16,-1 33-16,0-14 0,-2 5 0,1 4 15,-1-1-15,0-2 0,-1 3 16,2-5-16,0-3 0</inkml:trace>
  <inkml:trace contextRef="#ctx0" brushRef="#br0" timeOffset="574050.6173">10693 16624 0,'0'0'0,"0"0"16,0 0-16,0 0 0,0 0 0,26 16 15,-26-16-15,33 9 0,-33-9 16,38 7-16,-12-2 0,0-1 15,-1-2-15,8 1 0,2 0 16,-2-1-16,-1 0 0,-3-2 16,-4 0-16,-3-1 0,-3-2 0,0 0 15,-5-1-15,-6 0 0,-4 1 16,-4 3-16,-7-2 16,-3 3-16,-4 1 0,-3 3 0,-4 3 15,-3-1-15,-3-1 0,-5 6 16,0 2-16,6 0 0,3-2 0,3 1 15,2 2-15,6 0 16,4-1-16,6-1 0,4-2 16,5-1-16,5-2 0,8-1 15,6-2-15,1-1 0,-2-1 0,5-1 16,3-1-16,-4 0 0,-4 0 16,-4 1-16,-3-2 0,-4 0 15</inkml:trace>
  <inkml:trace contextRef="#ctx0" brushRef="#br0" timeOffset="574222.4222">10673 16804 0,'0'0'0,"0"0"0,0 0 16,-13 20-16,5-10 0,-2 1 0,-2 4 15,1 0-15,0 1 0,-2 4 16,-1-1-16,2-2 15,1-2-15,-1-2 0,0-2 16,0-4-16,1-2 0,1 0 0,2-1 16,2-1-16</inkml:trace>
  <inkml:trace contextRef="#ctx0" brushRef="#br0" timeOffset="574409.9764">10706 17055 0,'0'0'0,"0"0"0,29 18 15,-12-7-15,1 1 0,13 7 0,7 1 16,11 6-16,0 1 0,12 5 16,1-1-16,-6-5 0,-4-3 0,4 1 15,-3-2-15,-3-10 16,-4-7-16,-10-8 0,-6-7 0,-8 2 16,-5 3-16,-5 1 0</inkml:trace>
  <inkml:trace contextRef="#ctx0" brushRef="#br0" timeOffset="574722.4073">11299 16681 0,'0'0'16,"0"0"-16,0 0 0,21 4 0,-21-4 16,24 5-16,-8-1 15,-1 0-15,1 0 0,-1 3 16,-1-1-16,2 3 0,-4 1 0,-3 1 15,-4 3-15,-6-1 0,-4 1 16,-7 0-16,-7-1 0,0 2 16,-1 0-16,-1 0 0,-1 2 15,2-1-15,2-1 0,1 4 16,5 0-16,6-2 0,8-2 0,7 0 16,8 1-16,5-3 0,4-1 15,5-2-15,5-2 0,0 0 16,3-1-16,5-4 0,-2-3 15,-3-3-15,0-1 0,-6-3 16,-4-1-16,-7 2 0,-5 0 0,-3 2 16</inkml:trace>
  <inkml:trace contextRef="#ctx0" brushRef="#br0" timeOffset="579034.8106">11915 16729 0,'0'0'0,"0"0"16,0 0-16,0 0 0,0 0 0,17 19 16,-17-19-16,15 19 15,-15-19-15,27 22 0,-8-13 16,-2 0-16,0-1 0,0 0 0,3-1 16,0-1-16,-1 1 0,6 0 15,2 0-15,-4 1 16,-3-1-16,-4 2 0,-3 1 0,-4 0 15,-3 0-15,-12 4 0,-8 4 16,-2-2-16,-1 1 0,-7 4 16,-7 5-16,-15 7 15,-4 1-15,5-7 0,5-6 16,7-5-16,5-4 0,3-1 0,5-2 16,5-2-16</inkml:trace>
  <inkml:trace contextRef="#ctx0" brushRef="#br0" timeOffset="579175.4913">12019 16959 0,'0'0'0,"0"0"0,0 0 0,10 25 15,-6-14-15,2 5 0,-1 5 0,1 4 16,-3-2-16,3-1 16,2-2-16,1-3 0,0-3 0,-1-2 15,-2-3-15,0 0 0</inkml:trace>
  <inkml:trace contextRef="#ctx0" brushRef="#br0" timeOffset="579472.2977">12656 16511 0,'0'0'0,"0"0"15,0 0-15,0 0 0,0 0 0,-19 22 16,19-22-16,-26 28 0,11-13 15,0 2-15,2 1 0,3 0 16,2 0-16,5 0 0,3 0 16,6 4-16,5-3 0,1 0 15,1-1-15,2-2 0,3-2 0,2 0 16,1-1-16,-2-1 0,-2 1 16,-2 0-16,-3 0 0,-2 1 15,-3-1-15,-4 3 0,-5 1 16,-5-1-16,-4-2 0,-3-1 15,0 0-15,0-2 0,-2-1 16,1 0-16,3-2 0,2-2 16</inkml:trace>
  <inkml:trace contextRef="#ctx0" brushRef="#br0" timeOffset="579612.9713">12491 16872 0,'0'0'0,"0"0"15,0 0-15,0 0 0,0 0 0,22 19 16,-22-19-16,0 0 0,22 20 16,-15-15-16,-1-1 0,0 0 15</inkml:trace>
  <inkml:trace contextRef="#ctx0" brushRef="#br0" timeOffset="580128.5534">12557 16767 0,'0'0'16,"0"0"-16,0 0 0,-18 17 16,10-7-16,-2 1 0,-1 3 15,-3 2-15,-1 0 0,-5 7 16,-1 0-16,3-1 0,4-3 0,3 0 16,5-1-16,4 0 0,6-2 15,2-2-15,4 0 0,2-1 16,3 0-16,8-2 15,8-2-15,3 2 0,-2-2 0,2 1 16,2 0-16,-2 0 0,-5 0 0,5 1 16,0 0-1,-11-1-15,-3 2 0,-1 3 0,-3 1 16,-11-1-16,-5 1 0,-4 0 16,-5 0-16,-2 1 0,-1 2 15,-8 1-15,-5 2 0,-1-3 16,1-1-16,-9-1 0,-3-4 15,3-6-15,2-4 0,4-6 16,1-5-16,1-4 0,-1-3 0,2-2 16,0 0-16,5 3 0,4 4 15,0-16-15,-2-12 0,5 9 16,2 5-16,1 6 0,2 5 16,3 4-16,1 2 0,2 3 15,1 2-15,1 2 0,5 3 0,3 1 16,4 3-16,5 0 15,4 2-15,2-1 0,2 0 16,6-2-16,5-4 0,0-2 0,3-4 16,-9 1-16,-4 1 0,-5-1 15</inkml:trace>
  <inkml:trace contextRef="#ctx0" brushRef="#br0" timeOffset="580362.9054">13101 16888 0,'0'0'0,"0"0"0,0 0 15,1 28-15,-1-28 0,-1 34 16,-3-9-16,-1 4 0,-2 2 0,-3 12 16,-1 2-16,1 0 0,1-2 15,-3 8-15,0-1 0,1-1 16,2-9-16,2-8 0,1-7 15,2-9-15,0-5 0,2-11 16,2-8-16,0 3 0,0 1 0,0 1 16</inkml:trace>
  <inkml:trace contextRef="#ctx0" brushRef="#br0" timeOffset="580581.6493">13148 16885 0,'0'0'0,"0"0"0,0 0 0,38 2 15,-38-2-15,38 4 0,-10-4 16,8 1-16,0 1 0,4 1 16,3 1-16,9 2 0,-1 0 0,-5 1 15,-2 3-15,-1 0 0,-7-1 16,-7-1-16,-7-2 0,-4 1 16,-5-1-16,-11 0 15,-6 1-15,-10-2 0,-7-1 0,-8 0 16,-8-2-1,8 0-15,4-1 0,5 0 0</inkml:trace>
  <inkml:trace contextRef="#ctx0" brushRef="#br0" timeOffset="580972.2645">13407 16630 0,'0'0'0,"0"0"0,0 0 15,0 0-15,0 0 0,15 16 0,-15-16 16,6 21-16,-6-21 0,1 33 15,-2-9-15,-1 3 0,-2 2 16,0 1-16,0 1 0,-4 7 16,-1-1-16,1 6 0,2-3 15,1-5-15,2-4 0,1-7 16,0-4-16,-1-4 0,2-3 16,0-2-16,1-4 0,2-2 0,3-3 15,0-3-15,3-2 16,1-1-16,0-2 0,2 1 0,2 1 15,2 1-15,3 0 16,2 4-16,0 4 16,-3 0-16,-1 1 0,-3 2 0,-1 3 0,-1 0 15,-1 2-15,-2 2 0,-3 1 16,-1 1-16,-3 0 0,-3 4 16,-4 3-16,-2-1 0,-3-1 15,-6 2-15,-4-2 0,1-2 16,1-4-16,-8-2 15,-7-4-15,2-6 0,3-5 16,4 0-16,6 0 0,3 1 16</inkml:trace>
  <inkml:trace contextRef="#ctx0" brushRef="#br0" timeOffset="581112.9183">13270 17242 0,'0'0'0,"0"0"0,14 13 16,-5-4-16,5 1 0,4 5 0,2 0 15,1 2-15,0 2 0,5-1 16,4 1-16,7 1 0,-3-4 16,-5-2-16,-6-3 0,-5-2 0</inkml:trace>
  <inkml:trace contextRef="#ctx0" brushRef="#br0" timeOffset="581659.7451">14281 17190 0,'0'0'0,"0"0"16,0 0-16,0 0 0,0 0 0,-7-25 16,7 25-16,-8-22 0,2 9 15,-4 3-15,-3 1 0,-1 3 16,-3 3-16,1 7 0,-2 4 15,-2 1-15,0 2 0,-3 7 16,2 3-16,5 1 0,4 0 0,4 2 16,7-3-16,4-2 0,4-2 15,4-3-15,4-4 16,4-3-16,3-5 0,1-2 16,1-4-16,0-3 0,-2-4 0,1-4 15,1-5-15,-3 2 0,-3 3 0,-4 1 16,-2 3-16,-2 1 15,-2 3-15,-3 3 0,0 3 16,-3 4-16,-1 6 0,-2 8 16,-4 8-16,2-3 0,0 3 0,-3 9 15,-1 2-15,-1 0 16,1 1-16,0 4 0,-1-2 0,1-4 16,1-4-16,-2-3 0,0-1 15,-1-4-15,2-2 0,-6-5 16,-2-4-16,-3-3 0,-3-3 15,-1-6-15,-1-5 0,6-3 16,-1-3-16,-3-4 0,1-3 16,6-3-16,0-4 0,2-8 15,6-3-15,6-1 0,5 0 0,5 2 16,4 2-16,-3 8 0,-3 4 0,-1 6 16</inkml:trace>
  <inkml:trace contextRef="#ctx0" brushRef="#br0" timeOffset="582003.4772">14494 17239 0,'0'0'0,"0"0"16,0 0-16,17 13 0,-17-13 0,0 0 15,26 14-15,-15-10 0,1 2 16,2-2-16,4 0 0,-1-2 16,-1-3-16,1 0 0,-2-2 15,3-2-15,-3-1 0,0-1 16,-2-1-16,-2-1 0,-2-1 15,-4-3-15,-2 0 0,-3 0 0,-2 0 16,-1 1-16,-3 0 16,-5 4-16,-4 3 0,-3 3 15,-1 4-15,-1 2 0,1 4 0,-1 7 16,-1 5-16,2 1 0,2 1 16,1 4-16,8 1 0,3 2 15,5 1-15,5 0 0,3-3 16,3-4-16,3-4 0,4-5 15,7-4-15,-1-2 0,0-1 0,5-4 16,1-6-16,-7 0 0,-6 2 16,-2-1-16</inkml:trace>
  <inkml:trace contextRef="#ctx0" brushRef="#br0" timeOffset="582206.5972">14540 16836 0,'0'0'0,"0"0"15,0 0-15,0 0 0,0 0 0,28 0 16,-28 0-16,36 5 0,-16-3 0,7 2 16,3 0-16,2 1 15,0-1-15,11 2 0,3 0 16,-5 0-16,-2 1 0,1 0 15,-8-2-15,-6 0 0</inkml:trace>
  <inkml:trace contextRef="#ctx0" brushRef="#br0" timeOffset="582831.6605">15427 17348 0,'0'0'0,"0"0"0,0 0 16,0 0-16,0 0 0,0 0 15,0 0-15,0 0 0,10-31 16,-10 31-16,-1-30 0,1 30 15,-4-30-15,0 14 0,-2 0 16,1 0-16,-2 2 0,-2 1 16,-2 2-16,-1 3 0,-1 4 0,-4 3 15,0 4-15,-6 6 16,1 4-16,2 4 0,2 4 16,3-1-16,1-2 0,3 4 0,6-1 15,4 0-15,4 1 0,5-3 16,2-2-16,3-5 0,4-4 0,3-5 15,5-5-15,-1-3 16,0-5-16,3-4 0,1-3 16,-1-3-16,-2-3 0,4-7 15,-2-4-15,-1-3 0,-3-3 0,0 0 16,0 1-16,-4 3 0,-4 3 16,-1-2-16,-6 2 0,-2 10 15,-2 9-15,0 4 0,-2 3 16,-2 4-16,0 3 0,-5 5 15,-2 10-15,-1 0 0,-1 5 0,-2 5 16,-1 4-16,0 4 0,0 1 16,0 10-16,2 2 15,2-5-15,3-4 0,-1 6 0,3-1 16,-1-5-16,2-5 0,2-3 16,2-4-16,3-6 0,1-4 15,7-6-15,5-6 0,2 1 16,0-2-16,-5 0 0,-2 0 15,-4-1-15</inkml:trace>
  <inkml:trace contextRef="#ctx0" brushRef="#br0" timeOffset="583253.4494">16057 17286 0,'0'0'0,"0"0"0,0 0 15,0 0-15,0 0 0,-2-28 0,2 28 16,0 0-16,-11-25 0,11 25 15,-12-13-15,2 8 0,-2 0 0,-4 3 16,-1 2-16,0 3 16,2 2-16,-3 2 0,-1 3 15,-4 4-15,1 1 0,5 0 16,2 0-16,5 1 0,4 2 0,6 0 16,4 1-16,3-2 0,1-2 15,4-3-15,4-1 0,4-3 16,2-3-16,3-1 0,0-3 15,-3-2-15,-2-2 0,1-3 16,1-2-16,-3-2 0,1-3 0,-3-1 16,-3 0-16,-3 2 0,-2 1 15,-1 1-15,-3 3 0,0 1 16,-2 2-16,-3 4 0,0 0 16,0 5-16,-1 0 0,-2 5 15,-2 5-15,2 2 0,1 1 0,2 1 16,2 1-16,1 1 15,3 1-15,-1-1 16,1 0-16,-1-3 0,0-2 0,1 0 16,2-7-16,-1 0 0,-2-2 0,-1-2 15</inkml:trace>
  <inkml:trace contextRef="#ctx0" brushRef="#br0" timeOffset="583440.9803">16023 17066 0,'0'0'16,"0"0"-16,0 0 0,0 0 0,0 0 16,0 0-16,24-11 0,-24 11 15,24-3-15,-24 3 0,33-2 16,-18 2-16,-2 0 0,-2 0 15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2025/9/16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6" Type="http://schemas.openxmlformats.org/officeDocument/2006/relationships/image" Target="../media/image4.emf"/><Relationship Id="rId5" Type="http://schemas.openxmlformats.org/officeDocument/2006/relationships/customXml" Target="../ink/ink3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image" Target="../media/image5.emf"/><Relationship Id="rId4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5" Type="http://schemas.openxmlformats.org/officeDocument/2006/relationships/image" Target="../media/image6.emf"/><Relationship Id="rId4" Type="http://schemas.openxmlformats.org/officeDocument/2006/relationships/customXml" Target="../ink/ink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5" Type="http://schemas.openxmlformats.org/officeDocument/2006/relationships/image" Target="../media/image7.emf"/><Relationship Id="rId4" Type="http://schemas.openxmlformats.org/officeDocument/2006/relationships/customXml" Target="../ink/ink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>
                <a:solidFill>
                  <a:srgbClr val="FF0000"/>
                </a:solidFill>
              </a:rPr>
              <a:t>选必</a:t>
            </a:r>
            <a:r>
              <a:rPr lang="en-US" altLang="zh-CN">
                <a:solidFill>
                  <a:srgbClr val="FF0000"/>
                </a:solidFill>
              </a:rPr>
              <a:t>4U4</a:t>
            </a:r>
            <a:r>
              <a:rPr lang="zh-CN" altLang="en-US">
                <a:solidFill>
                  <a:srgbClr val="FF0000"/>
                </a:solidFill>
              </a:rPr>
              <a:t>单词</a:t>
            </a:r>
            <a:r>
              <a:rPr lang="en-US" altLang="zh-CN">
                <a:solidFill>
                  <a:srgbClr val="FF0000"/>
                </a:solidFill>
              </a:rPr>
              <a:t>2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3540"/>
            <a:ext cx="10968990" cy="58661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6. circus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马戏团；热闹的场面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circu-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circum-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是周围的前缀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如：</a:t>
            </a:r>
            <a:r>
              <a:rPr lang="en-US" altLang="zh-CN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lar, </a:t>
            </a:r>
            <a:r>
              <a:rPr lang="en-US" altLang="zh-CN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late, </a:t>
            </a:r>
            <a:r>
              <a:rPr lang="en-US" altLang="zh-CN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it, </a:t>
            </a:r>
            <a:r>
              <a:rPr lang="en-US" altLang="zh-CN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circum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stance, </a:t>
            </a:r>
            <a:r>
              <a:rPr lang="en-US" altLang="zh-CN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circum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navigate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Eli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just became the new keeper of the zoo. His first task was the elephant, Anusha. Her enclosure, once a marvel, now seemed a poor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41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the vast grassland she would never see. Her eyes held a deep,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42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wisdom that shamed him. Each day, he cleaned, fed and spoke softly to her, his voice a poor substitute for the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43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calls of her lost herd. He began to read, and the more he learned, the more the bars of every cage seemed to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44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around his own conscience. </a:t>
            </a:r>
          </a:p>
          <a:p>
            <a:pPr marL="0" indent="45720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zoo’s director, a man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45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by tradition, sniffed at Eli’s ideas. “This is not a wildlife’s holy land,” he’d say, “It’s a business.” The words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46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in the air, ugly and revealing. Eli saw the man wasn’t evil; he was just blind to the silent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47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radiating from every captive animal.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41. A. imitation 	B. suburb 		C. celebration 		D. circus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42. A. joyous 		B. sorrowful 		C. vacant 		D. useless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43. A. melodic 	B. chilling 		C. remote 		D. superior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44. A. stick 		B. jump 		C. beat 		D. tighten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45. A. honored 	B. enlightened 	C. chained 		D. preserved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46. A. hung 		B. faded 		C. shook 		D. shrank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47. A. curiosity 	B. contentment 	C. despair 		D. excitement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65760"/>
            <a:ext cx="10968990" cy="588391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你打算参加题为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Is it necessary for us to keep a circus as an amusement?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的演讲比赛。请根据以下内容写一篇演讲稿：</a:t>
            </a: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(1).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你的观点；</a:t>
            </a: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(2).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你的理由。</a:t>
            </a: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Today, I stand before you to express my firm belief that it is unethical to keep a circus as a form of amusement. </a:t>
            </a: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True amusement should never come at the expense of another’s suffering. Wild animals in circuses are often subject to confinement, training through fear, and a life stripped of natural behaviors. Their dignity is reduced to a performance, their freedom to a cage. </a:t>
            </a: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Moreover, as humanity progresses, so should our forms of recreation. We now have abundant alternatives, from technology and art to sports, that offer wonder and joy without exploitation. A society that values compassion over spectacle is a society that ruly amuses itself with wisdom and grace. </a:t>
            </a: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Let us choose wonder without cruelty, and amusement without regret. Thanks for listening!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496440" y="686880"/>
              <a:ext cx="11029320" cy="58118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87080" y="677520"/>
                <a:ext cx="11048040" cy="58305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7. chemist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化学家、药剂师、药房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英语中的各种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家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”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物理学家（区分内科医生），生物学家</a:t>
            </a:r>
          </a:p>
          <a:p>
            <a:pPr marL="0" indent="0"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地理学家，心理学家（区分精神科医生）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剧作家，骑行的人，汽车司机，活动家</a:t>
            </a:r>
          </a:p>
          <a:p>
            <a:pPr marL="0" indent="0"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打字员，乐观主义者，悲观主义者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1028880" y="1761120"/>
              <a:ext cx="7243920" cy="27021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19520" y="1751760"/>
                <a:ext cx="7262640" cy="27208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34645"/>
            <a:ext cx="10968990" cy="619633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shade(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重要的一词多义单词）</a:t>
            </a:r>
            <a:r>
              <a:rPr lang="en-US" altLang="zh-CN"/>
              <a:t> </a:t>
            </a:r>
          </a:p>
          <a:p>
            <a:pPr marL="0" indent="0">
              <a:buNone/>
            </a:pPr>
            <a:r>
              <a:rPr lang="en-US" altLang="zh-CN"/>
              <a:t>    </a:t>
            </a:r>
          </a:p>
        </p:txBody>
      </p:sp>
      <p:pic>
        <p:nvPicPr>
          <p:cNvPr id="4" name="图片 3" descr="Screenshot_20250821_171531_com.xingin.xhs_edit_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894715"/>
            <a:ext cx="5151120" cy="260858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64565" y="3503930"/>
            <a:ext cx="10142855" cy="25641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W: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Your plan is 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a shade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premature; we should wait for more data before moving forward. </a:t>
            </a:r>
          </a:p>
          <a:p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 like it when people cut to the chase. You know, when I consulted Tom, he just 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threw some shade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about my plan. </a:t>
            </a:r>
          </a:p>
          <a:p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Q: What can we know from the conversation?</a:t>
            </a:r>
          </a:p>
          <a:p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A. The plan is well grounded. </a:t>
            </a:r>
          </a:p>
          <a:p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B. The man praised the woman. </a:t>
            </a:r>
          </a:p>
          <a:p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C. Tom never beats about the bush.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墨迹 1"/>
              <p14:cNvContentPartPr/>
              <p14:nvPr/>
            </p14:nvContentPartPr>
            <p14:xfrm>
              <a:off x="573120" y="849600"/>
              <a:ext cx="11064960" cy="52279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63760" y="840240"/>
                <a:ext cx="11083680" cy="52466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(ds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编写的语篇填空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45720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practice of ink wash painting is far more than technique; it is a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56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(philosophy) journey where the mind guides the hand in a sacred dance. The mastery lies in controlling the ink’s dilution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浓度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). A skilled painter can create multiple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57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shade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of blackness within a single stroke. The perfect balance between water and ink determines whether a bamboo stalk will appear powerful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58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delicate. </a:t>
            </a:r>
          </a:p>
          <a:p>
            <a:pPr marL="0" indent="45720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When completed, the artwork becomes a dialogue between spirit and form. This is the true legacy of Chinese artistic tradition where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59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(simple) reveals profound depth, and a single brushstroke contains universe.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31360" y="1458720"/>
              <a:ext cx="10956960" cy="46123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2000" y="1449360"/>
                <a:ext cx="10975680" cy="46310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>
            <a:normAutofit fontScale="90000" lnSpcReduction="10000"/>
          </a:bodyPr>
          <a:lstStyle/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9. jaw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下巴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jaw-dropping</a:t>
            </a: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惊掉下巴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breathtaking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令人惊叹的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backbreaking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非常繁重的</a:t>
            </a:r>
          </a:p>
          <a:p>
            <a:pPr marL="0" indent="0" algn="just"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time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consuming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耗时间的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mouth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watering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令人垂涎欲滴的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thought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provoking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发人深省的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hair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raising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使人毛发直竖的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mind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blowing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使人兴奋的（吃惊的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);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印象深刻的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nail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biting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使人焦躁不安的</a:t>
            </a:r>
          </a:p>
          <a:p>
            <a:pPr marL="0" indent="0">
              <a:buNone/>
            </a:pPr>
            <a:r>
              <a:rPr lang="en-US" altLang="zh-CN"/>
              <a:t>   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09840" y="1356480"/>
              <a:ext cx="4477680" cy="45489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0480" y="1347120"/>
                <a:ext cx="4496400" cy="45676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273685"/>
            <a:ext cx="10968990" cy="6272530"/>
          </a:xfrm>
          <a:ln>
            <a:solidFill>
              <a:schemeClr val="accent1"/>
            </a:solidFill>
          </a:ln>
        </p:spPr>
        <p:txBody>
          <a:bodyPr>
            <a:normAutofit fontScale="97500"/>
          </a:bodyPr>
          <a:lstStyle/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zh-CN" altLang="en-US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（原创完形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45720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mountain had always been there, a silent witness to my childhood. Yet, it wasn’t until my grandfather’s passing that I felt its silent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41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His old hiking boots sat by the door, a(n)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42 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reminder of paths untaken. With a heart full of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43 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I decided to climb it alone. </a:t>
            </a:r>
          </a:p>
          <a:p>
            <a:pPr marL="0" indent="45720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initial trail was deceptively gentle, a stroll in the park through woods. But soon, the path turned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44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the air thinning with each step. My lungs burned like they were on fire, and my resolve threatened to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45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“This is an uphill battle,” I muttered, questioning my sanity. But I reached the summit. The view was simply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46 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It was a moment of awe.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endParaRPr lang="en-US" altLang="zh-CN" sz="266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41. A. pulse 			B. pull 	C. push 	D. sneeze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42. A. in-your-face 	B. down-to-earth 	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C. heart-to-heart 	D. off-the-wall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43. A. cold feet 		B. cold shoulders 	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C. an iron will 		D. a weak spot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44. A. flat 			B. even 	C. steep 	D. narrow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45. A. bite the bullet 	B. throw in the towel 	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C. walk on eggshells 	D. swallow the bitter pill 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46. A. jaw-dropping 	B. mouth-watering 	</a:t>
            </a: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C. skin-crawling 	D. time-consuming </a:t>
            </a:r>
          </a:p>
          <a:p>
            <a:pPr marL="0" indent="0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/>
              <a:t>        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12440" y="266400"/>
              <a:ext cx="10537560" cy="61153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03080" y="257040"/>
                <a:ext cx="10556280" cy="61340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10. wrinkle</a:t>
            </a: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皱纹；起皱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背诵：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Years may wrinkle our skin, but giving up enthusiasm wrinkles our soul.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读续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Consumed by the head-scratching problem, he tossed and turned on the bed, sleep eluding him. Suddenly, he had a light bulb moment.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读续中</a:t>
            </a: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愁容满面</a:t>
            </a: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的表达方式：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Her forehead was knitted / furrowed with worry.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She wore a grim / gloomy expression.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A sigh escaped her lips, betraying her inner turmoil.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His shoulders slumped in defeat.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A frown creased / crumpled her forehead.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Her face was clouded / shadowed with anxiety. </a:t>
            </a:r>
          </a:p>
          <a:p>
            <a:pPr marL="0" indent="0">
              <a:buNone/>
            </a:pPr>
            <a:r>
              <a:rPr lang="en-US" altLang="zh-CN"/>
              <a:t>    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1009</Words>
  <Application>Microsoft Office PowerPoint</Application>
  <PresentationFormat>宽屏</PresentationFormat>
  <Paragraphs>74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微软雅黑</vt:lpstr>
      <vt:lpstr>Arial</vt:lpstr>
      <vt:lpstr>Times New Roman</vt:lpstr>
      <vt:lpstr>Wingdings</vt:lpstr>
      <vt:lpstr>WPS</vt:lpstr>
      <vt:lpstr>选必4U4单词2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203</cp:revision>
  <dcterms:created xsi:type="dcterms:W3CDTF">2019-06-19T02:08:00Z</dcterms:created>
  <dcterms:modified xsi:type="dcterms:W3CDTF">2025-09-16T00:25:48Z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99B9BB6C2EE54601A41B41527C5AF295_11</vt:lpwstr>
  </property>
</Properties>
</file>