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2.xml"/><Relationship Id="rId2" Type="http://schemas.openxmlformats.org/officeDocument/2006/relationships/image" Target="../media/image1.jpeg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>
                <a:solidFill>
                  <a:srgbClr val="FF0000"/>
                </a:solidFill>
              </a:rPr>
              <a:t>选必</a:t>
            </a:r>
            <a:r>
              <a:rPr lang="en-US" altLang="zh-CN">
                <a:solidFill>
                  <a:srgbClr val="FF0000"/>
                </a:solidFill>
              </a:rPr>
              <a:t>4U4</a:t>
            </a:r>
            <a:r>
              <a:rPr lang="zh-CN" altLang="en-US">
                <a:solidFill>
                  <a:srgbClr val="FF0000"/>
                </a:solidFill>
              </a:rPr>
              <a:t>单词</a:t>
            </a:r>
            <a:r>
              <a:rPr lang="en-US" altLang="zh-CN">
                <a:solidFill>
                  <a:srgbClr val="FF0000"/>
                </a:solidFill>
              </a:rPr>
              <a:t>2</a:t>
            </a:r>
            <a:endParaRPr lang="en-US" altLang="zh-CN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83540"/>
            <a:ext cx="10968990" cy="586613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6. circus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马戏团；热闹的场面</a:t>
            </a:r>
            <a:endParaRPr lang="zh-CN" altLang="en-US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circu-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circum-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是周围的前缀</a:t>
            </a:r>
            <a:endParaRPr lang="zh-CN" altLang="en-US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如：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lar,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late,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it,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circum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stance, </a:t>
            </a:r>
            <a:r>
              <a:rPr lang="en-US" altLang="zh-CN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circum</a:t>
            </a: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navigate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Eli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just became the new keeper of the zoo. His first task was the elephant, Anusha. Her enclosure, once a marvel, now seemed a poor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41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the vast grassland she would never see. Her eyes held a deep,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42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wisdom that shamed him. Each day, he cleaned, fed and spoke softly to her, his voice a poor substitute for the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43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calls of her lost herd. He began to read, and the more he learned, the more the bars of every cage seemed to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44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around his own conscience.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zoo’s director, a man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45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by tradition, sniffed at Eli’s ideas. “This is not a wildlife’s holy land,” he’d say, “It’s a business.” The words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46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in the air, ugly and revealing. Eli saw the man wasn’t evil; he was just blind to the silent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47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radiating from every captive animal.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41. A. imitation 	B. suburb 		C. celebration 		D. circus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42. A. joyous 		B. sorrowful 		C. vacant 		D. useless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43. A. melodic 	B. chilling 		C. remote 		D. superior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44. A. stick 		B. jump 		C. beat 		D. tighten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45. A. honored 	B. enlightened 	C. chained 		D. preserved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46. A. hung 		B. faded 		C. shook 		D. shrank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47. A. curiosity 	B. contentment 	C. despair 		D. excitement </a:t>
            </a:r>
            <a:endParaRPr lang="en-US" altLang="zh-CN" sz="2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你打算参加题为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Is it necessary for us to keep a circus as an amusement?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的演讲比赛。请根据以下内容写一篇演讲稿：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(1).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你的观点；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(2).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你的理由。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Today, I stand before you to express my firm belief that it is unethical to keep a circus as a form of amusement. </a:t>
            </a:r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True amusement should never come at the expense of another’s suffering. Wild animals in circuses are often subject to confinement, training through fear, and a life stripped of natural behaviors. Their dignity is reduced to a performance, their freedom to a cage. </a:t>
            </a:r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Moreover, as humanity progresses, so should our forms of recreation. We now have abundant alternatives, from technology and art to sports, that offer wonder and joy without exploitation. A society that values compassion over spectacle is a society that ruly amuses itself with wisdom and grace. </a:t>
            </a:r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Let us choose wonder without cruelty, and amusement without regret. Thanks for listening!</a:t>
            </a:r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chemist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化学家、药剂师、药房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英语中的各种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家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”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物理学家（区分内科医生），生物学家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地理学家，心理学家（区分精神科医生）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剧作家，骑行的人，汽车司机，活动家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打字员，乐观主义者，悲观主义者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34645"/>
            <a:ext cx="10968990" cy="619633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shade(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重要的一词多义单词）</a:t>
            </a:r>
            <a:r>
              <a:rPr lang="en-US" altLang="zh-CN"/>
              <a:t>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</a:t>
            </a:r>
            <a:endParaRPr lang="en-US" altLang="zh-CN"/>
          </a:p>
        </p:txBody>
      </p:sp>
      <p:pic>
        <p:nvPicPr>
          <p:cNvPr id="4" name="图片 3" descr="Screenshot_20250821_171531_com.xingin.xhs_edit_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894715"/>
            <a:ext cx="5151120" cy="260858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64565" y="3503930"/>
            <a:ext cx="10142855" cy="25641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W: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plan is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 shade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premature; we should wait for more data before moving forward.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 like it when people cut to the chase. You know, when I consulted Tom, he just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threw some shade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about my plan.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Q: What can we know from the conversation?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A. The plan is well grounded.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B. The man praised the woman.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C. Tom never beats about the bush.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(ds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编写的语篇填空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practice of ink wash painting is far more than technique; it is a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56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(philosophy) journey where the mind guides the hand in a sacred dance. The mastery lies in controlling the ink’s dilution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浓度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). A skilled painter can create multiple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shade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of blackness within a single stroke. The perfect balance between water and ink determines whether a bamboo stalk will appear powerful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58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delicate.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completed, the artwork becomes a dialogue between spirit and form. This is the true legacy of Chinese artistic tradition where </a:t>
            </a:r>
            <a:r>
              <a:rPr lang="en-US" altLang="zh-CN" sz="24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59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(simple) reveals profound depth, and a single brushstroke contains universe.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rmAutofit fontScale="90000" lnSpcReduction="10000"/>
          </a:bodyPr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jaw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下巴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jaw-dropping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惊掉下巴</a:t>
            </a:r>
            <a:endParaRPr lang="zh-CN" altLang="en-US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breathtaking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令人惊叹的</a:t>
            </a:r>
            <a:endParaRPr lang="zh-CN" altLang="en-US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backbreaking</a:t>
            </a:r>
            <a:r>
              <a:rPr lang="zh-CN" altLang="en-US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非常繁重的</a:t>
            </a:r>
            <a:endParaRPr lang="zh-CN" altLang="en-US" sz="24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just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time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耗时间的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mouth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watering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令人垂涎欲滴的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thought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provoking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发人深省的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hair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raising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使人毛发直竖的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mind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blowing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使人兴奋的（吃惊的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);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印象深刻的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nail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biting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使人焦躁不安的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   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273685"/>
            <a:ext cx="10968990" cy="627253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zh-CN" altLang="en-US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（原创完形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66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mountain had always been there, a silent witness to my childhood. Yet, it wasn’t until my grandfather’s passing that I felt its silent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41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His old hiking boots sat by the door, a(n)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42 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reminder of paths untaken. With a heart full of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43 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I decided to climb it alone. </a:t>
            </a:r>
            <a:endParaRPr lang="en-US" altLang="zh-CN" sz="266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initial trail was deceptively gentle, a stroll in the park through woods. But soon, the path turned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44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the air thinning with each step. My lungs burned like they were on fire, and my resolve threatened to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45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“This is an uphill battle,” I muttered, questioning my sanity. But I reached the summit. The view was simply </a:t>
            </a:r>
            <a:r>
              <a:rPr lang="en-US" altLang="zh-CN" sz="2665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46  </a:t>
            </a:r>
            <a:r>
              <a:rPr lang="en-US" altLang="zh-CN" sz="266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It was a moment of awe. </a:t>
            </a:r>
            <a:endParaRPr lang="en-US" altLang="zh-CN" sz="266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endParaRPr lang="en-US" altLang="zh-CN" sz="266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41. A. pulse 			B. pull 	C. push 	D. sneeze 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42. A. in-your-face 	B. down-to-earth 	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 C. heart-to-heart 	D. off-the-wall 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43. A. cold feet 		B. cold shoulders 	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C. an iron will 		D. a weak spot 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44. A. flat 			B. even 	C. steep 	D. narrow 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45. A. bite the bullet 	B. throw in the towel 	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C. walk on eggshells 	D. swallow the bitter pill 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46. A. jaw-dropping 	B. mouth-watering 	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 sz="2665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    C. skin-crawling 	D. time-consuming </a:t>
            </a:r>
            <a:endParaRPr lang="en-US" altLang="zh-CN" sz="2665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100"/>
              </a:lnSpc>
              <a:spcAft>
                <a:spcPts val="0"/>
              </a:spcAft>
              <a:buNone/>
            </a:pPr>
            <a:r>
              <a:rPr lang="en-US" altLang="zh-CN"/>
              <a:t>         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rmAutofit/>
          </a:bodyPr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10. wrinkle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皱纹；起皱</a:t>
            </a:r>
            <a:endParaRPr lang="zh-CN" altLang="en-US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背诵：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Years may wrinkle our skin, but giving up enthusiasm wrinkles our soul.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读续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Consumed by the head-scratching problem, he tossed and turned on the bed, sleep eluding him. Suddenly, he had a light bulb moment.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读续中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愁容满面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的表达方式：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Her forehead was knitted / furrowed with worry.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She wore a grim / gloomy expression.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A sigh escaped her lips, betraying her inner turmoil.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His shoulders slumped in defeat.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A frown creased / crumpled her forehead.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Her face was clouded / shadowed with anxiety.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/>
              <a:t>     </a:t>
            </a:r>
            <a:endParaRPr lang="en-US" altLang="zh-CN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5114</Words>
  <Application>WPS 演示</Application>
  <PresentationFormat>宽屏</PresentationFormat>
  <Paragraphs>84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7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Sitka Text Semibold</vt:lpstr>
      <vt:lpstr>Sitka Text</vt:lpstr>
      <vt:lpstr>Sylfaen</vt:lpstr>
      <vt:lpstr>Symbol</vt:lpstr>
      <vt:lpstr>Tahoma</vt:lpstr>
      <vt:lpstr>Sitka Small</vt:lpstr>
      <vt:lpstr>Sitka Heading</vt:lpstr>
      <vt:lpstr>Sitka Display</vt:lpstr>
      <vt:lpstr>Sitka Banner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202</cp:revision>
  <dcterms:created xsi:type="dcterms:W3CDTF">2019-06-19T02:08:00Z</dcterms:created>
  <dcterms:modified xsi:type="dcterms:W3CDTF">2025-08-21T13:57:28Z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99B9BB6C2EE54601A41B41527C5AF295_11</vt:lpwstr>
  </property>
</Properties>
</file>