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ink/ink1.xml" ContentType="application/inkml+xml"/>
  <Override PartName="/ppt/tags/tag89.xml" ContentType="application/vnd.openxmlformats-officedocument.presentationml.tags+xml"/>
  <Override PartName="/ppt/tags/tag90.xml" ContentType="application/vnd.openxmlformats-officedocument.presentationml.tags+xml"/>
  <Override PartName="/ppt/ink/ink2.xml" ContentType="application/inkml+xml"/>
  <Override PartName="/ppt/tags/tag91.xml" ContentType="application/vnd.openxmlformats-officedocument.presentationml.tags+xml"/>
  <Override PartName="/ppt/tags/tag92.xml" ContentType="application/vnd.openxmlformats-officedocument.presentationml.tags+xml"/>
  <Override PartName="/ppt/ink/ink3.xml" ContentType="application/inkml+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7" r:id="rId8"/>
    <p:sldId id="268" r:id="rId9"/>
    <p:sldId id="269" r:id="rId10"/>
    <p:sldId id="270" r:id="rId11"/>
    <p:sldId id="271" r:id="rId12"/>
    <p:sldId id="272" r:id="rId13"/>
    <p:sldId id="262" r:id="rId14"/>
    <p:sldId id="263" r:id="rId15"/>
    <p:sldId id="264" r:id="rId16"/>
    <p:sldId id="265" r:id="rId17"/>
    <p:sldId id="26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6" d="100"/>
          <a:sy n="66" d="100"/>
        </p:scale>
        <p:origin x="942" y="30"/>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8T23:53:36.664"/>
    </inkml:context>
    <inkml:brush xml:id="br0">
      <inkml:brushProperty name="width" value="0.05292" units="cm"/>
      <inkml:brushProperty name="height" value="0.05292" units="cm"/>
      <inkml:brushProperty name="color" value="#FF0000"/>
    </inkml:brush>
  </inkml:definitions>
  <inkml:trace contextRef="#ctx0" brushRef="#br0">8084 3575 0,'0'0'16,"0"0"-16,0 0 0,0 0 0,0 0 0,0 0 15,-22-9-15,22 9 16,0 0-16,0 0 0,-21-11 16,21 11-16</inkml:trace>
  <inkml:trace contextRef="#ctx0" brushRef="#br0" timeOffset="1241.352">7942 3523 0,'0'0'0,"0"0"0,0 0 16,0 0-16,0 0 16,0 0-16,27 4 0,-27-4 0,0 0 0,32 3 15,-32-3-15,29 0 0,-13 1 16,2-1-16,4 0 16,2 0-16,-2 0 0,1-1 0,3-1 15,10-1-15,0 1 16,4 0-16,3-1 0,-1 1 0,-3 0 15,14-1-15,2-2 0,-2 2 16,-1 0-16,12-2 0,2 1 16,-3 1-16,-4-2 0,13 2 15,0-2-15,-7 1 0,-5-1 0,12 0 16,1 0-16,-5 3 0,-2 1 16,30 1-16,-2-1 15,-13 2-15,-7 1 0,5 0 0,2 1 16,-11-4-16,-10-3 0,7 5 15,2 3-15,-3-1 0,-2 0 16,2 4-16,4 3 0,-10-6 16,-5-4-16,4 0 0,0 0 15,-3 2-15,-4 3 0,1-3 16,0 1-16,-9-4 0,-4-2 0,-1 2 16,-2 3-16,-4 0 0,-2-1 15,-7-2-15,-4-1 0,-3 2 16,-3 0-16,-3-1 0,-2 1 15,-6 0-15,-1 0 0,-2 0 16,3-4-16,-3 4 0,1-3 16,-3 0-16,-2 1 0,-1-1 15,-3-2-15,1 2 0,0-1 16,0 0-16,0 2 0,0-3 0,-2 0 16,-1 1-16,0-1 0,0 0 15,-2 0-15,1 0 0,0 0 16,0-1-16,1 1 0,0-3 15,0 0-15,1-1 0,1-1 16,0 2-16,1 2 0,1-4 16,0-3-16,2 0 0,0-1 15,2-1-15,0-3 0,0 1 0,1-1 16,1 0-16,0-3 16,0 2-16,0-1 0,1-1 0,0-2 15,0 0-15,0 2 0,0-6 16,0 0-16,-1 1 0,0-1 0,-2 1 15,-1 0-15,-2 3 16,1 0-16,-5-1 0,-3-2 16,-1 1-16,-2 1 0,-1 1 15,-3-1-15,-1 2 0,-1 1 0,-4-1 16,-5 3-16,-6-6 0,1 2 16,-6 1-16,-3 0 0,-2 3 15,1 0-15,-11-1 0,-1 2 16,0 4-16,1 0 0,-5 1 15,-6 1-15,-3-1 0,4 2 0,-7 3 16,-4 1-16,6 2 16,5-1-16,-38 5 0,4 6 15,13-4-15,9 0 0,-5-1 16,-2-1-16,6 2 0,6 3 0,-4 2 16,-4 2-16,5-2 0,4 1 15,-5 1-15,-2 2 0,7-1 16,6 0-16,-3 3 0,-3 1 15,13 1-15,7-1 0,-4 2 16,-4-1-16,4 0 0,3-1 0,-4 5 16,-1 1-16,5 1 15,4 1-15,-3 0 0,-1 0 16,7 0-16,6-1 0,-4 2 0,-6 2 16,9-3-16,7-1 0,-1 2 15,-1 4-15,6-2 0,5 0 16,4 2-16,3 0 0,6-1 15,3 0-15,1 4 0,3 3 16,4-3-16,1 0 0,3 4 16,5 1-16,-3-16 0,3 1 0,6 2 15,6 1-15,4 1 0,3-1 16,8-1-16,5 0 16,1-3-16,0-1 0,9-3 0,6-1 15,-2-3-15,-2-2 0,7 4 16,3 4-16,-4-2 0,-5 0 15,7 2-15,-18-4 0,-13-5 16</inkml:trace>
  <inkml:trace contextRef="#ctx0" brushRef="#br0" timeOffset="2008.0211">4409 3444 0,'0'0'0,"0"0"0,0 0 15,0 0-15,24-5 0,-24 5 16,27-2-16,-27 2 0,36-6 0,-12 3 16,1 1-16,2 1 0,-1-2 15,14 1-15,6-2 0,-2 2 16,2 1-16,16-2 0,6 1 15,4-1-15,-5 0 0,6-1 16,7 0-16,8 1 16,-5 0-16,15 0 0,10-1 15,-1 0-15,-16 1 0,35-1 0,-17 3 16,-5 1-16,-4 1 0,-5 0 16,-5-1-16,-6 0 0,-6 3 0,2 0 15,-1 2-15,-7 0 0,-5-1 16,-5 3-16,-3 4 15,-2-1-15,-5-3 0,-6 1 0,-6 1 16,-12-3-16,-9-2 0,-6-1 16</inkml:trace>
  <inkml:trace contextRef="#ctx0" brushRef="#br0" timeOffset="56697.1268">13198 5435 0,'0'0'0,"0"0"0,0 0 16,0 0-16,0 0 0,28 1 15,-28-1-15,0 0 0,29-8 0,-29 8 16,25-3-16,-10 3 16,-1-1-16,1 0 0,2-2 15,-2 2-15,1 0 0,1-1 0,3 0 16,0 1-16,0 1 0,5-1 16,1-1-16,-2 1 0,0 0 0,3 0 15,1 0-15,-1-1 16,-3 0-16,1 0 0,2 0 15,-1 1-15,2 0 0,5 1 0,-1 0 16,-1 0-16,-2 0 0,3 0 16,2 2-16,-5-2 0,-1 1 15,3-1-15,3 1 0,-2 0 16,-1 0-16,1-1 0,0 1 16,0 0-16,0 1 0,6-1 15,1-1-15,-3 0 0,1 0 16,-2 0-16,0 0 0,1 0 0,1 0 15,-1 0-15,2 1 16,-3-1-16,0 1 0,3-1 16,1-1-16,-1 0 0,-2 1 0,8-1 15,3 1-15,-5 0 0,-4 0 16,4-2-16,2 0 0,-3 1 16,-2 1-16,2 0 0,4 0 15,-4-1-15,0 0 0,3 1 16,2 1-16,-3-2 0,-3 0 0,4 0 15,4 1-15,-3-1 0,-1 1 16,7-1-16,1-2 0,-4 3 16,-2 0-16,3-1 0,1 1 15,-4-1-15,-1 0 0,3 0 16,1 1-16,-3-2 0,-1 2 16,5-2-16,5 0 0,-6 0 15,-4 1-15,6-1 0,2 0 16,-3 1-16,0 0 0,27-2 15,-4 1-15,-10 0 0,-7 2 0,2 1 16,2 2-16,-7 0 0,-6-1 16,5-4-16,3-4 0,-3 1 15,-3 2-15,1 4 0,3 1 16,-2 0-16,-1-2 0,2 2 16,2-2-16,-5-3 0,-5 0 0,3 3 15,5 2-15,-5-1 0,-6-2 16,9-1-16,5-1 15,-6 2-15,-4 2 0,3 1 16,3 1-16,-2-2 0,-2 2 0,0-5 16,3 0-16,-5 3 0,-1 2 15,7 1-15,5 0 0,-7-1 16,-5-5-16,3 5 0,3-1 16,-6 0-16,-3 0 0,5 0 15,4 1-15,-6-3 0,-3-3 0,5 3 16,4 2-16,-6-1 15,-5 0-15,7-1 0,2-1 16,-1 2-16,1 0 0,-1-3 0,0-3 16,-19 4-16,3 3 0,19-1 15,-2 1-15,-18-4 0,3 0 16,22 0-16,-2 1 0,-22 0 16,2-1-16,2-2 0,2 1 15,-1 2-15,0-1 0,1 1 16,-1 0-16,0-3 0,-2-1 0,0 2 15,0 3-15,-6-2 16,-5-1-16,1 2 0,0-1 0,-4 4 16,-2 0-16,-1-1 0,0-1 15,-3 0-15,-2 0 0,-4 0 16,-1 2-16,-2 0 0,0 0 16,-1 1-16,-1-2 0,0 0 0</inkml:trace>
  <inkml:trace contextRef="#ctx0" brushRef="#br0" timeOffset="61247.053">2278 5961 0,'0'0'0,"0"0"0,0 0 15,0 0-15,0 0 0,0 0 16,27-3-16,-27 3 0,0 0 0,22-3 16,-22 3-16,0 0 15,34 1-15,-18-2 0,0 1 16,3 0-16,-2 1 0,4 2 15,1-1-15,-1 1 0,3-2 0,8 1 16,2 2-16,0-2 0,1-2 16,3 1-16,1 2 0,8-3 15,0-2-15,1 1 0,1 2 16,-1-1-16,0 0 0,12-2 16,-3 0-16,0 1 0,0 2 0,10-1 15,1-1-15,-5-2 0,-2 2 16,2-1-16,-1-2 0,11 3 15,-6 2 1,10-6-16,4-4 0,-8 6 0,-10 3 16,32 1-16,-12 1 0,-4-3 15,-7-1-15,1-4 0,-1-2 16,-2 5-16,2 3 0,1 3 16,1 3-16,-3-6 0,1-4 0,-2-1 15,-3-1-15,0 5 0,-1 4 16,2 0-16,2-3 0,-2-3 15,1-2-15,0 2 0,2 0 16,-2 2-16,0 1 0,4 0 16,2 0-16,-4 0 0,-3 3 0,2-2 15,-1 0-15,-3-1 0,-2 1 16,3-2-16,3-1 0,-4 0 16,-1 2-16,2-1 0,3 0 15,-2 0-15,0 2 0,-3-1 16,-1 1-16,-2 0 0,-2-2 15,1 2-15,3 1 0,1-2 16,2 0-16,-2-2 0,-1 1 0,-4 4 16,-4 1-16,5-3 15,3-2-15,-1-1 0,0 1 0,1 0 16,2-1-16,-3 1 0,-3-1 16,-1 1-16,-1 1 0,1-2 15,-1 0-15,4 3 0,2 4 16,-7-4-16,-2-2 0,0 1 15,0 0-15,2 0 0,0 0 16,2 1-16,3 0 0,-5-1 0,0-1 16,-1 1-16,2-1 0,-6 5 15,0 2-15,1-4 0,0-2 16,0 1-16,0 3 0,0-3 16,0 0-16,-1-2 0,0-1 15,1 3-15,0 2 0,-1-2 16,-2-2-16,-2 3 0,-1 2 15,1-1-15,-1 0 0,-2-5 16,1 0-16,-2 3 0,-1 3 0,-1 0 16,0 2-16,-1-5 0,0-2 15,-4 3-15,-2 0 16,-1 0-16,0-1 0,-12-3 16,3 0-16,-7 2 0,-1 1 0,-1 0 15,1-1-15,-2 0 0,0-2 16,-7 2-16,-1 1 0,-7-1 15,-4 1-15,0-1 0,2 0 16,0 0-16</inkml:trace>
  <inkml:trace contextRef="#ctx0" brushRef="#br0" timeOffset="65630.6342">12760 6025 0,'0'0'0,"5"0"0,3 0 0,1 0 15,1 0-15,6 2 0,4-1 0,1 0 16,2-1-16,4 1 0,1 0 16,2 1-16,2 0 0,11 1 15,2-2-15,-1-1 0,1 1 16,2 0-16,3 1 0,9 2 15,2 1-15,0-1 0,2-3 16,7-1-16,-6-1 0,2 1 16,1 2-16,8-3 0,-3-2 0,1 5 15,-1 1-15,-3 2 0,-4 0 16,33 1-16,-5-2 0,-7-4 16,-5-2-16,-1 3 0,1 3 15,-3 0-15,-2-1 0,1-2 16,1-1-16,-2 1 0,-1 3 15,2-6-15,2-2 0,-1 3 16,1 2-16,0-1 0,2-1 16,-2-1-16,0 0 0,1-2 15,-2 1-15,0 3 0,1 2 0,1-3 16,3-2-16,-5 1 0,-2 1 16,2 4-16,2 3 0,-2-5 15,-1-4-15,0 2 0,1 1 16,0 2-16,2 2 0,1-4 15,0-4-15,-5 3 0,-2 2 0,-1 3 16,0 2-16,0-7 0,-1-4 16,3 2-16,1 3 0,-3 0 15,-2 0-15,0-1 0,3-1 16,0 3-16,0 2 0,1-1 16,1-1-16,0 0 0,-1 0 15,0 2-15,-1 2 0,-4-7 16,-2-1-16,-1 1 0,-1-1 15,-2 0-15,0-1 0,2-1 16,1 1-16,2-1 0,-1-2 0,0 3 16,0 2-16,-7-3 0,-2 1 15,-2 2-15,-1 1 16,3 2-16,-1 1 0,-2-3 0,0-1 16,-9 2-16,-4 1 0,-1 1 15,0 3-15,-6 2 0,-3 1 16,-3-1-16,-2-1 0,-6 3 15,-4-1-15,2-4 0,1-4 16,-7-1-16,-4 1 0,-2 0 0</inkml:trace>
  <inkml:trace contextRef="#ctx0" brushRef="#br0" timeOffset="73664.2483">8862 6128 0,'0'0'0,"0"0"0,0 0 15,-31-8-15,31 8 0,-26-7 0,11 5 16,-4 0-16,-3 0 0,-1-2 15,-1 0-15,-11-2 0,-1 1 0,-1-1 16,-1 1-16,-7-1 16,-2 2-16,1-2 0,1-1 0,0 2 15,1-1-15,-8-1 0,1 0 16,4 1-16,3 0 0,3 0 16,4-1-16,-2 0 0,3 2 15,1-3-15,6-1 0,-2 1 16,3 1-16,2-1 0,0-2 15,5-3-15,3-1 0,3-3 16,4 0-16,4 0 0,2-1 0,5 0 16,4-1-16,3-2 0,3-1 15,3 0-15,4-2 0,4 0 16,2-1-16,6 0 0,4 0 16,2 0-16,0 2 0,7-1 15,6-2-15,1 1 0,3 1 16,11-3-16,1 1 0,-1 4 15,-1 1-15,12-2 0,1 2 16,-3 2-16,-1 2 0,32-8 16,-6 5-16,-8 3 0,-6 4 0,1 3 15,0 1-15,-4 3 0,-3 3 16,1 1-16,-2 4 0,-1-5 16,-5-1-16,3 0 0,1-1 15,-1 5-15,-3 3 0,1 1 16,-1 1-16,-1 0 0,-3-1 15,-1-1-15,0 0 0,0 2 16,0 4-16,-1-2 0,-1 1 16,-6 4-16,-4 2 0,1-1 0,0-2 15,-3 2-15,-3-1 0,-4 3 16,-3 2-16,-2-2 0,-2-1 16,-3 6-16,-3 3 0,-8-1 15,-5-2-15,-1 5 0,-2 4 16,-1 0-16,1 0 0,-7-5 15,-2-2-15,-7-8 0,-2 3 0,-4 4 16,-2 4-16,-2-2 0,-2 0 16,0 1-16,-2 0 0,-1-5 15,-4 0-15,-7 3 0,-3 2 16,-3-2-16,-3-2 0,-2 1 16,-4 1-16,-6-1 0,-2 0 15,-13-1-15,0-5 0,-1 0 16,0 1-16,-2-5 0,-1-2 15,-9 0-15,0-2 0,-25 3 16,8 1-16,7-3 0,5-3 0,-1-1 16,0-1-16,4 0 0,4 2 15,23-2-15,16-1 0,10-1 16</inkml:trace>
  <inkml:trace contextRef="#ctx0" brushRef="#br0" timeOffset="91799.2481">7948 6061 0,'0'0'0,"0"0"0,0 0 0,21 3 15,-21-3-15,0 0 0,35 2 16,-20-2-16,1 0 0,2 2 16,4 0-16,1-1 0,0 1 0,10 2 15,0-1-15,3 1 16,-2-2-16,14 3 0,1 0 15,-2-2-15,-3 1 0,4 0 0,4-2 16,7 0-16,-4 0 0,3-1 16,3 2-16,-2-1 0,0-1 15,13 0-15,2 0 0,-5-2 16,-5 0-16,9 0 0,0 1 16,-7-2-16,-5-2 0,31 2 15,-4 2-15,-13 0 0,-8-1 0,-1 0 16,-1 0-16,-10 0 15,-6 1-15,-2-1 0,-1-3 0,-6 2 16,-5 1-16,-1-3 0,-1-3 16,-8 4-16,-4 4 0,-6-2 15,-3-2-15,-8 1 0,-2 1 0,0 1 16</inkml:trace>
  <inkml:trace contextRef="#ctx0" brushRef="#br0" timeOffset="98033.4112">8185 6002 0,'0'0'0,"0"0"0,0 0 16,0 0-16,0 0 0,0 0 15,25-3-15,-25 3 0,17-4 0,-9 3 16,3 1-16,3 0 0,0 0 15,2 0-15,4-1 16,0 0-16,1 2 0,3-1 0,5 1 16,7 0-16,0-1 0,2-1 15,4 0-15,8 1 0,-3 0 16,2 0-16,0 1 0,-1-2 16,-3 0-16,9 1 0,-2-1 0,-5 1 15,-3 0-15,3 0 16,-4 0-16,-13-2 0,-2 2 0,2-2 15,-3-1-15,-7 2 0,-4 1 16,-3-1-16,-3 0 0,-4-2 16,-1 2-16,-5 1 0,-5 0 15,-2-1-15,-3-1 0,-4 1 16,-2 0-16,-2 0 0,-2-2 16,-5 3-16,-5 3 0,-2-2 15,-1-1-15,-3 1 0,-4 1 16,1-1-16,0 0 0,-10 0 0,0 2 15,0-1-15,3 0 0,1 0 16,1 0-16,-4 1 0,4 0 16,2-1-16,4 0 0,5-2 15,4 0-15,3 0 0,0-2 16,5 1-16,5 0 0,5 0 16,3-1-16,4 1 0,1-2 15,4-1-15,3-2 0,2 2 16,5 2-16,3 0 0,3-1 15,2 1-15,2 0 0,5 0 0,5 2 16,0 0-16,1 2 0,4-1 16,4 0-16,1 0 0,1 0 15,10 2-15,2-2 0,-4 1 16,0 2-16,6-2 0,-2-2 16,-5 3-16,-4 0 0,-3 0 15,-1-2-15,-5 1 0,-4-1 0,-4 2 16,-4 1-16,-4-3 0,-5-1 15,-3 0-15,-4-1 0,-5 1 16,-3 0-16,-6 0 0,-5-4 16,0 3-16,-6 1 0,-3 0 15,-3-1-15,-5 0 0,-1 1 16,-9-3-16,-3 0 0,1 2 16,-1 1-16,-13-3 0,-3-2 15,4 2-15,2 3 0,-10 0 0,1 0 16,2 0-16,3 0 0,-5-3 15,1 0-15,7 2 0,6 2 16,3-1-16,4 0 0,7 0 16,6 0-16,1 0 0,1 2 15,9-2-15,5-3 0,2 1 16,5 0-16,4-1 0,2-1 0,5 2 16,4 0-16,4-2 15,3 1-15,3 1 0,7 2 16,3-2-16,1-1 0,15 3 0,2 4 15,1-3-15,0 0 0,13 1 16,2 2-16,-5-4 0,-3-1 16,1 2-16,2 3 0,4 1 15,-6 1-15,-6 0 0,-4-1 16,-7 1-16,-3-2 0,-6 1 16,-2-1-16,-7 0 0,-5-3 0,-6 2 15,-4 0-15,-6 0 0,-3-3 16,-9 3-16,-6-2 15,-1-1-15,-2 0 0,-9-1 0,-7 0 16,-1 1-16,-2 2 0,-7-1 16,-5 1-16,-1-2 0,0-2 0,-14 2 15,-3 0-15,7 1 16,3 1-16,-10-1 0,-1 2 16,9-1-16,9 0 0,0 0 15,3 0-15,10 2 0,9-1 0,4-1 16,6-1-16,4-2 0,6-1 15,5 2-15,6 0 16,3 2-16,4-1 0,8-5 0,8-1 16,3 3-16,3 2 0,8-4 15,6-2-15,2 1 0,3 1 16,11-2-16,4 3 0,-4 0 0,-6 0 16,11-2-16,0 1 15,-8 2-15,-6 1 0,-5-2 16,0 1-16,-12 1 0,-6 2 0,-8 0 15,-6 0-15,-7 1 0,-4 0 16,-14 0-16,-10 1 0,5-2 16,3 2-16,3-2 0</inkml:trace>
  <inkml:trace contextRef="#ctx0" brushRef="#br0" timeOffset="114417.8528">17364 13562 0,'0'0'0,"0"0"16,0 0-16,0 0 0,0 0 0,0 0 16,0 0-16,-20-15 0,20 15 0,0 0 15,-29-4-15,29 4 0,-28 1 16,10 1-16,-2 2 15,-3 3-15,-2 2 0,-9 4 16,1 3-16,1 2 0,2 3 0,-3 3 16,-2 2-16,-1 8 0,5-1 15,0 1-15,1-1 0,2 10 16,5 1-16,9-2 0,8-1 16,6-3-16,5-1 0,14 5 15,7 0-15,0-12 0,3-3 16,14 5-16,6 1 0,2-4 0,0-2 15,8-3-15,1-4 0,0-5 16,2-2-16,-2-5 0,-2-2 16,-4-5-16,-3-2 0,18-9 15,-7-5-15,-11-3 0,-8-3 16,-4-8-16,0-6 0,-7-1 16,-5 0-16,-6-3 0,-4-3 15,-12 15-15,0-3 0,-4-10 16,-1 0-16,-3 2 0,-3-2 0,-8 1 15,-5 3-15,-9-1 0,-5 1 16,-12 2-16,-9 2 0,-14 4 16,-6 6-16,-36-6 15,-4 4-15,36 8 0,25 5 0,17 3 16</inkml:trace>
  <inkml:trace contextRef="#ctx0" brushRef="#br0" timeOffset="131273.6858">25432 13247 0,'0'0'0,"0"0"0,0 0 16,0 0-16,0 0 0,0 0 0,0 0 16,0 0-16,25 1 0,-25-1 15,0 0-15,20 14 0,-20-14 16,17 13-16,-7-7 0,0 0 15,-1-1-15,2 0 0,1 1 16,1-2-16,1 0 0,2-1 16,4-2-16,-1 0 0,0-1 15,0-1-15,2-2 0,0 0 16,-1-2-16,4-3 0,0-4 16,-5 1-16,-2-1 0,-3-1 0,-3-1 15,-2 2-15,-2-1 16,-7 1-16,-6 0 0,-2 3 15,-1 3-15,-5 0 0,-1 1 0,-4 3 16,-3 3-16,-2 2 0,-2 0 16,-2 4-16,1 3 0,0 4 15,-1 3-15,4 2 0,2 1 16,4-2-16,5 1 0,5 0 16,6 1-16,9 0 15,6 1-15,4-4 0,1-1 0,13-1 16,6-2-16,2-1 0,3-4 0,2-3 15,1-4 1,0-3-16,-1-3 0,-5 1 0,-9 2 16,-8 0-16</inkml:trace>
  <inkml:trace contextRef="#ctx0" brushRef="#br0" timeOffset="131720.0911">26221 13192 0,'0'0'0,"0"0"16,0 0-16,0 0 0,0 0 0,-14 29 15,14-29-15,-13 29 0,7-12 0,-3 4 16,-1 3 0,0 1-1,-1-1-15,1-3 0,3-2 0,-2 2 16,1-3-16,1-4 0,2-2 0,0-3 15,2-4-15,1-2 0,2-3 16,0 0-16,2-8 0,1 1 16,2-3-16,4-6 0,2-4 15,0 2-15,0 0 0,1 0 16,1-2-16,1 1 0,1 1 0,6 0 16,2 2-16,-1 3 0,-1 1 15,-1 3-15,0 3 0,-3 3 16,0 3-16,-2 4 0,2 4 15,-3-1-15,-2 1 0,-3 4 16,-2 5-16,-1 0 0,1-1 16,-5 5-16,-2 3 15,-2-3-15,-1-3 0,-2-1 0,0-1 16,0-2-16,1 2 0,-1-2 0,2 0 16,1-6-16,1-3 0,0 0 15,0-2-15,-1 0 0</inkml:trace>
  <inkml:trace contextRef="#ctx0" brushRef="#br0" timeOffset="132002.1698">26844 13151 0,'0'0'0,"0"0"0,0 0 15,0 0-15,-10 26 0,10-26 16,-19 30-16,8-13 0,0 0 16,-1 3-16,0 2 0,0-1 15,1-1-15,0 4 0,2 0 16,2-5-16,3-2 0,4-2 0,4 0 16,4-3-16,3-2 0,4-1 15,5-3-15,0-2 0,0-3 16,2-1-16,2-2 0,-3 0 15,-3 1-15,-4 0 0</inkml:trace>
  <inkml:trace contextRef="#ctx0" brushRef="#br0" timeOffset="132169.8193">26659 13261 0,'0'0'15,"0"0"-15,0 0 0,28 7 0,-28-7 0,37 1 16,-13 1-16,2 0 0,4 0 0,11-1 16,1 1-16,0-2 15,-1-3-15,-1 1 0,-7 0 16,-5 1-16</inkml:trace>
  <inkml:trace contextRef="#ctx0" brushRef="#br0" timeOffset="132636.4864">27297 13076 0,'0'0'0,"0"0"0,0 0 0,-7 24 16,7-24-16,-13 26 15,3-6-15,0 0 0,0 1 0,-5 7 16,-2 0-16,1 0 0,0 0 16,3-4-16,0-2 15,2-3-15,2-4 0,0 0 0,3-3 16,0-2-16,3-3 0,3-7 0,0 0 16,2-5-16,1-4 15,5-2-15,3-3 0,0-3 0,0 0 16,2-3-16,3 0 15,-1 3-15,0 3 0,4-1 0,2 2 16,-2 1-16,-2 1 0,-2 2 16,0 4-16,-1 3 0,-2 3 0,-1 4 15,0 0-15,-4 3 16,-2 0-16,-2 4 0,0 2 16,-2-1-16,-1-1 0,-1 3 0,-2 2 15,1 0-15,0 0 0,-1-1 16,-1-2-16,1 0 0,1-3 15,0-2-15,-1 0 0,2-3 16,0 0-16,0-1 0</inkml:trace>
  <inkml:trace contextRef="#ctx0" brushRef="#br0" timeOffset="133036.3508">27646 13201 0,'0'0'0,"0"0"0,0 0 16,0 0-16,0 0 0,-6 22 16,6-22-16,-13 25 0,13-25 0,-18 28 15,9-10-15,1 2 16,2-2-16,1-1 0,3-2 16,2-2-16,2-1 0,5-1 15,3-3-15,1-1 0,1-2 0,7-2 16,3-2-16,-1-3 0,-1-2 15,1-5-15,0-3 0,-2 0 16,-1-2-16,2-6 0,-2-2 16,-4 2-16,-1 2 0,-1 0 15,-1 2-15,-2 2 0,-2 3 16,-3 2-16,-2 2 0,-2 3 0,-1 2 16,-2 4-16,-2 4 0,1 1 15,-1 4-15,-1 4 0,-1 5 16,3-1-16,1 2 0,0-1 15,3 0-15,3 0 16,2-2-16,6-3 0,6-1 16,-1-3-16,1 0 0,-1-1 0,-2-2 15,-3-1-15</inkml:trace>
  <inkml:trace contextRef="#ctx0" brushRef="#br0" timeOffset="133335.9337">28451 13180 0,'0'0'16,"0"0"-16,0 0 0,0 0 0,-26-11 16,26 11-16,-23-7 0,8 4 15,0 1-15,-3 2 0,1 2 16,-1 2-16,1 0 0,2 2 16,2 1-16,1 4 0,3 2 0,7 1 15,6 3-15,3-1 16,1-2-16,2 2 0,2 1 0,1-1 15,-1-3-15,-1 0 16,-1-2-16,-3 0 0,-1-1 0,-4-2 16,-4 1-16,-4-2 0,-2-2 15,-7-2-15,-2-1 0,-3-1 16,-1 0-16,-1-3 16,-1-2-16,3 0 0,3 2 0,3-1 15</inkml:trace>
  <inkml:trace contextRef="#ctx0" brushRef="#br0" timeOffset="133571.8099">28735 13240 0,'0'0'0,"0"0"0,0 0 16,0 0-16,0 0 0,0 0 0,-19 24 15,19-24-15,-17 22 0,17-22 16,-24 29-16,12-14 0,0 0 16,1-1-16,1 0 0,2-3 0,1-1 15,1 0 1,1-1-16,3-8 0,2-3 16,0 2-16,0-4 0,0 4 0</inkml:trace>
  <inkml:trace contextRef="#ctx0" brushRef="#br0" timeOffset="133719.9458">28749 12984 0,'0'0'16,"0"0"-16,0 0 0,18 12 0,-18-12 16,16 17-16,-6-2 0,1 1 15,1 4-15,-1-5 16,-2 0-16,-1-3 0</inkml:trace>
  <inkml:trace contextRef="#ctx0" brushRef="#br0" timeOffset="134202.7131">29371 13314 0,'0'0'0,"0"0"0,0 0 15,0 0-15,6-24 0,-6 24 16,-4-19-16,4 19 0,-9-22 0,2 11 16,-1 0-16,-2 0 15,-1 2-15,-5 1 0,-2 3 16,-2 0-16,0 0 0,-9 3 0,-1 3 16,1 2-16,0 2 0,1 3 15,2 4-15,4 0 0,3 1 16,-1 2-16,4 1 0,5 0 15,3-1-15,7-1 0,4-1 16,6-1-16,4-2 0,5-1 16,3-2-16,-1-4 0,0-3 0,2-1 15,3-2-15,-1-1 0,-1-3 16,-1-3-16,0-2 16,-2-1-16,-2-2 0,-4 1 15,0-1-15,-3 1 0,-2 0 0,-1 3 16,-1 1-16,-3 2 0,-1 2 15,-1 3-15,-2 3 0,-2 3 16,1 2-16,-1 3 0,0 3 16,-1 3-16,-1-1 0,2 6 15,1 3-15,1-1 0,0 1 0,6-2 16,2 1-16,2-4 0,1-1 16,0-1-16,-2-2 0,-1-2 15</inkml:trace>
  <inkml:trace contextRef="#ctx0" brushRef="#br0" timeOffset="134553.0366">29822 13143 0,'0'0'0,"0"0"0,0 0 15,0 0-15,0 0 0,0 0 16,0 0-16,-31-14 0,31 14 15,-26 0-15,26 0 0,-28 9 16,14-5-16,1 1 0,1 2 16,2 1-16,1-1 0,3 4 15,0 1-15,3 1 0,1 1 0,3 1 16,3-1-16,1 0 0,0 0 16,3 4-16,1 2 0,-3-5 15,0 0-15,-3-4 0,-1-1 16,-3-2-16,-3-1 0,-5-2 15,-2-1-15,-1-3 0,0 0 16,-5-3-16,-3-4 0,0-1 16,0 2-16,1-2 0,1 1 15,3-1-15,2-1 0,1 1 0,3 1 16,1 1-16</inkml:trace>
  <inkml:trace contextRef="#ctx0" brushRef="#br0" timeOffset="135203.3613">30022 13180 0,'0'0'16,"0"0"-16,0 0 0,0 0 0,0 0 16,0 0-16,0 0 0,-12 25 15,12-25-15,-14 20 0,14-20 16,-17 23-16,10-12 0,-3 1 15,-1 1-15,1-1 0,1-3 16,1 1-16,1-3 0,2 1 16,1-2-16,0-1 0,2 0 15,1-3-15,1-2 0,2-1 16,3-2-16,0-4 0,1 0 0,0-2 16,2-2-16,1-2 0,0-1 15,0 0-15,4 0 0,1-1 16,0 2-16,0 0 0,-3 1 15,-2 1-15,1 4 0,-1 2 16,0 4-16,-1 1 0,-3 1 0,0 3 16,-2 2-16,0 1 15,-1 2-15,0 2 0,-2 4 16,-2 2-16,0 1 0,0-1 0,0 1 16,0-2-16,-1 0 0,0-2 15,0-2-15,0-2 0,-1-2 16,2 0-16,1-2 0,0-2 15,0-2-15,1-2 16,0-5-16,1 0 0,1-1 0,1-2 16,3-3-16,-1-1 0,2-2 0,5-6 15,4-2 1,0 1-16,1 3 0,-1 0 0,2 2 16,-2 2-16,-1 1 0,0 3 15,2 2 1,-2 5-16,0 1 0,0 1 0,-2 2 15,-2 3-15,-2 4 0,-1 2 16,-3 0-16,-2 5 0,-3 1 16,-1-1-16,-1-2 0,-2 1 15,-2 1-15,2-1 0,0 1 0,0 5 16,-1 0-16,0-5 0,1-1 16,-1 1-16,2-4 0,1-1 15</inkml:trace>
  <inkml:trace contextRef="#ctx0" brushRef="#br0" timeOffset="135719.1635">30529 13501 0,'0'0'0,"0"0"16,0 0-16,0 0 0,0 0 0,0 0 16,0 0-16,22-2 0,-22 2 15,0 0-15,0 0 16,26-5-16,-26 5 0,0 0 0,33-6 16,-18 4-16,2 0 0,3 0 15,3 0-15,1-1 0,3-1 16,12 1-16,6-1 0,-2 2 15,-1 1-15,16 0 0,3 1 16,-1 1-16,-2 0 0,16 0 16,1 0-16,2 2 0,-9 0 0,8 0 15,-1 1-15,-11-3 0,-8-2 16,-5 1-16,-4 1 16,-7-1-16,-7 1 0,2-4 0,-3-2 15,-11 1-15,-6-2 0,0 2 16,-2 3-16,-4 0 0,-3-1 0,0 1 15,-3 0-15,-1 0 16,1 1-16,-1 0 0,-2 0 16,2 1-16,-2-1 0,0 0 15,2 2-15,-2-2 0,0 0 0,0 0 16,0 0-16,0-3 0,0 3 16,-4-3-16,-2 3 0,-1 0 15,-2 0-15,1 0 0,1 0 16,2 0-16</inkml:trace>
  <inkml:trace contextRef="#ctx0" brushRef="#br0" timeOffset="138703.0073">31087 12827 0,'0'0'0,"0"0"0,0 0 16,0 0-16,0 0 0,-24 17 0,24-17 16,-25 15-16,25-15 0,-29 24 15,14-6-15,-2 2 0,-1-1 0,-6 10 16,-2 5-1,4-3-15,2-1 0,-1 4 0,2-2 16,4-4-16,1-4 0,2-1 16,1 1-16,0-5 0,1-3 0,-1-2 15,-1-4-15,0-1 0,0-2 16,-4-3-16,-1-2 16,1-4-16,2-3 0,3 1 0,1 1 15,2 0-15</inkml:trace>
  <inkml:trace contextRef="#ctx0" brushRef="#br0" timeOffset="138872.792">30693 13007 0,'0'0'0,"0"0"0,22-2 16,-6 2-16,3 0 0,10 2 0,4-1 16,0 0-16,0 0 0,9 0 15,0 1-15,-5 0 0,-3-1 16,6 2-16,-2-1 0,-7 0 15,-5 0-15,-6 0 0,-5-1 16,-3 0-16</inkml:trace>
  <inkml:trace contextRef="#ctx0" brushRef="#br0" timeOffset="139236.2236">31164 13012 0,'0'0'15,"0"0"-15,0 0 0,0 0 16,0 0-16,-15 25 0,15-25 16,-10 25-16,10-25 0,-13 31 15,7-15-15,2-1 0,1-1 0,3-1 16,3-1-16,1 0 0,3-1 16,2-4-16,3-2 0,1-1 15,0-2-15,6-2 0,1-3 16,-1-1-16,-2-2 0,0-2 15,-2-2-15,-3-2 16,-2-3-16,-4 1 0,-3-1 0,-2 0 16,-2 0-16,-4 1 15,-5 0-15,-1 3 0,0-1 0,-5 4 16,-1 1-16,0 4 0,2 1 16,0 3-16,2 1 15,1 1-15,2 0 0,4 1 0,5 0 16,0-1-16,0 0 0,0-1 15</inkml:trace>
  <inkml:trace contextRef="#ctx0" brushRef="#br0" timeOffset="139619.2864">31582 12950 0,'0'0'0,"0"0"0,0 0 0,0 0 16,0 0-16,-11 30 0,11-30 15,-12 28-15,4-11 0,0 1 16,-1 1-16,-1-1 0,0 1 0,-1 4 16,0 0-1,2-4-15,2-4 0,2-3 0,0-2 16,1-2-16,1-2 0,2-3 15,1-3-15,2-4 0,0-2 0,1-2 16,3-2-16,-1-2 16,2-1-16,2-4 0,1 2 15,0-2-15,0 1 0,1 1 16,-1 3-16,2 1 0,2 2 0,4 3 16,1 1-16,2 3 0,1 2 15,4 5-15,1 5 0,1 2 16,1 3-16,-1 0 0,-5-3 15,-4-2-15</inkml:trace>
  <inkml:trace contextRef="#ctx0" brushRef="#br0" timeOffset="145003.2794">24777 6097 0,'0'0'0,"0"0"0,0 0 0,23 7 0,-23-7 15,27 6-15,-8-3 16,2-2-16,2 0 0,10 0 16,3 0-16,-1 0 0,1-1 0,13 1 15,1-1-15,0-1 16,-1 0-16,13 0 0,3 2 0,-3-1 15,-2 0-15,13-3 0,0 1 16,-4 1-16,-4 0 0,12-1 16,1-2-16,-7 2 0,-6-1 15,34 1-15,-2 2 0,-11-2 16,-8-3-16,2 3 0,0 1 16,-6 0-16,-4 0 0,7-3 15,4 0-15,-7 1 0,-7 1 0,9 2 16,5 0-16,-6 0 0,-3-1 15,1 1-15,4 2 0,-9 2 16,-4-1-16,9 1 0,6-2 16,-7 1-16,-5-3 0,2 1 15,3 0-15,-8 0 0,-6 0 0,6 5 16,4 3-16,-10-3 16,-6-2-16,1-4 0,2-1 15,-7 1-15,-4 0 0,-6 4 16,-5 4-16,-8 1 0,-6 0 0,-6-3 15,-4-3-15,-2 0 0</inkml:trace>
  <inkml:trace contextRef="#ctx0" brushRef="#br0" timeOffset="157054.7427">7778 6782 0,'0'0'0,"0"0"0,0 0 16,0 0-16,0 0 0,25-3 16,-25 3-16,0 0 0,32-1 0,-32 1 15,24-3-15,-10 3 0,-4 0 16,4 2-16,2-2 16,2 0-16,0 0 0,0 0 15,1 1-15,1-1 0,0 1 0,7 0 16,4-1-16,-4 0 0,-1 0 15,4 0-15,4-1 0,-3 0 16,0 0-16,9 1 0,0 0 16,-1-2-16,-2 2 0,2-1 15,1-1-15,-2 1 0,0-1 0,8 1 16,3 1-16,-6 0 0,-4 0 16,3-1-16,2 1 15,-2-2-15,-1 2 0,7-1 0,1 0 16,-4 0-16,-2-1 0,1 1 15,0 1-15,-3-2 0,-1 1 16,1-1-16,1 1 0,-4 0 16,-1 0-16,7-1 0,2-1 15,-9 2-15,-1-1 0,7 2 16,0-1-16,-7 1 0,-1-1 0,7-1 16,1 1-16,-9-1 0,-1 1 15,8 0-15,1-1 16,-8 1-16,-1 1 0,9-2 0,2 1 15,-8 0-15,-3 1 0,8-3 16,0 1-16,-7-2 0,-4 1 0,11 1 16,2 3-16,-9-2 15,-3 0-15,12-1 0,5 1 16,-12-1-16,-3 2 0,9 2 16,3-1-16,-5 0 0,-4 1 0,5 1 15,4 0-15,-6-6 0,-5-3 16,6-1-16,4 1 0,-6 6 15,-3 3-15,3-2 0,5-2 16,-5 3-16,-4 1 0,4-3 16,3-2-16,-4-1 0,-4-1 0,5 2 15,4 1-15,-6 0 0,-2-1 16,2 2-16,4 3 16,-3 0-16,-2 1 0,1-4 0,0-3 15,-5 1-15,0 2 0,5 0 16,2 0-16,-7 1 0,-2 2 15,8 0-15,0-1 0,-7-2 16,0-2-16,4 0 0,2 2 16,-4 1-16,-3 0 0,3 0 15,3-1-15,-4 1 0,-2 2 0,0-3 16,2-1-16,-2 0 0,-1 2 16,-2-1-16,-1 0 15,-3 1-15,-2-1 0,0-1 0,0-2 16,-6 2-16,-1 0 0,0 0 15,-1 1-15,-2 0 0,-2 1 0,-2-2 16,-2 1-16,-1-3 16,-1 1-16,-7 1 0,-3 0 15,-1 2-15,-1 2 0,2 0 0,1-2 16,2 1-16</inkml:trace>
  <inkml:trace contextRef="#ctx0" brushRef="#br0" timeOffset="160521.437">13146 6742 0,'0'0'0,"0"0"0,0 0 0,0 0 15,0 0-15,31-4 0,-31 4 16,22-4-16,-22 4 0,23-3 16,-10 1-16,2 1 0,2 1 15,1 0-15,0-3 0,0 2 16,0-1-16,0-1 0,2 1 16,7 0-16,-1 2 0,1 0 15,0 0-15,0-1 0,-1-1 0,3 1 16,1 1-16,-2 1 0,0 1 15,5-1-15,0-2 0,-1 1 16,0 1-16,1 0 0,0-1 16,-1 0-16,-1 1 0,1-2 15,0 0-15,0 0 0,-1 1 0,2 3 16,2 1-16,-2-2 16,-2-3-16,7 0 0,2 0 15,-3-1-15,-4-1 0,2 3 16,1 2-16,-2-1 0,0 2 0,0-4 15,2-1-15,-2 0 0,-1 1 16,0-1-16,0 1 0,-2 1 16,0 0-16,1-1 0,2 0 15,-2 2-15,-2 2 0,0-2 16,-1-2-16,-3 1 0,-1 3 0,-1-3 16,-2-2-16,-3 2 0,1 2 15,-1-1-15,-1 0 0,-2-1 16,-1-1-16,-4 1 0,-2 0 15,0 2-15,-1 0 0,-3-1 16,-1 0-16,-2 0 0,0 1 16,-2-2-16,0 0 0,-3 1 15,0-2-15,-3-1 0,-2 1 16,1 0-16,-2 1 0,1 1 0,-2-1 16,0 1-16,-1-1 0,-7 2 15,-3-2-15,0-2 0,0 1 16,-1 0-16,-3 1 15,0 0-15,0 1 0,-3-1 0,1-1 16,-2 1-16,0 1 0,-8-1 16,-2 0-16,1 1 0,0-1 15,-1 0-15,0 0 0,1 0 16,4 0-16,-10 0 0,-2-1 16,4 2-16,2 2 0,-2-2 15,-2-1-15,4 1 0,4-1 0,-4 0 16,-3 0-16,5 1 0,3 1 15,-10-1-15,0-2 0,6 2 16,3 0-16,-1-1 0,-3-1 16,4-1-16,3 0 0,-3 1 15,0 0-15,3 1 0,2 1 16,0 1-16,1 0 0,1-1 16,1 0-16,-4-1 0,-2-1 15,9 2-15,3 2 0,-3-1 16,-1-1-16,0-1 0,2 1 0,1-1 15,2 1-15,1-1 0,3 1 16,-3 0-16,-2 0 0,3-1 0,4-1 16,0 1-16,2 1 15,3-1-15,2-1 0,1 1 16,1 1-16,1-1 0,0 1 0,3-1 16,0 0-16,2 0 0,0 0 15,0 0-15,3-1 16,1 1-16,2 0 0,0 0 0,0-1 15,3-1-15,0 1 0,1 1 16,2 1-16,0-1 0,1 0 16,3-1-16,2 1 0,6-1 15,-2-1-15,1 1 0,1 1 16,1 0-16,2-2 0,0 2 16,2 2-16,0-2 0,-1-2 15,10 0-15,0 0 0,-2 1 0,-3 1 16,3-1-16,3 0 15,-4 1-15,-3-1 0,10 1 0,2 1 16,-4-1-16,-4 0 0,3 1 16,1 1-16,-2-2 0,-3-2 15,0 1-15,2 0 0,-2 2 16,0 2-16,1-2 0,-1-2 16,-1 0-16,0 2 0,-1-2 15,2 0-15,-2 0 0,0 0 0,5 1 16,0 1-16,-8-1 0,-2 0 15,3 0-15,1-1 0,-3 1 16,-2 0-16,1 0 0,-1 0 16,-1 3-16,-2 0 0,2-2 15,2-1-15,-3 0 0,-3-1 0,2 0 16,1 0-16,-1 0 0,-1 1 16,-1 0-16,-1-2 15,-2 2-15,-2-1 0,0 1 0,1 1 16,-4-1-16,-1 0 0,1-1 15,-2 1-15,-1 0 0,-1-1 16,-1-1-16,-2 2 0,-1 0 16,-2 0-16,1 0 0,-1 2 15,-1-1-15,1 0 0,-2-2 16,0 0-16,-2 1 0,2-2 0,-2 2 16,-3-1-16,0 1 0,-2 0 15,-1 0-15,-2 0 0,-1 0 16,-1 0-16,-1 1 0,-1 2 15,-1-3-15,0 0 0,-4 0 16,-2 1-16,-1 0 0,1 1 16,-11 0-16,-2-1 0,0 0 15,1-1-15,-2 2 0,-2 0 16,-7 1-16,1 0 0,-2 1 16,-1-1-16,2 0 0,2-1 0,-8 0 15,-1 1-15,4-1 0,2 1 16,-3-1-16,-4 2 0,6-1 15,4-2-15,-9 1 0,-3-1 16,7 2-16,4-1 0,-4 0 16,-4-3-16,6 1 0,5 1 15,-5-1-15,-4-2 0,5 2 0,5 1 16,-4-1-16,-2-1 0,5 0 16,2 0-16,0 1 0,-3 0 15,4 0-15,2 0 0,2 0 16,1 0-16,2 0 0,0 0 15,1 0-15,-1 0 0,5-2 16,3 1-16,0 1 0,0 0 16,5 0-16,-1-2 0,1 2 15,0 0-15,1 0 0,3 0 16,1-1-16,2 0 0,2 1 0,3 1 16,1-1-16,-1 0 0,3 0 15,-2 0-15,2 0 0,5-1 16,-1-1-16,3 0 0,0 1 15,3 0-15,1 0 0,0 0 16,1 0-16,2 1 0,0-1 16,3 1-16,2-2 0,5 1 15,-2 0-15,-1 0 0,3-1 16,2 1-16,2 0 0,-1 0 0,9 1 16,0 1-16,0-1 15,1 0-15,0-1 0,2 0 0,-1 1 16,1 0-16,7 0 0,0 1 15,-2-1-15,-1 0 0,1 0 16,1 2-16,-2 0 0,-1 0 16,9 0-16,-1 0 0,-3-2 15,-3-2-15,3 1 0,3 0 16,-6 0-16,-5-1 0,4 0 16,2 0-16,-5-1 0,-2 1 0,-1 1 15,1 1-15,-4 0 0,-2-1 0,-3-2 16,-4 0-16,-4 4 15,-5 4-15,-2-2 0,-3 2 16,-5-2-16,0-1 0,-2 0 16</inkml:trace>
  <inkml:trace contextRef="#ctx0" brushRef="#br0" timeOffset="166238.984">2454 7502 0,'0'0'0,"0"0"15,0 0-15,0 0 0,0 0 16,25-12-16,-25 12 0,0 0 16,32-1-16,-32 1 0,28-1 15,-16-2-15,1 0 0,3 1 16,0 0-16,0-1 0,-1 0 0,2 1 15,1 0-15,1 1 16,0-1-16,6 1 0,2 0 16,-1 0-16,-3 0 0,2 0 15,0 1-15,-2 0 0,1 0 0,2 1 16,2-1-16,-2 1 0,-4 0 16,10-1-16,3 1 0,-3-1 15,-1 1-15,-3-1 0,3 0 16,-1 2-16,1 1 0,1-2 15,0 0-15,-3-1 0,-3 0 16,10 0-16,4 1 0,-5 1 16,-4 0-16,5-3 0,2-1 15,-4 3-15,-3 3 0,6-2 0,2-1 16,-2 0-16,-4 1 0,3-2 16,4 0-16,-5 1 0,-1 2 15,9-4-15,2-2 0,-2 1 16,-2 1-16,2 1 0,1 1 15,-4-1-15,0-2 0,4 2 16,3 1-16,-3 2 0,-4-2 0,13-2 16,3-1-16,-12-1 0,-5-1 15,14 0-15,4 1 16,-6-1-16,-2 1 0,5 1 0,0 0 16,-3 1-16,-3 2 0,24-2 15,-2 1-15,-32-1 0,1 1 16,30 1-16,3-1 15,-11 1-15,-8-1 0,3-1 0,4-2 16,-4 2-16,-5 0 0,3 1 16,5 1-16,-7-1 0,-5-1 0,10 0 15,6 2-15,-11 0 0,-6 0 16,6-1-16,3 0 16,-2 0-16,-1-1 0,4 0 0,3 0 15,-6-1-15,-5 0 0,8 1 16,7 0-16,-10 2 0,-7 0 0,8-1 15,6 0-15,-5 0 16,-3 1-16,5-2 0,4 0 16,-8 0-16,-6-1 0,8 1 15,7 0-15,-9 2 0,-9 0 0,9 1 16,3-1-16,-3 0 0,-2-1 16,6 2-16,5-1 0,-9-1 15,-7 0-15,9 0 0,7 0 16,-9 0-16,-6-2 0,3 4 15,2 1-15,-4-2 0,-1-1 0,4-2 16,4 0-16,-7 3 16,-4 2-16,7-1 0,6-4 15,-8 1-15,-8-1 0,10 1 16,6-1-16,-9 3 0,-7 1 0,8-2 16,5-1-16,-6 1 0,-3-1 15,5 2-15,5 0 0,-8 0 16,-4 1-16,6-2 0,3-2 15,-5 0-15,-6-1 0,2 1 16,3-1-16,-2 0 0,-1-2 0,4 1 16,5 1-16,-10 1 15,-6 4-15,5-5 0,3 1 16,-6-1-16,-4 2 0,-3-1 0,-2 0 16,-4 1-16,-3 0 0,-8 4 15,5 2-15,-6-3 0,-3 0 0,-2-1 16,-3-1-16,-1 2 15</inkml:trace>
  <inkml:trace contextRef="#ctx0" brushRef="#br0" timeOffset="172355.8559">6885 6696 0,'0'0'16,"0"0"-16,0 0 0,0 0 0,0 0 15,-17-14-15,17 14 16,0 0-16,-22-15 0,13 12 0,-2 0 16,-2 1-16,-1 2 0,-3 0 15,-1 1-15,-1 0 0,1 1 16,-9 3-16,-3 3 0,3 0 15,-1-2-15,-1 4 0,-1 3 16,1-1-16,0 2 0,-9 3 16,3 2-16,2-1 0,3 2 15,-2 1-15,-1 1 0,6 0 0,3-1 16,-1 5-16,2 1 16,2-2-16,2-3 0,2 3 0,-1 1 15,4-2-15,2-4 0,2 2 16,2 2-16,1-1 0,2-1 15,1 0-15,2 2 0,1-5 16,2-3-16,3 3 0,0-1 16,2-4-16,0-3 0,3 1 15,1 2-15,-1-3 0,1 0 0,2-1 16,1-1-16,0-1 0,3 1 16,0-2-16,5 1 0,-1-3 15,-1 2-15,1-3 0,0 1 16,3-1-16,-1 0 0,1 0 15,2 0-15,-1 0 0,-1-3 16,3 0-16,0 0 0,0-1 16,-1 0-16,1 0 0,2-2 15,-3 2-15,1 0 0,2 0 16,1 0-16,-1-2 0,-2-1 0,3 3 16,2 3-16,-4-5 0,1 0 15,5 0-15,0 1 0,-7 1 16,1 0-16,5 0 15,0 1-15,-1-1 0,-2-2 0,4-1 16,1-3-16,-4 2 0,-1 2 16,4-2-16,4-1 0,-4-1 15,-3-1-15,4-3 0,1-1 16,-1 2-16,-4 2 0,-2-3 0,0-1 16,-3 0-16,0 1 0,0-2 15,1-1-15,-1 1 0,-7-1 16,0-3-16,-1-4 0,-4 1 15,-2 1-15,-1-2 0,-2-2 16,-2 0-16,1 1 0,-4 0 16,-3-1-16,0-1 0,-1 2 0,-1-5 15,0-3-15,-3 8 0,0 0 16,-5-6-16,-2 0 16,-1 2-16,2 3 0,-7-1 15,-4-3-15,1 4 0,0 1 0,-6 3 16,-4 1-16,2 0 0,-1 1 0,-7 1 15,-4 3-15,1 2 16,1 1-16,-9 1 0,-6 3 16,4 2-16,3 3 0,-4 6 15,-1 4-15,3-1 0,-1-1 0,-5 7 16,2 3-16,6-2 0,2-1 16,7 5-16,1 3 15,8-5-15,1-1 0,8-5 0,6-2 16,4-5-16</inkml:trace>
  <inkml:trace contextRef="#ctx0" brushRef="#br0" timeOffset="173673.1598">7453 7008 0,'0'0'0,"0"0"15,0 0-15,0 0 0,0 0 0,0 0 16,19-15-16,-19 15 16,0 0-16,27-14 15,-16 8-15,1 0 0,1-1 16,2 0-16,-1 0 0,1 1 0,1 0 16,3-1-16,-1 0 0,2 1 15,0 1-15,6-4 0,3 1 16,0 0-16,-1 0 0,2 2 15,0 0-15,2 1 0,1 0 16,8 0-16,-2-1 0,2 2 16,0 0-16,1 0 0,0 1 0,1 0 15,2-1-15,9-2 0,-1 0 16,1 1-16,2 1 0,-1 1 16,4-1-16,8 1 0,-1-1 15,1 0-15,2 0 0,7-1 16,-2 2-16,1-2 0,0 0 15,1 1-15,-1 0 0,34-2 16,-9 1-16,-5 2 0,-5 1 0,0 1 16,-1-2-16,-3 0 0,-1-1 15,3 2-15,2 1 16,-2 1-16,-2 0 0,3 0 0,3 0 16,3-5-16,2 0 0,0 2 15,1 1-15,-1 2 0,-1-1 16,1 5-16,1 1 0,1-6 0,-1-2 15,4 1-15,5 0 16,-2 5-16,-1 0 0,2 0 16,5 2-16,-3-2 0,-1 1 0,1 0 15,1 2-15,-3-2 0,-3 0 16,4 0-16,2 0 0,-6 2 16,-4 3-16,7-1 0,4-1 15,-6-1-15,-5 0 0,0 2 16,1 3-16,-4 1 0,-2 1 15,2-1-15,1-3 0,-5 1 16,-4 1-16,-2 4 0,-3 8 16,-6-3-16,-4 1 0,-4 0 0,-2 1 15,-3 3-15,-1-1 0,-6 0 16,-4-1-16,-6-1 0,-6 1 16,-2 0-16,-3 2 0,-5-3 15,-3-2-15,-4-2 0,-1-2 16,-4-2-16,-4 0 0,-2-4 15,-2-3-15,-3-3 0,-1-1 0,-3-2 16,-1-1-16,-6 0 0,-1-1 16,-3-2-16,-2 0 15,2 2-15,2-2 0,2 2 0</inkml:trace>
  <inkml:trace contextRef="#ctx0" brushRef="#br0" timeOffset="174006.3494">15983 6799 0,'0'0'0,"0"0"0,0 0 0,0 0 16,0 0-16,0 0 0,-25-12 16,25 12-16,-21 6 0,21-6 15,-32 17-15,12-5 0,-2 3 0,-4 5 16,-4 7-16,-9 7 0,2 1 16,-8 9-16,2 1 0,4-5 15,5-1-15,-1 0 0,5-7 16,7-4-16,5-6 0,6-7 15,3-7-15,3-1 0,0-1 0,2-2 16</inkml:trace>
  <inkml:trace contextRef="#ctx0" brushRef="#br0" timeOffset="174205.6544">15857 6945 0,'0'0'0,"0"0"0,0 0 15,-1 25-15,1-25 0,-5 30 16,2-7-16,-2 2 0,1 2 0,-3 11 16,1 1-16,0-2 15,1-4-15,0 6 0,3-4 16,-1-5-16,0-6 0,-1-4 16,1-6-16,1-3 0,0-2 0,0-1 15</inkml:trace>
  <inkml:trace contextRef="#ctx0" brushRef="#br0" timeOffset="174456.4549">16218 6760 0,'0'0'0,"0"0"15,0 0-15,0 0 0,-7 24 0,7-24 16,-16 27-16,7-10 0,-1 0 15,3 1-15,1 0 0,4-2 16,2 0-16,5 0 0,6-2 16,6-3-16,4-1 0,5-4 15,5-1-15,1-2 0,1-3 0,6 1 16,-3-1-16,-5 1 0,-5-1 16,-6 1-16,-2-1 0,-4 0 15</inkml:trace>
  <inkml:trace contextRef="#ctx0" brushRef="#br0" timeOffset="174762.0568">16010 7186 0,'0'0'15,"0"0"-15,0 0 0,0 0 0,0 0 16,0 0-16,40-7 0,-40 7 16,45-4-16,-17 2 0,7-3 15,-1 2-15,1 0 0,11 0 16,1-2-16,5 1 0,-5 1 15,-4 5-15,-4 2 0,-6 0 16,-5-1-16,-5 5 0,-4 7 16,-3 2-16,-5 3 0,-5 6 15,-1 3-15,-4-1 0,-2-3 0,-3 4 16,0 0-16,-2 0 0,0-2 16,-3-2-16,-1-3 0,0-4 15,1-4-15,-1-2 0,-2-3 16,1-3-16,0-4 0,-5-2 15,-5-1-15,1-7 0,1-4 16,4 3-16,1 2 0,5 1 0</inkml:trace>
  <inkml:trace contextRef="#ctx0" brushRef="#br0" timeOffset="174973.2201">16356 7089 0,'0'0'0,"0"0"16,0 0-16,0 0 0,0 0 0,-15 32 15,3-11-15,-3 1 16,-1 4-16,-5 4 0,-4 4 16,-5 11-16,0-2 0,-3 6 15,3-2-15,5-13 0,4-6 0,1-4 16,4-8-16,5-3 0,4-3 16,8-16-16,4-10 0,0 3 15,-2 2-15,0 2 0</inkml:trace>
  <inkml:trace contextRef="#ctx0" brushRef="#br0" timeOffset="175156.1068">17118 6722 0,'0'0'0,"0"0"0,0 0 0,25 16 16,-15-8-16,1 5 0,1 1 15,3 4-15,-2-1 0,1 0 16,1-2-16,-4-1 0,-4-1 0,0-3 16,-2-1-16,0-1 0</inkml:trace>
  <inkml:trace contextRef="#ctx0" brushRef="#br0" timeOffset="175356.5086">16910 6841 0,'0'0'0,"0"0"16,0 0-16,0 0 0,4 31 0,-4-31 15,2 33-15,-2-33 16,1 39-16,-1-19 0,-1 1 16,0 0-16,0-3 0,0 4 0,1-4 15,0-5-15,0-4 0,0-1 16,0 0-16,0-3 0</inkml:trace>
  <inkml:trace contextRef="#ctx0" brushRef="#br0" timeOffset="175872.9973">17012 6886 0,'0'0'16,"0"0"-16,20-3 0,-6 2 0,3 0 16,8-1-16,4 1 0,-1 0 15,1 1-15,0 0 0,-1 0 16,6 2-16,-5 1 0,-1 1 15,-3 0-15,-5 2 0,-5 2 16,-9-1-16,-7 3 0,-7 0 16,-4 0-16,-8 2 0,-7 0 15,-2 0-15,-1-4 0,-7 0 16,-7 0-16,3 0 0,1 1 0,-3-1 16,5-2-16,4-2 0,6-1 15,8 1-15,7 1 0,5-2 16,6-2-16,12-2 0,8-2 15,1-2-15,3-2 0,7 1 16,6 2-16,1 1 0,-1 0 16,6 2-16,-1 0 0,-7 3 15,-4 1-15,-5-1 0,-4 1 16,-5-1-16,-6 2 0,-6 2 0,-7 3 16,-2-1-16,-4 0 0,-9 2 15,-6 1-15,-3-1 0,-2 0 16,-9 2-16,-5-1 0,3 0 15,1-1-15,5-3 0,3-2 16,5 0-16,4 1 0,7-2 16,4-3-16,4 2 0,5 0 15,9-2-15,9-2 0,2-5 16,5-4-16,10 5 0,9 3 16,0-2-16,1 0 0,7 1 0,1 2 15,-4 2-15,-3 1 0,1-2 16,-6-2-16,-10 1 0,-7 1 0,-5 0 15</inkml:trace>
  <inkml:trace contextRef="#ctx0" brushRef="#br0" timeOffset="176073.1977">16827 7322 0,'0'0'0,"0"0"15,0 0-15,0 0 0,0 0 0,0 0 16,28-2-16,-28 2 15,40-2-15,-11 0 0,6-1 16,2 0-16,0 2 0,14-1 16,1-2-16,7 1 0,-4 0 0,-4-1 15,-5 0-15,-1 1 0,-8 0 16,-9 1-16,-6 0 0,-4 1 16</inkml:trace>
  <inkml:trace contextRef="#ctx0" brushRef="#br0" timeOffset="176306.6559">17120 6968 0,'0'0'16,"0"0"-16,0 0 0,0 0 0,0 0 16,0 0-16,0 0 0,-2 31 15,2-31-15,-6 32 0,2-6 16,0 2-16,-1 3 0,2-1 15,0-1-15,0 5 0,1-2 16,1-3-16,1-1 0,2 1 16,2-4-16,-3-6 0,-2-2 15,-1-5-15,1-2 0,1-3 0</inkml:trace>
  <inkml:trace contextRef="#ctx0" brushRef="#br0" timeOffset="176492.463">16891 7395 0,'0'0'0,"0"0"15,0 0-15,0 0 0,0 0 0,20 18 16,-20-18-16,0 0 0,13 23 16,-13-23-16,10 27 0,-5-13 15,2-2-15,-2-1 0,1-1 16,-2-3-16,1-2 0,-2 0 15,0-1-15,0 0 0</inkml:trace>
  <inkml:trace contextRef="#ctx0" brushRef="#br0" timeOffset="176725.2502">16938 7474 0,'0'0'0,"0"0"16,0 0-16,0 0 0,0 0 0,34-2 16,-34 2-16,38 5 0,-17-4 15,2 0-15,1 2 0,0 0 16,0 0-16,3 1 0,-1 0 15,-4-1-15,-3 0 0,-3-1 16,-3 1-16,-3 0 0,-1 1 0,-8 0 16,-5 0-16,-4 0 0,-2-1 15,-4 1-15,-4 0 16,-4 1-16,-4 5 0,-2-5 0,-3 1 16,-1-3-16,0 1 0,-3-2 15,2 0-15,6 0 0,5-1 0,5-1 16</inkml:trace>
  <inkml:trace contextRef="#ctx0" brushRef="#br0" timeOffset="176892.1682">17836 7545 0,'0'0'0,"0"0"0,0 0 16,0 0-16</inkml:trace>
  <inkml:trace contextRef="#ctx0" brushRef="#br0" timeOffset="184340.5341">17579 14412 0,'0'0'0,"0"0"0,0 0 16,0 0-16,0 0 0,0 0 15,0 0-15,-25-10 0,25 10 0,0 0 16,-26-4-16,26 4 16,-25 0-16,7 0 0,-2 2 15,0 0-15,0 1 0,-2 1 0,-3-1 16,-7 3-16,0 1 0,0 0 15,-1 0-15,0 4 0,0 3 16,-5 1-16,4 1 0,3 0 16,3 0-16,1 5 0,3 4 15,2 0-15,1 2 0,6 3 16,4 1-16,4 0 0,5 0 0,3 4 16,3 0-16,6-1 0,6 1 15,7-2-15,5 2 16,4-6-16,3-4 0,10 1 0,3-4 15,0-1-15,-1-1 0,4-5 16,2-1-16,0-4 0,-2-3 16,12-1-16,2-4 15,-10-3-15,-6-3 0,-3-4 16,-1-4-16,-4 1 0,-2 1 0,-6-3 16,-4-3-16,-2 0 0,0-1 15,-4-4-15,-2-4 0,-3 0 16,-2-1-16,-7-8 15,-4-5-15,-7 3 0,-5-1 16,-4 4-16,-2 4 0,-8-2 16,-4-1-16,-1 1 0,1 1 0,-15-3 15,-7 3-15,1 5 0,1 4 16,-9 1-16,-6 0 16,5 5-16,2 5 0,-8-1 0,21 3 15,11 3-15</inkml:trace>
  <inkml:trace contextRef="#ctx0" brushRef="#br0" timeOffset="190024.2838">20369 14402 0,'0'0'0,"0"0"0,0 0 15,0 0-15,0 0 0,0 0 16,-2 31-16,2-31 0,-10 20 16,10-20-16,-20 26 0,9-12 15,1-1-15,1-1 0,2 2 16,0-2-16,1 1 0,2 0 0,2 1 16,3-1-16,2-1 0,5-1 15,3-1-15,2 0 0,2-2 16,8 2-16,3-1 0,2 0 15,-1-2-15,-1 0 16,-2-1-16,-2-1 0,-2 0 0,0 0 16,-4 0-16,-3-2 0</inkml:trace>
  <inkml:trace contextRef="#ctx0" brushRef="#br0" timeOffset="190207.2643">20222 14752 0,'0'0'0,"13"2"0,4 1 0,2 1 15,1-2-15,10 4 0,4 1 16,7 3-16,-3 1 0,1-1 0,-1-2 16,-1 1-16,-9-3 0,-6 0 15</inkml:trace>
  <inkml:trace contextRef="#ctx0" brushRef="#br0" timeOffset="190390.6126">20060 14890 0,'0'0'0,"0"0"0,0 0 16,0 0-16,36 10 0,-17-6 0,5 0 15,3 0-15,5 2 0,3-1 16,4 0-16,8 1 0,0 1 15,7 0-15,-4 1 0,-8-3 16,-7 0-16,-8-1 0</inkml:trace>
  <inkml:trace contextRef="#ctx0" brushRef="#br0" timeOffset="190625.9036">20389 14838 0,'0'0'0,"0"0"0,0 0 16,-9 20-16,9-20 0,-10 26 16,4-8-16,0 1 0,1 1 0,1 1 15,3 0 1,2-3-16,3 1 0,4 2 0,3-4 16,6-5-16,4-3 0,2-4 15,2-5-15,3-1 0,2-3 0,7-5 16,0-1-16,-3-3 0,-1-2 15,-7 3-15,-4 3 0,-4 0 16</inkml:trace>
  <inkml:trace contextRef="#ctx0" brushRef="#br0" timeOffset="190809.8002">20659 14656 0,'0'0'0,"0"0"0,0 0 0,24 3 15,-24-3-15,37 6 0,-12-2 16,4 2-16,4-2 0,6 1 16,8 2-1,11 0-15,-2 0 0,-6-1 0,-7-1 16,1-1-16,-2 0 0,-9-1 16</inkml:trace>
  <inkml:trace contextRef="#ctx0" brushRef="#br0" timeOffset="191023.821">20860 14465 0,'0'0'16,"0"0"-16,0 0 0,0 0 0,6 23 16,-6-23-16,5 26 0,-5-26 15,4 36-15,-3-14 0,0 0 16,1 2-16,1-1 0,0 0 15,1-1-15,2 3 0,1-4 0,-2-4 16,-1-2-16,0-2 0</inkml:trace>
  <inkml:trace contextRef="#ctx0" brushRef="#br0" timeOffset="191190.6733">21176 14500 0,'0'0'0,"0"0"0,0 0 0,0 0 16,1 25-16,-1-25 0,-6 32 16,0-13-16,-2 2 0,-2 3 15,-3 3-15,1 0 0,0-2 0,-1 2 16,2-3-16,2-5 0</inkml:trace>
  <inkml:trace contextRef="#ctx0" brushRef="#br0" timeOffset="191358.265">20731 14822 0,'0'0'0,"0"0"0,0 0 15,31 4-15,-31-4 0,39 4 0,-10-1 16,0 0-16,-1 0 0,14 0 16,4 0-16,-3 1 0,-3-1 15,7 3-15,-1 0 0,-9-2 16,-7 0-16,-6-1 0</inkml:trace>
  <inkml:trace contextRef="#ctx0" brushRef="#br0" timeOffset="191574.1499">20894 14979 0,'0'0'0,"0"0"0,0 0 15,0 21-15,0-21 0,0 22 0,0-8 16,-1 1-16,0 2 0,0-3 16,-1 1-16,2-1 0,0 0 0,2-2 15,-1-4-15,0-2 0,0 0 16,0-2-16</inkml:trace>
  <inkml:trace contextRef="#ctx0" brushRef="#br0" timeOffset="191841.676">21011 15009 0,'0'0'0,"0"0"0,0 0 16,0 0-16,0 0 0,32 4 0,-32-4 16,25 10-16,-11-1 0,1 0 15,-1 1-15,0 2 0,0 1 16,-1 0-16,0 0 16,-1 2-16,-1 0 0,1 4 0,-2 0 15,-3-2-15,-4-2 0,-3-3 16,-2-1-16,-2-3 0,-2-2 15,-4-2-15,-2-2 0,-3-3 16,-2-3-16,2-1 0,-1-1 16,3 0-16,2-2 0,1-2 15,2 0-15,3-1 0,1 2 16,7-1-16,3-1 0,6 2 0,4 3 16,1 0-16,2 2 0,-2 1 15,-4 0-15,-2 0 0</inkml:trace>
  <inkml:trace contextRef="#ctx0" brushRef="#br0" timeOffset="192091.3574">21563 14710 0,'0'0'15,"0"0"-15,0 0 0,22 3 0,-22-3 16,20 7-16,-20-7 16,21 18-16,-12-8 0,-2-1 15,0-2-15,0-1 0</inkml:trace>
  <inkml:trace contextRef="#ctx0" brushRef="#br0" timeOffset="192391.2739">21490 14916 0,'0'0'0,"0"0"15,0 0-15,0 0 0,25 12 16,-25-12-16,20 16 0,-7-8 15,-1 1-15,0 1 0,0 3 16,-2 0-16,-2 3 0,-4 5 16,-5 4-16,-2-2 0,-3-1 0,-3 1 15,-2 1-15,2-3 0,2-4 16,-2 2-16,2-4 16,2-3-16,0-3 0,5-3 0,4-4 15,6-2-15,5-2 0,5-7 16,3-3-16,1-2 0,3-1 15,9-11-15,4-4 0,-8 5 16,-6 5-16,-5 4 0</inkml:trace>
  <inkml:trace contextRef="#ctx0" brushRef="#br0" timeOffset="192574.7565">21964 14564 0,'0'0'0,"0"0"0,0 0 0,-6 24 16,6-24-16,-6 27 0,5-8 15,1-1-15,0 2 0,-1 5 16,-1 1-16,0-3 0,-1-3 0,1-3 16,0-3-16,0-3 0</inkml:trace>
  <inkml:trace contextRef="#ctx0" brushRef="#br0" timeOffset="192874.3675">22142 14551 0,'0'0'0,"0"0"16,0 0-16,26 8 0,-14-5 0,2 3 15,1 2-15,5 5 0,-1-1 16,-4 2-16,-3 0 0,-2-1 15,-3 0-15,-7-2 0,-5-1 16,-5-2-16,-4-2 0,-4 2 16,-3 0-16,-3-2 0,-2 0 15,-5-1-15,2-1 0,5 1 0,3-3 16,5 1-16,2 0 16,7 0-16,2 0 0,8-1 15,6 0-15,3 0 0,4 1 0,5-1 16,4 2-16,2-1 0,-1 1 15,2 0-15,-6-1 0,-5-1 16</inkml:trace>
  <inkml:trace contextRef="#ctx0" brushRef="#br0" timeOffset="193094.4869">21863 14854 0,'0'0'16,"0"0"-16,0 0 0,0 0 16,34 4-16,-34-4 0,33 7 15,-33-7-15,39 7 0,-15-2 16,4 2-16,-1-1 0,1 1 0,8 0 16,0 1-16,-4 0 0,-4 1 15,1-1-15,-6-1 16,-4-1-16</inkml:trace>
  <inkml:trace contextRef="#ctx0" brushRef="#br0" timeOffset="193293.7091">21824 15015 0,'0'0'15,"0"0"-15,0 0 0,0 0 0,36 4 16,-36-4-16,40 6 0,-14-2 15,1 1-15,4-1 0,3 1 16,9 1-16,0 0 0,6 2 16,-4 1-16,-6 0 0,-5-2 15,-7 0-15,-5-2 0,-3-1 0</inkml:trace>
  <inkml:trace contextRef="#ctx0" brushRef="#br0" timeOffset="193591.5783">22110 14935 0,'0'0'0,"0"0"16,0 0-16,4 23 0,-4-23 0,0 22 16,0-22-16,-5 33 0,0-14 0,0-1 15,-1 1-15,0-3 0,-1 1 16,-2 4-16,0-1 15,1-2-15,-1-2 0,-2-2 16,-1-1-16,0-5 0,-1-2 0,-2-1 16,-3-1-16,2-2 0,-1-2 15,1-3-15,-1-3 0,2 2 16,-1-1-16,4 1 16,1 1-16,2 0 15</inkml:trace>
  <inkml:trace contextRef="#ctx0" brushRef="#br0" timeOffset="193707.2926">22073 15201 0,'0'0'16,"0"0"-16,0 0 0,32 17 15,-19-10-15,1 2 0,2 2 16,6 2-16,2 0 0,0 0 16,0 0-16,-4-2 0,-2-1 0,-4-3 15</inkml:trace>
  <inkml:trace contextRef="#ctx0" brushRef="#br0" timeOffset="199250.379">2962 6262 0,'0'0'0,"0"0"15,0 0-15,0 0 0,0 0 0,20-15 16,-20 15-16,0 0 0,0 0 16,25-1-16,-25 1 0,0 0 15,31 0-15,-15 3 0,-1-1 16,4 1-16,-1 2 0,3-1 15,2 1-15,1 1 0,1-1 0,9 5 16,2 0-16,1 0 16,-2 0-16,10 3 0,0 1 15,-1-1-15,0 0 0,12 2 16,2-3-16,-6 3 0,-3-1 0,12 3 16,1 0-16,-9-1 0,-5 0 15,5 0-15,5 1 0,-4-4 16,-2-3-16,9 7 0,-2 0 15,-5-1-15,-2 0 0,27 6 16,-1-3-16,-34-5 0,-6-2 0,28 5 16,0-2-16,-8-3 0,-11-4 15,5 2-15,6 1 16,-7-5-16,-3-4 0,3 7 0,6 4 16,-8-1-16,-7 0 0,8-4 15,2-4-15,-8 8 0,-6 4 0,5-2 16,5-2-16,-6-3 15,-5-1-15,4 3 0,3 1 16,-9 0-16,-1-1 0,-3-5 16,1-2-16,-3-6 0,-3-2 15,-11 6-15,1 5 0,-3-3 16,0-1-16,-4-1 0,0-1 16,-2 1-16,-2 1 0,2-3 0,-3 0 15,0 0-15,-2-2 0,0 4 16,0-1-16,-2-1 0,-1 2 15,1-2-15,0 0 0,0 0 16</inkml:trace>
  <inkml:trace contextRef="#ctx0" brushRef="#br0" timeOffset="199741.4815">5907 6747 0,'0'0'0,"0"0"0,0 0 0,0 0 16,0 0-16,0 0 0,22 10 15,-22-10-15,0 0 0,13 15 16,-13-15-16,0 0 0,19 20 0,-14-13 16,1 0-16,-1 0 15,2-1-15,0 2 0,0 2 16,0 0-16,1-1 0,3 0 16,-2 1-16,1-1 0,-1 1 0,1-1 15,3 1-15,-6 0 0,1 0 16,-1-1-16,-1 0 0,-1 0 15,-1-2-15,-1 0 0,1-1 16,-1 0-16,-3 0 0,0-2 16,-3 1-16,-2-2 0,0 1 15,-4-2-15,-4-1 0,-2 1 0,-1 0 16,-5 0-16,-5-2 16,-9 3-16,-2 2 0,-6 1 0,-5 1 15,-13 3-15,-3 1 0,3-1 16,14-2-16,10-1 0</inkml:trace>
  <inkml:trace contextRef="#ctx0" brushRef="#br0" timeOffset="211492.3366">2062 8947 0,'0'0'0,"0"0"0,0 0 16,0 0-16,0 0 0,23-3 15,-23 3-15,0 0 0,22-1 0,-22 1 16,21 0-16,-9 1 0,1 1 16,0-1-16,3 0 15,-1 0-15,-2 1 0,4 0 0,2-1 16,-1 0-16,3 0 0,5 0 15,0-1-15,2 0 0,-3-1 0,2 2 16,2 0-16,0-1 16,-4 0-16,4 1 0,0 0 15,5 0-15,-2 1 0,3 0 0,-1-1 16,-2 1-16,2 1 0,-1-3 16,2 0-16,-1 0 0,-2-2 15,2 1-15,1 1 0,6 1 16,0 1-16,-3-1 0,3-1 15,-2 0-15,-2-1 0,1-1 16,3 0-16,-6 1 0,-1 1 0,1-1 16,4 1-16,-4 1 0,-2 0 15,3-1-15,1-1 0,-2 0 16,-1-1-16,6 0 0,0 0 16,-6 1-16,1 1 0,7 0 15,-1 0-15,-4 0 0,-3 0 16,2 0-16,2 0 0,-2 1 15,-3 0-15,2 1 0,0 1 16,1-3-16,-1-2 0,1 0 16,0 0-16,-2 3 0,-6 0 0,8 0 15,5-2-15,-6 1 0,-3-1 16,4 1-16,2 0 16,-3-1-16,-3 0 0,1 1 0,3-1 15,-1 1-15,0 0 0,0 1 16,0-1-16,-2 1 0,-1 0 0,0 0 15,0-1-15,-1 0 16,-1 0-16,2 2 0,4-1 16,-4 0-16,-3-2 0,2 2 0,2 0 15,-7 0-15,0 1 0,6 1 16,3 0-16,-9 0 0,3-2 16,-1 2-16,-1-2 0,2 0 15,-2-1-15,2 0 0,0 0 16,-4 0-16,-2 0 0,5 1 15,2-1-15,-1 0 0,0 0 16,0 0-16,-1 0 0,0 1 0,1 0 16,0 0-16,2-1 15,-4 0-15,-1 1 0,4 0 0,2-1 16,-3 0-16,-3 0 0,0-1 16,1 1-16,-2-2 0,1-1 15,-3 2-15,-1 0 0,-3 0 16,-3-1-16,-3 1 0,-3 0 15,-2 0-15</inkml:trace>
  <inkml:trace contextRef="#ctx0" brushRef="#br0" timeOffset="214892.4468">7455 8935 0,'0'0'15,"0"0"-15,0 0 0,25 0 0,-25 0 16,27 1-16,-11 0 0,3-1 16,2 1-16,7-1 0,4-1 15,3 1-15,-4 0 0,4-1 16,2 0-16,8 0 0,-2-1 15,3 2-15,2 2 0,0-2 16,-1-1-16,9 1 0,-1-1 16,-2 0-16,-2-1 0,10 1 0,-1 0 15,-7 0-15,-4 1 0,2 0 16,5 0-16,-6-1 0,-2-2 16,9 1-16,0 2 0,-4-1 15,-2 1-15,2 0 0,2 0 16,-2-1-16,0-1 0,1 1 15,1 1-15,-5 0 0,-5 0 16,28 2-16,-2-1 0,-24 0 16,-4-1-16,19 1 0,-2 1 15,-3-2-15,-3 0 0,3-1 0,0 1 16,-3 1-16,-2 4 0,1-5 16,1-2-16,-6 2 0,-4 2 15,7 0-15,3 0 0,-7-4 16,-4-2-16,6 4 0,3 2 15,-2 0-15,1-1 0,0-2 16,0-2-16,-4 3 0,-2 2 16,4-1-16,2 1 0,-3-2 15,-2 0-15,4-2 0,3 0 0,-8 1 16,-5 0-16,4 2 0,3 1 16,-3 1-16,-2-1 0,4-1 15,5-2-15,-7 0 0,-3 0 16,4 1-16,4 0 0,-4-2 15,-2 1-15,1 1 0,0 0 16,-13-1-16,3 1 0,18 1 16,-2 1-16,-21-1 0,3-1 0,22-3 15,-1-1-15,-22 2 0,2 4 16,7-2-16,2 0 16,-6 0-16,2-3 0,1 1 0,2-1 15,-1 1-15,0-2 0,0 3 16,1 1-16,-2-1 0,-2-1 15,3 1-15,1 1 0,-3-3 16,-1-1-16,1 0 0,3 3 16,-2 0-16,-3 0 0,1-2 0,2-2 15,0 3-15,-1 1 0,1 1 16,0 1-16,-1-1 0,-2 1 16,2-4-16,2-1 0,-2 3 15,0 2-15,1-1 0,2-1 16,-8-2-16,0 0 0,7 3 15,1 2-15,-8-1 0,-1 2 16,7-3-16,4 0 0,-8-3 16,-1-1-16,3 1 0,4 3 15,-5-1-15,-3-1 0,5 1 0,4 1 16,-5-1-16,-1-2 0,3 3 16,3 1-16,-3-1 0,-4-1 15,5 1-15,3 2 0,-5-1 16,-1-1-16,2 0 0,3-1 15,-3 0-15,-3-2 0,9 1 16,3 0-16,-11 1 0,-1 0 16,8 1-16,3 1 0,-10 0 0,-3-1 15,9 1-15,3 1 16,-8-2-16,-3-1 0,10 1 0,1 1 16,-8-1-16,-3-1 0,9 1 15,2 0-15,-5-1 0,-2-1 16,4 2-16,3 0 0,-4-2 15,-2-2-15,3 5 0,3 4 16,-4-4-16,-4-2 0,5 1 16,4 1-16,-6-2 0,-5-2 0,6 3 15,3 1-15,-3 0 0,-2 0 16,4 0-16,2 1 16,-4-1-16,-3-1 0,2 0 0,5-2 15,-4 0-15,-4 0 0,6 1 16,2-1-16,-3 3 0,-3 2 15,3-4-15,2-1 0,2 0 16,0 0-16,2 2 0,1 1 16,-3-3-16,-4-3 0,1 2 0,2 2 15,-2 0-15,-1-3 0,2 2 16,2-1-16,-3 1 0,-2 1 16,2 1-16,2-1 0,-3-1 15,-3 1-15,2 1 0,1 0 16,-5 0-16,-1 1 0,-2 1 15,0 2-15,-3-1 0,-1 1 0,-9-2 16,-5-1-16,-6 0 16</inkml:trace>
  <inkml:trace contextRef="#ctx0" brushRef="#br0" timeOffset="250814.382">29898 8824 0,'0'0'0,"0"0"0,0 0 15,0 0-15,25 12 0,-25-12 16,25 9-16,-25-9 0,32 11 16,-13-7-16,1 0 0,1 0 15,0-1-15,10 0 0,3 0 16,0 0-16,1 0 0,3 0 15,1-1-15,10 0 0,-3 0 0,4-1 16,2-1-16,-2 1 0,0 1 16,12-1-16,2-2 0,-4 1 15,-2 1-15,11-5 0,1-3 16,-8 3-16,-4 4 0,11-5 16,2-3-16,-11 2 0,-4 3 15,-1-4-15,1-2 0,-9-1 16,-6 0-16,15-7 0,-8 0 15,-23 8-15,-1 1 0,-3-4 0,-2-1 16,-2 0-16,-2-1 0,-2 1 16,-1 3-16,-5 3 0,-5 3 0,-5-2 15,-6 0-15,4 1 16,0 1-16,2 1 0</inkml:trace>
  <inkml:trace contextRef="#ctx0" brushRef="#br0" timeOffset="252863.3772">2583 9621 0,'0'0'0,"0"0"16,0 0-16,0 0 0,0 0 0,25-4 15,-25 4-15,26-2 0,-26 2 16,31-1-16,-14 1 16,2 0-16,0 0 0,3 0 0,3 0 15,6 0-15,0 0 0,4 0 16,0 0-16,1 0 0,-3 0 16,12 1-16,5 0 0,-6 0 15,1 0-15,9 0 0,3 1 16,-3-1-16,-2 1 0,12-1 15,2 0-15,-9-1 0,-4 0 0,8 0 16,5-1-16,-3-2 0,-6 2 16,16-2-16,3 2 15,-6-1-15,-8 1 0,34-1 0,1 0 16,-15 0-16,-9 1 0,6 0 16,4-1-16,-8 2 0,-9-1 15,13-2-15,5-1 0,-9 1 16,-7 3-16,8-3 0,4 0 15,-10-5-15,-1-2 0,8 5 0,7 6 16,-12-2-16,-2 0 0,7-2 16,8-1-16,-10 2 0,-10 2 15,12 0-15,5 0 16,-8 0-16,-8-1 0,12 1 0,8 0 16,-11-1-16,-8 0 0,8 3 15,5 4-15,-8-2 0,-5 1 0,6-7 16,7-2-16,-11 3 15,-5 3-15,10 0 0,5 1 16,-9-2-16,-6-1 0,9 0 16,5-1-16,-9 3 0,-5 0 0,8 1 15,3-1-15,-5 0 0,-7 1 16,10 2-16,5 1 0,-10-1 16,-10 0-16,10 0 0,8 2 15,-12-5-15,-7-1 0,7-1 16,6 0-16,-4-1 0,-2 1 0,7 0 15,5 0-15,-11-1 0,-7-1 16,10 0-16,5 1 16,-9 1-16,-5 0 0,7 1 0,7 2 15,-8-2-15,-5 0 0,10-2 16,7-1-16,-12 0 0,-8 0 0,10 2 16,6 0-16,-8 0 15,-3 0-15,5-1 0,6-1 16,-9 1-16,-5 2 0,9-2 15,7 1-15,-12-3 0,-8 0 0,10-5 16,8-2-16,-8 7 0,-5 7 16,6 1-16,5 1 0,-11-4 15,-8-4-15,10 4 0,8-1 16,-10-2-16,-5-4 0,7 4 16,4 1-16,-11 4 0,-7 1 0,7-2 15,6-2-15,-2 0 16,0 0-16,0 0 0,2-1 15,-11 1-15,-5 1 0,7-1 0,8 0 16,-7 0-16,-6 1 0,3-4 16,3-2-16,-4 3 0,-1 0 15,3-4-15,0 0 0,-5-3 16,-7-1-16,2 2 0,1 3 16,-7 2-16,-4 4 0,-6 0 15,-2 0-15,-12 4 0,-8 2 0,-1-3 16,-1 0-16,0-3 0</inkml:trace>
  <inkml:trace contextRef="#ctx0" brushRef="#br0" timeOffset="259163.7179">9696 15168 0,'0'0'0,"0"0"0,0 0 0,0 0 16,-23-7-16,23 7 0,-24-7 15,10 3-15,1 2 0,-4-1 16,-3 0-16,-1-1 0,0-1 0,-8 0 16,-1 2-16,1 3 15,-1 1-15,0 4 0,0 2 16,3-1-16,0 1 0,-7 8 15,0 3-15,4 2 0,4 1 0,4 0 16,2 2-16,4-2 0,4 0 16,2 7-16,5 2 0,4-7 15,2-3-15,11 10 0,8 3 16,1-2-16,2-3 0,11 1 16,9-2-16,-1-1 0,-1-3 0,15 3 15,7-3-15,-5-2 0,0-3 16,9-1-16,5-3 15,-14-3-15,-8-5 0,25-4 16,-5-4-16,-8-2 0,-6-1 0,-10-9 16,-6-5-16,-11-1 0,-7-2 15,2 1-15,2 1 16,-3 2-16,-5-1 0,-12-6 0,-2-11 16,-2 12-16,0 4 0,-9-6 15,-6-5-15,-6 3 0,-4 0 16,-7 1-16,-5-1 0,-7 1 0,-6 1 15,-17-4-15,-12-3 16,21 10-16,16 6 0,12 5 16</inkml:trace>
  <inkml:trace contextRef="#ctx0" brushRef="#br0" timeOffset="288182.3904">24759 8963 0,'0'0'0,"0"0"15,0 0-15,0 0 0,0 0 0,31 0 16,-31 0-16,30 0 0,-15 0 15,4 1-15,2 1 0,1-1 16,0-1-16,9 1 0,1 0 16,1-1-16,0 0 0,3-1 15,3 1-15,8 0 0,0 0 16,0-1-16,2-1 0,-2 0 16,0 0-16,14 1 0,2 1 15,-5-2-15,-3 0 0,11 0 16,0-1-16,-4 2 0,0 2 0,9-1 15,-1-1-15,-6-2 16,-3 0-16,3-1 0,2 2 0,-1 1 16,-2 1-16,34 2 0,-5 1 15,-12-2-15,-11 0 0,4 1 16,2-1-16,-7 1 0,-4 0 0,6 4 16,5 4-16,-7-5 0,-3-4 15,5 0-15,2 1 16,-2 1-16,-4 1 0,6-2 0,4 0 15,-8-1-15,-5 0 0,8 0 16,8 1-16,-10 0 0,-5 0 16,7-2-16,4 0 0,-5-2 15,-2-3-15,3 0 0,4 2 16,-8-1-16,-5 3 0,6-3 16,3-2-16,-8 3 0,-7 0 0,7 3 15,4 0-15,-6-4 16,-5-3-16,-3 2 0,-3 1 0,-4 2 15,-4 2-15,-5-2 0,-1-2 16,-10 1-16,-5 2 0,-6-1 16,-3 0-16,-4 0 0,-2 1 0,-3 1 15</inkml:trace>
  <inkml:trace contextRef="#ctx0" brushRef="#br0" timeOffset="290382.2286">30481 8982 0,'0'0'0,"0"0"0,0 0 0,0 0 16,0 0-16,0 0 0,-23-6 16,23 6-16,0 0 0,-30-3 15,30 3-15,-29-1 0,14 1 0,-2-3 16,-1-1-16,-1-1 15,0-1-15,-1 1 0,-2 1 16,1 1-16,1-1 0,-7-5 0,-2-3 16,1 0-16,0 1 0,0-1 15,2-1-15,2-3 0,1-1 16,-3-8-16,3-2 0,1 5 16,0 4-16,2-2 0,2-3 15,4 0-15,3-1 0,4 0 0,4 1 16,1-2-16,1 1 0,3-3 15,2-5-15,4 4 0,1 3 0,3-3 16,1 2-16,-2 5 16,0-1-16,9-6 0,4-1 15,1 3-15,-1 3 0,1 0 16,3 0-16,1 2 0,0 3 0,6 0 16,2 0-16,2 2 15,-1 1-15,11-1 0,0 2 16,0 6-16,-2 1 0,5-1 0,2-1 15,-3 4-15,-4 2 0,14 0 16,4 1-16,-3 0 0,-4 1 16,5 2-16,3 2 0,-8 5 15,-2 3-15,27 6 0,-2-5 16,-12 0-16,-8-1 0,-3 4 16,0 5-16,-5-2 0,-4-1 0,0-1 15,-2 0-15,-3 2 0,-2-1 16,-6-2-16,-1 0 15,-6 0-15,-3 1 0,1 6 0,2 4 16,-9-3-16,-6-2 0,-7-4 16,1 6-16,-3-1 0,-1 3 15,-2 2-15,-5-1 0,1 1 16,-1 0-16,-3 3 0,0 3 16,-3-3-16,-3 0 0,-4 2 0,-2 1 15,-6-1-15,-3 0 0,-10 4 16,-4 2-16,-10 1 0,-1-7 15,15-7-15,10-8 0,8-5 16</inkml:trace>
  <inkml:trace contextRef="#ctx0" brushRef="#br0" timeOffset="314051.7264">2009 9519 0,'0'0'15,"0"0"-15,0 0 0,0 0 0,0 0 16,24 4-16,-24-4 0,0 0 15,25 5-15,-25-5 0,0 0 16,30 7-16,-19-4 0,2 1 16,3 1-16,-1-1 0,2 2 15,1-1-15,-1 1 0,4 0 16,-1-1-16,11 1 0,-2-2 16,4-1-16,-1 1 0,4-1 0,1 0 15,1 0-15,-3 0 0,10-1 16,5-1-16,-6 2 0,0-1 15,8 0-15,-2-1 16,1 1-16,-1 1 0,3-1 0,1 0 16,-4 2-16,2 0 0,10-2 15,-4-1-15,-6-1 0,-7-2 0,13 0 16,1 1-16,-5 0 0,-3-1 16,2 0-16,-1 1 15,0 4-15,-1 1 0,2-3 16,1-4-16,-3 3 0,-4 3 0,7-3 15,3-2-15,-15 0 0,-2-1 16,27 0-16,-1 2 0,-33 0 16,0-2-16,26 0 0,2 0 15,-28 2-15,-2 1 0,25-2 16,-2 4-16,-22-4 0,-1 2 0,24-2 16,0 0-16,-19 1 0,-1 0 15,7 0-15,1-1 16,-11 0-16,0 1 0,5-2 0,6-4 15,-1 3-15,-3-1 0,1 2 16,2 1-16,-2 1 0,-1 0 16,1-2-16,2 1 0,-2 1 15,-4 1-15,5-2 0,2 0 16,-4 1-16,-2 0 0,4-1 16,2 0-16,-2 2 0,-4 2 0,4-2 15,2-1-15,-3 1 0,-3 1 16,4 0-16,2 2 15,-3-2-15,-2-1 0,3-1 0,2 1 16,-2-2-16,-1 1 0,1 0 16,1 2-16,-3 0 0,-2 0 0,4 0 15,3-1-15,-3 0 16,-1 1-16,1 0 0,-1 1 16,-2-2-16,-3 0 0,5 1 0,2 1 15,-5-1-15,-5 1 0,7-1 16,3-2-16,-9 1 0,-4 0 15,9 3-15,2 1 0,-11-2 16,-1 1-16,1-1 0,0 2 16,0-2-16,-1-3 0,-7 1 15,-6 0-15,-2 0 0</inkml:trace>
  <inkml:trace contextRef="#ctx0" brushRef="#br0" timeOffset="315534.6909">8189 9627 0,'0'0'0,"0"0"0,0 0 15,20 2-15,-12-2 0,4 0 16,4 0-16,1 1 0,0 0 0,9 0 16,1 0-16,1 1 15,-1 0-15,4 0 0,2 1 16,7-2-16,-2 0 0,2 0 16,4 1-16,-1-2 0,0-1 0,14-1 15,1-2-15,-6 3 0,-5 1 16,13 0-16,1-1 15,-9-1-15,-5-1 0,6 1 0,5 0 16,-4 1-16,-4 0 0,10-1 16,3-1-16,-7 2 0,-5 1 15,6-2-15,4 1 0,-8-1 16,-6-2-16,33 2 0,-1 0 16,-13 1-16,-7 0 0,2 1 15,3-2-15,-6-1 0,-5 0 0,4-2 16,4 0-16,-13 5 0,-6 5 15,8-4-15,5-3 0,-12 3 16,-8 3-16,7-5 0,3-4 16,-7 5-16,-6 3 0,0-3 15,0-1-15,-4 0 0,0 1 0,-7 0 16,-5 0-16,-8 1 0,1-1 16,-1 1-16,0 2 15,-2-2-15,-1-1 0,-1 1 0,-4-1 16,1 2-16,-1-2 0,-2 4 15,-4-2-15,1 1 0,-1-1 0,-4 1 16,-3 1-16,-3-2 16,0-1-16,-7 1 0,-5 0 15,0-1-15,-2-1 0,-7 1 16,-5 1-16,2-1 0,-1-3 0,-13 1 16,-5-1-16,4 1 0,4 2 15,-15 0-15,-2-1 16,4 0-16,4 1 0,-18-3 15,-3-3-15,11 2 0,11 2 0,-37-1 16,2 1-16,13-1 0,7 1 16,-2 0-16,-3 1 0,11 2 15,7 1-15,-1-3 0,-1 0 16,5 0-16,7 0 0,-8 1 16,-4 1-16,13 0 0,8 0 0,-4 0 15,-1 0-15,8-2 0,9-1 16,-6 0-16,-1-1 0,6 4 15,7-1-15,6 0 0,4-1 16,1-1-16,0 0 0,5-1 16,1 1-16,7 1 0,-2 1 15,2-1-15,0 0 0,2-1 16,0 0-16,5 1 0,4 0 16,-1 0-16,0 0 0,4 0 15,6 0-15,0 0 0,0 0 0,3 1 16,3 0-16,2-1 0,0 2 15,5-2-15,5 0 0,-2 0 16,1 0-16,10 0 0,4-2 16,-3 2-16,0 0 0,11 0 15,4 0-15,-9 0 0,-5 0 0,6-1 16,4 0-16,-4 0 16,-2 1-16,11 0 0,1 1 15,-6 1-15,-5 1 0,31 0 16,-3 0-16,-13-1 0,-11-2 0,5-1 15,3-2-15,-10 2 0,-6 2 16,8 1-16,7 1 0,-11-1 16,-6 1-16,7 0 0,6-3 15,-5 1-15,-3-1 0,0 2 16,0 2-16,-6 1 0,-3 0 0,7 0 16,4-1-16,-5-3 15,-4-1-15,3 3 0,4 0 16,-6-1-16,-5 0 0,6 0 0,6-2 15,-8 0-15,-6-2 0,6 4 16,6 0-16,-4 0 0,-5-1 0,1-1 16,1 0-16,-4 0 15,-5 1-15,4 2 0,2 2 16,-7-3-16,-4 1 0,3-3 16,5 0-16,-10-3 0,-6 0 0,4 1 15,3 0-15,-15 4 0,-1 0 16,3 1-16,1 0 0,-4 0 15,-2-2-15,0-1 0,1 1 16,1 0-16,-2 1 0,0 1 16,-1-2-16,-3-1 0,-2-2 0,0 2 15,-2 0-15,-2 0 16,1 0-16,-1 0 0,0 1 16,0-1-16,0-1 0,-2 1 0,3 0 15,-3 0-15,0 0 0,0 0 16,0 0-16,0 0 0,0 0 15,0 0-15,-6-4 0,-2 0 16,-1-2-16,0 0 0,1 2 16,1 0-16</inkml:trace>
  <inkml:trace contextRef="#ctx0" brushRef="#br0" timeOffset="322169.0457">12147 8658 0,'0'0'0,"0"0"16,0 0-16,0 0 0,0 0 0,-31 19 15,31-19-15,-33 23 0,15-8 16,-5 3-16,-4 5 16,0 2-16,1 1 0,-13 14 0,-12 12 15,6-5-15,4-3 0,-7 8 16,0-2-16,3-1 0,9-9 0,8-13 15,8-9-15,5-4 16,4-3-16,2-4 0</inkml:trace>
  <inkml:trace contextRef="#ctx0" brushRef="#br0" timeOffset="322369.3681">11950 8807 0,'0'0'0,"0"0"15,0 0-15,0 0 0,2 34 16,-6-14-16,-2 9 0,-3 3 16,-1 3-16,-3 14 0,0 3 15,2-1-15,1 0 0,-1 7 16,0 5-16,3-13 0,2-10 0,3-7 16,1-6-16,2-8 0,1-4 15,3-11-15,4-9 0,-2 2 16,-2 0-16,-1 1 0</inkml:trace>
  <inkml:trace contextRef="#ctx0" brushRef="#br0" timeOffset="322569.0671">12201 8858 0,'0'0'0,"0"0"16,25-1-16,-8 0 0,0-1 0,11 1 15,4 0-15,-1 1 0,-1-1 16,6 0-16,0 1 0,-4-1 16,-4 0-16,-7 1 0,-5 1 15,-6-2-15,-4 0 0,-2 1 0,0-1 16,-2 1-16</inkml:trace>
  <inkml:trace contextRef="#ctx0" brushRef="#br0" timeOffset="322755.8283">12349 8681 0,'0'0'0,"0"0"15,0 0-15,0 0 0,0 0 0,1 34 16,-1-34-16,-7 34 0,3-15 16,-2 2-16,1 3 15,-1-1-15,0-1 0,-5 3 0,-2-1 16,1-4-16,0-4 0,2-2 15,1-2-15,3-2 0</inkml:trace>
  <inkml:trace contextRef="#ctx0" brushRef="#br0" timeOffset="322886.0671">12106 9007 0,'0'0'15,"0"0"-15,0 0 0,0 0 16,0 0-16,0 0 0,27 0 0,-27 0 16,38-1-16,-14 0 0,2-1 15,2 0-15,4 1 0,0 0 16,0-1-16,2 1 0,-4 0 15,-5 1-15</inkml:trace>
  <inkml:trace contextRef="#ctx0" brushRef="#br0" timeOffset="323269.2642">12376 9008 0,'0'0'0,"0"0"16,-15 7-16,6 0 0,0 2 0,-4 3 15,-1 1-15,-1 0 0,2 0 16,3 1-16,3-1 15,5-1-15,2 0 0,6-1 0,3 0 16,2 0-16,2-2 0,6 1 16,4 2-16,-2-3 0,-3-2 15,-1-1-15,-3 1 0,-2 1 0,-3 0 16,-3 1-16,-5 2 16,-4 0-16,-5 1 0,-7 1 0,-4 3 15,-2 0-15,-1-2 0,-9 6 16,-2-2-16,4 0 0,4-1 15,3-2-15,3-3 0,5 1 16,3 1-16,4-1 0,5 2 16,5-4-16,5 0 0,7 0 15,7 0-15,0-1 0,-1 0 0,6-1 16,4 0-16,-3-2 0,-1-1 16,-3-2-16,-1-1 15,-1-1-15,-1-1 0,2-2 0,-2-2 16,-4-3-16,-2-2 0,-2-7 15,0-6-15,-4 4 0,0 4 0,-2 2 16</inkml:trace>
  <inkml:trace contextRef="#ctx0" brushRef="#br0" timeOffset="323518.7036">12791 8881 0,'0'0'15,"0"0"-15,-4 24 0,4-24 16,-7 35-16,-1-7 0,-3 8 16,-3 12-16,-1-1 0,1 7 15,2-2-15,3-8 0,3-5 0,1 0 16,2-6-16,0-5 0,3-5 16,3-5-16,0-5 15,1-6-15,3-4 0,3-8 0,3-5 16,0-5-16,0-3 0,-1-10 15,0-8-15,-2 8 0,-3 5 0,0 3 16</inkml:trace>
  <inkml:trace contextRef="#ctx0" brushRef="#br0" timeOffset="323656.7103">13002 8735 0,'0'0'0,"0"0"0,0 0 15,0 0-15,13 21 0,-13-21 16,5 22-16,-5-22 0,4 18 0,-2-10 16</inkml:trace>
  <inkml:trace contextRef="#ctx0" brushRef="#br0" timeOffset="324119.4241">12850 8925 0,'0'0'0,"0"0"0,0 0 0,23 2 16,-23-2-16,22 1 0,-22-1 15,31 1-15,-12-1 0,1-1 16,2 0-16,-2 0 0,-1 0 0,3-2 16,-1 1-16,-3 0 0,-1 1 15,-5 0-15,-3 0 16,-4 3-16,-3 0 0,-4 3 0,-2-2 15,-4 3-15,-2 1 0,-9 4 16,-4 4-16,0 0 0,1 1 0,-2 2 16,-1 3-16,-3 3 0,4-1 15,4-3-15,3-3 16,5-2-16,3-2 0,8-3 0,7 0 16,4-2-16,2-3 0,4-5 15,5-3-15,2-1 0,2-2 16,0 1-16,0-4 0,-3 2 15,-2 0-15,-1-2 0,-2 0 16,-4 2-16,-2 2 0,-2 2 16,-3 2-16,-1 3 0,-2 3 0,-3 1 15,-1 1-15,-1 3 0,-2 0 16,1 3-16,0 4 16,-2-1-16,1 0 0,0 1 0,-2-1 15,1-1-15,-2-3 0,1-1 16,2-1-16,0-3 0</inkml:trace>
  <inkml:trace contextRef="#ctx0" brushRef="#br0" timeOffset="324318.7157">12921 9294 0,'0'0'0,"0"0"15,0 0-15,0 0 0,-7 25 16,7-25-16,-9 31 0,4-13 15,-2 0-15,1 1 0,-2 0 16,0-1-16,0 0 0,0 1 16,0-1-16,1-5 0,2-2 15,2-6-15,3-5 0,-2 4 0,2-4 16,0 3-16</inkml:trace>
  <inkml:trace contextRef="#ctx0" brushRef="#br0" timeOffset="324602.7891">12972 9378 0,'0'0'0,"0"0"16,0 0-16,0 0 0,-6 25 0,6-25 16,-4 22-16,4-22 15,-4 28-15,3-13 0,0 1 16,1-1-16,0-2 0,2-1 16,3-1-16,1 0 0,2-3 0,4-1 15,4 0-15,-1-3 0,0 0 16,8-1-16,1-3 0,1 0 15,2-1-15,-3-2 0,-1-3 16,-2-1-16,-2 1 0,-2-1 16,1-1-16,-3 2 0,0 1 0,-4-2 15,-2 1-15,-3-1 16,0-1-16,-5-2 0,-3-1 16,-4-2-16,-3-1 0,3 3 0,0 1 15,1 2-15</inkml:trace>
  <inkml:trace contextRef="#ctx0" brushRef="#br0" timeOffset="356072.2495">3582 16091 0,'0'0'0,"0"0"0,0 0 15,0 0-15,0 0 0,0 0 16,0 0-16,-13-22 0,13 22 16,0 0-16,-26-16 0,26 16 0,-25-10 15,9 4-15,-2 2 16,-1-1-16,-1 0 0,-2 0 0,-3 1 16,0 1-16,2 0 0,-11 0 15,-4 2-15,3 3 0,3 2 16,-4 5-16,3 4 0,-1-1 15,3-1-15,6 1 0,5 2 16,3 3-16,6 3 0,10 4 16,8 3-16,1 0 0,6 1 15,11 6-15,10 6 16,3-2-16,-3-2 0,11 6 0,10 2 16,0-5-16,0-5 0,7 1 15,-6-5-15,-1-8 0,-1-4 16,2-3-16,-2-3 0,-7-9 0,-4-5 15,2-3-15,-1-1 16,-4-5-16,-3-2 0,0-4 16,-2-3-16,-4-1 0,-3-1 0,-6-4 15,-2-4-15,-8-1 0,-1 1 16,-9-2-16,-1-5 0,-10 4 16,-5 1-16,-11-6 0,-5-6 15,-9 7-15,0 3 0,-12-2 16,-4-2-16,0 4 0,-3 3 0,-32-9 15,2 8-15,8 5 0,5 4 16,8 8-16,9 4 16,9 7-16,5 5 0,10 11 15,7 5-15,8-4 16,4-5-16,6-2 0</inkml:trace>
  <inkml:trace contextRef="#ctx0" brushRef="#br0" timeOffset="365905.5922">7165 15950 0,'0'0'0,"0"0"0,0 0 16,0 0-16,0 0 0,0 0 15,0 0-15,0 0 0,-29 4 16,29-4-16,-28 7 16,28-7-16,-28 13 0,18-6 0,-1 2 15,3-1-15,3 2 0,4-1 16,1 0-16,4 1 0,3-2 0,2-1 15,-1 0-15,1-2 0,1 1 16,-1 0-16,1-2 0,-4 0 16,-1 0-16,-2 0 0,-2 2 15,-3 1-15,-2 0 0,-5-1 16,-2 0-16,-2 1 0,-2 0 16,2 0-16,0 0 0,-2 1 15,3 0-15,1 2 0,4 1 16,1 0-16,2-1 0,1 1 15,2 1-15,1 0 0,1 1 0,1-1 16,-2 0-16,-2 0 0,0-1 16,-3 2-16,-3 0 15,-2-1-15,0-2 0,-7 0 0,-3 0 16,3-1-16,0 1 0,3-1 16,4-3-16,0 2 0,5-2 0,5 3 15,5-2-15,9-1 16,4-2-16,8-2 0,5-1 15,4-3-15,1-2 0,2 0 0,-7 1 16,-6 1-16</inkml:trace>
  <inkml:trace contextRef="#ctx0" brushRef="#br0" timeOffset="366122.9815">7548 15886 0,'0'0'0,"0"0"0,0 0 16,0 0-16,0 0 0,-22 10 15,22-10-15,-25 13 0,25-13 16,-30 17-16,10-6 0,0 0 0,-1 2 16,-1 1-16,-2-1 15,-5 4-15,-1-3 0,4-2 0,7-2 16,0-1-16</inkml:trace>
  <inkml:trace contextRef="#ctx0" brushRef="#br0" timeOffset="366288.7994">7336 16090 0,'0'0'0,"0"0"16,0 0-16,0 0 0,0 0 15,5 23-15,-5-23 16,10 19-16,-5-10 0,-1-1 16,0-1-16,0-1 0</inkml:trace>
  <inkml:trace contextRef="#ctx0" brushRef="#br0" timeOffset="366473.0554">7537 15949 0,'0'0'0,"0"0"0,0 0 0,0 0 16,-9 20-16,9-20 0,-7 21 15,7-21-15,-6 23 0,6-23 16,0 20-16,4-13 0,1-2 0,0-1 16,-1-1-16,0 0 0</inkml:trace>
  <inkml:trace contextRef="#ctx0" brushRef="#br0" timeOffset="366905.6294">7842 15968 0,'0'0'0,"0"0"15,0 0-15,0 0 0,-25 12 0,25-12 16,-33 10-16,12-5 16,-2 1-16,-2 1 0,-3-1 15,2 0-15,-3 0 0,-4 2 16,2 0-16,5 0 0,3-2 0,3-1 15,3 0-15,6-1 0,5-1 16,5 2-16,3-1 0,7 1 16,6-1-16,4 2 0,2-1 15,1 2-15,2 0 0,3-1 16,2-1-16,0 2 0,-4-3 0,-5 0 16,-4-2-16,-8 1 0,-3-1 15,-12-8-15,-8-8 16,-1 14-16,-1 9 0,-16 0 0,-6-3 15,-3 0-15,-3 1 0,1-1 16,2 1-16,-4 1 0,3 0 16,7 0-16,5-3 0,8-1 15,7 0-15,10 0 0,11 2 16,5 0-16,4 2 0,9-3 16,9 0-16,4 0 0,2 2 15,9 1-15,2 1 0,0 0 16,2 0-16,1 0 0,-3 1 0,-8-4 15,-3-2-15,-11-1 0,-6-1 16,-5 0-16</inkml:trace>
  <inkml:trace contextRef="#ctx0" brushRef="#br0" timeOffset="367089.2671">7554 16173 0,'0'0'0,"0"0"15,0 0-15,0 0 0,-23 9 16,23-9-16,-22 20 15,6-4-15,-5 4 0,2 0 16,-1-1-16,-7 9 0,1 0 16,0 1-16,2-1 0,-6 3 15,2-4-15,2-4 0,4-4 0,5-4 16,2-3-16,4-2 0</inkml:trace>
  <inkml:trace contextRef="#ctx0" brushRef="#br0" timeOffset="367323.0376">7572 16412 0,'0'0'0,"6"2"0,2 2 0,0-2 16,-1 1-16,7 0 0,0 1 16,0 2-16,1 1 0,-4-1 0,-3 2 15,-1-1-15,-2-1 0,-8 3 16,-3 1-16,-5-1 0,0 1 15,-8-2-15,-3 0 0,-1-2 16,-2-2-16,-2 0 0,-4-1 16,-5 0-16,4-2 0,1-3 15,4-4-15,5 2 0,5 0 0,2 1 16</inkml:trace>
  <inkml:trace contextRef="#ctx0" brushRef="#br0" timeOffset="367489.1766">7362 16388 0,'0'0'0,"0"0"16,0 0-16,0 0 0,17 21 0,-17-21 16,16 31-16,-6-12 0,1 0 15,6 4-15,5 5 16,4 4-16,-1-3 0,6 5 0,3-3 16,0-3-16,0-5 0,-1-5 15,0-4-15,-4-1 0,-6-2 16,-4-3-16</inkml:trace>
  <inkml:trace contextRef="#ctx0" brushRef="#br0" timeOffset="367739.5987">8062 16063 0,'0'0'0,"0"0"0,0 0 0,0 0 16,24 11-16,-14-7 0,4 1 15,0 0-15,1 1 0,3 1 16,-3 1-16,1 1 0,-2 0 0,3 0 16,-2-1-16,0-2 0,-6 0 0,1-1 15</inkml:trace>
  <inkml:trace contextRef="#ctx0" brushRef="#br0" timeOffset="367923.2293">7873 16248 0,'0'0'0,"0"0"16,0 0-16,24 11 0,-24-11 0,32 10 15,-9-3-15,3 0 16,4 1-16,8 2 0,-2 0 0,-1-1 15,2 2-15,1 0 0,-1-2 16,-6-2-16,-5-2 0,-5 0 16,-3-1-16,-4-2 0</inkml:trace>
  <inkml:trace contextRef="#ctx0" brushRef="#br0" timeOffset="368172.6921">8171 16156 0,'0'0'0,"0"0"16,0 0-16,5 24 0,-5-24 16,1 26-16,-1-26 0,2 42 15,-5-17-15,-1 6 0,-1 5 16,-3 11-16,-1 2 0,0 11 16,0-1-16,0-6 15,2-6-15,1 1 0,0-8 0,0-8 16,-1-6-16,1-6 0,2-5 0,-4-4 15,-1-4-15,1-8 16,-2-5-16,2-10 0,4-6 0,-2 4 16,2 4-16,0 2 0</inkml:trace>
  <inkml:trace contextRef="#ctx0" brushRef="#br0" timeOffset="368338.9171">8120 16386 0,'0'0'0,"0"0"0,0 0 16,0 0-16,0 0 0,0 0 15,0 0-15,0 0 0,-16 16 0,16-16 16,-23 25 0,8-10-16,-1-1 0,1 1 0,0-1 15,1-1-15,0-2 0,-3 1 16,4-2-16,1-1 16</inkml:trace>
  <inkml:trace contextRef="#ctx0" brushRef="#br0" timeOffset="368490.144">8141 16452 0,'0'0'0,"0"0"16,0 0-16,18 18 0,-18-18 0,17 16 15,-9-6-15,0 0 16,1-1-16,0 2 0,0-1 16,-1-2-16,-1-1 0,2-2 0,0-2 15,-1-1-15,-2 0 0,0 0 16</inkml:trace>
  <inkml:trace contextRef="#ctx0" brushRef="#br0" timeOffset="368689.1522">8453 16237 0,'0'0'0,"0"0"0,0 0 15,0 0-15,0 0 0,0 31 0,0-31 16,-2 34-16,0-16 0,1 3 15,0 2-15,0 1 0,0 0 16,1 4-16,1-3 0,0-4 16,0-2-16,1-4 0,2-4 15,-1-2-15,0-1 0,-2-1 16</inkml:trace>
  <inkml:trace contextRef="#ctx0" brushRef="#br0" timeOffset="369022.9242">8425 16273 0,'0'0'0,"0"0"16,0 0-16,0 0 0,0 0 16,0 0-16,25 10 0,-25-10 15,28 11-15,-28-11 0,33 16 16,-17-7-16,4-1 0,0 2 16,0-1-16,-2 0 0,-2-1 0,3 4 15,-4-1-15,-3 0 0,-2 0 16,-4 0-16,-4 0 0,-4-1 15,-5-1-15,-4-1 0,-3 0 16,1-1-16,-2-2 0,-1 0 16,-2-1-16,2 0 0,0 1 15,3-1-15,2 1 0,3 0 16,4 1-16,5-1 0,6 1 16,0-2-16,2 2 0,5-1 0,4 2 15,4 0-15,4-2 0,0 0 16,2 0-16,0-1 0,1-1 15,0 1 1,-6-1-16,-5-1 0</inkml:trace>
  <inkml:trace contextRef="#ctx0" brushRef="#br0" timeOffset="399692.0591">22293 9667 0,'0'0'15,"0"0"-15,0 0 0,0 0 0,0 0 16,0 0-16,23-7 0,-23 7 15,0 0-15,28-2 0,-12 1 16,1 0-16,0 0 0,5 1 16,5 0-16,0 0 0,2 0 0,15-1 15,7 0-15,0 1 0,0 1 16,21 0-16,7-1 16,8 0-16,-5 2 0,17-1 0,4 0 15,-1 0-15,-11-1 0,39 0 16,-10-2-16,-22 2 0,-15 1 0,-3 1 15,-1 1-15,-19-3 16,-10-3-16,-6 4 0,-3 2 16,-14-1-16,-8 2 0,-6-3 15,-4 0-15,-2 0 0</inkml:trace>
  <inkml:trace contextRef="#ctx0" brushRef="#br0" timeOffset="401109.557">22994 9828 0,'0'0'16,"0"0"-16,0 0 0,0 0 0,0 0 16,0 0-16,0 0 0,30-7 15,-30 7-15,34-6 0,-10 2 16,3 0-16,1 0 0,7 0 15,3-2-15,11-1 0,-3 0 16,11-2-16,1 2 0,-7 1 16,-4 1-16,1-1 0,-6 2 15,-10 2-15,-8 2 0,-10 2 0,-10 0 16,-1 0-16,-1 0 0,1-1 16</inkml:trace>
  <inkml:trace contextRef="#ctx0" brushRef="#br0" timeOffset="401242.5691">23224 9868 0,'0'0'0,"0"0"15,0 0-15,0 0 0,21 16 0,-21-16 16,17 15-16,-17-15 0,18 17 16,-7-8-16,2 1 0,2-1 15,2 0-15,-2-1 0,-2-2 16,-2-1-16</inkml:trace>
  <inkml:trace contextRef="#ctx0" brushRef="#br0" timeOffset="401509.4171">23796 9860 0,'0'0'16,"0"0"-16,0 0 0,-35 11 0,18-5 15,-8 2-15,-5 3 0,-10 5 16,-1 1-16,-12 6 0,-2 3 15,3-3-15,3 0 0,-2 1 16,7-4-16,10-2 0,7-3 16,11-1-16,7-3 0,11-3 0,9-4 15,14-4-15,13-3 16,3-1-16,1-4 0,8 0 0,7-2 16,-2 2-16,-1 3 0,5-2 15,-3 1-15,-10 1 0,-9-3 16,-6 2-16,-9 2 0,-5 1 15</inkml:trace>
  <inkml:trace contextRef="#ctx0" brushRef="#br0" timeOffset="401725.8709">23488 9874 0,'0'0'0,"0"0"16,0 0-16,0 0 0,3 22 15,-3-22-15,2 40 0,0-14 16,-2 1-16,0 4 0,1 2 16,0 10-16,1-1 0,0 5 15,0-4-15,1-9 0,-1-6 0,0-6 16,0-6-16,0-4 0,2-5 16,-1-1-16,-1-2 0,0 0 15</inkml:trace>
  <inkml:trace contextRef="#ctx0" brushRef="#br0" timeOffset="401909.1766">23835 9931 0,'0'0'15,"0"0"-15,27-7 0,-9 2 0,4 0 16,13-2-16,5 0 16,1 0-16,0-1 0,10 0 0,-1 0 15,-2 1-15,-3 2 0,1 1 16,-6-1-16,-8 1 0,-7 2 0,-8-2 15,-7 1-15,-2-1 16,-3 2-16,-1 0 0</inkml:trace>
  <inkml:trace contextRef="#ctx0" brushRef="#br0" timeOffset="402125.2872">24196 9732 0,'0'0'0,"0"0"0,0 0 16,6 30-16,-7-13 0,-1 7 16,-1 6-16,-1 4 0,0 2 0,-2 12 15,1 0-15,-1 2 16,2-6-16,1-1 0,1-6 16,-1-8-16,1-6 0,-1-6 0,0-5 15,-2-7-15,1-4 0,-1 0 16,2-1-16,1 1 0</inkml:trace>
  <inkml:trace contextRef="#ctx0" brushRef="#br0" timeOffset="402293.2438">24125 9958 0,'0'0'0,"0"0"16,0 0-16,0 0 0,-15 25 0,15-25 15,-21 27-15,8-12 0,-2 3 16,1-1-16,0 1 0,-2 0 15,1 0-15,-4 1 0,0-5 16,4-1-16,2-4 0,1 0 16</inkml:trace>
  <inkml:trace contextRef="#ctx0" brushRef="#br0" timeOffset="402442.58">24212 9980 0,'0'0'0,"0"0"16,0 0-16,11 20 0,-11-20 0,11 24 15,-5-9-15,-1 0 16,1 1-16,-1 1 0,0 1 16,-1-2-16,2-2 0,-1 2 15,0-3-15,-2-2 0</inkml:trace>
  <inkml:trace contextRef="#ctx0" brushRef="#br0" timeOffset="402642.9328">24717 9729 0,'0'0'15,"0"0"-15,0 0 0,0 0 0,0 0 16,-14 20-16,14-20 16,-24 20-16,24-20 0,-36 27 0,12-11 15,1-1-15,0-1 0,-6 1 16,2-2-16,3-1 0,5-3 0,2-2 15</inkml:trace>
  <inkml:trace contextRef="#ctx0" brushRef="#br0" timeOffset="402812.4895">24457 9934 0,'0'0'0,"0"0"15,0 0-15,4 28 0,-2-15 16,-2 5-16,-2 6 0,1 0 15,0 2-15,-1 8 0,0 1 16,0-4-16,0-2 0,0 3 16,1-4-16,0-7 0,0-4 0,0-3 15,0-3-15,0-2 0</inkml:trace>
  <inkml:trace contextRef="#ctx0" brushRef="#br0" timeOffset="403111.6177">24716 9994 0,'0'0'0,"7"-3"0,3-2 16,1 0-16,2-1 0,6 0 15,3 1-15,-1 0 0,0-1 0,-2 2 16,0-2-16,-1 3 0,-2 2 16,-1-1-16,-2 1 15,-3 2-15,-1 1 0,-6 5 0,-3 5 16,-2 3-16,-4 3 0,-4 2 15,-4 5-15,-3-1 0,0 0 16,-5 4-16,1-2 0,2-4 16,2-4-16,0-1 0,-1 1 15,-1-5-15,1-2 0,-2-1 16,0-4-16,2-2 0,2-2 0,-2-3 16,1-3-16,0-2 0,1-2 15,2 1-15,3 3 0,2-1 16</inkml:trace>
  <inkml:trace contextRef="#ctx0" brushRef="#br0" timeOffset="403275.9135">24679 10017 0,'0'0'0,"0"0"15,19 4-15,-19-4 0,28 11 0,-8-3 16,4 1-16,8 3 0,0 2 16,4 0-16,5 1 0,10 2 15,0-1-15,0 0 0,3-1 16,6 0-16,-4-4 0,-5-3 15,-5-2-15,-4-1 0,-11 0 0,-8-3 16</inkml:trace>
  <inkml:trace contextRef="#ctx0" brushRef="#br0" timeOffset="405795.5245">2340 10385 0,'0'0'16,"0"0"-16,0 0 0,21-7 0,-21 7 16,0 0-16,29-7 0,-17 5 15,1 1-15,3 0 0,4-1 16,-2 2-16,1 2 0,3-2 15,0 1-15,10 2 0,-1-1 16,1-1-16,3 0 0,1 0 16,0 1-16,11-1 0,4-1 15,-3 1-15,-4 2 0,16-1 16,3-1-16,-2 2 0,-4 1 0,15 0 16,2 0-16,-5-2 0,-4-2 15,16-1-15,2 0 0,-3 3 16,-6 2-16,38 1 0,-9-2 15,-10 0-15,-7-2 0,8 4 16,2 0-16,-5-2 0,-2-2 16,4 1-16,5 0 0,-7 2 15,-6-1-15,10-1 0,6-3 16,-7 4-16,-6 3 0,8 0 0,5-1 16,-7 0-16,-6-1 0,14 0 15,9 0-15,-11-1 0,-5-1 16,6 2-16,4 2 0,-7-3 15,-3 0-15,12-2 0,8 1 16,-8 0-16,-6-2 0,8 1 16,5 0-16,-8 3 0,-6 3 0,8-1 15,6-1-15,-9-3 0,-4-3 16,11 4-16,8-1 0,-9 0 16,-7-2-16,13 3 0,10 0 15,-13 1-15,-10 0 0,12-1 16,8 1-16,-11-1 0,-5 0 15,11-4-15,9-1 0,-12 3 16,-13 1-16,14-3 0,9-3 16,-15 0-16,-8 0 0,8 0 15,8 4-15,-11-2 0,-5-1 0,12-2 16,7-2-16,-12 6 0,-8 2 16,6-1-16,5 1 0,-9-3 15,-7-1-15,8-1 0,4-3 16,-9 3-16,-5 1 0,4 1 15,4-2-15,-10 3 0,-7 0 0,10-3 16,7-2-16,-10 1 16,-4 2-16,4-1 0,4 1 15,-10-1-15,-5 1 0,4-1 0,4-1 16,-5 3-16,-4 1 0,1 0 16,3 0-16,-5-6 0,-4-1 15,1 1-15,1 1 16,-9 3-16,-7 5 0,2-2 0,0 1 15,-6-2-15,-5-2 0,-2 2 16,1 0-16,-9 3 0,-5 1 0,-13-1 16,-7 0-16,-6-1 15</inkml:trace>
  <inkml:trace contextRef="#ctx0" brushRef="#br0" timeOffset="418477.5481">2709 9601 0,'0'0'0,"0"0"0,-30-1 15,17 1-15,-1 0 0,-6 1 0,-6 1 16,-6 1-16,0 2 0,-3 1 15,-6 1-15,-6 3 0,-1 2 16,1 3-16,0 3 0,-8 3 16,5-2-16,0 5 0,3 4 15,5-1-15,2-3 0,-2 8 0,5 2 16,8-1-16,6-3 0,8 6 16,5 6-16,4-7 0,8-4 15,13-1-15,12 1 0,4-7 16,5-3-16,17 0 0,11 1 15,6-2-15,5-3 0,23 0 16,10-5-16,46 5 0,-15-1 0,3-11 16,-2-4-16,-12-3 15,-11 0-15,3-7 0,4-4 16,-17-1-16,-9-1 0,1-3 16,5-1-16,-23-1 0,-10 1 0,-4-7 15,-2-3-15,-12-1 0,-8 0 16,-13-9-16,-8-6 0,-10 4 15,-10 2-15,-17-5 0,-12-2 16,-7 2-16,-4 2 0,-21-1 16,-17 0-16,-5 5 0,-6 3 0,-28 3 15,-21 3-15,2 8 16,0 6-16,-29 9 0,-20 7 16,56-1-16,40 1 0,28-1 0</inkml:trace>
  <inkml:trace contextRef="#ctx0" brushRef="#br0" timeOffset="438545.2078">3719 16606 0,'0'0'0,"0"0"0,0 0 0,0 0 15,0 0-15,0 0 0,0 0 16,-10-18-16,10 18 0,0 0 15,-26-8-15,26 8 0,-25-3 16,25 3-16,-30 0 0,15 2 0,-4-1 16,-2 5-16,-2 4 15,-2 0-15,-3 3 0,-7 5 16,-1 2-16,1 3 0,2 2 0,-4 7 16,1-1-16,8 1 0,4 1 15,10 6-15,11 1 0,5 0 16,6 1-16,13-2 0,6 1 15,5-3-15,3 0 0,20 4 16,7-1-16,-1-7 0,-1-6 0,10-1 16,2-5-16,-12-6 0,-7-5 15,21-10-15,-9-10 16,-14-5-16,-12-4 0,-9-16 0,-4-11 16,-11 2-16,-5 0 0,-13-5 15,-7-4-15,-11-2 0,-4 0 0,-14-8 16,-8-5-16,-4 13 15,-3 8-15,-21 1 0,-11 0 16,26 15-16,18 9 0,14 7 16</inkml:trace>
  <inkml:trace contextRef="#ctx0" brushRef="#br0" timeOffset="440678.7241">13169 12562 0,'0'0'0,"0"0"0,0 0 0,0 0 16,0 0-16,0 0 15,0 0-15,0 0 0,-32 6 16,32-6-16,-40 11 0,17-3 16,-1 1-16,-5 2 0,-2 3 0,-8 5 15,0 2-15,1 4 16,2 3-16,0 5 16,6-2-16,9-5 0,8-2 0,13-1 15,10-2-15,4-4 0,4-3 16,11-2-16,8-2 0,-2-5 15,0-3-15,4-6 0,2-3 16,-4-3-16,0-3 0,-5 2 16,-8 3-16,-6 2 0</inkml:trace>
  <inkml:trace contextRef="#ctx0" brushRef="#br0" timeOffset="440985.3565">13312 12569 0,'0'0'15,"0"0"-15,0 0 0,0 0 16,0 0-16,-1 23 0,1-23 15,-4 24-15,4-24 0,-8 38 16,1-12-16,0 2 0,-3 1 16,-2 2-16,-2-1 0,0 5 15,1-6-15,0 0 0,2-4 0,2-6 16,2-4-16,3-6 0,-1-2 16,3-6-16,2-3 0,2-7 15,2-6-15,1 0 0,2-1 0,2-6 16,0-5-16,4-6 15,0-1-15,0 2 16,1 2-16,-2 3 0,0 5 0,2 0 16,1 4-16,-1 5 0,0 4 0,1 2 15,2 2-15,-2 3 0,0 2 16,0 3-16,0 2 0,0 3 16,-2 3-16,-2-2 0,-2-2 15,-3-1-15</inkml:trace>
  <inkml:trace contextRef="#ctx0" brushRef="#br0" timeOffset="441379.5934">13535 12775 0,'0'0'16,"0"0"-16,0 0 0,20 11 15,-20-11-15,20 8 0,-6-4 16,4-2-16,1 0 0,2 0 16,1-1-16,2-1 0,0-2 0,6-3 15,-1-3-15,-2-1 16,-4-2-16,-4-3 16,-4-2-16,-4 0 0,-2 1 0,-6-1 15,-4 1-15,-7 1 0,-5 3 0,-7 1 16,-3 1-16,-3 6 15,-4 3-15,0 5 0,-1 3 16,2 5-16,-1 3 0,2 4 16,3 3-16,1 7 0,4 0 0,10 1 15,8 1-15,8-3 0,6-1 16,8-2-16,5-2 0,4-4 16,7-1-16,9-4 15,8-3-15,-13-2 0,-8-2 16,-6-2-16</inkml:trace>
  <inkml:trace contextRef="#ctx0" brushRef="#br0" timeOffset="441813.9727">14363 12798 0,'0'0'0,"0"0"16,0 0-16,0 0 0,-18-11 0,18 11 15,-22-8-15,8 5 16,-2 2-16,-2-1 0,-3 2 15,1 2-15,1 0 0,-6 3 16,-1 3-16,2 2 0,0 1 16,3 4-16,2 4 15,4-2-15,3 0 0,4 4 0,7 0 16,5-5-16,5-1 0,6-4 16,9-3-16,1-4 0,3-3 15,0-3-15,3-3 0,0-3 0,1-2 16,2-6-16,-2-2 0,-2-1 15,-3-1-15,2-7 16,0-3-16,-5 0 0,-3 0 0,-3-2 16,-3 0-16,-2 4 0,-2 2 15,-1 1-15,-1 6 0,-5 5 16,1 2-16,-3 4 0,0 3 16,-2 5-16,0 0 0,-3 8 15,1 2-15,-3 5 0,0 3 16,-3 6-16,-2 3 0,0 5 15,-1 3-15,0 1 0,1 2 0,1 4 16,3-1-16,4-9 0,3-5 16,3-5-16,3-3 0,-3-5 15,1-3-15,-2-2 0</inkml:trace>
  <inkml:trace contextRef="#ctx0" brushRef="#br0" timeOffset="441996.016">14849 12847 0,'0'0'0,"0"0"0,0 0 15,0 0-15,-10 26 0,10-26 16,-10 27-16,4-12 0,-1-1 0,0 0 16,2 0-1,0-3-15,2 0 0,0-3 0,1-1 16,-1 0-16</inkml:trace>
  <inkml:trace contextRef="#ctx0" brushRef="#br0" timeOffset="442159.17">14892 12585 0,'0'0'0,"0"0"0,0 0 16,0 0-16,0 0 0,10 26 15,-10-26-15,8 23 0,-8-23 0,10 22 16,-6-14-16,-1 0 0</inkml:trace>
  <inkml:trace contextRef="#ctx0" brushRef="#br0" timeOffset="442430.01">15312 12575 0,'0'0'0,"0"0"0,0 0 16,-4 25-16,4-25 0,-15 35 15,4-8-15,-1 2 0,-1 2 16,-6 11-16,0-1 0,3-4 16,3-4-16,-2 1 0,4-3 0,6-4 15,3-2-15,3-5 0,2-3 16,3-4-16,2-3 0,2-4 15,1-5-15,4-3 0,0-5 16,4-2-16,2-2 0,-5 2 16,-1 1-16,-4 3 0</inkml:trace>
  <inkml:trace contextRef="#ctx0" brushRef="#br0" timeOffset="442595.6787">15088 12778 0,'0'0'16,"0"0"-16,26-1 0,-26 1 15,41-1-15,-12 1 0,5 2 16,15-1-16,2 1 0,-8 0 16,-7-1-16,-5 0 0</inkml:trace>
  <inkml:trace contextRef="#ctx0" brushRef="#br0" timeOffset="443512.3561">16181 12579 0,'0'0'0,"0"0"0,0 0 15,0 0-15,0 0 0,0 0 16,0 0-16,-12 28 0,12-28 15,-21 29-15,6-10 0,0 3 16,-2 2-16,-4 4 0,-3 2 16,-6 11-16,2 0 0,-7 12 0,0 0 15,3-7-15,3-7 0,-2 1 16,4-6-16,6-6 0,4-7 16,2-5-16,3-4 15,2-6-15,3-5 0,3-8 16,3-3-16,0 0 0,0 2 0,0 3 15</inkml:trace>
  <inkml:trace contextRef="#ctx0" brushRef="#br0" timeOffset="443746.4032">16166 12628 0,'0'0'0,"0"0"0,0 0 16,15 23-16,-15-23 0,9 27 15,-5-7-15,0 4 0,1 3 0,0 11 16,0 2-16,-2 0 0,-1 1 16,0 5-16,1-3 0,-1-6 15,0-2-15,0 1 0,-1-5 16,-2-5-16,-2-5 0,-1-8 16,-2-4-16,1-5 0,-2-3 0,1 0 15,2-1-15,1 1 0</inkml:trace>
  <inkml:trace contextRef="#ctx0" brushRef="#br0" timeOffset="443897.445">15905 13001 0,'0'0'0,"0"0"0,0 0 0,0 0 16,0 0-16,35-9 0,-35 9 16,36-4-16,-13 2 0,3 1 15,5 0-15,1 0 16,2 0-16,8 1 0,-1-1 0,1 0 15,-8 1-15,-6 0 0</inkml:trace>
  <inkml:trace contextRef="#ctx0" brushRef="#br0" timeOffset="444213.1143">16987 12749 0,'0'0'0,"0"0"16,0 0-16,-3 30 0,0-16 0,-3 4 16,-4 4-16,-6 7 0,0 0 15,0 3-15,2 1 0,1 4 16,2-5-16,3-4 0,2-5 15,4-3-15,1-2 0,7-5 16,4-4-16,1-4 0,1-2 0,2-1 16,3-1-16,-2-3 0,-2-2 15,4-7-15,2-5 0,-4 2 16,-3 3-16,-2 2 0</inkml:trace>
  <inkml:trace contextRef="#ctx0" brushRef="#br0" timeOffset="444364.8767">16728 12896 0,'0'0'0,"0"0"0,0 0 15,27-5-15,-27 5 0,33 2 16,-11 0-16,5-2 0,3 0 0,11 1 16,5 1-16,-1 1 0,0 0 15,1 0-15,-8-1 0,-7 1 16</inkml:trace>
  <inkml:trace contextRef="#ctx0" brushRef="#br0" timeOffset="444696.0507">17249 12998 0,'0'0'0,"0"0"16,0 0-16,-16 17 0,9-6 0,1 3 15,1 1-15,2 1 0,0 0 16,8 5-16,5 0 15,3-3-15,3-4 0,5-4 16,5-2-16,0-3 0,2-3 0,5-4 16,-2-3-16,-4-3 15,-2-1-15,-6-5 0,-2-2 0,-6-4 16,-6-1-16,-7-1 16,-5 0-16,-10-3 0,-6 1 15,-1 6-15,-2 3 0,-6 2 16,0 5-16,4 3 0,1 3 0,4 5 15,2 3-15,5 1 16,3 0-16,10 2 0,8 1 16,2-4-16,4-1 0,-2-1 0,-2-1 15,-2-1-15</inkml:trace>
  <inkml:trace contextRef="#ctx0" brushRef="#br0" timeOffset="444946.3473">18126 12693 0,'0'0'15,"0"0"-15,0 0 0,0 0 0,0 0 16,-8 26-16,8-26 0,-12 35 16,4-11-16,-2 2 15,-1 4-15,0 0 0,1 0 0,-2 8 16,1 0-16,2-5 0,1-5 15,1 1-15,1-5 0,2-4 0,-1-6 16,1-4-16,-2-4 16,2-6-16,0-6 0,0 2 15,1 1-15,1 0 0</inkml:trace>
  <inkml:trace contextRef="#ctx0" brushRef="#br0" timeOffset="445379.2539">17961 12708 0,'0'0'0,"0"0"0,0 0 0,21-4 15,-21 4-15,32-1 0,-11 1 16,3 2-16,3 1 0,7 4 16,0 3-16,0 0 0,1 2 0,3 3 15,-3 2-15,-5 0 0,-6-2 16,-5 2-16,-6-1 16,-7-1-16,-6-1 0,-10-1 0,-8 0 15,-4-2-15,-4-2 0,-7 0 16,-6-2-16,-3-2 0,-2-3 15,-4 0-15,4 1 0,2-4 16,2-4-16,8 2 0,6 0 16,8-1-16,8 1 0,13 1 15,11 3-15,8-1 0,6 0 0,10 3 16,5 2-16,4 3 16,4 1-16,2 2 0,2 0 0,1 4 15,-6-1-15,-2 8 16,0 5-1,-15-2-15,-10-1 0,-13-4 0,-10-5 16,-9-3-16,-8-1 0,-6-4 16,-5-2-16,-8-1 0,-3 0 0,-4-4 15,-4-3-15,0 0 16,0-3-16,2-3 0,5-3 16,7-4-16,6-4 0,8-2 0,6-2 15,3 7 1,3 3-16,1 3 0</inkml:trace>
  <inkml:trace contextRef="#ctx0" brushRef="#br0" timeOffset="445662.3381">19306 12551 0,'0'0'0,"0"0"16,0 0-16,0 0 0,-14 25 0,14-25 15,-23 35-15,7-12 16,-1 4-16,-9 15 0,-1 5 0,-1-1 16,0-3-16,-5 11 15,2 0-15,0 1 0,5-7 0,1 0 16,3-6-16,4-8 0,4-5 15,6-7-15,5-7 0,1-4 16,0-3-16,0-2 0</inkml:trace>
  <inkml:trace contextRef="#ctx0" brushRef="#br0" timeOffset="445946.3227">19897 12700 0,'0'0'0,"0"0"16,0 0-16,0 0 0,0 0 0,-39 4 15,18 3-15,-1 1 0,-3 3 16,-2 4-16,-2 4 16,-7 7-16,0 0 0,-1 7 0,4 1 15,7-3-15,7-4 0,4 3 16,8-2-16,8-4 0,5-1 0,12-5 15,8-2-15,3-4 16,3-3-16,8-4 0,5-5 16,-2-2-16,-2-2 0,-5 1 15,-8 0-15,-9 2 0</inkml:trace>
  <inkml:trace contextRef="#ctx0" brushRef="#br0" timeOffset="446296.6514">20232 12715 0,'0'0'0,"0"0"0,0 0 0,0 0 0,-21 20 16,21-20-16,-25 29 15,12-10-15,0 1 0,-1 3 0,1 4 16,-3 3-16,1 0 0,1 3 16,3-4-16,2-6 0,1-5 15,3-3-15,0-4 0,3-3 16,0-4-16,2-4 0,3-6 15,1-3-15,-1-1 0,0-7 16,1-6-16,0 1 0,1 1 0,4-9 16,2-2-16,-1 5 0,0 4 15,1 4-15,1 4 16,0 2-16,1 2 0,1 5 0,1 1 16,0 5-16,-1 4 0,4 1 15,4 3-15,-4 2 0,-1 2 0,0 0 16,0 1-16,-3-2 15,0 2-15,-4-5 0,-2 0 16,-1-2 0</inkml:trace>
  <inkml:trace contextRef="#ctx0" brushRef="#br0" timeOffset="446662.5987">20175 12841 0,'0'0'15,"0"0"-15,0 0 0,0 0 0,0 0 16,34 10-16,-34-10 16,34 10-16,-13-5 0,5-1 15,2 1-15,1-1 0,1-1 0,9 0 16,2-1-16,-2-1 0,-3 0 16,3-2-16,-6-1 0,-6-1 15,-3-1-15,-7-2 16,-4-1-16,-4-2 0,-2-1 0,-5-3 15,-3-2-15,-3 3 0,-4 3 0,-8-3 16,-3 3-16,0 3 16,0 4-16,-5 3 15,-5 4-15,2 4 0,0 3 0,4 2 16,2 3-16,3 2 0,3 1 0,3 1 16,3 3-16,6-2 0,3-1 15,6 0-15,8 0 16,7-1-16,5-2 0,17 1 15,9-5-15,-11-3 0,-9-2 0,-7-2 16</inkml:trace>
  <inkml:trace contextRef="#ctx0" brushRef="#br0" timeOffset="447098.189">21339 12901 0,'0'0'0,"0"0"16,0 0-16,-22-16 0,10 10 0,-3 0 15,-3 2-15,-4 1 0,-3 1 16,-13 2 0,-3 3-16,0 5 0,2 4 15,5 2-15,4 3 0,-2 4 16,3 0-16,8-1 0,6 0 16,7-1-16,7-2 0,5-3 15,4-2-15,10-3 0,7-2 16,2-4-16,1-2 0,12-7 0,4-5 15,2-1-15,4-1 16,0-8-16,-1-7 0,-6 1 0,-5 1 16,1-8-16,-1-2 0,-5 0 15,-4 2-15,3-5 0,-3 3 16,-10 6-16,-8 6 0,-3 8 16,-2 3-16,-2 6 0,-2 3 0,-5 3 15,-4 2-15,-2 3 0,-1 3 16,-1 5-16,0 4 0,0 8 15,1 5-15,-1 4 0,0 2 16,0 1-16,1-1 0,3 3 16,1 3-16,4-5 0,2-4 15,4-3-15,5-3 0,0-3 0,0-4 16,3-6-16,2-5 16,-3 0-16,-2-4 0,-2 0 0</inkml:trace>
  <inkml:trace contextRef="#ctx0" brushRef="#br0" timeOffset="447296.0822">21949 12930 0,'0'0'0,"0"0"16,0 0-16,-9 23 0,9-23 0,-8 23 15,8-23-15,-11 35 0,6-16 16,-1 0-16,1 1 0,0-3 15,1 0-15,0-1 0,0-2 16,2-7-16,0-5 0,2-2 16,-2 3-16,2-3 0</inkml:trace>
  <inkml:trace contextRef="#ctx0" brushRef="#br0" timeOffset="447479.5493">21940 12582 0,'0'0'16,"0"0"-16,0 0 0,15 18 0,-15-18 15,14 18-15,-14-18 0,16 27 0,-5-13 16,-1-1 0,-2-1-16,0-2 0</inkml:trace>
  <inkml:trace contextRef="#ctx0" brushRef="#br0" timeOffset="447696.8416">22363 12845 0,'0'0'0,"-4"9"0,-3 5 16,-1 3-16,-3 3 0,-4 11 15,0 4-15,-1 4 0,3-2 0,5-4 16,5-3-1,5-4-15,5-4 0,3-5 0,3-3 16,1-5-16,2-2 0,3-5 16,3-4-16,-1-6 0,-2-3 15,-2 1-15,-4 3 0,-2 0 0</inkml:trace>
  <inkml:trace contextRef="#ctx0" brushRef="#br0" timeOffset="447863.1958">22137 12916 0,'0'0'16,"0"0"-16,0 0 0,27 2 15,-27-2-15,41 0 0,-14 0 16,4 0-16,4 1 0,15 1 16,4-1-16,-8 0 0,-7 0 0,-6 0 15</inkml:trace>
  <inkml:trace contextRef="#ctx0" brushRef="#br0" timeOffset="448112.3755">23501 12669 0,'0'0'0,"0"0"0,0 0 0,0 0 16,-22 15-16,22-15 0,-33 23 15,10-5-15,-2 4 0,-6 7 16,-5 5-16,-12 14 0,-2 6 16,-6 10-16,-4 8 0,11-11 15,6-7-15,1-4 0,8-10 16,6-4-16,10-8 0,10-11 16,4-5-16,8-10 0,5-6 0,-4 1 15,0 1-15,-2 0 0</inkml:trace>
  <inkml:trace contextRef="#ctx0" brushRef="#br0" timeOffset="448362.9908">23528 12639 0,'0'0'16,"0"0"-16,0 0 0,0 0 0,0 0 15,1 35-15,-3-15 0,-3 7 16,0 6-16,-2 5 0,-2 6 15,-1 11-15,0 1 0,-1 9 16,0-5-16,1 1 0,3-11 16,0-6-16,1-6 0,1-6 15,-1-6-15,2-5 0,1-7 16,-4-6-16,-2-5 0,0-7 16,0-5-16,1 1 0,1 3 0,3-1 15</inkml:trace>
  <inkml:trace contextRef="#ctx0" brushRef="#br0" timeOffset="448512.7366">23184 12965 0,'0'0'0,"0"0"0,0 0 0,0 0 15,0 0-15,0 0 0,33 0 16,-33 0-16,38-1 0,-12 1 16,2 0-16,4 0 0,2 1 0,12 2 15,0 1-15,-7-1 0,-6 0 16,-6-1-16</inkml:trace>
  <inkml:trace contextRef="#ctx0" brushRef="#br0" timeOffset="448963.2493">23996 12953 0,'0'0'0,"0"0"15,0 0-15,-5 19 0,5-19 0,-7 22 16,3-5-16,-2 0 0,1 2 16,-1-1-16,2 1 0,1-2 15,2-1-15,2 0 0,2-3 16,0-4-16,2-3 0,5-5 16,5-1-16,-1-5 15,3-1-15,-2-5 0,-1-4 0,1-2 16,-1-1-16,0-1 0,1 0 15,2-3-15,1 3 0,-5 2 16,-3 3-16,-2 5 0,-3 3 16,-1 7-16,-3 4 0,-2 2 15,-3 0-15,-1 6 0,-1 5 16,1 5-16,-1 3 0,2 0 16,1 0-16,2 4 15,3-1-15,2-6 0,3-6 0,3-2 16,3-4-16,0-2 0,0-1 15,1-7-15,-1-3 16,-1-2-16,-1-2 0,0-4 0,0-5 16,0-2-16,-1 0 0,1-8 15,1-5-15,-2 3 0,-1 3 0,-3 5 16,0 4-16,-2 2 16</inkml:trace>
  <inkml:trace contextRef="#ctx0" brushRef="#br0" timeOffset="449148.2685">24553 13090 0,'0'0'0,"0"0"0,0 0 16,-7 28-16,4-16 0,-3 3 15,0 2-15,-1 5 0,2-1 0,-1-4 16,3-3-16,1-3 15,1-3-15,-1-1 0,1-1 16,0-1-16</inkml:trace>
  <inkml:trace contextRef="#ctx0" brushRef="#br0" timeOffset="449308.087">24621 12858 0,'0'0'15,"0"0"-15,0 0 0,0 0 0,0 0 16,11 21-16,-11-21 0,10 18 16,-3-8-16,-2-2 0,1 0 15,-2-2-15</inkml:trace>
  <inkml:trace contextRef="#ctx0" brushRef="#br0" timeOffset="449497.8679">24874 12961 0,'0'0'0,"0"0"16,-6 19-16,1-5 0,-2 2 0,-3 10 15,-1 5-15,1-1 0,1 1 0,-1 3 16,2 0 0,1-6-16,2-3 0,0-4 0,3-3 15,1-5-15,1-5 0,0-1 16,0-2-16,0-1 0</inkml:trace>
  <inkml:trace contextRef="#ctx0" brushRef="#br0" timeOffset="449662.8261">24728 13049 0,'0'0'16,"0"0"-16,0 0 0,0 0 15,0 0-15,27 6 0,-27-6 0,31 6 16,-31-6-16,38 7 15,-17-4-15,2-1 0,3 0 16,-4-1-16,-4 0 0,-1 0 16</inkml:trace>
  <inkml:trace contextRef="#ctx0" brushRef="#br0" timeOffset="450048.2058">25141 12904 0,'0'0'0,"0"0"0,0 0 16,-8 28-16,3-15 0,-1 5 0,-3 3 15,-1 4-15,-2 3 0,-4 10 16,0-2-16,2-3 16,1-4-16,1-1 0,2-6 0,3-4 15,1-4-15,2-3 16,-1-4-16,4-4 0,2-6 0,3-2 15,0-4-15,3-4 0,3-3 16,1-3-16,2-2 0,2-3 16,1 1-16,0 5 15,2 4-15,3 7 0,2 2 16,-3 4-16,-2 2 0,-4 7 16,-2 4-16,-2 2 0,-2-1 15,-3 9-15,0 5 0,-2-2 16,-1-1-16,-1 1 0,-2 3 15,0-4-15,0-2 0,-2-1 0,-1-1 16,1-7-16,0-2 0,0-1 16,1-2-16,1-1 0</inkml:trace>
  <inkml:trace contextRef="#ctx0" brushRef="#br0" timeOffset="450315.9505">25588 12482 0,'0'0'0,"0"0"0,0 0 0,-1 29 16,1-29-16,-7 38 0,0-11 15,-3 4-15,-2 3 0,-5 11 16,1 0-16,-2 5 0,4-5 15,3-6-15,2-8 0,2-5 16,2-6-16,-1-1 0,2-5 0,0-7 16,2-3-16,1 0 15,0-1-15,0-1 0</inkml:trace>
  <inkml:trace contextRef="#ctx0" brushRef="#br0" timeOffset="450712.7319">25590 12483 0,'0'0'0,"0"0"16,0 0-16,27 1 0,-27-1 0,28 6 16,-11-1-16,2 2 0,1 0 15,5 6-15,0 2 16,-3 1-16,-1 1 0,-4-1 16,-4-3-16,-6 0 0,-7 2 15,-4-3-15,-2-1 0,-7-2 16,-6-1-16,-3-1 0,-3-1 0,-9 0 15,-2-2-15,2-1 0,2-1 16,-4-1-16,5 0 16,6-1-16,7-1 0,4 1 0,7 1 15,7-1-15,5 3 0,11 1 16,8 1-16,3 5 0,4 3 0,4 4 16,5 4-16,-2-4 15,-3 0-15,4 5 0,-5 0 16,-8-3-16,-5-2 0,-3 2 15,-7-3-15,-5-3 0,-1-1 0,-9-3 16,-3-3-16,-6 0 0,-5 1 16,-3-7-16,-6-2 0,-3-2 15,-6-1-15,-14-6 0,-9-5 16,14 4-16,10 2 0,7 3 16</inkml:trace>
  <inkml:trace contextRef="#ctx0" brushRef="#br0" timeOffset="460747.3615">5180 17118 0,'0'0'0,"0"0"0,0 0 0,0 0 16,0 0-16,0 0 0,0 0 15,0 0-15,0 0 0,0 0 16,0 0-16,0 0 0,0 0 0,0-27 15,0 27-15,0 0 16,0-27-16,0 27 0,0-36 16,0 16-16,0-1 0,0-3 15,0-3-15,0-1 0,0-1 0,0-12 16,0 0-16,0 0 0,-2 1 16,1-10-16,1 1 0,0 2 15,-2 4-15,1-9 0,1 2 16,0-2-16,0-1 0,0-4 15,1-2-15,1-11 0,-1 1 16,1-5-16,2-5 0,-2-10 16,-1 4-16,1-37 0,2 9 15,-1 11-15,-3 9 0,0 2 16,0 1-16,0 6 0,-2 3 0,1-1 16,-2-1-16,1 8 0,0 4 15,0 1-15,-2 1 0,1 7 16,0 5-16,-5 1 0,0 3 15,2 5-15,2 3 0,-1 6 16,1 3-16,-2 10 0,0 5 16,-2 2-16,-2-1 0,6 5 0,7 0 15,-7 3-15,-1-1 0,-3 3 16,-1 3-16,3 4 16,-3 0-16,-1 3 0,0 2 0,4-1 15,1-1-15,2 1 0</inkml:trace>
  <inkml:trace contextRef="#ctx0" brushRef="#br0" timeOffset="461148.0214">5317 13077 0,'0'0'0,"0"0"0,0 0 0,-7 19 15,7-19-15,-13 19 0,2-5 16,0-1-16,-1 0 0,2 1 15,-2 2-15,2-1 0,1-1 0,0 0 16,4-2-16,3-1 16,2-1-16,7 0 0,9-2 15,2-1-15,1-3 0,7-1 0,5 0 16,-1-2-16,2-1 0,9-3 16,4-1-16,-4-2 0,-3 0 0,0-1 15,0-1-15,-12 0 16,-5 0-16,-4 2 0,-4 1 15,-2 1-15</inkml:trace>
  <inkml:trace contextRef="#ctx0" brushRef="#br0" timeOffset="461330.6962">5485 13078 0,'0'0'0,"0"0"15,0 0-15,0 0 0,0 0 0,0 0 16,0 0-16,14 18 0,-14-18 15,7 25 1,-6-7-16,1 4 0,-1-1 0,-1 2 16,0 2-16,-1-2 0,1 1 15,-2 2-15,1-4 0,1-3 16</inkml:trace>
  <inkml:trace contextRef="#ctx0" brushRef="#br0" timeOffset="461485.3202">5221 13504 0,'0'0'16,"0"0"-16,0 0 0,0 0 0,32 3 16,-32-3-16,39-3 0,-15 1 15,5-1-15,2 1 0,4-2 16,9 0-16,0 1 0,-1-1 16,0-1-16,-1 1 0,-7 0 0,-5 1 15</inkml:trace>
  <inkml:trace contextRef="#ctx0" brushRef="#br0" timeOffset="461664.2128">5400 13586 0,'0'0'0,"0"0"0,0 0 0,-20 20 15,12-10-15,-1 1 16,-1 3-16,2-2 0,-2-3 15,0 0-15,2-3 0,-1 2 16,2-1-16,0-2 0</inkml:trace>
  <inkml:trace contextRef="#ctx0" brushRef="#br0" timeOffset="461830.9371">5524 13618 0,'0'0'0,"0"0"15,0 0-15,17 12 0,-17-12 0,20 12 16,-6-6-16,-2-1 16,1 0-16,4-4 0,2-3 15,-1-2-15,-1-2 0,2-1 16,-4 2-16,-2 0 0</inkml:trace>
  <inkml:trace contextRef="#ctx0" brushRef="#br0" timeOffset="462065.9665">5845 13044 0,'0'0'0,"0"0"0,0 0 16,0 0-16,0 0 0,1 34 16,-1-34-16,10 28 15,-10-28-15,21 30 0,-9-16 0,4-3 16,1-2-16,2-1 15,1-2-15,5 1 0,1-2 16,-3-3-16,-2-2 0,-1-2 0,1-3 16,-6-1-16,0-1 0,-1 2 15,-4 0-15,-2 1 0</inkml:trace>
  <inkml:trace contextRef="#ctx0" brushRef="#br0" timeOffset="462397.3016">6040 13003 0,'0'0'0,"0"0"0,0 0 15,0 0-15,0 0 0,-7 20 16,7-20-16,-8 28 0,5-11 0,-1 2 16,1 2-16,0 1 15,-1 1-15,1-1 0,0 0 16,-1 3-16,1-1 0,-1-4 0,-1 0 16,-1-5-16,0-2 0,1-6 15,-2-4-15,-1 0 0,-4-1 16,-1 0-16,0 0 0,1-2 15,2 0-15,1 0 0,1-1 16,2 0-16,1 1 0,0 0 16,4 0-16,1 0 0,1 1 15,7 1-15,8 1 0,-3 0 16,3 0-16,6-3 0,1-2 0,4 2 16,0 2-16,1-4 15,2-1-15,-4 1 0,-1-1 0,0-1 16,1 0-16,-8 0 0,-2 1 15,-3 1-15</inkml:trace>
  <inkml:trace contextRef="#ctx0" brushRef="#br0" timeOffset="462648.0852">6016 13344 0,'0'0'16,"0"0"-16,0 0 0,-21 18 0,12-9 16,-6 1-16,-2 2 15,2 0-15,-2 0 0,-1 1 16,0-1-16,3-2 0,0 0 0,3-3 15,0-3-15,5-3 0,4-2 16,3 1-16,0 0 0,2-2 16,2 1-16,-1 1 0,3-1 15,1 1-15,5 1 0,0 1 16,5 1-16,2 2 0,-3 0 16,5 1-16,2 1 0,0-1 15,1 1-15,-2-2 0,-1 0 16,0-3-16,-3-2 0,-3 2 0,-1-2 15,-4 1-15</inkml:trace>
  <inkml:trace contextRef="#ctx0" brushRef="#br0" timeOffset="463013.9042">5717 13561 0,'0'0'0,"0"0"16,0 0-16,0 0 0,-13 23 0,13-23 16,0 0-16,-8 22 0,7-16 0,1 0 15,0 0-15,0-3 16,4-1-16,0-1 0,4-2 0,2-1 16,1 1-16,1-2 15,1-2-15,1 0 0,2-1 0,0-2 16,3 0-16,1 0 0,1 0 15,2 1-15,-1 1 0,-1 2 16,-1 1-16,-1 3 0,-1 2 16,-2 0-16,-3 3 0,-1 2 15,-4 2-15,-2 1 0,-1 0 16,-4 4-16,-2 2 0,-2 2 16,-3 2-16,-1-3 0,1-1 0,-3-2 15,0-2-15,-3-3 0,-2-4 16,2 0-16,2-1 0,1 0 15</inkml:trace>
  <inkml:trace contextRef="#ctx0" brushRef="#br0" timeOffset="463199.5947">5908 13559 0,'0'0'16,"0"0"-16,0 0 0,0 0 0,-7 28 15,7-28-15,-10 29 0,4-11 16,-3 2-16,0 0 0,-2 2 15,-1-1-15,-1 0 0,-5 2 16,2-2-16,0-3 0,3-3 0,-1-4 16,3-3-1,-1-6-15,3-3 0,1 1 0,1-1 16,2 1-16</inkml:trace>
  <inkml:trace contextRef="#ctx0" brushRef="#br0" timeOffset="463363.3377">6002 13833 0,'0'0'0,"0"0"16,0 0-16,20 16 0,-9-10 15,2 2-15,-1-1 0,1 0 16,-3 0-16,0 0 0,-1-2 16,-1-1-16,-3-1 0,1-1 15,-2 1-15,0-2 0</inkml:trace>
  <inkml:trace contextRef="#ctx0" brushRef="#br0" timeOffset="464632.8736">6539 12980 0,'0'0'0,"0"0"16,0 0-16,0 0 0,0 0 0,0 0 16,0 0-16,7 29 0,-7-29 15,7 20-15,-7-20 0,12 24 16,-12-24-16,12 20 0,-6-11 15,-2-2-15</inkml:trace>
  <inkml:trace contextRef="#ctx0" brushRef="#br0" timeOffset="464897.9788">6808 13047 0,'0'0'0,"0"0"15,0 0-15,-25 14 0,25-14 16,-29 15-16,10-4 0,-3-1 15,-2 1-15,-8 3 16,0 0-16,3 0 0,1-2 0,6-2 16,4-2-16,0 1 0,6-4 0,7 0 15,7-1 1,4-1-16,5-1 0,7 0 0,5-1 16,3-1-16,4-1 0,8-1 15,-4 0-15,-2-1 0,-5 1 0,-3-2 16,-5 0-16,-3 1 15,-3 0-15,-2 1 0</inkml:trace>
  <inkml:trace contextRef="#ctx0" brushRef="#br0" timeOffset="465080.8454">6286 13347 0,'0'0'0,"0"0"16,0 0-16,32 3 0,-10-2 0,6-1 15,7 0 1,4 0-16,6-1 0,7-1 16,-5 0-16,10 0 0,-3 2 15,-2-1-15,-11-1 0,-9 2 0</inkml:trace>
  <inkml:trace contextRef="#ctx0" brushRef="#br0" timeOffset="465281.3246">6567 13271 0,'0'0'0,"0"0"0,0 0 16,0 0-16,8 25 0,-8-25 0,6 21 16,-6-21-16,6 27 0,-4-14 15,2 2-15,-4-2 0,0-1 16,-4-3-16,1-2 0,0-1 15,1-1-15,-1 0 0</inkml:trace>
  <inkml:trace contextRef="#ctx0" brushRef="#br0" timeOffset="465448.3132">6249 13446 0,'0'0'0,"0"0"16,0 0-16,0 0 15,0 0-15,32 3 0,-32-3 0,39 5 16,-14-4-16,5 1 0,7-2 15,1 0-15,3 1 0,11 0 16,1 0-16,6 0 0,-1-1 0,-5 0 16,-5-3-16,-1 2 15,-12-1-15,-6 1 0</inkml:trace>
  <inkml:trace contextRef="#ctx0" brushRef="#br0" timeOffset="465649.4487">6379 13571 0,'0'0'0,"0"0"16,31 1-16,-12-1 0,6 1 0,10-1 16,7-1-16,1 0 0,1-1 15,11 0-15,4-1 0,2-2 16,-8 1-16,-6-7 0,-6-3 15,-3 2-15,-9 2 0,-10 3 16</inkml:trace>
  <inkml:trace contextRef="#ctx0" brushRef="#br0" timeOffset="465865.3888">6651 13443 0,'0'0'0,"0"0"15,0 0-15,-1 30 0,1-30 0,-3 34 16,-3-12-16,0 4 0,-3 2 0,-6 8 16,0-1-16,-3-3 0,2-3 15,-4 3-15,1-4 0,0-4 16,-3-5-16,4-5 0,0-5 16,4-2-16,3-1 0,2-1 15</inkml:trace>
  <inkml:trace contextRef="#ctx0" brushRef="#br0" timeOffset="466031.2437">6665 13711 0,'0'0'16,"8"7"-16,6 2 0,0 1 0,1 2 16,1 0-16,-4-1 0,10 8 15,5 4 1,-1-3-16,-2-4 0,1 0 0,-3-3 15,-4-2-15,-4-3 0,-2-1 16</inkml:trace>
  <inkml:trace contextRef="#ctx0" brushRef="#br0" timeOffset="466245.2457">7403 13480 0,'0'0'16,"0"0"-16,0 0 0,0 0 0,0 0 16,21 18-16,-21-18 0,0 0 15,10 18-15,-10-18 0,4 12 16,-2-7-16</inkml:trace>
  <inkml:trace contextRef="#ctx0" brushRef="#br0" timeOffset="466447.9507">7457 13812 0,'0'0'0,"0"0"0,0 0 0,0 0 16,4 25-16,-4-15 0,-1 2 15,-1-1-15,-2-1 0,-3 1 16,-2-1-16,-1-2 0,-1-2 16,-1-3-16,-1-3 0,1-2 0,2 2 15,1-1-15</inkml:trace>
  <inkml:trace contextRef="#ctx0" brushRef="#br0" timeOffset="466670.2648">7745 13335 0,'0'0'0,"0"0"0,0 0 16,5 21-16,-5-21 0,6 24 0,-5-8 15,0-1-15,0 0 0,0 0 16,0 1-16,0-2 0,0 0 15,1 1-15,-1-4 0,-1-4 16,0-2-16,0-1 0,0-1 16,0 1-16</inkml:trace>
  <inkml:trace contextRef="#ctx0" brushRef="#br0" timeOffset="466931.5115">7939 13192 0,'0'0'0,"0"0"0,0 0 16,9 28-16,-9-28 0,8 31 0,-3-9 15,-2 5-15,0 2 0,-3 18 16,0 7 0,0 2-16,-3 1 0,0 2 0,0-8 15,-3 3-15,0-7 0,0-7 16,-2-8-16,0-5 0,2-4 15,-3-5-15,0-4 0,-3-4 16,-2-5-16,0-4 0,3-3 0,4 1 16,1-1-16,2 2 0</inkml:trace>
  <inkml:trace contextRef="#ctx0" brushRef="#br0" timeOffset="467231.5917">8210 13356 0,'0'0'0,"0"0"16,0 0-16,25-5 0,-11 4 0,0-1 15,5 1-15,-2 1 0,2 1 16,2 2-16,2 0 16,-1 0-16,0 1 0,-1 2 0,-1 3 15,-3 0-15,-3 1 0,-2 4 16,-1 4-16,-3 2 0,-4 2 15,-2 8-15,-3 4 0,0-1 16,0-2-16,-2-1 0,-3 0 16,0-6-16,-1-4 0,0-2 15,1-4-15,-2-2 0,0-2 0,0-5 16,-2-3-16,-1 0 0,-3-4 16,3 2-16,2 0 0,3 0 15</inkml:trace>
  <inkml:trace contextRef="#ctx0" brushRef="#br0" timeOffset="467398.2917">8134 13546 0,'0'0'15,"0"0"-15,0 0 0,0 0 0,30 3 16,-30-3-16,32 2 16,-32-2-16,38 1 0,-16-1 0,3 2 15,-2-2-15,0 1 0,5-2 16,1-1-16,-5 1 0,-3 0 0,-3-1 15</inkml:trace>
  <inkml:trace contextRef="#ctx0" brushRef="#br0" timeOffset="467547.827">8255 13777 0,'0'0'0,"0"0"0,0 0 0,28 0 15,-14-2-15,5-1 0,3-3 16,3-2-16,3 0 0,2-2 16,-5 2-16,-4 1 0</inkml:trace>
  <inkml:trace contextRef="#ctx0" brushRef="#br0" timeOffset="467914.9348">8706 13416 0,'0'0'0,"0"0"15,0 0-15,0 0 0,0 0 0,34 5 16,-34-5-16,32 1 0,-32-1 16,37 1-16,-18-1 15,1 1-15,-1 0 0,1 1 0,0 1 16,-3 1-16,-1 1 0,-1 2 15,-4 1-15,-5 1 0,-5 3 16,-7 9-16,-5 4 16,0 0-16,0 1 0,1-1 15,0 1-15,1 3 0,1-4 0,2-2 16,3-4-16,3-1 16,2-1-16,5-5 0,3-3 15,5-4-15,6-2 0,2-4 0,3-2 16,0-5-16,3-5 0,1-5 15,1-4-15,-5 4 0,-5 4 16,-5 1-16</inkml:trace>
  <inkml:trace contextRef="#ctx0" brushRef="#br0" timeOffset="468247.9066">9117 13470 0,'0'0'15,"0"0"-15,0 0 0,0 0 16,0 0-16,0 0 0,0 0 15,27-1-15,-27 1 0,31-3 16,-31 3-16,44-4 0,-20 1 16,0 1-16,2 0 0,-1 1 0,0-2 15,5 2-15,-2 1 16,-4 2-16,-4 1 0,-3 2 16,-1 1-16,-4 5 0,-2 2 0,-4 7 15,-2 4-15,-4 4 16,-2 3-16,-4 10 0,-2 2 0,0 0 15,-2-2-15,-1 3 0,2-6 16,0-6-16,0-5 0,1-4 16,2-1-16,0-6 0,1-3 15,-3-4-15,0-4 0,1-6 16,-2-5-16,-2-5 0,-1-4 16,-3-9-16,0-5 0,3 5 15,2 6-15,2 2 0</inkml:trace>
  <inkml:trace contextRef="#ctx0" brushRef="#br0" timeOffset="468481.7892">9326 13190 0,'0'0'0,"0"0"16,0 0-16,0 0 0,16 21 0,-16-21 16,6 33-16,-5-8 0,-2 3 15,-4 9-15,-2 7 16,-3 17-16,-1 2 0,-4 18 0,0 0 15,-2 5-15,4-9 0,-5 1 16,0-11-16,-3-3 0,0-11 16,2-9-16,1-7 0,4-11 15,2-6-15,1-9 0,1-9 16,3-6-16,3-5 0,3-13 16,2-8-16,-1 9 0,0 5 0,0 4 15</inkml:trace>
  <inkml:trace contextRef="#ctx0" brushRef="#br0" timeOffset="468697.8134">10102 13341 0,'0'0'0,"0"0"15,0 0-15,30 4 0,-19-2 0,1 1 16,1 0-16,1-1 0,2 0 16,-2 0-16,0 1 0,-1 0 15,-4 0-15,1 0 0,-1-1 16,-1 1-16</inkml:trace>
  <inkml:trace contextRef="#ctx0" brushRef="#br0" timeOffset="468914.8952">9791 13582 0,'0'0'0,"0"0"0,0 0 15,30 1-15,-30-1 0,35 0 16,-7-1-16,2-2 0,3 0 0,13-1 16,0 0-16,-1 0 15,-2 0-15,6 1 0,-5 1 16,-6-2-16,-3 0 0,-3-2 0,-8 3 15,-9-3-15,-6-1 0,-3 2 16,-2 1-16,-1 2 0</inkml:trace>
  <inkml:trace contextRef="#ctx0" brushRef="#br0" timeOffset="469181.6695">10191 13498 0,'0'0'0,"0"0"15,0 0-15,6 23 0,-6-23 0,3 26 16,-2-6-16,-1 3 0,-1 3 0,-1 9 16,0-1-16,-2 1 0,1-1 15,0-4-15,-1-3 0,0 2 16,-1-4-16,1-1 16,0-5-16,0-2 0,2-5 0,-1-1 15,0-2-15,-2-4 0,1 1 0,-3-5 16,-1-4-16,1 0 15,-1-1-15,-1-8 0,0-5 16,2-5-16,0-3 0,1 4 0,1 2 16,1 3-16</inkml:trace>
  <inkml:trace contextRef="#ctx0" brushRef="#br0" timeOffset="483366.124">13690 17342 0,'0'0'0,"0"0"16,0 0-16,0 0 0,0 0 0,0 0 15,0 0-15,0 0 0,0 0 16,0 0-16,0 0 0,0 0 16,0 0-16,0 0 0,0 0 15,0 0-15,0 0 0,0 0 0,0 0 16,0 0-16,0 0 0,0 0 15,-25-2-15,25 2 0,0 0 16,0 0-16,-28 1 0,28-1 16,0 0-16,-27 4 0,27-4 15,-20 2-15,10 0 0,0-2 16,-1 0-16,0-1 0,0 1 0,-1 0 16,0 2-16,-1 0 15,-1 0-15,0-1 0,0 1 16,-1-1-16,0 0 0,0-1 0,-1-1 15,0 1-15,0 1 0,-2 1 16,0 0-16,-1 0 0,-1-1 16,-4 0-16,0 1 0,-2 1 15,1-1-15,0 1 0,-1 0 16,2 0-16,0-2 0,-2 0 16,0 0-16,1 0 0,0 0 15,1 1-15,-1-2 0,0 0 16,1 0-16,-6 0 0,1 0 15,0-1-15,1-1 0,1 0 0,0 0 16,0 0-16,-1 1 0,1-2 16,-1 1-16,2 0 0,-1-1 15,0 2-15,-2-1 0,1 1 16,1-1-16,-1 0 0,1 1 16,-1-1-16,2-1 0,-2 1 15,1-1-15,0 2 0,1 2 0,-2-1 16,-1 1-16,2-2 0,0-2 15,0 3-15,-1 3 0,1-1 16,0 0-16,0-1 0,-1-3 16,2 3-16,0 1 0,-1 1 15,-2 0-15,2-3 0,1-1 0,0 1 16,0 1-16,1 1 16,0 0-16,-2 0 0,1-1 15,0 0-15,2 0 0,0 0 16,0 0-16,0-1 0,2 0 0,-1 0 15,0 0-15,1-1 0,1 1 16,-1 0-16,-1-1 0,1 1 16,1-2-16,-1-1 0,0-1 15,1 1-15,0 1 0,-1-2 16,0 0-16,3 1 0,5 0 0,2 0 16</inkml:trace>
  <inkml:trace contextRef="#ctx0" brushRef="#br0" timeOffset="490099.7263">22604 17522 0,'0'0'0,"0"0"0,0 0 15,0 0-15,0 0 0,0 0 16,0 0-16,0 0 0,0 0 0,0 0 16,0 0-16,0 0 0,0 0 15,-25-8-15,25 8 16,0 0-16,0 0 0,-24-6 0,24 6 16,0 0-16,-24-4 0,24 4 15,-22-1-15,11 1 0,0 1 16,-1-1-16,-1-1 0,-1 0 15,1 1-15,-1 0 0,-2 2 16,1 0-16,-1 0 0,-1 1 16,-2-1-16,1-1 0,1 0 0,-2 0 15,-1 2-15,-4 1 0,1-1 16,-1 1-16,-2-1 16,3 0-16,1-1 0,-2 1 15,-2 1-15,1-1 0,0 1 0,-2 0 16,1-1-16,-1 1 0,1-1 15,-7 2-15,-1 0 0,3-1 16,2 0-16,-2 0 0,-2 0 16,1-2-16,1 0 0,0-1 15,-1 0-15,2 0 0,-1 1 0,-7-1 16,1 1-16,7-2 0,1 0 16,-7-2-16,-2 0 15,3 0-15,1 1 0,-2-1 0,-3 1 16,3-1-16,1 1 0,-2-2 15,-2 1-15,3 0 0,3 2 0,-5 0 16,-2-1-16,1 1 16,4 0-16,-10 0 0,-4-2 15,6 2-15,4 0 0,-5-1 0,-2 1 16,3-1-16,2 1 0,-3-2 16,-3-1-16,3 1 0,3 0 15,-3-1-15,-3 0 0,3 1 16,2 1-16,-8 0 0,-2 0 15,2 0-15,2 2 0,-3-2 16,-2 0-16,6 0 0,3 0 0,-5 1 16,-2 0-16,4-3 0,2 0 15,-8 1-15,-4 0 16,3-2-16,3 0 0,-6-1 0,17 2 16,12 1-16</inkml:trace>
  <inkml:trace contextRef="#ctx0" brushRef="#br0" timeOffset="493685.7476">28351 17398 0,'0'0'0,"0"0"16,0 0-16,0 0 0,0 0 0,0 0 15,0 0-15,0 0 0,0 0 16,0 0-16,0 0 0,0 0 15,0 0-15,0 0 0,0 0 16,0 0-16,-20-3 0,20 3 16,0 0-16,-25-4 0,25 4 15,-21-4-15,21 4 0,-25-6 0,25 6 16,-26-2-16,9 1 16,1 0-16,-1 0 0,0-1 15,-2-2-15,0 2 0,1 0 0,-9 1 16,-2-1-16,2 0 0,-1 0 15,0-1-15,-3 1 0,1-1 16,0 1-16,-7 0 0,-2 0 16,2-1-16,-1-1 0,1 3 15,-2 2-15,2 1 0,-1 0 0,-8 1 16,-2 0-16,4 0 16,4-2-16,-2-1 0,0 0 15,1 2-15,2 0 0,-1 0 0,-2 0 16,2 0-16,1-1 0,-6 1 15,1-2-15,2 2 0,3 1 0,-3-1 16,0 0-16,1-1 0,2 0 16,11 0-16,6-1 15,5 1-15</inkml:trace>
  <inkml:trace contextRef="#ctx0" brushRef="#br0" timeOffset="510168.5522">10532 11672 0,'0'0'16,"0"0"-16,0 0 0,0 0 16,0 0-16,0 0 0,0 0 15,0 0-15,-2-19 0,2 19 0,0 0 16,0 0-16,0 0 0,0 0 16,0 0-16,0 0 0,0 0 15,0 0-15,0 0 16,0 0-16,0 0 0,0 0 15,0 0-15,0 0 0,22 2 0,-22-2 16,0 0-16,22 2 0,-22-2 0,23 2 16,-23-2-1,23 2-15,-12 0 0,0 0 0,1 0 16,0 0-16,1 1 0,2 0 0,0 0 16,1-1-16,-1 2 0,1 0 15,0-2-15,2 2 16,2-1-16,5 1 0,1 0 15,0-1-15,-2 0 0,0-1 0,2 0 16,0-1-16,2 0 0,-2 0 16,1-1-16,-1 1 0,0-1 15,9 0-15,-1 0 0,-2 1 16,-2 0-16,0-1 0,2 0 16,-1 0-16,0-1 0,0 0 15,1 1-15,0 0 0,1 0 0,0 1 16,1 0-16,2-1 0,0 0 15,4 0-15,-3 0 16,2 0-16,0-2 0,0 4 0,-2 0 16,-1 0-16,-2-2 0,2 1 15,3 1-15,-3-1 0,0-1 16,1 3-16,3 1 0,-4-3 16,-2-1-16,4-1 0,3 0 15,-5 0-15,-2 2 0,10 0 16,3 2-16,-7-3 0,-2-2 0,3 1 15,2-1-15,-4 2 16,-1 1-16,1-1 0,3-2 16,-2 2-16,-3 0 0,1 0 0,-1-1 15,1 1-15,1 0 0,-1 1 16,1 1-16,-1-2 0,2-2 16,2 1-16,1-2 0,-2 2 15,-3 1-15,1-1 0,-1 0 16,1 0-16,0 1 0,-2 0 15,1 0-15,-2 1 0,-1-1 16,-1-1-16,1-2 0,1 2 0,3 1 16,-3-1-16,-1 0 0,0 0 15,1 0-15,-1-1 0,1-1 16,-1 1-16,-3-2 0,2 4 16,3 3-16,-3-4 0,-3-2 15,1-1-15,1 0 0,-1 0 16,-1 1-16,0 1 0,1 0 15,1 1-15,0 1 0,-1-2 16,-2 0-16,-5 0 0,1 1 0,2-1 16,4-2-16,-1 1 0,-1 1 15,1-1-15,1 0 0,-3 0 16,-1-2-16,1 1 0,-1 3 16,2-1-16,1 0 0,-2 2 15,-2 0-15,0 0 0,-1 0 16,2 0-16,0 2 15,0-4-15,-3 1 0,1 0 0,-1 1 16,1 1-16,1 3 0,-1-3 16,1-1-16,-3-1 0,-1-3 0,4 3 15,2 1-15,-1 0 0,-3 0 16,1-1-16,-2 0 0,2 1 16,3 2-16,-1-2 0,-1 0 15,0 1-15,-1 2 0,3-3 16,1 0-16,-2-2 0,-1 1 0,-1 0 15,0 0-15,0 1 0,2 1 16,-2-1-16,0-2 16,0-1-16,-1 1 0,3 0 0,2 0 15,-3 1-15,0-1 0,-2 0 16,1 1-16,-4 1 0,2 1 16,4-1-16,1-1 0,-5 1 15,0 1-15,2-2 0,0-1 16,1 1-16,-2-1 0,4 1 15,-2 0-15,-2 0 0,0 1 0,1 0 16,2 0 0,-2 0-16,0 1 0,5 2 0,1 1 15,-4-5-15,-1-2 0,-1 1 16,-1 2-16,-2 0 0,0 0 0,5 0 16,1-1-16,-1 1 0,-1 2 15,-2-2-15,1-2 0,-3-1 16,1 0-16,2 3 0,-1 1 15,-1-1-15,0-1 0,6 0 16,0-2-16,-4 2 0,-1 1 0,-2 0 16,3 1-16,-1-1 15,-2 0-15,4 0 0,-1 0 16,-5 2-16,0 0 0,3 0 16,1-1-16,-1-1 0,0 0 0,-2 2 15,0-1-15,1 0 0,2 0 16,1 0-16,0 0 0,-2 0 15,-1 1-15,3 0 16,1 2-16,1-3 0,-2 0 0,0-2 16,-2 0-16,1 1 0,1 2 0,1 0 15,2-2-15,-3 0 0,0-3 16,0 4-16,2 3 0,-1-2 16,2-1-16,-1 1 15,-2-1-15,0 2 0,0-2 0,7 0 16,1-2-16,-3 0 0,-4-1 15,2 2-15,2 3 0,-1-2 16,-2-1-16,-1 0 0,-2 0 16,-2 2-16,3-1 0,4 1 15,0-2-15,-2-1 0,-3-1 0,4 3 16,2 1-16,-1 0 0,-2-1 16,0 1-16,-2-1 0,3 0 15,1 0-15,-1-1 0,0 0 16,-1 1-16,-3 2 0,3-1 15,1-1-15,0 0 0,-1-1 0,0 3 16,2 1 0,-1-4-16,3 1 0,-4 0 15,-1 1-15,6 0 0,1 2 16,-2-2-16,-2-1 0,1 1 0,0 0 16,-3-1-16,-1-1 0,1 1 15,2 0-15,-1 1 0,-3 1 16,5 0-16,4-2 0,-4 1 15,-4 0-15,4-1 0,2 0 16,-2-1-16,-2 1 0,1 0 16,-1 2-16,-2-2 0,1-1 0,2 1 15,3 0-15,-4 1 0,-1 0 16,3 1-16,4 0 16,-5-2-16,-4-1 0,3-1 0,1-1 15,1 1-15,0 2 0,-1 0 16,1-1-16,0 1 0,-1-1 15,1 1-15,1-1 16,-4 2-16,-2-1 0,5-1 0,4-1 16,-4 1-16,-5 0 0,3-2 15,2-1-15,-1 2 0,-1 3 0,1 0 16,-1 1-16,-2-2 0,-1-2 16,3 0-16,4 1 15,-4 0-15,-3 1 0,2-2 0,5-3 16,-3 2-16,-2 1 0,-2 2 15,1 2-15,-4-2 0,-1 1 16,5-2-16,4-2 0,-3 1 16,-4 1-16,4 0 0,1 0 15,-1 0-15,-3 1 0,1 1 16,-1 0-16,0-1 0,1-3 0,2 2 16,3 0-16,-4 0 0,-5 2 15,4-2-15,4-2 0,-1 2 16,-3 0-16,0 0 0,1 0 15,-2 0-15,2 0 0,1 0 16,2 0-16,-4 1 0,-4 2 0,4-2 16,4-3-16,-3 1 0,0-1 15,-2 2-15,2 0 16,-3 0-16,0 0 0,4-1 16,3 1-16,-5-2 0,-4 2 0,3 0 15,3 0-15,-2-1 0,1 0 16,-2 1-16,1-1 0,-2 1 15,-1 1-15,4 0 0,2 0 16,-3-1-16,-3 2 0,4-2 16,4 0-16,-3 0 0,-3-2 0,2 2 15,0 0-15,-1 0 0,-3 2 16,4-2-16,5 1 16,-4-1-16,-3 0 0,3 0 0,3 1 15,-4 1-15,-2-1 0,3 1 16,1 0-16,-3-2 0,1-2 15,2 0-15,4 1 0,-4 0 16,-5 1-16,4-1 0,3 0 16,-3 2-16,0 1 0,0-1 15,0 0-15,0-2 0,-2-1 0,3 0 16,1 2-16,-5 1 0,-3 3 16,5-3-16,2-3 0,0 0 15,0 0-15,-2 1 0,1 1 16,-3 0-16,-1-2 0,5 2 15,3 2-15,-3-1 0,-4-1 0,4 0 16,4 0-16,-3-1 0,-3 1 16,2 1-16,-1 1 15,1-1-15,-1-1 0,0 0 16,1 0-16,-3 0 0,-1 2 0,3-2 16,4-1-16,-3 0 0,-4 1 15,4 0-15,2-1 0,-5 0 16,-1 0-16,0 1 0,0-1 15,-2 2-15,-3 0 0,5-1 16,2-1-16,-2 0 0,0-1 0,-3 4 16,-1-1-16,-4 1 0,-2-1 15,1-2-15,2-1 16,-5-1-16,-1 1 0,-2-1 16,-1 1-16,-1 1 0,-3 0 0,0-1 15,-2 2-15,-1-1 0,0 1 16,-2 0-16,-1-2 0,1 2 15,-3 0-15,-4-1 0,-3-3 16,4 1-16,0 2 0,2-1 0</inkml:trace>
  <inkml:trace contextRef="#ctx0" brushRef="#br0" timeOffset="511951.8998">16332 11768 0,'0'0'0,"0"0"16,0 0-16,-22-4 0,12 1 15,-1 0-15,-2 0 0,-1-1 16,1 1-16,-2-2 0,-3-2 15,-4-1-15,1-1 0,0 1 16,1 1-16,2-2 0,0 1 16,-1 0-16,-1 1 0,0 0 0,1 1 15,0-2-15,0 1 16,2 1-16,0 0 0,0 0 0,1 1 16,-1 2-16,0 0 0,-2 0 15,0-2-15,0 0 0,2 0 16,0 0-16,1-1 0,0 2 15,1 0-15,-2-5 0,0 0 16,-1-1-16,2 0 0,-1-2 16,0-2-16,2-1 0,2 0 0,0-2 15,-1-3-15,2 0 0,1 1 16,-1-7-16,1-1 16,2 2-16,2 0 0,0 0 0,2 1 15,3-1-15,2 2 0,2 0 16,1 0-16,1 2 0,2-1 0,-1 3 15,1-2-15,0 3 16,2 2-16,2-1 0,1-1 16,2 2-16,1 2 0,2 1 15,2-1-15,-2 3 0,0 2 0,3 2 16,5 2-16,-1 1 0,1-3 16,1 4-16,3 2 0,1 0 15,0 2-15,4 0 0,3 0 16,0 1-16,0 0 0,14 1 15,3 0-15,-1 0 0,-2 1 16,6 0-16,3 0 0,8 1 16,-4 0-16,6-1 0,3-2 15,8 1-15,-5 0 0,7-3 0,7-2 16,26-1-16,-15 2 0,1-1 16,1-2-16,-10 0 0,-9 0 15,8-2-15,7-2 0,-7 4 16,-8 1-16,8-3 0,3 0 15,-7 1-15,-6 2 0,5-1 16,5-1-16,-6-2 0,-4-4 16,8 5-16,5 1 0,-8 1 15,-5 2-15,7-2 0,4 2 16,-6-2-16,-5 0 0,10 1 0,8-2 16,-9 1-16,-5-1 0,7 0 15,7-2-15,-10 1 0,-6 2 16,4 2-16,3 0 0,-2 1 15,-2-1-15,7-2 0,5 0 16,-8 1-16,-4 1 0,10 1 16,7 3-16,-11-1 0,-5 0 0,6-3 15,4-1-15,-5-1 0,-4 1 16,2 2-16,4 1 16,-7 1-16,-3-1 0,12-3 0,7-2 15,-6 2-15,-4 0 0,5 0 16,5-1-16,-10 0 0,-6-1 15,6 0-15,4 0 0,-7 3 16,-5 1-16,8 0 0,5-1 16,-11 2-16,-7 2 0,6-2 15,3 2-15,-9-4 0,-6-1 0,8 4 16,4 5-16,-11-2 0,-9 1 16,2-5-16,3-1 0,-5 2 15,-3 0-15,2 3 0,2 1 16,-9 1-16,-5 1 0,3 0 15,-1 2-15,-6-3 0,-4 1 16,1 0-16,-1 2 0,-2 3 0,-1 1 16,-1 0-16,-1 1 15,-3 4-15,-2 4 0,-2 2 0,-1 2 16,-8-5-16,-6-1 0,0 2 16,-2 4-16,-2-4 0,1-3 15,-1 6-15,2 3 0,-8-1 16,-3-2-16,-2 7 0,0 4 15,-2-17-15,-1 0 0,-3 5 16,-2 5-16,-1 1 0,1-1 16,-7 1-16,-4 0 0,1-5 0,-2 1 15,4-4-15,3-7 0,3-3 16</inkml:trace>
  <inkml:trace contextRef="#ctx0" brushRef="#br0" timeOffset="540854.0651">18440 11627 0,'0'0'0,"0"0"0,0 0 0,0 0 16,0 0-16,0 0 0,0 0 16,22-10-16,-22 10 0,22-2 15,-3 1-15,-2 1 0,0 0 16,4 1-16,4-1 0,3 2 15,0 0-15,13 0 0,4 2 16,4 0-16,1 0 0,18 1 16,2 0-16,13 1 0,-1-1 0,16 1 15,1-1-15,-5 1 0,-4-1 16,16 1-16,0 0 0,37-2 16,-15-2-16,-1-1 0,-1 0 15,-8-1-15,-7 1 0,0 0 16,0 1-16,-3-4 0,-1 0 15,5 1-15,2 0 0,-3 1 16,-3 0-16,2 2 0,2-1 16,-6 0-16,-4 2 0,-2 0 15,-1-1-15,-6 0 0,-6-2 0,4 1 16,4 0-16,-11 1 0,-9 1 16,2-2-16,2 1 0,-4-2 15,-2-1-15,0 3 0,0 1 16,-4-2-16,-2-1 0,-3-1 15,-3-1-15,-8 1 0,-5 2 0,3 0 16,2-1-16,-9 1 0,-5 1 16,-2-1-16,1-1 0,-8 2 15,-5 1-15,-3 0 0,-1-2 16,-6 1-16,-1 2 0,-9 0 16,-5 0-16,-5 2 0,-4 1 15,-2-3-15,-4 0 0,0 0 0,1-1 16,-11 0-16,-7 0 15,0 2-15,0 2 0,-7-4 0,-6-3 16,-1 1-16,0 2 0,-16-1 16,-12 0-1,-4 0-15,-2-1 0,-14-1 0,1-1 16,-35 1-16,14 3 0,-12-4 16,-7-3-16,-12 3 15,-6 4-15,35-3 0,27-2 0,-27-2 16,-17-5-16,5 6 15,5 0-15,-7 2 0,-5-1 16,19-1-16,14 1 0,-27 3 16,-17 1-16,25-2 0,16-1 0,-22 0 15,-15 2-15,21-1 16,13 0-16,-9 0 0,-5 0 0,14 2 16,11 0-16,-11-1 0,-7 0 15,18-2-15,12 0 0,-6-3 16,-5-1-16,11 2 0,8 0 0,-3-1 15,1 0-15,12-1 0,9-1 16,1 1-16,0 0 16,7 2-16,5 3 0,6-4 0,6-4 15,4 0-15,4 1 0,4 0 16,4 0-16,7 1 0,6 2 16,10-2-16,5 2 0,2-1 15,2 1-15,11-1 0,7-1 16,2 2-16,2 2 0,8-2 15,5-1-15,-16 5 0,3 2 0,44-1 16,7-1-16,-9 0 0,-7 2 16,14-1-16,11 0 15,-6 1-15,-3 1 0,21-1 0,12 3 16,-14-3-16,-10 1 0,21 1 16,14 0-16,-11-2 0,-7-4 15,19 1-15,15 1 16,-15 1-16,-10 1 0,19-4 0,15-2 15,-19 3-15,-10 0 0,19-1 16,13 0-16,-19 0 0,-12 0 16,15 1-16,11 1 0,-21-3 0,-13-1 15,12 0-15,7 0 0,-17 0 16,-11 0-16,11-2 0,8 1 16,-18 1-16,-13-1 0,8-2 15,4-1-15,-14 3 0,-12 2 0,3 1 16,1 1-16,-10-1 15,-9 2-15,2 2 0,0-2 16,-18 4-16,-12 5 0,1-1 16,0 0-16,-13-1 0,-10-1 0,-9 3 15,-5 1-15,-4 4 0,-3 2 16,0-4-16,0-5 0,0-2 16</inkml:trace>
  <inkml:trace contextRef="#ctx0" brushRef="#br0" timeOffset="580457.3295">19353 12292 0,'0'0'0,"0"0"15,0 0-15,0 0 0,23 4 0,-23-4 16,0 0-16,28 11 0,-15-7 15,3 1-15,4 1 0,0-2 16,-2 1-16,12 1 16,3 1-16,-1 1 0,-1 0 0,11 1 15,2 1-15,1-3 0,2-2 16,2 2-16,3 0 0,12 0 0,0 0 16,1-1-16,1 1 15,8-3-15,-3 0 0,1 0 16,3-1-16,6 2 0,-5 0 0,2-2 15,3-3-15,27 2 0,-11 1 16,-4-4-16,-1-5 16,-6 3-16,-3 3 0,3-1 0,2 1 15,-2-1-15,0-2 0,2 0 16,2 1-16,-4 0 0,-3-1 16,3 0-16,3 0 0,-4-2 0,-3-2 15,0 0-15,3 0 16,-5 3-16,-5 1 0,4-1 0,3-1 15,-1 1-15,2 1 0,2-5 16,1-4-16,-9 9 0,-5 6 16,7-2-16,5-1 0,-5-2 15,-3-3-15,3-1 0,0-1 16,-6 5-16,-4 4 0,3-1 16,1 0-16,-3-2 0,0-3 0,-4 3 15,-2 0-15,-9 7 0,-8 3 16,3-4-16,2-2 15,-10 1-15,-6 1 0,-4-1 0,-2-2 16,-7 0-16,-4 0 0,-14 1 16,-7 2-16,0-2 0,1 0 0,1-3 15</inkml:trace>
  <inkml:trace contextRef="#ctx0" brushRef="#br0" timeOffset="594825.2962">25342 17342 0,'0'0'0,"0"0"0,0 0 16,0 0-16,0 0 0,0 0 0,0 0 16,0 0-16,0 0 0,0 0 15,0 0-15,-23 0 0,23 0 16,-24 2-16,24-2 0,-33 3 15,33-3-15,-42 1 0,17 0 16,-5 1-16,-2 1 0,-12 0 16,-1-1-16,2 1 0,2 1 0,-13 2 15,-1 1-15,4 1 16,5 0-16,-10 4 0,1 3 0,6 1 16,2 1-16,7 4 15,3 2-15,6-2 0,6-2 0,4 5 16,7 1-16,9 6 0,8 2 15,8 3-15,7 4 0,10-1 16,6 0-16,9 2 0,6 1 16,2 0-16,4 1 0,15 0 15,3-5-15,-1-2 0,1-1 0,33 5 16,-10-8-16,-11-14 16,-8-8-16,-10-10 0,-6-6 0,-8-8 15,-5-4-15,-2-18 16,-3-12-16,-18 3 0,-11 2 15,-17-13-15,-11-9 0,-12-5 16,-7-4-16,-22-5 0,-17-3 16,-13 1-16,-9 2 0,29 24 0,19 17 15,16 13-15</inkml:trace>
  <inkml:trace contextRef="#ctx0" brushRef="#br0" timeOffset="601293.0851">2106 13323 0,'0'0'0,"0"0"0,0 0 0,0 0 15,0 0-15,19-5 0,-19 5 16,0 0-16,25-4 0,-25 4 0,20-6 16,-8 2-16,0 0 0,-1 0 15,3 1-15,-1 0 0,1 1 16,3-2-16,2-1 0,1 1 15,-1 1-15,6-1 0,4 0 16,-2 1-16,3 0 0,4 1 16,4 1-16,-2-1 0,0-1 0,12 1 15,4 1-15,-3 0 0,-5-2 16,17 1-16,5 2 16,-2-2-16,-2-1 0,17 0 15,4 1-15,-8-3 0,-6-1 0,19 0 16,7-1-16,22 1 0,-19 2 15,5-3-15,5-4 0,-11 3 16,-9-1-16,7 1 0,8 0 16,-13 2-16,-8 1 0,12 2 15,9-2-15,-10-1 0,-7 0 0,16 0 16,8 1-16,-13 1 0,-13 2 16,15-2-16,7-2 15,-12 0-15,-13 2 0,22 1 16,13 1-16,-17 0 0,-11 1 0,12-1 15,5 0-15,-9 1 0,-8 0 16,17 1-16,12-2 0,-14-1 16,-8 1-16,13 0 0,10 1 15,-11 1-15,-8 0 0,15 0 16,9-1-16,-12 0 0,-11 0 0,19 2 16,13 1-16,-13-1 0,-13-1 15,19 2-15,10-1 0,-14 2 16,-12 0-16,19 3 0,13 3 15,-13-5-15,-8-2 0,14-1 16,13-1-16,-17 3 0,-11 2 0,19 2 16,13 3-16,-20 0 15,-12-1-15,16 0 0,9 0 16,-17-2-16,-14 1 0,15 0 0,10 1 16,-19 0-16,-11-4 0,9 4 15,5 0-15,-21-2 0,-15-1 16,-6-6-16,-4-4 0,-21-1 15,-14-2-15,-12 3 0,-9 1 16,-7 1-16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9T00:05:37.639"/>
    </inkml:context>
    <inkml:brush xml:id="br0">
      <inkml:brushProperty name="width" value="0.05292" units="cm"/>
      <inkml:brushProperty name="height" value="0.05292" units="cm"/>
      <inkml:brushProperty name="color" value="#FF0000"/>
    </inkml:brush>
  </inkml:definitions>
  <inkml:trace contextRef="#ctx0" brushRef="#br0">3296 7550 0,'0'0'0,"0"0"16,0 0-16,0 0 0,29-2 0,-29 2 15,22 0-15,-8 0 0,2-2 16,1 0-16,3 0 15,2 0-15,-2 2 0,11-2 0,3 0 16,-1-1-16,0 1 0,3 0 16,4 0-16,5 1 0,-1-1 15,0 0-15,3 2 0,-1-1 16,0 0-16,9 0 0,1 1 16,-4-2-16,-3-1 0,12 2 15,1 1-15,-5 1 0,-1 2 0,3-3 16,0-3-16,-2 2 0,-3-1 15,8 4-15,0 0 0,-2-1 16,-3-3-16,5-1 0,-2 1 16,-2 0-16,-4 1 0,31-1 15,-4 1-15,-11 4 0,-11-1 0,6-1 16,5-1-16,-9 0 16,-3 0-16,1 2 0,1 1 15,-6-2-15,-6 1 0,5-2 16,0 1-16,-5 1 0,-5 0 0,-3 0 15,0-1-15,-8 0 0,-3-1 0,-2 0 16,3 0-16,-7 4 16,-4 4-16,-5-4 0,-5-3 15,-7 0-15,-2-1 0,0 0 16,0 0-16,0 0 0</inkml:trace>
  <inkml:trace contextRef="#ctx0" brushRef="#br0" timeOffset="3095.9423">4858 6509 0,'0'0'0,"0"0"0,0 0 16,0 0-16,0 0 0,-16-14 15,16 14-15,0 0 0,-25-6 0,25 6 16,-22 1-16,9 1 16,1 0-16,-1 4 0,-5 1 15,2 1-15,-1 1 0,0 2 0,-2 3 16,-4 7-16,3 1 0,-2 4 15,1 2-15,1 0 0,1 1 16,-3 14-16,-1 6 0,4-5 16,4-2-16,-4 13 0,3 4 15,1-4-15,3-2 0,5 6 16,0-2-16,3-9 0,2-6 0,9 6 16,6-1-16,5-8 0,1-7 15,6-4-15,4-1 16,0-5-16,1-4 0,9-6 15,3-2-15,-2-12 0,0-5 0,5-12 16,5-7-16,-5-2 0,-1-1 16,-2-10-16,1-7 0,-5 0 15,-3 2-15,5-40 0,-11-4 16,-10 7-16,-8 6 0,-12-2 16,-6 1-16,-5 11 0,-3 9 0,-15 2 15,-10 2-15,2 3 16,-3 4-16,-16 13 0,-13 8 15,1 15-15,0 11 0,-13 11 0,-10 8 16,29-5-16,19-6 0,15-3 16</inkml:trace>
  <inkml:trace contextRef="#ctx0" brushRef="#br0" timeOffset="4796.0844">7112 7608 0,'0'0'0,"0"0"15,0 0-15,0 0 0,24-14 0,-24 14 16,22-6-16,-7 3 0,1 0 16,4 0-16,2 1 15,3-1-15,1 1 0,8 1 16,4 0-16,0-1 0,1 2 0,13 0 15,6 0-15,-2 0 0,-1-1 0,13 1 16,3 1-16,-4 1 16,-1 0-16,18 1 0,4-2 15,-5 1-15,-2 1 0,17-1 16,4 3-16,33 2 0,-18-2 0,3-2 16,2-1-16,-11-1 15,-5 3-15,8 1 0,8 5 16,-10-4-16,-9-2 0,6 0 0,6 2 15,-12 0-15,-8 1 0,6-2 16,1-1-16,-11-1 0,-10 2 16,-2 0-16,-4-2 0,-15 1 15,-9-1-15,-8-2 0,-5-2 16,-10-3-16,-8-1 0,-15-2 16,-8 0-16,-10-3 0,-6-1 0,6 4 15,4 2-15,2 0 0</inkml:trace>
  <inkml:trace contextRef="#ctx0" brushRef="#br0" timeOffset="5445.7774">9198 6596 0,'0'0'0,"0"0"0,0 0 0,-20 11 15,13-8-15,-1 3 0,-1 3 16,0-1-16,1 1 0,-2 3 16,1 1-16,2-1 0,-1 2 0,1 0 15,1 3-15,-1 0 16,1 1-16,0 4 0,0 4 16,3 2-16,1 0 0,0 4 0,0 4 15,-1 5-15,2 0 0,-2 4 16,0 4-16,-1 4 0,2-6 15,4 2-15,4-1 0,-1-5 16,0-6-16,5 6 0,2-3 16,0-8-16,1-5 0,6-5 15,4-5-15,-1-4 0,-1-2 0,1-3 16,1-4-16,-2-3 16,0-3-16,6-8 0,0-7 15,-7 2-15,-2-1 0,0-10 0,2-7 16,-2 1-16,-4-2 0,1-15 15,-2-5-15,-2 3 0,-6 2 16,-1-15-16,-3-7 16,-3 9-16,-2 5 0,-3-11 0,-2-2 15,1 16-15,1 9 0,-8-12 16,-4 7-16,2 11 0,0 8 0,-13 9 16,-6 5-16,3 7 0,2 6 15,-11 12-15,-6 6 16,21 2-16,-1 3 0,9-5 0,4-4 15,5-3-15</inkml:trace>
  <inkml:trace contextRef="#ctx0" brushRef="#br0" timeOffset="8617.4779">11851 7598 0,'0'0'0,"0"0"15,25-1-15,-10 2 0,3 0 0,6-3 16,6 0-16,12-1 16,2-1-16,15 1 0,6 1 15,-1 0-15,0-2 0,19-1 16,4 0-16,7 1 0,-8-1 0,15 2 16,1 1-16,-12-1 15,-7 3-15,38 0 0,-10 0 16,-19 3-16,-16 1 0,-7-1 0,-5 1 15,-11-3-15,-8 0 0,-10 3 16,-7 1-16,-9-1 0,-6-1 16,-11 0-16,-8 2 0,1-1 15,3-2-15,0 0 0</inkml:trace>
  <inkml:trace contextRef="#ctx0" brushRef="#br0" timeOffset="18563.7192">11560 6233 0,'0'0'0,"0"0"16,0 0-16,0 0 0,0 0 0,0 0 15,0 0-15,0 0 16,0 0-16,26-8 0,-26 8 16,0 0-16,0 0 0,0 0 0,0 0 15,0 0-15,10-19 0,-10 19 16,0 0-16,0 0 0,0 0 15,-16-15-15,16 15 16,0 0-16,-21-6 0,21 6 0,0 0 16,-25-10-16,25 10 0,-21-6 15,21 6-15,-25-3 0,12 1 0,0 1 16,-1 1-16,1 0 16,1 0-16,-2 2 0,1 1 15,1-1-15,0 0 0,0 2 0,0 1 16,1 0-16,1 1 0,0-2 15,1 2-15,1-1 0,0-1 16,4 3-16,2 2 0,0-2 16,-1 0-16,3 2 0,4 1 15,0 0-15,2-1 0,0 2 16,2-2-16,1 0 0,1 0 0,4 3 16,3 1-16,-2 1 15,0-3-15,0 1 0,-1 1 16,-1-1-16,-2-1 0,-1 1 0,-1 0 15,-2-1-15,-2 0 0,-1-2 16,-3-2-16,-2 2 0,-2 0 16,-2-1-16,-4 1 15,-1-3-15,-1-2 0,-2 1 0,-3 0 16,2 1-16,0-2 0,-4-1 16,-3-3-16,2 0 0,2 0 0,0 0 15,1 0-15,2 0 0,2 0 16,2 0-16</inkml:trace>
  <inkml:trace contextRef="#ctx0" brushRef="#br0" timeOffset="19230.4801">11623 6614 0,'0'0'0,"0"0"16,0 0-16,0 0 0,0 0 15,0 0-15,0 0 0,0 0 16,0 0-16,24-16 0,-24 16 16,0 0-16,20-6 0,-20 6 0,0 0 15,30-6-15,-18 5 0,1-2 16,3 0-16,-1 1 0,2 0 15,2 1-15,3-1 16,0 1-16,-1-1 0,9 0 0,4 0 16,-1 1-16,0-2 0,3 1 15,4 0-15,5-2 0,-3 0 16,3 1-16,4 0 0,-4 1 16,-3 0-16,14-1 0,5 1 15,-6 0-15,-5 1 0,13-1 0,1 1 16,-5-2-16,-4 2 0,13 0 15,3 0-15,-11 1 0,-6 0 16,7 1-16,4 0 0,-4-1 16,-5 1-16,33-1 0,-3-1 15,-18 2-15,-11 1 0,2-4 16,4 1-16,-6 0 0,-4 0 0,1 2 16,1 0-16,-6 0 0,-5-1 15,-2 3-15,-1-1 16,-8 2-16,-3 2 0,-3 0 0,-1-3 15,-9-3-15,-4-4 0,-8 5 16,-5 6-16,-1-4 0,0-1 0,1-2 16</inkml:trace>
  <inkml:trace contextRef="#ctx0" brushRef="#br0" timeOffset="22364.1211">11716 6282 0,'0'0'0,"0"0"16,0 0-16,0 0 0,0 0 0,22 8 16,-22-8-16,0 0 0,26 4 15,-26-4-15,21 6 16,-9-5-16,1 0 0,1 0 0,2 0 15,1-2-15,-1 0 0,1 0 16,0-1-16,-1 0 0,0 0 16,2-3-16,1-1 0,-1 0 15,-2 1-15,-2-2 0,0 0 16,-3 0-16,-2 0 0,-2 0 16,-1 0-16,-3-1 0,-1 0 0,-3 0 15,-3-1-15,0 3 0,0-1 16,-4-1-16,-2 2 15,3 2-15,0 0 0,-4 1 16,-2 2-16,-1 1 0,-1 1 0,-5 4 16,-1 0-16,2 2 0,0 0 15,-1 5-15,-2 5 16,1 1-16,0 2 0,-1 3 0,3 1 16,5-2-16,3-3 0,4 0 15,4 0-15,5-3 0,4 0 16,4-4-16,4-2 0,2-2 15,3-2-15,5-2 0,5-3 16,-1 0-16,-3 0 0,2 0 16,-1-1-16,-4 0 0,-4 0 0,-4 0 15</inkml:trace>
  <inkml:trace contextRef="#ctx0" brushRef="#br0" timeOffset="23313.9999">12271 6197 0,'0'0'0,"0"0"16,0 0-16,0 0 0,0 0 0,0 0 15,-1 24-15,1-24 0,-2 19 0,2-19 16,-3 30-16,2-15 16,1 0-16,0 1 0,0 0 15,0 1-15,1-2 0,1 3 16,1-1-16,0-6 0,-1 0 0,2 1 16,1-2-16,-2-5 0,0 0 15,2-3-15,-1-1 0,2-1 16,0-1-16,2-2 0,2-1 15,-1-2-15,-2-4 0,3-2 16,1-1-16,4-2 0,-2 0 16,0-3-16,0-3 0,-2 1 15,-1 1-15,1-1 0,0-2 16,-1 3-16,0 2 0,1-4 16,0 2-16,-3 5 0,-1 2 0,-1-2 15,1-1-15,-3 6 16,-1 0-16,1 2 15</inkml:trace>
  <inkml:trace contextRef="#ctx0" brushRef="#br0" timeOffset="23880.9493">12672 6328 0,'0'0'15,"0"0"-15,0 0 0,0 0 0,0 0 16,0 0-16,0 0 0,25-8 15,-25 8-15,0 0 0,29-6 16,-29 6-16,20-5 0,-9 2 16,2-2-16,0 0 0,0 0 15,0 0-15,2-1 0,-2 0 16,0-1-16,-1 0 0,-1-2 16,-1 1-16,-1 0 0,-1 0 15,-2-2-15,0 2 0,-2-2 0,0 2 16,-3-1-16,-1 3 15,-2-1-15,-4 1 0,-2-1 0,0 1 16,-2 1-16,-1 1 16,-2 3-16,0 1 0,0 1 0,-7 3 15,-2 3-15,0 0 0,1 1 16,2 4-16,2 3 0,1 1 0,3 2 16,2 1-16,1 2 15,4-1-15,1-2 0,3 1 0,4 1 16,4-5-16,2 0 0,8-2 15,5 1-15,-1-6 0,-2-3 16,6-2-16,2 0 0,-1-3 16,1-1-16,-2-1 0,-1 1 15,-4 0-15,-4 0 0,-3 1 16</inkml:trace>
  <inkml:trace contextRef="#ctx0" brushRef="#br0" timeOffset="24281.4194">13160 6095 0,'0'0'16,"0"0"-16,0 0 0,0 0 0,0 0 16,0 0-16,-8 23 15,8-23-15,-6 23 0,6-23 0,-10 37 16,4-16-16,1-2 0,-2 2 15,1 1-15,0-2 0,1-2 16,-1 3-16,2-3 16,-1 0-16,2-4 0,0-2 0,0-2 15,1-2-15,1-1 0,1-5 16,0-2-16,2-1 0,0-2 16,2-4-16,0-2 0,1-2 0,0-1 15,2-3-15,0-1 16,4-5-16,0 3 0,2 1 0,0 1 15,-1 2-15,0-1 0,1 1 16,1 0-16,-2 2 0,-1 0 16,1 4-16,0 0 0,-1 2 15,0 1-15,0 3 0,1 2 16,-1 3-16,-2 1 0,1 3 16,0 1-16,-1-1 0,-2-2 0,0 0 15</inkml:trace>
  <inkml:trace contextRef="#ctx0" brushRef="#br0" timeOffset="24563.5725">13599 6196 0,'0'0'0,"0"0"15,0 0-15,0 0 0,0 0 0,0 0 16,-12 31-16,12-31 0,-15 24 16,7-9-16,-2 1 0,2-1 15,1 1-15,2-2 0,0-2 16,2 0-16,0-2 0,2-2 16,2-1-16,0-1 0,1-1 0,0-3 15,0-3-15,1-2 16,-2-2-16,0 1 0,0 0 15,0 2-15</inkml:trace>
  <inkml:trace contextRef="#ctx0" brushRef="#br0" timeOffset="24717.7961">13587 5966 0,'0'0'16,"0"0"-16,0 0 0,0 0 0,0 0 15,17 17-15,-17-17 16,14 17-16,-14-17 0,12 21 0,-7-14 16,0 0-16</inkml:trace>
  <inkml:trace contextRef="#ctx0" brushRef="#br0" timeOffset="25030.3233">13995 6025 0,'0'0'0,"0"0"16,0 0-16,0 0 0,-15 25 0,15-25 16,-12 27-16,3-9 0,-1 0 15,-1 4-15,-1 2 0,-2 4 16,2-2-16,2-1 0,2-3 15,2-3-15,0-2 0,4-2 16,2 1-16,1-2 0,2-2 16,2 0-16,1-1 0,1-3 15,-1-4-15,2 0 0,1-4 16,0-1-16,0-2 0,-2 1 16,0 1-16,-1 0 0</inkml:trace>
  <inkml:trace contextRef="#ctx0" brushRef="#br0" timeOffset="25264.1581">13837 6166 0,'0'0'0,"0"0"0,0 0 0,28 0 16,-17-2-16,2 1 0,3-1 16,1 2-16,0-1 0,6 0 15,-1 0-15,-1 0 0,-2-1 16,-2 1-16,-3 0 0,-2 0 0</inkml:trace>
  <inkml:trace contextRef="#ctx0" brushRef="#br0" timeOffset="25780.2781">14259 6128 0,'0'0'0,"0"0"0,0 0 16,0 0-16,0 0 0,0 0 0,-3 26 15,3-26-15,-8 23 0,8-23 16,-14 30-16,6-13 0,2-2 16,-1 2-16,0 1 0,2-1 15,0-1-15,5-1 16,4 0-16,0-3 0,3-1 0,3-1 16,2-1-16,1-2 0,1-1 15,3-6-15,2-1 0,-1-3 0,0-1 16,0-2-16,0-3 0,1-1 15,0-1-15,1-1 0,0-2 16,-3 2-16,0-2 0,0-3 16,-1 1-16,-4 2 0,-2 4 15,-2 2-15,-3 3 0,-1 1 16,0 0-16,-4 5 0,0 0 16,0 5-16,-2 0 0,-5 5 15,-4 5-15,0 3 0,-1 4 0,0 3 16,0 3-16,2-2 15,2 1-15,0 3 0,0 0 0,3-5 16,1-1-16,-1-1 0,1-1 16,0-3-16,1-2 0,-2-1 15,-3-1-15,-3-3 0,-1-2 16,-6-3-16,-3-1 0,5-1 0,2-2 16,3 0-16</inkml:trace>
  <inkml:trace contextRef="#ctx0" brushRef="#br0" timeOffset="31614.3287">13666 5159 0,'0'0'0,"0"0"0,0 0 16,0 0-16,0 0 0,0 0 16,0 0-16,-29 0 0,29 0 0,-21-5 15,7 2-15,-1 1 0,-1 0 16,1 3-16,-2 2 16,1 0-16,0 1 0,-1 0 0,-2 1 15,1-1-15,2 2 0,-4 2 16,2 3-16,3-1 0,3 0 0,3 1 15,3 1-15,3 1 16,3 1-16,3 2 0,5 1 16,1 0-16,1 0 0,1 1 15,2-1-15,0 0 0,2-2 0,-1-1 16,0-1-16,-2-2 0,-1 0 16,-1 0-16,-4-1 0,-3-2 15,-2 0-15,-4-1 0,-4-1 16,0 0-16,-2-1 0,-2 0 15,-2-2-15,-3 1 0,-1-1 0,-2-1 16,0 0-16,3-3 16,0-2-16,4 1 0,1 1 15,2-1-15</inkml:trace>
  <inkml:trace contextRef="#ctx0" brushRef="#br0" timeOffset="31980.7956">13718 5356 0,'0'0'0,"0"0"0,21-1 16,-7 0-16,2 1 0,8 0 15,3 0-15,1 0 0,1 0 0,4-2 16,-1-1-16,-5-3 0,-4 1 16,-3-4-16,-3-2 0,-4 0 15,-3 0-15,-3-2 0,-3-2 16,-2 1-16,-3 1 0,-4-1 15,-5 3-15,-3 1 0,-1 0 16,-2 3-16,-2 2 0,-1 2 16,1 2-16,-3 2 0,-3 3 15,2 1-15,1 3 0,3 8 0,1 6 16,3-2-16,1-1 0,2 4 16,2 2-16,3 0 0,4 0 15,3-1-15,2 0 0,4-4 16,3-2-16,8-4 0,6-5 15,1-2-15,2-3 0,7-5 16,1-7-16,-4 1 0,-3 0 16,-8 2-16,-3 1 0,-4 1 0</inkml:trace>
  <inkml:trace contextRef="#ctx0" brushRef="#br0" timeOffset="32298.0347">14287 5163 0,'0'0'0,"0"0"15,0 0-15,0 0 0,0 0 0,-10 29 16,10-29-16,-8 34 0,4-12 16,-1 3-16,0 2 15,-2 0-15,-1-1 0,0 5 16,-1-2-16,2-5 0,2-4 0,-1-3 16,1-5-16,0-4 0,1-4 15,1-4-15,0-5 0,1-2 16,2-3-16,3-3 0,3-5 15,1-2-15,0-1 0,1 2 16,0 1-16,1 2 0,-1 0 16,8 1-16,3 0 0,-1 5 15,1 6-15,1-1 0,0 4 16,1 0-16,1 2 0,4 3 0,4 1 16,-1 0-16,-3-1 0,-4-1 15,-4 1-15,-4-2 0</inkml:trace>
  <inkml:trace contextRef="#ctx0" brushRef="#br0" timeOffset="32481.6795">14767 5303 0,'0'0'0,"0"0"0,0 0 15,-11 17-15,11-17 0,-10 23 16,4-4-16,-1 0 0,1-1 15,-1 4-15,0-1 0,2-3 16,0-2-16,2-3 0,0-2 16,1-1-16</inkml:trace>
  <inkml:trace contextRef="#ctx0" brushRef="#br0" timeOffset="32626.9277">14849 4991 0,'0'0'16,"0"0"-16,0 0 0,0 0 0,0 0 16,22 7-16,-22-7 15,15 18-15,-15-18 0,17 22 0,-10-14 16,-2 0-16</inkml:trace>
  <inkml:trace contextRef="#ctx0" brushRef="#br0" timeOffset="32999.0622">15020 5315 0,'0'0'16,"0"0"-16,0 0 0,-12 26 0,6-14 16,1 3-16,0 5 0,2-1 15,2-1-15,4 4 0,4-1 16,2-5-16,1-3 0,5-5 15,5-6-15,2-2 0,1-2 0,6-5 16,0-3-16,-2-1 16,-2-1-16,1-4 0,-1-3 15,-3 0-15,-2 1 0,-2-5 16,-5-1-16,-7 5 0,-2 1 0,-8-5 16,-3 3-16,-1 6 0,-1 3 15,-4 1-15,-5 3 0,0 2 16,-2 3-16,-1 4 0,-2 2 15,3 0-15,3 1 0,3 2 16,1 2-16,5 0 0,4 1 0,6-1 16,4-2-16,0-1 0,-2 0 15,1-2-15</inkml:trace>
  <inkml:trace contextRef="#ctx0" brushRef="#br0" timeOffset="33382.4739">15605 5153 0,'0'0'0,"0"0"16,0 0-16,0 0 0,0 0 0,-20 29 15,20-29-15,-22 33 0,9-14 16,-1 3-16,-2 5 16,3 1-16,1 0 0,0 3 0,2-2 15,3-4-15,3-4 0,5-1 16,5-4-16,2-9 0,3-3 15,6-4-15,4-4 0,0-3 16,0-3-16,5-7 0,1-3 16,-3-4-16,-2 0 0,0 0 15,1-3-15,1-3 0,-1 3 0,-6 4 16,-1 4-16,-5 4 0,-3 4 16,-1 1-16,-3 1 15,-1 5-15,-3 4 0,-4 2 0,-2 6 16,-1 1-16,1 1 0,0 3 15,1 5-15,-1 2 0,2 1 0,0 6 16,2 1-16,3-2 16,2-2-16,7-1 0,6-1 15,3-8-15,2-8 0,-5-1 0,-3-1 16,-2 0-16</inkml:trace>
  <inkml:trace contextRef="#ctx0" brushRef="#br0" timeOffset="33680.8972">16347 5110 0,'0'0'16,"0"0"-16,0 0 0,-26 0 0,26 0 15,-37 8-15,12-2 0,-1 1 16,-2 1-16,-6 6 0,1 3 16,4 0-16,5 2 0,-1 2 15,4 0-15,8-3 0,9-1 16,6 0-16,7 1 0,4-2 15,4-2-15,4-2 0,3-2 16,-3-1-16,-2 0 0,-3-1 16,-1-1-16,-4 1 0,-4 2 15,-4-1-15,-7 0 0,-3-1 16,-5-1-16,-6 2 0,-7-1 16,2 2-16,2 0 0,-1-3 0,-1-1 15,3-3-15,3-3 0,2 0 16,3 0-16,2 0 0</inkml:trace>
  <inkml:trace contextRef="#ctx0" brushRef="#br0" timeOffset="34098.6639">16551 5101 0,'0'0'0,"0"0"0,0 0 16,0 0-16,-12 29 0,12-29 15,-18 39-15,6-17 0,-1 1 0,-1 4 16,-2 0-16,0 4 0,0-3 16,1 1-16,2-4 15,2-4-15,2-5 0,2-4 0,2-4 16,1-4-16,2-3 0,3-4 16,3-3-16,1-4 0,3-3 15,3-5-15,2-2 0,3-3 16,0 0-16,8-4 0,3 5 15,-2 1-15,-2 1 0,0 3 16,-1 1-16,-3 1 0,-2 3 16,-2 3-16,-2 4 0,0 3 15,-2 3-15,-3 4 0,-1 2 16,-1 4-16,-2 1 0,-3 7 0,-2 6 16,-1 2-16,-2 3 0,0-1 15,0 0-15,-1-3 0,1-1 16,-1-5-16,1-2 0,1-2 15,-1 2-15,2-5 0,0-6 16,0 0-16,0-2 0,-1 0 16,1-1-16,1-1 0</inkml:trace>
  <inkml:trace contextRef="#ctx0" brushRef="#br0" timeOffset="34448.0654">16771 5332 0,'0'0'0,"0"0"0,0 0 0,0 0 16,0 0-16,0 0 0,22 0 15,-22 0-15,22 1 0,-22-1 16,31 0-16,-13 0 0,2-2 16,0-2-16,1-3 0,-2 1 0,-1 2 15,7-5-15,-1 0 16,-2-2-16,-1-2 0,-3 2 0,-4-1 16,-3 1-16,-3-2 0,-3 1 15,-3 0-15,-2 1 0,-3 4 16,-5-1-16,-5 3 0,-1 2 15,-2 2-15,-2 2 0,-4 3 16,-2 2-16,1 1 0,-5 10 16,-1 5-16,4-2 0,1 0 0,5 3 15,3 2-15,3 0 0,2-3 16,8-2-16,5-3 0,4 0 16,3 0-16,9-4 0,7-2 15,5-6-15,3-3 0,13 0 16,6-2-16,-11 1 0,-9-1 0,-8 0 15</inkml:trace>
  <inkml:trace contextRef="#ctx0" brushRef="#br0" timeOffset="34731.7078">17542 5096 0,'0'0'0,"0"0"15,0 0-15,-22 3 0,22-3 0,-29 6 16,6 0-16,1 1 15,0 3-15,-6 4 0,-1 3 16,5 2-16,3 1 0,7-2 16,4 0-16,4-2 0,5 0 0,6 2 15,8 0-15,1-6 0,4 1 16,4 0-16,0-1 16,-4-3-16,-1-2 0,-5 2 0,-2-2 15,-4 1-15,-4 2 0,-9 2 16,-7 0-16,-1-2 0,-1-1 0,-9 3 15,-5 1-15,1-2 16,2-1-16,2-4 0,4 0 16,5-3-16,3 1 0,2-1 15</inkml:trace>
  <inkml:trace contextRef="#ctx0" brushRef="#br0" timeOffset="35052.0705">18064 5105 0,'0'0'0,"0"0"0,0 0 15,0 0-15,-31 5 0,31-5 0,-43 10 16,18-3-16,-1-1 0,-2 4 16,-3 3-16,-5 4 0,4-2 15,-1 5-15,7 0 0,6-2 16,6-1-16,8 1 0,7 0 15,7-2-15,6-2 0,4 0 16,2 1-16,2-2 0,1-2 0,-2 0 16,-2-1-16,-3-2 15,-2-1-15,-6 2 0,-3 2 16,-7-1-16,-6 0 0,-5 0 0,-6 1 16,-2-1-16,-2 0 0,-5 2 15,-3 2-15,6-2 0,4-3 0,4-1 16</inkml:trace>
  <inkml:trace contextRef="#ctx0" brushRef="#br0" timeOffset="36631.8493">14893 7574 0,'0'0'0,"0"0"0,0 0 16,0 0-16,0 0 0,0 0 16,0 0-16,0 0 0,0 0 0,0 0 15,0 0-15,23 5 0,-23-5 16,0 0-16,33 7 16,-33-7-16,29 1 0,-10-1 0,4 0 15,0 0-15,1 0 0,6 0 16,5-1-16,8 1 0,-1 0 0,18-1 15,5-1-15,-2 0 16,-2-3-16,20 1 0,5 0 16,5 1-16,-7-2 0,15 2 15,2 4-15,-11-2 0,-7 1 0,41-1 16,-5 0-16,-19 3 0,-14 2 16,1-1-16,0-2 0,-10 0 15,-8 1-15,1 0 16,-1-1-16,-16 0 0,-12-1 0,3 0 15,2 2-15,-11-1 0,-8 0 0,-8 1 16,-6 2-16,-4-3 16,-2-1-16,-5 2 0,-3 2 15,-4 1-15,-1-2 16,2-1-16,2-2 0,2 0 0</inkml:trace>
  <inkml:trace contextRef="#ctx0" brushRef="#br0" timeOffset="39281.2379">16596 6734 0,'0'0'0,"0"0"0,0 0 16,0 0-16,0 0 0,25-13 16,-25 13-16,21-10 0,-21 10 0,28-8 15,-7 5-15,0-3 0,0-2 16,6-1-16,2 0 0,10-5 16,0-3-16,4 0 0,2 0 15,11-2-15,-1-2 0,15-6 16,0 1-16,-6 1 0,-4 1 15,12-4-15,2-1 0,-7 3 16,-3 2-16,8 0 0,-1 1 16,-12 2-16,-7 1 0,12-4 15,-11 4-15,-12 5 0,-8 5 0,-7 5 16,-4 2-16,-15 5 0,-4 1 16,-1-1-16,1-1 0,-3-1 15</inkml:trace>
  <inkml:trace contextRef="#ctx0" brushRef="#br0" timeOffset="39565.4554">18019 6067 0,'0'0'0,"0"0"0,19-3 0,-6 2 16,0 2-16,3-2 0,3-1 15,1 1-15,1 2 0,5 1 16,1 1-16,-3 1 0,-2 1 16,-2 2-16,-2 2 0,-4 2 15,-3 0-15,-6 3 0,-3 2 16,-4 0-16,-2 0 0,-6 3 0,-4 2 16,-6 4-16,-1-1 0,-1-2 15,0-1-15,2-2 0,1 0 16,4-4-16,3-3 0,2-2 15</inkml:trace>
  <inkml:trace contextRef="#ctx0" brushRef="#br0" timeOffset="40015.1493">18905 5793 0,'0'0'0,"0"0"0,0 0 16,0 0-16,0 0 0,0 0 0,30 13 16,-30-13-16,21 11 0,-21-11 15,34 11-15,-14-7 0,0 0 16,4-1-16,3-3 0,1 0 15,-1-3-15,9-1 0,-1-3 16,-4-1-16,-2 0 0,0-6 16,-3 0-16,-6 0 0,-5 2 0,-6-4 15,-5-1-15,-4 1 16,-4 2-16,-7 1 0,-6 2 16,0 1-16,-2 1 0,-6 6 0,-6 2 15,1 5-15,1 4 0,-3 5 16,-2 5-16,3 1 0,4 0 15,-1 10-15,5 4 0,6-4 16,5-1-16,7 1 0,4 0 16,7-2-16,7-2 0,11-4 15,5-3-15,7-3 0,3-3 0,-3-2 16,-10-1-16,-6-4 0</inkml:trace>
  <inkml:trace contextRef="#ctx0" brushRef="#br0" timeOffset="40499.0345">20028 5700 0,'0'0'16,"0"0"-16,0 0 0,0 0 0,-22-13 15,22 13-15,-25-9 0,8 5 16,0 1-16,-4 1 0,-2 2 15,0 1-15,-1 3 0,-9 2 16,-1 3-16,3 2 0,4 2 0,-6 5 16,2 0-16,4 3 15,3-2-15,5 3 0,5 0 16,4-1-16,3-1 0,7-2 0,6-1 16,2-2-16,2-2 0,9-5 15,9-3-15,1-5 0,0-4 16,6-3-16,3-5 0,3-2 15,-4-2-15,0-4 0,-2 0 16,-5-1-16,-4 2 0,-5-1 16,-3 1-16,-5 4 0,-3 3 0,-2 4 15,-3 1-15,-4 5 0,-3 1 16,-3 6-16,-4 6 0,-2 2 16,-1 3-16,0 3 0,-2 4 15,3 2-15,1 0 0,3 5 16,-1 3-16,0 2 0,3-3 15,0-3-15,3-2 0,0-3 16,1-4-16,1-3 0,1-3 16,2-3-16,3-3 0,-3-2 0,0-2 15,0 0-15</inkml:trace>
  <inkml:trace contextRef="#ctx0" brushRef="#br0" timeOffset="40898.6765">20408 5625 0,'0'0'0,"0"0"0,0 0 15,0 0-15,0 0 0,-9 31 0,9-31 16,-16 35-16,6-15 0,-1 3 16,-2 3-16,1 0 0,1 1 15,1 5-15,2-2 16,4-5-16,2-3 0,5-3 0,5-4 15,3-5-15,2-4 0,4-7 16,2-5-16,4-3 0,0-1 16,5-3-16,0-1 0,-2-3 15,0-4-15,0-1 0,3-3 16,-1-3-16,-4 3 0,-5-1 0,-3 0 16,-4 6-16,-2 3 0,-3 3 15,-2 4-15,0 2 0,-2 4 16,-3 4-16,1 2 0,-2 1 15,-1 1-15,-2 7 0,0 4 16,-2-2-16,-1 1 0,-2 10 16,0 2-16,1 1 0,3-1 0,3 0 15,2 1-15,2-1 0,2 0 16,1-5-16,-2-4 16,-1-3-16</inkml:trace>
  <inkml:trace contextRef="#ctx0" brushRef="#br0" timeOffset="41332.8212">21389 5697 0,'0'0'0,"0"0"16,0 0-16,0 0 0,-9-20 0,9 20 15,-18-14-15,5 9 0,-3 0 16,-3 3-16,-1 1 0,-2 1 15,-1 2-15,-9 4 0,-1 2 16,1 4-16,1 2 0,-4 7 16,0 1-16,7 3 0,4-2 0,5 1 15,4 1-15,6-3 0,2-1 16,8-3-16,7-1 16,4-5-16,3-2 0,6-5 0,5-5 15,-1-2-15,1-3 0,5-1 16,0-3-16,-2-2 0,-2 0 0,-1-5 15,-3-2-15,-3 2 16,-4 3-16,-4-1 0,-3-2 16,-3 2-16,-2 2 0,-2 5 15,1 2-15,-2 2 0,-1-1 0,-3 5 16,-1 5-16,1 0 0,-1 2 16,2 4-16,0 3 0,0 1 15,0 1-15,2 3 0,2-1 16,1-1-16,2 0 0,4 0 15,4-3-15,-3-3 0,-3-2 0,0-2 16</inkml:trace>
  <inkml:trace contextRef="#ctx0" brushRef="#br0" timeOffset="41615.9429">21801 5366 0,'0'0'0,"0"0"0,0 0 16,0 0-16,-5 33 0,-1-14 15,-2 5-15,0 2 0,-1 4 0,-2 14 16,-1 4-16,-1-3 0,1-2 16,1 7-16,4-4 15,0-3-15,3-8 0,2-7 0,5-4 16,2-6-16,4-4 15,9-7-15,7-5 0,-5-2 0,0-1 16,3-4-16,0-2 0,-5 2 16,-4 0-16,-3 2 0</inkml:trace>
  <inkml:trace contextRef="#ctx0" brushRef="#br0" timeOffset="41848.5939">22186 5801 0,'0'0'0,"0"0"15,0 0-15,23 2 0,-23-2 0,27 1 16,-11-1-16,4 0 0,2 0 16,1-1-16,1 0 0,5-1 15,-3-1-15,1 1 0,-1 1 16,-1 0-16,-3 0 0,-4 1 15,-2 0-15,-5-1 0,-3-2 0,-2 0 16,0 2-16,-1-1 0</inkml:trace>
  <inkml:trace contextRef="#ctx0" brushRef="#br0" timeOffset="42082.0807">22487 5677 0,'0'0'0,"0"0"0,0 0 0,21 5 16,-21-5-16,26 9 0,-9-3 16,-2 1-16,1-1 0,-2 0 15,0-1-15,1 1 0,-2-1 0,1 1 16,-2 0-16,-4 1 0,-3 2 16,-7-2-16,-3 3 0,-7 1 15,-6-2-15,-12 6 0,-5 3 16,-2 1-16,-3 3 0,-1 0 15,8-4-15,7-3 0</inkml:trace>
  <inkml:trace contextRef="#ctx0" brushRef="#br0" timeOffset="56066.8055">22939 5857 0,'0'0'16,"0"0"-16,0 0 0,0 0 0,0 0 15,0 0-15,0 0 16,29 3-16,-29-3 0,0 0 0,26 3 16,-26-3-16,28 0 0,-12 1 15,3-1-15,2 0 0,2 0 16,1-3-16,2-1 15,-1-1-15,-1 0 0,8-2 0,0-1 16,-3 0-16,-2-2 0,-1 0 16,-3 1-16,-3-2 0,-4 0 15,2-3-15,-4-1 0,-5 3 16,-2 1-16,-5 0 0,-2 0 16,-3 0-16,-3 1 0,-6 1 0,-5 0 15,0 2-15,-1 2 0,-5 2 16,-5 3-16,-6 2 0,1 3 15,-2 2-15,-2 2 0,3 1 16,2 3-16,-2 5 0,3 5 16,6 0-16,3-1 0,3 2 15,4-1-15,4 0 0,4 0 0,7 0 16,6 0-16,2-3 0,3-2 16,7-2-16,6-1 15,2-3-15,0-2 0,7-1 0,6 0 16,-9-2-16,-7-1 0,-5-3 15</inkml:trace>
  <inkml:trace contextRef="#ctx0" brushRef="#br0" timeOffset="56618.627">23841 5669 0,'0'0'0,"0"0"0,0 0 16,0 0-16,0 0 0,0 0 15,0 0-15,-20-18 0,20 18 16,0 0-16,-30-9 0,17 8 0,-1 1 16,-3 2-16,-3 2 15,-1 1-15,-1 2 0,-1 2 0,-1 1 16,-6 6-16,2 1 0,0 1 15,-1 2-15,4-1 0,3 2 16,1 4-16,5 1 0,5-2 16,4-2-16,7-1 0,6-1 15,3-4-15,3-3 0,7-2 16,5-3-16,1-4 0,2-1 0,3-4 16,3-4-16,-2 0 0,-3-3 15,5-3-15,-1-2 16,-3-2-16,-3-2 0,-1-2 0,-2-1 15,-4 1-15,-4 2 0,-3-1 16,-2 1-16,-3 1 0,-3 1 0,-3 2 16,-1 2-16,-1 3 15,0 2-15,-3 3 0,-2 3 16,-2 1-16,1 0 0,-2 7 0,0 6 16,2-2-16,1 0 0,-1 5 15,2 4-15,-2 6 0,0 1 16,1 2-16,-1 1 0,1-1 15,0-1-15,2-1 0,-1 0 16,3-3-16,1-4 0,3 0 16,1-4-16,1-5 0,0-3 0,0-2 15,-2-1-15,0-1 0</inkml:trace>
  <inkml:trace contextRef="#ctx0" brushRef="#br0" timeOffset="57100.6034">24153 5603 0,'0'0'0,"0"0"0,0 0 16,0 0-16,0 0 0,0 0 0,0 0 16,0 0-16,-9 28 0,9-28 15,-11 34-15,4-14 0,0 0 16,-2 3-16,-2 4 0,1-3 15,0 0-15,-1 7 0,2-1 16,2-3-16,2-4 0,3-4 16,3-4-16,2-2 0,3-1 15,2-6-15,3-3 0,0-4 16,0-2-16,3-4 0,2-1 16,0-5-16,-1 1 0,4-5 15,0-1-15,-3 0 0,0-4 0,-2 0 16,-1 1-16,0 0 0,-1-1 0,0 2 15,-1 1-15,-3 2 16,0 2-16,-1 2 0,-2 2 16,-1 3-16,-2 2 0,-1 1 15,-1 5-15,0 0 0,0 0 0,-2 8 16,-3 2-16,1 2 0,-2 2 16,1 3-16,-1 0 0,2 1 15,1 0-15,-1 2 0,2 3 16,0-1-16,1 0 0,2 6 15,2 1-15,3-5 0,0-3 0,0-4 16,-2-4-16,-1-2 0</inkml:trace>
  <inkml:trace contextRef="#ctx0" brushRef="#br0" timeOffset="57566.5891">24841 5677 0,'0'0'0,"0"0"0,0 0 16,0 0-16,0 0 0,-26-13 15,26 13-15,-22-3 0,22 3 16,-26 3-16,6 1 0,1-1 0,2 2 16,-3 4-16,-2 2 0,-5 4 15,3 1-15,2 3 0,0 2 16,3 0-16,3-2 0,0 5 15,5-1-15,3-2 0,4-1 0,5-2 16,5-2-16,4-2 16,3-4-16,2-4 0,3-2 15,1-4-15,0-3 0,3-2 16,2-4-16,-2-1 0,-1-2 0,-3-2 16,0 0-16,-3-1 0,1 0 15,-3-4-15,-1 2 0,-2 0 16,-2 3-16,-2-1 0,0 1 15,-2 1-15,0 3 0,-2 2 16,0 3-16,-2 5 0,0 0 0,0 0 16,0 5-16,-2 1 0,0 1 15,1 4-15,-1 5 16,1 1-16,-1 1 0,1 1 16,1 1-16,0-3 0,1-1 0,4-1 15,1 0-15,0-3 0,-1-1 16,0-2-16</inkml:trace>
  <inkml:trace contextRef="#ctx0" brushRef="#br0" timeOffset="57851.2733">25221 5494 0,'0'0'0,"0"0"0,0 0 15,0 0-15,0 0 0,-7 29 16,7-29-16,-14 31 0,4-11 0,-2 6 16,-1 4-16,-2 1 15,1 0-15,-5 9 0,1 0 16,-1 5-16,3-6 0,7-6 0,3-5 16,4-7-16,3-4 0,4-6 15,4-4-15,1-4 0,0-3 16,2-5-16,3-5 0,-1 1 15,-1-1-15,0-4 0,-1-1 16,-2-3-16,0-3 0,-2 5 16,-1 3-16,-2 2 0</inkml:trace>
  <inkml:trace contextRef="#ctx0" brushRef="#br0" timeOffset="58033.6298">24980 5635 0,'0'0'0,"0"0"0,0 0 0,0 0 16,0 0-16,37 1 0,-37-1 16,33-1-16,-33 1 0,41 0 15,-17 0-15,0-1 0,1-2 0,6 2 16,-1 1-16,-3 0 0,-5 0 16,-3 0-16</inkml:trace>
  <inkml:trace contextRef="#ctx0" brushRef="#br0" timeOffset="58417.3719">25253 5804 0,'0'0'0,"0"0"16,0 0-16,0 0 0,26 3 0,-26-3 16,30 0-16,-13-1 0,-1 1 15,4-2-15,2-1 0,0 1 16,0-1-16,6-2 0,-2-3 15,-3-2-15,-2 0 0,0-2 16,0-2-16,-4 3 0,-3 1 0,-5-2 16,-4-1-16,-3 0 0,-4 1 15,-1 2-15,-2 1 16,-2 0-16,-1 3 0,-4 2 16,-4 0-16,-1 3 0,-1 2 0,-1 3 15,-2 3-15,1 1 0,1 3 16,-5 6-16,0 4 0,2 1 15,3-2-15,3 6 0,4 3 16,5-1-16,2-2 0,7 2 16,6 0-16,2-2 0,1-4 0,8 2 15,4-2-15,3-8 0,4-5 16,3-5-16,2-6 0,1-2 16,-1-1-16,-7-1 0,-6 2 15,-5 1-15</inkml:trace>
  <inkml:trace contextRef="#ctx0" brushRef="#br0" timeOffset="58716.3877">26543 5424 0,'0'0'0,"0"0"0,0 0 0,0 0 15,0 0-15,0 0 0,-27 18 16,27-18-16,-25 22 0,8-5 16,-2 5-16,-2 0 0,-1 4 0,-9 11 15,-2 3-15,1 0 0,0-1 16,-5 9-16,3-3 0,1 1 16,7-6-16,6-8 0,4-5 15,5-7-15,3-6 0,2-6 16,3-4-16,3-4 0,3-5 15,4-4-15,1-7 0,0 4 0,-2 2 16,-1 2-16</inkml:trace>
  <inkml:trace contextRef="#ctx0" brushRef="#br0" timeOffset="58933.8124">26547 5481 0,'0'0'0,"0"0"0,0 0 16,0 0-16,0 0 0,10 19 15,-10-19-15,5 26 0,-5-26 0,3 37 16,-3-10-16,0 1 16,-1 0-16,-1 10 0,-1-1 15,1-1-15,0-3 0,-1 5 16,-1-4-16,0-7 0,0-5 0,-3-3 16,-1-3-16,-3-2 0,-2-2 15,2-1-15,2-2 0,2-2 16</inkml:trace>
  <inkml:trace contextRef="#ctx0" brushRef="#br0" timeOffset="59066.6061">26228 5806 0,'0'0'0,"0"0"16,0 0-16,34-6 0,-18 5 0,4-2 15,3 1-15,2-1 0,0 1 16,2 1-16,-3-1 0,-5 1 0</inkml:trace>
  <inkml:trace contextRef="#ctx0" brushRef="#br0" timeOffset="59570.4958">27055 5689 0,'0'0'0,"0"0"16,0 0-16,0 0 0,-3 25 0,3-25 16,-5 23-16,5-23 0,-9 30 15,3-12-15,1 1 16,-1-1-16,2-1 0,2-3 16,2-1-16,1-3 0,1-1 0,4-3 15,1-2-15,2-3 0,1-2 16,5-4-16,4-3 0,-1-3 15,-2-1-15,1-2 0,-1-2 16,1-1-16,-2 1 0,0 2 16,-1-1-16,-2 3 0,-2 2 15,1 0-15,-1 4 0,-6 4 16,-1 2-16,-1 6 0,0 6 16,-2 0-16,-1 2 0,-1 3 0,-2 2 15,2 1-15,0-4 0,4 1 16,4 0-16,-2-2 0,1-3 15,2-2-15,4-3 0,1-1 16,1-2-16,1-4 0,2-5 16,0-3-16,-1-1 0,1-4 15,0-3-15,0-1 0,-2 0 0,1-7 16,-1-2-16,-3 2 16,-2 0-16,-3 2 0,0 0 0,-4 5 15,-2 3-15,-2 2 0,-2 3 16,1 2-16,0 0 0,1 3 15,-1 0-15,2 1 0</inkml:trace>
  <inkml:trace contextRef="#ctx0" brushRef="#br0" timeOffset="59749.8685">27721 5736 0,'0'0'0,"0"0"16,0 0-16,-4 20 0,4-20 0,-9 22 15,1-5-15,0 1 16,-3 0-16,0-2 0,0 1 16,-2 1-16,3-2 0,2-3 15,0 0-15,2-4 0</inkml:trace>
  <inkml:trace contextRef="#ctx0" brushRef="#br0" timeOffset="59909.8794">27823 5536 0,'0'0'15,"0"0"-15,0 0 0,0 0 0,0 0 16,0 0-16,14 19 0,-14-19 16,0 0-16,12 17 0,-12-17 15,0 0-15</inkml:trace>
  <inkml:trace contextRef="#ctx0" brushRef="#br0" timeOffset="60151.2741">28098 5593 0,'0'0'0,"0"0"16,0 0-16,-16 25 0,16-25 0,-20 29 15,7-10-15,-2 2 16,0 1-16,-4 7 0,2 1 0,2-3 15,4-4-15,2 4 0,6-3 16,4-5-16,5-4 0,6-5 16,4-5-16,1-2 0,0-2 15,0-2-15,2-2 0,-4-1 0,0-4 16,-4 1-16,-2 3 0,-2-1 16</inkml:trace>
  <inkml:trace contextRef="#ctx0" brushRef="#br0" timeOffset="60317.2398">27857 5721 0,'0'0'0,"0"0"0,0 0 16,29-3-16,-29 3 0,32-3 0,-13 2 16,4 0-16,0-1 0,8 0 15,-1-1-15,-4 1 0,-4 0 0,-3-1 16</inkml:trace>
  <inkml:trace contextRef="#ctx0" brushRef="#br0" timeOffset="60733.5385">28439 5489 0,'0'0'0,"0"0"16,0 0-16,0 0 0,0 0 0,0 0 15,-11 29-15,11-29 16,-14 28-16,4-7 0,-1 4 16,-1 2-16,0 0 0,-3 1 15,0 2-15,-3 3 0,4-4 0,-1 1 16,3-6-16,2-5 0,3-5 16,1-3-16,2-2 0,2-4 15,0-2-15,2-3 0,2-4 16,1-3-16,1-3 0,3-3 15,1-3-15,0 1 0,1-2 16,1 0-16,2 0 0,0 2 16,2 3-16,1 3 0,2 3 15,0 1-15,1 3 0,-2 3 16,0 3-16,-2 2 0,-1 1 0,-2 3 16,-1 2-16,-2 4 0,-2 1 15,-3 1-15,-2 0 0,0 0 16,0 1-16,-2 3 0,-1-4 15,0-1-15,0-1 0,-1-2 16,1 0-16,1-9 0,1-5 16,-2 3-16,2-3 0,0 3 0</inkml:trace>
  <inkml:trace contextRef="#ctx0" brushRef="#br0" timeOffset="61000.7296">28998 5454 0,'0'0'15,"0"0"-15,0 0 0,0 0 0,13 30 16,-13-30-16,4 32 16,-4-10-16,-2 4 0,0 2 0,-1 4 15,-3 7-15,1-4 0,1-1 16,0-3-16,0 5 0,-1-5 0,3-7 15,1-5-15,-1-3 16,0-1-16,-1-6 0,1-6 16,0-3-16,-1-2 0,1 1 0,-1-1 15,1 1-15</inkml:trace>
  <inkml:trace contextRef="#ctx0" brushRef="#br0" timeOffset="61433.5559">29130 5514 0,'0'0'0,"0"0"0,19 3 0,-7 0 16,3-1-16,7 4 0,1 2 15,-1 0-15,0 1 0,0 1 16,0 1-16,-3 0 0,-4-1 0,1 4 16,-4 0-16,-7-3 0,-3-2 15,-6 1-15,-7 2 0,-2-1 16,-3-1-16,-7 0 0,-7 0 15,-4 1-15,2-2 0,-1-1 16,0 0-16,4-3 0,5 0 16,2 2-16,7 1 0,6-4 15,2-2-15,11 0 0,8 0 16,3-1-16,4-1 0,6 4 0,7 0 16,0 2-16,0 1 0,2 3 15,3 3-15,0 3 16,-4 0-16,-6 1 0,-6 2 0,-6-2 15,-4-3-15,-5 1 0,-5-1 16,-8-3-16,-5-1 0,-6-2 16,-5-1-16,-4 0 0,-4-3 15,-17-1-15,-6-2 0,5-1 0,2-1 16,-1 0-16,-2 1 0,1-3 16,6 2-16,3-6 0,3-4 15,9 2-15,7 4 0,6-1 16</inkml:trace>
  <inkml:trace contextRef="#ctx0" brushRef="#br0" timeOffset="90119.8095">18348 7510 0,'0'0'0,"0"0"16,0 0-16,0 0 0,0 0 0,0 0 15,0 0-15,0 0 0,0 0 16,0 0-16,0 0 0,26 11 16,-26-11-16,0 0 0,23 8 15,-23-8-15,20 8 0,-7-6 16,2 1-16,2 1 0,-1-1 0,4 1 15,3-2-15,0 0 0,2 0 16,9 0-16,3 0 16,1-1-16,-1 0 0,14-1 0,2 0 15,-2 0-15,-2-1 0,13 1 16,3 1-16,-8-1 0,-4 0 16,15-1-16,1 0 0,-4-1 15,-3-1-15,13 0 0,2 0 16,-12 0-16,-9 3 0,36-1 15,-2-1-15,-12 0 0,-8 1 0,2-1 16,1 0-16,-10 2 0,-8 1 16,6 0-16,3 0 15,-6-4-15,-4-1 0,5 1 0,1 1 16,-11 1-16,-8 3 0,6-5 16,6 0-16,-8-2 0,-5 2 0,0-1 15,-1 0-15,-7 1 16,-5-1-16,-5 0 0,-2-4 15,-4 8-15,-1 3 0,-15 0 16,-9 0-16,-2-2 0,-4 2 0,7 0 16,1-2-16,3 0 0</inkml:trace>
  <inkml:trace contextRef="#ctx0" brushRef="#br0" timeOffset="92970.0887">3127 9302 0,'0'0'0,"0"0"16,25-1-16,-10-1 0,4-1 16,13-1-16,6 1 0,3 0 15,5 0-15,19 1 0,7 0 16,10-2-16,-2 0 0,24 0 15,6 2-15,-10 1 0,-10-1 0,52 0 16,16-1-16,-24 3 0,-15 1 16,10 2-16,4 0 15,-18 1-15,-11 1 0,7 3 0,7 1 16,-18-2-16,-13-2 0,4 0 16,4-1-16,-19 0 0,-12 0 0,-1 2 15,-4 4-15,-12-5 16,-11-1-16,-1-4 0,0-1 15,-10 0-15,-9 0 0,-3-1 16,-8-2-16,-1 2 0,0 2 0,-4 0 16,-1 3-16,1-3 0,-3 2 15,3-2-15,0-5 16,0 5-16,0-3 0,0 3 0,-3 5 16,1-4-16,1 2 0,1-3 15,0 0-15,0 3 0,0-3 0,-2 5 16,1 0-16,-3 0 15,-1-1-15,1-1 0,1 0 16,1-1-16</inkml:trace>
  <inkml:trace contextRef="#ctx0" brushRef="#br0" timeOffset="96553.1928">3736 7629 0,'0'0'0,"0"0"0,0 0 16,23 0-16,-23 0 0,26 3 15,-11 0-15,1 1 0,-1-1 0,0 4 16,1 1-16,-2 0 0,-1 2 16,2 4-16,-5-1 0,-2 2 15,-3 1-15,-5 3 16,-5 3-16,-3-1 0,-2 0 0,-8 1 16,-5 1-16,-5 4 0,2-3 15,-5-1-15,-1-1 0,1-3 16,1-3-16,-2 0 0,3-3 15,6-2-15,6-4 0,5-1 16,2-2-16,4-2 0,6-2 0,6-2 16,5-4-16,4-2 0,4 0 15,5 0-15,5-1 0,0 2 16,1 0-16,-1 0 0,3 1 16,-3 1-16,-4 3 0,1 1 15,-4 2-15,-9 1 0,-3 1 16,-7 3-16,-4 2 0,-6 1 15,-2 4-15,-10 1 0,-7 1 16,-1 1-16,0 0 0,-3 1 16,-5 0-16,0 1 0,3-1 0,1-2 15,3-2-15,6 0 0,2-2 16,9-6-16,6-2 0,5-3 16,4 3-16,5-5 0,7-5 15,0-1-15,5 1 0,5-1 16,-1 0-16,4 5 0,-1 0 0,-1 6 15,0 1-15,-3 4 16,-5 0-16,1 5 0,-4 1 16,-9 0-16,0 2 0,-6 0 15,-4 1-15,-3-1 0,-4-1 0,-4-2 16,-5-1-16,3-4 0,3-2 0,-3-2 16,1-4-16,3 0 15,2 0-15,2 0 0</inkml:trace>
  <inkml:trace contextRef="#ctx0" brushRef="#br0" timeOffset="96736.183">4160 7649 0,'0'0'0,"0"0"0,0 0 15,0 0-15,15 16 0,-15-16 16,7 32-16,-4-10 0,0 2 0,-2 4 15,1 4-15,2 5 0,-2 0 16,1-6-16,-2-4 0,2 0 16,0-4-16,-2-5 0</inkml:trace>
  <inkml:trace contextRef="#ctx0" brushRef="#br0" timeOffset="97086.8842">4214 7735 0,'0'0'16,"0"0"-16,0 0 0,0 0 0,23-11 16,-23 11-16,29-6 15,-12 5-15,0-1 0,1 2 0,4 2 16,-1-1-16,-1 0 0,4 2 16,0 3-16,-5 1 0,-1-1 15,-6 3-15,-2 2 0,-6 2 16,-4 0-16,-7 3 0,-8 2 15,-1-1-15,-3-1 0,-4 3 16,-7 0-16,-3 3 0,1-1 0,1-4 16,0-4-16,8-2 0,5-2 15,4-3-15,5 0 16,9-6-16,3-1 0,10-2 0,9-1 16,0 1-16,3-1 0,4 0 15,2-2-15,1 2 0,-2 0 16,4 1-16,-2 0 0,-5 2 0,-3 0 15,-6-1-15,-3 1 16,-4 1-16</inkml:trace>
  <inkml:trace contextRef="#ctx0" brushRef="#br0" timeOffset="97287.279">4168 8105 0,'0'0'15,"0"0"-15,0 0 0,0 0 0,1 24 16,-1-24-16,6 22 16,-6-22-16,7 28 0,-4-15 0,1 2 15,1-2-15,-2-1 0,0-1 16,1 0-16,-1-4 0,-2-1 0,1-1 16,-2 0-16,1 0 15</inkml:trace>
  <inkml:trace contextRef="#ctx0" brushRef="#br0" timeOffset="97621.8143">4169 8214 0,'0'0'16,"0"0"-16,0 0 0,0 0 0,0 0 16,19-15-16,-19 15 15,19-6-15,-19 6 0,33-7 0,-14 4 16,-1-1-16,1 0 0,3 0 16,3 1-16,-3-1 0,0 1 15,3 0-15,-2 2 0,-3 1 16,-2 1-16,-6 0 0,-2 3 15,-4 0-15,-2 0 0,-9 4 16,-6 0-16,-2 2 0,-4-1 0,-4 1 16,-2 2-16,1-1 0,-3 0 15,-3 3-15,2-1 16,3 0-16,3 0 0,4-3 0,4-1 16,5-3-16,3-1 0,9-2 15,6 0-15,2-2 0,2-1 16,5-2-16,6-4 0,6-2 15,2-1-15,1 2 0,1 0 16,-3 0-16,-2 0 0,4-3 16,-4-2-16,-8 3 0,-8 2 0,-4 1 15,0 2-15,-4 2 0</inkml:trace>
  <inkml:trace contextRef="#ctx0" brushRef="#br0" timeOffset="97803.359">4405 8049 0,'0'0'0,"0"0"0,0 0 16,0 0-16,0 0 0,0 0 0,0 0 15,7 25-15,-7-25 0,3 26 16,-3-26-16,5 35 0,-3-16 16,-1 4-16,-1 2 0,2-2 15,-2-2-15,1 3 0,2-6 16,-3-1-16</inkml:trace>
  <inkml:trace contextRef="#ctx0" brushRef="#br0" timeOffset="97987.1555">4320 8453 0,'0'0'0,"0"0"15,0 0-15,0 0 0,0 0 16,0 0-16,0 0 0,26 4 16,-26-4-16,26-3 0,-26 3 15,40-5-15,-20 2 0,3-1 16,2-1-16,2 0 0,-2-1 15,4-1-15,-1-1 0,-2 1 0,-4 1 16,-3 0-16,-1 0 16,-3 1-16,-1 0 0,-4 2 0</inkml:trace>
  <inkml:trace contextRef="#ctx0" brushRef="#br0" timeOffset="98137.1352">4685 8325 0,'0'0'0,"0"0"0,0 0 16,0 0-16,0 0 0,11 20 15,-11-20-15,0 0 0,19 18 0,-19-18 16,21 15-16,-10-7 16,0 1-16,1-2 0,0 1 15,1-2-15,-4-1 0,-1 0 0,0-1 16,-1-1-16</inkml:trace>
  <inkml:trace contextRef="#ctx0" brushRef="#br0" timeOffset="98504.2621">4981 8036 0,'0'0'0,"0"0"0,14-4 16,-3 4-16,0 0 0,5-1 15,1-1-15,1 0 0,1 1 0,5-2 16,1 1-16,1 1 15,0 1-15,-1 0 0,-1-1 16,-5 0-16,0 0 0,-3 2 16,-3 1-16,0 3 0,0 2 0,-4 3 15,-2 2-15,-2 5 0,0 3 16,-3 4-16,-2 4 0,-1-1 16,-1 1-16,-3 5 0,1-3 15,-1-2-15,2-2 0,0-3 16,-4-5-16,3-3 0,0-3 0,0-3 15,-4-4-15,1-4 16,-2-3-16,0-2 0,-2-3 16,1-2-16,1 0 0,-3-6 15,0-3-15,2 4 0,2 0 0,3 4 16</inkml:trace>
  <inkml:trace contextRef="#ctx0" brushRef="#br0" timeOffset="98703.7513">5188 7815 0,'0'0'0,"0"0"0,0 0 15,1 29-15,-1-29 0,-1 35 0,-2-7 16,-2 4-16,2 4 0,-8 16 16,-2 6-16,-4 8 0,1-6 15,-3 8-15,0-6 0,1-8 16,-1-10-16,3-2 0,4-12 15,5-7-15</inkml:trace>
  <inkml:trace contextRef="#ctx0" brushRef="#br0" timeOffset="102987.5359">3507 9387 0,'0'0'0,"0"0"0,0 0 15,0 0-15,0 0 0,-13 31 16,13-31-16,-19 32 0,9-13 0,0 6 16,-3 3-16,-2 1 0,2 1 15,-3 9-15,0 1 16,-1 2-16,3-4 0,6-6 0,3-2 16,2-6-16,1-5 0,7-4 15,7-3-15,-1-3 0,4-4 0,1-4 16,6-3-16,0-1 15,1-4-15,2-3 0,-2-6 16,-2 4-16,-2 0 0,-1 1 0,-3 2 16,-4 3-16</inkml:trace>
  <inkml:trace contextRef="#ctx0" brushRef="#br0" timeOffset="103323.2946">3249 9635 0,'0'0'0,"0"0"15,0 0-15,26-3 0,-26 3 16,35-1-16,-13 1 16,1 0-16,2 1 0,10-2 0,3-1 15,-2 0-15,0 0 0,5 1 16,2-1-16,-7 1 0,-8 0 0,-5 0 15</inkml:trace>
  <inkml:trace contextRef="#ctx0" brushRef="#br0" timeOffset="103720.2388">3775 9744 0,'0'0'16,"0"0"-16,0 0 0,25-2 0,-25 2 0,24-1 16,-7-1-1,-1-1-15,2-1 0,7 0 0,1-2 16,-1-2-16,1 1 0,-4-1 16,0-4-16,-3 1 0,-1 0 0,0-1 15,-4-1-15,-5 3 16,-2-2-16,-6 2 0,-5 0 15,-1 1-15,-2 1 0,-4 1 16,-3 3-16,-3 3 0,1 2 0,-10 5 16,1 4-16,1 2 0,2 0 15,-1 7-15,-2 3 0,5 1 16,3-1-16,5 1 0,4 1 16,5 0-16,0-4 0,12 4 15,7-4-15,-1-7 0,5-3 0,8-2 16,7-4-16,-2-2 15,-2-3-15,-7 1 0,-5 0 16,-5 0-16</inkml:trace>
  <inkml:trace contextRef="#ctx0" brushRef="#br0" timeOffset="104104.4064">4400 9561 0,'0'0'0,"0"0"0,0 0 15,0 0-15,-9 27 0,9-27 16,-9 27-16,5-10 0,-3 1 0,-2 3 16,3 1-16,-1-1 15,1-2-15,-2 4 0,0-5 0,1-4 16,2-2-16,-1-4 0,2-3 16,1-3-16,-1-1 0,2-4 15,1-2-15,1-4 0,1-2 16,5-6-16,0-2 0,3 0 15,1 0-15,1 0 0,5-1 16,1 2-16,0 1 0,7-1 16,2 2-16,0 4 0,-2 3 0,-1 3 15,1 2-15,-1 4 0,-4 3 16,0 2-16,-2 3 0,-3 3 16,-1 3-16,-3 1 0,-3 3 15,-2 1-15,-4 3 0,-1 1 16,-1 1-16,-5 0 0,-1-2 0,-1 0 15,4-1-15,-3-3 16,2-2-16,0-4 0,2-2 0,1-2 16</inkml:trace>
  <inkml:trace contextRef="#ctx0" brushRef="#br0" timeOffset="104471.4767">5089 9514 0,'0'0'0,"0"0"16,0 0-16,0 0 0,0 0 0,-28-2 15,28 2-15,-26 3 0,26-3 16,-34 7-16,17-1 0,0-2 16,1 2-16,3 0 0,1 1 15,1 2-15,1-1 0,4 0 16,1 3-16,4 0 0,1 1 15,3 2-15,5 0 0,4 4 16,2 0-16,0-1 0,1 0 16,-2-1-16,-1-3 0,-1 1 15,0-1-15,-4-1 0,-1-2 0,-2 0 16,-4-2-16,-1 0 0,-3 1 16,-3-2-16,-6 1 0,0-2 15,-2 0-15,-2-3 0,1 1 16,-3-1-16,0-1 0,1-2 15,1 0-15,3 0 0,3 0 0,0 0 16</inkml:trace>
  <inkml:trace contextRef="#ctx0" brushRef="#br0" timeOffset="104887.4586">5184 9725 0,'0'0'16,"0"0"-16,0 0 0,0 0 0,0 0 15,0 0-15,0 0 0,27 4 16,-27-4-16,0 0 0,33 0 16,-33 0-16,28-3 0,-13 0 15,2-2-15,-1 0 0,0 0 16,0 0-16,2-2 0,-1 0 15,-2 2-15,2-5 0,-3-2 16,-3 1-16,-2 0 0,-4-1 16,-4 1-16,-2 0 0,-1 1 0,-6 1 15,-4 1-15,0 3 0,0 1 16,-2 3-16,-2 3 0,-1 3 16,0 2-16,-2 6 0,-1 3 15,3 1-15,1 0 0,0 8 16,3 1-16,3 0 0,4-3 0,6 1 15,5-1-15,3-2 16,4-2-16,5-3 0,4-3 16,1-1-16,1-4 0,10-3 0,3-5 15,-8 1-15,-8 0 0,-3-1 16</inkml:trace>
  <inkml:trace contextRef="#ctx0" brushRef="#br0" timeOffset="110812.4317">5768 9679 0,'0'0'0,"0"0"15,0 0-15,0 0 0,0 0 0,0 0 16,0 0-16,0 0 0,0 0 16,0 0-16,13-18 0,-13 18 15,0 0-15,0 0 0,0 0 16,0 0-16,23-12 0,-23 12 15,0 0-15,30-6 0,-19 6 0,7-1 16,1-2-16,0 0 16,2 2-16,4-1 0,4 0 0,-2 1 15,0 0-15,8-1 0,3-1 16,-6 0-16,-1 1 0,1 0 16,-3 2-16,-6-1 0,-4 1 0,-5-1 15,-2 0-15,-3-1 0,-1 1 16,-2 0-16</inkml:trace>
  <inkml:trace contextRef="#ctx0" brushRef="#br0" timeOffset="111137.7923">6208 9468 0,'0'0'0,"0"0"0,0 0 16,0 0-16,0 0 0,0 0 0,23-6 15,-23 6-15,0 0 0,21 3 16,-21-3-16,0 0 0,25 8 16,-25-8-16,21 9 0,-10-3 15,0-1-15,3 1 0,-2-1 16,1 1-16,0 2 0,-1-1 16,0 1-16,-1 0 0,-1-1 0,-1 1 15,-1-1-15,-3 1 0,1 0 16,-3 2-16,-1-1 15,-4 0-15,0-1 0,-3 1 16,-4 0-16,-2 2 0,0 0 0,-11 5 16,-3-2-16,0 1 0,0-2 15,3-1-15,4-3 0,3-1 16</inkml:trace>
  <inkml:trace contextRef="#ctx0" brushRef="#br0" timeOffset="115354.9182">6877 9295 0,'0'0'0,"0"0"0,0 0 0,0 0 0,0 0 16,0 0-16,-7 30 0,7-30 15,-9 31-15,3-10 0,-3 2 16,0 3-16,-1 1 0,-6 10 16,-4 2-16,2-2 0,2 0 15,-2 6-15,2-3 0,3-5 16,3-5-16,5-4 0,4-2 16,4-5-16,4-7 0,6-3 15,5-4-15,0-3 0,0-2 0,4-5 16,5-2-16,-2-3 0,0-1 15,0-2-15,-2-3 16,-4 4-16,-3 1 0,-5 2 0</inkml:trace>
  <inkml:trace contextRef="#ctx0" brushRef="#br0" timeOffset="115521.9399">6593 9495 0,'0'0'0,"0"0"16,0 0-16,0 0 0,0 0 0,0 0 16,33-3-16,-33 3 0,39-2 15,-13 2-15,4 0 16,0 0-16,1 0 0,2 0 0,-4 0 16,-5 0-16</inkml:trace>
  <inkml:trace contextRef="#ctx0" brushRef="#br0" timeOffset="115955.3769">6997 9686 0,'0'0'15,"0"0"-15,0 0 0,22 3 0,-22-3 16,29 2-16,-29-2 15,41-2-15,-19 0 0,3-1 0,2-2 16,6 0-16,-2-1 0,-1-1 16,2 0-16,-4-3 0,-5 1 15,1-2-15,-4-3 0,-4 2 16,-5-1-16,-6-1 0,-4 0 16,-2 1-16,-3 1 0,-6 3 15,-9 1-15,5 3 0,-1-1 0,-7 4 16,-3 3-16,1 0 15,1 0-15,-2 6 0,3 5 16,1 0-16,3 3 0,2 5 16,1 6-16,3-1 0,1-1 0,5 5 15,4-2-15,4-1 0,1-4 16,8-2-16,6-3 0,4-2 16,2-3-16,6-4 0,4-4 15,-1-3-15,-1-2 0,3-5 16,0-3-16,0-2 0,-1-3 0,-3 2 15,-8 2-15,-4 3 0</inkml:trace>
  <inkml:trace contextRef="#ctx0" brushRef="#br0" timeOffset="116355.4083">7637 9524 0,'0'0'0,"0"0"0,0 0 16,-7 20-16,7-20 0,-8 23 15,2-7-15,0 2 0,-1 1 0,0 1 16,0 1-16,0 4 0,0-3 16,1-5-16,3-2 0,-2-4 15,1-1-15,0-4 0,-1-4 16,2-1-16,1-2 0,1-3 16,2-2-16,1-2 0,0-3 0,3-6 15,0-1-15,2-1 16,2-1-16,0 1 0,0 3 15,1-1-15,3 0 0,0 2 0,2 2 16,2 2-16,-1 2 0,1 1 16,-1 1-16,1 3 0,1 0 15,0 4-15,1 4 0,-2 1 16,-2 3-16,-1 3 0,0 4 16,-5-1-16,-1 1 0,0 6 15,-3 4-15,-1-3 0,-1-1 0,-2 0 16,-1-1-16,0-1 0,0-2 15,0-2-15,0-2 16,0-3-16,0-1 0,0-2 16</inkml:trace>
  <inkml:trace contextRef="#ctx0" brushRef="#br0" timeOffset="116704.8235">8411 9458 0,'0'0'0,"0"0"0,0 0 16,0 0-16,0 0 0,-20-2 0,20 2 15,-32 2-15,32-2 0,-35 5 16,14 0-16,0 1 0,0 1 0,-5 4 16,3 2-16,3 0 15,4-2-15,3 2 0,4 2 16,1 0-16,5 1 0,5 0 0,7 1 15,1-1-15,3 1 0,1-3 16,1 2-16,-2-3 0,0-2 16,0 3-16,-1-3 0,-2-1 15,-2-2-15,-6-2 0,-2 0 16,-2 0-16,-1-1 0,-6 0 16,-4-1-16,-3 0 0,-1-1 15,-3 0-15,-1 0 0,0-2 0,0-1 16,2-1-16,2-2 15,3 0-15,1 2 0,2-1 0</inkml:trace>
  <inkml:trace contextRef="#ctx0" brushRef="#br0" timeOffset="116923.5274">8590 9594 0,'0'0'16,"0"0"-16,0 0 0,0 0 0,-4 23 0,4-23 16,-8 25-16,8-25 15,-12 30-15,4-12 0,1 0 16,-1-1-16,1-1 0,4-1 16,0-2-16,0-3 0,1-2 0,0-1 15,1 0-15,0-1 16</inkml:trace>
  <inkml:trace contextRef="#ctx0" brushRef="#br0" timeOffset="117105.9195">8598 9389 0,'0'0'0,"0"0"0,0 0 16,0 0-16,30 7 0,-30-7 0,25 11 15,-13-4-15,-1 0 0,-1 0 16,-1-1-16,-1-1 0</inkml:trace>
  <inkml:trace contextRef="#ctx0" brushRef="#br0" timeOffset="117458.0373">8856 9621 0,'0'0'0,"0"0"0,0 0 0,-23 12 16,23-12-16,-22 16 0,9-3 15,0 2-15,2 2 0,-1 2 16,3-2-16,4-1 0,2-1 0,5-2 16,6-2-16,4-3 15,3-1-15,4-4 0,3-2 16,0-2-16,0-1 0,8-2 0,2-1 15,-5-3-15,-4-1 0,-3-5 16,-3-4-16,-3 3 0,-3 1 16,-3-3-16,-4-2 0,-1 2 15,-2 2-15,-6 1 0,-5 0 16,-3 3-16,-2 2 0,-5 1 16,-3 3-16,1 0 0,1 1 0,-2 4 15,-2 3-15,3 1 0,3 0 16,5 0-16,4 2 15,3-2-15,0-1 0,1 0 0</inkml:trace>
  <inkml:trace contextRef="#ctx0" brushRef="#br0" timeOffset="117888.5212">9389 9533 0,'0'0'0,"0"0"16,0 0-16,0 0 0,-10 23 0,10-23 15,-19 24-15,7-8 0,0-1 16,-3 2-16,2 2 0,1-2 16,1 0-16,-1 1 0,1-1 15,1-2-15,1-3 0,2-2 16,2-3-16,0-2 0,3-1 0,2-4 15,0 0-15,4-2 0,-2-3 16,3-1-16,3-5 0,2 0 16,1 0-16,7-7 0,1-1 15,2 0-15,0 1 0,2 2 16,3 1-16,-2 2 0,-2 4 16,1-2-16,-3 0 0,-2 3 15,-2 3-15,0 4 0,-1 3 16,-5 4-16,-1 1 0,-1 4 0,-3 2 15,0 2-15,-3 2 0,-2 2 16,-2 2-16,-2 4 0,1 1 16,0 1-16,-3 2 0,2-6 15,0-3-15,2-4 0</inkml:trace>
  <inkml:trace contextRef="#ctx0" brushRef="#br0" timeOffset="122155.2875">9438 8790 0,'0'0'0,"0"0"15,0 0-15,0 0 0,0 0 16,0 0-16,0 0 0,0 0 16,0 0-16,-10 24 0,10-24 15,0 0-15,-12 23 0,7-11 16,-2 2-16,-1 0 0,-1 1 0,-2 2 15,-1 0-15,0-1 0,1 0 16,-3 5-16,-1 1 16,2-2-16,2-1 0,0-3 0,1 0 15,1-3-15,1-1 0,-1-1 16,1-2-16,0-1 0,2-2 0,-2 0 16,2-2-16,2-1 0</inkml:trace>
  <inkml:trace contextRef="#ctx0" brushRef="#br0" timeOffset="122472.578">9134 8822 0,'0'0'0,"0"0"0,0 0 15,0 0-15,0 0 0,0 0 0,0 0 16,0 0-16,0 0 0,0 0 16,15 19-16,-15-19 0,0 0 15,14 17-15,-14-17 0,0 0 16,20 23-16,-12-14 0,1 2 16,1 1-16,1-1 0,2 0 15,3 1-15,0 1 0,0 0 0,0-2 16,1-1-16,4 1 0,-2 0 15,1 0-15,0 1 16,-3-4-16,-4 0 0,-2-2 0</inkml:trace>
  <inkml:trace contextRef="#ctx0" brushRef="#br0" timeOffset="124488.9573">13599 8999 0,'0'0'15,"0"0"-15,0 0 0,0 0 0,0 0 16,0 0-16,0 0 0,0 0 16,0 0-16,0 0 0,0 0 15,0 0-15,0 0 0,0 0 16,0 0-16,0 0 0,0 0 16,0 0-16,0 0 0,0 0 15,0 0-15,-3 22 0,3-22 16,0 0-16,0 0 0,0 0 0,0 0 15,-5 22-15,5-22 0,0 0 16,0 0-16,0 0 0,-12 22 16,10-15-16,0 0 0,-1-1 15,1 1-15,-1-1 0,0 0 16,-1 1-16,0-1 0,1 1 16,-2-1-16,2 1 0,-1-2 15,0 1-15,0-3 0,-1 3 0,1 0 16,-1-2-16,1 0 15,0 0-15,-1-3 0,2 0 0,1 0 16,-1-1-16,1 0 0,2 0 16</inkml:trace>
  <inkml:trace contextRef="#ctx0" brushRef="#br0" timeOffset="124905.7322">13523 9069 0,'0'0'16,"0"0"-16,0 0 0,0 0 15,0 0-15,24 10 0,-24-10 16,17 4-16,-10-2 0,3 1 0,1 1 15,0-2-15,0 1 0,0 1 16,1 1-16,1-2 0,-2 0 16,0 0-16,-1 1 15,-2-1-15,1 1 0,-1 0 0,-2-1 16,1 0-16,-1 0 0,-2-1 16,0 0-16,0 0 0</inkml:trace>
  <inkml:trace contextRef="#ctx0" brushRef="#br0" timeOffset="127674.1357">17126 8999 0,'0'0'0,"0"0"0,0 0 15,0 0-15,0 0 0,0 0 16,0 0-16,0 0 0,0 0 0,0 0 15,0 0-15,0 0 0,0 0 16,0 0-16,0 0 16,0 0-16,0 0 0,0 0 0,0 0 15,0 0-15,-22 9 0,22-9 16,0 0-16,0 0 0,-19 21 0,19-21 16,-12 17-16,5-8 15,2 0-15,-1 0 0,-1-1 16,1 0-16,0 0 0,1 1 15,0-3-15,2 0 0,1 0 0,-1-1 16,-2 2-16,2-2 0,1 1 16,-1-2-16,1 1 0,0-1 15,0 0-15,0-1 0,-1 0 16,1-1-16,-1 1 0,0-2 16,-2-1-16,1 1 0,0-1 0,1 0 15,0 0-15,1 0 0</inkml:trace>
  <inkml:trace contextRef="#ctx0" brushRef="#br0" timeOffset="127988.6311">16869 9064 0,'0'0'0,"0"0"0,0 0 16,0 0-16,0 0 0,0 0 0,0 0 16,0 0-16,0 0 0,0 0 15,0 0-15,0 0 0,24 4 0,-24-4 16,0 0-16,0 0 16,23 14-16,-23-14 0,22 9 15,-9-3-15,1 0 0,1 0 16,3-2-16,-2 0 0,1 0 0,2 2 15,1 2-15,-1-2 0,-1 0 16,5 0-16,-1-2 0,-3 2 16,-3-3-16,-2-1 0</inkml:trace>
  <inkml:trace contextRef="#ctx0" brushRef="#br0" timeOffset="129189.542">19354 9143 0,'0'0'0,"0"0"15,0 0-15,0 0 0,23-7 0,-14 4 16,2 2-16,2 0 0,1-1 15,4 0-15,2 0 0,0 2 16,-1 0-16,11 0 0,4-3 16,-1 2-16,1 1 0,3-1 15,5-2-15,9 0 0,-2-1 0,3 2 16,2-2-16,8 1 16,-3 1-16,3-1 0,1-1 15,3 0-15,-5 2 0,2 0 16,2 1-16,-4-1 0,-1-3 15,8 1-15,1 0 0,-9 3 0,-6 1 16,12-3-16,3-3 16,-12 1-16,-6 1 0,19-4 0,-1 1 15,-9 5-15,-3 4 0,-1-2 16,1-1-16,-6-1 0,-5-1 16,0 1-16,1 2 0,-7 2 15,-2 1-15,-2-2 0,1 0 16,-6 1-16,-5-1 0,1-1 0,-1 2 15,-13-1-15,0 2 0,3-3 16,0 0-16,-2 0 0,-2 0 16,-2-1-16,-3 1 0,-1 0 15,-2 0-15,-1 0 0,-1-1 16,0 1-16,-2 0 0,0 0 16,0 0-16,0 0 0,0 0 15,0 0-15,-1 2 0,1-2 16,-2 1-16,-1-1 0,1 0 15,2 0-15,-3 1 0,1 1 0,2-2 16,-3 4-16,3-4 0,-2 1 16,2-1-16,-2-1 0,2 1 15,-2 1-15,2-1 0,-2 0 16,2 0-16,0 0 0,-3 1 16,3-1-16,-2-1 0,2 1 15,-2 0-15,2 0 0,0 0 0,0 2 16,0-2-16,0 0 0</inkml:trace>
  <inkml:trace contextRef="#ctx0" brushRef="#br0" timeOffset="132606.3321">20547 9296 0,'0'0'16,"0"0"-16,0 0 0,0 0 0,0 0 15,0 0-15,-18 17 0,18-17 16,0 0-16,-19 19 0,19-19 16,-16 17-16,7-6 0,0-2 15,1 1-15,1-1 0,0 0 16,0 0-16,2-1 0,-1-1 16,2 0-16,-1 0 0,1-2 15,1 1-15,-1-1 0,1 1 16,0-1-16,0-1 0,-1-1 0,1 0 15,1-3-15,0 1 0,-1-1 16,1 1-16</inkml:trace>
  <inkml:trace contextRef="#ctx0" brushRef="#br0" timeOffset="132923.0711">20327 9363 0,'0'0'0,"0"0"16,0 0-16,0 0 0,0 0 0,23 4 15,-23-4-15,0 0 0,23 3 0,-23-3 16,20 6-16,-9-3 16,1 1-16,3 0 0,0 1 15,0-1-15,-1 1 0,1 1 16,2 1-16,-1-2 0,2 1 0,0 0 15,0-1-15,4 2 0,-2-2 16,-2 0-16,-2-1 16,-1-1-16,-2-1 0,-1 1 0,0 0 15,-2-2-15,-2 1 0,-3-2 16,0 1-16,-2-1 0,-1-1 0,-2 1 16,-3-3-16,1 1 15,0 1-15,-1 0 0</inkml:trace>
  <inkml:trace contextRef="#ctx0" brushRef="#br0" timeOffset="184177.2759">23747 7911 0,'0'0'0,"0"0"15,0 0-15,0 0 0,0 0 0,0 0 16,0 0-16,-9 23 0,9-23 0,0 0 16,-13 28-16,7-14 15,0 0-15,-2 2 0,0 2 16,2 1-16,-1-1 0,2 2 0,0-1 16,2-2-16,2-1 0,2 2 15,3-4-15,5-3 0,2-1 16,4-4-16,2-1 0,2-4 15,1-2-15,3-4 0,3-2 16,0-3-16,0 2 0,6-8 16,-1-2-16,0 0 0,0 0 0,-4-3 15,-2-2-15,-4 1 16,-3-1-16,-1 4 0,-3 2 0,-3 2 16,-3 0-16,-3 5 0,-1 2 15,-3 2-15,-2 0 0,-2 5 16,-1 4-16,-1 2 0,-3 0 15,-2 3-15,-1 3 0,-2 3 16,-2 1-16,2 3 0,0 3 16,0 5-16,2 1 0,3-2 15,3-1-15,3-3 0,2-1 0,8-4 16,5-4-16,3-2 0,1-2 16,4-4-16,4-1 15,-6-2-15,-3 0 0,-3 0 0</inkml:trace>
  <inkml:trace contextRef="#ctx0" brushRef="#br0" timeOffset="184575.19">24569 7934 0,'0'0'16,"0"0"-16,0 0 0,0 0 0,-18 20 15,18-20-15,-20 25 0,9-8 16,0 2-16,-1 1 0,0 2 15,-1-1-15,2 0 0,-3 1 16,1-1-16,2-3 0,2-3 16,1-4-16,3-4 0,0-3 15,3-2-15,2-4 0,3-5 16,2-2-16,1-3 0,2-4 16,1-4-16,3-1 0,4-2 0,1 1 15,3-1-15,3-1 0,-1 3 16,1 4-16,2 2 0,-2 2 15,0 2-15,-1 4 0,0 3 16,-3 3-16,-2 1 0,-2 2 16,-3 4-16,-2 4 0,-1 1 0,-3 4 15,-1 2-15,-3 1 0,-1 3 16,-1-2-16,-1 3 16,-2 0-16,-2 2 0,0-2 15,-2-2-15,2-2 0,0-3 0,2-3 16,0-2-16,0-1 0</inkml:trace>
  <inkml:trace contextRef="#ctx0" brushRef="#br0" timeOffset="184775.8585">25223 7952 0,'0'0'0,"0"0"15,0 0-15,0 0 0,-17 24 0,17-24 16,-20 26-16,20-26 0,-22 30 0,10-12 16,-1 0-16,1 0 0,-1 0 15,-2 2-15,0-4 16,3-2-16,1-3 0,2-1 0</inkml:trace>
  <inkml:trace contextRef="#ctx0" brushRef="#br0" timeOffset="184939.5425">25155 7719 0,'0'0'16,"0"0"-16,0 0 16,0 0-16,0 0 0,23 14 0,-23-14 15,15 16-15,-15-16 0,17 18 16,-10-11-16,-2-2 0</inkml:trace>
  <inkml:trace contextRef="#ctx0" brushRef="#br0" timeOffset="185191.7548">25617 7728 0,'0'0'0,"0"0"0,0 0 16,-7 20-16,7-20 0,-12 32 15,2-7-15,-3 2 0,-3 2 16,-4 10-16,-1 2 0,1-1 16,1 0-16,0 1 0,4-6 15,4-6-15,4-4 0,4-5 0,2-2 16,3-3-16,2-1 0,7-4 16,6-3-16,2-4 0,3-3 15,0-4-15,0-3 0,-5 1 16,-2 2-16,-3 0 0</inkml:trace>
  <inkml:trace contextRef="#ctx0" brushRef="#br0" timeOffset="185408.6197">25348 7964 0,'0'0'16,"0"0"-16,0 0 0,24-6 0,-24 6 15,30-2-15,-7 0 0,2 1 16,2-2-16,3 1 0,2 1 16,8-1-16,1-1 0,-1 2 15,-1 1-15,6-2 0,-6 0 16,-7 0-16,-5 1 0,-6 0 0</inkml:trace>
  <inkml:trace contextRef="#ctx0" brushRef="#br0" timeOffset="185825.9932">23928 8672 0,'0'0'15,"0"0"-15,0 0 0,0 0 0,0 0 16,28 4-16,-28-4 0,45 0 15,-20-1-15,11-3 0,11 0 16,0 0-16,3-2 0,23-1 16,27-1-16,9-2 0,-9 2 0,21-1 15,17 0-15,-22 0 0,-16 3 16,39 1-16,-13 7 16,-26-2-16,-17 0 0,-10 7 15,-7 5-15,-19 0 0,-14-2 0,-10-3 16,-7-3-16,-5 1 0</inkml:trace>
  <inkml:trace contextRef="#ctx0" brushRef="#br0" timeOffset="188227.9134">26473 7636 0,'0'0'0,"0"0"0,0 0 0,10 21 15,-10-21-15,0 0 0,10 28 16,-8-18-16,1-2 0,-1-1 16</inkml:trace>
  <inkml:trace contextRef="#ctx0" brushRef="#br0" timeOffset="188408.9872">27027 7538 0,'0'0'0,"0"0"16,0 0-16,-18 15 0,18-15 0,-26 19 16,6-4-16,-3 2 15,-4 2-15,-9 7 0,-2 2 16,8-5-16,3-2 0,5-4 0</inkml:trace>
  <inkml:trace contextRef="#ctx0" brushRef="#br0" timeOffset="188593.7699">26404 8010 0,'0'0'0,"0"0"16,0 0-16,0 25 0,0-14 0,0 3 15,0 1-15,0-1 16,0 0-16,0 3 0,1-3 15,2-3-15,3-3 0,-2-1 16,0 0-16,-1-3 0</inkml:trace>
  <inkml:trace contextRef="#ctx0" brushRef="#br0" timeOffset="189146.3776">26572 7982 0,'0'0'0,"0"0"15,0 0-15,26-5 0,-26 5 16,28-2-16,-28 2 0,35-3 15,-16 3-15,2 2 0,1 0 16,4 1-16,-3 3 0,-1-1 16,-1 4-16,-3-1 0,-3 2 0,-3 0 15,-3 2-15,-3-1 0,-5 0 16,-6 2-16,-3 1 16,-6 0-16,-2-1 0,-6 2 0,-5-1 15,-2 0-15,-5-3 0,-6 1 16,0-3-16,4-2 0,1-2 15,-1-3-15,3-2 0,8-2 0,5-2 16,5-2-16,6-3 16,5 2-16,5-1 0,9-1 15,7 1-15,1-1 0,3 1 0,5 0 16,4-1-16,-1 3 16,0 1-16,2 1 0,-4 2 15,-2-1-15,-4 2 0,-6 4 0,-3 2 16,-6 2-16,-5 0 0,-8 4 15,-6 1-15,-6 1 0,-3 2 16,-9 1-16,-7 0 0,-2 1 0,-1 0 16,-11 3-16,0 2 15,5-4-15,6-1 0,0-1 16,4-3-16,10-2 0,6-1 0,10-4 16,8 0-16,7-2 0,3 0 15,17-4-15,12-1 0,5 0 16,3 0-16,9 0 0,6-3 15,-1 0-15,-3-2 0,10-1 16,-1 2-16,-1-1 0,-9 0 16,-8 1-16,-5 0 0,-12 0 15,-8 2-15,-14-1 0,-11 0 16,0 2-16,2 1 0,0-2 0</inkml:trace>
  <inkml:trace contextRef="#ctx0" brushRef="#br0" timeOffset="189375.2257">26696 8020 0,'0'0'0,"0"0"16,0 0-16,0 0 0,0 0 0,0 0 15,0 0-15,0 0 0,-5 31 16,5-31-16,-6 49 16,2-17-16,-2 5 0,0 8 0,-2 8 15,-2 13-15,0-3 0,-1 15 16,-1 10-16,2-12 0,1-9 15,0 0-15,3-10 0,0-12 16,2-10-16,0-4 0,2-7 16,0-12-16,0-4 0,0-3 0,0-1 15,1-1-15</inkml:trace>
  <inkml:trace contextRef="#ctx0" brushRef="#br0" timeOffset="189609.4766">27446 7960 0,'0'0'0,"0"0"0,0 0 16,-21 27-16,21-27 0,-26 30 0,7-7 15,-2 2-15,-2 2 0,-11 11 16,-1 1-16,-6 3 0,5-4 15,3-6-15,3-7 0,1-1 0,7-4 16,5-6-16</inkml:trace>
  <inkml:trace contextRef="#ctx0" brushRef="#br0" timeOffset="189775.6008">27234 8249 0,'0'0'0,"0"0"15,0 0-15,8 30 0,-7-15 0,-1 4 16,-1 3-16,0 1 16,0 2-16,0 6 0,1-3 15,1-5-15,0-6 0,0-2 16,0-3-16,0-1 0</inkml:trace>
  <inkml:trace contextRef="#ctx0" brushRef="#br0" timeOffset="190044.1127">27856 7900 0,'0'0'0,"0"0"0,0 0 16,0 0-16,0 0 0,0 0 0,-7 27 16,7-27-16,-26 25 0,7-10 15,-2 1-15,-2 3 0,-1-3 16,-7 6-16,2-1 0,5-4 15,3-2-15,3-3 0,5-2 16,4-2-16,5-2 0,7-2 16,7-1-16,4 0 0,4-2 0,5-1 15,6-1-15,1 0 16,1-2-16,6 0 0,1 1 16,-4 1-16,-2 0 0,-7-1 0,-4 2 15,-5-1-15</inkml:trace>
  <inkml:trace contextRef="#ctx0" brushRef="#br0" timeOffset="190209.1998">27651 8277 0,'0'0'0,"0"0"0,0 0 16,0 0-16,0 29 0,0-29 15,0 23-15,0-23 0,0 28 16,1-14-16,1 0 0,-1-2 15,0-1-15,0-1 0</inkml:trace>
  <inkml:trace contextRef="#ctx0" brushRef="#br0" timeOffset="190459.3651">27989 8340 0,'0'0'0,"0"0"16,0 0-16,-22 17 0,22-17 15,-27 24-15,7-7 0,-3 1 16,-4 2-16,-7 4 0,-1 1 16,1-2-16,1-2 0,-4 3 15,4-2-15,7-5 0,5-2 0,5-3 16,5-3-16,8-1 0,7 1 16,10-5-16,6-4 0,9-1 15,6-1-15,6-2 0,6 0 16,1 1-16,2-2 0,-4 1 15,-10 2-15,-7-1 0</inkml:trace>
  <inkml:trace contextRef="#ctx0" brushRef="#br0" timeOffset="217210.5805">12437 9151 0,'0'0'0,"0"0"16,0 0-16,0 0 0,0 0 0,0 0 15,10 21-15,-10-21 16,0 0-16,7 23 0,-7-23 16,7 19-16,-4-9 0,2 0 15,0-1-15,2-1 0,0 1 0,0-2 16,2-1-16,2 0 0,1-2 16,1-1-16,2 0 0,-1-3 15,2-3-15,3-2 0,5-3 16,5-4-16,0-2 0,-5 3 15,-3 2-15,-3 1 0</inkml:trace>
  <inkml:trace contextRef="#ctx0" brushRef="#br0" timeOffset="238095.049">19267 9179 0,'0'0'0,"0"0"15,0 0-15,0 0 0,28 2 0,-28-2 16,32-2-16,-14 2 0,1-1 16,5 1-16,3 0 0,9-1 15,-2-1-15,3 0 0,4 0 16,1 2-16,2 2 0,11-3 16,0-2-16,-1 0 0,0 1 15,13-2-15,0 1 0,-4 0 16,-5 0-16,14 0 0,-1-1 15,-2 0-15,-3 1 0,13-1 16,1 0-16,-8 0 0,-3 3 0,34-6 16,-4 0-16,-17 1 0,-10 1 15,2 2-15,1 0 0,-8-1 16,-4-2-16,-1 1 0,-1-1 16,-10 3-16,-7 3 0,0 2 15,0-1-15,-8 1 0,-8-1 0,-9-20 16,-6-14-16,-4 9 0,-3 8 15,-2 5-15</inkml:trace>
  <inkml:trace contextRef="#ctx0" brushRef="#br0" timeOffset="238962.0262">23475 9331 0,'0'0'0,"0"0"0,0 0 0,0 0 15,0 0-15,0 0 0,1 26 0,-1-26 16,0 23-16,0-23 0,-1 32 15,1-13-15,0-1 0,1 1 16,1 1-16,1-4 0,2-2 16,1-1-16,3-3 0,2-2 15,1 0-15,2-5 0,1-2 16,4-4-16,1-4 0,-1-3 16,3-5-16,-1 0 0,0-2 0,-1-4 15,0-3-15,3-4 0,-1 1 16,-1 2-16,-1 2 0,-2 2 15,-3 5-15,-3 3 0,-1 5 16,-2 1-16,-2 2 0,-3 8 16,-1 2-16,-1 3 0,-2 4 0,-3 4 15,-2 4-15,-1 1 16,1 0-16,0 3 0,2-1 16,3-2-16,2 1 0,2-4 15,0-1-15,3-4 0,1-3 0,3-4 16,3-2-16,-3-5 0,0-2 15,1-3-15,2-5 0,2-1 16,0-2-16,6-7 0,0-6 16,-2 1-16,-1 0 0,-3 1 15,-1 1-15,-2 3 0,-1 1 0,-4 2 16,-3 1-16,-1 4 16,-3 3-16,-2 3 0,-2 1 0,0 3 15,0 3-15,-1 3 0,0 0 16,1 1-16,1-1 0,-1 0 15</inkml:trace>
  <inkml:trace contextRef="#ctx0" brushRef="#br0" timeOffset="239294.9221">24456 9382 0,'0'0'0,"0"0"0,0 0 15,-19 21-15,19-21 0,-26 19 16,8-3-16,2 2 0,0 1 0,-2 5 16,3-3-16,4-2 0,3-2 15,6-4-15,5-3 16,5-1-16,5-4 0,5-2 0,3-3 16,1-3-16,2-2 0,8-5 15,3-4-15,-4 0 0,-2 0 16,-4-4-16,-2-4 0,-4 1 15,-3 1-15,-8-2 0,-5 0 16,-6 4-16,-1 3 0,-6 6 16,-5 5-16,-3 0 0,-2 2 0,-1 2 15,0 0-15,3 4 0,1 2 16,4 2-16,3 2 16,3-3-16,3 0 0,1-2 0,0-1 15,1 0-15</inkml:trace>
  <inkml:trace contextRef="#ctx0" brushRef="#br0" timeOffset="239611.9899">24942 9343 0,'0'0'0,"0"0"0,0 0 16,-7 24-16,7-24 0,-12 26 15,4-8-15,-4 3 0,0-2 16,-2 6-16,2-1 0,1-5 15,2-2-15,2-2 0,2-3 16,1-1-16,-1-4 0,3-3 16,2-4-16,2-2 0,0-2 0,2-3 15,1-4-15,2-3 0,2-1 16,0-2-16,4 1 0,-2 1 16,-1 0-16,2 3 0,1 0 15,1 2-15,1 1 0,1 1 16,3 1-16,-1 3 0,-1 2 15,3 0-15,1 2 0,-3-2 0,-3 2 16,-3-1-16</inkml:trace>
  <inkml:trace contextRef="#ctx0" brushRef="#br0" timeOffset="239878.6809">25367 9128 0,'0'0'0,"0"0"0,0 0 15,-6 21-15,6-21 0,-7 24 0,1-4 16,-3 3-16,-1 3 0,0 3 16,0 1-16,-1 6 0,0-1 15,0 4-15,1-4 0,1-5 16,2-3-16,1-4 0,1-3 15,1-3-15,2-4 0,2-3 16,2-4-16,2-6 0,1-4 0,0 2 16,-2-1-16,0 1 0</inkml:trace>
  <inkml:trace contextRef="#ctx0" brushRef="#br0" timeOffset="240127.8602">25695 9280 0,'0'0'0,"0"0"15,0 0-15,-23 5 0,23-5 0,-28 5 16,8-1-16,-2 1 0,-3 2 16,-2 1-16,-3 3 0,-6 3 15,2 1-15,5-2 0,2-1 16,5-1-16,3-1 0,2 4 16,3 0-16,8 1 0,4-1 15,6 0-15,7-1 0,1 2 16,2-2-16,11 3 0,3 0 15,1-2-15,0-2 0,1-1 16,0-1-16,-1-3 0,-2-2 0,-2-1 16,-5 0-16,-5-1 0</inkml:trace>
  <inkml:trace contextRef="#ctx0" brushRef="#br0" timeOffset="240328.5419">25884 9352 0,'0'0'0,"0"0"16,0 0-16,0 0 0,0 0 0,-16 20 15,16-20-15,-16 27 0,16-27 16,-20 33-16,10-15 16,1-1-16,1 0 0,1-2 0,0-1 15,1-2-15,2-1 0,0 0 16,0-4-16,2-1 0,1-2 0,0 1 15</inkml:trace>
  <inkml:trace contextRef="#ctx0" brushRef="#br0" timeOffset="240468.2273">25987 9142 0,'0'0'0,"0"0"0,0 0 16,0 0-16,21 12 0,-21-12 15,0 0-15,20 21 0,-14-15 0,-2-1 16</inkml:trace>
  <inkml:trace contextRef="#ctx0" brushRef="#br0" timeOffset="240811.8759">26155 9456 0,'0'0'0,"0"0"0,-7 13 15,2-2-15,-1 1 0,0 3 16,-2 0-16,-1 5 0,1-1 0,2-2 16,0-2-16,2-2 0,0-2 15,1-2-15,1-3 16,1-2-16,1-4 0,4 1 0,3-4 16,-1 0-16,3-2 0,6-7 15,2-5-15,1-1 0,-2 1 16,6-1-16,5-1 0,-1 0 15,1 2-15,6-1 0,1 1 16,-3 3-16,-2 3 0,-3 3 16,-1 3-16,-4 1 0,-3 3 15,-3 4-15,-2 3 0,-5 3 0,-1 4 16,-3 2-16,-2 4 0,-2 2 16,-2 0-16,-1 2 0,-1 3 15,-1-6-15,2-3 0,1-4 16</inkml:trace>
  <inkml:trace contextRef="#ctx0" brushRef="#br0" timeOffset="241296.395">27167 9396 0,'0'0'0,"0"0"0,0 0 16,0 0-16,-27-10 0,27 10 15,-33-4-15,13 3 0,-2 1 0,-3 5 16,-2 2-16,-9 5 16,2-1-16,0 5 0,1 4 15,-1 4-15,6 1 0,7-1 16,6 1-16,4-4 0,3-5 0,11-3 16,9-2-16,4-3 0,3-1 15,6-6-15,6-3 0,-1-2 16,-2-1-16,7-7 0,1-4 15,-4 0-15,-4-2 0,0-4 16,-2-4-16,-5 4 0,-4 2 0,-4 1 16,-3 2-16,-4 7 0,-2 2 15,-4 4-15,-3 3 16,-3 4-16,-2 5 0,-3 5 0,-2 8 16,0 4-16,0 2 0,-2 15 15,2 8-15,2-4 0,2-4 0,2 5 16,2 0-16,2-8 15,1-6-15,-1-3 0,1 0 16,-1-6-16,0-4 0,-4-5 16,-3-4-16,-1-5 0,-2 0 0,-5-5 15,-4-6-15,3-1 0,3-3 16,-2-6-16,0-6 0,3-4 16,4-4-16,3 5 0,2 6 15,0 4-15</inkml:trace>
  <inkml:trace contextRef="#ctx0" brushRef="#br0" timeOffset="241614.742">28442 9175 0,'0'0'0,"0"0"15,0 0-15,-32 0 0,32 0 0,-35 3 16,9 1-16,-1 2 16,1 3-16,-12 8 0,-1 4 0,1 4 15,3 4-15,-6 10 0,4 4 16,-1 2-16,7-4 0,8-6 16,5-3-16,5-3 0,3-4 15,1-4-15,3-3 0,-1-4 16,2-2-16,-4-2 0,-2-2 15,0-3-15,0-4 0,-5-2 16,-3-4-16,-1 0 0,0-1 0,4 2 16,3 1-16,3-1 0</inkml:trace>
  <inkml:trace contextRef="#ctx0" brushRef="#br0" timeOffset="241745.1498">27722 9432 0,'0'0'0,"0"0"15,24-7-15,-6 2 0,3 1 0,7-2 16,5 1-16,11 0 15,1 2-15,10-1 0,1 0 16,-6-1-16,-2-1 0,-4 2 0,-9-1 16,-7 2-16</inkml:trace>
  <inkml:trace contextRef="#ctx0" brushRef="#br0" timeOffset="242078.5983">28429 9407 0,'0'0'15,"0"0"-15,0 0 0,-25 19 16,14-10-16,-2 3 0,-3 4 16,1 1-16,0 3 0,1 4 15,5-1-15,5-1 0,4-3 0,9-3 16,6-2-16,4-5 0,3-3 16,11-3-16,4-4 0,-1-1 15,-2-2-15,3-4 0,-2-4 16,-6-3-16,-2-1 0,-9-3 15,-5-4-15,-7 1 0,-4-1 0,-6 4 16,-6 1-16,-5 3 0,-4 2 16,-6 4-16,-4 0 15,0 5-15,2 3 0,-2 3 0,0 4 16,5 1-16,3-1 16,5 3-16,3 1 0,8 0 0,5 0 15,11-4-15,9-2 0,-7-1 16,-2-1-16,-2 0 0</inkml:trace>
  <inkml:trace contextRef="#ctx0" brushRef="#br0" timeOffset="242378.6133">28919 9416 0,'0'0'0,"0"0"0,-8 16 16,2-4-16,0 2 0,-2 3 15,-1 2-15,0 4 0,2-2 0,0-2 16,2-5-16,0 0 16,1-2-16,0-5 0,2-3 15,0-2-15,0-2 0,1-4 0,1-4 16,0-3-16,0-2 0,2-3 16,2-3-16,2 2 0,2 2 15,0 1-15,1 0 0,0 2 16,0 2-16,1 1 0,2 3 15,-1 2-15,0 2 0,2 3 16,2 4-16,0-1 0,2 1 0,-3 0 16,-2 0-16,-2-2 0</inkml:trace>
  <inkml:trace contextRef="#ctx0" brushRef="#br0" timeOffset="242611.6567">29512 9315 0,'0'0'0,"0"0"16,0 0-16,0 0 0,-29 4 0,29-4 15,-36 11-15,15-2 0,-1 2 16,-3 4-16,0 4 16,-6 6-16,4 0 0,4-1 0,4-1 15,0 3-15,5-4 0,9-2 16,8 0-16,2-4 0,4-3 0,4-3 15,4-3-15,0-3 16,1 1-16,-4-3 0,-2 0 0,-2 0 16</inkml:trace>
  <inkml:trace contextRef="#ctx0" brushRef="#br0" timeOffset="242961.8127">29463 9493 0,'0'0'0,"0"0"0,0 0 16,23 3-16,-23-3 0,28 1 16,-10 1-16,3-1 0,2-2 0,8-1 15,2 1-15,-1-2 0,-1 0 16,-1-1-16,0 0 16,2-4-16,-3-2 0,-5-1 0,-4-2 15,-5 1-15,-3-1 0,-6-1 16,-5 0-16,-3-1 0,-3 1 0,-8 0 15,-7 2-15,-2 3 16,-2 4-16,-6 2 0,-4 3 16,0 4-16,0 3 0,-7 10 15,0 7-15,8 2 0,4 2 0,9 4 16,4 1-16,7 0 0,5-2 16,16 5-16,12-1 0,7-3 15,4-4-15,13-4 0,7-3 16,-13-4-16,-11-4 0,-8-5 15</inkml:trace>
  <inkml:trace contextRef="#ctx0" brushRef="#br0" timeOffset="243512.451">24604 10105 0,'0'0'0,"0"0"0,0 0 0,36 1 15,-17-2-15,6 1 0,7 1 16,12-1-16,4 0 0,13-1 0,4-3 15,-4 2-15,-3-1 0,7 1 16,-3 1-16,-3 0 0,-11-4 16,-13 3-16,-9 2 0,-7 0 15,-5 0-15,-4 0 0</inkml:trace>
  <inkml:trace contextRef="#ctx0" brushRef="#br0" timeOffset="243711.3347">24859 9915 0,'0'0'0,"0"0"16,0 0-16,0 0 0,10 25 0,-10-25 16,1 34-16,-3-14 0,-1 3 15,0 0-15,-1 4 0,0 5 16,1-4-16,-1-4 0,2-3 15,0-4-15</inkml:trace>
  <inkml:trace contextRef="#ctx0" brushRef="#br0" timeOffset="243911.7257">25145 9964 0,'0'0'0,"0"0"0,0 0 16,-2 25-16,2-25 0,-7 29 16,2-8-16,-1 2 0,1 0 0,-5 10 15,-1 3-15,0-4 0,1-3 16,0 0-16,1-5 16,2-5-16</inkml:trace>
  <inkml:trace contextRef="#ctx0" brushRef="#br0" timeOffset="244095.5305">24716 10287 0,'0'0'0,"0"0"0,0 0 16,-4 22-16,4-22 0,-6 24 15,6-24-15,-2 33 0,2-16 0,0 1 16,-1 0-16,0-1 15,0-2-15,0-2 0</inkml:trace>
  <inkml:trace contextRef="#ctx0" brushRef="#br0" timeOffset="244311.7051">24845 10339 0,'0'0'0,"0"0"0,23-2 0,-6 2 0,3-1 16,8 0-16,4 1 16,1 0-16,3 0 0,7 1 15,0 0-15,-4 1 0,-1-2 0,0 4 16,-3-1-16,-8 3 0,-5 1 16,-8 2-16,-6 2 0,-8-4 15,-4-1-15,-1-2 0,2 1 16,1-3-16</inkml:trace>
  <inkml:trace contextRef="#ctx0" brushRef="#br0" timeOffset="244628.4085">24774 10537 0,'0'0'0,"0"0"0,0 0 0,0 0 16,0 0-16,27 1 0,-27-1 15,41-1-15,-18 0 0,4 0 16,4-1-16,0 1 0,1 0 0,9-1 15,0 0-15,-4 1 16,-1-1-16,3 0 0,-2 2 16,-7 2-16,-3-1 0,-4 3 15,-3 2-15,-6 2 0,-5 2 0,-3 4 16,-3 4-16,-4 3 0,-4 0 16,-2 2-16,-4 1 0,0-2 15,0-1-15,1-2 0,0-2 16,0-2-16,-1-1 0,1-3 15,0-1-15,0-3 0,0-1 0,-2-5 16,-2-4-16,2-1 16,-1 0-16,6 2 0,0-1 15,2 1-15</inkml:trace>
  <inkml:trace contextRef="#ctx0" brushRef="#br0" timeOffset="244814.2773">25144 10419 0,'0'0'0,"0"0"16,0 0-16,0 0 0,1 24 0,-1-24 16,-7 34-16,2-13 0,-1 1 15,-3 4-15,0 3 0,-2-1 16,-2 0-16,-2 6 0,-2 0 16,4-7-16,1-3 0,1-3 15,2-7-15,2-2 0,1-3 0,2-1 16</inkml:trace>
  <inkml:trace contextRef="#ctx0" brushRef="#br0" timeOffset="244984.0974">25989 10187 0,'0'0'0,"0"0"15,0 0-15,20 12 0,-20-12 0,0 0 16,15 22-16,-12-13 0,0-3 0,1 1 16</inkml:trace>
  <inkml:trace contextRef="#ctx0" brushRef="#br0" timeOffset="245495.2301">25731 10403 0,'0'0'0,"0"0"0,0 0 0,0 0 16,0 0-16,32 0 0,-32 0 15,37-2-15,-37 2 0,41-2 0,-17 0 16,0 1-16,-1-1 0,5 0 16,-2-1-16,-3 1 0,-3 1 15,-2 0-15,-3 1 0,-4 0 16,-2 0-16,-4 1 0,-5-1 15,0 5-15,-4 0 0,-3 2 16,-6 1-16,-4 2 0,-2 2 0,-1 2 16,0 3-16,-1 0 0,0-1 15,-2 4-15,3-1 0,5-1 16,3-3-16,4-2 0,4-2 16,4-3-16,4 1 0,4-5 15,3-1-15,2-3 0,3-1 16,3-2-16,5-2 0,-2-1 15,-1-1-15,4-4 0,0 0 16,-2-1-16,-2-1 0,-1 0 16,-1-1-16,-4 3 0,-2 1 0,-4 3 15,-1 1-15,-2 4 0,-2 2 16,-2 2-16,1 3 16,-2 3-16,-1 1 0,-1 4 0,-1 4 15,1-1-15,1 0 0,0 0 16,1 0-16,1-2 0,0-1 0,1-2 15,1-2-15,1-4 0,-1-2 16,0 0-16,-1-1 0,-1-1 16</inkml:trace>
  <inkml:trace contextRef="#ctx0" brushRef="#br0" timeOffset="245811.2875">26244 10418 0,'0'0'16,"0"0"-16,0 0 0,0 0 15,0 0-15,0 0 0,27 1 16,-27-1-16,29-1 0,-29 1 16,38-1-16,-18 1 0,-1 0 0,2 0 15,1-2-15,-1 0 0,-1 1 16,5-1-16,-2 0 0,-3 2 16,-3 3-16,-1 0 0,-2 2 15,-3 4-15,-2 0 0,-5 6 16,-4 3-16,-2 2 0,0 4 0,-3 1 15,0 1-15,0-4 16,1-2-16,-1 3 0,-1-2 16,-1-3-16,2-2 0,-3-4 15,-2-1-15,3-4 0,-2-1 0,-3-3 16,-3-3-16,1-3 0,1-1 16,1-5-16,2-5 0,1 3 15,1 2-15,1 2 0</inkml:trace>
  <inkml:trace contextRef="#ctx0" brushRef="#br0" timeOffset="245944.6848">26562 10192 0,'0'0'0,"0"0"16,0 0-16,-4 27 0,4-27 0,-13 39 16,-2-8-16,-4 8 0,-4 5 15,-11 17-15,-5 6 0,0 1 16,2-4-16,8-14 0</inkml:trace>
  <inkml:trace contextRef="#ctx0" brushRef="#br0" timeOffset="247365.7483">28459 10343 0,'0'0'16,"0"0"-16,0 0 0,0 0 15,30 0-15,-30 0 0,37 0 16,-15 0-16,1 1 0,4-2 16,3 0-16,6-1 0,-1 0 0,-1 0 15,1-1-15,1 1 0,-4 1 16,-4 1-16,-5 3 16,-3-1-16,-4-1 0,-3 2 0,-2 3 15,-4-1-15,-2 3 0,-1 3 16,-3 4-16,-2 1 0,-1 2 15,-4 1-15,-3 3 0,2-1 16,-1 0-16,-2 5 0,0 0 16,1-1-16,1-2 0,0-1 0,-1-2 15,1 0-15,0 1 0,2-3 16,0-1-16,1-4 0,0-1 16,1-1-16,-1-1 0,2-4 15,0 0-15,-2-3 0,1-1 16,-1-3-16,-1-2 0,0-4 15,1-4-15,1-1 0,0-4 0,3-5 16,2-6-16,0 5 0,-1 2 16,0 4-16</inkml:trace>
  <inkml:trace contextRef="#ctx0" brushRef="#br0" timeOffset="247528.5359">28937 10116 0,'0'0'15,"0"0"-15,0 0 0,0 0 16,0 0-16,-18 35 0,3-14 16,-5 2-16,-5 5 0,-10 9 0,-10 7 15,-18 17-15,-3 3 0,-2 0 16,4-3-16,15-14 0</inkml:trace>
  <inkml:trace contextRef="#ctx0" brushRef="#br0" timeOffset="286997.7628">2959 10755 0,'0'0'15,"0"0"-15,0 0 0,0 0 0,26 0 0,-26 0 16,22-1-16,-22 1 15,25 3-15,-10-2 0,5 0 16,1-2-16,-1 0 0,3 0 16,1 2-16,8-1 0,2-1 0,1 1 15,3 1-15,0-2 0,-1-1 16,14 1-16,3 1 0,-6 1 16,0 1-16,13-2 0,3-2 15,-3-1-15,-3 1 0,14 0 16,1 0-16,-5 0 0,-5-1 0,14 0 15,2 1-15,-5-1 0,-4 1 16,35-2-16,-9 0 16,-12 1-16,-5 1 0,1-2 0,7 0 15,-13 4-15,-5 3 0,1 0 16,5-1-16,-5-4 0,-3-3 0,7 3 16,5 1-16,-6-2 15,-8 2-15,5 1 0,3 2 16,-5 1-16,-1-2 0,1-1 15,3-1-15,-9 3 0,-4 1 0,3-4 16,2-2-16,-2 4 16,-5 1-16,1 5 0,0 0 15,-5-6-15,-4-4 0,3 0 16,2 1-16,-7 0 0,-4 2 0,1-1 16,2-1-16,-7-3 0,-6-1 15,-3 6-15,0 2 0,-3-3 16,-5-4-16,-5 1 0,-5 1 15,-5 3-15,-6 2 0,-6 0 16,-6 0-16,5-1 0,0 0 0,3 0 16</inkml:trace>
  <inkml:trace contextRef="#ctx0" brushRef="#br0" timeOffset="297550.3717">11343 10878 0,'0'0'0,"0"0"0,0 0 16,0 0-16,0 0 0,0 0 0,0 0 16,0 0-16,0 0 0,0 0 15,0 0-15,0 0 0,0 0 16,0 0-16,0 0 0,0 0 16,0 0-16,-23 5 0,23-5 15,0 0-15,0 0 0,-25 2 16,25-2-16,0 0 0,-27 2 0,27-2 15,-19 0-15,10 0 0,0 0 16,-1 2-16,-1-1 16,0-1-16,0 1 0,-1-2 0,-2 0 15,1-2-15,1 2 0,-1 0 16,-2 2-16,1-1 0,0 1 16,-2-2-16,1 1 0,-1-4 15,1-1-15,-1 2 0,-2 1 16,0 2-16,2 0 0,-6 0 15,0 0-15,1-2 0,2 1 16,-3-2-16,-1 0 0,1 1 16,1 2-16,-1-2 0,0 0 15,1 0-15,1-1 0,-1-1 0,-2-1 16,2 2-16,1 0 0,-2 0 16,-2-2-16,-1 2 0,1 2 15,1-1-15,0 1 0,0-1 16,0 0-16,-7 0 0,-1-1 15,2 3-15,3 0 0,-2 0 0,1-1 16,-1 0-16,1-1 0,-1 1 16,0 2-16,3-2 15,0 1-15,-3-1 0,-3 0 16,3 0-16,1 2 0,0-1 16,-1 0-16,-1-1 0,1 1 0,0-1 15,1 1-15,0-2 0,2 1 16,-9 0-16,-2-1 15,10 2-15,2 0 0,-5 0 0,-1-1 16,6 1-16,-1 0 0,-4 0 16,1 0-16,5 1 0,0 0 0,-7 0 15,-1-1-15,7 0 0,1 0 16,-5 0-16,1 0 0,5 0 16,0 1-16,-6 0 0,0-2 15,5 1-15,3 1 0,-4 1 16,-1-1-16,0-1 0,-1-1 0,2 1 15,0 1-15,1-1 0,1-1 16,-3 1-16,-1-2 16,2 4-16,2-1 0,0-1 0,-1 0 15,1 0-15,0 1 0,-1-1 16,-1-1-16,2 1 0,2 0 16,-1 0-16,0 0 0,0 1 0,0-1 15,-1 0-15,0 0 16,2-1-16,3 0 0,-2-1 15,0 1-15,0 0 0,2-2 0,-2 2 16,-1 1-16,3-2 0,0-1 16,2 2-16,0 2 15,3-1-15,1 2 0,-1-4 16,-1 1-16,0 0 0,-1 1 0,-1-1 16,-2 0-16,4 1 0,2 0 15,1 0-15</inkml:trace>
  <inkml:trace contextRef="#ctx0" brushRef="#br0" timeOffset="301631.5466">12477 10883 0,'0'0'0,"0"0"0,0 0 16,0 0-16,0 0 0,0 0 15,0 0-15,0 0 0,0 0 16,28-7-16,-28 7 0,0 0 15,28 2-15,-28-2 0,25-2 16,-13 2-16,0 0 0,3 0 16,1 2-16,3-2 0,1 2 0,2-1 15,1-1-15,1 1 0,2-1 16,9 1-16,1-1 0,2 0 16,-1 0-16,11-2 0,0-1 15,1 1-15,-2 1 0,4 0 16,2 0-16,6-3 0,-4 0 15,4 1-15,3 2 0,8 0 0,-3-1 16,2-1-16,1 0 16,-6 1-16,-4-2 0,11 0 0,3-1 15,-3 1-15,-3-3 0,34-1 16,-9 1-16,-12 1 0,-12 2 16,5 1-16,2 1 0,-11 1 15,-6 1-15,2-5 0,3-2 16,-4 2-16,-4 2 0,1 1 0,1 3 15,-5-3-15,-3-1 0,2-1 16,1 0-16,-7 3 0,-5 0 16,3 2-16,4 0 0,-9 2 15,-3 0-15,1-5 16,4-5-16,-6 2 0,-3 1 0,-4 2 16,-4 2-16,0 0 0,-1 2 15,-8-1-15,1 2 0,-5-3 16,0-2-16,-3 2 0,-2 1 15,-3 1-15,0 2 0,-4 0 16,-2 2-16,-5-3 0,-3-3 0,2 0 16,3 0-16,0 0 0</inkml:trace>
  <inkml:trace contextRef="#ctx0" brushRef="#br0" timeOffset="303685.9212">13732 11004 0,'0'0'0,"12"-1"0,8 1 16,1-3-16,2-1 0,14-1 16,6 0-16,12-3 0,2 1 0,13-1 15,-1 2-15,-5 0 0,-4 4 16,1-3-16,-5 1 0,-10 1 16,-10 1-16,-13 0 0,-8 2 15,-4 0-15,-4 0 0,-1 0 16</inkml:trace>
  <inkml:trace contextRef="#ctx0" brushRef="#br0" timeOffset="303899.4545">13764 11001 0,'0'0'0,"0"0"0,0 0 15,0 0-15,2 26 0,-2-26 0,0 37 16,0-13-16,-1 2 0,0 3 15,0 3-15,-1 9 0,-1 0 16,-1-5-16,1-4 0,-1 4 0,-1-5 16,2-8-16,0-6 15,0-5-15,1-3 0,0-2 0,0-1 16,1-1-16</inkml:trace>
  <inkml:trace contextRef="#ctx0" brushRef="#br0" timeOffset="304081.2772">14200 10985 0,'0'0'0,"0"0"0,0 0 16,0 0-16,0 0 0,0 0 0,11 16 15,-11-16-15,-12 17 0,12-17 16,-24 25-16,24-25 0,-30 28 16,11-14-16,-2 1 0,-6 1 15,2-2-15,1-3 0,1-4 16,4-1-16,2 0 0,4-2 0</inkml:trace>
  <inkml:trace contextRef="#ctx0" brushRef="#br0" timeOffset="304248.2773">13914 11150 0,'0'0'0,"0"0"16,0 0-16,7 20 0,-7-20 15,6 24-15,-1-8 0,-1 0 16,2-2-16,0 1 0,2 0 15,0-2-15,-2-4 0,0-2 16,-2-2-16,0-2 0,-1-2 16,-1 1-16,0-1 0,1-1 15</inkml:trace>
  <inkml:trace contextRef="#ctx0" brushRef="#br0" timeOffset="304464.6697">13968 11183 0,'0'0'0,"0"0"15,0 0-15,0 0 0,0 0 16,33-12-16,-33 12 0,34-5 15,-12 3-15,3 0 0,1 1 16,1 0-16,-1 0 0,8 2 16,2 0-16,-6 2 0,-2 1 0,-4 0 15,-2 2-15,-2 2 0,-3-1 16,-5 4-16,-5 1 0,-2 0 16,-4 0-16,-3 1 0,-3-2 15,-3 0-15,-5-1 0,-1 0 16,-4-2-16,0 1 0,-3-2 0,0 2 15,4-3-15,4 0 0</inkml:trace>
  <inkml:trace contextRef="#ctx0" brushRef="#br0" timeOffset="304631.791">14077 11242 0,'0'0'0,"0"0"15,0 0-15,0 0 0,27 0 0,-27 0 16,28 1-16,-11 0 15,-1 1-15,2-1 0,1 0 16,0 2-16,-2 0 0,3-1 16,-3 1-16,-3-1 0,-3 0 0,-1 0 15</inkml:trace>
  <inkml:trace contextRef="#ctx0" brushRef="#br0" timeOffset="304783.581">13948 11356 0,'0'0'0,"0"0"0,0 0 15,0 0-15,0 0 0,28 4 16,-28-4-16,36 1 0,-14-1 0,4 0 16,1 0-16,2-1 0,1 1 15,8 0-15,0 0 0,-6 0 16,-5-2-16,-4 2 0,-3-1 16,-3 1-16</inkml:trace>
  <inkml:trace contextRef="#ctx0" brushRef="#br0" timeOffset="305031.2146">14200 11425 0,'0'0'0,"0"0"0,0 0 16,7 20-16,-3-10 0,-1 4 0,0 3 15,1 1-15,-1 0 0,0 4 16,1 2-1,-2-2-15,0-2 0,-1-4 0,-1-2 16,-2-3-16,-3-1 16,-1-3-16,-2-2 0,-3-3 0,-2-5 15,0-1-15,0-2 0,2 1 16,3 1-16,0 0 0</inkml:trace>
  <inkml:trace contextRef="#ctx0" brushRef="#br0" timeOffset="305183.8301">14071 11467 0,'0'0'0,"0"0"0,0 0 0,0 0 16,0 0-16,0 0 0,-1 27 16,1-27-16,-7 24 0,7-24 15,-12 28-15,5-13 0,2-1 16,-1 1-16,1-3 0,-1 0 16,2-3-16,0-2 0,2-6 15,2-1-15,-2 4 0,2-4 0</inkml:trace>
  <inkml:trace contextRef="#ctx0" brushRef="#br0" timeOffset="305348.8146">14369 11551 0,'0'0'0,"0"0"0,0 0 16,14 17-16,-14-17 0,8 15 0,-2-6 16,0 0-16,-1 0 0,-1 0 15,1-2-15,-1-1 0,1-1 0,-1-3 16,0-3-16,1 0 0,-2 1 15,1-1-15</inkml:trace>
  <inkml:trace contextRef="#ctx0" brushRef="#br0" timeOffset="305664.9203">14899 10991 0,'0'0'0,"0"0"16,0 0-16,0 0 0,-4 24 0,4-24 16,-16 27-16,3-12 0,-3 3 15,1 0-15,-1 2 0,2-2 16,1-2-16,-4 2 0,3-2 16,2-1-16,2-4 0,3-3 15,4-4-15,3-4 0,2 2 16,6-3-16,4 0 0,3-1 15,4-3-15,9 2 0,4-1 16,-2 0-16,0 2 0,4-1 0,-1-1 16,-2 3-16,-2 1 0,-6 2 15,-4 3-15,-4-2 16,-3 0-16,-2 0 0</inkml:trace>
  <inkml:trace contextRef="#ctx0" brushRef="#br0" timeOffset="305948.4752">14738 11358 0,'0'0'0,"0"0"0,0 0 0,25 0 16,-25 0-16,29-1 0,-13 1 16,4 0-16,2 0 0,0 1 15,0-1-15,4 1 0,-3 0 0,-3 0 16,-3 2-16,-2 2 0,-3 1 15,-4 1-15,-1 3 16,-4-1-16,-3 1 0,-5 0 16,-4 1-16,-3 1 15,-2 0-15,-2 0 0,1-2 0,-3-1 16,-1 0-16,1-4 0,-1-1 16,1-3-16,2-2 0,1 0 15,3 1-15,2-1 16</inkml:trace>
  <inkml:trace contextRef="#ctx0" brushRef="#br0" timeOffset="306165.4484">14756 11368 0,'0'0'0,"0"0"0,0 0 16,0 0-16,0 0 0,0 0 0,0 0 15,10 30-15,-10-30 0,1 24 16,-1-24-16,2 32 0,-1-15 0,1 1 16,2 0-16,2-2 0,0 0 15,3-2-15,3-3 0,0-1 16,1-2-16,3 0 0,3-2 15,1 0-15,1-3 16,0 0-16,1-3 0,-4 0 0,-1-1 16,-3-1-16,-1 0 0,-1-2 15,-3 0-15,-1-2 0,-2-4 16,-1 2-16,0 2 0,-2 1 0</inkml:trace>
  <inkml:trace contextRef="#ctx0" brushRef="#br0" timeOffset="306351.2082">15290 11187 0,'0'0'0,"0"0"16,0 0-16,0 0 0,0 0 16,6 30-16,-6-30 0,-5 26 15,5-26-15,-3 31 16,2-13-16,1-3 0,1 0 0,0-4 15,0-1-15,0-2 0,-1-1 16,0-1-16</inkml:trace>
  <inkml:trace contextRef="#ctx0" brushRef="#br0" timeOffset="306597.8118">15525 11092 0,'0'0'15,"0"0"-15,0 0 0,3 38 16,-3-14-16,-1 4 0,-1 5 16,1 10-16,0-1 0,1 6 15,1-2-15,0-3 16,0-5-16,-3-1 0,-2-6 0,-1-6 0,-1-4 16,-1-5-16,-3-2 0,-1-8 15,-4-1-15,0-4 16,-2-1-16,0-3 0,-1-2 0,4 1 15,3 0 1,1 2-16</inkml:trace>
  <inkml:trace contextRef="#ctx0" brushRef="#br0" timeOffset="306751.1366">15820 11560 0,'0'0'0,"0"0"15,0 0-15,0 0 0,15 18 16,-12-13-16,0 2 0,1-4 16,-1 0-16,-1-1 0,0 0 15,0 0-15</inkml:trace>
  <inkml:trace contextRef="#ctx0" brushRef="#br0" timeOffset="306981.612">16035 11065 0,'0'0'0,"0"0"0,0 0 16,38-5-16,-22 2 0,6 2 0,5-1 16,7-1-16,1 0 0,3 1 15,1 1-15,6-1 0,-5-2 16,-4 0-16,-4-1 0,-8 2 15,-7-2-15,-2 2 0,-3 0 16,-2 1-16</inkml:trace>
  <inkml:trace contextRef="#ctx0" brushRef="#br0" timeOffset="307181.7718">16066 11149 0,'0'0'0,"0"0"15,0 22-15,0-6 0,-1 4 0,-2 12 16,-2 7-16,1 1 0,-1 1 16,1 7-16,1-4 0,1-6 15,0-5-15,0-1 0,1-4 16,-1-8-16,0-4 0,0-13 16,-1-9-16,2 3 0,0 0 0,0 1 15</inkml:trace>
  <inkml:trace contextRef="#ctx0" brushRef="#br0" timeOffset="307348.7589">16438 11080 0,'0'0'0,"0"0"0,0 0 16,0 0-16,0 0 0,10 24 15,-10-24-15,-6 25 0,6-25 0,-14 29 16,2-12-16,-1 0 0,0 0 15,2-4-15,1 0 0,1-3 16</inkml:trace>
  <inkml:trace contextRef="#ctx0" brushRef="#br0" timeOffset="307517.8579">16272 11267 0,'0'0'0,"0"0"15,0 0-15,16 17 0,-16-17 0,12 17 16,-6-6-16,1-1 16,0 1-16,-2-1 0,1-1 15,-2-1-15,1 0 0,-2-2 16</inkml:trace>
  <inkml:trace contextRef="#ctx0" brushRef="#br0" timeOffset="307765.7263">16355 11201 0,'0'0'0,"0"0"0,0 0 16,25-2-16,-25 2 0,30 1 15,-11-2-15,1 1 0,0 1 16,7 0-16,3 0 0,-4 1 16,-3 1-16,-2 2 0,-2 2 15,-3 0-15,-3 0 0,-3 3 0,-4 1 16,-2-2-16,-3 0 0,-5 2 15,-2 0-15,-4-1 0,-2 1 16,-4 0-16,0-2 16,-2-1-16,1-3 0,1 0 0,3-1 15,2 0-15</inkml:trace>
  <inkml:trace contextRef="#ctx0" brushRef="#br0" timeOffset="307915.191">16365 11292 0,'0'0'0,"0"0"15,0 0-15,0 0 0,0 0 0,25 5 16,-25-5-16,28 0 0,-28 0 16,33 3-16,-12-2 0,-1 1 15,0 0-15,-3 1 0,0-1 16,-3-2-16,-2-4 0,-1 2 16,-2-1-16,-1 2 0</inkml:trace>
  <inkml:trace contextRef="#ctx0" brushRef="#br0" timeOffset="308064.977">16320 11389 0,'0'0'0,"0"0"15,0 0-15,23-1 0,-23 1 0,31-3 16,-9 1-16,1 0 0,2 0 0,8-1 16,0 1-16,-4 1 0,-4 0 15,-3 0-15,-3 1 0,-3-1 16</inkml:trace>
  <inkml:trace contextRef="#ctx0" brushRef="#br0" timeOffset="308298.0253">16464 11410 0,'0'0'0,"0"0"0,0 0 15,11 18-15,-11-18 0,7 21 0,-7-21 16,6 31-16,-2-13 0,-2 1 15,0 0-15,0-1 16,-1-1-16,1 3 0,-1-3 0,-2-3 16,-2-3-16,-1-1 0,-3-1 15,-2-3-15,0-4 0,-2-2 16,-2-4-16,1-2 0,-1-1 16,2 1-16,2 1 15,1 1-15</inkml:trace>
  <inkml:trace contextRef="#ctx0" brushRef="#br0" timeOffset="308431.4509">16315 11506 0,'0'0'0,"0"0"16,0 0-16,0 0 0,8 23 0,-8-23 15,4 19-15,-4-19 0,3 23 16,-2-11-16,0 1 16,0 1-16,0-1 0,0-1 0,-1-1 15,0-3-15</inkml:trace>
  <inkml:trace contextRef="#ctx0" brushRef="#br0" timeOffset="308590.1711">16704 11590 0,'0'0'0,"0"0"16,0 0-16,18 12 0,-18-12 0,0 0 15,20 17-15,-13-13 0,-1 2 16,1-3-16,1-2 0,-2 1 15,0-1-15,-2 0 0</inkml:trace>
  <inkml:trace contextRef="#ctx0" brushRef="#br0" timeOffset="308798.6053">16970 11052 0,'0'0'0,"0"0"16,23-3-16,-6 2 0,0 0 0,9 0 16,1 2-16,2 0 0,2 1 15,4 1-15,-2 0 0,-5-1 16,-4 1-16,-4-2 0,-2-2 16,-4 1-16,-3-1 0,-2 1 15</inkml:trace>
  <inkml:trace contextRef="#ctx0" brushRef="#br0" timeOffset="308935.392">17027 11119 0,'0'0'0,"0"0"0,0 0 15,0 0-15,0 0 0,-18 16 16,18-16-16,0 0 0,-20 23 0,20-23 16,-10 21-16,7-11 0,-1 0 15,1-1-15,1-2 0,0 0 0</inkml:trace>
  <inkml:trace contextRef="#ctx0" brushRef="#br0" timeOffset="309264.9845">17419 11181 0,'0'0'0,"0"0"16,0 0-16,0 0 0,0 0 0,0 0 15,-29 2-15,29-2 0,-34 5 0,12 0 16,-3 1-16,-3 0 15,-2 1-15,-1 0 0,-1 0 16,-6-1-16,1 0 0,4-1 16,4 0-16,-2 1 0,7 0 0,5-3 15,6-2-15,10 1 0,8 0 16,5-2-16,5 0 0,6-1 16,6-3-16,4 1 0,6 0 15,6 0-15,-2-1 0,1 1 16,1 0-16,3-1 0,-3 1 0,-8-2 15,-5 2-15,-7 1 0,-5 1 16,-8-3-16,-7-1 16,-4-1-16,-4-1 0,1 2 0,1 0 15,0 2-15</inkml:trace>
  <inkml:trace contextRef="#ctx0" brushRef="#br0" timeOffset="309715.5174">17129 10937 0,'0'0'16,"0"0"-16,0 0 0,0 0 16,0 0-16,0 0 0,13 21 15,-13-21-15,8 25 0,-4-7 0,1 4 16,-2 4-16,0 5 0,1 3 16,-1 2-16,0 11 0,1-1 15,0 9-15,-1-1 0,1-8 16,-2-4-16,-2 1 0,-2-8 15,-2-7-15,0-6 0,-2-3 16,0-3-16,-4-5 0,-2-3 0,-5-4 16,-3-4-16,-1 0 0,0-3 15,-3-5 1,-2-5-16,0-4 0,3-4 16,4 3-16,5 4 0,6 0 15,5 2-15,5 2 0,4 0 0,7 3 16,6 0-16,5 2 0,5 2 15,9 0-15,9 4 16,-4 1-16,-4 1 0,15 2 16,5 2-16,-9 1 0,-4 1 0,7 5 15,-2 1-15,-10-1 0,-9-1 0,-7 2 16,-4 3-16,-6-5 16,-4-1-16,-6-2 0,-4 0 15,-2-4-15,-2 1 0,-7-2 0,-6 0 16,-2-4-16,0-3 0,5 0 15,2 1-15,2 0 0</inkml:trace>
  <inkml:trace contextRef="#ctx0" brushRef="#br0" timeOffset="309884.63">18246 11625 0,'0'0'0,"0"0"0,0 0 16,0 0-16,-28-1 0,28 1 15,0 0-15,-26-1 0</inkml:trace>
  <inkml:trace contextRef="#ctx0" brushRef="#br0" timeOffset="310315.1091">17150 10736 0,'0'0'0,"15"-1"0,7-2 15,13 0-15,4 1 0,26-1 16,14-1-16,18 3 0,1 2 0,23-1 16,19-1-16,36 3 0,-27 3 15,-10 4-15,-6-1 0,-28 2 16,-20-1-16,-21 0 0,-14-1 16,-19 1-16,-13-1 0,-18-8 15,-12-3-15,4 2 0,3-2 0,2 2 16</inkml:trace>
  <inkml:trace contextRef="#ctx0" brushRef="#br0" timeOffset="313115.6709">17100 9504 0,'0'0'0,"0"0"16,0 0-16,0 0 0,0 0 0,0 0 16,0 0-16,0 0 0,0 0 15,0 0-15,-21 29 16,21-29-16,-17 19 0,17-19 15,-18 22-15,9-9 0,1-1 0,3 0 16,2-1-16,2 1 0,2-1 16,5-2-16,5-3 0,3-2 15,1 0-15,8-3 0,4-2 16,-1-1-16,-1-1 0,2-1 16,-1-1-16,-1-1 0,-3 0 0,1-4 15,-3 2-15,-5 1 0,-3 1 16,-7 4-16,-5 2 15,-5 1-15,0 1 0,-9 3 16,-5 0-16,-2 5 0,-1 2 0,-9 8 16,-5 4-16,2-4 0,2-4 15,-3 4-15,3 0 0,7-2 16,4-1-16,8-1 0,5 0 16,3-4-16,3-1 0,9-1 15,6-5-15,1-2 0,4-4 0,4-1 16,3-1-16,0 1 15,-1 2-15,1-3 0,3 0 16,-5-1-16,-3 1 0,-1 0 0,-5-1 16,-3 2-16</inkml:trace>
  <inkml:trace contextRef="#ctx0" brushRef="#br0" timeOffset="313282.6803">16830 10017 0,'0'0'0,"0"0"0,0 0 15,0 0-15,0 0 0,0 0 0,21 19 16,-21-19-16,30 8 0,-6-6 16,6-5-16,1 0 0,0 0 15,14-6-15,3-2 0,-1-2 16,-3 1-16,1-1 0,-9 2 16,-6 4-16</inkml:trace>
  <inkml:trace contextRef="#ctx0" brushRef="#br0" timeOffset="313498.9039">17327 9568 0,'0'0'15,"0"0"-15,0 0 0,28 0 16,-28 0-16,31 0 0,-12 0 15,3 0-15,3 0 0,10-2 0,2 0 16,-1 1-16,0 0 0,-5 1 16,-5-1-16,-4 1 0</inkml:trace>
  <inkml:trace contextRef="#ctx0" brushRef="#br0" timeOffset="313848.202">17466 9643 0,'0'0'0,"0"0"0,0 0 0,0 0 15,0 0-15,-17 23 0,17-23 16,0 0-16,0 0 0,-7 21 16,7-21-16,0 0 0,18 14 0,-18-14 15,34 3-15,-34-3 0,42-2 16,-18 0-16,4-2 15,5-2-15,-1 1 0,-3-1 0,0 1 16,-5 2-16,-2 1 0,-1 0 16,-4 2-16,-5-1 0,-3 1 15,-6 3-15,-4 2 0,-2 3 16,-2-1-16,-6 3 0,-5-2 16,-1 0-16,-1 1 0,0-1 15,-1 2-15,0-2 0,2-1 0,-5-3 16,0-4-16,4 1 0,4-1 15,1 0-15</inkml:trace>
  <inkml:trace contextRef="#ctx0" brushRef="#br0" timeOffset="314115.413">17642 9351 0,'0'0'0,"0"0"16,0 0-16,0 0 0,-8 29 0,8-29 15,-19 38-15,7-13 0,-1 3 16,0 6-16,-2 7 0,0 9 16,3-3-16,2 6 0,4-2 15,5 2-15,4-9 0,11-5 16,7-5-16,1-7 0,1-4 16,12-4-16,6-5 0,-10-6 0,-3-3 15,9-4-15,0-3 16,-5-3-16,-4-5 0,-5-1 15,-2-3-15,-6 2 0,-3-1 0,-3 4 16,-2 2-16,-3 2 0</inkml:trace>
  <inkml:trace contextRef="#ctx0" brushRef="#br0" timeOffset="314293.8555">18263 9478 0,'0'0'0,"0"0"0,0 0 15,0 0-15,0 0 0,17 22 16,-17-22-16,0 0 0,4 24 0,-4-24 16,0 0-16,2 20 0</inkml:trace>
  <inkml:trace contextRef="#ctx0" brushRef="#br0" timeOffset="314465.6375">18144 9633 0,'0'0'0,"0"0"0,0 0 0,0 0 16,25 10-16,-25-10 0,26 11 15,-12-5-15,1 0 0,-1 2 16,1 0-16,-1 0 0,-2 1 0,-2-2 15,-1-1-15,-2 0 0</inkml:trace>
  <inkml:trace contextRef="#ctx0" brushRef="#br0" timeOffset="314632.2734">18112 9969 0,'0'0'0,"0"0"15,0 0-15,0 0 0,0 0 0,26-6 16,-26 6-16,38-10 0,-18 4 15,4-1-15,5 0 16,0-1-16,-2 2 0,11-7 0,-1-6 16,-5 4-16,-4 3 0,-5 1 15</inkml:trace>
  <inkml:trace contextRef="#ctx0" brushRef="#br0" timeOffset="314849.6166">18564 9533 0,'0'0'0,"0"0"0,0 0 0,0 0 16,25 5-16,-25-5 0,27 4 16,-10-3-16,0 2 0,1-2 0,1 2 15,-1-1-15,1-1 0,7-1 16,-1 0-16,-2-1 0,-3 0 15,-4 0-15,-1 0 0,-3 0 16</inkml:trace>
  <inkml:trace contextRef="#ctx0" brushRef="#br0" timeOffset="315115.7444">18783 9410 0,'0'0'0,"0"0"0,0 0 15,0 0-15,0 0 0,0 24 0,0-24 16,-7 27-16,7-27 0,-18 33 16,5-13-16,0-1 0,0 0 15,-2 4-15,2-1 0,2-2 16,1-2-16,4-2 0,2-1 16,4-4-16,2-1 0,6-3 15,4-1-15,2-3 0,0-1 0,2-2 16,2-1-16,0-1 15,-1 0-15,1-1 0,1 0 16,-4-1-16,-1 2 0,-3 0 0,-1 1 16,-1 0-16</inkml:trace>
  <inkml:trace contextRef="#ctx0" brushRef="#br0" timeOffset="315316.5928">18547 9810 0,'0'0'0,"0"0"16,0 0-16,0 0 0,6 22 0,-6-22 16,2 26-16,-2-26 0,6 29 0,-3-13 15,2 0-15,-1 0 16,2-1-16,-1-3 0,2 0 16,-2-1-16,1-3 0,-2-2 15,1-2-15,-2-1 0,0-1 0,1 1 16</inkml:trace>
  <inkml:trace contextRef="#ctx0" brushRef="#br0" timeOffset="315631.608">18667 9862 0,'0'0'0,"0"0"16,0 0-16,27-1 0,-27 1 0,26 1 15,-13 2-15,2-2 16,1 1-16,2 1 0,0 1 15,4 2-15,-3-2 0,-4 0 16,-1 1-16,-3 1 0,-2 0 0,-6 0 16,-4 1-16,-5 0 0,-1 1 15,-6 0-15,-2 0 0,-3-1 16,0 0-16,-3 1 0,-1 1 16,1-1-16,2-3 0,2 1 15,3-2-15,3 0 0,1-1 0,5 1 16,1 0-16,6-2 0,4-1 15,6 1-15,6-1 0,0-1 16,2 0-16,5 0 16,2 0-16,-2 1 0,-1 0 0,0 0 15,-5 0-15,-4 0 0</inkml:trace>
  <inkml:trace contextRef="#ctx0" brushRef="#br0" timeOffset="316350.4986">19749 10742 0,'0'0'16,"0"0"-16,0 0 0,24-2 0,-24 2 15,34 1-15,-10 0 0,4-1 16,2 0-16,19 0 0,5 0 16,3 0-16,4 2 0,23 1 15,6 0-15,15-2 0,-4-1 0,23 3 16,17 1-16,-13 0 0,-9 0 15,58 5-15,-9 1 16,-27 0-16,-17 2 0,-1-7 0,0-3 16,-19 1-16,-13 1 0,-7 0 15,-3 0-15,-17-1 0,-11-5 16,-7 0-16,-4-2 0,-9-1 16,-7 2-16,-10-4 0,-8-1 15,-6 0-15,-3-2 0,-9 2 16,-7 0-16,-8 1 0,-6 0 0,-8-2 15,-5 0-15,15 1 0,8 3 16,6 2-16</inkml:trace>
  <inkml:trace contextRef="#ctx0" brushRef="#br0" timeOffset="319416.477">3249 12639 0,'0'0'0,"0"0"0,32 2 0,-18-2 16,4 2-16,13-1 0,8-1 16,5 2-16,4-1 0,20 0 15,8 0-15,14 0 0,-2 0 0,25 0 16,6 1-16,12 0 15,-11-1-15,54 3 0,-10 0 16,-23 3-16,-16 0 0,-3 2 0,-4 0 16,-20-1-16,-12-2 0,-5 3 15,-5 2-15,-13 0 0,-6-1 16,-31-3-16,-17-2 0,-2-3 16,-3 1-16,0-1 0</inkml:trace>
  <inkml:trace contextRef="#ctx0" brushRef="#br0" timeOffset="321899.5829">3279 13234 0,'0'0'0,"0"0"0,-4 23 16,4-23-16,-3 22 0,0-4 15,-1 6-15,-1 5 0,1 3 16,-3 12-16,-1 1 0,0-2 15,1-2-15,-3 3 0,0 3 0,1-7 16,1-6-16,2-8 0,0-4 16,3-8-16,1-5 0,1-2 15,-2-2-15,2-1 0</inkml:trace>
  <inkml:trace contextRef="#ctx0" brushRef="#br0" timeOffset="322199.4814">3221 13099 0,'0'0'0,"0"0"15,0 0-15,29-10 0,-10 7 0,1 0 16,4 2-16,10 1 0,1 1 0,6 5 16,3 3-1,5 5-15,-5 0 0,-6 2 0,-1 1 16,-1 4-16,-3 2 0,-7 0 15,-7 2-15,-5-5 0,-6-4 16,-5 2-16,-9 1 0,-4 1 16,-3-2-1,-8-2-15,-8 2 0,-1-5 0,-2-1 16,-3-2-16,6-3 0,-3-4 16,-3-4-16,8-2 0,4-2 0,5 2 15,5 0-15,3 0 16</inkml:trace>
  <inkml:trace contextRef="#ctx0" brushRef="#br0" timeOffset="322532.7962">4006 13021 0,'0'0'0,"0"0"0,0 0 16,0 0-16,16 13 0,-16-13 15,6 22-15,-6-22 0,5 29 0,-9-10 16,0 3-16,0 0 0,-3 1 15,-4 3-15,0-3 16,0-3-16,3-1 0,-1-3 0,3-3 16,0-3-16,3-1 0,2-5 15,1-4-15,0 0 0,0 0 16,6-8-16,3-4 0,-1-2 16,2-2-16,2-2 0,1-3 15,2 1-15,0 0 0,7-3 16,1 1-16,-1 4 0,-2 3 0,-1 1 15,-1 4-15,-3 2 0,-2 1 16,3 6-16,2 4 16,-1 2-16,-2 3 0,-1 3 0,1 3 15,-3 2-15,1 0 0,-4-3 16,-1-1-16,-1-4 0</inkml:trace>
  <inkml:trace contextRef="#ctx0" brushRef="#br0" timeOffset="322766.9473">4656 13216 0,'0'0'0,"0"0"0,0 0 15,0 0-15,-19 31 0,19-31 16,-21 30-16,11-11 0,0 1 15,1 0-15,2-1 0,-1-2 0,3-3 16,-1 0-16,3-6 0,-1-1 16,4-2-16,-2-2 0,1 0 15,0 0-15</inkml:trace>
  <inkml:trace contextRef="#ctx0" brushRef="#br0" timeOffset="322915.6754">4690 12916 0,'0'0'0,"0"0"16,0 0-16,0 0 0,0 0 0,27 17 15,-27-17-15,24 19 0,-11-9 16,-2-1-16,0 0 16,-3-3-16</inkml:trace>
  <inkml:trace contextRef="#ctx0" brushRef="#br0" timeOffset="323249.2082">5039 13203 0,'0'0'16,"0"0"-16,0 0 0,-16 13 0,16-13 16,-21 21-16,8-6 0,0 2 15,2 2-15,3 0 16,1-1-16,4 3 0,5-2 0,6-4 0,4-2 15,4-4-15,5-1 0,5-4 16,0-3-16,6-3 16,-2-3-16,2-3 0,0-4 0,-6-1 15,-2-2-15,-4-5 16,-2-3-16,-8-1 0,-1-1 0,-8-1 16,-5 5-16,-5 2 0,-7 3 15,-3 2-15,0 1 0,-2 7 16,1 1-16,-9 4 15,0 4-15,11 2 16,0 4-16,7-1 0,2 0 0,3-2 16,0-1-16,2 0 0</inkml:trace>
  <inkml:trace contextRef="#ctx0" brushRef="#br0" timeOffset="323566.1707">5651 13083 0,'0'0'0,"0"0"0,0 0 16,-3 24-16,3-24 0,-11 28 15,3-8-15,-2 0 0,1-1 16,-3 6-16,0 0 0,2-3 16,1-2-16,3-5 0,1-1 15,0-5-15,0-2 0,3-5 16,2-2-16,-1-5 0,2 0 0,1-3 15,3-4-15,0-1 0,2-2 16,2-1-16,1 0 0,1 3 16,0 1-16,0 2 0,0 2 15,1 1-15,1 4 0,3-1 16,0 3-16,3 0 0,-3 2 16,2 3-16,0 1 0,-3 0 15,-2-1-15,-2 0 0</inkml:trace>
  <inkml:trace contextRef="#ctx0" brushRef="#br0" timeOffset="323765.8462">6110 13192 0,'0'0'0,"0"0"16,0 0-16,-7 18 0,7-18 0,-10 21 15,4-6-15,-1-1 0,-1 2 16,1 0-16,-1 1 15,0 3-15,3-3 0,0-5 0,2-2 16,1-4-16,2-1 0,1-8 16,1-4-16,0 1 15,-1 0-15,0 2 0</inkml:trace>
  <inkml:trace contextRef="#ctx0" brushRef="#br0" timeOffset="323917.7701">6213 12911 0,'0'0'0,"0"0"16,0 0-16,15 13 0,-15-13 0,15 16 15,-7-5-15,-1 1 0,-1 0 16,2 0-16,0-2 0,-2 0 16,1-2-16,-2-1 0</inkml:trace>
  <inkml:trace contextRef="#ctx0" brushRef="#br0" timeOffset="324182.8854">6643 12917 0,'0'0'0,"0"0"16,0 0-16,0 0 0,0 34 15,0-34-15,-12 34 0,2-11 0,-3 1 16,-1 3-16,-2 3 0,-1 6 15,1 0-15,3-6 0,1-1 16,0 4-16,3-3 0,5-5 16,2-3-16,5-2 0,2-2 15,6-4-15,5-3 16,1-3-16,2-1 0,0-2 0,1-3 16,-1-4-16,2-4 0,-5 1 15,-3 1-15,-1 1 0</inkml:trace>
  <inkml:trace contextRef="#ctx0" brushRef="#br0" timeOffset="324399.0059">6442 13151 0,'0'0'0,"0"0"0,0 0 15,0 0-15,0 0 0,30-6 16,-30 6-16,30-2 0,-11 2 15,2 1-15,2 0 0,2 1 16,3 0-16,4 2 0,2 0 16,-2 0-16,2-1 15,-4 0-15,-2 1 0,-2-1 0,-4 0 16,-4-1-16</inkml:trace>
  <inkml:trace contextRef="#ctx0" brushRef="#br0" timeOffset="324635.2302">6994 13176 0,'0'0'0,"0"0"0,0 0 0,0 0 16,-9 25-16,9-25 0,-8 27 16,3-9-16,-2-1 0,1 2 15,0 0-15,0-1 0,0 0 16,1 3-16,1-4 0,2-2 0,0-1 15,2-4-15,0-3 16,1-5-16,-1-2 0,2-3 0,-1-3 16,0-3-16,0-2 0,1-2 15,-1 3-15,0 1 0</inkml:trace>
  <inkml:trace contextRef="#ctx0" brushRef="#br0" timeOffset="324815.7426">7136 12844 0,'0'0'16,"0"0"-16,0 0 0,0 0 0,0 0 15,0 0-15,0 0 0,17 27 16,-17-27-16,10 25 16,-10-25-16,11 29 0,-6-16 0,0-1 15,-1-3-15,-1 0 0</inkml:trace>
  <inkml:trace contextRef="#ctx0" brushRef="#br0" timeOffset="325199.2527">7297 13021 0,'0'0'0,"0"0"0,0 0 15,25 5-15,-25-5 0,27 10 16,-13-5-16,1 1 0,0-1 0,4 1 15,2 0 1,0-1-16,-1-1 0,3 2 0,-3 0 16,-3 0-16,-1 0 0,-3-2 15,-3 0-15,-3-1 0,1 2 0,-7 1 16,-2 2-16,-2-1 16,-7-1-16,-2 2 0,-4 1 15,-6 4-15,0 0 0,-2 3 16,-1 3-16,2-4 0,0-1 0,1 1 15,5-1-15,2-2 16,3-3-16,6-1 0,1 2 16,4-3-16,1 1 0,4-1 0,2 1 15,5-2-15,0 0 0,4 0 16,-3 0-16,1 0 0,-1 1 0,1-3 16,3 0-16,-3-3 15,2-1-15,-4 0 0,0 0 16,-3 0-16</inkml:trace>
  <inkml:trace contextRef="#ctx0" brushRef="#br0" timeOffset="325632.622">7589 13287 0,'0'0'0,"0"0"0,0 0 0,0 0 15,0 0-15,0 0 0,30 4 16,-30-4-16,23 5 0,-23-5 15,31 3-15,-14-2 0,-1 0 0,3 1 16,3-2-16,0-2 0,-1 1 16,-1-2-16,-3-1 15,4-1-15,0 0 0,-4 0 0,-1-1 16,-1 0-16,-2 2 0,-1-3 16,-1 0-16,0-1 0,-4-1 0,-2 0 15,0-1-15,-3 3 16,-1 1-16,-2-1 0,-1-1 15,-1 2-15,0-1 0,-3 2 16,-3 1-16,-2 1 0,-1 3 0,-4 0 16,-3 2-16,-4 2 0,1 4 15,-2 1-15,-3 3 0,3 3 16,1 1-16,2 3 0,2 1 16,2 5-16,4 1 0,7-1 15,6 1-15,9-3 0,7-2 16,4-4-16,6-3 0,0-4 15,2 0-15,4-2 0,-2-3 16,1-3-16,-1-3 0,-7-4 16,-4-3-16,-5 3 0,-3 0 0,-2 1 15</inkml:trace>
  <inkml:trace contextRef="#ctx0" brushRef="#br0" timeOffset="329068.337">7672 12537 0,'0'0'0,"0"0"0,0 0 15,0 0-15,0 0 0,0 0 0,-11-24 16,11 24-16,0 0 0,-22-19 16,22 19-16,-23-12 0,8 6 15,-1 3-15,-2-1 0,2 0 16,-1 1-16,0 2 0,-2 1 15,1 0-15,1 2 0,-3 2 16,1 2-16,3-1 0,4 2 0,1 0 16,3 2-16,2-1 0,2 1 15,2 1-15,5 1 16,0 0-16,3 0 0,2 7 16,3 1-1,1 2-15,1 1 0,-2-4 0,-3-2 0,1-1 16,0 0-16,-2-2 0,-1-1 15,-2-1-15,-2-3 16,-2 0-16,-1 0 0,-3-2 16,0-2-16,-5-2 0,1-1 0,-5-1 15,-3 0-15,0-2 0,2 1 16,-1-3-16,-1-1 0,3 0 16,1-1-16,2-1 0,1 0 15,2-3-15,4 0 0,-2 2 16,1 0-16,2 3 0</inkml:trace>
  <inkml:trace contextRef="#ctx0" brushRef="#br0" timeOffset="329499.0967">7658 12656 0,'0'0'0,"0"0"0,0 0 16,22 1-16,-22-1 0,21 4 15,-21-4-15,24 4 0,-11-3 0,5 1 16,1-1-16,-2 2 0,1-1 16,-2-1-16,1-2 15,3 0-15,-2 0 0,2-2 0,0 0 16,-2-1-16,-3 0 0,-2-1 16,0-1-16,-4-1 0,0 0 15,-3 0-15,-4-3 0,0 1 16,-1-2-16,-3 2 0,-3 1 15,-2 0-15,-1 1 0,-2 1 16,-2-2-16,-1 4 0,0 2 0,-3 2 16,-1 2-16,-2 1 0,1 1 15,-2 2-15,2 1 0,1 3 16,3 3-16,-2 2 0,3 1 16,3-2-16,3-1 0,3 2 15,4 1-15,4 1 0,1 0 0,8-1 16,8 0-1,0-1-15,0-1 0,4 2 0,-1-4 16,-3-1-16,-2-1 0,-3-2 16,-3-1-16,-2-2 0</inkml:trace>
  <inkml:trace contextRef="#ctx0" brushRef="#br0" timeOffset="331549.6883">6323 12440 0,'0'0'0,"0"0"0,0 0 16,0 0-16,25 2 0,-25-2 15,30 2-15,-13-2 0,1 1 0,3 0 16,3 0-16,0 1 16,1 0-16,10 0 0,5-3 15,-3 0-15,-1 1 0,14-1 0,5 1 16,-4 0-16,-1 1 0,10 1 15,0-2-15,0 0 0,-1-2 16,15 2-16,2 0 0,-4 0 0,1 2 16,11-2-16,3-2 0,-4 3 15,-2 0-15,44 0 0,-6-1 16,-9 0-16,-9 1 0,8-1 16,4 2-16,-7-1 0,-6 2 15,5 0-15,3 1 0,-6-1 16,-5-1-16,4-1 0,4 0 15,-6 0-15,-3 0 0,-1 0 16,-1-1-16,-8 0 0,-5-2 0,0 0 16,-1 0-16,-14 1 0,-8 0 15,-6 0-15,-1-2 0,-11 1 16,-7 0-16,-10-3 0,-5-1 16,-6 2-16,-4 2 0,-3 0 15</inkml:trace>
  <inkml:trace contextRef="#ctx0" brushRef="#br0" timeOffset="336259.0161">9080 12543 0,'0'0'0,"0"0"16,0 0-16,19 21 0,-19-21 0,18 19 15,-7-3-15,-1-1 0,-1-1 16,0 2-16,0-1 0,0 2 16,-2-2-16,2 2 0,-1-2 15,-2-3-15</inkml:trace>
  <inkml:trace contextRef="#ctx0" brushRef="#br0" timeOffset="336566.3114">9594 12587 0,'0'0'0,"0"0"16,0 0-16,0 0 0,0 0 0,0 0 15,0 0-15,0 0 0,-27 13 16,27-13-16,-41 15 0,15-8 16,-4 0-16,-5 1 0,-5 0 15,-9 1-15,0-2 0,-12 3 16,1-3-16,8 0 0,5-1 0,2-1 15,10 0-15,10-1 0,8-1 16,14 0-16,11-3 16,10 1-16,11 0 0,12 0 0,10 0 15,10-1-15,1 1 0,16-1 16,5-1-16,-7 3 0,-1 2 16,-4-2-16,-13-1 0,-15 3 15,-11 2-15,0 1 0,-10-2 16,-7-3-16</inkml:trace>
  <inkml:trace contextRef="#ctx0" brushRef="#br0" timeOffset="336750.2677">9226 12725 0,'0'0'0,"0"0"16,0 0-16,0 0 0,0 0 0,-4 27 15,4-27-15,-3 30 16,3-30-16,-6 36 0,3-15 15,0 1-15,-1 0 0,3-1 0,2-3 16,0 1-16,0-2 0,1-3 16</inkml:trace>
  <inkml:trace contextRef="#ctx0" brushRef="#br0" timeOffset="336901.195">9482 12840 0,'0'0'0,"0"0"16,0 0-16,0 0 0,-10 24 0,4-13 16,-2 3-16,-1 1 0,0 2 0,2-4 15,0-1-15,1-1 16</inkml:trace>
  <inkml:trace contextRef="#ctx0" brushRef="#br0" timeOffset="337066.1923">8989 12850 0,'0'0'0,"0"0"15,0 0-15,0 0 0,0 0 0,0 0 16,18 32 0,1-20-16,8 2 0,2-1 15,1-4-15,3 2 0,-6-1 16,-3-2-16</inkml:trace>
  <inkml:trace contextRef="#ctx0" brushRef="#br0" timeOffset="337316.759">10001 12961 0,'0'0'0,"0"0"0,0 0 15,0 0-15,0 0 0,-30-6 0,4 3 16,-2 2-16,-4 2 0,-10 0 16,-9 1-16,-15 1 0,0 0 15,-21 3-15,-4 3 0,-5 1 16,11-1-16,-6 1 0,7-1 15,10 0-15,17 0 0,17-2 0,14-2 16,11-2-16,9-3 0,17 3 16,14 1-16,7-1 0,9 1 15,16 0-15,14-1 0,-3-2 16,-2 0-16,14 1 0,0 2 16,-8-1-16,-7 1 0,9 2 15,-23-3-15,-16-1 0</inkml:trace>
  <inkml:trace contextRef="#ctx0" brushRef="#br0" timeOffset="337749.7813">9279 13117 0,'0'0'16,"0"0"-16,0 0 0,-15 17 16,15-17-16,-8 17 0,8-17 15,-9 30-15,5-12 0,2 2 16,-3 0-16,2 1 0,1 0 0,1 2 15,1-2-15,0-5 16,1-1-16,1-6 0,0-1 16,4-5-16,-1-2 0,2-5 15,1-3-15,0 0 0,1 1 0,4-2 16,4-2-16,1 0 0,0-1 16,6 0-16,2 1 0,0 4 15,1 1-15,8 4 0,3 4 16,-4 3-16,-2 0 0,-6 3 15,-3 2-15,-4 2 0,-3 2 0,-4 2 16,-3 2-16,-4-2 0,-3 0 16,-4-2-16,-3-1 15,-6 0-15,-4-3 0,-2-4 16,-2-3-16,2-3 0,3-2 0,0-3 16,0-2-16,3-5 0,3-4 15,3-5-15,4-3 0,4-5 16,4-4-16,11-2 0,6-2 15,5 0-15,3 0 0,9-4 16,5 1-16,-6 4 0,-10 9 0,-7 6 16</inkml:trace>
  <inkml:trace contextRef="#ctx0" brushRef="#br0" timeOffset="337898.2505">10560 12575 0,'0'0'16,"0"0"-16,0 0 0,0 0 0,0 0 16,0 0-16,-3 32 0,3-32 15,-10 22-15,10-22 16,-9 19-16,6-10 0</inkml:trace>
  <inkml:trace contextRef="#ctx0" brushRef="#br0" timeOffset="338235.821">10285 12757 0,'0'0'16,"0"0"-16,22 3 0,-4-1 15,4 1-15,3 1 0,4-1 0,11 2 16,3 1-16,9 2 0,0 1 16,-6 0-16,-4-2 0,-2 2 15,-9-3-15,-8 1 0,-7 1 16,-14-3-16,-13 0 15,-4-2-15,-5 0 0,-8 0 0,-8-2 16,-2 1-16,-3 1 0,-10 2 16,-1 1-16,5-2 0,3-1 0,-1-2 15,5 0-15,11 2 0,8-1 16,7 0-16,6 0 0,11-1 16,5 1-16,12 0 0,8 0 15,5-1-15,4 1 0,4 1 16,1 0-16,0 2 0,0-1 0,-7 0 15,-3 0-15,-8-1 0,-4-1 16,-4 0-16</inkml:trace>
  <inkml:trace contextRef="#ctx0" brushRef="#br0" timeOffset="338449.6174">10351 12809 0,'0'0'0,"0"0"15,0 0-15,0 0 0,-22 30 16,10-14-16,-3 5 0,1 2 16,-1 3-16,-3 3 0,-2 3 15,-4 7-15,1 1 0,-3 4 16,3-2 0,5-7-16,3-7 0,4-7 0,3-5 15,6-5-15,3-5 0,0-1 0,1 0 16,-1-1-16</inkml:trace>
  <inkml:trace contextRef="#ctx0" brushRef="#br0" timeOffset="338999.5974">10373 12997 0,'0'0'0,"0"0"0,0 0 16,0 0-16,-2 28 0,2-28 15,-9 33-15,2-14 0,-1 1 16,-2 4-16,-1 0 0,-3 4 0,2-4 15,2-1-15,3-2 16,0-3-16,0-4 0,2-4 16,2-3-16,0-3 0,3-1 0,0-3 15,5-6-15,-2-2 0,0-3 16,4-4-16,2-4 0,1 0 16,0 1-16,1-2 0,1 0 15,1 0-15,1 1 0,8 0 16,3 2-16,-1 3 0,0 4 0,6 3 15,4 3-15,-2 1 0,0 2 16,0 3-16,1 3 16,-1 3-16,-1 5 0,2 3 0,-3 5 15,-5-1-15,-3-2 0,-1 1 16,-2 2-16,-6-4 0,-3 0 16,-6 0-16,-4 2 0,-2-4 15,-2-2-15,-7-3 0,-5 1 16,-5-3-16,-4-2 0,-6-3 15,-3-2-15,-3-2 0,-2 0 16,-12-4-16,-2-1 0,9-3 16,8 1-16,1-5 0,5-1 0,7 3 15,4 0-15,7 3 0,4 0 16,7 2-16,5 0 0,14 0 16,10 0-16,-3 1 0,2-1 15,13 0-15,4 1 0,-1 2 16,-2 1-16,0 0 0,-1-1 15,-7 1-15,-6 0 0,-4 0 16,-6 1-16,-6 1 0,-2 0 0,-3 0 16</inkml:trace>
  <inkml:trace contextRef="#ctx0" brushRef="#br0" timeOffset="339200.3384">10482 13075 0,'0'0'16,"0"0"-16,0 0 0,1 21 0,-1-21 16,-1 23-16,1-23 15,-4 30-15,2-13 0,-2 0 16,1 1-16,1-1 0,0-3 0,2-2 16,0 0-16,1-3 0,0-3 15,0 0-15,-1-1 0,0 0 16</inkml:trace>
  <inkml:trace contextRef="#ctx0" brushRef="#br0" timeOffset="339349.6288">10605 13159 0,'0'0'0,"0"0"0,0 0 16,0 0-16,-3 26 0,3-26 0,-10 28 16,10-28-16,-13 31 0,5-14 15,1 2 1,-2-2-16,-1-2 0,0-2 0,0-4 15,-1 1-15,1-1 16,2-1-16</inkml:trace>
  <inkml:trace contextRef="#ctx0" brushRef="#br0" timeOffset="339599.8463">10050 13029 0,'0'0'0,"0"0"16,-6 24-16,3-9 0,0 0 0,1 8 16,-1 5-16,3 10 15,3 1-15,7 0 0,5 0 16,7 2-16,3-5 0,13 2 0,5-3 16,2-6-16,3-4 0,12 0 15,3-3-15,-1-7 0,-1-4 16,-3-6-16,-4-2 0,2-5 0,-5-3 15,-15 0-15,-9 2 16,-9 2-16</inkml:trace>
  <inkml:trace contextRef="#ctx0" brushRef="#br0" timeOffset="340083.1063">11160 12954 0,'0'0'0,"-5"10"15,-3 2-15,-1 0 0,-1 0 0,-2 10 16,-1 4-16,1-2 0,1-1 16,1 4-16,3-2 0,4-2 15,2-2-15,5-1 0,4-2 16,2-4-16,3-3 0,1-4 15,2-2-15,-1-2 0,0-1 16,2-6-16,3-3 0,-2-2 0,-4-2 16,-2-3-16,-1-4 0,-2 0 15,-1-2-15,-2-3 0,0-2 16,-2 5-16,0 4 0,-6-2 16,-2-2-16,-1 3 0,-1 2 15,-1 7-15,1 1 0,-1 6 16,2 4-16,-2 4 0,-1 5 15,3 2-15,-1 2 0,1 11 16,-1 6-16,1 2 0,0 1 0,1 4 16,1 4-16,-1 4 0,1-6 15,0-2-15,0-3 0,1-2 16,0-5-16,0-3 0,0-5 16,-1-6-16,2-4 0,-2-5 15,-1-6-15,1-7 0,2-6 0,0 3 16,1 2-16,0 1 0</inkml:trace>
  <inkml:trace contextRef="#ctx0" brushRef="#br0" timeOffset="340318.3454">11627 12935 0,'0'0'0,"0"0"16,0 0-16,-23 20 0,23-20 0,-19 17 15,9-6-15,1 2 0,2-1 16,5 2-16,4 1 0,5-2 16,3-1-16,10 3 0,5-1 15,3-2-15,2-3 0,2-2 16,1-1-16,5-2 0,-4-1 16,-6-7-16,-7-2 0,-5 0 15,-4 1-15,-2 1 0,-1 1 16,-2-1-16</inkml:trace>
  <inkml:trace contextRef="#ctx0" brushRef="#br0" timeOffset="340816.7611">11778 12910 0,'0'0'0,"0"0"0,0 0 15,0 0-15,0 0 0,0 0 0,0 0 16,7 31-16,-7-31 0,5 32 16,-5-8-16,0 2 0,-1 2 0,-3 3 15,0 2-15,-3 11 16,1 1-16,-3 6 0,-1-3 15,1-7-15,1-5 0,1-7 16,-2-6-16,1-4 0,1-4 0,-1-6 16,-1-4-16,-1-4 0,-1-3 15,0-5-15,0-5 0,0-3 16,0-3-16,2-1 0,2-1 16,3 5-16,0 1 0,4 3 15,3 1 1,5 1-16,3 2 0,0 4 0,2 1 15,4 2-15,4 2 0,5 1 0,-1 2 16,-1 2-16,0 3 0,-2 2 16,-1 0-16,-5 3 0,-4 0 15,-5 1-15,-6-1 16,-7 0-16,-4 2 16,-4-2-16,-2-1 0,-8 1 0,-3 1 15,-2-3-15,-1 0 0,0 0 16,-1 0-16,0 0 0,6-1 0,5-2 15,4 0-15,5-2 16,5 0-16,9 1 0,8 2 0,7 1 16,5 1-16,11-2 0,8 0 15,4 1-15,4 0 0,9 0 16,1-1-16,5 0 0,-6 0 16,-5-2-16,-3-2 0,-9-3 15,-8-1-15,-8 0 0,-7-2 16,-4 0-16</inkml:trace>
  <inkml:trace contextRef="#ctx0" brushRef="#br0" timeOffset="341216.8885">11715 12407 0,'0'0'16,"0"0"-16,23 4 0,-23-4 15,40 6-15,-7-2 0,11 1 16,20-1-16,4-1 0,25 0 16,21 1-16,24 0 0,0-1 0,26-3 15,3-1-15,62-1 0,-21-1 16,-14 6-16,-8 4 0,-16 3 16,-9-1-16,-18-1 0,-12-2 15,-28 0-15,-17-1 0,-22-8 16,-16-5-16,-15 2 0,-11 2 0,-7 2 15</inkml:trace>
  <inkml:trace contextRef="#ctx0" brushRef="#br0" timeOffset="346967.9021">11650 11346 0,'0'0'0,"0"0"0,0 0 16,0 0-16,-26 14 0,26-14 0,-22 19 16,11-6-16,0 0 0,0 6 15,0 3-15,-2 3 0,-1 1 16,-5 12-16,0 2 0,0 2 16,2 1-16,-2 14 0,2 1 15,1 8-15,3-3 0,5 2 0,5 2 16,4 5-16,4-7 0,9-4 15,4-3-15,7 3 0,1-4 16,13-6-16,7-2 0,3-6 16,3-3-16,32 11 0,-2-9 15,-4-8-15,-2-7 0,2-4 16,2-4-16,-5-7 0,-3-4 16,9-7-16,5-4 15,-6-7-15,-3-5 0,-7-3 0,-4-2 16,-5-2-16,-5 0 0,-3-13 15,-2-8-15,-4 4 16,-1 2-16,-6-6 0,-5-6 0,-2 4 16,-1 1-16,-1 1 0,-2 0 15,-7-2-15,-3 0 0,0 0 16,1-1-16,1-1 0,1 0 16,-2-1-16,-2 0 0,-6 1 0,-3 0 15,-3 1-15,-1 1 16,-2 3-16,-1 3 0,-3-6 0,-2-4 15,-2 5-15,-1 1 0,-7 0 16,-6 0-16,-5 4 0,-5 1 16,-3 2-16,-3 1 0,-7 2 15,-4 2-15,-8 0 0,-5 0 16,1 5-16,-1 5 0,-9 1 16,-6 1-16,-8 7 0,-5 2 0,-20 9 15,-13 6-15,-5 7 0,-4 5 16,40-6-16,29-2 0,18-4 15</inkml:trace>
  <inkml:trace contextRef="#ctx0" brushRef="#br0" timeOffset="359284.631">13237 13142 0,'0'0'0,"0"0"15,0 0-15,-9 21 0,9-21 0,-13 21 16,1-5-16,0-1 15,0 1-15,-3 1 0,0 3 16,-6 4-16,0 0 0,2-1 0,2-3 16,1-2-16,3-1 0,4-4 15,4-4-15,0-2 0,3-4 16,1 0-16,0-1 0,1-2 16</inkml:trace>
  <inkml:trace contextRef="#ctx0" brushRef="#br0" timeOffset="359450.605">13282 12831 0,'0'0'0,"0"0"0,0 0 16,0 0-16,0 0 0,0 0 0,22 16 16,-22-16-16,17 19 0,-17-19 15,21 28-15,-12-15 0,-2-2 0,1 0 16</inkml:trace>
  <inkml:trace contextRef="#ctx0" brushRef="#br0" timeOffset="359800.9768">13569 13097 0,'0'0'0,"0"0"16,0 0-16,-16 22 0,16-22 0,-21 28 15,6-10-15,0 1 16,-2 1-16,-5 7 0,-1-2 15,1-1-15,1-1 0,0-1 0,2-3 16,4-6-16,2-4 0,3-4 16,3-5-16,4-4 0,2-1 15,3-3-15,3-5 0,7-5 16,3-2-16,1-4 0,3-1 16,5-2-16,2 3 0,1 2 15,3 2-15,-3 3 0,-3 5 0,5 2 16,-1 4-16,-1 5 15,-3 3-15,-6 4 0,-2 5 0,-3 0 16,-2 1-16,-3 4 0,-2 2 16,-4 3-16,-2 1 0,-1-1 15,-2 1-15,0-3 0,-1-1 0,0 0 16,2 0-16,0-3 16,0-3-16,1-2 0</inkml:trace>
  <inkml:trace contextRef="#ctx0" brushRef="#br0" timeOffset="360124.192">14056 13073 0,'0'0'0,"0"0"0,0 0 15,-4 34-15,4-34 0,-9 36 0,2-13 16,1 1-16,-1 2 0,3 5 15,4-3-15,0-4 0,2-2 0,5 1 16,3-6-16,0-6 16,1-5-16,3-4 0,4-5 15,1-2-15,2-6 0,4-9 16,-2-5-16,1-3 0,0-1 0,0-2 16,0-1-16,-1-2 0,-4 5 15,-3 2-15,-2 4 0,-3 5 16,-2 4-16,-2 2 0,-3 3 15,-2 4-15,-2 5 0,0 0 16,0 5-16,0-2 0,0 0 0,0 0 16</inkml:trace>
  <inkml:trace contextRef="#ctx0" brushRef="#br0" timeOffset="360293.2653">14881 13207 0,'0'0'0,"0"0"16,0 0-16,0 0 0,0 0 0,0 0 16,-11-20-16,11 20 0</inkml:trace>
  <inkml:trace contextRef="#ctx0" brushRef="#br0" timeOffset="360735.0492">14837 13173 0,'0'0'0,"0"0"16,0 0-16,0 0 0,0 0 0,0 0 16,0 0-16,0 0 0,0 0 15,0 0-15,0 0 0,0 0 16,0 0-16,0 0 0,0 0 16,0 0-16,-19-15 0,19 15 15,0 0-15,-23-17 0,23 17 0,-23-9 16,7 5-16,0 3 15,-3 1-15,-1 3 0,-1 3 16,0 1-16,-1 3 0,-5 4 16,-1 3-16,4 1 0,3 0 0,4 0 15,5 0-15,5-1 0,2 1 16,6-2-16,5-1 0,3-3 16,3-2-16,4-4 0,5-3 15,0-2-15,0-1 0,5-4 16,-2-3-16,0-4 0,-1-2 0,0-3 15,-1-1-15,-3-1 16,-1 3-16,-4 0 0,-2 2 0,-2 3 16,-1 2-16,-5 3 15,-1 4-15,-3 1 0,0 4 0,-3 2 16,1 5-16,-1 1 0,-2 2 16,2 3-16,1 0 0,1 0 15,1 0-15,3 0 16,4 0-16,2-3 0,2-1 0,3 0 15,1-2-15,-3-3 0,-2-1 16,-1-1-16</inkml:trace>
  <inkml:trace contextRef="#ctx0" brushRef="#br0" timeOffset="361001.7002">15352 12893 0,'0'0'0,"0"0"0,0 0 16,-10 25-16,10-25 0,-17 33 15,5-9-15,-2 5 0,-3 4 0,-6 12 16,-1 0-16,2-3 16,2-3-16,-1 7 0,1 3 0,4-9 15,1-8-15,5-6 16,3-3-16,2-6 0,3-7 15,4-2-15,3-2 0,2-5 0,4-2 16,-2 0-16,-1 1 16,-3-1-16</inkml:trace>
  <inkml:trace contextRef="#ctx0" brushRef="#br0" timeOffset="361168.1789">15567 13265 0,'0'0'0,"0"0"0,0 0 15,0 0-15,-6 28 0,6-28 16,-8 29-16,2-11 0,-2 1 16,0-1-16,1-1 0,0-2 15,2-1-15,-1 0 0,2-1 16,0-6-16,2-3 0,1-2 0,0 0 16,1-2-16</inkml:trace>
  <inkml:trace contextRef="#ctx0" brushRef="#br0" timeOffset="361322.1754">15732 12967 0,'0'0'0,"0"0"16,0 0-16,17 17 0,-17-17 0,14 24 16,-7-9-16,-1 3 0,1 5 15,-2-5-15,0-2 16,-1-2-16</inkml:trace>
  <inkml:trace contextRef="#ctx0" brushRef="#br0" timeOffset="361784.8546">16148 13364 0,'0'0'0,"0"0"0,0 0 15,0 0-15,7-21 0,-8 10 16,-2-1-16,-2 0 0,-4-1 0,-2 1 15,-1 1-15,-3 1 0,1 1 16,-5 3-16,-2-1 0,-5 4 16,-1 2-16,1 6 0,0 4 15,1 2-15,1 4 0,-3 7 16,5 3-16,7 1 0,4-1 0,10-1 16,8-1-1,5-1-15,1-3 0,8-4 0,5-2 16,3-5-16,1-6 0,7-3 15,2-4-15,-3-4 0,-2-3 0,1-10 16,3-9 0,-3-7-16,-1-5 0,-5 5 0,-6 3 15,0-6-15,-3 0 16,-4 7-16,-4 6 0,-1 1 0,-2 7 16,-4 6-16,-2 6 0,0 4 15,-3 4-15,0 5 0,-4 3 16,-2 9-16,-3 8 0,-1 0 15,0 3-15,-8 8 0,-4 8 16,1-1-16,2 0 0,-2 8 16,2-2-16,5-3 0,3-5 0,-2 4 15,2-4-15,5-11 0,2-5 16,1-4-16,1-6 0,1-5 16</inkml:trace>
  <inkml:trace contextRef="#ctx0" brushRef="#br0" timeOffset="361912.1868">16628 13729 0,'0'0'0,"0"0"0,0 0 16,0 0-16,0 0 0,0 0 0,0 0 16,0 0-16</inkml:trace>
  <inkml:trace contextRef="#ctx0" brushRef="#br0" timeOffset="363051.3575">11724 12423 0,'0'0'0,"0"0"16,0 0-16,0 0 0,0 0 0,0 0 15,0 0-15,0 0 16,0 0-16,0 0 0,0 0 16,0 0-16,0 0 0,19 4 0,-19-4 15,29 5-15,-29-5 0,41 5 16,-15-2-16,5 2 0,2-1 16,17 1-16,5 1 15,1-3-15,2 0 0,22 0 16,23 0-16,-6-2 0,-5 0 0,14 0 15,9-2-15,5-1 0,-10-2 0,26 2 16,-11 4-16,-11 2 0,-9 3 16,-6-6-16,-3-2 15,-11 0-15,-7 1 0,0 1 16,0 4-16,-6-3 0,-4-1 0,-4 1 16,-3-2-16,-9 1 0,-7 0 15,-4 1-15,-4-1 0,-9-1 16,-8-1-16,-6 1 0,-3 1 15,-6 3-15,-4 1 0,-5-4 16,-1-2-16,-3 0 0,-3 1 0,-10-2 16,-8-1-16,1 2 0,-5-1 15,-8 1-15,-6-1 0,-6 0 16,-4-2-16,-8 2 0,-6 1 16,-13-3-16,1 0 0,-5-2 15,-5-1-15,-37-3 0,11 2 16,0-1-16,0 0 0,3 2 15,4 1-15,3 0 0,1 1 16,6 0-16,5 1 0,2 1 16,4 0-16,8-1 0,7-1 0,8 0 15,6 1-15,18 2 0,13 1 16,16 0-16,9-2 0,13-2 16,7-1-16,23 0 0,14 2 15,15 0-15,11 0 0,15 2 16,12 1-16,5 1 0,4 2 0,18 4 15,10 3-15,-3-1 16,-4 0-16,-3 3 0,-1 3 16,-8 3-16,-7 0 0,-9-1 15,-8-2-15,-18-3 0,-15-2 0,-19-4 16,-13-1-16,-20-4 0,-14-4 16,1 2-16,0 2 0,0-2 15</inkml:trace>
  <inkml:trace contextRef="#ctx0" brushRef="#br0" timeOffset="365301.7602">12834 12297 0,'0'0'0,"0"0"16,0 0-16,0 0 0,0 0 0,0 0 16,15 25-16,-15-25 0,5 32 15,-3-7-15,-1 5 16,0 4-16,0 2 0,-1 18 16,-1 6-16,0 14 0,-1 1 0,-2 12 15,1-1-15,1 7 0,1-11 16,2 4-16,2-8 0,0-13 15,1-7-15,-1 22 0,-2-8 16,-2-14-16,-1-10 0,-3-1 16,-1-2-16,3-11 0,0-8 15,0-8-15,-1-7 0,3-5 0,-1-1 16,7-3-16,3-4 0,-3 1 16,-2 0-16,1 1 0</inkml:trace>
  <inkml:trace contextRef="#ctx0" brushRef="#br0" timeOffset="365534.8695">13287 13652 0,'0'0'16,"0"0"-16,0 0 0,0 0 0,-1 32 16,1-32-16,-8 34 0,0-12 15,-3 3-15,-2 1 0,-2 1 16,-5 7-16,0 0 0,-1-4 15,-2 0-15,-6 0 0,-1-5 0,1-4 16,0-3 0,-1-5-16,0-2 0,2-4 0,0-5 15,5 0-15,4 0 0,4 0 16</inkml:trace>
  <inkml:trace contextRef="#ctx0" brushRef="#br0" timeOffset="365667.8702">12819 13902 0,'0'0'0,"0"0"0,31-5 15,-7 1-15,5 1 0,17 0 16,7 2-16,14-1 0,-1 1 0,11 0 16,-1 1-16,-6 1 15,-3 3-15,4 2 0,-3 1 16,-14-1-16,-10-1 0,-7 0 16,-10-2-16,-9 0 0</inkml:trace>
  <inkml:trace contextRef="#ctx0" brushRef="#br0" timeOffset="365867.4864">13314 14091 0,'0'0'0,"-4"12"0,1 1 16,-2 4-16,0 4 0,-3 8 0,-1 4 15,-2-1-15,-1-1 0,-1 7 16,1-1-16,2-5 0,1-5 15,1-3-15,2-4 0,1-4 16,1-2-16,0-3 0</inkml:trace>
  <inkml:trace contextRef="#ctx0" brushRef="#br0" timeOffset="366134.9728">13363 13991 0,'0'0'0,"8"-1"0,3-1 0,1 1 15,2 1-15,6 2 16,4 1 0,2 3-16,0 1 0,4 5 0,-4 1 0,3 7 15,-4 4-15,-5 3 0,-4 2 16,-5 3-16,-5 3 0,-1-1 16,-3 0-16,-4 5 0,-3-3 15,0-6-15,-2-3 0,-1-1 16,1-1-16,-1-3 0,0-2 0,-3-4 15,-3-4-15,-4-3 16,-3-2-16,2-8 0,0-5 16,3 1-16,3 1 0,2 0 0</inkml:trace>
  <inkml:trace contextRef="#ctx0" brushRef="#br0" timeOffset="366269.6176">13398 14176 0,'0'0'0,"0"0"15,0 0-15,27 1 0,-27-1 0,28 4 16,-8 1-16,-1-2 16,0 1-16,6 3 0,0 0 0,-5 0 15,-3-3-15,-4 0 0,-2 0 16,-1-1-16</inkml:trace>
  <inkml:trace contextRef="#ctx0" brushRef="#br0" timeOffset="366418.0519">13361 14293 0,'0'0'0,"0"0"0,0 0 16,26 2-16,-26-2 0,32 2 15,-9-2-15,3 0 0,0-1 0,3-1 16,-5 1-16,-4 0 16</inkml:trace>
  <inkml:trace contextRef="#ctx0" brushRef="#br0" timeOffset="366968.0257">14165 13817 0,'0'0'0,"0"0"0,0 0 0,0 0 16,19 13-16,-19-13 0,0 0 15,18 21-15,-14-13 0,0 2 16,-2 1-16,-2 0 0,-4 1 0,2-2 16,0-1-16,-6-2 0,-4 0 15,-1 1-15,-1 2 0,-2-1 16,0-2-16,-7 0 0,-2 0 16,3-1-16,2-2 0,3-1 15,2-1-15,3 1 0,2 0 16,3 0-16,1 1 0,6 0 15,6-1-15,6 1 0,5 0 16,4 1-16,3-2 0,3 1 16,4 1-16,-2 1 0,-4 0 0,8 1 15,1-1-15,-5 0 0,-4-1 16,-6 1-16,-4 1 0,-4 0 16,-3-2-16,-11 1 0,-8 0 15,-4 1-15,-1 0 0,-8 1 16,-8-1-16,1 1 0,1-1 15,-3 0-15,-4-2 0,5 1 16,3-2-16,1 1 0,6-1 16,6-2-16,3-1 0,6 3 15,5 0-15,8 1 0,6 2 0,12-2 16,6 0-16,6-2 0,2 0 16,6 1-16,5 1 15,2-1-15,-7 0 0,2-1 16,-5-3-16,-15 0 0,-5 0 0,-4 0 15</inkml:trace>
  <inkml:trace contextRef="#ctx0" brushRef="#br0" timeOffset="367157.4384">14225 14365 0,'0'0'15,"0"0"-15,0 0 0,-17 23 16,9-12-16,-1 1 0,0-1 0,-2 3 15,-1 1-15,-4 3 0,1-2 16,-4-2-16,-3-2 16,-1-1-16,0-3 0,-1-2 15,-1-3-15,3-2 0,1-2 0,0 1 16,4-1-16,2 0 0</inkml:trace>
  <inkml:trace contextRef="#ctx0" brushRef="#br0" timeOffset="367301.4699">13898 14371 0,'0'0'0,"0"0"15,0 0-15,25 10 0,-25-10 0,30 12 16,-12-3-16,0 2 0,-1 1 16,8 4-16,3 3 15,-3-2-15,-1-1 0,4 0 0,-3 0 16,-3-5-16,-3-4 0,-4 0 16,-3-3-16,-2 0 0</inkml:trace>
  <inkml:trace contextRef="#ctx0" brushRef="#br0" timeOffset="367567.9795">14734 14071 0,'0'0'0,"0"0"0,0 0 0,0 0 15,-3 20-15,3-20 0,-15 22 16,2-9-16,-2 2 0,0-1 15,-1 2-15,2-3 0,2-2 0,-2 5 16,3-1-16,4-3 16,1-2-16,6 0 0,4-1 0,7-1 15,5-1-15,5-4 0,4-1 16,4 0-16,3-1 0,0-1 16,-1-1-16,4-1 0,-2-1 15,-6 1-15,-5-1 0,-5 1 16</inkml:trace>
  <inkml:trace contextRef="#ctx0" brushRef="#br0" timeOffset="367784.5712">14727 14461 0,'0'0'0,"0"0"0,-4 19 15,0-6-15,-2 0 0,-2 3 0,-3 2 16,-5 5-16,2 0 0,-1-3 15,2-1-15,1-3 0,0 0 0,-2-5 16,-2-3 0,0-4-16,-2-2 0,0-5 0,1-4 15,1-3-15,2-4 0,2 3 16,2 1-16,2 2 0</inkml:trace>
  <inkml:trace contextRef="#ctx0" brushRef="#br0" timeOffset="367934.7919">14577 14558 0,'0'0'16,"9"7"-16,4 3 0,2 1 0,2 3 16,8 6-16,3 1 15,8 6-15,0-1 0,3 1 0,1 1 16,2 0-16,-5-4 0,-5-10 16,-4-5-16,-6-2 0,-6-2 0,-3-1 15</inkml:trace>
  <inkml:trace contextRef="#ctx0" brushRef="#br0" timeOffset="368386.4441">15330 12553 0,'0'0'0,"0"0"0,0 0 16,0 0-16,0 0 0,0 0 16,35-1-16,-35 1 0,41 0 0,-11-1 15,6 0-15,4 0 16,3 0-16,23 0 0,8 0 0,16 1 16,-1 1-16,25 0 15,20 2-15,-10-4 0,-8-2 0,48 6 16,5 5-16,-29-4 0,-21-1 15,-11 2-15,-9 1 16,-23-4-16,-15-2 0,-17-3 0,-12-1 16,-15 0-16,-9 2 0,-2 0 15,-3 1-15,0 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9T00:13:08.212"/>
    </inkml:context>
    <inkml:brush xml:id="br0">
      <inkml:brushProperty name="width" value="0.05292" units="cm"/>
      <inkml:brushProperty name="height" value="0.05292" units="cm"/>
      <inkml:brushProperty name="color" value="#FF0000"/>
    </inkml:brush>
  </inkml:definitions>
  <inkml:trace contextRef="#ctx0" brushRef="#br0">10742 3013 0,'0'0'0,"0"0"0,0 0 15,0 0-15,0 0 0,0 0 16,0 0-16,0 0 0,28 9 0,-28-9 16,0 0-16,27 6 0,-27-6 15,24 9-15,-9-5 16,2 0-16,0 1 0,3 0 15,1-1-15,2 0 0,3 0 0,7 0 16,0 2-16,0-3 16,0 1-16,5 0 0,6 0 15,5 2-15,-5-1 0,1 0 0,2-1 16,8-2-16,-1 2 16,6-4-16,8-1 0,-12-2 0,-10 1 15,10-2-15,1 1 0,-2-3 16,-1-1-16,5 0 0,-1 1 15,-2 0-15,-1-1 0,-1 0 16,-1-1-16,-3 2 0,-3 2 0,-1-3 16,-1 1-16,-2-1 0,0-1 15,-4-1-15,-2-2 0,-2-2 16,-2-3-16,-1 0 0,-1 2 16,-5-2-16,-3 1 0,0 0 15,-1 0-15,-3 1 0,0 0 16,-3-1-16,-1-3 0,-4 2 15,-1 2-15,-4-3 0,-1-1 16,-2 3-16,0-2 0,-3-1 16,-2-3-16,-2 2 0,-1 1 0,-1-1 15,-2 2-15,-3-1 0,-3 2 16,-1-2-16,0 1 0,2 4 16,-2 1-16,-2-2 0,-4 1 15,-1 1-15,0-1 0,-2 1 16,0 1-16,-2 0 0,-2 0 0,-8 1 15,-1 4-15,-1-5 16,-2-3-16,-2 3 0,-1 1 16,-1 1-16,-1 0 0,-4 1 15,0 0-15,-6 2 0,2 0 0,-2 1 16,-2 1-16,5 3 0,2 0 16,-1 1-16,-1-1 0,-4 1 15,2 2-15,0-1 0,-1 2 16,1-2-16,1 1 0,2 1 15,2 3-15,1 4 0,3 3 16,0-2-16,1-2 0,1-1 16,1-2-16,1 4 0,0 3 15,2-3-15,0-1 0,3 2 16,2 1-16,-1 2 0,2-1 0,4 4 16,0 1-16,2 2 0,3 1 15,-1 0-15,-2 2 0,7 0 16,2 5-16,1-2 0,3-2 15,2 1-15,2 0 0,4 4 16,3 1-16,2 0 0,0-1 0,4-2 16,4 1-16,7-1 0,6-1 15,4-4-15,4-2 0,4-2 16,4 1-16,7 2 0,4-2 16,2 2-16,1 0 0,-13-7 15,-8-1-15,-8-5 0</inkml:trace>
  <inkml:trace contextRef="#ctx0" brushRef="#br0" timeOffset="20784.4812">14334 2428 0,'0'0'0,"6"-3"15,0 1-15,2-1 0,1 1 0,4-2 16,1 2-16,3 1 0,3 2 0,2-1 15,2 1-15,3-1 0,0 1 16,3 1-16,2-1 0,10 0 16,1 0-16,3 0 0,3 2 15,-1-3-15,2-2 0,10 2 16,2 2-16,0-2 0,0-2 16,14 1-16,2-1 0,-2 1 15,-2-2-15,12 0 0,-1 0 16,0 1-16,-2 2 0,36-1 15,-9 1-15,-10 0 0,-5 0 0,-3 0 16,0 2-16,-5-1 0,-3 0 16,4-1-16,3 0 0,-2 5 15,-2 2-15,3 1 0,2 0 16,-9-3-16,-4-1 0,-1-2 16,1-2-16,0 3 0,-1-1 0,1-1 15,1-1-15,-5-1 16,-2 1-16,-1-1 0,-1 0 15,-2 1-15,-1 1 0,1-2 0,-1-1 16,-3-2-16,-1-2 0,-2-2 16,-1 1-16,-9-5 0,-4 0 15,0 4-15,2 5 0,-7-5 16,-4-1-16,-1-8 0,0-4 16,-8 2-16,-2 3 0,-5 0 15,-3-1-15,-1-3 0,-2-1 0,-3-3 16,-3-3-16,-4 2 15,-2 0-15,-5 4 0,-3 1 0,-2-1 16,-2-9-16,-4 2 0,-2-1 16,0 1-16,0 0 0,-3 0 15,0 0-15,-2-1 0,-2-2 16,-4 1-16,-5 1 0,-1-1 16,-1 1-16,-9-6 0,-2-1 15,-1 6-15,-1 4 0,-3 2 16,-3 0-16,-2 4 0,-2 1 0,-4-6 15,-3-4-15,-2 1 0,-1 3 16,-34-2-16,3 11 0,5-2 16,2-2-16,-2-1 0,1-1 15,-1 5-15,-1 4 0,0 3 16,-3 3-16,-2 2 0,-2 1 0,-2 1 16,-2 0-16,4 2 15,2 1-15,-2 1 0,-1 4 0,5 1 16,4-1-16,-1 1 0,1-1 15,2 1-15,3 1 0,1 8 16,0 8-16,5-5 0,3-4 16,-1 1-16,0-1 0,2-1 15,2-2-15,-3 4 0,-1 4 16,2 2-16,2 5 0,-1 2 16,0 1-16,11-2 0,6-4 15,0 3-15,-1 3 0,8-2 0,4-1 16,6 5-16,0 6 15,7-5-15,4-3 0,1-2 0,0-3 16,6 7-16,4 2 0,6-2 16,4-1-16,2 3 0,1 0 15,4 0-15,4-1 0,-2 0 16,-1-2-16,3 5 0,5 3 16,-3 0-16,1-1 0,1 4 15,2 2-15,-1-15 0,2 2 0,2 1 16,2 4-16,3 1 0,2 3 15,-6-11-15,-4-8 0,-3-5 16</inkml:trace>
  <inkml:trace contextRef="#ctx0" brushRef="#br0" timeOffset="31351.3165">3054 5031 0,'0'0'0,"0"0"0,0 0 15,0 0-15,0 0 0,0 0 16,0 0-16,28-4 0,-28 4 15,0 0-15,31-4 0,-31 4 16,27-4-16,-13 3 0,3 2 16,-1-2-16,2 0 0,3-2 0,2-2 15,0 2-15,0 1 0,10 1 16,3 2-16,-1-2 0,-1-2 16,3 1-16,2 0 0,8 1 15,-1-1-15,1 4 0,4 0 16,1-3-16,-2-3 0,8 0 15,-2-2-15,1 2 0,-2 1 0,8-2 16,-1 2-16,-5 0 0,-2 2 16,5-2-16,2-1 15,-2 0-15,-4 2 0,8 1 0,-1 0 16,-2 1-16,0 0 0,0-1 16,3-1-16,-4-2 0,-2 2 15,24-2-15,-7 3 0,-8-5 0,-2-2 16,-1 7-16,-1 3 15,-4-2-15,-1-1 0,-1-1 16,-2 0-16,1 0 0,1 4 0,-1-1 16,1 0-16,-4-1 0,1-1 15,3-2-15,1 1 0,-2 3 16,-2 3-16,-1 0 0,0 0 16,2-5-16,-2-4 0,-2 3 15,-2-1-15,2 2 0,1 1 0,2 0 16,1 0-16,0 1 0,-4 1 15,4 1-15,1 2 16,0-5-16,2-3 0,1 2 0,0 1 16,-3 2-16,-3 0 0,3-5 15,2-5-15,-1 6 0,-2 3 16,0 0-16,0-1 0,0 0 16,2-2-16,0 2 0,1 0 15,-4 1-15,-3 3 0,3-4 0,2-3 16,0 1-16,0 0 0,0 0 15,-2 2-15,0-1 16,-1-2-16,1 2 0,1 0 0,-1 1 16,-1-1-16,0 0 0,1 0 15,-1 1-15,-1 1 0,2 0 16,-1-1-16,0-1 0,0-2 16,0 3-16,1 2 0,-4 1 15,-3 2-15,5-2 0,3 1 16,-2-6-16,-1-4 0,-1 3 15,-2 2-15,1-1 0,0-2 0,3 2 16,1 3-16,-1-1 0,-2-1 16,3 2-16,2 1 0,-4 1 15,-2 1-15,2-4 0,0-1 16,-1 0-16,-1 0 0,1 2 16,0 1-16,0 1 0,-1 0 0,-2-3 15,1-2-15,-4 1 16,-2-2-16,-5 3 0,-2 3 0,-2-2 15,0 0-15,-5-2 16,-5 0-16,-10 0 0,4 2 0,0-1 16,0 0-16,-1 1 0,-2 0 15,-5 4-15,-2 4 0,-1-3 16,-3-3-16,-1 0 0,-1-2 16,1 1-16</inkml:trace>
  <inkml:trace contextRef="#ctx0" brushRef="#br0" timeOffset="46535.2466">8084 4146 0,'0'0'0,"0"0"15,0 0-15,0 0 0,0 0 0,16 22 16,-16-22-16,18 14 0,-18-14 15,31 13-15,-12-7 0,2-2 16,3-4-16,2-3 0,0 0 16,6-3-16,-2 0 0,-3-4 15,-1-1-15,-2 0 0,-1 0 16,-4-2-16,-4-1 0,-3 0 16,-3-2-16,-5 0 0,-4 1 15,-7 1-15,-2 1 0,-4 4 16,-5 2-16,-3 3 0,-3 3 0,-7 1 15,0 2-15,0 2 0,1 3 16,-1 2-16,2 3 0,3 2 16,0 3-16,-1 8 0,2 5 15,6-2-15,3 0 0,6-1 16,3 1-16,5-3 0,8 1 16,3-3-16,4-4 0,6-3 15,3-4-15,6-5 0,7-3 16,1-3-16,3-2 0,0-2 0,2-2 15,-9 1-15,-8 1 0,-4 1 16</inkml:trace>
  <inkml:trace contextRef="#ctx0" brushRef="#br0" timeOffset="46869.0494">8920 3967 0,'0'0'0,"0"0"16,0 0-16,0 0 0,-12-16 0,12 16 15,-21-6-15,21 6 0,-34 0 16,12 3-16,-3 0 0,0 2 16,0 2-16,-5 2 0,3 1 15,4 1-15,2 2 0,5 0 16,5 2-16,2-2 0,6 2 0,6-2 16,6 1-16,5 0 15,6-1-15,3-1 0,5 2 16,4 0-16,0 1 0,-5-2 15,-4 2-15,-4-4 0,-3-3 0,-7 3 16,-3 1-16,-8 0 0,-6-1 16,-6 1-16,-7 1 0,-2 1 15,-2-1-15,-2 1 0,-2-2 16,4-1-16,3 0 0,2-4 16,2-3-16,4-1 0,2 1 0,2-2 15</inkml:trace>
  <inkml:trace contextRef="#ctx0" brushRef="#br0" timeOffset="47135.5625">9274 3806 0,'0'0'0,"0"0"15,0 0-15,0 0 0,-18 31 0,8-14 16,-3 4-16,-1 3 0,-3 2 15,-3 16-15,2 3 0,1-2 16,2-4-16,0 4 0,5-6 16,4-6-16,1-6 0,3 0 15,3-5-15,3-9 0,0-2 0,6-5 16,5 0-16,1-3 0,-1-2 16,1-4-16,-1-2 15,-1-4-15,1-3 0,-5 3 0,-2 2 16,-1 1-16</inkml:trace>
  <inkml:trace contextRef="#ctx0" brushRef="#br0" timeOffset="47318.6728">9084 4001 0,'0'0'0,"0"0"0,0 0 16,30-1-16,-30 1 0,33-1 0,-11 0 15,2 1-15,2 0 0,7 1 16,-1 0-16,-1 0 0,0 0 16,-1 0-16,-4-1 0,-6 2 15</inkml:trace>
  <inkml:trace contextRef="#ctx0" brushRef="#br0" timeOffset="47718.833">9444 4190 0,'0'0'0,"0"0"0,0 0 15,29-6-15,-15 5 0,1-2 16,4 0-16,1-1 0,1 1 0,6-3 16,1 1-16,-2-2 15,-2 0-15,1 0 0,-2-1 16,-2 0-16,-2 1 0,-2-5 0,-4-3 15,-5 4-15,-3 0 0,-5 0 16,-4-3-16,-1 3 0,-3 4 16,-2-2-16,-2 3 0,-1 1 0,-3 2 15,-2 4-15,-5 4 16,4 0-16,0 2 0,-4 5 16,1 4-16,3 1 0,2 1 15,4 5-15,2 1 0,3 1 0,4-1 16,5-1-16,5-3 15,0-1-15,3-3 0,5-4 0,4-2 16,2-2-16,1-2 0,3-5 16,4-4-16,-2 1 0,1 0 0,-1-4 15,0-2-15,-5 1 16,-3 2-16,-4 2 0</inkml:trace>
  <inkml:trace contextRef="#ctx0" brushRef="#br0" timeOffset="48071.2829">9892 4193 0,'0'0'0,"0"0"15,0 0-15,0 0 0,26 3 0,-26-3 16,29 3-16,-12-4 16,1-1-16,4-2 0,2-1 15,-1-2-15,0-2 0,6-5 0,-2 0 16,-1 1-16,-3 0 0,-4 0 15,-5-3-15,-1 2 0,-2-2 16,-5 1-16,-5 0 0,-3 1 16,-4 3-16,-4 1 0,-3 4 15,-2 1-15,-2 2 0,-6 4 16,-1 4-16,2 3 0,2 2 0,0 5 16,0 3-16,5 3 15,1 0-15,5 5 0,1 3 0,3-2 16,5-3-16,5-2 0,3 0 15,0-3-15,1 0 0,10-3 16,6-5-16,-2-5 0,2-2 16,6-4-16,2-6 0,-8 2 0,-5 1 15,-5 1-15</inkml:trace>
  <inkml:trace contextRef="#ctx0" brushRef="#br0" timeOffset="48661.0917">10491 3970 0,'0'0'0,"0"0"16,0 0-16,0 0 0,-8 23 0,8-23 15,-7 27-15,2-10 0,1 2 16,-1 1-16,0 4 16,-1-3-16,1-3 0,-2 5 0,2-3 15,-1-4-15,2-3 0,0-3 16,1-1-16,1-4 0,0-1 0,2-4 15,-1-3-15,2-2 16,2-3-16,3-3 0,2-3 16,2-2-16,2-2 0,5-5 15,1-3-15,0 3 0,2 1 16,4-1-16,0 1 0,-5 6 0,-2 2 16,-2 6-16,0 3 0,-3 3 15,-2 3-15,-1 7 16,-2 3-16,-1 1 0,-2 4 0,0 5 15,-2 4-15,-1-2 0,-1-3 0,-1 1 16,0 1-16,0-3 16,-2-2-16,0-2 0,-1-1 15,0-3-15,1-2 0,-1-3 16,0-2-16,2-4 0,2 0 0,-1-7 16,2-1-16,2-4 0,2-4 15,2-4-15,5-1 0,0-1 16,2 0-16,6-5 0,3 1 15,-2 5-15,-1 6 0,-1 0 16,-2 0-16,-1 3 0,-2 5 16,-1 1-16,0 3 0,-1 3 15,0 2-15,-1 6 0,-2 4 16,-3 2-16,-1 1 0,0 9 16,-3 2-16,-1 0 0,-1 0 0,-1-2 15,0 0-15,-1-4 0,-2-2 16,1-3-16,1-2 15,-2-3-15,-1-1 0,1-1 0,0-3 16,2 0-16</inkml:trace>
  <inkml:trace contextRef="#ctx0" brushRef="#br0" timeOffset="49002.4382">11030 4166 0,'0'0'0,"0"0"16,0 0-16,0 0 0,27 0 0,-27 0 15,27-1-15,-27 1 16,32-2-16,-12 0 0,2-3 16,-1 0-16,0-2 0,3-2 15,-1 0-15,-3-2 0,-2 0 16,-2-2-16,-1-2 0,-4 1 0,-3 0 16,-2 2-16,-3-1 15,-3 1-15,-1 1 0,-4 1 0,-3 2 16,-3 3-16,-2 1 0,-4 3 15,-2 3-15,1 2 0,-1 2 16,-2 3-16,-2 4 0,2 0 16,3 2-16,0 7 0,2 2 15,4 0-15,3 0 0,7 2 16,4-1-16,6-2 0,3-3 0,5-2 16,5-1-16,5-5 0,2-1 15,-1-2-15,-6-1 0,-5-2 16</inkml:trace>
  <inkml:trace contextRef="#ctx0" brushRef="#br0" timeOffset="49451.6335">11794 4041 0,'0'0'16,"0"0"-16,0 0 0,0 0 16,0 0-16,-13-21 0,3 17 15,-2-1-15,0 0 0,-4 1 0,-2 2 16,-2 2-16,-2 2 0,-7 3 15,0 2-15,3 2 0,2 2 0,-1 2 16,2 4-16,2 1 16,2 4-16,3 5 0,4 2 15,4-4-15,4 0 0,6-3 16,5-2-16,2-4 0,4-4 0,4-4 16,5-5-16,2-3 0,3-3 15,-1-3-15,1-2 16,-3-4-16,-2 1 0,6-10 0,-2-4 15,-3-1-15,-3-1 0,-3-4 16,-3-4-16,-3 5 0,-1 3 16,-2-1-16,-2-2 0,-1 3 15,-2 4-15,-1 4 0,0 3 16,1 4-16,-2 4 0,0 4 16,-1 4-16,1 4 0,-1 4 0,0 3 15,0 4-15,-1 3 0,0 3 16,0 6-16,-2 7 0,2 0 15,0 1-15,1 1 0,1 2 16,2 1-16,-1-4 0,4-5 16,3-4-16,-1-7 0,-3-3 0,0-4 15</inkml:trace>
  <inkml:trace contextRef="#ctx0" brushRef="#br0" timeOffset="49684.9586">12422 3700 0,'0'0'0,"0"0"16,0 0-16,0 0 0,0 0 0,0 0 15,-25 23-15,25-23 0,-23 34 0,5-9 16,-4 6-1,0 1-15,-1 1 0,-10 17 0,-1 7 16,-5 5-16,5-6 0,1-3 16,4-6-16,7-11 0</inkml:trace>
  <inkml:trace contextRef="#ctx0" brushRef="#br0" timeOffset="50402.1185">12835 3996 0,'0'0'0,"0"0"0,0 0 0,0 0 16,-3-18-16,3 18 0,0 0 15,-10-21-15,10 21 0,-13-11 16,6 4-16,-3 0 0,-2-2 16,-3 3-16,-1 2 0,-1 1 15,1 0-15,-4 5 0,-3 3 16,-6 3-16,2 1 0,1 3 16,3 4-16,2 0 0,3 4 0,1 8 15,2 1-15,4-1 0,4-1 16,5-3-16,3-3 0,3-3 15,5-3-15,7-4 0,8-5 16,-1-3-16,1-2 0,3-6 16,3-4-16,-1-4 0,-2-2 0,4-6 15,-2-4-15,-1 0 16,-1 0-16,-1-5 0,-3-3 16,-2 1-16,-4 3 0,-2-2 0,-3-1 15,-2 5-15,-2 2 0,0 1 16,-2 3-16,-3 7 0,-1 5 15,0 1-15,-1 3 0,-1 2 16,0 3-16,-5 4 0,-2 4 16,1 5-16,-2 3 0,-3 6 15,-1 6-15,-1 0 0,-1 1 0,1 4 16,1 4-16,2-4 0,4-1 16,2 0-16,6-5 15,3-4-15,0-2 0,6-7 0,5-2 16,0-5-16,1-5 0,-4 0 15,-3 0-15,-2-1 0</inkml:trace>
  <inkml:trace contextRef="#ctx0" brushRef="#br0" timeOffset="50569.238">13159 4014 0,'0'0'0,"0"0"15,0 0-15,0 0 0,0 0 0,-6 21 16,6-21-16,-6 23 0,3-8 15,-2 3-15,0 1 0,-1-1 16,1 0-16,0-3 0,2-4 16,1-2-16,-1-2 0,2-3 0,0 2 15,0-3-15</inkml:trace>
  <inkml:trace contextRef="#ctx0" brushRef="#br0" timeOffset="50719.922">13109 3746 0,'0'0'0,"0"0"0,0 0 0,0 0 16,0 0-16,0 0 0,18 24 15,-18-24-15,19 23 0,-6-6 16,2 2-16,0-2 0,-3-3 0,-1-1 16</inkml:trace>
  <inkml:trace contextRef="#ctx0" brushRef="#br0" timeOffset="51018.8125">13460 3860 0,'0'0'0,"0"0"0,0 0 0,0 0 15,0 0-15,-34 6 0,34-6 16,-33 14-16,16-8 0,1 3 0,-1 3 16,2 1-16,0-1 0,1 5 15,4 1-15,3-3 0,4 2 16,3-2-16,3 2 0,4-1 15,2-1-15,4-1 0,3 2 16,-2-3-16,-1-2 0,-2 1 16,-1-1-16,-2 2 0,-3 1 15,-5-1-15,-5-1 0,-4-1 0,-3 1 16,-4 1-16,-1-1 16,-2-2-16,-1-1 0,-4-1 0,2-4 15,5-3-15,6-2 0,1 0 16,3 0-16,0 1 0</inkml:trace>
  <inkml:trace contextRef="#ctx0" brushRef="#br0" timeOffset="51269.0028">13911 3769 0,'0'0'15,"0"0"-15,0 0 0,0 0 0,0 0 16,-23 19-16,12-2 0,-3 2 15,0 3-15,-2 5 0,-2 4 16,-4 9-16,0 1 0,0 8 16,4-4-16,5-7 0,3-6 0,4 0 15,5-7-15,4-8 16,2-5-16,6-2 0,5-6 16,1-2-16,3-2 0,0-4 15,0-2-15,-2 0 0,-1 1 0,-3 0 16,-3 2-16,-2 0 0</inkml:trace>
  <inkml:trace contextRef="#ctx0" brushRef="#br0" timeOffset="51435.2479">13640 4024 0,'0'0'15,"0"0"-15,0 0 0,28-1 0,-28 1 16,33 0-16,-10 0 0,2 0 15,0-2-15,11 4 0,3-2 16,-1 1-16,-1 0 0,1 1 16,-8-1-16,-4-1 0</inkml:trace>
  <inkml:trace contextRef="#ctx0" brushRef="#br0" timeOffset="51618.8298">14229 3992 0,'0'0'0,"0"0"0,0 0 15,0 0-15,-17 17 0,17-17 16,-17 26-16,17-26 0,-17 35 0,8-13 16,0 1-16,0-1 15,1-2-15,1 4 0,1-4 16,2-3-16,0-4 0,3-4 16,2-3-16,3-4 0,0-3 0,0 0 15,-1 1-15,-1-1 0</inkml:trace>
  <inkml:trace contextRef="#ctx0" brushRef="#br0" timeOffset="51769.2312">14240 3814 0,'0'0'0,"0"0"16,0 0-16,0 0 0,0 0 15,27 10-15,-27-10 0,22 19 16,-11-6-16,-1-2 0,-2-1 15,-1-1-15</inkml:trace>
  <inkml:trace contextRef="#ctx0" brushRef="#br0" timeOffset="52269.2589">14526 4031 0,'0'0'0,"0"0"0,0 0 0,0 0 15,0 0-15,-6 22 0,6-22 16,0 0-16,-9 25 0,9-25 16,-9 21-16,5-11 0,1-1 0,0-1 15,0 0-15,-1 0 16,1-1-16,1-1 0,-1 0 16,1 0-16,0 1 0,-1 1 0,-2-1 15,1 0-15,1 2 0,-1-2 16,1-1-16,0-1 0,-1 0 15,2-2-15,0 1 0,0 0 16,0-1-16,2-3 0,-3 3 16,3-3-16,0 0 0,4-4 15,-2-2-15,0 0 0,0-2 0,2-2 16,0-2-16,0-2 0,2 1 16,1-2-16,0-1 15,1 0-15,1 3 0,1-1 16,0 1-16,3-2 0,0 2 0,3 2 15,1 2-15,0 1 0,-1 2 0,1 4 16,0 4-16,-1 3 16,-3 2-16,-1 0 0,-2 3 15,-2 1-15,-2 2 0,-1 2 16,-3 1-16,-1-1 0,-1-1 0,-2 2 16,0 2-16,-2-1 0,0-2 15,1 1-15,-1-2 0,2 0 16,2-2-16,0-2 0,0-1 15,0-1-15</inkml:trace>
  <inkml:trace contextRef="#ctx0" brushRef="#br0" timeOffset="52752.4013">15221 3991 0,'0'0'15,"0"0"-15,0 0 0,0 0 0,0 0 16,-7-19-16,7 19 0,0 0 15,-28-10-15,13 10 0,-4 1 16,-1 3-16,-2 0 0,-3 5 16,-3 6-16,-7 3 0,1 0 0,-4 7 15,4 0-15,7 1 0,4 1 16,5-4-16,6-2 16,7-3-16,5-2 0,8-7 0,5-3 15,4-5-15,3-2 0,5-5 16,5-2-16,-3-2 0,0 0 0,4-6 15,0-5-15,-4 3 16,-3 1-16,-2-5 0,-2-2 16,-3 2-16,-4 4 0,-3 2 15,-2 5-15,-3 2 0,0 3 0,-3 5 16,-2 4-16,-1 1 0,0 3 16,-4 5-16,0 6 15,-1 1-15,1 2 0,-1 3 0,1 6 16,0-4-16,2 0 0,-1-3 15,-1-1-15,1-3 0,0-4 16,0 0-16,0-1 0,-3-2 16,-1-4-16,-3-1 0,-3-1 15,-2-2-15,0 0 0,-4-4 16,-1-4-16,5 0 0,0-3 0,3-6 16,4-6-16,2 4 0,2 3 15,1 2-15</inkml:trace>
  <inkml:trace contextRef="#ctx0" brushRef="#br0" timeOffset="53168.9202">15474 3876 0,'0'0'0,"0"0"0,0 0 15,0 0-15,-19 26 0,19-26 0,-16 35 16,7-16-16,-1 2 0,0 1 15,1 0-15,-1 6 0,3-2 16,3-2-16,4-2 0,2-4 16,0-4-16,3-6 0,3-5 15,2-2-15,1-2 0,3-2 16,3-1-16,-2-3 0,0-2 0,-1-2 16,0-2-16,-1 0 0,0-2 15,2-6-15,2-1 0,-2 1 16,0 3-16,-2 2 0,-2 0 15,-3 5-15,0 2 0,-4 3 16,-1 0-16,-2 4 0,-1 2 16,-2 3-16,-4 4 0,1 3 15,-2 2-15,0 5 0,1 3 16,-1 1-16,0-1 0,3 4 0,1 1 16,-1 1-16,3-6 0,5-2 15,3 0-15,3-5 0,1-1 16,4-5-16,1-3 0,1-5 15,-1-2-15,-2 1 0,-3 0 16,-3-1-16</inkml:trace>
  <inkml:trace contextRef="#ctx0" brushRef="#br0" timeOffset="53322.7696">16030 3964 0,'0'0'16,"0"0"-16,0 0 0,0 0 0,0 0 15,0 0-15,0 0 0,0 0 16,-20 15-16,20-15 0,-20 23 15,20-23-15,-22 29 0,11-12 16,0 3-16,2-1 0,1-1 16,2 1-16,3-5 0,-1-3 0,2 0 15,0-4-15</inkml:trace>
  <inkml:trace contextRef="#ctx0" brushRef="#br0" timeOffset="53487.1027">15937 3735 0,'0'0'15,"0"0"-15,0 0 0,0 0 0,18 18 16,-18-18-16,16 21 16,-16-21-16,18 29 0,-10-15 0,-2-3 15,0-1-15</inkml:trace>
  <inkml:trace contextRef="#ctx0" brushRef="#br0" timeOffset="53802.3052">16374 3858 0,'0'0'0,"0"0"0,0 0 16,0 0-16,0 0 0,-26-3 0,26 3 16,-33 9-16,17-4 0,-2 3 15,-1 1-15,2 0 0,-1 1 16,-1 5-16,5-1 0,3 3 15,3-1-15,6 1 0,5-1 16,3 0-16,2-1 0,4 0 16,3-2-16,1 1 0,0-2 0,-2-1 15,0 0-15,-3 0 16,-2 1-16,-5-1 0,-3 0 16,-3-1-16,-4 1 0,-1-2 0,-3-1 15,-1-2-15,-1 1 0,-1-3 16,1 0-16,1-1 0,1 1 15,3-4-15,0-2 0,5-7 16,2-2-16,0 2 0,0 0 16,0 2-16</inkml:trace>
  <inkml:trace contextRef="#ctx0" brushRef="#br0" timeOffset="54219.0676">16635 3768 0,'0'0'0,"0"0"0,0 0 16,0 0-16,0 0 0,0 0 16,-4 21-16,4-21 0,-11 31 0,1-8 15,-1 5-15,0 0 0,0 0 16,-4 8-16,1-2 16,2-2-16,1-3 0,0 1 0,2-4 15,2-7-15,2-3 0,0-5 16,2-1-16,2-6 15,1-1-15,2-3 0,4-5 0,-1-3 16,2 0-16,1-4 0,1-4 16,4 2-16,2-2 0,3-3 15,1-3-15,0 3 0,-1 4 0,5-1 16,0 4-16,-2 0 16,-1 3-16,-3 3 0,-4 2 0,0 6 15,-1 0-15,-2 8 0,-1 3 16,-5-3-16,-2 1 0,-2 4 15,-2 3-15,0 2 0,0 3 16,-3 5-16,1 0 0,1-6 16,2-4-16,0-3 0,1-2 15,0-2-15,1-2 0,-1-1 0,0-1 16,0-3-16</inkml:trace>
  <inkml:trace contextRef="#ctx0" brushRef="#br0" timeOffset="54552.6989">16922 4118 0,'0'0'16,"0"0"-16,0 0 0,22-1 0,-22 1 15,25-3-15,-25 3 16,35-2-16,-15-1 0,0 0 16,0-1-16,0-1 0,-2 2 0,4-4 15,-1-3-15,-2 1 0,-2 0 16,-4-2-16,-3 0 0,-5-1 15,-4 1-15,-4 0 0,-3-1 16,-2 2-16,0 2 0,-5-1 16,-4 1-16,0 4 0,-2 4 0,0 1 15,1 3-15,-1 2 16,-1 2-16,-3 5 0,2 4 16,3 0-16,5 1 0,2 3 0,1 3 15,4 0-15,5 1 0,7-3 16,4 0-16,4-5 0,5-5 15,7-1-15,9-1 0,-8-3 16,-5 0-16,-3-3 0</inkml:trace>
  <inkml:trace contextRef="#ctx0" brushRef="#br0" timeOffset="54968.622">17593 3966 0,'0'0'0,"0"0"15,0 0-15,-22-5 0,22 5 0,-25 0 16,8 3-16,-2 1 16,0 1-16,-1 3 0,0 3 15,-4 3-15,3-1 0,0 3 16,1 2-16,3 2 0,4-2 0,4 0 16,4 0-16,3 0 0,2-2 0,6-2 15,6-4-15,2-4 16,2-4-16,9-2 0,4-2 15,-1-5-15,-2-3 0,2-3 16,-1-3-16,-1-1 0,-4-1 16,2-6-16,-2-4 0,-2 1 15,-3 3-15,-2-4 0,-4-1 16,0 2-16,0 3 0,-1 3 16,-3 1-16,-1 4 0,-2 2 0,-1 4 15,-3 1-15,0 5 0,0 1 16,0 3-16,-3 5 0,0 1 15,-1 4-15,-2 2 0,0 3 16,-2 3-16,0 3 0,-2 11 16,-1 3-16,1 2 0,0 2 0,0 2 15,0 0-15,1-1 0,1-10 16,2-5-16</inkml:trace>
  <inkml:trace contextRef="#ctx0" brushRef="#br0" timeOffset="61986.099">8590 4467 0,'0'0'0,"0"0"0,0 0 16,0 0-16,0 0 0,22-6 0,-22 6 16,0 0-16,26-4 0,-26 4 15,24 0-15,-11 0 0,0 2 0,2-2 16,1 0-16,2 1 16,1 2-16,2-2 0,2 2 15,0-3-15,1 0 0,10 0 16,2-1-16,0 1 0,2 1 0,1 0 15,2 0-15,10-1 0,1 1 16,2-1-16,1 1 0,6 2 16,-2 0-16,1-2 0,3-1 15,7 1-15,-3 1 0,2 1 16,2 1-16,-4-2 0,-3-1 0,10 0 16,0 2-16,-2-2 15,-2-2-15,34 1 0,-8-2 16,-8 7-16,-5 3 0,-5-6 15,-3-2-15,-1 1 0,-3-1 0,2 2 16,1 2-16,-5-1 0,-2-2 16,0-1-16,1-2 0,5 3 15,3 2-15,-1 0 0,1 0 16,-5-6-16,-3-7 0,3 4 16,0 0-16,-2 3 0,-3 3 15,4-4-15,4-4 0,-4 2 0,-4 0 16,0 6-16,1 3 0,1-2 15,2-2-15,-1-3 0,1 0 16,-5 2-16,-1 1 0,2 2 16,3 1-16,-4 3 0,-2 1 15,1-5-15,4-1 0,-2 0 16,0 0-16,-1-1 0,1 1 16,-1-2-16,-1 0 0,1 0 15,1 1-15,-3 0 0,0-1 0,1 3 16,2 1-16,-2-3 0,-2-2 15,0 0-15,2 0 0,-3 1 16,-3 1-16,5 0 0,3 1 16,0-1-16,-3 1 0,1-4 15,0-5-15,-1 5 0,-1 1 16,0 2-16,1 2 0,-1-4 16,1-1-16,1 0 0,1 0 15,-2 0-15,-2-2 0,1 6 16,4 3-16,-3-4 0,1-4 0,0 3 15,0 0-15,-1 1 0,0 0 16,-1 0-16,1-1 0,-3 2 16,0 1-16,4 1 0,2 2 15,-8-3-15,-4-1 0,5-3 16,4 2-16,-2 2 0,1 3 16,0-6-16,0-3 0,-4 5 15,-1 3-15,6 2 0,3 1 16,-5-2-16,-4-1 0,2 0 0,0-1 15,-4 0-15,-3 1 0,0-3 16,0-2-16,-5-3 0,-2-1 16,-4 0-16,-4 0 0,-9-2 15,-6 1-15,-2 3 0,-1 2 16,-4-1-16,-2-1 0,-4 2 16,-2-1-16,-3 1 0</inkml:trace>
  <inkml:trace contextRef="#ctx0" brushRef="#br0" timeOffset="62357.0867">18284 3785 0,'0'0'0,"0"0"15,0 0-15,0 0 0,0 0 0,0 0 16,0 0-16,-15 23 0,15-23 16,-19 20-16,5-5 15,-1 2-15,1 1 0,-5 6 0,-3 1 16,-5 8-16,0-1 0,0 3 15,-2 3-15,-3 3 0,2-3 0,-3 0 16,4-6-16,4-5 16,7-5-16,3-4 0,4-2 15,2-6-15,2-3 0,2-5 16,1-2-16,0-3 0,1-2 0,1 0 16,0 2-16,1 1 0</inkml:trace>
  <inkml:trace contextRef="#ctx0" brushRef="#br0" timeOffset="62569.5756">17906 3918 0,'0'0'16,"0"0"-16,0 0 0,0 0 16,0 0-16,28 17 0,-28-17 0,24 20 15,-9-8-15,4 4 16,3 3-16,1-1 0,0 0 0,8 6 15,2-1-15,1-2 0,-3-1 16,9 3-16,0-1 0,-8-4 16,-6-4-16,-5-1 0</inkml:trace>
  <inkml:trace contextRef="#ctx0" brushRef="#br0" timeOffset="65369.7199">12001 4937 0,'0'0'0,"0"0"0,0 0 16,0 0-16,0 0 0,0 0 15,22 0-15,-22 0 0,0 0 0,22 2 16,-22-2-16,0 0 0,32 2 15,-21-1-15,0 2 16,3-2-16,0 1 0,4 0 16,2 1-16,-1 1 0,1-1 0,1 1 15,2 0-15,8-1 0,1 1 16,0-2-16,-1 0 0,2 0 16,1-2-16,2 3 0,0 1 15,7 1-15,-1 0 0,0-1 16,0-2-16,1 0 0,0 1 0,9-2 15,1-1-15,-1 0 0,-1 1 16,1 1-16,2-2 0,-2-3 16,-1-1-16,10 2 0,0 4 15,-2-2-15,2-2 0,-3 2 16,1 3-16,6-3 0,-4-1 16,1-1-16,0-2 0,-4 2 15,-1 0-15,-2-1 0,0 2 16,23 1-16,-6 0 0,-6 1 15,-4 3-15,-6-4 0,-4 0 0,2 0 16,2 1-16,-3-2 0,-4-1 16,1 4-16,0 5 0,2-4 15,0-1-15,0-4 0,0-2 16,-2 5-16,-3 3 0,1 1 16,-2-2-16,1-1 0,3 1 15,1-3-15,1 0 0,-3-6 0,-2-5 16,2 5-16,3 1 15,-5 4-15,-1 4 0,-3-3 16,-1-3-16,-2 4 0,-1 2 0,-1-2 16,1-1-16,-21-1 0,1 0 15,0 2-15,0 1 0,-2 0 16,0 1-16,-6-3 0,-4-3 16,-3 2-16,-1 1 0,-1-1 15</inkml:trace>
  <inkml:trace contextRef="#ctx0" brushRef="#br0" timeOffset="69136.5559">16518 5010 0,'0'0'0,"0"0"0,0 0 16,0 0-16,0 0 0,0 0 15,23 7-15,-23-7 16,0 0-16,32 6 0,-32-6 16,33 2-16,-15-1 0,0-1 0,0 1 15,3 0-15,1 0 0,2 1 16,0-1-16,9-1 0,0 0 15,2 2-15,2-1 0,-1 1 0,0-1 16,10 0-16,-2-1 16,-1 0-16,0 2 0,-1-1 15,-1 0-15,1 0 0,0-1 0,8 0 16,-3 0-16,1 1 0,-2 0 16,-1 1-16,0-2 0,-1 0 15,1 0-15,5-1 0,0 1 16,-4-1-16,-3-2 0,0 1 15,0-1-15,-1 2 0,0-1 0,-1 1 16,0 1-16,-2-2 0,1 1 16,1 1-16,1 1 15,-3-1-15,1-3 0,1 3 0,0 0 16,-2-1-16,0-2 0,-1 2 16,1 1-16,0-3 0,0-1 15,0 3-15,-1 3 0,1 1 16,0 0-16,-1-2 0,2 0 15,-2 0-15,1 0 0,-3-2 0,-1-1 16,0 2-16,1 1 0,0-1 16,-1 0-16,0 0 0,0 1 15,1-2-15,-2 0 0,-1 0 16,-1 1-16,0 0 0,-1 1 16,-2-2-16,1 0 0,0-1 15,0 1-15,1 0 0,0 0 16,-2 4-16,0 1 0,-6-5 0,0-4 15,5 2-15,2 2 16,-3 2-16,0 3 0,0-1 16,1-2-16,-1 0 0,1 0 0,-1 0 15,1 0-15,0 2 0,-2-2 16,0-1-16,2-4 0,-2 3 16,0 3-16,0 0 0,1-1 15,-1-1-15,1 2 0,-2-2 16,0-1-16,1 0 0,-2 0 0,2-1 15,2 1-15,-3 1 16,1 1-16,-2 1 0,-1-1 0,-2-1 16,2 3-16,0-2 0,2-1 15,-2-1-15,-1 0 0,1 2 16,2 1-16,0 0 0,-2 1 16,0-1-16,0 0 0,0-2 15,0 0-15,2 0 0,-1 2 16,-1-2-16,0-1 0,0 1 15,-1 1-15,2 0 0,-1 0 0,0 1 16,1-1-16,-2-1 0,-1-3 16,1 2-16,1 1 0,-1 0 15,0 0-15,0 1 0,-1 2 16,-1-3-16,0-3 0,0 2 16,1 1-16,-1-1 0,1 0 15,-2 2-15,1 1 0,-1-3 16,0-1-16,0 0 0,0 1 15,0 0-15,-1 0 0,2 0 16,-1 1-16,-2 0 0,0 0 0,-1 0 16,1-2-16,0 2 0,2 2 15,0-2-15,-1 1 0,1-1 16,0-1-16,0 2 0,-1 0 16,1 0-16,0 0 0,1-1 15,1 0-15,-1 0 0,-1-1 16,1 0-16,0 1 0,0 1 0,1 0 15,0 0-15,0 1 16,-1-2-16,-1 0 0,1 1 16,0 0-16,1 1 0,1-2 0,-1 1 15,0-1-15,-1 0 0,0 0 16,0 0-16,-1 1 0,0-1 16,0 0-16,1 0 0,1 0 15,1 0-15,0-1 0,-1 1 16,-1 1-16,2-1 0,0 1 0,5 0 15,1 2-15,-4-2 16,-2-1-16,0 0 0,0 0 0,0 0 16,1-1-16,1 1 0,-1 1 15,-2-1-15,-1-1 0,0-1 16,3 1-16,-1 0 0,0 1 16,0-1-16,0 0 0,-2 0 15,-2-1-15,1 1 0,1 0 16,0 1-16,1-1 0,0 0 15,0 0-15,-5 2 0,1 1 0,0-1 16,1-2-16,0 1 0,-1 0 16,2 0-16,0 0 15,-2 0-15,1-2 0,0 0 0,-1 1 16,1 0-16,0 2 0,-1-1 16,1 1-16,-1-1 0,1-1 15,0 0-15,-2-2 0,1 2 16,-2 1-16,2 0 0,-1 1 15,1-1-15,0 0 0,0-1 16,0 1-16,-1-1 0,0 1 0,-1 0 16,2-1-16,-1 1 0,2 0 15,-2-1-15,1 0 0,-1 1 16,0 1-16,0-1 0,1-3 16,-2 2-16,0-1 0,0 1 15,0 1-15,1 0 0,0 0 16,1 0-16,-1-1 0,0 0 15,-2 0-15,1 2 0,-2 1 16,1-1-16,2-2 0,0 1 16,1 1-16,-1 1 0,0-1 0,-1-1 15,0 0-15,2 0 0,0 0 16,0 0-16,2 0 0,-1 0 16,-2 0-16,1 2 0,0 0 15,0-2-15,-2-1 0,2 0 16,0 1-16,1 0 0,0-2 0,-1 2 15,1-1-15,0-1 0,-1 1 16,1 1-16,1 1 16,-2-1-16,0 0 0,0 0 0,3 0 15,-1 2-15,-1-1 0,-1-1 16,1 0-16,0 0 0,-1 0 16,1 0-16,1-1 0,-2-1 15,1 1-15,0 2 0,-2 2 16,1-1-16,-2-2 0,1 0 15,-1-1-15,1 1 0,1 0 0,-2 0 16,1 0-16,0 1 16,1 0-16,-2-1 0,1-3 15,-1 2-15,2-1 0,-1 1 0,1 0 16,-1 1-16,0 1 0,-1 0 16,1 2-16,-2-2 0,-1-2 15,-1 1-15,-1-1 0,0 1 16,-1 0-16,0 1 0,0-1 15,-1 0-15,0 1 0,-1-1 0,0-1 16,0 1-16,-1 0 0,-1 0 16,1 0-16,0 0 0,-1-1 15,1 1-15,-1 0 0,2 1 16,0 2-16,0-3 0,-1-1 16,1-1-16,0 1 0,1-1 15,0 2-15,1 0 0,1 0 16,0-1-16,2 1 0,-2 0 15,0 0-15,1 0 0,0-2 0,0 1 16,0 0-16,1 1 16,1 0-16,0-1 0,0 1 0,1-2 15,-1 1-15,0 1 0,1 3 16,-1-3-16,0-2 0,1 2 16,-1-1-16,1-2 0,1-1 15,-1 1-15,0 3 0,0 1 16,0 2-16,5-3 0,-1 0 0,1 0 15,0 0-15,0 0 0,-1 0 16,1 0-16,1 2 16,-1-2-16,0-1 0,0 0 15,0 1-15,0 0 0,1 1 0,1 0 16,1 3-16,-1-4 0,0-2 16,1 1-16,1 1 0,0 2 15,1 2-15,-1-4 0,0-2 16,1 1-16,1 1 0,6 3 15,0 1-15,-1-2 0,-2 1 0,2-3 16,1 2-16,-1-1 0,0 1 16,1-1-16,0 0 0,0 1 15,-1 0-15,1 0 0,0 0 16,1 0-16,1 2 0,4-2 16,1-1-16,0 2 0,-1-2 15,1 0-15,-2-1 0,1 2 16,-1 0-16,2 0 0,1 1 15,-2-1-15,1-1 0,-1 0 16,2 0-16,-3 0 0,0 1 0,6 1 16,1 0-16,-5-1 0,-4 0 15,1-2-15,2 0 0,-3 0 16,-1 0-16,0 0 0,0 0 16,1 1-16,-2 3 0,0-3 15,0 0-15,-4-1 0,0 1 16,7 1-16,-1-1 0,-4 0 15,1 0-15,5-1 0,1 1 16,-7-1-16,-1 0 0,9 0 0,1 0 16,-5 0-16,-2 1 0,1 1 15,0 2-15,-3-3 0,2-2 16,7-2-16,0 1 0,-2 0 16,-1-1-16,0 2 0,2-1 15,-1 1-15,0 0 0,0-1 16,1-2-16,-2 4 0,1 1 0,-1 0 15,1 0-15,-1 2 16,0 1-16,0-3 0,2-1 0,-2 0 16,0 1-16,0-1 0,2 1 15,-1 0-15,1-1 0,-2 0 16,1 0-16,-1 0 0,2-1 16,-3 2-16,0 1 0,1-1 15,3-2-15,-2 0 0,0 1 16,-2 1-16,0-1 0,0 3 15,1 0-15,0-2 0,-2-2 0,0 1 16,1 2-16,-2-1 16,0-2-16,1 0 0,2 0 15,-3 0-15,-1-1 0,1 2 0,0 2 16,-1 0-16,-2 0 0,1-1 16,1 1-16,-1-2 0,0 0 15,-1 5-15,-1 4 0,-4-8 16,3-3-16,-1 2 0,0 3 15,0-1-15,-2-1 0,3-3 16,1-2-16,-2 4 0,1 1 0,1 0 16,1-1-16,-3-2 0,0 0 15,-1 4-15,2 4 0,0-3 16,-1-5-16,1 0 0,-1-1 16,-3 4-16,-2 3 0,1-4 15,2-2-15,0-1 0,2 2 16,-4 0-16,-2 1 0,-1 1 15,0 1-15,1-4 0,1-3 16,-3 1-16,1-3 0,-1 3 16,-1 3-16,-2-1 0,1 1 0,-2 1 15,0 0-15,-2 0 0,-1-1 16,1 0-16,-1 1 0,-3 0 16,-1 1-16,-5 0 0,-1-1 15,-1 1-15,1-1 0,-1 0 16</inkml:trace>
  <inkml:trace contextRef="#ctx0" brushRef="#br0" timeOffset="71436.4958">2135 5732 0,'0'0'0,"0"0"15,0 0-15,0 0 0,0 0 16,0 0-16,0 0 0,22-10 0,-22 10 15,0 0-15,0 0 16,22 3-16,-22-3 0,0 0 0,23 6 16,-23-6-16,0 0 0,24 4 15,-18-2-15,3-1 0,1-2 16,2 2-16,-1 0 0,1 1 16,2 0-16,0-2 0,-1 0 15,3 0-15,-4 0 0,2 1 16,0 1-16,2-1 0,0-1 0,1 0 15,1 1-15,-1 0 0,2 0 16,0-1-16,-2-3 0,9 3 16,-1 2-16,-2-1 0,1-1 15,-1 0-15,-1 0 0,0 0 16,-3 0-16,4 1 0,-1 0 16,0-2-16,1-1 0,-2 0 15,-1 1-15,-2-2 0,1-1 16,1 1-16,1 3 0,-1 0 15,-3 1-15,2 0 0,-2-1 0,1 0 16,-1-2-16,-3 1 0,-1 0 16,-3 1-16</inkml:trace>
  <inkml:trace contextRef="#ctx0" brushRef="#br0" timeOffset="74054.8727">5275 5691 0,'0'0'0,"0"0"0,0 0 15,0 0-15,0 0 0,0 0 0,26 1 16,-26-1-16,0 0 0,19-3 15,-19 3-15,0 0 0,29-2 0,-17 2 16,1 1-16,2-1 0,-1 0 16,2 0-16,-1 1 0,2-1 15,-1-1-15,2 1 0,0-1 16,3 1-16,-2-1 0,1 0 16,0 0-16,5 1 0,1 1 15,-1-1-15,1 1 0,0-1 0,-2 0 16,2 0-16,0-1 15,0 1-15,2 1 0,-1-1 16,1 0-16,-2 1 0,1-1 0,7 0 16,0 0-16,-2 0 0,-1 0 15,0 0-15,2 0 0,-3 0 16,1 0-16,-1 0 0,2 0 16,-1-1-16,1 1 0,0-1 15,-1 1-15,-1-1 0,1-2 0,0 1 16,2 1-16,5-1 0,-1 0 15,-1-1-15,0 3 0,-3 0 16,2 0-16,-1 0 0,1 0 16,-1-1-16,-1-1 0,0 0 15,1 1-15,-1 0 0,0 1 16,0 0-16,0-1 0,-2 1 16,0 0-16,1-2 0,0 1 15,-2-1-15,0-2 0,1 4 16,2 3-16,-3-3 0,-1 0 0,0 1 15,3 1-15,-1-1 0,-1-1 16,0 0-16,-1 0 16,1-1-16,-3-1 0,2 1 0,3-2 15,-2 1-15,-2 1 0,3 1 16,1 1-16,-2-1 0,0 0 0,1 0 16,1 0-16,0 0 15,0 0-15,-1-2 0,0 1 16,0 0-16,-1 0 0,1 1 15,0 0-15,1-1 0,-2-3 0,2 4 16,1 0-16,-1 0 0,-1-2 16,1 2-16,1 1 0,-1-2 15,0-2-15,-1 1 0,1-2 16,0 4-16,1 4 0,-1-1 16,-1 1-16,-1-1 0,1-2 15,2-2-15,2-1 0,-2 1 0,0 1 16,0-2-16,1-3 15,-2 5-15,-1 1 0,1 0 16,1 0-16,0-1 0,-1-1 0,0 1 16,-1 1-16,0-1 0,-1 1 15,1-1-15,0-1 0,0 2 16,1 0-16,-2 0 0,1-1 16,-2 1-16,1 0 0,1 1 15,2-1-15,-2-1 0,-1-1 0,1-1 16,-1 4-16,2-1 0,0 1 15,-1 0-15,0 0 0,-1-1 16,0-1-16,2 1 16,1 2-16,-1-3 0,0-3 0,0 2 15,0 1-15,-2-2 0,0-1 16,1 2-16,1 1 0,0 2 16,1 2-16,-1-4 0,-1-3 15,0 1-15,1 1 0,0 0 16,0 0-16,1-1 0,0 1 0,0 1 15,1 1-15,-2-1 0,-2-1 16,1 0-16,1 2 0,-1-1 16,-1-1-16,1-2 0,0 0 15,0 3-15,1 4 0,-1-1 16,0 0-16,-1-2 0,-1 1 16,2-2-16,2 0 0,-1 0 0,-1 1 15,0 0-15,0-1 16,0 1-16,-2 1 0,2-1 15,0-2-15,1-1 0,1-1 0,-1 2 16,-1 1-16,1 0 0,0 0 16,-1-1-16,0 0 0,0 1 15,1 1-15,1 0 0,1 0 16,-2-1-16,-2 0 0,2 1 16,1 2-16,-2-3 0,-1-2 15,1 2-15,0-1 0,0 2 0,1 0 16,-1 0-16,-1 0 15,-1 0-15,1 2 0,1-1 16,1 2-16,-2-2 0,-2-2 0,3 0 16,1-1-16,-1 2 0,-1 0 15,0 1-15,-1-1 0,2 0 16,2 0-16,-1 1 0,1-2 16,-1 0-16,0 2 0,0-1 15,-1 1-15,0-1 0,-1 1 0,0-1 16,0 1-16,0-2 0,-1 1 15,2-1-15,1 1 16,-1 0-16,-3 1 0,1 0 16,0 0-16,-2 0 0,1-1 0,3 0 15,1 0-15,-2 0 0,0 0 16,1 1-16,0-1 0,-1-1 16,-1 1-16,2 0 0,0 0 15,0 0-15,0-1 0,0 1 16,-1 1-16,-1-3 0,2-1 0,0 1 15,0 1-15,-1 0 0,-2 0 16,2 0-16,2-1 0,-2 0 16,0 1-16,1 0 0,1 0 15,-2 0-15,0 0 0,0 1 16,0-1-16,-2 0 0,1 0 16,1-1-16,1 0 0,-3 0 15,0 1-15,1-2 0,1 1 16,-1 0-16,0 0 0,-1 0 0,1 1 15,0 0-15,-1 0 0,1-1 16,-1-2-16,-1 2 0,1-1 16,-1 1-16,2 1 0,-1-1 15,-1 0-15,1 0 0,-1 1 16,1-1-16,-2-1 0,1 1 16,-1 2-16,1 1 0,-1-1 0,2-1 15,0-1-15,0 1 16,-2 1-16,0 1 0,-1-1 0,3 0 15,-1 1-15,2-2 0,-1 0 16,0 0-16,0 1 0,-1 0 16,2-1-16,-2 2 0,0 0 15,0-2-15,2 1 0,0-1 16,0 1-16,0-2 0,-1 0 16,0 1-16,2 1 0,-1 0 15,-1 0-15,0-2 0,-1 0 0,1 1 16,2 0-16,0 1 0,-1 0 15,-1 1-15,-2-2 0,2-2 16,0 2-16,0-1 0,1 0 16,-1 0-16,-3 1 0,2-1 15,1 1-15,1-2 0,-2 1 16,1 0-16,-2 1 0,1 0 16,-1 0-16,2 0 0,-1-1 15,-1 1-15,-3 1 0,2-1 16,3-3-16,-6 2 0,0 0 0,0 0 15,0 1-15,0 0 0,0 1 16,0-1-16,0 0 0,0 1 16,1 0-16,-2-1 0,-2 0 15,0 2-15,1-1 0,-2 1 16,0 0-16,-3-2 0,0-1 16,-2-1-16,-2 1 0,0 1 0,0 1 15,-2 1-15,0 0 16,-2-2-16,0 0 0,-1 1 0,-2 1 15,-1 1-15,-1 0 0,-2-3 16,0 0-16,0 0 0,0 0 16,0 0-16</inkml:trace>
  <inkml:trace contextRef="#ctx0" brushRef="#br0" timeOffset="81620.3293">2321 6308 0,'0'0'0,"0"0"0,0 0 15,0 0-15,0 0 0,0 0 0,19-7 16,-19 7-16,0 0 0,0 0 15,25 1-15,-25-1 0,0 0 0,0 0 16,25 7-16,-25-7 16,12 3-16,-5 1 0,1-1 15,-1-2-15,1 0 0,1-1 16,0 1-16,1 0 0,-1 0 0,4-1 16,-2 1-16,1-1 0,0 0 15,0 1-15,1 1 0,0-2 16,2 0-16,-2 1 0,0 0 15,3-1-15,-3 0 0,2 0 16,1 0-16,-1 0 0,-3 1 0,8-1 16,-1-1-16,-4 0 15,1 1-15,4 0 0,-1 1 16,0-1-16,-1 0 0,-1 0 16,1 0-16,-1 0 0,-2 0 0,4 0 15,0-2-15,-1 2 0,-2 1 16,1-1-16,1-1 15,1 2-15,-4 0 0,5 0 0,-1 0 16,1 1-16,-2-1 0,3-1 16,-1 0-16,0 1 0,-1 2 0,2-1 15,-1-2-15,1 1 0,1 0 16,0 1-16,-1-1 16,-1-1-16,0-1 0,8-1 0,1 2 15,-2 2-15,-2 0 0,2 0 16,1-1-16,-3 1 0,-2 0 0,5-2 15,-2 0-15,0-1 16,0 0-16,-1 0 0,4 0 16,0-2-16,-4-1 0,1 3 15,1 2-15,-3 2 0,-1 0 0,1 0 16,3 2-16,-6-2 0,-3 1 16,-3-2-16,-5 1 0,-1-1 15</inkml:trace>
  <inkml:trace contextRef="#ctx0" brushRef="#br0" timeOffset="85470.9894">5684 6238 0,'0'0'0,"0"0"16,0 0-16,0 0 0,0 0 0,0 0 15,0 0-15,0 0 16,0 0-16,0 0 0,0 0 16,0 0-16,0 0 0,0 0 0,0 0 15,0 0-15,0 0 0,0 0 16,0 0-16,0 0 0,0 0 15,0 0-15,0 0 0,0 0 16,0 0-16,0 0 0,0 0 16,0 0-16,0 0 0,0 0 15,0 0-15,0 0 0,0 0 0,18-18 16,-18 18-16,0 0 0,0 0 16,0 0-16,24 4 0,-24-4 15,0 0-15,21 3 0,-21-3 16,0 0-16,28 1 0,-20 2 15,2-1-15,0-1 0,-1 0 16,1 0-16,0-2 0,2 2 16,-2 1-16,3-1 0,3 1 15,-3-2-15,1 0 0,-1 1 16,3 0-16,-1 1 0,0 0 0,2 0 16,0-1-16,0 0 0,1 0 15,5 1-15,2 0 0,-3 1 16,-1-2-16,1 1 0,2 0 15,-1 0-15,-3-2 0,2 0 16,2 2-16,-2-1 0,0 0 0,0-2 16,4 0-16,-4 2 15,-1 3-15,6 0 0,4-2 16,-4 1-16,-1-1 0,2 0 16,1 3-16,-3-3 0,-3 1 0,4-1 15,3 1-15,-2-1 0,-4 1 16,4-1-16,1 0 0,0-1 15,-3-1-15,2 2 0,0 2 16,-3-4-16,0 0 0,7 1 16,2 1-16,-8-1 0,-3-1 0,8 0 15,2 1-15,-8-1 0,-1-1 16,6 2-16,0 1 16,-1-2-16,-5 0 0,5 1 0,3 4 15,-4-4-15,-5-2 0,5 1 16,3 0-16,-3 0 0,-1-1 15,0 0-15,2 1 0,-2-1 16,-4 0-16,4 1 0,4 2 16,-4-2-16,-4 0 0,5 0 15,2 0-15,-2-1 0,-3 1 0,3-2 16,0 0-16,1 0 0,-1 1 16,0 0-16,2 0 0,-2 0 15,-2 0-15,3-1 0,2 1 16,-3-1-16,0 1 0,-2 0 15,3 1-15,-2 0 0,1 0 0,1-1 16,2 0-16,-3 0 16,0-1-16,3 2 0,4-1 15,-4 1-15,-4 1 0,4-1 16,2-2-16,-2 0 0,-1-1 0,1 1 16,0 2-16,-2 0 0,0 0 15,2 0-15,2 1 16,-3 0-16,-3-1 0,5 0 0,4-1 15,-5 1-15,-3 0 0,3 0 16,3 0-16,-3 0 0,-2 1 0,2-1 16,2-1-16,-2 1 15,-2-1-15,7 2 0,0 3 16,-6-4-16,0-2 0,5 1 16,0 1-16,-7 1 0,-1 1 0,6-2 15,5 0-15,-10 1 0,-1 0 16,7 0-16,4 2 0,-9-2 15,0 1-15,6 0 0,3 1 16,-8-1-16,-1-1 0,8 1 16,-1 0-16,-2 0 0,-3 1 0,4-1 15,3-1-15,-3 0 0,0-1 16,3 0-16,2 0 16,-5 0-16,-2 0 0,3 0 0,5 0 15,-5-1-15,-2 1 0,3 0 16,4 0-16,-6 1 0,-4 0 0,4 2 15,5 0-15,-5-2 16,-2-1-16,5 0 0,3 0 16,-4 1-16,-2 2 0,3 0 15,2-2-15,-3-1 0,-1-1 0,4 1 16,2 1-16,-3 1 0,-4 0 16,9-3-16,2-2 0,-9 3 15,-3 2-15,9-2 0,2-1 16,-10 1-16,-2 1 0,10 0 15,3 2-15,-9-1 0,-1 1 0,8-1 16,3-1-16,-6 0 16,-4 2-16,5-3 0,3 0 15,-2 4-15,-2 2 0,3-4 16,2-2-16,-3-2 0,-3-1 0,5 3 16,4 1-16,-6 2 0,-5-1 15,8 0-15,4 1 0,-6 1 16,-4 1-16,4-3 0,5 1 15,-6-3-15,-5 0 0,7 0 16,6 2-16,-6-2 0,-3-1 0,24 8 16,-2 6-16,-28-9 0,-3-1 15,30 0-15,0-1 16,-27 0-16,-1-2 0,28 4 16,1 4-16,-10-1 0,-6 2 0,3-5 15,2-2-15,-7-1 0,-4-1 16,10 0-16,6 0 0,-6 2 15,-4 3-15,3 0 0,5 3 16,-5-5-16,-3-4 0,8 1 16,6-2-16,-9 5 0,-6 0 0,7 1 15,5 2-15,-7-6 16,-2-3-16,5 3 0,5 2 16,-7-1-16,-5-1 0,6 0 0,5 1 15,-5 0-15,-4 1 0,10-1 16,5-1-16,-11 0 0,-7-2 15,12 1-15,7 1 0,-5 1 16,-4 0-16,8 0 0,7-2 16,-8-1-16,-5-1 0,6 1 15,6 0-15,-8 2 0,-5 0 0,10 0 16,7-1-16,-9 1 0,-6-1 16,9 0-16,7 0 15,-8 3-15,-9 3 0,10 2 0,6 4 16,-11-6-16,-6-3 0,10-3 15,8-1-15,-6 4 0,-6 4 0,7-1 16,5 0-16,-9-2 16,-8 0-16,8-2 0,6 2 15,-7-4-15,-5-3 0,12-1 16,7-1-16,-11 6 0,-10 5 0,11-6 16,7-4-16,-7-3 0,-4 0 15,12 4-15,6 6 16,-10-3-16,-6-1 0,4-4 0,7 0 15,-11 1-15,-5 1 0,10 2 16,7 1-16,-10-2 0,-9 1 0,11-1 16,7 0-16,-9-1 15,-7-2-15,10-1 0,9-1 16,-16 4-16,-8 3 0,13-3 0,12-4 16,-9 2-16,-7 0 0,8 3 15,5-1-15,-12 1 0,-10 0 16,10 3-16,6 4 0,-9-5 15,-5-3-15,6-1 16,6-1-16,-8 2 0,-6 2 0,8-1 16,6 0-16,-8 2 0,-5 0 0,9 1 15,4 1-15,-9-6 0,-8-1 16,10-4-16,7 2 16,-10 3-16,-7 4 0,9-2 0,5-2 15,-6 1-15,-6 2 0,5 0 16,3 0-16,-9 0 0,-5 0 0,8-1 15,5 1-15,-6 1 16,-3 3-16,2-3 0,2 0 16,-7 0-16,-5 0 0,8-1 15,5-3-15,-10 2 0,-5 3 0,9-2 16,6-2-16,-5 2 0,-3 1 16,1 0-16,2-1 0,-5 0 15,-3-2-15,8 4 0,6 1 16,-9 0-16,-6-2 0,9 3 15,7 2-15,-8-1 0,-5-1 16,3 1-16,2-1 0,-4-1 16,-4-1-16,4 1 0,3 2 15,-3 1-15,-3 1 0,5-1 16,2-2-16,-8-2 0,-5-1 0,10 1 16,5 1-16,-8-3 0,-6-2 15,6 0-15,1-2 0,-1 0 16,-4-1-16,4 6 0,3 4 15,-7-3-15,-4-1 0,7-3 16,6 0-16,-7 0 0,-4 0 0,7 4 16,5 4-16,-7-2 15,-4 0-15,8 2 0,4 1 16,-6-3-16,-5 0 0,6 0 16,7-1-16,-9-1 0,-4 0 0,10 2 15,7 4-15,-7-4 0,-5-2 16,9 0-16,4 1 0,-10 1 15,-5 2-15,7-3 0,5-3 16,-4-1-16,-2-1 0,6 0 16,5 1-16,-6 2 0,-2 2 0,8 0 15,6-1-15,-10 1 16,-3 0-16,7-2 0,5-2 16,-8 1-16,-5 1 0,7 0 0,4-1 15,-6 4-15,-6 0 0,9 0 16,5 0-16,-8 0 0,-7 0 0,10-1 15,5-1-15,-6 2 16,-5 1-16,10-1 0,6-2 16,-10 0-16,-6 1 0,10 1 15,9 0-15,-10-2 0,-9-1 0,8 3 16,6 3-16,-6-4 0,-4-1 16,8-1-16,7-2 15,-9 5-15,-7 0 0,8 0 0,4-1 16,-8-2-16,-5-1 0,11 4 15,6 3-15,-13 6 0,-9 3 0,12-6 16,7-3-16,-4-5 16,-4-2-16,3 3 0,3 4 15,-15 2-15,-9 1 0,7-2 16,5-3-16,-7-3 0,-5-2 0,4 5 16,2 2-16,-7-2 0,-4-1 15,8-6-15,5-3 0,-10 4 16,-5 3-16,7-3 0,8-2 15,-12 5-15,-7 2 0,7-2 16,6-2-16,-9 4 0,-6 3 0,2 3 16,3 0-16,-7-3 15,-3-4-15,-2 8 0,-2 6 16,-8-5-16,-6-3 0,-3-2 0</inkml:trace>
  <inkml:trace contextRef="#ctx0" brushRef="#br0" timeOffset="88437.2147">2353 6980 0,'0'0'0,"0"0"0,0 0 16,0 0-16,0 0 0,0 0 15,0 0-15,0 0 0,0 0 0,0 0 16,0 0-16,0 0 0,0 0 16,18-12-16,-18 12 0,0 0 15,23-4-15,-23 4 0,0 0 16,28-7-16,-28 7 0,23-7 15,-7 4-15,-1-1 0,2 0 16,0 0-16,2 0 0,0 1 16,1 2-16,5-1 0,0 0 15,1 1-15,-1 0 0,3 0 16,-2 1-16,2-2 0,-1 1 0,3-2 16,1 0-16,1 2 0,-1-2 15,8 0-15,1-4 0,1 3 16,-3 1-16,1-2 0,2-1 15,-3 1-15,0 1 0,9-1 16,3 0-16,-3 2 0,-5 2 16,4-1-16,3-2 0,-3 2 0,-2 1 15,8-2-15,2-1 16,-4 2-16,-3-1 0,3 0 0,4 2 16,-6-3-16,-1-2 0,8 1 15,0 0-15,-7 3 0,-2 1 16,1 1-16,3 1 0,-4-1 15,-1 0-15,4 1 0,2-1 16,-4 3-16,-5-1 0,5 1 16,4-1-16,-4 2 0,-2-1 0,2-1 15,-1 0-15,0 1 16,-4-2-16,8 1 0,0 1 16,-1-1-16,-3-1 0,9 3 0,4-1 15,-15-1-15,-5-4 0,28 6 16,-1 2-16,-29-2 0,1-1 15,25 2-15,-3-2 0,-22 0 16,-1 2-16,22 0 0,0-3 16,-6-2-16,-8-2 0,5 4 15,3 4-15,-6 1 0,-1-1 16,1-4-16,0-1 0,-3 0 0,-3-1 16,7 0-16,3-2 15,-17 3-15,1 1 0,19 2 0,0 3 16,-17-5-16,1-2 0,21 4 15,0 0-15,-5 1 16,-1 0-16,-3-5 0,2-4 0,-4 6 16,-4 2-16,4 2 0,3 1 15,-4-3-15,-2 0 0,4 2 16,6 1-16,-7-6 0,-6-3 16,5 1-16,4 1 0,-4 1 0,-1 2 15,3 0-15,4 2 16,-6-5-16,1-2 0,1 3 15,6 2-15,-2 2 0,-2 1 0,0-7 16,1-3-16,-6 1 0,-2 2 16,8 2-16,6 3 0,-7-6 0,-5-4 15,3 3-15,1 3 16,-2 0-16,-3 2 0,5-2 0,4 0 16,-4-2-16,-1-2 0,3 3 15,2 0-15,-6 2 0,-1 1 16,4-2-16,7-1 0,-5 0 15,-4 1-15,3 0 0,3 1 16,-5-4-16,-5 0 0,6 2 16,3 0-16,-3 1 0,-2-2 0,5 2 15,2-1-15,-4 0 0,-3 0 16,2 3-16,2 2 16,-3-2-16,-3 0 0,6-4 0,2-1 15,-3-1-15,-2 3 0,3 0 16,1-1-16,-5 2 0,-1 2 15,6 0-15,5-1 0,-5 0 16,-4-2-16,4 1 0,2 0 16,-3 3-16,-1 0 0,4-1 15,5 0-15,-9-4 0,-7-2 0,8 0 16,6 1-16,-5 4 0,-3 4 16,2-4-16,2-1 15,-2 1-15,0 1 0,1-5 0,1-4 16,-3 6-16,-3 2 0,9 1 15,5-2-15,-7 0 0,-4-2 0,2 2 16,2 1-16,-2 0 16,-1 0-16,3-2 0,2-1 15,-4 1-15,-3 2 0,5-1 16,5 0-16,-7-3 0,-4-2 0,5 4 16,3 2-16,0-1 0,-3 1 15,4 0-15,5 2 0,-9-1 16,-4-1-16,3-1 0,2 1 15,-1 0-15,1 0 0,1-2 16,1-4-16,-4 5 0,-3 2 0,6-2 16,6-1-16,-6 3 0,-2 2 15,2-2-15,3-1 16,-3-1-16,-4-1 0,4-1 16,4 1-16,-7 1 0,-4 1 0,7 3 15,2 1-15,-5-7 0,-2-2 16,5 3-16,4 1 0,-6 2 15,-2 4-15,5-2 0,6-1 16,-5 0-16,-6 1 0,1-5 16,0-2-16,0 1 0,0 4 15,4-4-15,2 1 0,-8 0 16,-5 0-16,7 2 0,7-1 16,-7 5-16,-5 2 0,4-8 0,2-4 15,-2 4-15,-1 2 0,-1 2 16,-1-1-16,-2-3 0,-3-4 15,8 6-15,6 3 0,-6-2 16,-4-2-16,2 0 0,2-1 16,-6 5-16,-3 1 0,9-5 0,5-3 15,-5-2-15,-2 1 0,-1 7 16,-1 5-16,-4-3 0,-2-2 16,4-1-16,1 0 15,2-2-15,1-1 0,1 2 0,4 4 16,-9 0-16,-5 1 0,2-7 15,1-2-15,-2 1 0,-1 4 16,2-1-16,2 0 0,-1-1 16,-2-2-16,-2-2 0,1-1 15,-5 5-15,-4 2 0,1-3 16,1-1-16,-16 0 0,2 1 0,2-1 16,2-2-16,-1 1 0,-2-1 15,-2-2-15,-2 0 0,-5 5 16,0 1-16,-2-2 0,-1 2 15,-4-1-15,-1 0 0,-8 0 16,-3-1-16,0-1 0,2 2 0,1-1 16</inkml:trace>
  <inkml:trace contextRef="#ctx0" brushRef="#br0" timeOffset="93688.1028">6962 5673 0,'0'0'16,"0"0"-16,0 0 0,0 0 0,-24-15 15,24 15-15,-25-10 0,12 7 16,-1-1-16,-3 1 0,-2 0 16,-1 2-16,-5 1 0,-7-2 15,-1 2-15,0-2 0,0 0 0,-1 2 16,0 2-16,-1 2 0,-1 0 16,-6 4-16,3 3 0,-2 0 15,1 0-15,2 2 0,0 1 16,-5 5-16,2 0 0,1 1 15,-1 1-15,6 1 0,4 1 16,0-2-16,1-3 0,5 2 16,4 2-16,3 1 0,4-1 15,2 1-15,2 0 0,4 0 16,3-1-16,3-2 0,1-3 0,6 1 16,4 1-16,1-1 0,2 1 15,4-3-15,0-5 0,1 0 16,3 2-16,7-1 0,2 0 15,0-1-15,4-1 0,0 0 16,3-2-16,0 0 0,3 1 16,3-3-16,4-1 0,-2 1 0,0 0 15,9 0-15,0-3 0,-1 1 16,0 0-16,5-3 0,-1-3 16,-1 1-16,-3 0 0,8 0 15,0 1-15,-3-1 0,-3-1 16,-2 2-16,0 2 0,-5 1 15,-1 0-15,8-2 0,3 0 16,-13-2-16,-2 0 0,24 0 16,-3 2-16,-23-1 0,0-2 0,20-2 15,-1 1-15,-4 1 0,-2 1 16,3-7-16,3-1 0,-9-2 16,-6 0-16,0 0 0,1 2 15,-4-1-15,-1 2 0,1-5 16,1-2-16,-6-2 0,-2-2 0,-2 0 15,0-1-15,-14 10 16,3 1-16,-2-6 0,0-1 16,0-3-16,0-1 0,-1-2 15,-1-2-15,-3 4 0,-1 1 0,0-3 16,-2-3-16,-4 6 0,-3 0 16,-1-1-16,-3 0 0,-1-1 15,-1 3-15,-5-4 0,-5-1 16,-3 5-16,-2 2 0,-5-1 15,-4-3-15,-5 0 0,-3 2 16,-6-3-16,-6-1 0,-4 3 0,-1 0 16,-18 3-16,-4 4 15,-3 2-15,-2 0 0,-17 0 0,0 1 16,-38 0-16,12 3 0,4 4 16,1 4-16,8 1 0,6 2 15,-2 0-15,0 2 0,2 4 16,4 4-16,1 4 0,3-1 15,6-3-15,8 0 0,0 7 16,1 6-16,24-9 0,16-6 0,12-4 16</inkml:trace>
  <inkml:trace contextRef="#ctx0" brushRef="#br0" timeOffset="110388.1434">19687 6216 0,'0'0'0,"0"0"16,0 0-16,0 0 0,0 0 0,0 0 16,25-5-16,-25 5 0,0 0 15,0 0-15,30-1 16,-30 1-16,0 0 0,34 0 0,-19 0 16,0-1-16,-1 1 0,3-2 15,0 2-15,1 2 0,-1-2 0,3 1 16,3-1-16,0 1 15,0-1-15,8 1 0,1-1 16,-2 1-16,0 2 0,3-3 16,3 0-16,3-3 0,-1 0 0,-1 3 15,2-1-15,-2 1 0,0 1 16,0-4-16,2 1 0,0 1 16,1 1-16,7 0 0,0-2 15,-3 0-15,-1 2 0,0 0 16,-1-1-16,-3 1 0,0 0 15,5 3-15,0-1 0,-2-1 16,-1 1-16,-1 0 0,-1-2 16,0 1-16,-2 0 0,2 2 15,0-1-15,-4 2 0,-1 0 0,5 0 16,2-1-16,-1-1 0,-2 1 16,1 0-16,3-1 0,-2 1 15,-2 0-15,2-1 0,2-1 16,-2 1-16,-1 0 0,2 4 15,2 1-15,-2-4 0,-2-4 16,1 1-16,2 0 0,-3 1 0,-2 0 16,9 2-16,1 1 15,-8-3-15,-3-1 0,9 0 0,3 0 16,-9 0-16,0-1 0,6 2 16,0 3-16,-2-4 0,-1-2 15,1 0-15,0 0 0,-2-1 16,-3 1-16,3 0 0,2 1 15,-3 0-15,-3 0 0,3 0 16,1 1-16,-2-2 0,-1 0 0,2 0 16,1-1-16,-2 1 15,0 0-15,1 0 0,0-3 16,-3 3-16,-4-1 0,3 2 0,4 0 16,-8 0-16,-1-3 0,8-1 15,4 0-15,-10 3 0,-2 1 16,4-2-16,2 0 0,-3 1 15,-1-1-15,5 0 0,1-1 16,-2 1-16,-4 1 0,2 1 16,3 0-16,-3 1 0,0-1 0,0 2 15,2 0-15,-1 0 16,1-1-16,-1-1 0,0 1 16,0-1-16,-1 0 0,1-1 0,1-2 15,-3 3-15,-1 0 0,2 3 16,4 2-16,-2-3 0,0-3 15,2 1-15,2 3 0,-2 0 16,-2 2-16,3-1 0,2-1 16,-1-1-16,-2-1 0,3 2 15,1 2-15,0-3 0,0-1 0,6 1 16,-1-1-16,-7 3 0,0-1 16,7 2-16,1-3 0,-4 2 15,-2 0-15,0 0 0,0-3 16,-4 2-16,-4-1 0,1 2 15,2 1-15,-5-3 0,-2-1 0,1 2 16,1 4-16,-10-3 16,-2-1-16,-1-1 0,-1 2 15,0-2-15,-1 0 0,-3-1 0,0 0 16,-7 0-16,0 1 0,-1 0 16,-2-1-16,-2 2 0,-2 0 15,-4 2-15,-1 1 0,-3-1 16,-1 0-16,-1 0 0,-1-1 15,-2 0-15,-2-1 0,-2 2 16,-4 1-16,-1-3 0,-1-1 0,-9-1 16,-3-1-16,0 1 15,-1 2-15,-5 1 0,-3 0 16,0-2-16,-1-1 0,-12 1 16,-2 1-16,2-1 0,2-2 0,-13 0 15,-2 0-15,7 0 0,3 0 16,-11-1-16,-2 1 0,5 1 15,3 0-15,-2-1 0,-3 0 16,6 0-16,5 0 0,-38 0 16,0-1-16,12-2 0,9 0 0,-4 0 15,-3 0-15,6-1 0,4-1 16,-6 4-16,-3 3 0,7-1 16,4-1-16,-8-6 0,-7-3 15,10 3-15,7 4 0,-8 0 16,-5 2-16,8-2 0,2 0 15,-5-1-15,-5-1 0,8 3 16,3 4-16,-6-5 0,-4 0 16,5 1-16,4 0 0,-2 1 15,-1-1-15,4 4 0,2-1 0,-5 0 16,-4 0-16,9-3 0,9-2 16,-6 2-16,-4 0 0,5 4 15,5 3-15,-5-4 0,-2-2 16,1 1-16,1 1 0,-2 1 15,-3-1-15,9 3 0,5 2 0,-5-2 16,-3-3-16,2-1 16,0-3-16,-3 7 0,-2 3 15,7 1-15,6 1 0,-6-6 0,-6-3 16,6 1-16,4 3 0,-2-1 16,-4 3-16,7 2 0,4 1 15,-4-4-15,-4-1 0,9-3 16,6 0-16,-5 0 0,-2-1 15,3 0-15,4 1 0,0 1 16,0 1-16,7-2 0,4 0 0,-1 0 16,-1-1-16,6-2 15,5-3-15,1 1 0,1 0 16,2 1-16,2 0 0,9 2 0,-1 2 16,1-2-16,2 0 0,1 2 15,2 3-15,0-3 0,0 1 0,3-2 16</inkml:trace>
  <inkml:trace contextRef="#ctx0" brushRef="#br0" timeOffset="115255.2509">20366 6301 0,'0'0'0,"0"0"16,0 0-16,0 0 0,0 0 0,0 22 15,0-22-15,-4 23 0,4-23 16,-7 24-16,1-8 0,1 1 15,0-2-15,3 2 0,2 0 16,1-2-16,1-2 0,7 0 16,6-2-16,1-2 0,2-2 0,7-4 15,7-4-15,1-1 0,1-1 16,8-2-16,-1-2 16,-4-1-16,-1-1 0,0-2 0,-4 1 15,-7 3-15,-5 1 0,-4 1 16</inkml:trace>
  <inkml:trace contextRef="#ctx0" brushRef="#br0" timeOffset="115471.9645">20563 6384 0,'0'0'0,"0"0"15,0 0-15,0 0 0,6 23 16,-6-23-16,2 34 15,-2-12-15,0 4 0,0 5 0,-1 3 16,0 8-16,-2-2 0,0 8 16,0-3-16,-2-6 0,1-6 15,-3-5-15,0-3 0,-1-4 0,0-6 16,2-2-16,0-3 16,2-2-16</inkml:trace>
  <inkml:trace contextRef="#ctx0" brushRef="#br0" timeOffset="115621.8431">20261 6765 0,'0'0'0,"0"0"16,0 0-16,0 0 0,0 0 0,29-15 16,-29 15-16,31-12 0,-14 5 15,5 1-15,5-1 16,-1-1-16,1-1 0,11-2 0,4 2 16,-4 0-16,-3 2 0,0-1 15,-6 1-15,-6 2 0</inkml:trace>
  <inkml:trace contextRef="#ctx0" brushRef="#br0" timeOffset="115822.2845">20835 6449 0,'0'0'0,"0"0"0,0 0 15,27-4-15,-14 3 0,5-1 16,3-2-16,0 1 0,1 0 15,7-2-15,3 0 0,-2-1 16,-2 0-16,0-1 0,-4-1 16,-6 1-16,-2 1 0,-3 2 15</inkml:trace>
  <inkml:trace contextRef="#ctx0" brushRef="#br0" timeOffset="115972.8599">20980 6320 0,'0'0'0,"0"0"0,0 0 16,0 0-16,0 0 0,0 0 16,-1 32-16,1-32 0,-2 24 0,2-24 15,-8 35-15,3-17 0,0 1 16,0-3-16,1-1 0,1-2 16</inkml:trace>
  <inkml:trace contextRef="#ctx0" brushRef="#br0" timeOffset="116105.9426">20798 6606 0,'0'0'0,"0"0"0,0 0 16,0 0-16,29-13 0,-29 13 0,30-8 16,-10 1-16,1 0 0,2 0 15,3 0-15,6-2 0,0 2 16,-3 1-16,-1 2 0,-4 1 0,-4 0 16,-3 0-16</inkml:trace>
  <inkml:trace contextRef="#ctx0" brushRef="#br0" timeOffset="116305.1709">20849 6717 0,'0'0'0,"0"0"16,0 0-16,27-5 0,-14 0 0,7 0 16,6-1-16,1-1 0,2 0 15,11-3-15,0-2 0,7 1 16,-4 0-16,-5 0 0,-3 0 15,-6 4-15,-5 2 0,-7-1 16,-6 0-16,-2 1 0,-1 0 0,-3 2 16</inkml:trace>
  <inkml:trace contextRef="#ctx0" brushRef="#br0" timeOffset="116605.2245">21070 6564 0,'0'0'0,"0"0"15,0 0-15,0 0 0,0 0 0,0 0 16,0 0-16,0 0 15,9 27-15,-9-27 0,8 31 16,-3-13-16,2 2 0,-1 2 16,1 2-16,-1-1 0,-1-1 15,1 4-15,-2-3 0,-1-3 16,0-2-16,-3-3 0,-4-2 16,-1-1-16,-3-2 0,-2-2 0,-2-1 15,-1-5-15,0-1 0,-3-3 16,0-3-16,-1-1 0,2-2 15,2 1-15,4 1 0,1 1 16,2 1-16,7-4 0,6 0 16,3-2-16,2-1 0,9-2 0,8-2 15,0-2-15,2-1 0,15-5 16,4-2-16,-9 6 0,-8 2 0,-6 4 16</inkml:trace>
  <inkml:trace contextRef="#ctx0" brushRef="#br0" timeOffset="117055.0804">21878 6240 0,'0'0'0,"0"0"0,0 0 15,0 0-15,0 0 0,-18 10 0,18-10 16,-24 16-16,24-16 0,-27 22 16,13-10-16,1 0 15,2 0-15,3-1 0,1-1 0,3-2 16,1 0-16,6 0 0,3 0 15,3-3-15,2 0 0,1-1 16,0-2-16,0 1 0,-1-1 16,2 3-16,-4 1 0,-4 1 15,-4 1-15,-5 2 0,-5 2 16,-1-3-16,-3 0 0,-5 4 0,0 0 16,3-2-16,1-1 0,1 1 15,3 1-15,4-3 0,3-3 16,5 1-16,5-3 0,6 1 15,2-1-15,4-2 0,3-2 16,2 0-16,1 0 0,5 0 16,-1 1-16,-6 1 0,-4-1 0,-4 2 15,-3 1-15,-3 1 0,-2 0 16,-6 1-16,-3 1 16,-3 1-16,-2-1 0,-6 2 0,-2 1 15,-2 0-15,1-2 16,-3 1-16,-3-1 0,0 0 0,0-2 15,-4 2-15,0 0 0,5-3 0,3-5 16,3 0-16,3 0 16,2 0-16</inkml:trace>
  <inkml:trace contextRef="#ctx0" brushRef="#br0" timeOffset="117272.4552">21666 6565 0,'0'0'0,"0"0"16,0 0-16,0 0 0,0 0 0,6 22 15,-6-22-15,3 28 0,-3-28 16,4 38-16,-2-17 0,0 0 16,1-2-16,3 1 0,2-2 15,3 3-15,1-2 0,6-4 0,4-2 16,-1-4-16,-1-1 0,5-2 16,2-1-16,0-3 0,-2-2 15,4-1-15,-3-2 0,-3-1 16,-2 1-16,-4 1 0,-3 0 15,-3-1-15</inkml:trace>
  <inkml:trace contextRef="#ctx0" brushRef="#br0" timeOffset="117655.5971">22392 6293 0,'0'0'16,"0"0"-16,0 0 0,0 0 0,0 0 15,0 0-15,-25 21 0,25-21 16,-19 22-16,19-22 0,-19 22 15,10-11-15,1-2 0,4 1 16,5-2-16,4-1 0,0-3 0,6-1 16,5-2-16,0 2 0,2-2 15,4-1-15,0-2 16,-2 0-16,-1 4 0,-4-2 0,-2 0 16,-4 1-16,-3 2 0,-7 5 15,-7 3-15,-3 0 0,-2-1 0,-6 3 16,-4 0-16,4-2 15,2-2-15,4 0 0</inkml:trace>
  <inkml:trace contextRef="#ctx0" brushRef="#br0" timeOffset="117823.3008">22226 6554 0,'0'0'0,"0"0"0,0 0 15,0 0-15,0 0 0,24 20 16,-24-20-16,12 19 0,-12-19 15,11 24-15,-7-9 0,1-1 16,-1 0-16,1 0 0,-1 1 16,0-2-16,1-2 0,-1-2 15,0-1-15,-1 0 0</inkml:trace>
  <inkml:trace contextRef="#ctx0" brushRef="#br0" timeOffset="118255.0528">22377 6575 0,'0'0'0,"0"0"0,0 0 16,21-3-16,-21 3 0,0 0 16,34-2-16,-34 2 0,27 0 0,-12 1 15,0 2-15,-1 1 0,1 2 16,-3-1-16,-1 2 0,-3 0 16,-3 1-16,-5 1 0,-5 0 15,-2 1-15,-1 1 0,-8 3 16,-5-1-16,-1-1 0,0-1 15,0-1-15,0-3 16,1 0-16,1-2 0,0-2 0,6-2 16,5-2-16,2-2 0,7-2 15,5-2-15,2 0 0,3-1 16,6 0-16,4-1 0,-2 2 16,1 2-16,1 2 0,-4 3 15,-2 1-15,-3 1 0,-5 4 0,-4 3 16,-3 0-16,-3 4 0,-6 2 15,-5 3-15,0 0 0,2-1 16,-2 1-16,1-1 0,3-1 0,3 0 16,2-2-16,3-3 15,3-3-15,3-2 0,6-5 0,5-2 16,2-1-16,0-2 0,2-2 16,2-1-16,1-3 0,2-2 15,0 0-15,-4 2 0,-4 2 16</inkml:trace>
  <inkml:trace contextRef="#ctx0" brushRef="#br0" timeOffset="118433.8447">22714 6313 0,'0'0'0,"0"0"0,0 0 16,0 0-16,0 0 0,0 0 15,19 26-15,-19-26 0,0 0 0,23 22 16,-23-22-16,21 9 0,-12-4 16,-2-2-16</inkml:trace>
  <inkml:trace contextRef="#ctx0" brushRef="#br0" timeOffset="118638.8641">22837 6398 0,'0'0'0,"-8"5"0,-6 1 15,0 1-15,0-1 0,-4 3 0,3-2 16,1 1-16,2 0 0,4 0 16,1-2-16,5 0 0,2 0 0,7-2 15,8-3-15,0-1 0,3 0 16,2-1-16,2 0 0,1 0 16,1 0-16,-3 1 0,-3 1 15,-3-1-15,-2 1 0,-2-1 16</inkml:trace>
  <inkml:trace contextRef="#ctx0" brushRef="#br0" timeOffset="118805.6908">22511 6663 0,'0'0'0,"0"0"16,0 0-16,0 0 0,31-7 16,-31 7-16,42-10 0,-16 4 15,4 0-15,2 0 0,1 0 16,10-1-16,-1-1 0,-2 0 15,-3 1-15,2 1 0,-7 4 16,-7-1-16,-4 1 0,-3 0 0</inkml:trace>
  <inkml:trace contextRef="#ctx0" brushRef="#br0" timeOffset="118990.1273">22653 6770 0,'0'0'15,"0"0"-15,0 0 0,35-8 16,-17 3-16,5 0 0,4 0 16,7-2-16,1-1 0,0 0 0,-2 0 15,3 1-15,-3-2 0,-6 2 16,-7-1-16,-3 2 0,-3 1 16,-3 1-16</inkml:trace>
  <inkml:trace contextRef="#ctx0" brushRef="#br0" timeOffset="119188.9975">22781 6549 0,'0'0'0,"0"0"15,0 0-15,0 0 0,0 0 16,-1 29-16,1-29 0,0 37 16,0-15-16,0 3 0,0 2 15,0 1-15,0 1 0,0 5 16,0-3-16,1-3 0,1-4 0,1-4 15,0-2-15,0-4 0,2-3 16,-2-2-16,0-1 0,-1-1 16</inkml:trace>
  <inkml:trace contextRef="#ctx0" brushRef="#br0" timeOffset="119371.796">22984 6266 0,'0'0'0,"0"0"0,0 0 16,0 0-16,0 0 0,0 0 15,-10 30-15,10-30 0,-12 28 0,2-10 16,-2 1-16,1 2 0,1 0 16,1-3-16,2-1 0,0-3 15</inkml:trace>
  <inkml:trace contextRef="#ctx0" brushRef="#br0" timeOffset="119605.3293">23228 6420 0,'0'0'0,"0"0"0,0 0 16,5 23-16,-5-23 0,1 28 0,-2-10 15,0 3-15,-1 0 0,0 7 16,1-2-16,0-3 0,1-3 16,-2-2-16,1-4 0,1-2 15,0-3-15,-1-5 0,-1-3 16,0-2-16,0-1 0,-1 0 0,3 2 16,-2-4-16</inkml:trace>
  <inkml:trace contextRef="#ctx0" brushRef="#br0" timeOffset="119961.3525">23195 6438 0,'0'0'0,"0"0"0,0 0 16,0 0-16,23-10 0,-23 10 16,22-7-16,-9 4 0,1 2 0,3 0 15,2 2-15,-1-1 16,1 1-16,-1 2 0,-2 3 16,3 2-16,-2 2 0,-4 1 0,-2 1 15,-1 0-15,-2 0 0,-2 2 16,-1 1-16,-2-1 0,-2-1 15,-2 0-15,-2 1 0,-3 0 16,-1 0-16,-4-1 0,-3-1 16,0-1-16,-2-2 0,0-1 15,-1-3-15,1 0 0,0-1 0,1-3 16,-2-4-16,2 1 0,1-1 16,0-3-16,2-2 0,2-1 15,1-1-15,4 1 0,3 2 16,2-3-16,2 2 0,6 1 15,3 2-15,1-2 0,1 1 16,2 0-16,2 1 0,1 1 16,0 0-16,0 1 0,0 1 15,-3 2-15,-3 2 0,-1-1 0,-2 0 16,-1 0-16</inkml:trace>
  <inkml:trace contextRef="#ctx0" brushRef="#br0" timeOffset="120121.8727">23163 6729 0,'0'0'0,"0"0"16,0 0-16,0 0 0,0 0 0,0 0 16,31-1-16,-31 1 15,29-5-15,-9 0 0,3 1 16,-1 0-16,0-2 0,2-1 0,1-2 16,2-1-16,-3 2 0,-5 1 15</inkml:trace>
  <inkml:trace contextRef="#ctx0" brushRef="#br0" timeOffset="120322.1955">23638 6453 0,'0'0'0,"0"0"0,0 0 16,0 0-16,2 31 0,-2-31 0,-2 35 15,0-13-15,-3 2 0,1 4 16,-2 3-16,-1 4 0,-1-1 15,0-4-15,2-4 0,0-4 0,2-2 16,-4 0-16,0-4 16,0-7-16,1-2 0,0-1 15,2-1-15,-1-2 0</inkml:trace>
  <inkml:trace contextRef="#ctx0" brushRef="#br0" timeOffset="120622.5615">23637 6393 0,'0'0'0,"0"0"0,0 0 16,24-2-16,-14 3 0,3-1 16,4 0-16,-2-1 0,-1 1 15,5 1-15,0 2 0,-1 2 0,-2 1 16,0 3-16,-2 3 16,-3 2-16,-1 0 0,-2 4 0,-2 2 15,0 2-15,-1 2 0,-1 1 16,-2 3-16,0 2 0,-1 0 0,0-1 15,-1 0-15,-1-4 16,-1-3-16,0-2 0,-2-2 16,1-2-16,-1 1 0,-2-4 15,1-1-15,-3-4 0,-1-1 0,0-5 16,-2-4-16,0 0 0,0 0 16,1-2-16,2 2 0,2 0 15</inkml:trace>
  <inkml:trace contextRef="#ctx0" brushRef="#br0" timeOffset="120755.389">23701 6538 0,'0'0'15,"0"0"-15,0 0 0,27-4 0,-14 3 16,3 0-16,0 1 16,2 0-16,0-1 0,4 2 0,-1 1 15,-4-1-15,-2 0 0,-3 1 16</inkml:trace>
  <inkml:trace contextRef="#ctx0" brushRef="#br0" timeOffset="120905.2934">23680 6695 0,'0'0'0,"0"0"16,0 0-16,25 1 0,-25-1 0,29 3 15,-29-3-15,38-3 0,-14 2 16,0 0-16,1-3 0,4 2 15,-5-1-15,-4 1 0</inkml:trace>
  <inkml:trace contextRef="#ctx0" brushRef="#br0" timeOffset="123289.4066">7890 6995 0,'0'0'0,"0"0"0,0 0 16,0 0-16,0 0 0,0 0 0,27 0 15,-27 0-15,0 0 16,25-3-16,-25 3 0,29 0 15,-14 0-15,0-1 0,0 0 16,3 0-16,-2 0 0,4 1 16,1 1-16,1-2 0,0-2 0,9 2 15,0 0-15,1 0 0,0-1 16,0 1-16,0 0 0,1 1 16,1 2-16,7-1 0,-2 0 15,2-2-15,1 1 0,-2 0 16,2 0-16,0 1 0,2 2 0,5-2 15,1-1-15,-2 0 0,1 0 16,2 2-16,0 1 16,5-1-16,-6 0 0,1-2 0,1-2 15,-2 1-15,0 1 0,1-2 16,1-2-16,-3 3 0,1 1 16,6-1-16,-2-2 0,-1 2 15,0 3-15,-3-3 0,-2-1 16,-1 0-16,1-2 0,-1 1 15,1 2-15,-4-1 0,-3 0 0,0 1 16,1 1-16,-2 0 16,-4 1-16,-1 1 0,-3-2 0,-2 0 15,0-2-15,-1 2 0,-2 2 16,-7-2-16,-2 0 0,-4 0 16,-1 1-16,-3 0 0,-1 1 0,-4-3 15,-2-1-15,-1 1 16,0-1-16,-4 1 0,-3 0 15,0 0-15,1 1 0,0-1 0</inkml:trace>
  <inkml:trace contextRef="#ctx0" brushRef="#br0" timeOffset="124222.3794">12644 6960 0,'0'0'0,"0"0"15,0 0-15,0 0 0,0 0 0,0 0 16,0 0-16,0 0 16,27-8-16,-27 8 0,0 0 0,26 0 15,-26 0-15,22 1 0,-22-1 16,27 1-16,-12-2 0,4 1 15,2 1-15,0-1 0,1 0 16,3 0-16,3 0 0,7 2 16,0 1-16,4-1 0,3-1 15,-4-1-15,0-1 0,10 2 16,4 0-16,-4-1 0,-1 1 0,9-1 16,0 1-16,-3 1 15,-1-2-15,-1 1 0,-1 2 0,7-1 16,-4-2-16,1 1 0,1-1 15,-3 0-15,-4 0 0,3 0 16,1 0-16,-3 0 16,0 1-16,7-1 0,6-1 15,-2 2-15,-8 3 0,-1-3 0,-2 0 16,3 1-16,2 0 0,5-2 16,-3-1-16,-8 1 0,1 1 0,24-3 15,-5-2-15,-6 5 0,-5 3 16,-1 0-16,-1-1 15,1-1-15,-1 1 0,1-4 16,0-1-16,-1 2 0,0 2 0,1-1 16,-1 1-16,-1-3 0,-1-1 15,1-2-15,1-1 0,-3 3 16,-2 1-16,0-1 0,-1 0 16,3-3-16,1 1 0,-1-1 15,-1 1-15,-4 2 0,-3-1 0,4 2 16,2 0-16,-6 1 0,-3 1 15,0-3-15,0-2 0,-4 0 16,0 1-16,-2 0 16,0 0-16,-17 3 0,1 2 0,-2-2 15,1-3-15,-6 4 0,-4 1 16,-3-1-16,-1 0 0,-1-1 0</inkml:trace>
  <inkml:trace contextRef="#ctx0" brushRef="#br0" timeOffset="128472.6181">8351 7658 0,'0'0'0,"0"0"16,0 0-16,0 0 0,0 0 0,20-5 15,-20 5-15,0 0 0,23-4 16,-23 4-16,20-3 0,-9 2 16,2-1-16,2 1 0,0 2 15,3-1-15,-2 1 0,3-1 16,0-1-16,0 1 0,4 0 0,5 0 15,1 0-15,1 0 0,-1 2 16,2-1-16,0 0 0,-1-2 16,0-2-16,8 2 0,2 1 15,-3 1-15,1-1 0,0 2 16,1-1-16,0 0 0,-1 1 0,2-2 16,1 0-16,6 1 0,-2 1 15,-1-1-15,1-1 16,-2 1-16,0 2 0,2-3 0,2-1 15,1 2-15,-2 4 0,8-3 16,-1-2-16,-3-1 0,0 0 16,-1 2-16,-1 0 0,1 2 15,0-2-15,0 1 0,0-2 16,5 2-16,-2 3 0,2-5 16,1-2-16,-2 2 0,-2 2 0,2-1 15,2 2-15,0-3 0,-1 0 16,3 0-16,3 1 0,-4-2 15,-3 0-15,28 0 0,-6 0 16,-7-2-16,-5 2 0,-1-2 16,-3 1-16,-3 3 0,-2 3 15,3-1-15,1-1 0,-3-2 16,-2-1-16,3-2 0,3 0 16,-4 3-16,-1 2 0,0-3 15,0-2-15,1 1 0,0 1 0,0 1 16,-1 1-16,-1-1 0,-1-1 15,2 1-15,2 1 0,-1 1 16,2 2-16,-3-3 0,0-1 16,-1-4-16,-1 0 0,2 0 15,-1 3-15,0 1 0,0 0 16,2-1-16,3-2 0,-1 3 16,-1 3-16,-2-3 0,-1 0 15,-1 2-15,-1 2 0,2-3 0,2-2 16,-2-3-16,-3-1 0,2 3 15,1 1-15,-3 2 0,-2 3 16,3-4-16,2-3 0,0 1 16,-1 0-16,-1 0 0,1 1 15,-2 0-15,-1-3 0,3 1 16,1 1-16,-2 1 0,-2 2 0,3-2 16,2-3-16,-1 3 0,1 2 15,-3-1-15,-1-1 0,0 2 16,2 3-16,-1-4 0,0-3 15,-3-1-15,-1-4 0,5 5 16,2 2-16,-3-6 0,-2-4 16,1 5-16,2 4 0,-1 4 15,-3 1-15,4-1 0,1-1 16,1-4-16,1-1 0,2-3 16,3-3-16,-3 5 0,0 3 0,-3 1 15,-2-1-15,1 1 0,0-1 16,6 1-16,4 0 0,-5-1 15,-3 1-15,2 0 0,3 2 16,-2-3-16,0-1 0,-1-2 16,2 0-16,-4 2 0,-2 1 15,5 1-15,5-1 0,-4 2 16,-1 0-16,-5-1 0,-3-3 16,1 2-16,0 0 0,-1 1 0,2-1 15,-2 1-15,-2 2 0,0-4 16,-2 0-16,-4 2 0,-2 2 15,-3-2-15,-2 0 0,-1-1 16,-4 2-16,-5-1 0,-5 0 16,-13-3-16,1-3 0,-3 2 15,-1 0-15,-5 3 0,-3 1 0,1 0 16,1 0-16,2 1 0</inkml:trace>
  <inkml:trace contextRef="#ctx0" brushRef="#br0" timeOffset="137356.0224">10462 7513 0,'0'0'0,"0"0"16,0 0-16,0 0 0,0 0 0,0 0 15,0 0-15,0 0 0,0 0 16,0 0-16,0 0 16,0 0-16,0 0 0,0 0 0,26-10 15,-26 10-15,0 0 0,27 4 16,-27-4-16,27 4 0,-13-2 0,3-2 15,1 1-15,1 0 16,0 0-16,3-1 0,2-2 16,0 2-16,-1 0 0,11 2 15,2 0-15,-2 0 0,-1-2 0,11 0 16,3 0-16,-6 0 0,-2 0 16,3 0-16,2 0 0,-3 1 15,-3 0-15,11 1 0,2-1 16,-7-1-16,-3 0 0,10 1 15,4 0-15,-13 0 0,-3 0 16,9 1-16,3 0 16,-6 1-16,-4 0 0,4-1 0,4 0 15,-6-1-15,-5 0 0,10 2 16,0 2-16,-10-3 0,-4-2 0,10-2 16,4-2-16,-7 3 0,-3 3 15,3-2-15,2 0 0,-6 0 16,-3-1-16,6 1 0,5 0 15,-6-1-15,-5 1 0,5-2 16,1 1-16,-3-1 0,-4 1 0,3 1 16,3 1-16,-8 0 15,-2 1-15,8-2 0,0 0 16,-6-1-16,-2-1 0,6 2 0,0 2 16,-5-1-16,0-1 0,1 0 15,2-2-15,-4 3 0,-3 3 16,5-1-16,3-2 0,-3-1 15,-2-1-15,1 1 0,4 0 16,-5 0-16,-1 0 0,3 1 16,1 1-16,-1 0 0,-1 0 0,1 0 15,1 1-15,-4-2 0,-3 1 16,5 1-16,3-1 16,-6-1-16,-2 0 0,8 0 0,2-1 15,-7-1-15,-3 0 0,7 2 16,1 2-16,-6-2 0,-2 0 0,9-1 15,1-2-15,-7 0 16,-2 0-16,8-1 0,1 0 16,-8 2-16,0 0 0,6 0 15,0 1-15,-7-3 0,0 0 0,4-2 16,-1-1-16,-5 1 0,-1 1 16,1-1-16,2 1 15,-2 1-15,-5-1 0,2-1 0,1-3 16,-2-1-16,-1 2 0,0-1 15,-1-3-15,0 2 0,-2 0 0,0-1 16,2 0-16,-6 2 16,-1-2-16,0-1 0,-1-1 15,-1 0-15,-1 0 0,0 0 16,0 0-16,-2 2 0,0-1 0,-1-2 16,1-1-16,-2 1 0,0-1 15,-4-1-15,-1-2 0,-2 5 16,1-1-16,-2 2 0,-3-1 15,-1 1-15,0 1 0,-6-1 16,-3-2-16,-2 1 0,0 1 0,-8-3 16,-4-1-16,0 2 15,-1 3-15,-4-3 0,-5-5 16,2 7-16,2 5 0,-8-3 0,0 2 16,1-1-16,0 1 0,-2 0 15,-3 0-15,3 1 0,1 0 16,-9 0-16,0-1 0,3 0 15,3 0-15,-3 0 0,-1 1 16,3 1-16,0 1 0,-8 0 16,-1 1-16,2-1 0,2 0 0,-1 0 15,-2 1-15,3 1 16,2 0-16,-4-1 0,-5 0 16,4 3-16,2 0 0,-27 0 0,8 0 15,4-2-15,1-3 16,-4 7-16,-2 3 0,15-8 15,9-5-15,0 6 0,2 6 0,-5 0 16,-2-1-16,-2 0 0,1-1 16,3 1-16,2-2 0,-2 0 15,-3 1-15,0 1 0,2 2 16,0 1-16,0 0 0,0-1 16,1-2-16,-3 4 0,-4 0 15,6 1-15,3 0 0,1-1 16,2-1-16,-2-1 0,0 1 0,5-4 15,1 0-15,-1 7 0,-3 7 16,0 1-16,0 2 16,1-5-16,2-5 0,3 1 0,2-1 15,3 1-15,1 1 0,7 0 16,3 1-16,0 4 0,-1 2 0,10-8 16,-2-1-16,5 1 0,1 2 15,0 4-15,1 0 16,3 0-16,4-2 0,4 0 0,2 2 15,1-2-15,2 1 0,2-2 16,3 1-16,4-2 0,4 0 16,6 0-16,6 0 0,1-2 15,2-1-15,5 0 0,5-1 16,0-2-16,1-2 0,-10 0 16,-7-1-16,-5 0 0</inkml:trace>
  <inkml:trace contextRef="#ctx0" brushRef="#br0" timeOffset="188291.819">24890 3552 0,'0'0'0,"0"0"0,0 0 15,0 0-15,0 0 0,-1 33 0,1-33 16,-6 31-16,0-11 0,-2 7 16,-2 4-16,0 3 0,-1 4 0,-3 10 15,0 1-15,-4 6 0,0-2 16,3-7-16,0-6 15,-2-1-15,2-8 0,4-7 0,2-4 16,1-6-16</inkml:trace>
  <inkml:trace contextRef="#ctx0" brushRef="#br0" timeOffset="188592.8251">24855 3584 0,'0'0'0,"0"0"16,0 0-16,28-13 0,-17 9 0,2-1 16,2 1-16,7-1 0,1 3 15,-1 2-15,-1 2 0,-1 2 16,-1 2-16,-2 4 0,-3 2 16,-2 1-16,-2 2 0,-5 0 15,-1 1-15,-4-1 0,-2 0 0,-3 2 16,0-1-16,-6 1 15,-5 0-15,-6 3 0,-2 0 16,-1 0-16,-2 0 0,-1-3 16,1-2-16,3-4 0,3-1 0,3-6 15,4-1-15,3-2 0,2 0 16,1 0-16</inkml:trace>
  <inkml:trace contextRef="#ctx0" brushRef="#br0" timeOffset="188925.6726">25414 3433 0,'0'0'0,"0"0"0,0 0 15,0 0-15,4 22 0,-4-22 16,-3 30-16,-1-9 0,-3 4 16,-3 2-16,-2 2 0,0 0 15,-1 1-15,-4 7 0,2-3 16,-1 1-16,3-6 0,2-4 15,2-6-15,1-6 0,3-6 16,3-6-16,1-4 0,2-3 16,2-3-16,4-4 0,3-2 15,2-3-15,2-2 0,6-5 0,2 0 16,-1 1-16,-1 3 0,-2 3 16,1 5-16,1 0 0,0 2 15,-1 1-15,-2 4 0,-1 3 16,-2 5-16,-1 3 0,-1 4 15,2-1-15,-1 2 0,-2-2 0,-2-2 16,-3-1-16</inkml:trace>
  <inkml:trace contextRef="#ctx0" brushRef="#br0" timeOffset="189410.7594">26083 3592 0,'0'0'0,"0"0"16,0 0-16,0 0 0,0 0 0,0 0 15,-1-23-15,1 23 0,0 0 16,0 0-16,-23-20 0,23 20 16,-25-7-16,8 7 0,-2 3 15,-2 1-15,-2 2 0,-1 2 16,-1 3-16,-6 5 0,2 2 15,3 4-15,0 2 0,0 5 0,4-2 16,7 0-16,7-1 16,4-2-16,5-3 0,7-6 0,6-4 15,4-4-15,2-3 0,3-7 16,2-2-16,2-3 0,0-1 16,6-5-16,1-4 0,-7 0 15,-4 0-15,-1-4 0,-1-3 16,-4 3-16,-4 3 0,-2 1 15,-3 4-15,-2 3 0,-1 2 0,-2 2 16,-1 1-16,-2 6 0,-3-1 0,-1 5 16,-2 3-1,2 1-15,-1 2 0,1 6 0,-1 3 16,0 1-16,-1 1 0,3 6 16,2 3-16,1-5 0,1-2 0,5-3 15,2-3-15,2-6 16,1-3-16,4-5 0,0-4 15,-3 1-15,-2-1 0,-1 1 0</inkml:trace>
  <inkml:trace contextRef="#ctx0" brushRef="#br0" timeOffset="189592.7131">26432 3604 0,'0'0'15,"0"0"-15,0 0 0,0 0 0,0 0 16,-16 26-16,16-26 0,-14 30 15,14-30-15,-19 35 0,8-14 16,1 0-16,0-1 0,1 0 16,2-4-16,0 1 0,3-4 0,0-2 15,1-2-15,1-2 0</inkml:trace>
  <inkml:trace contextRef="#ctx0" brushRef="#br0" timeOffset="189747.318">26363 3357 0,'0'0'0,"0"0"0,0 0 16,0 0-16,21 16 0,-21-16 0,20 21 16,-8-10-16,1 0 0,-2-2 15,-1-1-15,-1 0 0</inkml:trace>
  <inkml:trace contextRef="#ctx0" brushRef="#br0" timeOffset="190059.6909">26933 3453 0,'0'0'0,"0"0"0,0 0 16,0 0-16,0 0 0,-24-4 16,24 4-16,-29 6 0,12-4 15,-1 3-15,0 0 0,2 3 16,0 1-16,1 2 0,1 3 15,1 0-15,4 1 0,1 6 16,3 2-16,3-2 0,2-1 0,5-2 16,3 0-16,2 1 0,2-1 15,-1 0-15,0-1 0,-2-2 16,-2-1-16,-3 1 0,-3 0 16,-3-3-16,-2-1 0,-5-1 15,-2-2-15,-1-1 0,0-2 0,-3 1 16,0-1-16,-2-3 0,1-2 15,0-1-15,3-1 0,2-3 16,2-1-16,2 1 0,0 0 16,2 2-16</inkml:trace>
  <inkml:trace contextRef="#ctx0" brushRef="#br0" timeOffset="190475.6918">26836 3744 0,'0'0'0,"0"0"0,0 0 0,20 2 16,-20-2-16,26 4 0,-7-2 16,1-1-16,0-1 0,3-1 15,2-1-15,6 0 0,0-3 0,-1 0 16,-1-3-16,-2 1 0,0 0 15,2-3-15,-2-2 16,-5 0-16,-5 1 0,-3-1 0,-3-2 16,-5 1-16,-1-1 0,-6 0 15,-4 0-15,-2 5 0,-3 2 16,-5 2-16,-3 0 0,-2 2 16,-2 2-16,-6 3 0,0 4 15,3 1-15,3 3 0,1 2 16,2 3-16,2 1 0,1 3 0,6 5 15,5 3-15,4-1 0,3-1 16,7-1-16,4 0 16,6-2-16,3-3 0,14-2 0,7-6 15,0-6-15,-1-3 0,-9-1 16,-7 0-16,-7-1 0</inkml:trace>
  <inkml:trace contextRef="#ctx0" brushRef="#br0" timeOffset="191042.6175">27576 3483 0,'0'0'15,"0"0"-15,0 0 0,0 0 16,0 0-16,0 0 0,-10 35 15,10-35-15,-9 28 0,5-10 16,-1 3-16,2-2 0,0 1 0,0-1 16,1 0-16,1 2 0,0-2 15,1 0-15,1-2 0,0-4 16,1-1-16,2-4 0,1-2 16,2-3-16,2-1 0,2-2 15,2-3-15,0-3 0,-1-1 0,2-6 16,0-1-16,0-3 0,2-2 15,-1-2-15,2-2 16,-2 2-16,-1 0 0,1 0 0,-2 3 16,-3 3-16,-2 4 0,-5 7 15,-3 4-15,-2 5 0,-3 3 16,-2 8-16,-2 6 0,0 0 16,0 1-16,0 6 0,3 4 15,3-5-15,5-2 0,4-1 16,5-5-16,0-8 0,1-2 0,3-6 15,1-4-15,2-2 0,2-2 16,1-6-16,1-3 16,0 0-16,0-2 0,0-4 15,0-6-15,-2 1 0,-3 1 0,3-6 16,0 0-16,-6 3 0,-4 4 0,-4 3 16,-4 2-16,-3 5 15,-1 4-15,-4 5 0,-1 3 16,2 2-16,1 1 0,2 2 15,0 0-15,1 0 0,0-2 0,0 1 16</inkml:trace>
  <inkml:trace contextRef="#ctx0" brushRef="#br0" timeOffset="191425.8435">28322 3562 0,'0'0'0,"0"0"0,0 0 16,-12 19-16,12-19 0,-19 21 0,6-4 15,2 3-15,1 3 0,-1 7 16,2 0-16,4-4 0,2-4 0,6 1 16,6-4-16,3-7 15,2-6-15,4-5 0,3-4 16,-1-1-16,-1-2 0,2-4 15,0-2-15,-2-3 0,-1 1 0,-3-7 16,-2-2-16,-2 1 0,-2 1 16,-3-2-16,-3 1 15,-1 2-15,-1 2 0,-5 1 0,-5 4 16,-1 3-16,-2 2 0,-5 4 16,-2 4-16,1 1 0,1 1 15,2 3-15,1 2 0,3 1 16,2 0-16,4-2 0,3-1 15,3 0-15,4 0 0,-2-3 0,-1 1 16,0 0-16</inkml:trace>
  <inkml:trace contextRef="#ctx0" brushRef="#br0" timeOffset="191742.653">28715 3540 0,'0'0'0,"0"0"15,0 0-15,-8 27 0,2-15 0,0 4 16,-1 1-16,2 1 0,-1 1 16,-1 4-16,0-2 0,1-3 15,2-4-15,1-1 0,0-3 16,2-3-16,1-3 0,0-4 16,1-3-16,2-1 0,-1-3 15,2-3-15,2-2 0,2-6 16,0 0-16,3 1 0,3 0 15,-1 1-15,-1 3 0,-1 1 16,-1 2-16,0 3 0,-1 2 0,1 4 16,1 4-16,-2 1 0,1 0 15,0 3-15,1 1 0,0 1 16,0 1-16,-1-2 0,-2-2 16,-1 0-16</inkml:trace>
  <inkml:trace contextRef="#ctx0" brushRef="#br0" timeOffset="192009.8919">29199 3396 0,'0'0'0,"0"0"16,0 0-16,0 0 0,-15 25 0,15-25 15,-15 31-15,4-11 0,-2 3 16,-3 4-16,-1 3 15,-3 6-15,2-3 0,0 5 16,4-5-16,3-7 0,2-3 0,5-3 16,3-2-16,3-5 0,3-3 15,7-4-15,3-4 0,-1-2 16,1-2-16,2-4 0,1-4 16,1-1-16,2-2 0,-4 2 15,-2 3-15,-4 1 0</inkml:trace>
  <inkml:trace contextRef="#ctx0" brushRef="#br0" timeOffset="192192.8357">29010 3557 0,'0'0'0,"0"0"16,0 0-16,0 0 0,30-6 0,-30 6 15,35-3-15,-14 1 0,1 1 16,1-2-16,2 1 15,-1 0-15,0-1 0,8 0 16,0-1-16,-2-1 0,-4 0 0,-3-1 16,-4 3-16,-2-1 0</inkml:trace>
  <inkml:trace contextRef="#ctx0" brushRef="#br0" timeOffset="192643.1674">29574 3335 0,'0'0'0,"0"0"0,0 0 0,0 0 15,0 0-15,-13 23 0,13-23 16,-14 27-16,5-10 0,-2 5 16,-1 4-16,-1 2 0,-3 1 0,-3 7 15,-1 0-15,3-3 16,3-6-16,-2 6 0,3-5 15,1-5-15,2-4 0,2-5 0,4-6 16,1-1-16,-1-1 0,4-6 16,0-6-16,4 1 0,0-3 15,5-4-15,2-3 0,2-3 16,2 0-16,0 0 0,2 0 16,2-2-16,1 2 0,0 3 15,1 2-15,-1 4 0,-1 1 0,-3 5 16,-2 1-16,0 2 15,-1 0-15,-1 7 0,-1 2 0,-4 0 16,-2 0-16,-2 3 0,0 2 16,-3 1-16,-1 2 0,-2-2 15,0 1-15,0-1 0,-1-1 16,1 3-16,0 0 0,1-6 16,-1-4-16,2-2 0,2-1 15,-1-2-15,0 1 0,0-3 16</inkml:trace>
  <inkml:trace contextRef="#ctx0" brushRef="#br0" timeOffset="193042.9574">29938 3541 0,'0'0'0,"0"0"0,0 0 16,0 0-16,0 0 0,-19 26 15,19-26-15,-21 26 0,9-9 0,-1 3 16,2 0-16,1 2 0,2-1 15,0 2-15,4-1 16,2-4-16,6-5 0,5-3 0,6-4 16,0-3-16,2-3 0,2-4 15,2-3-15,0-3 0,0-1 16,4-7-16,0-5 0,-2 1 16,-1 1-16,-2 1 0,-1 0 15,-4 4-15,-4 2 0,-2 4 16,-2 3-16,-3 3 0,-1 3 0,-6 5 15,-2 3-15,0 1 0,0 3 16,-3 9-16,-2 4 16,-4 9-16,0-2 0,-1 6 15,2 0-15,2-2 0,2-3 0,1 2 16,3-4-16,-1-4 0,1-4 16,-2-5-16,2-3 0,-3-3 15,-1-3-15,-2-1 0,-3 0 16,-4-4-16,-2 0 0,-4-1 15,-5 0-15,6-1 0,5-1 0,2 1 16</inkml:trace>
  <inkml:trace contextRef="#ctx0" brushRef="#br0" timeOffset="193693.2356">25660 4205 0,'0'0'0,"0"0"16,0 0-16,0 0 0,0 0 0,0 0 16,28 2-16,-28-2 0,0 0 15,32 2-15,-32-2 0,33 2 16,-13-1-16,2-1 0,3 1 16,1 0-16,3-2 0,13 1 15,3-1-15,-1 1 0,0 1 16,18-3-16,5-2 0,0 0 15,1 1-15,18-3 0,4 0 16,9-1-16,-5 0 0,16 1 0,1 1 16,32 1-16,-21 1 0,2 0 15,0-1-15,-13 4 0,-9 1 0,13 2 16,7 0-16,-13 2 16,-9 1-16,4-1 0,1 0 15,-10-2-15,-7 0 0,9 2 16,6 2-16,-11-3 0,-9-1 0,-3 0 15,-2 1-15,-8 0 16,-6 1-16,-7-3 0,-4-1 0,-17-1 16,-10 0-16,-9 0 0</inkml:trace>
  <inkml:trace contextRef="#ctx0" brushRef="#br0" timeOffset="199821.4017">18980 7594 0,'0'0'0,"0"0"15,0 0-15,0 0 0,0 0 0,23 1 16,-23-1-16,21 4 0,-21-4 16,23 1-16,-10-1 0,1 0 15,-2 0-15,3 0 0,4 2 16,0 0-16,1-1 0,0-1 15,1-1-15,6 0 0,-1 1 0,2-1 16,2-1-16,-2 2 0,0 0 16,3 0-16,3 1 15,3-1-15,-2-1 0,1 1 16,4 0-16,-4 0 0,-3-1 0,6 1 16,3 3-16,3-3 0,-5-1 15,3 0-15,3 1 0,-5 0 16,-5 1-16,6 0 0,3 2 15,-4-2-15,-4 0 0,11-1 0,0-1 16,-5 2-16,-5 2 0,5-1 16,3 1-16,-5 2 0,-4-1 15,4-3-15,3-3 0,-4 0 16,-5 2-16,10 0 0,3 0 16,-11 1-16,-1 1 0,7-1 15,3 0-15,-9 2 0,0 1 0,10-4 16,4-4-1,-7 4-15,-4 4 0,5-4 0,4-4 16,-6 0-16,-3 0 0,5 1 0,4 0 16,-6 2-16,-5 0 0,8 2 15,3 1-15,-5 0 0,-4 0 16,5-2-16,4-3 0,-4 2 16,-1 1-16,23-2 0,-3 1 15,-27-1-15,-1 1 0,25 2 16,-3 1-16,-24 1 0,1 1 0,26 0 15,0-1-15,-25-3 0,-2-1 16,24 3-16,0 2 16,-9-1-16,-8 1 0,9 0 0,5 2 15,-7-9-15,-6-3 0,6 5 16,5 4-16,-6 2 0,-3 1 16,4-3-16,3-3 0,-4 1 15,-2 2-15,8-2 0,4-1 16,-7 1-16,-6 0 0,7 0 15,4 0-15,-10 4 0,-5 2 0,7-2 16,7-1-16,-5-5 0,-5-5 16,4 4-16,3 3 15,-5-1-15,-3-1 0,8 1 0,5 2 16,-7 1-16,-5 0 0,6-3 16,4-2-16,-8 1 0,-5 1 0,4 0 15,2 1 1,-4-1-16,-2-1 0,3 2 0,4-1 15,-7 3-15,-1 0 0,8-2 16,4-2-16,-4 0 0,-5-1 0,5 2 16,4 0-16,-9 3 0,-4-1 15,4-2-15,4 0 16,-4 0-16,-3 0 0,6 1 0,5 2 16,-4-2-16,-3-1 0,3 0 15,1 0-15,-6-1 0,-2-2 0,5 3 16,5 1-16,-6 2 15,-2-1-15,3 0 0,2-1 16,-5-2-16,-6-2 0,6 2 0,4 0 16,-5-1-16,-1 1 0,6 2 15,5 1-15,-24-1 0,0 0 16,24-1-16,0 0 0,-23-1 16,1 0-16,24 1 0,2 1 15,-26-1-15,-1-1 0,25-1 16,0 1-16,-24 0 0,-1-1 15,13 0-15,6 0 0,-12 0 16,-3 1-16,6 0 0,5 1 16,-4-2-16,-4 0 0,5 2 0,3 1 15,-4-2-15,-3-1 0,5-1 16,3 0-16,-3 2 0,-4 3 16,6-4-16,3-2 15,-5 1-15,-4 2 0,6-2 0,4 0 16,-6 0-16,-5 1 0,7 0 15,3 1-15,-5 1 0,-4-1 0,6-1 16,3-2-16,-5 1 0,-6 2 16,6 0-16,3 0 15,-4-2-15,-3-2 0,5 4 0,3 1 16,-4-1-16,-2-1 0,4 2 16,3 2-16,-4-2 0,-4 0 0,8 0 15,2-2-15,-6 3 16,-5 1-16,6-2 0,3-1 15,-6 1-15,-2 0 0,4 4 32,4 2-32,-3-6 0,-3-3 0,3 4 0,3 2 0,-3-1 0,-2 1 15,5-3-15,4-1 0,-5 2 16,-4-1-16,23 0 0,-4-1 16,-26 2-16,0 0 0,18 1 15,-3-1-15,-24-2 0,0-2 0,1 2 16,1 1-16,-4-3 15,-3 0-15,-3 4 0,0 2 16,-5-1-16,-1-2 0,-5-2 16,-3 2-16,-1-1 0,-2 1 0,2-1 15</inkml:trace>
  <inkml:trace contextRef="#ctx0" brushRef="#br0" timeOffset="203201.3465">2559 8271 0,'0'0'16,"0"0"-16,0 0 0,0 0 0,24-3 16,-24 3-16,22 2 0,-22-2 15,25-2-15,-9 2 0,-1 2 16,3-2-16,0 0 0,1 0 15,3 0-15,0 0 0,1 0 16,7 0-16,0 0 0,1 0 0,0 0 16,1 0-16,2-2 15,6 2-15,-1 0 0,2-1 0,0 1 16,-1 0-16,-3 0 0,2 0 16,2 1-16,5 1 0,-4 1 15,2-1-15,2 0 0,-4-1 16,-1 2-16,1-3 0,4 0 15,-4 1-15,0 1 0,10 0 0,-2-1 16,-2 0-16,-4 1 0,3 0 16,2-1-16,-2-1 0,0 0 15,-2 0-15,1-1 16,-3 1-16,-2 2 0,8 0 16,3 1-16,-5-2 0,-3 1 0,1-2 15,4-1-15,-7 0 0,-1 0 16,3 0-16,3 2 0,-6 0 15,-5 2-15,3-3 0,4-3 16,-3 3-16,-4 0 0,4 0 16,4-2-16,-5 1 0,-1 2 0,3-1 15,2-1-15,-3 1 0,-3-1 16,4-1-16,2 0 0,-4 2 16,-2 1-16,3-5 0,5-1 15,-5 4-15,-4 2 0,5-3 16,2-3-16,-3 2 0,-3 1 0,5-2 15,2 0-15,-3 1 0,-2 3 16,2-4-16,5 0 16,-8 0-16,-3 2 0,6-2 0,4 1 15,-6 0-15,-3 1 0,3 0 16,5 0-16,-5 1 0,-3 0 16,3-1-16,4 0 0,-4-2 15,-2 0-15,5-3 0,3 0 16,-4 2-16,-5 3 0,4-1 15,3 2-15,-5 0 0,-2 0 0,1 0 16,4 0-16,-7 1 16,-2 0-16,9 0 0,0 0 15,-6 1-15,-2 0 0,5 1 16,1 2-16,-6-4 0,0-3 0,3 2 16,-2-2-16,1 2 0,-1 1 15,1 0-15,2 0 0,-4 1 16,-1-1-16,2 1 0,4 0 15,-4-1-15,-1 0 0,2 0 16,4 0-16,-5 1 0,-2 0 0,3-1 16,4 0-16,-4 0 0,-2 2 15,3-1-15,3 0 16,-3 0-16,-1 0 0,4 0 0,1-1 16,-2 1-16,-2 0 0,1-1 15,3-1-15,-3 1 0,1 2 0,2-1 16,1-2-16,-3 2 0,-4 2 15,3-3 17,1 0-32,0-1 0,-1-2 0,2 3 0,0 1 0,0 1 0,0 0 0,-1-2 15,2-2-15,-2 0 0,0 1 16,2 0-16,1 0 0,-2 1 16,-3 0-16,3 1 0,1 0 15,-3 1-15,-2 0 0,3 0 16,2-1-16,-2 0 0,-3-1 0,5-2 15,2-4-15,-3 3 16,-3 3-16,3 0 0,1 2 16,-1-3-16,-2 0 0,4 0 15,2 0-15,-3 1 0,-3 0 0,10 1 16,0 0-16,-8-1 0,-3-2 16,8 2-16,1 0 0,-9 0 15,-2-2-15,9 1 0,2-2 16,-9 1-16,0 1 0,7 0 15,2 0-15,-8 2 0,0 0 0,6-2 16,1-1-16,-6-1 0,1 1 16,5 0-16,-1-1 15,-4 1-15,-3 0 0,3 0 0,3 0 16,-5 1-16,-2 1 0,4-2 16,2 0-16,-9 2 0,-1 0 0,5-1 15,1 0-15,-7 0 16,0 0-16,1 0 0,2-1 15,-1 2-15,-1 2 0,-1-1 16,-1 1-16,2-1 0,0-2 0,0 0 16,0 1-16,-3 0 0,-1 1 15,2-1-15,1-1 16,-1 1-16,-2-1 0,-1 2 0,2 2 16,-6-3-16,0-2 0,1 0 15,1 1-15,-4-1 0,-2-2 16,-3 0-16,-1-1 0,-3 4 15,-1 1-15,-3-1 0,-2 0 16,0 1-16,-2 1 0,-3-1 16,-3-1-16,1 1 0,-1 0 0,3 0 15</inkml:trace>
  <inkml:trace contextRef="#ctx0" brushRef="#br0" timeOffset="204493.9492">13785 7607 0,'0'0'16,"0"0"-16,0 0 0,0 0 0,0 0 15,-3-23-15,3 23 0,0 0 16,-3-20-16,3 20 0,-6-16 15,3 10-15,-1 0 0,0-2 16,-2 0-16,0-1 0,-1 2 0,-2 0 16,-1-1-16,-1 0 0,-1 0 15,-1 2-15,-2-1 16,-2 0-16,-2 0 0,-8 0 0,-3 1 16,0 3-16,2 1 0,-5 2 15,-4 1-15,1 3 0,-1 2 0,-9 4 16,-2 2-16,2-1 0,3 0 15,-7 6-15,0 5 16,6-1-16,2 0 0,-6 5 0,0 4 16,8-5-16,5 0 0,0 5 15,-1 2-15,5-1 16,3-5-16,4 7 0,2 6 0,4-8 16,5-4-16,-1 5 0,1 0 15,6-7-15,1-1 0,5 6 16,3 1-16,3-7 0,2-1 0,6 0 15,1 3-15,5-5 0,2-2 16,5-1-16,5-1 16,0-2-16,0-1 0,8-1 15,8-1-15,-3-1 0,-1-1 0,5 1 16,5-1-16,-2-1 0,-3-2 16,13 2-16,4 1 0,-9-8 15,-7-2-15,27-1 0,-3-2 16,-30 6-16,-4 2 0,24-4 15,1-4-15,-9-1 0,-5 0 0,2-2 16,1-3-16,-7 1 0,-5 0 16,0-2-16,0-2 0,-1-1 15,-2 1-15,0-4 0,1 0 16,-7 1-16,-5 3 0,1-6 16,-1-4-16,-12 9 0,-1 1 0,3-6 15,0-2-15,0 0 16,-2 1-16,1-3 0,-2-1 15,-3 1-15,-2-1 0,-3 0 16,0-1-16,-2 5 0,0-1 16,-1-5-16,-1-4 0,-2 8 15,-1 4-15,0-5 0,0-5 16,-1 7-16,-2 1 0,-2 0 16,-3-3-16,-1 2 0,-1-1 0,-4 0 15,-4 0-15,1 2 0,1 2 0,-4-1 16,-4 1-16,-1-1 15,-2 1-15,-3 2 0,-2 3 16,0-1-16,0 1 0,-1-2 16,-1-1-16,-3 2 0,0 4 0,-8-2 15,2 1-15,1 3 0,0 1 16,3 2-16,-1 0 0,1 1 16,2 2-16,0 1 0,2 0 15,2 1-15,2 0 0,-2 3 16,-1-1-16,7 3 0,2-1 0,0 0 15,-1-2-15,4 0 16,2 2-16,2 1 0,2 2 16,5-3-16,1 1 0,2-2 15,2 0-15,2-1 0,-1-1 0,3 0 16,1-1-16,-1 1 0,1-1 16,2-1-16,-2 2 0,2-2 15,-1 4-15,1-4 0,0 2 16,0-2-16,0 0 0,0 0 15,0 0-15,0 3 0,0-3 16,0 0-16,0 0 0,0 0 0,0 0 16,0 0-16,0 0 15,0 2-15,0-2 0,0 0 16,-2 5-16,-2-1 0,0-2 0,1 0 16,-1 0-16,1-1 0</inkml:trace>
  <inkml:trace contextRef="#ctx0" brushRef="#br0" timeOffset="209493.9285">21372 8727 0,'0'0'0,"0"0"0,0 0 16,0 0-16,0 0 0,-26-6 15,26 6-15,-21-7 0,21 7 0,-25-8 16,10 5-16,0-1 0,-2 1 16,-4 1-16,-3 1 0,1 0 15,0-1-15,-11 2 0,-4 1 16,3 0-16,1 1 0,-13 0 16,-2 0-16,3 0 0,5 1 0,-13 2 15,-3 3-15,7-3 0,3 0 16,-2 2-16,-4 2 15,3 1-15,3 1 0,-12 5 0,-1 2 16,6-2-16,5-3 0,-8 8 16,1 3-16,7-2 0,6-1 15,-3 2-15,-3 2 16,6 1-16,5-1 0,-13 17 0,9 0 16,16-17-16,0-2 0,-3 8 15,5-6-15,16-9 0,1 3 0,4 0 16,2 0-16,1 3 0,1 2 15,4-5-15,4-2 16,3 2-16,4-1 0,1 1 16,3 1-16,0-3 0,0-1 0,5 0 15,5 0-15,-4-4 0,3 0 16,10 3-16,2-1 0,0 1 16,-1-1-16,5 0 0,5 0 15,0-5-15,2-5 0,3 2 16,2 0-16,-1 0 0,-1-1 0,11 0 15,1 0-15,-2-1 0,-2 0 16,6-3-16,2-1 0,26-1 16,-11 0-16,-2-3 0,-1-2 15,-5 2-15,-3 2 0,1-2 16,1 0-16,-4 1 0,-4 0 0,2-5 16,1-2-16,-6-5 15,-2-4-15,1 10 0,0 5 16,-5-2-16,-2-3 0,-5-3 0,-3-3 15,-5 2-15,-6 2 0,2-3 16,0 1-16,-5-3 0,-2-2 16,-6-1-16,-5-2 15,-1 0-15,-1-1 0,-1 3 16,-2 2-16,-10-4 0,-4-1 0,-4 6 16,-1-6-16,-3 3 0,-1 1 15,-1-6-15,1-5 0,-4 7 16,-2 4-16,-3-2 0,-3 0 15,-1-2-15,1-1 0,-6 0 16,-6 2-16,-1-1 0,0 1 0,-3 0 16,-3-2-16,0 3 0,-1 2 15,-7-1-15,-6 1 0,0 0 16,-1 0-16,-10 1 0,1 3 16,0-1-16,2 1 0,-4 1 15,-1 2-15,2-1 0,1-3 0,-28 3 16,7 5-16,9 4 0,4 2 15,3 1-15,2 2 0,9-2 16,8 0-16,0 1 16,1-1-16,9 1 0,7 1 0,4 1 15,4-1-15,3 1 0,1 1 16,8-1-16,-1 0 0,1 1 16,3-1-16,1-1 0,2 1 15,1-3-15,1-2 0,1 2 0,0 0 16,0 2-16,0-2 0,0 3 15,0-3-15,0 0 0,-2 0 16,2 0-16,0-4 16,0 4-16,0 0 0,0 0 0,0 4 15,0-4-15,-1 2 0,1-2 16,-3 0-16,0 0 0,-1 2 16,0 0-16,1-1 0,1 1 15</inkml:trace>
  <inkml:trace contextRef="#ctx0" brushRef="#br0" timeOffset="211810.5401">4517 9980 0,'0'0'0,"0"0"0,0 0 16,0 0-16,-25-2 0,25 2 16,-23 0-16,23 0 0,-31 1 0,13 2 15,-2 1-15,-2 1 0,1 0 16,-9 5-16,-2 1 0,-1 0 16,0 2-16,-8 4 0,0 1 15,3-1-15,0 0 0,3 6 16,-1 2-16,4-3 0,2-2 0,-4 9 15,2 2-15,4 1 0,5-2 16,2-1-16,5-2 16,1-2-16,4-2 0,2 9 0,5 3 15,2-13-15,2-4 0,3 4 16,6 2-16,4-1 0,-1-1 0,8-2 16,4 0-16,2-3 15,0-2-15,9 0 0,8 0 16,-2-3-16,1-1 0,18 2 0,7 1 15,-4-4-15,-3 1 0,18-3 16,4-3-16,-8 2 16,-6 2-16,43 0 0,-4-2 15,-11-2-15,-10-2 0,-2-1 16,1 1-16,-12 5 0,-10 1 0,6-3 16,4-3-16,-3-6 0,-4-4 15,4-1-15,6-1 0,-7 5 16,-10 0-16,5 1 0,0 0 15,-4-5-15,-5-3 0,-3-6 16,-7-2-16,-9 1 0,-5 1 0,-1-1 16,-1-2-16,-7-1 0,-8 0 15,-2-5-15,-2-4 0,-2 3 16,-4 1-16,-5-4 0,-2-2 16,-6 0-16,-1-1 0,-1 11 15,0-4-15,-2 3 0,-2 0 0,-5-3 16,-5-3-16,1 1 0,1 0 15,-9 0-15,-2 0 16,-4 2-16,3 3 0,-10 2 0,-4 0 16,4 3-16,0 2 0,-10-1 15,-8 0-15,1 4 0,2 4 16,-41 0-16,-3 6 0,13-4 0,6-1 16,-8 8-16,-8 7 15,6 3-15,5 4 0,-17 0 16,-10-2-16,8 3 0,3 3 0,-10 5 15,-6 3-15,8-2 16,7-1-16,33-7 0,24-5 16,16-3-16</inkml:trace>
  <inkml:trace contextRef="#ctx0" brushRef="#br0" timeOffset="216343.7741">16034 8175 0,'0'0'0,"0"0"0,0 0 0,0 0 0,0 0 16,0 0-16,0 0 16,0 0-16,0 0 0,28-5 15,-28 5-15,0 0 0,28 0 0,-28 0 16,27-2-16,-13 2 0,2-1 15,3 1-15,5-2 16,-1 1-16,-1-2 0,10 0 16,4 1-16,-1-1 0,0 1 0,3-2 15,5-1-15,6-1 0,-4 1 16,3 3-16,3 1 0,5-1 16,-4 0-16,2-2 0,2-2 15,-4 4-15,-4 3 0,12 2 16,3 1-16,-8-3 0,-5-1 0,9 2 15,2-1-15,-7 1 0,-5 0 16,6-2-16,3-3 0,-5 3 16,-3 0-16,29 1 0,-2 1 15,-34-2-15,0 1 0,30 0 16,-1 0-16,-14 1 0,-6 0 0,6-2 16,6-2-16,-9 3 0,-6 4 15,7-3-15,7-1 16,-6-2-16,-4-2 0,6 1 0,2 2 15,-7 3-15,-5 0 0,6-2 16,6-2-16,-6 3 0,-3 1 0,5-1 16,4-2-16,-7 0 15,-6 0-15,12 0 0,7 0 16,-11 0-16,-6 0 0,7 0 16,5 0-16,-5 1 0,-2 1 15,8 0-15,4 2 0,-9 1 16,-9 0-16,10-2 0,3-2 15,-3 3-15,-4 1 0,8-4 16,5-1-16,-7 0 0,-7 0 0,10 0 16,6 0-16,-7 1 0,-4-1 15,7 2-15,4-1 0,-11-1 16,-8 0-16,14 2 0,8 0 16,-9 3-16,-6-2 0,6-1 15,5 0-15,-9 5 0,-7 2 0,6-5 16,5-4-16,-12 2 0,-9-1 15,-1 1-15,-1 1 0,-10 0 16,-5 2-16,-5 0 0,-4 2 16,-8-2-16,-7-2 0,-11-5 15,-10-4-15,7 2 0,3 2 0,3 0 16</inkml:trace>
  <inkml:trace contextRef="#ctx0" brushRef="#br0" timeOffset="221660.591">18089 7561 0,'0'0'0,"0"0"0,0 0 16,0 0-16,0 0 0,0 0 0,-27-11 15,27 11-15,0 0 0,-32-1 16,17 1-16,0 1 0,-2 2 16,-3 0-16,0 2 0,-4 2 15,0 1-15,-9 2 0,-1 2 16,1 1-16,2 2 0,-1 2 15,-1 3-15,-2 4 0,4-1 0,2 3 16,4-1-16,3 3 0,3 0 16,1 7-16,4-1 0,3-2 15,3-3-15,6 2 0,4 2 16,5-2-16,4-1 0,9 0 16,6-1-16,3-3 0,2-4 0,7-3 15,7-2-15,12 1 16,1-2-16,8-4 0,6-2 15,-4-4-15,-2-2 0,17-2 16,3 0-16,3-3 0,-7-2 0,25-5 16,-8 1-16,-16-2 0,-13-1 15,0-1-15,-1 0 0,-8-4 16,-5-3-16,-8-5 0,-7-4 16,-4 5-16,-5 5 0,-4-8 15,-2-5-15,-9-1 0,-5-3 16,-6 0-16,-3-2 0,-4 2 15,-2 2-15,-8-5 0,-4-2 16,-6 4-16,-4 1 0,-8 0 0,-4 0 16,9 16-16,-6-1 0,-35-15 15,-7 0-15,7 14 0,5 8 16,-15 4-16,-10 6 0,4 1 16,4 2-16,-9 7 0,-7 4 15,7 2-15,7 3 0,-10 6 16,-4 6-16,30-9 0,21-7 0,15-3 15</inkml:trace>
  <inkml:trace contextRef="#ctx0" brushRef="#br0" timeOffset="222694.5698">25256 6486 0,'0'0'0,"0"0"0,0 0 16,0 0-16,0 0 0,-15-14 15,15 14-15,-20-5 0,20 5 0,-30-3 16,10 5-16,-1 2 16,-2-1-16,-1 2 0,0 3 15,-6 3-15,2 1 0,3 0 16,2 2-16,3 0 0,2-1 0,5 5 15,7 2-15,5-2 0,5 0 16,8 0-16,7 0 16,2-3-16,1 0 0,1-2 0,2 0 15,-3-1-15,-1-1 0,0 2 16,-2 1-16,-8-6 0,-3 1 0,-5-2 16,-4 1-16,-3-1 15,-3 0-15,-3-1 0,-2 1 0,-5-2 16,-1-3-16,-1 1 15,-3-1-15,0 1 0,3-1 0,1-2 16,3 0-16,2-1 0,2 1 16,2-1-16</inkml:trace>
  <inkml:trace contextRef="#ctx0" brushRef="#br0" timeOffset="222977.9287">25673 6403 0,'0'0'0,"0"0"15,0 0-15,0 0 0,-19 22 0,19-22 16,-25 30-16,8-11 0,-1 3 16,-3 3-16,-4 3 0,-3 8 15,0-4-15,-2 6 0,4-3 16,6-6-16,6-5 0,6-3 0,6-1 15,4-6-15,5-3 0,5-6 16,5-3-16,3-1 0,2-2 16,0-5-16,2-3 0,-2-4 15,-1-1-15,-5 2 0,-3 2 16,-2 3-16</inkml:trace>
  <inkml:trace contextRef="#ctx0" brushRef="#br0" timeOffset="223144.1833">25398 6606 0,'0'0'0,"0"0"0,0 0 0,30-3 16,-13 0-16,3 1 16,3 0-16,2 1 0,3-2 0,8 0 15,0 0-15,-1-1 0,-2 2 0,0 0 16,-6 0-16,-5 1 0</inkml:trace>
  <inkml:trace contextRef="#ctx0" brushRef="#br0" timeOffset="223516.3929">25992 6581 0,'0'0'0,"0"0"15,0 0-15,0 0 0,-21 14 0,21-14 0,-22 19 16,8-7-16,1 0 0,0 3 16,-1-1-16,3 2 0,1-2 0,3 4 15,5 1-15,4-4 16,2-2-16,9-5 0,6-4 16,3-1-16,3-3 0,3-3 15,4-3-15,6-2 0,-3 1 0,-3-3 16,-1-1-16,-5-1 0,-2-1 15,-3-6-15,-7-2 0,-6 1 16,-5 0-16,-8 1 0,-4 1 16,-4 5-16,-2 3 0,-9 0 15,-5 1-15,5 4 0,-2 3 0,-6 3 16,-2 2 0,7 0-16,4 1 0,5 4 0,4 3 15,4 2-15,4-2 0,2-2 16,0-2-16,1-1 0</inkml:trace>
  <inkml:trace contextRef="#ctx0" brushRef="#br0" timeOffset="223911.2887">26503 6420 0,'0'0'0,"0"0"15,0 0-15,0 0 0,-9 23 0,9-23 16,-13 29-16,4-10 0,-2 3 16,0 4-16,-1 0 0,0 1 15,1-1-15,-2 5 0,1-4 16,1-3-16,1-4 0,-1 0 16,1-4-16,3-7 0,3-1 15,0-4-15,2-4 0,1-5 0,1-2 16,2-2-16,2-4 15,0-1-15,3-2 0,1-5 0,3-4 16,0 2-16,1-1 0,3-1 16,1 2-16,1 3 0,-2 3 15,2 2-15,0 3 16,-3 1-16,-1 4 0,1 2 0,2 3 16,-2 2-16,1 1 0,0 4 15,1 1-15,-3 0 0,-2 0 0,-1 1 16,-1-1-16,-1-1 0,-1-1 15,-2-1-15</inkml:trace>
  <inkml:trace contextRef="#ctx0" brushRef="#br0" timeOffset="224361.2359">26676 6615 0,'0'0'0,"0"0"0,0 0 0,0 0 16,0 0-16,22 16 0,-22-16 15,18 9-15,-18-9 0,25 7 16,-7-5-16,-2-1 0,1-2 16,2-1-16,1 0 0,-2-1 0,1-1 15,3-2-15,-1 1 16,-2-3-16,-3-1 0,-1-1 15,-3 0-15,-3 0 0,-2 1 0,-2-2 16,-4 0-16,-1 1 16,-2 0-16,-5 2 0,-4 2 15,-1 1-15,-1 1 0,-2 2 0,1 2 16,-1 2-16,-1 3 0,-2 2 16,0 4-16,0 0 0,2 2 0,-2 6 15,2 2-15,4 0 0,4-1 16,3 0-16,4-2 15,3-1-15,3-2 0,7-1 16,5-3-16,2 0 0,1-2 0,6-4 16,6-1-16,-3-3 0,-2-1 15,3-3-15,4-2 0,-5-2 16,-2-1-16,-2 0 0,-5 3 16,-5 0-16</inkml:trace>
  <inkml:trace contextRef="#ctx0" brushRef="#br0" timeOffset="224777.3835">27355 6479 0,'0'0'0,"0"0"15,0 0-15,0 0 0,0 0 0,0 0 16,-16 29-16,16-29 0,-17 26 16,7-8-16,-1 2 15,0 1-15,1-1 0,-1 3 0,1-2 16,3-1-16,1-2 0,6-3 15,4-2-15,1-2 0,3-2 16,4-3-16,4-4 0,1-2 16,-1-2-16,4-5 0,2-3 15,0-1-15,0 0 0,3-11 16,-2-3-16,-3 1 0,-4 2 0,-2 2 16,-3 3-16,-2 0 0,0 2 15,-3 2-15,-4 3 16,0 3-16,2 1 0,-4 6 0,-3 5 15,0 0-15,0 4 0,-3 8 16,0 9-16,-2-1 0,-1 1 0,-2 9 16,1 2-16,1-2 15,2-2-15,-1 3 0,2-2 16,0-4-16,-1-3 0,-2-6 16,-2-3-16,-1-5 15,-2-2-15,-7-3 0,-8-1 16,0-3-16,2-3 0,0 1 0,7-1 15,4 0-15</inkml:trace>
  <inkml:trace contextRef="#ctx0" brushRef="#br0" timeOffset="233661.7006">28278 6567 0,'0'0'0,"0"0"16,0 0-16,0 0 0,0 0 15,0 0-15,0 0 16,0 0-16,0 0 0,-19 23 0,19-23 16,-12 28-16,12-28 0,-17 35 15,6-11-15,0 2 0,-2 0 0,-4 14 16,-2 4-16,1-3 16,2-5-16,-3 9 0,2-2 15,2-9-15,4-6 0,2-4 16,2-6-16,2-6 0,3-6 15,0 0-15,1-2 0,0 0 0</inkml:trace>
  <inkml:trace contextRef="#ctx0" brushRef="#br0" timeOffset="233944.6699">28323 6462 0,'0'0'0,"0"0"15,18 0-15,-6 1 0,2 1 0,3 1 16,1 1-16,5 3 0,1 2 16,0 2-16,1 3 0,-3 2 15,-3 0-15,-2 1 0,-2 2 16,-2-1-16,-2 0 0,-5 2 16,-4-1-16,-6 0 0,-5 0 15,-5 0-15,-5-2 0,-3 0 16,-3 0-16,-4-2 0,-3-3 15,0 1-15,0-1 0,0-3 0,1-3 16,-1-2-16,5-3 0,6 0 16,4-1-16,4 1 0</inkml:trace>
  <inkml:trace contextRef="#ctx0" brushRef="#br0" timeOffset="234294.7897">28824 6493 0,'0'0'0,"0"0"0,0 0 15,-5 29-15,5-29 0,-9 28 0,0-7 16,-2 0-16,-1 3 0,-5 5 16,2 0-16,0-4 0,2-3 0,0 0 15,2-5-15,3-6 0,1-1 16,2-5-16,-1-1 15,2-3-15,1 0 0,2-6 0,2-5 16,2-2-16,3-1 0,2-4 16,3-3-16,4 0 0,0 0 15,1 2-15,-1 0 0,3 1 16,-3 3-16,2 2 0,0 2 16,-1 3-16,-2 3 0,1 4 15,2 3-15,-5 1 0,0 2 0,-1 2 16,0 0-16,-1 1 0,0-1 15,-2 0-15,-2-1 0,0-3 16</inkml:trace>
  <inkml:trace contextRef="#ctx0" brushRef="#br0" timeOffset="234528.6775">29255 6570 0,'0'0'15,"0"0"-15,0 0 0,0 0 0,0 0 16,-14 30-16,14-30 0,-18 33 16,8-16-16,0 0 0,1 2 15,0-1-15,2 0 0,-2 2 16,1-1-16,3-5 0,0-3 16,2-2-16,1-3 0,1-3 0,1-3 15,-3 0-15,2-4 16,1 0-16,0 0 0,0 2 0</inkml:trace>
  <inkml:trace contextRef="#ctx0" brushRef="#br0" timeOffset="234678.5031">29278 6429 0,'0'0'0,"0"0"0,0 0 15,0 0-15,22 14 0,-22-14 16,20 16-16,-9-9 0,1 1 0,0 0 15,-1-1-15,-1-1 0,-1-1 16,-1-1-16</inkml:trace>
  <inkml:trace contextRef="#ctx0" brushRef="#br0" timeOffset="237578.6939">29660 6522 0,'0'0'0,"0"0"0,0 0 16,0 0-16,0 0 0,0 0 15,0 0-15,0 0 0,0 0 0,0 0 16,0 0-16,-29-7 0,29 7 16,-22 12-16,22-12 15,-29 14-15,13-4 0,-2 3 0,-1 1 16,0 3-16,0-1 0,-5 7 16,4 0-16,2-2 0,2 0 0,5-2 15,5-1-15,3-1 16,3-1-16,5-1 0,6-3 15,3-2-15,4-3 0,3-2 16,4-2-16,6-2 0,0-2 0,1-2 16,0-4-16,-6 3 0,-3 0 15,-6 0-15</inkml:trace>
  <inkml:trace contextRef="#ctx0" brushRef="#br0" timeOffset="238012.3357">29858 6541 0,'0'0'0,"0"0"16,0 0-16,0 0 0,-13 20 0,13-20 15,-13 23-15,13-23 0,-13 33 16,8-16-16,-1 1 0,2 0 16,1-2-16,0 0 0,3-4 15,3-1-15,1-1 0,4-2 16,3-2-16,2-3 0,2-2 0,6-3 15,0-2-15,0-2 0,0-3 16,0-1-16,0-2 0,-3-3 16,-3-1-16,0 2 0,-3 1 15,-1-1-15,-2 3 0,-2 1 16,-1 1-16,-2 3 0,-1 1 16,0 3-16,-3 2 0,0 2 15,-4 5-15,-1 7 0,-2 6 16,0 2-16,-2 4 0,0 2 0,1 1 15,-1 6-15,2-3 0,-1-3 16,0-3-16,-1-4 0,1-2 16,-2-2-16,0-3 0,-4-3 15,-1-3-15,-5-3 0,-4-3 16,1 0-16,1-2 0,0-4 16,0-1-16,2-6 0,2-3 15,4 3-15,2 1 0,2 2 0</inkml:trace>
  <inkml:trace contextRef="#ctx0" brushRef="#br0" timeOffset="238283.211">30470 6348 0,'0'0'0,"0"0"0,0 0 16,0 0-16,0 0 0,0 0 0,-13 29 16,13-29-16,-18 33 0,4-9 15,-5 5-15,0 4 0,-1 3 0,-8 14 16,-3 4-16,-3 3 16,4-6-16,-1 4 0,4-5 15,4-9-15,5-8 0,-2-2 0,2-5 16,6-9-16,3-4 0,3-2 15,0-3-15,3-1 0</inkml:trace>
  <inkml:trace contextRef="#ctx0" brushRef="#br0" timeOffset="238545.1268">30560 6570 0,'0'0'0,"0"0"16,0 0-16,-4 28 0,4-28 0,-11 36 16,2-9-16,-1 2 15,-1 0-15,-4 14 0,-2 3 16,-3 5-16,0-5 16,1-5-16,0-3 0,2-7 0,2-6 0,-2 0 15,3-5-15,1-6 0,2-5 16,3-6-16,1-4 0,2 1 15,0-1-15,2 1 0</inkml:trace>
  <inkml:trace contextRef="#ctx0" brushRef="#br0" timeOffset="238794.8718">30515 6532 0,'0'0'0,"0"0"15,20-2-15,-7 1 0,3 2 0,1 1 16,3 2-16,0 1 0,0 0 15,4 3-15,-1 3 0,-2 1 16,-2 0-16,-4 1 0,-2 0 16,-4-1-16,-3-2 0,-5 2 15,-3 0-15,-4 1 0,-2-1 0,-5 1 16,-6 0-16,0-3 16,-2-1-16,-1 1 0,-1 1 15,-6 1-15,1-2 0,4-3 16,2-2-16,7-4 0,5-2 0,2 0 15,1 0-15,3 1 0</inkml:trace>
  <inkml:trace contextRef="#ctx0" brushRef="#br0" timeOffset="239128.1648">30979 6455 0,'0'0'0,"0"0"0,0 0 16,0 0-16,-2 26 0,2-26 0,-7 36 15,2-14-15,-2 1 0,0 2 16,-2 2-16,-2 4 0,0-1 16,1-4-16,1-3 0,0-4 15,1-3-15,2-3 0,0-3 16,2-2-16,1-3 0,0-4 16,3-4-16,1-3 0,3-3 0,1-4 15,3-2-15,0-3 16,0-2-16,2 0 0,3-1 15,-2 2-15,0 1 0,3 1 0,0 6 16,1 2-16,-2 1 0,-2 5 16,0-1-16,-1 2 0,-1 1 15,1 3-15,1 3 0,-2-1 16,0 2-16,1 0 0,2 1 16,-2 0-16,-1-2 0,-2 0 0</inkml:trace>
  <inkml:trace contextRef="#ctx0" brushRef="#br0" timeOffset="239344.7665">31326 6630 0,'0'0'0,"0"0"16,0 0-16,-4 24 0,4-24 0,-10 24 15,2-7-15,1 0 0,0 0 16,-2 4-16,2-4 0,0-3 15,1-3 1,3-3-16,1-4 0,2-4 0,-2-1 16,2-6-16,1-5 0,0 1 15,0 2-15,0 1 0</inkml:trace>
  <inkml:trace contextRef="#ctx0" brushRef="#br0" timeOffset="239480.1917">31323 6334 0,'0'0'0,"0"0"0,0 0 16,0 0-16,18 19 0,-18-19 16,17 18-16,-17-18 0,20 24 15,-9-10-15,1 1 0,2-1 16,0-1-16,-2-1 0,-1-2 16,-1-1-16</inkml:trace>
  <inkml:trace contextRef="#ctx0" brushRef="#br0" timeOffset="239730.4907">31744 6479 0,'0'0'0,"0"0"0,0 0 16,0 0-16,0 0 0,-24 7 16,24-7-16,-33 17 0,15-5 0,0 2 15,-1 0-15,-1 3 0,0 2 16,-2 5-16,2 1 0,5-3 15,4 0-15,3-4 0,5 1 16,4-1-16,4-2 0,3-3 16,2-2-16,2-1 0,1-2 15,3-1-15,1-1 0,0-2 16,-2-2-16,-1 0 0,-3 0 16,-3-1-16</inkml:trace>
  <inkml:trace contextRef="#ctx0" brushRef="#br0" timeOffset="240130.4031">31681 6674 0,'0'0'0,"0"0"15,0 0-15,0 0 0,0 0 16,0 0-16,26-2 0,-26 2 16,0 0-16,36 0 0,-36 0 15,33 2-15,-16-2 0,2-2 16,0 1-16,1-2 0,0 1 0,-1-1 15,0 0-15,-2-1 0,0-2 16,1-1-16,-1-1 0,-4-1 16,-2-2-16,-2 2 0,-3 3 15,-3-2-15,-3-2 0,-2 3 16,-3 1-16,-1-1 0,-3 2 0,-5 0 16,-2 0-16,0 4 0,-2 2 15,-1 3-15,-2 1 16,0 3-16,0 3 0,3 3 0,0 1 15,3 3-15,0 2 0,2 2 16,4-2-16,4 0 0,1 0 16,7-1-16,3-1 0,6-2 15,5-4-15,2-2 0,0-2 16,5-2-16,1-3 0,0-2 16,2-3-16,-3 0 0,-1-1 0,-4 1 15,-4 0-15,-3 0 0</inkml:trace>
  <inkml:trace contextRef="#ctx0" brushRef="#br0" timeOffset="240578.6722">32218 6481 0,'0'0'0,"0"0"0,0 0 16,0 0-16,0 0 0,0 0 15,-7 25-15,7-25 0,-10 25 0,10-25 16,-18 37-16,8-17 0,1 1 15,2 1-15,-1 0 0,2-3 16,2-2-16,1 4 0,2-3 16,2-3-16,1-2 0,4-4 15,5-1-15,1-3 0,-1-5 16,2-4-16,1-1 0,0-4 0,2-1 16,0-4-16,3-3 15,-2-1-15,-2-1 0,-1-2 0,0 2 16,-1-3-16,-1 1 0,-2 4 15,-1 4-15,-4 3 0,-1 2 16,-2 4-16,-1 2 0,-1 2 16,-1 1-16,0 10 0,-1 4 15,-3 6-15,-2 4 0,1 2 16,-1 0-16,1-2 0,0 1 0,1 3 16,0-2-16,1-3 0,-1-1 15,1-3-15,0-2 16,-3-3-16,-1-1 0,-3-2 0,-2-2 15,-5-2-15,-2-4 0,-7 0 16,-6-3-16,-1-4 0,-2-1 16,8 1-16,5 1 0,4-1 15</inkml:trace>
  <inkml:trace contextRef="#ctx0" brushRef="#br0" timeOffset="245562.5414">23172 8255 0,'0'0'15,"0"0"-15,0 0 0,0 0 0,0 0 16,0 0-16,0 0 16,0 0-16,9-21 0,-9 21 0,0 0 15,0 0-15,26-7 0,-26 7 16,0 0-16,28-2 0,-28 2 16,24 1-16,-11 0 0,1 0 15,2 2-15,2-2 0,4 0 16,0 0-16,2 0 0,9 0 15,2 0-15,-1 0 0,-1 0 0,4 0 16,2 1-16,8-2 0,-4 1 16,2-1-16,3 0 15,-1 2-15,-3 1 0,10-1 0,2-1 16,-3 1-16,-2-2 0,10 1 16,1 0-16,-6-1 0,-4-1 15,2 0-15,2-2 0,-5 2 16,-5 1-16,11-1 0,2 0 15,-5 1-15,-3 1 0,0-2 16,0 1-16,-1 0 0,-3 0 0,3-1 16,2-1-16,-4 0 0,0 2 15,0 1-15,1 3 0,-3-4 16,0-4-16,26 3 0,-3 1 16,-32-2-16,-2 1 0,26 1 15,-1 3-15,-25-3 0,0-3 0,23-2 16,0 0-16,-24 4 0,1 0 15,26 1-15,-3 1 16,-21-1-16,-1 2 0,23-2 16,2-2-16,-20 0 0,1 0 0,22 0 15,-1 4-15,-9 0 0,-6-1 16,6-4-16,5-4 0,-7 4 16,-2 3-16,1 0 0,1 0 15,-4-3-15,-1 0 0,5 0 16,3 1-16,-5 4 0,-4 2 15,3-2-15,2 0 0,-6-4 0,-3 1 16,4 0-16,2 0 16,-5 7-16,-3 4 0,8-6 0,4-3 15,-5 1-15,-6-2 0,4-1 16,3 0-16,0 1 0,-2 1 16,5 1-16,3 1 0,-5 0 15,-2-1-15,7 2 0,4-1 16,-4-2-16,-2-1 0,4 2 15,4 1-15,-3-1 0,-1-1 0,5-3 16,4-3-16,-8 3 0,-4 3 16,3 0-16,3-1 15,-5 1-15,-2 3 0,2 0 0,2 3 16,-4-7-16,-4-3 0,6-2 16,5-1-16,-9 5 0,-3 1 15,0 0-15,2-1 0,-8 1 16,-4 2-16,4-3 0,2 0 15,-6-1-15,-3 0 0,3 0 16,0 1-16,-6-3 0,-6-2 0,2 1 16,0-1-16,-12 3 0,0 0 15,3-2-15,1-3 0,-2 4 16,-1 2-16,-2 1 0,0 1 16,-2-2-16,-2 1 0,-1-1 15,-2 2-15,-2-1 0,0 0 16,-1-1-16,-1-2 0,0 2 15,-2 0-15,-1 2 0,0 4 16,-1-1-16,-2-2 0,1 0 0,2-1 16,-2 2-16</inkml:trace>
  <inkml:trace contextRef="#ctx0" brushRef="#br0" timeOffset="255379.3452">2088 8878 0,'0'0'16,"0"0"-16,0 0 0,0 0 0,0 0 15,0 0-15,0 0 0,0 0 16,0 0-16,0 0 0,0 0 16,0 0-16,0 0 0,0 0 15,24-3-15,-24 3 0,0 0 16,0 0-16,23 7 0,-23-7 16,0 0-16,30 5 0,-30-5 15,26 2-15,-13-1 0,0 0 16,2 0-16,2 0 0,1 0 0,0 1 15,2-2-15,0 0 0,-1 0 16,2 2-16,-1 0 0,7 1 16,2 0-16,-1 0 0,0-2 15,1 2-15,-3-2 0,3 0 16,2 1-16,-3-1 0,1 1 16,7 0-16,1 0 0,-3 0 15,-2-1-15,2 0 0,1 0 16,0 0-16,-1 1 0,-2-1 15,-3 1-15,5-1 0,-3-1 0,1-1 16,0 1-16,7-1 0,-1 1 16,-2-1-16,0-1 0,-2 0 15,-3 1-15,1 1 0,1 1 16,0-2-16,-3 0 0,2-1 16,1 1-16,-3-1 0,1 1 15,-2 1-15,-2 1 0,2-2 0,-3-1 16,4 1-16,2 1 15,-3 0-15,-4-1 0,4 1 0,2 1 16,-3 0-16,1 1 0,-4-1 16,1 1-16,-1-2 0,-3-2 15,3 1-15,3 1 0,-3-2 16,-1 0-16,1 1 0,-1 1 16,-4 1-16,-1-1 0,0 1 15,2-1-15,-1 0 0,-1 0 0,1 0 16,1 0-16,1 0 0,0 2 15,0-1-15,1 0 0,-1-1 16,-1-1-16,1 1 0,3-2 16,-2 2-16,-1 0 0,0 0 15,-1 2-15,0-2 0,-1-1 16,4 1-16,-1 0 0,1 1 16,-2 2-16,0-2 0,0 0 15,0-1-15,0-1 0,1 1 16,2-1-16,-2 1 0,-1 1 0,0-1 15,2 0-15,-2 0 0,4 0 16,-1 2-16,0 0 0,-2 0 16,-1-1-16,3-2 0,0-1 15,0 2-15,1 0 0,-3-1 16,1 0-16,-2 0 0,4-1 16,-1 2-16,0 0 0,1 0 15,-2-2-15,1 1 0,2 1 16,0 1-16,-1 1 0,0-2 15,-1-2-15,1 1 0,-1 0 0,2 0 16,0 1-16,0-1 0,-1 1 16,2-1-16,0 1 0,-1 0 15,0 0-15,0 0 0,-2 1 16,1-1-16,0-1 0,-1 1 16,4 1-16,-2-2 0,-1-1 0,-1 2 15,1 0-15,-1 0 16,1 0-16,2 1 0,-3 0 15,1 1-15,-1 0 0,0 1 0,2-1 16,-1-1-16,1 1 0,-2-2 16,-1-1-16,1 1 0,0 0 15,0 0-15,2 1 0,-4 1 16,1-1-16,-1-1 0,2 1 16,0-1-16,-3 1 0,3 0 15,-1-1-15,-2 1 0,-1 0 0,1-1 16,1 1-16,1-1 0,0 1 15,-1 0-15,0-1 0,-3 0 16,0 0-16,2 2 0,3-1 16,-2-2-16,0-2 0,-1 3 15,0 3-15,0-2 0,0-1 16,0 0-16,5 0 0,-3 1 16,-2 0-16,0 0 0,-2-1 15,1-1-15,0 0 0,1 1 16,1 1-16,-1 0 0,-2 0 15,0-1-15,1 0 0,-3 0 16,3-1-16,0 1 0,1 0 16,-2 0-16,-2 1 0,-1 0 0,0 1 15,1-2-15,-1 0 0,1 0 16,1 0-16,-4 0 0,3 0 16,-4 0-16,1 1 0,0 1 15,-1-2-15,2 1 0,0-1 16,1 1-16,-1 0 0,1-1 15,-2-1-15,-1 0 0,0 0 0,-2-1 16,-1 1-16,-1 0 0,-1 0 16,-2 0-16,1 0 0,-4 0 15,1 0-15,-2 0 0,-1 0 16,1 1-16,-1 0 0,1 1 16,-2-1-16,-1 0 0,2 0 0,-2 0 15,3-3-15,-3 3 0,2-2 16,-2 2-16,0 0 0,0 0 15,0 0-15,0 0 0,0 0 16,0 0-16,0 0 0,0 0 16,0 0-16,1-2 0,-1 2 15,0 0-15,0 0 0,0 0 16,0 0-16,-7-3 0,7 3 16,-9 2-16,9-2 0,-6 2 15</inkml:trace>
  <inkml:trace contextRef="#ctx0" brushRef="#br0" timeOffset="257379.3672">2037 8914 0,'0'0'15,"0"0"-15,0 0 0,0 0 0,0 0 16,0 0-16,25-3 0,-25 3 16,0 0-16,25 4 0,-25-4 15,29 2-15,-13 0 0,3 0 16,2-1-16,1-1 0,3 2 16,7-2-16,6 1 0,-3 0 15,2 0-15,4-1 0,1-1 16,7 1-16,-1 0 0,3 0 15,3 0-15,4-2 0,-2-1 16,4 1-16,0 0 0,-3 2 16,-5 1-16,13 2 0,4 1 15,-6-3-15,-2-1 0,9-1 0,0 0 16,-7 2-16,-4 0 0,4 0 16,4-1-16,5-1 0,-8 0 15,21 0-15,-9-1 0,-10 1 16,-7-1-16,2 1 0,2 1 15,-8-1-15,-2-1 0,1 1 0,2-2 16,-6 1-16,-2-1 0,2-1 16,1 0-16,-7-1 0,-5 1 15,5 0-15,4 0 0,-5 2 16,-7 1-16,5-2 0,2 0 16,-8 0-16,0-2 0,0-2 15,6-4-15,-16 5 0,0 0 0,1 4 16,2 2-16,-3-3 0,-1-5 15,2 0-15,3-2 16,-6 1-16,-2 1 0,1 0 0,0 1 16,-3-3-16,-1 0 0,-1 1 15,-1-1-15,-2-1 0,0 1 16,-4-1-16,-3-2 0,-2 1 16,0 0-16,-2-3 0,-1-2 15,-2 5-15,-2 1 0,1 0 16,1-2-16,-3-1 0,-3-1 0,0-2 15,-1-3-15,-3 2 0,0 1 16,-2 2-16,0 0 16,-1 0-16,0 2 0,-2-2 0,0-2 15,-4 0-15,-1 1 0,-5 1 16,-3 1-16,2 3 0,-2-1 16,-1 1-16,-1 0 0,0-1 15,1 2-15,-8-3 0,-5 4 16,4-2-16,1 2 0,-4 0 15,-3-1-15,3 3 0,2-1 0,-2 1 16,-4 0-16,5 1 0,-1-1 16,-7 2-16,-2 0 0,3-1 15,6 1-15,-4 3 0,1 0 16,2 0-16,3 0 0,-3 0 16,-4 2-16,4-2 0,3-1 0,-4 3 15,-4 1-15,5 2 16,1-1-16,-10 2 0,-2 0 15,6-2-15,3-1 0,-4 2 0,0 0 16,1 0-16,0-1 0,-1 2 16,0 0-16,1 2 15,3-3-15,-4 1 0,-4-2 0,6 2 16,3-2-16,-2 2 0,0 2 16,1-1-16,4-1 0,-4 1 15,-4-1-15,5 0 0,6-2 16,-6 1-16,-2 0 0,4 1 15,3 0-15,-3-1 0,0-1 16,2 2-16,2 4 0,-4-6 0,-1-4 16,3 5-16,4 5 0,-1-1 15,-1-4-15,-1 0 0,3 0 16,1 2-16,-1 1 0,3-2 16,3-1-16,-2 0 0,-1 1 15,8-1-15,0 0 0,-1 3 16,-3 1-16,3 0 0,2-1 0,2 3 15,1 3-15,-1-1 0,1 1 16,-2 1-16,-2-1 0,6-3 16,0 1-16,0 0 0,4 1 15,-2 2-15,4 0 0,0 2 16,4 3-16,1-2 0,2-2 0,2 2 16,4 1-16,1-4 15,2 2-15,2-1 0,0 2 16,4-1-16,-3-2 0,9 0 15,5 1-15,-3-1 0,4-1 0,1 1 16,2 0-16,1-1 16,2 0-16,1-1 0,0-1 15,2-2-15,0 1 0,7-1 0,-3 2 16,-3-2-16,-1-1 0,-3-2 16,-1-2-16,-6-1 0,-5 0 0,-3-1 15</inkml:trace>
  <inkml:trace contextRef="#ctx0" brushRef="#br0" timeOffset="305267.5442">9706 8851 0,'0'0'0,"0"0"0,0 0 16,0 0-16,0 0 0,0 0 0,0 0 15,0 0-15,0 0 0,28-10 16,-28 10-16,0 0 0,26 0 0,-26 0 16,24 0-16,-12 0 15,1 1-15,1-1 0,2-1 16,2 1-16,1-1 0,1 0 15,1 0-15,1-1 0,0 1 0,9 1 16,2 2-16,-3-1 0,-1-2 16,2 0-16,2 1 0,0-1 15,-1-1-15,9 2 0,0 2 16,-2-1-16,0-1 0,2 2 16,1 0-16,-3-2 0,0 0 0,7 0 15,2 0-15,-4 1 0,-2-1 16,2 0-16,2 0 15,-2-1-15,-2 0 0,10-1 0,2 1 16,-7 1-16,-4 1 0,4-1 16,1 0-16,-3 0 0,-2 1 15,4 1-15,1 2 0,-4-4 16,-2-3-16,9-2 0,1 0 16,-6 3-16,-3 2 0,2 0 15,3 0-15,-3 0 0,0 0 0,1-3 16,2 1-16,-3 0 0,-1-1 15,2 2-15,1 2 0,-3 1 16,-1 1-16,2-3 0,2-2 16,-3-1-16,-1 1 0,3 0 15,0 0-15,-3 1 0,-2 0 0,4 0 16,1 0-16,-3-1 16,-3 1-16,5-1 0,4 2 15,-6-1-15,-5 1 0,7-1 16,5 1-16,-6 1 0,-3 0 0,4-1 15,4-1-15,-6 0 0,-5 2 16,5 1-16,3 1 0,-5-1 16,-3-2-16,2 0 0,6 0 15,-4 0-15,-3 0 0,3-1 16,3 0-16,-5 1 0,-4 0 0,5 1 16,3 0-16,-3-2 15,-2 0-15,3 2 0,1 1 16,-5-1-16,-1 0 0,2 0 0,4 0 15,-4 1-15,-4-2 0,5 1 16,3 2-16,-6-2 0,-3-1 16,6 0-16,3 2 0,-4-2 15,-5-2-15,6 1 0,3 1 16,-5 0-16,-3-1 0,4 0 16,2 0-16,-8 1 0,-2 0 0,8-1 15,4 1-15,-8 0 0,-2 1 16,8-1-16,2 0 15,-9-1-15,-1 1 0,6 0 0,2-2 16,-7 1-16,-1 0 0,1 1 16,0 1-16,0-1 0,0-1 15,0 1-15,2 2 0,-4-2 16,-3-1-16,4 0 0,3 0 16,-3 2-16,-1 1 0,3-2 15,2-2-15,-2 2 0,-6 1 0,4-2 16,3 0-16,-4 1 0,-1 0 15,2-1-15,2 1 0,-4-1 16,-3 1-16,3 1 0,1 1 16,0-2-16,0 0 0,1 0 15,3 1-15,-4 2 0,-3-2 16,6 0-16,2 0 0,-5 0 16,-3-1-16,3 3 0,2 2 15,-7-4-15,1-2 0,6 1 0,0 1 16,-6 0-16,-3 1 0,6 3 15,0-1-15,-2-3 0,0-2 16,2 0-16,2 0 0,-4 4 16,-3 5-16,5-5 0,3-3 15,-3-1-15,-2-3 0,1 2 16,1 1-16,-3 2 0,0 1 16,-1-2-16,2 0 0,-1 0 15,-2 1-15,3 1 0,2 0 16,-4 0-16,0-4 0,0 5 0,2-1 15,-2 1-15,0 0 0,-1 0 16,2-2-16,-3 1 0,0 0 16,2 0-16,3-1 0,-3 1 15,-1 1-15,2-1 0,2 1 16,-1-2-16,0 0 0,-2 1 16,1 0-16,-2 2 0,1-1 0,1-2 15,3 0-15,-3-1 0,-4 1 16,2 1-16,2 1 15,0-1-15,-2 0 0,0 1 0,1-1 16,-2 0-16,1-1 0,2 1 16,3-1-16,-3 1 0,-4 0 15,2-1-15,2-1 0,0 0 16,-1 1-16,0-1 0,-1 0 16,-1 1-16,0 1 0,2-2 0,2-2 15,-3 2-15,-1 0 0,0 0 16,0 1-16,-4-1 0,0 0 15,5 0-15,-1 0 0,-6 1 16,-3 0-16,2 0 0,-1 0 16,1-2-16,-1-1 0,0 0 15,2 1-15,-1 1 0,-3-1 16,-2 1-16,-1-1 0,-2 1 16,-1 0-16,-2 0 0,-2-1 15,1 1-15,-1-1 0,0 1 0,-2 0 16,0 0-16</inkml:trace>
  <inkml:trace contextRef="#ctx0" brushRef="#br0" timeOffset="307448.9919">18151 8875 0,'0'0'0,"0"0"0,0 0 16,0 0-16,0 0 0,0 0 0,0 0 15,0 0-15,25-4 0,-25 4 16,0 0-16,31 1 0,-31-1 15,27 1-15,-12 0 0,4-1 16,1 1-16,3-2 0,2-1 16,3 1-16,1 1 0,11-1 15,2-1-15,0-1 0,1 1 16,12-1-16,1 2 0,-3-1 16,-3-1-16,12 1 0,0 1 15,-5 1-15,-6 1 0,11-1 0,-1 0 16,-5 0-16,-3 0 0,1 0 15,1 0-15,-4 1 16,-4 2-16,8-3 0,-1 0 0,-4-3 16,-4 2-16,3 2 0,0 2 15,-3-2-15,-5-4 0,6 2 16,1 1-16,-5-2 0,-4 0 0,6-3 16,4 0-16,-8 0 15,-3 2-15,5 0 0,4-3 16,-5 2-16,-3 1 0,3 0 15,2-2-15,-4 2 0,-4 1 0,5-3 16,4-1-16,-7 0 0,-2 0 16,0 1-16,3-1 0,-3 3 15,-3 0-15,2-1 0,1 1 16,-3-1-16,-2 1 0,-3-2 16,1-2-16,-5 4 0,1 3 0,2 0 15,3 0-15,-5 0 16,-3 0-16,4-1 0,0-2 0,-3 3 15,-3 2-15,-3-2 0,-1-2 16,0 1-16,-2 0 0,-1-2 16,0-1-16,-1 1 0,-1 0 15,-2-1-15,1 2 0,-2 0 16,-1 0-16,-1-2 0,1 2 16,-4-1-16,-1 0 0,1-1 15,-1 1-15,-1-3 0,-1 1 0,0 0 16,1 2-16,-1 0 0,0 0 15,1 1-15,1 0 16,0-1-16,0 0 0,-2 3 0,0 0 16,0 0-16,0 0 0,2 1 15,-2-1-15,2 3 0,-2-3 0,0 0 16,0 4-16,0-4 16,0 3-16,-1 0 0,0 1 15,-1-1-15,-1 1 0,0-1 0,-1 0 16,-2 2-16,-1-1 0,0 2 15,-2-1-15,0 0 0,0-1 16,-3 0-16,-2-1 16,0 0-16,-2-1 0,-2 1 0,0-1 15,-2 0-15,-1 1 0,-8 0 16,-1 0-16,1-1 0,-1 1 16,-3-1-16,-2-1 0,0 0 0,2 0 15,-10 0-15,-2-1 16,3 1-16,3 0 0,-3 0 0,-2 0 15,-5 0-15,5 0 0,-1 0 16,0 0-16,3 0 0,2 1 16,-2-1-16,-2-1 0,3 0 15,3 0-15,-9 2 0,1 1 16,3-2-16,3-2 0,0-2 16,-2 0-16,3 0 0,3 3 0,-5 1 15,-3 2-15,5-3 0,4 0 16,-4-1-16,-1-2 15,2 1-15,4 0 0,-4 0 16,-2 1-16,2-2 0,4 1 0,-2 2 16,-2 2-16,1-3 0,-1-2 0,0 2 15,-2-1-15,2 2 16,3 0-16,0-1 0,0-1 16,-1-2-16,0-1 0,-1 4 15,1 1-15,2-1 0,1-3 0,-2 3 16,-2 1-16,3 1 0,1 2 15,-2-2-15,-2-2 0,5 3 16,5 2-16,-5-2 0,-2 0 16,3-1-16,3 0 0,0 0 15,0 1-15,1 1 0,2-1 16,0-1-16,-2-1 0,6 2 16,3 1-16,-2-1 0,-1-1 15,1 1-15,1 0 0,1 1 0,-1 2 16,2-3-16,2-3 0,4 2 15,1 2-15,1-1 0,1 1 16,2-1-16,0 1 0,1-1 16,0-1-16,3 1 0,0 1 15,2-3-15,-1 3 0,1-1 16,1 1-16,1 0 0,1-2 0,2 1 16,0-1-16,3 1 15,1 0-15,2 2 0,1 1 16,1-3-16,0 1 0,3-1 15,0-1-15,6 2 0,0 0 0,3-1 16,1 1-16,0-1 0,-1-1 16,2 0-16,2 0 0,-1 0 15,-1 0-15,9-2 0,-1 0 16,-1 1-16,-2 2 0,1-1 16,0-1-16,0 0 0,0 1 0,0-1 15,0-1-15,0 1 0,1-1 16,5 1-16,1-1 15,-4 0-15,-1-1 0,0 2 0,1 1 16,-2-1-16,-3-2 0,3 0 16,3 0-16,-2 1 0,-2 2 15,0-1-15,0 0 0,-1 1 16,-2 2-16,1-4 0,1-2 16,-1 2-16,-3 3 0,4-1 15,3 2-15,-5-3 0,-2-2 0,3 2 16,3 2-16,-2-1 0,-2-1 15,3-1-15,2 0 16,-3-1-16,-1 2 0,0 0 0,0 0 16,-2 1-16,-1 1 0,2 1 15,2 0-15,-2-1 0,-2 0 16,2-3-16,1-1 0,-3 2 16,-2 3-16,2-1 0,3-1 15,-2 0-15,-1 0 0,-1-1 0,2-1 16,-1 1-16,0 0 0,1 1 15,-1 2-15,-1-1 0,-2-1 16,3-1-16,2-1 0,-4 1 16,-2 1-16,-1 0 0,1 1 15,-4-3-15,0-2 0,-1 2 16,0 0-16,-4 0 0,1-1 0,-3 2 16,-1 0-16,-3 2 15,-3-2-15,0 1 0,-2-1 16,0 0-16,-2 0 0,-2 0 15,-2-1-15,-4-2 0,-3 1 0,-4 1 16,-3 0-16,1 1 0,3 0 16,2 0-16</inkml:trace>
  <inkml:trace contextRef="#ctx0" brushRef="#br0" timeOffset="314488.6194">21327 8873 0,'0'0'0,"0"0"16,0 0-16,0 0 0,0 0 0,25-5 16,-25 5-16,0 0 0,25-4 15,-14 3-15,2-1 16,0 2-16,2 1 0,-1-2 0,0 0 15,2-1-15,0 0 0,3-1 16,2 0-16,-1 0 0,0 0 16,6 2-16,0 1 0,1-2 15,-1-2-15,2 0 0,1 1 16,-2-1-16,1 1 0,0 1 16,3-1-16,5 0 0,-4-1 0,1 0 15,2 3-15,-2-1 0,-1 2 16,1-2-16,0 0 0,-1-2 15,0 2-15,0-2 0,0 2 16,0-1-16,0 3 0,8-1 16,-1 0-16,-2 0 0,-4 2 15,4-3-15,3 0 0,-4 1 16,-3 1-16,3 0 0,1-2 16,-2 2-16,0 0 0,1 0 15,4 0-15,-4 0 0,-1 1 0,8-1 16,0 0-16,-7 0 0,-1-1 15,8 3-15,0 1 0,-3 0 16,-4 1-16,2-3 0,3-1 16,-2 1-16,-1 1 0,3-1 15,2 0-15,-2 2 0,-2 0 16,1-1-16,3-2 0,-1 1 0,-1-1 16,3 2-16,2 1 0,-3 1 15,-2-1-15,9 0 0,1-2 16,-11-2-16,-1 0 0,9 2 15,3 5-15,-4-1 0,-5-2 16,6-1-16,4-1 0,-6-1 16,-3 0-16,3 1 0,3 1 15,-3 2-15,-2 2 0,5-1 16,4-1-16,-5 0 0,-2-1 0,5 3 16,2 1-16,-3-2 15,-3-2-15,27 0 0,-5 2 16,-29-4-16,0-2 0,27 4 0,-2 1 15,-5-1-15,-3-2 0,1 1 16,3 0-16,-5 0 0,-3 1 16,3-2-16,4 1 0,-7 2 15,-4 1-15,5-1 0,5 2 16,-7-4-16,-4-3 0,7-1 16,5 0-16,-6 2 0,-3 1 0,2 1 15,1 0-15,-2-1 0,0-2 16,3 3-16,4 3 0,-6-3 15,-3-3-15,3-1 0,4-2 16,-4 4-16,-3 3 0,5-2 16,4-2-16,-6-1 0,-4 0 15,4 4-15,2 4 0,-2-5 16,-1-4-16,1-1 0,1 1 16,-3 1-16,-3 1 0,6-2 15,4-1-15,-8 1 0,-4-2 0,4 4 16,4 2-16,-4-3 0,-4-1 15,3 3-15,1 3 0,-2-7 16,-3-5-16,4 2 0,2 1 16,-3 2-16,-4-1 0,5-1 15,4-2-15,-5 5 0,-4 3 16,2 3-16,2-1 0,-3-3 16,-1-4-16,3 1 0,3 2 15,-4 0-15,-3 2 0,7-3 16,3 0-16,-6 1 0,-4 0 0,3 0 15,2 1-15,-3-1 0,0 0 0,2 2 16,0 1-16,-1 0 16,-1-1-16,4 1 0,3 1 15,-3 1-15,0 0 0,-1-1 16,2 0-16,-1 0 0,-2-1 0,6 2 16,3 1-16,-1-3 15,-1-2-15,2-1 0,2 0 16,-6 5-16,-5 5 0,5-5 0,3-3 15,-8-3-15,-4-4 0,4 5 16,2 2-16,-5-2 0,-3-2 16,0 0-16,-1 1 0,-8 0 15,-7 0-15,-7-1 0,-6 0 16,-10 2-16,-2-1 0,0 1 0,0 2 16,0-4-16</inkml:trace>
  <inkml:trace contextRef="#ctx0" brushRef="#br0" timeOffset="318167.5538">2178 9501 0,'0'0'0,"0"0"0,0 0 15,0 0-15,0 0 0,27-7 16,-27 7-16,0 0 0,24-6 0,-15 3 15,1 1-15,0 0 0,0 1 16,4 0-16,0 1 0,1 0 16,-2 0-16,2-1 0,1-1 15,-2 1-15,2 1 0,2-1 16,3-1-16,-1 1 0,-1 1 0,6-3 16,2 1-16,-2-1 15,-1-2-15,1 3 0,3 0 16,-2 1-16,-4 1 0,4 0 0,3 0 15,-2 0-15,0-1 0,6-1 16,2 1-16,-4-1 0,-2 2 0,0 3 16,3 1-16,-2-3 15,-1-2-15,3 2 0,3 0 16,-4 1-16,-2 1 0,8-1 16,2 0-16,-2 0 0,-2-1 0,3 0 15,-1 2-15,0-1 0,-1 0 16,-1-2-16,3-1 0,-2 0 15,1 0-15,7 0 0,-2 0 16,-8 2-16,-1 0 0,10 0 16,-2-2-16,-3 1 0,0 0 0,-1 2 15,4 2-15,-5-3 16,-3-1-16,6 1 0,2-1 16,-6-2-16,-4-1 0,4 0 15,4 1-15,-4 0 0,-3 0 0,5 2 16,1 1-16,-3 0 0,-3-1 15,5 0-15,4 2 16,-3 0-16,-3 0 0,4-1 0,2-3 16,-5 0-16,-3-1 0,1 2 15,4 0-15,-4 1 0,-1 0 0,2 0 16,2 0-16,-3 0 16,-1-1-16,3 1 0,4 1 15,-4-2-15,-2 0 0,2 0 0,3-1 16,-4 1-16,-1 0 0,1 2 15,4 0-15,-3-1 0,-2-1 16,3 1-16,1-1 16,-3-1-16,-5 2 0,8 2 0,-1 0 15,-1-1-15,-7 0 0,8-1 16,4-1-16,-5 0 0,-4 0 0,1 0 16,2-1-16,-1 2 0,2 2 15,-2-4-15,3 0 16,-2 2-16,-2 1 0,2-2 0,2-3 15,-2 3-15,-3 1 0,2-2 16,2-1-16,-3 2 0,-2 1 0,5 0 16,5 0-16,-7-1 15,-2-1-15,5 0 0,4 2 16,-7 0-16,-4-1 0,4 0 16,5-1-16,-6 1 0,-2 0 0,5 3 15,1 1-15,-3 2 16,-2 0-16,2-3 0,3-2 15,-3 1-15,0 0 0,1 0 0,2-1 16,-4 2-16,-2 0 0,3 1 16,2-3-16,-4 1 0,-2-1 0,5 2 15,3 2-15,-5 0 16,-4 0-16,5 0 0,3 0 16,-4-2-16,-2-2 0,4 3 15,5 0-15,-5 0 0,-2-1 0,3 1 16,2-1-16,-2 0 0,-4-1 15,3 0-15,2 0 0,-4 0 16,-1 1-16,3 0 0,4 0 16,-5 2-16,-3-1 0,6-1 15,3 0-15,-1-1 0,-3-1 0,3 0 16,1 0-16,-4-1 16,-1-1-16,4 1 0,3 1 15,-4 0-15,-1-1 0,4-1 0,3 2 16,-5-1-16,-1 0 0,6 1 15,4 0-15,-9 0 0,-1 0 16,7 0-16,2 1 16,-4 0-16,-4-2 0,4 2 0,3 0 15,-4-3-15,-3-1 0,1 0 16,3-1-16,-3 3 0,-1 1 0,1-1 16,3-3-16,-3 3 15,-2 0-15,2 1 0,3-1 16,-2 2-16,-1 2 0,2-3 0,1-1 15,-4 1-15,-1 0 0,3-3 16,3-4-16,-3 5 0,-3 4 0,4 0 16,3 0-16,-5-2 15,-4 0-15,7 0 0,6 0 16,-4-2-16,-2 1 0,2-2 16,4 1-16,-5 2 0,-3 1 0,5 0 15,5 0-15,-6 2 0,-3 0 16,23 0-16,-2-6 15,-28 0-15,-1-1 0,24 0 0,1 3 16,-27 1-16,-1 1 0,24 1 16,-1-1-16,-23 0 0,0 0 0,27-1 15,3-1-15,-29 1 16,-3 2-16,27-2 0,0-1 16,-25 0-16,-2 1 0,25 0 15,2 0-15,-27 0 0,0 2 0,24-1 16,0-2-16,-23-1 0,-1 1 15,27 4-15,0 5 0,-25-6 16,1-3-16,22 0 0,-1-2 16,-24 2-16,2 1 0,10 0 15,3 3-15,-8-3 0,0 0 0,7-2 16,3 2-16,-10 2 0,-1-1 16,4-2-16,5-4 15,-5 4-15,-4 3 0,6-1 0,4 0 16,-3-2-16,-3-2 0,4 2 15,2 1-15,-4 0 0,-3 0 16,3 0-16,2-2 0,-2 2 16,-3 0-16,5 0 0,3 0 15,-6 0-15,-2 0 0,3-1 16,2-2-16,-4 2 0,-1 1 0,5-2 16,4 0-16,-4 1 0,-3 3 15,2-2-15,3-1 16,-4 2-16,-3 2 0,7-4 0,2-1 15,-4 2-15,-2 2 0,3-1 16,3-1-16,-4-1 0,-2 1 0,5-2 16,4 1-16,-7 1 15,-3 1-15,9 0 0,4 1 16,-12-2-16,-4 1 0,26-1 16,0 0-16,-28 2 0,0-2 0,25 1 15,2-1-15,-27 0 0,2 0 16,23-3-16,-2-1 15,-8 4-15,-2 3 0,3 0 16,3-3-16,-4 1 0,-4 0 0,3 0 16,3 1-16,-5-5 0,-1-3 0,6 4 15,3 1-15,-8-2 16,-8-1-16,11 2 0,5-1 16,-5 2-16,-4 2 0,3-4 15,1-1-15,-5 4 0,-4 4 0,8-4 16,4-2-16,-5 0 0,-3 2 15,6-1-15,4-2 0,-8 5 16,-6-1-16,8-2 0,5-3 16,-9-1-16,-5-1 0,7 4 15,6 1-15,-8-1 0,-4 0 0,5 0 16,5 1-16,-10 0 0,-6 2 16,8-1-16,6-1 15,-7 0-15,-5 1 0,7 0 0,5 1 16,-5-1-16,-3-1 0,2 1 15,2 0-15,-6 1 0,-1 2 16,5 0-16,4 1 0,-5-4 16,-3-2-16,2 2 0,1 2 15,-18-3-15,3-3 0,22 3 16,-1 3-16,-21-3 0,0-1 0,11 2 16,4 2-16,-8-1 0,-2-2 15,4 0-15,3 1 16,-5-1-16,-3 0 0,5 1 0,4 0 15,-6 2-15,-4 3 0,6-4 16,5 0-16,-7-2 0,-3-1 0,3 0 16,3 4-16,-4-1 15,-2 2-15,0-1 0,-1 0 16,-3 1-16,-2 1 0,3-1 16,0-5-16,-3 2 0,-3 0 0,3 2 15,3-1-15,-5-1 0,-3 0 16,0 1-16,0 0 15,-5 0-15,-2 0 0,0-1 0,0 1 16,0-1-16,-2 0 0,-1 0 16,-1 0-16,-1 0 0,-1-1 15,-3 3-15,0-1 0,-1 0 16,1 1-16,-2-2 0,-2 0 16,4 2-16,-1-3 0,-1 0 15,0-2-15,-2 3 0,-1 4 0,1-4 16,-3-1-16,0-2 0,-2 2 15,1-1-15,1 1 0,-1 0 16</inkml:trace>
  <inkml:trace contextRef="#ctx0" brushRef="#br0" timeOffset="320282.9365">23350 9500 0,'0'0'0,"0"0"0,0 0 0,0 0 15,0 0-15,0 0 0,20-3 16,-20 3-16,0 0 0,24 4 16,-24-4-16,0 0 0,28 5 0,-17-5 15,1 1-15,1 1 0,1 0 16,2 0-16,2 0 0,-1 1 15,1-1-15,3 0 16,3-1-16,7 0 0,-1 0 0,2-1 16,2-1-16,-1 1 0,-2-2 15,10 1-15,2 0 0,-3-1 0,-1 1 16,2-1-16,1 4 16,-3-2-16,0-2 0,7 1 15,1 1-15,-5-1 0,-2 1 0,1 0 16,0 2-16,-3-2 0,-1-1 15,7 2-15,0 2 16,-4-2-16,-4-1 0,3-1 0,0 1 16,-2 0-16,-4 2 0,5 0 15,4 0-15,-4-1 0,-5 0 0,4 2 16,4-1-16,-5-1 16,-1-2-16,3 2 0,4 0 15,-3-1-15,-4 1 0,6 2 16,4 2-16,-4-1 0,-4-2 0,13-1 15,4-1-15,-11 1 0,-2 0 16,9 1-16,3 1 0,-3-2 16,-3 0-16,7-1 0,5-1 15,-7-2-15,-4 0 0,7 0 16,-1-1-16,-12 3 0,-3 0 0,18-3 16,-3 0-16,-25 2 0,-3 2 15,9-2-15,-7 0 16,-14-1-16,0 0 0,-5 1 0,-2 0 15,-1 2-15</inkml:trace>
  <inkml:trace contextRef="#ctx0" brushRef="#br0" timeOffset="321749.2475">27625 9456 0,'0'0'0,"0"0"0,0 0 0,0 0 15,23-1-15,-23 1 0,22 3 16,-22-3-16,30 6 0,-10-3 16,2-1-16,3 1 0,0-2 0,10 2 15,4 0-15,-1 0 16,2 1-16,12 0 0,1 2 0,-1 0 15,-2 0-15,14-1 0,1-3 16,-4 1-16,-3-2 0,11 4 16,-1 0-16,-5-1 0,-6 1 0,12-3 15,0-3-15,-6 2 16,-4 0-16,4 0 0,2 0 16,-5 0-16,-5-2 0,29 1 15,-5 1-15,-10-1 0,-8 2 0,2-4 16,0-2-16,-6 1 0,-4 1 15,2 0-15,2 3 0,-5 1 16,-1 1-16,0-3 0,1-2 16,-5 0-16,-2-1 0,5 2 15,2 1-15,-4 0 0,0-1 16,2 4-16,4 3 0,-4-6 16,-3-4-16,5 1 0,2 2 15,-5 1-15,-5 0 0,3-3 0,3-6 16,-6 8-16,-2 4 0,1-2 15,2-2-15,-4-2 0,-4 0 16,4-1-16,1-2 0,-6 2 16,-3 2-16,8-9 0,7-4 15,-25 11-15,-1 4 0,8 0 16,6 2-16,-1-5 0,1-2 0,0-2 16,0-1-16,1 0 0,-1 1 15,2 3-15,0 1 16,-1-2-16,-4 0 0,2 1 0,0 0 15,-2 0-15,-2-4 0,-2-1 16,-1-3-16,-6 5 0,-2 2 16,0-4-16,1-1 0,-2 1 15,-1-1-15,-2-4 0,-1-4 16,-6 4-16,-2 0 0,-3 1 16,0 0-16,-2-3 0,-1-1 0,-5 3 15,-5 3-15,0 2 0,-2-2 16,-3-2-16,-3-3 0,-3 3 15,-2 2-15,-4-3 0,-4-1 16,-1 0-16,0 2 0,-11-5 16,-2-1-16,0 2 0,-1 1 15,-4 1-15,-1 0 0,-7 1 16,3 1-16,-4 0 0,-5 1 16,8-2-16,5-3 0,-10 2 15,-3 5-15,3 1 0,3 1 0,-5 1 16,-2-1-16,7 1 0,4 3 15,-27-2-15,2 4 0,8-1 16,3-2-16,0 2 0,0 2 16,7-3-16,3-1 0,-2 4 15,-4 1-15,6 1 0,2 1 0,-5-4 16,-2-4-16,8 5 0,6 2 16,-7 4-16,-5 0 15,9-5-15,6-3 0,-2 1 0,-4 2 16,4-2-16,0-1 0,-1 3 15,-2 3-15,5 0 0,4 0 16,-4-1-16,-2-2 0,1-1 16,5-1-16,-4 1 0,0 2 15,2 1-15,1 2 0,-3 1 16,-2 0-16,0-1 0,2 0 0,-7 0 16,-3-1-16,8 1 15,6 2-15,-7 1 0,-5 0 16,5 1-16,4 3 0,-4-1 15,-3-2-15,6-3 0,5-3 0,-2 5 16,-1 6-16,2-4 0,3-1 16,-2-1-16,-1 1 0,19-3 15,-2 1-15,-9 5 0,-3 3 16,7-1-16,4 3 0,-4-1 16,-2 0-16,3 2 0,4 0 0,2 4 15,2 3-15,2-2 0,-1-2 16,1 0-16,1-1 0,4-2 15,3-1-15,4 2 16,1 2-16,4-5 0,2 0 0,4-1 16,3 0-16,2-3 0,3 0 0,2 0 15,3 2-15,3-1 16,2 0-16,2 2 0,2-1 16,-6-2-16,-5-3 0,-4-1 0</inkml:trace>
  <inkml:trace contextRef="#ctx0" brushRef="#br0" timeOffset="324399.1425">1786 10133 0,'0'0'0,"0"0"0,0 0 16,0 0-16,0 0 0,0 0 15,0 0-15,0 0 0,14-18 0,-14 18 16,0 0-16,21-9 0,-21 9 16,0 0-16,26-5 0,-14 4 15,-1-2-15,1 2 0,1 1 16,1 0-16,0-2 0,2 1 15,3-2-15,0 2 0,2 1 16,-2 0-16,1 0 0,2 0 16,3 0-1,3 0-15,3 1 0,-2-1 0,-3-1 0,5 1 16,3 0-16,-2 0 0,0 3 16,7-1-16,2 1 0,-2 0 15,0 0-15,-1 0 0,5-1 16,-4 0-16,-4-2 0,12 0 15,-2-2-15,-3 2 0,-3 2 0,3-2 16,2 0-16,-3-1 0,-3-1 16,2 1-16,5 1 0,-6 0 0,1-1 15,7 2-15,1 3 16,-4-2-16,-4 0 0,3-4 16,4-2-16,-6 2 0,-4 2 0,5 1 15,6 0-15,-8 1 0,-2 1 16,4-3-16,2-2 0,-3 1 15,-3-1-15,5 1 0,2-2 16,-4 2-16,-3 2 0,10 1 16,6 3-16,-11-5 0,-2-1 15,6-3-15,1-1 0,-3 3 0,-2 0 16,3 2-16,3 2 16,-3-1-16,-2 0 0,2-1 15,5 2-15,-6-1 0,2 2 0,-2-2 16,1-1-16,-1 0 0,-2-1 15,5 2-15,-1 1 16,-2 0-16,-2 1 0,4-3 16,1-4-16,-3 3 0,-3 0 0,5-1 15,1 0-15,-2 1 0,-5 0 16,7 3-16,2 0 0,-6-2 0,-2-3 16,4-1-16,2 2 15,-3 0-15,-1 0 0,2 1 0,0 1 16,-2 0-16,-3 0 0,1 0 15,2 2-15,-3-1 0,-4-1 16,-2 0-16,1 1 0,-6-2 0,-1-2 16,-1 0-16,0 3 15,-5-1-15,-2 1 0,-4 0 16,-2-1-16,-4 2 0,-3 3 0,-1-1 16,-2 1-16,-1 0 0,-3-1 15,0 0-15,0-1 0,-1-2 0</inkml:trace>
  <inkml:trace contextRef="#ctx0" brushRef="#br0" timeOffset="348617.7575">7468 10200 0,'0'0'16,"0"0"-16,0 0 0,0 0 0,0 0 15,28 0-15,-28 0 0,23 0 16,-23 0-16,23-1 0,-10 1 15,1 0-15,2 0 0,2-2 16,1 1-16,0-1 0,1 1 16,0 0-16,4-1 0,4 2 15,-1-1-15,1-2 0,-1 2 16,1-1-16,-2 0 0,4 2 16,1 0-16,-2 0 0,-2-2 0,8 0 15,3 1-15,-5 0 0,0 0 16,1 1-16,0 0 0,0 0 15,-3 0-15,4 0 0,0 0 16,0 0-16,0 0 0,7 0 16,0-1-16,-2 0 0,-1 1 15,0 1-15,2 0 0,-1 0 16,-1-1-16,3 0 0,1 0 0,-2-2 16,0 0-16,8-1 15,2 2-15,-3-1 0,-4 1 0,2 0 16,3 1-16,-4-1 0,-2-1 15,2-1-15,1 3 0,-2-1 16,-1-1-16,8 2 0,0 2 16,-5-1-16,-2-1 0,2 1 15,4-1-15,-6 0 0,-3 0 0,4 3 16,6 0-16,-6-1 0,-4 0 16,4 1-16,4 1 15,-6-3-15,-5-1 0,5 0 0,2 1 16,-3 0-16,-3 2 0,4-3 15,2 0-15,-5 0 0,-4 1 0,6 1 16,3 0-16,-4-1 16,-2-1-16,2 0 0,4 0 15,-6-1-15,-1 1 0,3 1 16,3 2-16,-6-1 0,-4-1 0,7-1 16,4-1-16,-4 1 0,-4 0 15,2 0-15,3 1 0,-4-2 16,-3-1-16,1 1 0,2 1 15,-3-2-15,-2 2 0,6-1 16,3-1-16,-9 1 0,-2 2 16,3-1-16,1 0 0,-1-1 15,-1-1-15,0 2 0,1 0 16,1-2-16,-1 1 0,0 1 16,0 0-16,-3-1 0,-2 0 0,3 0 15,1 0-15,-5 1 0,-1 0 16,3 0-16,2 0 0,-3 0 15,-1-1-15,-2 2 0,1 0 16,-4-1-16,0 0 0,3-1 16,0-1-16,-2 2 0,-2 0 0,4-1 15,1-1-15,-1 5 16,-1 0-16,-2-2 0,-1-2 16,0 1-16,0 1 0,2-1 15,1 0-15,-2 0 0,-1 1 0,0-1 16,-1 0-16,-3 0 0,0 1 15,3-1-15,1 1 0,-1-1 16,-2 1-16,1 0 0,0 0 16,0-1-16,-2-1 0,4 1 15,3 0-15,-3 0 0,-1 0 0,0 0 16,1-1-16,0 0 0,1 1 16,1-1-16,0 1 15,-2 1-15,-2 1 0,2-1 16,1-2-16,1-1 0,-1 2 0,-1-1 15,0 1-15,-2 1 0,-1 0 16,4 0-16,2 0 0,-2 0 16,-1 1-16,-1-1 0,0-1 15,-1 1-15,-1 2 0,2-2 16,1 0-16,-1-1 0,-2 1 0,1 0 16,0-1-16,0 0 15,-1 1-15,3 0 0,2-1 0,-1 1 16,-1 2-16,-1-3 0,-1 0 15,-1 1-15,-1 0 0,3 0 16,3-1-16,-2 1 0,0 1 16,-1 0-16,-1 1 0,-1 0 15,0-2-15,3 1 0,2-4 16,-2 2-16,0 2 0,0-1 16,0 0-16,-1 0 0,0 0 0,3-1 15,1 0-15,-3 0 0,-1 0 16,0 1-16,0 1 0,1-2 15,0-2-15,1 2 0,0 0 16,-1-1-16,-2 1 0,2 0 16,1 0-16,0 0 0,-1 1 0,1-1 15,-1 1-15,-1-1 16,-3 0-16,3-1 0,1 1 16,0 0-16,-1 2 0,0-2 0,1-1 15,-2 0-15,-1 1 0,1-2 16,1-1-16,1 1 0,0 2 0,0-1 15,0 0-15,-2 2 16,-2 0-16,3-1 0,3-1 16,-2-1-16,0 0 0,-1 0 15,-1 1-15,0 1 0,-1 2 0,2-1 16,3-1-16,-2-1 0,-1 0 16,-1 0-16,-1 1 15,-1 1-15,-1 2 0,3-2 0,2-1 16,-2-1-16,-1 0 0,-1 0 15,2 0-15,-1 3 0,-1 0 16,1-1-16,3-2 0,-4 1 16,0 1-16,4 0 0,-1-2 15,-1 1-15,-3 0 0,4 0 16,1-2-16,0 2 0,-1 0 0,0 0 16,-1 0-16,-5 1 0,1 0 15,5-1-15,2-1 0,-5 0 16,0 0-16,4 0 0,0 2 15,-4 1-15,-1 0 0,7-1 16,2-1-16,-1 2 0,-2 0 16,-1-1-16,1 0 0,-1 0 0,0 0 15,2-2-15,3 0 16,-3 1-16,-1 1 0,1-1 0,2 0 16,-1 1-16,2 0 0,-1 0 15,2 0-15,0-1 0,2-2 16,1 3-16,0 3 15,-1-2-15,-2 0 0,3-1 0,2 0 16,-2-1-16,-2 1 0,8-2 16,3-1-16,-3 2 0,0 0 0,1 1 15,3 0-15,-2 3 16,-4 3-16,1-7 0,2-3 0,-3 0 16,-1 0-16,3 2 0,1 1 15,1-1-15,-1-1 0,7 1 16,-2 1-16,-3 1 0,0 1 15,1-2-15,2-2 0,-2 0 16,-2-1-16,1 3 0,0 2 16,-1-3-16,1-3 0,0 4 15,-1 1-15,-1-1 0,-2-1 0,2-1 16,0 0-16,-3 0 0,-3 0 16,3-1-16,2 1 15,-4 0-15,-3-1 0,2-1 0,2-2 16,-2 2-16,-2 1 0,-1-1 15,-1-1-15,1 0 0,-1 1 0,0-1 16,2 0-16,-8 3 16,-1-2-16,3 0 0,3-1 15,-2 0-15,0-1 0,-1-1 16,-1-1-16,0 2 0,-1 0 0,2 3 16,2 1-16,-3-2 0,-1-2 15,-1-1-15,0 0 0,-3-3 16,0-1-16,2 1 0,2 3 15,-6 1-15,1 0 0,-2-2 16,1-2-16,-3 2 0,-1-1 0,3-3 16,0-2-16,-1 6 15,-2 1-15,2 3 0,-1 0 16,0-1-16,1-2 0,-1-1 16,-2-1-16,-4 2 0,0 0 0,-2 0 15,1 0-15,-2 0 0,1-1 16,-2 0-16,0-1 0,-2 1 15,1 1-15,-2 0 0,0 0 16,0 0-16,-2 1 0,1-1 16,0-2-16,0 3 0,-1-1 15,-2 1-15,-2-2 0,1 1 0,-1 1 16,-2 0-16,-1-1 16,0 2-16,-2-1 0,0 0 0,-2-1 15,0 0-15,-1 0 0,-8 0 16,-4 1-16,2 0 0,0 0 15,-3-1-15,0-1 0,-3 0 16,-1 2-16,-10-4 0,1 0 16,0 2-16,1 1 0,-2 0 0,-5 1 15,2 0-15,2-1 0,-12 1 16,-2 1-16,4-2 0,5 0 16,-10-1-16,-1 0 0,5 3 15,4 1-15,-3 2 0,-2-1 16,0 0-16,1 1 0,-9 0 15,2 0-15,4-1 0,5 1 16,-5-3-16,-2 1 0,4 3 16,2 2-16,-7-1 0,0-1 15,11-1-15,0-2 0,-24 0 16,3 0-16,4 3 0,3 2 0,1-2 16,0-1-16,8-2 0,6 1 15,-5 3-15,-3 6 0,6-5 16,5-2-16,-5 1 0,-4 0 15,1 3-15,0 0 0,-1-2 16,-2-2-16,8-1 0,5-2 16,-8 1-16,-5 0 0,6 5 15,6 2-15,-4 0 0,-4-3 16,5 0-16,2 0 0,-4-1 0,-1 1 16,3-1-16,1-1 0,1 1 15,0 0-15,2 1 0,2 0 16,-1 0-16,-1-1 0,1-2 15,1-1-15,0 3 0,-1 3 16,18-1-16,-3-1 0,-3-1 16,-4 0-16,1 2 0,1 1 15,-4-2-15,-1-1 0,2 1 0,3 2 16,-5-1-16,-4 4 0,7 0 16,4 0-16,-5 1 0,-3 0 15,7-1-15,1-1 0,-4 3 16,-1 1-16,2 0 0,3 1 0,1 0 15,-1 3-15,4-2 16,1-1-16,-1 1 0,-2 3 16,2 0-16,3-2 0,2 3 0,4 2 15,3-3-15,0 0 0,1 2 16,0 1-16,2-2 0,3-1 16,1 2-16,3 1 15,2 1-15,1-1 0,3 0 0,2 0 16,1-5-16,1-1 0,3 1 15,2 0-15,3 0 0,3 2 0,3-3 16,2-1-16,-2 0 16,-1 1-16,4 0 0,3-2 15,0 0-15,-2 1 0,0-2 16,-2 0-16,-2-1 0,-2 2 0,-2-2 16,-4-2-16,-2-1 0</inkml:trace>
  <inkml:trace contextRef="#ctx0" brushRef="#br0" timeOffset="354551.9118">20983 10141 0,'0'0'0,"0"0"15,0 0-15,22-3 0,-22 3 0,22-3 16,-4 3-16,1-1 0,0 1 15,6 0-15,2 0 0,9 0 0,-1-1 16,3 1-16,4 0 16,7 1-16,-3 0 0,5 0 0,3-1 15,-1 1-15,-1 1 0,13 0 16,2 1-16,-4-3 0,-4 0 16,14-2-16,0-1 0,-6 2 15,-4 0-15,10 2 0,-1 0 16,-4 1-16,-3 2 0,31-2 15,-5 0-15,-9-5 0,-7-3 16,5 3-16,5 2 0,-10 3 0,-7 3 16,4-4-16,3-2 15,-4 1-15,-4 0 0,8-2 16,6 1-16,-10 0 0,-7 2 0,9-2 16,5 1-16,-4-2 0,-4 1 15,4-2-15,3 1 0,-5 0 16,-4 2-16,8 0 0,7 2 15,-8-2-15,-5 0 0,7 1 16,4 0-16,-6-1 0,-3 0 0,7 0 16,7-1-16,-9 1 15,-5 0-15,5-1 0,5-1 16,-7 1-16,-6 0 0,10 2 16,4 2-16,-7-3 0,-4 0 0,7-2 15,6 0-15,-6 1 0,-6 0 16,7 3-16,1 2 0,-6-2 15,-5-2-15,7 0 0,6 0 16,-8-2-16,-5 0 0,7-2 16,5 0-16,-6 2 0,-3 4 0,4-2 15,3 0-15,-6 0 0,-5 3 16,7-2-16,5-1 16,-7 1-16,-7-1 0,7-1 0,5 1 15,-8 1-15,-3 1 0,5-4 16,6-2-16,-8 1 0,-5 1 15,7 0-15,3 0 0,-6 0 16,-6 1-16,6 0 0,6 2 16,-6-2-16,-5-1 0,4-1 15,4-1-15,-6 0 0,-5 0 0,6 1 16,5 2-16,-6-1 0,-3-2 16,7 3-16,4 2 0,-5 0 15,-1 0-15,2 2 0,4 0 16,-8-3-16,-7-3 0,7 1 15,5 0-15,-9 0 0,-6 0 0,3 0 16,3-1-16,-12 0 16,-5 3-16,0 0 0,2 1 15,-6-1-15,-3-1 0,1-1 0,-1 1 16,-8-2-16,-7-1 0,3 3 16,2 2-16,-5-1 0,-2 1 15,-2 1-15,-3 2 16,-5-5-16,-3-2 0,-6 4 0,-1 2 15,0 0-15,-2-3 0,2 3 16</inkml:trace>
  <inkml:trace contextRef="#ctx0" brushRef="#br0" timeOffset="355951.7356">2141 10735 0,'0'0'0,"0"0"0,0 0 0,0 0 16,0 0-16,0 0 0,0 0 15,0 0-15,0 0 0,0 0 16,34 9-16,-34-9 0,22 7 0,-22-7 16,32 5-16,-12-3 15,1 1-15,4 0 0,2-2 0,1 1 16,2 0-16,14 0 0,4 0 16,-1 0-16,-4 0 0,15-1 15,4-1-15,-3 1 16,-2 0-16,10-1 0,3 2 15,-5-1-15,-7 2 0,12 0 0,-2 1 16,-17-1-16,-13 0 0,-9-2 16</inkml:trace>
  <inkml:trace contextRef="#ctx0" brushRef="#br0" timeOffset="360706.4944">11710 10778 0,'0'0'0,"0"0"0,0 0 15,0 0-15,0 0 0,26 4 0,-26-4 16,0 0-16,26 8 0,-26-8 16,0 0-16,28 6 0,-17-2 15,2-1-15,2-1 0,2 1 16,-1 0-16,2 0 0,0 0 15,0-1-15,1 0 0,9-1 16,2 0-16,-4-1 0,-1 0 0,4 1 16,3 1-16,-1 0 15,-1-2-15,6 1 0,0 2 0,0-1 16,-2-1-16,0-1 0,0-1 16,1-1-16,2 0 0,-2 1 15,-1 0-15,0 0 0,1 0 16,5 1-16,2-1 0,-3 1 15,-3 0-15,3-1 0,1-1 16,-4 1-16,-2 1 0,3-3 16,1 1-16,-3-1 0,-2 1 15,4 1-15,3 1 0,-5-1 0,-2 0 16,0 0-16,0 1 0,0 0 16,-1-1-16,4 2 15,0 2-15,-8-2 0,1-1 0,6-1 16,2 1-16,-11 0 15,-2 0-15,5 0 0,2 1 0,-2 0 16,-2 2-16,0-2 0,-1 0 16,2 0-16,-1 0 0,1 1 15,0-1-15,-1 0 0,-3 0 0,3 0 16,0-1-16,-1 0 16,-2 1-16,0 0 0,-1 1 0,-1 1 15,-1-2-15,3 1 0,3 0 16,-3-1-16,-1 0 0,2-1 15,-1 1-15,-3 0 0,0-1 16,1 1-16,1-1 0,-2 1 16,-1 1-16,2-2 0,1 0 15,0-2-15,0-1 0,0 2 16,2 1-16,-2 0 0,-1 0 0,2 1 16,3-1-16,-2 0 0,-1 1 15,-1-1-15,0-1 16,0 1-16,-3-1 0,4-1 0,1 0 15,-2 1-15,-2 1 0,1 0 16,0 0-16,0 0 0,0-1 0,1-2 16,1 2-16,-2-1 15,-3 0-15,2 1 0,1 0 0,1 0 16,-1 0-16,0-1 16,1 1-16,-2 1 0,-1 0 0,3 0 15,3 1-15,0-1 0,-2 0 16,-1-1-16,-1-1 0,0 0 15,-1 2-15,3-1 0,2 0 16,-3 0-16,-1 0 0,0 2 16,0 2-16,1-1 0,0-3 0,1 0 15,1 1-15,-3-2 0,-2 1 16,1 1-16,1-1 0,-1 1 16,-1 1-16,3-1 0,0 1 15,-2-1-15,-3-1 0,1 2 16,0 0-16,0-1 0,-1-1 15,2 1-15,0 0 0,-1 0 16,0 0-16,-2 1 0,1 2 16,-1-2-16,1 0 0,1 0 15,2 1-15,-6-2 0,1 1 0,2-1 16,0-1-16,-4 1 0,1-2 16,0 2-16,3 0 0,-2 0 15,1-1-15,-1 1 0,1 0 16,-1-1-16,0 0 0,0 1 15,3 0-15,-1-1 0,-1 0 0,2-1 16,1 2-16,-2-1 16,-2 1-16,1 0 0,0-1 15,1 0-15,0-1 0,0 1 16,2 2-16,-1 0 0,0 1 0,-1-3 16,0-1-16,0 1 0,0-1 15,3 2-15,3 0 16,-3 0-16,-2 1 0,1 0 0,1 0 15,0-1-15,0-1 0,7 1 16,0-1-16,-6 1 0,-2 0 16,7 1-16,-1-1 0,1-1 0,-2-1 15,-1 2-15,-1 1 16,-1 1-16,-1 1 0,1-3 0,1-2 16,-2 0-16,0 0 0,-1 0 15,1 2-15,-2 2 0,-1 0 16,1-2-16,3-1 0,-1 0 15,0-1-15,0 1 0,0 0 16,-2 0-16,-1 2 0,3-1 16,3-3-16,0 1 0,0 1 0,-1 1 15,0 0-15,-1-1 0,0-1 16,3 0-16,3 0 16,-4 1-16,-2-1 0,3 0 0,3-1 15,-2 2-15,0 1 0,-1 0 16,0 2-16,1-1 0,-1-1 15,3 0-15,1 0 0,-1-1 16,-3 1-16,3-1 0,2 1 16,-2 0-16,0 1 0,-1-1 15,1 0-15,-2-2 0,1-1 0,6 0 16,1 2-16,-9-1 0,-1-1 16,4 0-16,1 3 0,-6 0 15,0 3-15,4-2 0,-2 1 16,-6-1-16,-3-1 0,1 2 15,1 1-15,-2-1 0,-1-1 16,-1-1-16,-3 0 0,-5 0 16,-1 0-16,-2 0 0,-1 0 15,0 0-15</inkml:trace>
  <inkml:trace contextRef="#ctx0" brushRef="#br0" timeOffset="366202.2738">24566 10773 0,'0'0'0,"0"0"0,0 0 16,0 0-16,27 2 0,-27-2 0,24 1 15,-9-1-15,3 1 0,1-1 16,-1 1-16,3 0 0,3 0 15,6 0-15,2-1 0,3 1 16,0 1-16,0 0 0,1 0 16,9-1-16,-2 2 0,0-2 15,0-1-15,1 0 0,0 1 0,6 1 16,-1-1-16,1 0 0,0 0 16,0 0-16,-2 3 0,1-3 15,-2-2-15,10 1 0,-3 0 16,-3 0-16,0 0 0,2 0 15,2 0-15,-3 1 0,-2 0 16,5-2-16,0-3 0,0 2 0,1 0 16,-3 2-16,-1 1 15,0-2-15,0 0 0,0-2 16,4 2-16,-5-2 0,0 2 0,2-2 16,2 0-16,0-2 0,1 0 15,24 0-15,-11 0 0,-3 8 16,-2 1-16,0-4 0,1-4 15,-3-1-15,-2-2 0,-2 3 16,-1 3-16,4-3 0,1 0 0,1 1 16,1 2-16,-4 2 0,-1 1 15,3-2-15,5-2 16,-3 3-16,0 1 0,3-2 0,3-2 16,-1 1-16,-3 0 0,3 2 15,2 1-15,-2 2 0,0 0 16,1-1-16,4-1 0,-4-1 15,-3-1-15,3 2 0,3 1 16,-2 1-16,-1-1 0,4 4 16,3 1-16,-4-1 0,-4-1 0,2 0 15,1-1-15,0-1 0,3-1 16,1 3-16,2 2 0,-6-1 16,-1-3-16,2 3 0,2 1 15,-4-2-15,-1 0 0,-6-1 16,-5 1-16,-2 1 0,-5 2 15,-3-8-15,-4-6 0,-6 4 16,-5 0-16,-10-1 0,-5-2 16,-7 2-16,-3 0 0,-4 1 0</inkml:trace>
  <inkml:trace contextRef="#ctx0" brushRef="#br0" timeOffset="371284.7546">2586 11473 0,'0'0'0,"0"0"15,0 0-15,0 0 0,0 0 16,28-3-16,-28 3 0,0 0 15,32 1-15,-19 0 0,3-1 16,-1 0-16,0-1 0,5 1 0,2 1 16,-2-1-16,1 0 0,8 0 15,0 1-15,1-1 0,-1 0 16,0 0-16,3 0 16,5 0-16,-5 0 0,5 0 0,1-1 15,-2 1-15,1-1 0,-1 0 16,5 0-16,-4 0 0,-1 0 0,10 1 15,2 0-15,-1-2 16,-3-1-16,10-1 0,-3 0 16,-11 2-16,1 3 0,10-3 15,3-1-15,-7 0 0,-3 2 0,4-2 16,0-1-16,-1 3 0,-3 1 16,10-1-16,-1-1 0,-6 0 15,-5-1-15,5 1 0,5 1 16,-5-1-16,-7 0 0,6-1 15,4-1-15,-3 3 0,-7 2 0,8-3 16,4-1-16,-6-1 16,-4 1-16,22-5 0,-5 0 15,-25 5-15,1 0 0,23 1 16,0 2-16,-26-2 0,1-2 0,26 1 16,-4 2-16,-22-2 0,-1 1 15,24 0-15,2 0 0,-26 1 16,0 0-16,9-2 15,8 0-15,-5 2 0,-2 1 0,19-4 16,-5-2-16,-8 1 0,-1-2 0,0 3 16,0 2-16,-20 0 0,3 0 15,5 2-15,4 1 0,-2-3 16,-1-1-16,5 1 0,3 0 16,-1 0-16,-4 2 0,4-3 15,1 1-15,-2-1 0,-1 0 16,3 2-16,3 2 0,-5-2 0,-2-3 15,3 4-15,3 2 16,-5-4-16,-3-1 0,5 0 16,3 1-16,-4 1 0,-2 0 0,3-1 15,3 0-15,-6 0 0,-2 2 16,4-1-16,3-1 0,-2 1 16,-2 0-16,2 0 0,0 1 15,-1 0-15,-2-1 0,2 1 16,1-1-16,-1 0 0,-1 1 15,2 1-15,2-1 0,-2 1 16,0 1-16,1-2 0,1-1 16,-2 0-16,-2 1 0,2 0 0,2 0 15,-1-1-15,1 0 0,-1 0 16,1 1-16,-1-2 0,0 1 16,-1 0-16,-1 0 0,1 1 15,0 1-15,0-2 0,0 0 16,0 1-16,0-1 0,2 0 15,3 1-15,-5-2 0,-3-1 0,4 1 16,3 1-16,-5 1 0,-3 0 16,3-1-16,5 0 0,-7 0 15,-2 0-15,4 0 0,2 0 16,-3 1-16,-3 2 0,4-4 16,3 0-16,-3 0 0,-1 0 15,1 1-15,1-1 0,-2-1 16,-3 0-16,5 3 0,5 1 15,-5-1-15,-4-2 0,3 2 16,2 2-16,-3-2 0,-2-2 0,1 1 16,3 2-16,-2-1 0,-1-1 15,2 0-15,2 1 0,-2-1 16,-1 1-16,2 0 0,1 0 16,-1 0-16,-3 1 0,2 0 15,1 1-15,0-1 0,1 1 0,-1-1 16,-2 0-16,0 0 15,-1 1-15,1-1 0,-1-1 16,1 1-16,0 0 0,-1 1 0,-2-1 16,0 1-16,-2 1 0,3-3 15,1 0-15,-1 0 0,-4 0 16,4 2-16,3 1 0,-9-2 16,-1-1-16,3 1 0,3 0 15,-2 0-15,-2-1 0,3 1 16,1 1-16,-3-2 0,-2 0 0,4 1 15,0 2-15,-1-1 16,-2-1-16,1 0 0,1-1 0,0 1 16,-2 2-16,0-2 0,0-1 15,2 0-15,-1 0 0,0 0 16,0 0-16,1 0 0,0 0 16,-1 0-16,1 0 0,0-1 15,1 0-15,1 1 0,-1 1 16,0-1-16,-3 0 0,3 0 15,3 0-15,-3 1 0,-3-1 0,3 2 16,4-1-16,-6 2 0,-3 1 16,5-4-16,2-3 0,-1 1 15,-2 0-15,3 1 0,0 2 16,4-1-16,3 0 16,2-1-16,3-1 15,-8 2-15,-7 3 0,2-2 0,0 0 16,0-2-16,-2 0 0,4 1 15,2 1-15,-3-1 0,0-1 0,3 1 16,2 1-16,-3-1 0,-2-1 16,3 1-16,2-1 0,-2 1 15,-2-1-15,6 0 0,2 1 16,-9 0-16,0-1 0,8 1 16,2 0-16,-4 0 0,-1 1 15,1 0-15,1 0 0,0 0 16,0 0-16,-1 2 0,0 1 15,-1-3-15,1-3 0,-2 2 0,-2 2 16,2-1-16,1 1 0,0 0 16,-1 1-16,1-1 0,1-2 15,-1 1-15,-1 0 0,1-1 16,0 0-16,2 0 0,-1 2 16,-2-2-16,-1-1 0,2 2 15,0 0-15,-2 0 0,-1-1 0,2 0 16,1-1-16,-2 0 0,-2 2 15,3-3-15,1 1 16,-3 1-16,-1 1 0,2-1 16,1-1-16,-2 1 0,-3-1 0,2 0 15,1 0-15,-3 1 0,0 0 16,3 1-16,0 1 0,-1-3 16,-2-2-16,-1 2 0,1 1 15,-5 1-15,1 1 0,7-1 16,1 1-16,-7-2 0,-1-1 0,1 0 15,1 1-15,1-1 0,1 0 16,-2 2-16,0 2 0,0-3 16,-2-2-16,0 1 0,-1 0 15,1-1-15,1 2 0,2 0 16,-1 0-16,-1 2 0,0-1 0,1 0 16,2 0-16,-4-1 15,-2-1-15,4 0 0,4 2 16,-4 1-16,-2 3 0,3-4 15,1-2-15,0 3 0,-2 3 0,2-4 16,1-4-16,-1 1 0,-2 1 16,3 0-16,2 0 0,-3 2 15,0 0-15,1-1 0,3 0 16,-2 1-16,-2 0 0,2-3 16,1-2-16,-1 3 0,-3 2 0,3-1 15,1 1-15,-2-1 0,0-1 16,2 2-16,1 0 15,-2 1-15,0 0 0,2-1 16,2 1-16,-2-1 0,-1 0 0,2-1 16,2 0-16,-2 1 0,-1 0 15,3-1-15,4-2 0,1 2 16,-2 0-16,-1 0 0,2 1 16,-3 0-16,-1-1 0,1 1 15,1 1-15,-3 3 0,-1 0 0,4-3 16,4-3-16,0 1 15,0 1-15,0 0 0,0 1 0,-2-1 16,0 0-16,2 0 0,0-1 16,1-1-16,0 0 0,1 0 15,2 0-15,-1 2 0,0 2 16,27 1-16,-5-1 0,-10-5 16,-8-5-16,2 6 0,-2 4 15,1 1-15,-2-1 0,-2 0 16,0-1-16,2-1 0,-1-1 0,1-1 15,2 1-15,-3-3 0,-2-1 16,3 1-16,2 3 0,-2 3 16,-1 0-16,4 0 0,1-1 15,-4 0-15,-3-2 0,3 2 16,2 0-16,0 1 0,-1-2 16,3 4-16,1 1 0,-3 0 15,0-1-15,3 0 0,5-1 16,-5-1-16,-1-2 0,3 0 15,2 1-15,-5 1 0,-4 3 0,3-1 16,1-3-16,-2-1 0,-2-2 16,-1 1-16,2 3 0,-2-3 15,1 0-15,0-1 0,-1 1 16,-4 0-16,-5-1 0,4-1 16,3 0-16,-9-2 0,-4-1 0,1 1 15,2-1-15,-4-2 16,-1-1-16,-3 0 0,1 1 15,-8-1-15,-5 1 0,3 0 0,3 0 16,-13 4-16,0-1 0,-1 0 16,-1-1-16,-2 1 0,1 0 15,-3-3-15,1 0 0,1-4 16,1-1-16,-3 2 0,-1 3 16,-3-1-16,-1 1 0,1-2 15,-1 1-15,-2 0 0,0 1 0,1 0 16,1-1-16,0-1 0,-1 0 15,1 0-15,0-1 0,-2 0 16,-1-1-16,-1 1 0,1-1 16,-1 0-16,-1 1 0,0-1 15,-1 2-15,0-2 0,-1 0 16,-2 0-16,-3-1 0,-4 1 16,-2-1-16,-1 0 0,-3-1 15,0 2-15,-2 1 0,-3-1 16,-3-1-16,-1 2 0,-3 0 0,-9-1 15,-3 2-15,1 1 0,2 0 16,-5 0-16,-4 1 0,-7-3 16,3 1-16,-2 1 0,-1 0 15,-2-2-15,-2-2 0,-10 1 16,-1 3-16,5-1 0,2 0 16,-10-1-16,1 1 0,1-3 15,3-2-15,0 2 0,0 2 16,-6-1-16,5 1 0,-22-4 0,5 0 15,7 4-15,4 3 0,-1-1 16,-1 0-16,1-1 0,2 3 16,1 1-16,2 2 0,2-1 15,3-3-15,-2 2 0,-1-2 16,2 4-16,1 2 0,-4 0 16,-4 0-16,4-3 0,0-1 0,2 2 15,0 1-15,2 1 16,1-2-16,-1 0 0,-1-1 15,0 3-15,1 2 0,-1 0 0,-1 0 16,6-5-16,2-2 0,-2 3 16,-4 6-16,1-2 0,1 0 15,-3-1-15,-1 0 0,1 1 16,2 1-16,3-1 0,3-1 16,-1 2-16,-1 3 0,-4-3 15,-2 0-15,4-2 0,2-3 0,2 3 16,1 3-16,-3-1 15,-1 2-15,-2-5 0,0-4 0,6 5 16,4 2-16,-2 1 0,-1 0 16,-2-3-16,-1-2 0,1 0 15,1 0-15,0 1 0,0 0 16,0 1-16,-2 0 0,2 0 16,-1 1-16,3-2 0,1-2 15,-1-1-15,1 0 0,-4 2 16,-1 2-16,7-3 0,6-4 0,-5 5 15,-2 3-15,-1 1 0,0 0 16,3-2-16,1-1 0,0-2 16,-2 0-16,5-1 0,2 1 15,-2 1-15,0-1 0,-1 0 16,-2-2-16,4 3 0,3 1 16,-2 0-16,-2 1 0,4-1 15,3 0-15,-4 1 0,-2 1 16,0-2-16,0-2 0,-1 2 15,0 1-15,22-2 0,-3 0 0,-6 0 16,-3 1-16,2 1 0,1-1 16,-5 0-16,-3 1 0,5-1 15,2 1-15,-1 1 0,-2 1 16,3 0-16,1 0 0,3 1 16,3 1-16,3-2 0,1 0 15,-2-1-15,-3-1 0,5 3 0,2-1 16,2 2-16,2 1 15,-1 0-15,-1-2 0,4 1 16,0 1-16,-1-1 0,1 1 0,1 0 16,2 1-16,4-1 0,0 1 15,0 3-15,1 2 0,1 0 16,0 1-16,1 0 0,-1 2 16,1 0-16,0 0 0,2 1 15,0 0-15,2 3 0,1 3 16,0-1-16,0 0 0,1 0 0,1 1 15,0 1-15,2 3 16,-1-2-16,1 0 0,1 1 0,0-1 16,2-1-16,0 0 0,1-1 15,1 2-15,-1-2 0,-2 0 16,2-1-16,1-2 0,-1 0 16,-2-1-16,0-1 0,-2 0 15,-4 0-15,-3 1 0,1-4 16,-1-2-16,2-2 0</inkml:trace>
  <inkml:trace contextRef="#ctx0" brushRef="#br0" timeOffset="398770.5159">4049 11287 0,'0'0'0,"0"0"15,0 0-15,0 0 0,0 0 0,-22-15 16,22 15-16,-23-10 0,23 10 16,-30-7-16,14 3 0,-3 2 15,-3 0-15,-1 2 0,-3 0 16,-8 3-16,-1 1 0,-2 1 15,-1 3-15,-1 0 0,0 1 16,-10 4-16,-1 1 0,0 1 0,1 2 16,-7 7-16,3-1 15,3 1-15,1 1 0,-8 11 16,1 3-16,5-3 0,7-3 16,6-1-16,6 1 0,-3 0 0,2-2 15,10 2-15,6-1 16,8-2-16,3-2 0,9-4 0,3-1 15,7-3-15,2-1 0,4-3 16,4 0-16,5-2 16,7 1-16,2-4 0,3 0 0,3-1 15,2 1-15,5-2 0,3-2 16,2 0-16,1 0 0,14-1 16,2-2-16,11 0 15,6-1-15,-16-2 0,-11 1 0,43-2 16,2 1-16,-18-1 15,-11 1-15,5-1 0,2-1 16,-12-1-16,-7-1 0,8 1 16,9 2-16,-3-3 0,-4 2 15,3-3-15,3 0 0,-13 1 0,-9 2 16,5-2-16,3-1 0,-4 1 16,-3 1-16,4-3 0,4-2 15,-3 0-15,-2-1 0,0 4 16,-1-1-16,-6-2 0,-4-1 15,6-4-15,5-4 16,0 3-16,3 1 0,-5-2 0,-7-2 16,-10 0-16,-9 0 0,1-2 15,-1-3 1,3-3-16,1-3 0,-9 5 0,-6 3 16,-1-2-16,2-1 15,-7 5-15,-4 2 0,0-1 0,-2-2 16,-4 2-16,-3 2 0,-3 1 15,-3-4-15,0 2 0,0 0 0,-7-1 16,-2-2-16,0 5 0,0 1 16,-11-3-16,-8-5 15,-1 4-15,1 0 0,-11 0 16,-7 0-16,1 0 0,-2-1 0,-10 0 16,-8 2-16,4-1 0,3 2 0,-20-3 15,-7 2-15,0 1 16,8 1-16,-39 0 0,-2 4 15,17 2-15,9 2 0,-13 3 16,-7 2-16,15-4 0,10 0 0,-11-2 16,-12 1-16,8 8 0,2 5 15,-8 2-15,-6 0 0,13 1 16,6 1-16,-7 7 0,-5 7 16,13-5-16,10-3 0,27-5 15,18-5-15,11-2 0</inkml:trace>
  <inkml:trace contextRef="#ctx0" brushRef="#br0" timeOffset="408361.0066">22506 11928 0,'0'0'0,"0"0"0,0 0 16,0 0-16,0 0 0,0 0 15,0 0-15,0 0 0,0 0 0,0 0 16,0 0-16,25 4 0,-25-4 16,0 0-16,20 8 0,-20-8 15,0 0-15,24 8 0,-15-6 16,0 1-16,0-2 0,-1 1 16,2 2-16,-1-2 0,0 0 0,2-1 15,1 0-15,0 0 16,0 0-16,0 0 0,2 1 15,-1-2-15,0 0 0,1 0 0,1 0 16,-1 0-16,0 0 0,2 1 16,2-1-16,-2 1 0,1-1 0,4 0 15,0 0-15,-2 2 16,0-1-16,2 1 0,1-1 16,0 0-16,-1 1 0,0-1 15,0-1-15,0 0 0,0 0 0,1 1 16,2 1-16,-1-2 15,-1 0-15,5 0 0,-2 1 0,-4-1 16,0 1-16,7 0 0,0-1 16,-3 0-16,-3 1 0,1 0 15,1 1-15,-1-1 0,0-1 0,2 0 16,0 0-16,-2 1 16,-1 1-16,2-1 0,2 1 15,-2 0-15,-2 0 0,1 0 16,3 2-16,-2-2 0,-1 0 0,3 1 15,3 0-15,-4-1 0,-1-1 16,1 1-16,3 0 0,-3-1 16,-1 0-16,1 0 0,1 1 15,-3 1-15,-2 1 0,4-2 16,4-1-16,-3 0 0,0 0 16,-1 2-16,0 1 0,-1-3 0,-2-2 15,7 1-15,2 1 16,-8 1-16,-2 0 0,3 0 0,2 1 15,-1-1-15,0 0 0,3 1 16,0-2-16,-7 1 0,-1 0 16,7-1-16,2-1 0,-6 0 15,-1 0-15,1 0 0,0 1 16,1-1-16,-2 1 0,3-2 16,1 1-16,-2-2 0,-3 2 0,2-1 15,2 1-15,-1 0 16,1-1-16,-2 0 0,0 0 15,-2 1-15,-1 0 0,3-1 0,3-2 16,0 2-16,-2-1 0,-1 1 16,-1 0-16,0 2 15,-1 0-15,2 0 0,3-2 0,-3 0 16,-1 0-16,-1 0 0,0 2 16,-2-2-16,0-1 0,3-1 15,4 2-15,-4 0 0,-2 0 0,2 1 16,1 0-16,-1-1 0,0 0 15,1 1-15,1 1 0,-3-1 16,-2-1-16,3 0 0,2 0 16,-1 1-16,-1 1 0,2 0 15,0 1-15,-2 0 16,-1 0-16,3-1 0,4-2 0,-3 1 16,-1 0-16,1 0 0,0 0 15,-3 1-15,-1 0 0,3-1 16,4 1-16,-3-1 0,-3 1 0,2-2 15,2 0-15,-1 1 0,2 1 16,-2 1-16,0 0 16,-2 0-16,-1 0 0,5-2 0,4-1 15,-5 1-15,-2 0 0,6 1 16,0 2-16,-6-3 0,1 2 0,3-1 16,2 0-16,-7 1 15,-1-1-15,7 1 0,2-2 16,-7 0-16,-1 0 0,5 1 0,-1 0 15,-4-1-15,-1 0 0,7 1 16,2 1-16,-9 0 0,-2-2 16,9 0-16,1 1 15,-4 0-15,-1-1 0,5 0 0,-1 0 16,-3 2-16,-1-1 0,3 0 16,2 0-16,-5 0 0,-3-1 0,3 0 15,4 0-15,-4 0 16,0 0-16,0 0 0,0 0 15,0 0-15,-2 1 0,4-1 0,4 2 16,-4-1-16,-4 1 0,2-2 16,3-1-16,-1 0 0,0 1 0,0 0 15,1 0-15,-2 0 16,-1 0-16,3 0 0,4 0 16,-4 0-16,-4 1 0,3 2 15,1 0-15,0 0 0,-2-3 0,1-2 16,-1 2-16,0 0 15,-1 2-15,2 0 0,3 1 0,-3-1 16,-3-2-16,3 0 0,4-1 16,-3 2-16,-3 2 0,2-3 15,0-3-15,0 1 0,0 1 16,2 3-16,2 1 0,-4-2 16,-1-3-16,1 3 0,3 1 15,-1 1-15,-2-1 0,2-3 16,2-4-16,-4 3 0,0 1 0,2 1 15,0 0-15,-2-1 0,-4-1 16,4 0-16,3 1 16,-2 1-16,-3 1 0,2-1 0,0-1 15,1 0-15,-2-3 0,2 3 16,0 0-16,-2 1 0,-3-1 0,4 0 16,4-1-16,-2 2 15,-3-1-15,2 1 0,0 0 16,-1 0-16,1 0 0,0 1 0,2-1 15,-2 0-15,-2 1 0,4 1 16,2 1-16,-3-1 0,-3 2 16,4-3-16,3 0 0,-2-1 15,-1 0-15,3-1 0,2-1 16,-4 3-16,-4 1 0,5 1 16,4-2-16,-3-2 0,-1-2 0,0 3 15,1 3-15,-3-3 0,0-2 16,8 2-16,0 1 15,-7 0-15,-2 0 0,7 2 0,3-1 16,-9-1-16,-2 0 0,8-1 16,0-1-16,-6 1 0,-2 2 0,9 1 15,0 1-15,-2-1 16,-1 0-16,1 0 0,2 1 16,-4 1-16,-3 0 0,5 0 15,5 2-15,-6-4 0,-5 0 0,3 2 16,2 1-16,-3-1 0,-2-1 15,-3 2-15,-1 2 16,-2-5-16,-4-1 0,2-3 0,0-1 16,-6-1-16,-2 0 0,-1-3 15,-1-2-15,-3 0 0,-3 0 16,0 2-16,-2 0 0,0 2 16</inkml:trace>
  <inkml:trace contextRef="#ctx0" brushRef="#br0" timeOffset="410020.7881">3066 12719 0,'0'0'15,"0"0"-15,0 0 0,30-1 0,-15 1 16,7 0-16,3-1 0,4 0 16,2 1-16,3 0 0,1 0 15,6 0-15,1 1 0,2 0 16,0-1-16,-2 1 0,1 1 16,9 1-16,1 1 0,-5-2 15,-1 1-15,2-1 0,5-1 16,4 2-16,-8-2 0,7 0 15,0 0-15,-5 0 0,-6 1 0,10 1 16,-2 2-16,0-3 0,-1-1 16,5-1-16,-1-1 0,-5 1 15,-3-1-15,5 1 0,4 0 16,-6 0-16,-5-2 0,26 0 16,-4-1-16,-8 2 0,-10-1 0,6 1 15,6 1-15,-9 0 16,-4 0-16,1-1 0,0-2 15,-2 0-15,2 1 0,1 3 16,3 1-16,-16-2 0,-8-3 0,-2 1 16,3 2-16,5-3 15,1 0-15,-17-1 0,1-2 16,-4 3-16,-5 1 0,1-1 0,2 3 16,-5-2-16,-4-1 0,-3 1 15,-1 1-15,1 1 0</inkml:trace>
  <inkml:trace contextRef="#ctx0" brushRef="#br0" timeOffset="411737.5537">7459 12663 0,'0'0'0,"0"0"0,0 0 15,0 0-15,0 0 0,0 0 16,28-13-16,-28 13 0,0 0 0,26-3 16,-26 3-16,22-1 0,-12 1 15,1 0-15,1 0 0,3 0 16,0 0-16,3 1 0,2-1 15,-1 1-15,1 1 0,2 1 16,3 1-16,7-1 0,-2-1 0,2 0 16,0 2-16,1 0 15,3-1-15,-3 1 0,3-1 16,5 1-16,0 0 0,3-1 16,1 1-16,5 0 15,3 0-15,-6 2 0,-4-3 0,10 2 16,1 1-16,-3-1 15,-3-2-15,8 1 0,-2 1 16,-2-3-16,0 1 0,0-2 0,2 2 16,-6-2-16,-2-1 0,10-1 15,1-1-15,-6 1 0,-5 1 16,3 1-16,1 0 0,-2-1 16,-3 1-16,1-2 15,2-1-15,-6 0 0,-4-1 0,4 2 16,2 0-16,1 1 0,1-1 15,-1 0-15,1 1 0,-5-2 0,-4 1 16,3-1-16,2 1 16,-2 1-16,-2 0 0,4-3 0,3-3 15,-2 2-15,-1 0 0,-1 2 16,-2 0-16,-2 1 0,-2-2 0,4 1 16,1 0-16,-2-1 15,1 2-15,0-3 16,2 1-16,-1 1 0,-1 2 0,2-4 15,2-2-15,-5 2 0,-4 1 0,4 1 16,2 2-16,-3-1 0,-3-2 16,4 1-16,5 2 0,-6-1 15,-4 1-15,3-1 0,4 1 16,-8-2-16,-2-1 0,3 2 16,1 0-16,-2-1 0,-1 1 15,2-1-15,1 1 0,-1 0 16,-1-1-16,1 1 0,1 1 15,-1-1-15,2-1 0,-1 1 16,-1-1-16,-2 2 0,-1 0 0,4-1 16,3 1-16,-3-1 0,-3 1 15,2 0-15,3 1 16,-4 0-16,-3 2 0,3-2 0,1 0 16,2 0-16,0 0 0,-1 1 15,0-1-15,0 0 0,1-1 16,0 1-16,0 1 0,-1-1 15,0-1-15,2 0 0,0-1 16,0 0-16,1 1 0,-1 0 16,0 0-16,-3 1 0,-3 1 0,6-1 15,2 0-15,-5 0 0,-3 1 16,3-1-16,4-1 16,-3 0-16,-1 1 0,2-1 0,2 1 15,-2 0-15,0 0 0,0 0 16,2-1-16,-3 0 0,-1 0 0,1 1 15,1-1-15,1 0 0,0-1 16,0 0-16,0 0 16,-1 2-16,-1 0 0,2-1 0,-1 0 15,-5 0-15,-4 0 0,6 0 16,3 0-16,-3-1 0,-2 0 16,2 1-16,2-1 0,-2 2 15,-2 2-15,0-4 0,-1-3 16,-5 1-16,-1 1 0,4 0 15,4 1-15,-4 1 0,-3-1 0,3 0 16,4-1-16,-1 0 0,0 0 16,-3 1-16,1-1 15,0 1-15,0 0 0,1-1 0,1 2 16,-3 0-16,0 0 0,1-1 16,3-1-16,-3 0 0,-3 0 15,-1 1-15,-1 1 0,2-3 16,-1 1-16,1-1 0,2 0 15,-4 0-15,-2 0 0,2 1 16,4-2-16,-4 2 0,-1 1 16,0-1-16,1 0 0,-4-1 0,-2 0 15,3 2-15,2 1 16,-1 0-16,-1 0 0,0-1 0,0 0 16,-3 0-16,-1-1 0,-2 0 15,0 0-15,-1 2 0,-2 0 16,0 1-16,-1 1 0,-3-1 15,1-1-15,-3 0 0,0-1 16,-1 0-16,0 1 0,-1 0 16,-1 0-16,-2 0 0,-1 3 15,-2-1-15,-2 1 0,1-1 16,1 0-16,-1 0 0</inkml:trace>
  <inkml:trace contextRef="#ctx0" brushRef="#br0" timeOffset="414070.6073">6804 12631 0,'0'0'0,"0"0"0,0 0 15,0 0-15,0 0 0,0 0 16,0 0-16,0 0 0,0 0 15,0 0-15,0 0 0,0 0 16,23 6-16,-23-6 0,0 0 16,31 7-16,-31-7 0,27 5 0,-27-5 15,32 3-15,-15-3 0,5-1 16,3 1-16,0-1 0,2 1 16,10 0-16,4 0 0,-3 0 15,1 0-15,11-1 0,0 0 16,0 0-16,-2 1 0,10-1 15,-1-1-15,-3 1 0,-2-1 16,2 4-16,3-1 0,3 0 16,-7-1-16,4 1 0,3 1 15,-3-1-15,-2 0 0,9-1 0,-1 1 16,-5-1-16,-3 0 0,3 1 16,0 2-16,-5-2 0,-3 1 15,26-1-15,-1-1 0,-25-1 16,2-1-16,21 1 0,-5 0 15,-5-1-15,-4 2 0,2-1 16,4 0-16,-7 0 0,-6 0 0,4 1 16,2 0-16,-4 0 0,-2-1 15,3 1-15,4-1 16,-6-1-16,-6 1 0,8-1 0,6 0 16,-8-1-16,-6 0 0,5 2 15,2 2-15,-1-1 0,-3-1 16,4-1-16,4 1 0,-9-1 15,-3-1-15,4 2 0,5 0 16,-6-1-16,-6-2 0,5 0 16,5-2-16,-4 3 0,-4 3 0,3-2 15,0 1-15,-1-1 0,0-2 16,0 1-16,2 2 0,-3-1 16,-2 1-16,2 0 0,2-2 15,-4 2-15,-1-1 0,3 2 16,2 1-1,-2-2-15,-1-1 0,-3 1 0,-2 2 16,0-1-16,2-3 0,1-2 0,1-1 16,-16 4-16,2 1 0,2 0 15,2-1-15,-1 1 0,3 1 16,2 1-16,2 1 0,-2-2 16,0-2-16,-2 1 0,1 1 15,2 0-15,0-2 0,-3 2 16,-1 2-16,3-2 0,0 1 0,-1 0 15,-2-1-15,1 0 0,2-2 16,-7 4-16,0 3 0,1-3 16,1 0-16,1-2 0,0-2 15,-1 1-15,0 1 0,1 3 16,2 1-16,-2-3 0,-1-3 16,2 3-16,3 2 0,-3-2 15,-2-1-15,2 1 0,3 1 16,-2-2-16,1 0 0,-1-1 15,1 0-15,-1 2 0,-1 0 0,-2 0 16,0 2-16,1-1 0,2-1 16,-2-1-16,-2-3 0,0 5 15,0 0-15,1-1 0,1 0 16,-2-1-16,-1 1 0,1-1 16,2 0-16,-7-1 0,0 1 15,6 0-15,1 1 0,-6-2 16,-1-1-16,1 0 0,-1-1 15,-1 2-15,-1 1 0,3 0 16,1 0-16,-2-1 0,-3-1 0,2 2 16,1 1-16,2 0 0,-1 0 15,-1-1-15,-3-1 0,3 1 16,0 2-16,2-1 0,-1 1 16,-2-4-16,-3 1 0,3 1 15,3 1-15,-1-2 0,-1-1 16,-1 1-16,-2 1 0,1-1 15,1-1-15,-1 2 0,1 0 16,0 0-16,-2 0 0,-3 0 0,1 2 16,0 0-16,0 0 0,0-2 15,1 0-15,-1-1 0,-1 0 16,1 0-16,1 1 0,1 1 16,0 1-16,-1-1 0,0 1 15,1-1-15,1 0 0,0 1 16,1-1-16,0 0 0,-1 0 0,2 1 15,1 0-15,1 1 0,0-1 16,-1-1-16,1-2 16,0 3-16,0 1 0,2 0 15,0-1-15,-1 1 0,-1-1 0,7 1 16,1 1-16,-1 0 0,-3-1 16,2 0-16,3 0 0,-3 0 15,-2-1-15,1 1 0,0-1 16,2 0-16,0 1 0,-2 1 15,0-1-15,-1-1 0,0-1 0,1 1 16,0 0-16,0-1 0,1-1 16,0 2-16,2-1 15,-3 1-15,-1-1 0,2-1 0,3-1 16,-4 2-16,-2 1 0,3 0 16,3 1-16,1-3 15,2-2-15,-3-1 0,-4 0 16,10 0-16,1 0 15,-6 2-15,-5-1 0,1 2 0,3 1 16,-5-1-16,-3-1 0,4-2 16,2-1-16,-4 0 0,-2 2 0,4 0 15,3 1-15,-3-1 0,-5 1 16,2-2-16,1 0 16,0 0-16,1 0 0,0 1 0,0 2 15,-1-1-15,-1 1 0,2-1 16,1 0-16,-2 0 0,-1 1 0,5-2 15,3 0-15,-5 3 16,-4 3-16,7-2 0,3-1 16,-4-1-16,-5-1 0,4 0 15,3 1-15,-2-1 0,-4-2 0,2 1 16,1-2-16,-4 3 0,-2 1 16,-2 0-16,1 0 0,-4 0 15,-3-1-15,0 0 0,0 1 16,-7 0-16,-1 0 0,-3 0 15,-2 0-15,-6 0 0,-5 1 0,1-1 16,2 0-16,-2 1 0</inkml:trace>
  <inkml:trace contextRef="#ctx0" brushRef="#br0" timeOffset="421771.291">16631 11819 0,'0'0'0,"0"0"15,0 0-15,0 0 0,26-1 0,-26 1 16,40-4-16,-15 3 15,3 2-15,5-2 0,5-1 16,11 2-16,-1 2 0,14-2 0,1-2 16,-5-1-16,-4 0 0,9 1 15,-1 1-15,-9 0 0,-7-3 16,-1 1-16,-7-1 0,-8 3 16,-6-1-16,-13-1 0,-8-2 15,-1 2-15,1 0 0,-2 1 16</inkml:trace>
  <inkml:trace contextRef="#ctx0" brushRef="#br0" timeOffset="421992.592">17086 11730 0,'0'0'0,"0"0"0,0 0 16,-9 21-16,9-21 0,-12 24 15,1-3-15,-2 1 0,-3 3 0,-8 7 16,-2 1-16,0-3 0,1-3 16,-6 6-16,0 1 0,2-5 15,2-3-15,-2 8 0,4 2 16,6-7-16,4-7 0,3-5 16</inkml:trace>
  <inkml:trace contextRef="#ctx0" brushRef="#br0" timeOffset="422171.0876">16986 11946 0,'0'0'0,"0"0"15,0 0-15,0 0 0,2 25 0,-2-25 16,-4 26-16,4-26 0,-4 31 16,1-12-16,-2 3 15,2-1-15,0-1 0,-1 2 0,2-4 16,0-3-16,1-2 0,0-2 15</inkml:trace>
  <inkml:trace contextRef="#ctx0" brushRef="#br0" timeOffset="422455.0794">17054 11960 0,'0'0'0,"0"0"16,0 0-16,22 0 0,-22 0 15,29-6-15,-8 1 16,2 2-16,2 2 0,9 0 15,3 1-15,-3 1 0,0 0 0,-2 2 16,-2 2-16,4-1 0,-3 0 16,-4 2-16,-1 1 0,-6 1 15,-4 0-15,-5 1 0,-4 3 16,-6-1-16,-6 0 0,-1-2 16,-4 1-16,-2-1 0,-4 1 15,-2-1-15,-6-1 0,-2 0 16,2-1-16,-4-4 15,-2-5-15,4-1 0,3-2 16,2-5-16,3-2 0,4 2 0,2 2 16,2 2-16</inkml:trace>
  <inkml:trace contextRef="#ctx0" brushRef="#br0" timeOffset="422654.6056">17235 11851 0,'0'0'0,"0"0"16,0 0-16,0 0 0,0 0 15,0 0-15,0 0 0,0 0 16,15 22-16,-15-22 0,5 29 0,-5-6 15,-2 5-15,-1 4 0,-1 2 16,-3 12-16,1 1 16,-1 6-16,1-7 0,-1 1 15,-2-5-15,1-9 0,3-6 0,-1-5 16,2-3-16,0-3 0,1-5 0,1-7 16,2-4-16,-2-6 15,2-2-15,0 2 0,0 1 16,0 1-16</inkml:trace>
  <inkml:trace contextRef="#ctx0" brushRef="#br0" timeOffset="422987.9572">17798 11706 0,'0'0'15,"9"1"-15,3 0 0,1 1 16,2 1-16,4 2 0,2 0 15,0 1-15,0 1 0,0 0 16,0 0-16,1 1 0,-3-1 0,-5 2 16,-4-1-16,-5-1 0,-4 0 15,-7 1-15,-4-1 0,-2 0 16,-1 0-16,-7-2 0,-5 1 16,-1-1-16,2-1 0,-6 1 15,1 0-15,2-1 0,4 0 0,5-1 16,4-1-16,7 0 15,7-2-15,6 2 0,7-1 16,1-1-16,4 0 0,9 0 16,6-1-16,6 1 0,0-1 0,-3 1 15,-2-1-15,2 1 0,-6 1 16,-7-1-16,-5 0 0,-3 0 16</inkml:trace>
  <inkml:trace contextRef="#ctx0" brushRef="#br0" timeOffset="423254.4396">17774 11735 0,'0'0'0,"0"0"0,0 0 16,0 0-16,0 0 0,3 26 15,-3-26-15,-4 33 0,-1-13 0,-2 7 16,-4 5-16,-2 2 0,1-1 15,-4 12-15,-1 0 0,-4 7 16,0-4-16,2-6 16,1-5-16,4-6 0,1-3 0,0-3 15,2-6-15,1-3 0,3-5 0,1-3 16,2-3 0,0 0-16</inkml:trace>
  <inkml:trace contextRef="#ctx0" brushRef="#br0" timeOffset="423588.1846">17797 12000 0,'0'0'0,"0"0"0,0 0 16,29-10-16,-12 9 0,3-1 15,2 0-15,4 1 0,2 0 16,11 0-16,-1 1 0,2 1 16,0 1-16,5 0 0,-3 1 15,-2 1-15,-2-1 0,-3 3 16,-2 2-16,-5-1 0,-4 2 0,-3 1 15,-3 0-15,-4 1 0,-2 0 16,-3 3-16,-2 4 0,-3 3 16,-2 3-16,0-1 0,-4 1 15,0 0-15,-2 2 0,-2-2 16,0 0-16,-1-2 0,0 0 0,0-3 16,-1 0-16,0-3 15,1-2-15,-1-2 0,-1 0 16,0-3-16,0-3 0,-1-1 0,-1 0 15,2-4-15,-3-3 0,-3-3 16,-4-4-16,-1-1 0,-2-3 16,0 0-16,5 3 0,2 1 15</inkml:trace>
  <inkml:trace contextRef="#ctx0" brushRef="#br0" timeOffset="423787.6953">17914 12045 0,'0'0'0,"0"0"16,0 0-16,0 0 0,0 0 0,13 20 16,-13-20-16,5 20 0,-5-20 15,3 27-15,-2-11 0,0-1 16,-1-1-16,1-1 0,1-1 16,1-1-16,-1-1 0,-1-3 15,-1-2-15,0-2 0,0-3 0,-2 0 16,2 0-16,-3 0 0</inkml:trace>
  <inkml:trace contextRef="#ctx0" brushRef="#br0" timeOffset="424088.5116">17893 12119 0,'0'0'0,"0"0"0,0 0 16,0 0-16,0 0 0,32-8 16,-32 8-16,27-3 0,-8 2 0,0-1 15,1 2-15,0 0 16,-2 0-16,1 2 0,0-1 15,3 2-15,-2 0 0,-4 1 0,-1 0 16,-4 0-16,-4 1 0,-3 2 16,-5 2-16,-3-2 15,-1 0-15,-4 1 0,-2 0 16,-2 0-16,-3 1 0,0-2 16,-2 0-16,3-2 0,1-1 0,3 0 15,3-2-15,0 1 0,1 0 16,4 0-16,3-3 0,1 4 15,5-2-15,2-1 16,6 0-16,-1-1 0,1 1 0,7 0 16,2 1-16,-3-1 0,-3 0 15,-3 0-15</inkml:trace>
  <inkml:trace contextRef="#ctx0" brushRef="#br0" timeOffset="428122.004">22579 12629 0,'0'0'0,"0"0"0,0 0 0,0 0 16,0 0-16,23-3 0,-23 3 16,0 0-16,26 1 0,-26-1 15,28 2-15,-12 0 0,2 0 16,2 0-16,2-1 0,1 1 15,2 0-15,12 1 0,2-2 16,2 1-16,1 0 0,14 0 16,3 0-16,-2 1 0,-1-2 0,15 2 15,1 2-15,-2-1 0,-3-1 16,16 0-16,2 2 16,-5-3-16,-4-1 0,16 2 0,0 1 15,29 0-15,-18-3 0,0 0 16,-1 0-16,-10 1 0,-7 1 0,4-1 15,4-1-15,-2 3 16,-1 1-16,0-3 0,-2-1 16,-10-1-16,-7 0 0,11-1 0,9 0 15,-4 1-15,0 0 0,1 4 16,0 2-16,0-2 0,-2-2 16,-3-4-16,-1-2 0,-2 0 15,1 2-15,9 6 16,8 4-16,-18-5 0,-14-3 0,7-5 15,4-5-15,-4 5 0,-5 3 0,6 0 16,4 4-16,-6-2 16,-3 0-16,6-2 0,5 0 15,-10 1-15,-4 0 0,6 3 0,3 0 16,-3 0-16,-3-4 0,8 2 16,6-1-16,-13 4 0,-7 0 0,5 4 15,1 0-15,-6-2 16,-5-3-16,7 2 0,5 0 15,-5 1-15,-5 1 0,8 0 16,2-1-16,-3-1 0,-1-2 16,3 3-16,4 2 0,-13-2 15,-7-2-15,-2-2 0,0-2 0,-3 1 16,0 0-16,6-2 16,3-2-16,-11 1 0,-6 0 0,-1-1 15,-1-1-15,-4 1 0,-3 0 16,1 1-16,0 1 0,-3 0 15,-3 2-15,-4-4 0,-3-4 16,1 5-16,1 0 0,-6 6 16,4 1-16,-4-1 0,1 1 15,-2-2-15,-1-2 0,-2-1 0,0-3 16,-3 3-16,-1-1 0,-3 1 16</inkml:trace>
  <inkml:trace contextRef="#ctx0" brushRef="#br0" timeOffset="431938.4922">5582 13304 0,'0'0'0,"0"0"15,0 0-15,0 0 0,23-5 16,-23 5-16,0 0 0,33 2 16,-19 0-16,4-2 0,2 0 15,1 0-15,0 1 0,2 0 16,2 1-16,7-2 0,-3 0 15,3 0-15,2 1 0,7 0 16,1 1-16,3-1 16,2 1-16,-2-1 0,-2 0 0,0-1 15,0 0-15,7 1 0,-4 1 16,2 0-16,0-2 16,3 1-16,2 1 0,-6-1 15,-8-1-15,14 0 0,1-1 16,-3 2-16,-5-1 0,1 1 15,1 1-15,-6-2 0,-4 0 0,6 0 16,4 1-16,-5 0 0,-5 1 0,13-2 16,3 0-1,-7-2-15,-4 1 0,6 0 16,3 2-16,-9-1 0,-6 1 0,3-1 16,4 2-16,-3 0 0,-2 2 0,6-1 15,2 0 1,-4-3-16,-1-3 0,0 3 0,0 3 15,1-3-15,-4-4 0,2 4 16,-1 4-16,-2-3 0,1-2 0,1 1 16,0 0-16,-1 0 0,-4-1 15,6-1-15,3 1 16,-6 0-16,-4 0 0,7 2 16,-1 0-16,-1-1 0,-3-2 0,3 0 15,2-2-15,-4 2 0,-1 0 16,5 2-16,6 0 15,-4-1-15,0 0 16,-6 2-16,-4 0 0,3 0 0,2-1 16,-4-1-16,-2 0 0,4 1 15,1 1-15,-4 0 0,-2-1 16,4-2-16,5-1 0,-6 1 16,-4 2-16,10 0 0,3-1 15,-11 0-15,-4-1 0,5 0 16,4 2-16,-4-1 0,-1 1 0,1 0 15,0 0-15,-2 1 0,-2-1 16,2 0-16,1 0 16,-4-1-16,-3 1 0,5-1 0,4-1 15,-4 0-15,-5 0 0,4 2 16,1 1-16,-4-1 0,-3 1 16,3-1-16,2-1 0,-6 1 0,-1 1 15,6-2-15,4 0 16,-4 1-16,-2-1 0,4 1 15,5 0-15,-3-1 0,-2 0 0,1 0 16,0 1-16,-2 1 0,1 0 16,2-2-16,1-3 0,-1 3 15,-2 2-15,4-1 0,3-1 16,-4 1-16,-4 0 0,11 0 16,4 0-16,-12 0 0,-4 0 0,10 1 15,2 1-15,-3-2 16,-4-3-16,2 2 0,1 2 15,-3-2-15,-2-2 0,2 0 16,2 0-16,-2 1 0,-1-2 0,3 3 16,3 0-16,-3 1 0,-4 0 15,6-2-15,3 0 16,-6 3-16,-4 0 0,5-2 0,6-2 16,-6 2-16,-3-1 0,2 0 15,2-1-15,0 0 0,-1 2 0,2 1 16,2-1-16,-4 0 0,-2 0 15,2 0-15,1 0 16,-2-2-16,-1 0 0,1 0 0,3 1 16,-3 1-16,-1 0 0,3-2 15,4 1-15,-5 1 0,-3 1 16,5-1-16,5 0 0,-7 0 16,-4 0-16,4-2 0,3 1 15,-1 0-15,-3-1 0,0 2 16,1 1-16,-1-2 0,0 0 0,0-1 15,1 1-15,-1 1 0,1-2 16,0-1-16,0-1 16,-2 2-16,-1 1 0,1 2 0,2 1 15,-4-2-15,-5-1 0,5 0 16,4 1-16,-3-2 0,-3 0 0,2 0 16,0 1-16,-1 0 15,-2 1-15,1 0 0,0 1 16,-6 0-16,-1-2 0,8 1 15,3 0-15,-8 0 0,-1 1 0,0-2 16,-1 1-16,-3 0 0,1 1 16,0-1-16,0-1 0,-2 1 15,-3-1-15,0 1 0,0 1 16,-5 0-16,-1 0 0,-3 0 16,0 1-16,-2-1 0,-1-1 0,0 1 15,-3 0-15,2-1 0,-2 1 16,-6-2-16,-4 2 15,-3-1-15,-2-3 0,1 1 0,3 1 16,2 0-16</inkml:trace>
  <inkml:trace contextRef="#ctx0" brushRef="#br0" timeOffset="434638.1991">19129 12585 0,'0'0'0,"0"0"0,0 0 0,0 0 16,0 0-16,0 0 0,0 0 15,-24 4-15,24-4 0,-24 2 16,24-2-16,-30 0 0,30 0 15,-35 2-15,13-1 0,-1 1 0,-1 1 16,-4 0 0,-3 2-16,-9 0 0,-1-1 0,-1 2 15,-2-1-15,-6 2 0,4 2 16,-1 0-16,-1 1 0,3 1 0,3 0 16,-9 0-16,1-1 15,6 1-15,4 3 0,2 0 16,2 0-16,2 3 0,1 2 0,-3 1 15,4-1 1,7 1-16,1-1 0,3 0 0,3-1 16,2 2-16,0 1 0,4-5 15,2-2-15,5 4 0,4 3 16,-2-4-16,0 0 0,5 1 16,5 1-16,1-2 0,2 0 15,2 0-15,1 1 0,-1-5 16,1-3-16,8 5 0,5 0 15,-4-2-15,0-1 0,9 2 16,4-2-16,-2 0 0,-2-3 0,4 1 16,4-1-16,-2-1 0,-2 0 15,5 1-15,3 0 0,-2-1 16,-4-1-16,11 0 0,1 2 16,-5-2-16,-4-2 0,3 1 15,3-1-15,-4 1 0,-3-1 0,4 2 16,4 0-16,-6-1 0,-3-1 15,10 0-15,4 0 16,-8-2-16,-5-2 0,8 0 16,7 1-16,-9 0 0,-5 1 0,6-2 15,6-2-15,-6-1 0,-4 0 16,5 3-16,2 1 0,-3-2 16,-3-1-16,26-3 0,-2-1 15,-29 3-15,-1 1 0,28-4 16,-1-2-16,-25 3 0,-2 1 0,23-1 15,-1-1-15,-10-1 0,-7-1 16,3 0-16,2 1 16,-7-2-16,-5-3 0,5-1 0,3-1 15,-19 6-15,-2 2 0,10-6 16,-4-4-16,-12 5 0,2 0 0,1-3 16,0 1-16,-2-2 15,-4-1-15,-1-1 0,-1 0 16,-3 3-16,-1 0 0,-4-4 15,-2-3-15,-1 1 0,-1 1 0,-1 0 16,-2-2-16,-2 1 0,-3 2 16,-4-2-16,-4-1 15,0-1-15,-2 1 0,-1 2 0,-1-1 16,-1 1-16,1 1 0,-6-2 16,-4-1-16,1 2 0,1 0 0,-5 1 15,-5-1-15,3 3 16,2 1-16,-12-3 0,-4-1 15,2 0-15,0 1 0,-5 2 16,-4 0-16,2 3 0,1 0 0,-17-2 16,-5 0-16,4 5 0,4 3 15,-42-6-15,2-2 0,12 3 16,8 2-16,-9 7 0,-6 4 16,12-1-16,7 1 0,27 0 15,17-1-15,12 0 0</inkml:trace>
  <inkml:trace contextRef="#ctx0" brushRef="#br0" timeOffset="471057.3357">2337 14103 0,'0'0'0,"0"0"0,0 0 16,0 0-16,0 0 0,22-6 15,-22 6-15,0 0 0,21-5 0,-21 5 16,0 0-16,19-2 0,-19 2 15,0 0-15,25-1 0,-14 0 16,1 0-16,1 0 0,0 0 16,2-1-16,-2 2 0,3-1 15,-1 1-15,1 0 0,-2-2 0,4 1 16,2 0-16,0-1 16,-1 0-16,1 0 0,0-1 15,6 0-15,1 1 0,0-1 16,2 1-16,-4 0 0,1-1 0,2 0 15,3 2-15,-2-1 0,-3 0 16,10 1-16,0-1 0,-3 0 16,0 1-16,3 0 0,-2 0 15,1 0-15,-3-1 0,2 0 16,-2-1-16,2 2 0,2-1 16,4 1-16,2 0 0,-4 0 15,-4 0-15,2 1 0,4 1 16,-6-1-16,-1-1 0,4 0 15,4 0-15,-6-1 0,-3 0 0,2 1 16,2 0-16,1 1 0,-2 0 16,1 0-16,1 0 0,-2 2 15,-1 0-15,5 0 0,-1-3 16,2-1-16,-4-1 0,4 3 16,1 1-16,-5-2 0,1-1 0,1 1 15,3 3-15,-2-2 16,1 0-16,1-1 0,1 0 15,-5 1-15,-1 1 0,0-1 0,1-1 16,-1-1-16,0-1 0,4 2 16,4 3-16,-3-1 15,0-1-15,-3-2 0,1-1 0,-2 1 16,1 1-16,0 1 0,3 1 16,-2-2-16,0 0 0,2 0 15,1 0-15,2 0 16,0 0-16,4-1 0,-5-1 0,0 2 15,-1 1-15,1-1 0,-3-3 16,2 2-16,0 1 0,1 1 16,1 1-16,-6-1 0,0 1 15,4-2-15,-1-1 0,1 0 16,1 2-16,-2-1 0,0 0 16,-1 1-16,2-1 0,0 0 15,1-2-15,-1 2 0,0-1 0,-1 2 16,-2 2-16,3 0 0,1 1 15,0-1-15,0-1 16,1-3-16,-2 0 0,0 0 0,-1 4 16,2-2-16,1-3 0,3 3 15,4 0-15,0 0 16,-2-2-16,-7 3 0,-6 1 0,7 0 16,4-4-16,-4 4 15,-2 1-15,2-1 0,1-2 16,-4 1-16,-3 2 0,5-3 0,3 0 15,-3 2-15,-1 1 0,0-2 16,2 0-16,-5 2 0,-1 0 16,5 0-16,4 1 15,-5-1-15,-4-1 0,3 1 0,1 2 16,-1-3-16,0-2 0,0 2 16,1 0-16,-5-1 0,-1-2 0,2 1 15,3 0-15,0 1 0,-4 1 16,3 0-16,1 2 15,-4-3-15,-2-1 0,5 1 0,3-1 16,-5 1-16,-3 0 0,5-2 16,4 0-16,-7 0 0,-3 1 15,6 0-15,3-1 0,-7 1 16,-5 0-16,6 0 0,5 1 16,-10-1-16,-1-1 0,8 1 15,3 0-15,-9 0 0,-2 1 0,10-1 16,3 1-16,-10-1 0,-2-2 15,7 2-15,3 1 0,-7-2 16,-1 1-16,7 0 0,0 0 16,-6 0-16,0 0 0,6 0 15,0 4-15,-5-3 0,-2-2 16,6 1-16,1 0 0,-6 0 16,-1 0-16,8 0 0,2 0 15,-10 1-15,-1 0 0,9 1 16,2-1-16,-9 2 0,-2-2 0,9 0 15,4 0-15,-11 0 0,-3 1 16,9 1-16,4 0 0,-12-2 16,-4 0-16,12 0 0,4-1 15,-11 0-15,-3-2 0,9 2 16,0 0-16,-7-1 0,-1 0 0,6 1 16,0-1-16,-6 1 15,-1 0-15,2 2 0,1 1 16,-3-1-16,-3-1 0,6-2 15,4-1-15,-5 3 0,-3 1 0,5-2 16,5-3-16,-6 1 0,-4 0 16,5 1-16,6 2 0,-6-1 15,-3-1-15,2-1 0,1 0 16,-1 2-16,0 2 0,-1-1 16,0 0-16,-1-1 0,-2-2 0,1 1 15,3 0-15,-4 2 0,-3 2 16,4-1-16,6 0 15,-5-2-15,-4 0 0,4-2 0,2 0 16,-1 2-16,-1 0 0,1 1 16,0-1-16,-1 0 0,-2 0 0,2 0 15,2 1-15,-3 0 16,-3 1-16,5 0 0,4-1 16,-8 1-16,-3-1 0,9-1 15,4-1-15,-9 1 0,-1 2 0,5 0 16,1 2-16,-3-4 0,1-3 15,5 5-15,1 0 16,-4-2-16,-1 0 0,1 0 0,2-1 16,-1 2-16,-1 0 0,1 0 15,2-2-15,-5 1 0,-4 1 0,7-2 16,3 0-16,-5 0 16,-3 0-16,5 1 0,4 1 15,-5-1-15,-3-1 0,4-1 16,3 1-16,-4 0 0,-1 1 0,1 0 15,1 1-15,0-1 0,-3 0 16,1 0-16,2 0 0,-4-2 16,-4 0-16,7 0 0,5-1 15,-5 1-15,-2-1 0,4 1 16,1 0-16,-5 2 0,-3 1 0,5-2 16,3-3-16,-3 2 0,-3-2 15,5 1-15,1-1 16,-3 1-16,-1 0 0,0 1 0,3 1 15,-4 0-15,-3 0 0,3 0 16,1-1-16,1 0 0,-2-1 0,2 0 16,1 1-16,-5-1 15,-5-1-15,6 3 0,4 0 16,-4 0-16,-2-1 0,2 1 16,1 1-16,-4 0 0,-1-1 0,1 0 15,3 1-15,-2 0 0,-1-1 16,2 1-16,5-1 15,-10 0-15,-2 0 0,9-2 0,2-1 16,-7 3-16,-3 3 0,6-2 16,-1-2-16,-4 2 0,-1 1 0,2 0 15,3-1-15,-2-1 16,-3-2-16,3 2 0,3 1 16,-2-1-16,-2 0 0,4 0 15,2-2-15,-2 2 0,-3 1 0,2-1 16,2-1-16,-1-1 0,-2 1 15,5 0-15,3 1 16,-3 0-16,-3 0 0,5 2 0,2 2 16,-4-2-16,-3-1 0,10-2 15,2-1-15,-10 3 0,-2 2 0,10-1 16,3-1-16,-4-1 16,-3 0-16,3 2 0,0 3 15,-1-1-15,-2 0 0,4-2 16,2 0-16,-4 1 0,0 0 0,2-1 15,3 0-15,-5 0 0,-3 1 16,6-1-16,4-1 0,-5 1 16,-5 2-16,11-3 0,2 0 15,-10 1-15,-3 1 0,8-1 16,3-2-16,-8 2 0,-2 1 0,9-4 16,1-1-16,-3 1 15,-2 2-15,4 1 0,3-1 16,-6-3-16,-4 0 0,6 1 15,4 2-15,-7 0 0,-4-2 0,5 2 16,3-1-16,-4 0 0,-2-3 16,6 0-16,4 0 15,-7 1-15,-4 1 0,5-2 0,3 0 16,-5 1-16,-5-2 0,6 2 16,4 1-16,-5 1 0,-4 1 0,7-2 15,5 1-15,-8 0 0,-7 0 16,9 1-16,6-1 15,-8 2-15,-7 0 0,9 0 0,6 1 16,-6 0-16,-4-1 0,5 0 16,2-1-16,-6 0 0,-5 0 0,5 0 15,3-2-15,-8 1 16,-6-1-16,4 2 0,3 2 16,-5-2-16,-3-2 0,-5 1 15,-3-2-15,-5 1 0,-4 2 0,-5-2 16,-3-2-16,-1 2 0,-2 2 15,3-4-15</inkml:trace>
  <inkml:trace contextRef="#ctx0" brushRef="#br0" timeOffset="473691.8058">22163 14072 0,'0'0'0,"0"0"16,0 0-16,0 0 0,20-4 0,-20 4 15,25-3-15,-10 1 16,2 1-16,2 0 0,1 2 16,2-1-16,1 1 0,10-1 15,1 0-15,1 0 0,2-1 0,11 3 16,4 2-16,-1 0 0,-1-1 15,3-2-15,4-1 0,6 0 16,-1 1-16,4-1 0,5 0 16,4 0-16,-6 2 0,15-2 15,2 0-15,-7 1 0,-4 2 16,8 0-16,5 0 0,27 0 16,-17-1-16,1-2 0,2-3 15,-11 2-15,-6 2 0,6 0 16,6 1-16,-3-2 0,-3-1 15,7 0-15,4 0 0,-20 0 16,-11 1-16,6 0 0,4 1 0,-3 1 16,-3-1-16,11-1 0,7-1 15,5-1-15,4 0 16,-2 0-16,-1 1 0,-19-2 16,-15-1-16,3 0 0,2 1 0,4-1 15,3 1-15,10 1 16,6 0-16,-10-1 0,-6-1 0,-4-1 15,-4 0-15,-2 0 0,-2 3 16,6-1-16,4 1 16,8-5-16,8-3 0,-21-1 15,-15 3-15,11 1 0,7 0 16,-11 5-16,-9 3 0,16-7 16,9-4-16,-13 1 0,-10 1 0,10 6 15,6 3-15,0-2 16,-1-1-16,2 4 0,0-1 15,-13 1-15,-11-1 0,15 0 16,10-1-16,-10-1 0,-5-2 0,7 3 16,4 0-16,-13 1 0,-7 1 15,3 0-15,6 0 0,-6-2 16,-2-1-16,4 0 0,1 1 16,-6 1-16,-4 1 0,1-6 15,-1-3-15,-9 4 0,-5 3 0,-4-1 16,-2 0-16,-4-2 0,-2-1 15,2-6-15,2-3 16,-5 0-16,-2 0 0,-5 2 0,-3 1 16,-2 4-16,-1 0 0,2-4 15,-1-4-15,-3 5 0,0 1 0,-2-4 16,-2-4-16,-1 3 16,-1 1-16,-3-4 15,-1-3-15,0 0 0,-2 1 0,-6 0 16,-3 0-16,1 0 15,-1-1-15,-2 0 0,-2 0 16,-1 1-16,-1 1 0,1 1 0,0 0 16,-4 0-16,-3-1 0,-1 1 15,0 0-15,-1 1 0,-2 1 0,-3-1 16,-4 0 0,-8-1-16,-6-1 0,5 1 15,4 1-15,-23-2 16,-9 3-16,4-2 0,3 1 15,-8-1-15,3 1 0,-27-5 0,11 2 16,6 5-16,3 1 0,2 0 16,1-2-16,0 3 0,-2 1 15,4 0-15,0 1 0,0 1 16,-3 1-16,3-2 0,2-1 0,-3 3 16,1 1-16,0-2 0,0 1 15,-1 3-15,-2 1 16,3 2-16,1 1 0,-10 0 15,-8 2-15,-2-1 16,-3 2-16,25-2 0,17 2 0,-16 0 16,-11 3-16,11-2 0,9-2 15,0 6-15,4 4 0,2-1 16,4-1-16,2 2 0,1 1 16,7 2-16,5 0 0,-2 3 15,-1 0-15,1 3 0,2 3 16,1 8-16,3 7 0,9-4 15,8-1-15,3-1 0,2 2 16,3-1-16,2-1 0,7 7 16,5 3-16,10 1 15,7 2-15,3-5 0,2-1 0,9-7 16,7-2-16,12-2 0,9 0 16,5-3-16,4-2 0,11-2 15,6 0-15,0-2 0,1-2 0,9 1 16,6 2-16,-4-3 0,-2-2 15,2-1-15,0-4 0,-30-2 16,-22-3-16,-15-2 0</inkml:trace>
  <inkml:trace contextRef="#ctx0" brushRef="#br0" timeOffset="474257.714">28670 13960 0,'0'0'0,"0"0"16,24-1-16,-12 2 0,1 1 0,4 0 16,2-2-16,11 2 15,3 3-15,5 0 0,4 1 16,-3 0-16,0-1 0,13 3 0,4 2 16,12 0-16,1 1 15,0-2-15,3 3 0,-2-1 0,-9-2 16,12 1-16,2-2 0,-5 2 15,-4-1-15,5 0 0,3-1 0,2-2 16,-7-1-16,22 0 0,-7-2 16,-9 1-16,-7 0 0,2-3 15,2 1-15,-10-4 0,-7-1 16,5 0-16,2 0 0,-3 2 16,-3 0-16,2-3 0,2-3 15,-7 0-15,-5 1 0,4-1 16,1-1-16,-4 4 0,-4 1 15,-2 0-15,-1 0 0,-6 1 0,-4 0 16,2-4-16,3-2 16,-10 0-16,-5 2 0,1 3 0,3 3 15,-13 0-15,0-1 0,2 0 16,0-1-16,-2 3 16,-2 0-16,-4 1 0,-2-2 0,-1 1 15</inkml:trace>
  <inkml:trace contextRef="#ctx0" brushRef="#br0" timeOffset="477157.2638">2227 14599 0,'0'0'0,"0"0"0,0 0 15,0 0-15,0 0 0,0 0 16,0 0-16,0 0 0,0 0 0,24-4 15,-24 4-15,0 0 0,27-3 16,-27 3-16,27-5 0,-11 4 16,-1-1-16,0 1 0,5-2 15,-1 0-15,3 1 0,0-1 16,1 1-16,8 0 0,0-1 16,1 0-16,3-1 0,-1 0 15,0 1-15,9 0 0,2 2 16,-2-1-16,-5 1 0,12-3 15,1-1-15,-4 3 16,-2 2-16,2-2 0,1-2 0,-4 3 16,-3 2-16,12-1 0,4-1 15,-3 0-15,-2 1 0,0 1 0,0 3 16,-3-4-16,-4 0 0,15 0 16,0 3-16,-6-2 0,-7 0 0,4 0 15,3 0-15,-8 1 0,-4-1 16,24 1-16,-3 0 15,-28-1-15,3 0 0,22 0 0,1 0 16,-24 1-16,1 1 0,17-1 16,0 0-16,-7-2 0,-5 1 15,3-1-15,2 1 0,-1-1 16,-2 0-16,1 0 0,3 0 16,-6 0-16,-8 2 0,8-1 15,5 0-15,-17-1 0,-1 0 0,25-1 16,3-1-16,-29 2 15,-1 1-15,29 0 0,5 0 16,-27 0-16,-3-1 0,24 1 0,3 2 16,-25-3-16,-2-2 0,23 5 15,4 3-15,-9-5 0,-6-3 16,6 0-16,1 1 0,-6 4 16,-3 3-16,3-2 0,3-1 15,-2 0-15,-4-2 0,4-2 16,2-3-16,-4 2 0,-2 2 0,6 3 15,3 3-15,-7-2 0,-5-3 16,6 1-16,4 0 16,-6-2-16,-3-1 0,7 2 0,6 2 15,-10 0-15,-7 0 0,11-2 16,7 1-16,-10-1 0,-4-2 0,6 0 16,5 0-16,-5 0 15,-4 1-15,5 0 0,6 0 16,-4 0-16,-3 0 0,1 0 15,2 0-15,-5 0 0,-3-1 0,7 1 16,7 1-16,-7 0 0,-8 1 16,8-2-16,4 0 15,-7-1-15,-4 1 0,6 1 0,6 0 16,-9-1-16,-6-2 0,9 3 16,6 1-16,-8 0 0,-4 0 0,4 0 15,4-1-15,-5 0 16,-3 0-16,3-1 0,2-1 15,-2 2-15,-1 1 0,3 0 16,3 0-16,-6 0 0,-3-1 0,3 1 16,3-1-16,-2 1 0,-1 2 15,1-3-15,1 0 16,-3-3-16,-1-1 0,3 2 0,3 2 16,-4-1-16,-2 1 0,2-1 15,1 0-15,-15-1 0,2 0 0,22 2 16,2 2-16,-26-2 0,-3-1 15,26-1-15,2-1 16,-26 2-16,1-1 0,26 0 0,3 0 16,-29-1-16,0-1 0,25 0 15,2 0-15,-26 1 0,0 0 16,27-1-16,4-2 0,-30 4 16,-3-1-16,29 1 0,1 2 15,-27-2-15,-1-2 0,25-1 16,2 0-16,-25 2 0,1-1 0,26 3 15,-2 3-15,-25-1 0,0-1 16,26 0-16,2-1 16,-27 0-16,0 2 0,25-2 0,1-2 15,-25 1-15,-2 0 0,23-2 16,2 1-16,-20 2 0,-1 0 0,23 0 16,0-1-16,-12-1 15,-6 1-15,7 1 0,6 2 16,-10-3-16,-7-2 0,11 0 15,5 1-15,-8 0 0,-5 0 0,7 1 16,6 2-16,-7-2 0,-3-2 16,3 2-16,3 1 0,-3-2 15,-1 2-15,3-3 0,3-2 16,-6 3-16,-2 0 0,4-1 16,4 1-16,-6 2 0,-2 2 0,3 0 15,3 0-15,-5-4 16,-2 0-16,6 2 0,8 1 15,-12 1-15,-7 0 0,11 0 16,7-1-16,-10-1 0,-5-2 0,7 3 16,5 2-16,-4-3 0,-1-2 15,3 3-15,3 1 0,-3 0 16,-3 0-16,5 5 0,3 4 16,-5-7-16,-4-4 0,9 2 15,6 0-15,-12 1 0,-7 1 0,7-2 16,5-2-16,-7 2 0,-3 1 15,7-1-15,5 0 16,-4-3-16,-4-3 0,1 4 0,2 4 16,-5-3-16,-3-3 0,3 1 15,2 0-15,-8 2 0,-6 1 16,-2-2-16,-1 0 0,-6 2 16,-4 1-16,-7 0 0,-3-1 15,-7-1-15,-1-1 0,-1 1 16,-2-1-16,2 1 0</inkml:trace>
  <inkml:trace contextRef="#ctx0" brushRef="#br0" timeOffset="487974.4142">16564 15255 0,'0'0'0,"0"0"0,0 0 15,0 0-15,0 0 0,0 0 0,0 0 16,0 0-16,0 0 0,0 0 15,27-7-15,-27 7 0,0 0 16,0 0-16,26 3 0,-26-3 16,0 0-16,26 7 0,-26-7 15,23 8-15,-10-3 0,4 0 16,2-1-16,2 0 0,1 0 0,4 0 16,3-1-16,4 1 0,-3 0 15,7 0-15,4-2 16,-3 2-16,0-1 0,10 0 0,2-2 15,-4 0-15,-3 1 0,11 0 16,0-1-16,-5-1 0,-5 0 16,2 1-16,3 0 0,-3 0 15,-2 0-15,7 0 0,-2 0 16,-1-1-16,-3-2 0,0 2 16,0 0-16,-3 0 0,-1-2 0,5 0 15,-1 1-15,-7 0 0,-1 2 16,8-3-16,0-1 0,-2 1 15,-2 1-15,0 2 0,4 0 16,-5 0-16,0-1 0,1 0 16,1-2-16,-3 0 0,0 2 0,2 1 15,1 1-15,-3 0 16,0-1-16,2-2 0,1-2 16,-3 1-16,-1 2 0,3-1 15,2 0-15,-3 2 0,-1 2 0,2-3 16,2 0-16,-2 0 0,-2 2 15,3-3-15,2 0 0,-3 0 16,-2 1-16,2-1 0,4 1 16,-5 1-16,0 1 0,2 0 15,2-1-15,-1-2 0,0 0 0,3 1 16,3 0-16,-4 0 16,-2-2-16,2 0 0,3 2 15,-5-1-15,-3-1 0,6 2 0,3-1 16,-6 1-16,-4-1 0,12 0 15,4-1-15,-15 1 0,-4-2 16,27 1-16,1 2 0,-31 2 16,-5 1-16,30-5 0,1-2 15,-27 2-15,-2 1 0,26-3 16,1 1-16,-26 1 0,-1 0 0,26-1 16,1 1-16,-24-1 0,0-1 15,23-1-15,-3 2 16,-26 1-16,1-1 0,25 0 0,2 2 15,-24-2-15,0-1 0,22-3 16,-4 0-16,-20 5 0,1 0 16,6 1-16,3-1 0,-10 0 15,-2 1-15,6-1 0,3 0 16,-6-1-16,-5 1 0,1-2 16,-1 1-16,-2 1 0,-1 1 0,-2 1 15,0-1-15,-3-1 0,-3 0 16,-3-1-16,-2-2 0,-4 3 15,1-1-15,-3 1 0,-1 1 16,-2 1-16,3-1 0,-3 1 16,-5-2-16,1 1 0,-1-1 0,3 1 15,0 0-15,0-1 0</inkml:trace>
  <inkml:trace contextRef="#ctx0" brushRef="#br0" timeOffset="489478.8111">22715 15179 0,'0'0'0,"0"0"0,0 0 0,0 0 16,0 0-16,0 0 0,0 0 0,28-7 15,-28 7-15,0 0 16,23-3-16,-23 3 16,0 0-16,28-1 0,-15 0 0,1 1 0,1 0 15,3 0-15,1 0 0,1 0 16,-1 2-16,6-1 15,2 1-15,0-1 0,-2-1 0,9 0 16,3 1-16,-1 0 0,0 0 0,13 0 16,3 1-1,-6-1-15,-3 1 0,9-1 0,0-1 16,-4 0-16,-2-1 0,3 1 16,1-2-16,-5 1 0,-4 0 15,7 0-15,-1-1 0,-4 1 0,-3 0 16,5-1-1,5-1-15,2-2 0,2 1 16,-9-1-16,-6 0 0,2 0 0,4 0 16,-6 1-16,-2 2 0,6 0 15,1 0-15,-8 0 0,-1 1 16,5-3-16,-1-2 0,-5 2 16,0 2-16,7 1 0,1 0 15,-7 0-15,-1-2 0,6-1 16,0-1-16,-8 3 0,-2 2 0,10 0 15,1 2-15,-7-2 0,-1 2 16,8-1-16,2 1 16,-8 1-16,-1 1 0,8 0 15,2 1-15,-7-2 0,-1-2 0,8 1 16,1-2-16,-8 1 0,-3 1 16,10 3-16,3 2 15,-1-3-15,-2-1 0,2 2 0,2 1 16,-3-1-16,-1-2 0,1 2 15,1-1-15,-3-1 0,-3-1 0,6 1 16,5 0-16,-5 0 0,-3-1 16,4 0-16,2-1 0,-5 3 15,-4-1-15,25 3 0,1-2 16,-32-4-16,-2-3 0,27 2 16,3 4-16,-27-2 0,1-1 0,24 2 15,-3 0-15,-25-3 16,1-2-16,22 2 0,-3 1 15,-20 1-15,0 2 0,19-3 0,-1-3 16,-22 2-16,1 2 0,20-2 16,0 0-16,-23-1 0,0-1 15,7 0-15,4 0 0,-6-1 16,-5 2-16,9 0 0,4-1 16,-5 1-16,-3-1 0,5 0 15,1-1-15,-3 1 0,-3 1 0,1-1 16,1 0-16,-6-1 0,-2-1 15,6-1-15,1-1 16,-6 2-16,0 1 0,3-1 0,6-3 16,-7 3-16,-3 2 0,3-2 15,4-1-15,-2 2 0,-1 0 0,0 0 16,3 1-16,-3 2 16,-1 2-16,2-1 0,5 1 15,-3-1-15,-3 1 0,6 2 16,2 3-16,-6 0 0,-4 0 0,5 0 15,4-2-15,-4 2 0,-3-1 16,5 2-16,1 3 16,-2-3-16,-1-1 0,-1 0 0,0 2 15,-2-2-15,0-2 0,2 0 16,1 0-16,-5-2 0,-2 0 0,3-1 16,4 0-16,-7 0 15,-2 1-15,1 0 0,-2-2 16,-4 0-16,-3 0 0,3-1 0,0 0 15,-2 0-15,-2-1 0,-1 2 16,0-1-16,-6 0 0,-1 0 16,-1 1-16,0 0 0,-5 0 15,0 0-15,0 0 0,-2 0 16,2 0-16</inkml:trace>
  <inkml:trace contextRef="#ctx0" brushRef="#br0" timeOffset="492541.6515">1989 15904 0,'0'0'0,"0"0"0,0 0 16,0 0-16,0 0 0,0 0 15,0 0-15,0 0 0,0 0 16,0 0-16,0 0 0,0 0 0,0 0 16,0 0-16,0 0 15,-7-22-15,7 22 0,0 0 16,0 0-16,0 0 0,0 0 0,0 0 15,26-2-15,-26 2 0,0 0 16,28 3-16,-28-3 0,22 1 16,-22-1-16,29 0 0,-10 1 15,-1 0-15,1 1 0,1-2 16,0 0-16,2 1 0,2 0 16,7 1-16,-1 0 0,1 1 0,-3 2 15,3-3-15,2-3 16,-1 2-16,-1 1 0,10 0 15,0-1-15,-4 1 0,-2-2 0,4 2 16,2 0-16,-3-2 0,-1 0 0,8-1 16,1 1-16,-2-1 15,-2-1-15,2 0 0,2 1 16,-3-1-16,-6 2 0,5-1 16,3 0-16,-2 1 0,-2 1 0,10-2 15,0-2-15,-4-1 0,-5 1 16,4 0-16,5 0 15,-4 1-15,0 0 0,1-1 16,0 1-16,-1 0 0,-3 0 0,3-1 16,1 1-16,-3 1 0,4 0 15,-1-1-15,-3 0 0,1 0 16,0 1-16,1-1 0,3 0 16,-3 0-16,1 1 0,3-1 15,2 1-15,-4-2 0,0 0 0,1 1 16,4-1-16,-3 0 0,-4-1 15,7 0-15,7 2 16,-5 0-16,-5-3 0,22 1 16,-8 0-16,-8 3 0,-3 2 0,15-2 15,12-2 1,-25 0-16,4 0 16,12 1-16,-18 1 0,6-1 0,0-2 15,3 0-15,0 1 0,-2 1 0,-2 3 16,-1-1-16,-2 0 0,1-1 15,-2 1-15,0 0 0,-1-1 16,9 1-16,7 0 0,-1 0 16,1 0-16,-5 1 0,-3 1 15,-2-1-15,0-1 0,6 0 16,8 0-16,-2 0 0,1 0 16,0 1-16,0 1 0,-11-1 0,-5-1 15,5 0-15,6 0 16,-1-1-16,0 0 0,3 1 15,0 2-15,-10-3 0,-13-1 0,5 1 16,1 0-16,-2 0 0,-3 1 16,-5-1-16,-2 1 0,-8-1 15,-2 0-15,0 0 0,-4 0 16,-7 1-16,-6 1 0,-6 0 16,-5-1-16,-3 0 0,2-3 0,-10 0 15,-4 0-15,5 1 0,1 1 16,1 0-16</inkml:trace>
  <inkml:trace contextRef="#ctx0" brushRef="#br0" timeOffset="506192.4457">12093 15777 0,'0'0'0,"0"0"15,0 0-15,0 0 0,0 0 0,0 0 16,0 0-16,0 0 16,0 0-16,0 0 0,0 0 15,0 0-15,0 0 0,0 0 16,0 0-16,0 0 0,0 0 0,0 0 15,-2-23-15,2 23 0,0 0 16,0 0-16,0 0 16,0 0-16,26-4 0,-26 4 0,0 0 15,27-3-15,-27 3 0,27-2 16,-13 2-16,1 0 0,-1 0 16,2 1-16,1 0 0,0-1 15,0-1-15,3 1 0,1 1 16,-1 0-16,-1-1 0,7 2 0,4 0 15,-1 0-15,-2 0 0,0 0 16,-2-2-16,0 1 0,1 1 16,0-2-16,3-1 0,-3 0 15,0 1-15,7 0 0,1 2 16,-2-1-16,-2 0 0,-2-1 16,-1 2-16,-2-1 0,-1 1 0,3-1 15,2-3-15,-3 1 16,-1 1-16,0 1 0,-1 1 15,1-1-15,2 1 0,-1-2 16,1 0-16,-5 1 0,-3-1 0,4 2 16,1-1-16,0 0 0,0 2 15,-1-3-15,1 0 0,-1 0 16,1 0-16,4 2 0,2-1 16,-3 0-16,-5 0 0,1 0 15,1 1-15,1 0 0,0 1 16,0-1-16,1 1 0,0-3 15,1 2-15,1-1 0,3 0 16,-3 0-16,-3 0 0,6 0 0,1-1 16,-5 0-16,1 0 0,5 1 15,-1 1-15,0-2 0,0 0 0,1 1 16,0 0-16,-3 1 16,-4 0-16,4 1 0,2 0 15,-1-3-15,-1 0 0,-1-1 16,2 0-16,0 1 0,0 0 15,-1 1-15,-1 0 0,-2-1 0,0-1 16,2 2-16,4 2 16,-3 0-16,-1-2 0,2 0 15,1 0-15,-4 1 0,-2 0 0,-2 0 16,0-1-16,0 1 0,1 0 0,0-1 16,2-1-16,-3 1 15,-1 0-15,0 0 0,0-1 16,0 1-16,-1 1 0,0-1 15,4-1-15,-4 1 0,-2-1 16,1 1-16,1 0 0,1 0 16,2 2-16,2-2 15,0-1-15,3 1 16,1 0-16,-2 0 0,-3 1 0,5 0 16,-1-2-16,-7 2 0,-1-1 0,7-1 15,0-1-15,-3 1 16,-3 0-16,0 0 0,1 0 0,-5 1 15,0 1-15,5-2 0,1 0 16,-6 0-16,-1 0 0,0 1 16,3 0-16,-1 0 0,-1 0 15,2-1-15,1 1 0,-1-1 16,-1-1-16,0 1 0,2 1 16,-3 1-16,1-1 0,1-1 15,1-1-15,-2 1 0,-2-1 0,2 2 16,2 0-16,-1-1 0,-2-1 15,2 1-15,1 0 16,-2 1-16,-2-1 0,1 1 0,1-1 16,0 0-16,1 1 0,1 0 15,2 0-15,-5-1 0,0 0 16,1-1-16,2 1 0,0-3 16,0 0-16,0 1 0,1 2 15,-3 0-15,-2 1 0,3-1 16,2 0-16,0 1 0,1-1 0,-2 1 15,1 0-15,-5 0 0,0 0 16,3 1-16,3-2 16,0 0-16,-1 0 0,0 0 0,-3 1 15,3-2-15,0-1 0,2 1 16,3 0-16,-5 1 0,-2 0 0,1 1 16,1 1-16,-1-2 15,0-2-15,2 0 0,3-1 16,-4 3-16,-2 2 0,4-2 0,4-2 15,-3 0-15,0 0 0,-2 0 16,0 0-16,0 2 0,1 0 16,1 0-16,3-1 15,-4 1-15,-2-1 0,2 1 0,0-1 16,0 1-16,0 1 0,-1-1 16,1-1-16,-2 1 0,-2 1 0,3-1 15,4 0-15,-3 0 0,0 0 16,-3-2-16,0 1 15,-1 1-15,-1 1 0,3 0 0,2 1 16,-2-2-16,-1 0 0,-1-1 16,0 1-16,-1 0 0,0 0 15,3 1-15,3-1 0,-1 1 16,-3-1-16,1 1 0,1 0 16,0-1-16,0 2 0,0-1 15,2 0-15,-3 2 0,-2 1 0,5-2 16,2-1-16,-1-1 0,-2 1 15,-1-1-15,0-1 16,-1 1-16,-1 1 0,3 1 0,4 0 16,-5 0-16,-2-1 0,2 0 15,2 0-15,-1 1 0,-1 0 0,0-2 16,-1-1-16,-2 1 16,-3 2-16,4-1 0,3 0 15,-2 0-15,-1-1 0,0-1 16,-1 0-16,-2 1 0,-3 1 0,3 0 15,2 1-15,-1-3 0,-3-1 16,2 1-16,1 1 16,-4 0-16,-1 0 0,-1 0 0,0-2 15,1 1-15,-1 1 0,2-1 16,0 1-16,-4-1 0,0 0 16,0 0-16,2 0 15,-2 0-15,-1 0 0,0 0 0,1 0 16,0 0-16,1 0 0,1 1 15,-1-1-15,-1 0 0,-1 0 0,1 0 16,1 1-16,1 0 0,-2 1 16,-1 0-16,-1-1 0,0 0 15,-1-1-15,2 0 0,2 1 16,-1-2-16,-1 0 0,-1 1 16,1 1-16,-1 0 0,-2 2 0,2-1 15,1-2-15,-1 1 16,0 1-16,0-1 0,0 1 0,0 0 15,0 2-15,0-2 0,0-1 16,2 1-16,0 0 0,1 0 16,0 1-16,1-1 0,-1 0 15,0 0-15,0 0 0,0 1 16,-1 1-16,3-3 16,3 0-16,-2 0 0,1 0 0,3 0 15,-2 1-15,0 1 0,0 0 16,2-1-16,2-1 15,-1 1-15,-2-1 0,0 2 0,0-1 16,-2 1-16,0 0 0,0 0 16,-2 0-16,0 0 0,1 0 0,0-1 15,2-1-15,-1 0 0,-1 1 16,0 0 0,-1 1-16,-1 0 0,1-1 15,-1 0-15,-1-1 0,2 1 16,0-1-16,0 0 0,0 0 0,-1-1 15,0-1-15,0 2 16,-1 0-16,-1 1 0,-1-1 16,0 1-16,0 0 0,3 0 0,2 0 15,-1-1-15,0 0 0,0 0 16,0 0-16,0 0 0,-3 0 0,1 0 16,0 0-16,1-1 15,-1 0-15,2 1 0,3 2 16,-2-3-16,1-1 0,-2 1 15,1 0-15,-2 1 0,-1-1 0,3 1 16,1 0-16,1-1 16,0 1-16,-1 0 0,2 1 0,-1 0 15,-2 0-15,2 0 0,1-1 16,1-1-16,-1 1 0,2 0 16,1 1-16,-2-1 0,-1 1 15,3-1-15,3 2 0,1-1 0,-2-1 16,6 1-16,0 1 0,-1-1 15,0 0-15,1 0 0,1 0 16,-3 0-16,-1 1 0,1-1 16,3 0-16,-2 0 0,0-1 15,-2 0-15,1 0 0,-1 1 16,0 1-16,0-1 0,1 0 16,-2 0-16,-1 1 0,2-2 15,2-1-15,-2 0 0,-1 0 0,-1 0 16,0-1-16,1 2 0,1 0 15,1 0-15,-1 0 16,-1-1-16,-2 0 0,1-1 16,2 2-16,-1-1 0,1-1 0,-2 0 15,1-1-15,-1 1 0,0 1 0,2-1 16,1 0-16,-2 0 16,-3 0-16,3-1 0,3 0 15,0 0-15,-1 1 0,-1-2 16,-2-1-16,-1 1 0,0 2 0,8-1 15,1 0-15,-6 0 16,1 2-16,1-1 0,2-1 16,4 2-16,-5 0 0,1-1 0,-1 1 15,1 0-15,0 0 0,0-1 16,-1-2-16,4 4 0,0 1 16,0 0-16,-1 1 0,-3-2 15,-3 0-15,3-1 0,3-1 16,-1-2-16,0 0 0,1 1 15,2 0-15,-4 0 0,-3 2 0,-1-3 16,1-2-16,2 2 0,2 3 16,0-1-16,0 0 0,-4-1 15,0 0-15,2-2 0,3 0 16,-2 2-16,-3 1 0,1 0 16,1 0-16,2 1 0,2 0 0,-3 1 15,-3 1-15,2-2 0,1 0 16,0 0-16,1 0 0,-3 1 15,-3-1-15,5 0 0,3-1 16,-2 1-16,-1-1 16,3 1-16,2 1 0,-2 0 0,-4 0 15,1 0-15,1 0 0,-1 0 16,0-1-16,1 1 0,1 1 16,-1 0-16,0-1 0,1 2 15,2-1-15,-2-1 0,-2 2 16,5 0-16,2 1 0,-3-2 15,-2 0-15,2 1 0,0 1 0,-2 0 16,-2 0-16,6 1 0,2 2 16,-6-3-16,0-1 0,6-2 15,-2 0-15,-4 1 0,3 0 16,0 2-16,-3 1 0,-2-1 16,-2 1-16,4-2 0,3-2 15,-3 1-15,1-1 16,1 2-16,2-2 0,-6 0 0,-5-2 15,7 1-15,1 1 0,-2 1 0,0-1 16,-1 2-16,-1-2 0,-4 1 16,1 1-16,1-1 0,0 0 15,1 2-15,-2 0 0,5 0 16,4-1-16,-4 1 0,-3-1 16,2 0-16,2 0 0,-1 1 15,-1 1-15,2 1 0,1 3 16,-1-4-16,-1-2 0,0 2 15,0 1-15,-1-1 0,-2-1 16,1 0-16,-1 0 0,-1 0 0,-2 0 16,5 0-16,2-1 15,-2 0-15,-2-2 0,-1 1 16,-3-1-16,2 0 0,1 0 0,2 2 16,2-1-1,1 0-15,1 0 0,-5 0 16,-5 0-16,1 0 0,2-1 15,-4-1-15,-2 0 0,2 1 0,1 0 16,-1 0-16,1 0 0,-5 0 16,0-1-16,-6 0 0,1 1 15,-1 0-15,1 2 0,-2-2 16,-2 0-16,1 0 0,1-1 16,-1 1-16,-2 1 0,-2-1 15,-1 0-15,-1 0 0,-1 0 0,0 1 16,-2-1-16,-2 0 15,0 0-15,-4-1 0,-4-2 0,0 1 16,1 0-16,2 0 0</inkml:trace>
  <inkml:trace contextRef="#ctx0" brushRef="#br0" timeOffset="509491.9672">2128 16549 0,'0'0'15,"0"0"-15,0 0 0,0 0 0,0 0 16,0 0-16,0 0 0,0 0 15,0 0-15,0 0 16,0 0 0,0 0-16,0 0 0,0 0 0,0 0 0,0 0 15,0 0-15,0 0 0,0 0 16,0 0-16,0 0 0,0 0 16,0 0-16,0 0 0,25 9 15,-25-9-15,0 0 0,26 4 16,-26-4-16,21 4 0,-21-4 0,22 4 15,-6-3-15,-3 1 16,3 0-16,2 1 0,2 0 16,-1-1-16,-3-1 0,7 1 15,2 0-15,6 1 0,-3 0 0,3-1 16,-1-1-16,1 1 0,0 1 16,5 1-16,2-1 0,-4 0 15,-3-2-15,4 1 0,6-1 16,-5 0-16,1 1 0,7 0 15,0 1-15,-2-2 0,-4-1 0,5-1 16,1-1-16,-4 0 16,0 1-16,7 0 0,4-1 15,-9-1-15,-3-1 0,3 1 16,2 2-16,-5 0 0,-3-2 0,4 3 16,3 0-16,-4 2 0,-4 0 15,5-2-15,-1-3 0,-5 2 16,-3 2-16,3 0 0,5 0 15,-5 0-15,-4 0 0,4 1 16,4 1-16,-6-2 0,-1 0 0,0 0 16,1 0-16,-3-1 15,-4 0-15,6 0 0,6 0 16,-4 0-16,-5 1 0,6-2 0,3-1 16,-5 2-16,-2 2 0,2-1 15,2 0-15,-1-2 0,-2 0 16,0 1-16,1 1 0,-3-1 15,1 1-15,2 0 0,1-1 16,-1 0-16,-1-1 0,4-1 0,5 0 16,-6 0-16,-2-2 0,6 2 15,4 1-15,-8 1 0,-2 2 16,5-3-16,5-1 16,-7 1-16,-3 1 0,6-1 0,4-3 15,-6 3-15,-4-1 0,6 3 16,2 1-16,-3-2 0,-4-1 0,7-2 15,3 0-15,-5 2 16,-2 0-16,6 0 0,4-2 16,-7 3-16,-2 2 0,9-2 0,2 1 15,-10-1-15,-4 1 0,10-2 16,4 1-16,-12 0 0,-3 2 16,11-1-16,5-2 0,-9 0 15,-4-1-15,5 1 0,5 0 16,-8 2-16,0 1 0,3 0 15,2-1-15,-4 0 0,-3-1 0,4 0 16,6 0-16,-7 0 16,-3 0-16,3 0 0,3-1 15,-4 2-15,-3 1 0,6-4 0,3-2 16,-6 3-16,0 2 0,-1 2 16,4 0-16,-1-3 0,-3-2 15,4 2-15,1 1 0,-2-1 16,-3 0-16,3-1 0,2-1 15,-4 3-15,-2 3 0,2-5 16,3-2-16,-3 0 0,-3 0 0,3 2 16,2 1-16,-4 1 0,-1 2 15,2-2-15,4 0 16,-6 0-16,-1 0 0,1-1 0,1 0 16,-6-1-16,-1-1 0,9 2 15,-1 1-15,-7-1 0,-2-1 16,4 1-16,5 0 0,-5 0 15,-3 0-15,3-2 0,2 0 16,-2 2-16,-1 2 0,0-3 16,0-1-16,-2 0 0,1 2 0,1 2 15,0-1-15,-2-1 0,-2-1 16,5-1-16,3 2 16,-5 0-16,-5 2 0,3-4 0,2 1 15,-2 1-15,1 0 0,2 0 16,1-1-16,-6 1 0,0-1 0,6 1 15,1 1-15,-8-1 16,-2 0-16,9-1 0,4 0 16,-10 3-16,-1 0 0,3 0 0,3-1 15,-3-1-15,0 0 0,5-1 16,0 1-16,-5-2 0,-2 1 16,4 1-16,2 1 0,-4-1 15,-4 0-15,3-1 0,5-1 16,-2 1-16,-1 1 0,-1 0 15,1 0-15,0 0 0,-2-1 16,2 1-16,1-1 0,-5 0 0,-2-1 16,5 1-16,4 0 15,-4 1-15,0 2 0,1-2 16,2-2-16,-3 2 0,1 0 0,1 0 16,0 0-16,1 0 0,-1 2 15,3-2-15,1-1 0,-3 0 16,-3 1-16,4 0 0,3 0 15,-3 0-15,-3 0 0,3-1 16,2 0-16,-1 1 0,-2 0 0,5 0 16,-1-1-16,-6 1 0,0 1 15,6 0-15,0-1 16,-6-1-16,-1-1 0,8 2 0,3 2 16,-11-2-16,-2 1 0,8-1 15,2 1-15,-7 1 0,-2 0 16,6 0-16,0-1 0,-4 0 15,1 0-15,6-1 0,1 0 16,-8 4-16,1 2 0,7-1 16,-1-3-16,-3-2 0,-2-2 0,4 1 15,3 2-15,-6 0 0,-5 1 16,4-1-16,3-1 16,-2 1-16,-3-1 0,-2 0 0,1-1 15,-5 1-15,-1 1 0,5-1 16,-2-1-16,-5 2 0,-2 0 0,-3 0 15,-1 0-15,-3-1 16,-1-2-16,-2 1 0,0 1 16,-4 0-16,-1 0 0,-3 0 0,-3-1 15,-2 0-15,-4-3 0,2 1 16,2 1-16,-1 0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2025/9/9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2025/9/9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2025/9/9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2025/9/9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2025/9/9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2025/9/9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2025/9/9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7.emf"/><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8.emf"/><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9.emf"/><Relationship Id="rId4" Type="http://schemas.openxmlformats.org/officeDocument/2006/relationships/customXml" Target="../ink/ink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选必</a:t>
            </a:r>
            <a:r>
              <a:rPr lang="en-US" altLang="zh-CN">
                <a:solidFill>
                  <a:srgbClr val="FF0000"/>
                </a:solidFill>
              </a:rPr>
              <a:t>4U4</a:t>
            </a:r>
            <a:r>
              <a:rPr lang="zh-CN" altLang="en-US">
                <a:solidFill>
                  <a:srgbClr val="FF0000"/>
                </a:solidFill>
              </a:rPr>
              <a:t>单词</a:t>
            </a:r>
            <a:r>
              <a:rPr lang="en-US" altLang="zh-CN">
                <a:solidFill>
                  <a:srgbClr val="FF0000"/>
                </a:solidFill>
              </a:rPr>
              <a:t>1</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46710"/>
            <a:ext cx="10968990" cy="5902960"/>
          </a:xfrm>
        </p:spPr>
        <p:txBody>
          <a:bodyPr/>
          <a:lstStyle/>
          <a:p>
            <a:pPr marL="0" indent="0">
              <a:buNone/>
            </a:pPr>
            <a:endParaRPr lang="zh-CN" altLang="en-US"/>
          </a:p>
        </p:txBody>
      </p:sp>
      <p:pic>
        <p:nvPicPr>
          <p:cNvPr id="4" name="图片 3" descr="Screenshot_20250909_052116_com.jingdong.app.mall_"/>
          <p:cNvPicPr>
            <a:picLocks noChangeAspect="1"/>
          </p:cNvPicPr>
          <p:nvPr/>
        </p:nvPicPr>
        <p:blipFill>
          <a:blip r:embed="rId4"/>
          <a:stretch>
            <a:fillRect/>
          </a:stretch>
        </p:blipFill>
        <p:spPr>
          <a:xfrm>
            <a:off x="71120" y="0"/>
            <a:ext cx="11998325" cy="6858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35280"/>
            <a:ext cx="10968990" cy="5914390"/>
          </a:xfrm>
        </p:spPr>
        <p:txBody>
          <a:bodyPr/>
          <a:lstStyle/>
          <a:p>
            <a:pPr marL="0" indent="0">
              <a:buNone/>
            </a:pPr>
            <a:endParaRPr lang="zh-CN" altLang="en-US"/>
          </a:p>
        </p:txBody>
      </p:sp>
      <p:pic>
        <p:nvPicPr>
          <p:cNvPr id="4" name="图片 3" descr="Screenshot_20250909_052044_com.xingin.xhs_edit_78"/>
          <p:cNvPicPr>
            <a:picLocks noChangeAspect="1"/>
          </p:cNvPicPr>
          <p:nvPr/>
        </p:nvPicPr>
        <p:blipFill>
          <a:blip r:embed="rId4"/>
          <a:stretch>
            <a:fillRect/>
          </a:stretch>
        </p:blipFill>
        <p:spPr>
          <a:xfrm>
            <a:off x="240030" y="0"/>
            <a:ext cx="11852275" cy="6858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35280"/>
            <a:ext cx="10968990" cy="5914390"/>
          </a:xfrm>
        </p:spPr>
        <p:txBody>
          <a:bodyPr/>
          <a:lstStyle/>
          <a:p>
            <a:pPr marL="0" indent="0">
              <a:buNone/>
            </a:pPr>
            <a:endParaRPr lang="zh-CN" altLang="en-US"/>
          </a:p>
        </p:txBody>
      </p:sp>
      <p:pic>
        <p:nvPicPr>
          <p:cNvPr id="4" name="图片 3" descr="Screenshot_20250909_053157_com.xingin.xhs_edit_79"/>
          <p:cNvPicPr>
            <a:picLocks noChangeAspect="1"/>
          </p:cNvPicPr>
          <p:nvPr/>
        </p:nvPicPr>
        <p:blipFill>
          <a:blip r:embed="rId4"/>
          <a:stretch>
            <a:fillRect/>
          </a:stretch>
        </p:blipFill>
        <p:spPr>
          <a:xfrm>
            <a:off x="-635" y="0"/>
            <a:ext cx="10748010" cy="6858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5760"/>
            <a:ext cx="10968990" cy="6099810"/>
          </a:xfrm>
          <a:ln>
            <a:solidFill>
              <a:schemeClr val="accent1"/>
            </a:solidFill>
          </a:ln>
        </p:spPr>
        <p:txBody>
          <a:bodyPr>
            <a:noAutofit/>
          </a:bodyPr>
          <a:lstStyle/>
          <a:p>
            <a:pPr marL="0" indent="0" algn="just">
              <a:lnSpc>
                <a:spcPts val="195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 tablet</a:t>
            </a:r>
            <a:r>
              <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平板电脑；药片；墓碑</a:t>
            </a:r>
          </a:p>
          <a:p>
            <a:pPr marL="0" indent="0" algn="just">
              <a:lnSpc>
                <a:spcPts val="1950"/>
              </a:lnSpc>
              <a:spcAft>
                <a:spcPts val="0"/>
              </a:spcAft>
              <a:buNone/>
            </a:pPr>
            <a:r>
              <a:rPr lang="en-US" altLang="zh-CN" sz="23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-et</a:t>
            </a:r>
            <a:r>
              <a:rPr lang="zh-CN" altLang="en-US" sz="23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（变体</a:t>
            </a:r>
            <a:r>
              <a:rPr lang="en-US" altLang="zh-CN" sz="23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ette, let)</a:t>
            </a:r>
            <a:r>
              <a:rPr lang="en-US" altLang="zh-CN" sz="2300" i="1">
                <a:solidFill>
                  <a:schemeClr val="tx1"/>
                </a:solidFill>
                <a:latin typeface="Times New Roman" panose="02020603050405020304" charset="0"/>
                <a:cs typeface="Times New Roman" panose="02020603050405020304" charset="0"/>
              </a:rPr>
              <a:t> packet, ballet, booklet, casette, cigarette </a:t>
            </a:r>
          </a:p>
          <a:p>
            <a:pPr marL="0" indent="0" algn="just">
              <a:lnSpc>
                <a:spcPts val="1950"/>
              </a:lnSpc>
              <a:spcAft>
                <a:spcPts val="0"/>
              </a:spcAft>
              <a:buNone/>
            </a:pPr>
            <a:r>
              <a:rPr lang="en-US" altLang="zh-CN" sz="23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-ling</a:t>
            </a:r>
            <a:r>
              <a:rPr lang="en-US" altLang="zh-CN" sz="2300" i="1">
                <a:solidFill>
                  <a:schemeClr val="tx1"/>
                </a:solidFill>
                <a:latin typeface="Times New Roman" panose="02020603050405020304" charset="0"/>
                <a:cs typeface="Times New Roman" panose="02020603050405020304" charset="0"/>
              </a:rPr>
              <a:t> seedling, duckling ... (</a:t>
            </a:r>
            <a:r>
              <a:rPr lang="zh-CN" altLang="en-US" sz="2300" i="1">
                <a:solidFill>
                  <a:schemeClr val="tx1"/>
                </a:solidFill>
                <a:latin typeface="Times New Roman" panose="02020603050405020304" charset="0"/>
                <a:cs typeface="Times New Roman" panose="02020603050405020304" charset="0"/>
              </a:rPr>
              <a:t>可以自己造词</a:t>
            </a:r>
            <a:r>
              <a:rPr lang="en-US" altLang="zh-CN" sz="2300" i="1">
                <a:solidFill>
                  <a:schemeClr val="tx1"/>
                </a:solidFill>
                <a:latin typeface="Times New Roman" panose="02020603050405020304" charset="0"/>
                <a:cs typeface="Times New Roman" panose="02020603050405020304" charset="0"/>
              </a:rPr>
              <a:t>) </a:t>
            </a:r>
          </a:p>
          <a:p>
            <a:pPr marL="0" indent="0" algn="just">
              <a:lnSpc>
                <a:spcPts val="1950"/>
              </a:lnSpc>
              <a:spcAft>
                <a:spcPts val="0"/>
              </a:spcAft>
              <a:buNone/>
            </a:pPr>
            <a:r>
              <a:rPr lang="en-US" altLang="zh-CN" sz="2300" b="1">
                <a:solidFill>
                  <a:srgbClr val="FF0000"/>
                </a:solidFill>
                <a:latin typeface="Times New Roman" panose="02020603050405020304" charset="0"/>
                <a:cs typeface="Times New Roman" panose="02020603050405020304" charset="0"/>
              </a:rPr>
              <a:t>(NPR)</a:t>
            </a:r>
          </a:p>
          <a:p>
            <a:pPr marL="0" indent="457200" algn="just">
              <a:lnSpc>
                <a:spcPts val="1950"/>
              </a:lnSpc>
              <a:spcAft>
                <a:spcPts val="0"/>
              </a:spcAft>
              <a:buNone/>
            </a:pPr>
            <a:r>
              <a:rPr lang="en-US" altLang="zh-CN" sz="2300">
                <a:solidFill>
                  <a:schemeClr val="tx1"/>
                </a:solidFill>
                <a:latin typeface="Times New Roman" panose="02020603050405020304" charset="0"/>
                <a:cs typeface="Times New Roman" panose="02020603050405020304" charset="0"/>
              </a:rPr>
              <a:t>Simone Dinnerstein has toured the world as a concert pianist, but she struggled for decades with performance anxiety. She was </a:t>
            </a:r>
            <a:r>
              <a:rPr lang="en-US" altLang="zh-CN" sz="2300" u="sng">
                <a:solidFill>
                  <a:srgbClr val="FF0000"/>
                </a:solidFill>
                <a:latin typeface="Times New Roman" panose="02020603050405020304" charset="0"/>
                <a:cs typeface="Times New Roman" panose="02020603050405020304" charset="0"/>
              </a:rPr>
              <a:t> 41 </a:t>
            </a:r>
            <a:r>
              <a:rPr lang="en-US" altLang="zh-CN" sz="2300">
                <a:solidFill>
                  <a:schemeClr val="tx1"/>
                </a:solidFill>
                <a:latin typeface="Times New Roman" panose="02020603050405020304" charset="0"/>
                <a:cs typeface="Times New Roman" panose="02020603050405020304" charset="0"/>
              </a:rPr>
              <a:t> about the expectation for soloists to perform from memory, without sheet music. “</a:t>
            </a:r>
            <a:r>
              <a:rPr lang="en-US" altLang="zh-CN" sz="2300">
                <a:solidFill>
                  <a:schemeClr val="tx1"/>
                </a:solidFill>
                <a:latin typeface="Times New Roman" panose="02020603050405020304" charset="0"/>
                <a:cs typeface="Times New Roman" panose="02020603050405020304" charset="0"/>
                <a:sym typeface="+mn-ea"/>
              </a:rPr>
              <a:t>I had </a:t>
            </a:r>
            <a:r>
              <a:rPr lang="en-US" altLang="zh-CN" sz="2300" u="sng">
                <a:solidFill>
                  <a:schemeClr val="tx1"/>
                </a:solidFill>
                <a:latin typeface="Times New Roman" panose="02020603050405020304" charset="0"/>
                <a:cs typeface="Times New Roman" panose="02020603050405020304" charset="0"/>
                <a:sym typeface="+mn-ea"/>
              </a:rPr>
              <a:t>    </a:t>
            </a:r>
            <a:r>
              <a:rPr lang="en-US" altLang="zh-CN" sz="2300" u="sng">
                <a:solidFill>
                  <a:srgbClr val="FF0000"/>
                </a:solidFill>
                <a:latin typeface="Times New Roman" panose="02020603050405020304" charset="0"/>
                <a:cs typeface="Times New Roman" panose="02020603050405020304" charset="0"/>
                <a:sym typeface="+mn-ea"/>
              </a:rPr>
              <a:t>42 </a:t>
            </a:r>
            <a:r>
              <a:rPr lang="en-US" altLang="zh-CN" sz="2300">
                <a:solidFill>
                  <a:schemeClr val="tx1"/>
                </a:solidFill>
                <a:latin typeface="Times New Roman" panose="02020603050405020304" charset="0"/>
                <a:cs typeface="Times New Roman" panose="02020603050405020304" charset="0"/>
                <a:sym typeface="+mn-ea"/>
              </a:rPr>
              <a:t> during her Carnegie Hall debut in 2005, playing </a:t>
            </a:r>
            <a:r>
              <a:rPr lang="en-US" altLang="zh-CN" sz="2300" i="1">
                <a:solidFill>
                  <a:schemeClr val="tx1"/>
                </a:solidFill>
                <a:latin typeface="Times New Roman" panose="02020603050405020304" charset="0"/>
                <a:cs typeface="Times New Roman" panose="02020603050405020304" charset="0"/>
                <a:sym typeface="+mn-ea"/>
              </a:rPr>
              <a:t>Goldberg Variations</a:t>
            </a:r>
            <a:r>
              <a:rPr lang="en-US" altLang="zh-CN" sz="2300">
                <a:solidFill>
                  <a:schemeClr val="tx1"/>
                </a:solidFill>
                <a:latin typeface="Times New Roman" panose="02020603050405020304" charset="0"/>
                <a:cs typeface="Times New Roman" panose="02020603050405020304" charset="0"/>
                <a:sym typeface="+mn-ea"/>
              </a:rPr>
              <a:t>. That experience scarred me,</a:t>
            </a:r>
            <a:r>
              <a:rPr lang="en-US" altLang="zh-CN" sz="2300">
                <a:solidFill>
                  <a:schemeClr val="tx1"/>
                </a:solidFill>
                <a:latin typeface="Times New Roman" panose="02020603050405020304" charset="0"/>
                <a:cs typeface="Times New Roman" panose="02020603050405020304" charset="0"/>
              </a:rPr>
              <a:t>” she says. </a:t>
            </a:r>
          </a:p>
          <a:p>
            <a:pPr marL="0" indent="457200" algn="just">
              <a:lnSpc>
                <a:spcPts val="1950"/>
              </a:lnSpc>
              <a:spcAft>
                <a:spcPts val="0"/>
              </a:spcAft>
              <a:buNone/>
            </a:pPr>
            <a:r>
              <a:rPr lang="en-US" altLang="zh-CN" sz="2300">
                <a:solidFill>
                  <a:schemeClr val="tx1"/>
                </a:solidFill>
                <a:latin typeface="Times New Roman" panose="02020603050405020304" charset="0"/>
                <a:cs typeface="Times New Roman" panose="02020603050405020304" charset="0"/>
              </a:rPr>
              <a:t>She is </a:t>
            </a:r>
            <a:r>
              <a:rPr lang="en-US" altLang="zh-CN" sz="2300" u="sng">
                <a:solidFill>
                  <a:srgbClr val="FF0000"/>
                </a:solidFill>
                <a:latin typeface="Times New Roman" panose="02020603050405020304" charset="0"/>
                <a:cs typeface="Times New Roman" panose="02020603050405020304" charset="0"/>
              </a:rPr>
              <a:t> 43 </a:t>
            </a:r>
            <a:r>
              <a:rPr lang="en-US" altLang="zh-CN" sz="2300">
                <a:solidFill>
                  <a:schemeClr val="tx1"/>
                </a:solidFill>
                <a:latin typeface="Times New Roman" panose="02020603050405020304" charset="0"/>
                <a:cs typeface="Times New Roman" panose="02020603050405020304" charset="0"/>
              </a:rPr>
              <a:t> her silence on her embarrassment, and how she ultimately overcame it, in the hope that it might help others and </a:t>
            </a:r>
            <a:r>
              <a:rPr lang="en-US" altLang="zh-CN" sz="2300" u="sng">
                <a:solidFill>
                  <a:srgbClr val="FF0000"/>
                </a:solidFill>
                <a:latin typeface="Times New Roman" panose="02020603050405020304" charset="0"/>
                <a:cs typeface="Times New Roman" panose="02020603050405020304" charset="0"/>
              </a:rPr>
              <a:t>  44  </a:t>
            </a:r>
            <a:r>
              <a:rPr lang="en-US" altLang="zh-CN" sz="2300">
                <a:solidFill>
                  <a:schemeClr val="tx1"/>
                </a:solidFill>
                <a:latin typeface="Times New Roman" panose="02020603050405020304" charset="0"/>
                <a:cs typeface="Times New Roman" panose="02020603050405020304" charset="0"/>
              </a:rPr>
              <a:t> what she calls rigid classical music conventions. Her way is to bring a tablet on stage with her, which she </a:t>
            </a:r>
            <a:r>
              <a:rPr lang="en-US" altLang="zh-CN" sz="2300" u="sng">
                <a:solidFill>
                  <a:srgbClr val="FF0000"/>
                </a:solidFill>
                <a:latin typeface="Times New Roman" panose="02020603050405020304" charset="0"/>
                <a:cs typeface="Times New Roman" panose="02020603050405020304" charset="0"/>
              </a:rPr>
              <a:t>  45 </a:t>
            </a:r>
            <a:r>
              <a:rPr lang="en-US" altLang="zh-CN" sz="2300">
                <a:solidFill>
                  <a:schemeClr val="tx1"/>
                </a:solidFill>
                <a:latin typeface="Times New Roman" panose="02020603050405020304" charset="0"/>
                <a:cs typeface="Times New Roman" panose="02020603050405020304" charset="0"/>
              </a:rPr>
              <a:t> with saving her career. </a:t>
            </a:r>
          </a:p>
          <a:p>
            <a:pPr marL="0" indent="457200" algn="just">
              <a:lnSpc>
                <a:spcPts val="1950"/>
              </a:lnSpc>
              <a:spcAft>
                <a:spcPts val="0"/>
              </a:spcAft>
              <a:buNone/>
            </a:pPr>
            <a:r>
              <a:rPr lang="en-US" altLang="zh-CN" sz="2300">
                <a:solidFill>
                  <a:schemeClr val="tx1"/>
                </a:solidFill>
                <a:latin typeface="Times New Roman" panose="02020603050405020304" charset="0"/>
                <a:cs typeface="Times New Roman" panose="02020603050405020304" charset="0"/>
              </a:rPr>
              <a:t>Musicians tend to use the iPad Pro, which has a larger screen closer in size to sheet music, and turn the pages using a Bluetooth pedal so they can have full use of their hands and perform without a page turner for </a:t>
            </a:r>
            <a:r>
              <a:rPr lang="en-US" altLang="zh-CN" sz="2300" u="sng">
                <a:solidFill>
                  <a:srgbClr val="FF0000"/>
                </a:solidFill>
                <a:latin typeface="Times New Roman" panose="02020603050405020304" charset="0"/>
                <a:cs typeface="Times New Roman" panose="02020603050405020304" charset="0"/>
              </a:rPr>
              <a:t> 46 </a:t>
            </a:r>
            <a:r>
              <a:rPr lang="en-US" altLang="zh-CN" sz="2300">
                <a:solidFill>
                  <a:schemeClr val="tx1"/>
                </a:solidFill>
                <a:latin typeface="Times New Roman" panose="02020603050405020304" charset="0"/>
                <a:cs typeface="Times New Roman" panose="02020603050405020304" charset="0"/>
              </a:rPr>
              <a:t> that can easily fill a hundred pages. </a:t>
            </a:r>
          </a:p>
          <a:p>
            <a:pPr marL="0" indent="0" algn="just">
              <a:lnSpc>
                <a:spcPts val="1950"/>
              </a:lnSpc>
              <a:spcAft>
                <a:spcPts val="0"/>
              </a:spcAft>
              <a:buNone/>
            </a:pPr>
            <a:endParaRPr lang="en-US" altLang="zh-CN" sz="2300">
              <a:solidFill>
                <a:schemeClr val="tx1"/>
              </a:solidFill>
              <a:latin typeface="Times New Roman" panose="02020603050405020304" charset="0"/>
              <a:cs typeface="Times New Roman" panose="02020603050405020304" charset="0"/>
            </a:endParaRPr>
          </a:p>
          <a:p>
            <a:pPr marL="0" indent="0" algn="just">
              <a:lnSpc>
                <a:spcPts val="195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41. A. excited 	B. cautious 		C. worried 		D. enthusiastic </a:t>
            </a:r>
          </a:p>
          <a:p>
            <a:pPr marL="0" indent="0" algn="just">
              <a:lnSpc>
                <a:spcPts val="195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42. A. rewards 	B. recognition 	C. slips 		D. communication </a:t>
            </a:r>
          </a:p>
          <a:p>
            <a:pPr marL="0" indent="0" algn="just">
              <a:lnSpc>
                <a:spcPts val="195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43. A. maintaining 	B. breaking 		C. proceeding 	D. strengthening </a:t>
            </a:r>
          </a:p>
          <a:p>
            <a:pPr marL="0" indent="0" algn="just">
              <a:lnSpc>
                <a:spcPts val="195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44. A. soften 	B. integrate 		C. use 		D. analyze </a:t>
            </a:r>
          </a:p>
          <a:p>
            <a:pPr marL="0" indent="0" algn="just">
              <a:lnSpc>
                <a:spcPts val="195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45. A. credits 	B. obsesses 		C. romanticizes 	D. confuses </a:t>
            </a:r>
          </a:p>
          <a:p>
            <a:pPr marL="0" indent="0" algn="just">
              <a:lnSpc>
                <a:spcPts val="195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46. A. passages 	B. issues 		C. papers 		D. scores </a:t>
            </a:r>
          </a:p>
          <a:p>
            <a:pPr marL="0" indent="0" algn="just">
              <a:lnSpc>
                <a:spcPts val="1950"/>
              </a:lnSpc>
              <a:spcAft>
                <a:spcPts val="0"/>
              </a:spcAft>
              <a:buNone/>
            </a:pPr>
            <a:endParaRPr lang="en-US" altLang="zh-CN" sz="1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59160" y="853920"/>
              <a:ext cx="10894320" cy="5707800"/>
            </p14:xfrm>
          </p:contentPart>
        </mc:Choice>
        <mc:Fallback>
          <p:pic>
            <p:nvPicPr>
              <p:cNvPr id="2" name="墨迹 1"/>
              <p:cNvPicPr/>
              <p:nvPr/>
            </p:nvPicPr>
            <p:blipFill>
              <a:blip r:embed="rId5"/>
              <a:stretch>
                <a:fillRect/>
              </a:stretch>
            </p:blipFill>
            <p:spPr>
              <a:xfrm>
                <a:off x="649800" y="844560"/>
                <a:ext cx="10913040" cy="57265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1475"/>
            <a:ext cx="10968990" cy="5878195"/>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5. rigid</a:t>
            </a:r>
            <a:r>
              <a:rPr lang="zh-CN" altLang="en-US" sz="2400">
                <a:solidFill>
                  <a:schemeClr val="tx1"/>
                </a:solidFill>
                <a:latin typeface="Times New Roman" panose="02020603050405020304" charset="0"/>
                <a:cs typeface="Times New Roman" panose="02020603050405020304" charset="0"/>
              </a:rPr>
              <a:t>死板的、僵化的</a:t>
            </a:r>
          </a:p>
          <a:p>
            <a:pPr marL="0" indent="0" algn="just">
              <a:buNone/>
            </a:pPr>
            <a:r>
              <a:rPr lang="en-US" altLang="zh-CN" sz="2400">
                <a:solidFill>
                  <a:schemeClr val="tx1"/>
                </a:solidFill>
                <a:latin typeface="Times New Roman" panose="02020603050405020304" charset="0"/>
                <a:cs typeface="Times New Roman" panose="02020603050405020304" charset="0"/>
              </a:rPr>
              <a:t>    rigidity</a:t>
            </a:r>
            <a:r>
              <a:rPr lang="zh-CN" altLang="en-US" sz="2400">
                <a:solidFill>
                  <a:schemeClr val="tx1"/>
                </a:solidFill>
                <a:latin typeface="Times New Roman" panose="02020603050405020304" charset="0"/>
                <a:cs typeface="Times New Roman" panose="02020603050405020304" charset="0"/>
              </a:rPr>
              <a:t>死板、僵硬</a:t>
            </a:r>
          </a:p>
          <a:p>
            <a:pPr marL="0" indent="0" algn="just">
              <a:buNone/>
            </a:pPr>
            <a:r>
              <a:rPr lang="en-US" altLang="zh-CN" sz="2400">
                <a:solidFill>
                  <a:schemeClr val="tx1"/>
                </a:solidFill>
                <a:latin typeface="Times New Roman" panose="02020603050405020304" charset="0"/>
                <a:cs typeface="Times New Roman" panose="02020603050405020304" charset="0"/>
              </a:rPr>
              <a:t>    </a:t>
            </a:r>
            <a:r>
              <a:rPr lang="zh-CN" altLang="en-US"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其他</a:t>
            </a:r>
            <a:r>
              <a:rPr lang="en-US" altLang="zh-CN"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-ity</a:t>
            </a:r>
            <a:r>
              <a:rPr lang="zh-CN" altLang="en-US"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结尾的易错名词</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p>
          <a:p>
            <a:pPr marL="0" indent="0" algn="just">
              <a:buNone/>
            </a:pPr>
            <a:r>
              <a:rPr lang="en-US" altLang="zh-CN" sz="2400">
                <a:solidFill>
                  <a:schemeClr val="tx1"/>
                </a:solidFill>
                <a:latin typeface="Times New Roman" panose="02020603050405020304" charset="0"/>
                <a:cs typeface="Times New Roman" panose="02020603050405020304" charset="0"/>
              </a:rPr>
              <a:t>    curiosity, generosity, gravity, equality, security, </a:t>
            </a:r>
          </a:p>
          <a:p>
            <a:pPr marL="0" indent="0" algn="just">
              <a:buNone/>
            </a:pPr>
            <a:r>
              <a:rPr lang="en-US" altLang="zh-CN" sz="2400">
                <a:solidFill>
                  <a:schemeClr val="tx1"/>
                </a:solidFill>
                <a:latin typeface="Times New Roman" panose="02020603050405020304" charset="0"/>
                <a:cs typeface="Times New Roman" panose="02020603050405020304" charset="0"/>
              </a:rPr>
              <a:t>    intensity, flexibility, visibility, stability, liquidity, </a:t>
            </a:r>
          </a:p>
          <a:p>
            <a:pPr marL="0" indent="0" algn="just">
              <a:buNone/>
            </a:pPr>
            <a:r>
              <a:rPr lang="en-US" altLang="zh-CN" sz="2400">
                <a:solidFill>
                  <a:schemeClr val="tx1"/>
                </a:solidFill>
                <a:latin typeface="Times New Roman" panose="02020603050405020304" charset="0"/>
                <a:cs typeface="Times New Roman" panose="02020603050405020304" charset="0"/>
              </a:rPr>
              <a:t>    complexity, simplicity, originality, purity, maturity, </a:t>
            </a:r>
          </a:p>
          <a:p>
            <a:pPr marL="0" indent="0" algn="just">
              <a:buNone/>
            </a:pPr>
            <a:r>
              <a:rPr lang="en-US" altLang="zh-CN" sz="2400">
                <a:solidFill>
                  <a:schemeClr val="tx1"/>
                </a:solidFill>
                <a:latin typeface="Times New Roman" panose="02020603050405020304" charset="0"/>
                <a:cs typeface="Times New Roman" panose="02020603050405020304" charset="0"/>
              </a:rPr>
              <a:t>    priority, universality, validity, vitality</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065240" y="1796760"/>
              <a:ext cx="9699840" cy="3546000"/>
            </p14:xfrm>
          </p:contentPart>
        </mc:Choice>
        <mc:Fallback>
          <p:pic>
            <p:nvPicPr>
              <p:cNvPr id="2" name="墨迹 1"/>
              <p:cNvPicPr/>
              <p:nvPr/>
            </p:nvPicPr>
            <p:blipFill>
              <a:blip r:embed="rId5"/>
              <a:stretch>
                <a:fillRect/>
              </a:stretch>
            </p:blipFill>
            <p:spPr>
              <a:xfrm>
                <a:off x="1055880" y="1787400"/>
                <a:ext cx="9718560" cy="3564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6240"/>
            <a:ext cx="10968990" cy="5853430"/>
          </a:xfrm>
          <a:ln>
            <a:solidFill>
              <a:schemeClr val="accent1"/>
            </a:solidFill>
          </a:ln>
        </p:spPr>
        <p:txBody>
          <a:bodyPr>
            <a:noAutofit/>
          </a:bodyPr>
          <a:lstStyle/>
          <a:p>
            <a:pPr marL="0" indent="0" algn="just">
              <a:lnSpc>
                <a:spcPts val="1800"/>
              </a:lnSpc>
              <a:spcAft>
                <a:spcPts val="0"/>
              </a:spcAft>
              <a:buNone/>
            </a:pPr>
            <a:r>
              <a:rPr lang="en-US" altLang="zh-CN" sz="1900">
                <a:solidFill>
                  <a:schemeClr val="tx1"/>
                </a:solidFill>
                <a:latin typeface="Times New Roman" panose="02020603050405020304" charset="0"/>
                <a:cs typeface="Times New Roman" panose="02020603050405020304" charset="0"/>
              </a:rPr>
              <a:t>(2025</a:t>
            </a:r>
            <a:r>
              <a:rPr lang="zh-CN" altLang="en-US" sz="1900">
                <a:solidFill>
                  <a:schemeClr val="tx1"/>
                </a:solidFill>
                <a:latin typeface="Times New Roman" panose="02020603050405020304" charset="0"/>
                <a:cs typeface="Times New Roman" panose="02020603050405020304" charset="0"/>
              </a:rPr>
              <a:t>届宝山一模</a:t>
            </a:r>
            <a:r>
              <a:rPr lang="en-US" altLang="zh-CN" sz="1900">
                <a:solidFill>
                  <a:schemeClr val="tx1"/>
                </a:solidFill>
                <a:latin typeface="Times New Roman" panose="02020603050405020304" charset="0"/>
                <a:cs typeface="Times New Roman" panose="02020603050405020304" charset="0"/>
              </a:rPr>
              <a:t>) </a:t>
            </a:r>
          </a:p>
          <a:p>
            <a:pPr marL="0" indent="0" algn="just">
              <a:lnSpc>
                <a:spcPts val="1800"/>
              </a:lnSpc>
              <a:spcAft>
                <a:spcPts val="0"/>
              </a:spcAft>
              <a:buNone/>
            </a:pPr>
            <a:r>
              <a:rPr lang="en-US" altLang="zh-CN" sz="1900">
                <a:solidFill>
                  <a:schemeClr val="tx1"/>
                </a:solidFill>
                <a:latin typeface="Times New Roman" panose="02020603050405020304" charset="0"/>
                <a:cs typeface="Times New Roman" panose="02020603050405020304" charset="0"/>
              </a:rPr>
              <a:t>    </a:t>
            </a:r>
            <a:r>
              <a:rPr lang="zh-CN" altLang="en-US" sz="1900">
                <a:solidFill>
                  <a:schemeClr val="tx1"/>
                </a:solidFill>
                <a:latin typeface="Times New Roman" panose="02020603050405020304" charset="0"/>
                <a:cs typeface="Times New Roman" panose="02020603050405020304" charset="0"/>
              </a:rPr>
              <a:t>假如你是李华，学校在招募解说员来接待英国学生。从体育馆、图书馆和食堂三个场所中选择其一应聘解说员，写一份解说稿。内容包括：</a:t>
            </a:r>
          </a:p>
          <a:p>
            <a:pPr marL="0" indent="0" algn="just">
              <a:lnSpc>
                <a:spcPts val="1800"/>
              </a:lnSpc>
              <a:spcAft>
                <a:spcPts val="0"/>
              </a:spcAft>
              <a:buNone/>
            </a:pPr>
            <a:r>
              <a:rPr lang="en-US" altLang="zh-CN" sz="1900">
                <a:solidFill>
                  <a:schemeClr val="tx1"/>
                </a:solidFill>
                <a:latin typeface="Times New Roman" panose="02020603050405020304" charset="0"/>
                <a:cs typeface="Times New Roman" panose="02020603050405020304" charset="0"/>
              </a:rPr>
              <a:t>    1. </a:t>
            </a:r>
            <a:r>
              <a:rPr lang="zh-CN" altLang="en-US" sz="1900">
                <a:solidFill>
                  <a:schemeClr val="tx1"/>
                </a:solidFill>
                <a:latin typeface="Times New Roman" panose="02020603050405020304" charset="0"/>
                <a:cs typeface="Times New Roman" panose="02020603050405020304" charset="0"/>
              </a:rPr>
              <a:t>选择的场所及特点；</a:t>
            </a:r>
            <a:r>
              <a:rPr lang="en-US" altLang="zh-CN" sz="1900">
                <a:solidFill>
                  <a:schemeClr val="tx1"/>
                </a:solidFill>
                <a:latin typeface="Times New Roman" panose="02020603050405020304" charset="0"/>
                <a:cs typeface="Times New Roman" panose="02020603050405020304" charset="0"/>
              </a:rPr>
              <a:t>2. </a:t>
            </a:r>
            <a:r>
              <a:rPr lang="zh-CN" altLang="en-US" sz="1900">
                <a:solidFill>
                  <a:schemeClr val="tx1"/>
                </a:solidFill>
                <a:latin typeface="Times New Roman" panose="02020603050405020304" charset="0"/>
                <a:cs typeface="Times New Roman" panose="02020603050405020304" charset="0"/>
              </a:rPr>
              <a:t>你的同学喜欢这个场所的哪些方面及原因。</a:t>
            </a:r>
          </a:p>
          <a:p>
            <a:pPr marL="0" indent="0" algn="just">
              <a:lnSpc>
                <a:spcPts val="1800"/>
              </a:lnSpc>
              <a:spcAft>
                <a:spcPts val="0"/>
              </a:spcAft>
              <a:buNone/>
            </a:pPr>
            <a:endParaRPr lang="en-US" altLang="zh-CN" sz="1900">
              <a:solidFill>
                <a:schemeClr val="tx1"/>
              </a:solidFill>
              <a:latin typeface="Times New Roman" panose="02020603050405020304" charset="0"/>
              <a:cs typeface="Times New Roman" panose="02020603050405020304" charset="0"/>
            </a:endParaRPr>
          </a:p>
          <a:p>
            <a:pPr marL="0" indent="457200" algn="just">
              <a:lnSpc>
                <a:spcPts val="1800"/>
              </a:lnSpc>
              <a:spcAft>
                <a:spcPts val="0"/>
              </a:spcAft>
              <a:buNone/>
            </a:pPr>
            <a:r>
              <a:rPr lang="en-US" altLang="zh-CN" sz="1900">
                <a:solidFill>
                  <a:schemeClr val="tx1"/>
                </a:solidFill>
                <a:latin typeface="Times New Roman" panose="02020603050405020304" charset="0"/>
                <a:cs typeface="Times New Roman" panose="02020603050405020304" charset="0"/>
              </a:rPr>
              <a:t>Good morning, everyone! I am Li Hua. On behalf of all the students and teachers at our school, I extend our warmest welcome to you. We are now standing before our newly built library — a structure that impresses not only with its striking architecture but also with its vast collection of resources and advanced facilities.</a:t>
            </a:r>
          </a:p>
          <a:p>
            <a:pPr marL="0" indent="457200" algn="just">
              <a:lnSpc>
                <a:spcPts val="1800"/>
              </a:lnSpc>
              <a:spcAft>
                <a:spcPts val="0"/>
              </a:spcAft>
              <a:buNone/>
            </a:pPr>
            <a:r>
              <a:rPr lang="en-US" altLang="zh-CN" sz="1900">
                <a:solidFill>
                  <a:schemeClr val="tx1"/>
                </a:solidFill>
                <a:latin typeface="Times New Roman" panose="02020603050405020304" charset="0"/>
                <a:cs typeface="Times New Roman" panose="02020603050405020304" charset="0"/>
              </a:rPr>
              <a:t>Although it has many commendable qualities, what we students appreciate most can be summarized in three key aspects. First, the five-story building is an architectural marvel. Its cylindrical design is both modern and functional, encircling a peaceful garden at the heart of the structure—a perfect spot to relax during breaks. Second, the library is exceptionally well-resourced, holding over 200,000 physical books and an even larger number of digital titles. Finally, this is truly a multi-functional space, equipped with dozens of study rooms, hundreds of brand-new computers, and even a state-of-the-art cinema.</a:t>
            </a:r>
          </a:p>
          <a:p>
            <a:pPr marL="0" indent="457200" algn="just">
              <a:lnSpc>
                <a:spcPts val="1800"/>
              </a:lnSpc>
              <a:spcAft>
                <a:spcPts val="0"/>
              </a:spcAft>
              <a:buNone/>
            </a:pPr>
            <a:r>
              <a:rPr lang="en-US" altLang="zh-CN" sz="1900">
                <a:solidFill>
                  <a:schemeClr val="tx1"/>
                </a:solidFill>
                <a:latin typeface="Times New Roman" panose="02020603050405020304" charset="0"/>
                <a:cs typeface="Times New Roman" panose="02020603050405020304" charset="0"/>
              </a:rPr>
              <a:t>That said, it’s important to note that the library is not a </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rigidly</a:t>
            </a:r>
            <a:r>
              <a:rPr lang="en-US" altLang="zh-CN" sz="1900">
                <a:solidFill>
                  <a:schemeClr val="tx1"/>
                </a:solidFill>
                <a:latin typeface="Times New Roman" panose="02020603050405020304" charset="0"/>
                <a:cs typeface="Times New Roman" panose="02020603050405020304" charset="0"/>
              </a:rPr>
              <a:t> traditional learning environment. Instead of </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rigid rules and layouts</a:t>
            </a:r>
            <a:r>
              <a:rPr lang="en-US" altLang="zh-CN" sz="1900">
                <a:solidFill>
                  <a:schemeClr val="tx1"/>
                </a:solidFill>
                <a:latin typeface="Times New Roman" panose="02020603050405020304" charset="0"/>
                <a:cs typeface="Times New Roman" panose="02020603050405020304" charset="0"/>
              </a:rPr>
              <a:t>, it offers flexible, modern spaces that encourage collaboration and creativity. While the exterior may appear formal, the interior is designed to adapt to various learning styles and activities—proving that functionality doesn’t have to come at the expense of flexibility.</a:t>
            </a:r>
          </a:p>
          <a:p>
            <a:pPr marL="0" indent="457200" algn="just">
              <a:lnSpc>
                <a:spcPts val="1800"/>
              </a:lnSpc>
              <a:spcAft>
                <a:spcPts val="0"/>
              </a:spcAft>
              <a:buNone/>
            </a:pPr>
            <a:r>
              <a:rPr lang="en-US" altLang="zh-CN" sz="1900">
                <a:solidFill>
                  <a:schemeClr val="tx1"/>
                </a:solidFill>
                <a:latin typeface="Times New Roman" panose="02020603050405020304" charset="0"/>
                <a:cs typeface="Times New Roman" panose="02020603050405020304" charset="0"/>
              </a:rPr>
              <a:t>So in our eyes, the library is not only artistic in design, abundant in resources, and efficient in service—it’s also thoughtfully designed to avoid the</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rigidity</a:t>
            </a:r>
            <a:r>
              <a:rPr lang="en-US" altLang="zh-CN" sz="1900">
                <a:solidFill>
                  <a:schemeClr val="tx1"/>
                </a:solidFill>
                <a:latin typeface="Times New Roman" panose="02020603050405020304" charset="0"/>
                <a:cs typeface="Times New Roman" panose="02020603050405020304" charset="0"/>
              </a:rPr>
              <a:t> often found in conventional academic buildings. Now, let’s step inside and experience it for ourselves!</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77080" y="423720"/>
              <a:ext cx="11082240" cy="5561640"/>
            </p14:xfrm>
          </p:contentPart>
        </mc:Choice>
        <mc:Fallback>
          <p:pic>
            <p:nvPicPr>
              <p:cNvPr id="2" name="墨迹 1"/>
              <p:cNvPicPr/>
              <p:nvPr/>
            </p:nvPicPr>
            <p:blipFill>
              <a:blip r:embed="rId5"/>
              <a:stretch>
                <a:fillRect/>
              </a:stretch>
            </p:blipFill>
            <p:spPr>
              <a:xfrm>
                <a:off x="567720" y="414360"/>
                <a:ext cx="11100960" cy="5580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7825"/>
            <a:ext cx="10968990" cy="5871845"/>
          </a:xfrm>
          <a:ln>
            <a:solidFill>
              <a:schemeClr val="accent1"/>
            </a:solidFill>
          </a:ln>
        </p:spPr>
        <p:txBody>
          <a:bodyPr>
            <a:normAutofit fontScale="87500"/>
          </a:bodyPr>
          <a:lstStyle/>
          <a:p>
            <a:pPr marL="0" indent="0" algn="just">
              <a:lnSpc>
                <a:spcPts val="2600"/>
              </a:lnSpc>
              <a:spcAft>
                <a:spcPts val="0"/>
              </a:spcAft>
              <a:buNone/>
            </a:pPr>
            <a:r>
              <a:rPr lang="zh-CN" altLang="en-US" sz="2665">
                <a:solidFill>
                  <a:schemeClr val="tx1"/>
                </a:solidFill>
                <a:latin typeface="Times New Roman" panose="02020603050405020304" charset="0"/>
                <a:cs typeface="Times New Roman" panose="02020603050405020304" charset="0"/>
              </a:rPr>
              <a:t>（</a:t>
            </a:r>
            <a:r>
              <a:rPr lang="en-US" altLang="zh-CN" sz="2665">
                <a:solidFill>
                  <a:schemeClr val="tx1"/>
                </a:solidFill>
                <a:latin typeface="Times New Roman" panose="02020603050405020304" charset="0"/>
                <a:cs typeface="Times New Roman" panose="02020603050405020304" charset="0"/>
              </a:rPr>
              <a:t>2025.04</a:t>
            </a:r>
            <a:r>
              <a:rPr lang="zh-CN" altLang="en-US" sz="2665">
                <a:solidFill>
                  <a:schemeClr val="tx1"/>
                </a:solidFill>
                <a:latin typeface="Times New Roman" panose="02020603050405020304" charset="0"/>
                <a:cs typeface="Times New Roman" panose="02020603050405020304" charset="0"/>
              </a:rPr>
              <a:t>海淀一模）</a:t>
            </a:r>
          </a:p>
          <a:p>
            <a:pPr marL="0" indent="0" algn="just">
              <a:lnSpc>
                <a:spcPts val="2600"/>
              </a:lnSpc>
              <a:spcAft>
                <a:spcPts val="0"/>
              </a:spcAft>
              <a:buNone/>
            </a:pPr>
            <a:r>
              <a:rPr lang="en-US" altLang="zh-CN" sz="2665">
                <a:solidFill>
                  <a:schemeClr val="tx1"/>
                </a:solidFill>
                <a:latin typeface="Times New Roman" panose="02020603050405020304" charset="0"/>
                <a:cs typeface="Times New Roman" panose="02020603050405020304" charset="0"/>
              </a:rPr>
              <a:t>       </a:t>
            </a:r>
            <a:r>
              <a:rPr lang="zh-CN" altLang="en-US" sz="2665">
                <a:solidFill>
                  <a:schemeClr val="tx1"/>
                </a:solidFill>
                <a:latin typeface="Times New Roman" panose="02020603050405020304" charset="0"/>
                <a:cs typeface="Times New Roman" panose="02020603050405020304" charset="0"/>
              </a:rPr>
              <a:t>假设你是李华，你的英国好友</a:t>
            </a:r>
            <a:r>
              <a:rPr lang="en-US" altLang="zh-CN" sz="2665">
                <a:solidFill>
                  <a:schemeClr val="tx1"/>
                </a:solidFill>
                <a:latin typeface="Times New Roman" panose="02020603050405020304" charset="0"/>
                <a:cs typeface="Times New Roman" panose="02020603050405020304" charset="0"/>
              </a:rPr>
              <a:t>Jim</a:t>
            </a:r>
            <a:r>
              <a:rPr lang="zh-CN" altLang="en-US" sz="2665">
                <a:solidFill>
                  <a:schemeClr val="tx1"/>
                </a:solidFill>
                <a:latin typeface="Times New Roman" panose="02020603050405020304" charset="0"/>
                <a:cs typeface="Times New Roman" panose="02020603050405020304" charset="0"/>
              </a:rPr>
              <a:t>正参加主题为</a:t>
            </a:r>
            <a:r>
              <a:rPr lang="en-US" altLang="zh-CN" sz="2665">
                <a:solidFill>
                  <a:schemeClr val="tx1"/>
                </a:solidFill>
                <a:latin typeface="Times New Roman" panose="02020603050405020304" charset="0"/>
                <a:cs typeface="Times New Roman" panose="02020603050405020304" charset="0"/>
              </a:rPr>
              <a:t>“</a:t>
            </a:r>
            <a:r>
              <a:rPr lang="zh-CN" altLang="en-US" sz="2665">
                <a:solidFill>
                  <a:schemeClr val="tx1"/>
                </a:solidFill>
                <a:latin typeface="Times New Roman" panose="02020603050405020304" charset="0"/>
                <a:cs typeface="Times New Roman" panose="02020603050405020304" charset="0"/>
              </a:rPr>
              <a:t>信息时代中学生如何阅读</a:t>
            </a:r>
            <a:r>
              <a:rPr lang="en-US" altLang="zh-CN" sz="2665">
                <a:solidFill>
                  <a:schemeClr val="tx1"/>
                </a:solidFill>
                <a:latin typeface="Times New Roman" panose="02020603050405020304" charset="0"/>
                <a:cs typeface="Times New Roman" panose="02020603050405020304" charset="0"/>
              </a:rPr>
              <a:t>”</a:t>
            </a:r>
            <a:r>
              <a:rPr lang="zh-CN" altLang="en-US" sz="2665">
                <a:solidFill>
                  <a:schemeClr val="tx1"/>
                </a:solidFill>
                <a:latin typeface="Times New Roman" panose="02020603050405020304" charset="0"/>
                <a:cs typeface="Times New Roman" panose="02020603050405020304" charset="0"/>
              </a:rPr>
              <a:t>的项目式学习。他发邮件对你进行访谈。请根据以下内容给他回复，内容包括：</a:t>
            </a:r>
          </a:p>
          <a:p>
            <a:pPr marL="0" indent="0" algn="just">
              <a:lnSpc>
                <a:spcPts val="2600"/>
              </a:lnSpc>
              <a:spcAft>
                <a:spcPts val="0"/>
              </a:spcAft>
              <a:buNone/>
            </a:pPr>
            <a:r>
              <a:rPr lang="en-US" altLang="zh-CN" sz="2665">
                <a:solidFill>
                  <a:schemeClr val="tx1"/>
                </a:solidFill>
                <a:latin typeface="Times New Roman" panose="02020603050405020304" charset="0"/>
                <a:cs typeface="Times New Roman" panose="02020603050405020304" charset="0"/>
              </a:rPr>
              <a:t>       1. </a:t>
            </a:r>
            <a:r>
              <a:rPr lang="zh-CN" altLang="en-US" sz="2665">
                <a:solidFill>
                  <a:schemeClr val="tx1"/>
                </a:solidFill>
                <a:latin typeface="Times New Roman" panose="02020603050405020304" charset="0"/>
                <a:cs typeface="Times New Roman" panose="02020603050405020304" charset="0"/>
              </a:rPr>
              <a:t>信息时代对阅读的影响；</a:t>
            </a:r>
            <a:r>
              <a:rPr lang="en-US" altLang="zh-CN" sz="2665">
                <a:solidFill>
                  <a:schemeClr val="tx1"/>
                </a:solidFill>
                <a:latin typeface="Times New Roman" panose="02020603050405020304" charset="0"/>
                <a:cs typeface="Times New Roman" panose="02020603050405020304" charset="0"/>
              </a:rPr>
              <a:t>2. </a:t>
            </a:r>
            <a:r>
              <a:rPr lang="zh-CN" altLang="en-US" sz="2665">
                <a:solidFill>
                  <a:schemeClr val="tx1"/>
                </a:solidFill>
                <a:latin typeface="Times New Roman" panose="02020603050405020304" charset="0"/>
                <a:cs typeface="Times New Roman" panose="02020603050405020304" charset="0"/>
              </a:rPr>
              <a:t>你的阅读方式和理由。</a:t>
            </a:r>
          </a:p>
          <a:p>
            <a:pPr marL="0" indent="0" algn="just">
              <a:lnSpc>
                <a:spcPts val="2600"/>
              </a:lnSpc>
              <a:spcAft>
                <a:spcPts val="0"/>
              </a:spcAft>
              <a:buNone/>
            </a:pPr>
            <a:endParaRPr lang="en-US" altLang="zh-CN" sz="2665">
              <a:solidFill>
                <a:schemeClr val="tx1"/>
              </a:solidFill>
              <a:latin typeface="Times New Roman" panose="02020603050405020304" charset="0"/>
              <a:cs typeface="Times New Roman" panose="02020603050405020304" charset="0"/>
            </a:endParaRPr>
          </a:p>
          <a:p>
            <a:pPr marL="0" indent="457200" algn="just">
              <a:lnSpc>
                <a:spcPts val="2600"/>
              </a:lnSpc>
              <a:spcAft>
                <a:spcPts val="0"/>
              </a:spcAft>
              <a:buNone/>
            </a:pPr>
            <a:r>
              <a:rPr lang="en-US" altLang="zh-CN" sz="2665">
                <a:solidFill>
                  <a:schemeClr val="tx1"/>
                </a:solidFill>
                <a:latin typeface="Times New Roman" panose="02020603050405020304" charset="0"/>
                <a:cs typeface="Times New Roman" panose="02020603050405020304" charset="0"/>
              </a:rPr>
              <a:t>I am truly thrilled to learn about your thought-provoking project. As digital natives, we enjoy boundless access to diverse reading media. Yet, such fragmented consumption often scatters our attention and erodes critical thought.</a:t>
            </a:r>
          </a:p>
          <a:p>
            <a:pPr marL="0" indent="457200" algn="just">
              <a:lnSpc>
                <a:spcPts val="2600"/>
              </a:lnSpc>
              <a:spcAft>
                <a:spcPts val="0"/>
              </a:spcAft>
              <a:buNone/>
            </a:pPr>
            <a:r>
              <a:rPr lang="en-US" altLang="zh-CN" sz="2665">
                <a:solidFill>
                  <a:schemeClr val="tx1"/>
                </a:solidFill>
                <a:latin typeface="Times New Roman" panose="02020603050405020304" charset="0"/>
                <a:cs typeface="Times New Roman" panose="02020603050405020304" charset="0"/>
              </a:rPr>
              <a:t>To counter this, I embrace a hybrid reading strategy. At school, I maintain a </a:t>
            </a:r>
            <a:r>
              <a:rPr lang="en-US" altLang="zh-CN" sz="2665" b="1">
                <a:solidFill>
                  <a:schemeClr val="tx1"/>
                </a:solidFill>
                <a:latin typeface="Times New Roman" panose="02020603050405020304" charset="0"/>
                <a:cs typeface="Times New Roman" panose="02020603050405020304" charset="0"/>
              </a:rPr>
              <a:t>rigid </a:t>
            </a:r>
            <a:r>
              <a:rPr lang="en-US" altLang="zh-CN" sz="2665">
                <a:solidFill>
                  <a:schemeClr val="tx1"/>
                </a:solidFill>
                <a:latin typeface="Times New Roman" panose="02020603050405020304" charset="0"/>
                <a:cs typeface="Times New Roman" panose="02020603050405020304" charset="0"/>
              </a:rPr>
              <a:t>focus on intensive, exam-oriented print books, valued for their accuracy and depth. This disciplined approach ensures structured learning. At home, however, I transition to extensive digital reading, especially classics, which broadens my horizons.</a:t>
            </a:r>
          </a:p>
          <a:p>
            <a:pPr marL="0" indent="457200" algn="just">
              <a:lnSpc>
                <a:spcPts val="2600"/>
              </a:lnSpc>
              <a:spcAft>
                <a:spcPts val="0"/>
              </a:spcAft>
              <a:buNone/>
            </a:pPr>
            <a:r>
              <a:rPr lang="en-US" altLang="zh-CN" sz="2665">
                <a:solidFill>
                  <a:schemeClr val="tx1"/>
                </a:solidFill>
                <a:latin typeface="Times New Roman" panose="02020603050405020304" charset="0"/>
                <a:cs typeface="Times New Roman" panose="02020603050405020304" charset="0"/>
              </a:rPr>
              <a:t>While digital reading is invaluable, in-depth engagement must not be marginalized. I hope my reflections contribute to your meaningful work, and I wish it tremendous success.</a:t>
            </a:r>
          </a:p>
          <a:p>
            <a:pPr marL="0" indent="0">
              <a:buNone/>
            </a:pPr>
            <a:endParaRPr lang="en-US" altLang="zh-CN">
              <a:solidFill>
                <a:schemeClr val="tx1"/>
              </a:solidFill>
            </a:endParaRPr>
          </a:p>
          <a:p>
            <a:pPr marL="0" indent="0">
              <a:buNone/>
            </a:pPr>
            <a:endParaRPr lang="en-US" altLang="zh-CN">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7190"/>
            <a:ext cx="10968990" cy="5872480"/>
          </a:xfrm>
          <a:ln>
            <a:solidFill>
              <a:schemeClr val="accent1"/>
            </a:solidFill>
          </a:ln>
        </p:spPr>
        <p:txBody>
          <a:bodyPr/>
          <a:lstStyle/>
          <a:p>
            <a:pPr marL="0" indent="0" algn="jus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-ence</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结尾：</a:t>
            </a:r>
          </a:p>
          <a:p>
            <a:pPr marL="0" indent="0" algn="just">
              <a:buNone/>
            </a:pPr>
            <a:r>
              <a:rPr lang="en-US" altLang="zh-CN" sz="2400">
                <a:solidFill>
                  <a:schemeClr val="tx1"/>
                </a:solidFill>
                <a:latin typeface="Times New Roman" panose="02020603050405020304" charset="0"/>
                <a:cs typeface="Times New Roman" panose="02020603050405020304" charset="0"/>
              </a:rPr>
              <a:t>absence, presence, emergence, occurrence, preference</a:t>
            </a:r>
          </a:p>
          <a:p>
            <a:pPr marL="0" indent="0" algn="just">
              <a:buNone/>
            </a:pPr>
            <a:r>
              <a:rPr lang="en-US" altLang="zh-CN" sz="2400">
                <a:solidFill>
                  <a:schemeClr val="tx1"/>
                </a:solidFill>
                <a:latin typeface="Times New Roman" panose="02020603050405020304" charset="0"/>
                <a:cs typeface="Times New Roman" panose="02020603050405020304" charset="0"/>
              </a:rPr>
              <a:t>essence, insistence, existence</a:t>
            </a:r>
          </a:p>
          <a:p>
            <a:pPr marL="0" indent="0" algn="jus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-ance</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结尾：</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appperance, attedance, acceptance, annoyance, assistance</a:t>
            </a:r>
          </a:p>
          <a:p>
            <a:pPr marL="0" indent="0" algn="just">
              <a:buNone/>
            </a:pPr>
            <a:r>
              <a:rPr lang="en-US" altLang="zh-CN" sz="2400">
                <a:solidFill>
                  <a:schemeClr val="tx1"/>
                </a:solidFill>
                <a:latin typeface="Times New Roman" panose="02020603050405020304" charset="0"/>
                <a:cs typeface="Times New Roman" panose="02020603050405020304" charset="0"/>
              </a:rPr>
              <a:t>resistance, disturbance, insurance, tolerance, maintenance</a:t>
            </a:r>
          </a:p>
          <a:p>
            <a:pPr marL="0" indent="0" algn="just">
              <a:buNone/>
            </a:pPr>
            <a:r>
              <a:rPr lang="en-US" altLang="zh-CN" sz="2400">
                <a:solidFill>
                  <a:schemeClr val="tx1"/>
                </a:solidFill>
                <a:latin typeface="Times New Roman" panose="02020603050405020304" charset="0"/>
                <a:cs typeface="Times New Roman" panose="02020603050405020304" charset="0"/>
              </a:rPr>
              <a:t>sustenance, guidance, ignorance, reliance, observance</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3060"/>
            <a:ext cx="10968990" cy="5896610"/>
          </a:xfrm>
          <a:ln>
            <a:solidFill>
              <a:schemeClr val="accent1"/>
            </a:solidFill>
          </a:ln>
        </p:spPr>
        <p:txBody>
          <a:bodyPr>
            <a:normAutofit/>
          </a:bodyPr>
          <a:lstStyle/>
          <a:p>
            <a:pPr marL="0" indent="0" algn="just">
              <a:lnSpc>
                <a:spcPts val="3400"/>
              </a:lnSpc>
              <a:spcAft>
                <a:spcPts val="0"/>
              </a:spcAft>
              <a:buNone/>
            </a:pPr>
            <a:r>
              <a:rPr lang="en-US" altLang="zh-CN" sz="2665">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jam</a:t>
            </a:r>
            <a:r>
              <a:rPr lang="zh-CN" altLang="en-US" sz="2665">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果酱；堵塞</a:t>
            </a:r>
          </a:p>
          <a:p>
            <a:pPr marL="0" indent="0" algn="just">
              <a:lnSpc>
                <a:spcPts val="3400"/>
              </a:lnSpc>
              <a:spcAft>
                <a:spcPts val="0"/>
              </a:spcAft>
              <a:buNone/>
            </a:pPr>
            <a:r>
              <a:rPr lang="en-US" altLang="zh-CN" sz="2665">
                <a:solidFill>
                  <a:schemeClr val="tx1"/>
                </a:solidFill>
                <a:latin typeface="Times New Roman" panose="02020603050405020304" charset="0"/>
                <a:cs typeface="Times New Roman" panose="02020603050405020304" charset="0"/>
              </a:rPr>
              <a:t>He jammed his fingers in his ears. </a:t>
            </a:r>
            <a:r>
              <a:rPr lang="zh-CN" altLang="en-US" sz="2665">
                <a:solidFill>
                  <a:schemeClr val="tx1"/>
                </a:solidFill>
                <a:latin typeface="Times New Roman" panose="02020603050405020304" charset="0"/>
                <a:cs typeface="Times New Roman" panose="02020603050405020304" charset="0"/>
              </a:rPr>
              <a:t>他用手指使劲堵住耳朵。</a:t>
            </a:r>
          </a:p>
          <a:p>
            <a:pPr marL="0" indent="0" algn="just">
              <a:lnSpc>
                <a:spcPts val="3400"/>
              </a:lnSpc>
              <a:spcAft>
                <a:spcPts val="0"/>
              </a:spcAft>
              <a:buNone/>
            </a:pPr>
            <a:r>
              <a:rPr lang="en-US" altLang="zh-CN" sz="2665">
                <a:solidFill>
                  <a:schemeClr val="tx1"/>
                </a:solidFill>
                <a:latin typeface="Times New Roman" panose="02020603050405020304" charset="0"/>
                <a:cs typeface="Times New Roman" panose="02020603050405020304" charset="0"/>
              </a:rPr>
              <a:t>(</a:t>
            </a:r>
            <a:r>
              <a:rPr lang="zh-CN" altLang="en-US" sz="2665">
                <a:solidFill>
                  <a:schemeClr val="tx1"/>
                </a:solidFill>
                <a:latin typeface="Times New Roman" panose="02020603050405020304" charset="0"/>
                <a:cs typeface="Times New Roman" panose="02020603050405020304" charset="0"/>
              </a:rPr>
              <a:t>区分</a:t>
            </a:r>
            <a:r>
              <a:rPr lang="en-US" altLang="zh-CN" sz="2665">
                <a:solidFill>
                  <a:schemeClr val="tx1"/>
                </a:solidFill>
                <a:latin typeface="Times New Roman" panose="02020603050405020304" charset="0"/>
                <a:cs typeface="Times New Roman" panose="02020603050405020304" charset="0"/>
              </a:rPr>
              <a:t>) He plugged the hole in the pipe with an old rag. </a:t>
            </a:r>
            <a:r>
              <a:rPr lang="zh-CN" altLang="en-US" sz="2665">
                <a:solidFill>
                  <a:schemeClr val="tx1"/>
                </a:solidFill>
                <a:latin typeface="Times New Roman" panose="02020603050405020304" charset="0"/>
                <a:cs typeface="Times New Roman" panose="02020603050405020304" charset="0"/>
              </a:rPr>
              <a:t>他用一块破布堵住了管子上的洞。</a:t>
            </a:r>
          </a:p>
          <a:p>
            <a:pPr marL="0" indent="0" algn="just">
              <a:lnSpc>
                <a:spcPts val="3400"/>
              </a:lnSpc>
              <a:spcAft>
                <a:spcPts val="0"/>
              </a:spcAft>
              <a:buNone/>
            </a:pPr>
            <a:r>
              <a:rPr lang="en-US" altLang="zh-CN" sz="2665">
                <a:solidFill>
                  <a:schemeClr val="tx1"/>
                </a:solidFill>
                <a:latin typeface="Times New Roman" panose="02020603050405020304" charset="0"/>
                <a:cs typeface="Times New Roman" panose="02020603050405020304" charset="0"/>
              </a:rPr>
              <a:t>M: We won the first prize! I think we should have a jam session to celebrate!  </a:t>
            </a:r>
          </a:p>
          <a:p>
            <a:pPr marL="0" indent="0" algn="just">
              <a:lnSpc>
                <a:spcPts val="3400"/>
              </a:lnSpc>
              <a:spcAft>
                <a:spcPts val="0"/>
              </a:spcAft>
              <a:buNone/>
            </a:pPr>
            <a:r>
              <a:rPr lang="en-US" altLang="zh-CN" sz="2665">
                <a:solidFill>
                  <a:schemeClr val="tx1"/>
                </a:solidFill>
                <a:latin typeface="Times New Roman" panose="02020603050405020304" charset="0"/>
                <a:cs typeface="Times New Roman" panose="02020603050405020304" charset="0"/>
              </a:rPr>
              <a:t>W: You bet! And I think I should take some credit. But for me, all of you would have pulled the plug on attending the competition.</a:t>
            </a:r>
          </a:p>
          <a:p>
            <a:pPr marL="0" indent="0" algn="just">
              <a:lnSpc>
                <a:spcPts val="3400"/>
              </a:lnSpc>
              <a:spcAft>
                <a:spcPts val="0"/>
              </a:spcAft>
              <a:buNone/>
            </a:pPr>
            <a:r>
              <a:rPr lang="en-US" altLang="zh-CN" sz="2665">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Q: What can be known from the conversation?</a:t>
            </a:r>
          </a:p>
          <a:p>
            <a:pPr marL="0" indent="0" algn="just">
              <a:lnSpc>
                <a:spcPts val="3400"/>
              </a:lnSpc>
              <a:spcAft>
                <a:spcPts val="0"/>
              </a:spcAft>
              <a:buNone/>
            </a:pPr>
            <a:r>
              <a:rPr lang="en-US" altLang="zh-CN" sz="2665">
                <a:solidFill>
                  <a:schemeClr val="tx1"/>
                </a:solidFill>
                <a:latin typeface="Times New Roman" panose="02020603050405020304" charset="0"/>
                <a:cs typeface="Times New Roman" panose="02020603050405020304" charset="0"/>
              </a:rPr>
              <a:t>     A. The woman wants to have a bet. </a:t>
            </a:r>
          </a:p>
          <a:p>
            <a:pPr marL="0" indent="0" algn="just">
              <a:lnSpc>
                <a:spcPts val="3400"/>
              </a:lnSpc>
              <a:spcAft>
                <a:spcPts val="0"/>
              </a:spcAft>
              <a:buNone/>
            </a:pPr>
            <a:r>
              <a:rPr lang="en-US" altLang="zh-CN" sz="2665">
                <a:solidFill>
                  <a:schemeClr val="tx1"/>
                </a:solidFill>
                <a:latin typeface="Times New Roman" panose="02020603050405020304" charset="0"/>
                <a:cs typeface="Times New Roman" panose="02020603050405020304" charset="0"/>
              </a:rPr>
              <a:t>     </a:t>
            </a:r>
            <a:r>
              <a:rPr lang="en-US" altLang="zh-CN" sz="2665">
                <a:solidFill>
                  <a:schemeClr val="tx1"/>
                </a:solidFill>
                <a:latin typeface="Times New Roman" panose="02020603050405020304" charset="0"/>
                <a:cs typeface="Times New Roman" panose="02020603050405020304" charset="0"/>
                <a:sym typeface="+mn-ea"/>
              </a:rPr>
              <a:t>B. They intend to play musical instruments. </a:t>
            </a:r>
          </a:p>
          <a:p>
            <a:pPr marL="0" indent="0" algn="just">
              <a:lnSpc>
                <a:spcPts val="3400"/>
              </a:lnSpc>
              <a:spcAft>
                <a:spcPts val="0"/>
              </a:spcAft>
              <a:buNone/>
            </a:pPr>
            <a:r>
              <a:rPr lang="en-US" altLang="zh-CN" sz="2665">
                <a:solidFill>
                  <a:schemeClr val="tx1"/>
                </a:solidFill>
                <a:latin typeface="Times New Roman" panose="02020603050405020304" charset="0"/>
                <a:cs typeface="Times New Roman" panose="02020603050405020304" charset="0"/>
                <a:sym typeface="+mn-ea"/>
              </a:rPr>
              <a:t>     </a:t>
            </a:r>
            <a:r>
              <a:rPr lang="en-US" altLang="zh-CN" sz="2665">
                <a:solidFill>
                  <a:schemeClr val="tx1"/>
                </a:solidFill>
                <a:latin typeface="Times New Roman" panose="02020603050405020304" charset="0"/>
                <a:cs typeface="Times New Roman" panose="02020603050405020304" charset="0"/>
              </a:rPr>
              <a:t>C. The man determined to join in the contest. </a:t>
            </a:r>
          </a:p>
          <a:p>
            <a:pPr marL="0" indent="0">
              <a:buNone/>
            </a:pPr>
            <a:r>
              <a:rPr lang="en-US" altLang="zh-CN"/>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9735"/>
            <a:ext cx="10968990" cy="6233795"/>
          </a:xfrm>
          <a:ln>
            <a:solidFill>
              <a:schemeClr val="accent1"/>
            </a:solidFill>
          </a:ln>
        </p:spPr>
        <p:txBody>
          <a:bodyPr>
            <a:noAutofit/>
          </a:bodyPr>
          <a:lstStyle/>
          <a:p>
            <a:pPr marL="0" indent="45720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Every Friday evening, my father said that he would teach me how to repair my bike on the weekend. But weekends </a:t>
            </a:r>
            <a:r>
              <a:rPr lang="en-US" altLang="zh-CN" sz="2400" u="sng">
                <a:solidFill>
                  <a:schemeClr val="tx1"/>
                </a:solidFill>
                <a:latin typeface="Times New Roman" panose="02020603050405020304" charset="0"/>
                <a:cs typeface="Times New Roman" panose="02020603050405020304" charset="0"/>
              </a:rPr>
              <a:t>  41 </a:t>
            </a:r>
            <a:r>
              <a:rPr lang="en-US" altLang="zh-CN" sz="2400">
                <a:solidFill>
                  <a:schemeClr val="tx1"/>
                </a:solidFill>
                <a:latin typeface="Times New Roman" panose="02020603050405020304" charset="0"/>
                <a:cs typeface="Times New Roman" panose="02020603050405020304" charset="0"/>
              </a:rPr>
              <a:t>, filled with urgent chores and unexpected errands. “Next weekend for sure,” became our family’s running joke, a classic case of </a:t>
            </a:r>
            <a:r>
              <a:rPr lang="en-US" altLang="zh-CN" sz="2400" u="sng">
                <a:solidFill>
                  <a:schemeClr val="tx1"/>
                </a:solidFill>
                <a:latin typeface="Times New Roman" panose="02020603050405020304" charset="0"/>
                <a:cs typeface="Times New Roman" panose="02020603050405020304" charset="0"/>
              </a:rPr>
              <a:t>  42  </a:t>
            </a:r>
            <a:r>
              <a:rPr lang="en-US" altLang="zh-CN" sz="2400">
                <a:solidFill>
                  <a:schemeClr val="tx1"/>
                </a:solidFill>
                <a:latin typeface="Times New Roman" panose="02020603050405020304" charset="0"/>
                <a:cs typeface="Times New Roman" panose="02020603050405020304" charset="0"/>
              </a:rPr>
              <a:t>. </a:t>
            </a:r>
          </a:p>
          <a:p>
            <a:pPr marL="0" indent="45720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But August, my bike had developed a worrisome wobble. I’d stare at the </a:t>
            </a:r>
            <a:r>
              <a:rPr lang="en-US" altLang="zh-CN" sz="2400" u="sng">
                <a:solidFill>
                  <a:schemeClr val="tx1"/>
                </a:solidFill>
                <a:latin typeface="Times New Roman" panose="02020603050405020304" charset="0"/>
                <a:cs typeface="Times New Roman" panose="02020603050405020304" charset="0"/>
              </a:rPr>
              <a:t>    43 </a:t>
            </a:r>
            <a:r>
              <a:rPr lang="en-US" altLang="zh-CN" sz="2400">
                <a:solidFill>
                  <a:schemeClr val="tx1"/>
                </a:solidFill>
                <a:latin typeface="Times New Roman" panose="02020603050405020304" charset="0"/>
                <a:cs typeface="Times New Roman" panose="02020603050405020304" charset="0"/>
              </a:rPr>
              <a:t> wheel, imagining my father’s strong hands straightening the spokes (</a:t>
            </a:r>
            <a:r>
              <a:rPr lang="zh-CN" altLang="en-US" sz="2400">
                <a:solidFill>
                  <a:schemeClr val="tx1"/>
                </a:solidFill>
                <a:latin typeface="Times New Roman" panose="02020603050405020304" charset="0"/>
                <a:cs typeface="Times New Roman" panose="02020603050405020304" charset="0"/>
              </a:rPr>
              <a:t>辐条</a:t>
            </a:r>
            <a:r>
              <a:rPr lang="en-US" altLang="zh-CN" sz="2400">
                <a:solidFill>
                  <a:schemeClr val="tx1"/>
                </a:solidFill>
                <a:latin typeface="Times New Roman" panose="02020603050405020304" charset="0"/>
                <a:cs typeface="Times New Roman" panose="02020603050405020304" charset="0"/>
              </a:rPr>
              <a:t>). One afternoon, </a:t>
            </a:r>
            <a:r>
              <a:rPr lang="en-US" altLang="zh-CN" sz="2400" u="sng">
                <a:solidFill>
                  <a:schemeClr val="tx1"/>
                </a:solidFill>
                <a:latin typeface="Times New Roman" panose="02020603050405020304" charset="0"/>
                <a:cs typeface="Times New Roman" panose="02020603050405020304" charset="0"/>
              </a:rPr>
              <a:t>  44 </a:t>
            </a:r>
            <a:r>
              <a:rPr lang="en-US" altLang="zh-CN" sz="2400">
                <a:solidFill>
                  <a:schemeClr val="tx1"/>
                </a:solidFill>
                <a:latin typeface="Times New Roman" panose="02020603050405020304" charset="0"/>
                <a:cs typeface="Times New Roman" panose="02020603050405020304" charset="0"/>
              </a:rPr>
              <a:t> waiting, I dragged the bike to our driveway and attacked it with a hammer. The wheel bent further. </a:t>
            </a:r>
          </a:p>
          <a:p>
            <a:pPr marL="0" indent="0" algn="just">
              <a:lnSpc>
                <a:spcPts val="3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41. A. picked up 		B. wore on 		C. set in 	D. took off </a:t>
            </a:r>
          </a:p>
          <a:p>
            <a:pPr marL="0" indent="0" algn="just">
              <a:lnSpc>
                <a:spcPts val="3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42. A. jam tomorrow 	B. green eyes 	C. red tape 	D. silver tongue </a:t>
            </a:r>
          </a:p>
          <a:p>
            <a:pPr marL="0" indent="0" algn="just">
              <a:lnSpc>
                <a:spcPts val="3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43. A. upgraded 		B. accelerating 	C. twisted 	D. stable </a:t>
            </a:r>
          </a:p>
          <a:p>
            <a:pPr marL="0" indent="0" algn="just">
              <a:lnSpc>
                <a:spcPts val="3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44. A. obsessed with 	B. holding on to 	</a:t>
            </a:r>
          </a:p>
          <a:p>
            <a:pPr marL="0" indent="0" algn="just">
              <a:lnSpc>
                <a:spcPts val="3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C. satisfied with 	D. fed up with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0840"/>
            <a:ext cx="10968990" cy="5878830"/>
          </a:xfrm>
          <a:ln>
            <a:solidFill>
              <a:schemeClr val="accent1"/>
            </a:solidFill>
          </a:ln>
        </p:spPr>
        <p:txBody>
          <a:bodyPr>
            <a:noAutofit/>
          </a:bodyPr>
          <a:lstStyle/>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2. dust</a:t>
            </a:r>
            <a:r>
              <a:rPr lang="zh-CN" altLang="en-US" sz="2400">
                <a:solidFill>
                  <a:schemeClr val="tx1"/>
                </a:solidFill>
                <a:latin typeface="Times New Roman" panose="02020603050405020304" charset="0"/>
                <a:cs typeface="Times New Roman" panose="02020603050405020304" charset="0"/>
              </a:rPr>
              <a:t>灰尘；擦灰尘；撒粉状物在</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上</a:t>
            </a: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    dusty</a:t>
            </a:r>
            <a:r>
              <a:rPr lang="zh-CN" altLang="en-US" sz="2400">
                <a:solidFill>
                  <a:schemeClr val="tx1"/>
                </a:solidFill>
                <a:latin typeface="Times New Roman" panose="02020603050405020304" charset="0"/>
                <a:cs typeface="Times New Roman" panose="02020603050405020304" charset="0"/>
              </a:rPr>
              <a:t>布满灰尘的</a:t>
            </a: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    I came across Grandmother Lee’s frying stand in Chinatown several days ago. She moved through clouds of steam, working a wok (</a:t>
            </a:r>
            <a:r>
              <a:rPr lang="zh-CN" altLang="en-US" sz="2400">
                <a:solidFill>
                  <a:schemeClr val="tx1"/>
                </a:solidFill>
                <a:latin typeface="Times New Roman" panose="02020603050405020304" charset="0"/>
                <a:cs typeface="Times New Roman" panose="02020603050405020304" charset="0"/>
              </a:rPr>
              <a:t>锅</a:t>
            </a:r>
            <a:r>
              <a:rPr lang="en-US" altLang="zh-CN" sz="2400">
                <a:solidFill>
                  <a:schemeClr val="tx1"/>
                </a:solidFill>
                <a:latin typeface="Times New Roman" panose="02020603050405020304" charset="0"/>
                <a:cs typeface="Times New Roman" panose="02020603050405020304" charset="0"/>
              </a:rPr>
              <a:t>) of oil so deep it could drown sorrows, </a:t>
            </a:r>
            <a:r>
              <a:rPr lang="en-US" altLang="zh-CN" sz="2400" u="sng">
                <a:solidFill>
                  <a:schemeClr val="tx1"/>
                </a:solidFill>
                <a:latin typeface="Times New Roman" panose="02020603050405020304" charset="0"/>
                <a:cs typeface="Times New Roman" panose="02020603050405020304" charset="0"/>
              </a:rPr>
              <a:t>  56  </a:t>
            </a:r>
            <a:r>
              <a:rPr lang="en-US" altLang="zh-CN" sz="2400">
                <a:solidFill>
                  <a:schemeClr val="tx1"/>
                </a:solidFill>
                <a:latin typeface="Times New Roman" panose="02020603050405020304" charset="0"/>
                <a:cs typeface="Times New Roman" panose="02020603050405020304" charset="0"/>
              </a:rPr>
              <a:t> chicken pieces swam until their skins turned to golden hue. </a:t>
            </a:r>
          </a:p>
          <a:p>
            <a:pPr marL="0" indent="457200" algn="just">
              <a:lnSpc>
                <a:spcPts val="3000"/>
              </a:lnSpc>
              <a:spcAft>
                <a:spcPts val="0"/>
              </a:spcAft>
              <a:buNone/>
            </a:pPr>
            <a:r>
              <a:rPr lang="en-US" altLang="zh-CN" sz="2400" u="sng">
                <a:solidFill>
                  <a:schemeClr val="tx1"/>
                </a:solidFill>
                <a:latin typeface="Times New Roman" panose="02020603050405020304" charset="0"/>
                <a:cs typeface="Times New Roman" panose="02020603050405020304" charset="0"/>
              </a:rPr>
              <a:t>  57 </a:t>
            </a:r>
            <a:r>
              <a:rPr lang="en-US" altLang="zh-CN" sz="2400">
                <a:solidFill>
                  <a:schemeClr val="tx1"/>
                </a:solidFill>
                <a:latin typeface="Times New Roman" panose="02020603050405020304" charset="0"/>
                <a:cs typeface="Times New Roman" panose="02020603050405020304" charset="0"/>
              </a:rPr>
              <a:t> hands that knew sixty years of fire, she lifted the pieces onto wire racks. Then came the magic: from an old tin can, she began to spread them with spices. I then ate the </a:t>
            </a:r>
            <a:r>
              <a:rPr lang="en-US" altLang="zh-CN" sz="2400" u="sng">
                <a:solidFill>
                  <a:schemeClr val="tx1"/>
                </a:solidFill>
                <a:latin typeface="Times New Roman" panose="02020603050405020304" charset="0"/>
                <a:cs typeface="Times New Roman" panose="02020603050405020304" charset="0"/>
              </a:rPr>
              <a:t> 58  </a:t>
            </a:r>
            <a:r>
              <a:rPr lang="en-US" altLang="zh-CN" sz="2400">
                <a:solidFill>
                  <a:schemeClr val="tx1"/>
                </a:solidFill>
                <a:latin typeface="Times New Roman" panose="02020603050405020304" charset="0"/>
                <a:cs typeface="Times New Roman" panose="02020603050405020304" charset="0"/>
              </a:rPr>
              <a:t> (dust) pieces, cross-legged, on a plastic stool, rain kissing my ankles. The first bite exploded, crunch giving way to juice. Between pieces, I sipped sugarcane juice just </a:t>
            </a:r>
            <a:r>
              <a:rPr lang="en-US" altLang="zh-CN" sz="2400" u="sng">
                <a:solidFill>
                  <a:schemeClr val="tx1"/>
                </a:solidFill>
                <a:latin typeface="Times New Roman" panose="02020603050405020304" charset="0"/>
                <a:cs typeface="Times New Roman" panose="02020603050405020304" charset="0"/>
              </a:rPr>
              <a:t> 59 </a:t>
            </a:r>
            <a:r>
              <a:rPr lang="en-US" altLang="zh-CN" sz="2400">
                <a:solidFill>
                  <a:schemeClr val="tx1"/>
                </a:solidFill>
                <a:latin typeface="Times New Roman" panose="02020603050405020304" charset="0"/>
                <a:cs typeface="Times New Roman" panose="02020603050405020304" charset="0"/>
              </a:rPr>
              <a:t> (counter) the grease (</a:t>
            </a:r>
            <a:r>
              <a:rPr lang="zh-CN" altLang="en-US" sz="2400">
                <a:solidFill>
                  <a:schemeClr val="tx1"/>
                </a:solidFill>
                <a:latin typeface="Times New Roman" panose="02020603050405020304" charset="0"/>
                <a:cs typeface="Times New Roman" panose="02020603050405020304" charset="0"/>
              </a:rPr>
              <a:t>油腻</a:t>
            </a:r>
            <a:r>
              <a:rPr lang="en-US" altLang="zh-CN" sz="2400">
                <a:solidFill>
                  <a:schemeClr val="tx1"/>
                </a:solidFill>
                <a:latin typeface="Times New Roman" panose="02020603050405020304" charset="0"/>
                <a:cs typeface="Times New Roman" panose="02020603050405020304" charset="0"/>
              </a:rPr>
              <a:t>). </a:t>
            </a:r>
          </a:p>
          <a:p>
            <a:pPr marL="0" indent="45720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At midnight, when the rain stopped, the oil still bubbled. In that moment, I understood street food isn’t just about </a:t>
            </a:r>
            <a:r>
              <a:rPr lang="en-US" altLang="zh-CN" sz="2400" u="sng">
                <a:solidFill>
                  <a:schemeClr val="tx1"/>
                </a:solidFill>
                <a:latin typeface="Times New Roman" panose="02020603050405020304" charset="0"/>
                <a:cs typeface="Times New Roman" panose="02020603050405020304" charset="0"/>
              </a:rPr>
              <a:t> 60 </a:t>
            </a:r>
            <a:r>
              <a:rPr lang="en-US" altLang="zh-CN" sz="2400">
                <a:solidFill>
                  <a:schemeClr val="tx1"/>
                </a:solidFill>
                <a:latin typeface="Times New Roman" panose="02020603050405020304" charset="0"/>
                <a:cs typeface="Times New Roman" panose="02020603050405020304" charset="0"/>
              </a:rPr>
              <a:t> (sustain); it’s the art of bringing happiness to others.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4825"/>
            <a:ext cx="10968990" cy="6057265"/>
          </a:xfrm>
          <a:ln>
            <a:solidFill>
              <a:schemeClr val="accent1"/>
            </a:solidFill>
          </a:ln>
        </p:spPr>
        <p:txBody>
          <a:bodyPr>
            <a:noAutofit/>
          </a:bodyPr>
          <a:lstStyle/>
          <a:p>
            <a:pPr marL="0" indent="0" algn="just">
              <a:lnSpc>
                <a:spcPts val="2760"/>
              </a:lnSpc>
              <a:spcAft>
                <a:spcPts val="0"/>
              </a:spcAft>
              <a:buNone/>
            </a:pPr>
            <a:r>
              <a:rPr lang="en-US" altLang="zh-CN" sz="23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-y</a:t>
            </a:r>
            <a:r>
              <a:rPr lang="zh-CN" altLang="en-US" sz="23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结尾的形容词：</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smoky</a:t>
            </a:r>
            <a:r>
              <a:rPr lang="zh-CN" altLang="en-US" sz="2300">
                <a:solidFill>
                  <a:schemeClr val="tx1"/>
                </a:solidFill>
                <a:latin typeface="Times New Roman" panose="02020603050405020304" charset="0"/>
                <a:cs typeface="Times New Roman" panose="02020603050405020304" charset="0"/>
              </a:rPr>
              <a:t>烟雾弥漫的、冒烟的</a:t>
            </a:r>
          </a:p>
          <a:p>
            <a:pPr marL="0" indent="0" algn="just">
              <a:lnSpc>
                <a:spcPts val="2760"/>
              </a:lnSpc>
              <a:spcAft>
                <a:spcPts val="0"/>
              </a:spcAft>
              <a:buNone/>
            </a:pPr>
            <a:r>
              <a:rPr lang="en-US" altLang="zh-CN" sz="2300">
                <a:solidFill>
                  <a:schemeClr val="tx1"/>
                </a:solidFill>
                <a:latin typeface="Times New Roman" panose="02020603050405020304" charset="0"/>
                <a:cs typeface="Times New Roman" panose="02020603050405020304" charset="0"/>
              </a:rPr>
              <a:t>a smoky house, a smoky engine (</a:t>
            </a:r>
            <a:r>
              <a:rPr lang="zh-CN" altLang="en-US" sz="2300">
                <a:solidFill>
                  <a:schemeClr val="tx1"/>
                </a:solidFill>
                <a:latin typeface="Times New Roman" panose="02020603050405020304" charset="0"/>
                <a:cs typeface="Times New Roman" panose="02020603050405020304" charset="0"/>
              </a:rPr>
              <a:t>此时的</a:t>
            </a:r>
            <a:r>
              <a:rPr lang="en-US" altLang="zh-CN" sz="2300">
                <a:solidFill>
                  <a:schemeClr val="tx1"/>
                </a:solidFill>
                <a:latin typeface="Times New Roman" panose="02020603050405020304" charset="0"/>
                <a:cs typeface="Times New Roman" panose="02020603050405020304" charset="0"/>
              </a:rPr>
              <a:t>smoky</a:t>
            </a:r>
            <a:r>
              <a:rPr lang="zh-CN" altLang="en-US" sz="2300">
                <a:solidFill>
                  <a:schemeClr val="tx1"/>
                </a:solidFill>
                <a:latin typeface="Times New Roman" panose="02020603050405020304" charset="0"/>
                <a:cs typeface="Times New Roman" panose="02020603050405020304" charset="0"/>
              </a:rPr>
              <a:t>相当于</a:t>
            </a:r>
            <a:r>
              <a:rPr lang="en-US" altLang="zh-CN" sz="2300">
                <a:solidFill>
                  <a:schemeClr val="tx1"/>
                </a:solidFill>
                <a:latin typeface="Times New Roman" panose="02020603050405020304" charset="0"/>
                <a:cs typeface="Times New Roman" panose="02020603050405020304" charset="0"/>
              </a:rPr>
              <a:t>smoking) </a:t>
            </a:r>
          </a:p>
          <a:p>
            <a:pPr marL="0" indent="0" algn="just">
              <a:lnSpc>
                <a:spcPts val="2760"/>
              </a:lnSpc>
              <a:spcAft>
                <a:spcPts val="0"/>
              </a:spcAft>
              <a:buNone/>
            </a:pPr>
            <a:r>
              <a:rPr lang="zh-CN" altLang="en-US" sz="2300">
                <a:solidFill>
                  <a:schemeClr val="tx1"/>
                </a:solidFill>
                <a:latin typeface="Times New Roman" panose="02020603050405020304" charset="0"/>
                <a:cs typeface="Times New Roman" panose="02020603050405020304" charset="0"/>
              </a:rPr>
              <a:t>但：</a:t>
            </a:r>
            <a:r>
              <a:rPr lang="en-US" altLang="zh-CN" sz="2300">
                <a:solidFill>
                  <a:schemeClr val="tx1"/>
                </a:solidFill>
                <a:latin typeface="Times New Roman" panose="02020603050405020304" charset="0"/>
                <a:cs typeface="Times New Roman" panose="02020603050405020304" charset="0"/>
              </a:rPr>
              <a:t>smoked fish / meat</a:t>
            </a:r>
            <a:r>
              <a:rPr lang="zh-CN" altLang="en-US" sz="2300">
                <a:solidFill>
                  <a:schemeClr val="tx1"/>
                </a:solidFill>
                <a:latin typeface="Times New Roman" panose="02020603050405020304" charset="0"/>
                <a:cs typeface="Times New Roman" panose="02020603050405020304" charset="0"/>
              </a:rPr>
              <a:t>熏鸡、熏肉</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sticky</a:t>
            </a:r>
            <a:r>
              <a:rPr lang="zh-CN" altLang="en-US" sz="2300">
                <a:solidFill>
                  <a:schemeClr val="tx1"/>
                </a:solidFill>
                <a:latin typeface="Times New Roman" panose="02020603050405020304" charset="0"/>
                <a:cs typeface="Times New Roman" panose="02020603050405020304" charset="0"/>
              </a:rPr>
              <a:t>粘的、棘手的（</a:t>
            </a:r>
            <a:r>
              <a:rPr lang="en-US" altLang="zh-CN" sz="2300">
                <a:solidFill>
                  <a:schemeClr val="tx1"/>
                </a:solidFill>
                <a:latin typeface="Times New Roman" panose="02020603050405020304" charset="0"/>
                <a:cs typeface="Times New Roman" panose="02020603050405020304" charset="0"/>
              </a:rPr>
              <a:t>=tricky)</a:t>
            </a:r>
            <a:r>
              <a:rPr lang="zh-CN" altLang="en-US" sz="2300">
                <a:solidFill>
                  <a:schemeClr val="tx1"/>
                </a:solidFill>
                <a:latin typeface="Times New Roman" panose="02020603050405020304" charset="0"/>
                <a:cs typeface="Times New Roman" panose="02020603050405020304" charset="0"/>
              </a:rPr>
              <a:t>、吸引人的（专指网站</a:t>
            </a:r>
            <a:r>
              <a:rPr lang="en-US" altLang="zh-CN" sz="2300">
                <a:solidFill>
                  <a:schemeClr val="tx1"/>
                </a:solidFill>
                <a:latin typeface="Times New Roman" panose="02020603050405020304" charset="0"/>
                <a:cs typeface="Times New Roman" panose="02020603050405020304" charset="0"/>
              </a:rPr>
              <a:t>) </a:t>
            </a:r>
            <a:endParaRPr lang="zh-CN" altLang="en-US" sz="23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r>
              <a:rPr lang="en-US" altLang="zh-CN" sz="2300">
                <a:solidFill>
                  <a:schemeClr val="tx1"/>
                </a:solidFill>
                <a:latin typeface="Times New Roman" panose="02020603050405020304" charset="0"/>
                <a:cs typeface="Times New Roman" panose="02020603050405020304" charset="0"/>
              </a:rPr>
              <a:t>sticky air, sticky issues, sticky websites</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cheeky</a:t>
            </a:r>
            <a:r>
              <a:rPr lang="zh-CN" altLang="en-US" sz="2300">
                <a:solidFill>
                  <a:schemeClr val="tx1"/>
                </a:solidFill>
                <a:latin typeface="Times New Roman" panose="02020603050405020304" charset="0"/>
                <a:cs typeface="Times New Roman" panose="02020603050405020304" charset="0"/>
              </a:rPr>
              <a:t>厚脸皮的、无礼的</a:t>
            </a:r>
          </a:p>
          <a:p>
            <a:pPr marL="0" indent="0" algn="just">
              <a:lnSpc>
                <a:spcPts val="2760"/>
              </a:lnSpc>
              <a:spcAft>
                <a:spcPts val="0"/>
              </a:spcAft>
              <a:buNone/>
            </a:pPr>
            <a:r>
              <a:rPr lang="en-US" altLang="zh-CN" sz="2300">
                <a:solidFill>
                  <a:schemeClr val="tx1"/>
                </a:solidFill>
                <a:latin typeface="Times New Roman" panose="02020603050405020304" charset="0"/>
                <a:cs typeface="Times New Roman" panose="02020603050405020304" charset="0"/>
              </a:rPr>
              <a:t>a chubby five-year-old with a cheeky grin </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cheesy</a:t>
            </a:r>
            <a:r>
              <a:rPr lang="en-US" altLang="zh-CN" sz="2300">
                <a:solidFill>
                  <a:schemeClr val="tx1"/>
                </a:solidFill>
                <a:latin typeface="Times New Roman" panose="02020603050405020304" charset="0"/>
                <a:cs typeface="Times New Roman" panose="02020603050405020304" charset="0"/>
              </a:rPr>
              <a:t> </a:t>
            </a:r>
            <a:r>
              <a:rPr lang="zh-CN" altLang="en-US" sz="2300">
                <a:solidFill>
                  <a:schemeClr val="tx1"/>
                </a:solidFill>
                <a:latin typeface="Times New Roman" panose="02020603050405020304" charset="0"/>
                <a:cs typeface="Times New Roman" panose="02020603050405020304" charset="0"/>
              </a:rPr>
              <a:t>劣质的、不诚恳的</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nosy</a:t>
            </a:r>
            <a:r>
              <a:rPr lang="zh-CN" altLang="en-US" sz="2300">
                <a:solidFill>
                  <a:schemeClr val="tx1"/>
                </a:solidFill>
                <a:latin typeface="Times New Roman" panose="02020603050405020304" charset="0"/>
                <a:cs typeface="Times New Roman" panose="02020603050405020304" charset="0"/>
              </a:rPr>
              <a:t>好管闲事的、爱打听别人事情的</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edgy</a:t>
            </a:r>
            <a:r>
              <a:rPr lang="zh-CN" altLang="en-US" sz="2300">
                <a:solidFill>
                  <a:schemeClr val="tx1"/>
                </a:solidFill>
                <a:latin typeface="Times New Roman" panose="02020603050405020304" charset="0"/>
                <a:cs typeface="Times New Roman" panose="02020603050405020304" charset="0"/>
              </a:rPr>
              <a:t>紧张的、赶时髦的</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rosy</a:t>
            </a:r>
            <a:r>
              <a:rPr lang="zh-CN" altLang="en-US" sz="2300">
                <a:solidFill>
                  <a:schemeClr val="tx1"/>
                </a:solidFill>
                <a:latin typeface="Times New Roman" panose="02020603050405020304" charset="0"/>
                <a:cs typeface="Times New Roman" panose="02020603050405020304" charset="0"/>
              </a:rPr>
              <a:t>粉红色的、美好的</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pricy (pricey)</a:t>
            </a:r>
            <a:r>
              <a:rPr lang="zh-CN" altLang="en-US" sz="2300">
                <a:solidFill>
                  <a:schemeClr val="tx1"/>
                </a:solidFill>
                <a:latin typeface="Times New Roman" panose="02020603050405020304" charset="0"/>
                <a:cs typeface="Times New Roman" panose="02020603050405020304" charset="0"/>
              </a:rPr>
              <a:t>价格昂贵的</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wordy</a:t>
            </a:r>
            <a:r>
              <a:rPr lang="zh-CN" altLang="en-US" sz="2300">
                <a:solidFill>
                  <a:schemeClr val="tx1"/>
                </a:solidFill>
                <a:latin typeface="Times New Roman" panose="02020603050405020304" charset="0"/>
                <a:cs typeface="Times New Roman" panose="02020603050405020304" charset="0"/>
              </a:rPr>
              <a:t>冗长的</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flowery</a:t>
            </a:r>
            <a:r>
              <a:rPr lang="zh-CN" altLang="en-US" sz="2300">
                <a:solidFill>
                  <a:schemeClr val="tx1"/>
                </a:solidFill>
                <a:latin typeface="Times New Roman" panose="02020603050405020304" charset="0"/>
                <a:cs typeface="Times New Roman" panose="02020603050405020304" charset="0"/>
              </a:rPr>
              <a:t>辞藻华丽的</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bossy</a:t>
            </a:r>
            <a:r>
              <a:rPr lang="zh-CN" altLang="en-US" sz="2300">
                <a:solidFill>
                  <a:schemeClr val="tx1"/>
                </a:solidFill>
                <a:latin typeface="Times New Roman" panose="02020603050405020304" charset="0"/>
                <a:cs typeface="Times New Roman" panose="02020603050405020304" charset="0"/>
              </a:rPr>
              <a:t>专横的</a:t>
            </a:r>
          </a:p>
          <a:p>
            <a:pPr marL="0" indent="0" algn="just">
              <a:lnSpc>
                <a:spcPts val="2760"/>
              </a:lnSpc>
              <a:spcAft>
                <a:spcPts val="0"/>
              </a:spcAft>
              <a:buNone/>
            </a:pPr>
            <a:r>
              <a:rPr lang="en-US" altLang="zh-CN" sz="2300">
                <a:solidFill>
                  <a:srgbClr val="FF0000"/>
                </a:solidFill>
                <a:latin typeface="Times New Roman" panose="02020603050405020304" charset="0"/>
                <a:cs typeface="Times New Roman" panose="02020603050405020304" charset="0"/>
              </a:rPr>
              <a:t>toasty</a:t>
            </a:r>
            <a:r>
              <a:rPr lang="zh-CN" altLang="en-US" sz="2300">
                <a:solidFill>
                  <a:schemeClr val="tx1"/>
                </a:solidFill>
                <a:latin typeface="Times New Roman" panose="02020603050405020304" charset="0"/>
                <a:cs typeface="Times New Roman" panose="02020603050405020304" charset="0"/>
              </a:rPr>
              <a:t>温暖舒适的</a:t>
            </a:r>
            <a:endParaRPr lang="en-US" altLang="zh-CN" sz="2300">
              <a:solidFill>
                <a:schemeClr val="tx1"/>
              </a:solidFill>
              <a:latin typeface="Times New Roman" panose="02020603050405020304" charset="0"/>
              <a:cs typeface="Times New Roman" panose="02020603050405020304" charset="0"/>
            </a:endParaRPr>
          </a:p>
          <a:p>
            <a:pPr marL="0" indent="0" algn="just">
              <a:buNone/>
            </a:pPr>
            <a:endParaRPr lang="en-US" altLang="zh-CN" sz="13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1955"/>
            <a:ext cx="10968990" cy="5847715"/>
          </a:xfrm>
          <a:ln>
            <a:solidFill>
              <a:schemeClr val="accent1"/>
            </a:solidFill>
          </a:ln>
        </p:spPr>
        <p:txBody>
          <a:bodyPr>
            <a:noAutofit/>
          </a:bodyPr>
          <a:lstStyle/>
          <a:p>
            <a:pPr marL="36195"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chorus</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合唱；齐声说</a:t>
            </a:r>
            <a:endParaRPr lang="zh-CN" altLang="en-US" sz="2400">
              <a:solidFill>
                <a:schemeClr val="tx1"/>
              </a:solidFill>
              <a:latin typeface="Times New Roman" panose="02020603050405020304" charset="0"/>
              <a:cs typeface="Times New Roman" panose="02020603050405020304" charset="0"/>
            </a:endParaRPr>
          </a:p>
          <a:p>
            <a:pPr marL="36195" indent="0" algn="just">
              <a:lnSpc>
                <a:spcPts val="2880"/>
              </a:lnSpc>
              <a:spcAft>
                <a:spcPts val="0"/>
              </a:spcAft>
              <a:buNone/>
            </a:pPr>
            <a:endParaRPr lang="en-US" altLang="zh-CN" sz="2400">
              <a:solidFill>
                <a:schemeClr val="tx1"/>
              </a:solidFill>
              <a:latin typeface="Times New Roman" panose="02020603050405020304" charset="0"/>
              <a:cs typeface="Times New Roman" panose="02020603050405020304" charset="0"/>
            </a:endParaRPr>
          </a:p>
          <a:p>
            <a:pPr marL="36195" indent="457200" algn="just">
              <a:lnSpc>
                <a:spcPts val="2880"/>
              </a:lnSpc>
              <a:spcAft>
                <a:spcPts val="0"/>
              </a:spcAft>
              <a:buNone/>
            </a:pPr>
            <a:r>
              <a:rPr lang="en-US" altLang="zh-CN" sz="2400" i="1">
                <a:solidFill>
                  <a:schemeClr val="tx1"/>
                </a:solidFill>
                <a:latin typeface="Times New Roman" panose="02020603050405020304" charset="0"/>
                <a:cs typeface="Times New Roman" panose="02020603050405020304" charset="0"/>
              </a:rPr>
              <a:t>"What impressed you most in the experiment?"</a:t>
            </a:r>
            <a:r>
              <a:rPr lang="en-US" altLang="zh-CN" sz="2400">
                <a:solidFill>
                  <a:schemeClr val="tx1"/>
                </a:solidFill>
                <a:latin typeface="Times New Roman" panose="02020603050405020304" charset="0"/>
                <a:cs typeface="Times New Roman" panose="02020603050405020304" charset="0"/>
              </a:rPr>
              <a:t> My question sparked a chorus of murmurs among the students, their faces still shadowed by yesterday's crushing defeat. When Tom's hand shot up like a flare, I knew this was the moment. "The burning ..." he said, voice gaining strength. "How the magnesium kept shining before it turned to ash." A chorus of snapping fingers rippled through the lab as his words ignited recognition.</a:t>
            </a:r>
          </a:p>
          <a:p>
            <a:pPr marL="36195" indent="457200" algn="just">
              <a:lnSpc>
                <a:spcPts val="2880"/>
              </a:lnSpc>
              <a:spcAft>
                <a:spcPts val="0"/>
              </a:spcAft>
              <a:buNone/>
            </a:pPr>
            <a:r>
              <a:rPr lang="en-US" altLang="zh-CN" sz="2400" i="1">
                <a:solidFill>
                  <a:schemeClr val="tx1"/>
                </a:solidFill>
                <a:latin typeface="Times New Roman" panose="02020603050405020304" charset="0"/>
                <a:cs typeface="Times New Roman" panose="02020603050405020304" charset="0"/>
              </a:rPr>
              <a:t>"You burned just like that magnesium on the court," I affirmed.</a:t>
            </a:r>
            <a:r>
              <a:rPr lang="en-US" altLang="zh-CN" sz="2400">
                <a:solidFill>
                  <a:schemeClr val="tx1"/>
                </a:solidFill>
                <a:latin typeface="Times New Roman" panose="02020603050405020304" charset="0"/>
                <a:cs typeface="Times New Roman" panose="02020603050405020304" charset="0"/>
              </a:rPr>
              <a:t> The analogy worked like a catalyst: My boys' slumped shoulders straightened and sparks in their eyes blazed anew. "Let's burn like magnesium, pals," came Tom's resounding voice, followed by a spontaneous chorus of applause. </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experiment let them understand that true brilliance lies not in perfection achieved, but in exertion involved.</a:t>
            </a:r>
            <a:r>
              <a:rPr lang="en-US" altLang="zh-CN" sz="2400">
                <a:solidFill>
                  <a:schemeClr val="tx1"/>
                </a:solidFill>
                <a:latin typeface="Times New Roman" panose="02020603050405020304" charset="0"/>
                <a:cs typeface="Times New Roman" panose="02020603050405020304" charset="0"/>
              </a:rPr>
              <a:t> </a:t>
            </a:r>
          </a:p>
          <a:p>
            <a:pPr marL="36195"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看片段猜电影作品：</a:t>
            </a:r>
            <a:r>
              <a:rPr lang="en-US" altLang="zh-CN" sz="2400" i="1">
                <a:solidFill>
                  <a:schemeClr val="tx1"/>
                </a:solidFill>
                <a:latin typeface="Times New Roman" panose="02020603050405020304" charset="0"/>
                <a:cs typeface="Times New Roman" panose="02020603050405020304" charset="0"/>
              </a:rPr>
              <a:t>The Chorus</a:t>
            </a:r>
            <a:r>
              <a:rPr lang="en-US" altLang="zh-CN" sz="2400">
                <a:solidFill>
                  <a:schemeClr val="tx1"/>
                </a:solidFill>
                <a:latin typeface="Times New Roman" panose="02020603050405020304" charset="0"/>
                <a:cs typeface="Times New Roman" panose="02020603050405020304" charset="0"/>
              </a:rPr>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3070"/>
            <a:ext cx="10968990" cy="5816600"/>
          </a:xfrm>
          <a:ln>
            <a:solidFill>
              <a:schemeClr val="accent1"/>
            </a:solidFill>
          </a:ln>
        </p:spPr>
        <p:txBody>
          <a:bodyPr/>
          <a:lstStyle/>
          <a:p>
            <a:pPr marL="0" indent="0">
              <a:buNone/>
            </a:pPr>
            <a:endParaRPr lang="zh-CN" altLang="en-US"/>
          </a:p>
        </p:txBody>
      </p:sp>
      <p:pic>
        <p:nvPicPr>
          <p:cNvPr id="4" name="图片 3" descr="Screenshot_20250909_052150_com.xingin.xhs_edit_78"/>
          <p:cNvPicPr>
            <a:picLocks noChangeAspect="1"/>
          </p:cNvPicPr>
          <p:nvPr/>
        </p:nvPicPr>
        <p:blipFill>
          <a:blip r:embed="rId4"/>
          <a:stretch>
            <a:fillRect/>
          </a:stretch>
        </p:blipFill>
        <p:spPr>
          <a:xfrm>
            <a:off x="608330" y="433070"/>
            <a:ext cx="11025505" cy="5816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6240"/>
            <a:ext cx="10968990" cy="5853430"/>
          </a:xfrm>
          <a:ln>
            <a:solidFill>
              <a:schemeClr val="accent1"/>
            </a:solidFill>
          </a:ln>
        </p:spPr>
        <p:txBody>
          <a:bodyPr/>
          <a:lstStyle/>
          <a:p>
            <a:pPr marL="0" indent="0">
              <a:buNone/>
            </a:pPr>
            <a:endParaRPr lang="zh-CN" altLang="en-US"/>
          </a:p>
        </p:txBody>
      </p:sp>
      <p:pic>
        <p:nvPicPr>
          <p:cNvPr id="4" name="图片 3" descr="Camera_XHS_17573664975141040g2sg31ghvgd6hjsig5odu"/>
          <p:cNvPicPr>
            <a:picLocks noChangeAspect="1"/>
          </p:cNvPicPr>
          <p:nvPr/>
        </p:nvPicPr>
        <p:blipFill>
          <a:blip r:embed="rId4"/>
          <a:stretch>
            <a:fillRect/>
          </a:stretch>
        </p:blipFill>
        <p:spPr>
          <a:xfrm>
            <a:off x="-48895" y="110490"/>
            <a:ext cx="9098915" cy="663130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3060"/>
            <a:ext cx="10968990" cy="5896610"/>
          </a:xfrm>
        </p:spPr>
        <p:txBody>
          <a:bodyPr/>
          <a:lstStyle/>
          <a:p>
            <a:pPr marL="0" indent="0">
              <a:buNone/>
            </a:pPr>
            <a:endParaRPr lang="zh-CN" altLang="en-US"/>
          </a:p>
        </p:txBody>
      </p:sp>
      <p:pic>
        <p:nvPicPr>
          <p:cNvPr id="4" name="图片 3" descr="Screenshot_20250909_052121_com.jingdong.app.mall_"/>
          <p:cNvPicPr>
            <a:picLocks noChangeAspect="1"/>
          </p:cNvPicPr>
          <p:nvPr/>
        </p:nvPicPr>
        <p:blipFill>
          <a:blip r:embed="rId4"/>
          <a:stretch>
            <a:fillRect/>
          </a:stretch>
        </p:blipFill>
        <p:spPr>
          <a:xfrm>
            <a:off x="80010" y="134620"/>
            <a:ext cx="12001500" cy="656971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1622</Words>
  <Application>Microsoft Office PowerPoint</Application>
  <PresentationFormat>宽屏</PresentationFormat>
  <Paragraphs>88</Paragraphs>
  <Slides>17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17</vt:i4>
      </vt:variant>
    </vt:vector>
  </HeadingPairs>
  <TitlesOfParts>
    <vt:vector size="22" baseType="lpstr">
      <vt:lpstr>微软雅黑</vt:lpstr>
      <vt:lpstr>Arial</vt:lpstr>
      <vt:lpstr>Times New Roman</vt:lpstr>
      <vt:lpstr>Wingdings</vt:lpstr>
      <vt:lpstr>WPS</vt:lpstr>
      <vt:lpstr>选必4U4单词1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216</cp:revision>
  <dcterms:created xsi:type="dcterms:W3CDTF">2019-06-19T02:08:00Z</dcterms:created>
  <dcterms:modified xsi:type="dcterms:W3CDTF">2025-09-09T00:25:47Z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8449B211F8FB46C3AC973D5C10C77A9B_11</vt:lpwstr>
  </property>
</Properties>
</file>