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ink/ink6.xml" ContentType="application/inkml+xml"/>
  <Override PartName="/ppt/tags/tag75.xml" ContentType="application/vnd.openxmlformats-officedocument.presentationml.tags+xml"/>
  <Override PartName="/ppt/tags/tag76.xml" ContentType="application/vnd.openxmlformats-officedocument.presentationml.tags+xml"/>
  <Override PartName="/ppt/ink/ink7.xml" ContentType="application/inkml+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7" d="100"/>
          <a:sy n="37" d="100"/>
        </p:scale>
        <p:origin x="460" y="3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29:42.289"/>
    </inkml:context>
    <inkml:brush xml:id="br0">
      <inkml:brushProperty name="width" value="0.05292" units="cm"/>
      <inkml:brushProperty name="height" value="0.05292" units="cm"/>
      <inkml:brushProperty name="color" value="#FF0000"/>
    </inkml:brush>
  </inkml:definitions>
  <inkml:trace contextRef="#ctx0" brushRef="#br0">7550 3552 0,'0'0'0,"0"0"16,-22 0-16,0 3 0,-7 1 15,1 0-15,3 2 0,-15 1 16,-2 2-16,-4 2 0,6 1 0,-13 5 16,-2 2-16,9 1 0,5 1 15,-11 6-15,-2 2 16,7 0-16,5-2 0,-3 6 15,-1 4-15,6-4 0,5-1 0,-8 13 16,-3 6-16,10-5 0,6-5 16,-11 26-16,13-2 0,2-9 15,8-5-15,-1 4 0,4 3 16,5-9-16,3-6 0,7 1 16,3-1-16,3-4 15,0-4-15,12 3 0,7 2 0,0-7 0,-3-5 16,12-9-16,6-4 15,-3-7-15,-1-6 0,15 4 0,11 1 32,-26-6-32,0 0 0,39-3 0,4-3 0,-6 1 0,-7 0 0,10-8 15,7-5-15,-10-1 16,-4 1-16,6-4 0,5 0 16,-8 2-16,-6 2 0,10-4 15,8-3-15,-14 3 0,-8 4 0,5-4 16,4-1-16,-13-1 0,-8 0 15,4-6-15,3-3 0,-10 9 16,-9 3-16,4-8 0,2-7 16,-10 1-16,-6 0 0,4-5 15,3-2-15,-5 3 0,-5 3 0,-5-6 16,-2-4-16,-5 5 0,-2 3 16,-2 1-16,-2 1 15,-4 0-15,-1 2 0,-2-1 0,-5 0 16,-3 6-16,-4 6 0,-3-7 15,-1-6-15,-6 5 0,-4-1 16,-4 5-16,-5 0 0,17 13 16,-2 0-16,-10-6 0,-9-1 15,2 3-15,1 4 0,-9 3 16,-3 3-16,-1-1 0,0-2 16,-10 1-16,-6 1 0,5 4 15,1 3-15,-33 5 0,0 3 16,12 4-16,6 3 0,-4 3 15,-4 3-15,4 5 0,3 1 0,-5 6 16,0 4-16,25-12 0,16-7 16,13-4-16</inkml:trace>
  <inkml:trace contextRef="#ctx0" brushRef="#br0" timeOffset="68594.4661">3690 13248 0,'0'0'0,"0"0"0,0 0 15,0 0-15,-27-11 0,27 11 16,-27 0-16,10 1 0,-1-1 0,-4 1 16,-4 1-16,-8 1 0,1-1 15,-3 5-15,-3 4 0,0 0 16,-4 1-16,-7 7 0,1 5 16,2 2-16,3 0 0,-7 10 15,1 1-15,6 1 0,3 1 16,3 12-16,6 2 0,10-6 15,6-6-15,8 10 0,10 1 16,10-6-16,8-4 0,11-1 16,7-1-16,3-6 0,4-4 0,18 0 15,12 1-15,-1-6 16,1-3-16,39 3 0,-7-9 16,-14-6-16,-9-4 0,-5-12 0,1-8 15,-11-4-15,-5-5 0,-6-4 16,-4-3-16,-9-5 0,-5-3 15,-4-3-15,-6-2 0,-4-6 16,-4-4-16,-9 2 0,-4 0 16,-9 2-16,-6 3 0,-7-6 15,-8-3-15,-5 8 0,-8 5 16,-14-2-16,-9-2 0,-6 6 16,-6 3-16,-13 0 0,-7 1 15,-3 10-15,1 4 0,-11 9 16,-4 5-16,-6 7 0,-4 4 0,-5 2 15,-5 3-15,40-4 0,27-1 16,18-1-16</inkml:trace>
  <inkml:trace contextRef="#ctx0" brushRef="#br0" timeOffset="95978.028">11130 14361 0,'0'0'16,"11"-2"-16,2 1 0,-1 1 0,2 0 15,8-1-15,6 0 16,0 0-16,3 1 0,13 0 16,5-1-16,-1 1 0,2 0 15,16-1-15,3-1 16,6 1-16,5 1 0,4-1 15,-7 0-15,22 0 0,7-2 16,-14 2-16,-8 1 0,76-4 16,15-4-16,-16 3 0,-11 3 15,-3 1-15,-1 1 0,-17-5 16,-12-4-16,15 1 0,10 0 16,-14 6-16,-9 5 0,15-4 15,13-3-15,-15-5 0,-10-3 0,4 3 16,5 4-16,-2 1 0,-1 2 15,4 1-15,2-1 0,2 2 16,0 2-16,3-4 0,2 0 16,-4 0-16,-3-1 0,3 3 15,4 2-15,-5-2 0,-4 0 0,3 1 16,4 1-16,1 1 0,0 1 16,2-3-16,2-2 0,-10 1 15,-5 1-15,5 0 16,5 1-16,-8-5 0,-6 0 0,6 2 15,3 3-15,-7-1 0,-6-3 16,5 0-16,1-1 0,-7 2 16,-6 1-16,2 0 0,3 0 15,-9 1-15,-5 1 0,-4-2 16,-3-1-16,-7 1 0,-3 1 0,-3 3 16,-3 1-16,-4 0 15,-2 3-15,-6-6 0,-4-1 0,-15-2 16,-12 0-16,-2 4 15,-5 3-15,-9-6 0,-6-3 0,-5 1 16,-4 0-16,-1 1 0</inkml:trace>
  <inkml:trace contextRef="#ctx0" brushRef="#br0" timeOffset="99611.9092">25851 5668 0,'0'0'0,"0"0"15,0 0-15,-20-15 0,11 11 0,-5 2 16,-5-2-16,-3 3 15,-4 0-15,-7 5 0,-6 3 16,-11 4-16,3 2 0,-20 10 0,-3 5 16,-8 6-16,5 1 0,-16 14 15,-1 4-15,-1 10 0,8-1 16,-28 36-16,13-3 0,18-12 16,13-7-16,11 4 0,7 4 15,14-10-15,11-5 0,9-1 16,9-2-16,8-4 0,6-5 0,8-2 15,7-2-15,6-4 0,3-5 16,20-1-16,13-3 16,2-6-16,1-5 0,22-2 0,13-3 15,-2-5-15,-3-4 0,20-1 16,14-1-16,-6-2 0,-5-1 16,18-2-16,12-3 0,-10-2 15,-5-3-15,17-1 0,12-1 16,-13-2-16,-7 2 0,17-2 15,13 0-15,-14 0 0,-10-2 0,19-3 16,13-2-16,-18 2 0,-10 2 16,8-2-16,6-1 0,-15-3 15,-11-2-15,7 0 0,6 1 16,-20-4-16,-11-4 0,5-6 16,4-3-16,-18 9 0,-13 4 15,2-6-15,0-3 0,-10-1 16,-8 2-16,4-3 0,0-2 15,-10-3-15,-7 1 0,0-1 16,1 1-16,-8 1 0,-9 0 0,0-2 16,1-2-16,-8 5 0,-4 5 15,-5-7-15,-2-4 0,-10 7 16,-4 5-16,-9-9 0,-3-4 16,-10 1-16,-4 1 0,-14-7 15,-10-4-15,-5 1 0,-2 3 0,-20-7 16,-13-6-16,-6 0 15,-5-1-15,-15-1 0,-10-1 16,0 6-16,1 5 0,-25-3 16,-14-2-16,8 1 0,6 3 0,-27 4 15,-17 3-15,12 4 0,7 3 16,-24 11-16,-18 6 0,8 5 16,5 5-16,-22 4 0,-19 7 15,15 6-15,10 5 0,-18 17 16,-13 9-16,22 6 0,17 2 0,1 18 15,4 10-15,28-6 0,22-4 16,41-20-16,27-15 0,20-9 16</inkml:trace>
  <inkml:trace contextRef="#ctx0" brushRef="#br0" timeOffset="100412.3939">25855 7054 0,'0'0'16,"0"0"-16,0 0 0,0 0 0,0 22 16,0-22-16,0 0 0,-3 21 15,3-21-15,-4 13 0,1-6 16,-3 0-16,0 1 0,-3-2 16,-2 2-16,-1 1 0,-2 0 15,-5 2-15,-3 2 0,-1-1 16,-1 0-16,-11 5 0,-2-1 15,-1-1-15,1 0 0,-13 6 16,-2 1-16,3 0 0,0-1 0,-13 8 16,0 1-16,2 0 0,3 0 15,-15 8-15,-2 4 0,4-2 16,4-1-16,-16 10 0,-2 2 16,-24 21-16,17-8 0,-8 0 15,-2 1-15,10-5 0,6-1 16,-8 8-16,-4 7 0,10-8 15,6-4-15,-8 10 0,-6 6 16,3-5-16,1-3 0,-8 8 0,-7 6 16,9-4-16,7-4 0,-12 8 15,-6 5-15,9-8 0,8-5 16,-10 13-16,-4 9 0,9-8 16,5-6-16,-12 3 0,-10 3 15,9-3-15,6-1 0,-9 9 16,-6 7-16,9-11 0,7-5 0,-8 6 15,-4 4-15,8-5 16,4-1-16,-8 5 0,-6 4 16,9-7-16,6-7 0,-3 11 15,-3 5-15,7-3 0,6-4 0,-6 2 16,-4 0-16,10-5 0,10-4 16,-10 8-16,-6 3 0,11-9 15,8-6-15,-6 3 0,-2 0 16,11-7-16,9-5 0,-3 5 15,-3 3-15,2-12 0,-1-8 0,2 2 16,2 2-16,12-9 16,9-7-16,-5 0 0,-3 0 15,10-8-15,7-5 0,-4-1 0,-2 1 16,8-6-16,4-4 0,3-3 16,1-1-16,-2-5 0,0-4 15,3-1-15,5 0 0,4-3 16,5-1-16,-2-1 0,0-2 0,1-1 15,1 0-15,2 0 16,2 2-16,-2-2 0,0-1 0,3-2 16,0-4-1,7-1-15,1-2 0,-1 2 16,-2 3-16,2-3 16</inkml:trace>
  <inkml:trace contextRef="#ctx0" brushRef="#br0" timeOffset="100678.1118">18139 13335 0,'0'0'0,"0"0"0,0 0 16,0 0-16,0 0 0,0 0 0,0 0 16,0 0-16,0 0 0,0 0 15,0 0-15,0 0 0,-7 27 16,7-27-16,-2 28 0,2-28 16,-6 32-16,3-13 0,-1-1 15,-1 1-15,1 1 0,1-2 16,-1 2-16,1 3 0,1-2 0,2 0 15,2 2-15,2-4 0,2-2 16,9-2 0,10-1-16,2-5 0,3-2 0,6-4 15,7-4-15,15-4 0,1-1 0,17-5 16,2-3-16,-4 0 16,-3 0-16,-8 1 0,-16 4 0,-12 2 15</inkml:trace>
  <inkml:trace contextRef="#ctx0" brushRef="#br0" timeOffset="106995.8391">26123 7719 0,'0'0'0,"0"0"0,0 0 16,25-6-16,-25 6 0,30-4 0,-7 2 15,1-1-15,2-1 0,10 0 16,5 3-16,-3-2 0,0 1 16,9 1-16,1 2 0,-6 1 15,-4 2-15,-4 3 0,-3 4 16,-3-1-16,-4-1 0,-3 6 16,-6 2-16,-5-1 0,-2 0 15,-7 3-15,-4 1 0,-4 0 16,0-1-16,-10 0 0,-5 0 15,-2 0-15,-2-2 0,-9 3 0,-3-3 16,2-6-16,3-5 0,8-2 16,5 0-16,5-1 0</inkml:trace>
  <inkml:trace contextRef="#ctx0" brushRef="#br0" timeOffset="107130.2256">26255 7996 0,'0'0'0,"0"0"15,0 0-15,22-9 0,-22 9 0,30-12 16,-8 3-16,3 0 0,3 0 15,12-4-15,1-1 16,-1 1-16,-1 2 0,3-1 0,-5 4 16,-7 1-16,-6 1 0,-4 2 15</inkml:trace>
  <inkml:trace contextRef="#ctx0" brushRef="#br0" timeOffset="107278.953">26263 8160 0,'0'0'0,"0"0"16,23-6-16,-6-1 0,1 0 0,8-3 16,4 0-16,13-3 0,3 1 15,10-6-15,-1 1 0,-6-3 16,-8 1-16,-1 1 0,-9 3 16,-7 4-16</inkml:trace>
  <inkml:trace contextRef="#ctx0" brushRef="#br0" timeOffset="107662.3867">26347 7968 0,'0'0'0,"0"0"0,-7 21 15,3-6-15,0 3 0,-1 11 16,-1 5-16,4-1 0,3 0 0,2 5 15,3-2-15,2-8 0,2-5 16,3-5-16,3-6 0,3-4 16,2-5-16,2-7 0,4-6 15,-2-1-15,0-3 0,6-4 16,1-2-16,-3-3 0,-4-1 0,-3 5 16,-3 3-16,-4 4 15,-1 2-15,-2 7 0,-1 6 16,-2 3-16,-3 4 0,0 2 0,-2 4 15,0 2-15,-1 0 0,-1 5 16,0 3-16,2-3 0,0-1 16,0-3-16,2 2 15,2-7-15,0-3 0,1-6 0,-1-6 16,-3-2-16,-2 0 0,-1 0 16,0 1-16,-1-1 0</inkml:trace>
  <inkml:trace contextRef="#ctx0" brushRef="#br0" timeOffset="108063.1191">26890 7981 0,'0'0'0,"0"0"0,0 0 16,32-12-16,-32 12 0,40-13 0,-13 4 15,1 0-15,-1 2 0,12 0 16,2 2-16,4 1 0,-5 2 0,-5 3 16,-3 3-16,-7 0 15,-4 3-15,-7 2 0,-7 3 16,-2-1-16,-4 2 0,-8 0 15,-5 2-15,-6-1 0,-3-2 0,-3 2 16,-3 0-16,0 0 0,2-2 16,-5 0-16,0-2 0,5-3 15,3-3-15,3-6 0,3-5 16,6 0-16,2-1 0,2-4 16,3-3-16,3 1 0,2 2 15,1 2-15,-1 2 0,-1 3 16,0 3-16,0 5 0,1 6 15,-1 1-15,0 3 0,-1 11 16,0 8-16,0 5 0,0 3 0,2 15 16,-1 5-16,1 4 0,2-5 15,3 3-15,1-7 0,-2-13 16,1-10-16,-1-10 0,0-6 16,-1-7-16,1-5 0,-1-14 15,2-10-15,-2 6 0,-1 1 0,-1 4 16</inkml:trace>
  <inkml:trace contextRef="#ctx0" brushRef="#br0" timeOffset="108215.2663">27697 7660 0,'0'0'0,"0"0"0,0 0 0,30 11 16,-30-11-16,20 16 0,-10-3 15,-3-2-15,1-1 0,-1-1 0</inkml:trace>
  <inkml:trace contextRef="#ctx0" brushRef="#br0" timeOffset="108382.0173">27625 7891 0,'0'0'16,"0"0"-16,0 0 0,0 0 0,0 0 15,28 12-15,-28-12 0,30 7 16,-30-7-16,43 8 0,-15-7 16,3-3-16,2-2 0,4-1 15,-6 3-15,-6-2 0</inkml:trace>
  <inkml:trace contextRef="#ctx0" brushRef="#br0" timeOffset="108612.623">28389 7711 0,'0'0'0,"0"0"16,0 0-16,0 0 0,0 0 0,-31 8 15,11-1-15,-6 3 0,-3 2 16,-10 6-16,-6 5 16,-14 6-16,1 2 0,-13 6 0,3 1 15,0 2-15,10-6 0,5-3 16,13-4-16,12-8 0,10-3 0,16-4 16,11-2-16,9-5 15,8-3-15,16-6 0,11-5 16,2-1-16,1 1 0,15-5 0,2 1 15,-2-2-15,-8 1 0,-6-1 16,-4 1-16,-14 3 0,-12 4 16,-7 1-16</inkml:trace>
  <inkml:trace contextRef="#ctx0" brushRef="#br0" timeOffset="108778.9451">28124 7971 0,'0'0'15,"-11"6"-15,-1-1 0,-2 2 16,1 3-16,-11 8 0,-6 5 15,-6 10-15,2 1 0,-9 13 0,-1 3 16,5-1-16,6-3 0,0 8 16,4 0-16,8-12 0,6-8 15,5-5-15,6-9 0,4-13 16,3-6-16,-1-1 0,-2 0 16,2 0-16</inkml:trace>
  <inkml:trace contextRef="#ctx0" brushRef="#br0" timeOffset="108945.2941">28039 8231 0,'0'0'0,"0"0"0,0 0 0,11 25 15,-7-11-15,2 3 0,0 7 16,2 0-16,1 3 0,3 7 16,1-1-16,2-2 0,0-4 0,8 0 15,4-5-15,-5-5 0,-5-3 16,-2-2-16</inkml:trace>
  <inkml:trace contextRef="#ctx0" brushRef="#br0" timeOffset="109132.0797">28701 7811 0,'0'0'16,"0"0"-16,0 0 0,27 21 0,-17-10 16,-1 0-16,-1 2 0,0-2 15,-1 0-15,-1-4 0</inkml:trace>
  <inkml:trace contextRef="#ctx0" brushRef="#br0" timeOffset="109295.8903">28509 8084 0,'0'0'0,"0"0"0,0 0 15,0 0-15,0 0 0,33 4 16,-33-4-16,32 11 0,-16-5 16,0 0-16,-3-1 0,-2 0 0</inkml:trace>
  <inkml:trace contextRef="#ctx0" brushRef="#br0" timeOffset="109462.0009">28447 8482 0,'0'0'0,"0"0"0,0 0 16,0 0-16,0 0 0,32-7 16,-10-4-16,2 0 0,3 0 0,7-6 15,5-5-15,13-8 16,0-2-16,1-1 0,-10 7 0,-8 4 15</inkml:trace>
  <inkml:trace contextRef="#ctx0" brushRef="#br0" timeOffset="109628.8105">29064 7522 0,'0'0'0,"0"0"16,0 0-16,0 0 15,0 0-15,0 0 0,20 27 0,-20-27 16,17 19-16,-17-19 0,29 20 16,-14-11-16,-2-1 0,-2-2 15</inkml:trace>
  <inkml:trace contextRef="#ctx0" brushRef="#br0" timeOffset="109795.5972">28983 7767 0,'0'0'16,"0"0"-16,-7 19 0,3-5 0,-2 4 15,-1 2-15,0 4 0,-2 5 16,1-1-16,2-4 0,0-3 16,1 0-16,0-3 0,2-5 15</inkml:trace>
  <inkml:trace contextRef="#ctx0" brushRef="#br0" timeOffset="110762.3946">28975 7774 0,'0'0'0,"0"0"15,0 0-15,0 0 0,27-9 16,-27 9-16,40-5 0,-15 2 16,4-1-16,3-1 0,3 0 15,10 1-15,-2 2 0,4-2 16,-5 2-16,-6 1 0,-4 2 0,-8 1 15,-6 3-15,-8 2 0,-7 1 16,-10 3-16,-9 2 0,-6 2 16,-4 0-16,-11 4 0,-7 4 15,-2-3-15,-3 1 0,-9 2 16,-1 0-16,1 0 0,7-4 16,9-5-16,8-2 0,9-2 0,6-2 15,8-2-15,6-2 0,10-4 16,9-3-16,13-4 0,10-4 15,4-1-15,3-1 0,8 1 16,5 0-16,6 0 16,-4 1-16,4 1 0,-5 0 0,-13 4 15,-8 3-15,-11 3 0,-7 1 16,-9 1-16,-6 0 0,-11 5 16,-7 4-16,-10 3 0,-7-1 0,-11 7 15,-9 4-15,3-2 0,1-2 16,-8 2-16,-3 2 15,6-1-15,5 0 0,-5 0 16,2-1-16,14-4 0,8-2 0,9-4 16,5-3-16,7-4 0,2-2 15,14-5-15,9-2 0,7-3 16,6-1-16,13-6 0,11-1 16,0-1-16,2-1 0,5 2 15,6 0-15,1 2 0,-6 1 16,0 3-16,0-1 0,-1 5 0,-6 2 15,3 4-15,-13 3 16,-16 2-16,-12 1 0,-9 6 0,-7 4 16,-5-5-16,-4 1 0,-12 5 15,-7 2-15,1-2 0,0 0 16,-8 3-16,-7 0 0,5-2 16,3-2-16,-4-2 0,-3-3 15,3-3-15,3-1 0,3-7 16,2-3-16,2-3 0,1 1 0,0-8 15,2-5-15,7-1 0,3 0 16,6-6-16,3-3 0,7-1 16,3 1-16,5 1 0,5 3 15,-3 5-15,0 2 0,7 4 16,3 2-16,1 6 0,3 2 16,-2 4-16,-1-1 0,0 2 0,-2 1 15,1 4-15,1 2 16,-2 0-16,-1 0 0,-4-1 0,-4 0 15,-3-1-15,-3 0 0,-4-1 16,-3 0-16,-4-1 0,-2-2 16,-5 1-16,-5 0 0,1 0 15,-1-3-15,0 3 0,-2 1 16,-2 1-16,-1-1 0,-2 5 16,-1 4-16,1 1 0,1 2 0,-4 3 15,-1 3-15,0 0 16,1 1-16,-4 9 0,2 2 15,1-2-15,3-4 0,0-3 0,-1-4 16,6-5-16,3-4 0,4-6 16,3-3-16,5-8 0,2-3 15,0 1-15,1 1 0,0 1 16</inkml:trace>
  <inkml:trace contextRef="#ctx0" brushRef="#br0" timeOffset="110929.7405">29405 8453 0,'0'0'16,"6"4"-16,3 2 0,1 1 0,2 1 15,8 6-15,4 1 16,0 2-16,-1 2 0,8 5 0,1 0 16,-2-5-16,-1-1 0,-2-6 15,-2-2-15,-2-3 0,-2-4 16,-2-5-16,-3-5 0,-1-4 16,-3-1-16,-2 2 0,-3 0 15,0 4-15</inkml:trace>
  <inkml:trace contextRef="#ctx0" brushRef="#br0" timeOffset="111295.2137">30234 7634 0,'0'0'0,"9"-1"0,5-1 16,3 1-16,1 1 0,10 1 0,3 0 15,0 0-15,-2 0 0,6 0 16,-3 2-16,-7-1 0,-4 1 16,-8 0-16,-4 1 0,-8-1 15,-7 0-15,-8 1 0,-7-1 16,-2 2-16,-6 2 0,-14 3 16,-6 1-16,1 0 0,2 0 0,-9-1 15,2-1-15,9-3 16,6 0-16,6 0 0,9-1 15,7 0-15,5 0 0,11-5 16,10 1-16,6-1 0,7 0 0,14-2 16,9 0-16,3-1 0,0 0 15,7 0-15,5-1 0,2-2 16,-7 0-16,-4 1 0,-4 1 16,-7 2-16,-12 0 0,-8 0 15</inkml:trace>
  <inkml:trace contextRef="#ctx0" brushRef="#br0" timeOffset="111912.4195">29944 7888 0,'0'0'0,"0"0"0,0 0 16,0 0-16,0 0 0,0 0 16,29-5-16,-29 5 0,47-2 0,-12 0 15,8 0-15,3-2 16,0-1-16,18-2 0,3-2 15,10-3-15,-4 1 0,7-4 0,-6 0 16,-2-3-16,-13 1 0,-11-4 16,-10-1-16,-9 0 0,-8 2 15,-11-5-15,-8-4 0,-5 2 16,-6 1-16,-10-1 0,-7-1 16,2 3-16,2 4 0,-8 3 15,-5 5-15,3 2 0,3 5 0,-3 6 16,-2 5-16,2 0 0,1 3 15,-2 7-15,-1 3 16,1 6-16,-1 2 0,3 6 0,-1 5 16,3 1-16,4 1 0,-1 8 15,4 0-15,10-7 0,6-5 0,11-4 16,7-4-16,5-3 16,2-2-16,12-5 0,10-5 15,-7-3-15,0-3 0,9-3 16,2-1-16,-12-2 0,-4-1 0,-2 2 15,-6-1-15,-9 0 0,-3 0 16,-9 0-16,-6 3 0,-5-3 16,-3-3-16,-13 3 0,-8 3 15,0 2-15,-2 1 0,-6 3 16,-5 2-16,1 1 0,0 0 16,0 5-16,5 2 0,8-2 15,5 0-15,8-1 0,7 2 16,7-4-16,6-2 0,10-2 15,7 0-15,5-4 0,7-2 0,8-1 16,10-2-16,-2 0 16,0-2-16,10 1 0,1 0 0,-9 0 15,-5 0-15,-6 0 0,-3 0 16,-9-1-16,-5 1 0,-5 0 16</inkml:trace>
  <inkml:trace contextRef="#ctx0" brushRef="#br0" timeOffset="112245.2008">29988 8355 0,'0'0'0,"0"0"0,0 0 0,33 5 16,-33-5-16,41 0 0,-10-1 16,2 0-16,2 0 0,14-2 15,2 0-15,9-4 0,-5-1 0,5-2 16,-6 2-16,-8-2 15,-6-1-15,-9-2 0,-7-1 0,-11 1 16,-7 1-16,-8-1 16,-3-1-16,-4 2 0,-1 1 0,-4 5 15,-4 3-15,-1 2 0,0 2 16,-3 8-16,-3 2 0,0 2 16,-2 2-16,-6 9 0,-1 4 15,7 1-15,4-1 0,-2 5 16,0 2-16,2-4 0,2-3 0,-3 2 15,-1-2-15,5-6 0,3-7 16,-2-2-16,-1-6 0,7-1 16,3-2-16,2-1 0</inkml:trace>
  <inkml:trace contextRef="#ctx0" brushRef="#br0" timeOffset="112412.5946">30497 8528 0,'0'0'0,"10"4"16,6 2-16,2 1 0,3 1 16,8 4-16,2 4 0,3 3 15,-2-1-15,-2-3 0,-3-1 16,-5-3-16,-4-2 0,-4-2 16</inkml:trace>
  <inkml:trace contextRef="#ctx0" brushRef="#br0" timeOffset="113062.5366">22431 7172 0,'0'0'16,"0"0"-16,0 0 0,0 0 15,-22 1-15,22-1 0,-31 19 16,11-4-16,-2 3 0,-13 13 0,-5 4 15,2 2-15,3 2 0,-9 17 16,0 6-16,-1 8 0,7-7 16,4 15-16,9 0 0,6-7 15,8-15-15,18-9 0,11-9 16,1-11-16,1-8 0,14-15 16,11-9-16,-3-3 0,-2 0 0,-11 2 15,-9 2-15,-5 2 0</inkml:trace>
  <inkml:trace contextRef="#ctx0" brushRef="#br0" timeOffset="113329.4212">22858 7646 0,'0'0'0,"0"0"15,0 0-15,0 0 0,-8 32 0,3-14 16,0 8-16,-2 2 0,0 3 15,-5 12-15,-1 1 16,-1-1-16,-1-1 0,-1 5 0,0-3 16,3-7-16,1-7 0,-3 0 15,-1-7-15,-1-4 0,-3-3 16,-3-5-16,-4-4 0,6-4 16,0-4-16,-4-4 0,-4-2 15,3-5-15,0-6 0,-1-10 16,3-6-16,5 7 0,5 6 0,2 5 15</inkml:trace>
  <inkml:trace contextRef="#ctx0" brushRef="#br0" timeOffset="113446.5742">22665 7258 0,'0'0'0,"8"-4"16,4 2-16,3-1 0,0 2 0,7 3 15,4 2-15,1 3 0,2 3 0,-5-2 16,-3-1-16,-3-1 15</inkml:trace>
  <inkml:trace contextRef="#ctx0" brushRef="#br0" timeOffset="113915.4367">23399 7650 0,'0'0'0,"0"0"0,0 0 15,0 0-15,0 0 0,0 0 0,0 0 16,-19-25-16,19 25 0,0 0 16,-24-14-16,24 14 0,-21-7 0,6 6 15,-3 3-15,-1 1 16,1 2-16,-3 4 0,-2 3 16,0 3-16,1 0 0,-6 12 15,3 3-15,3 1 0,3-2 0,0 3 16,5-4-16,3-4 15,3-3-15,7-5 0,7-4 16,4-4-16,4-1 0,5-8 0,3-5 16,2-2-16,1-4 0,2-4 15,-1-2-15,-2-1 0,-4-3 16,6-6-16,-1-1 0,-3 4 16,-2 1-16,-4 6 0,-4 4 15,-4 4-15,-2 3 0,-2 2 16,1 3-16,-3 1 0,-2 1 0,2 8 15,-1 2-15,-2 4 0,-1 1 16,1 6-16,1 3 0,-1 0 16,0 2-16,3 0 0,3-1 15,2-3-15,2-1 0,2-7 16,2-1-16,0-6 0,1-3 16,-3 0-16,-3-1 0,0-1 15</inkml:trace>
  <inkml:trace contextRef="#ctx0" brushRef="#br0" timeOffset="114246.1026">23671 7616 0,'0'0'0,"0"0"15,0 0-15,0 0 0,0 0 0,0 0 16,30-8-16,-30 8 16,25-2-16,-11 2 0,3 0 15,-1 0-15,2 1 0,0 2 16,-2 0-16,0 1 0,-2 1 0,-4 1 15,-3 2-15,-4 1 0,-3 0 16,-6 4-16,-5 0 16,-5 6-16,-2 1 0,-3 1 0,-3 4 15,1-3-15,2-2 0,0 2 16,4-2-16,4-4 0,2 1 16,5 0-16,2-2 0,6 0 15,5-3-15,8-4 0,8-4 16,0 1-16,0-2 0,4-1 15,3-2-15,-1-2 0,-3-2 0,0-3 16,-2-1-16,-4 1 0,-4 1 16,-3 1-16</inkml:trace>
  <inkml:trace contextRef="#ctx0" brushRef="#br0" timeOffset="114586.9681">24146 7621 0,'0'0'0,"0"0"0,0 0 16,27 2-16,-27-2 0,27-1 16,-10 2-16,-1 0 0,1-1 15,1 1-15,3 1 0,5 0 16,-4 1-16,-2-1 0,-4 0 16,-1 1-16,-4 1 0,-4 0 15,-1 1-15,-6 0 0,-5 3 0,-7 4 16,-6 1-16,-2 0 0,-1 1 15,-5 1-15,-3 5 16,1-2-16,3 1 0,-4 6 0,3 0 16,4-1-16,4-3 0,5-1 15,5-2-15,7-5 0,4 0 16,9-3-16,7-2 0,3-2 16,3-2-16,4-4 0,3-1 15,1-2-15,1-1 0,5-4 0,-2-2 16,-2 0-16,-5-1 0,-5 2 15,-7 3-15,-3 0 0</inkml:trace>
  <inkml:trace contextRef="#ctx0" brushRef="#br0" timeOffset="114812.3952">24888 7427 0,'0'0'0,"0"0"15,15 6-15,-5 1 0,3 0 0,4 11 16,3 7-16,-3 5 0,-2 3 16,-1 14-16,-3 6 0,-4 0 15,-3-3-15,-5 8 0,-4-4 16,-6-4-16,-5-7 0,-16 12 16,-10 2-16,-5-6 0,-6-2 15,9-8-15,12-12 0,9-7 0</inkml:trace>
  <inkml:trace contextRef="#ctx0" brushRef="#br0" timeOffset="140263.1791">6811 9465 0,'0'0'0,"0"0"0,0 0 15,0 0-15,0 0 0,0 0 0,0 0 16,0 0-16,-20-9 0,20 9 16,0 0-16,-15 13 0,15-13 15,-10 21-15,10-21 0,-9 30 16,3-12-16,1 4 0,-2 3 16,1 1-16,-2 3 0,-1 13 15,-2 2-15,0 14 0,-2 1 0,1 0 16,-4 1-16,0 7 15,-3-3-15,0 11 0,2-2 0,2-6 16,3-3-16,3 4 0,5-5 16,4-9-16,3-5 0,7-2 15,6 0-15,0-7 0,2-4 16,5-4-16,3-1 0,4-2 16,4-1-16,6-3 0,4-3 15,2-5-15,3-6 0,7-4 0,7-3 16,3-3-16,6-4 0,41-1 15,-2 2-15,-6-5 0,-2-1 16,8 0-16,7 1 0,-7 0 16,-7 2-16,4 3 0,3 1 15,-2-2-15,2-1 0,0 4 16,1 4-16,-4 1 0,-3-1 0,7 1 16,6-1-16,-7 0 0,-5-1 15,10-1-15,5 0 0,-6 1 16,-6 0-16,1-2 0,2 0 15,0 2-15,0 1 0,3 1 16,2-1-16,-2 2 0,-3-2 16,4 0-16,2 1 0,-7-2 15,-4 0-15,6 2 0,5 1 16,-10 4-16,-5 4 0,7-7 16,5-6-16,-6-1 0,-4 0 0,1 2 15,0 1-15,-4 2 16,-2 3-16,6-5 0,3-3 0,-9 0 15,-9 1-15,-3 1 0,-2-1 16,-12-1-16,-9-3 0,-13-4 16,-10-3-16,-12 0 0,-9-3 15,-7 5-15,-4 3 0,-3 0 16</inkml:trace>
  <inkml:trace contextRef="#ctx0" brushRef="#br0" timeOffset="141313.4286">6663 9660 0,'0'0'0,"21"-2"15,5-1-15,2 1 0,3 0 16,23-2-16,11-1 0,16-2 16,-1 0-16,30 0 0,13 0 15,3-4-15,-6 0 0,70-5 16,0 2-16,-21 1 0,-15-1 0,21 1 15,14-1-15,-19 5 0,-14 2 16,28-3-16,19-1 16,-24-2-16,-18 1 0,29 1 0,22 1 15,-21 0-15,-14-2 0,25 2 16,18 2-16,-24 2 0,-19 3 16,27-3-16,19 0 0,-26-1 15,-17 1-15,25 3 0,16 1 16,-24-3-16,-18 0 0,18 4 0,11 2 15,-29-2-15,-22-2 0,21 3 16,12 3-16,-27 1 0,-21 1 16,10 0-16,8 2 15,-26-3-15,-18 0 0,2 1 0,1 1 16,-18-3-16,-11-2 0,6 2 16,3 1-16,-16 0 0,-11 2 0,7-2 15,2 1-15,-12-1 0,-11 1 16,3-1-16,3 0 15,-9 3-15,-6 0 0,-1 1 0,-3-1 16,-9 0-16,-5-1 0,3 4 16,3 1-16,-10 3 0,-6-1 15,1 0-15,3 0 0,-7 3 16,-1 1-16,-3 8 0,-1 3 16,-2-3-16,-1-2 0,-1 11 15,-1 6-15,-3-5 0,0-4 0,-1 13 16,1 7-16,-2-1 0,0 0 15,-2 10-15,2 9 16,-3-8-16,-2-6 0,-1 14 16,-1 9-16,0-10 0,2-6 0,1 10 15,2 5-15,0-11 0,1-6 16,3 7-16,2 4 0,-3-12 16,-1-8-16,-3 1 0,-2 2 15,0-7-15,0-5 0,-4-6 16,-2-7-16,1-7 0,-2-6 0,-15-7 15,-12-3-15,0-7 0,-3-5 16,-22-15-16,-17-11 16,-2-1-16,-2-2 0,-30-8 0,-21-4 15,2 6-15,4 4 0,-37 3 16,-22 2-16,14 5 0,10 6 0,-40 3 16,-27 2-16,19 8 15,15 6-15,61 1 0,42 0 16,29 0-16</inkml:trace>
  <inkml:trace contextRef="#ctx0" brushRef="#br0" timeOffset="145213.6134">11138 10356 0,'0'0'0,"0"0"0,0 0 16,0 0-16,0 0 0,0 0 15,-29 5-15,29-5 0,-35 13 16,13-4-16,-4 1 0,1 0 16,2 1-16,2 1 0,1 2 15,0 0-15,3 0 0,7-2 16,7 0-16,5-1 0,5-3 0,7 3 15,6 1-15,0 0 0,-1 0 16,-1 1-16,-1-1 0,-2 1 16,-3-1-16,-5 3 0,-5 1 15,-4-3-15,-5 0 0,-4 1 16,-4 1-16,-1 0 0,1-2 0,-2 4 16,3 0-16,2-1 15,1-2-15,4-1 0,4-2 16,2 1-16,2 1 0,0-1 0,1 1 15,-1-4-15,0 1 0,-1 2 16,-2 0-16,-2 0 0,-3 0 16,-1 0-16,1 1 0,0-2 15,2 0-15,0-5 0,2 1 16,2-1-16,2 0 0,9-2 16,7-3-16,3-2 0,2-2 0,9-4 15,7-4-15,-1-2 0,0-2 16,0 0-16,-7 2 0,-6 4 15</inkml:trace>
  <inkml:trace contextRef="#ctx0" brushRef="#br0" timeOffset="145429.2829">11206 10500 0,'0'0'0,"0"0"15,0 0-15,0 0 0,37 1 0,-37-1 16,45 0-16,-17 0 0,1 0 16,15 1-16,5 1 0,-1-2 15,2 0-15,9 1 0,-4-1 16,-6 3-16,-4 0 0,1 0 16,-8-3-16,-8 1 0,-7-1 0,-4 0 15</inkml:trace>
  <inkml:trace contextRef="#ctx0" brushRef="#br0" timeOffset="145596.9133">11586 10354 0,'0'0'16,"0"0"-16,0 0 0,-5 18 0,5-18 15,-3 20-15,3-20 0,-7 32 16,4-15-16,-1 2 15,-2 2-15,2-3 0,-1-3 0,2-1 16</inkml:trace>
  <inkml:trace contextRef="#ctx0" brushRef="#br0" timeOffset="145762.918">11294 10639 0,'0'0'15,"0"0"-15,0 0 0,30 2 0,-30-2 16,43-1-16,-12 0 0,1-2 15,1 1-15,15 0 0,4 0 16,6 1-16,-4 0 0,6 1 16,-6 0-16,-13 0 0,-7 0 0,-9 0 15</inkml:trace>
  <inkml:trace contextRef="#ctx0" brushRef="#br0" timeOffset="145913.6999">11369 10777 0,'0'0'0,"0"0"0,0 0 16,-4 22-16,4-22 0,-1 20 15,3-6-15,1-2 0,-1 1 0,1 0 16,1-1-16,0-2 0,-1 0 16,0-2-16</inkml:trace>
  <inkml:trace contextRef="#ctx0" brushRef="#br0" timeOffset="146196.699">11356 10759 0,'0'0'0,"0"0"0,0 0 15,28 0-15,-28 0 0,34 0 16,-11 1-16,2-1 0,0 1 0,8 0 16,-1 2-16,-3 1 0,-3 0 15,-3 1-15,-1 1 0,-7 2 16,-5 0-16,-8 3 0,-7 2 15,-3-1-15,-4 1 0,-5 0 16,-5 1-16,-4 2 0,4-2 16,4 0-16,3-1 0,4-3 15,4-2-15,8-2 0,6-4 16,9-2-16,7-2 0,12-5 16,12-3-16,2 0 0,3-2 0,16-4 15,5-1-15,-17 5 0,-12 2 0,-8 1 16</inkml:trace>
  <inkml:trace contextRef="#ctx0" brushRef="#br0" timeOffset="146412.7038">12113 10417 0,'0'0'0,"0"0"16,0 0-16,0 0 0,25 0 15,-25 0-15,42 0 0,-14 1 16,1-1-16,5 1 0,4-1 16,10 0-16,0 0 0,7 0 15,-2 1-15,-7-1 0,-5-1 0,-2 0 16,-10 0-16,-6 1 0</inkml:trace>
  <inkml:trace contextRef="#ctx0" brushRef="#br0" timeOffset="146584.1186">12287 10551 0,'0'0'15,"0"0"-15,0 0 0,0 20 0,0-20 16,0 21-16,1-10 16,0 0-16,0-1 0,0 1 15,0 0-15,1-3 0,-1 0 0,-1-5 16,0-3-16,0 4 0,0-4 15,0 3-15</inkml:trace>
  <inkml:trace contextRef="#ctx0" brushRef="#br0" timeOffset="146862.9501">12256 10584 0,'0'0'0,"0"0"15,0 0-15,0 0 0,24-2 0,-24 2 16,34-3-16,-12 2 0,3-1 16,3 1-16,5 0 15,7-1-15,-2 2 0,-2 1 0,0 1 16,2 0-16,-7-1 0,-8 1 15,-7 4-15,-9 1 0,-8-1 16,-10 3-16,-9 1 0,-2-3 16,-6 0-16,-12 3 0,-7 0 15,4 0-15,3 0 0,-9 3 16,2-2-16,8-2 0,7-3 0,8 2 16,10-3-16,11-1 0,8-1 15,17-2-15,13-1 16,4-2-16,1 0 0,11-4 0,8-1 15,-1 2-15,0-1 0,9-2 16,-2-1-16,-11 2 0,-16 2 0,-9 1 16</inkml:trace>
  <inkml:trace contextRef="#ctx0" brushRef="#br0" timeOffset="147288.2632">12550 10293 0,'0'0'15,"0"0"-15,5 22 0,-4-9 16,0 4-16,-1 5 0,0 7 16,-1 11-16,0 5 0,1 14 15,0 3-15,0-4 0,0-5 0,-1 6 16,0-3-16,1-3 0,1-8 15,-5-9-15,-1-7 0,-3-4 16,-2-5-16,-3-6 0,-2-4 16,-1-7-16,-2-1 0,-5-6 15,-5-2-15,2-5 0,4-1 0,2-4 16,3-2-16,2 2 0,3 2 16,5 1-16,2 1 15,6 1-15,5 0 0,13 2 0,10 0 16,5 3-16,4 5 0,24 2 15,12 2-15,1 4 0,1 3 16,17 4-16,2 2 0,1 4 16,-11 0-16,17 12 0,-21 2 15,-24-3-15,-15-3 0,-30-6 16,-21-3-16,-16 0 0,-11 1 0,10-7 16,9-4-16,5-2 0</inkml:trace>
  <inkml:trace contextRef="#ctx0" brushRef="#br0" timeOffset="151446.3589">3531 8371 0,'0'0'0,"0"-15"16,-2-2-16,1 2 0,1-1 0,-3-6 16,0-2-16,-1-3 15,-2 2-15,1 2 0,0 1 16,2 5-16,-2 3 0,0 4 16,1 3-16,-1 3 0,-3 3 0,0 4 15,-1 4-15,2 3 0,-2 2 16,0 5-16,-3 5 0,-2 2 15,0 0-15,-4 12 0,1 5 16,0 1-16,-2 0 0,-4 13 16,-1 3-16,1-1 0,1-2 15,-4 9-15,2 2 0,4-6 16,2-3-16,2 8 0,4 1 16,5-9-16,4-6 0,0 21 0,1-7 15,5-23-15,2-2 0,5 14 16,3-5-16,2-9 0,0-4 0,7-2 15,7 1-15,-15-18 16,2-1-16,9 2 0,7 0 16,1-2-16,-1-3 0,12 0 15,7-4-15,0 1 0,-2-3 16,12-2-16,5-2 0,-1-2 0,2 0 16,45-5-16,-2-3 15,-11 0-15,-5-2 0,9 0 0,6-3 16,-8 0-16,-5 1 0,13 3 15,6 1-15,-5 0 0,-3 0 16,11-5-16,8-2 0,-10 2 16,-5 3-16,7 0 0,7 4 15,-10 0-15,-7 3 0,10 0 16,7 1-16,-14 2 0,-7 3 0,5-4 16,4-2-16,-16 1 15,-12 0-15,-1 3 0,-1-1 16,-13-2-16,-8-2 0,-4 3 0,-1 2 15,-10-4-15,-5-2 0,-7-5 16,-4-2-16,-4 0 0,-4 1 16,0-7-16,-1-6 0,-7-4 15,-4-2-15,-3-7 0,-1-3 16,-5-3-16,-2-3 0,-6-5 16,-1-7-16,-2 2 0,-2 2 0,0-6 15,-4-2-15,2 5 0,1 3 16,1 0-16,-2-1 0,4 3 15,-1 2-15,0-1 0,0 1 16,0 4-16,0 3 0,-6 0 16,-6 1-16,-1 4 0,0 4 0,-1 5 15,0 3-15,-2 3 0,-6 2 16,-9-2-16,-7-1 16,-2 5-16,-4 2 0,-16 4 15,-11 1-15,-2 0 0,-1-2 0,-14 4 16,-10 2-16,1 5 0,1 1 0,-22-2 15,-14-1-15,5 2 16,3 1-16,-16 2 0,-11 2 16,7 1-16,3 2 0,-17 6 15,-9 7-15,11 1 0,10 0 0,-12 9 16,-4 5-16,11 1 0,9 3 16,-12 8-16,-9 5 0,17 6 15,12 2-15,45-19 0,30-12 16,24-9-16</inkml:trace>
  <inkml:trace contextRef="#ctx0" brushRef="#br0" timeOffset="160080.0649">6423 8421 0,'0'0'0,"16"-6"0,4 1 15,0 1-15,5-2 0,20-5 16,7-4-16,19-5 0,2 0 16,25-8-16,9-4 0,11-4 0,-8 0 15,51-18-15,9-5 16,-28 10-16,-18 8 0,-18 1 16,-6 3-16,-25 10 0,-17 6 0,-15 3 15,-13 3-15,-11 2 0,-11 0 16,-2 4-16,-2 3 0,0 2 15</inkml:trace>
  <inkml:trace contextRef="#ctx0" brushRef="#br0" timeOffset="160380.0766">8924 7157 0,'0'0'0,"0"0"16,0 0-16,0 0 0,0 0 0,-2 39 15,-1-16-15,0 4 0,-2 1 16,-4 8-16,-3 8 0,-3 14 15,-1 1-15,-4 24 0,-2 20 16,0-14-16,3-11 0,-2-1 16,0-4-16,5-20 0,5-16 0,3-9 15</inkml:trace>
  <inkml:trace contextRef="#ctx0" brushRef="#br0" timeOffset="160814.0848">8896 7256 0,'0'0'0,"16"-4"15,3-1-15,6 0 0,2 3 0,11 1 16,5 4-16,-3 2 0,-2 1 16,0 7-16,-4 4 0,-6-1 15,-4-1-15,-13 3 0,-6 4 16,-10-1-16,-5 0 0,-13 4 15,-10 1-15,-4 3 0,-3 2 16,-14 4-16,-5 0 0,3-5 16,2-4-16,0-2 0,6-2 15,10-4-15,8-1 0,12-9 16,8-5-16,10-3 0,10-5 0,15-2 16,14 0-16,5-1 0,3 2 15,7 1-15,5 1 0,-4 4 16,-4 2-16,0 4 0,-8 2 15,-13 1-15,-10 0 0,-14 3 16,-9 4-16,-7-1 0,-5 2 0,-23 3 16,-12 4-16,-4-1 15,-6-2-15,-14 5 0,-4 0 16,7-5-16,7-2 0,-16 3 16,17-6-16,17-11 0,10-5 0,12 0 15,8 0-15,5 0 0</inkml:trace>
  <inkml:trace contextRef="#ctx0" brushRef="#br0" timeOffset="161248.3469">9602 7596 0,'0'0'0,"0"0"0,0 0 0,-16 26 16,16-26-16,-16 28 0,3-8 15,1 1-15,0-1 0,-1 6 16,2-2-16,3-2 0,1-2 16,7-6-16,6-3 0,3-5 0,2-4 15,9-5-15,7-5 16,-2-2-16,0-1 0,9-8 16,2-3-16,-3-1 0,-3 3 0,0-7 15,-5-1-15,-5 6 0,-4 3 16,-4 6-16,-5 5 0,-1 3 15,-2 3-15,-5 8 0,-2 5 16,-3 4-16,-1 6 0,-5 10 16,-5 11-16,2 0 0,-1 0 0,1 9 15,1 1-15,2-1 0,2-7 16,0-5-16,-1-4 16,0-6-16,2-5 0,-10-2 0,-7-3 15,2-2-15,1-4 0,-10-5 16,-8-4-16,6-4 0,3 0 15,-4-7-15,-4-4 0,6-5 16,3-3-16,5-7 0,5-6 16,7 8-16,1 7 0,4 4 15</inkml:trace>
  <inkml:trace contextRef="#ctx0" brushRef="#br0" timeOffset="161730.6275">10689 7735 0,'0'0'0,"0"0"16,0 0-16,-1-21 0,1 21 0,-12-21 15,-2 9-15,-2-1 0,0 0 0,-4 1 16,-2 2-16,-8-1 15,-2 2-15,-2 7 0,-1 2 16,0 3-16,-1 4 0,-6 7 16,3 4-16,3 3 0,4 1 0,3 7 15,7 2-15,9-1 0,9-3 16,8-5-16,7-3 0,10-5 16,7-3-16,6-4 0,5-4 15,4-6-15,3-3 0,-2-4 16,-2-4-16,2-4 0,-3 1 0,-8-2 15,-7-2-15,-6 4 16,-5-1-16,-5 4 0,-4 2 16,-3 4-16,0 2 0,-3 6 15,-5 0-15,0 3 0,-4 1 0,-1 4 16,-3 4-16,1 5 0,0 4 16,1 3-16,2 3 0,2-2 15,3 1-15,5-2 0,4 1 16,7-5-16,5-4 0,4-6 15,3-4-15,-4-2 0,-3-1 0,-4 1 16</inkml:trace>
  <inkml:trace contextRef="#ctx0" brushRef="#br0" timeOffset="161965.9763">11352 7343 0,'0'0'0,"0"0"16,0 0-16,-10 30 0,10-30 0,-16 40 16,-1-11-16,-6 14 0,-3 5 15,-5 15-15,-3 2 0,6-6 16,4-3-16,1 1 0,7-9 16,7-1-16,7-11 0,12-10 15,9-8-15,6-9 0,5-7 0,2-10 16,5-5-16,12-10 0,2-5 15,-12 8-15,-10 3 0,-7 6 16</inkml:trace>
  <inkml:trace contextRef="#ctx0" brushRef="#br0" timeOffset="162170.2317">11984 7366 0,'0'0'15,"0"0"-15,0 0 0,-16 25 0,16-25 16,-29 38-16,10-9 15,-3 5-15,-3 3 0,-5 16 0,0 4 16,1 8-16,7-4 0,7 2 16,9-9-16,11-11 0,8-9 15,15-4-15,11-6 0,5-9 16,5-5-16,6-9 0,4-8 16,-13 3-16,-12 1 0,-9-1 15</inkml:trace>
  <inkml:trace contextRef="#ctx0" brushRef="#br0" timeOffset="162749.1082">12803 7646 0,'0'0'0,"0"0"0,0 0 15,-11 36-15,3-19 0,-3 6 0,-3 4 16,-5 9-16,1 0 0,-1 6 15,2-2-15,4-8 0,2-7 16,2-5-16,2-5 0,2-4 16,1-4-16,4-7 0,3-6 15,1-3-15,3-3 0,2-10 16,2-6-16,3-1 0,4 0 0,2-5 16,5-2-16,3-1 0,1 5 15,0 4-15,-1 4 0,-1 6 16,-4 5-16,-1 4 0,-1 3 15,-2 5-15,-3 6 0,0 6 16,-1 5-16,-5 4 0,-3 3 16,-5 8-16,-3 4 0,-3-3 15,-1-1-15,-1-3 0,1-3 16,-1 0-16,1-1 0,0-7 16,2-2-16,0-4 0,1-1 0,-1-6 15,1-4-15,2-4 0,0-3 16,6-8-16,3-5 0,3-5 15,2-3-15,7-4 0,5-5 16,3 4-16,2-1 0,5 2 16,1 3-16,-4 5 0,-2 5 0,2 4 15,-3 2-15,-6 9 0,-5 4 16,-6 7-16,-2 5 16,-3 4-16,-3 3 0,-4 7 0,-3 5 15,-1 2-15,-2 1 0,0 0 16,-2 1-16,0-4 0,0-2 15,-1-3-15,0-2 0,2-5 16,0-3-16,0-5 0,-2-3 16,2-3-16,2 0 0,1-2 15</inkml:trace>
  <inkml:trace contextRef="#ctx0" brushRef="#br0" timeOffset="163096.9761">13495 7799 0,'0'0'0,"0"0"15,0 0-15,26 5 0,-26-5 16,30 4-16,-9 1 0,1-2 16,2 1-16,9 0 0,4 0 15,-1-3-15,1-2 0,3-3 16,1-3-16,5-2 0,-6 1 0,-4-3 16,-4-1-16,-6-2 0,-4-1 15,-2-3-15,-5-2 0,-7 5 16,-4 1-16,-9 2 0,-5 3 15,-6 1-15,-6 2 0,-7 4 16,-5 4-16,-2 3 0,1 1 16,-9 9-16,0 6 0,8 1 15,4 2-15,6 5 0,5 6 16,4-2-16,6-3 0,13 0 16,12-1-16,4-3 0,3-2 0,15-6 15,12-1-15,3-6 0,5-3 0,4-5 16,5-4-16,-10-1 15,-16 1-15,-10 1 0</inkml:trace>
  <inkml:trace contextRef="#ctx0" brushRef="#br0" timeOffset="163480.6222">14687 7714 0,'0'0'0,"0"0"15,0 0-15,-27-14 0,27 14 0,-27-7 16,7 6-16,-2 0 0,-3 2 15,-11 2-15,0 2 0,0 3 16,0 1-16,2 4 0,1 4 16,-3 5-16,3 2 0,5-1 15,6-1-15,8 0 0,5-2 16,8-1-16,7-3 0,4 0 16,4-1-16,7-5 0,7-5 15,2-2-15,1-4 0,10-2 16,2-1-16,-5-5 0,-3-2 0,1-3 15,-1-4-15,-4 0 0,-4 0 16,-5 0-16,-4 0 16,-4 2-16,-4 3 0,-2 3 0,-2 3 15,-2 2-15,-1 2 0,-2 6 16,-1 3-16,-3 2 0,-1 2 16,-1 5-16,2 4 0,1 2 15,0-2-15,2 1 0,2-1 16,1-3-16,3-1 0,0-1 15,3-2-15,4-4 0,4-3 0,-4-1 16,-2-1-16,-2-1 0</inkml:trace>
  <inkml:trace contextRef="#ctx0" brushRef="#br0" timeOffset="163880.3288">15072 7722 0,'0'0'15,"0"0"-15,0 0 0,-6 24 16,6-24-16,-10 31 0,4-13 0,-3 2 16,-1 0-16,-1-1 0,0 1 15,-1 1-15,1-2 0,3-3 16,2-4-16,2-2 0,1-2 16,1-4-16,2-4 0,1-3 15,2-1-15,1-4 0,3-3 16,3-6-16,2-3 0,0-3 15,3 0-15,0 1 0,3 0 0,5-2 16,1 3-16,-1 5 0,-1 4 16,4 4-16,1 2 0,0 7 15,-2 6-15,-3 3 0,-3 3 16,-3 3-16,-3 2 0,-1 4 16,-4 2-16,-3 3 0,-3 0 0,-3-1 15,-4 2-15,-1-4 0,-2-2 16,-2 0-16,1-2 15,2-5-15,-1-1 0,5-6 0,2-3 16,3-3-16,2-3 0,1 0 16,-2 0-16,-1 1 0</inkml:trace>
  <inkml:trace contextRef="#ctx0" brushRef="#br0" timeOffset="164197.5607">16029 7711 0,'0'0'0,"0"0"16,0 0-16,0 0 0,-24-12 16,24 12-16,-34-10 0,12 7 15,-3 2-15,0 2 0,-2 2 16,2 0-16,2 2 0,-3 4 16,4-1-16,6 4 0,2 1 0,8 4 15,6 3-15,6 0 0,7 2 16,3 0-16,3 2 15,3 5-15,-1-1 0,-4-2 0,0-3 16,-5-1-16,-3-3 0,-6-2 16,-4 0-16,-4-4 0,-4 1 15,-4-5-15,-4-5 0,-3-1 16,-4-2-16,1-2 0,0-4 16,1-3-16,0-2 0,4-2 15,4-5-15,1 3 0,4 3 0,1 3 16</inkml:trace>
  <inkml:trace contextRef="#ctx0" brushRef="#br0" timeOffset="164447.4069">16557 7386 0,'0'0'0,"0"0"0,0 0 0,0 0 16,0 0-16,-4 35 0,1-15 15,-1 2-15,-2 1 0,-2 5 16,-1 4-16,-6 7 0,0 0 0,-1-1 16,0-3-16,-3 7 0,1-2 15,4-8-15,3-6 0,2-5 16</inkml:trace>
  <inkml:trace contextRef="#ctx0" brushRef="#br0" timeOffset="164605.2242">16346 8185 0,'0'0'0,"0"0"16,0 0-16,0 0 0,0 0 0,6 19 15,-6-19-15,0 0 0,-14 20 16,14-20-16,0 0 0,0 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33:20.438"/>
    </inkml:context>
    <inkml:brush xml:id="br0">
      <inkml:brushProperty name="width" value="0.05292" units="cm"/>
      <inkml:brushProperty name="height" value="0.05292" units="cm"/>
      <inkml:brushProperty name="color" value="#FF0000"/>
    </inkml:brush>
  </inkml:definitions>
  <inkml:trace contextRef="#ctx0" brushRef="#br0">2331 5096 0,'0'0'0,"0"0"0,0 0 16,0 0-16,0 0 0,30-3 15,-30 3-15,26-5 16,-13 2-16,6 1 0,4 0 0,1 0 16,-2 2-16,9-1 0,2 1 15,1-1-15,2-1 0,3 1 16,3 1-16,12-1 0,2 1 0,-2-2 16,3-1-1,10 0-15,2 0 0,2 0 0,4-2 0,11-4 16,-2-2-16,10 1 0,-1 0 15,-6 2-15,-3 1 16,32 0-16,-12 2 0,-9 4 0,-7 1 16,-6 2-16,-6 2 15,-6 8-15,-6 5 0,-20-6 0,-14-2 16,-9-5-16</inkml:trace>
  <inkml:trace contextRef="#ctx0" brushRef="#br0" timeOffset="1332.9265">7189 5109 0,'0'0'0,"0"0"15,23-3-15,-12 2 0,0 0 0,1 0 16,3 0-16,3 0 0,5 0 15,6 1-15,1 0 0,4 1 16,0 1-16,5-1 0,0 0 16,10 1-16,0 1 0,4-1 15,4 2-15,11-3 0,1-1 0,0 2 16,1 1-16,10 0 0,-1-1 16,12-1-16,-1-2 15,-3-1-15,-1-1 0,42-2 16,-5 0-16,-11-1 0,-6 2 0,-2 0 15,-3 0-15,3 1 0,0 1 16,8 1-16,5-3 16,-7 2-16,-3 1 0,7 1 0,8 0 15,-4-4-15,-2-1 0,8 0 16,4 1-16,-4 2 0,0 2 16,5-2-16,3-3 0,-6 0 15,-4-1-15,4 1 0,3 1 16,-1 2-16,-1-1 0,0 0 15,1-2-15,-1 1 0,0 2 0,1-3 16,1-1-16,-2 6 0,-3 1 16,1-2-16,0-3 0,-2 3 15,-4 2-15,0-4 0,1-2 16,-2 1-16,-1 1 0,-4 2 16,-1 2-16,-10-1 0,-5 0 0,0 0 15,-1 0-15,-4 1 0,-4 1 16,-4-1-16,-4-1 15,-8 2-15,-7 0 0,-4 0 0,-4 0 16,-6-2-16,-5-2 0,-8 6 16,-3 4-16,-8-4 0,-5-1 15,-1-7-15,-1-3 0,-4 4 0,-4 6 16,-4-1-16,0 3 16,-3-2-16,-2-2 0,-1-1 0,-2 0 15,1-3-15,-1 3 0,0 0 16,-2-1-16,-2 0 15,-4-1-15,2 1 0,2 1 16,1-1-16</inkml:trace>
  <inkml:trace contextRef="#ctx0" brushRef="#br0" timeOffset="1901.3248">12817 3505 0,'0'0'0,"0"0"0,0 0 15,-17 17-15,17-17 0,-26 23 0,7-6 16,-3 3-16,-2 4 16,-5 11-16,-4 8 15,-10 11-15,2-2 0,-2 4 0,7-9 16,2 1-16,3 0 0,8-17 16,5-10-16,5-5 0,3-4 15,4-4-15</inkml:trace>
  <inkml:trace contextRef="#ctx0" brushRef="#br0" timeOffset="2099.9975">12640 3835 0,'0'0'16,"0"0"-16,0 0 0,-3 28 16,3-28-16,-2 35 0,1-10 15,0 1-15,1 0 0,0 9 0,0 2 16,1 3-16,0-6 0,0-4 15,0-3-15,1-6 0,0-6 16,-1-9-16,-1-6 0,2-1 0,-2 1 16,2-1-16</inkml:trace>
  <inkml:trace contextRef="#ctx0" brushRef="#br0" timeOffset="2250.0001">12911 3774 0,'0'0'0,"10"-4"15,4-2-15,4 2 0,3 0 0,6-1 16,2 0-16,1 3 0,-1 1 16,5 4-16,-5 2 0,-6 0 15,-4 0-15,-3 0 0,-4-2 16,-2-1-16</inkml:trace>
  <inkml:trace contextRef="#ctx0" brushRef="#br0" timeOffset="2416.8278">12852 4003 0,'0'0'0,"0"0"0,0 0 0,35-6 16,-35 6-16,42-8 0,-15 1 15,4 3-15,2-1 0,9-2 16,-2 0-16,-4-1 0,-2 1 16,4-2-16,-5 2 0,-7 1 15,-4 0-15,-4 2 0</inkml:trace>
  <inkml:trace contextRef="#ctx0" brushRef="#br0" timeOffset="2700.1092">13092 3878 0,'0'0'0,"0"0"16,0 0-16,0 0 0,0 0 0,13 22 15,-13-22-15,7 24 0,-7-24 16,4 35-16,-3-15 0,-1 1 15,-1 0-15,-1 0 0,-3 1 16,-2-2-16,-3-4 0,-2 4 16,-1-6-16,2 0 0,1-5 15,3 0-15,0-2 0,3-1 16,0-1-16,7 0 0,4-2 0,3-3 16,4-1-16,5-1 0,7 0 15,7-5-15,0-2 16,3-1-16,3-1 0,1 0 15,-9 3-15,-5 0 0</inkml:trace>
  <inkml:trace contextRef="#ctx0" brushRef="#br0" timeOffset="3184.9116">13677 3555 0,'0'0'0,"0"0"15,0 0-15,0 0 0,-15 19 16,15-19-16,0 0 0,-16 19 0,16-19 16,0 0-16,0 22 15,8-16-15,2 0 0,3-3 0,3-1 16,-1 0-16,0-2 0,2 1 16,-1-1-16,0 0 0,-2 1 15,2 1-15,-4-1 0,-3 3 16,-3-1-16,-6 4 0,-3 3 15,-1 0-15,-2 1 0,-3 7 16,-2 3-16,0-1 0,-1 1 0,-2 3 16,-3-2-16,1 0 15,-2-2-15,-4 3 0,-1 0 16,1-3-16,0-1 0,-3-5 16,-1-2-16,3-1 0,3-1 0,2-2 15,2-2-15,1-5 0,3-4 16,2-2-16,2-4 0,1 0 15,3-1-15,4 0 0,3-2 16,2 1-16,4-1 0,6 0 16,3 1-16,4 0 0,4 1 0,13-1 15,7 1-15,2 0 0,3 2 16,13 0-16,2 5 0,-8 0 16,-5 2-16,7 6 0,-4 6 15,-12-1-15,-8-1 0,-10 2 16,-10 1-16,-2-3 0,-4-3 0,-4-1 15</inkml:trace>
  <inkml:trace contextRef="#ctx0" brushRef="#br0" timeOffset="3466.9532">13586 4073 0,'0'0'0,"0"0"15,0 0-15,0 0 0,29-17 16,-29 17-16,42-10 15,-16 4-15,0 2 0,2-1 0,-1 2 16,5-2-16,-2 0 0,-1 1 16,-1 3-16,-3 1 0,-5 1 0,-1 3 15,-3 1-15,-4 3 16,-2 1-16,-4 2 0,-2 2 16,-3-1-16,-1 0 0,-2 2 0,-2-1 15,-1 0-15,-1 0 0,-2-2 16,1 0-16,-2-3 0,0-2 0,-3-1 15,-3-2-15,0 0 16,3-2-16,1-1 0,2 1 0,2-1 16</inkml:trace>
  <inkml:trace contextRef="#ctx0" brushRef="#br0" timeOffset="3616.9574">13912 3921 0,'0'0'0,"0"0"15,0 0-15,0 0 0,0 0 16,-3 30-16,3-30 0,-16 34 0,5-14 15,-2 3-15,-3 4 16,2-1-16,0-1 0,-5 6 16,-1-1-16,1-2 15,2-2-15,-1 1 0,4-5 0,2-5 0</inkml:trace>
  <inkml:trace contextRef="#ctx0" brushRef="#br0" timeOffset="4534.0359">11710 4866 0,'0'0'0,"0"0"0,0 0 0,0 0 16,0 0-16,0 0 0,0 0 15,0 0-15,-2 27 0,2-27 16,-4 35-16,0-14 0,0 3 15,-2 5-15,1 3 0,-1 0 0,0-2 16,-2 8-16,1-4 16,2-5-16,1-5 0,-1 0 15,1-4-15,0-3 0,2-5 0,1-6 16,1-6-16,0 0 0,3-1 16,1-9-16,1-3 0,2-2 15,1 0-15,0-6 0,3-4 16,2 0-16,0 0 0,3-7 15,1 2-15,-2 5 0,0 4 0,-2 2 16,-1 3-16,0 5 0,1 2 16,4 2-16,3 3 15,0 2-15,-1 3 0,-1 2 16,-1 4-16,-2 3 0,-2 3 0,0 0 16,1 1-16,-3-2 0,-2-3 0,-2-1 15</inkml:trace>
  <inkml:trace contextRef="#ctx0" brushRef="#br0" timeOffset="4967.2495">12291 4871 0,'0'0'0,"0"0"15,0 0-15,0 0 0,0 0 0,-17 23 16,17-23-16,-20 29 15,10-11-15,0 5 0,0 3 16,1 0-16,2-1 16,2 0-16,4 0 0,2 3 0,1-5 15,6-5-15,4-4 0,4-4 16,1-5-16,4-5 0,2-5 16,5-5-16,-1-1 0,-1-6 0,-2-1 15,-2-6-15,-1-1 0,1-2 16,0-1-16,1-4 0,-2 3 15,-5 6-15,-4 3 0,-3 5 16,-3 2-16,0 4 0,-2 3 16,-3 3-16,-1 3 0,-5 3 15,-4 4-15,-2 5 0,-1 4 0,1 6 16,0 3-16,2 3 0,1 1 16,3 0-16,0 0 15,4-4-15,2-2 0,3-3 0,1-1 16,5-2-16,3-2 0,3-4 15,0-4-15,2-2 0,1-2 16,-4-2-16,-3 0 0,-2 1 0</inkml:trace>
  <inkml:trace contextRef="#ctx0" brushRef="#br0" timeOffset="5333.5552">12980 4848 0,'0'0'0,"0"0"0,0 0 15,0 0-15,0 0 0,-17 32 16,7-14-16,-2 2 0,-2 4 16,1 3-16,-1 2 0,-3 5 15,3 0-15,2-5 0,2-3 16,0-1-16,1-3 0,3-5 0,0-4 16,3-7-16,1-2 0,2-4 15,-2-6-15,5-3 0,1-4 16,4-6-16,3-3 0,2-3 15,1 0-15,4-9 0,1-1 16,-1 4-16,1 3 0,0 6 16,0 2-16,-1 4 0,1 4 0,-1 1 15,-2 1-15,0 6 0,-3 4 16,-2 7-16,-2 5 16,-1 6-16,-3 3 0,-2 4 0,-1 3 15,-1 1-15,0 1 0,-1-1 16,-1-2-16,0 1 0,-1 1 15,1 2-15,1-3 0,0-5 16,0-6-16,0-4 0</inkml:trace>
  <inkml:trace contextRef="#ctx0" brushRef="#br0" timeOffset="5899.9944">13813 5007 0,'0'0'0,"0"0"0,0 0 15,0 0-15,0 0 0,0 0 16,-10-18-16,10 18 0,0 0 0,0 0 16,0 0-16,0 0 0,0 0 15,0 0-15,0 0 16,0 0-16,23-7 0,-23 7 0,36 3 16,-36-3-16,40 2 0,-18-3 15,2 0-15,6-3 0,-1-1 0,-2-1 16,0 0-16,-3 0 15,-1 0-15,-4-1 0,-4-2 16,-1 1-16,-3 0 0,-6 1 16,-5 0-16,-2 0 0,-3-2 0,-3 0 15,-4 1-15,-3 3 0,-1 3 16,-6 1-16,-6 1 0,0 2 16,1 1-16,-11 5 0,0 5 15,4 1-15,4 0 0,3 6 16,3 2-16,5 3 0,5 2 15,2 4-15,5-2 0,6-3 0,5-4 16,8-2-16,8-1 16,4-2-16,3-5 0,8-2 0,4-1 15,-2-4-15,-3-4 0,2-2 16,4-3-16,-3-2 0,-1-2 16,-4 1-16,-8 1 0,-6 3 0</inkml:trace>
  <inkml:trace contextRef="#ctx0" brushRef="#br0" timeOffset="6250.5131">14535 4817 0,'0'0'0,"0"0"16,0 0-16,0 0 0,-11 19 0,11-19 16,-18 30-16,8-12 0,0 3 0,1 4 15,2 4-15,0-2 16,2-3-16,-2 3 0,2-3 15,0-2-15,2-5 0,1-3 16,-1-1-16,2-4 0,0-2 0,2-4 16,-1-3-16,2-3 0,0-4 15,-1-5-15,1-3 0,0-3 16,0-2-16,2-1 0,0-1 16,2 1-16,0 3 0,0 2 15,-1 1-15,2 3 0,2 2 16,1 2-16,2 2 0,0 3 15,0 3-15,2 2 0,2 5 16,-1 0-16,1 3 0,0 0 0,2 2 16,-1-2-16,1-1 0,0 1 15,-4-3-15,-2-1 0</inkml:trace>
  <inkml:trace contextRef="#ctx0" brushRef="#br0" timeOffset="6600.0336">14955 4834 0,'0'0'0,"0"0"15,0 0-15,0 0 0,-12 25 0,12-25 16,-15 29-16,7-11 0,-2 3 16,0 2-16,0 4 0,1-1 15,1-3-15,-1 4 0,2-5 16,1-3-16,2-3 0,1-4 15,0-3-15,3-2 0,1-3 16,3-4-16,1-4 0,1-5 0,-1-4 16,2-3-16,-1-5 15,2-1-15,0-2 0,2-3 0,2-2 16,2 0-16,0 4 0,-1 3 16,1 1-16,-1 4 0,-1 3 15,2 6-15,-1 4 0,0 4 0,1 4 16,2 1-16,0 5 15,0 1-15,-1 3 0,0 3 16,-1 2-16,0 0 0,1 0 0,-3-4 16,-2-3-16,-3-2 0</inkml:trace>
  <inkml:trace contextRef="#ctx0" brushRef="#br0" timeOffset="7049.7854">15663 4981 0,'0'0'0,"0"0"0,0 0 16,3-18-16,-3 18 0,0 0 0,-3-25 16,3 25-16,-11-21 0,2 10 15,-2 1-15,0 3 0,-1 0 16,-4 0-16,-3 2 0,0-1 16,-2 3-16,-8 3 0,-1 4 15,0 3-15,1 1 0,-1 5 16,1 5-16,-2 5 0,5 1 0,5 4 15,4 2-15,5-2 0,5-1 16,3-2-16,5-4 16,5-6-16,4-2 0,6-4 15,8-2-15,-2-5 0,0-3 0,3-4 16,4-2-16,-3-3 0,-1-2 16,3-9-16,-4-3 0,-2 2 15,-2 3-15,-1 0 0,0-2 16,-6 3-16,-2 2 0,-3 3 15,-3 1-15,0 4 0,-1 2 0,-4 6 16,0 0-16,-4 3 0,-1 4 16,-1 4-16,-2 7 0,2-2 15,1 0-15,0 9 0,2 2 16,1-4-16,1 0 0,2-5 16,2-4-16,3-2 0,0-3 15,6-3-15,5-5 0,-4 0 16,-2 0-16,-2 0 0</inkml:trace>
  <inkml:trace contextRef="#ctx0" brushRef="#br0" timeOffset="7400.2713">15886 4914 0,'0'0'0,"0"0"0,0 0 0,-5 23 15,5-23-15,-8 28 0,3-7 16,-1-1-16,1 1 0,0-1 15,2-1-15,-1 1 0,0-2 0,1-3 16,1-3-16,0-3 0,-1-1 16,2-5-16,1-3 15,-2-3-15,1-2 0,1-4 0,1-4 16,1-2-16,0 0 0,4-9 16,2-2-16,0 1 0,3 2 15,2 4-15,1 0 0,-1 3 16,0 1-16,4 3 0,1 5 15,-3 0-15,-2 1 0,-2 6 16,-1 3-16,-3 3 0,-2 3 0,0 4 16,-3 5-16,-1 0 0,-1 1 15,0 8-15,0 2 0,0-3 16,0-2-16,2-1 0,2 0 16,-1-5-16,-1-4 0,0-2 15</inkml:trace>
  <inkml:trace contextRef="#ctx0" brushRef="#br0" timeOffset="7833.3542">16483 4963 0,'0'0'0,"0"0"0,0 0 0,0 0 16,-24-13-16,24 13 0,-27-1 15,27 1-15,-32 3 0,12 3 16,-2 3-16,1 0 0,1 2 0,-4 8 15,2 4-15,3 1 0,4-3 16,3 0-16,4 0 16,3-3-16,2-1 0,7 0 0,5-3 15,5-4-15,5-2 0,4-6 16,3-6-16,1-3 0,-1 0 16,1-7-16,0-4 0,-3-2 15,-1-1-15,2-11 0,-3-3 16,-2 0-16,-1-1 0,-3 2 15,-2 2-15,-4 3 0,-2 0 0,-2 5 16,-3 4-16,0 4 0,-1 5 16,-1 4-16,-1 4 0,0 3 15,0 7-15,-4 3 0,-3 7 16,0 2-16,-1 4 0,0 7 16,2 8-16,0-2 0,2 1 15,2 5-15,2-2 0,2-5 0,3-5 16,5-3-16,4-4 15,3-5-15,1-3 0,-5-4 0,-2-2 16,-2-2-16</inkml:trace>
  <inkml:trace contextRef="#ctx0" brushRef="#br0" timeOffset="8099.9321">17138 4805 0,'0'0'0,"0"0"15,0 0-15,-33 1 0,33-1 0,-37 16 16,14-6-16,0 1 0,0 1 16,-4 4-16,5 1 15,5-4-15,2-1 0,8 2 0,4-1 16,7 0-16,3 1 0,7 0 16,2 1-16,1 0 0,-2 3 15,1 2-15,-3-1 0,-1-6 16,-1-9-16,-9 5 0,-6 0 15,-4 1-15,-3 0 0,-2-1 16,-5 1-16,-1-1 0,-2-2 0,1-1 16,2 0-16,4-1 0</inkml:trace>
  <inkml:trace contextRef="#ctx0" brushRef="#br0" timeOffset="12016.5759">17309 4973 0,'0'0'0,"0"0"15,0 0-15,0 0 0,32-12 0,-32 12 16,39-9-16,-12 4 0,2 0 0,2 0 15,0-1-15,8-2 16,-1 2-16,7-3 0,-5 2 16,-7 4-16,-5 1 0,-6-1 0,-4-1 15,-4 0-15,-2 1 0,-3 1 16</inkml:trace>
  <inkml:trace contextRef="#ctx0" brushRef="#br0" timeOffset="12350.2031">17579 4791 0,'0'0'0,"0"0"15,0 0-15,0 0 0,-4 29 16,4-29-16,0 28 0,-1-8 16,0 4-16,0 3 0,-1 3 15,0 0-15,-1 0 0,0 7 16,0-1-16,0-5 0,-1-3 0,-1 4 15,-2-3-15,-1-5 0,0-5 16,-5-3-16,-1-2 16,-2-3-16,-2-2 0,4-1 0,3-2 15,-7-4-15,-3-3 0,2-3 16,4-1-16,3-3 0,2-2 16,4-2-16,4-2 0,3 4 15,4-2-15,7-2 0,8-3 16,6-1-16,4 0 0,4 1 15,5-1-15,-2 2 0,1 2 0,5-3 16,-2 1-16,-8 3 0,-7 3 16,-6 2-16</inkml:trace>
  <inkml:trace contextRef="#ctx0" brushRef="#br0" timeOffset="12517.1502">17884 4980 0,'0'0'0,"0"0"0,0 0 15,24-6-15,-24 6 0,32-10 16,-7 2-16,1-1 0,2 0 0,1 1 16,3-1-16,7 1 0,-3 1 15,5 0-15,-5 1 0,-6 3 16,-6-1-16,-5 2 0</inkml:trace>
  <inkml:trace contextRef="#ctx0" brushRef="#br0" timeOffset="12733.9224">18133 5002 0,'0'0'0,"0"0"0,0 0 0,0 24 15,0-24-15,-1 30 0,1-12 16,0 2-16,0 0 0,0 0 16,0-1-16,-1 5 0,0-4 15,0-3-15,1 0 0,-2-5 16,-3-1-16,-1-1 0,-3-2 15,-1-3-15,-1-3 0,0 0 16,0-4-16,1 0 0,2-3 0,3-6 16,2-5-16,2 2 0,0 2 15,0 2-15</inkml:trace>
  <inkml:trace contextRef="#ctx0" brushRef="#br0" timeOffset="12933.8856">18931 4618 0,'0'0'0,"0"0"0,0 0 15,0 0-15,-6 25 0,6-25 0,-13 31 16,3-10-16,-1 1 0,0 1 16,-2 2-16,-1 6 0,2-2 15,-1-2-15,0-2 0,2-4 16,1-3-16,2-4 0</inkml:trace>
  <inkml:trace contextRef="#ctx0" brushRef="#br0" timeOffset="13233.8884">18549 4845 0,'0'0'0,"10"-3"15,6-2-15,4 0 0,4-1 16,11-2-16,2 0 0,3 1 0,1-1 15,10 1-15,1 1 16,1 2-16,-8 2 0,-8 3 0,-8 3 16,-5 3-16,-7 1 0,-7 3 15,-5 3-15,-6 4 0,-5 6 16,-3-3-16,-4 1 0,1 3 16,3-3-16,5-2 0,2-2 15,6-2-15,4 1 0,3-7 16,3-2-16,6-4 0,4-2 0,2-2 15,3-3-15,1 1 0,1 1 16,1-3-16,-4-1 16,-4-1-16,-6 0 0,-3 2 0,-4 0 15,-3 1-15</inkml:trace>
  <inkml:trace contextRef="#ctx0" brushRef="#br0" timeOffset="13433.95">18733 5191 0,'0'0'0,"0"0"15,0 0-15,34 0 0,-17-2 0,8 1 16,4 0-16,0 0 16,2-1-16,1-2 0,1-1 15,3 0-15,-5-1 0,-5 3 16,-2 1-16,-4 1 0,-4 0 0,-3 0 15</inkml:trace>
  <inkml:trace contextRef="#ctx0" brushRef="#br0" timeOffset="13784.6365">19008 5081 0,'0'0'0,"0"0"0,0 0 16,0 0-16,9 29 0,-9-29 0,7 33 15,-4-13-15,1 2 0,-2 1 16,-1 3-16,-1 3 0,0-4 16,-2-1-16,-3-3 0,1-3 15,-2-1-15,-1-3 0,-3 0 16,-1-3-16,0 0 0,-1-4 16,-1-4-16,0-1 0,0 0 0,3-2 15,3-1-15,3-3 16,2-3-16,5-4 0,6-5 15,4 1-15,4 0 0,7 1 0,7-1 16,2 3-16,3 1 0,12-1 16,1 2-16,-2 4 0,-3 1 15,2 5-15,-4 4 0,-6 3 16,-5 4-16,-5 5 0,-5 6 16,-8-2-16,-6 2 0,-1-6 15,-2-3-15,0-3 0</inkml:trace>
  <inkml:trace contextRef="#ctx0" brushRef="#br0" timeOffset="13951.1674">19917 5434 0,'0'0'15,"0"0"-15,0 0 0,0 0 16,0 0-16,-30 13 0,6-7 15,3 0-15,2-1 0,3-1 0</inkml:trace>
  <inkml:trace contextRef="#ctx0" brushRef="#br0" timeOffset="29000.4822">11693 5449 0,'0'0'0,"0"0"0,0 0 16,0 0-16,0 0 0,23 5 0,-23-5 15,24 6-15,-24-6 0,29 5 16,-12-3-16,3 0 0,2 0 16,5 0-16,2 0 0,3 0 15,2 0-15,14-2 0,5 0 16,10-1-16,-3 1 0,7-1 15,3 0-15,7-2 0,-5-4 0,16 4 16,4 0-16,-7 0 16,-6-1-16,17 3 0,3-2 0,26-1 15,-21-2-15,3 8 0,1 4 16,-13 0-16,-9-1 0,7-2 16,4 1-16,-7-2 0,-5-2 15,7 3-15,5 0 0,-7 1 16,-5 0-16,6 0 0,6-1 15,-5 1-15,-5 0 0,10 2 16,8 1-16,-13-2 0,-7-2 0,10 1 16,5-2-16,-5 0 0,-3 1 15,4 0-15,3-1 0,-7 0 16,-2-1-16,10 1 0,7-2 16,-7 1-16,-5-1 0,5-4 15,4-2-15,-9 2 0,-7 2 0,15 1 16,9 1-16,-9-2 0,-6-2 15,2 0-15,2 1 16,-7 3-16,-6 1 0,9 0 0,6 2 16,-12-2-16,-7 0 0,6 0 15,5 0-15,-9 1 16,-6 0-16,5 1 0,3 3 0,-8-3 16,-5-1-16,1-1 0,0-1 15,-10 7-15,-7 3 0,5-4 16,3-4-16,-8-3 0,-7-1 0,1 0 15,1 2-15,-6-3 16,-5 0-16,-4 0 0,-1-1 16,-5-2-16,-2-1 0,-7 5 0,-3 5 15,-7 1-15,-4 3 0,-2-4 16,-4 1-16,0-3 0</inkml:trace>
  <inkml:trace contextRef="#ctx0" brushRef="#br0" timeOffset="69568.2696">12137 11203 0,'0'0'0,"0"0"0,0 0 15,0 0-15,0 0 0,0 0 16,0 0-16,-21-6 0,21 6 0,-31 8 16,9 1-16,-2 3 15,-2 1-15,-4 5 0,-6 4 0,-8 7 16,2 2-16,-11 14 0,2 7 15,-3 6-15,7-5 0,4 14 16,10 4-16,10-10 0,8-6 16,14 4-16,12-3 0,8-10 15,9-7-15,38 16 0,12-3 16,-26-24-16,2-6 0,43 3 16,9-8-16,-9-7 0,-7-5 0,9-9 15,5-6-15,-17-4 0,-12-2 16,4-10-16,1-5 15,-9 0-15,-7 1 0,-7-9 0,-4-7 16,-13 1-16,-10 2 0,-9-11 16,-5-5-16,-10 8 0,-6 7 0,-11-8 15,-8-6-15,-9 9 16,-5 8-16,-19-3 0,-13-1 16,2 9-16,3 6 0,-32 6 15,-20 2-15,4 8 0,2 3 0,-32 18 16,-23 11-16,51-5 0,34-5 15,24-2-15</inkml:trace>
  <inkml:trace contextRef="#ctx0" brushRef="#br0" timeOffset="83152.7031">13911 11075 0,'0'0'0,"0"0"16,0 0-16,0 0 0,0 0 0,0 0 16,-15 22-16,15-22 0,-16 34 15,5-7-15,-2 4 16,-1 5-16,2 1 0,-6 16 0,-2 3 15,-2 6-15,1-6 0,-1 3 16,3-7-16,4-10 0,2-9 16,3-8-16,3-4 0,-1-6 15,1-5-15,2-7 0,1-6 16,1-7-16,2-6 0,0 3 16,0 2-16,1 3 0</inkml:trace>
  <inkml:trace contextRef="#ctx0" brushRef="#br0" timeOffset="83390.4107">13946 11010 0,'0'0'0,"11"-1"0,6 0 15,0 0-15,2 1 0,11 0 16,4 3-16,-1 3 0,-1 2 0,7 7 16,-1 6-16,-5-3 0,-4 1 15,-3 9-15,-5 2 16,-5 0-16,-6-3 0,-8-1 0,-7-2 15,-4-4-15,-5-3 0,-6-2 16,-3-3-16,-5 2 0,-5-2 16,-4-4-16,-1-4 0,-1-3 15,2-4-15,1-4 0,3-1 16,6-2-16,2-1 0,4 2 16,5 3-16,4 0 0</inkml:trace>
  <inkml:trace contextRef="#ctx0" brushRef="#br0" timeOffset="83702.7371">14571 11057 0,'0'0'15,"0"0"-15,0 0 0,-1 29 16,1-29-16,-7 37 0,-2-10 16,-4 1-16,0-1 0,-3 6 15,0-3-15,1 1 0,3-5 0,2-5 16,1-6-16,2-3 0,3-2 15,1-7-15,1-6 16,5-4-16,1-1 0,7-9 0,5-5 16,0-3-16,2-1 0,7-6 15,3 0-15,-1 5 0,1 3 16,0 1-16,-1 5 0,-3 4 16,-2 6-16,0 3 0,0 3 15,-2 3-15,-1 2 0,-1 5 0,-2 5 16,-4-1-16,-2 1 0,-1-2 15,-2-3-15,-2 0 0</inkml:trace>
  <inkml:trace contextRef="#ctx0" brushRef="#br0" timeOffset="84052.2084">15164 11151 0,'0'0'0,"0"0"0,0 0 16,-25 8-16,25-8 0,-30 17 0,10-1 16,-1 2-16,0 1 0,-3 10 15,3 3-15,6-3 0,4-2 0,7 2 16,10-3-16,6-6 0,6-4 16,9-7-16,8-4 0,-2-2 15,-1-2-15,8-7 0,3-6 16,-5-3-16,-5-2 0,-4-4 15,-4-3-15,-5-3 0,-6 1 16,-6-5-16,-7 2 0,-3 9 16,-3 2-16,-10 1 0,-9 3 15,-2 2-15,0 4 0,-5 3 16,-4 5-16,4 2 0,3 3 0,3 5 16,5 6-16,9-2 15,5 4-15,2-4 0,1-4 16,-1-2-16</inkml:trace>
  <inkml:trace contextRef="#ctx0" brushRef="#br0" timeOffset="84502.8268">16090 11202 0,'0'0'15,"0"0"-15,0 0 0,-17-12 0,17 12 16,-26-9-16,4 4 0,-1 2 15,-1 0-15,-10 3 0,-4 3 16,4 5-16,1 4 0,-3 5 16,4 3-16,5 3 0,5-1 15,10 0-15,8-1 0,5-2 16,4-1-16,12-3 0,7-2 16,1-3-16,2-3 0,8-4 0,4-6 15,-6-3-15,-3-2 0,-3-7 16,-2-4-16,-1-1 0,-5 0 0,-1 0 15,-2 1-15,-4 6 16,-4 1-16,-2 3 0,-2 1 16,-4 4-16,-3 2 0,-2 7 15,-4 7-15,1 4 0,0 4 0,-2 12 16,0 8-16,-1 0 0,0 0 16,0 7-16,3-1 0,1-6 15,1-6-15,-2 1 0,-2-5 16,-3-6-16,-2-5 0,0-7 15,-3-3-15,-2-2 0,-2-2 16,-5-8-16,-4-6 0,3-5 16,4-2-16,3-8 0,1-7 15,7-3-15,5-3 0,2 9 16,1 5-16,2 5 0</inkml:trace>
  <inkml:trace contextRef="#ctx0" brushRef="#br0" timeOffset="84823.0133">16428 11096 0,'0'0'0,"0"0"15,0 0-15,-9 32 0,9-32 0,-13 38 16,3-11-16,-1 0 0,-1 0 16,-5 8-16,1-4 15,2-3-15,2-4 0,0 0 0,3-3 16,2-4-16,0-2 0,2-7 15,3-5-15,2-3 0,1-5 16,4-7-16,1-7 0,2-2 16,1-1-16,3-8 0,1-1 15,-1 4-15,-1 4 0,3 3 16,0 4-16,1 1 0,1 4 0,-1 4 16,2 2-16,-3 3 0,-1 1 15,2 5-15,0 3 16,-2 1-16,1 4 0,0 0 15,0 2-15,-2-3 0,-2-3 16,-2-1-16</inkml:trace>
  <inkml:trace contextRef="#ctx0" brushRef="#br0" timeOffset="85171.3259">16512 11373 0,'0'0'0,"0"0"0,0 0 0,0 0 15,0 0-15,23 19 0,-23-19 16,32 12-16,-32-12 0,40 8 16,-14-5-16,-1 0 0,2-1 0,9-4 15,1-1-15,-1-3 16,-3-1-16,-6-2 0,-2-1 16,-2-2-16,-6 0 0,-6-2 15,-4-2-15,-6 1 0,-5-2 0,-7 3 16,-7-1-16,-2 5 0,-1 3 15,-3 7-15,-3 4 0,1 3 16,2 4-16,0 3 0,-1 4 16,6 1-16,2 0 0,4 6 15,4-1-15,7 1 0,5 2 0,9 1 16,7 0-16,5-4 0,6-4 16,9-3-16,6-4 0,2-1 15,2-2-15,-11-2 16,-8-1-16,-7-3 0</inkml:trace>
  <inkml:trace contextRef="#ctx0" brushRef="#br0" timeOffset="85435.4777">17548 11300 0,'0'0'0,"0"0"16,0 0-16,-19-13 0,19 13 0,-27-4 16,6 5-16,-1-1 0,-1 1 15,-4 3-15,0 2 0,3 3 16,3 1-16,5 4 15,4 1-15,5 0 0,7 0 0,4 4 16,5 1-16,2 0 0,2 0 0,4 2 16,0-2-16,-4-1 15,-2-2-15,-8-1 0,-5-1 16,-5-4-16,-3-2 0,-4 0 16,-2-1-16,-4-1 0,-1-2 0,-1-3 15,-1-2-15,4-2 0,3-4 16,4 2-16,2 1 15,1 0-15</inkml:trace>
  <inkml:trace contextRef="#ctx0" brushRef="#br0" timeOffset="85739.1605">18056 11323 0,'0'0'0,"0"0"0,0 0 15,-32 2-15,17 0 0,-5 1 16,-4 0-16,-4 3 0,2-1 16,2 3-16,5 1 0,3 1 15,5 1-15,6 1 0,5 2 16,4 0-16,5 3 0,4 1 16,5 2-16,2 0 0,-2-2 0,-3-1 15,-4-2-15,-4-1 16,-2-3-16,-12 0 0,-8-1 15,-2-3-15,-2 0 0,-11-2 16,-8-2-16,2 1 0,-1-3 0,8 1 16,4-1-1,5 0-15</inkml:trace>
  <inkml:trace contextRef="#ctx0" brushRef="#br0" timeOffset="95219.1745">19461 12467 0,'0'0'0,"13"0"16,6 0-16,4 0 0,2 1 0,20 1 16,23 3-16,0 0 15,0 1-15,26 0 0,22 0 16,4 3-16,-10 0 0,53 4 0,-6-4 15,-6 2-15,-4 2 0,5-2 16,3 1-16,-7-4 0,-5 1 16,8 1-16,6 1 0,-2-2 0,0-2 15,3-2-15,3-3 16,-12 0-16,-8 0 0,-3 4 16,-1 0-16,-12-3 0,-7-3 0,-7-4 15,-7-3-15,-15-3 0,-12-1 16,-9 0-16,-7-2 0,-13 1 15,-8-2-15,-6-1 0,-4 0 16,-8-4-16,-4-1 0,-6-7 16,-4-5-16,-3 0 0,-4-1 0,-4-4 15,-4-3-15,-2-2 0,-2-3 16,0-3-16,-1-3 0,-1-1 16,0-2-16,-1-5 0,2-5 15,0 2-15,0 2 0,-2 0 16,-3 1-16,-1-1 0,0 1 15,0-2-15,2-3 0,0 6 16,3 5-16,0-1 0,1 2 16,-5-1-16,-2 3 0,-8 4 15,-6 5-15,3 3 0,2 2 0,-8 3 16,-6 1-16,-1 4 0,0 2 16,-9-2-16,-5-2 0,-3 4 15,0 4-15,-6 5 0,-5 2 16,0 0-16,2-1 0,-6 0 15,-4-1-15,-1 6 0,2 3 16,-2-1-16,-2 1 0,-2 4 16,-1 1-16,-4-3 0,-4-2 15,5 3-15,2 3 0,-4 2 16,-3 2-16,4 0 0,3 1 0,-6 2 16,-2 3-16,3-1 0,4-1 15,-4 3-15,-4 1 0,4 2 16,4 2-16,-5 3 0,-4 3 15,10-3-15,6-2 0,-6 5 16,-4 3-16,6 2 0,5 2 16,-3 1-16,0 1 0,5 5 0,6 5 15,-2 2-15,-1 3 16,9-5-16,4-2 0,-1 3 0,-2 2 16,3 3-16,3 1 0,7-1 15,5 3-15,-3 0 16,0 0-16,2 12 0,3 10 15,10-17-15,6-10 0,4-4 16,2 0-16,6 1 0,5 3 0,3 0 16,2 0-16,2-3 0,2-3 15,2 1-15,2 1 16,2-3-16,4 0 0,2 2 0,3 0 16,7-5-16,4-4 0,7 3 15,5 3-15,-2-6 0,-4-5 16,7 3-16,4 1 0,-6-2 15,-3-2-15,-1-3 0,1-2 16,-10-6-16,-8-5 0,-4-2 0</inkml:trace>
  <inkml:trace contextRef="#ctx0" brushRef="#br0" timeOffset="96453.6899">20339 10999 0,'0'0'15,"0"0"-15,0 0 0,30-7 0,-19 7 16,7-3-16,4 0 0,3-1 15,3 0-15,9 0 0,3-1 16,2 1-16,1-1 16,10-1-16,0-1 0,-8 2 15,-6-1-15,1 1 0,-8 1 0,-8 3 16,-6 1-16,-10 4 0,-8 1 16,-7 0-16,-6 2 0,-10 0 15,-8 2-15,-4 2 0,-4 1 0,-3-2 16,-3 0-16,-11 3 0,-1 0 15,7 1-15,3 0 16,1-1-16,8-2 0,9-1 0,9-1 16,11-1-16,10-2 0,8-2 15,7-1-15,11-3 0,10-2 16,7-2-16,6 0 0,1 0 16,1 0-16,6 1 0,-3 0 15,-3 3-15,-3 0 0,-10 2 16,-7 0-16,-12 2 0,-8 1 0,-3-1 15,-2-1-15,-2-1 0</inkml:trace>
  <inkml:trace contextRef="#ctx0" brushRef="#br0" timeOffset="96608.3073">20262 11310 0,'0'0'0,"0"0"0,24-5 16,-3 0-16,6 0 0,4-3 15,4-1-15,12-2 0,3-1 0,13-3 16,1 1-16,-8 2 0,-6 1 16,-3 1-16,-11 3 0,-7 0 15</inkml:trace>
  <inkml:trace contextRef="#ctx0" brushRef="#br0" timeOffset="96886.4494">20609 11233 0,'0'0'0,"0"0"16,0 0-16,0 27 0,0-27 15,-2 32-15,-1-12 0,-2 0 16,1-1-16,-3 4 0,0 0 16,-2-4-16,-1-3 0,0-3 15,1-3-15,2-1 0,0-3 0,5-3 16,2-3-16,3-1 15,4 0-15,7-3 0,7-3 16,3-2-16,3 1 0,5-2 16,4-2-16,9-2 0,-2-3 0,2-1 15,1 0-15,-3 1 0,-10 4 16,-7 2-16</inkml:trace>
  <inkml:trace contextRef="#ctx0" brushRef="#br0" timeOffset="97053.3455">21109 11088 0,'0'0'0,"0"0"15,0 0-15,-4 21 0,4-21 0,-4 21 16,4-21-16,-5 25 0,2-11 16,2-4-16,0-2 0,0-5 15,1-3-15,0-3 0,0 3 0,0-1 16</inkml:trace>
  <inkml:trace contextRef="#ctx0" brushRef="#br0" timeOffset="97237.8183">21357 10953 0,'0'0'0,"0"11"16,0 7-16,-2 4 0,-3 6 15,-2 14-15,-1 7 0,-5 11 16,-4-1-16,-1 2 0,2-10 15,2-6-15,1-6 0,-2-4 16,-2-9-16,-5-8 0,-3-7 0,2-10 16,0-7-16,5 2 15,4 2-15,3-1 0</inkml:trace>
  <inkml:trace contextRef="#ctx0" brushRef="#br0" timeOffset="97387.7557">21626 11015 0,'0'0'16,"16"-3"-16,6 2 0,9-1 16,1 0-16,11 0 0,2 1 15,5 0-15,-4-1 0,0 0 0,-8-1 16,-8 0-16,-8 1 0,-5 0 16</inkml:trace>
  <inkml:trace contextRef="#ctx0" brushRef="#br0" timeOffset="97526.6288">21774 11103 0,'0'0'16,"0"0"-16,0 0 0,-10 20 0,10-20 15,-10 17-15,5-8 0,2 2 16,1 0-16,3-3 0,2-1 16,1-1-16,-2 0 0,0-2 15</inkml:trace>
  <inkml:trace contextRef="#ctx0" brushRef="#br0" timeOffset="97803.1365">22134 11130 0,'0'0'15,"0"0"-15,0 0 0,-25 13 0,25-13 16,-37 12-16,10-3 0,-4-1 16,-3 2-16,-11 2 0,-1 1 15,0 1-15,0 0 0,-6 1 16,5-1-16,-3-1 0,7-3 15,11-1-15,8-3 0,13-1 16,8 0-16,12-3 0,9-1 16,8-1-16,7-3 0,12 2 15,6 0-15,14-3 0,2 1 0,-1-3 16,0-1-16,3 1 0,-6 0 16,-4-1-16,-12 0 0,-16-1 15,-11-1-15,-6 2 0,-3 3 16,-3 1-16</inkml:trace>
  <inkml:trace contextRef="#ctx0" brushRef="#br0" timeOffset="98203.5321">21910 10855 0,'0'0'15,"0"0"-15,0 0 0,0 0 16,0 0-16,20 23 0,-20-23 15,12 33-15,-7-9 0,-2 5 16,-1 4-16,0 5 0,-1 3 0,1 15 16,-1 0-16,-1 9 0,-1-6 15,-1 4-15,0-6 0,0-11 16,0-10-16,-5-7 0,-3-5 16,-2-5-16,-1-2 0,-4-5 15,-1-3-15,-5-5 0,-4-5 16,0-5-16,-1-5 0,0-5 15,2-2-15,-1-2 16,1-2-16,6 3 16,5 1-16,4 4 0,4 3 0,12-1 15,7-2-15,3 4 0,5-1 16,9 2-16,7 2 0,9 1 16,3 2-16,-1 4 0,0 2 15,2 2-15,-1 1 0,2 5 16,-5 2-16,-5-1 0,-5 0 0,-8-3 15,-8-2 1,-3-1-16</inkml:trace>
  <inkml:trace contextRef="#ctx0" brushRef="#br0" timeOffset="98553.1934">22926 10837 0,'0'0'15,"0"0"-15,0 0 0,0 0 0,-27 5 16,27-5-16,-39 21 0,13-5 15,0 4-15,-7 7 0,-5 6 16,-9 12-16,0 1 0,-3 18 16,5 5-16,4 1 0,10-11 15,13 8-15,15-3 0,8-11 16,8-7-16,17 2 0,12-5 16,4-7-16,1-6 0,15-7 15,10-6-15,-14-3 0,-19-5 0,-11-3 16</inkml:trace>
  <inkml:trace contextRef="#ctx0" brushRef="#br0" timeOffset="99286.2468">22896 11014 0,'0'0'0,"0"0"16,0 0-16,0 0 0,0 0 0,37-4 16,-37 4-16,39-6 0,-15 2 0,5-1 15,4 0-15,-1 1 16,0-2-16,8 1 0,-2-1 16,2 1-16,-6 0 0,-10 3 15,-6-1-15,-8 6 0,-6 0 0,-7 3 16,-8 3-16,-6 2 15,-5 3-15,-12 10 0,-7 3 0,2 1 16,1 0-16,-11 11 0,-4 4 16,6-3-16,7-3 0,-5 7 15,5-1-15,4-9 0,7-6 16,4-5-16,9-7 0,14-10 16,7-6-16,0 0 0,-2 0 15,-1 0-15</inkml:trace>
  <inkml:trace contextRef="#ctx0" brushRef="#br0" timeOffset="99453.3144">23033 11240 0,'0'0'16,"0"0"-16,-4 19 0,4-19 0,-4 32 0,1-11 16,-1 1-16,0 8 15,1 2-15,-1-3 0,2 0 0,0-4 16,1-2-16,1-2 15,1-4-15,0-4 0,0-2 16,0-3-16</inkml:trace>
  <inkml:trace contextRef="#ctx0" brushRef="#br0" timeOffset="99604.7235">23240 11341 0,'0'0'0,"0"0"16,0 0-16,21 24 0,-13-13 0,-1 2 15,1 2-15,4 3 0,1 1 16,-2-3 0,-2-4-16,-1-1 15</inkml:trace>
  <inkml:trace contextRef="#ctx0" brushRef="#br0" timeOffset="99853.1864">23703 10991 0,'0'0'0,"0"0"0,0 0 0,0 0 15,-16 19-15,16-19 0,-19 34 16,6-14-16,0 2 0,1 4 16,1 3-16,2 5 0,4 0 0,5-3 15,5 1-15,3-4 0,1-1 16,8 1-16,7-4 0,-2-5 15,0-2-15,-1-2 0,-1-1 16,-3-4-16,-1-3 0,-4-2 16,-2 0-16,-2-2 0</inkml:trace>
  <inkml:trace contextRef="#ctx0" brushRef="#br0" timeOffset="100053.2343">23793 11162 0,'0'0'0,"0"0"0,0 0 0,0 0 16,-11 24-16,11-24 0,-18 32 16,5-12-16,0 2 0,-2 2 15,-2 0-15,-5 8 0,0-4 0,-1 0 16,-1-3 0,1-3-16,1-3 0,-7-2 0,-1-7 15,6-2-15,5 0 0,4-3 16</inkml:trace>
  <inkml:trace contextRef="#ctx0" brushRef="#br0" timeOffset="100185.9846">23433 11199 0,'0'0'15,"0"0"-15,0 0 0,28-6 16,-13 2-16,5 1 0,4-1 16,3 1-16,2 0 0,10-1 15,0 0-15,10 0 0,-2 0 0,-8 2 16,-8-1-16,-6 1 0</inkml:trace>
  <inkml:trace contextRef="#ctx0" brushRef="#br0" timeOffset="100536.4661">24096 11012 0,'0'0'0,"0"0"16,0 0-16,0 0 0,0 0 0,0 0 15,0 0-15,37 4 0,-37-4 16,32 8-16,-15-4 15,-1 0-15,-2 0 0,-1 0 0,0 2 16,-3 0-16,-3 2 0,-3 0 16,-4 3-16,-4 0 0,-2 1 0,-7 1 15,-2 2-15,-4 3 16,2 3-16,-2-2 0,-1 1 16,4-1-16,1-2 0,2 5 0,5 0 15,5-2-15,4-1 0,3 1 16,3 2-16,-1-5 0,-1-2 15,3 4-15,1 0 0,-2-1 16,0-3-16,-3 0 0,0 1 16,-4-5-16,-1 0 0,-3 0 15,0-1-15,-4-2 0,-2 0 0,-5-2 16,-4-2-16,3 0 16,2 0-16,2-1 0</inkml:trace>
  <inkml:trace contextRef="#ctx0" brushRef="#br0" timeOffset="100669.2105">23956 11303 0,'0'0'0,"0"0"0,0 0 15,30-3-15,-30 3 0,36-4 16,-16 1-16,5 0 0,2 0 16,13-1-16,3-2 0,-2 2 15,-3 3-15,1-1 0,-8 1 0,-6 0 16</inkml:trace>
  <inkml:trace contextRef="#ctx0" brushRef="#br0" timeOffset="101037.0014">24763 11007 0,'0'0'0,"0"0"0,0 0 15,0 0-15,-9 32 0,9-32 16,-14 29-16,4-12 0,-1 1 0,0 1 15,0 1-15,0-2 0,1-2 16,-3 1-16,1-3 0,0-4 16,0-2-16,-1-4 0,-3-3 15,4-2-15,2-3 0,1-3 16,2-2-16,1-2 0,4-4 16,4 0-16,5-4 0,1 3 15,3 1-15,4 1 0,2 2 16,4 0-16,3 3 0,3-2 0,1 4 15,0 4-15,2 4 0,-1 2 16,-3 1-16,-4 4 0,-3 2 16,-4 2-16,-1 3 0,-3 1 15,-2 1-15,-5 1 0,-2 0 16,-4 1-16,-2 0 0,-5-1 16,-2 1-16,-1-6 0,-3-3 0,4-2 15,2-1-15,2-2 0</inkml:trace>
  <inkml:trace contextRef="#ctx0" brushRef="#br0" timeOffset="101236.2742">25392 10789 0,'0'0'0,"13"0"15,5-1-15,2 0 0,2 0 0,10 1 16,3 0-16,7-1 0,-4 1 15,1-1-15,0 0 0,0 1 16,-6-1-16,-8-1 0,-9 0 16,-3 1-16,-3-1 0,-2 1 15</inkml:trace>
  <inkml:trace contextRef="#ctx0" brushRef="#br0" timeOffset="101386.5408">25389 10894 0,'0'0'15,"0"0"-15,0 0 0,-3 29 0,3-29 16,-2 28-16,1-12 0,0 0 16,-1 2-16,1 0 0,1-1 15,1-2-15,0-2 0,0 1 16,0-2-16,0-2 0</inkml:trace>
  <inkml:trace contextRef="#ctx0" brushRef="#br0" timeOffset="102419.6651">25492 10957 0,'0'0'0,"0"0"16,22-4-16,-5 3 0,2 0 16,3 0-16,2 1 0,7 0 15,0 1-15,-2 0 0,1 1 16,-3-1-16,-3 2 0,0 0 16,-5 1-16,-8 2 0,-7-1 0,-9 1 15,-8 1-15,-6 1 0,-4 1 16,-6 1-16,-5 1 15,-11-1-15,-2 0 0,3 1 0,1 2 16,-1-1-16,5-3 0,9-3 16,4 0-16,10-2 0,5-1 15,13-2-15,9-1 0,5 0 16,7 0-16,8 0 0,8-1 16,11-2-16,0 0 0,-1 2 15,-2 1-15,-1 1 0,-5 2 0,-1 2 16,-9-1-16,-8 0 15,-6 0-15,-7 1 0,-6 1 0,-11 0 16,-6 2-16,-11 3 16,-9 3-16,-8-2 0,-5 1 0,-4-1 15,-4 1-15,3-2 0,3-1 16,-7 1-16,2-2 0,9-2 16,7 0-16,10-2 0,5-1 15,7-3-15,5-3 0,8 0 16,4-1-16,11-2 0,6-2 0,8-1 15,6 0-15,4 1 0,4 1 16,4 1-16,3 1 0,-3 1 16,-1 1-16,4 1 0,-4 1 15,-7 2-15,-4 2 0,-6 0 16,-4 1-16,-7-1 0,-3 0 0,-11 1 16,-6 0-16,-7 1 15,-6 1-15,-5 0 0,-4 0 16,-6 1-16,-4 0 0,-5 0 15,-3-2-15,0 2 0,0 1 0,-2 0 16,-2 0-16,1 0 0,5-1 16,6-1-16,4-1 15,7-2-15,8 1 0,6-3 0,5-1 16,8 1-16,7-1 0,12 2 16,10 0-16,4-1 0,5 2 15,8-1-15,6 2 0,3-1 0,1 0 16,14 0-1,2 0-15,-5-1 0,-2-3 0,-1-3 16,-9-1-16,-9-5 0,-6-3 16,-10-3-16,-7-3 0,-8-4 0,-6-2 15,-11-7-15,-9-3 0,-4 2 16,-5 3-16,-3-8 0,-1-5 16,-5 2-16,-5 1 0,2-5 15,1-3-15,3 3 0,2 2 0,-3 2 16,1 1-16,1 5 0,5 3 15,3 4-15,4 4 16,3 5-16,1 3 0,2 4 0,3 5 16,2 3-16,0 1 0,0 8 15,1 5-15,-1 6 0,0 5 16,-1 11-16,-1 7 0,-1 9 16,-1 7-16,-1 8 0,-3 5 15,1 6-15,2-5 0,2 2 16,0-7-16,2-10 0,0-7 0,-2 10 15,1-10 1,-3-21-16,-2-2 0,-2-3 0,-2-3 0,0-4 16,0-4-16,-10-3 15,-8-3 1,2-9-16,-1-7 0,4-4 0,3-1 0,-2-12 16,-1-7-16,7-1 15,5-3-15,2 7 0,3 8 16,2 8-16</inkml:trace>
  <inkml:trace contextRef="#ctx0" brushRef="#br0" timeOffset="102603.11">26723 11218 0,'0'0'15,"12"15"-15,1 2 0,3 6 0,0-1 16,-1 8-16,-1 8 0,-9-4 15,-6-1-15,-17 2 0,-11-1 16,-11-6-16,-8-5 0,5-4 16,11-4-16,8-4 0</inkml:trace>
  <inkml:trace contextRef="#ctx0" brushRef="#br0" timeOffset="115261.1746">21951 9663 0,'0'0'15,"0"0"-15,0 0 0,0 0 16,0 0-16,0 0 0,0 0 16,0 0-16,-21 5 0,21-5 15,-29 25-15,11-7 0,-4 1 0,-12 12 16,-5 5-16,0 0 0,1 2 15,-16 15-15,-5 5 0,-5 6 16,6-6-16,-4 5 0,7-5 16,7-8-16,12-11 0,1-6 15,12-15-15,14-12 0,6-8 0,1 1 16,2 1-16,-3-1 0</inkml:trace>
  <inkml:trace contextRef="#ctx0" brushRef="#br0" timeOffset="115470.1765">21996 9635 0,'0'0'0,"0"0"15,0 0-15,0 0 0,0 0 0,17 16 16,-17-16-16,6 33 0,-3-11 0,-2 8 16,-1 8-16,-1 3 15,-2 4-15,-2 14 0,-3 16 16,2-8-16,1-7 0,0 4 15,-1 1-15,1-15 0,-1-11 0,2-10 16,0-8-16,2-5 0</inkml:trace>
  <inkml:trace contextRef="#ctx0" brushRef="#br0" timeOffset="115637.1788">21506 10124 0,'0'0'0,"0"0"0,0 0 16,0 0-16,22-9 0,-22 9 16,39-10-16,-12 5 0,3 1 15,7 1-15,7-1 0,11 0 0,-1 0 16,2 0-16,-11 1 16,-9-1-16</inkml:trace>
  <inkml:trace contextRef="#ctx0" brushRef="#br0" timeOffset="115919.6651">23116 9749 0,'0'0'0,"0"0"0,0 0 15,0 0-15,-15 18 0,15-18 16,-21 26-16,8-7 0,0 2 0,-4 10 15,-3 7-15,-5 11 0,-1-1 16,-3 14-16,1 2 0,4-8 16,2-8-16,-5 0 0,-2-1 15,1-11-15,3-6 0,-3-5 16,-1-3-16,1-5 0,-1-4 0,-3-8 16,-2-2-16,4-8 0,4-4 15,6 2-15,6 2 16,3 0-16</inkml:trace>
  <inkml:trace contextRef="#ctx0" brushRef="#br0" timeOffset="116020.0302">22527 10123 0,'0'0'0,"0"0"0,17-6 0,4 0 16,8-2-16,2-2 15,2 1-15,16-1 0,19-2 16,-4 3-16,-4 0 0,-2 1 16,-13 1-16,-10 3 0</inkml:trace>
  <inkml:trace contextRef="#ctx0" brushRef="#br0" timeOffset="116220.2844">23506 10066 0,'0'0'0,"0"0"16,0 0-16,-16 30 0,16-30 0,-20 35 16,6-12-16,0 1 0,-1 0 15,-2 6-15,0 0 16,1 1-16,2-5 0,3-6 0,4-5 15,0-8-15,1-4 0,2 0 16,1-2-16,1 0 0</inkml:trace>
  <inkml:trace contextRef="#ctx0" brushRef="#br0" timeOffset="116356.199">23617 9744 0,'0'0'15,"0"0"-15,0 0 0,25 7 0,-14-2 0,4 3 16,2 4-16,3 6 16,-1 0-16,-4-3 0,-1-2 15,-3-2-15</inkml:trace>
  <inkml:trace contextRef="#ctx0" brushRef="#br0" timeOffset="116687.3595">23691 10162 0,'0'0'0,"0"0"16,0 0-16,0 0 0,0 0 16,33 14-16,-33-14 0,36 5 15,-14-4-15,5-2 0,3-2 16,-1 0-16,2-1 0,7-4 16,-2 0-16,-5-2 0,-5-3 0,0-4 15,-8-3-15,-5 1 0,-6 0 16,-7 2-16,-5 1 15,-8 3-15,-6 3 0,-5 5 0,-6 3 16,-2 5-16,-1 4 0,-3 7 16,0 5-16,-3 6 0,6 1 15,5 4-15,3 5 0,8-2 16,6 0-16,10 5 0,8-2 16,9-5-16,5-5 0,13-5 0,11-7 15,3-8-15,1-7 0,-11 0 16,-11 1-16,-6-1 0</inkml:trace>
  <inkml:trace contextRef="#ctx0" brushRef="#br0" timeOffset="116986.8231">24478 9985 0,'0'0'0,"0"0"0,0 0 15,-11 21-15,11-21 0,-18 29 0,5-10 16,0 3-16,0 1 0,-2 2 15,1 3-15,-2 5 0,3-3 16,2-4-16,2-5 0,2-4 16,1-4-16,1-6 0,0-8 15,3-4-15,1-2 0,3-5 16,3-4-16,1-3 0,3-1 16,4-4-16,3 1 0,-2 2 15,-1 5-15,-1 2 0,-1 3 16,0 5-16,2 2 0,1 4 0,2 5 15,1 2-15,-1 3 0,3 3 16,2 3-16,1-3 0,0-2 0,-3-3 16,-5-1-16,-2-1 0</inkml:trace>
  <inkml:trace contextRef="#ctx0" brushRef="#br0" timeOffset="117203.159">25147 9982 0,'0'0'0,"0"0"0,0 0 16,-23 1-16,23-1 0,-36 13 16,8-1-16,-2 2 0,-2 3 15,-7 9-15,1 3 0,-2 6 16,7 0-16,9-1 0,6 0 16,3 0-16,6-6 0,8-5 15,7-4-15,6-5 0,5-3 0,8-5 16,3-5-16,-5 0 0,-5 1 15,-5-2-15</inkml:trace>
  <inkml:trace contextRef="#ctx0" brushRef="#br0" timeOffset="117520.3206">25061 10204 0,'0'0'0,"0"0"16,0 0-16,22 6 0,-22-6 0,30 2 15,-30-2-15,44-2 0,-19-1 16,3 0-16,3 0 0,6-4 16,1-1-16,-3-2 0,-2-1 15,1-3-15,-5 2 0,-8-2 16,-7-1-16,-8 1 0,-7 0 0,-7 1 16,-5 1-16,-5 3 0,-3 2 15,-8 3-15,-5 4 16,-3 3-16,-2 5 0,-5 6 0,3 5 15,6 3-15,5 2 0,7 4 16,6 2-16,8 2 0,6-2 16,19 6-16,13 1 0,8-8 15,7-5-15,20-8 0,14-4 16,-19-3-16,-15-4 0,-11 0 0</inkml:trace>
  <inkml:trace contextRef="#ctx0" brushRef="#br0" timeOffset="117953.3649">26712 10054 0,'0'0'0,"0"0"16,0 0-16,-14-18 0,7 12 0,-7 0 16,-3-1-16,-4 0 0,-3 1 15,-15 2-15,-5 3 16,-1 4-16,-2 3 0,-14 8 0,-4 6 15,-6 5-15,8 2 0,0 10 16,9 1-16,16-3 0,10-3 16,14-4-16,8-2 0,12-4 15,6-2-15,13-6 0,12-4 16,2-7-16,3-4 0,10-5 16,6-3-16,-3-2 0,-4-1 0,7-5 15,-3-3-15,-6 0 0,-3 1 16,-7-1-16,-2-2 0,-11 3 15,-5 3-15,-8 4 0,-4 3 16,-3 6-16,-3 3 0,-4 6 16,-4 3-16,-1 6 0,-3 2 15,-4 1-15,-5 4 0,-1 5 0,1 3 16,0 2-16,1 2 16,3-3-16,1-2 0,0 4 0,1 0 15,5-6-15,4-3 0,5-9 16,6-6-16,-4-5 0,-1 0 0,1 0 15</inkml:trace>
  <inkml:trace contextRef="#ctx0" brushRef="#br0" timeOffset="118319.6541">27130 10014 0,'0'0'0,"0"0"15,0 0-15,-12 21 0,12-21 0,-18 26 16,4-5-16,-1 1 16,-1 0-16,-3 9 0,0 2 15,3-4-15,3-2 0,6-2 16,7-4-16,5-6 0,5-4 0,8-7 16,6-5-16,1-3 0,3-4 15,3-5-15,3-4 16,-3-3-16,-2-2 0,8-7 0,-1-3 15,-6 3-15,-5 3 0,0-1 16,-6 4-16,-3 6 0,-4 6 0,-8 4 16,-4 3-16,-4 4 15,-4 3-15,-2 9 0,-3 6 16,1 0-16,0 0 0,-2 12 16,0 4-16,0 0 0,1-2 0,5 4 15,5 3-15,6-6 0,6-6 16,-1-3-16,-3-4 0,-1-7 15</inkml:trace>
  <inkml:trace contextRef="#ctx0" brushRef="#br0" timeOffset="118719.853">28057 10046 0,'0'0'0,"0"0"0,0 0 16,-20-4-16,20 4 0,-30 1 15,5 3-15,-3 0 0,-2 2 0,-14 8 16,-3 5-16,2 1 0,2 3 0,-6 7 16,-3 10-16,14-6 15,8-4-15,10-1 0,11-3 16,7-9-16,4-4 0,16-4 16,12-3-16,0-2 0,1-1 0,6-6 15,4-8-15,-5 0 0,-2-2 16,5-6-16,-2-4 0,-7 3 15,-5-1-15,-6-1 0,-6 0 16,-4 3-16,-2 3 0,-5 4 16,-4 1-16,-1 5 0,0 3 15,-2 3-15,-4 3 0,0 1 16,0 3-16,1 3 0,1 5 16,0 1-16,1 4 0,1 2 15,3 3-15,2-1 0,1-2 0,8 1 16,6-2-16,0-8 0,0-2 15,13-3-15,5-5 0,-11-2 16,-4 1-16,-3-1 0</inkml:trace>
  <inkml:trace contextRef="#ctx0" brushRef="#br0" timeOffset="119020.4793">28455 10079 0,'0'0'15,"0"0"-15,0 0 0,-18 27 0,18-27 16,-20 32-16,8-8 0,-1 1 16,-1 2-16,-3 8 0,-1 1 15,1-2-15,2-6 0,4-6 16,3-4-16,2-4 0,0-7 0,3-5 16,2-9-16,1-1 0,1-3 15,5-11-15,1-5 16,1-1-16,0 2 0,1-1 0,0-1 15,1 6-15,0 3 0,2 1 16,-1 2-16,-1 9 0,0 2 0,5 3 16,2 3-16,-1 2 15,-2 2-15,1 5 0,2 3 16,2-3-16,2-4 0,-5-1 0,-3-1 16,-2 0-16</inkml:trace>
  <inkml:trace contextRef="#ctx0" brushRef="#br0" timeOffset="119370.9038">28817 10071 0,'0'0'0,"0"0"0,0 0 16,-17 32-16,8-19 0,-4 8 15,-3 6-15,-3 9 0,3-3 0,-4 6 16,1-3-16,4-7 0,3-5 15,1-1-15,3-4 0,4-9 16,1-4-16,3-6 0,6-1 16,-2-4-16,2-3 0,1-8 15,3-8-15,0 1 0,1-2 0,4-5 16,3-6-16,-1 4 0,-1 3 16,3-4-16,-1 3 15,-3 7-15,0 4 0,-2 6 0,-1 3 16,1 5-16,0 1 0,4 5 15,3 5-15,-6 2 0,-1 2 16,2 5-16,0 3 0,0 2 16,-3-1-16,-2-2 0,-2-4 15,-1-3-15</inkml:trace>
  <inkml:trace contextRef="#ctx0" brushRef="#br0" timeOffset="119720.6428">28997 10251 0,'0'0'0,"0"0"15,0 0-15,0 0 0,26 10 0,-26-10 16,35 7-16,-14-5 0,1-1 16,2-1-16,2-2 15,1-2-15,-1 0 0,8-4 0,1-3 16,-7 2-16,-2 0 0,-7-1 15,-3-2-15,-6 0 0,-6-1 16,-7 0-16,-7-1 0,-2 3 16,-1 4-16,-11-1 0,-4 2 15,0 6-15,2 3 0,-2 8 16,-2 3-16,3 4 0,0 1 0,1 12 16,5 6-16,6-1 0,5-4 15,7 0-15,8 1 16,7-6-16,7-3 0,9-6 0,10-3 15,0-6-15,2-3 0,16-13 16,7-9-16,-15 4 0,-13 4 0,-9 0 16</inkml:trace>
  <inkml:trace contextRef="#ctx0" brushRef="#br0" timeOffset="119953.555">29980 9860 0,'0'0'0,"0"0"16,0 0-16,-11 21 0,11-21 0,-20 31 16,4-3-16,-2 3 0,0 4 15,-5 10-15,1 5 0,2 3 16,3-5-16,4 2 0,5-6 16,6-9-16,4-6 0,8-4 0,5-3 15,5-5-15,4-6 0,3-5 16,2-4-16,-1-4 0,1-4 15,-7 1-15,-4 1 0,-5 2 16</inkml:trace>
  <inkml:trace contextRef="#ctx0" brushRef="#br0" timeOffset="132470.1874">2773 6321 0,'0'0'16,"0"0"-16,0 0 0,32-1 0,-17 3 16,7-1-16,1 0 0,10-1 15,0 1-15,7 0 0,4 1 16,10-1-16,-3 0 15,3-1-15,3-1 0,12 0 16,-2 2-16,14-1 0,2 1 0,-5 1 16,-2 2-16,13-4 0,1-4 15,-5 2-15,-6 0 0,41-3 16,-6 2-16,-11 2 0,-11 2 0,9-3 16,0-3-16,-6 2 0,-9 1 15,11 1-15,5 0 0,-5 1 16,-4 0-16,7-2 0,7 1 15,-9 0-15,-5-1 0,15 3 16,9 1-16,-8-1 0,-8-2 16,7 1-16,5 0 0,-7 0 0,-5 1 15,14 2-15,8 0 16,-7 0-16,-6 1 0,8-1 16,7 1-16,-13-3 0,-7-1 0,14 4 15,11 1-15,-12-1 0,-8-1 16,14-1-16,8 0 0,-13 0 15,-7 1-15,12-1 0,10-4 16,-12 4-16,-7 2 0,9-6 16,8-2-16,-9-3 0,-10-1 15,12 1-15,7 2 0,-13 2 16,-7 2-16,8-2 0,5-4 0,-12 2 16,-9 2-16,7-2 0,7 2 15,-12 2-15,-8 3 0,4-1 16,5 0-16,-10-1 0,-5-1 15,2 0-15,3 1 0,-11-2 16,-9-1-16,7 2 0,3 2 16,-8 0-16,-6 0 0,2-2 15,1-1-15,-6-1 0,-2 0 0,2 3 16,4 0-16,-7 3 0,-4 1 16,5-1-16,5 0 15,-10-3-15,-7-1 0,9 0 0,6 1 16,-3 1-16,-2 0 0,6 0 15,3-1-15,-6 1 0,-3 2 16,4-1-16,5 0 0,-5 1 16,-5-3-16,7 1 0,8 0 15,-9-2-15,-3-3 0,9 2 16,7 1-16,-5-2 0,-4 1 0,10-1 16,6 2-16,-8 1 0,-6 2 15,14-3-15,8-2 0,-8 3 16,-5 1-16,8 0 0,6-1 15,-6 2-15,-5 0 0,9 2 16,6-1-16,-6 2 0,-3 1 0,11-1 16,7-3-16,-9 1 15,-7 0-15,12 0 0,9-1 16,-9 1-16,-5-2 0,9-1 0,7 2 16,-11-4-16,-7 1 0,11-3 15,6 2-15,-10-6 0,-5-3 16,9 5-16,6 4 0,-10-1 15,-6 0-15,0 2 0,3 1 16,-15 1-16,-11 0 0,-25 1 16,-17-1-16,-12 0 0</inkml:trace>
  <inkml:trace contextRef="#ctx0" brushRef="#br0" timeOffset="142054.3873">3708 12601 0,'0'0'0,"-15"0"0,-1-1 16,0 2-16,0 1 0,-16 4 15,-9 4-15,-3 2 0,0 3 16,-10 8-16,3 5 0,-9 6 15,6 1-15,-3 10 0,7 1 16,12 3-16,4 2 0,5 7 16,8 0-16,13-1 0,8 2 0,9-4 15,11 1-15,7-2 0,7-3 16,38 15-16,12-11 0,2-13 16,-1-7-16,10-4 0,4-3 15,-2-8-15,-2-5 0,0-8 16,0-4-16,-1-12 0,1-5 0,-3-2 15,-1-3-15,-18-4 16,-12-3-16,-7-12 0,-5-8 16,-16-2-16,-12-4 0,-17-9 15,-13-7-15,-21-1 0,-14-2 0,-28-8 16,-16-7-16,-14 1 0,-12-1 16,-25-5-16,-16-5 0,-9 20 15,-5 14-15,52 20 0,36 13 16,27 8-16</inkml:trace>
  <inkml:trace contextRef="#ctx0" brushRef="#br0" timeOffset="145988.6155">5036 13744 0,'0'0'16,"0"0"-16,0 0 0,0 0 0,0 0 16,0 0-16,0 0 0,-8-21 15,8 21-15,0 0 0,0 0 16,0 0-16,0 0 0,0 0 15,0 0-15,5-19 16,-5 19-16,0 0 0,25-1 16,-25 1-16,31 4 0,-7-3 15,7 0-15,2 2 0,2-1 0,18 2 16,6 1-16,13 1 0,2-1 16,19 2-16,3-2 0,14 1 15,-3 1-15,15-2 0,-1-2 16,46 3-16,-12 0 0,-3 0 15,-6 0-15,-3-1 0,-5 0 0,7-1 16,3-3-16,-7 1 0,-6-1 16,4 1-16,2-1 0,2 2 15,-3 3-15,-2-5 0,0-1 16,-9 1-16,-6 2 0,0 0 16,2 2-16,-8-1 0,-5 0 0,-11-2 15,-5-2-15,-10 3 16,-6 1-16,-5 0 0,-4-2 15,-16 2-15,-10-2 0,-10 0 16,-7 1-16,-8-3 0,-6-1 0,-14-7 16,-9-3-16,3 3 0,2 2 15,2 2-15</inkml:trace>
  <inkml:trace contextRef="#ctx0" brushRef="#br0" timeOffset="154854.1669">8735 11989 0,'0'0'0,"25"1"16,4-1-16,3 1 0,3-1 16,16 3-16,15 0 0,-3 0 0,-3 0 15,7-1-15,-5 1 16,-7 0-16,-13-3 0,-14-1 0,-10 1 15,-11-3-15,-6-1 0,-1 4 16,3-3 0,-3 3-16</inkml:trace>
  <inkml:trace contextRef="#ctx0" brushRef="#br0" timeOffset="155005.4023">8719 12154 0,'0'0'0,"0"0"0,0 0 0,-3 32 15,2-15-15,-2 5 0,-3 5 16,-1 8-16,1-1 0,1-1 16,3-1-16,-1 0 0,1-6 0,0-6 15,0-3-15,1-4 0</inkml:trace>
  <inkml:trace contextRef="#ctx0" brushRef="#br0" timeOffset="155253.9401">8749 12214 0,'0'0'0,"0"0"0,32-1 16,-7 0-16,4 1 0,13 1 15,4 2-15,13 2 0,-1-2 16,13 3-16,-1 1 16,-9 3-16,-7 2 0,-1 3 0,-10 1 15,-11 1-15,-9 0 0,-12 1 16,-9 1-16,-10 0 0,-7 2 0,-8-1 15,-8 2-15,-4-3 16,-3-1-16,-10-1 0,-4-4 0,1-3 16,2-2-16,2-8 15,3-5-15,11 1 0,8 3 0,6-2 16</inkml:trace>
  <inkml:trace contextRef="#ctx0" brushRef="#br0" timeOffset="155387.5107">8770 12365 0,'0'0'16,"0"0"-16,0 0 0,0 0 15,0 0-15,25 8 0,-25-8 0,33 6 16,-33-6-16,42 6 0,-14-2 16,1-1-16,-1-1 0,10-1 15,-1 0-15,-4 0 0,-3-1 16,-5 1-16,-4-1 0,-3 0 16</inkml:trace>
  <inkml:trace contextRef="#ctx0" brushRef="#br0" timeOffset="155538.2296">9035 12219 0,'0'0'0,"0"0"0,0 0 16,0 0-16,0 0 0,0 0 0,0 0 15,-14 27-15,14-27 0,-2 26 16,2-26-16,-2 32 0,1-15 16,-1 3-16,-1 3 0,1-3 15,0-3-15,0-1 0</inkml:trace>
  <inkml:trace contextRef="#ctx0" brushRef="#br0" timeOffset="155972.2716">8803 12544 0,'0'0'0,"0"0"0,30 2 16,-9-2-16,2 0 0,10 1 0,2-1 15,3 1-15,0 1 0,6-1 16,-2 2-16,-4 0 0,-5 0 0,-4-1 15,-5 2-15,-7-2 16,-4-2-16,-8 0 0,-8-2 16,-5 1-16,-4 1 0,-9-1 15,-7 1-15,-2 1 0,-3 3 0,-5 2 16,-3 4-16,2-1 0,-1 4 16,-4 6-16,3 1 0,9 0 15,7-1-15,6 0 0,6 1 16,7-2-16,6-1 0,12-1 15,9-1-15,6-3 0,2-2 0,8-3 16,5-3-16,3-2 0,3-4 16,6-2-16,-4-3 15,-4 0-15,-2-1 0,-4-3 16,-8 0-16,-4 2 16,-5 1-16,-7 3 0,-5 3 0,-3 4 15,-2 2-15,-5 1 0,-2 2 16,-4 4-16,-1 5 15,-1-5-15,-1 0 0,-2 3 0,-2 2 16,2 0-16,3-1 0,1-3 16,2-2-16,-1-2 0</inkml:trace>
  <inkml:trace contextRef="#ctx0" brushRef="#br0" timeOffset="156338.0659">10151 12015 0,'0'0'0,"0"0"15,0 0-15,0 0 0,0 0 0,-22 19 16,22-19-16,-32 24 0,13-10 16,-1 3-16,1 3 15,2-3-15,3 1 0,2 5 0,4-1 16,7-2-16,4-2 0,7 0 15,6 0-15,3-2 0,3-2 16,7 3-16,3 1 0,-3-3 16,-3-1-16,-2 0 0,-3 1 15,-7-1-15,-4-1 0,-10 1 16,-8 1-16,-4 0 0,-5 0 0,-7-2 16,-7 0-16,0-1 0,-1-1 15,-7 0-15,-2 0 16,5-5-16,4-2 0,5-4 15,4-3-15,5 1 0,5 1 16,2 0-16</inkml:trace>
  <inkml:trace contextRef="#ctx0" brushRef="#br0" timeOffset="156504.4842">9922 12552 0,'0'0'0,"0"0"0,0 0 16,0 0-16,-3 21 0,3-21 16,-10 30-16,2-10 0,-1 2 15,-1 1-15,0 2 0,-1 3 16,3-2-16,4-4 0,5-5 15,4 0-15,1-3 0,8-5 0,4-4 16,4-4-16,3-3 0,9-6 16,2-4-16,1-7 0,0-2 15,-7 3-15,-6 3 0,-4 3 16</inkml:trace>
  <inkml:trace contextRef="#ctx0" brushRef="#br0" timeOffset="156671.0151">10484 12126 0,'0'0'0,"0"0"0,0 0 0,0 0 15,4 29-15,-4-29 0,2 26 16,-2-26-16,5 31 0,0-13 16,0 0-16,5-2 0,2-1 0,-1-1 15,-1-3-15,-1 0 0</inkml:trace>
  <inkml:trace contextRef="#ctx0" brushRef="#br0" timeOffset="156905.6822">11075 12327 0,'0'0'0,"0"0"0,0 0 16,-25 5-16,25-5 0,-42 5 0,12 1 16,-5 0-16,-5 1 0,-15 2 15,-2 2-15,-10 1 0,3 1 16,0 3-16,10 1 0,12-2 15,9-2-15,10 0 0,8 1 16,13-3-16,10-1 0,12 0 0,8 0 16,9-3-16,5 0 0,6-1 15,5-2-15,-6 1 0,-3-1 16,5 1-16,-5 0 0,-10-3 16,-7-3-16,-7 0 0,-5 1 15,-4 0-15</inkml:trace>
  <inkml:trace contextRef="#ctx0" brushRef="#br0" timeOffset="157106.0426">10082 12686 0,'0'0'0,"0"0"16,0 0-16,0 0 0,24 7 16,-24-7-16,42 7 0,-13-4 15,3 0-15,7 3 0,9 0 16,15 2-16,2 0 0,16 2 15,1 0-15,5 1 0,-10-1 16,-3-2-16,-13-2 0,-11-2 0,-12 0 16,-12-3-16,-7 1 0,-5-1 15</inkml:trace>
  <inkml:trace contextRef="#ctx0" brushRef="#br0" timeOffset="157320.9901">10446 12590 0,'0'0'0,"0"0"0,0 0 16,0 0-16,0 0 0,0 0 16,0 0-16,-4 22 0,4-22 15,-6 29-15,-1-8 0,1 2 16,-1 3-16,0 2 0,1 1 16,-2 7-16,0-1 0,3-5 15,2-2-15,0-3 0,2-4 0,2-7 16,3-5-16,-1-2 15,-1 0-15,0-2 0</inkml:trace>
  <inkml:trace contextRef="#ctx0" brushRef="#br0" timeOffset="157487.9763">10699 12700 0,'0'0'15,"0"0"-15,0 24 0,-1-7 16,-1 3-16,-2 12 0,-2 3 15,-2 4-15,0 1 0,-6 10 16,-1-2-16,1-3 0,0-3 0,-1 3 16,-1-4-16,4-10 0,4-6 15,0-6-15</inkml:trace>
  <inkml:trace contextRef="#ctx0" brushRef="#br0" timeOffset="180204.9257">15491 13261 0,'0'0'0,"0"0"16,0 0-16,0 0 0,0 0 0,0 0 16,0 0-16,0 0 0,0 0 0,0 0 15,0 0-15,-7 25 16,7-25-16,0 0 0,-17 30 15,17-30-15,-16 34 0,6-15 16,0 0-16,-1 0 0,0-1 0,-4 8 16,-1 0-16,1-3 0,-2-1 15,1-1-15,-1-1 16,2 0-16,1 0 0,1 0 16,0-2-1,-1-1-15,-2-2 0,2-1 0,0-1 16,1-2-16,4-2 15,1-2-15</inkml:trace>
  <inkml:trace contextRef="#ctx0" brushRef="#br0" timeOffset="180571.8606">14988 13431 0,'0'0'16,"0"0"-16,0 0 0,0 0 0,0 0 16,21 8-16,-21-8 0,0 0 15,26 13-15,-14-6 16,3 0-16,0-1 0,2 1 0,0 0 15,3 1-15,1 0 0,0 2 16,9 4-16,1 1 0,-3 0 16,0-1-16,4 1 0,3 1 15,4 1-15,-5-3 0,0 0 16,0 0-16,-2-2 0,-2-1 16,2 0-16,-3 0 0,-8-2 0,-3-1 15,-1-1-15,-3 0 16,-2-4-16,-3-2 0,-1-1 0,-1 1 15,-2-1-15</inkml:trace>
  <inkml:trace contextRef="#ctx0" brushRef="#br0" timeOffset="187638.5962">14335 12448 0,'0'0'0,"0"0"0,0 0 0,-20-7 16,20 7-16,-23-3 16,5 3-16,-2 1 0,-1 0 0,-2 3 15,-3 1 1,-9 4-16,-1 2 0,-12 5 16,0 2-16,-5 2 0,-2 3 15,3 0-15,3-1 0,-9 5 0,-1-1 16,8 1-16,3 0 0,-9 10 15,0 3-15,8-6 0,6-5 16,-8 8-16,0 4 0,8-5 16,6-5-16,-1 9 0,2 3 15,8-10-15,0-4 0,-9 18 16,3-1-16,19-19 0,3 0 0,0 12 16,3-2-16,6-16 0,-1 0 15,5 3-15,2 2 16,0-5-16,2-3 0,5 3 0,5 5 15,0-8-15,4-1 0,3 2 16,3 1-16,1-2 0,-1-3 0,8 1 16,6 0-16,-2-1 15,0 0-15,7 0 0,5-1 16,1-1-16,-2-3 0,19 0 16,5-2-16,-11-1 0,-8-2 0,37 1 15,3-1 1,-9 0-16,-5 0 0,7-2 15,6-2-15,-12 4 0,-7 3 0,8-4 16,6 0 0,10-1-16,7 0 0,-25 2 0,-16 3 15,7-6-15,4-5 0,-2 0 16,0 1-16,5 1 0,5 3 16,-5-1-16,-2-1 0,5-2 0,5-3 15,-4-1-15,-4 0 0,10 0 16,8 1-16,-15 1 0,-9 0 15,16 0-15,11 0 16,-6 0-16,-6 0 0,17-1 16,14-1-16,-14-3 15,-11-1-15,-2 0 0,-2 0 16,-7 0-16,-3 0 0,1-2 0,0-1 16,4-3-16,2-1 15,-20 4-15,-13 2 0,9-5 16,8-2-16,-10 0 0,-5-1 15,-13-2-15,-9 0 0,-3-2 0,-4 0 16,-5-3-16,-5-1 16,-8 1-16,-7 1 0,-4-6 15,-3-3-15,-4 3 0,-2 3 0,-8-2 16,-5 1-16,0-2 0,-2 1 16,-5-10-16,-2-5 0,-5 11 15,-2 11-15,-8 1 0,-6 2 16,-1-1-16,2-1 0,0-6 15,1-2-15,-7-1 0,-3 2 0,-5 1 16,-4 1-16,3 6 16,1 4-16,-11-1 0,-8 0 15,3-4-15,1-1 0,-2 7 0,-3 3 16,3 2-16,2 0 0,-6 0 16,-4 1-16,1 1 0,1-1 15,-7 1-15,-2 2 0,1-1 16,1 1-16,-3 0 0,0 0 15,1 0-15,3 2 0,-7 2 16,-4 3-16,0 2 0,0-1 0,-1 5 16,-1 3-16,0 5 0,0 1 15,4-2-15,3-3 0,33-3 16,22-3-16,15 0 0</inkml:trace>
  <inkml:trace contextRef="#ctx0" brushRef="#br0" timeOffset="194872.5622">17486 13353 0,'0'0'0,"0"0"15,0 0-15,24 11 0,-24-11 0,28 12 16,-9-1-16,2 0 0,2 2 15,10 6-15,3 5 0,3-1 16,0 1-16,14 13 0,4 4 16,4 6-16,-4-2 0,13 15 15,4 6-15,-5-2 0,-1-4 16,34 37-16,11 11 0,-23-14 0,-14-10 16,8 4-16,6 3 15,-12-9-15,-11-7 0,6 6 16,3 3-16,-10-8 0,-8-6 0,4 0 15,2 0-15,-17-13 0,-10-8 0,-6-3 16,-3-1-16,-6-11 16,-3-8-16,-7-8 0,-3-6 15,-4-3-15</inkml:trace>
  <inkml:trace contextRef="#ctx0" brushRef="#br0" timeOffset="195157.3069">19880 15122 0,'0'0'0,"0"0"0,0 0 15,24 12-15,-24-12 0,27 11 0,-5-4 16,5 1-16,4-1 16,14 5-16,5 1 0,-4-1 0,-2 0 15,11 2-15,10 1 0,-9 0 16,-7-2-16,-8-4 0,-7-4 16,-8-2-16,-5 0 0,-4-1 15</inkml:trace>
  <inkml:trace contextRef="#ctx0" brushRef="#br0" timeOffset="195672.5731">20230 15020 0,'0'0'15,"0"0"-15,0 0 0,0 0 0,12 25 16,-12-25-16,5 32 0,-5-12 15,0 3-15,-1 5 0,-2 4 16,0 7-16,-1-3 0,-2 2 16,0-1-16,-2 2 0,1-6 15,1-5-15,-1-3 0,-1-4 16,-1-5-16,-4-6 0,-2-8 16,0-1-16,2-1 0,-3-5 15,-3-4-15,-1-3 0,0-2 16,3-3-16,1-1 0,4 3 0,4 1 15,4 1-15,3 1 16,9 0-16,6 1 0,15-1 16,11-1-16,6 5 0,1 3 15,15 1-15,3 3 0,-2 2 0,-2 0 16,12 4-16,0 1 16,-9 6-16,-7 3 15,-10 1-15,-13-1 0,-17 5 16,-10 4-16,-12-2 0,-7-2 0,-5 8 15,-8 10-15,2-9 0,0-4 16,0-3-16,2-1 0,10-6 16,4 0-16,8 0 0,6 1 15,5-2-15,4-1 0,1-4 16,3-2-16,-1-4 0,2-2 0,2-4 16,2-2-16,-4-6 0,-1-5 15,-4 4-15,-4 2 0,-4 3 16</inkml:trace>
  <inkml:trace contextRef="#ctx0" brushRef="#br0" timeOffset="195872.412">20753 15190 0,'0'0'0,"0"0"0,0 0 0,0 0 16,0 0-16,-15 32 0,15-32 15,-17 33-15,4-13 0,-4 4 16,-3 3-16,-1 2 0,-1 2 15,-9 6-15,-1-1 0,-4 3 0,2-5 16,-2-4-16,0-4 0,-4-3 16,4-8-16,7-4 0,7-1 15,5-3-15</inkml:trace>
  <inkml:trace contextRef="#ctx0" brushRef="#br0" timeOffset="196022.7668">20248 15579 0,'0'0'0,"0"0"0,20 12 0,-7-5 16,2 0-16,2 3 0,-1 1 16,6 4-16,2 1 0,-2-1 15,-1-1-15,-5 1 0,-4-1 16,-2-1-16,-1-3 0,-2-1 16</inkml:trace>
  <inkml:trace contextRef="#ctx0" brushRef="#br0" timeOffset="196289.6409">19947 15804 0,'0'0'15,"-6"0"-15,1-1 0,0 0 0,2 1 16,1 0-16,2 0 16,0 2-16,4 0 0,8 3 15,8 2-15,8 1 0,5 0 0,15 5 16,5 2-16,9 2 0,-2 0 16,8 9-16,-3 5 15,-11-1-15,-8-1 0,-7 6 16,-13-2-16,-11 0 0,-11 0 0,-11-3 15,-7-2-15,-10-1 0,-8-1 16,-6-5-16,-3-4 0,0-6 16,1-6-16,-1-7 0,0-7 15,5-2-15,4-2 0,9-10 16,5-8-16,8-8 0,6-5 16,1 11-16,-1 8 0,2 7 0</inkml:trace>
  <inkml:trace contextRef="#ctx0" brushRef="#br0" timeOffset="196438.6825">20409 15682 0,'0'0'0,"0"0"0,0 0 16,0 0-16,0 0 0,0 0 0,1 32 16,-1-32-16,-17 34 0,2-12 15,-5 6-15,-5 1 0,-4 4 0,-8 9 16,-1 0-16,-6 9 16,2 1-16,-1-2 0,7-10 0,9-12 15,8-9-15,5-4 0,3-3 16,2-3-16</inkml:trace>
  <inkml:trace contextRef="#ctx0" brushRef="#br0" timeOffset="196772.2152">21048 15822 0,'0'0'0,"0"0"15,19 5-15,-5-2 0,3 1 0,6 1 16,3 0-16,3 1 0,3 0 0,0 2 16,-1 2-16,5 2 0,-2-1 15,-3 2-15,-3 1 16,-6 2-16,-3 2 0,-7 5 0,-6 4 16,-7 5-16,-6 3 0,-8 8 15,-2 1-15,-2-4 0,0-1 16,-2-4-16,-2-3 0,1-6 15,2-5-15,0 0 0,4-5 16,4-7-16,2-4 0,-5-4 16,-2-4-16,0-9 0,2-5 0,0-11 15,2-8-15,5-8 0,5-5 16,1 10-16,0 9 0,1 7 16</inkml:trace>
  <inkml:trace contextRef="#ctx0" brushRef="#br0" timeOffset="196989.0029">21464 15551 0,'0'0'0,"0"0"0,0 0 16,4 21-16,-4-21 0,-6 36 15,-10 2-15,-10 13 16,-11 11-16,-10 16 0,-2 0 16,-11 12-16,-11 10 0,5-10 15,8-10-15,-1-3 0,21-21 16,11-20-16,8-12 0,8-23 15,5-16-15,7 1 0,4-4 0,21-22 16,12-16-16,-9 16 0,-9 10 16,-6 10-16</inkml:trace>
  <inkml:trace contextRef="#ctx0" brushRef="#br0" timeOffset="197189.4724">22013 15954 0,'0'0'16,"-3"18"-16,-2 4 0,-4 11 0,-2 5 15,-6 10-15,-7 12 0,6-9 16,2-6-16,1 2 0,2-6 16,3-8-16,1-7 0,1-8 15,0-5-15,2-13 0,0-7 16,2 1-16,1 2 0,0 1 0</inkml:trace>
  <inkml:trace contextRef="#ctx0" brushRef="#br0" timeOffset="197439.1101">22066 15791 0,'0'0'0,"0"0"16,0 0-16,31 1 0,-31-1 0,33 2 15,-10 2-15,0 0 16,0 1-16,6 4 0,-1 2 15,1 3-15,0 3 0,-4 3 16,-2 2-16,-4 1 0,-4-2 0,-2 11 16,-6 3-16,-4 3 0,-6 0 15,-5 9-15,-7 1 0,1-4 16,0-2-16,-3-7 0,-1-4 16,0-5-16,-3-4 0,-3-2 15,2-5-15,6-10 0,0-5 0,4 0 16,4 0-16,0 0 0</inkml:trace>
  <inkml:trace contextRef="#ctx0" brushRef="#br0" timeOffset="197572.4456">22053 15974 0,'0'0'0,"0"0"0,0 0 16,0 0-16,27 6 0,-27-6 0,27 10 15,-27-10-15,37 12 0,-15-6 16,1-1-16,-1 2 0,-1 0 0,2 0 15,-4 0-15,-2-1 0</inkml:trace>
  <inkml:trace contextRef="#ctx0" brushRef="#br0" timeOffset="197755.3309">22017 16147 0,'0'0'0,"0"0"15,0 0-15,27 15 0,-27-15 0,32 15 16,-14-6-16,2-2 16,1 0-16,7 1 0,-1-3 15,-4 1-15,-3-2 0,-3 0 16</inkml:trace>
  <inkml:trace contextRef="#ctx0" brushRef="#br0" timeOffset="197905.9806">22010 16402 0,'0'0'16,"0"0"-16,22 4 0,-6-1 0,3 1 15,10-1-15,2-2 0,4-2 16,0-3-16,1 0 16,-6 1-16,-6 1 0</inkml:trace>
  <inkml:trace contextRef="#ctx0" brushRef="#br0" timeOffset="198155.8122">22860 15855 0,'0'0'0,"0"0"15,0 0-15,30 12 0,-17-6 0,-1 2 16,0 1-16,3 3 0,0-1 15,-1 5-15,-1 2 0,-3 2 16,-2 0-16,-5 1 0,-3-3 16,-2 3-16,-4 1 0,-4 2 15,-3 2-15,-8 0 0,-3-3 0,-1-4 16,-2-2-16,0-5 16,-1-3-16,6-2 0,4-2 0,4 0 15</inkml:trace>
  <inkml:trace contextRef="#ctx0" brushRef="#br0" timeOffset="198321.9821">22571 16011 0,'0'0'0,"0"0"0,0 0 0,0 0 15,0 0-15,0 0 0,33 3 16,-33-3-16,34 8 0,-13-1 16,2 0-16,0 1 0,0-1 0,2 0 15,0 0-15,5 0 0,-4-3 16,-4-1-16,-3 0 15,-4-1-15</inkml:trace>
  <inkml:trace contextRef="#ctx0" brushRef="#br0" timeOffset="198455.9736">22464 16108 0,'0'0'0,"0"0"0,0 0 16,0 0-16,0 0 0,0 0 15,27 14-15,-27-14 0,40 12 16,-12-6-16,6-1 15,-2 1-15,-1-2 0,2 2 0,-5-2 16,-3-1-16</inkml:trace>
  <inkml:trace contextRef="#ctx0" brushRef="#br0" timeOffset="198888.6067">22614 15932 0,'0'0'0,"0"0"16,0 0-16,-12 22 0,12-22 0,-18 30 16,7-8-16,-2 4 0,-2 4 15,-8 14-15,-4 4 0,-3 6 16,3-4-16,2 6 0,4-4 16,5-8-16,3-6 0,6-5 15,1-2-15,4-5 0,3-3 0,10-4 16,9-4-16,1-4 0,2-1 15,8-6-15,8-4 16,-1-1-16,0-3 0,2 0 0,4-3 16,-4-1-16,-3-1 0,2 0 15,-2 1-15,-7-2 0,-4-2 16,-7-4-16,-5-3 0,-6 0 16,-4-2-16,-8 5 0,-7 1 15,-2-1-15,0 1 0,-6 0 16,-4 1-16,-3 6 0,-3 4 0,1 6 15,-2 5-15,3 1 0,4 3 16,7 13-16,5 12 0,8 4 16,8 2-16,8 3 15,8 1-15,5 0 0,4 1 0,-3-4 16,-4-8-16,-7-9 0</inkml:trace>
  <inkml:trace contextRef="#ctx0" brushRef="#br0" timeOffset="199792.4435">24141 16051 0,'0'0'0,"0"0"0,0 0 16,0 0-16,2-18 0,-2 18 15,0 0-15,-9-20 0,9 20 0,-18-14 16,4 8-16,-1 0 15,-2 2-15,-3 1 0,-3 2 16,0 1-16,-1 0 0,-5 2 0,4 3 16,3 3-16,4 3 15,4 2-15,1 2 0,5 1 16,1 0-16,7 4 0,6 5 16,2-1-16,3 0 0,4 5 15,0 0-15,-2-1 0,1-1 0,-3-1 16,-3-2-16,-1-1 0,-3-2 15,-2-3-15,-4 0 0,-2-4 16,-3-2-16,-6-3 0,-4-3 16,-3-3-16,0-1 0,-3-5 15,-2-4-15,1 0 0,0-1 0,1-4 16,1-4-16,4-3 0,4-3 16,3 4-16,1 3 0,2 4 15</inkml:trace>
  <inkml:trace contextRef="#ctx0" brushRef="#br0" timeOffset="200222.9026">24464 16113 0,'0'0'0,"0"0"0,0 0 16,-8 26-16,8-26 0,-17 30 0,3-14 15,-1 3-15,-3 2 0,-3 5 16,1-1-16,4-2 0,0-3 0,3-2 16,1-3-1,2-4 1,1-2-16,1-2 0,3-1 0,2-4 0,3-2 16,0-6-16,3-3 0,2-5 15,3-1-15,4-2 0,5 0 0,3-1 16,2-3-16,-1 2 0,-2 0 15,8 0-15,2 4 0,-2 4 16,1 1-16,-2 2 0,-1 1 16,2 7-16,1 3 0,-2 7 15,-1 3-15,-4 2 0,-3 0 16,-4 1-16,-2 4 0,-3 3 16,-1 2-16,-5 0 0,-3 2 15,-2-1-15,-2 0 0,-4 5 16,-2 0-16,0-5 0,-1-5 0,1-3 15,1-3 1,4-5-16,0-2 0,1-1 0</inkml:trace>
  <inkml:trace contextRef="#ctx0" brushRef="#br0" timeOffset="200559.1252">25131 16383 0,'0'0'0,"0"0"16,0 0-16,0 0 0,-21 14 0,21-14 15,-28 22-15,12-6 0,-1 3 16,2 0-16,0 1 0,4 0 16,4 0-16,3 5 0,8 1 15,5-4-15,7-3 0,4-3 16,3-3-16,2-3 0,3-1 0,5-1 15,-1-2-15,0-7 16,0-4-16,-2-9 0,-3-6 16,-4-1-16,-4-2 0,-4-7 15,-6-2-15,-8 2 0,-5 2 0,-10-2 16,-8 0-16,-4 2 0,0 3 16,-5 4-16,-3 3 0,4 4 15,3 3-15,-5 5 0,1 6 16,10 0-16,4 0 0,5 0 0</inkml:trace>
  <inkml:trace contextRef="#ctx0" brushRef="#br0" timeOffset="201106.0528">25848 16048 0,'0'0'0,"0"0"0,0 0 16,0 0-16,0 0 0,-6 23 15,6-23-15,-16 30 0,5-8 0,-2 6 16,-2 4-16,-2-1 0,-1 0 15,-4 12-15,1 1 0,-1 6 16,4-5-16,2-4 0,3-4 16,1 2-16,2-5 0,2-6 15,3-5-15,0-7 0,2-4 0,1-4 16,1-3-16,1-5 16,0 0-16,3-11 0,4-6 15,0 2-15,4 0 0,5-8 16,1-4-16,-1 3 0,-2 3 0,3 3 15,-1 2-15,2 4 0,1 2 16,3 4-16,3 3 16,-1 4-16,-2 2 0,4 9 0,2 6 15,-1-1-15,-2 0 0,0 6 16,-2 1-16,-6 2 0,-4 0 0,-3-2 16,-3-2-16,-3-3 15,-3-3-15,-5-1 0,-5-3 16,-3-3-16,-4-4 0,-5-3 0,-5-5 15,-2 0-15,-3-1 0,-6-6 16,1-2-16,1-1 0,1-1 16,7 4-16,6 2 0,5 2 15</inkml:trace>
  <inkml:trace contextRef="#ctx0" brushRef="#br0" timeOffset="219172.7285">19491 13649 0,'0'0'0,"0"0"0,0 0 0,0 0 15,0 0-15,0 0 0,0 0 16,0 0-16,0 0 0,30-13 16,-30 13-16,43-3 0,-17 2 0,8 1 15,8-2-15,14 1 16,3 1-16,27 1 0,10 2 16,17-1-16,-5 0 0,38 0 15,15-2-15,4 1 0,-19 0 0,103-2 16,8-3-1,-16 2-15,-13 1 0,14 2 16,11 2-16,-23 0 0,-15-1 0,-13 7 16,-9 4-16,-14 3 0,-12 2 0,-9-1 15,-8-3-15,-15-3 0,-8-1 16,-21-6-16,-15-3 16,-27-7-16,-18-7 0,-16 4 0,-7 3 15,-9 1-15</inkml:trace>
  <inkml:trace contextRef="#ctx0" brushRef="#br0" timeOffset="244373.4026">25959 13722 0,'0'0'0,"22"-2"0,3 1 0,0 0 16,5-1-16,24 1 0,28 0 16,18 1-16,1 0 0,34 1 15,9 2-15,15 0 0,-9-1 16,82 2-16,-8-1 0,-18-1 16,-16-1-16,18 3 0,10 0 15,-20 2-15,-14-1 0,14 3 16,9 1-16,-20 2 0,-12 2 0,8 2 15,6 2-15,-29-2 0,-21-1 16,-9-2-16,-5-1 16,-28-7-16,-20-5 0,-24 0 0,-17 1 15,-11 0-15</inkml:trace>
  <inkml:trace contextRef="#ctx0" brushRef="#br0" timeOffset="261024.0742">17441 7583 0,'0'0'0,"12"0"0,2 1 16,1-2-16,2 0 0,13-3 15,6 0-15,3 2 0,3 1 0,17 0 16,8-2-16,12 0 16,-1-3-16,23 3 0,6 2 15,-6-1-15,-4-2 0,57 0 0,19 0 16,-20 0-16,-16-1 15,7-1-15,2-1 0,-9 2 0,-7 1 16,18 3-16,12 1 0,-11-2 16,-8-2-16,15 0 15,13 1-15,-11-2 0,-6 1 0,14 1 16,12 1-16,-14 2 0,-6 1 16,18-3-16,15-3 0,-18 4 15,-13 3-15,16-2 0,13-1 0,-16-4 16,-10-2-16,13 2 15,9 3-15,-20 3 0,-15 2 0,7-2 16,8-1-16,-27 2 0,-15 0 16,7-3-16,4-1 0,-19 3 15,-15 1-15,-1-3 0,-4-3 16,-12-3-16,-10 0 0,-3 2 16,0 2-16,-15 0 0,-9 0 0,-3-1 15,-2 0-15,-9-2 16,-5 1-16,-1-4 0,0 0 15,-4 6-15,-2 3 0,-3-1 0,-3 0 16,-3-1-16,-3-1 0,0 3 16,-1 3-16,1-2 0,1-1 15,4-4-15,3-4 16,-3 4-16,-1 3 0,-4 0 0,-3 0 0,-2-1 16</inkml:trace>
  <inkml:trace contextRef="#ctx0" brushRef="#br0" timeOffset="261590.9427">25870 6942 0,'0'0'0,"0"0"0,-7-21 16,2 10-16,1-3 0,-7-6 16,-6-4-16,0-2 0,-2-1 15,-13-8-15,-8-4 0,-1 2 0,-2 2 16,-17-10-16,-7 1 15,0 3-15,3 3 0,-22-5 0,-19-6 16,4 8-16,5 5 0,-55-13 16,5 9-16,11 13 0,8 11 15,-7 8-15,-7 4 0,12 8 16,6 4-16,-10 8 0,-7 4 16,14-2-16,12-1 0,-6 17 15,-5 12-15,14 1 0,9 5 0,3 10 16,1 7-16,12-3 0,9-2 15,11 8-15,7 6 0,16-3 16,11-4-16,13-2 0,11-3 16,9-4-16,6-5 0,23-3 15,13 1-15,5-10 0,0-6 0,27-3 16,19 1-16,7-6 16,5-5-16,20-2 0,13-3 0,-6-2 15,-3-4-15,22-4 0,16-1 16,-14-5-16,-7-4 0,10-6 15,9-4-15,-14-5 0,-8-2 16,6-9-16,5-6 0,-25-5 16,-17-4-16,1-7 0,0-5 15,-18 2-15,-13 1 0,-10-5 16,-8-4-16,-18 2 0,-13 1 0,-17-7 16,-13-6-16,-15 6 0,-10 4 15,-22-4-15,-14-3 16,-10 7-16,-6 3 0,-26 8 0,-18 3 15,37 15-15,24 8 0,18 8 16</inkml:trace>
  <inkml:trace contextRef="#ctx0" brushRef="#br0" timeOffset="264545.0777">22494 5747 0,'0'0'0,"0"0"15,0 0-15,0 0 0,0 0 0,28 1 16,-28-1-16,46-7 0,-14 2 16,8-2-16,8-1 0,17-4 15,2-1-15,19-4 16,1-1-16,4 0 0,-10 5 0,-2-3 16,-11 2-16,-9-2 0,-14 2 0,-13 3 15,-9 3-15,-6 3 0</inkml:trace>
  <inkml:trace contextRef="#ctx0" brushRef="#br0" timeOffset="264743.0797">22961 5528 0,'0'0'0,"0"0"15,0 0-15,9 23 0,-9-23 0,5 34 16,-3-8-16,1 3 0,-2 5 15,1 8-15,0 2 0,-1-1 16,-1 0-16,-2 8 0,-2-3 16,-2-5-16,-2-3 0,1-2 15,1-9-15,2-7 0</inkml:trace>
  <inkml:trace contextRef="#ctx0" brushRef="#br0" timeOffset="264874.2557">22679 5983 0,'0'0'0,"0"0"15,0 0-15,35-18 0,-15 7 16,10-2-16,7-3 0,18-5 16,6 1-16,18-6 0,3 0 15,-5 1-15,-16 7 0,-14 2 16</inkml:trace>
  <inkml:trace contextRef="#ctx0" brushRef="#br0" timeOffset="265057.6763">23784 5306 0,'0'0'0,"0"0"0,0 0 16,-24 10-16,24-10 0,-35 17 15,11-2-15,-2 0 0,0 2 0,-10 7 16,-3 4-16,3-1 16,0 1-16,-1 3 0,4-3 0,6-6 15,6-4-15,4-2 0</inkml:trace>
  <inkml:trace contextRef="#ctx0" brushRef="#br0" timeOffset="265192.6815">23469 5573 0,'0'0'0,"0"0"16,0 0-16,0 0 0,19 15 16,-19-15-16,16 14 0,-5-6 0,3 1 15,-1-1-15,1-1 16,2-4-16,-1-2 0,-1 0 0,-1 0 15,-2-1-15</inkml:trace>
  <inkml:trace contextRef="#ctx0" brushRef="#br0" timeOffset="265707.9579">23730 5486 0,'0'0'0,"0"0"0,0 0 15,0 0-15,0 0 0,20 16 0,-20-16 16,18 13-16,-18-13 0,26 13 15,-7-5-15,1-1 0,2-2 16,3-2-16,4-2 0,-1-2 16,-3 0-16,4-1 0,-5-1 15,-4-1-15,-5-2 0,-4 4 16,-4 1-16,-9 0 0,-7 1 0,-8 3 16,-6 2-16,-6 2 0,-4 3 15,-10 5-15,-1 0 16,3 3-16,3 0 0,-1 5 0,8 0 15,8-5-15,6-2 0,6-3 16,6-2-16,11-1 0,7-1 16,6-6-16,6-3 0,5 1 15,3 0-15,5-1 0,-1 0 16,-5-1-16,-5-1 0,-6 1 16,-4 1-16,-11 0 0,-6 0 0,-12 4 15,-7 2-15,-9 2 0,-4 2 16,-9 2-16,-6 3 0,-12 3 15,1 1-15,4-3 0,3 0 16,3-1-16,7-3 0,10-1 16,9-2-16,11 2 0,8-1 15,10-4-15,10-3 0,6-3 16,7-2-16,8-1 0,9-3 16,1-1-16,3 0 0,11 0 15,2-1-15,-5 1 0,-2 0 0,-1 0 16,-10-2-16,-10 2 0,-7 1 15,-9 2-15,-6 1 0,-3 0 16</inkml:trace>
  <inkml:trace contextRef="#ctx0" brushRef="#br0" timeOffset="265874.623">23816 5876 0,'0'0'0,"0"0"16,0 0-16,-3 22 0,3-22 0,-3 27 15,1-9-15,-1 3 0,1-1 16,1 1-16,0-1 0,0 4 16,0-5-16,0-3 0,0-2 15,0-2-15</inkml:trace>
  <inkml:trace contextRef="#ctx0" brushRef="#br0" timeOffset="266124.4553">23620 6097 0,'0'0'0,"0"0"15,0 0-15,0 0 0,0 0 0,0 22 16,0-22-16,10 17 0,-10-17 16,27 18-16,-5-9 0,4-3 15,5 0-15,3-2 0,3-1 16,9-1-16,0-2 0,5-1 16,-6 0-16,-6 0 0,-7-2 0,-7 1 15,-6 1-15,-6 0 0,-4 2 16,-7 1-16,-5 3 0,-5 0 15,-2 1-15,-1-1 0,-3 2 16,0-1-16,1 3 0,1-2 16,3-1-16,4-3 0,-1 1 0,2-1 15</inkml:trace>
  <inkml:trace contextRef="#ctx0" brushRef="#br0" timeOffset="266693.7566">24594 5282 0,'0'0'0,"0"0"16,0 0-16,1 22 0,-1-22 0,-1 28 15,-2-8-15,1 1 0,-1-1 16,-1 8-16,-1 0 0,2-4 15,1-4-15,-1-3 0,1-3 16,1-3-16,0-1 0,0-6 16,-1-4-16,0-4 0,-1-3 15,4-6-15,3-5 0,0-1 16,3 1-16,0 1 0,2-1 16,3 0-16,3-1 0,7 1 15,2 4-15,0 3 0,1 5 0,0 3 16,0 2-16,0 4 0,-2 0 15,-1 4-15,-2 4 0,-4 2 16,-3 2-16,-3 0 0,-1 1 16,-3 1-16,-2-1 0,-3 1 15,-2 0-15,-2-1 0,-3 0 16,-4-3-16,-4-2 0,-2-1 16,0-1-16,-1-2 0,1-2 15,2-1-15,1-1 0,2-3 16,1-1-16,5-2 0,1-3 0,2-2 15,4-4-15,1-1 0,2 2 16,2 3-16,1 1 0,-1 2 16,2 0-16,0 4 0,0 1 15,1 2-15,0 3 0,-1 1 16,-2 3-16,-1 1 0,-2 2 0,-2 2 16,-2 3-16,0 0 0,-1 0 15,-2 0-15,-3-1 0,0-2 16,-2-1-16,3-3 0,-1-1 15,2-1-15</inkml:trace>
  <inkml:trace contextRef="#ctx0" brushRef="#br0" timeOffset="266841.0032">24655 5686 0,'0'0'16,"0"0"-16,0 0 0,0 0 16,0 0-16,0 0 0,3 21 15,-3-21-15,3 20 0,-3-20 16,5 21-16,-5-21 0,9 24 0,-4-12 15,0 0-15,0-1 0,-1-1 16,-1-3-16</inkml:trace>
  <inkml:trace contextRef="#ctx0" brushRef="#br0" timeOffset="267593.2724">25111 5721 0,'0'0'0,"0"0"16,0 0-16,0 0 0,0 0 16,0 0-16,0 0 0,-20 22 15,20-22-15,-41 13 0,11-3 16,-1-1-16,0 0 0,-16 2 16,-4 1-16,5 0 0,2 0 0,-8 2 15,2-2-15,8-1 0,6-3 16,3 1-16,9-3 0,5-1 15,6-1-15,12-2 0,10 0 16,6 0-16,6 0 0,10-1 16,9 0-16,2-1 0,1 1 0,12 1 15,1-2-15,-3 0 16,-3 0-16,-3 1 0,-8 0 16,-12 0-16,-7 0 0,-8 2 0,-5 1 15,-11-1-15,-6 2 0,-14 2 16,-11 2-16,-6 2 0,-3 1 15,-10 2-15,-7 3 0,-5 2 16,4-1-16,4 0 0,3 3 16,1-2-16,8-3 0,7-2 15,7-2-15,11-3 0,8-3 16,6-1-16,6-1 0,6-1 0,3-1 16,13 1-16,9-2 15,-1-2-15,2-1 0,6-1 16,5-2-16,-1 1 0,1 1 0,4-4 15,-2-4-15,-4 4 0,-4 6 0,-4-2 16,-3 2-16,-9-1 16,-6 2-16,-6 2 0,-5 1 15,-4 1-15,-2 1 0,-10 6 16,-4 2-16,2-1 0,0 0 0,-4 6 16,1 2-16,3-6 0,3 1 15,2 3-15,4 1 16,4-7-16,5-3 0,5 1 0,7-1 15,6-2-15,5-4 0,7-2 16,6-2-16,-1-1 0,0-2 16,10 0-16,4-3 0,-5-1 15,-6-1-15,11-5 0,1-4 16,-8 2-16,-6 0 0,4-3 16,2-5-16,-7 4 0,-5 2 0,-3 1 15,-3 3-15,-5 4 0,-4 2 16,-6 1-16,-3 1 0,-5 2 15,-3 0-15,-7 2 0,-7 2 16,4 0-16,1 0 0,2 0 16</inkml:trace>
  <inkml:trace contextRef="#ctx0" brushRef="#br0" timeOffset="270524.911">2065 8814 0,'0'0'16,"0"0"-16,0 0 0,0 0 0,0 0 16,25-3-16,-25 3 0,0 0 15,28-4-15,-15 3 0,4 0 16,0 1-16,0 1 0,1 0 15,4 0-15,4 0 0,-1 0 0,10 1 16,3-1-16,1 1 0,1 0 16,7 0-16,1 1 0,15 0 15,-2 1-15,17-1 16,0 0-16,-1-1 0,2 1 0,13-2 16,3-1-16,10 0 0,-5-1 15,42-3-15,-9 1 0,-11 0 16,-5 1-16,4-5 0,5-3 15,-9 0-15,-4 1 0,5 1 16,5 0-16,-10 0 0,-2 0 0,4 0 16,1 1-16,-7 4 0,-3-1 15,-8 4-15,-3 2 0,-16 4 16,-8 4-16,-23-3 0,-15-3 16,-8 0-16</inkml:trace>
  <inkml:trace contextRef="#ctx0" brushRef="#br0" timeOffset="272374.2957">6654 8683 0,'0'0'16,"0"0"-16,0 0 0,27-1 0,-27 1 16,22 0-16,-8 0 0,4 0 15,-2 0-15,12 1 0,1 1 16,-1-2-16,1 1 0,2-1 15,2 1-15,0 1 0,0-1 0,11 1 16,2-1-16,0 1 0,-1 0 16,2 1-16,3 3 15,11-2-15,0 0 0,2 0 0,1 0 16,9-4-16,-4-1 0,4 2 16,2 4-16,9-1 0,-3-3 15,2-1-15,0 1 0,36-1 16,-9 0-16,-5 2 0,-2 1 15,-4-3-15,-1-1 0,3 2 16,3 3-16,-7-6 0,-2-2 0,4-4 16,3-1-16,1 7 0,-1 3 15,4 1-15,3-2 0,-3 0 16,-1-1-16,3-1 0,2-1 16,-4-1-16,-3 0 0,5 1 15,2 0-15,1 1 0,2-1 16,0 0-16,2-1 0,-5 1 15,-2-1-15,7-1 0,5-3 16,-8 4-16,-5 3 0,5-1 16,2 0-16,-2-1 0,-3 0 0,1 1 15,1 2-15,-4 0 16,-3 1-16,2-3 0,1-1 0,-4 1 16,-2 0-16,2-1 0,3 1 15,-5 1-15,-4 1 0,4-1 16,3 0-16,-6-2 0,-2 1 15,1 1-15,2 2 0,-2-1 0,-2-2 16,3 0-16,3 1 0,-4 0 16,-3 1-16,-1 0 15,-1 0-15,-4 1 0,-3 2 0,6-2 16,2 0-16,-2 1 0,-2 2 16,5-2-16,4-1 0,-2 0 15,-1-1-15,-2 1 0,1 1 16,-1 2-16,-1 0 0,1 2 15,-1 0-15,0-2 0,-2 1 0,4-3 16,2-5-16,0 3 16,1 1-16,1 4 0,4 3 0,-8-6 15,-3-2-15,-1 1 0,2 1 16,-1 1-16,0 0 0,6-1 16,4-1-16,-3 0 0,-2-1 15,0 1-15,0-1 0,-4-1 16,0 1-16,2-2 0,2-2 15,-1 0-15,0 0 0,5 1 16,1 1-16,-5-1 0,-4-3 0,4 2 16,1 0-16,-3 3 0,-2 1 15,1 0-15,3 1 0,-3-2 16,-3-4-16,2 4 0,0 2 16,0-1-16,-1 0 0,-1 1 15,-2 1-15,-5 2 0,-5 1 0,-3-1 16,-1-2-16,-8 0 15,-4 1-15,-4-5 0,-3-2 16,-7-2-16,-6 1 0,-10 1 16,-6 2-16,-10 1 0,-4 0 0,-4-1 15</inkml:trace>
  <inkml:trace contextRef="#ctx0" brushRef="#br0" timeOffset="273457.453">21007 8683 0,'0'0'0,"0"0"0,20 2 16,-9-2-16,2-2 0,6 1 15,3 0-15,10 0 0,4 2 16,2 0-16,4 0 0,10 1 15,0 0-15,15 0 0,2 2 16,-1 0-16,-2 0 0,18 1 0,4-1 16,-6 0-16,-3-2 0,17 2 15,3-1-15,34 0 0,-14-2 16,5 3-16,4 0 0,-13-1 16,-7-2-16,15-3 0,8-2 15,-10 2-15,-6-1 0,16 2 16,10 0-16,-10-1 0,-6 0 15,11 2-15,9 2 0,-7-6 0,-5-3 16,15-2-16,11-1 0,-16 5 16,-9 4-16,10 0 0,8 1 15,-10-2-15,-7-1 0,10 2 16,8 2-16,-18-1 0,-10 1 0,6-1 16,6 0-16,-18 4 15,-12 0-15,-3 0 0,0 1 16,-18-1-16,-12 0 0,-5 4 0,-3 2 15,-20-4-15,-16-2 0,-7-1 16</inkml:trace>
  <inkml:trace contextRef="#ctx0" brushRef="#br0" timeOffset="274591.2883">2321 10211 0,'0'0'0,"0"0"16,0 0-16,34 1 0,-34-1 0,32 0 16,-7 0-16,5-1 0,1-1 0,15 0 15,3 0-15,1 0 16,3 1-16,17 0 0,-1 0 15,10 3-15,-8 0 0,-6 1 0,-18 0 16,-9-2-16</inkml:trace>
  <inkml:trace contextRef="#ctx0" brushRef="#br0" timeOffset="280292.4552">19878 13832 0,'0'0'0,"-12"-1"0,-5-1 16,-3 2-16,-1 0 0,-12 1 0,-12 4 15,-3 0-15,0 3 0,-10 5 16,2 2-16,3 6 0,4 3 15,-1 7-15,9 5 0,9 0 16,7 2-16,13 5 0,10 5 16,9 1-16,8 3 0,15 2 15,13-3-15,10-1 0,7-4 0,15 7 16,4 1-16,28 4 16,-5-10-16,-3-9 0,0-8 15,-7-10-15,-6-7 0,-3-8 16,0-5-16,-8-9 0,-3-7 0,-8-12 15,-6-6-15,-15-6 0,-10-4 16,-11-11-16,-7-10 0,-12 3 16,-10 0-16,-17-7 0,-11-6 15,-14 3-15,-7 3 0,-21 0 16,-15 0-16,-7 7 0,-6 6 0,-15 14 16,-10 9-16,41 10 15,27 7-15,20 4 0</inkml:trace>
  <inkml:trace contextRef="#ctx0" brushRef="#br0" timeOffset="289426.7344">26999 8771 0,'0'0'0,"-23"7"0,-3 3 16,-6 1-16,-4 2 0,-15 8 15,-18 10-15,4-1 0,1 1 16,-9 10-16,-6 9 0,13-3 16,10-2-16,-10 24 0,15-2 15,18-11-15,12-8 0,18 1 16,12 1-16,7-5 0,4-4 0,23-4 16,15-4-16,7-5 15,5-4-15,15 0 0,10 1 0,1-7 16,1-5-16,20-3 15,13-2-15,-4 1 0,-2 1 0,20-5 16,16-2-16,-12-5 0,-8-4 16,13-1-16,11-2 0,-11 0 15,-5 2-15,10-5 0,6-4 16,-13 0-16,-10-2 0,6 4 16,4 3-16,-17-4 0,-9-1 0,-10-7 15,-7-4-15,-14 4 0,-8 2 16,-4-3-16,-3-1 0,-16-3 15,-12-4-15,-9-3 0,-5-3 16,-9 2-16,-6 2 0,-9 0 16,-4-2-16,-5 2 0,0 1 0,-10-10 15,-4-9-15,-13 13 16,-9 8-16,-16-6 0,-12-4 16,-6-1-16,-5 2 0,-25-7 15,-16-4-15,-6 4 0,-3 2 0,-26 1 16,-16 0-16,9 4 0,5 2 15,-23 4-15,-17 1 0,11 10 16,6 6-16,-17 8 0,-12 6 16,14 2-16,10 1 0,-15 12 15,-10 9-15,20 4 0,15 4 0,-7 7 16,-2 6-16,21-5 16,13-2-16,8 7 0,3 4 15,25 2-15,19 2 0,27-17 0,20-10 16,11-7-16</inkml:trace>
  <inkml:trace contextRef="#ctx0" brushRef="#br0" timeOffset="290824.7492">2350 11157 0,'0'0'0,"0"0"0,0 0 15,0 0-15,0 0 0,0 0 16,0 0-16,0 0 0,31 8 0,-31-8 16,31 8-16,-31-8 0,34 12 15,-11-8-15,1 3 16,3-1-16,4 1 0,11 1 0,5 0 15,0-1-15,0 1 0,17 0 16,3-2-16,14-2 0,-7 1 16,8-2-16,9-1 15,7-1-15,-7-1 0,26-1 0,3-3 16,35-2-16,-22 3 0,3-4 16,3 1-16,-12-1 0,-6-1 0,13 1 15,12 1-15,-17 1 0,-11 1 16,15 3-16,10 1 0,-6 1 15,-5 0-15,14 1 0,7 0 16,-10 0-16,-6 1 0,11 1 16,7 2-16,-5-3 0,-3-1 0,9 0 15,8-3-15,-16 0 16,-8 0-16,17-8 0,8-5 16,-14 0-16,-11-2 0,14 4 0,9 1 15,-13-2-15,-8-1 0,11-5 16,10-4-16,-13 2 0,-9 3 15,7 1-15,5 1 0,-19 5 16,-13 4-16,10-1 0,8-2 16,-15 3-16,-11 3 0,4 0 15,3 2-15,-12-2 0,-10 0 16,-1 2-16,-2 2 0,-10 2 16,-8 1-16,0 2 0,1-1 15,-11 1-15,-8 2 0,-10-1 0,-7 2 16,-12-1-16,-7-3 0,-8 0 15,-4-2-15,-3 0 0</inkml:trace>
  <inkml:trace contextRef="#ctx0" brushRef="#br0" timeOffset="297092.0336">12389 10990 0,'0'0'0,"0"0"0,0 0 16,18-12-16,-18 12 0,0 0 0,24-9 16,-24 9-16,25-5 0,-9 2 15,3 1-15,2 1 0,1 0 16,3 1-16,4 0 0,9 0 16,3 0-16,3 0 0,4 0 15,13 1-15,3 1 0,5 0 16,5 1-16,16 1 0,0 1 0,22-2 15,1-1-15,13 2 0,-6 0 16,55-1-16,-9-2 0,-13 1 16,-7 2-16,5 0 0,3 0 15,1 3-15,2 1 0,4-6 16,2-5-16,-1 3 0,-1 4 16,5 0-16,2 1 0,-1-2 0,-3-1 15,9 4-15,6 0 16,-8 1-16,-4 1 0,7-1 15,5-3-15,-7 0 0,-5 0 0,2 0 16,1 0-16,-8-1 0,-4 0 16,-1 0-16,1 1 0,-11 3 15,-9 1-15,0-3 0,-1-3 16,-17 4-16,-11 2 0,-11-4 16,-7-1-16,-16-7 0,-11-3 0,-15 0 15,-9-2-15,-18-1 0,-11-3 16,-19 3-16,-13 2 15,-14 1-15,-9-2 0,14 3 0,9 2 16,7 2-16</inkml:trace>
  <inkml:trace contextRef="#ctx0" brushRef="#br0" timeOffset="315209.1204">12474 16386 0,'0'0'0,"0"0"16,0 0-16,0 0 0,-28-10 15,28 10-15,-39-7 0,13 4 16,-4 0-16,-5 5 0,-6 2 16,-10 4-16,1 1 0,-12 13 15,-2 8-15,4 2 0,3 1 0,-2 12 16,2 9-16,15 3 0,12 0 16,15 12-16,14 1 0,13-6 15,11-3-15,40 35 16,14-3-16,1-15 0,1-9 0,11-2 15,9-2-15,-7-11 0,-4-7 16,10-12-16,7-7 0,-16-13 16,-9-8-16,0-18 0,0-13 15,-12-4-15,-10-4 0,-16-21 16,-10-16-16,-13-10 0,-10-7 0,-22-11 16,-13-9-16,-16 6 0,-11 4 15,-25-11-15,-17-6 0,-3 7 16,-2 5-16,-33 3 15,-21 2-15,48 29 0,33 21 0,24 15 16</inkml:trace>
  <inkml:trace contextRef="#ctx0" brushRef="#br0" timeOffset="317277.0715">18275 16674 0,'0'0'0,"0"0"0,0 0 15,0 0-15,11 28 0,-11-28 16,5 38-16,-4-12 0,-1 6 0,-3 8 15,-3 8-15,-3 15 0,-2 1 16,-5 16-16,-6 13 0,3-13 16,2-9-16,1 0 0,2-9 15,1-9-15,5-13 0,-2-12 16,-1-9-16,0-8 0,0-6 0,3-2 16,2-1-16,2 0 0</inkml:trace>
  <inkml:trace contextRef="#ctx0" brushRef="#br0" timeOffset="317544.1381">18275 16688 0,'0'0'16,"0"0"-16,0 0 0,26-4 0,-11 3 16,3 3-16,3 1 0,1 2 15,1 1-15,8 6 0,0 4 16,-5 2-16,-3 2 0,2 6 15,-6 0-15,-3-2 0,-5-2 16,-4 0-16,-5 1 0,-6-2 16,-3-2-16,-10-1 0,-6-1 15,-8-2-15,-5-1 16,2-6-16,1-2 0,2-4 0,2-3 16,3 1-16,5-1 0,4 1 15</inkml:trace>
  <inkml:trace contextRef="#ctx0" brushRef="#br0" timeOffset="317926.0274">18930 16724 0,'0'0'0,"0"0"16,0 0-16,-6 29 0,6-29 15,-20 37-15,4-14 0,2 1 16,0 2-16,-1 6 0,3 0 15,3-4-15,4-2 0,5-3 16,4-3-16,6-3 0,5-2 0,4-8 16,6-5-1,-2-4-15,0-3 0,6-6 0,-1-5 16,1-5-16,0-5 0,3-4 0,-3 0 16,-4 3-16,-5 0 0,-4 9 15,-4 4-15,-2 5 0,-2 1 16,-8 8-16,-9 10 0,0-1 15,-2 2-15,-1 10 0,-1 6 16,0 4-16,0 2 0,0 8 16,2 0-16,4-7 0,3-3 0,5-4 15,5-3-15,4-6 16,3-5-16,8-6 0,6-4 0,0-5 16,-1-4-16,-5 1 0,-4 2 15,-5-1-15</inkml:trace>
  <inkml:trace contextRef="#ctx0" brushRef="#br0" timeOffset="318126.3853">19704 16701 0,'0'0'0,"0"0"0,0 0 16,0 0-16,-14 23 0,14-23 0,-21 35 16,6-9-16,-4 4 0,-1 4 15,-2 4-15,-3 9 0,3-2 16,1 6-16,4-5 0,7-4 15,6-2-15,6-1 0,6-6 16,5-8-16,4-6 0,1-5 16,0-4-16,-5-3 0,-2-1 0,-2-2 15</inkml:trace>
  <inkml:trace contextRef="#ctx0" brushRef="#br0" timeOffset="318275.5409">19415 16930 0,'0'0'0,"0"0"16,0 0-16,0 0 0,0 0 16,39 4-16,-16 0 0,5 1 0,4 0 15,4 0-15,4 0 16,9 2-16,1-1 0,0 0 0,-10 0 16,-7-2-16</inkml:trace>
  <inkml:trace contextRef="#ctx0" brushRef="#br0" timeOffset="318675.6893">20301 16924 0,'0'0'0,"0"0"16,0 0-16,-10 21 0,10-21 15,-11 23-15,4-9 0,1 3 0,-1 3 16,1 2-16,1 0 15,0 6-15,3-1 0,4-3 16,3-2-16,5-2 0,5-2 0,4-3 16,3-3-16,1-5 0,1-5 15,8-4-15,1-5 0,-3-3 16,-3-4-16,-1-8 0,0-7 16,-2 1-16,-2 3 0,-1-6 15,-6 2 1,-4 6-16,-4 6 0,-5 5 0,-3 4 15,-5 8-15,-1 7 0,-1 0 16,0 1-16,-1 8 0,1 8 16,1-1-16,2 1 0,1 2 15,3 1-15,2-4 0,1-1 0,11 3 16,6 0-16,1-8 0,0-6 16,1-8-16,0-5 15,-7 0-15,-3 1 0,-2 0 0</inkml:trace>
  <inkml:trace contextRef="#ctx0" brushRef="#br0" timeOffset="318875.9735">20950 16938 0,'0'0'0,"0"0"0,0 0 15,0 0-15,0 0 0,-10 25 16,10-25-16,-12 35 0,5-9 0,-3 6 16,-3 7-16,-6 16 15,-1 3-15,-4 13 0,2-3 0,4-6 16,2-7-16,1 4 0,3-5 15,1-4-15,2-8 0,2-13 16,2-8-16,-1-11 0,1-8 16,-2-12-16,-2-10 0,3 5 15,0 2-15,2 4 0</inkml:trace>
  <inkml:trace contextRef="#ctx0" brushRef="#br0" timeOffset="319111.5291">20935 16898 0,'0'0'0,"0"0"0,25 8 16,-7 0-16,1 2 0,11 6 16,3 0-16,0 5 0,2 4 15,3 10-15,-3 2 16,-6-3-16,-6-5 0,-4 2 0,-7-6 16,-10-2-16,-7-1 0,-7-8 15,-6-5-15,-6-4 0,-6-2 0,-2-6 16,-2-2-16,1-5 0,2-1 15,-1-2-15,0-1 0,6 0 16,5-4-16,8-2 0,8-5 16,1 6-16,0 4 0,2 3 15</inkml:trace>
  <inkml:trace contextRef="#ctx0" brushRef="#br0" timeOffset="319592.8364">21861 17005 0,'0'0'0,"0"0"16,0 0-16,0 0 0,-4 33 15,4-33-15,-11 35 0,3-17 16,-1 0-16,1 1 16,1 1-16,3-1 0,2-2 0,3 4 15,4-2-15,2-3 0,2-3 0,7-6 31,9-5-31,-1-6 0,0-5 16,-2-1-16,-2-2 0,5-7 0,2-3 16,-4 0-16,-2 3 0,-5 4 15,-1 3-15,-4 3 16,-3 2-16,-4 4 0,-4 3 0,-2 7 16,-6 6-16,-2 7 15,-2 7-15,4-4 16,4 1-16,2 1 0,3-4 0,8-1 15,5 0-15,1-4 0,1-2 0,5-2 16,3-2-16,-1-2 16,-1-3-16,6-5 0,-1-5 15,-7-2-15,-1-3 0,4-13 16,1-9-16,-4 2 0,-4 3 0,-7-1 16,-3-1-16,-7 3 0,-5 1 15,-4 6-15,-1 4 16,0 4-16,0 3 0,-2 1 0,-1 3 15,2 1-15,1 0 0,2 0 16,2 2-16,2 0 0</inkml:trace>
  <inkml:trace contextRef="#ctx0" brushRef="#br0" timeOffset="319742.3019">22578 17305 0,'0'0'0,"0"0"15,-8 12-15,2-5 0,1 1 16,-2 2-16,0 3 0,2-1 16,-1 0-16,1 1 0,-1-2 15,2-2-15</inkml:trace>
  <inkml:trace contextRef="#ctx0" brushRef="#br0" timeOffset="319909.0691">22693 16937 0,'0'0'0,"0"0"0,0 0 16,0 0-16,14 28 0,-14-28 15,17 18-15,-17-18 0,22 22 16,-8-11-16,2-2 0,-3-1 0,-1-1 16,-2-1-16</inkml:trace>
  <inkml:trace contextRef="#ctx0" brushRef="#br0" timeOffset="320125.5224">23143 16923 0,'0'0'15,"0"0"-15,0 0 0,-13 25 16,13-25-16,-20 31 0,5-7 16,1 0-16,-1 2 0,-6 9 15,0 3-15,1-3 0,1-3 0,3 4 16,4-3-16,5-2 0,5-2 15,7-3-15,6-2 16,0-5-16,0-2 0,5-8 0,2-4 16,2-6-16,1-3 0,-4 0 15,-4 2-15,-2-1 0</inkml:trace>
  <inkml:trace contextRef="#ctx0" brushRef="#br0" timeOffset="320308.9732">22882 17174 0,'0'0'15,"0"0"-15,22 6 0,-9-2 16,1-1-16,7 3 0,4 2 16,9 3-16,-1 1 0,2-3 0,3-1 15,1-1-15,-7-1 0,-7-1 16</inkml:trace>
  <inkml:trace contextRef="#ctx0" brushRef="#br0" timeOffset="320708.8104">23540 16902 0,'0'0'0,"0"0"16,-9 21-16,2-7 0,1 0 0,-5 7 16,-4 5-16,-7 9 0,-3 1 0,-6 8 15,1 1-15,4-4 16,3-3-16,2 1 0,4-5 16,3-4-16,2-6 0,3-5 15,3-4-15,1-2 0,0-2 0,7-8 16,2-5-16,5-7 0,2-6 15,6-9-15,6-9 16,-3 3-16,1 4 0,3-1 16,-2 5-16,-4 3 0,0 3 0,-3 5 15,1 4-15,-1 3 0,2 3 16,-2 5-16,3 6 16,-3 6-16,0 4 15,-5 2-15,-4 0 0,-7 10 16,-5 9-16,-3-1 0,-1 0 0,0-3 15,2-6-15,3-9 0</inkml:trace>
  <inkml:trace contextRef="#ctx0" brushRef="#br0" timeOffset="321108.8193">23626 17954 0,'0'0'0,"0"0"0,0 0 0,0 0 15,-33 2-15,33-2 0,-46-4 16,18 0-16,-3-2 0,-20-1 16,-8-1-16,-3 0 0,-1 0 0,-25-3 15,-9 1-15,-14-1 0,5 3 16,-21 2-16,-16 2 15,-35-3-15,27-4 0,4 5 0,4 2 16,13-1-16,11-1 0,-13 1 16,-9 0-16,5-3 0,5-2 15,-15-3-15,-9-2 0,13-2 16,7-2-16,-16-3 0,-11-3 16,11 4-16,9 3 0,-20-3 0,-15 0 15,16 3-15,10 1 0,-5 0 16,-5 0-16,12 0 0,9 2 15,-3 4-15,-2 2 0,21 2 16,12 2-16,35 2 0,24 0 16,17 1-16</inkml:trace>
  <inkml:trace contextRef="#ctx0" brushRef="#br0" timeOffset="352509.7995">4312 16103 0,'0'0'16,"0"0"-16,0 0 0,0 0 0,0 0 16,0 0-16,0 0 15,25 8-15,-25-8 0,21 7 16,-21-7-16,36 12 0,-15-6 0,6 1 15,7 0 1,7-1-16,6 1 0,7 2 0,-3-2 16,19 2-16,8 2 15,2-2-15,-7-4 0,27 0 16,10-4-16,-8 1 0,-7 0 16,40-1-16,4 0 0,-19-6 0,-9-4 15,1-2-15,2-1 0,-1 1 16,1 2-16,1-1 0,2 0 15,-3-1-15,1 0 0,5 2 16,5 1-16,-3 1 0,-3 0 0,2-4 16,5-3-16,-6 3 0,-2 2 15,1 0-15,1-1 16,-10 4-16,-7 0 0,3-2 0,2-3 16,-8 2-16,-5 0 0,0 2 15,-1 0-15,-6 1 0,-7 1 0,1 0 16,-1 1-16,-7 1 15,-6 1-15,-4-1 0,-3 1 16,-7-2-16,-4 0 0,-4 3 16,-1 0-16,-10 2 0,-6 0 0,-9 0 15,-6-1-15,-5 1 16</inkml:trace>
  <inkml:trace contextRef="#ctx0" brushRef="#br0" timeOffset="358611.1975">7466 16009 0,'0'0'0,"0"0"16,0 0-16,0 0 0,0 0 0,0 0 15,0 0-15,0 0 16,0 0-16,-23 8 0,23-8 16,0 0-16,-31 1 0,31-1 15,-26-2-15,26 2 0,-23 0 0,14 0 16,-2 1-16,2 1 16,1 1-16,-2-2 0,2 1 15,2-1-15,0 0 0,2 0 0,0 0 16,3 1-16,1 3 0,2-1 15,3 1-15,1 2 0,1-1 0,4 2 16,7 2 0,0 0-16,-1 1 0,7 1 15,3 1 1,7 2-16,-2-3 0,-3-2 0,-3-2 0,6-2 16,-1-2-16,-4-4 15,-2-1-15,-3-5 0,-6-2 16,-3-2-16,-3 0 0,-6-5 15,-5-4-15,-5 4 0,-2-1 0,-9-6 16,-3-1-16,3 4 0,4 3 16,2 3-16</inkml:trace>
  <inkml:trace contextRef="#ctx0" brushRef="#br0" timeOffset="360758.954">7287 14608 0,'0'0'0,"5"8"16,0 2-16,0 1 0,0 0 0,1 5 16,0 1-16,1 0 0,-1 1 15,2 0-15,-2-4 0,-1-1 0</inkml:trace>
  <inkml:trace contextRef="#ctx0" brushRef="#br0" timeOffset="360946.2032">6882 14690 0,'0'0'0,"13"2"15,9 1-15,5 1 0,6-1 0,17 4 16,6 3-16,17 4 16,3 0-16,13 5 0,-3 2 15,3-1-15,-11-4 0,-12-2 16,-19-4-16,-12-3 15</inkml:trace>
  <inkml:trace contextRef="#ctx0" brushRef="#br0" timeOffset="361144.16">7202 14789 0,'0'0'0,"0"0"0,0 0 0,-6 23 16,6-23-16,-7 29 0,2-5 15,-3 2-15,0 2 0,-5 10 16,-3 2-16,-3-3 0,0-1 16,-6 5-16,-1-3 0,0-6 0,-1-5 15,-9-3-15,-4-6 16,9-6-16,7-2 0,5-2 16</inkml:trace>
  <inkml:trace contextRef="#ctx0" brushRef="#br0" timeOffset="361310.2694">6657 14786 0,'0'0'15,"0"0"-15,22 6 0,-7-1 0,1 0 16,-2 1-16,2 2 16,5 3-16,1 2 0,-1-3 0,-4 0 15,-2-2-15,-1-1 0,-3-1 16</inkml:trace>
  <inkml:trace contextRef="#ctx0" brushRef="#br0" timeOffset="361443.7095">6596 15017 0,'0'0'16,"0"0"-16,25 3 0,-6-1 0,3 1 0,13-1 15,6 0-15,4-1 0,5 0 16,-3 0-16,-6 0 0,-9-1 15</inkml:trace>
  <inkml:trace contextRef="#ctx0" brushRef="#br0" timeOffset="361645.1732">7573 14902 0,'0'0'0,"0"0"0,0 0 16,-26-2-16,26 2 0,-34 4 0,11 1 15,-1 2-15,1 2 0,1 0 16,0 2-16,0 2 0,4-2 15,7 1-15,4 0 0,11-1 16,7 1-16,6 0 0,6 0 16,5-2-16,1-1 0,6 1 15,-1-2-15,-5-1 0,-6-1 0,-4-1 16</inkml:trace>
  <inkml:trace contextRef="#ctx0" brushRef="#br0" timeOffset="361795.2955">7082 15063 0,'0'0'0,"0"0"0,0 0 16,0 0-16,0 0 0,0 0 16,0 0-16,18 19 0,1-10 15,6 0-15,5 1 0,3-1 16,2 1-16,16 2 0,4 0 16,4 2-16,-6-2 0,-2 0 15,-11-3-15,-9-2 0</inkml:trace>
  <inkml:trace contextRef="#ctx0" brushRef="#br0" timeOffset="361994.0713">7490 15052 0,'0'0'16,"0"0"-16,0 0 0,0 0 16,0 0-16,-19 27 0,19-27 0,-24 23 15,8-10-15,-3 4 16,-2 3-16,-1 1 0,-2 0 0,-7 3 15,0-1-15,4-3 0,2-2 16,-3 0-16,6-4 0,6-4 16,5-4-16,2-1 0,1-1 0,3-1 15</inkml:trace>
  <inkml:trace contextRef="#ctx0" brushRef="#br0" timeOffset="362099.0763">7354 15344 0,'0'0'0,"0"0"15,0 0-15,19 14 0,-19-14 0,15 18 16,-8-10-16,1 2 0,-1 1 15,-2-2-15,1 1 0,-1-1 16,1-2-16,-2-1 0,0 0 16,0-1-16</inkml:trace>
  <inkml:trace contextRef="#ctx0" brushRef="#br0" timeOffset="362494.0591">7778 15177 0,'0'0'0,"0"0"16,0 0-16,-8 28 0,3-14 0,-3 0 15,-1-1-15,-3 3 0,0-2 16,2-3-16,2-1 16,2-2-16,0-1 0,3-1 0,1-3 15,2-3-15,1 2 0,3-4 16,3-3-16,0-3 0,2-3 15,6-6-15,2-2 0,3 3 16,1 4-16,0 2 0,0 0 16,-2 4-16,-3 2 0,0 5 15,-2 5-15,-2 3 0,-1 2 16,-3 3-16,-3 2 0,-1-1 16,-2 0-16,-2 2 0,-2-1 0,-1-2 15,0-2-15,-4-2 16,0-1-16,-4-5 0,0 0 0,-5-6 15,0-3-15,1-3 0,2-2 0,1-7 16,2-5-16,1-9 16,3-3-16,0 7 0,2 5 15,0 4-15</inkml:trace>
  <inkml:trace contextRef="#ctx0" brushRef="#br0" timeOffset="362660.662">8520 14582 0,'0'0'0,"0"0"0,0 0 0,13 26 15,-11-14-15,0 3 0,1 1 16,-1 1-16,0 0 0,2 5 16,3 0-16,-1-3 0,-2-3 0,-1-3 15</inkml:trace>
  <inkml:trace contextRef="#ctx0" brushRef="#br0" timeOffset="362910.5672">9102 14783 0,'0'0'0,"0"0"16,0 0-16,0 0 0,-39 1 0,16 1 16,-4 1-16,-4-2 0,-5 2 15,-11 2-15,-3 2 0,5-1 16,4-1-16,-3 2 0,7 0 15,8 0-15,7 0 0,9 1 16,7 2-16,12 1 0,7 2 0,8 0 16,6 1-16,4 1 0,5-2 15,1 0-15,2-2 16,5 0-16,-2-1 0,-6-6 0,-4-4 16,-6 0-16,-7 0 0,-3 0 15</inkml:trace>
  <inkml:trace contextRef="#ctx0" brushRef="#br0" timeOffset="363277.4903">8912 14614 0,'0'0'16,"0"0"-16,0 0 0,-1 27 0,1-27 15,-6 36-15,-1-11 0,-1 3 16,-1 4-16,-6 15 15,-3 3-15,3-1 0,1-4 0,-2 6 16,2 3-16,2-8 0,1-7 16,1-8-16,0-6 0,0-8 0,0-6 15,-7-9 1,-4-7-16,5-2 0,-1-2 0,1-6 16,3-3-16,2-2 0,1-1 0,2 2 15,2 3-15,3 5 0,2 2 16,3 1-16,4 2 15,6 3-15,6 1 0,7 4 16,6 5-16,1 0 0,1 4 0,-1 1 16,0 1-16,1 1 15,-3-1-15,-6-2 0,-4 0 16,-5-2-16,-3-2 16,-2-2-16</inkml:trace>
  <inkml:trace contextRef="#ctx0" brushRef="#br0" timeOffset="363676.8301">8275 14706 0,'0'0'0,"0"0"0,0 0 15,0 0-15,0 0 0,14 27 0,-14-27 16,11 31-16,-5-15 0,-3 6 15,-1 5-15,3-3 0,0 0 16,1 7-16,-1-2 16,-1-2-16,-2-2 0,-2-1 0,-2-1 15,-2-3-15,1-3 0,-4-2 16,-1-2-16,-1-1 0,0-3 0,0-1 16,1-1-16,1-1 15,0-1-15,2-1 0,0 1 0,2-2 16,1 0-16,2 0 0,1-1 15,3 0-15,5 1 0,6 4 16,7 3-16,6 2 0,4 1 0,18 6 16,7 1-16,12 5 0,1-1 15,18 8-15,2 1 16,5 1-16,-11-4 0,3 3 0,-9 0 16,-13-5-16,-9-5 0,3 3 15,-18-8-15,-14-6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39:41.949"/>
    </inkml:context>
    <inkml:brush xml:id="br0">
      <inkml:brushProperty name="width" value="0.05292" units="cm"/>
      <inkml:brushProperty name="height" value="0.05292" units="cm"/>
      <inkml:brushProperty name="color" value="#FF0000"/>
    </inkml:brush>
  </inkml:definitions>
  <inkml:trace contextRef="#ctx0" brushRef="#br0">8835 4307 0,'0'0'16,"0"0"-16,0 0 0,0 0 15,0 0-15,30-4 0,-30 4 16,0 0-16,30 0 0,-30 0 16,32 0-16,-14 0 0,1 0 0,3 1 15,2 0-15,2 0 0,0 0 16,11 0-16,1 0 16,1 1-16,-1 0 0,15-1 0,5-2 15,-4 1-15,-3 1 0,14-1 16,3-1-16,-3-1 0,-4 2 15,16-1-15,0 1 0,-6 0 16,-3 1-16,13 2 0,3 0 16,-9-2-16,-7-1 0,40 2 15,-3-1-15,-13-1 0,-9-2 0,8 4 16,4 3-16,-11-3 0,-5 0 16,12-1-16,10 1 0,-12-1 15,-9-3-15,11 1 0,6-3 16,-7 3-16,-4 2 0,3-1 15,4 0-15,-5 0 0,-2 0 0,10-2 16,7-2-16,-10 0 16,-5 1-16,7 2 0,8 2 15,-10 0-15,-7-1 0,6 1 16,6 0-16,-6-1 0,-6 0 0,6-1 16,5 0-16,-5 1 0,-5 0 0,12 2 15,9 2-15,-10-2 16,-6-4-16,2 4 0,0 0 15,-5-2-15,-6-1 0,8 3 16,4 3-16,-6 0 0,-3 1 16,8-5-16,5-2 0,-12 0 0,-8 1 15,7 3-15,7 3 16,-14-7-16,-8-3 0,5 0 16,3 0-16,-9 6 0,-7 5 0,2-7 15,1-4-15,-10 1 0,-6 3 16,-5-2-16,-3 0 0,-5-1 15,-2 1-15,-6 4 0,-5 5 16,-8-4-16,-6-2 0,-6 0 16,-3 3-16,-6 1 0,-3 1 0,3-3 15,0 0-15,3-1 0</inkml:trace>
  <inkml:trace contextRef="#ctx0" brushRef="#br0" timeOffset="3616.5167">10839 2673 0,'0'0'0,"0"0"0,29-10 15,-29 10-15,36-6 0,-10 2 0,5 2 16,12-1-16,4 1 0,11 1 16,0 0-16,-1 1 0,-1 1 15,8 0-15,-4 0 0,-9-1 16,-7 1-16,-4-1 0,-7-1 15,-8-1-15,-8 1 0,-7-1 16,-4 2-16,-6 0 0,-5 4 0,-3-4 16,-5-2-16,4 0 0,1 0 15,1 1-15</inkml:trace>
  <inkml:trace contextRef="#ctx0" brushRef="#br0" timeOffset="3820.2126">11127 2559 0,'0'0'0,"0"0"0,0 0 16,0 0-16,0 0 0,0 0 16,0 0-16,5 32 0,-5-32 0,4 32 15,-2-10-15,0 1 0,1 4 16,-3 1-16,-2 1 0,-1 9 16,-1 0-16,0-3 0,3-2 15,0-4-15,1-4 0,1 5 16,2-5-16,-1-3 0,0-6 0,-1-3 15,0-1-15,0-3 0</inkml:trace>
  <inkml:trace contextRef="#ctx0" brushRef="#br0" timeOffset="4008.3575">11094 2860 0,'0'0'0,"-8"6"0,-4 1 0,-2 5 0,-3 3 15,-8 6-15,-3 1 16,1 1-16,0 2 0,-2 4 16,1-3-16,4-4 0,3-6 0,7-3 15,5-2-15,4-6 0,5-5 16,-2 3-16,2-3 0,-2 1 16</inkml:trace>
  <inkml:trace contextRef="#ctx0" brushRef="#br0" timeOffset="4141.9929">11167 2858 0,'0'0'15,"7"-1"-15,5 1 0,2 1 16,2 1-16,4 1 0,3 0 16,8 2-16,1 2 0,1 1 15,0 3-15,6 2 0,-3 3 0,-5 0 16,-3 0-16,-6-2 0,-3-3 16,-5-1-16</inkml:trace>
  <inkml:trace contextRef="#ctx0" brushRef="#br0" timeOffset="4583.9389">10998 3200 0,'0'0'0,"0"0"16,0 0-16,0 0 0,0 0 0,36-11 16,-16 7-16,3 0 15,4-2-15,3 0 0,2 1 0,-4 0 16,-1 1-16,4 2 0,-3 1 15,-5-1-15,-3 4 0,-1 0 16,-7 2-16,-7 2 0,-5 1 0,-6 6 16,-5 2-16,-4 1 0,-4 0 15,-5 1-15,0-2 0,4 0 16,1-2-16,3-1 0,4-2 16,2-1-16,3-1 0,4-2 15,6-2-15,2 0 0,4-1 16,7-2-16,7 0 0,-1 0 0,1 1 15,8 2-15,1 0 16,-4 0-16,-2 1 0,-4 1 16,-4 1-16,-2 2 0,-4-2 0,-3 2 15,-4 3-15,-4 0 16,-4 1-16,-10 2 16,-9 4-16,-6 5 0,1-1 0,-4-2 15,-2-1-15,-4-1 0,4-2 16,0-3-16,-1-3 0,3-3 0,2-5 15,6 1-15,6-2 0,2-1 16</inkml:trace>
  <inkml:trace contextRef="#ctx0" brushRef="#br0" timeOffset="4716.1202">10996 3487 0,'0'0'0,"0"0"0,0 0 16,0 0-16,0 0 0,18-19 16,-18 19-16,28-8 0,-7 2 15,6 0-15,6 0 0,1-1 0,1-1 16,13 0-16,0-2 0,13-1 15,-2 0-15,-4-1 0,-4-1 16,-2 1-16,-12 3 0,-8 2 16</inkml:trace>
  <inkml:trace contextRef="#ctx0" brushRef="#br0" timeOffset="5034.3621">12205 2931 0,'0'0'0,"0"0"16,0 0-16,0 0 0,-4 24 16,4-24-16,-13 28 0,1-7 15,-4 3-15,-2 5 0,-1 4 16,-3 8-16,2-2 0,3-2 16,3-2-16,0 1 0,4-6 0,5-6 15,6-4-15,6-4 0,5-3 16,7-2-16,4-3 0,6-2 15,3 1-15,0-3 0,0 0 16,-2 0-16,1-2 0,6 3 16,-3 1-16,-4-1 0,-5-2 15,-5 0-15,-5 1 0,-4-2 16,-2 0-16,-3-3 0,-3-5 16,-1 2-16,0 1 0,0-1 0</inkml:trace>
  <inkml:trace contextRef="#ctx0" brushRef="#br0" timeOffset="5216.8318">12396 3165 0,'0'0'0,"0"0"15,0 0-15,0 0 0,-21 22 0,21-22 16,-21 32-16,8-13 16,-3 2-16,-1 2 0,-3 3 15,-4 6-15,1-2 0,-1-3 16,0-3-16,0-3 0,1-2 0,-5 0 15,1-4-15,1-4 0,2-3 16,4 0-16,4-3 0,2-1 16</inkml:trace>
  <inkml:trace contextRef="#ctx0" brushRef="#br0" timeOffset="5366.4467">11828 3261 0,'0'0'0,"0"0"0,0 0 16,34-15-16,-34 15 0,45-16 0,-13 6 15,3 0-15,4 2 0,13-5 16,0 1-16,11-1 0,-2 3 16,5 1-16,-7 1 0,-12 3 15,-11 1-15,-7 1 0</inkml:trace>
  <inkml:trace contextRef="#ctx0" brushRef="#br0" timeOffset="5784.6909">12666 3001 0,'0'0'0,"0"0"0,0 0 15,32-1-15,-32 1 0,32-2 16,-13 2-16,1 0 0,0 1 0,-1 1 16,0 1-16,2-1 0,-3 1 15,-4 0-15,-2 1 0,-3 3 16,-4 2-16,-5 1 0,-5 0 15,-4 2-15,-2 3 0,-1 0 16,0-2-16,1 3 0,2-1 16,2 1-16,3-3 0,4 1 15,3-1-15,6-2 0,4-1 16,3-1-16,1 1 0,1-1 16,1-1-16,0 1 0,0-2 15,3 3-15,-2-3 0,-4-1 16,-4 0-16,-6 0 0,-1 1 15,-6 1-15,-4 0 0,-3 2 16,-5 1-16,-2 1 0,-4 1 0,-3 0 16,-4-1-16,-5 2 0,2-1 15,-1-4-15,0-4 0,1 0 16,2-1-16,3-2 0,2-4 16,4 1-16,4 0 0,2 0 0</inkml:trace>
  <inkml:trace contextRef="#ctx0" brushRef="#br0" timeOffset="6000.6591">12538 3081 0,'0'0'0,"0"0"0,0 0 0,5 25 16,-5-25-16,6 41 0,-4-13 0,2 3 15,-2 2-15,1 11 16,0 0-16,-1 5 0,-2-5 0,-1-5 15,-2-6-15,2-5 0,0-3 16,0-4-16,1-3 0,0-3 16,0-2-16,0-5 0,0-2 15,0-2-15,0-2 0,0 1 16,0-3-16,0 3 0</inkml:trace>
  <inkml:trace contextRef="#ctx0" brushRef="#br0" timeOffset="6332.4586">13064 2691 0,'0'0'0,"0"0"16,0 0-16,23-6 0,-13 2 0,6 1 15,3 2-15,1 1 0,1-1 0,5 1 16,-1 1-16,-3 0 0,-1 2 15,-4 2-15,-4 1 16,-3 1-16,-4 1 0,-5 2 16,-3 1-16,-2 3 0,-2-1 0,-1 1 15,-2-1-15,0 0 0,0 1 16,2-1-16,2 0 16,2-2-16,2 1 0,3-3 15,3-1-15,4-1 0,2-2 0,3 0 16,4-1-16,0 0 0,-2 2 0,0-3 15,-2 1-15,-3-1 16,-1 0-16,-1-1 0</inkml:trace>
  <inkml:trace contextRef="#ctx0" brushRef="#br0" timeOffset="11970.9888">16992 4446 0,'0'0'16,"10"0"-16,4-1 0,3 0 15,1 0-15,9 1 0,4 1 0,8 1 16,0 2-16,5-1 0,4 2 16,-1-1-16,0 1 0,9-1 15,0 2-15,2 1 0,2 1 16,9 2-16,1-2 0,-3-2 15,-1-3-15,7 2 0,6 0 16,1 0-16,-11-2 0,35 3 16,-7 1-16,-4-3 0,-4-3 15,2 0-15,2 0 0,-4-1 0,-2-1 16,5 0-16,2 0 16,-2 2-16,0 2 0,-2-4 0,-1-2 15,1-4-15,-2-2 0,1 3 16,0 2-16,-5 0 0,-3-1 0,-3-6 15,-2-5-15,-3 1 0,-2-3 16,-4 3-16,-5 1 0,-1-2 16,-2-2-16,2 2 0,3-3 15,-4 0-15,-3-3 0,-6 0 16,-5-1-16,-3 5 0,-2 1 16,2-7-16,2-8 0,-3-1 15,-1 0-15,-5 2 0,-3 2 16,-3 0-16,-1 2 0,-2-2 15,2 0-15,-5-1 0,-1 0 0,-6-6 16,-4-3-16,-4 8 0,-3 4 16,-3-7-16,-4-3 15,-5 1-15,-1 4 0,-5-6 0,-4-1 16,1 16-16,-1-5 0,-11-2 16,-5-3-16,-5 1 0,-4-1 15,-6-3-15,-5-2 0,-27-12 16,4 9-16,-3 0 0,-1 1 15,0 3-15,-2 3 0,-3 0 16,-2 0-16,0 1 0,0 1 0,-3 3 16,-3 1-16,1 0 0,1 1 15,-7 0-15,-6 1 0,4 0 16,3 2-16,-3 11 0,-1 6 16,4-6-16,2-5 0,-5-1 15,-5 0-15,4 4 0,3 1 16,-1 6-16,1 4 0,3-1 15,2 1-15,-2 3 0,-2 2 16,4 4-16,4 2 0,0 0 16,1 1-16,3 1 0,4 1 0,-1 8 15,-3 4-15,8-5 0,5-3 16,-1 2-16,-1 1 0,2 2 16,3 3-16,0 6 0,0 4 15,6 0-15,1 0 0,4 1 16,3 3-16,2-7 0,2-2 0,5 4 15,3 6-15,2 1 16,4 1-16,3 7 0,2 6 16,1-4-16,1-2 0,4 1 15,4 3-15,4-1 0,1 0 0,5 2 16,4 4-16,4-3 0,6 0 16,4 1-16,5 1 0,5-2 15,3-1-15,8-2 0,8-1 16,-1-4-16,-1-4 0,9 1 15,6 0-15,2-5 0,3-2 0,6-2 16,3 0-16,-20-12 0,-13-5 16,-11-5-16</inkml:trace>
  <inkml:trace contextRef="#ctx0" brushRef="#br0" timeOffset="12716.3582">22381 4227 0,'0'0'0,"0"0"16,0 0-16,0 0 0,0 0 0,30-4 16,-30 4-16,26-2 0,-26 2 15,39-1-15,-14 2 0,4-1 16,2-2-16,15-3 0,6 1 16,3 0-16,2 1 0,19 1 15,5-1-15,16-2 0,0 2 0,19-2 16,-1 2-16,13-1 15,-5 3-15,51 1 0,-13 0 16,-17 0-16,-10-2 0,-5 2 0,-3 3 16,-9-3-16,-5 0 0,-1-1 15,1-1-15,-8 1 0,-6-1 16,-2-2-16,-2 1 0,-10 2 16,-8 0-16,-6 1 0,-4 0 15,-9-2-15,-8 0 0,-10-1 16,-6 1-16,-11-4 0,-6-3 0,-10-3 15,-8-1-15,0 4 0,0 2 16,1 2-16</inkml:trace>
  <inkml:trace contextRef="#ctx0" brushRef="#br0" timeOffset="14386.5391">16842 4362 0,'0'0'0,"0"0"16,0 0-16,0 0 0,25-14 15,-25 14-15,25-6 0,-25 6 16,32-8-16,-12 5 0,3 2 16,1-2-16,1 1 0,12-2 15,3 0-15,-2 3 0,-2 0 16,15 1-16,4-1 0,-1 1 15,-1 0-15,13 0 0,1 0 16,-3 1-16,-3 0 0,18 1 16,1 3-16,-3-3 0,-3-1 0,14 0 15,0 2-15,-4-3 0,-4 0 16,39 1-16,-8 0 0,-8 1 16,-8-1-16,11-2 0,7-1 15,-12 1-15,-6 0 0,8-2 16,5 2-16,-9 0 0,-6-1 0,11-1 15,7-1-15,-6-1 0,-6 2 16,6-2-16,3 1 16,-10 2-16,-6 1 0,4 2 0,4 0 15,-13 3-15,-9 1 0,3-3 16,3 0-16,-12-2 0,-5-1 16,-6 2-16,-2 3 0,-14 0 15,-9 3-15,0-5 0,-3 0 16,-9-4-16,-6 0 0,-10 1 15,-4 1-15,-4 0 0,-5 2 0,-6-3 16,-5-2-16,-4 3 0,-2 1 16,-5 0-16,-2 2 15,8-4-15,-4 0 0,-5 0 0,-5 0 16,-4 0-16,-4 1 0,-4-2 16,-3-1-16,0 2 0,2 1 0,-10-2 15,-5 0-15,2 0 16,1 1-16,-36-1 0,1 1 15,11 0-15,5-1 0,-7 1 16,-5 1-16,6 1 0,4 0 0,-8 0 16,-6-1-16,6-1 0,5 1 15,-6-1-15,-4 1 0,6 0 16,4 0-16,-5-1 0,-4 1 16,8 1-16,5 2 0,-9-3 15,-7-1-15,7-1 0,7 0 16,-12 2-16,-7 1 0,9 0 15,8-2-15,-6 5 0,-5 2 16,11-2-16,9-1 0,-7-2 16,-5 1-16,13-1 0,8-1 0,-4 2 15,-2-1-15,6 0 0,5-1 16,-1-1-16,-1 0 16,9 1-16,7 0 0,0-1 0,2 0 15,2-4-15,1 1 0,5 3 16,2 2-16,11 1 0,5 4 0,4-8 15,1-2-15,2 2 0,-1 0 16,8 0-16,5 2 16,2 0-16,1 3 0,3-1 15,3 0-15,0 0 0,2-2 0,4 1 16,4-1-16,2 0 0,4-1 0,4 1 16,4-1-16,3 0 15,3-1-15,6 0 0,5-2 16,0 2-16,1 2 0,14-2 15,5-1-15,-2-1 0,0-2 0,18 1 16,4-1-16,-7 3 0,-2-1 16,44 2-16,-2 0 15,-12 2-15,-7 0 0,6-2 0,5-1 16,-11 0-16,-7 1 0,9 3 16,7 3-16,-10-3 0,-3-1 0,8 3 15,5 2-15,-7-3 16,-3-2-16,8 1 0,7-1 15,-13 3-15,-8 3 0,3-3 16,3-1-16,-10-1 0,-6-1 0,5-1 16,3-3-16,-16 8 0,-10 4 15,-2 0-15,-2-1 16,-8-4-16,-6-3 0,-16 0 0,-11 0 16,-7 0-16</inkml:trace>
  <inkml:trace contextRef="#ctx0" brushRef="#br0" timeOffset="27616.6325">4191 5331 0,'0'0'16,"0"0"-16,0 0 0,0 0 0,0 0 15,19-17-15,-19 17 16,0 0-16,22-10 0,-22 10 0,29-5 16,-14 2-16,1 2 0,4 0 15,4 1-15,0-1 0,2 0 0,11 1 16,6 0-16,-2 0 16,-3 0-16,16 2 0,7 4 15,-4-1-15,-2 0 0,15 0 16,3 0-16,-7-2 0,-6-1 0,17 2 15,4 2-15,1 0 0,-8-2 16,15 0-16,2-1 0,15-3 16,-13-3-16,8 3 0,7 0 15,-14 3-15,-9 2 0,10-6 16,9-4-16,-12-3 0,-7 0 0,16 3 16,16 4-16,-15-3 15,-8-1-15,11 1 0,6 2 16,-12 2-16,-9 2 0,15-2 15,10-3-15,-9 4 0,-8 2 0,15-6 16,8-2-16,-14 1 0,-10 3 16,8-1-16,7-1 15,-9 0-15,-7 0 0,17 2 0,13 2 16,-17-2-16,-10 0 0,17 1 16,12 0-16,-14 1 0,-11 0 0,16 1 15,11-1-15,-16-2 0,-12-2 16,16 2-16,9 2 15,-14 0-15,-10 0 0,16-2 0,11 0 16,-14 1-16,-11 1 0,14 0 16,11-1-16,-15 5 0,-11 0 0,15-5 15,9-5-15,-14 0 16,-9-1-16,16 4 0,11 3 16,-14 0-16,-11 0 0,14-1 15,10-1-15,-18 4 0,-10 1 0,13-3 16,11-2-16,-15-1 0,-12 0 15,17-1-15,11 0 16,-18 3-16,-12 3 0,11-2 16,8-1-16,-14-1 0,-11-1 0,15 1 15,11 0-15,-13 1 0,-8 1 0,13 0 16,11 2-16,-15-3 16,-11-2-16,8-1 0,6-2 15,-13 1-15,-9 0 0,16 4 16,13 2-16,-15-2 0,-9-1 0,11-1 15,5 0-15,-13 2 0,-7 2 16,15 3-16,12 2 0,-15-5 16,-9-1-16,8 3 0,6 5 15,-8-7-15,-5 0 0,12-3 16,8 0-16,-15 4 0,-11 3 0,9-3 16,6-2-16,-11 0 15,-10-1-15,6 0 0,5 2 16,-13-2-16,-8 1 0,5 0 15,4 2-15,-16-3 0,-12-4 0,2 7 16,1 1-16,-6-1 0,-5-3 16,-5 0-16,-1 0 0,-10-3 15,-5 0-15,-1 2 0,1-1 16,-7 4-16,-7 0 0,0-2 16,-1 0-16,-2-1 0,-1 0 0,-4 1 15,-3-2-15,1 1 16,0 0-16,-2 1 0,-3 0 15,0 0-15,1-1 0,-6 1 0,-3 1 16,3 1-16,1 2 0,-4 1 16,-3 1-16,0-3 0,2 0 0,-7 0 15,-6 4-15,4-3 16,-1 1-16,-12 0 0,-5-1 16,1-1-16,1 0 0,-6-1 15,-5 0-15,2-2 0,2 1 0,-15-1 16,-4-1-16,7-1 0,6 1 15,-13 0-15,-4-1 16,8 2-16,5 0 0,-32-1 0,1-1 16,19-2-16,10 0 0,-9 3 15,-7 2-15,7-5 0,6-1 0,-10 4 16,-6 2-16,12-6 16,8-3-16,-10 2 0,-6 2 15,11 4-15,8 3 0,-10-2 16,-7-3-16,7 1 0,3-1 0,-8 3 15,-7 3-15,8-4 0,4 0 16,-10 0-16,-7-2 0,10 5 16,8 3-16,-13-6 0,-8-4 15,10 2-15,6 0 0,-10 1 16,-8 2-16,13 0 0,8 1 0,-14-2 16,-9 0-16,9 0 0,7 0 15,-15-1-15,-10-1 16,11 0-16,7 1 0,-7 0 0,-5 2 15,9 0-15,6 0 0,-11 0 16,-8-1-16,11-2 0,8 1 16,-12 1-16,-6 0 0,10 0 15,8-1-15,-14-4 0,-11-3 16,13 6-16,9 4 0,-13-2 16,-7-1-16,13-1 0,10-2 0,-12 2 15,-7 2-15,9 1 0,6 2 16,-9-6-16,-6-2 15,10 3-15,7 2 0,-10-3 0,-8 1 16,12 1-16,8 1 0,-13 0 16,-7 0-16,11-1 0,8-2 0,-12 1 15,-8 0-15,15-1 16,13-3-16,-15 5 0,-10 1 16,13 2-16,10 2 0,-9-1 15,-8 1-15,12-3 0,9-2 0,-11-4 16,-6-2-16,11 3 0,9 2 15,-13 2-15,-11 0 16,14-3-16,9-1 0,-13 0 0,-10 1 16,17 2-16,12 2 0,-15-4 15,-11-3-15,12 3 0,7 2 16,-8-4-16,-6-3 0,8 2 16,7-1-16,-8 4 0,-5 3 15,10 0-15,7 2 0,-11-3 16,-5 0-16,9-3 0,8 0 15,-18 2-15,-14 4 0,16-4 16,10 1-16,4-3 0,3 0 16,-4 2-16,-2 5 0,-2-7 0,1-2 15,1-3-15,-1-2 0,1 5 16,-1 6-16,3 0 0,2-1 16,-3-1-16,-3-2 0,5 0 15,3-2-15,-4 2 0,-5 0 16,2 3-16,2 2 0,1 0 15,0 2-15,1-1 0,1 2 0,2 0 16,-2 0-16,-1-3 0,-1-2 16,-2 2-16,-1 2 0,8 0 15,8 1-15,-5 0 0,-2-1 16,-2 1-16,-2 2 0,0-2 16,0-2-16,6-3 0,3-1 15,-3-1-15,1 1 0,-1 1 16,2 1-16,-1 1 0,-1 1 15,4-1-15,3 2 0,-2 0 16,-2 1-16,4 2 0,2 2 0,-6 4 16,-2 4-16,17-7 0,13 0 15,7-5-15</inkml:trace>
  <inkml:trace contextRef="#ctx0" brushRef="#br0" timeOffset="38919.5636">2277 6558 0,'0'0'0,"0"0"16,0 0-16,0 0 0,0 0 15,0 0-15,0 0 0,0 0 16,30-8-16,-30 8 0,0 0 16,32-3-16,-32 3 0,27-2 15,-12 0-15,2 0 0,0 1 0,2 1 16,3-1-16,0 0 15,0-1-15,8 0 0,4 0 16,0 1-16,-2 0 0,6 0 0,0 1 16,1-1-16,-1-2 0,11-1 15,2 1-15,-4 0 0,1 2 0,9-1 16,3-1-16,-2 0 16,0 1-16,12 0 0,-1-1 15,-5 0-15,-4 3 0,13-3 16,-1-1-16,-2-1 0,-4 2 0,3-1 15,4 1-15,23 0 0,-12 2 16,0-1-16,1 1 16,-11 0-16,-6-1 0,4 2 0,7 2 15,-9 0-15,-1 0 0,7-2 16,4-3-16,-3 2 0,-3-1 0,2 2 16,3 2-16,-3-4 0,-1 0 15,5 3-15,4 3 16,-7 0-16,-5-2 0,6 0 15,5 1-15,-7-1 0,-6 0 0,10 2 16,7 1-16,-12-4 0,-6-2 16,6-1-16,6-2 0,-5 4 15,-3 3-15,5-2 0,8 0 16,-13-1-16,-6-1 0,8 1 16,5 1-16,-6-2 0,-4 0 0,7 1 15,5 1-15,-7 1 0,-5 3 16,8-1-16,6-2 15,-7-2-15,-4-1 0,6 0 0,5 0 16,-6 1-16,-3 1 0,5 0 16,5 0-16,-7-1 0,-3-1 15,5 1-15,2 2 0,-4-3 16,-3-2-16,4-1 0,4 1 16,-6 1-16,-2 1 0,5 1 15,2 2-15,-9-2 0,-3-1 0,6 0 16,5 2-16,-10-2 0,-8-2 15,4 3-15,5 2 0,-9 0 16,-3 3-16,4-3 0,2-2 16,-6 2-16,-4-1 0,-1 0 15,0 0-15,-6 0 0,-4 0 16,-7 0-16,-3-2 0,-6 3 16,-2 3-16,-5 1 0,-3-1 15,-8 0-15,-5-3 0,-1 0 0,-2 0 16,-1-1-16</inkml:trace>
  <inkml:trace contextRef="#ctx0" brushRef="#br0" timeOffset="45433.8381">14579 6391 0,'0'0'0,"0"0"0,0 0 15,0 0-15,0 0 0,0 0 16,0 0-16,0 0 0,0 0 0,0 0 15,0 0-15,0 0 0,26 1 16,-26-1-16,0 0 0,0 0 16,0 0-16,28 12 0,-28-12 15,0 0-15,25 5 0,-15-3 16,1 0-16,0 0 0,0-1 0,5 1 16,1 0-16,2 0 0,0 1 15,2-2-15,2-1 16,1 1-16,2-1 0,8 0 15,1-2-15,0 0 0,-1 0 0,12-1 16,0 2-16,-3-1 0,-1 1 16,3-2-16,2 0 0,7 0 15,-3 1-15,3-2 0,2-2 16,-6 4-16,-6 3 0,15-4 16,2-2-16,-7-1 0,-6 2 0,10 1 15,2 2-15,-6 0 0,-5-1 16,4-1-16,3-2 15,-6 5-15,-5 2 0,8 1 0,5-3 16,-9 0-16,-4-1 0,28 1 16,-2 4-16,-27-4 0,-3-2 15,20 1-15,-1 0 0,-5 2 16,-2 0-16,8-2 0,6-2 16,-10 2-16,-6 2 0,3 3 15,2 1-15,-9-4 0,-5-4 0,11 2 16,7 0-16,-7 4 0,-5 3 15,8-4-15,6-3 16,-4 1-16,-3 0 0,5 1 0,5 3 16,-11-4-16,-6-1 0,9 1 15,7 1-15,-3 0 0,-4-1 16,9 3-16,7 1 0,-12-4 16,-7-3-16,9-1 0,9 1 15,-7 2-15,-4 2 0,8 6 16,6 3-16,-5-6 0,-6-1 0,11-6 15,8-1-15,-7 6 0,-3 3 16,2-2-16,1 1 0,-10-3 16,-6 1-16,14-1 0,9 2 15,-11 0-15,-6 1 0,9-5 16,6-4-16,-8 1 0,-7-1 0,10 1 16,7 2-16,-8 3 0,-6 2 15,6-2-15,5-2 16,-6 0-16,-5-1 0,7 1 0,5-2 15,-10 1-15,-8-2 0,9 3 16,9 1-16,-13 0 0,-8 1 16,9-2-16,8-1 0,-8 3 15,-7 4-15,4-4 0,3-3 16,-9-3-16,-6-4 0,4 4 16,2 3-16,-7 4 0,-6 2 15,5-3-15,1-3 0,-13 1 0,-8 1 16,-9 0-16,-9 0 0,-4 0 15</inkml:trace>
  <inkml:trace contextRef="#ctx0" brushRef="#br0" timeOffset="48685.0732">2581 7622 0,'0'0'0,"0"0"16,0 0-16,0 0 0,24-5 0,-24 5 16,25 1-16,-9-1 15,3 0-15,3 2 0,3 1 16,1-2-16,2 0 0,13 1 15,1 0-15,0-1 0,1 1 0,11-1 16,5 1-16,-2-1 0,0 2 16,17-2-16,2 2 0,-5-1 15,-5-1-15,23-1 0,2 0 16,5 1-16,-8 2 0,45-4 16,-7-5-16,-15 2 0,-13 3 15,3-2-15,4 1 0,-5 0 0,-2-1 16,16 3-16,7 2 15,-11-1-15,-8-2 0,10-2 0,5-1 16,-10 2-16,-4 2 0,6-1 16,5 1-16,-10-2 0,-7 1 15,12-1-15,9 1 16,-13 0-16,-9-2 0,0 0 0,1 0 16,-12 0-16,-5 1 0,5-1 15,4-1-15,-14 2 0,-10 2 0,-20 0 16,-15 0-16,-9 0 0</inkml:trace>
  <inkml:trace contextRef="#ctx0" brushRef="#br0" timeOffset="52033.9493">11767 6339 0,'0'0'0,"0"0"0,0 0 0,0 0 16,0 0-16,14 28 0,-14-28 15,14 25-15,-14-25 0,20 33 16,-7-13-16,0 1 0,2 1 0,4 5 16,0 0-16,2-4 0,0-2 15,4-5-15,1-1 16,0-6-16,0-4 0,6-6 0,1-5 15,-2-7-15,-1-1 0,-4-4 16,-2-2-16,-3 0 0,-2-1 16,1-6-16,-3-2 0,-1 1 15,-3 3-15,-2 3 0,-2 3 16,-1 5-16,-2 3 0,0 6 16,-2 3-16,-2 4 0,1 5 0,0 4 15,1 3-15,1 4 0,0 3 16,2 4-16,2 5 15,-1 0-15,1 0 0,1-2 0,0-5 16,1-2-16,1-4 0,7-4 16,3-7-16,-4-6 0,0-4 15,0-8-15,0-6 0,-2-3 16,0-2-16,0-12 0,0-5 16,-4 8-16,-3 8 0,-2 5 15</inkml:trace>
  <inkml:trace contextRef="#ctx0" brushRef="#br0" timeOffset="52585.2754">12828 6033 0,'0'0'0,"0"0"0,0 0 16,0 0-16,7 27 0,-7-27 15,-2 37-15,-1-13 0,0 4 16,0 6-16,-2 6 0,0 10 16,-1-2-16,-1 10 0,-1-3 15,1-7-15,3-8 0,-2-3 16,2-10-16,0-7 0,0-5 0,2-7 15,1-5-15,1-5 0,0-3 16,2-9-16,1-5 0,3-4 16,1-1-16,4-4 0,3 0 15,2 2-15,2 5 0,3-5 16,0 2-16,-3 6 0,-3 4 0,1 6 16,-2 5-16,-3 4 15,-1 2-15,-2 7 0,-2 4 16,0 2-16,-2 5 0,-1 4 0,0 4 15,-2 3-15,-1-1 0,2 1 16,1-3-16,4-6 0,1-4 16,5-6-16,4-4 15,-1-4-15,-1-1 0,6-8 0,5-3 16,-1-5-16,0-3 0,5-8 16,-1-5-16,-2-1 0,-1 0 0,-2 1 15,0 0-15,-6 2 0,-5 4 16,-4 1-16,-4 3 0,-2 3 15,-3 5-15,-8 5 0,-4 2 16,-3 4-16,0 2 0,1 5 16,-2 8-16,2 1 0,1 3 0,0 4 15,2 1-15,5 2 16,3-1-16,4 5 0,3 0 16,3-6-16,0-7 0,9-5 15,6-2-15,0-3 0,1-2 0,2-8 16,2-5-16,-3-4 0,-1-1 15,-1-8-15,-1-6 16,-5 6-16,-4 6 0,-2 2 0</inkml:trace>
  <inkml:trace contextRef="#ctx0" brushRef="#br0" timeOffset="52883.9088">13621 6275 0,'0'0'0,"0"0"16,0 0-16,0 0 0,0 0 0,0 25 15,0-25-15,-2 31 0,1-12 16,-2 7-16,0 3 15,0 1-15,-1 2 0,0 5 0,1-3 16,1-4-16,-1-2 0,1-3 16,1-8-16,0-5 0,1-2 15,0-5-15,0-5 0,0 0 16,-2-8-16,2-7 0,1-8 16,0 0-16,1-2 0,1-1 15,2-2-15,1-4 0,3 6 0,0 2 16,0 3-16,1 2 0,0 5 15,1 2-15,1 2 0,-1 4 16,-1 3-16,1 5 0,1 3 16,-2 2-16,0 0 0,-2 2 15,-1 3-15,0 6 0,-1 7 16,1 0-16,-1-6 0,-2-2 0</inkml:trace>
  <inkml:trace contextRef="#ctx0" brushRef="#br0" timeOffset="53217.3071">13775 6482 0,'0'0'0,"0"0"0,0 0 0,0 0 16,27 13-16,-27-13 0,29 8 16,-10-5-16,2 0 0,3-2 15,3-3-15,-2 0 0,-1-2 0,6-5 16,-1-2-16,-5-1 15,-2-2-15,-4 1 0,-5-2 0,-4 0 16,-4-1-16,-5-4 0,-5 0 16,-3 5-16,-1 3 0,-8 1 15,-6 4-15,-2 5 0,0 3 16,-3 7-16,-2 4 0,1 2 16,1 0-16,6 6 0,3 7 15,3 4-15,4 0 0,7 6 16,8 4-16,7-3 0,5-5 0,11-4 15,10-2-15,1-7 0,3-6 16,-5 0-16,-8-5 0,-8-1 16</inkml:trace>
  <inkml:trace contextRef="#ctx0" brushRef="#br0" timeOffset="57250.8945">9360 8537 0,'0'0'0,"0"0"0,0 0 16,0 0-16,0 0 0,0 0 16,0 0-16,0 0 0,15-16 0,-15 16 15,0 0-15,0 0 0,26-1 16,-26 1-16,27 7 15,-27-7-15,32 8 0,-12-4 16,2 0-16,2-1 0,3 1 0,11 0 16,4 2-16,-1-1 0,-1 0 15,14 0-15,3-2 0,-1 0 16,-1-1-16,15 1 0,2-1 16,-4-1-16,-2 0 0,17 0 15,3 0-15,-6 0 0,-4-1 0,17 2 16,2 1-16,27 1 0,-17-2 15,0-2-15,0-1 0,-12 2 16,-8 3-16,7 0 0,8-1 16,-11 1-16,-5-1 0,7 0 15,5 0-15,-8-2 0,-4-2 16,5 2-16,5 0 0,-6 0 16,-3-1-16,10 1 0,7 2 15,-10-2-15,-6 1 0,10-1 16,7 2-16,-10 0 0,-6-2 0,8-1 15,4-1-15,-5 1 0,-5 2 16,8-3-16,6 0 16,-7-1-16,-5 1 0,12 2 0,7 3 15,-10-4-15,-7-1 0,5 0 16,5 1-16,-6 0 0,-2 1 0,12 1 16,7 0-16,-10-2 15,-8-2-15,4 3 0,4 2 0,-8 2 16,-5 1-16,15-4 0,11-3 15,-12-2-15,-8 1 0,7 0 16,4 1-16,-4-3 0,-4 1 16,5 2-16,3 1 0,-8 3 15,-4 4-15,13-5 0,9 1 16,-10-3-16,-6-2 0,0 4 16,3 2-16,-7-4 0,-4-1 0,13 0 15,9 0-15,-15 1 0,-11 1 16,6 1-16,5 0 15,-9 1-15,-5 1 0,4 1 0,1 0 16,-11-3-16,-9-3 0,-1 1 16,3 1-16,-10 0 0,-7 2 15,-17-2-15,-13 1 0,-9-2 0</inkml:trace>
  <inkml:trace contextRef="#ctx0" brushRef="#br0" timeOffset="70886.4459">3140 7532 0,'0'0'0,"0"0"16,0 0-16,0 0 0,0 0 0,0 0 16,0 0-16,0 0 0,-1 22 15,1-22-15,-9 39 0,2-11 16,2 4-16,-3 17 0,-3 5 16,0 4-16,-1 2 0,-1 12 15,2-5-15,3 1 0,2-11 0,6-6 16,4-11-16,2-12 0,3-8 15,3-13-15,1-8 0,6-7 16,3-6-16,4-10 0,-1-10 16,1-4-16,0-2 0,8-13 15,3-6-15,-2 0 0,-3 2 16,5-8-16,1 2 0,-7 11 16,-2 5-16,3-1 0,-13 18 15,-7 14-15,-5 10 0,-4 12 16,0 8-16,-3 9 0,-5 5 0,-3 10 15,-3 10-15,-6 7 0,-2 8 16,0 7-16,3 1 0,6-10 16,2-5-16,5-12 0,6-13 15,5-8-15,2-11 0,3-9 16,1-1-16,7-9 0,1-6 16,3-10-16,4-7 0,0-9 15,-1-5-15,0-5 0,0-5 16,1-5-16,0 3 0,-4 7 15,-1 6-15,-9 11 0,-6 8 0,-6 9 16,-4 4-16,-5 6 0,0 5 16,-7 8-16,0 6 0,1 5 15,3 1-15,3-4 0,1-5 16,0-1-16</inkml:trace>
  <inkml:trace contextRef="#ctx0" brushRef="#br0" timeOffset="71051.602">4055 7979 0,'0'0'0,"0"0"0,0 0 16,0 0-16,0 0 0,-6 31 0,6-31 15,-12 35-15,2-13 0,-2 0 16,-1 2-16,1-1 0,0-1 16,-2 3-16,4-1 0,1-7 15,2-8-15,1 0 0,1-1 16,0-2-16</inkml:trace>
  <inkml:trace contextRef="#ctx0" brushRef="#br0" timeOffset="71185.2545">4044 7765 0,'0'0'0,"0"0"16,0 0-16,0 0 0,15 19 15,-15-19-15,22 22 0,-22-22 16,34 23-16,-18-12 0,-3-1 0,-1-3 15</inkml:trace>
  <inkml:trace contextRef="#ctx0" brushRef="#br0" timeOffset="71384.7046">4583 7808 0,'0'0'0,"0"0"15,-22 21-15,4-3 0,-4 3 0,-7 12 16,0 4-16,-4 10 0,3 0 15,1 2-15,8-6 0,9-7 16,8-7-16,7-5 0,9-6 16,5-5-16,7-6 0,2-4 15,5-7-15,-4-2 0,-2-3 16,-4 2-16,-6 1 0,-4 2 16</inkml:trace>
  <inkml:trace contextRef="#ctx0" brushRef="#br0" timeOffset="71534.479">4175 8034 0,'0'0'0,"0"0"16,0 0-16,0 0 0,0 0 15,0 0-15,35-8 0,-13 3 16,4 1-16,5-2 0,5 1 16,4-1-16,-1 0 0,8 0 15,-10 0-15,-5 2 0</inkml:trace>
  <inkml:trace contextRef="#ctx0" brushRef="#br0" timeOffset="71868.4315">4981 7778 0,'0'0'0,"0"0"16,0 0-16,-21 28 0,8-12 0,-4 8 15,-2 7-15,-10 9 16,-1 2-16,1 2 0,2-1 15,-3 3-15,5-5 0,-2-3 16,4-10-16,7-6 0,7-5 0,5-8 16,2-6-16,5-6 0,5-2 15,5-9-15,3-4 0,6-3 16,3-3-16,-2 2 0,2 2 16,0 0-16,-2 5 0,-2 4 15,-6 7-15,0 2 0,-3 3 0,-3 4 16,-3 6-16,-5 4 0,-4 4 15,-5 4-15,-2 4 16,-2 4-16,0 3 0,-4 1 0,0 1 16,1-2-16,2-8 0,3-4 15</inkml:trace>
  <inkml:trace contextRef="#ctx0" brushRef="#br0" timeOffset="72451.6587">4204 8612 0,'0'0'0,"-18"1"0,-7 0 15,-12 0-15,-4 3 0,-18-2 16,-23-1-16,1 0 0,-2 0 0,-18-5 16,-17-3-16,7-4 0,8-2 15,-42-8-15,17 2 0,18-4 16,13-3-16,10-5 0,9-5 15,12-2-15,8-4 0,11-4 16,6-1-16,13-2 0,10-1 0,13-3 16,12-4-16,18 3 15,13-1-15,21-5 0,15-5 16,15 5-16,5 2 0,17 1 16,9 0-16,3 5 0,6 6 0,17 6 15,8 5-15,-4 11 0,-2 7 16,6 13-16,7 9 0,-14 8 15,-11 7-15,-10 8 0,-7 8 16,-16 3-16,-12 2 0,-16 12 16,-15 8-16,-13 0 0,-8 2 0,-14 6 15,-10 4-15,-11-4 16,-4-4-16,-13 2 0,-6 3 16,-14-5-16,-7-5 0,-11-5 15,-4-3-15,-3-8 0,-4-6 0,-12-1 16,-5 1-16,-5-6 0,0-2 15,-7-6-15,-7-6 0,6 0 16,1-2-16,-3 0 0,-1-1 16,11-5-16,9-4 0,11-9 15,11-7-15,13-6 0,8-4 16,10 2-16,9 1 0,9 2 0,5 0 16,11 3-16,7 3 15,1 0-15,2-1 0,-1 4 0,1 3 16,-6 6-16,-3 5 0,-3-2 15,-6-3-15,-1-1 0</inkml:trace>
  <inkml:trace contextRef="#ctx0" brushRef="#br0" timeOffset="72851.8247">5670 7413 0,'0'0'0,"0"0"0,0 0 15,0 0-15,0 35 0,-3-16 16,-3 5-16,-1 5 0,-2 5 0,-7 19 16,-2 8-16,2-2 0,3-4 15,-3 7-15,4 1 0,3-11 16,4-9-16,3-7 0,-1-10 15,3-13-15,3-7 0,-2-8 16,1-6-16,-1 1 0,0 2 0,0 1 16</inkml:trace>
  <inkml:trace contextRef="#ctx0" brushRef="#br0" timeOffset="73134.8132">5604 7500 0,'0'0'15,"0"0"-15,16-14 0,-1 5 0,4-1 16,12-6-16,9-2 15,4 3-15,4 1 0,14-2 0,6 0 16,7 1-16,-6 5 0,9 3 16,-5 5-16,-13 2 0,-10 4 0,-2 10 15,-9 11-15,-9-2 16,-8 2-16,-9 17 0,-6 14 16,-8-1-16,-5 1 0,-3 5 15,-5 4-15,2-12 0,2-6 0,-8 10 16,0-14-16,5-8 0,-1-6 15,3-9-15,0-5 0,3-10 16,-2 0-16,-6-3 0,-5 0 16,-1-4-16,-4-1 0,-6-8 15,-5-4-15,10 3 0,6 4 0,5 1 16</inkml:trace>
  <inkml:trace contextRef="#ctx0" brushRef="#br0" timeOffset="73270.2461">5725 7618 0,'0'0'0,"0"0"15,0 0-15,0 0 0,19-14 16,-19 14-16,31-16 0,-9 7 16,1 1-16,7 1 0,5-2 15,7 0-15,0 1 0,1 3 16,1 3-16,3 2 0,-6 1 0,-8 0 16,-7 1-16,-3-2 0</inkml:trace>
  <inkml:trace contextRef="#ctx0" brushRef="#br0" timeOffset="73471.8508">5727 7799 0,'0'0'0,"0"0"0,0 0 16,31-4-16,-31 4 0,40-8 16,-10 3-16,5 1 0,1 1 0,17-5 15,3 0-15,5-1 0,-5 0 16,3-1-16,-4-1 0,-10 4 15,-8 3-15,-10-2 0,-9 0 16,-6 1-16,-8 0 0,0 1 16,0 2-16,-2 0 0</inkml:trace>
  <inkml:trace contextRef="#ctx0" brushRef="#br0" timeOffset="73851.5738">6159 7402 0,'0'0'15,"0"0"-15,0 0 16,0 0-16,0 0 0,0 0 0,0 0 16,-1 27-16,1-27 0,-4 39 15,-2-11-15,0 2 0,-2 3 0,-1 5 16,-1 4-16,0 5 16,2-6-16,0 4 0,2-3 15,1-6-15,2-2 0,-3 0 16,3-4-16,-1-9 0,1-2 0,0-2 15,1-1-15,-2-2 0,1-2 0,2 1 16,-2-1-16,0-2 16,2-2-16,0-2 0,0 0 15,1-1-15,0 0 0,0-2 16,0 0-16,0 0 0,0-3 0,0 3 16,0-3-16,0 4 0,0-4 15,0 0-15,0 0 16,1 2-16,-1-2 0,0 0 0,2 0 15,-2 0-15,0 0 0,1-2 16,-2-3-16,-2-1 0,-2-1 16,0 1-16,2 1 0,-2 0 0</inkml:trace>
  <inkml:trace contextRef="#ctx0" brushRef="#br0" timeOffset="80635.1731">13960 9619 0,'0'0'0,"0"0"16,0 0-16,0 0 0,31 0 0,-16 0 15,1-1-15,1 1 0,0 0 16,5 0-16,4 1 0,6 0 15,0 0-15,4 3 0,5 0 16,0 0-16,-1 1 0,16 1 16,3-2-16,-3 1 0,-3 0 0,19 0 15,4 0-15,7 1 16,-6-1-16,18 0 0,3-2 16,-10-1-16,-8-1 0,52 1 15,-1 2-15,-20 0 0,-13-1 0,11-2 16,9-1-16,-14 4 0,-10 2 15,15-3-15,12-1 0,-15 5 16,-10 2-16,15-5 0,12-3 16,-18 3-16,-10 6 0,17-7 15,11-3-15,-13 0 0,-8 0 0,8-1 16,7-2-16,-16 1 0,-9 1 16,10 0-16,7 1 15,-10 1-15,-8 1 0,14-1 0,10 2 16,-16-1-16,-10 4 0,11-8 15,8-3-15,-12 4 0,-7-1 16,9 4-16,7 0 0,-11-4 16,-9-3-16,10 5 0,6 3 15,-13-3-15,-8-3 0,11 0 16,10 1-16,-14 2 0,-8 0 0,7-3 16,6-4-16,-12 3 15,-7 2-15,7 1 0,6 0 16,-11-1-16,-6-1 0,9 0 0,6 1 15,-13-1-15,-7 1 0,11-1 16,9-3-16,-10 3 0,-6 1 16,12-3-16,8-3 0,-12 4 15,-9 0-15,9 4 0,7 1 16,-10-2-16,-7-4 0,9-1 16,6-1-16,-6 3 0,-4 3 0,8-4 15,6-2-15,-5 0 0,-5 2 16,12 1-16,7 1 15,-11-2-15,-8 2 0,16 2 0,10 1 16,-15 0-16,-11-1 0,15 1 16,11 2-16,-16 0 0,-12 2 0,5 2 15,2 0-15,-24-1 16,-17-2-16,-13-1 0</inkml:trace>
  <inkml:trace contextRef="#ctx0" brushRef="#br0" timeOffset="82818.7185">2260 10846 0,'0'0'0,"0"0"0,0 0 16,0 0-16,22-14 0,-22 14 0,23-4 16,-7 4-16,-1-1 0,2 0 15,1 0-15,4 1 0,0 2 0,9-1 16,1-2-16,1 2 16,2 0-16,2 0 0,4 1 15,7-1-15,2 0 0,4 0 16,3-1-16,8 0 0,-7 1 0,6-2 15,5-2-15,7 0 0,-3 0 16,5 1-16,2 0 16,8 1-16,-9-1 0,41-1 0,-4-3 15,-17 2-15,-8 1 0,0 0 16,5 2-16,-8 2 0,-5 2 0,12-3 16,8-2-16,-13 1 15,-8 0-15,10 2 0,6 3 16,-11-2-16,-8 0 0,7 0 0,6-2 15,-13 0-15,-7-1 0,4 0 16,2 1-16,-8 1 16,-7 1-16,5-3 0,4-2 0,-5 0 15,-2 0-15,1-3 0,1-1 16,-8-2-16,-10 0 0,3-3 16,2-1-16,-6 1 0,-1 1 0,0-6 15,1-4-15,-4 1 16,-3 1-16,-3-7 0,0-5 0,-3 7 15,-4 2-15,-1-5 16,-3-3-16,-11-1 0,-6 2 0,-7-5 16,-5-2-16,-3 1 0,-3 2 15,-9-5-15,-5-4 0,-9 0 0,-4 1 16,-7-2-16,-4-1 16,-4 8-16,-2 7 0,-11-4 15,-6-3-15,-2 2 0,1 3 0,-11 1 16,-7-1-16,5 5 0,1 3 15,-9 1-15,-5 2 0,6 3 16,4 4-16,-15 1 0,-9 1 16,9 5-16,5 4 0,-2 5 15,-2 6-15,5 3 0,3 3 16,-5 3-16,-4 1 0,8 5 0,7 2 16,-5 4-16,-4 3 15,14 0-15,14-1 0,-3 5 16,0 4-16,8-1 0,5 0 0,3 5 15,1 5-15,11-6 16,7-3-16,4 4 0,3 4 0,5-6 16,5-6-16,4 2 0,7 2 15,7-7-15,5-3 0,11-1 16,2 2-16,2-2 0,1-3 0,6-3 16,4-3-16,6-2 15,4-2-15,4 2 0,5 3 16,-3-4-16,-2-2 0,11-5 0,8-3 15,-7-2-15,-6 0 0,8-4 16,2-1-16,-4-3 0,-1 1 16,-2-2-16,-1 1 0,-7-1 15,-3-2-15,-5 3 0,-5 1 16,-7 0-16,-4 0 0,-8-1 16,-11 1-16,0-1 0,-3 2 0,-6 2 15,0 1-15,-3-1 0,-2 0 16,2-1-16,3-1 0,3 1 15</inkml:trace>
  <inkml:trace contextRef="#ctx0" brushRef="#br0" timeOffset="84135.2137">7169 10735 0,'0'0'16,"0"0"-16,0 0 0,0 0 0,0 0 16,0 0-16,37-3 0,-37 3 15,25 5-15,-25-5 0,39 6 16,-16-3-16,1 0 0,7-1 16,4 2-16,11 0 0,2-1 15,17 2-15,7 1 0,-3-1 0,0-1 16,20 0-16,5 0 15,10-1-15,-7 0 0,16-2 0,-2-1 16,33 2-16,-19-1 0,4 2 16,2-1-16,-12 0 0,-9 0 15,4-1-15,2-1 0,-12 1 16,-7 0-16,13 3 0,6 1 16,-9-2-16,-6-1 0,3 1 15,5 1-15,-11-1 0,-6-2 0,12 1 16,8-1-16,-10 1 0,-9 1 15,7-2-15,3-1 0,-9-1 16,-7 1-16,10 0 0,6 0 16,-13 0-16,-7 1 0,7 0 15,7 2-15,-9-3 0,-5 0 0,7 0 16,6-3-16,-10 3 16,-5 0-16,7 0 0,7 2 15,-10-1-15,-6-1 0,6 0 0,4-3 16,-7 2-16,-5 0 0,9-1 15,7-1-15,-13 0 0,-6 1 16,3-1-16,4-3 0,-6 3 16,-5 1-16,7-2 0,6-1 15,-7 1-15,-3 1 0,5-1 16,5 3-16,-7-2 0,-3-1 16,2 0-16,1 0 0,-4-1 0,-2 1 15,8 2-15,6 1 16,-10-3-16,-8 0 0,7-4 0,4-1 15,-8 5-15,-4 3 0,10-2 16,6-1-16,-9-3 0,-5 2 16,8 1-16,6 3 0,-6 0 15,-3 0-15,5-2 0,4-1 16,-8 4-16,-2 2 0,5 1 16,5 1-16,-8-1 0,-3 1 15,6-5-15,4-3 0,-6 0 0,-3-1 16,5 1-16,4 0 15,-5 7-15,-5 4 0,6-2 0,4 0 16,-5-7-16,-4-2 0,7 0 16,4 1-16,-12 6 0,-7 5 0,8-4 15,4-2-15,-3-2 16,0-1-16,4-1 0,4-2 16,-7 4-16,-2 1 0,4 1 0,2 0 15,-5-2-15,-5-2 0,6 2 16,3-2-16,-9 0 0,-5-1 15,2 2-15,0 2 0,-5 1 16,-2 0-16,-3 1 0,-2 0 16,-7-1-16,-8-2 0,-6-3 15,-4-3-15,-1-2 0,-1 0 0,-8 3 16,-5 0-16,-4 3 0</inkml:trace>
  <inkml:trace contextRef="#ctx0" brushRef="#br0" timeOffset="90318.8142">11192 2322 0,'0'0'15,"21"1"-15,3 2 0,-1-2 0,5 2 16,19 2-16,22 4 0,12-1 16,1-3-16,22 1 0,6-1 15,10 1-15,-5 1 0,61-1 16,-5-3-16,-14-3 0,-12-2 0,14 2 16,8 1-16,-11-1 15,-10 0-15,19 0 0,10 0 16,-9-5-16,-6-2 0,11-4 0,8-3 15,-12 1-15,-7 0 0,14-1 16,12 1-16,-21 6 0,-14 2 16,11 1-16,7-1 0,-18 0 15,-13-2-15,3-2 0,1-2 16,-20-1-16,-13-2 0,0-4 16,-4-4-16,-12 0 0,-9-1 0,-13-2 15,-8-3-15,-3 0 0,-2 1 16,-11-8-16,-10-5 0,-13 7 15,-8 4-15,-10-7 0,-5-4 16,-6-1-16,-5-1 0,-11-8 16,-8-7-16,-6 0 0,-5-2 15,-13-5-15,-9-3 0,-2 3 16,-1 1-16,-18 3 0,-13 3 16,0 1-16,0 3 0,-13-12 15,-10-9-15,2 12 0,4 6 0,-23-2 16,-15 0-16,7 6 0,5 8 15,-21-1-15,-16 0 16,10 7-16,6 6 0,-23 11 0,-15 7 16,10 3-16,9 1 0,-23 0 15,-14-1-15,13 13 0,9 8 16,-20 9-16,-14 9 0,21 10 16,12 7-16,-14 13 0,-9 8 15,23 2-15,16 2 0,-1 20 16,-1 13-16,27-3 0,19-3 0,9 1 15,7 0-15,31-11 0,21-6 16,21-1-16,13 3 0,20-14 16,13-8-16,26-3 0,19-1 15,14-14-15,9-10 0,27 4 16,16 3-16,4-6 0,2-6 16,11-1-16,7-2 0,-10 2 0,-8 1 15,0 0-15,0 1 0,-13-3 16,-8 1-16,-30-8 0,-20-6 15,-16-5-15</inkml:trace>
  <inkml:trace contextRef="#ctx0" brushRef="#br0" timeOffset="91219.2209">13458 1856 0,'0'0'0,"0"0"0,0 0 16,0 0-16,-8 25 0,8-25 0,-10 17 15,10-17-15,-14 29 0,5-9 16,-1 6-16,1 2 0,0 3 15,-1 15-15,2 6 0,2-1 16,3 2-16,1 18 0,3 5 16,2 14-16,3 0 0,1 17 15,2 0-15,-3 10 0,-5-6 0,-4 46 16,-3-8-16,-4-12 0,-3-8 16,-5 7-16,-3 1 0,2-5 15,3-5-15,1 11 16,2 7-16,-1-12 0,-2-8 0,-1 9 15,-2 8-15,4-5 0,1-2 16,2 5-16,0 5 0,3-8 16,2-8-16,-1 12 0,1 6 15,0-7-15,-2-6 0,-1 8 16,-1 6-16,-2-15 0,-2-9 0,2 11 16,0 8-16,2-12 0,1-7 15,0 6-15,1 5 16,1-10-16,2-7 0,-1 5 0,1 4 15,-2-18-15,0-12 0,-3 3 16,-2 3-16,0-12 0,1-7 16,-1-6-16,1-1 0,1-10 15,1-7-15,3-4 0,1-1 16,3-9-16,1-3 0,2-9 16,0-3-16,1-13 0,0-7 0,1 1 15,0-1-15,-1-6 16,-1-5-16,0 0 0,1 4 15,2-1-15,-1 1 0,-1-9 0,0-4 16,-1 2-16,0 3 0,0 2 16</inkml:trace>
  <inkml:trace contextRef="#ctx0" brushRef="#br0" timeOffset="92252.7563">12934 9710 0,'0'0'0,"0"0"0,0 0 16,0 0-16,4-24 0,-4 24 16,-1-19-16,1 19 0,-6-24 0,-4 10 15,-5 0-15,1 0 16,-1 2-16,-12-2 0,-4 4 15,1 2-15,-1 2 0,-13 6 16,-4 6-16,5 2 0,5 2 0,-8 8 16,1 5-16,8 0 0,5 2 15,7 6-15,7 4 0,4-3 16,5-3-16,11 2 0,9-2 16,5-5-16,5-3 0,12-9 15,10-6-15,-4-3 0,-3-3 0,9-7 16,8-8-16,-4-2 0,-5 0 15,8-11-15,0-4 16,-9 2-16,-7 1 0,0-8 0,1-4 16,-9 3-16,-4 2 0,2-13 15,-6 7-15,-11 20 0,-3 2 0,3-9 16,-3 4-16,-5 18 16,-1 7-16,0 0 0,-2 4 15,-1 1-15,0 0 0,-5 8 16,-2 8-16,-2 2 0,-1 2 0,-3 9 15,-3 8-15,1-4 0,2 0 16,0 9-16,3 2 16,4-9-16,3-5 0,3-6 0,4-3 15,1-7-15,-2-5 0,0-3 16</inkml:trace>
  <inkml:trace contextRef="#ctx0" brushRef="#br0" timeOffset="92635.6551">13376 9602 0,'0'0'0,"0"0"15,0 0-15,0 0 0,-11 20 16,11-20-16,-18 31 0,9-12 16,-2 2-16,1 3 0,0 1 15,-1 4-15,2-4 0,3-4 16,4-3-16,2-3 0,2 0 0,8-5 15,7-3-15,3-3 0,1-4 16,2-4-16,2-5 0,7-4 16,1-1-16,-1-4 0,-1-4 15,-3-2-15,-2 0 0,2-5 16,-3 1-16,-6 4 0,-5 4 16,-4 5-16,-2 2 0,-4 6 15,-1 3-15,-6 7 0,-5 4 16,-1 3-16,1 5 0,-2 6 15,0 5-15,2 2 0,1 1 0,3 3 16,2 1-16,2 5 0,2-3 16,6-2-16,5 0 15,5-11-15,4-5 0,-5-3 0,-3-4 16,-5-2-16</inkml:trace>
  <inkml:trace contextRef="#ctx0" brushRef="#br0" timeOffset="92935.9888">14355 9607 0,'0'0'0,"0"0"0,0 0 15,-27-5-15,27 5 0,-36-2 16,10 1-16,-1 2 0,1 0 0,-9 5 16,-1 2-16,4 1 15,3 0-15,0 7 0,6 2 16,7 0-16,6 0 0,13 2 15,9 0-15,2-1 0,3-1 0,2 1 16,4 0-16,-5 0 0,-1-2 16,-2 0-16,-3-2 15,-6-3-15,-5 0 0,-7-3 0,-5 0 16,-2-1-16,-1 0 0,-5-3 16,-4-3-16,0-1 0,0-2 0,3-4 15,2-1-15,4 1 0,2 1 16,2 0-16</inkml:trace>
  <inkml:trace contextRef="#ctx0" brushRef="#br0" timeOffset="93202.3335">14759 9417 0,'0'0'0,"0"0"15,0 0-15,0 0 0,-4 22 0,4-22 16,-23 35-16,7-14 0,-3 2 16,-5 6-16,-5 5 0,-5 10 15,3-3-15,0 6 0,6-3 16,5-5-16,4-8 0,6 1 16,7-5-16,9-3 0,6-5 0,9-3 15,7-4-15,1-4 0,0-2 16,3-7-16,2-4 15,-2-2-15,-2-2 0,-7 1 16,-4 2-16,-5 2 0</inkml:trace>
  <inkml:trace contextRef="#ctx0" brushRef="#br0" timeOffset="93402.4912">14418 9720 0,'0'0'16,"0"0"-16,0 0 0,23-2 0,-23 2 0,33-3 16,-6 2-16,0-1 15,2 1-15,15-2 0,4 2 16,-2 0-16,-3-2 0,1 1 16,-9 0-16,-6 0 0</inkml:trace>
  <inkml:trace contextRef="#ctx0" brushRef="#br0" timeOffset="94318.6879">14924 9821 0,'0'0'0,"0"0"0,0 0 0,28 0 16,-28 0-16,32 3 0,-12-3 15,3-2-15,0 0 0,9-2 16,2-1-16,-1 0 0,-1-1 0,-1-1 16,-2-3-16,2-3 15,-5 0-15,-6-1 0,-5-3 16,-5 2-16,-5 0 0,-8 0 15,-8-1-15,-2 2 0,-1 3 0,-6 1 16,-3 2-16,-3 4 0,0 3 16,-2 5-16,1 6 0,1 3 15,4 4-15,1 10 0,5 4 16,6 0-16,4-2 0,8 2 16,7 2-16,7-3 0,5-2 0,21 2 15,12-2-15,-4-4 0,0-1 16,-13-7-16,-9-3 15,-7-5-15</inkml:trace>
  <inkml:trace contextRef="#ctx0" brushRef="#br0" timeOffset="94719.0887">15929 9769 0,'0'0'0,"0"0"0,0 0 16,-28-11-16,15 9 0,-6 0 0,-4 2 15,-8 2-15,-1-1 0,-2 4 16,-2 4-16,3 3 0,2 2 16,-2 4-16,5 4 0,6-4 15,5-1-15,9 1 0,7 2 16,6-4-16,3-1 0,11-3 16,10-1-16,1-5 0,2-2 0,10-9 15,3-5-15,-1-5 16,0-4-16,-2-6 0,-1-5 15,1-7-15,-7 1 0,0-7 0,-1-5 16,-6 2-16,-5 2 0,-2-7 16,-3 3-16,-5 9 0,-4 8 0,-3 8 15,-1 5-15,-3 6 16,0 5-16,-2 7 0,-2 10 16,-4 5-16,-1 5 0,-3 10 15,-4 9-15,0 4 0,-1 2 0,-3 17 16,0 8-16,4-2 0,2-1 15,-2 16-15,-1 3 16,4-23-16,4-18 0,1-14 0</inkml:trace>
  <inkml:trace contextRef="#ctx0" brushRef="#br0" timeOffset="97885.6278">20602 10632 0,'0'0'15,"0"0"-15,25-2 0,-10 1 0,2 0 16,8 0-16,8 1 15,14 0-15,2 1 0,27 0 16,12 0-16,11 1 0,-6 0 0,34-1 16,12 1-16,7-2 0,-14 0 0,77 2 15,-1 1-15,-29-3 16,-18-3-16,21 3 0,14 1 16,-19 0-16,-14 0 0,23-6 15,16-2-15,-27 2 0,-17-1 0,27 4 16,18 2-16,-23 2 0,-16 4 15,10 0-15,7 2 16,-27-3-16,-18 2 0,2-3 0,0 0 16,-27-3-16,-18-3 0,-3 1 15,0 0-15,-19-1 0,-14-1 0,-17 2 16,-12 0-16,-10-1 0</inkml:trace>
  <inkml:trace contextRef="#ctx0" brushRef="#br0" timeOffset="99853.3626">2671 11777 0,'0'0'0,"0"0"16,0 0-16,0 0 0,0 0 0,19 3 15,-19-3-15,0 0 0,25 4 16,-25-4-16,26 1 15,-13 1-15,2 1 0,4 0 0,0-1 16,0 0-16,0-1 0,3 2 16,6 0-16,7 0 0,-3 0 15,4 1-15,4 0 0,-1-1 16,-3-2-16,12 1 0,2-1 16,-2 0-16,-4-1 0,13 2 15,1-2-15,-2 1 0,-4-1 0,14 0 16,2 0-16,-11 0 0,-4-1 15,12 1-15,4 1 16,-9-1-16,-3-1 0,3 1 0,6 1 16,-6-2-16,-5-1 0,33 1 15,-1 1-15,-13 0 0,-5 3 0,0-2 16,2 0-16,-9-2 16,-9 0-16,9-1 0,6-1 15,-9 6-15,-4 2 0,8-3 16,4-2-16,-7 0 0,-9 0 0,11 0 15,4 2-15,-2 0 0,-4 1 16,3-4-16,4-1 0,-8 0 16,-5 0-16,9 3 0,8 1 15,-5-2-15,-3 0 0,6 3 16,2 2-16,-12-2 0,-6-3 0,6-1 16,7-1-16,-6 0 0,-1 1 15,8 2-15,8 3 16,-14 0-16,-8-1 0,7-2 0,6-1 15,-5-1-15,-4-1 0,8 2 16,5 2-16,-9 0 0,-7 0 16,12-2-16,8-3 0,-10 2 15,-6 1-15,8-3 0,7-1 16,-8 1-16,-4 2 0,10 0 16,9 0-16,-12 3 0,-6 1 0,5-1 15,8-1-15,-9 1 16,-2 2-16,10-5 0,6-2 15,-7 0-15,-5 0 0,7 3 0,6 3 16,-9-2-16,-5-1 0,10-1 16,6 0-16,-13 0 0,-8 1 0,12 1 15,9 1-15,-14-1 16,-8 1-16,7-2 0,5-1 16,-7-1-16,-4 1 0,5 0 15,3-2-15,-10 1 0,-7 0 0,3-1 16,3-1-16,-9 2 0,-5 0 15,1-1-15,0 0 16,-4 1-16,-2 0 0,-13 1 0,-8-1 16,-6 2-16</inkml:trace>
  <inkml:trace contextRef="#ctx0" brushRef="#br0" timeOffset="102019.4296">11606 11836 0,'0'0'0,"0"0"0,0 0 16,23 6-16,-23-6 0,24 5 16,-2-1-16,1 0 0,1 0 0,8-1 15,6 2-15,13 0 16,0-1-16,22 0 0,8 2 16,9-2-16,-4 0 0,28 3 15,9-1-15,5 2 0,-12-3 0,65 3 16,-4-1-16,-26-2 0,-19 0 15,19 1-15,13 1 16,-21-3-16,-12 0 0,21-1 0,17 2 16,-20-1-16,-14-2 0,26-2 15,19-2-15,-21 4 0,-15 2 0,24 2 16,15 1-16,-26-2 16,-15 0-16,21-2 0,16-2 15,-22 3-15,-17 2 0,19-1 0,14-1 16,-20 0-16,-13 1 0,12 2 15,7 2-15,-19-6 0,-13-5 16,19 7-16,13 3 0,-23 2 16,-17-2-16,11-1 0,8-1 15,-20-3-15,-14-2 0,9-5 16,4-3-16,-22 1 0,-15 1 0,7-6 16,6-6-16,-16-2 15,-10-2-15,8-4 0,6-4 16,-13 2-16,-9 3 0,9-11 0,3-7 15,-4 11-15,-6 5 0,4-2 16,3-1-16,-11-1 0,-6 0 16,7 7-16,5 5 0,-7 0 15,-4 2-15,3-2 0,2-1 16,-7 3-16,-5 4 0,0-3 16,1-3-16,-13 1 0,-8 0 0,-5-1 15,-6-2-15,-5 0 0,-4 0 16,-5-3-16,-3-4 15,-8 2-15,-4 1 0,-16-7 0,-10-6 16,2 2-16,2 3 0,-17-3 16,-12 2-16,3 2 0,1 6 0,-13-8 15,-9-2-15,4 3 16,2 3-16,-17 0 0,-12 0 16,11 7-16,7 5 0,-16-3 15,-10-1-15,12 3 0,6 4 0,-18 5 16,-11 2-16,14-5 0,8-4 15,-17 1-15,-13 0 0,12 2 16,11 5-16,-17-5 0,-12-1 16,17 7-16,10 4 0,-17 2 15,-12 1-15,16-1 0,11-1 0,-22 1 16,-15 0-16,17 0 0,13 2 16,-18 3-16,-11-1 15,16 0-15,14 1 0,-19 1 16,-11 5-16,14-2 0,11 1 0,-24-1 15,-15 1-15,20 0 0,13-2 16,-15 3-16,-13 3 0,14-2 16,11-1-16,-18 1 0,-11 2 15,22-2-15,15 0 0,-22 0 16,-14 2-16,18-1 0,12 0 16,-11 1-16,-8 1 0,15-1 0,13-2 15,-15 3-15,-10 0 16,19-2-16,13-1 0,-12 4 0,-9 2 15,19-2-15,13-1 0,-15 4 16,-11 5-16,27-2 0,19-1 16,3 2-16,3 2 0,6 0 15,5-2-15,2 4 0,0 3 16,15 2-16,11 1 0,4 4 16,2 4-16,10-3 0,9-2 0,8 5 15,8 2-15,5 3 0,3 0 16,18 3-16,10 1 0,5-6 15,2-5-15,21 5 0,15 2 16,4-5-16,3-5 0,22-6 16,15-4-16,-4-1 0,-3-1 15,23 5-15,17 1 0,-12 7 16,-7 4-16,-44-12 0,-29-8 16,-20-8-16</inkml:trace>
  <inkml:trace contextRef="#ctx0" brushRef="#br0" timeOffset="120541.3014">11789 11821 0,'0'0'16,"0"0"-16,0 0 0,0 0 15,0 0-15,0 0 0,0 0 16,0 0-16,0 0 0,0 0 0,23-11 15,-23 11-15,0 0 0,29 2 16,-29-2-16,34 3 0,-17 0 0,6 0 16,6-1-16,1 1 15,0 0-15,17 0 0,7 0 16,0-1-16,1 1 0,20 0 16,20 0-16,-7-1 0,-6 0 0,24 0 15,6-1-15,4 0 0,-12 0 16,52 1-16,-8-2 0,-22 2 15,-14 1-15,15 0 0,9-2 16,-14 2-16,-12-2 0,14 2 16,12 2-16,-16-2 0,-10 1 15,17-2-15,13 1 0,-17-2 16,-13 1-16,17 2 0,10 0 16,-12 0-16,-10-1 0,15 1 15,10 0-15,-18-1 0,-12 0 0,19 1 16,12 0-16,-15 1 0,-11 1 15,12 0-15,7-2 0,-15-1 16,-11-3-16,13 3 0,10 3 16,-22-1-16,-13-2 0,15-1 15,10 0-15,-13-2 0,-9 0 0,10 1 16,5 2-16,-17-3 0,-12-1 16,10 1-16,7-1 15,-13 3-15,-12 1 0,7-1 0,4 0 16,-13-2-16,-9 0 0,4 2 15,5 1-15,-12 1 0,-8 1 16,7-1-16,4-1 0,-8 1 16,-8-1-16,1 1 0,0-1 15,-8-1-15,-4 0 0,-4 4 16,-5 4-16,-4-8 0,-4-4 0,-3 0 16,-3-1-16,-8 0 0,-5 1 15,-1 0-15,-2 2 0,3-1 16</inkml:trace>
  <inkml:trace contextRef="#ctx0" brushRef="#br0" timeOffset="129069.5212">20344 11860 0,'0'0'16,"0"0"-16,0 0 0,0 0 0,0 0 15,0 0-15,0 0 0,0 0 16,0 0-16,-31 2 15,31-2-15,-32 1 0,32-1 0,-40-1 16,17 1-16,-3-1 0,-4 1 16,-19-1-1,-8 1-15,-7-1 16,-5 0-16,-9 1 0,8-1 0,-14 1 16,2 0-16,-2-2 0,7 2 0,-10 0 15,3 0-15,10 2 0,6-4 16,-24 4-16,8 0 15,17 0-15,12 1 0,3-1 0,1 1 16,11 0-16,7 3 0,9-5 16,4-2-16,5 1 0,3 0 0,6 2 15,5 1-15,3-1 16,2-2-16,4 2 0,6 5 16,2-2-16,4-3 0,9 0 0,9 0 15,4-2-15,2 0 0,19 0 16,7 0-16,-5 1 0,-4 0 15,22-1-15,6 1 0,-9 2 16,-8 1-16,40 3 0,-7-1 16,-22-3-16,-14-1 0,-3 1 15,-1 0-15,-9-2 0,-5-1 0,-10-3 16,-6-1-16,-13 3 16,-8 1-16,-8-2 0,-5-1 15,-4-2-15,-3 1 0,-10-4 0,-9-2 16,5 8-16,-4 1 0,-8-2 15,-7-1-15,-2 1 0,-1 1 16,-17-3-16,-6 2 0,5 1 16,2 2-16,-13 1 0,-12 3 15,8-2-15,7-2 0,-47 5 16,2 6-16,15-2 0,11-1 0,-9-2 16,-6-2-16,10-1 0,9-1 15,-6 7-15,-3 5 16,9-3-16,7 0 0,24-4 0,17-3 15,11 0-15</inkml:trace>
  <inkml:trace contextRef="#ctx0" brushRef="#br0" timeOffset="135936.7616">11290 11876 0,'0'0'0,"0"0"16,0 0-16,0 0 0,0 0 0,0 0 16,22-8-16,-22 8 15,0 0-15,30-10 0,-13 5 0,0 1 16,1 0-16,4 0 0,4-2 15,4 1-15,2 1 0,14-3 16,6 1-16,-1 1 0,0 0 16,14 0-16,1 0 0,9-1 15,-6 0-15,11 0 16,-3-1-16,-4 1 0,-4 0 0,-3-1 16,-12 1-16,-11 2 0,-9 1 0,-12 3 15,-8 1 1,-5 1-16,-3-1 0,-1-1 15</inkml:trace>
  <inkml:trace contextRef="#ctx0" brushRef="#br0" timeOffset="153137.5347">8748 12905 0,'0'0'15,"0"0"-15,0 0 0,0 0 16,0 0-16,0 0 0,23-5 16,-23 5-16,0 0 0,24-2 0,-24 2 15,22-2-15,-22 2 0,22-5 16,-9 1-1,0 1-15,1 1 0,3 0 0,0 1 16,2-1-16,1 0 0,1 1 16,1 0-16,2 0 0,2 0 0,7-1 15,0 0-15,2 0 16,2-2-16,8 2 0,-2 0 16,0 1-16,1 0 0,1 0 0,1 0 15,8-1-15,-2 1 0,1 1 16,1-1-16,-2 0 0,-3 1 0,11 0 15,-1 0-15,-1-1 0,-2 0 16,0 1-16,2 1 16,-2-1-16,1 0 0,10 0 15,1 1-15,-6 0 0,-2 0 0,26-1 16,-8 0-16,-4 0 0,-3-2 16,0 1-16,3 0 0,-8 0 15,-3 1-15,7 0 16,5-1-16,11-2 0,8-2 15,-24 3-15,-17 5 0,13-2 16,9 1-16,-7-4 0,-4-2 16,11 0-16,7 0 0,-7 3 15,-6 1-15,6-2 0,4-1 16,-7-1-16,-6-1 0,10 3 16,8 2-16,-11 0 0,-8 0 0,14 1 15,10 0-15,-13-1 0,-9-2 16,16 1-16,10 0 0,-8-2 15,-8-1-15,10 0 0,8-1 16,-10 4-16,-6 0 0,11 1 16,7 0-16,-8-1 0,-6 0 0,13-2 15,8 0-15,-14 4 0,-10 2 16,21-3-16,14-3 16,-13 2-16,-10-1 0,10-1 0,6-1 15,-11 3-15,-8 2 0,18 0 16,12-1-16,-15 2 0,-12 1 0,13-5 15,9-1-15,-14 1 16,-7 1-16,14-3 0,9-1 16,-13 2-16,-9 1 0,9 1 15,7 2-15,-9-2 0,-7-2 0,9 4 16,9 1-16,-14 0 0,-9-1 16,9-1-16,8-1 0,-16 2 15,-9 2-15,8 1 16,8 1-16,-14 0 0,-12 1 0,4-4 15,1-3-15,-8 1 0,-8 2 16,-2-1-16,-2 0 0,-14-3 0,-9-3 16,-10 2-16,-6 2 15,-9-1-15,-3 0 0,-2 1 16,-1 0-16,-2 1 0</inkml:trace>
  <inkml:trace contextRef="#ctx0" brushRef="#br0" timeOffset="154053.4195">11263 13205 0,'0'0'16,"0"0"-16,0 0 0,0 0 0,0 0 16,-20-4-16,20 4 0,0 0 15,-26-4-15,26 4 0,-33-2 16,12 1-16,-1 1 0,-6-1 15,-6-1-15,-2 1 0,1-3 0,-15 0 16,-4-2-16,-11 0 16,1-1-16,-16-3 0,-1-3 15,5 2-15,5-1 0,-14-4 16,0-3-16,10 4 0,9 3 0,-11-5 16,1-1-16,-2-2 0,8 0 15,-19-8-15,8-1 0,19 3 16,14 1-16,-1-9 0,1-7 15,7 3-15,9 4 0,3-6 16,3-4-16,3 4 0,3 3 0,7-13 16,5-7-16,6 5 0,4 3 15,9-6-15,7-4 16,3 7-16,0 3 0,5-1 16,4-2-16,5 3 0,5 6 0,7-3 15,6-1-15,0 10 0,2 4 16,17 5-16,12 2 0,2 6 15,2 4-15,18 11 0,12 7 16,-9 5-16,-5 6 0,19 11 16,11 8-16,-14 2 0,-9 0 0,6 10 15,4 9-15,-11-7 16,-7-4-16,-4 9 0,0 6 0,-14-4 16,-10-2-16,-5-3 0,-2-2 15,-20-4-15,-11-2 0,-9 6 16,-5 4-16,-8-6 0,-8-5 15,-7 6-15,-5 5 0,-7 3 16,-5 3-16,-10-3 0,-9-2 16,-3-7-16,-4-4 0,-15-2 15,-9 1-15,4-8 0,4-4 0,-21-6 16,-13-4-16,-6-8 16,-4-6-16,-11-16 0,-8-10 15,2-5-15,2-4 0,36 11 0,26 6 16,18 5-16</inkml:trace>
  <inkml:trace contextRef="#ctx0" brushRef="#br0" timeOffset="170322.3855">12481 13002 0,'0'0'0,"0"0"16,0 0-16,0 0 0,0 0 0,0 0 15,0 0-15,0 0 0,0 0 16,0 0-16,0 0 0,0 0 15,5 35-15,-7-14 16,-1 4-16,-1 2 0,-1 0 0,-3 9 16,1 0-16,-1-1 0,0-1 0,1 3 15,2-7 1,2-6-16,2-4 0,1-5 0,1-4 16,1-5-16,1-5 0,1-5 15,-1-6 1,-1 2-16,0 1 0,-1 1 0</inkml:trace>
  <inkml:trace contextRef="#ctx0" brushRef="#br0" timeOffset="170707.5888">12474 13088 0,'0'0'0,"0"0"0,0 0 16,0 0-16,0 0 0,23-13 0,-23 13 16,28-5-16,-28 5 0,34-4 15,-13 3-15,1 1 16,1 1-16,0 1 0,1 1 0,5 1 15,2-1-15,-1 2 16,-1 3-16,-4 1 0,-3 0 0,-3 1 16,-3 0-16,-3 1 0,-4 2 15,-6 3 1,-8 4-16,-7 0 0,-6 1 16,1-2-16,-1-1 0,-9 1 0,-5-4 15,3-2-15,3-4 0,-9 1 16,0-3-16,2-2 0,3-3 0,3 0 15,1 0-15,6 1 16,5 1-16,3-2 0,2-2 16,3 0-16,2 0 0,5 0 15,2 1-15,4 0 0,0 1 0,7-1 16,8 0-16,0 1 0,0 1 16,11-1-16,6 0 15,-4-1-15,-2 0 0,3-1 0,3 1 16,-3-2-16,-3 0 0,3-4 15,-2-3-15,-7 2 0,-7 2 0,-3-1 16</inkml:trace>
  <inkml:trace contextRef="#ctx0" brushRef="#br0" timeOffset="170937.6317">13035 13004 0,'0'0'0,"0"0"0,0 0 16,0 0-16,2 27 0,-2-27 15,-5 34-15,1-12 0,-1 3 16,1 2-16,1 2 0,-1-3 0,1-2 16,0 4-16,2-2 0,1-2 15,1-4-15,1-4 0,0-2 16,0-3-16,-1-1 0,1-2 15</inkml:trace>
  <inkml:trace contextRef="#ctx0" brushRef="#br0" timeOffset="171254.4434">13119 13039 0,'0'0'0,"0"0"0,0 0 15,0 0-15,25-3 0,-25 3 16,28-2-16,-28 2 0,34 4 15,-13-2-15,2 1 0,1 0 16,-1 0-16,1 2 0,1 2 16,6 2-16,-2 0 0,-3-1 15,0 1-15,-4 1 0,-4 1 0,-1 1 16,-3 3 0,-3 0-16,-2 2 0,-3 1 0,-3 3 15,-3-3-15,-2-1 0,-6 5 16,-3 0-16,0-2 15,-1-1-15,-1 2 0,1-3 0,-2-3 16,1-1-16,0-3 0,0-3 16,-5 4-16,-3 2 15,5-3-15,1-2 0,4-1 16</inkml:trace>
  <inkml:trace contextRef="#ctx0" brushRef="#br0" timeOffset="171437.2153">13066 13210 0,'0'0'0,"0"0"16,0 0-16,0 0 0,0 0 0,33 5 16,-33-5-16,33 3 15,-14-2-15,1 1 0,1-1 0,2 1 16,3 1-16,-1 0 16,0-2-16,3 3 0,-5 1 0,-2 1 15,-3-1-15,-4-1 0,-3 0 16,-1-2-16,-1 1 0,-3-2 15</inkml:trace>
  <inkml:trace contextRef="#ctx0" brushRef="#br0" timeOffset="171654.2571">13006 13377 0,'0'0'0,"0"0"0,0 0 15,0 0-15,25 5 0,-25-5 16,34 4-16,-12 0 15,3 2-15,0-1 0,1 1 0,10 1 16,0 1-16,0-1 16,0-2-16,-3 1 0,-2-1 0,3 1 15,-3 0-15,-6-2 0,-5-2 16,-6-2-16,-4-1 0,-2 0 16,-2 1-16,0-1 0</inkml:trace>
  <inkml:trace contextRef="#ctx0" brushRef="#br0" timeOffset="171939.0991">13258 13094 0,'0'0'0,"0"0"0,0 0 16,0 0-16,0 0 0,0 0 15,0 0-15,3 31 0,-3-31 16,-3 34-16,0-9 0,-3 2 15,0 3-15,-2 2 0,0 4 16,-2 9-16,0 1 0,-2 9 0,1 1 16,0-5-16,2-2 0,0 5 15,1-3-15,0-5 0,1-6 16,2-3-16,1-3 0,0-5 16,2-4-16,0-3 0,1-3 15,0-5-15,0-4 0,-1-6 16,2-4-16,0-3 0,0 3 0,0 0 15</inkml:trace>
  <inkml:trace contextRef="#ctx0" brushRef="#br0" timeOffset="196271.6859">14389 13094 0,'0'0'0,"0"0"0,0 0 15,0 0-15,0 0 0,0 0 16,6 24-16,-6-24 15,2 25-15,-2-25 0,2 33 16,-1-15-16,0-1 0,1 0 0,-1 1 16,-1-2-16,0 1 0,0 4 15,-1-2-15,-2-1 16,0-3-16,0-2 0,0-3 0,1 0 16</inkml:trace>
  <inkml:trace contextRef="#ctx0" brushRef="#br0" timeOffset="196588.5701">14422 13119 0,'0'0'16,"0"0"-16,0 0 0,0 0 0,30-4 16,-30 4-16,30-1 15,-11 1-15,3 0 16,0 1-16,-1 1 0,6 2 15,2 1-15,-2 2 0,-1-1 0,-1 1 16,1 2-16,-4-1 0,-3 0 16,-1 1-1,-2 2-15,-5 2 0,-4 1 16,-1-1-16,-4-3 0,-5 2 0,-5 1 16,-1-1-16,-1-1 0,-2 1 15,-1 2-15,0-3 0,-1 0 0,-5-1 16,-4-1-16,8-3 15,3-2-15,1 1 0</inkml:trace>
  <inkml:trace contextRef="#ctx0" brushRef="#br0" timeOffset="196738.1327">14398 13408 0,'0'0'0,"0"0"0,0 0 16,0 0-16,0 0 0,0 0 0,0 0 15,27 1-15,-27-1 0,33 1 16,-33-1-16,44 1 15,-19-1-15,0 1 0,2 0 0,4 1 16,-3 1-16,-3-1 16,-5 0-16,-4-1 15</inkml:trace>
  <inkml:trace contextRef="#ctx0" brushRef="#br0" timeOffset="196991.0374">14056 13547 0,'0'0'0,"0"0"0,0 0 16,0 0-16,0 0 0,8 26 0,-8-26 15,2 27-15,-1-8 0,-1 1 16,0-1-16,0-1 0,0-2 0,1-1 16,1-4-16,-1-2 0,0 1 15,-1-3-15</inkml:trace>
  <inkml:trace contextRef="#ctx0" brushRef="#br0" timeOffset="197295.171">14091 13569 0,'0'0'0,"0"0"0,0 0 15,0 0-15,34-2 0,-34 2 0,29 1 16,-29-1-16,31 1 0,-13 0 16,2 0-16,-1 0 0,-1 0 15,0 1-15,0 0 0,0 0 16,-1 1-16,-3 1 0,-1 1 15,-2 1-15,-2 1 0,-3 0 16,-2 0-16,-1 2 0,0 1 0,-3 2 16,-1 2-16,-3 0 0,0 1 15,-4 1-15,-1-2 16,-2 1-16,-1-2 0,0 1 0,-1-3 16,2-1-16,0-1 0,2-2 15,1 0-15,2-2 0</inkml:trace>
  <inkml:trace contextRef="#ctx0" brushRef="#br0" timeOffset="197438.4273">14127 13797 0,'0'0'0,"0"0"0,0 0 15,0 0-15,0 0 0,0 0 0,0 0 16,0 0-16,34 1 0,-34-1 16,28 0-16,-28 0 0,34-1 15,-14 1-15,2-1 0,-1-1 16,-2-2-16,-1 0 0,-2 1 0,-3 1 15</inkml:trace>
  <inkml:trace contextRef="#ctx0" brushRef="#br0" timeOffset="197655.2906">14599 13584 0,'0'0'0,"0"0"15,0 0-15,0 0 0,-4 22 0,4-22 16,-3 31-16,1-13 16,1 0-16,-1 2 15,-1 2-15,2-1 0,0-2 0,0 3 16,0-4-16,1-3 0,0-3 0,0-1 16,0-3-1,0 0-15</inkml:trace>
  <inkml:trace contextRef="#ctx0" brushRef="#br0" timeOffset="197954.8705">14627 13576 0,'0'0'16,"0"0"-16,0 0 0,28-3 16,-28 3-16,24-2 0,-11 0 15,1 2-15,0-1 0,3 1 16,1 1-16,0-1 0,-2 2 0,0 0 15,-2 1-15,3 1 16,-2-1-16,0 1 0,-3 2 16,-4-2-16,-1 0 0,0 3 0,-2 1 15,0 1-15,-2 0 0,-2 3 16,-1 1-16,-1 1 0,-1 0 16,-3 6-16,1-1 0,-2 2 15,1 1-15,-2-3 0,0-1 16,-1-2-16,0-1 0,2-3 15,0-3-15,1-1 0,0-1 0,2-1 16</inkml:trace>
  <inkml:trace contextRef="#ctx0" brushRef="#br0" timeOffset="198122.2991">14619 13839 0,'0'0'0,"0"0"16,0 0-16,0 0 0,0 0 0,32 8 15,-32-8-15,25 7 0,-25-7 16,31 5-16,-10-3 0,1-2 16,0 1-16,-2-1 0,-3 0 15,-1 0-15</inkml:trace>
  <inkml:trace contextRef="#ctx0" brushRef="#br0" timeOffset="198473.7623">15224 13119 0,'0'0'0,"0"0"16,0 0-16,0 0 0,36 0 0,-36 0 15,40 2-15,-15-1 0,4 2 16,6 0-16,5 1 16,13 0-16,1 1 0,13 1 0,0 1 15,-5 0-15,-5-2 0,2 3 16,-8 0-16,-2-1 0,-8-2 0,-13-2 15,-11-4 1,-11-1-16,-7 0 0,1 2 16,-3-3-16,3 3 0</inkml:trace>
  <inkml:trace contextRef="#ctx0" brushRef="#br0" timeOffset="198722.2123">15539 13014 0,'0'0'15,"0"0"-15,0 0 0,0 0 16,0 0-16,9 25 0,-9-25 0,3 26 16,-3-26-16,1 30 15,-1-13-15,0 0 0,0 0 0,0-1 16,0-1-16,0-1 0,0-1 15,1-1-15,2-2 0,-1-2 0,-1 0 16,0-2-16</inkml:trace>
  <inkml:trace contextRef="#ctx0" brushRef="#br0" timeOffset="198905.0804">15832 13004 0,'0'0'16,"0"0"-16,0 0 0,0 0 0,4 23 16,-4-23-16,-1 28 15,1-28-15,-11 33 0,2-13 16,-3 5 0,2-5-16,1-1 0,1-2 0</inkml:trace>
  <inkml:trace contextRef="#ctx0" brushRef="#br0" timeOffset="199322.1436">15677 13379 0,'0'0'16,"0"0"-16,0 0 0,0 0 0,0 0 16,-17 21-16,17-21 0,-24 21 15,24-21-15,-33 17 16,11-9-16,-1 1 0,0 0 0,1-1 15,2 0-15,-3-1 0,3-1 16,3-1-16,4-1 0,2 1 16,1-2-16,5-1 0,5-2 15,0 0-15,6-3 0,5 2 16,5 0-16,0 0 0,2-1 0,11-1 16,5 0-1,-2-1-15,-3 2 0,5 1 0,-2 1 16,-4 2-16,0 1 0,-5-2 15,-3 0-15,-5 2 0,-3 1 0,-4 1 16,-2 1-16,-6 1 0,-5 2 16,-4 2-16,-3 2 15,-3 0-15,-3 1 0,-9 5 16,-5 3-16,-3 1 0,-1 2 0,-3-3 16,0-1-16,-8 1 0,3-4 15,2 0-15,2 0 0,3-2 16,5-4-16,7-2 0,6-3 15,4-1-15</inkml:trace>
  <inkml:trace contextRef="#ctx0" brushRef="#br0" timeOffset="199505.1999">15303 13559 0,'0'0'0,"0"0"0,0 0 0,0 0 15,31 6-15,-31-6 0,27 10 16,-12-5-16,2 1 0,0 1 16,2 0-16,-1 1 0,-2 0 0,1 1 15,-2 0-15,3 0 0,-4-1 16,-2-2-16</inkml:trace>
  <inkml:trace contextRef="#ctx0" brushRef="#br0" timeOffset="199772.3785">15482 13809 0,'0'0'0,"0"0"0,0 0 16,0 0-16,0 0 0,0 0 0,9 21 15,-9-21-15,0 0 0,6 31 16,-6-31-16,2 26 0,0-11 16,-1 1-16,0-1 0,0 0 15,0-2-15,0-1 0,0-2 16,0 0-16,-1-2 0,0-1 16</inkml:trace>
  <inkml:trace contextRef="#ctx0" brushRef="#br0" timeOffset="200056.3035">15588 13833 0,'0'0'0,"0"0"0,0 0 16,25 0-16,-25 0 0,0 0 0,31 0 15,-31 0-15,20-1 0,-10 2 16,0 0-16,0 0 0,-2-2 15,2 2-15,1 0 0,-2 0 16,-2 2-16,-1 0 0,1 0 16,0 1-16,-1 1 0,-1 2 15,-3 0-15,-2 2 0,-2 0 0,-2 1 16,0 0-16,-2 2 16,0 1-16,-2-1 0,-1 2 0,-1-2 15,0-1-15,-1 1 16,1-3-16,3 0 0</inkml:trace>
  <inkml:trace contextRef="#ctx0" brushRef="#br0" timeOffset="200174.7605">15512 14017 0,'0'0'0,"0"0"0,0 0 16,0 0-16,0 0 0,26 5 0,-26-5 16,35 6-16,-14-2 0,-2-2 15,-2 0 1,-3 1-16</inkml:trace>
  <inkml:trace contextRef="#ctx0" brushRef="#br0" timeOffset="201122.3962">9525 13371 0,'0'0'0,"0"0"0,0 0 16,0 0-16,0 0 0,0 0 0,0 0 15,9-21-15,-9 21 0,0 0 16,0 0-16,-9-22 0,9 22 0,0 0 16,-24-24-16,13 17 15,-1 0-15,-1 1 0,-1 1 16,-2 2-16,-2 0 0,-2 3 16,-1 0-16,2 3 0,0 2 0,-5 2 15,-1 1-15,3 1 0,3 1 16,4 1-16,3 3 15,4-1-15,4 0 0,5 3 16,4 0-16,4 1 0,2 1 0,7 2 16,5 3-16,5 4 0,-2-2 0,3 1 15,3-2-15,-4-2 0,-2-4 16,-2 6 0,-4 1-16,-6-3 0,-3-3 0,-4-4 0,-5 0 15,-5-3-15,-6-3 16,-5-3-16,-7-3 0,-1 0 15,0-2-15,-4-1 0,-1-1 16,0-4-16,3-2 0,1-5 0,4-4 16,7 6-16,2 1 0,2 2 15</inkml:trace>
  <inkml:trace contextRef="#ctx0" brushRef="#br0" timeOffset="201555.444">10162 13602 0,'0'0'15,"0"0"-15,0 0 0,0 0 16,0 0-16,-7-22 0,7 22 16,-20-19-16,20 19 0,-31-17 0,9 11 15,-1 0 1,-1 1-16,-3 5 0,-2 1 0,-7 4 15,2 3-15,2 3 0,2 5 16,0 2-16,6 1 0,6 3 0,6 5 16,6-4-16,2-2 0,13-3 15,10-2-15,3-5 0,3-2 16,6-3-16,6-3 0,2-3 0,-2-3 16,-1-5-16,0-5 0,-4 0 15,-3-1-15,-6-2 16,-3-2-16,-4 1 0,-4 4 0,-2 1 15,-4 2-15,-1 1 0,-2 2 16,-1 2-16,-1 2 0,-1 3 16,-1 4-16,-2 3 0,-2 3 15,2 1-15,1 4 0,1 5 16,2 3-16,2-5 16,2-1-16,5 1 0,4-4 0,4-2 15,1-2-15,-3-2 0,-3-2 16,-2-1-16</inkml:trace>
  <inkml:trace contextRef="#ctx0" brushRef="#br0" timeOffset="201887.9944">10563 13502 0,'0'0'15,"0"0"-15,0 0 0,0 0 16,-5 25-16,5-25 0,-7 32 15,1-9-15,-1 1 0,2 2 16,2-1-16,0-1 0,2-2 16,1 4-16,1-4 0,3-2 0,0-3 15,5-4-15,4-2 16,1-5-16,2-2 0,-1-5 0,1-4 16,0-4-16,1-2 0,3-7 15,3-6-15,4-6 0,0 0 0,-2 1 16,-1-1-16,-1 2 15,-3 3-15,3-2 0,-4 6 16,-3 5-16,-4 3 0,-2 4 16,-2-1-16,-4 4 0,-2 1 0,0 3 15,-2 2-15,0 0 0,0 0 16,0 0-16</inkml:trace>
  <inkml:trace contextRef="#ctx0" brushRef="#br0" timeOffset="202255.0224">11143 13629 0,'0'0'0,"0"0"16,0 0-16,0 0 0,0 0 0,0 0 16,-28 18-16,28-18 15,-24 25-15,12-11 0,1 0 0,2 2 16,1 0-16,4 0 0,1 0 15,6-2-15,2-1 0,6-2 16,5 0-16,5-1 0,1-3 16,2-3-16,2-3 0,0-3 15,-3-2-15,2-2 0,-2-1 16,-2-3-16,-2-3 0,-4-7 16,-4-2-16,-2 0 0,-3 1 0,-5-1 15,-4 2-15,-3 2 0,-2 2 16,-6 1-16,-5 3 0,-2 3 15,-1 2-15,1 4 0,0 2 16,2 2-16,1 1 0,2 4 16,2 1-16,6 0 0,6 0 0,0-1 15,0-2-15,1 0 0</inkml:trace>
  <inkml:trace contextRef="#ctx0" brushRef="#br0" timeOffset="202571.962">11617 13603 0,'0'0'0,"0"0"0,0 0 16,-9 25-16,3-11 0,-1 3 16,-3 4-16,-3 6 0,2 0 0,3-2 15,0-1-15,1-2 0,2-2 16,-1-1-16,2-2 0,1-6 15,0-3-15,3-6 0,0-2 16,3-7-16,-1-3 0,3-3 16,3-2-16,3-7 0,3-4 15,2 1-15,0-2 0,4 0 16,1 4-16,2 4 0,3 3 16,-1 3-16,0 4 0,1 6 0,0 5 15,3 6-15,2 6 0,3 8 16,-1 5-16,-8-6 0,-5-5 15,-4-3-15</inkml:trace>
  <inkml:trace contextRef="#ctx0" brushRef="#br0" timeOffset="230074.6838">10438 14143 0,'0'0'0,"0"0"16,0 0-16,0 0 0,-26-10 0,26 10 16,-22-2-16,7 1 0,0-2 15,-4 1-15,-3 1 16,0 0-16,0 1 0,-11-1 0,-2-2 16,-1 0-16,1 1 0,-12-2 15,-4 0-15,-2 0 0,-1 0 16,-13-1-16,-2-1 0,3-4 15,2-1-15,-9-3 0,3-1 16,4 1-16,4 1 0,-11-4 16,2-1-16,7-3 0,5-1 0,3-3 15,2-1-15,8 2 0,7 2 16,-16-19-16,4-2 16,15 4-16,11 4 0,10-3 0,10-5 15,0 4-15,3 3 0,5-4 16,5-1-16,3 16 0,3-1 15,12-5-15,6-4 0,1 1 16,0-1-16,28-13 0,2 6 16,-15 15-16,4 1 0,29-9 15,4 3-15,-10 3 0,-4 1 0,10 4 16,7 2-16,-8 7 0,-6 5 16,12 3-16,10 1 0,-9 3 15,-7 1-15,10 3 0,3 1 16,1 4-16,0 4 15,9 5-15,10 3 0,-23-2 0,-15 1 16,1-2-16,1-1 0,2 3 16,0 3-16,-2 6 0,0 1 15,-2-2-15,-2-2 0,0 1 16,1 1-16,-3 2 0,0 1 0,-2-1 16,0 0-16,-13-1 0,-9 1 15,2 1-15,0 2 0,-4-1 16,-4-1-16,-1 0 0,-2-2 15,-9 3-15,-5 1 0,-1-3 16,-1-3-16,-4 4 0,-1 1 0,-5 3 16,-3 4-16,-6-5 0,-2-2 15,-4 0-15,-2 0 0,-3-7 16,-2-4-16,-8 10 0,-5 6 16,10-14-16,0 2 0,-7 1 15,-4 0-15,-4-3 0,-2-4 16,0 4-16,1-2 0,-5 1 15,-4-1-15,-1-3 0,0-3 16,-3-2-16,-1-1 0,-1-2 16,-3-1-16,0 1 0,-1 0 0,-6-2 15,-5 0-15,1-5 0,0-1 16,-2 1-16,-3 1 0,-1 1 16,-2 2-16,-31-5 0,6-6 15,2 1-15,1 2 0,-3-1 16,-1 0-16,-2-1 0,2-2 15,28 3-15,20 1 0,14 1 16</inkml:trace>
  <inkml:trace contextRef="#ctx0" brushRef="#br0" timeOffset="233272.7119">17701 11997 0,'0'0'15,"0"0"-15,0 0 0,4-21 16,-5 16-16,-1-4 16,-1 0-16,-2-1 0,0-1 0,-3 1 15,-2 0-15,-2 1 0,-1-1 0,-6-1 16,-2 1-16,0 0 16,-1 2-16,-4-2 0,-4-2 15,2 1-15,2 3 0,-9-5 0,-3-2 16,1 2-16,0 2 0,-2-2 15,-4-1-15,0 1 0,-1 2 16,-15-3-16,-4 1 0,6-1 16,3 2-16,-18-4 15,-5 0-15,9 4 0,6 2 0,-11 2 16,1 3-16,1-2 0,0 2 0,-33-5 16,4 2-16,11 1 15,7 2-15,-1-1 0,-1-3 0,2 4 16,2 5-16,-5-5 0,-3-3 15,4 3-15,5 1 0,-6 3 16,-2 3-16,2-2 0,1-1 0,-14 0 16,-10-1-1,1 4-15,2 2 0,5-2 0,4-3 16,7 4-16,4 3 0,0 2 16,0 2-16,1 0 0,2 0 15,-3 0-15,-1 1 0,2-3 16,1 2-16,-2 1 0,-1 3 15,4-3-15,2 0 0,-2 2 16,-2 1-16,5-1 0,3 1 16,3 3-16,-1 2 0,4-1 0,3 0 15,4 4-15,3 1 0,5 2 16,6 0-16,-7-2 16,-4-1-16,8 2 0,7 1 0,1-1 15,0-1-15,6 0 16,5 1-16,-4-1 0,-4 0 0,8 4 15,5 1-15,5-3 0,3-3 16,2 1-16,-1 0 0,5-1 16,2 0-16,5-2 0,5-2 15,5 0-15,3 0 0,0-11 0,3 0 16,2 6-16,2 8 0,4 1 16,1 1-16,2-3 0,2 0 15,5-1-15,3-2 0,2 0 16,2 0-16,3 1 0,4-2 15,2-1-15,2-2 0,-1-2 16,0 1-16,5 0 0,3-1 16,5 0-16,-2-1 0,3 1 15,0 2-15,0-1 0,2-1 0,6-1 16,6 0-16,-7-3 16,-5-2-16,35 3 0,-3 0 0,-7 1 15,-5 0-15,-1-2 0,0-2 16,-3 3-16,0 2 0,7-3 15,4-2-15,15-2 16,11-4-16,-26 3 0,-17 2 0,9 2 16,5 0-16,-9-2 15,-5-3-15,15-1 0,11-1 16,-16 1-16,-11 0 0,11 4 16,9 1-16,-12 0 0,-7 0 0,13-3 15,9 0-15,-11 2 0,-10 1 16,15-1-16,9-1 15,-10-3-15,-6-2 0,3 1 0,2-1 16,-8 1-16,-6 1 0,8 0 16,4 1-16,-9 0 0,-8-2 0,8-1 15,5-3-15,-6 0 0,-4-1 16,6 2-16,3 2 16,-1 0-16,-1 1 0,5-4 15,1-3-15,-15 3 0,-9 2 0,-1-3 16,2-2-16,0 0 0,-1 0 15,6-2-15,5-2 16,-8 1-16,-6 1 0,-4 0 0,-1 0 16,0-1-16,1 2 0,2-2 15,3-1-15,-7 3 16,-5 4-16,-1-8 0,0-1 0,-3 5 16,-3 6-16,-3 2 0,-2-2 15,0-4-15,0-3 0,-2-1 16,-3 0-16,-5-2 0,-3-3 0,1 1 15,5-4-15,-13 8 16,0-1-16,-3-2 0,0-3 16,-1-1-16,-2-1 0,-2-1 15,-3-2-15,-4-1 0,0-1 0,-5-3 16,-2-1-16,-2 0 0,-3 3 16,-1-3-16,-3 0 0,0 0 15,-1-1-15,-4 0 0,-5 0 16,0 2-16,-1 2 0,-4-1 15,-5-2-15,1 2 0,0 2 0,-5 1 16,-5 1-16,-3-2 0,-4-1 16,-14 0-1,-3 5-15,-13-2 0,-9-1 16,27 6-16,19 4 0,14 5 0</inkml:trace>
  <inkml:trace contextRef="#ctx0" brushRef="#br0" timeOffset="253473.695">15021 12486 0,'0'0'0,"0"0"15,0 0-15,0 0 0,0 0 0,0 0 16,0 0-16,3-19 0,-3 19 16,0 0-16,0 0 15,0 0-15,0 0 0,0 0 16,0 0-16,0 0 15,0 0-15,0 0 0,22 2 16,-22-2-16,0 0 0,0 0 0,10 24 16,-10-24-16,0 0 0,6 18 15,-6-18-15,0 0 0,2 18 16,-2-18-16,0 0 0,3 24 16,-3-24-16,3 22 15,-2-10-15,0-1 0,-1 0 0,1 2 16,0-1-16,-1 1 15,0-1-15,0-2 0,0 0 0,0-2 16</inkml:trace>
  <inkml:trace contextRef="#ctx0" brushRef="#br0" timeOffset="254174.8115">13612 12508 0,'0'0'0,"0"0"16,0 0-16,0 0 0,0 0 15,0 0-15,0 0 16,6 23-16,-6-23 0,0 0 16,5 24-16,-5-24 15,9 23-15,-5-11 0,1-1 0,-1 0 16,1 0-16,-2-1 0,0 1 0,0 0 16,1-2-16,-1 0 15,0-2-15,1 0 0,-1-1 16,-1-1-16</inkml:trace>
  <inkml:trace contextRef="#ctx0" brushRef="#br0" timeOffset="259308.6546">13870 11602 0,'0'0'0,"0"0"15,0 0-15,0 0 0,-24-4 0,24 4 16,-23-6-16,23 6 0,-28-7 16,9 4-16,-3 1 15,-1 1-15,0 1 0,-12 0 0,-5 2 16,1 2-16,2 1 0,-14 2 16,-3 1-16,0-1 0,0 0 0,-15 5 15,-3 4-15,8-1 16,7 1-16,-14 4 0,-2 2 15,7 1-15,6-1 0,-12 8 16,1 4-16,12-4 0,7-2 0,-26 17 16,4 1-16,18-7 0,12-3 15,0 1-15,1 2 0,9-4 16,8-6-16,5 5 0,5 4 16,2-6-16,2-4 0,6 0 15,3 1-15,4-1 0,3-3 0,6 6 16,5 5-16,-6-20 15,0 0-15,6 3 0,5 1 16,3-1-16,1-2 0,5 2 16,2 1-16,0-4 0,-1-1 0,7 0 15,7 0-15,-2 0 0,-1-2 16,4 1-16,4 0 0,-3-3 16,-1-1-16,8 2 0,7 1 15,-9-5-15,-4-2 0,31 1 16,2-1-16,-6-1 0,-4 0 0,4-2 15,2 0-15,-13-2 16,-8 1-16,13 3 0,10 2 16,-8-3-16,-6-1 0,10-3 0,6-1 15,-5-1-15,-4 0 0,6 0 16,4 1-16,-6 2 0,-4 2 16,7 0-16,5 0 0,-8-1 15,-5 0-15,11-1 0,5 1 16,-9 0-16,-7 0 0,12 3 15,7-1-15,-9-2 0,-7-1 0,11 0 16,8 1-16,-8 2 0,-6 0 16,8 0-16,5 1 15,-7-3-15,-5 0 0,9 2 0,5 2 16,-9-5-16,-8-1 0,7-1 16,4-1-16,-9-1 0,-6-1 15,12 0-15,7-2 0,-15 0 16,-11 0-16,9-1 0,7 0 15,-10 1-15,-4 2 0,9-1 16,6-3-16,-12-3 0,-11-2 0,9 2 16,2 0-16,-8-1 0,-7 0 15,5-3-15,3-1 16,-9 3-16,-5 1 0,3-1 0,2 1 16,-6-1-16,-1-2 0,-4 2 15,-3 3-15,-5-4 0,-6-1 0,1-1 16,-1 0-16,-8-1 15,-6 1-15,-3-4 0,-3-1 16,-4 2-16,-3 4 0,-6-8 0,-2-4 16,-1 3-16,1 5 0,-4 2 15,-5-5-15,0 2 0,-2 0 16,-4-1-16,-3 0 0,2 1 16,3 2-16,-9-3 0,-6-1 15,6 4-15,2 1 0,-9-7 16,-3-1-16,6 7 0,-1 2 0,-13-3 15,-4 0-15,3 2 0,6 1 16,-8-3-16,-4 0 16,5 1-16,2 1 0,-32-11 0,-1 3 15,32 9-15,1-1 0,-39-6 16,0 1-16,14 7 0,8 2 16,-18-1-16,-10-2 0,13-1 15,9-2-15,-12 5 0,-11 4 16,11 3-16,7 1 0,-12-2 15,-9-1-15,14-1 0,11-2 0,-16 0 16,-10 1-16,9 3 0,6 3 16,-8 0-16,-6 1 15,9 3-15,6 1 0,-8-3 0,-5-4 16,9 3-16,7-1 0,-9 2 16,-5 2-16,8 0 0,7 2 0,-9-1 15,-7 1-15,11 1 16,7 0-16,-8 2 0,-5 1 15,11-3-15,8-1 0,-8 2 16,-4 0-16,9 5 0,6 3 0,-5 0 16,-2 2-16,11-5 0,9 0 15,-5 0-15,-4-1 16,7 2-16,4 1 0,1 0 0,-2 2 16,5 1-16,3 2 0,-9 3 15,-4 2-15,10-6 0,5-3 0,13-3 16,9-3-16,6-1 0</inkml:trace>
  <inkml:trace contextRef="#ctx0" brushRef="#br0" timeOffset="265923.7141">20831 12611 0,'0'0'0,"0"0"15,0 0-15,0 0 0,0 0 16,0 0-16,0 0 0,0 0 16,0 0-16,-23 23 0,10-4 15,-3 2-15,-1 5 0,-9 11 16,-1 5-16,2 0 0,3-1 15,0 9-15,6-3 0,4-8 16,4-5-16,7-2 0,6-5 16,9-6-16,5-4 0,5-6 15,1-3-15,4-5 0,1-3 0,0-4 16,0-5-16,-6-6 0,-3-3 16,-4 2-16,-4 5 15,-3 1-15</inkml:trace>
  <inkml:trace contextRef="#ctx0" brushRef="#br0" timeOffset="266075.2502">20405 12895 0,'0'0'0,"0"0"0,27 3 16,-7 0-16,3-1 0,13-1 0,6 0 15,3 2-15,4 0 0,10 2 16,0 1-16,-4-2 0,-12 0 15,-10-1 1</inkml:trace>
  <inkml:trace contextRef="#ctx0" brushRef="#br0" timeOffset="266373.6957">20926 12982 0,'0'0'15,"0"0"-15,-10 9 0,4-1 16,1 2-16,-2 6 0,1 4 15,0 4-15,4 1 0,5-3 16,6-1-16,11-4 16,9-2-16,1-5 0,3-3 0,9-4 15,0-5-15,-3-1 0,-3-2 0,4-8 16,-5-5-16,-7-1 16,-7-1-16,-8-3 0,-6-4 15,-6 1-15,-5 1 0,-10 1 16,-9 3-16,-2 6 0,-2 4 0,-3 2 15,-3 3-15,5 3 16,3 5-16,1 3 0,3 3 16,9 1-16,4 3 0,2-3 0,0-2 15,3 0-15</inkml:trace>
  <inkml:trace contextRef="#ctx0" brushRef="#br0" timeOffset="266707.2344">21657 13071 0,'0'0'0,"0"0"16,0 0-16,0 0 0,0 0 0,0 0 15,18-16-15,-18 16 0,0 0 16,26-25-16,-12 12 0,3-1 16,0 0-16,2-2 0,1-1 15,1 1-15,1 0 0,5-4 16,0-1-16,-4 4 0,-2 2 0,-1 7 15,-1 4-15,-3 3 16,-2 3-16,0 8 0,-2 7 0,-2 3 16,-1 4-16,4 9 0,2 3 15,2-3-15,2-2 0,8 2 16,4-5-16,2-6 0,2-4 16,6-7-16,4-3 15,-4-6-15,-3-3 0,7-6 0,0-4 16,-3-7-16,-1-4 0,-12 6 15,-5 4-15,-8 2 0</inkml:trace>
  <inkml:trace contextRef="#ctx0" brushRef="#br0" timeOffset="267365.4751">24783 11962 0,'0'0'0,"0"-8"15,-1-5-15,-1-1 0,-2-2 0,-11-9 16,-7-6-16,-11-7 0,-4 0 16,-13 1-16,-11 0 0,-15 0 15,-2 6-15,-29 1 0,-11 5 16,-10 6-16,7 6 0,-62 17 16,10 15-16,21 8 0,13 5 15,1 15-15,2 12 0,30 0 16,20-1-16,14 9 0,10 6 15,20-7-15,15-2 0,29-2 16,20-1-16,14-11 0,10-7 0,32-2 16,23 0-16,8-2 0,6 0 15,32-7-15,22-3 0,-4-4 16,-3-6-16,39 6 16,30 3-16,-19-4 0,-14-6 0,-3-5 15,-3-5-15,-1-5 0,-2-4 16,-1-6-16,-1-4 0,-21-10 15,-15-8-15,-21-13 0,-16-9 16,-32-7-16,-23-4 0,-29-16 16,-20-11-16,-26-5 0,-19-6 0,-33-6 15,-23-3-15,-22 10 0,-15 7 16,-26 3-16,-19 3 16,-2 15-16,-2 10 0,-18 16 0,-11 9 15,15 16-15,10 12 0,3 21 16,-1 15-16,16 11 0,11 6 15,25 10-15,18 6 0,22 3 16,14 3-16,21 12 16,16 7-16,10-26 0,9-19 0,5-13 15</inkml:trace>
  <inkml:trace contextRef="#ctx0" brushRef="#br0" timeOffset="267657.6021">24659 12762 0,'0'0'16,"-9"-8"-16,0 1 0,0 2 0,-2-1 16,-9-1-16,-5 0 0,-4 2 0,-1 1 15,-8 3 1,-4 2-16,-14 4 0,-3 5 0,-11 8 15,-1 5-15,0 4 0,-1 2 0,-8 11 16,4 3-16,5-3 16,15-6-16,-4 3 0,18-12 0,11-7 15,7-5-15,11-5 0,6-3 16,7-5-16,1-4 0,1 2 16,-2 2-16,2-3 0</inkml:trace>
  <inkml:trace contextRef="#ctx0" brushRef="#br0" timeOffset="268047.9583">24070 13133 0,'0'0'0,"0"0"0,-3 19 0,-1-4 16,0 4-16,-3 1 0,0 2 16,-4 6-16,1-1 0,1-2 15,1-1-15,-2 0 0,3-3 16,-1-4-16,1-3 0,2-6 0,0-4 15,2-7 1,0-5-16,0 1 0,1 1 16,3-11-16,3-9 0,3-8 15,3 1-15,4 2 0,1 4 0,7 1 16,7-1-16,8-1 0,3 3 16,8 4-16,9 2 0,-7 5 15,-3 5-15,11 3 0,3 4 16,-11 1-16,-7 2 0,0 5 15,-3 5-15,-10 0 0,-8 0 0,-9 5 16,-7 4-16,-9-3 0,-3-1 16,-14 8-16,-9 5 15,-2-3-15,-2-2 0,-2-2 16,-2 0-16,0-4 0,1-3 0,-5-1 16,2-2-16,10-5 0,1-3 15,5 0-15,6 0 16,5-3-16</inkml:trace>
  <inkml:trace contextRef="#ctx0" brushRef="#br0" timeOffset="268224.2486">24488 13176 0,'0'0'0,"0"0"16,14 22-16,-5-7 0,1 1 0,2 9 15,0 3-15,0 1 0,0-1 16,6 6-16,2-2 0,0-2 15,0-3-15,-1-5 0,1-4 16,-3-2-16,-4-4 0,-2-2 16</inkml:trace>
  <inkml:trace contextRef="#ctx0" brushRef="#br0" timeOffset="268506.7782">24967 13117 0,'0'0'0,"0"0"0,24-8 15,-9 4-15,3 1 0,5-1 16,4 1-16,10-1 0,0 2 0,2 0 16,1 2-16,4 2 0,-6 1 15,-5 2-15,-4 1 16,-4 2-16,-3 3 0,-8 2 0,-8 2 16,-6 3-16,-4 1 0,-17 9 15,-12 6 1,-5 1-16,-1 2 0,-2-2 15,7-8-15,-2-3 0,5-5 16,4-5-16,2-4 0,-2-6 16,2-6-16,8-2 0,5-1 0,2 2 15,2-1-15,3 2 16</inkml:trace>
  <inkml:trace contextRef="#ctx0" brushRef="#br0" timeOffset="268643.3373">25171 13204 0,'0'0'0,"0"0"16,0 0-16,22 14 0,-22-14 15,19 18-15,-9-6 0,1 2 16,0 2-16,1 1 16,3 3-16,1 4 0,1-1 0,-3-3 15,0-2-15,-2-4 0,-1-2 16,-1-1-16,-2-2 16,-1-2-16</inkml:trace>
  <inkml:trace contextRef="#ctx0" brushRef="#br0" timeOffset="268840.6854">25574 13201 0,'0'0'0,"0"0"15,0 0-15,36 1 0,-16 0 0,4-1 16,5 1 0,6 0-16,6-1 0,6 0 0,-4 1 15,7-3-15,-4-1 16,-5-1-16,-6 1 0,-4-2 0,-10-2 15,-4 1-15,-5 3 0,-2-1 16</inkml:trace>
  <inkml:trace contextRef="#ctx0" brushRef="#br0" timeOffset="269073.7577">25899 12991 0,'0'0'0,"0"0"16,0 0-16,0 0 0,4 26 0,-4-26 15,3 36-15,-3-9 16,-1 5-16,-3 7 16,-1 6-16,-2 6 0,-1-5 0,1 6 15,0-4-15,2 2 0,1-7 0,-1-4 16,-2-7-16,0-6 0,0-4 16,-3-5-16,-1-5 0,0-4 15,-2-2-15,-3-4 0,-3-6 16,-2-3-16,-2-2 0,5 2 15,2 0-15,4 2 0</inkml:trace>
  <inkml:trace contextRef="#ctx0" brushRef="#br0" timeOffset="269198.3011">25694 13444 0,'0'0'16,"8"2"-16,3 0 0,1 2 0,0-1 15,7 3-15,3 2 0,-1-2 16,-1 1-16,-4-1 15,-2-1-15,-1 0 0</inkml:trace>
  <inkml:trace contextRef="#ctx0" brushRef="#br0" timeOffset="298174.8263">23025 14839 0,'0'0'15,"-10"0"-15,-4 2 0,-5 0 16,-3 2-16,-16 3 0,-7 1 0,-12 5 16,-2-1-16,-14 12 0,-5 5 15,6 1-15,2 1 0,-8 9 16,4 2-16,1 0 0,12-6 0,-8 25 16,20-1-16,15-8 15,12-7-15,21 1 0,13 1 16,18-1-16,12-1 0,29 2 0,19 1 15,24 0-15,16 1 0,14-4 16,10-2-16,-16-6 0,-11-3 16,24 1-16,18 0 0,-6-1 15,-2-3-15,19-1 0,13-1 16,-25-1-16,-16 0 0,4-2 16,1-1-16,-19-15 0,-13-10 0,-13-16 15,-8-11-15,-25-10 16,-16-7-16,-19-26 0,-12-19 0,-19-3 15,-13-2-15,-29-15 0,-21-11 16,-11 9-16,-7 6 0,-25-9 16,-16-7-16,-9 13 0,-5 9 15,-28 13-15,-19 8 0,10 12 16,7 6-16,-33 15 0,-24 9 16,11 20-16,7 13 0,60 2 15,41-1-15,28 1 0</inkml:trace>
  <inkml:trace contextRef="#ctx0" brushRef="#br0" timeOffset="298724.7363">19472 16008 0,'0'0'0,"0"0"16,0 0-16,-3-21 0,3 21 0,0 0 15,-7-16-15,2 10 0,0 0 0,-6 2 16,-5 1-16,0-1 16,-3 1-16,-2 2 0,-1 1 15,-8 1-15,1 1 0,0 3 16,1 3-16,5 2 0,2 4 15,6 2-15,4 2 0,4-2 0,4-1 16,7 6-16,9 4 0,4 2 16,3 2-16,3-4 0,3-3 15,-1-1-15,-3-3 0,-1 6 16,-5-1-16,-8-6 0,-8-3 0,-8-4 16,-6-2-16,0-4 15,-4-2-15,-4-4 0,-5-2 16,2-2-16,0 1 0,0-3 0,2-2 15,3-1-15,3-1 0,0 1 16,5 3-16,2 1 0</inkml:trace>
  <inkml:trace contextRef="#ctx0" brushRef="#br0" timeOffset="299091.8661">19651 16080 0,'0'0'0,"-5"6"16,-3 2-16,0 3 0,2 0 0,-5 7 16,0 4-16,2-1 0,2-1 0,4-2 15,3-1-15,2-2 16,3 0-16,5-1 0,5-2 16,4-4-16,2-2 0,7-3 15,2-4-15,0-2 0,0-1 0,-2-3 16,0-4-16,1-6 0,0-4 15,-1-1-15,-3-2 0,-1 1 16,-4 4-16,-5 4 0,-4 4 16,-4 3-16,-1 2 0,-6 6 15,0 0-15,-7 6 0,-3 5 16,-2 7-16,-1 6 0,1 0 0,1 1 16,2 1-16,2 0 15,3-2-15,1-1 0,4-2 0,3 0 16,5-4-16,4-4 0,-2-3 15,-2-1-15,-1-2 16</inkml:trace>
  <inkml:trace contextRef="#ctx0" brushRef="#br0" timeOffset="299391.2097">20561 16097 0,'0'0'0,"0"0"15,0 0-15,0 0 0,0 0 0,0 0 16,-21-22-16,21 22 15,-31-7-15,31 7 0,-39 3 16,17 2-16,-2 0 0,1 2 0,1 0 16,-1 4-16,3 2 0,6 2 15,3 2-15,5 1 0,6-1 16,6 1-16,4 0 0,2-2 16,1 1-16,-1 0 0,-1-1 15,0 2-15,-3-1 0,-4-3 16,-3 0-16,-3-4 0,-3-2 15,-5-2-15,-4-1 0,-1 1 0,-3-1 16,-1-1 0,-2-1-16,1 0 0,0 0 15,2-2-15,3 0 0,-1 1 16,3-1-16,3-1 0</inkml:trace>
  <inkml:trace contextRef="#ctx0" brushRef="#br0" timeOffset="300191.5505">21016 15953 0,'0'0'0,"0"0"0,0 0 15,0 0-15,0 0 0,0 0 16,0 0-16,0 0 0,0 0 16,-14 30-16,2-12 0,-1 2 0,-1 0 15,-1 7-15,-3 3 16,-5 9-16,1-2 0,-2 8 15,3-2-15,5-7 0,4-4 16,8-2-16,6-2 0,6-3 0,4-2 16,8-3-16,6-2 15,2-4-15,0-3 0,4-5 16,-2-4-16,1-8 0,2-8 16,-8 4-16,-5 2 15,-4 1-15</inkml:trace>
  <inkml:trace contextRef="#ctx0" brushRef="#br0" timeOffset="300341.4462">20680 16113 0,'0'0'0,"0"0"16,0 0-16,0 0 0,0 0 0,0 0 16,30-1-16,-30 1 15,44 7-15,-13 0 0,6 1 16,3 0-16,2 2 0,13 3 0,2-1 15,1 1-15,-12-2 0,-8-3 16</inkml:trace>
  <inkml:trace contextRef="#ctx0" brushRef="#br0" timeOffset="300707.8107">21130 16308 0,'0'0'0,"0"0"0,22 4 0,-7-2 16,4 0-16,7 2 0,4 1 15,0 0-15,0 1 0,8-1 16,3-1-16,-1-3 0,-1-2 16,-4-1-16,-7-3 0,-5 0 15,-5-1-15,-5-3 0,-4-3 16,-7 0-16,-4 1 0,-4-2 0,-5-3 15,-5 1-15,-3 1 0,-3 3 16,-3 5-16,1 2 0,1 1 16,-2 7-16,0 4 0,0 2 15,0 3-15,5 4 0,4 5 16,5 1-16,5 1 0,11 6 16,8 1-16,5-2 0,3 0 15,8-4-15,9-1 0,3-5 16,2-1-16,-10-4 15,-7-4-15,-6-2 0</inkml:trace>
  <inkml:trace contextRef="#ctx0" brushRef="#br0" timeOffset="301091.5418">21940 16311 0,'0'0'0,"0"0"15,0 0-15,-18 25 0,11-14 0,-2 4 16,0 4-16,-1 2 0,-1 2 16,-1 1-16,1-1 0,0-2 15,1-2-15,2-1 0,3-5 16,1-4-16,1-2 0,2-3 16,1-4-16,4-2 0,1-4 0,0-7 15,2-6-15,2-1 16,2-1-16,3-3 0,4-4 0,4-1 15,1 1-15,0 5 0,0 2 16,2 4-16,0 2 0,6 2 16,1 4-16,-8 2 0,-2 4 0,3 5 15,1 6-15,-7 0 16,-2 2-16,-1 5 0,-3 5 16,-4 2-16,-3 0 0,-4 10 15,-3 2-15,-3-3 0,-3-3 0,-3-3 16,-1 0-16,1-4 0,2-1 0,-1-1 15,0 0-15,1-5 16,3-2-16,0-3 0</inkml:trace>
  <inkml:trace contextRef="#ctx0" brushRef="#br0" timeOffset="301543.2202">22985 16427 0,'0'0'16,"0"0"-16,0 0 0,0 0 0,-3-22 15,-4 13-15,-3 0 0,-3-1 16,-2 1-16,-4 1 0,-2 2 16,-3 0-16,-3 2 0,-8 2 15,-1 5-15,-1 4 0,2 3 0,-4 5 16,5 0-16,7 0 15,3 0-15,8 4 0,4 3 16,5-2-16,5-2 0,9-1 16,7 0-16,5-2 0,3-2 0,3-3 15,4-3-15,-1-3 0,1-3 16,0-3-16,-4-5 0,-2-3 16,-2-1-16,-1-11 0,-1-6 15,-5 4-15,-2 5 0,-3 2 16,-3 2-16,-2 4 0,-2 1 0,-2 4 15,-1 3-15,2 0 0,1 0 16,-4 4-16,-4 2 16,0 2-16,1 2 0,1 8 15,4 7-15,1-1 0,3-2 0,3 4 16,4-2-16,2-1 0,1-1 16,-3-3-16,-2-4 0,-2-2 15</inkml:trace>
  <inkml:trace contextRef="#ctx0" brushRef="#br0" timeOffset="301941.4311">23244 16340 0,'0'0'0,"0"0"15,0 0-15,-10 29 0,4-17 0,-2 7 16,-1 2-16,-1 2 0,0 2 15,-2 4-15,0-1 0,2-5 16,2-2-16,3-2 0,2-3 16,2-5-16,1-3 0,2-8 0,1-2 15,1-5-15,2-2 0,3-7 16,3-6-16,1-2 0,3-2 16,2-5-16,2 1 0,-1 4 15,-1 4-15,0 6 0,1 3 16,2 3-16,2 2 0,-1 8 15,0 6-15,-2 3 0,-2 2 0,0 6 16,2 4-16,-3 4 16,-5 3-16,-7 4 0,-5 4 15,-3 2-15,-3-5 0,-1-6 0,0-3 16,-1-5-16,-2-3 0,0-6 16,0-4-16,0-2 0,1-3 15,3-3-15,2-3 0,1 0 16,1 2-16,-1 0 0</inkml:trace>
  <inkml:trace contextRef="#ctx0" brushRef="#br0" timeOffset="302143.2639">23984 16288 0,'0'0'0,"0"0"15,0 0-15,0 0 0,-28 19 16,28-19-16,-35 26 0,14-9 15,-1 2-15,-2 3 16,-1 5-16,-3 5 0,5 1 0,3 6 16,9 1-16,9-4 0,6-1 0,6-3 15,3 0-15,5-6 16,2-4-16,-1-1 0,-5-5 0,-2-3 16</inkml:trace>
  <inkml:trace contextRef="#ctx0" brushRef="#br0" timeOffset="302458.6351">23959 16548 0,'0'0'0,"0"0"15,0 0-15,0 0 0,0 0 0,0 0 16,26 8-16,-26-8 0,34 14 16,-8-6-16,5 1 15,-2 0-15,1 1 0,8-1 16,-1-2-16,-3-5 0,-2-2 0,1-5 15,-5-5-15,-7-5 0,-6-4 16,-7-5-16,-6-5 0,-8 4 16,-8 2-16,-3 2 0,-3 1 15,-2 5-15,-1 3 0,-6 7 16,-1 5-16,6 6 0,3 5 0,6 14 16,4 10-16,4 2 15,5 3-15,7 0 0,8 2 0,6 2 16,4 2-16,-2-5 0,-5-11 15,-4-6-15</inkml:trace>
  <inkml:trace contextRef="#ctx0" brushRef="#br0" timeOffset="302741.1128">25268 16243 0,'0'0'0,"0"0"15,0 0-15,0 0 0,0 0 0,0 0 16,-21 24-16,21-24 16,-13 17-16,13-17 0,2 26 15,5-11-15,4-2 0,8 5 16,7 2-16,5 1 0,3 0 15,16 4-15,5-3 0,6 1 0,-6-5 16,4-5-16,-6-5 0,-11-2 16,-9-2-16,-7 0 15</inkml:trace>
  <inkml:trace contextRef="#ctx0" brushRef="#br0" timeOffset="303208.3042">25686 16118 0,'0'0'0,"0"0"15,0 0-15,-4 23 0,4-23 0,-7 35 16,1-11-16,-3 3 0,-1 2 16,-6 16-16,-2 5 0,-5 1 15,-4 2-15,-5 11 0,1-3 16,1 2-16,6-10 0,0 1 16,2-7-16,6-12 0,7-9 0,0-10 15,1-7-15,-2-4 0,-1-4 16,-1-6-16,-1-3 0,-1-5 15,2-6-15,-1-5 16,-1-2-16,3 1 0,1 3 0,2 2 16,0 5-16,3 1 0,2 3 15,3 3-15,3 1 16,4 3-16,2 2 0,11 6 0,8 5 16,1 0-16,-2 1 0,6 3 15,5 1-15,-5 3 0,-4 1 0,-1 2 16,-7-2-16,-6-3 0,-5-3 15,-9 0-15,-6-1 0,-8-1 16,-6-2-16,-2-1 0,-4 1 16,-3-3-16,-1-1 0,-5 3 15,1 1-15,5 2 0,3-1 16,5 3-16,5 0 0,4 3 16,4 1-16,11 5 0,8 3 15,8-1-15,8 3 0,12 3 16,4 0-16,-1-5 0,-1-2 0,-5-2 15,-9-6-15,-7-3 0</inkml:trace>
  <inkml:trace contextRef="#ctx0" brushRef="#br0" timeOffset="303391.3432">26291 16367 0,'0'0'0,"0"0"16,0 0-16,25 16 0,-18-9 0,0 5 15,-1 3-15,-4 2 0,-2 3 16,0 2-16,0-3 0,0-3 16</inkml:trace>
  <inkml:trace contextRef="#ctx0" brushRef="#br0" timeOffset="303610.1685">26026 16719 0,'0'0'0,"0"0"0,0 0 16,0 0-16,0 0 0,14 18 0,-14-18 15,6 23-15,-6-23 0,3 28 16,-3-14-16,-2 0 0,-3 1 16,-1-1-16,-3 1 0,0-2 15,1 0-15,1 0 0,-1 0 16,2-1-16,3 0 0,5 0 15,5 0-15,3 0 0,3 0 0,11 6 16,7 1-16,2 0 0,1-1 16,1 1-16,-8-4 0,-5-2 15</inkml:trace>
  <inkml:trace contextRef="#ctx0" brushRef="#br0" timeOffset="303835.4431">26461 16580 0,'0'0'0,"0"0"16,0 0-16,0 0 0,25 4 15,-25-4-15,31 15 0,-8-3 16,2 0-16,6 3 0,4 2 16,10 8-16,-1 1 0,10 5 15,0-3-15,-6-5 0,-6-3 16,1-3-16,-7-6 0,-7-4 15,-6-5-15,-5 1 0,-5-2 0,-2 1 16</inkml:trace>
  <inkml:trace contextRef="#ctx0" brushRef="#br0" timeOffset="304125.0085">27040 16329 0,'0'0'0,"0"0"0,-5 22 16,-1-6-16,-2 4 0,-7 16 0,-6 11 15,-2 5-15,-3 4 0,-10 20 16,-11 20-16,-3 6 0,6-7 0,-3 7 16,4-6-16,-5 26 15,13-16-15,3-15 0,3-11 16,5-22-16,4-16 0,-2-3 15,-1-2-15,6-8 0,5-4 0,5-13 16,3-8-16,2-6 0,0-2 16,4-21-16,4-13 0,-4 22 15,0 4-15,-1 4 0</inkml:trace>
  <inkml:trace contextRef="#ctx0" brushRef="#br0" timeOffset="304474.793">27075 17977 0,'0'0'0,"0"0"0,0 0 16,-33 4-16,33-4 0,-43-3 15,8-1-15,-1 0 0,-3 0 0,-23-7 16,-9-5-16,-14-4 0,4 1 16,-21-2-16,-20-1 0,13 3 15,9 4-15,-51-8 0,-11-2 16,19 3-16,12 2 0,26 9 16,15 5-16,26 2 0,17 1 0,3 4 15,3 2-15,11 1 16,8 0-16,12 2 0,8 3 15,4-4-15,4-2 0,10 8 16,10 4-16,-10-5 0,-4-3 0,-4-2 16</inkml:trace>
  <inkml:trace contextRef="#ctx0" brushRef="#br0" timeOffset="311874.9919">16615 15994 0,'0'0'16,"0"0"-16,0 0 0,0 0 0,0 0 16,0 0-16,7 29 0,-7-29 15,-4 29-15,-3-8 0,-5 6 16,-2 2-16,0 4 0,-10 14 16,-5 6-16,3-3 0,1-1 15,0 9-15,1 7 0,5-11 16,5-7-16,4 1 0,5-6 15,7-7-15,2-6 0,10-3 0,7-3 16,0-7-16,3-4 0,7-1 16,6-2-16,-2-5 0,-1-4 0,-3 1 15,-8-1-15,-5 0 0</inkml:trace>
  <inkml:trace contextRef="#ctx0" brushRef="#br0" timeOffset="312025.9562">17039 16705 0,'0'0'0,"0"0"0,-7 13 15,2-3-15,0 4 0,-2 2 0,0 2 16,-3 5-16,1 0 0,2-4 16,2-2-16,-1-4 0</inkml:trace>
  <inkml:trace contextRef="#ctx0" brushRef="#br0" timeOffset="312209.0546">17165 16394 0,'0'0'0,"0"0"15,0 0-15,0 0 0,0 0 0,14 25 16,-14-25-16,7 28 0,-2-13 15,-1-1-15,-1-2 0,1-1 16</inkml:trace>
  <inkml:trace contextRef="#ctx0" brushRef="#br0" timeOffset="312508.4957">17366 16653 0,'0'0'0,"0"0"0,0 0 15,-2 28-15,2-28 0,-5 32 0,2-8 16,0 0-16,-1 1 0,2 5 16,1 1-16,1-6 0,0-3 15,3 0-15,2-5 0,1-7 16,3-5-16,2-6 0,4-7 16,-2-1-16,-1-2 0,4-11 15,2-5-15,3-1 0,2-1 0,4-3 16,1-2-16,-1 2 0,-2 1 15,6 1-15,1 5 0,-4 5 16,-3 2-16,-4 4 0,-3 1 16,-4 6-16,-3 5 15,-2-1-15,-3 1 0,0 1 0</inkml:trace>
  <inkml:trace contextRef="#ctx0" brushRef="#br0" timeOffset="312858.3641">17746 16869 0,'0'0'0,"0"0"16,0 0-16,25 11 0,-16-8 0,8 1 16,5 1-16,0-2 15,1 0-15,11-2 0,5 1 16,-3-3-16,-1-2 0,6-3 0,-1 0 15,-6-3-15,-4-4 0,-7-2 16,-4-3-16,-8 0 0,-5-1 16,-10 0-16,-7 2 15,-3 1-15,-3 2 0,-8 6 0,-7 5 16,1 3-16,1 2 0,-8 4 16,-3 6-16,7 4 0,5 5 15,6 5-15,4 4 0,6 0 0,5-1 16,8 6-16,7 0 15,7-8-15,6-1 0,9 0 16,4-2-16,3-4 0,4-2 0,-10-5 16,-8-3-16,-6-2 0</inkml:trace>
  <inkml:trace contextRef="#ctx0" brushRef="#br0" timeOffset="313125.0382">18615 16493 0,'0'0'0,"0"0"15,0 0-15,-10 26 0,0-9 16,-5 6-16,-5 6 0,-1 3 16,-1 1-16,-8 11 0,-6 10 15,6-6-15,6-4 0,1 4 16,5-5-16,6-5 0,3-5 0,7-2 15,5 0-15,7-5 0,5-5 16,5-6-16,5-6 0,5-3 16,7-2-16,-9-1 0,-5-1 15,-6 0-15</inkml:trace>
  <inkml:trace contextRef="#ctx0" brushRef="#br0" timeOffset="313292.4328">18938 16997 0,'0'0'0,"0"0"16,0 0-16,-11 18 0,7-6 0,-3 3 15,-2 3-15,-1 0 0,0 1 16,-1 3-16,2-2 0,2-3 16,1-2-16,2-3 0,-1-2 15,2-1-15</inkml:trace>
  <inkml:trace contextRef="#ctx0" brushRef="#br0" timeOffset="313458.4411">19002 16602 0,'0'0'16,"0"0"-16,0 0 0,15 14 15,-15-14-15,15 15 0,-15-15 16,17 22-16,-9-10 0,1-1 0,1 1 15,-1-1-15,-2-1 0,0-2 16</inkml:trace>
  <inkml:trace contextRef="#ctx0" brushRef="#br0" timeOffset="313858.0113">19516 16643 0,'0'0'0,"0"0"16,-9 20-16,2-5 0,-2 2 0,-4 9 16,-2 4-16,-4 3 0,-2 5 15,-4 3-15,1-4 0,3-4 16,3-5-16,1 1 0,4-6 16,3-5-16,3-4 0,2-7 15,2-4-15,1-2 16,2-1-16,0-6 0,3-1 0,4-4 15,4-4-15,4-3 0,4-1 16,4-3-16,-1 2 0,3 2 16,3 2-16,-1 3 0,1 2 0,-2 5 15,0 6-15,-1 1 0,-1 1 16,-3 4-16,-2 2 16,-2 2-16,-3 2 0,-3 3 0,-2 4 15,-4-3-15,-2 1 0,-6 2 16,-2 2-16,-2 2 0,1 1 15,-3-3-15,-2-1 16,1-5-16,1-4 0,2-1 0,2-3 16,0 0-16</inkml:trace>
  <inkml:trace contextRef="#ctx0" brushRef="#br0" timeOffset="314208.8712">19990 16904 0,'0'0'0,"0"0"0,0 0 15,-19 25-15,19-25 0,-18 25 16,9-10-16,-1 2 0,0 2 0,5 7 16,7 4-1,8-5-15,7-2 16,1-3-16,-1-5 0,3-4 0,2-4 15,6 0-15,-2-4 0,-1-4 16,1-5-16,-6-5 0,-4-5 0,-3-4 16,-4-3-16,-3 0 0,-3-2 15,-7-2-15,-6 0 0,-3 3 16,-3 4-16,-4 0 0,-1 1 16,-1 6-16,0 5 0,-1 3 15,0 2-15,4 2 0,1 3 0,6 3 16,5 3-16,1-2 0,2-2 15,0 0-15</inkml:trace>
  <inkml:trace contextRef="#ctx0" brushRef="#br0" timeOffset="314528.5335">20516 17022 0,'0'0'0,"0"0"0,0 0 15,0 0-15,0 0 0,-25 5 16,25-5-16,-23 13 0,23-13 0,-24 22 16,12-7-16,1-1 0,2 0 15,5 1-15,3 1 0,3-3 16,1-1-16,6-1 0,5-1 16,5 1-16,1-2 0,-1-4 15,-1-3-15,2-2 0,0-3 0,-4-2 16,-2-4-16,-4-6 15,-4-4-15,-4-1 0,-4 1 16,-1 2-16,-1 3 0,-6-4 16,-3 2-16,-2 1 0,-3 2 0,-1 3 15,-2 2-15,2 2 0,2 2 16,4 3-16,2 4 0,2-1 16,2 0-16,1 0 0</inkml:trace>
  <inkml:trace contextRef="#ctx0" brushRef="#br0" timeOffset="315044.228">21094 17186 0,'0'0'0,"0"0"0,0 0 16,0 0-16,25-7 0,-25 7 15,0 0-15,16-17 0,-10 10 0,-3-1 16,-1-2-16,-1 0 0,-1 2 16,-4-1-16,-5 0 0,-1 0 15,0 1-15,-4 3 0,-5 1 16,-1 2-16,-1 2 0,-7 3 16,-1 5-16,3 2 0,1 1 0,-2 5 15,1 0-15,6-1 16,2-2-16,8 2 0,7 4 15,4-5-15,4-1 0,6-1 16,5 1-16,1-4 0,2-2 0,4-7 16,4-4-16,-3-5 0,-1-2 15,3-5-15,1-3 0,-3-1 16,-2-2-16,3-11 0,-3-7 16,-4 0-16,-2 2 0,1-8 15,1 1-15,0 6 0,1 3 0,-4 7 16,-2 3-16,-4 8 0,-2 5 15,-5 8-15,-2 5 16,-1 11-16,1 11 0,-6 7 16,-3 7-16,1 0 0,-2-1 0,-2 15 15,-3 10-15,-6 12 0,-3 0 16,-8 14-16,-2 1 0,4-10 16,4-7-16,-4 8 0,10-25 15,6-16-15</inkml:trace>
  <inkml:trace contextRef="#ctx0" brushRef="#br0" timeOffset="327675.6967">22139 16977 0,'0'0'16,"0"0"-16,0 0 0,0 0 0,-2 23 16,2-23-16,0 0 15,-22 22-15,22-22 0,-26 21 0,10-9 16,-2-1-16,-4 1 16,1-2-16,1-1 0,-1 1 0,3-1 15,5-2-15,3 1 0,7 0 16,6 1-16,9 1 0,8-1 15,9 3-15,6 1 0,11 2 16,9 2-16,13 2 0,-2-3 0,13 3 16,1-1-16,1-2 0,-9-5 15,-4 0-15,-9-1 16,-19-4-16,-11-2 0,-12-6 0,-11-3 16,-12-2-16,-11 0 0,7 2 15,2 1-15,3 2 0</inkml:trace>
  <inkml:trace contextRef="#ctx0" brushRef="#br0" timeOffset="327858.8405">22479 17076 0,'0'0'15,"0"0"-15,0 0 0,0 0 0,0 0 16,0 0-16,0 0 0,11 26 16,-11-26-16,-2 27 0,-1-9 15,-4 2-15,-3 2 0,-1 1 16,-2 1-16,0 2 0,-1 2 15,-7 6-15,-1-2 16,0-7-16,1-4 0,0-1 0,4-4 16,3-2-16</inkml:trace>
  <inkml:trace contextRef="#ctx0" brushRef="#br0" timeOffset="328141.723">22018 17343 0,'0'0'0,"0"0"15,0 0-15,0 0 0,32 8 16,-32-8-16,41 12 0,-14-2 15,1 2-15,5 2 16,4 3-16,6 3 0,-5-1 0,3 3 16,-7 0-16,-7-2 0,-6-3 15,-9-3-15,-8-1 0,-12-2 16,-8 0-16,-9-2 0,-9-2 16,-2-2-16,-1-1 0,-12-2 15,-2-1-15,6 1 0,4 0 0,7 1 16,6-1-16,7-1 0,4 1 15,10 2-15,9 1 0,9 2 16,6 2-16,15 6 0,10 4 16,8 0-16,5 1 0,4-1 15,5 0-15,8 1 0,-3-3 16,-10-2-16,-16-5 0,-12-2 16</inkml:trace>
  <inkml:trace contextRef="#ctx0" brushRef="#br0" timeOffset="328360.0255">23263 17201 0,'0'0'0,"0"0"16,0 0-16,20 23 0,-20-23 15,9 23-15,-7-8 0,-1 0 0,0 1 16,-1 2-16,0-4 16,0-2-16</inkml:trace>
  <inkml:trace contextRef="#ctx0" brushRef="#br0" timeOffset="328608.7654">22930 17491 0,'0'0'16,"0"0"-16,0 0 0,27 15 15,-10-5-15,3 2 0,2 2 16,-1 1-16,-1 0 0,4 4 16,-1 1-16,-6-2 0,-7-3 0,-6 1 15,-5-1-15,-8-1 0,-7-1 16,-4-2-16,-3-2 0,-2 0 16,0 1-16,-2-1 0,2-1 15,8-1-15,4-1 0,12 2 16,9 0-16,9 3 0,7 2 15,13 0-15,12 1 0,-9-3 16,-8-2-16,-7-2 0</inkml:trace>
  <inkml:trace contextRef="#ctx0" brushRef="#br0" timeOffset="328825.3393">23418 17489 0,'0'0'0,"0"0"16,0 0-16,27 7 0,-27-7 0,40 12 15,-12-3-15,6 4 0,5 2 16,15 6-16,3 0 0,13 7 16,-3-1-16,6 4 0,-7-2 15,-10-7-15,-7-4 0,-6-6 16,-11-6-16,-8-2 0,-6-1 0,-5 0 15</inkml:trace>
  <inkml:trace contextRef="#ctx0" brushRef="#br0" timeOffset="329009.033">23883 17267 0,'0'0'16,"0"0"-16,0 0 0,0 32 15,-3-12-15,-3 9 0,-4 10 16,-9 20-16,-3 6 0,-13 30 16,-6 10-16,-9 22 0,0 0 0,4-13 15,9-19-15,9-27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45:20.425"/>
    </inkml:context>
    <inkml:brush xml:id="br0">
      <inkml:brushProperty name="width" value="0.05292" units="cm"/>
      <inkml:brushProperty name="height" value="0.05292" units="cm"/>
      <inkml:brushProperty name="color" value="#FF0000"/>
    </inkml:brush>
  </inkml:definitions>
  <inkml:trace contextRef="#ctx0" brushRef="#br0">1793 3199 0,'0'0'0,"0"0"0,0 0 16,0 0-16,0 0 0,0 0 0,0 0 16,0 0-16,3 25 0,-3-25 15,0 0-15,3 28 0,-3-28 16,3 21-16,-3-21 0,7 29 16,-5-14-16,2 2 0,-3 1 15,1 1-15,1-1 0,-3 3 16,1 2-16,2 8 0,-3 1 0,0 2 15,0 3-15,0-4 16,1 1-16,1 8 0,-1 2 16,1-2-16,-2 2 0,0 6 0,2 0 15,-2-2-15,0-2 0,0 2 16,0 2-16,0-2 0,0-2 16,1 10-16,2 1 0,-2-6 15,-1-2-15,0 1 0,2 2 16,-2 4-16,0-3 0,0 3 15,0 2-15,-2-6 0,2-4 0,0 2 16,0 2-16,0 1 0,-1-3 16,-3 25-16,0-8 0,0-9 15,-3-7-15,0 5 0,-4 1 16,1-3-16,2-2 0,0-2 16,1-1-16,2-3 0,-2-4 15,0 5-15,2 3 0,4-3 16,1-2-16,0 3 0,0 2 15,0-4-15,0-3 0,3 3 16,0 5-16,2-5 0,0-1 0,1 1 16,0 1-16,1-4 15,-2-3-15,0 4 0,1 3 16,-2-3-16,-1-2 0,3 5 0,-3 6 16,3-6-16,-2-4 0,2 7 15,-3 4-15,2-6 0,0-4 16,0 3-16,-1 3 0,-1-7 0,0-4 15,0 6-15,1 3 16,-1-1-16,-1-3 0,2 6 0,0 3 16,-1-5-16,2-4 0,-5 2 15,-2 2-15,2-3 0,0-1 16,-3 3-16,2 4 0,-2-7 16,-3-4-16,2 5 0,-2 5 15,3-7-15,5-5 0,-4 7 16,0 4-16,1-5 0,-2-4 0,-1 2 15,-1 2-15,0-1 0,3 0 16,-1 3-16,1 2 0,4-4 16,1-4-16,-1 3 0,-2 1 15,1-2-15,-1-2 0,3 5 16,-3 5-16,0-7 0,-4-1 16,2 2-16,0 4 0,2-3 15,2-3-15,0 3 0,-1 1 16,2-3-16,-3-2 0,1 6 15,1 5-15,1-8 0,-2-5 0,2 2 16,-2 2-16,1 0 0,1-1 16,0 7-16,0 2 0,-3-7 15,0-6-15,-3 4 0,0 4 16,-2-1-16,0 0 0,-1 2 16,0 2-16,0-2 0,-1 2 0,0-3 15,0-1-15,2-2 16,-1-2-16,2 5 0,2 5 15,1-4-15,-1-4 0,-2 6 0,2 4 16,1-8-16,1-5 0,0 7 16,0 4-16,0-1 0,1 1 15,1-1-15,2-1 0,-1-4 16,0-3-16,0 8 0,0 6 16,-3-6-16,1-4 0,1 3 15,-2 2-15,3-2 0,3 0 16,-3 4-16,1 4 0,2-9 15,1-7-15,-4 13 0,0 7 16,1-6-16,-1-4 0,3 3 16,0 1-16,-3-1 0,1-2 0,-1 2 15,-1 0-15,2-2 0,-1-1 16,4 8-16,1 6 0,-1-10 16,-4-8-16,1 9 0,-4 6 15,3-4-15,2-2 0,2 3 16,1 3-16,-3-5 0,1-4 0,-3 8 15,1 4-15,2-5 16,-3-6-16,1 7 0,-1 5 0,-1-4 16,-2-4-16,0 6 0,1 3 15,1-5-15,2-4 0,-4 5 16,-2 3-16,0-8 0,0-5 16,1 8-16,-2 6 0,3-5 15,0-3-15,-2 4 0,2 2 16,0-6-16,2-7 0,-1 5 15,1 3-15,-2-2 0,1-2 0,1 4 16,-2 2-16,4-8 0,0-5 16,1 7-16,-1 6 15,-2-6-15,-1-4 0,3 5 0,1 2 16,1-6-16,-2-3 0,5 5 16,3 3-16,-4-3 0,-3-1 0,4 0 15,-1 0-15,1 0 16,-3-1-16,3 2 0,-2 1 15,-1-6-15,0-6 0,-3 6 16,-2 6-16,1-3 0,-2 0 0,0 1 16,0 1-16,0-3 0,-3-4 15,-4 2-15,-1 2 0,1-9 16,4-6-16,-3 10 0,3 8 16,-4-5-16,-3-5 0,7-1 15,1-1-15,-5 2 0,1 3 0,2 0 16,5 4-16,3-8 15,1-4-15,4 6 0,2 2 16,-2-3-16,0-3 0,-2 1 0,2 2 16,0-4-16,-2-1 0,-1 2 15,0 2-15,0-2 0,1 0 16,0 2-16,1 2 0,2-6 16,-1-4-16,-1 10 0,-2 6 15,-2-5-15,-2-4 0,-5 1 16,-1 2-16,1-4 0,0-2 15,-4 3-15,-5 0 0,0-7 0,2-7 16,3-8-16,4-7 16,0-5-16</inkml:trace>
  <inkml:trace contextRef="#ctx0" brushRef="#br0" timeOffset="41017.7328">1789 2832 0,'0'0'0,"0"0"16,0 0-16,0 0 0,0 0 0,0 0 16,0 0-16,4 25 0,-4-25 15,-4 31-15,1-6 16,-3 1-16,1 2 0,-2 9 0,1 7 15,-4 10-15,3 0 0,4 17 16,4 5-16,6 6 0,4-8 16,-4-8-16,0-17 0,-2-11 15</inkml:trace>
  <inkml:trace contextRef="#ctx0" brushRef="#br0" timeOffset="91702.5483">3733 16598 0,'0'0'0,"0"0"16,0 0-16,0 0 0,0 0 0,-31 10 15,31-10-15,-29 3 0,13-1 16,-5-1-16,-1 0 0,-1 0 16,-5-1-16,-6-1 0,-1 0 15,-1-2-15,1-1 0,-5-1 16,0 0-16,-9-1 0,2-1 16,-4 0-16,-3-1 0,-9-3 15,2-2-15,-4 1 16,-4-2-16,8 1 0,4 1 0,-9-2 15,2 0-15,-2-2 0,4 2 0,1 1 16,2 1-16,4-1 0,0-2 16,4-1-16,2 0 0,2-1 15,1-1-15,-3 0 0,2 1 16,8 1-16,2-1 0,0-2 16,4-3-16,1-2 0,1-1 0,-1 1 15,0 2-15,5-3 0,7-3 16,1 1-16,2 0 15,3 3-15,6 4 0,1-7 16,3-4-16,1 7 0,0 1 0,6-2 16,1-4-1,2-1-15,3-3 0,0 7 0,4 3 16,6-3-16,3-1 0,1 1 16,1 2-16,5-1 0,3 1 15,2-1-15,-2-1 0,9 3 16,6 2-16,-6 1 0,-2 3 0,15-3 15,5 0-15,-6 5 16,-8 3-16,9-1 0,7-1 16,-2-1-16,-2-1 0,35-1 15,0 7-15,-20 0 0,-15 1 0,12-3 16,6-1-16,-7 7 0,-9 6 16,11-2-16,2 0 0,-2-3 15,-6 1-15,7 7 0,7 4 16,-12-3-16,-7-2 0,12 5 15,9 5-15,-12-3 0,-11-3 0,8 6 16,5 4-16,-2 1 0,-3-1 16,4 0-16,7-2 15,-18 2-15,-12 2 0,9 3 0,7 3 16,-4-2-16,-2-3 0,1 0 16,-3 1-16,-6 1 0,-4 3 0,-1 2 15,-2 2-15,-2-7 16,-5-5-16,1 8 15,3 5-15,-6-3 0,-5-1 0,-4-1 16,-1-2-16,-8-1 0,-4-1 16,-5 1-16,-2 2 0,1 3 15,-1 1-15,-3-1 0,-1-1 16,-1-9-16,-1 4 0,-3 3 16,-2 3-16,-4 0 0,0-1 0,-5 2 15,-5 3-15,0-4 16,1-2-16,-5 0 0,-3 1 15,-3-1-15,1-1 0,-3-1 16,-2-1-16,-2-4 0,-3-3 0,-11 0 16,-12 0-16,3-4 15,3-4-15,-13 1 0,-2 1 0,-13-3 16,1-5-16,-37 1 16,2 0-16,12-1 0,10-2 0,28 1 15,24 0-15,14 0 0</inkml:trace>
  <inkml:trace contextRef="#ctx0" brushRef="#br0" timeOffset="124621.6442">4716 16390 0,'0'0'0,"0"0"16,0 0-16,-31 6 0,31-6 0,-32 5 15,13-4-15,-9 1 0,-2 0 16,-16-2-16,-7-1 16,1-3-16,2 0 0,-20-5 0,-16-3 15,1-3-15,1-2 0,-18-4 16,-3 3-16,-8 0 0,7 1 0,-48-6 16,9 1-16,7 7 0,5 5 15,3 0-15,2 0 16,0 6-16,0 4 0,-3 5 0,-1 4 15,3 0-15,5 1 0,39-1 16,28-5-16,18-1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47:48.079"/>
    </inkml:context>
    <inkml:brush xml:id="br0">
      <inkml:brushProperty name="width" value="0.05292" units="cm"/>
      <inkml:brushProperty name="height" value="0.05292" units="cm"/>
      <inkml:brushProperty name="color" value="#FF0000"/>
    </inkml:brush>
  </inkml:definitions>
  <inkml:trace contextRef="#ctx0" brushRef="#br0">12290 16923 0,'0'0'0,"-10"-3"16,-4-1-16,-1 0 0,-1 0 16,-9-1-16,-4 0 0,-1-2 15,-2-2-15,-12-5 0,-2-4 0,2-3 16,1-2-16,-10-6 0,-1 2 16,4-3-16,4 1 0,-7-4 15,2 2-15,7-4 0,5-3 16,-1 0-16,-1 2 0,2-5 15,9 2-15,4 0 0,5 1 16,5 0-16,4 1 0,3-1 16,3 1-16,5-1 0,5 0 0,0 0 15,1 1-15,3 3 16,1 4-16,6-5 0,5-5 0,5 5 16,1 2-16,2-2 0,0-1 15,4 2-15,1 2 0,3-3 16,0-3-16,6 3 0,4 3 0,0 0 15,1 0-15,-1 1 16,0 1-16,30-11 0,2 6 0,-11 1 16,-7 0-16,1 3 0,1 1 15,2 7-15,2 5 0,6-2 16,3 2-16,-5 0 0,-2 2 16,6 0-16,5 2 15,-2-2-15,0 0 0,3 3 0,3 4 16,-2 0-16,-2 1 0,11-2 15,10-1-15,-10 3 0,-5 1 16,0 0-16,1 1 0,0 1 16,0 1-16,14-1 15,10 1-15,-8 1 0,-6 2 0,-4 4 16,0 3-16,-4 0 0,-2 0 0,9 7 16,4 2-1,-9-2-15,-6-3 0,-2 2 0,-2-1 16,-3 1-16,-2 3 0,1 2 15,3 1-15,-3 3 0,-1 3 0,-6 4 16,-2 3-16,-4-2 0,-4-1 16,0 8-16,2 5 0,-3 1 15,1 2-15,-6-2 0,-4 0 16,-6 4-16,-3 3 0,-7 1 16,-3 2-16,-2-5 0,1-3 0,-6 5 15,-3 3-15,-6-4 16,-5-3-16,-2-1 0,-3 0 15,-4 6-15,-3 4 0,-3-1 16,-1-2-16,-3 1 0,-1-1 0,-7 0 16,-5-1-16,-3-6 0,-4-3 15,-1-1-15,0-1 16,-4-3-16,-3-1 0,-1 1 0,-2 2 16,-3-2-16,-4-2 0,-8-3 15,-6-3-15,5-6 0,3-5 0,-6 0 16,-3 0-16,-7-1 0,-4-1 15,-4-5-15,-3-2 0,-2 0 16,-1 3-16,-4-3 0,-3-1 16,1 2-16,-2 1 0,-15-5 15,-11-3-15,15-2 0,8 0 16,-1 4-16,0 4 0,-6 1 16,-5 0-16,-4-3 0,0-1 15,4-1-15,4-1 0,-8 1 16,-2 1-16,1-5 0,2-3 0,-21-4 15,-16-3-15,26-1 16,17 0-16,-2-7 0,-4-5 0,-11 0 16,-8-1-16,41 7 15,27 6-15,19 3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54:30.585"/>
    </inkml:context>
    <inkml:brush xml:id="br0">
      <inkml:brushProperty name="width" value="0.05292" units="cm"/>
      <inkml:brushProperty name="height" value="0.05292" units="cm"/>
      <inkml:brushProperty name="color" value="#FF0000"/>
    </inkml:brush>
  </inkml:definitions>
  <inkml:trace contextRef="#ctx0" brushRef="#br0">22604 4359 0,'0'0'0,"0"0"0,0 0 0,0 0 16,0 0-16,27-3 0,-27 3 15,0 0-15,33-1 0,-33 1 16,35-1-16,-18 1 0,1 1 0,3-1 16,3 0-16,1 0 15,2 0-15,9 0 0,2-1 16,-1 0-16,1 0 0,12 1 0,4 0 16,-3-3-16,-2 0 0,12-1 15,3 0-15,-1 2 0,-1 0 16,11 0-16,-1 1 0,-5-2 15,-5 0-15,13-2 0,1 2 16,-5 1-16,-4 1 0,14 2 16,1 0-16,19 1 0,-11 3 0,-2-8 15,-2-2-15,-11 3 0,-5-1 16,5 4-16,4 3 16,-6-4-16,-6-1 0,8-2 0,4 2 15,-7 0-15,-4 1 0,6-2 16,4-2-16,-5 5 0,-2 3 15,6-1-15,4-1 0,-4-4 16,-2-2-16,5 2 0,4 2 16,-7-6-16,-4-4 0,6 8 15,5 4-15,-8-2 0,-4-1 0,6-2 16,6-2-16,-8 2 16,-5 3-16,6 0 0,3 2 0,-7-4 15,-6 0-15,8 0 0,5-1 16,-10 1-16,-5-2 0,7 3 15,5-1-15,-8 4 0,-4 2 16,9-8-16,5-2 0,-7-1 16,-2 2-16,4 2 0,3 2 15,-7 1-15,-3 1 0,4-2 0,4 0 16,-6-3-16,-8 1 0,10 1 16,6 1-16,-6 0 0,-5 0 15,5 0-15,4 1 0,-3 0 16,-4 1-16,6-2 0,3 1 15,-4 0-15,-3 1 0,9 1 16,6 3-16,-8-4 0,-5-2 0,7 0 16,5 1-16,-6 1 0,-3 2 15,10-2-15,7-2 16,-10 1-16,-6 0 0,8 3 0,5 3 16,-7-3-16,-6-1 0,6-3 15,2-3-15,-6 0 0,-6 1 16,-1 3-16,0 3 0,-13-1 15,-7-1-15,-3 2 0,0 1 16,-14-2-16,-8-4 0,-14 7 16,-11 4-16,1-3 0,-1-3 0,-1 0 15</inkml:trace>
  <inkml:trace contextRef="#ctx0" brushRef="#br0" timeOffset="2571.5833">2412 5322 0,'0'0'0,"0"0"15,0 0-15,0 0 0,0 0 0,0 0 16,0 0-16,0 0 0,16-18 16,-16 18-16,0 0 0,0 0 15,22-6-15,-22 6 0,0 0 16,28-3-16,-17 3 0,1 0 15,2 1-15,0-2 0,-1 0 0,3-1 16,0-2-16,2 3 16,-2 2-16,3-1 0,1 1 15,1-2-15,-2-1 0,9 1 0,1 2 16,-3-2-16,2 0 0,0 0 16,1-1-16,2 0 15,-2 2-15,8-2 0,-1 0 0,-2-1 16,-2 1-16,2 2 0,1 0 15,-3-2-15,2 1 0,2 0 16,-1 0-16,0 0 0,-2-2 0,8 2 16,1 2-16,-5 1 0,1-2 15,2-2-15,0 0 0,0 0 16,-1 1-16,1 0 16,5-1-16,-7 1 0,-4-2 0,14 2 15,-1 0-15,-5 2 0,-4 0 16,3-1-16,6 0 0,-6-1 0,-5 0 15,5-1-15,2-1 16,-4 3-16,-2 0 0,4 0 16,0-3-16,0 1 0,-3 0 0,4 1 15,4 1-15,-4 0 16,-7 1-16,7-1 0,3 0 16,-3 0-16,-7-1 0,12-1 0,0 2 15,-11 0-15,1 0 0,8 0 16,2 0-16,-9 0 0,-4-2 0,8 1 15,4 0-15,-9 0 16,-4 0-16,10 0 0,3 2 16,-11-2-16,-1 0 0,11 1 0,-1 1 15,-9-2-15,-1-3 0,7 2 16,2 1-16,-7-1 0,1 1 16,6 0-16,1 1 0,-9-2 15,0 0-15,8 1 0,3 1 16,-10 0-16,-1-2 0,6 0 15,0 1-15,-5 2 0,1 2 16,6-4-16,1-3 0,-8 2 16,-1 1-16,7 0 0,2 0 15,-7 0-15,-2-2 0,7 2 0,0 1 16,-6 1-16,2 2 0,3-3 16,0-1-16,-7 2 0,3 0 15,4 0-15,-1-2 0,-5 0 16,-1 0-16,5-2 0,2 0 15,-7 3-15,1 0 0,0 0 16,2 2-16,-1-1 0,-4 0 16,3-1-16,3-1 0,-1 1 15,-5-1-15,5-1 0,1 2 16,-4 0-16,-2 2 0,3 0 0,4 0 16,-4 0-16,-2-1 0,6 0 15,-1-1-15,-1-1 0,-4-1 16,1 1-16,1 1 0,1-3 15,-2 0-15,1 3 0,1 3 16,0 1-16,-4-2 0,2-1 16,-1 0-16,0 0 0,-1-1 0,1-1 15,3-1-15,-6 1 0,-1 2 16,3 0-16,3-1 16,-3 1-16,-3 2 0,2-2 0,3-1 15,-3 0-15,-2-2 0,2 1 16,0 1-16,-3-1 0,-2 1 15,6-1-15,0 1 0,-7 0 16,0 1-16,2 0 0,5 0 16,-3 0-16,-3-1 0,2 1 15,-1-1-15,1 0 0,0 0 0,-1 0 16,0 0-16,-2 0 16,-1 2-16,4-2 0,-1 0 0,0 0 15,-2 0-15,-1 1 0,1 1 16,-2-1-16,0-1 0,2 3 15,2-1-15,-4-1 0,-2-3 0,1 2 16,1-1-16,-3-1 16,1 2-16,3-2 0,-1 0 15,-5 1-15,-2 3 0,2-2 16,0 0-16,-2 0 0,0-1 0,-1 0 16,2 1-16,-2 1 0,-1 0 15,-3 1-15,-2 1 0,-2-2 16,-2 1-16,0-1 0</inkml:trace>
  <inkml:trace contextRef="#ctx0" brushRef="#br0" timeOffset="9322.0271">19662 5339 0,'0'0'0,"7"0"0,2-3 15,0 3-15,1 0 0,2 2 0,2 0 16,8 0-16,3 1 0,2 1 15,0-2-15,4 0 0,2-1 16,8 1-16,0 2 16,1-3-16,1 0 0,3 0 0,3 3 15,6-1-15,-2-1 0,1 0 16,1 1-16,-1-3 0,-1 0 0,11 1 16,0-1-16,0 2 0,-2 2 15,2-4-15,1-2 16,5 1-16,-4-1 0,2 0 0,3-1 15,-2 0-15,1 2 0,30-1 16,-7 0-16,-7 2 0,-4 1 16,-1-4-16,-2-3 0,-1 1 15,-2 2-15,1 2 0,1 2 16,-3 2-16,-1 3 0,1-3 16,1-2-16,-1 0 0,1 1 0,2-2 15,3 0-15,-1 0 16,1 0-16,0-2 0,1 2 0,0 2 15,1 0-15,3-2 0,2 0 16,-1 0-16,-1 1 0,3 3 16,1 2-16,-2-7 0,-1-6 0,0 4 15,3-1-15,-2 7 16,0 2-16,4-4 0,0-4 16,-2 1-16,-3 2 0,3 0 15,4 0-15,-3 2 0,1 0 0,-2-1 16,1-1-16,-2-1 0,0-1 15,2 1-15,0 0 0,-2 2 16,0 0-16,2 1 0,3 1 16,-3-1-16,-1-1 0,3-1 15,4 0-15,-2-1 0,-2-1 0,2 5 16,0-1-16,-1-2 0,-1-2 16,-2 1-16,2 1 0,-4 2 15,-3 0-15,5 2 0,0 0 16,-1-2-16,0 2 0,0-2 15,2 2-15,-3-3 0,-1-1 16,1 2-16,3 3 0,-2-1 16,1 0-16,-1-3 0,1 0 15,-1-1-15,0 1 0,4 0 16,3-1-16,-5 2 0,-4-1 0,4-2 16,4-3-16,-2 5 0,-1 2 15,-1-1-15,2 0 0,-5-4 16,-2 0-16,0-2 0,-1 1 15,2 0-15,0 1 0,0-2 16,1-1-16,-5-1 0,-3 2 16,-3 1-16,-2 0 0,-2-1 15,-3 1-15,-1 2 0,-3 0 16,-7-5-16,-5-2 0,-3 1 16,-3 2-16,-8 4 0,-7 2 0,-3 4 15,-2 5-15,-8-5 0,-4-1 16,-5-1-16,-4-2 0,-2 0 15</inkml:trace>
  <inkml:trace contextRef="#ctx0" brushRef="#br0" timeOffset="11488.9014">2618 6374 0,'0'0'0,"0"0"15,0 0-15,0 0 0,0 0 16,0 0-16,28-17 0,-28 17 15,0 0-15,29-6 0,-29 6 16,25-2-16,-10 1 0,2 0 16,5 0-16,0 1 0,0 1 0,1-1 15,4 0-15,8 0 0,-2 2 16,3-1-16,5 0 0,-5 0 16,1-1-16,11-2 0,5 0 15,-5 1-15,-6 1 0,14-1 16,3-2-16,-8 2 0,-4 1 0,11 1 15,5-1-15,-6 2 16,-3-2-16,6-2 0,2 1 16,-4 0-16,-4 1 0,14-1 15,5 0-15,-6-1 0,-6-1 0,36-3 16,-2-1-16,-16 5 0,-12 1 16,7-4-16,3 0 0,-8 0 15,-5 1-15,5 2 0,4 4 16,-7-1-16,-9 0 0,12 0 15,6 0-15,-10 2 0,-6-2 0,8 2 16,6 0-16,-8-2 16,-4 1-16,8 1 0,4 2 15,-9-7-15,-5-3 0,5 6 16,6 3-16,-8 2 0,-5-2 0,7 0 16,5-2-16,-5-2 0,-4-1 15,7 1-15,6 1 0,-11 0 16,-7 2-16,11-2 0,8 2 15,-9-1-15,-3 0 0,4 0 16,6-2-16,-10-5 0,-3-3 0,6 7 16,7 5-16,-8-3 0,-5 1 15,8-4-15,8 1 16,-6 4-16,-5 0 0,8-4 16,4-5-16,-12 4 0,-8 2 0,12 2 15,5 0-15,-9 2 0,-5 1 0,9-4 16,8-1-16,-6 3 15,-4 1-15,7-3 0,5 1 16,-10-1-16,-5 1 0,11-1 16,5 0-16,-9-2 0,-9 0 0,10 1 15,7 0-15,-8 1 0,-6 1 16,8-1-16,6 0 16,-7-2-16,-1-3 0,6 9 0,6 5 15,-10-7-15,-8-8 0,9 3 16,4 1-16,-12 3 0,-8 1 0,11 3 15,7 1-15,-6 1 16,-3-1-16,9-5 0,7-3 16,-11 1-16,-6 1 0,8-2 15,4 0-15,-8 1 0,-7 0 0,9 0 16,7 0-16,-13 1 0,-7 0 16,9 1-16,7 0 0,-8-2 15,-4-2-15,6 0 0,5 4 16,-9-1-16,-5 1 0,6-1 15,5-1-15,-13-1 0,-6-2 0,6 3 16,5 0-16,-9 1 16,-7 1-16,2-2 0,1-1 15,-4 0-15,-3 0 0,-4-1 16,-2 0-16,-7 2 0,-6 1 0,5-1 16,1 0-16,-5 3 0,-6-1 15,-6-2-15,-3 0 0,-3-1 16,-3 1-16,-3 0 0,0 0 15,0 0-15,0 0 0,-10-1 16,-4 2-16,4-1 0,2 1 0,3-1 16</inkml:trace>
  <inkml:trace contextRef="#ctx0" brushRef="#br0" timeOffset="13431.9147">8384 5312 0,'0'0'0,"0"0"0,0 0 16,-25-14-16,14 7 0,-5 0 15,-3 0-15,-9 0 0,0 2 16,-8-2-16,-8 1 0,2-1 16,2 3-16,-13-1 0,-2 3 15,-12 3-15,0 2 0,-2 4 0,0 4 16,-10 4-16,0 2 0,-9 5 16,2 1-16,7 5 0,6 3 15,-34 14-15,10-6 0,12 1 16,9-1-16,3 4 0,5 2 15,6-2-15,6-3 0,6 0 16,5-2-16,9 1 0,5 2 16,1-3-16,1 4 0,10 0 0,4 4 15,8-7-15,4-3 16,5-6-16,1-4 0,10 2 0,6 2 16,3-4-16,3-1 0,4-3 15,3-1-15,9-7 0,5-2 16,-11-3-16,7 3 0,1-2 15,2 1-15,15-4 0,5-3 16,24 0-16,-6-1 0,3-3 16,1-1-16,-3 2 0,-4 5 0,5 0 15,2-1-15,-3-6 0,-4-3 16,6 5-16,4 6 0,-4-3 16,-4-2-16,6 1 0,1-1 15,-3 2-15,-2 1 0,3-2 16,3 0-16,-4 0 0,-3-1 0,2 0 15,1 1-15,-3-1 16,0 1-16,3-2 0,3-1 16,-7 1-16,-6-1 0,6 1 15,4 2-15,-1-1 0,-1-1 0,6-1 16,1-2-16,-4 1 0,-3-1 16,3 2-16,3 2 0,-7-5 15,-2-3-15,5 1 0,4-1 16,-4 2-16,-1 1 0,1-1 15,2 1-15,-4-5 0,-2-3 0,2 5 16,4 4-16,-4-1 16,-1 1-16,5-4 0,4-4 15,-6 6-15,-3 2 0,1-2 16,2-3-16,-5 0 0,-5 0 0,-1 0 16,-1 0-16,-6-2 0,-4-1 15,-1-3-15,-1-3 0,-11 3 16,-5 3-16,-2-1 0,0 1 15,-8-6-15,-4-4 0,-2-3 16,-1-1-16,-7 1 0,-4-1 0,-5 3 16,-6 1-16,1-7 0,0-4 15,-7 0-15,-3-2 0,1 2 16,1 1 0,-10-10-16,-7-4 0,8 20 0,3 0 15,-13-13-15,-4 7 0,5 11 16,-3-3-16,-5-6 0,-4-5 15,-5 3-15,-4 0 0,-8-1 16,-6-1-16,-5 0 0,-1 0 0,-39-14 16,0 4-16,6 9 0,5 8 15,-7 0-15,-3 1 0,-1 6 16,0 2-16,-6-1 0,-2-1 16,-4 0-16,0 0 0,-7 4 15,-5 6-15,0 4 0,0 2 0,-6-1 16,-3-1-16,0 3 15,1 3-15,-10-1 0,-6-1 16,0 4-16,-2 0 0,-3 10 0,-2 5 16,4-3-16,3-3 0,-5 1 15,-2-1-15,4 7 0,7 6 16,-1 0-16,-2-1 0,5 3 16,2 1-16,4 6 0,1 3 15,41-13-15,29-7 0,19-5 16</inkml:trace>
  <inkml:trace contextRef="#ctx0" brushRef="#br0" timeOffset="21539.2562">8608 5747 0,'0'0'0,"0"0"0,0 0 0,0 0 15,0 0-15,0 0 0,0 0 16,18-23-16,-18 23 0,0 0 16,12-26-16,-12 26 0,12-23 0,-9 8 15,2 1-15,-1-3 0,0 0 16,2-2-16,-1-1 16,1-2-16,-1-2 0,4-10 0,-1-2 15,1 0-15,0 0 0,1-13 16,2-1-16,0 0 0,1 0 15,4-12-15,2 1 0,-1 3 16,-1 2-16,0-12 0,0-2 16,-1 7-16,2 5 0,2-10 15,-1-1-15,-1 5 0,1 5 0,7-30 16,0 5-16,-2 14 16,-2 9-16,2-3 0,1-3 15,-2 9-15,1 3 0,0-1 0,-1 0 16,2 6-16,-1 3 0,5-1 15,3 1-15,-3 6 0,0 4 0,1-6 16,1-4-16,-3 6 16,0 2-16,-3 5 0,-3 4 15,-1 3-15,0 3 0,1 3 0,1 1 16,-5 6-16,-4 4 0,-5 4 16,-2 0-16,-3 3 0</inkml:trace>
  <inkml:trace contextRef="#ctx0" brushRef="#br0" timeOffset="22208.8957">10401 2971 0,'0'0'0,"0"0"16,0 0-16,-11-17 0,11 17 0,0 0 15,-14-19-15,14 19 16,0 0-16,-13-20 0,8 13 16,0-1-16,1 3 0,-2-2 0,1 0 15,-2 1-15,1 1 0,-3-1 16,-1 2-16,-1 1 0,0 1 16,-3 0-16,-1 2 0,-1 2 15,-2 0-15,-3 1 0,-2 3 16,-5 6-16,3 5 0,-3 2 15,0 2-15,1 0 0,3 1 0,0 10 16,4 2-16,3-3 0,4-3 16,5 1-16,6-1 15,3-3-15,4-5 0,8-1 0,7-5 16,-2-4-16,2 1 0,3-6 16,3-3-16,-1-4 0,2-1 15,6-8-15,1-4 0,-2 1 16,-1-1-16,-3-4 0,-1-4 15,-5-2-15,-2 0 0,0 1 16,-1 0-16,-1 0 0,-4 1 0,-3-2 16,-3 2-16,-3 2 0,-3 3 15,-3 2-15,-4 2 16,-1 4-16,-2 2 0,-5 2 0,-5 2 16,1 3-16,0 2 0,-4 2 15,-3 1-15,1 4 0,2 1 16,0 5-16,1 2 0,4-1 0,3-4 15,3-1-15</inkml:trace>
  <inkml:trace contextRef="#ctx0" brushRef="#br0" timeOffset="22589.4879">10632 2870 0,'0'0'0,"0"0"15,0 0-15,0 0 0,-3 24 0,3-24 16,-8 27-16,3-9 0,-1 2 16,1 3-16,-1 4 0,3-3 15,1 0-15,4 6 0,3-3 16,1-4-16,0-4 15,4-6-15,2-4 0,1-2 0,-2-3 0,2-5 16,1-2-16,2-5 16,0-2-16,1-3 0,0-3 15,4-6-15,0-2 0,-1-4 16,-1-3-16,-2 1 0,0 0 0,-2 2 16,0-1-16,0 1 0,-2 6 15,-2 1-15,-2 5 0,-2 5 16,-2 4-16,-1 3 0,-2 4 15,0 0-15,0 0 0,-2 0 16</inkml:trace>
  <inkml:trace contextRef="#ctx0" brushRef="#br0" timeOffset="22958.1419">10963 3117 0,'0'0'0,"0"0"0,0 0 16,0 0-16,23 10 0,-23-10 15,0 0-15,32 8 0,-16-6 16,3-1-16,1-2 0,0-2 16,-1-4-16,2 0 0,2-1 15,4-4-15,-1 2 0,-3-2 16,-2-2-16,-2-2 0,-3-3 0,-2 0 16,0-2-16,-4 3 0,-4 1 15,-3 2-15,-3 2 0,-3 3 16,-2 3-16,-5 3 0,-5 1 15,-1 6-15,-3 1 0,-1 6 16,0 3-16,-6 4 0,-1 1 16,3 3-16,2 3 0,6 2 0,4 2 15,4-3-15,5-2 0,5 0 16,4-2-16,6-2 0,5-3 16,5-4-16,3-3 0,5-3 15,3-5-15,9-2 0,0-4 16,-3-4-16,-3-1 0,-7 2 15,-7 2-15,-5 0 0</inkml:trace>
  <inkml:trace contextRef="#ctx0" brushRef="#br0" timeOffset="23260.2588">11668 2903 0,'0'0'0,"0"0"16,0 0-16,-6 20 0,6-20 15,-10 27-15,3-8 0,0 0 16,-1 4-16,1-2 0,2 0 16,-1 3-16,1-5 0,0-2 15,3-2-15,0-4 0,0-2 0,-1-5 16,1-4-16,1-3 0,0-1 16,3-4-16,2-4 0,1-3 15,2-3-15,0-1 0,1-1 16,0 1-16,-2 2 0,2 3 15,0 0-15,1 2 0,1 2 16,1 2-16,2 4 0,1 1 16,1 1-16,-1 5 0,0 1 15,-2 1-15,-1-2 0,-2 1 16</inkml:trace>
  <inkml:trace contextRef="#ctx0" brushRef="#br0" timeOffset="23706.8996">12067 2873 0,'0'0'0,"0"0"0,0 0 16,0 0-16,0 0 0,-11 29 0,11-29 16,-9 32-16,3-14 0,2 0 15,-1 1-15,3 2 0,1-3 0,1 3 16,2-4-16,3-3 15,1 1-15,5-8 0,3-4 16,0-2-16,-2-1 0,2-4 16,3-3-16,-1-1 0,1-1 0,-1-6 15,2-3-15,-1 1 0,-2 2 16,3-7-16,-2-3 0,-2 2 16,-1 3-16,-3 3 0,-3 5 15,-1 2-15,-3 1 0,-1 4 16,-2 5-16,0 0 0,1 5 15,-2 8-15,-1 7 0,0-3 16,0-4-16,1 6 0,2 7 16,1-2-16,1 2 0,6-2 15,3-6-15,4-1 0,1-1 16,6-6-16,5-5 0,-4-3 16,-2-3-16,4-3 0,0-2 0,-2-5 15,-2-3-15,1-7 0,-2-2 16,-1-2-16,-1-3 0,-5 7 15,-3 4-15,-2 4 0</inkml:trace>
  <inkml:trace contextRef="#ctx0" brushRef="#br0" timeOffset="24140.1967">12977 2538 0,'0'0'15,"0"0"-15,0 0 0,0 0 16,-4 19-16,4-19 0,-11 37 16,3-13-16,0 2 0,-4 11 15,-2 6-15,0-3 0,3 0 0,-3 6 16,1-4-16,1-4 0,2-4 16,0 1-16,2-2 15,2-9-15,0-3 0,3-6 0,-1-2 16,2-5-16,0-2 0,0-5 15,1-3-15,0-4 0,2-1 0,2-6 16,4-4-16,0-2 0,2 1 16,6-9-16,2-1 15,0 4-15,-1 4 0,0 0 0,-2 1 16,0 3-16,1 2 0,2 2 16,3 3-16,-2 2 0,-2 4 15,0 2-15,-2 1 0,-2 3 16,-2 1-16,-1 8 0,-2 5 15,-1 3-15,0 0 0,-2 3 16,-2 4-16,1-2 0,-1-2 0,0 0 16,0-1-16,1 0 0,1-2 15,-1-3-15,-1-4 16,0-2-16</inkml:trace>
  <inkml:trace contextRef="#ctx0" brushRef="#br0" timeOffset="24505.4236">13246 3035 0,'0'0'0,"0"0"16,0 0-16,22-4 0,-22 4 0,27-4 15,-7 0-15,3 1 0,-1 0 16,10-1-16,2 0 0,-3-2 16,-4 2-16,3-7 0,-5-2 15,-3 0-15,-3-1 0,-2-2 16,-3-1-16,-4 1 0,-4 1 0,-2-2 15,-4 1-15,-1-1 16,-3 1-16,-1 0 0,-3 2 16,-1 1-16,-1 2 0,-5 1 15,-4 2-15,0 5 0,2 3 16,-3 3-16,-2 5 0,1-1 16,0 2-16,-1 6 0,0 7 0,1 4 15,2 4-15,4 2 0,2 1 16,2 6-16,3-2 0,8-3 15,5-3-15,6-5 0,6-4 0,5-8 16,4-3-16,6-4 0,4-2 16,1-9-16,3-4 15,-9 2-15,-7 1 0,-5 1 0</inkml:trace>
  <inkml:trace contextRef="#ctx0" brushRef="#br0" timeOffset="24772.726">14016 2580 0,'0'0'0,"0"0"16,0 0-16,0 0 0,-16 29 16,7-10-16,-3 5 0,-1 3 15,0 1-15,-8 15 0,-3 7 16,3-4-16,2-2 0,0 7 15,1 2-15,5-9 0,3-7 0,4-5 16,1-5-16,3-7 16,1-4-16,5-5 0,5-5 15,0-6-15,3-4 0,-3 1 0,-1 0 16,-2 1-16</inkml:trace>
  <inkml:trace contextRef="#ctx0" brushRef="#br0" timeOffset="25357.386">14059 2864 0,'0'0'0,"0"0"15,0 0-15,-4 25 0,4-25 0,-5 28 16,-1-9-16,0 1 0,-2 0 16,0 3-16,0 2 0,0 3 15,0-2-15,1-6 16,1-4-16,1-1 0,3-3 0,1-5 15,2-5-15,1-3 0,2-2 16,2-6-16,4-2 0,2-2 16,1-2-16,2-3 0,0-5 15,2 0-15,0 0 0,7-4 16,1 3-16,-2 5 0,-2 2 16,0 3-16,-1 3 0,-1 4 15,-2 2-15,0 4 0,-1 3 16,-1 4-16,-2 2 0,-2 5 15,-2 2-15,-4 1 0,-2 1 0,-3 2 16,-1 0-16,-2 0 0,0-4 16,-2 1-16,0 0 0,0-2 15,2 1-15,-1-4 0,0-1 16,2-3-16,0-2 0,2-5 16,-1-4-16,1 0 0,1-1 0,5-4 15,2-2-15,3-3 0,1-1 16,3-2-16,1-2 0,2 0 15,2 1-15,5-5 0,2 1 16,-3 4-16,-2 3 0,0 2 16,0 2-16,-1 3 0,-1 1 15,-1 3-15,-2 4 0,-1 4 16,-3 1-16,-2 7 0,-1 1 16,-2 3-16,-3 2 0,-2 1 15,-2 3-15,-2-1 0,-2-1 0,-2 2 16,-3 0-16,0-2 0,0-4 15,1 0-15,-1-1 16,1-2-16,3-1 0,0-2 0,0-2 16,2-2-16</inkml:trace>
  <inkml:trace contextRef="#ctx0" brushRef="#br0" timeOffset="25606.6278">15070 2846 0,'0'0'0,"0"0"0,0 0 0,0 0 16,0 0-16,0 0 0,-5 27 15,5-27-15,-8 30 0,2-10 16,-3 1-16,-1 1 0,-2 3 0,0 0 16,1 0-16,-2 2 15,1-4-15,4-5 0,1-3 16,2-3-16,0-3 0,2-6 15,1-3-15,-1-3 0,2-4 0,0 3 16,0-1-16,0 1 0</inkml:trace>
  <inkml:trace contextRef="#ctx0" brushRef="#br0" timeOffset="25745.8659">15121 2705 0,'0'0'0,"0"0"15,0 0-15,28 5 0,-28-5 16,25 7-16,-12 0 0,1 2 16,-1 1-16,-1-1 0,-2-1 15,-1-1-15</inkml:trace>
  <inkml:trace contextRef="#ctx0" brushRef="#br0" timeOffset="26106.0702">15339 2993 0,'0'0'0,"0"0"0,0 0 0,-13 18 16,7-7-16,-3 2 0,-1 3 16,0 0-16,0 1 0,0-2 15,0 0-15,-1 3 0,1-3 16,3-3-16,-1-3 0,2-3 16,2-3-16,1-4 0,1-1 15,2-3-15,2-1 0,1-3 16,1-3-16,3 0 0,3-1 0,5-7 15,3 0-15,0 2 0,0 0 16,2 2-16,1 1 0,0 0 16,0 2-16,4 0 0,1 1 15,-4 5-15,-2 2 0,-2 4 16,-1 2-16,-3 4 0,0 4 0,-3 1 16,-3 2-16,-2-1 15,-3 1-15,-1 3 0,-2 1 16,-1 1-16,0 2 0,-2 2 0,0-1 15,-1-1-15,2 2 0,0-6 16,0-1-16,1-3 0</inkml:trace>
  <inkml:trace contextRef="#ctx0" brushRef="#br0" timeOffset="26639.6724">16144 2899 0,'0'0'0,"0"0"16,0 0-16,0 0 0,-19-3 0,19 3 15,-25-1-15,25 1 0,-36 3 16,14 1-16,-2 3 0,-2 3 16,1 1-16,-9 6 0,-2 2 15,7 0-15,2-1 0,0 6 16,5-1-16,5-3 15,5-1-15,11-2 0,10-2 16,2-2-16,2-3 0,5-5 0,3-2 16,2-2-16,2-2 0,1-4 15,2-3-15,-1-2 0,-2-2 16,0-3-16,-1 0 0,-1-2 16,-4 3-16,2-3 0,-2 2 15,-7 5-15,-3 2 0,-2 0 16,-2-2-16,-2 4 0,-1 0 0,-2 6 15,-5 2-15,1 4 0,-2 2 16,-2 3-16,-3 5 0,0 4 16,-1 3-16,-2 12 0,0 6 15,0-3-15,2-3 0,1-3 16,2-3-16,1 4 0,0-3 16,1-5-16,1-3 0,0-2 15,1-5-15,0-5 0,1-1 16,1-2-16,0-2 0,-2-4 15,-3-2-15,-1-1 0,-2-2 0,-3-3 16,-4-2-16,-3-3 0,-3-3 16,-5-7-16,2-3 0,5 4 15,4 4-15,4 4 0</inkml:trace>
  <inkml:trace contextRef="#ctx0" brushRef="#br0" timeOffset="30539.2104">18707 6323 0,'0'0'0,"0"0"0,0 0 0,27-3 16,-15 2-16,6 0 0,4 0 15,2 0-15,2-1 0,12 1 16,5 0-16,2 1 0,2 0 0,15 1 16,6-1-16,10 3 0,-2-1 15,18 0-15,3 1 16,-5-2-16,-2-1 0,20 1 0,2 2 16,39-3-16,-16-4 0,3 1 15,2 0-15,-11-2 0,-8-1 0,13-1 16,10-2-16,-10 4 15,-5 1-15,16 1 0,9-1 16,-12-2-16,-7-1 0,11-3 16,8-1-16,-12 5 0,-7 5 0,12 0 15,10-1-15,-16-2 0,-10 0 16,11-1-16,7 2 16,-9 1-16,-7 2 0,12-4 0,7-2 15,-20 2-15,-13 4 0,14 0 16,8-2-16,-8 4 0,-5 1 0,2-1 15,4 0-15,-16 1 16,-12-2-16,12 0 0,7 1 16,-9 1-16,-7 1 0,10 0 15,6 3-15,-10-3 0,-7 0 0,14 1 16,8-2-16,-12 4 0,-8 2 16,10 0-16,9-1 15,-15 2-15,-9 0 0,8-3 0,4-3 16,-13 2-16,-8-2 0,1 3 15,2 1-15,-12-1 0,-7 0 16,0-3-16,-1-1 0,-13-6 0,-9-1 16,-2 3-16,-2 2 15,-6-2-15,-5-1 0,-5-5 0,-2-3 16,-6 0-16,-5 1 0,-1-2 16,-1-1-16,-5 1 0,-4-2 15,0 0-15,1-3 0,-4 3 16,-3 2-16,-1-4 0,-2 0 15,1-2-15,-2 0 0,4-4 16,0-3-16,-3 12 0,-1 0 0,-1-6 16,-1-3-16,-1-1 15,0 0-15,1 2 0,2 0 16,-2 1-16,0-1 0,-1-3 0,-1-2 16,0 0-16,-1 2 0,0 3 15,-1 1-15,0-1 0,-1 0 0,-1-2 16,-2-1-16,1 2 15,-1 2-15,-6-3 0,-6-3 16,-3 5-16,-2 1 0,-6-1 16,-4-2-16,-3 3 0,-1 2 0,-11-2 15,-6-2-15,-8-1 0,3 1 16,-13-2-16,-10 0 16,-7 3-16,5 5 0,-51-7 0,3 2 15,9 2-15,9 2 0,-13-1 16,-8 1-16,12 3 0,7-1 15,-18 4-15,-11 3 0,7 5 16,5 2-16,-15 0 16,-9-3-16,11-1 0,9-5 0,-18 4 0,-14 3 15,15 6-15,9 3 0,-15-4 16,-11-4-16,13 2 0,10 3 16,-15 1-16,-11 3 0,18-3 15,13 0-15,-8 1 0,-5 0 16,11 1-16,7 0 0,-7 1 15,-5 2-15,19-4 0,13-2 0,-5 4 16,-1 2-16,12-2 16,10-1-16,-3-1 0,-1-3 15,16 2-15,11-1 0,-1 2 16,1 1-16,10-2 0,9 1 0,-1-2 16,0-1-16,12 2 0,8-1 0,0 5 15,1 2 1,7 3-16,4 2 0,-4 7 0,-3 4 15,5-4-15,4-4 0,-6 14 16,-3 9-16,5 4 0,3 1 0,8 12 16,5 8-16,8-1 0,5-2 15,9 7-15,5 5 16,6-6-16,4-4 0,-6-19 0,-5-16 16,-3-9-16</inkml:trace>
  <inkml:trace contextRef="#ctx0" brushRef="#br0" timeOffset="41723.7837">28775 5938 0,'0'0'0,"0"0"16,0 0-16,0 0 0,3 30 0,-3-30 16,-4 38-16,1-14 0,0 2 15,-3 4-15,-1 5 0,0 9 16,0-3-16,-1 7 0,1-2 15,3-8-15,3-5 0,-1001-2 16,2003-7-16,-1001-5 0</inkml:trace>
  <inkml:trace contextRef="#ctx0" brushRef="#br0" timeOffset="42006.5074">28910 5988 0,'0'0'16,"0"0"-16,0 0 0,27-13 16,-14 9-16,4 0 0,4 1 15,4-1-15,0 0 0,-1 3 0,1 1 16,-2 2-16,0 2 0,-3 5 16,0 2-16,-3 2 0,-3 4 15,-3 7-15,-5 4 0,-5 0 16,-3 0-16,-4 2 0,-2 3 15,0-3-15,-1-1 0,-2 4 16,-1-3-16,-2-3 0,1-1 0,-6-6 16,-3-4-16,1-1 15,3-3-15,2-1 0,5-4 0,2-1 16</inkml:trace>
  <inkml:trace contextRef="#ctx0" brushRef="#br0" timeOffset="42156.2266">28879 6262 0,'0'0'16,"0"0"-16,0 0 0,29-6 0,-17 2 16,3-1-16,4 2 15,1-2-15,1 2 0,3 0 0,-1 1 16,-3 0-16,-3 1 0,-3 0 16</inkml:trace>
  <inkml:trace contextRef="#ctx0" brushRef="#br0" timeOffset="42322.8856">28763 6490 0,'0'0'0,"0"0"0,0 0 16,30-11-16,-30 11 0,37-11 0,-9 3 16,1-2-16,2 1 0,13-5 15,3 1-15,0-2 0,-8 4 0,-7 1 16</inkml:trace>
  <inkml:trace contextRef="#ctx0" brushRef="#br0" timeOffset="42592.9543">29313 6034 0,'0'0'0,"0"0"16,0 0-16,30-3 0,-13 1 0,2 1 15,5 1-15,1 0 16,3 0-16,9-1 0,2 1 16,-3-2-16,-2 2 0,3 0 15,-7 2-15,-4-2 0,-6 1 0,-5 0 16,-3 1-16,-6 0 0,-4 3 16,-9 0-16,-6 4 0,-2 0 15,-4-1-15,-4 2 0,-5 0 16,-5 2-16,2 0 0,1 0 15,1-2-15,4-2 0,6-1 0,3-1 16</inkml:trace>
  <inkml:trace contextRef="#ctx0" brushRef="#br0" timeOffset="42739.8636">29538 6059 0,'0'0'0,"0"0"0,0 0 0,0 0 16,0 0-16,0 0 0,0 0 15,19 15-15,-19-15 0,0 0 16,-2 32-16,2-32 0,-10 29 0,3-12 15,1 2-15,-1 1 16,2-1-16,0-4 0,1 0 0,0-2 16</inkml:trace>
  <inkml:trace contextRef="#ctx0" brushRef="#br0" timeOffset="43056.394">29350 6389 0,'0'0'0,"0"0"0,0 0 16,0 0-16,0 0 0,0 0 16,5 22-16,-5-22 0,0 0 0,0 0 15,13 16-15,-13-16 0,0 0 16,28 1-16,-28-1 16,24-10-16,-10 5 0,2-3 0,4-1 15,0 0-15,-2-1 0,2 1 16,1 0-16,4-1 0,-3 2 15,-3 3-15,1 4 0,-3 1 16,-2 1-16,-4 3 0,-4 2 16,-4 0-16,-2 1 0,-5 3 0,-5 1 15,-1 1-15,-1 1 0,-8 0 16,-5 2-16,0-2 0,0 0 16,-13 0-16,-4-1 0,8-3 15,7 0-15,4-3 0</inkml:trace>
  <inkml:trace contextRef="#ctx0" brushRef="#br0" timeOffset="43222.7316">28879 6627 0,'0'0'0,"0"0"16,0 0-16,31 2 0,-31-2 0,36 3 16,-8-3-16,4 0 0,3 0 15,16-1-15,4-1 0,9-1 16,-2 1-16,9-1 0,0 1 15,-6 0-15,-6-1 0,-5 0 16,-14 1-16,-10 1 0</inkml:trace>
  <inkml:trace contextRef="#ctx0" brushRef="#br0" timeOffset="43439.4142">29839 6191 0,'0'0'0,"0"0"16,0 0-16,0 0 0,0 0 0,0 0 15,16 19-15,-16-19 0,5 24 16,-5-24-16,5 39 0,-4-16 16,-1 0-16,0 0 0,0 1 15,1 2-15,2-7 0,-1-1 16,0-3-16,0-3 0</inkml:trace>
  <inkml:trace contextRef="#ctx0" brushRef="#br0" timeOffset="43690.02">29901 6198 0,'0'0'0,"0"0"0,0 0 0,28-10 15,-15 6-15,4 2 0,5-1 16,6 1-16,-2 0 0,3 2 15,1 2-15,-3 0 0,-1 2 0,1 4 16,-3 0-16,-6 3 16,-2 0-16,-4 4 0,-3 3 15,-4 1-15,-2-1 0,-3 3 0,-4 2 16,-3-2-16,-1-3 0,-6 2 16,-3 2-16,0-4 0,1-2 15,2-2-15,3-4 0,3-1 16</inkml:trace>
  <inkml:trace contextRef="#ctx0" brushRef="#br0" timeOffset="43839.6079">29920 6356 0,'0'0'16,"0"0"-16,0 0 0,0 0 0,25-8 16,-25 8-16,32-5 0,-14 3 15,0 0-15,2 1 0,1 0 16,-1 2-16,-1 0 0,1 1 15,-4 0-15,-1 0 0</inkml:trace>
  <inkml:trace contextRef="#ctx0" brushRef="#br0" timeOffset="43974.4593">29923 6494 0,'0'0'0,"0"0"0,0 0 15,0 0-15,25-5 0,-25 5 16,36-8-16,-15 2 0,1 1 15,2-2-15,2-2 0,-2 1 0,-4 3 16,-2-2-16</inkml:trace>
  <inkml:trace contextRef="#ctx0" brushRef="#br0" timeOffset="44208.559">30343 6114 0,'0'0'0,"0"0"16,0 0-16,6 22 0,-6-22 0,3 29 15,-2-5-15,-1 2 0,-1 2 16,-1 11-16,-2 3 0,2-2 16,0-2-16,-1 2 0,-1-6 15,1-4-15,0-3 0,-3-6 16,0-4-16,-2 5 0,0 3 0,3-4 15,0-4-15,1-3 0</inkml:trace>
  <inkml:trace contextRef="#ctx0" brushRef="#br0" timeOffset="44458.5381">30457 6147 0,'0'0'0,"0"0"15,21-8-15,-7 5 0,1-1 0,6 1 16,1 3-16,0 2 15,-1 1-15,0 2 0,0 4 16,-2 1-16,-3 2 0,-2 4 16,-3 4-16,-2 3 0,-4 2 0,-2 7 15,-2 2-15,-2-3 0,-1-2 16,-2-1-16,-3-2 16,1-1-16,-2-2 0,-4 1 0,-4 0 15,4-8-15,1-1 0,-4-2 16,-3-2-16,0-3 0,2-3 15,3 0-15,2-2 0,2 0 0</inkml:trace>
  <inkml:trace contextRef="#ctx0" brushRef="#br0" timeOffset="44605.9218">30390 6316 0,'0'0'0,"0"0"16,0 0-16,19-14 0,-19 14 0,24-10 15,-6 6-15,0-2 0,0 1 16,7-2-16,-1 1 0,-2 3 15,-1 3-15,-3 0 0,-3-1 16,-2 1-16,-2-1 0,-2 1 16</inkml:trace>
  <inkml:trace contextRef="#ctx0" brushRef="#br0" timeOffset="44739.4963">30440 6422 0,'0'0'0,"0"0"0,0 0 15,32-5-15,-18 3 0,4-3 16,2 1-16,1 0 0,2 0 0,2-1 16,-4 3-16,-3-2 0</inkml:trace>
  <inkml:trace contextRef="#ctx0" brushRef="#br0" timeOffset="44939.9458">31057 6062 0,'0'0'0,"0"0"0,0 0 15,0 0-15,22 0 0,-22 0 0,0 0 16,23 10-16,-16-2 0,-2 2 16,-3 2-16,-3 0 0,-4 1 15,2-2-15,0-1 0,1-1 16</inkml:trace>
  <inkml:trace contextRef="#ctx0" brushRef="#br0" timeOffset="45356.8165">30774 6279 0,'0'0'0,"0"0"15,0 0-15,0 0 0,0 0 0,32-9 16,-32 9-16,35-6 0,-15 3 16,2 1-16,3 3 0,-2-1 15,-1 1-15,3 1 0,-2 1 16,-3 1-16,-2 0 0,-6 2 15,-4 2-15,-4 0 0,-2 0 16,-6 2-16,-5 1 0,-3 0 0,-4 0 16,-2-1-16,-3 1 15,-1-1-15,-2 0 0,-3 1 0,-1-3 16,5 0-16,4-1 0,5-2 16,3 0-16,2-2 0,3 0 15,8-3-15,7-4 0,3-1 16,4-2-16,5 1 0,5-1 15,1 2-15,2 1 0,8 0 16,3 2-16,-2 2 0,-4 2 0,2 2 16,-3 4-16,-5 0 15,-4 2-15,-6 5 0,-6 3 16,-5-1-16,-2 0 0,-5 2 0,-5 2 16,-2-1-16,-4-1 0,-7 2 15,-3-1-15,4-8 0,-2-3 16,-4 0-16,-2-5 0,2-4 15,2-3-15,1-11 0,3-6 16,5 6-16,2 3 0,2 1 0</inkml:trace>
  <inkml:trace contextRef="#ctx0" brushRef="#br0" timeOffset="45523.9488">31403 5985 0,'0'0'0,"0"0"16,0 0-16,1 22 0,-1-22 0,-1 31 16,-1-12-16,1 2 15,1-2-15,0-2 0,0-2 0,0-1 16</inkml:trace>
  <inkml:trace contextRef="#ctx0" brushRef="#br0" timeOffset="45689.6559">31765 6051 0,'0'0'15,"0"0"-15,0 0 0,0 0 0,-17 17 16,17-17-16,-30 21 0,11-8 16,0 1-16,-4-1 0,-2 1 15,-1 1-15,1-1 0,-4 2 16,5-2-16,4-3 0</inkml:trace>
  <inkml:trace contextRef="#ctx0" brushRef="#br0" timeOffset="45872.779">31342 6245 0,'0'0'0,"0"0"0,0 0 0,0 0 15,15 23-15,-15-23 0,9 28 16,-9-28-16,7 34 0,-5-16 15,-1 0-15,0-2 0,0 1 16,1-3-16,1-2 0,-2-2 0,0 0 16,0-2-16</inkml:trace>
  <inkml:trace contextRef="#ctx0" brushRef="#br0" timeOffset="46606.2851">31711 6252 0,'0'0'0,"0"0"16,10 5-16,-3-2 0,-1-2 0,3 4 16,2 3-16,-1 0 0,-2 1 15,-2 1-15,0 2 0,-3-2 16,-1-1-16,-3 4 0,-4 0 16,-3-1-16,-1 0 0,-5-2 15,-5-3-15,-2-1 0,-2 0 16,-1-2-16,-1-1 0,0-1 15,1-2-15,-4-3 0,3 0 16,4-4-16,4 0 0,2-1 16,4 0-16,6-1 0,2 1 0,8 2 15,4 3-15,3 1 0,2 0 16,4 2-16,2 3 0,2-1 16,1 0-16,3 3 0,0 1 15,-4 0-15,-2 0 0,-3-1 16,-1 1-16,-3 1 0,-3-1 15,-5 2-15,-4 2 0,-3-3 16,-1-1-16,-9 2 0,-7 2 16,-2-1-16,-2 0 0,-13 4 0,-7-1 15,2-1-15,1-2 0,-8 2 16,-1-1-16,7-1 0,6-1 16,5 1-16,3 0 0,7-3 15,6-1-15,5 0 0,6 0 16,6 0-16,6-3 0,9 2 15,11-1-15,3 2 0,3-1 16,9 1-16,6-2 0,10 0 16,-1-1-16,9-1 0,1-1 15,-12-2-15,-9-2 0,-3 1 16,-3-2-16,-8-1 0,-6 0 0,-7-3 16,-4 0-16,-8 0 0,-7-1 15,-9-1-15,-6 0 0,0 0 16,-2-3-16,-7-3 0,-7-2 15,2-2-15,-1 0 0,-2 2 16,-1-1-16,2 4 0,3-1 0,-1 1 16,5 3-16,8 4 0,1 2 15,4 4-15,3 2 16,1 6-16,3 2 0,2 7 0,2 5 16,1 2-16,1 3 0,3 10 15,2 8-15,2 10 0,1 3 16,1 4-16,2 2 0,-2 7 15,-3-5-15,0 6 0,-1-3 16,-3-19-16,-1-13 0,0-9 16</inkml:trace>
  <inkml:trace contextRef="#ctx0" brushRef="#br0" timeOffset="58306.4498">11901 7423 0,'0'0'16,"0"0"-16,0 0 0,33 1 15,-21 0-15,6 1 0,4 0 16,5-1-16,1-2 0,5 1 16,5 0-16,-2 1 0,0 0 0,13-2 15,2 0-15,-2 0 0,1 0 16,12-2-16,0 0 0,-2 1 16,-3 1-16,14-1 0,2 0 15,-7 1-15,-5-1 0,16-1 16,2 1-16,-7 0 0,-7 1 15,31 0-15,-8 1 0,-7-2 0,-2-2 16,1 2-16,2 2 0,-9 2 16,-3 3-16,6-2 0,5 0 15,-11-3-15,-6 0 0,11 1 16,7 3-16,-12-2 0,-6 1 0,13-2 16,10 0-16,-10 1 15,-6 1-15,6-2 0,5-1 16,-7 3-16,-6 1 0,10-1 15,4-2-15,-6 3 0,-4 1 0,4-4 16,3 0-16,-3 0 0,-1 1 16,4 2-16,4 3 15,-7-1-15,-4-2 0,5-5 0,4-2 16,-7 1-16,-3 2 0,5 2 16,6-2-16,-11 0 0,-6-2 0,7 8 15,3 5-15,-6-11 16,-5-6-16,8 1 0,4 1 15,-8 4-15,-5 2 0,3 0 16,3-2-16,-6 3 0,-4 0 0,-1-4 16,-3-3-16,-5 3 0,-4 0 15,0 4-15,-2 3 0,-9-4 16,-6-1-16,-6-3 0,-3-3 16,-7 1-16,-3 2 0,-3 1 15,-3 0-15,-2-1 0</inkml:trace>
  <inkml:trace contextRef="#ctx0" brushRef="#br0" timeOffset="61990.2846">1961 8387 0,'0'0'0,"0"0"15,0 0-15,0 0 0,0 0 0,9-20 16,-9 20-16,0 0 0,0 0 15,13-16-15,-13 16 16,0 0-16,9-11 0,-3 10 0,0-2 16,1 2-16,-1 0 0,3 1 15,-1-1-15,1 1 0,1 0 16,0 1-16,2 1 0,0 1 16,0-2-16,1 2 0,3 1 15,0 0-15,1-2 0,0 1 16,2 1-16,0-1 0,1 1 0,7-1 15,2 0-15,-3 2 0,0-1 16,1 0-16,4-1 16,-2-1-16,0 0 0,5 0 0,1-2 15,-2 2-15,1 3 0,2-1 16,0-1-16,-1-2 0,0 0 16,10 2-16,1 0 0,-4 0 15,0-1-15,2-2 0,2-2 16,-2 2-16,0 0 0,7 2 15,0 0-15,-3-2 0,-2 0 0,6-3 16,5 2-16,-8-2 0,-7-1 16,14 2-16,4 1 0,-8-2 15,-6-2-15,6 4 0,4 3 16,-4-1-16,-4-2 0,26 0 16,-4-1-16,-30-1 0,1-1 0,32 0 15,-3 1-15,-11 3 16,-12 3-16,7-4 0,5-4 15,-3 4-15,-2 0 0,3 2 16,3 1-16,-6-1 0,-4-1 0,9-2 16,5 0-16,-12 1 0,-8 2 15,11-1-15,9-2 16,-8 2-16,-5 1 0,7 1 0,5-1 16,-9 2-16,-5 0 0,9-1 15,7-1-15,-10 0 0,-4 2 0,11-3 16,5-1-16,-7-2 15,-6 2-15,8 2 0,5 0 16,-11 1-16,-7-1 0,10-1 0,4 0 16,-5 3-16,-3 2 0,7 0 15,4-1-15,-9-2 0,-6 2 16,9-2-16,5-1 0,-4-1 16,-2-2-16,5 4 0,4 5 15,-9-1-15,-6-2 0,9 0 16,9 0-16,-7 0 0,-5 3 0,9-1 15,4-2-15,-5 0 0,-7 0 16,11-1-16,4 1 16,-8-2-16,-6-1 0,9 2 0,8 2 15,-8-2-15,-7 0 0,10 1 16,6 1-16,-6-1 0,-5 0 16,6-5-16,7-2 0,-8 1 15,-4 1-15,9 1 0,8-1 16,-13 1-16,-8 1 0,10-3 15,8 0-15,-12 2 0,-9 1 0,12-2 16,7 0-16,-8-1 0,-7 0 16,10 1-16,8 0 15,-10-2-15,-8 1 0,9-2 0,5 2 16,-6-1-16,-4 0 0,6-2 16,4-1-16,-8 4 0,-6 2 0,10 1 15,7 1-15,-12-3 16,-7 0-16,9-2 0,8 1 15,-12 1-15,-7 0 0,7-1 16,5 1-16,-7 4 0,-4-1 0,6 0 16,4 1-16,-7-1 0,-8 1 15,9 0-15,7 0 0,-12 1 16,-8 1-16,9-3 0,5-5 16,-6 2-16,-5 1 0,8 0 15,6 0-15,-10 1 0,-5 2 0,5 0 16,7 2-16,-6-2 15,-2-2-15,4 5 0,5 5 16,-11-7-16,-8-1 0,10-3 0,6 0 16,-5 1-16,-3 2 0,4-3 15,3 0-15,-11-4 0,-8 0 16,9 2-16,7 2 0,-6 0 16,-3 0-16,5-1 0,1-2 15,-7 0-15,-6-1 0,5 0 16,4-2-16,-9 0 0,-6 0 0,9 2 15,5 0-15,-9 0 0,-7-1 16,8-1-16,2 0 16,-6 2-16,-3 1 0,5 0 0,4 0 15,-5-1-15,-4 1 0,3 0 16,2-2-16,-5 3 0,-2 1 0,5 1 16,4 2-16,-6-1 15,-4 0-15,6-3 0,5-3 16,-5 5-16,-2 2 0,6 1 15,5 1-15,-6-3 0,-4-2 0,4 1 16,5 1-16,-5-2 0,-3-1 16,6 5-16,5 1 15,-5 1-15,-6-2 0,5-2 0,3-1 16,-6 0-16,-5-1 0,9 2 16,5 0-16,-10 2 0,-6 1 0,9-1 15,7 0-15,-5-2 16,-5 0-16,5-1 0,5 1 15,-3-1-15,-4-1 0,6 1 16,2 1-16,-2 1 0,-4 0 0,6-3 16,6-3-16,-8 0 0,-5 1 15,8 3-15,7 2 0,-4-2 16,-3-3-16,7 0 0,4 0 16,-8 0-16,-6-1 0,7 2 15,6 2-15,-6 0 0,-7 1 0,9 1 16,6 0-16,-6-1 15,-5-2-15,8 1 0,7 0 16,-8 2-16,-5 0 0,10 3 0,7 0 16,-12 1-16,-8 1 0,11-4 15,7-2-15,-7 2 0,-4-2 16,6 3-16,6 2 0,-10-3 16,-5-1-16,10 1 0,8 1 15,-12 3-15,-8 3 0,8-5 16,6-2-16,-2-1 0,-3-2 0,6 3 15,6 3-15,-12 4 0,-8 0 16,14-6-16,9-3 16,-9-3-16,-6-1 0,7 5 0,4 5 15,-6-3-15,-6-2 0,12-3 16,9-2-16,-11 4 0,-8 2 0,8 0 16,6-1-16,-5-3 15,-4 0-15,7 1 0,3 1 16,-7 1-16,-6-2 0,9 0 15,8 0-15,-11 1 0,-7 3 0,13-4 16,7-3-16,-10 4 0,-6 3 16,11-1-16,7 2 15,-9-2-15,-9-1 0,11-2 0,6-1 16,-8 0-16,-6 0 0,10 4 16,6 2-16,-8-2 0,-8-1 0,12-3 15,8-1-15,-8 4 16,-7 1-16,11 1 0,5 0 15,-12-1-15,-6-2 0,10 3 16,8-1-16,-12-2 0,-8-1 0,12 0 16,9 2-16,-14 1 0,-12 2 15,15-3-15,9-2 0,-13-2 16,-10 2-16,8 3 0,5-1 16,-15 3-16,-9 2 0,7-2 15,6-2-15,-8-3 0,-5-3 0,1 5 16,0 3-16,-11-1 15,-9 1-15,9 0 0,6 1 16,-18-2-16,-13-2 0,-7 0 0</inkml:trace>
  <inkml:trace contextRef="#ctx0" brushRef="#br0" timeOffset="62857.1237">27223 8421 0,'0'0'0,"0"0"0,0 0 16,28 17-16,-28-17 0,21 16 16,-7-4-16,2-1 0,3 1 0,10 7 15,3 2-15,1-3 16,0-1-16,11 3 0,3-1 15,0-3-15,-2-5 0,15-2 16,2-2-16,-5-5 0,-6-3 0,14-5 16,3-3-16,-9-1 0,-5 1 15,10-6-15,1-2 0,-6 0 16,-5 0-16,1-2 0,1 0 16,-10 3-16,-7 0 0,19-8 15,-5-2-15,-21 15 0,-3 4 0,11-4 16,-4 1-16,-18 5 15,-2 2-15,3 1 0,3 2 16,-3 1-16,-3 0 0,2 4 16,0 5-16,-4-5 0,0-1 0,8 5 15,6 3-15,-4-5 0,0 0 16,10 0-16,5-2 0,-8 0 16,-2-1-16,12-3 0,8-3 15,-5-2-15,-3-1 0,5-3 16,6-2-16,-7-1 0,-5 1 0,12-3 15,3 0-15,-9 2 0,-6 2 16,0 0-16,-1 0 16,-6 2-16,-5 2 0,-7 1 0,-4 1 15,-3 3-15,-3 4 0,0 0 16,0 2-16,-1-1 0,0 2 16,-1 2-16,5 2 0,-1-1 15,0 1-15,6 0 0,3 1 16,4-1-16,3 2 0,7 1 15,9 1-15,-2-4 0,0-3 0,6-3 16,6-2-16,4 2 0,-6-1 16,2-4-16,2-3 15,-4-1-15,-3 0 0,8-4 0,0-2 16,-7 0-16,-6 0 0,-6 0 16,-5 0-16,-8 1 0,-8 4 0,-6-1 15,-5 2-15,-3 4 16,-1 4-16,-7 2 0,-2 5 15,-2 0-15,-1-1 0,3-1 16,0-2-16,3-2 0</inkml:trace>
  <inkml:trace contextRef="#ctx0" brushRef="#br0" timeOffset="64756.8781">30442 9374 0,'0'0'0,"0"0"16,0 0-16,-21 14 0,11-9 0,-4 2 16,-4 3-16,0 0 0,-2 1 0,-10 3 15,-4 2-15,2-1 16,1 1-16,-10 5 0,-3 2 15,3-2-15,3-2 0,-11 2 16,1-3-16,4-2 0,5-1 0,-8-1 16,-2-1-16,13-5 0,2-3 15,-10-5-15,-3-4 0,6-1 16,6 1-16,-8-5 0,-4-2 16,5-2-16,3 1 0,-6-4 15,-5 0-15,2-1 0,2 0 0,-15 2 16,-3 2-16,6 2 0,1 1 15,-13 1-15,-5 4 16,9 0-16,5 1 0,-30 8 16,-2 6-16,16 0 0,12 0 0,-8 1 15,-5 3-15,8-1 0,7 0 16,-8-1-16,-6-1 0,9-4 16,7-2-16,-10-3 0,-6-2 15,12-5-15,8-3 0,-15-6 16,-10-4-16,6 0 0,5 1 0,-13-4 15,-8-2-15,10 0 0,5 2 16,-13-6-16,-11-3 16,11 2-16,11 1 0,-14 9 0,-9 6 15,8 4-15,7 4 0,-12-3 16,-9 0-16,10 6 0,6 2 0,-15 5 16,-10 4-16,13-1 15,8-2-15,-17 7 0,-10 5 16,15-1-16,10-1 0,-7-1 15,-4-1-15,12-4 0,7-3 0,-14-1 16,-13-1-16,15-7 0,11-4 16,-8-2-16,-5-1 15,10 1-15,9 1 0,-16-3 0,-11 0 16,13-1-16,12-2 0,-12 1 16,-7 1-16,9 2 0,7 1 0,-9-1 15,-7 1-15,13 3 16,8 1-16,-16 3 0,-12 5 15,13 0-15,10-3 0,-13 7 16,-6 4-16,13 1 0,8 0 0,-17 5 16,-12 1-16,11-1 0,9-2 15,-15 2-15,-9 2 0,16-4 16,12-3-16,-14 0 0,-8-2 16,13-3-16,11-2 0,-17-4 15,-12-1-15,12-3 0,8-1 0,-10-6 16,-9-3-16,13 0 0,9-1 15,-13-6-15,-8-5 16,15 3-16,11 1 0,-18-7 0,-14-6 16,16 5-16,11 3 0,-4 4 15,-5 3-15,11 5 0,8 4 16,-20 4-16,-13 1 0,13 3 16,10 0-16,-7 4 0,-3 4 15,9-1-15,7 2 0,-16 3 16,-10 5-16,13-5 0,8-2 0,-14 5 15,-11 3-15,20-7 16,14-5-16,-9-3 0,-5-1 16,8-2-16,6-2 0,-8-4 15,-5-4-15,13 1 0,9 1 0,-12-6 16,-7-2-16,11 3 0,7 0 0,-15-4 16,-8-5-16,9 5 15,7 0-15,-7-2 0,-6-1 16,12 6-16,7 3 0,-13 6 15,-7 3-15,10 3 0,7 2 0,-18 7 16,-10 6-16,14-3 0,10-2 16,-11 8-16,-7 6 15,14-1-15,9 0 0,-9 2 0,-8-1 16,11-1-16,7-1 0,-15-4 16,-11-2-16,16-7 0,13-3 0,-17-5 15,-10-3-15,11 2 16,8 1-16,-11-3 0,-7-2 15,12-5-15,7-1 0,-15-8 16,-8-4-16,14 2 0,9 0 0,-12-1 16,-9-3-16,10 6 0,6 4 15,-7 2-15,-6 2 0,15 2 16,8 0-16,-20 9 0,-15 5 16,14 2-16,8-1 0,-8 2 15,-6 2-15,12 1 0,10 2 0,-15 5 16,-10 3-16,15 1 0,11-2 15,-13-1-15,-10-2 16,11-3-16,8-3 0,-8 0 0,-5-1 16,10-2-16,10-3 0,-15-3 15,-11-4-15,13-1 0,9-1 16,-8-5-16,-7-5 0,12-2 16,9 0-16,-9-8 0,-7-2 15,10 1-15,6 2 0,-9-5 16,-5-5-16,10 8 0,7 5 15,-6 6-15,-2 4 0,4 1 0,6 2 16,-6 10-16,-5 6 16,10 0-16,8-1 0,-12 3 15,-3 0-15,12 2 0,10 1 0,-10 3 16,-6 3-16,11-4 0,8-3 0,-11-4 16,-5-2-16,3-3 15,4-2-15,-6-3 0,-3-2 16,7-2-16,3 0 0,-13-5 15,-8 0-15,9 0 0,8 1 0,-11-7 16,-11-2-16,11 1 0,6-1 16,-11-4-16,-6-2 0,11 4 15,11 2-15,-11 0 0,-3-2 16,9 7-16,5 4 0,-11 8 16,-8 6-16,12 4 0,11 2 0,-9 2 15,-6-1-15,14 2 16,7 0-16,-8 9 0,0 7 15,2-6-15,5-4 0,-11-7 16,-4-5-16,14 1 0,11 1 0,-13-8 16,-10-4-16,7-1 0,1-1 15,-8-6-15,-4-1 0,9 0 16,4 2-16,-6-3 0,-3-1 16,11 1-16,8 0 0,-10-4 15,-6-1-15,4 3 0,3 1 0,-6-6 16,-4-5-16,12 6 15,11 3-15,-12-1 0,-4 0 16,7 4-16,4 4 0,-5 13 0,-4 11 16,20-5-16,12-6 0,11-1 15</inkml:trace>
  <inkml:trace contextRef="#ctx0" brushRef="#br0" timeOffset="71873.9582">3244 8368 0,'0'0'0,"-19"-5"0,-6-2 16,2 2-16,-2 0 0,-20 4 15,-17 2-15,-2 0 0,-1-1 0,-19 5 16,-3 5-16,-6 7 0,5 3 0,-13 7 16,-1 4-16,-23 16 15,20-4-15,7 3 0,6 3 16,17 1-16,15 0 0,-4 5 15,1 6-15,10-5 0,6-3 0,8 9 16,4 6-16,13-8 0,10-6 16,12 3-16,6 1 0,6-7 15,2-5-15,20-4 0,10-3 16,4-3-16,3-2 0,24-2 16,17-1-16,-1-7 0,2-3 15,19-8-15,12-4 0,0 0 0,0-2 16,22 2-16,19 2 15,-7-7-15,-3-2 0,23-2 16,16-2-16,-13 1 0,-10 0 0,20-2 16,14-1-16,-13-3 0,-9 0 15,25-4-15,14-2 0,-14-3 16,-13-3-16,18 3 0,12 1 16,-18 5-16,-11 4 0,16-4 15,8 1-15,-31-1 0,-24 1 0,8-1 16,6-1-16,-26-3 15,-13 2-15,-3-4 0,-1-2 16,-20-2-16,-12 0 0,-6-5 0,-4-3 16,-19 2-16,-13 0 0,-4-8 15,-2-8-15,-19 3 0,-12 4 16,-10-8-16,-6-4 0,-8 1 16,-5 2-16,-16-8 0,-11-1 15,-5 0-15,-5 2 0,-16-5 16,-11-2-16,1 5 0,1 1 0,-17 1 15,-10-1-15,0 5 0,2 4 16,-23-3-16,-13-2 16,6 8-16,4 4 0,-21 2 0,-16-1 15,8 5-15,6 2 0,-22 6 16,-13 3-16,5 7 0,5 5 0,-25 8 16,-15 5-16,13 2 0,10 1 15,-16 13-15,-10 10 16,11 5-16,8 2 0,-23 11 15,-15 8-15,22 2 0,16 2 0,-17 16 16,-13 11-16,25-1 0,19 1 16,52-29-16,40-19 0,26-12 15</inkml:trace>
  <inkml:trace contextRef="#ctx0" brushRef="#br0" timeOffset="72857.8468">8413 9350 0,'0'0'16,"0"0"-16,0 0 0,19 18 0,-19-18 0,28 17 16,-5-5-16,5 0 15,3 0-15,18 7 0,10 2 16,14 2-16,-2-4 0,27 4 16,9-2-16,8 0 0,-10-3 0,59 0 15,20-4-15,-32-1 16,-21-1-16,9-11 0,6-6 15,-23-3-15,-15-1 0,8-4 0,6-3 16,-18-7-16,-10-4 0,-4-9 16,-3-7-16,-16 2 0,-13 1 15,-7-7-15,-5-7 0,-11 4 16,-9 0-16,-18-10 0,-15-6 16,-9 9-16,-7 4 0,-18-8 15,-12-7-15,3 8 0,3 4 0,-28 1 16,-18-2-16,5 7 15,3 5-15,-20 2 0,-11 3 16,9 11-16,7 7 0,-22 6 16,-15 5-16,15 7 0,11 9 0,-16 11 15,-10 9-15,17 1 0,11 3 16,-12 20-16,-8 14 0,20-2 16,17-1-16,5 19 0,5 12 15,20-14-15,15-11 0,11 9 16,8 5-16,17-11 0,11-6 0,31 0 15,19-1-15,6-8 16,4-6-16,-18-16 0,-13-10 16,-9-6-16</inkml:trace>
  <inkml:trace contextRef="#ctx0" brushRef="#br0" timeOffset="111558.4258">6922 14527 0,'0'0'0,"12"-2"16,4-1-16,-3 0 0,5 0 0,10-1 15,8 0-15,-2 0 16,2 0-16,16-2 0,4-1 15,-1 2-15,1 2 0,13 0 0,4 3 16,8-1-16,-2 1 0,1 0 16,7-1-16,5 0 0,-7 0 15,46-3-15,-3 0 0,-17-1 16,-12 0-16,4 1 0,3 1 16,-7 1-16,-5 0 0,12 1 15,10 0-15,-10-2 0,-8-2 0,20-1 16,13-1-16,-7 1 15,-7 0-15,-4 2 0,0 3 16,0-1-16,2 1 0,3-2 0,2 1 16,3 1-16,3 0 0,0 0 15,1 0-15,-3-1 0,0-1 16,0 1-16,1 2 0,-2-1 16,1 0-16,0-4 0,2-2 15,-2 7-15,-2 3 0,0-4 16,0-3-16,-3 0 0,0 2 0,0-2 15,0 0-15,-1 5 0,-1 2 16,-3-3-16,0-1 0,-1 0 16,0 1-16,3 2 0,3 2 15,-6-1-15,-1 1 0,6-2 16,5-1-16,-4-1 0,-1 1 16,3 1-16,4 0 0,-6 2 15,-2 1-15,5-2 0,5 1 16,-4-2-16,-1 0 0,5 0 15,3 0-15,-5 2 0,-1 1 0,1-3 16,4-1-16,0 0 0,2 0 16,-4 2-16,-1 2 0,2 3 15,1 2-15,-1 0 0,-2-2 16,-2-1-16,0-2 0,0 3 16,3 2-16,-4-2 0,-1 0 15,4-2-15,6-1 0,-9 1 16,-4-1-16,8 1 0,4-1 15,-7-2-15,-6 0 0,7-2 16,6 1-16,-6-1 0,-4 1 0,5-1 16,3-1-16,-7 1 0,-5 1 15,7 0-15,4-1 0,-9-3 16,-6-1-16,6 1 0,6-1 16,-8 0-16,-7 0 0,28 2 15,18 1-15,-16 0 16,-10 1-16,-12-1 0,-7-1 0,-1 1 15,0 1-15,8 0 0,4 0 16,-4 0-16,-2 0 0,4-1 16,4 0-16,-5 2 0,-2 1 15,4 0-15,5 0 16,-7-1-16,-5 2 0,6-2 0,3-1 16,-7-1-16,-6 0 0,13 0 15,10 2-15,-16-1 0,-12-1 0,9 0 16,5 0-16,-6 2 0,-5 0 15,-4 0-15,-1 0 0,3-3 16,2-1-16,10 2 16,5 3-16,-17-2 0,-11 1 0,4-4 15,4 0-15,0 0 0,1 1 16,7 0-16,5 1 16,-15-1-16,-9-1 0,2 1 0,1 0 15,2 1-15,2 2 0,3-1 16,3 2-16,-11-3 0,-8-2 0,1 4 15,0 2-15,4-1 0,2-2 16,7 2-16,5 1 16,-15 1-16,-9 1 0,2-3 0,0-2 15,1-1-15,-1-1 0,1-3 16,2-2-16,-4-1 0,-1 0 16,-1 1-16,2 0 0,-6 3 15,-5-1-15,2 0 0,0 0 16,-2-2-16,-3 1 0,1 2 15,2 1-15,-3-5 0,0-1 0,-2 2 16,-1 2-16,-7 1 0,-4 1 16,-3 5-16,-3 4 0,-3-4 15,-5-1-15,-2 3 0,-3 3 16,-8 0-16,-7 2 0,0-7 16,-1-3-16,-6 0 0,-4 0 0,-3 0 15</inkml:trace>
  <inkml:trace contextRef="#ctx0" brushRef="#br0" timeOffset="112941.5261">21347 15379 0,'0'0'0,"-20"3"0,-2 0 15,-1-1-15,0 0 0,-11-1 16,-6 0-16,-1 0 0,-2 0 0,-9 0 15,0 0-15,2 0 0,0 1 16,-7-2-16,-1-1 0,7 1 16,3 1-16,-6 3 0,-5 3 15,5-3-15,3-1 0,-12 1 16,-3 1-16,3 0 0,4-1 16,-8 4-16,-3 2 0,4-4 0,3-2 15,-47 8 1,-4 2-16,14-2 0,10-3 0,1 0 15,-1-1-15,7 1 16,5 0-16,-8 6 0,-6 2 16,-10 1-16,-8 0 0,24-6 15,17-4-15,-18-8 0,-13-4 16,13 7-16,7 4 0,-23 0 16,-17-1-16,10-3 0,10-3 15,-5-1-15,-2-1 0,4 1 16,1 1-16,-9-2 0,-7 1 15,7 1-15,4 1 0,-15-3 16,-9-1-16,7-2 0,5 2 0,-15-2 16,-9-2-16,13 2 15,9 2-15,-17-5 0,-10-2 16,17 0-16,12 1 0,1 5 0,0 3 16,3-2-16,4-4 0,-1 1 15,0-2-15,-3 2 0,-2 1 16,4 5-16,3 5 0,-1-7 15,1-2-15,-2 0 0,-4 1 16,5 1-16,3 3 0,-7-8 16,-4-3-16,6 3 0,6 4 15,-2 0-15,-2 1 0,-1 0 0,-3 1 16,2-2-16,1-1 16,7 1-16,6 2 0,-6 0 0,-3-1 15,7 1-15,4 0 0,-1 0 16,1 1-16,2 1 0,1 0 15,-6-1-15,-5-1 0,6-1 16,5 1-16,-1-1 0,1 0 16,2 0-16,3 1 0,-7 0 15,-3 2-15,0 0 0,2-1 0,-2-1 16,-1-2-16,3-3 0,2-3 16,-1 2-16,-2 1 0,1 2 15,0 1-15,-8 1 0,-5 0 16,6-2-16,6-2 0,-3 2 15,-1 1-15,2 2 0,1 3 0,-6 1 16,-4 2-16,5 0 0,4 1 16,-2 0-16,-3 0 15,0 3-15,1 0 0,-4 0 16,-2-1-16,6 0 0,6-1 0,-9 2 16,-1 1-16,-2 6 0,1 6 15,3-2-15,0 0 0,3-4 16,2-1-16,-6-2 0,-1-1 15,4-2-15,2 1 0,-5 1 16,-3 2-16,1 0 0,3-1 0,-4 0 16,-3-1-16,1 0 15,-1-2-15,-1-2 0,-3-1 16,4-1-16,4-2 0,-6 1 16,-3 0-16,5 4 0,5 3 0,-2-3 15,-1-2-15,-1-1 0,3 1 16,1-1-16,-2 0 0,5 1 15,1-1-15,-1 0 0,-2 1 16,5 0-16,5 0 0,-6 3 16,-5 2-16,10-3 0,9-1 15,1 2-15,2-1 0,-2 4 0,-1 2 16,-17 10 0,-11 7-16,2-2 0,4 0 15,33-11-15,25-5 0,16-5 16</inkml:trace>
  <inkml:trace contextRef="#ctx0" brushRef="#br0" timeOffset="148109.7388">5356 13645 0,'0'0'0,"0"0"16,0 0-16,0 0 0,0 0 0,-11-20 15,11 20-15,0 0 16,-17-14-16,17 14 0,-5-6 0,2 3 16,2-1-16,2 2 0,4 1 15,5-1-15,1 0 0,8 1 16,5 1-16,4-1 0,6-2 0,12 0 16,3 3-16,2-1 0,1-1 15,11 1-15,0 2 0,6-1 16,-3 0-16,-8 0 0,-6 0 15,0 0-15,-8 2 0,-9-2 16,-11 1-16,-7 2 0,-4 2 16,-9 1-16,-4 0 0,-6 0 15,-2 1-15,-11 3 0,-3 4 16,-1-1-16,-4 2 0,-9 6 16,-5 2-16,0 1 0,1-2 0,-7 3 15,-4 1-15,-3 4 0,7-3 16,-1-1-16,0 0 0,4-6 15,5-3-15,-1-1 16,3-5-16,12-5 0,4-2 0,6-3 16,2-2-16,4-4 0,0-6 15,9-6 1,5-6-16,6-5 0,7-4 16,-2 0-16,0 1 0,6-10 15,0-2-15,0 5 0,-3 4 0,4-1 16,1-3-16,-4 9 0,-2 3 15,1 0-15,0-1 16,0 5-16,-1 4 0,-1 3 0,2 3 16,-2 4-16,-3 1 0,-1 7 15,0 6-15,-3 1 0,-1 2 0,1 8 16,2 5-16,0 1 16,-2 0-16,3 9 0,2 6 15,-2-3-15,-1-2 0,-1 4 0,0 5 16,-1-5-16,-3-3 0,1 4 15,0-1-15,-1-6 0,-2-4 16,0-3-16,-1-5 0,-1-4 16,1-2-16,-3-5 0,1-2 15,-2-2-15,0-4 0,-3-6 16,-1-8-16,0 2 0,-3 1 0,-4-10 16,-7-7-16,-1 2 0,-1-1 15,-11-9-15,-4-4 16,1 4-16,0 2 0,-14-7 0,-4-4 15,5 7-15,3 4 0,6 6 16,13 7-16,6 6 0</inkml:trace>
  <inkml:trace contextRef="#ctx0" brushRef="#br0" timeOffset="165993.5634">14532 15327 0,'0'0'16,"0"0"-16,0 0 0,-4 22 15,4-22-15,-10 26 0,0-8 16,-1 2-16,0 3 0,-2 2 16,-1 0-16,-4 7 0,0-2 0,-2 6 15,-1-2-15,1-4 0,2-3 16,2-4-16,0-3 0,2-2 15,-1-2-15,0-5 16,-2-2-16,2-4 0,0-2 0,2-1 16,4 0-16,1-1 0</inkml:trace>
  <inkml:trace contextRef="#ctx0" brushRef="#br0" timeOffset="166209.9242">14077 15675 0,'0'0'0,"0"0"0,0 0 16,0 0-16,0 0 0,0 0 15,0 0-15,4 25 0,-4-25 0,3 20 16,-3-20-16,11 21 0,-2-12 16,4 0-16,4 2 15,1-2-15,2-1 0,4-1 0,4 0 16,7-2-16,-1-2 0,5-1 16,3-1-16,-1-1 15,-3-1-15,6-2 0,-2 0 0,-9 0 16,-5 1-16,-6 0 0</inkml:trace>
  <inkml:trace contextRef="#ctx0" brushRef="#br0" timeOffset="166509.8252">13454 15821 0,'0'0'0,"0"0"16,0 0-16,9 23 0,-9-23 0,6 30 15,-5-9-15,1 2 16,0 4-16,3 5 15,0 3-15,2 4 0,-1-4 0,5 1 16,3-6-16,-2-3 0,0-5 0,-1-7 16,-1-5-16,0-5 0,0-5 15,-3 0-15,0 0 0,-1 0 16</inkml:trace>
  <inkml:trace contextRef="#ctx0" brushRef="#br0" timeOffset="167360.4689">13781 15860 0,'0'0'0,"0"0"0,0 0 16,-15 24-16,15-24 0,-25 31 15,7-11-15,0 1 0,-3 3 16,-9 7-16,-2 1 0,2-2 16,3-1-16,-4 1 0,3-4 15,2-5-15,-1-3 0,4-6 16,2-3-16,5-2 0,1-3 0,4-6 15,4-4-15,4-5 0,7-4 16,6-2-16,5-2 0,5 4 16,3 2-16,7 2 0,5 0 15,7 1-15,5 1 0,15 0 16,4 5-16,-2 4 0,-1 5 16,5 1-16,-5 1 0,-4 0 15,-4 0-15,-4 7 0,-11 4 16,-8 0-16,-6 2 0,-10-2 0,-6 0 15,-8-4-15,-4-3 0,-10 3 16,-8 1-16,-6-4 0,-5-1 16,-8-5-16,-5-1 0,0-1 15,0 0-15,-3-2 0,-4-1 16,4-5-16,4-3 0,0-1 16,2 0-16,8-2 0,5-1 0,8-2 15,6-2-15,6-3 0,5-3 16,8 3-16,7 0 0,8 5 15,7 4-15,-1 5 0,3 4 16,4 3-16,2 3 0,0 5 16,1 3-16,3 6 0,-1 3 15,-6-1-15,-5-1 0,-6 0 16,-5-1-16,-6 1 0,-4 2 16,-6-2-16,-4-1 0,-8-3 15,-8-2-15,-3 0 0,-3-1 0,-12-2 16,-12-2-1,0-2-15,-3-2 0,-7 1 0,3-1 16,4-3-16,2-2 0,-1-5 16,7-2-16,9 2 0,5 1 0,10 2 15,7 1 1,11 0-16,8-1 0,9 2 0,8 2 16,5-1-16,7 2 0,6 4 15,4 3-15,1 2 0,0 2 0,12 4 16,2 3-16,-6-3 0,-5-2 15,1 5-15,-2 4 16,-10 4-16,-10 1 0,-9-2 16,-6-2-16,-10 11 0,-9 4 15,-10-7-15,-11 0 0,-5-3 16,-3-3-16,0-4 0,2-5 0,-2-2 16,2-3-16,-2-8 15,1-5-15,4-8 0,4-6 16,8-3-16,5-5 0,4-7 0,4-7 15,4-2-15,4-2 0,-1 10 16,0 7-16,1 6 0</inkml:trace>
  <inkml:trace contextRef="#ctx0" brushRef="#br0" timeOffset="167509.9227">13817 16321 0,'0'0'0,"0"0"16,0 0-16,0 0 0,0 0 0,-12 22 15,12-22-15,-20 32 16,4-7-16,-3 0 0,-2 4 0,-1 0 15,-2 2-15,-7 7 0,-1 0 16,-2 3-16,4-4 0,4-6 16,6-3-16,3-10 0,4-6 15,2-2-15,2-3 0,1 0 16</inkml:trace>
  <inkml:trace contextRef="#ctx0" brushRef="#br0" timeOffset="167876.9647">14556 16388 0,'0'0'0,"11"3"0,4 0 0,2 1 16,0-1-16,9 2 0,8 1 15,1 0-15,3 1 0,-5 0 0,-2 1 16,-5-1-16,-2 1 0,-1 2 15,-5 2-15,-7-2 16,-3 1-16,-7 2 0,-4-1 0,-5 4 16,-2 1-16,-9 6 0,-7 4 15,0-1-15,2 0 0,-2 4 16,2 1-16,0-4 0,1-1 16,2-5-16,3-5 0,2-4 15,4-3-15,1-3 0,1-1 16,2-5-16,2-4 0,-1-7 15,-1-6-15,3-6 0,0-5 0,3-7 16,2-4-16,2-5 0,2-5 16,-1 3-16,-1 10 0,0 8 15</inkml:trace>
  <inkml:trace contextRef="#ctx0" brushRef="#br0" timeOffset="168015.3558">14913 16054 0,'0'0'15,"0"0"-15,0 0 0,0 0 16,0 0-16,12 21 0,-12-21 15,-4 33-15,-3-11 0,-8 7 16,-10 7-16,-5 5 0,-8 3 0,-15 17 16,-15 13-16,-8 5 0,4-8 15,8-9-15,17-15 0,11-12 16</inkml:trace>
  <inkml:trace contextRef="#ctx0" brushRef="#br0" timeOffset="170993.9317">5016 14421 0,'0'0'0,"-15"-2"0,-7 0 16,-14-1-16,-3 0 0,-29 2 16,-13 2-16,-18 2 15,-3 2-15,-22 8 0,-17 9 0,-49 14 16,17 1-16,9 8 0,5 3 16,15 7-16,11 3 0,-10 11 15,-5 8-15,21-3 0,17-1 16,9 8-16,6 3 0,13-2 0,12-1 15,10 1-15,10 2 0,21-5 16,10-5-16,29-3 0,17 0 16,16-11-16,10-8 0,26 3 15,17 1-15,13-11 0,8-6 16,19-3-16,13 0 0,3-6 16,3-3-16,7-6 0,4-3 15,-3-4-15,-3-3 0,7-10 0,3-7 16,-9-6-16,-6-4 0,-2-8 15,0-5-15,-18-10 0,-10-6 16,-2-6-16,-5-6 0,-7-5 16,-5-5-16,-15-9 0,-10-6 15,-22 4-15,-12 1 0,-12-5 16,-5-4-16,-14-2 0,-7-3 16,-20 3-16,-14 1 0,-9 4 0,-7 2 15,-16-1-15,-11-1 0,-8 9 16,-5 8-16,-21 7 15,-15 4-15,5 13 0,5 9 0,-8 5 16,-5 4-16,-3 11 0,-4 6 16,1 11-16,0 6 0,10 5 15,6 4-15,6 7 0,5 5 16,15 5-16,7 3 0,15 2 16,10 0-16,12 1 0,9-1 0,12 1 15,6 1-15,8-5 0,7-2 16,5-1-16,3-1 0,3-3 15,2-2-15,7-7 0,6-4 16,-11-6-16,-5-4 0,-4-2 16</inkml:trace>
  <inkml:trace contextRef="#ctx0" brushRef="#br0" timeOffset="172612.5926">5708 14765 0,'0'0'0,"0"0"16,0 0-16,0 0 0,0 0 0,16 18 15,-16-18-15,10 19 0,-10-19 16,10 23-16,-5-4 0,-1 2 16,-1 2-16,2 4 0,-1 3 15,2 9-15,2 1 0,0 4 16,2 2-16,0 10 0,2 0 15,3 10-15,5 0 0,1-4 16,0-4-16,4 10 0,0-1 16,-2-4-16,-1-4 0,9 6 15,4-3-15,-4-4 0,-5-2 0,22 22 16,-1-7-16,-5-15 0,-4-9 16,3-3-16,1-3 15,0-6-15,1-4 0,10-5 0,11-2 16,-7-4-16,-1-1 0,14 3 15,8 1-15,12-4 16,4-3-16,8-3 0,4-4 16,-14 0-16,-8-1 0,7-1 0,6-3 15,7 4-15,4 2 0,0-2 16,2-3-16,-3-1 0,-4-1 0,13-4 16,7-3-16,-9-3 0,-7-3 15,6-5-15,5-1 0,-3-2 16,-4 1-16,2-5 0,-1-3 15,-1-5-15,0-2 0,18-7 16,13-6-16,-23 6 16,-15 4-16,-3 1 0,-2 2 0,-2-5 15,-1-2-15,7 0 0,5 0 16,-9 0-16,-5 0 0,-1 2 16,1 3-16,-6 2 0,-3 1 0,1-1 15,0-1-15,-5 5 16,-4 2-16,1 2 0,1 3 15,-7 2-15,-5 3 0,-3 3 16,-3 2-16,-3-2 0,1 0 0,0 3 16,2 3-16,-8 1 0,-6 1 15,1-1-15,-1 2 16,-7 1-16,-4 0 0,2 3 0,1 2 16,-8 1-16,-4 1 0,1 0 15,2 0-15,0 2 0,-1 2 16,-6-1-16,-5 1 0,1 1 15,-1 0-15,2-1 0,-1-3 16,-6-2-16,-1 1 0,-3-1 16,-2-1-16,-2 1 0,-2-1 0,-1 1 15,-1 1-15,2-4 0,-1-1 16,-2 1-16,1-4 0,-1 4 16,0 0-16,-2-2 0,2 2 15,0-3-15,0 3 0,0-2 16,0 2-16,-1-4 0,1 4 0,-3-3 15,2 1-15,0-1 0,0-1 16,0-2-16,-1 0 0,-3-3 16,0-1-16,-3-2 0,-1-2 15,-1-1-15,0-1 0,-2-7 16,1-3-16,0-1 0,2 0 16,-1-4-16,1-4 0,-4-10 15,2-1-15,3 0 0,2-2 16,2-2-16,-1-4 0,3-7 15,3 2-15,2 3 0,2 1 0,3-7 16,0 0-16,6 7 0,2 5 16,11-4-16,5 3 15,1 5-15,1 5 0,9 1 16,5 2-16,7 7 0,5 4 0,37-6 16,-1 7-16,-3 4 0,-3 3 15,3 5-15,1 2 0,1 8 16,1 5-16,9 5 0,6 3 15,-6-1-15,-4-1 0,1 6 16,0 5-16,-5-2 0,-3-1 0,3 4 16,2 2-16,-4 5 0,-3 1 15,-4 4-15,-2 2 0,-7 0 16,-4 0-16,-2 1 0,0 2 16,-14 4-16,-7 1 0,5 4 15,4 3-15,-14-2 16,-8-2-16,-6-4 0,-4-1 0,-3-1 15,-2-1-15,-5-2 0,-6-2 16,-4 0-16,-2 1 0,-2-6 16,0-2-16,-3-2 0,-2-1 0,-6 10 15,-1 6-15,-3-6 0,-1-4 16,-8 2-16,-4 1 16,-12-1-16,-7-1 15,4-6-15,4-4 0,-10 3 16,-7 2-16,2 0 0,0-1 0,-7-3 15,-6-2-15,6-4 0,4-1 16,-2 1-16,-2 2 0,2 3 16,2 0-16,-4 1 0,-4-1 15,-3-4-15,-1-2 0,-9 3 16,-8 2-16,13-3 0,9-3 16,-4-2-16,0-3 0,-1-4 15,0-3-15,-27-2 16,-16-3-16,-4-15 15,-3-8-15,27 2 0,18 0 0,-26-16 16,-17-10-16,34 16 0,26 10 0,15 9 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5T03:57:41.629"/>
    </inkml:context>
    <inkml:brush xml:id="br0">
      <inkml:brushProperty name="width" value="0.05292" units="cm"/>
      <inkml:brushProperty name="height" value="0.05292" units="cm"/>
      <inkml:brushProperty name="color" value="#FF0000"/>
    </inkml:brush>
  </inkml:definitions>
  <inkml:trace contextRef="#ctx0" brushRef="#br0">2161 2521 0,'0'0'0,"0"0"15,0 0-15,30-5 0,-30 5 0,29-2 16,-8 1-16,2 0 0,2-2 0,10 3 15,4-2-15,-2 2 16,0-1-16,14 0 0,3 1 16,-1 1-16,-4 0 0,16 1 15,2-2-15,-8 3 0,-7 1 16,-9-1-16,-11-1 0,-6 0 0</inkml:trace>
  <inkml:trace contextRef="#ctx0" brushRef="#br0" timeOffset="435.4517">4570 2576 0,'0'0'0,"0"0"16,19-4-16,-19 4 0,29-5 0,-7 2 15,4 0-15,8 2 16,-2 0-16,8-1 0,8 0 0,9-2 15,-1 2-15,17-4 0,3-2 16,-3 1-16,-6 2 0,21-2 16,6 0-16,8 0 0,-8 0 15,46 1-15,-8 3 0,-14 1 16,-8 0-16,1-4 0,3-3 16,-17 1-16,-11 2 0,11 1 0,8 3 15,-15 2-15,-6 1 0,-6 3 16,-3 0-16,-13 0 0,-9 1 0,-8 0 15,-6-1-15,-11-1 0,-9-2 16,-6 2-16</inkml:trace>
  <inkml:trace contextRef="#ctx0" brushRef="#br0" timeOffset="966.8142">2246 3488 0,'0'0'0,"0"0"0,0 0 0,0 0 15,0 0-15,0 0 0,0 0 16,-17-17-16,17 17 0,0 0 16,13-21-16,-13 21 0,31-17 15,-11 6-15,5 1 0,6-2 16,1 0-16,18 0 0,4 2 16,13-4-16,-1-2 0,16-2 0,1 3 15,-1 1-15,2 0 0,11 0 16,0 2-16,6-2 0,-5 2 15,33 1-15,-14 6 0,-16 2 16,-12 1-16,-7 0 0,-7 1 16,-12 5-16,-8 2 0,-18-2 15,-10-2-15,-8-1 0</inkml:trace>
  <inkml:trace contextRef="#ctx0" brushRef="#br0" timeOffset="3199.8408">4492 3246 0,'0'0'0,"0"0"0,0 0 0,26-3 16,-26 3-16,0 0 0,34 1 16,-19 0-16,1 0 0,3 1 15,2 0-15,2 1 0,2 1 0,10 1 16,0-1-16,1 1 15,4 2-15,7-1 0,-3-2 0,5 2 16,1 2-16,7 0 0,0-1 16,11-3-16,-1-1 0,4-2 15,4-1-15,10 0 0,-5-2 0,15 0 16,1 0-16,-7-1 16,-4-2-16,35-4 0,-15-2 15,-12-1-15,-8-1 0,-9 4 16,-7 3-16,-4 3 0,-4 3 0,-2 3 15,0 3-15,-11 3 0,-5 4 16,-3-3-16,-4 0 0,-10-4 16,-9-2-16,-4-1 0</inkml:trace>
  <inkml:trace contextRef="#ctx0" brushRef="#br0" timeOffset="7383.2656">4107 3235 0,'0'0'0,"0"0"15,0 0-15,0 0 0,0 0 0,0 0 16,27-9-16,-27 9 0,0 0 16,29 1-16,-17-3 0,1 1 15,3 1-15,0 0 0,3 2 16,3 0-16,0 0 0,3-1 15,2 1-15,9 0 0,2 1 0,4 0 16,3 1-16,13 0 16,3-2-16,5 0 0,3 2 15,12-2-15,-1-4 0,13 2 0,1 0 16,-5 0-16,-1-1 0,9-2 16,-1-1-16,33 1 0,-18 3 15,-7 2-15,-9 0 0,-9 0 16,-7 2-16,-3-3 0,0 1 15,-9-5-15,-8 0 0,1 5 16,-3 3-16,-3-3 0,-1-2 0,-8-1 16,-2 0-16,-8-2 0,-4 1 15,-2 1-15,-6 0 16,-7 1-16,-8 1 0,-3 0 0,-5-1 16,0 4-16,-1-3 0,-9-1 15,-2-3-15,-9 2 0,-5 0 16,-8 0-16,-6 0 0,-4 0 15,-1 1-15,-8 0 0,-10 0 16,-2-1-16,-3-2 0,-17-1 16,-5 2-16,-1 1 0,1-1 0,-49 0 15,9-1-15,11 2 0,10 1 16,3-2-16,3-1 0,8 2 16,4 0-16,-1-3 0,1-3 15,5-1-15,5-1 0,4 2 16,0-2-16,9 4 0,2 2 15,3-5-15,2-2 0,14 2 16,7 2-16,-1 2 0,0 2 16,8 0-16,3-1 0,11 2 15,9 0-15,3 1 0,1-1 0,2 2 16,1 1-16,6-1 0,7 1 16,-1-1-16,2 1 0,3 2 15,3 2-15,8 1 0,7-1 16,4 0-16,3-1 0,5-2 15,4-1-15,6 2 0,1-1 0,10 0 16,4-2-16,13 0 16,-2 2-16,8-1 0,1 1 15,38 3-15,-12-3 0,2 1 16,0 1-16,-14-3 0,-10 1 0,-1 0 16,-1 2-16,-5-4 0,-1-1 15,-2 5-15,2 4 0,-9-1 16,-2-1-16,-5-1 0,-2-2 15,-9 3-15,-7 2 0,-5-4 16,-4-4-16,-9 0 0,-6 0 0,-8-2 16,-10-1-16,-6 2 0,-5 1 15,-7-2-15,-4 0 16,-15-1-16,-9 0 0,4-3 0,-11-4 16,-4 1-16,-2 1 0,-13 1 15,-7-1-15,-2 3 0,-2 0 16,-43-1-16,4 3 0,9-2 15,6-3-15,-6 4 0,-1 1 16,4 2-16,3-1 0,0 2 16,2 4-16,6-4 0,7-1 0,1 3 15,-2 1-15,8-2 0,6-1 16,3-2-16,8-2 0,10 1 16,9 1-16,3 1 0,4 2 15,4-3-15,1-4 16,10 4-16,7 3 0,9-3 15,2 1-15,5-3 0,5 1 0,4 2 16,5 4-16,0-3 0,5 0 16,4 2-16,4 0 0,9 1 15,5 1-15,5-1 0,4 0 16,14 1-16,7 1 0,0-3 16,2 1-16,5-1 0,6 0 15,41-2-15,-10-1 0,-4-1 16,-2 1-16,-11 0 0,-6 0 0,-6 3 15,-5 2-15,-5-1 0,-6 1 16,-6-2-16,-4-3 0,-8 1 16,-7 0-16,1 4 0,-4 3 15,-8-5-15,-7-3 0,-8 4 16,-4 3-16,-9-2 0,-5-1 16,-6-4-16,0 0 0,-10 2 15,-5 2-15,-2-6 0,-7 1 16,-9 0-16,-6 0 0,-4-4 15,-6-4-15,-5 1 0,-2 0 0,-13-1 16,-4 0-16,-2 2 0,-1 2 16,-42-2-16,2 1 0,10 1 15,7 2-15,3-1 0,-1 0 16,9 4-16,5 2 0,2-2 16,0-1-16,5-1 0,1 0 15,4 2-15,3 1 0,9 2 16,7 2-16,2-5 0,3-4 15,8 3-15,4 0 0,6-1 16,5-1-16,5-2 0,4-1 0,7-1 16,3 1-16,5 6 0,3 3 15,6 0-15,4-2 0,5-1 16,5-1-16,1 2 0,6 1 16,5 0-16,6 0 0,8 1 15,8-1-15,4 1 0,6 3 0,4-4 16,5 0-16,12 1 0,1-3 15,39 3-15,-9-1 0,-6-2 16,-7-1-16,-1 1 0,-2 1 16,-6 0-16,-7 1 0,-2 0 15,0-2-15,-6 1 0,-8 0 16,-5 5-16,-2 2 0,-8 3 16,-6 1-16,-17-4 0,-12-2 15,-7-2-15</inkml:trace>
  <inkml:trace contextRef="#ctx0" brushRef="#br0" timeOffset="13418.0863">7769 3287 0,'0'0'15,"0"0"-15,0 0 0,0 0 16,0 0-16,0 0 0,20-13 0,-20 13 16,22 0-16,-22 0 0,33 5 15,-12-4-15,2 0 0,6-1 16,2 2-16,4-1 0,3 0 15,19 1-15,3-2 0,16 1 16,0 1-16,17-4 0,0-3 16,14-1-16,-4 0 0,19-2 15,-1 0-15,3-1 0,-10 2 0,28 2 16,-12 4-16,-14-4 0,-9-1 16,-5 0-16,-2 0 0,-14 5 15,-8 2-15,-6 3 0,-4 1 16,-10-1-16,-6 1 0,-15-2 15,-13-1-15,-8-1 0</inkml:trace>
  <inkml:trace contextRef="#ctx0" brushRef="#br0" timeOffset="40301.26">8684 2596 0,'0'0'0,"0"0"15,0 0-15,0 0 0,0 0 16,0 0-16,0 0 0,0 0 16,0 0-16,25-5 0,-25 5 15,0 0-15,21-2 0,-21 2 16,19-5-16,-9 4 0,1 0 15,1-2-15,4 0 0,-2-1 16,0 1-16,2-1 0,1 1 0,2 0 16,1 0-16,2 1 0,2-1 15,6-2-15,-1 2 0,2-2 16,0 1-16,-1 0 0,-1-3 16,2 1-16,2 1 0,5-2 15,0 3-15,-1-3 0,1 1 16,-1 0-16,1 1 0,0-1 15,1 1-15,1 1 0,-1-2 0,8 2 16,-1 1-16,-2 2 0,0-1 16,0 1-16,2-2 0,-3 2 15,-2 1-15,9 0 0,0 0 16,-4 3-16,-2-2 0,1 0 16,2 0-16,-4 1 0,-3 2 15,4-1-15,2-2 0,-4 0 16,-4-2-16,5 1 0,2 1 15,-2-1-15,-1-1 0,1 1 16,2-1-16,-3 2 0,-2 0 0,10-1 16,2 0-16,-10 0 0,-2 0 15,7 0-15,3 1 0,-4 0 16,1 2-16,0-3 0,3-3 16,-2 3-16,1-1 0,-3 2 15,-1 1-15,2-2 0,-1 0 0,1-2 16,1 0-16,-3 1 0,-1 0 15,2 2-15,3 0 16,-5 3-16,-2 0 0,2-3 0,2-2 16,-2-1-16,-2 0 0,6-1 15,2 1-15,-3 2 0,-4 3 16,2-1-16,2 0 0,-1-2 16,1 0-16,0 2 0,1 1 15,0-2-15,3-2 0,0-2 16,0 0-16,-1 2 0,-2 1 0,4 0 15,3 1-15,-4-2 0,-3-1 16,23 2-16,-4 3 0,-3-3 16,-4 1-16,-15-2 15,10-2-15,-5 2 0,-5 0 0,26 1 16,-6 1-16,-6-3 0,-3-2 16,2 4-16,-1 0 15,2 3-15,0 0 0,-2-2 0,-3-2 16,0 0-16,0 2 0,5 3 15,1 0-15,-1-2 0,-2-4 16,-1 1-16,0 1 0,1 5 0,1 4 16,2-1-16,-1 2 15,-2-9-15,-3-5 0,4 6 16,5 5-16,1-2 0,1 0 0,1-3 16,0-1-16,-2-2 0,0 0 15,3 1-15,4 1 0,-2 2 16,0 1-16,1-3 0,2-2 15,0-1-15,-1 0 0,3 5 16,3 5-16,-2-5 0,0-2 16,1-4-16,1-4 0,-3 4 0,-2 1 15,1-1-15,1 1 16,1 7-16,0 4 0,3-4 16,2-4-16,-5-1 0,-3-1 0,0-2 15,-2-3-15,1 5 0,0 2 16,1 5-16,0 2 0,-4-3 15,-1-4-15,2 0 0,-1-1 16,-4-1-16,-1 0 0,4-1 16,5-2-16,-4 4 0,-3 2 0,2 1 15,3 0-15,1-5 0,1-4 16,2 6-16,1 2 16,-2 1-16,-2-2 0,3-2 0,2-4 15,-1 6-15,0 3 0,0-5 16,1-3-16,-2 2 0,-2 4 15,5-1-15,3 2 0,-5-2 16,-3-1-16,4 1 0,5 0 16,-3 0-16,-1-1 0,2-1 15,2-2-15,-1 0 0,1 0 0,-1 5 16,2 0-16,-3-3 0,0 0 16,2-5-16,3-1 15,-2 3-15,-2 3 0,3-2 0,3 1 16,-6 0-16,-3-1 0,5 0 15,2 1-15,-3-3 0,-1 0 16,-1 5-16,0 4 0,0-1 0,-2-2 16,1 3-16,3 2 15,-4-3-15,-2-2 0,1 3 16,1-1-16,-1 2 0,-1 0 0,0-1 16,0-3-16,0-1 0,-1 0 15,1 0-15,1 1 0,-3 1 16,-3 1-16,2-2 0,1 0 15,-5 2-15,-3 0 0,2 2 16,1 1-16,-5 1 0,-1-1 16,0-8-16,1-2 0,-5 1 0,-2 2 15,0-3-15,-2-2 16,-4 5-16,-1 3 0,-3 2 16,-1 0-16,-4 0 0,-3-2 0,-5 0 15,-5-1-15,-2 1 0,-4 0 16,-1-3-16,-1-3 0,-4 2 15,-2 1-15,-4 2 0,-2 2 16,-8-3-16,0 0 0,2-2 16,-2 2-16,0-2 0,-2 3 0,0-1 15,-1 1-15,-3 0 0,-2 0 16,-2 2-16,-2-2 16,-2 0-16,0-1 0,-4 0 0,-1 0 15,-3 2-15,-2 0 0,-3 0 16,0 2-16,-4-3 0,-2 1 15,-1-1-15,-3 0 0,-1 0 16,-2 0-16,-8-1 0,0 2 16,1-2-16,-1-2 0,1 2 15,0 0-15,-1 2 0,0 0 0,-11-2 16,0-1-16,4-3 0,2 0 16,-2 2-16,-2 1 15,1-3-15,-1-1 0,-10 0 0,-2 1 16,4 0-16,3 2 0,-2-1 15,-1-2-15,-27-1 0,8 0 16,1-1-16,3 1 0,0 1 16,4 3-16,-2 3 0,0 2 15,4-4-15,3-3 0,-2 0 16,-5 0-16,1-1 0,0 2 0,-3 2 16,-2 1-16,0 1 0,2-1 15,-1-2-15,1-4 0,-2 1 16,1 0-16,-1 2 0,2 2 15,-1 1-15,1 1 0,-5 0 16,-3 0-16,1 2 0,2 0 16,-1-4-16,-1-5 0,2 3 0,1-1 15,-3 2-15,-1 2 16,-1 2-16,1-1 0,0-1 16,-1 0-16,2 0 0,1 0 0,-3 1 15,0-1-15,1-1 0,2-2 16,-4 1-16,-3 1 0,3 1 15,1 0-15,-1 0 0,-4 0 16,3 3-16,0 4 0,1-5 16,-2-3-16,3-1 0,3-1 0,-1 2 15,1 2-15,0 2 0,1 1 16,-1-1-16,-1-1 16,3-1-16,3-1 0,-2-5 0,0-2 15,2 5-15,-1 2 0,-1 0 16,-1 0-16,4-4 0,3 1 15,0-1-15,-1 3 0,-1 0 16,3-1-16,-4-3 0,-4-3 16,4 4-16,1 4 0,-1-2 15,-3-4-15,3 4 0,0 1 0,-4-1 16,0-2-16,3 2 0,4 1 16,-4-1-16,0 1 15,0 2-15,2 2 0,-2-1 0,1 1 16,1-2-16,1-1 0,-1-1 15,-1-1-15,0 0 0,3-2 16,0-1-16,-1 2 0,2 2 0,1 2 16,-4-1-16,-1-2 15,4 2-15,4 0 0,-3-2 16,-2 1-16,1-2 0,2 1 0,1 2 16,0 1-16,5 0 0,2-1 15,-5-2-15,-2 0 0,2 1 16,3 1-16,-5 4 0,-2 4 15,2-8-15,1-5 0,-1 5 16,-2 5-16,5-3 0,4-1 16,-1-1-16,1 1 0,2 1 0,1-1 15,-2 4-15,0 1 16,-1-5-16,-1-1 0,2 0 16,1 0-16,7 1 0,4 1 0,-1-1 15,0 0-15,-2 0 0,0 1 16,4 0-16,3 0 0,0-1 15,-1-2-15,3 1 0,2 1 16,2-1-16,2-1 0,-4 1 16,-2 1-16,4-1 0,4-1 0,-2 1 15,-1 0-15,2 0 0,3-1 16,-1 0-16,1 2 0,-1 0 16,1 0-16,2 1 15,1-2-15,11 0 0,-3 0 0,2 2 16,-1 1-16,0-2 0,-1 0 15,-4-1-15,-1 1 0,2-1 16,3 1-16,0-1 0,-1 2 16,-2-2-16,1 0 0,-2 1 15,0 0-15,0 0 0,0 0 0,0 0 16,0 2-16,-2-2 0,-1-1 16,-1 3-16,-1 1 0,0-1 15,0 0-15,-3 2 0,0 2 16,-1 2-16,0 1 0,9-2 15,8-1-15,5-3 0</inkml:trace>
  <inkml:trace contextRef="#ctx0" brushRef="#br0" timeOffset="41423.5054">11004 2509 0,'0'0'0,"0"0"0,0 0 16,0 0-16,0 0 0,0 0 0,0 0 15,0 0-15,0 0 0,0 25 16</inkml:trace>
  <inkml:trace contextRef="#ctx0" brushRef="#br0" timeOffset="42153.7263">13110 2478 0,'0'0'0,"0"0"15,0 0-15,0 0 0,0 0 0,-16 23 16,16-23-16,0 0 0</inkml:trace>
  <inkml:trace contextRef="#ctx0" brushRef="#br0" timeOffset="49501.0398">12560 2559 0,'0'0'0,"0"0"15,0 0-15,0 0 0,0 0 0,0 0 16,0 0-16,0 0 0,-24 14 16,24-14-16,0 0 15,-23 8-15,23-8 0,-20 6 16,7-5-16,-2 0 0,1-1 0,-1 0 16,-1 0-16,1-1 0,-2 1 15,0-3-15,-3 0 0,0-1 16,0 0-16,-5 0 0,-1-1 15,2-1-15,0-2 0,0-1 16,-1-2-16,1 1 0,1 1 0,1-2 16,1-3-16,1 1 0,1-3 15,1 0-15,0-2 0,0 0 16,2 0-16,-3-4 0,1-1 16,3 3-16,1 2 0,2-4 15,1-3-15,2 1 0,2-2 16,3 4-16,0 3 0,4 0 15,3 0-15,3-7 0,3-3 16,3 1-16,4 3 0,1-1 16,2-2-16,5 1 0,5 1 0,8-3 15,3 3-15,2 2 0,2 4 16,5-3-16,2-3 16,9 0-16,-3 3 0,3 2 0,0 1 15,2 3-15,1 4 0,5 2 16,-3 4-16,-5 3 0,-4 1 0,0-1 15,0 2-15,14 4 16,-10 5-16,-7 2 0,-4 2 16,-20-1-16,-3 2 0,-1 3 15,0 4-15,-1 2 0,1 4 0,-2 0 16,-3 2-16,-3 1 0,-4 1 16,-2 1-16,-1-1 0,-4 3 15,-4-1-15,-3-1 0,-4-2 16,0-1-16,-3 0 0,-5 4 15,-4-1-15,-6-1 0,-3 0 0,-6 0 16,-3 0-16,-5 3 0,-3 1 16,-14 2-16,-5-4 15,-2-1-15,-3 0 0,-1-1 0,0 1 16,-8 3-16,24-11 0,17-6 16</inkml:trace>
  <inkml:trace contextRef="#ctx0" brushRef="#br0" timeOffset="90153.1123">19514 2680 0,'0'0'0,"0"0"15,0 0-15,0 0 0,0 0 0,0 0 16,0 0-16,3 24 16,-3-24-16,0 0 0,0 0 15,-2 21-15,2-21 0,0 0 0,0 0 16,0 0-16,-3 21 15,3-21-15,0 0 0,0 0 0,0 0 16,0 0-16,0 0 16,0 0-16,0 0 0,0 0 0,0 0 15,0 0-15,0 0 0,0 0 16,0 0-16,0 0 0,0 0 16,0 0-16,-21 21 0,13-18 15,-2 1-15,-6 0 0,-4 2 16,0 0-16,-1 0 0,-3 1 0,0 3 15,0-1-15,0-1 0,-5 3 16,3 0-16,3 0 0,5-1 16,2-1-16,3 0 0,3 0 15,2-1-15,6-2 0,3-1 16,6 0-16,5-1 0,5 0 16,2 0-16,4-1 0,1 0 0,3-1 15,4-1-15,4 0 16,0 0-16,-1-1 0,1 0 15,-5-2-15,-5 1 0,-2-1 0,-2 1 16,-2-3-16,-2-2 0,-4 0 16,-2-1-16,-3-2 0,-3 2 0,-4-1 15,-3-1-15,-2 1 16,-3-3-16,-6 0 0,-6 0 16,-2-1-16,-1 2 0,-9 0 15,-3 2-15,6 2 0,6 1 0,5 1 16</inkml:trace>
  <inkml:trace contextRef="#ctx0" brushRef="#br0" timeOffset="90935.8514">16740 2378 0,'0'0'15,"0"0"-15,0 0 0,0 0 16,0 0-16,0 0 0,0 0 0,0 0 16,0 0-16,0 0 0,0 0 15,-28 0-15,28 0 0,0 0 16,-30 10-16,30-10 0,-30 15 0,30-15 15,-34 20-15,19-9 0,0 0 16,-1 2-16,1 2 16,-4 0-16,1 0 0,3-2 0,2 2 15,3 0-15,3 1 0,4-1 16,4-2-16,3-1 0,4-2 16,2-3-16,2 0 0,5-2 15,3-1-15,0 1 0,2 2 16,1-4-16,-3-2 0,3 0 15,0-1-15,-2 0 0,-3 0 0,3-5 16,-2-3-16,-5 1 0,0-1 16,-4 0-16,-3-1 0,-2-2 15,-3-2-15,-3-1 0,-3-3 16,-1 2-16,-3 1 0,-2-3 16,-1-1-16,-1 3 0,0 2 15,-4 0-15,-3 3 0,1 5 16,-2 5-16,-5 3 0,0 3 15,4-1-15,3-2 0,4 0 16</inkml:trace>
  <inkml:trace contextRef="#ctx0" brushRef="#br0" timeOffset="92035.8006">23030 2498 0,'0'0'0,"0"0"0,0 0 16,0 0-16,0 0 0,0 0 16,0 0-16,0 0 0,-27 1 0,27-1 15,-27 7-15,27-7 0,-30 11 16,13-4-16,-2 1 15,0 1-15,2-1 0,-4 0 16,-2 4-16,-4 1 0,4-1 0,2 2 16,2 1-16,4-3 0,2 0 15,5-1-15,4-1 16,3 0-16,2 1 0,9-1 16,7-1-16,1-2 0,0-1 0,4-1 15,3 0-15,7 0 0,0-2 0,-3 1 16,-2-3-16,-2-1 0,1 0 15,-4-2-15,-1-2 0,-4-2 16,-2-1-16,-3-1 0,-2-1 16,-2-3-16,-4-3 0,-3 0 15,-2-4-15,-3 1 0,-3-2 16,-1 3-16,-2 5 0,-2 2 16,-2 2-16,-7 1 0,-4 0 15,1 1-15,3 1 0,4 2 16,2 0-16,4 0 0</inkml:trace>
  <inkml:trace contextRef="#ctx0" brushRef="#br0" timeOffset="113636.4902">1924 3940 0,'0'0'0,"0"0"15,0 0-15,0 0 0,0 0 0,21-17 16,-21 17-16,25-8 16,-8 3-16,1 0 0,3 2 15,5 0-15,-1 2 0,14 1 0,5 2 16,-2-2-16,1-1 0,17 4 15,3 1-15,3 0 0,-2-2 16,21 0-16,1 0 0,12-2 16,-4-1-16,17 0 0,5 0 15,33-3-15,-19-1 0,-4 0 16,-2 0-16,-15 3 0,-10 2 16,5 2-16,0 2 0,-13-6 0,-8-1 15,-1 1-15,0 3 16,-11-2-16,-6 1 0,-5-4 0,-3 0 15,-12 2-15,-8-1 0,-4 2 16,0 0-16,-6-1 0,-5 1 16,-7-2-16,-2 2 0,-8-2 15,-3-3-15,-5 3 0,-4 1 16,-3-3-16,-2 0 0,-2 1 16,-5 2-16,2-2 0,-2-3 0,-4 3 15,-6 0-15,-4 1 16,0-1-16,-9 1 0,-5 1 15,-1 0-15,2-1 0,-8 2 0,-9 1 16,2-1-16,-1-1 0,-18 3 16,-4 4-16,5-4 0,3-1 0,-44 1 15,3 1-15,14 3 16,11 2-16,-7-1 0,-5-1 16,11-1-16,10 1 0,-8-1 15,-8 0-15,13 1 0,8-1 0,-3 0 16,-2-1-16,11 0 0,7 3 15,-1-4-15,-2-1 16,8 2-16,1-1 0,4 2 0,2-1 16,8 3-16,4 1 0,1-2 15,4 2-15,5-4 0,6-3 0,3 4 16,3 2-16,10-8 16,5-2-16,4 4 0,3 4 15,6-3-15,1-2 0,6 0 0,9-1 16,-2 3-16,2 3 0,16-4 15,9-3-15,0 2 0,1 0 16,15 1-16,8 1 0,11-3 16,-6-3-16,47-2 0,-3 1 15,-9 2-15,-7 1 0,14 1 16,9 0-16,-11 1 0,-11 1 16,11-2-16,5 2 0,-9 5 15,-7 3-15,4-3 0,3 1 0,-13-3 16,-7-3-16,-6 4 15,-4 0-15,-11-5 0,-5-1 0,-11 1 16,-6 2-16,-14-4 0,-8-2 16,-12-1-16,-8-1 0,-11 3 15,-7 2-15,-14-6 0,-8-3 16,-14 4-16,-7 3 0,-20 4 16,-13 3-16,28-1 0,15 0 0,15 0 15</inkml:trace>
  <inkml:trace contextRef="#ctx0" brushRef="#br0" timeOffset="130188.1774">3143 4753 0,'0'0'15,"0"0"-15,0 0 0,0 0 0,0 0 16,0 0-16,31-5 0,-31 5 15,0 0-15,27-5 0,-27 5 16,26-4-16,-12 2 0,4 1 16,1 0-16,0 1 0,1-1 0,4-1 15,2 1-15,5 0 16,1 1-16,3 0 0,2-1 16,1 0-16,-2 0 0,14-2 15,0-1-15,-3 2 0,-2 1 0,15 0 16,0 2-16,0-2 0,-6 1 15,16-2-15,4 2 0,-9-1 16,-6-1-16,17 1 0,3 1 16,-8-1-16,-3 1 0,37-1 15,-2 0-15,-15 0 0,-11 0 0,5-3 16,7-2-16,-13 4 16,-5 5-16,13-3 0,8 0 15,-11 2-15,-10 2 0,13-5 16,5-4-16,-10 5 0,-6 0 0,13 3 15,8 0-15,-12-3 0,-6-1 16,8-4-16,6 0 0,-9 2 16,-6 3-16,11 2 0,9 3 15,-12-8-15,-6-1 0,8 0 16,5 3-16,-8 0 0,-7 2 0,11-2 16,7-1-16,-10 0 0,-6-3 15,11 4-15,11 2 16,-15-2-16,-9-3 0,14 4 0,9 0 15,-13 0-15,-9-1 0,12-3 16,9 1-16,-14-1 0,-10 0 0,12 1 16,8-2-16,-12 0 15,-6 1-15,8 1 0,6-1 16,-15 0-16,-11 1 0,8 2 16,5 2-16,-9-2 0,-6-1 0,4 2 15,4 2-15,-7-1 0,-5 1 16,3-2-16,0 0 15,-6 0-15,-4 0 0,4 1 0,4 1 16,-10-1-16,-6-2 0,7 0 16,7-1-16,-9 2 0,-4 0 0,1-2 15,1-4-15,-4 2 16,-4 2-16,2-3 0,2-3 16,-9 1-16,-6 1 0,2-2 15,2 0-15,-6 1 0,-3 1 16,0-9-16,0-6 0,-4 3 0,0 3 15,2-4-15,0-4 0,-9 11 16,0 1-16,2-6 0,3-3 16,-5 4-16,0 1 0,-2-3 15,0 1-15,0-1 0,0-1 16,-1 0-16,2 1 0,-2 4 0,-1-1 16,-1-1-16,-4-3 15,-1 0-15,0-2 0,-5 3 0,-2 2 16,-2-1-16,-1 2 0,-7-3 15,-5-2-15,-4 2 0,-4 3 16,-8 1-16,-8-2 0,2-1 16,0 0-16,-10-1 0,-8 0 15,-8-1-15,0 4 0,-16-4 16,-2-2-16,6 6 0,3 1 16,-42-5-16,4 0 0,14 1 0,8 3 15,-9 1-15,-6 3 16,8 2-16,8 2 0,-8-2 0,-1-2 15,6 4-15,3 2 0,-13 0 16,-9 2-16,11 1 0,7 1 16,-6-2-16,-6-1 0,6 2 15,3 3-15,-8-1 0,-4-1 16,8 2-16,9 2 0,-7 1 16,-2 1-16,5 0 0,6-3 0,-9 0 15,-5 0-15,8 3 0,5 1 16,-9 1-16,-8 3 0,10-2 15,10 2-15,-10-3 0,-1-1 16,7 0-16,5-2 0,-6 1 16,-4 1-16,8 1 0,4 3 0,-5-4 15,-3-2-15,9 3 16,8 1-16,-7 1 0,-3-1 16,11-3-16,6-2 0,-5-2 15,-2 1-15,9-1 0,6 2 0,-7-2 16,-2 1-16,6-3 0,4-1 15,-6 2-15,1 1 0,4 2 16,4 0-16,-3 0 0,-4-2 16,7 2-16,6 1 0,-4-1 15,-4-1-15,3-2 0,6-1 0,0 3 16,0 3-16,4 0 16,2 0-16,-3 6 0,0 4 15,5 0-15,2-2 0,-5 4 0,-5 1 16,9 3-16,4 1 0,-4 3 15,-7 3-15,13 1 0,9-1 16,5 6-16,3 2 16,-2-4-16,2-4 0,2 3 0,2 1 15,7-2-15,6 1 0,-1 4 16,3 4-16,2 3 0,1 2 0,3-4 16,4-4-16,3-9 15,6-6-15,17 1 0,11 2 16,-14-9-16,5 3 0,12 3 0,3 3 15,-12-7-15,-12-5 0,-5-3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2025/9/5</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4.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6.emf"/><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customXml" Target="../ink/ink6.xml"/><Relationship Id="rId5" Type="http://schemas.openxmlformats.org/officeDocument/2006/relationships/image" Target="../media/image5.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7.emf"/><Relationship Id="rId4" Type="http://schemas.openxmlformats.org/officeDocument/2006/relationships/customXml" Target="../ink/ink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4U4</a:t>
            </a:r>
            <a:r>
              <a:rPr lang="zh-CN" altLang="en-US">
                <a:solidFill>
                  <a:srgbClr val="FF0000"/>
                </a:solidFill>
              </a:rPr>
              <a:t>单词</a:t>
            </a:r>
            <a:r>
              <a:rPr lang="en-US" altLang="zh-CN">
                <a:solidFill>
                  <a:srgbClr val="FF0000"/>
                </a:solidFill>
              </a:rPr>
              <a:t>1</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825"/>
            <a:ext cx="10968990" cy="5871845"/>
          </a:xfrm>
          <a:ln>
            <a:solidFill>
              <a:schemeClr val="accent1"/>
            </a:solidFill>
          </a:ln>
        </p:spPr>
        <p:txBody>
          <a:bodyPr>
            <a:normAutofit fontScale="87500"/>
          </a:bodyPr>
          <a:lstStyle/>
          <a:p>
            <a:pPr marL="0" indent="0" algn="just">
              <a:lnSpc>
                <a:spcPts val="2600"/>
              </a:lnSpc>
              <a:spcAft>
                <a:spcPts val="0"/>
              </a:spcAft>
              <a:buNone/>
            </a:pPr>
            <a:r>
              <a:rPr lang="zh-CN" altLang="en-US" sz="2665">
                <a:solidFill>
                  <a:schemeClr val="tx1"/>
                </a:solidFill>
                <a:latin typeface="Times New Roman" panose="02020603050405020304" charset="0"/>
                <a:cs typeface="Times New Roman" panose="02020603050405020304" charset="0"/>
              </a:rPr>
              <a:t>（</a:t>
            </a:r>
            <a:r>
              <a:rPr lang="en-US" altLang="zh-CN" sz="2665">
                <a:solidFill>
                  <a:schemeClr val="tx1"/>
                </a:solidFill>
                <a:latin typeface="Times New Roman" panose="02020603050405020304" charset="0"/>
                <a:cs typeface="Times New Roman" panose="02020603050405020304" charset="0"/>
              </a:rPr>
              <a:t>2025.04</a:t>
            </a:r>
            <a:r>
              <a:rPr lang="zh-CN" altLang="en-US" sz="2665">
                <a:solidFill>
                  <a:schemeClr val="tx1"/>
                </a:solidFill>
                <a:latin typeface="Times New Roman" panose="02020603050405020304" charset="0"/>
                <a:cs typeface="Times New Roman" panose="02020603050405020304" charset="0"/>
              </a:rPr>
              <a:t>海淀一模）</a:t>
            </a:r>
          </a:p>
          <a:p>
            <a:pPr marL="0" indent="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latin typeface="Times New Roman" panose="02020603050405020304" charset="0"/>
                <a:cs typeface="Times New Roman" panose="02020603050405020304" charset="0"/>
              </a:rPr>
              <a:t>假设你是李华，你的英国好友</a:t>
            </a:r>
            <a:r>
              <a:rPr lang="en-US" altLang="zh-CN" sz="2665">
                <a:solidFill>
                  <a:schemeClr val="tx1"/>
                </a:solidFill>
                <a:latin typeface="Times New Roman" panose="02020603050405020304" charset="0"/>
                <a:cs typeface="Times New Roman" panose="02020603050405020304" charset="0"/>
              </a:rPr>
              <a:t>Jim</a:t>
            </a:r>
            <a:r>
              <a:rPr lang="zh-CN" altLang="en-US" sz="2665">
                <a:solidFill>
                  <a:schemeClr val="tx1"/>
                </a:solidFill>
                <a:latin typeface="Times New Roman" panose="02020603050405020304" charset="0"/>
                <a:cs typeface="Times New Roman" panose="02020603050405020304" charset="0"/>
              </a:rPr>
              <a:t>正参加主题为</a:t>
            </a:r>
            <a:r>
              <a:rPr lang="en-US" altLang="zh-CN" sz="2665">
                <a:solidFill>
                  <a:schemeClr val="tx1"/>
                </a:solidFill>
                <a:latin typeface="Times New Roman" panose="02020603050405020304" charset="0"/>
                <a:cs typeface="Times New Roman" panose="02020603050405020304" charset="0"/>
              </a:rPr>
              <a:t>“</a:t>
            </a:r>
            <a:r>
              <a:rPr lang="zh-CN" altLang="en-US" sz="2665">
                <a:solidFill>
                  <a:schemeClr val="tx1"/>
                </a:solidFill>
                <a:latin typeface="Times New Roman" panose="02020603050405020304" charset="0"/>
                <a:cs typeface="Times New Roman" panose="02020603050405020304" charset="0"/>
              </a:rPr>
              <a:t>信息时代中学生如何阅读</a:t>
            </a:r>
            <a:r>
              <a:rPr lang="en-US" altLang="zh-CN" sz="2665">
                <a:solidFill>
                  <a:schemeClr val="tx1"/>
                </a:solidFill>
                <a:latin typeface="Times New Roman" panose="02020603050405020304" charset="0"/>
                <a:cs typeface="Times New Roman" panose="02020603050405020304" charset="0"/>
              </a:rPr>
              <a:t>”</a:t>
            </a:r>
            <a:r>
              <a:rPr lang="zh-CN" altLang="en-US" sz="2665">
                <a:solidFill>
                  <a:schemeClr val="tx1"/>
                </a:solidFill>
                <a:latin typeface="Times New Roman" panose="02020603050405020304" charset="0"/>
                <a:cs typeface="Times New Roman" panose="02020603050405020304" charset="0"/>
              </a:rPr>
              <a:t>的项目式学习。他发邮件对你进行访谈。请根据以下内容给他回复，内容包括：</a:t>
            </a:r>
          </a:p>
          <a:p>
            <a:pPr marL="0" indent="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       1. </a:t>
            </a:r>
            <a:r>
              <a:rPr lang="zh-CN" altLang="en-US" sz="2665">
                <a:solidFill>
                  <a:schemeClr val="tx1"/>
                </a:solidFill>
                <a:latin typeface="Times New Roman" panose="02020603050405020304" charset="0"/>
                <a:cs typeface="Times New Roman" panose="02020603050405020304" charset="0"/>
              </a:rPr>
              <a:t>信息时代对阅读的影响；</a:t>
            </a:r>
            <a:r>
              <a:rPr lang="en-US" altLang="zh-CN" sz="2665">
                <a:solidFill>
                  <a:schemeClr val="tx1"/>
                </a:solidFill>
                <a:latin typeface="Times New Roman" panose="02020603050405020304" charset="0"/>
                <a:cs typeface="Times New Roman" panose="02020603050405020304" charset="0"/>
              </a:rPr>
              <a:t>2. </a:t>
            </a:r>
            <a:r>
              <a:rPr lang="zh-CN" altLang="en-US" sz="2665">
                <a:solidFill>
                  <a:schemeClr val="tx1"/>
                </a:solidFill>
                <a:latin typeface="Times New Roman" panose="02020603050405020304" charset="0"/>
                <a:cs typeface="Times New Roman" panose="02020603050405020304" charset="0"/>
              </a:rPr>
              <a:t>你的阅读方式和理由。</a:t>
            </a:r>
          </a:p>
          <a:p>
            <a:pPr marL="0" indent="0" algn="just">
              <a:lnSpc>
                <a:spcPts val="2600"/>
              </a:lnSpc>
              <a:spcAft>
                <a:spcPts val="0"/>
              </a:spcAft>
              <a:buNone/>
            </a:pPr>
            <a:endParaRPr lang="en-US" altLang="zh-CN" sz="2665">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I am truly thrilled to learn about your thought-provoking project. As digital natives, we enjoy boundless access to diverse reading media. Yet, such fragmented consumption often scatters our attention and erodes critical thought.</a:t>
            </a:r>
          </a:p>
          <a:p>
            <a:pPr marL="0" indent="45720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To counter this, I embrace a hybrid reading strategy. At school, I maintain a </a:t>
            </a:r>
            <a:r>
              <a:rPr lang="en-US" altLang="zh-CN" sz="2665" b="1">
                <a:solidFill>
                  <a:schemeClr val="tx1"/>
                </a:solidFill>
                <a:latin typeface="Times New Roman" panose="02020603050405020304" charset="0"/>
                <a:cs typeface="Times New Roman" panose="02020603050405020304" charset="0"/>
              </a:rPr>
              <a:t>rigid </a:t>
            </a:r>
            <a:r>
              <a:rPr lang="en-US" altLang="zh-CN" sz="2665">
                <a:solidFill>
                  <a:schemeClr val="tx1"/>
                </a:solidFill>
                <a:latin typeface="Times New Roman" panose="02020603050405020304" charset="0"/>
                <a:cs typeface="Times New Roman" panose="02020603050405020304" charset="0"/>
              </a:rPr>
              <a:t>focus on intensive, exam-oriented print books, valued for their accuracy and depth. This disciplined approach ensures structured learning. At home, however, I transition to extensive digital reading, especially classics, which broadens my horizons.</a:t>
            </a:r>
          </a:p>
          <a:p>
            <a:pPr marL="0" indent="45720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While digital reading is invaluable, in-depth engagement must not be marginalized. I hope my reflections contribute to your meaningful work, and I wish it tremendous success.</a:t>
            </a:r>
          </a:p>
          <a:p>
            <a:pPr marL="0" indent="0">
              <a:buNone/>
            </a:pPr>
            <a:endParaRPr lang="en-US" altLang="zh-CN">
              <a:solidFill>
                <a:schemeClr val="tx1"/>
              </a:solidFill>
            </a:endParaRPr>
          </a:p>
          <a:p>
            <a:pPr marL="0" indent="0">
              <a:buNone/>
            </a:pPr>
            <a:endParaRPr lang="en-US" altLang="zh-CN">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a:t>
            </a:r>
          </a:p>
          <a:p>
            <a:pPr marL="0" indent="0" algn="just">
              <a:buNone/>
            </a:pPr>
            <a:r>
              <a:rPr lang="en-US" altLang="zh-CN" sz="2400">
                <a:solidFill>
                  <a:schemeClr val="tx1"/>
                </a:solidFill>
                <a:latin typeface="Times New Roman" panose="02020603050405020304" charset="0"/>
                <a:cs typeface="Times New Roman" panose="02020603050405020304" charset="0"/>
              </a:rPr>
              <a:t>absence, presence, emergence, occurrence, preference</a:t>
            </a:r>
          </a:p>
          <a:p>
            <a:pPr marL="0" indent="0" algn="just">
              <a:buNone/>
            </a:pPr>
            <a:r>
              <a:rPr lang="en-US" altLang="zh-CN" sz="2400">
                <a:solidFill>
                  <a:schemeClr val="tx1"/>
                </a:solidFill>
                <a:latin typeface="Times New Roman" panose="02020603050405020304" charset="0"/>
                <a:cs typeface="Times New Roman" panose="02020603050405020304" charset="0"/>
              </a:rPr>
              <a:t>essence, insistence, existence</a:t>
            </a:r>
          </a:p>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appperance, attedance, acceptance, annoyance, assistance</a:t>
            </a:r>
          </a:p>
          <a:p>
            <a:pPr marL="0" indent="0" algn="just">
              <a:buNone/>
            </a:pPr>
            <a:r>
              <a:rPr lang="en-US" altLang="zh-CN" sz="2400">
                <a:solidFill>
                  <a:schemeClr val="tx1"/>
                </a:solidFill>
                <a:latin typeface="Times New Roman" panose="02020603050405020304" charset="0"/>
                <a:cs typeface="Times New Roman" panose="02020603050405020304" charset="0"/>
              </a:rPr>
              <a:t>resistance, disturbance, insurance, tolerance, maintenance</a:t>
            </a:r>
          </a:p>
          <a:p>
            <a:pPr marL="0" indent="0" algn="just">
              <a:buNone/>
            </a:pPr>
            <a:r>
              <a:rPr lang="en-US" altLang="zh-CN" sz="2400">
                <a:solidFill>
                  <a:schemeClr val="tx1"/>
                </a:solidFill>
                <a:latin typeface="Times New Roman" panose="02020603050405020304" charset="0"/>
                <a:cs typeface="Times New Roman" panose="02020603050405020304" charset="0"/>
              </a:rPr>
              <a:t>sustenance, guidance, ignorance, reliance, observance</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3060"/>
            <a:ext cx="10968990" cy="5896610"/>
          </a:xfrm>
          <a:ln>
            <a:solidFill>
              <a:schemeClr val="accent1"/>
            </a:solidFill>
          </a:ln>
        </p:spPr>
        <p:txBody>
          <a:bodyPr>
            <a:normAutofit/>
          </a:bodyPr>
          <a:lstStyle/>
          <a:p>
            <a:pPr marL="0" indent="0" algn="just">
              <a:lnSpc>
                <a:spcPts val="3400"/>
              </a:lnSpc>
              <a:spcAft>
                <a:spcPts val="0"/>
              </a:spcAft>
              <a:buNone/>
            </a:pP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jam</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果酱；堵塞</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He jammed his fingers in his ears. </a:t>
            </a:r>
            <a:r>
              <a:rPr lang="zh-CN" altLang="en-US" sz="2665">
                <a:solidFill>
                  <a:schemeClr val="tx1"/>
                </a:solidFill>
                <a:latin typeface="Times New Roman" panose="02020603050405020304" charset="0"/>
                <a:cs typeface="Times New Roman" panose="02020603050405020304" charset="0"/>
              </a:rPr>
              <a:t>他用手指使劲堵住耳朵。</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a:t>
            </a:r>
            <a:r>
              <a:rPr lang="zh-CN" altLang="en-US" sz="2665">
                <a:solidFill>
                  <a:schemeClr val="tx1"/>
                </a:solidFill>
                <a:latin typeface="Times New Roman" panose="02020603050405020304" charset="0"/>
                <a:cs typeface="Times New Roman" panose="02020603050405020304" charset="0"/>
              </a:rPr>
              <a:t>区分</a:t>
            </a:r>
            <a:r>
              <a:rPr lang="en-US" altLang="zh-CN" sz="2665">
                <a:solidFill>
                  <a:schemeClr val="tx1"/>
                </a:solidFill>
                <a:latin typeface="Times New Roman" panose="02020603050405020304" charset="0"/>
                <a:cs typeface="Times New Roman" panose="02020603050405020304" charset="0"/>
              </a:rPr>
              <a:t>) He plugged the hole in the pipe with an old rag. </a:t>
            </a:r>
            <a:r>
              <a:rPr lang="zh-CN" altLang="en-US" sz="2665">
                <a:solidFill>
                  <a:schemeClr val="tx1"/>
                </a:solidFill>
                <a:latin typeface="Times New Roman" panose="02020603050405020304" charset="0"/>
                <a:cs typeface="Times New Roman" panose="02020603050405020304" charset="0"/>
              </a:rPr>
              <a:t>他用一块破布堵住了管子上的洞。</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M: We won the first prize! I think we should have a jam session to celebrate!  </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W: You bet! And I think I should take some credit. But for me, all of you would have pulled the plug on attending the competition.</a:t>
            </a:r>
          </a:p>
          <a:p>
            <a:pPr marL="0" indent="0" algn="just">
              <a:lnSpc>
                <a:spcPts val="3400"/>
              </a:lnSpc>
              <a:spcAft>
                <a:spcPts val="0"/>
              </a:spcAft>
              <a:buNone/>
            </a:pP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 What can be known from the conversation?</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     A. The woman wants to have a bet. </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     </a:t>
            </a:r>
            <a:r>
              <a:rPr lang="en-US" altLang="zh-CN" sz="2665">
                <a:solidFill>
                  <a:schemeClr val="tx1"/>
                </a:solidFill>
                <a:latin typeface="Times New Roman" panose="02020603050405020304" charset="0"/>
                <a:cs typeface="Times New Roman" panose="02020603050405020304" charset="0"/>
                <a:sym typeface="+mn-ea"/>
              </a:rPr>
              <a:t>B. They intend to play musical instruments. </a:t>
            </a: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sym typeface="+mn-ea"/>
              </a:rPr>
              <a:t>     </a:t>
            </a:r>
            <a:r>
              <a:rPr lang="en-US" altLang="zh-CN" sz="2665">
                <a:solidFill>
                  <a:schemeClr val="tx1"/>
                </a:solidFill>
                <a:latin typeface="Times New Roman" panose="02020603050405020304" charset="0"/>
                <a:cs typeface="Times New Roman" panose="02020603050405020304" charset="0"/>
              </a:rPr>
              <a:t>C. The man determined to join in the contest.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99360" y="1242720"/>
              <a:ext cx="10238400" cy="3927600"/>
            </p14:xfrm>
          </p:contentPart>
        </mc:Choice>
        <mc:Fallback>
          <p:pic>
            <p:nvPicPr>
              <p:cNvPr id="2" name="墨迹 1"/>
              <p:cNvPicPr/>
              <p:nvPr/>
            </p:nvPicPr>
            <p:blipFill>
              <a:blip r:embed="rId5"/>
              <a:stretch>
                <a:fillRect/>
              </a:stretch>
            </p:blipFill>
            <p:spPr>
              <a:xfrm>
                <a:off x="990000" y="1233360"/>
                <a:ext cx="10257120" cy="3946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735"/>
            <a:ext cx="10968990" cy="6233795"/>
          </a:xfrm>
          <a:ln>
            <a:solidFill>
              <a:schemeClr val="accent1"/>
            </a:solidFill>
          </a:ln>
        </p:spPr>
        <p:txBody>
          <a:bodyPr>
            <a:noAutofit/>
          </a:bodyPr>
          <a:lstStyle/>
          <a:p>
            <a:pPr marL="0" indent="45720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Every Friday evening, my father said that he would teach me how to repair my bike on the weekend. But weekends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filled with urgent chores and unexpected errands. “Next weekend for sure,” became our family’s running joke, a classic case of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But August, my bike had developed a worrisome wobble. I’d stare at the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wheel, imagining my father’s strong hands straightening the spokes (</a:t>
            </a:r>
            <a:r>
              <a:rPr lang="zh-CN" altLang="en-US" sz="2400">
                <a:solidFill>
                  <a:schemeClr val="tx1"/>
                </a:solidFill>
                <a:latin typeface="Times New Roman" panose="02020603050405020304" charset="0"/>
                <a:cs typeface="Times New Roman" panose="02020603050405020304" charset="0"/>
              </a:rPr>
              <a:t>辐条</a:t>
            </a:r>
            <a:r>
              <a:rPr lang="en-US" altLang="zh-CN" sz="2400">
                <a:solidFill>
                  <a:schemeClr val="tx1"/>
                </a:solidFill>
                <a:latin typeface="Times New Roman" panose="02020603050405020304" charset="0"/>
                <a:cs typeface="Times New Roman" panose="02020603050405020304" charset="0"/>
              </a:rPr>
              <a:t>). One afternoon,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waiting, I dragged the bike to our driveway and attacked it with a hammer. The wheel bent further. </a:t>
            </a: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picked up 		B. wore on 		C. set in 	D. took off </a:t>
            </a: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jam tomorrow 	B. green eyes 	C. red tape 	D. silver tongue </a:t>
            </a: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upgraded 		B. accelerating 	C. twisted 	D. stable </a:t>
            </a: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obsessed with 	B. holding on to 	</a:t>
            </a: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satisfied with 	D. fed up with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43400" y="1261800"/>
              <a:ext cx="10282680" cy="5202720"/>
            </p14:xfrm>
          </p:contentPart>
        </mc:Choice>
        <mc:Fallback>
          <p:pic>
            <p:nvPicPr>
              <p:cNvPr id="2" name="墨迹 1"/>
              <p:cNvPicPr/>
              <p:nvPr/>
            </p:nvPicPr>
            <p:blipFill>
              <a:blip r:embed="rId5"/>
              <a:stretch>
                <a:fillRect/>
              </a:stretch>
            </p:blipFill>
            <p:spPr>
              <a:xfrm>
                <a:off x="734040" y="1252440"/>
                <a:ext cx="10301400" cy="5221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0840"/>
            <a:ext cx="10968990" cy="5878830"/>
          </a:xfrm>
          <a:ln>
            <a:solidFill>
              <a:schemeClr val="accent1"/>
            </a:solidFill>
          </a:ln>
        </p:spPr>
        <p:txBody>
          <a:bodyPr>
            <a:noAutofit/>
          </a:bodyPr>
          <a:lstStyle/>
          <a:p>
            <a:pPr marL="0" indent="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2. dust</a:t>
            </a:r>
            <a:r>
              <a:rPr lang="zh-CN" altLang="en-US" sz="2400">
                <a:solidFill>
                  <a:schemeClr val="tx1"/>
                </a:solidFill>
                <a:latin typeface="Times New Roman" panose="02020603050405020304" charset="0"/>
                <a:cs typeface="Times New Roman" panose="02020603050405020304" charset="0"/>
              </a:rPr>
              <a:t>灰尘；擦灰尘；撒粉状物在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a:t>
            </a:r>
          </a:p>
          <a:p>
            <a:pPr marL="0" indent="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    dusty</a:t>
            </a:r>
            <a:r>
              <a:rPr lang="zh-CN" altLang="en-US" sz="2400">
                <a:solidFill>
                  <a:schemeClr val="tx1"/>
                </a:solidFill>
                <a:latin typeface="Times New Roman" panose="02020603050405020304" charset="0"/>
                <a:cs typeface="Times New Roman" panose="02020603050405020304" charset="0"/>
              </a:rPr>
              <a:t>布满灰尘的</a:t>
            </a:r>
          </a:p>
          <a:p>
            <a:pPr marL="0" indent="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    I came across Grandmother Lee’s frying stand in Chinatown several days ago. She moved through clouds of steam, working a wok (</a:t>
            </a:r>
            <a:r>
              <a:rPr lang="zh-CN" altLang="en-US" sz="2400">
                <a:solidFill>
                  <a:schemeClr val="tx1"/>
                </a:solidFill>
                <a:latin typeface="Times New Roman" panose="02020603050405020304" charset="0"/>
                <a:cs typeface="Times New Roman" panose="02020603050405020304" charset="0"/>
              </a:rPr>
              <a:t>锅</a:t>
            </a:r>
            <a:r>
              <a:rPr lang="en-US" altLang="zh-CN" sz="2400">
                <a:solidFill>
                  <a:schemeClr val="tx1"/>
                </a:solidFill>
                <a:latin typeface="Times New Roman" panose="02020603050405020304" charset="0"/>
                <a:cs typeface="Times New Roman" panose="02020603050405020304" charset="0"/>
              </a:rPr>
              <a:t>) of oil so deep it could drown sorrows,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chicken pieces swam until their skins turned to golden hue. </a:t>
            </a:r>
          </a:p>
          <a:p>
            <a:pPr marL="0" indent="457200" algn="just">
              <a:lnSpc>
                <a:spcPts val="3000"/>
              </a:lnSpc>
              <a:spcAft>
                <a:spcPts val="0"/>
              </a:spcAft>
              <a:buNone/>
            </a:pP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hands that knew sixty years of fire, she lifted the pieces onto wire racks. Then came the magic: from an old tin can, she began to spread them with spices. I then ate the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(dust) pieces, cross-legged, on a plastic stool, rain kissing my ankles. The first bite exploded, crunch giving way to juice. Between pieces, I sipped sugarcane juice just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(counter) the grease (</a:t>
            </a:r>
            <a:r>
              <a:rPr lang="zh-CN" altLang="en-US" sz="2400">
                <a:solidFill>
                  <a:schemeClr val="tx1"/>
                </a:solidFill>
                <a:latin typeface="Times New Roman" panose="02020603050405020304" charset="0"/>
                <a:cs typeface="Times New Roman" panose="02020603050405020304" charset="0"/>
              </a:rPr>
              <a:t>油腻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At midnight, when the rain stopped, the oil still bubbled. In that moment, I understood street food isn’t just about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(sustain); it’s the art of bringing happiness to others.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13600" y="114480"/>
              <a:ext cx="8939520" cy="6453000"/>
            </p14:xfrm>
          </p:contentPart>
        </mc:Choice>
        <mc:Fallback>
          <p:pic>
            <p:nvPicPr>
              <p:cNvPr id="2" name="墨迹 1"/>
              <p:cNvPicPr/>
              <p:nvPr/>
            </p:nvPicPr>
            <p:blipFill>
              <a:blip r:embed="rId5"/>
              <a:stretch>
                <a:fillRect/>
              </a:stretch>
            </p:blipFill>
            <p:spPr>
              <a:xfrm>
                <a:off x="804240" y="105120"/>
                <a:ext cx="8958240" cy="6471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4825"/>
            <a:ext cx="10968990" cy="6057265"/>
          </a:xfrm>
          <a:ln>
            <a:solidFill>
              <a:schemeClr val="accent1"/>
            </a:solidFill>
          </a:ln>
        </p:spPr>
        <p:txBody>
          <a:bodyPr>
            <a:noAutofit/>
          </a:bodyPr>
          <a:lstStyle/>
          <a:p>
            <a:pPr marL="0" indent="0" algn="just">
              <a:lnSpc>
                <a:spcPts val="2760"/>
              </a:lnSpc>
              <a:spcAft>
                <a:spcPts val="0"/>
              </a:spcAft>
              <a:buNone/>
            </a:pPr>
            <a:r>
              <a:rPr lang="en-US" altLang="zh-CN" sz="23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-y</a:t>
            </a:r>
            <a:r>
              <a:rPr lang="zh-CN" altLang="en-US" sz="23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结尾的形容词：</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smoky</a:t>
            </a:r>
            <a:r>
              <a:rPr lang="zh-CN" altLang="en-US" sz="2300">
                <a:solidFill>
                  <a:schemeClr val="tx1"/>
                </a:solidFill>
                <a:latin typeface="Times New Roman" panose="02020603050405020304" charset="0"/>
                <a:cs typeface="Times New Roman" panose="02020603050405020304" charset="0"/>
              </a:rPr>
              <a:t>烟雾弥漫的、冒烟的</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a smoky house, a smoky engine (</a:t>
            </a:r>
            <a:r>
              <a:rPr lang="zh-CN" altLang="en-US" sz="2300">
                <a:solidFill>
                  <a:schemeClr val="tx1"/>
                </a:solidFill>
                <a:latin typeface="Times New Roman" panose="02020603050405020304" charset="0"/>
                <a:cs typeface="Times New Roman" panose="02020603050405020304" charset="0"/>
              </a:rPr>
              <a:t>此时的</a:t>
            </a:r>
            <a:r>
              <a:rPr lang="en-US" altLang="zh-CN" sz="2300">
                <a:solidFill>
                  <a:schemeClr val="tx1"/>
                </a:solidFill>
                <a:latin typeface="Times New Roman" panose="02020603050405020304" charset="0"/>
                <a:cs typeface="Times New Roman" panose="02020603050405020304" charset="0"/>
              </a:rPr>
              <a:t>smoky</a:t>
            </a:r>
            <a:r>
              <a:rPr lang="zh-CN" altLang="en-US" sz="2300">
                <a:solidFill>
                  <a:schemeClr val="tx1"/>
                </a:solidFill>
                <a:latin typeface="Times New Roman" panose="02020603050405020304" charset="0"/>
                <a:cs typeface="Times New Roman" panose="02020603050405020304" charset="0"/>
              </a:rPr>
              <a:t>相当于</a:t>
            </a:r>
            <a:r>
              <a:rPr lang="en-US" altLang="zh-CN" sz="2300">
                <a:solidFill>
                  <a:schemeClr val="tx1"/>
                </a:solidFill>
                <a:latin typeface="Times New Roman" panose="02020603050405020304" charset="0"/>
                <a:cs typeface="Times New Roman" panose="02020603050405020304" charset="0"/>
              </a:rPr>
              <a:t>smoking) </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但：</a:t>
            </a:r>
            <a:r>
              <a:rPr lang="en-US" altLang="zh-CN" sz="2300">
                <a:solidFill>
                  <a:schemeClr val="tx1"/>
                </a:solidFill>
                <a:latin typeface="Times New Roman" panose="02020603050405020304" charset="0"/>
                <a:cs typeface="Times New Roman" panose="02020603050405020304" charset="0"/>
              </a:rPr>
              <a:t>smoked fish / meat</a:t>
            </a:r>
            <a:r>
              <a:rPr lang="zh-CN" altLang="en-US" sz="2300">
                <a:solidFill>
                  <a:schemeClr val="tx1"/>
                </a:solidFill>
                <a:latin typeface="Times New Roman" panose="02020603050405020304" charset="0"/>
                <a:cs typeface="Times New Roman" panose="02020603050405020304" charset="0"/>
              </a:rPr>
              <a:t>熏鸡、熏肉</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sticky</a:t>
            </a:r>
            <a:r>
              <a:rPr lang="zh-CN" altLang="en-US" sz="2300">
                <a:solidFill>
                  <a:schemeClr val="tx1"/>
                </a:solidFill>
                <a:latin typeface="Times New Roman" panose="02020603050405020304" charset="0"/>
                <a:cs typeface="Times New Roman" panose="02020603050405020304" charset="0"/>
              </a:rPr>
              <a:t>粘的、棘手的（</a:t>
            </a:r>
            <a:r>
              <a:rPr lang="en-US" altLang="zh-CN" sz="2300">
                <a:solidFill>
                  <a:schemeClr val="tx1"/>
                </a:solidFill>
                <a:latin typeface="Times New Roman" panose="02020603050405020304" charset="0"/>
                <a:cs typeface="Times New Roman" panose="02020603050405020304" charset="0"/>
              </a:rPr>
              <a:t>=tricky)</a:t>
            </a:r>
            <a:r>
              <a:rPr lang="zh-CN" altLang="en-US" sz="2300">
                <a:solidFill>
                  <a:schemeClr val="tx1"/>
                </a:solidFill>
                <a:latin typeface="Times New Roman" panose="02020603050405020304" charset="0"/>
                <a:cs typeface="Times New Roman" panose="02020603050405020304" charset="0"/>
              </a:rPr>
              <a:t>、吸引人的（专指网站</a:t>
            </a:r>
            <a:r>
              <a:rPr lang="en-US" altLang="zh-CN" sz="2300">
                <a:solidFill>
                  <a:schemeClr val="tx1"/>
                </a:solidFill>
                <a:latin typeface="Times New Roman" panose="02020603050405020304" charset="0"/>
                <a:cs typeface="Times New Roman" panose="02020603050405020304" charset="0"/>
              </a:rPr>
              <a:t>) </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sticky air, sticky issues, sticky websites</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cheeky</a:t>
            </a:r>
            <a:r>
              <a:rPr lang="zh-CN" altLang="en-US" sz="2300">
                <a:solidFill>
                  <a:schemeClr val="tx1"/>
                </a:solidFill>
                <a:latin typeface="Times New Roman" panose="02020603050405020304" charset="0"/>
                <a:cs typeface="Times New Roman" panose="02020603050405020304" charset="0"/>
              </a:rPr>
              <a:t>厚脸皮的、无礼的</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a chubby five-year-old with a cheeky grin </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cheesy</a:t>
            </a: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latin typeface="Times New Roman" panose="02020603050405020304" charset="0"/>
                <a:cs typeface="Times New Roman" panose="02020603050405020304" charset="0"/>
              </a:rPr>
              <a:t>劣质的、不诚恳的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nosy</a:t>
            </a:r>
            <a:r>
              <a:rPr lang="zh-CN" altLang="en-US" sz="2300">
                <a:solidFill>
                  <a:schemeClr val="tx1"/>
                </a:solidFill>
                <a:latin typeface="Times New Roman" panose="02020603050405020304" charset="0"/>
                <a:cs typeface="Times New Roman" panose="02020603050405020304" charset="0"/>
              </a:rPr>
              <a:t>好管闲事的、爱打听别人事情的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edgy</a:t>
            </a:r>
            <a:r>
              <a:rPr lang="zh-CN" altLang="en-US" sz="2300">
                <a:solidFill>
                  <a:schemeClr val="tx1"/>
                </a:solidFill>
                <a:latin typeface="Times New Roman" panose="02020603050405020304" charset="0"/>
                <a:cs typeface="Times New Roman" panose="02020603050405020304" charset="0"/>
              </a:rPr>
              <a:t>紧张的、赶时髦的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rosy</a:t>
            </a:r>
            <a:r>
              <a:rPr lang="zh-CN" altLang="en-US" sz="2300">
                <a:solidFill>
                  <a:schemeClr val="tx1"/>
                </a:solidFill>
                <a:latin typeface="Times New Roman" panose="02020603050405020304" charset="0"/>
                <a:cs typeface="Times New Roman" panose="02020603050405020304" charset="0"/>
              </a:rPr>
              <a:t>粉红色的、美好的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pricy (pricey)</a:t>
            </a:r>
            <a:r>
              <a:rPr lang="zh-CN" altLang="en-US" sz="2300">
                <a:solidFill>
                  <a:schemeClr val="tx1"/>
                </a:solidFill>
                <a:latin typeface="Times New Roman" panose="02020603050405020304" charset="0"/>
                <a:cs typeface="Times New Roman" panose="02020603050405020304" charset="0"/>
              </a:rPr>
              <a:t>价格昂贵的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wordy</a:t>
            </a:r>
            <a:r>
              <a:rPr lang="zh-CN" altLang="en-US" sz="2300">
                <a:solidFill>
                  <a:schemeClr val="tx1"/>
                </a:solidFill>
                <a:latin typeface="Times New Roman" panose="02020603050405020304" charset="0"/>
                <a:cs typeface="Times New Roman" panose="02020603050405020304" charset="0"/>
              </a:rPr>
              <a:t>冗长的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flowery</a:t>
            </a:r>
            <a:r>
              <a:rPr lang="zh-CN" altLang="en-US" sz="2300">
                <a:solidFill>
                  <a:schemeClr val="tx1"/>
                </a:solidFill>
                <a:latin typeface="Times New Roman" panose="02020603050405020304" charset="0"/>
                <a:cs typeface="Times New Roman" panose="02020603050405020304" charset="0"/>
              </a:rPr>
              <a:t>辞藻华丽的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bossy</a:t>
            </a:r>
            <a:r>
              <a:rPr lang="zh-CN" altLang="en-US" sz="2300">
                <a:solidFill>
                  <a:schemeClr val="tx1"/>
                </a:solidFill>
                <a:latin typeface="Times New Roman" panose="02020603050405020304" charset="0"/>
                <a:cs typeface="Times New Roman" panose="02020603050405020304" charset="0"/>
              </a:rPr>
              <a:t>专横的</a:t>
            </a: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toasty</a:t>
            </a:r>
            <a:r>
              <a:rPr lang="zh-CN" altLang="en-US" sz="2300">
                <a:solidFill>
                  <a:schemeClr val="tx1"/>
                </a:solidFill>
                <a:latin typeface="Times New Roman" panose="02020603050405020304" charset="0"/>
                <a:cs typeface="Times New Roman" panose="02020603050405020304" charset="0"/>
              </a:rPr>
              <a:t>温暖舒适的</a:t>
            </a:r>
            <a:endParaRPr lang="en-US" altLang="zh-CN" sz="2300">
              <a:solidFill>
                <a:schemeClr val="tx1"/>
              </a:solidFill>
              <a:latin typeface="Times New Roman" panose="02020603050405020304" charset="0"/>
              <a:cs typeface="Times New Roman" panose="02020603050405020304" charset="0"/>
            </a:endParaRPr>
          </a:p>
          <a:p>
            <a:pPr marL="0" indent="0" algn="just">
              <a:buNone/>
            </a:pPr>
            <a:endParaRPr lang="en-US" altLang="zh-CN" sz="13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3840" y="1019520"/>
              <a:ext cx="1297440" cy="5644800"/>
            </p14:xfrm>
          </p:contentPart>
        </mc:Choice>
        <mc:Fallback>
          <p:pic>
            <p:nvPicPr>
              <p:cNvPr id="2" name="墨迹 1"/>
              <p:cNvPicPr/>
              <p:nvPr/>
            </p:nvPicPr>
            <p:blipFill>
              <a:blip r:embed="rId5"/>
              <a:stretch>
                <a:fillRect/>
              </a:stretch>
            </p:blipFill>
            <p:spPr>
              <a:xfrm>
                <a:off x="564480" y="1010160"/>
                <a:ext cx="1316160" cy="5663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36195"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chorus</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合唱；齐声说</a:t>
            </a:r>
            <a:endParaRPr lang="zh-CN" altLang="en-US" sz="2400">
              <a:solidFill>
                <a:schemeClr val="tx1"/>
              </a:solidFill>
              <a:latin typeface="Times New Roman" panose="02020603050405020304" charset="0"/>
              <a:cs typeface="Times New Roman" panose="02020603050405020304" charset="0"/>
            </a:endParaRPr>
          </a:p>
          <a:p>
            <a:pPr marL="36195"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36195"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"What impressed you most in the experiment?"</a:t>
            </a:r>
            <a:r>
              <a:rPr lang="en-US" altLang="zh-CN" sz="2400">
                <a:solidFill>
                  <a:schemeClr val="tx1"/>
                </a:solidFill>
                <a:latin typeface="Times New Roman" panose="02020603050405020304" charset="0"/>
                <a:cs typeface="Times New Roman" panose="02020603050405020304" charset="0"/>
              </a:rPr>
              <a:t> My question sparked a chorus of murmurs among the students, their faces still shadowed by yesterday's crushing defeat. When Tom's hand shot up like a flare, I knew this was the moment. "The burning ..." he said, voice gaining strength. "How the magnesium kept shining before it turned to ash." A chorus of snapping fingers rippled through the lab as his words ignited recognition.</a:t>
            </a:r>
          </a:p>
          <a:p>
            <a:pPr marL="36195"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"You burned just like that magnesium on the court," I affirmed.</a:t>
            </a:r>
            <a:r>
              <a:rPr lang="en-US" altLang="zh-CN" sz="2400">
                <a:solidFill>
                  <a:schemeClr val="tx1"/>
                </a:solidFill>
                <a:latin typeface="Times New Roman" panose="02020603050405020304" charset="0"/>
                <a:cs typeface="Times New Roman" panose="02020603050405020304" charset="0"/>
              </a:rPr>
              <a:t> The analogy worked like a catalyst: My boys' slumped shoulders straightened and sparks in their eyes blazed anew. "Let's burn like magnesium, pals," came Tom's resounding voice, followed by a spontaneous chorus of applause.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experiment let them understand that true brilliance lies not in perfection achieved, but in exertion involved.</a:t>
            </a:r>
            <a:r>
              <a:rPr lang="en-US" altLang="zh-CN" sz="2400">
                <a:solidFill>
                  <a:schemeClr val="tx1"/>
                </a:solidFill>
                <a:latin typeface="Times New Roman" panose="02020603050405020304" charset="0"/>
                <a:cs typeface="Times New Roman" panose="02020603050405020304" charset="0"/>
              </a:rPr>
              <a:t> </a:t>
            </a:r>
          </a:p>
          <a:p>
            <a:pPr marL="36195"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看片段猜电影作品：</a:t>
            </a:r>
            <a:r>
              <a:rPr lang="en-US" altLang="zh-CN" sz="2400" i="1">
                <a:solidFill>
                  <a:schemeClr val="tx1"/>
                </a:solidFill>
                <a:latin typeface="Times New Roman" panose="02020603050405020304" charset="0"/>
                <a:cs typeface="Times New Roman" panose="02020603050405020304" charset="0"/>
              </a:rPr>
              <a:t>The Chorus</a:t>
            </a:r>
            <a:r>
              <a:rPr lang="en-US" altLang="zh-CN" sz="2400">
                <a:solidFill>
                  <a:schemeClr val="tx1"/>
                </a:solidFill>
                <a:latin typeface="Times New Roman" panose="02020603050405020304" charset="0"/>
                <a:cs typeface="Times New Roman" panose="02020603050405020304"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071960" y="5372280"/>
              <a:ext cx="1933560" cy="801000"/>
            </p14:xfrm>
          </p:contentPart>
        </mc:Choice>
        <mc:Fallback>
          <p:pic>
            <p:nvPicPr>
              <p:cNvPr id="2" name="墨迹 1"/>
              <p:cNvPicPr/>
              <p:nvPr/>
            </p:nvPicPr>
            <p:blipFill>
              <a:blip r:embed="rId5"/>
              <a:stretch>
                <a:fillRect/>
              </a:stretch>
            </p:blipFill>
            <p:spPr>
              <a:xfrm>
                <a:off x="4062600" y="5362920"/>
                <a:ext cx="1952280" cy="81972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墨迹 3"/>
              <p14:cNvContentPartPr/>
              <p14:nvPr/>
            </p14:nvContentPartPr>
            <p14:xfrm>
              <a:off x="529560" y="913680"/>
              <a:ext cx="10982880" cy="5202000"/>
            </p14:xfrm>
          </p:contentPart>
        </mc:Choice>
        <mc:Fallback>
          <p:pic>
            <p:nvPicPr>
              <p:cNvPr id="4" name="墨迹 3"/>
              <p:cNvPicPr/>
              <p:nvPr/>
            </p:nvPicPr>
            <p:blipFill>
              <a:blip r:embed="rId7"/>
              <a:stretch>
                <a:fillRect/>
              </a:stretch>
            </p:blipFill>
            <p:spPr>
              <a:xfrm>
                <a:off x="520200" y="904320"/>
                <a:ext cx="11001600" cy="5220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6099810"/>
          </a:xfrm>
          <a:ln>
            <a:solidFill>
              <a:schemeClr val="accent1"/>
            </a:solidFill>
          </a:ln>
        </p:spPr>
        <p:txBody>
          <a:bodyPr>
            <a:noAutofit/>
          </a:bodyPr>
          <a:lstStyle/>
          <a:p>
            <a:pPr marL="0" indent="0" algn="just">
              <a:lnSpc>
                <a:spcPts val="195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tablet</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平板电脑；药片；墓碑</a:t>
            </a:r>
          </a:p>
          <a:p>
            <a:pPr marL="0" indent="0" algn="just">
              <a:lnSpc>
                <a:spcPts val="1950"/>
              </a:lnSpc>
              <a:spcAft>
                <a:spcPts val="0"/>
              </a:spcAft>
              <a:buNone/>
            </a:pP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-et</a:t>
            </a:r>
            <a:r>
              <a:rPr lang="zh-CN" altLang="en-US"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（变体</a:t>
            </a: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ette, let)</a:t>
            </a:r>
            <a:r>
              <a:rPr lang="en-US" altLang="zh-CN" sz="2300" i="1">
                <a:solidFill>
                  <a:schemeClr val="tx1"/>
                </a:solidFill>
                <a:latin typeface="Times New Roman" panose="02020603050405020304" charset="0"/>
                <a:cs typeface="Times New Roman" panose="02020603050405020304" charset="0"/>
              </a:rPr>
              <a:t> packet, ballet, booklet, casette, cigarette </a:t>
            </a:r>
          </a:p>
          <a:p>
            <a:pPr marL="0" indent="0" algn="just">
              <a:lnSpc>
                <a:spcPts val="1950"/>
              </a:lnSpc>
              <a:spcAft>
                <a:spcPts val="0"/>
              </a:spcAft>
              <a:buNone/>
            </a:pP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-ling</a:t>
            </a:r>
            <a:r>
              <a:rPr lang="en-US" altLang="zh-CN" sz="2300" i="1">
                <a:solidFill>
                  <a:schemeClr val="tx1"/>
                </a:solidFill>
                <a:latin typeface="Times New Roman" panose="02020603050405020304" charset="0"/>
                <a:cs typeface="Times New Roman" panose="02020603050405020304" charset="0"/>
              </a:rPr>
              <a:t> seedling, duckling ... (</a:t>
            </a:r>
            <a:r>
              <a:rPr lang="zh-CN" altLang="en-US" sz="2300" i="1">
                <a:solidFill>
                  <a:schemeClr val="tx1"/>
                </a:solidFill>
                <a:latin typeface="Times New Roman" panose="02020603050405020304" charset="0"/>
                <a:cs typeface="Times New Roman" panose="02020603050405020304" charset="0"/>
              </a:rPr>
              <a:t>可以自己造词</a:t>
            </a:r>
            <a:r>
              <a:rPr lang="en-US" altLang="zh-CN" sz="2300" i="1">
                <a:solidFill>
                  <a:schemeClr val="tx1"/>
                </a:solidFill>
                <a:latin typeface="Times New Roman" panose="02020603050405020304" charset="0"/>
                <a:cs typeface="Times New Roman" panose="02020603050405020304" charset="0"/>
              </a:rPr>
              <a:t>) </a:t>
            </a:r>
          </a:p>
          <a:p>
            <a:pPr marL="0" indent="0" algn="just">
              <a:lnSpc>
                <a:spcPts val="1950"/>
              </a:lnSpc>
              <a:spcAft>
                <a:spcPts val="0"/>
              </a:spcAft>
              <a:buNone/>
            </a:pPr>
            <a:r>
              <a:rPr lang="en-US" altLang="zh-CN" sz="2300" b="1">
                <a:solidFill>
                  <a:srgbClr val="FF0000"/>
                </a:solidFill>
                <a:latin typeface="Times New Roman" panose="02020603050405020304" charset="0"/>
                <a:cs typeface="Times New Roman" panose="02020603050405020304" charset="0"/>
              </a:rPr>
              <a:t>(NPR)</a:t>
            </a:r>
          </a:p>
          <a:p>
            <a:pPr marL="0" indent="457200" algn="just">
              <a:lnSpc>
                <a:spcPts val="1950"/>
              </a:lnSpc>
              <a:spcAft>
                <a:spcPts val="0"/>
              </a:spcAft>
              <a:buNone/>
            </a:pPr>
            <a:r>
              <a:rPr lang="en-US" altLang="zh-CN" sz="2300">
                <a:solidFill>
                  <a:schemeClr val="tx1"/>
                </a:solidFill>
                <a:latin typeface="Times New Roman" panose="02020603050405020304" charset="0"/>
                <a:cs typeface="Times New Roman" panose="02020603050405020304" charset="0"/>
              </a:rPr>
              <a:t>Simone Dinnerstein has toured the world as a concert pianist, but she struggled for decades with performance anxiety. She was </a:t>
            </a:r>
            <a:r>
              <a:rPr lang="en-US" altLang="zh-CN" sz="2300" u="sng">
                <a:solidFill>
                  <a:srgbClr val="FF0000"/>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about the expectation for soloists to perform from memory, without sheet music. “</a:t>
            </a:r>
            <a:r>
              <a:rPr lang="en-US" altLang="zh-CN" sz="2300">
                <a:solidFill>
                  <a:schemeClr val="tx1"/>
                </a:solidFill>
                <a:latin typeface="Times New Roman" panose="02020603050405020304" charset="0"/>
                <a:cs typeface="Times New Roman" panose="02020603050405020304" charset="0"/>
                <a:sym typeface="+mn-ea"/>
              </a:rPr>
              <a:t>I had </a:t>
            </a:r>
            <a:r>
              <a:rPr lang="en-US" altLang="zh-CN" sz="2300" u="sng">
                <a:solidFill>
                  <a:schemeClr val="tx1"/>
                </a:solidFill>
                <a:latin typeface="Times New Roman" panose="02020603050405020304" charset="0"/>
                <a:cs typeface="Times New Roman" panose="02020603050405020304" charset="0"/>
                <a:sym typeface="+mn-ea"/>
              </a:rPr>
              <a:t>    </a:t>
            </a:r>
            <a:r>
              <a:rPr lang="en-US" altLang="zh-CN" sz="2300" u="sng">
                <a:solidFill>
                  <a:srgbClr val="FF0000"/>
                </a:solidFill>
                <a:latin typeface="Times New Roman" panose="02020603050405020304" charset="0"/>
                <a:cs typeface="Times New Roman" panose="02020603050405020304" charset="0"/>
                <a:sym typeface="+mn-ea"/>
              </a:rPr>
              <a:t>42 </a:t>
            </a:r>
            <a:r>
              <a:rPr lang="en-US" altLang="zh-CN" sz="2300">
                <a:solidFill>
                  <a:schemeClr val="tx1"/>
                </a:solidFill>
                <a:latin typeface="Times New Roman" panose="02020603050405020304" charset="0"/>
                <a:cs typeface="Times New Roman" panose="02020603050405020304" charset="0"/>
                <a:sym typeface="+mn-ea"/>
              </a:rPr>
              <a:t> during her Carnegie Hall debut in 2005, playing </a:t>
            </a:r>
            <a:r>
              <a:rPr lang="en-US" altLang="zh-CN" sz="2300" i="1">
                <a:solidFill>
                  <a:schemeClr val="tx1"/>
                </a:solidFill>
                <a:latin typeface="Times New Roman" panose="02020603050405020304" charset="0"/>
                <a:cs typeface="Times New Roman" panose="02020603050405020304" charset="0"/>
                <a:sym typeface="+mn-ea"/>
              </a:rPr>
              <a:t>Goldberg Variations</a:t>
            </a:r>
            <a:r>
              <a:rPr lang="en-US" altLang="zh-CN" sz="2300">
                <a:solidFill>
                  <a:schemeClr val="tx1"/>
                </a:solidFill>
                <a:latin typeface="Times New Roman" panose="02020603050405020304" charset="0"/>
                <a:cs typeface="Times New Roman" panose="02020603050405020304" charset="0"/>
                <a:sym typeface="+mn-ea"/>
              </a:rPr>
              <a:t>. That experience scarred me,</a:t>
            </a:r>
            <a:r>
              <a:rPr lang="en-US" altLang="zh-CN" sz="2300">
                <a:solidFill>
                  <a:schemeClr val="tx1"/>
                </a:solidFill>
                <a:latin typeface="Times New Roman" panose="02020603050405020304" charset="0"/>
                <a:cs typeface="Times New Roman" panose="02020603050405020304" charset="0"/>
              </a:rPr>
              <a:t>” she says. </a:t>
            </a:r>
          </a:p>
          <a:p>
            <a:pPr marL="0" indent="457200" algn="just">
              <a:lnSpc>
                <a:spcPts val="1950"/>
              </a:lnSpc>
              <a:spcAft>
                <a:spcPts val="0"/>
              </a:spcAft>
              <a:buNone/>
            </a:pPr>
            <a:r>
              <a:rPr lang="en-US" altLang="zh-CN" sz="2300">
                <a:solidFill>
                  <a:schemeClr val="tx1"/>
                </a:solidFill>
                <a:latin typeface="Times New Roman" panose="02020603050405020304" charset="0"/>
                <a:cs typeface="Times New Roman" panose="02020603050405020304" charset="0"/>
              </a:rPr>
              <a:t>She is </a:t>
            </a:r>
            <a:r>
              <a:rPr lang="en-US" altLang="zh-CN" sz="2300" u="sng">
                <a:solidFill>
                  <a:srgbClr val="FF0000"/>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her silence on her embarrassment, and how she ultimately overcame it, in the hope that it might help others and </a:t>
            </a:r>
            <a:r>
              <a:rPr lang="en-US" altLang="zh-CN" sz="2300" u="sng">
                <a:solidFill>
                  <a:srgbClr val="FF0000"/>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what she calls rigid classical music conventions. Her way is to bring a tablet on stage with her, which she </a:t>
            </a:r>
            <a:r>
              <a:rPr lang="en-US" altLang="zh-CN" sz="2300" u="sng">
                <a:solidFill>
                  <a:srgbClr val="FF0000"/>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with saving her career. </a:t>
            </a:r>
          </a:p>
          <a:p>
            <a:pPr marL="0" indent="457200" algn="just">
              <a:lnSpc>
                <a:spcPts val="1950"/>
              </a:lnSpc>
              <a:spcAft>
                <a:spcPts val="0"/>
              </a:spcAft>
              <a:buNone/>
            </a:pPr>
            <a:r>
              <a:rPr lang="en-US" altLang="zh-CN" sz="2300">
                <a:solidFill>
                  <a:schemeClr val="tx1"/>
                </a:solidFill>
                <a:latin typeface="Times New Roman" panose="02020603050405020304" charset="0"/>
                <a:cs typeface="Times New Roman" panose="02020603050405020304" charset="0"/>
              </a:rPr>
              <a:t>Musicians tend to use the iPad Pro, which has a larger screen closer in size to sheet music, and turn the pages using a Bluetooth pedal so they can have full use of their hands and perform without a page turner for </a:t>
            </a:r>
            <a:r>
              <a:rPr lang="en-US" altLang="zh-CN" sz="2300" u="sng">
                <a:solidFill>
                  <a:srgbClr val="FF0000"/>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that can easily fill a hundred pages. </a:t>
            </a:r>
          </a:p>
          <a:p>
            <a:pPr marL="0" indent="0" algn="just">
              <a:lnSpc>
                <a:spcPts val="195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excited 	B. cautious 		C. worried 		D. enthusiastic </a:t>
            </a: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rewards 	B. recognition 	C. slips 		D. communication </a:t>
            </a: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maintaining 	B. breaking 		C. proceeding 	D. strengthening </a:t>
            </a: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soften 	B. integrate 		C. use 		D. analyze </a:t>
            </a: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credits 	B. obsesses 		C. romanticizes 	D. confuses </a:t>
            </a: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passages 	B. issues 		C. papers 		D. scores </a:t>
            </a:r>
          </a:p>
          <a:p>
            <a:pPr marL="0" indent="0" algn="just">
              <a:lnSpc>
                <a:spcPts val="1950"/>
              </a:lnSpc>
              <a:spcAft>
                <a:spcPts val="0"/>
              </a:spcAft>
              <a:buNone/>
            </a:pPr>
            <a:endParaRPr lang="en-US" altLang="zh-CN" sz="1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6560" y="581400"/>
              <a:ext cx="8201880" cy="1144800"/>
            </p14:xfrm>
          </p:contentPart>
        </mc:Choice>
        <mc:Fallback>
          <p:pic>
            <p:nvPicPr>
              <p:cNvPr id="2" name="墨迹 1"/>
              <p:cNvPicPr/>
              <p:nvPr/>
            </p:nvPicPr>
            <p:blipFill>
              <a:blip r:embed="rId5"/>
              <a:stretch>
                <a:fillRect/>
              </a:stretch>
            </p:blipFill>
            <p:spPr>
              <a:xfrm>
                <a:off x="637200" y="572040"/>
                <a:ext cx="8220600" cy="1163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 calcmode="lin" valueType="num">
                                      <p:cBhvr additive="base">
                                        <p:cTn id="3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 calcmode="lin" valueType="num">
                                      <p:cBhvr additive="base">
                                        <p:cTn id="3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 calcmode="lin" valueType="num">
                                      <p:cBhvr additive="base">
                                        <p:cTn id="4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5. rigid</a:t>
            </a:r>
            <a:r>
              <a:rPr lang="zh-CN" altLang="en-US" sz="2400">
                <a:solidFill>
                  <a:schemeClr val="tx1"/>
                </a:solidFill>
                <a:latin typeface="Times New Roman" panose="02020603050405020304" charset="0"/>
                <a:cs typeface="Times New Roman" panose="02020603050405020304" charset="0"/>
              </a:rPr>
              <a:t>死板的、僵化的</a:t>
            </a:r>
          </a:p>
          <a:p>
            <a:pPr marL="0" indent="0" algn="just">
              <a:buNone/>
            </a:pPr>
            <a:r>
              <a:rPr lang="en-US" altLang="zh-CN" sz="2400">
                <a:solidFill>
                  <a:schemeClr val="tx1"/>
                </a:solidFill>
                <a:latin typeface="Times New Roman" panose="02020603050405020304" charset="0"/>
                <a:cs typeface="Times New Roman" panose="02020603050405020304" charset="0"/>
              </a:rPr>
              <a:t>    rigidity</a:t>
            </a:r>
            <a:r>
              <a:rPr lang="zh-CN" altLang="en-US" sz="2400">
                <a:solidFill>
                  <a:schemeClr val="tx1"/>
                </a:solidFill>
                <a:latin typeface="Times New Roman" panose="02020603050405020304" charset="0"/>
                <a:cs typeface="Times New Roman" panose="02020603050405020304" charset="0"/>
              </a:rPr>
              <a:t>死板、僵硬</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其他</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-ity</a:t>
            </a:r>
            <a:r>
              <a:rPr lang="zh-CN" altLang="en-US"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结尾的易错名词</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buNone/>
            </a:pPr>
            <a:r>
              <a:rPr lang="en-US" altLang="zh-CN" sz="2400">
                <a:solidFill>
                  <a:schemeClr val="tx1"/>
                </a:solidFill>
                <a:latin typeface="Times New Roman" panose="02020603050405020304" charset="0"/>
                <a:cs typeface="Times New Roman" panose="02020603050405020304" charset="0"/>
              </a:rPr>
              <a:t>    curiosity, generosity, gravity, equality, security, </a:t>
            </a:r>
          </a:p>
          <a:p>
            <a:pPr marL="0" indent="0" algn="just">
              <a:buNone/>
            </a:pPr>
            <a:r>
              <a:rPr lang="en-US" altLang="zh-CN" sz="2400">
                <a:solidFill>
                  <a:schemeClr val="tx1"/>
                </a:solidFill>
                <a:latin typeface="Times New Roman" panose="02020603050405020304" charset="0"/>
                <a:cs typeface="Times New Roman" panose="02020603050405020304" charset="0"/>
              </a:rPr>
              <a:t>    intensity, flexibility, visibility, stability, liquidity, </a:t>
            </a:r>
          </a:p>
          <a:p>
            <a:pPr marL="0" indent="0" algn="just">
              <a:buNone/>
            </a:pPr>
            <a:r>
              <a:rPr lang="en-US" altLang="zh-CN" sz="2400">
                <a:solidFill>
                  <a:schemeClr val="tx1"/>
                </a:solidFill>
                <a:latin typeface="Times New Roman" panose="02020603050405020304" charset="0"/>
                <a:cs typeface="Times New Roman" panose="02020603050405020304" charset="0"/>
              </a:rPr>
              <a:t>    complexity, simplicity, originality, purity, maturity, </a:t>
            </a:r>
          </a:p>
          <a:p>
            <a:pPr marL="0" indent="0" algn="just">
              <a:buNone/>
            </a:pPr>
            <a:r>
              <a:rPr lang="en-US" altLang="zh-CN" sz="2400">
                <a:solidFill>
                  <a:schemeClr val="tx1"/>
                </a:solidFill>
                <a:latin typeface="Times New Roman" panose="02020603050405020304" charset="0"/>
                <a:cs typeface="Times New Roman" panose="02020603050405020304" charset="0"/>
              </a:rPr>
              <a:t>    priority, universality, validity, vitality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noAutofit/>
          </a:bodyPr>
          <a:lstStyle/>
          <a:p>
            <a:pPr marL="0" indent="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(2025</a:t>
            </a:r>
            <a:r>
              <a:rPr lang="zh-CN" altLang="en-US" sz="1900">
                <a:solidFill>
                  <a:schemeClr val="tx1"/>
                </a:solidFill>
                <a:latin typeface="Times New Roman" panose="02020603050405020304" charset="0"/>
                <a:cs typeface="Times New Roman" panose="02020603050405020304" charset="0"/>
              </a:rPr>
              <a:t>届宝山一模</a:t>
            </a:r>
            <a:r>
              <a:rPr lang="en-US" altLang="zh-CN" sz="1900">
                <a:solidFill>
                  <a:schemeClr val="tx1"/>
                </a:solidFill>
                <a:latin typeface="Times New Roman" panose="02020603050405020304" charset="0"/>
                <a:cs typeface="Times New Roman" panose="02020603050405020304" charset="0"/>
              </a:rPr>
              <a:t>) </a:t>
            </a:r>
          </a:p>
          <a:p>
            <a:pPr marL="0" indent="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    </a:t>
            </a:r>
            <a:r>
              <a:rPr lang="zh-CN" altLang="en-US" sz="1900">
                <a:solidFill>
                  <a:schemeClr val="tx1"/>
                </a:solidFill>
                <a:latin typeface="Times New Roman" panose="02020603050405020304" charset="0"/>
                <a:cs typeface="Times New Roman" panose="02020603050405020304" charset="0"/>
              </a:rPr>
              <a:t>假如你是李华，学校在招募解说员来接待英国学生。从体育馆、图书馆和食堂三个场所中选择其一应聘解说员，写一份解说稿。内容包括：</a:t>
            </a:r>
          </a:p>
          <a:p>
            <a:pPr marL="0" indent="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    1. </a:t>
            </a:r>
            <a:r>
              <a:rPr lang="zh-CN" altLang="en-US" sz="1900">
                <a:solidFill>
                  <a:schemeClr val="tx1"/>
                </a:solidFill>
                <a:latin typeface="Times New Roman" panose="02020603050405020304" charset="0"/>
                <a:cs typeface="Times New Roman" panose="02020603050405020304" charset="0"/>
              </a:rPr>
              <a:t>选择的场所及特点；</a:t>
            </a:r>
            <a:r>
              <a:rPr lang="en-US" altLang="zh-CN" sz="1900">
                <a:solidFill>
                  <a:schemeClr val="tx1"/>
                </a:solidFill>
                <a:latin typeface="Times New Roman" panose="02020603050405020304" charset="0"/>
                <a:cs typeface="Times New Roman" panose="02020603050405020304" charset="0"/>
              </a:rPr>
              <a:t>2. </a:t>
            </a:r>
            <a:r>
              <a:rPr lang="zh-CN" altLang="en-US" sz="1900">
                <a:solidFill>
                  <a:schemeClr val="tx1"/>
                </a:solidFill>
                <a:latin typeface="Times New Roman" panose="02020603050405020304" charset="0"/>
                <a:cs typeface="Times New Roman" panose="02020603050405020304" charset="0"/>
              </a:rPr>
              <a:t>你的同学喜欢这个场所的哪些方面及原因。</a:t>
            </a:r>
          </a:p>
          <a:p>
            <a:pPr marL="0" indent="0" algn="just">
              <a:lnSpc>
                <a:spcPts val="1800"/>
              </a:lnSpc>
              <a:spcAft>
                <a:spcPts val="0"/>
              </a:spcAft>
              <a:buNone/>
            </a:pP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Good morning, everyone! I am Li Hua. On behalf of all the students and teachers at our school, I extend our warmest welcome to you. We are now standing before our newly built library — a structure that impresses not only with its striking architecture but also with its vast collection of resources and advanced facilities.</a:t>
            </a: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Although it has many commendable qualities, what we students appreciate most can be summarized in three key aspects. First, the five-story building is an architectural marvel. Its cylindrical design is both modern and functional, encircling a peaceful garden at the heart of the structure—a perfect spot to relax during breaks. Second, the library is exceptionally well-resourced, holding over 200,000 physical books and an even larger number of digital titles. Finally, this is truly a multi-functional space, equipped with dozens of study rooms, hundreds of brand-new computers, and even a state-of-the-art cinema.</a:t>
            </a: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That said, it’s important to note that the library is not a </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rigidly</a:t>
            </a:r>
            <a:r>
              <a:rPr lang="en-US" altLang="zh-CN" sz="1900">
                <a:solidFill>
                  <a:schemeClr val="tx1"/>
                </a:solidFill>
                <a:latin typeface="Times New Roman" panose="02020603050405020304" charset="0"/>
                <a:cs typeface="Times New Roman" panose="02020603050405020304" charset="0"/>
              </a:rPr>
              <a:t> traditional learning environment. Instead of </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rigid rules and layouts</a:t>
            </a:r>
            <a:r>
              <a:rPr lang="en-US" altLang="zh-CN" sz="1900">
                <a:solidFill>
                  <a:schemeClr val="tx1"/>
                </a:solidFill>
                <a:latin typeface="Times New Roman" panose="02020603050405020304" charset="0"/>
                <a:cs typeface="Times New Roman" panose="02020603050405020304" charset="0"/>
              </a:rPr>
              <a:t>, it offers flexible, modern spaces that encourage collaboration and creativity. While the exterior may appear formal, the interior is designed to adapt to various learning styles and activities—proving that functionality doesn’t have to come at the expense of flexibility.</a:t>
            </a: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So in our eyes, the library is not only artistic in design, abundant in resources, and efficient in service—it’s also thoughtfully designed to avoid the</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rigidity</a:t>
            </a:r>
            <a:r>
              <a:rPr lang="en-US" altLang="zh-CN" sz="1900">
                <a:solidFill>
                  <a:schemeClr val="tx1"/>
                </a:solidFill>
                <a:latin typeface="Times New Roman" panose="02020603050405020304" charset="0"/>
                <a:cs typeface="Times New Roman" panose="02020603050405020304" charset="0"/>
              </a:rPr>
              <a:t> often found in conventional academic buildings. Now, let’s step inside and experience it for ourselves!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1622</Words>
  <Application>Microsoft Office PowerPoint</Application>
  <PresentationFormat>宽屏</PresentationFormat>
  <Paragraphs>88</Paragraphs>
  <Slides>11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微软雅黑</vt:lpstr>
      <vt:lpstr>Arial</vt:lpstr>
      <vt:lpstr>Times New Roman</vt:lpstr>
      <vt:lpstr>Wingdings</vt:lpstr>
      <vt:lpstr>WPS</vt:lpstr>
      <vt:lpstr>选必4U4单词1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214</cp:revision>
  <dcterms:created xsi:type="dcterms:W3CDTF">2019-06-19T02:08:00Z</dcterms:created>
  <dcterms:modified xsi:type="dcterms:W3CDTF">2025-09-05T04:08:47Z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8449B211F8FB46C3AC973D5C10C77A9B_11</vt:lpwstr>
  </property>
</Properties>
</file>