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37" d="100"/>
          <a:sy n="37" d="100"/>
        </p:scale>
        <p:origin x="460" y="30"/>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2:43:18.064"/>
    </inkml:context>
    <inkml:brush xml:id="br0">
      <inkml:brushProperty name="width" value="0.05292" units="cm"/>
      <inkml:brushProperty name="height" value="0.05292" units="cm"/>
      <inkml:brushProperty name="color" value="#FF0000"/>
    </inkml:brush>
  </inkml:definitions>
  <inkml:trace contextRef="#ctx0" brushRef="#br0">11015 5645 0,'0'0'0,"0"0"16,0 0-16,0 0 0,0 0 0,25 2 16,-25-2-16,0 0 15,30 1-15,-30-1 0,25 0 16,-12 1-16,1 0 0,0-1 16,2 1-16,1 0 0,1-1 0,-1 1 15,2-1-15,0 1 0,-2-1 16,10 2-16,2-2 0,-2 1 15,0 1-15,0 0 0,2 0 16,-1 0-16,1 1 0,9-1 16,0-2-16,-3 1 0,0 2 15,2-2-15,4 1 0,-4-2 0,-1 0 16,7 1-16,1 2 16,-1 0-16,-1-1 0,2-1 0,2 0 15,-2-1-15,-1 0 0,10 0 16,0 0-16,-3 0 0,-3-1 15,4 0-15,2 0 0,-5 1 16,-4 0-16,6 0 0,3 1 16,-6-1-16,-3 1 0,11-1 15,4-2-15,-3 1 0,-2 2 16,0-2-16,0-1 0,-2-1 16,-2 1-16,9 1 0,1 1 15,-12 0-15,-3 0 0,30 1 0,0-1 16,-10 0-16,-7 0 0,0 0 15,0-1-15,1 0 0,-1-1 16,5-1-16,3 2 0,-8 1 16,-7-1-16,5 1 0,2 1 15,0-1-15,2-1 0,5 3 16,3 2-16,-8-2 0,-5-1 16,3-1-16,5 0 0,-1 1 0,1 1 15,4-1-15,3-2 0,-11 2 16,-6 0-16,7 3 0,4-1 15,-2-1-15,-1-2 0,6 0 16,6 0-16,-9-3 0,-6 1 16,6 2-16,5 1 0,-5 0 15,-3 0-15,7 1 0,2-1 16,0 3-16,-2-1 0,6 1 16,3 0-16,-10-4 0,-6-2 0,8-1 15,7 0-15,-6 7 0,-6 2 16,5-2-16,5-2 0,0-2 15,0 0-15,4 1 0,4 1 16,-7-3-16,-4 0 0,9 3 16,2 1-16,-2 0 0,-3-3 15,5 1-15,2-1 0,-3 1 16,-4-1-16,6 3 0,5 3 16,-6-3-16,-4 0 0,8-1 0,5 2 15,-8-1-15,-6 0 0,11 0 16,9 1-16,-11-1 0,-8-2 15,9 1-15,7 0 16,-6 1-16,-8-1 0,12 1 0,6 0 16,-8 2-16,-4 0 0,4-1 15,3-1-15,-6-3 0,-3-2 16,3 4-16,2 5 0,-5-4 0,-3-2 16,6 1-16,4-1 15,-6 0-15,-7 0 0,8-1 0,7-1 16,-9 0-16,-6 1 0,9 3 15,6 3-15,-12-4 0,-6-5 16,8 2-16,5 0 0,-6 1 16,-6 1-16,9 2 0,6 2 15,-10-2-15,-7-3 0,7 1 16,7 1-16,-8 0 0,-6 1 0,5-1 16,4-4-16,-8 2 0,-6 0 15,9 0-15,6 0 0,-7 4 16,-5 1-16,4-4 0,2-2 15,-6-3-15,-4-2 0,7 2 16,5 3-16,-9 0 0,-5 1 0,7-1 16,4 0-16,-9-2 15,-9-1-15,5 2 0,2 1 16,-2-3-16,-2 1 0,5-1 16,5 0-16,-7 3 0,-3 2 0,2-3 15,3-3-15,-10 0 0,-6 0 16,7 3-16,5 2 0,-7 1 15,-4 3-15,6-6 0,2-2 16,-2 1-16,-2 1 0,2 2 16,3 1-16,-10-1 0,-8-1 0,7 1 15,5 0-15,-3 1 16,-2 0-16,2-1 0,1-2 16,-1 3-16,1 3 0,-1-1 0,-1 0 15,-6-3-15,-2-4 0,3 4 16,3 4-16,-7-6 0,-6 0 15,3 2-15,0 1 0,-2 0 16,-3 1-16,2-1 0,3-1 16,-5 0-16,-3-1 0,-3 3 15,-3 2-15,-10-2 0,4-1 16,2-1-16,3 2 0,-3-2 16,-2 1-16,-2-1 0,-3-1 15,-2 2-15,-1 0 0,-2 0 0,-1-1 16,-3 2-16,-1 3 0,-1-2 15,-2-1-15,-1-2 0,2 3 0,-2-3 16</inkml:trace>
  <inkml:trace contextRef="#ctx0" brushRef="#br0" timeOffset="2669.013">10672 5603 0,'0'0'0,"0"0"0,0 0 0,0 0 16,-6-18-16,6 18 0,-4-15 16,2 6-16,-1-1 0,1-1 15,-1 0-15,1-1 0,0 0 0,-1-1 16,2-3-16,1-2 0,0-3 16,-1 2-16,0-1 0,0-5 15,1 0-15,0-3 0,1 0 16,-1 0-16,0 2 0,0-2 15,1-2-15,-1-5 0,-1 1 16,1-2-16,1 2 0,0 0 16,1 3-1,0-6-15,-1-3 0,0 4 0,1 5 16,-1-5-16,0 5 0,1 2 0,2 2 16,-1 0-16,0 2 0,1 2 15,0 1-15,1 5 0,2 3 16,-1 3-16,-2 0 0,2 0 15,0-1-15,4 2 0,1 2 16,2 3-16,3 2 0,-1-1 16,1-2-16,1 2 0,3 0 15,-2 2-15,1 2 0,6-2 16,2 1-16,1-1 0,1 1 0,3 1 16,2 1-16,0 0 0,1 0 15,3 0-15,3 1 0,0-1 16,1 0-16,11-1 0,2 0 15,2 0-15,1 0 0,13-1 16,0 1-16,0-3 0,-3-1 0,10-2 16,0-1-16,-3 2 15,-4-2-15,12-1 0,-2-1 16,22-2-16,-10 1 0,-3 2 16,-2 2-16,-6 3 0,-4 2 0,1-4 15,2-5-15,-1 7 0,1 3 16,-1-2-16,1 0 0,-5-5 15,-3 0-15,3 2 0,3 2 16,1 0-16,-2 2 0,1 0 16,1 1-16,-3-2 0,0-2 0,1 2 15,2 1-15,-1 1 16,0 2-16,2-3 0,-1-3 16,-1 3-16,-3 2 0,2-1 0,1 0 15,2 0-15,-1 1 0,3-1 16,0 0-16,-1-4 0,0 0 15,2 0-15,1-1 0,-2 0 16,0 1-16,3 2 0,1 1 16,-4 0-16,-4 1 0,2-2 15,1-1-15,0-1 0,-2-1 0,2 3 16,1 2-16,-4 1 16,-2 0-16,4-2 0,1-1 0,-2-2 15,-2-1-15,2 4 0,3 2 16,-5 1-16,-1 4 0,0-9 15,1-4-15,-2 2 0,-1 3 16,-1 5-16,0 4 0,-3-4 16,-1-2-16,3-1 0,0-1 15,-2 1-15,-2 0 0,3-1 16,2 0-16,-1 3 0,-2 3 0,3-4 16,1-2-16,0 0 0,0-1 15,2 4-15,3-1 0,-4-1 16,-1-3-16,0 5 0,0 2 15,-1-3-15,-3-1 0,2-2 16,1-1-16,-2 3 0,-2 2 0,1-2 16,0 0-16,1-2 15,0-1-15,0 3 0,3 0 16,-2 1-16,-2 2 0,1-3 16,2 0-16,-1 0 0,-1-1 0,0 2 15,1 2-15,-2 0 0,-3-2 16,3-1-16,3-1 0,-5-1 15,-2 2-15,2 3 0,1 1 16,0-3-16,-2-2 0,3-1 16,2 1-16,-1 3 0,-1 2 0,-2-1 15,2-2-15,-4-1 16,-3 1-16,1-2 0,1 1 16,0 3-16,1 4 0,3-6 0,2-3 15,-3 0-15,-2 1 0,2 1 16,0 1-16,-4-2 0,-2-2 15,3 3-15,2 0 0,-1 3 16,-3 1-16,2-2 0,1-2 16,-4-1-16,-4 0 0,0 3 15,-1 2-15,0-3 0,-2 0 0,1-1 16,2 1-16,-5 0 0,-4 0 16,0 0-16,-2 1 0,-1-1 15,-3 2-15,-1 1 0,0 0 16,0 1-16,0-1 0,-2-2 15,-4 1-15,-1-1 0,-1 0 0,-1 3 16,0 3-16,-4-5 16,-4-4-16,1 3 0,-1 3 15,-10-2-15,1-1 0,0 2 16,-1-1-16,0 4 0,-2 0 0,-2-1 16,-1-3-16,0 3 0,1 2 15,-3-2-15,-1 2 0,-3 0 16,0 0-16,-2 3 0,-1 4 15,0-4-15,1 1 0,0 1 16,0 2-16,2 2 0,-1 2 16,1 1-16,-2 2 0,0 0 0,0 2 15,2 1-15,0 0 16,-1 3-16,-1 2 0,-1 1 0,0 2 16,1 0-16,-2 1 0,0 8 15,0-1-15,-2-1 0,-1 0 16,0 1-16,1 0 0,0 0 15,0-4-15,1 1 0,0-1 16,1 5-16,1-2 0,1-4 16,-1-1-16,0-1 0,0-1 0,1 1 15,-2-2-15,0-7 0,0-8 16,0-3-16</inkml:trace>
  <inkml:trace contextRef="#ctx0" brushRef="#br0" timeOffset="95152.9676">2014 7047 0,'0'0'0,"0"0"0,0 0 16,0 0-16,25 2 0,-25-2 0,0 0 15,36 3-15,-36-3 0,37-2 16,-15 1-16,4 0 0,-1 1 16,16-2-16,3-1 0,1 0 15,5 0-15,19-2 0,5-2 16,1 2-16,1-1 0,22 0 16,25-1-16,-12 1 0,-4-1 15,45 0-15,6 3 0,-23 1 0,-15 2 16,-2-2-16,1 0 0,-20 4 15,-15 4-15,-1 1 0,-1 1 16,-19 4-16,-12 5 0,-13-6 16,-15-3-16,-5-2 0</inkml:trace>
  <inkml:trace contextRef="#ctx0" brushRef="#br0" timeOffset="98169.1845">2398 5773 0,'0'0'0,"0"0"16,0 0-16,0 0 0,26-7 0,-26 7 15,27-5-15,-11 0 0,2 1 16,1-1-16,0 1 16,2 2-16,1-1 0,7 0 0,-2 1 15,-3 2-15,-2 0 0,-3 2 16,-2 1-16,-1 1 0,-2 0 0,-1 3 16,-4 1-16,-2 2 15,-3 1-15,-2 1 0,-5 1 16,0 2-16,-4-1 0,-2 1 0,-3 1 15,2-2-15,-2 0 0,0-1 16,-1 0-16,1-2 0,1 0 16,-2-1-16,0-4 0,4 0 15,-1-1-15,4-2 0</inkml:trace>
  <inkml:trace contextRef="#ctx0" brushRef="#br0" timeOffset="98369.552">2494 5807 0,'0'0'0,"0"0"0,0 0 16,0 0-16,1 31 0,-1-31 0,-1 36 15,0-13-15,-1 2 0,2 3 16,-2 5-16,1 5 0,-2-3 16,3-1-16,0-4 0,0 3 0,0-4 15,0-8-15,-2-4 16,2-5-16,0-2 0,5-8 0,5-7 15,-3 2-15,-2 0 0,0 1 16</inkml:trace>
  <inkml:trace contextRef="#ctx0" brushRef="#br0" timeOffset="98569.808">3172 5676 0,'0'0'0,"0"0"0,0 0 15,0 0-15,-14 33 0,6-15 0,-3 4 16,-7 3-16,-2 2 0,-9 13 16,-2 5-16,0-3 0,-4-2 15,-3 8-15,0-2 0,0 1 16,6-8-16,4-8 0,8-7 16,5-5-16</inkml:trace>
  <inkml:trace contextRef="#ctx0" brushRef="#br0" timeOffset="98753.0454">3153 6058 0,'0'0'16,"0"0"-16,0 0 0,14 21 16,-14-21-16,12 24 0,-5-7 15,-3 0-15,3 0 0,2 5 16,0-2-16,-2-1 0,1-2 0,0-8 15,1-7-15,-3 0 0,0 0 16,0 0-16</inkml:trace>
  <inkml:trace contextRef="#ctx0" brushRef="#br0" timeOffset="98970.5163">3730 5736 0,'0'0'0,"0"0"0,0 0 0,0 0 16,0 0-16,0 0 0,3 24 16,-3-24-16,0 0 0,-19 34 15,4-18-15,-1 2 0,0 0 16,-3 4-16,-3 3 0,-7 4 16,4-1-16,0 0 0,-1-1 15,1-2-15,1-4 0,5-5 16,3-3-16,5-2 0</inkml:trace>
  <inkml:trace contextRef="#ctx0" brushRef="#br0" timeOffset="99169.7392">3626 5941 0,'0'0'0,"0"0"15,0 0-15,5 22 0,-5-22 0,5 29 16,-3-10-16,-2 1 0,0 1 15,0 6-15,0-2 0,-2-3 16,2-2-16,2-1 0,1-1 16,-2-4-16,2-1 0,2-8 15,3-5-15,-1 0 0,-2 0 0,-1 0 16</inkml:trace>
  <inkml:trace contextRef="#ctx0" brushRef="#br0" timeOffset="99736.1977">3926 5718 0,'0'0'0,"0"0"0,0 0 0,22-12 16,-12 8-16,2-2 0,0 1 15,1-1-15,0 1 0,3 2 16,-3 2-16,0 1 0,2 1 16,0 1-16,-1 1 0,1 3 15,-5 1-15,-1 2 0,-2 1 16,-1 1-16,-2 2 0,-3 3 0,-3 2 15,-1 2-15,-1 1 0,-1 4 16,-2 4-16,1 0 0,-3-1 16,1 5-16,3 1 0,-2-8 15,4-3-15,-3-3 0,2-2 16,2-3-16,-2 0 0,-1-2 16,0 0-16,-2-5 0,0-3 0,-1-2 15,-4-1-15,-1-2 0,1-3 16,-1-3-16,-3-1 15,3-1-15,1 0 0,1-2 16,1-3-16,2 3 0,2 1 0,0-1 16,3-2-16,-1-1 0,1 1 15,3 1-15,1 0 0,5-1 16,-1 3-16,8-1 0,3-1 16,2 1-16,0 1 0,7 0 15,0 1-15,1-1 0,2-2 0,3 0 16,-3 2-16,-2 2 15,-1 2-15,1 1 0,-4 1 16,-3 1-16,-1 2 0,-4 2 16,1 3-16,-4 0 0,-2 2 0,-3 3 15,0 2-15,-5 1 16,-1 1-16,-1 2 0,-3 1 0,-2 0 16,-1 0-16,-2 6 0,-1 0 15,-1-1-15,0-2 0,-3 1 16,0-1-16,-2-2 0,-2-3 0,4-3 15,2 0-15,2-4 0</inkml:trace>
  <inkml:trace contextRef="#ctx0" brushRef="#br0" timeOffset="100036.2999">3889 6322 0,'0'0'0,"0"0"0,0 0 16,0 0-16,0 0 0,31-16 0,-31 16 15,37-13-15,-17 9 0,5-3 16,1 2-16,1-1 0,-2 1 16,10-2-16,3 0 0,-3 1 15,-3 0-15,6 0 0,-5 3 16,0-1-16,-3 0 0,-1 2 16,0 1-16,-4-2 0,-3 2 15,-2 1-15,-1-1 0,-4 1 16,-2-1-16,-2 2 0,-2 0 15,-1 0-15,-1 0 0,-3-1 0,1-1 16,-2 1-16,0 0 0,-3 0 16,0 0-16,-4 1 0,-1 1 15,2-1-15,0 0 0,0 0 0</inkml:trace>
  <inkml:trace contextRef="#ctx0" brushRef="#br0" timeOffset="108919.649">29438 5075 0,'0'0'0,"0"0"16,0 0-16,0 0 0,-11 24 0,11-24 15,-16 24-15,7-8 0,-2 2 16,-2 2-16,1 1 0,-3 6 15,0-2-15,1-2 0,1-1 16,1-4-16,1-2 0,2-3 16,1-2-16,3-5 0,-1-3 15,2-1-15,1 0 0,-1 0 0</inkml:trace>
  <inkml:trace contextRef="#ctx0" brushRef="#br0" timeOffset="109103.6421">29470 4738 0,'0'0'0,"0"0"0,0 0 16,0 0-16,25 1 0,-25-1 0,25 8 16,-25-8-16,26 11 0,-13-3 15,2 2-15,-1 1 0,0 0 16,-2-1-16,-1-1 0,-2-2 0</inkml:trace>
  <inkml:trace contextRef="#ctx0" brushRef="#br0" timeOffset="109452.823">29797 5056 0,'0'0'0,"0"0"0,0 0 0,-11 26 16,5-13-16,-4 4 0,-3 2 15,-1 2-15,0 0 0,-3 6 16,2 1-16,1-4 0,0-5 0,1-1 16,2-3-16,2-3 15,2-1-15,3-6 0,2-2 0,0-4 16,1-1-16,2-3 0,1-2 16,3-4-16,1-3 0,5-3 15,5-4-15,1 0 0,2-2 0,5-4 16,2 2-16,-1 5 0,0 2 15,1 2-15,0 4 16,-3 3-16,-2 5 0,-1 5 16,-1 5-16,-4 3 0,-3 3 0,-5 6 15,-4 6-15,-4 2 0,-2 0 16,-5 8-16,-4 4 0,-3 8 16,-1 0-16,4-11 0,3-7 15,2-6-15</inkml:trace>
  <inkml:trace contextRef="#ctx0" brushRef="#br0" timeOffset="120939.2395">16131 7232 0,'0'0'0,"12"-2"16,6 1-16,3 1 0,2 0 15,17 0-15,18-1 0,-1 0 16,1-2-16,19 0 0,18 0 16,-10 0-16,-7 1 0,22 0 15,8 2-15,27-5 0,-22-1 0,5 3 16,4 2-16,-17 0 0,-10-2 15,14 0-15,10-3 16,-12 0-16,-8 1 0,15 0 0,13 0 16,-15 3-16,-9-1 0,15-1 15,11 0 1,-16 1-16,-9 3 0,14-4 0,11-4 0,-15 0 16,-11 0-16,16 4 0,11 0 15,-14 1-15,-10 0 0,14 1 16,10 0-16,-16-1 0,-11 1 15,15 0-15,11-1 0,-17 5 0,-13 1 16,16-6-16,10-4 16,-17 3-16,-11 1 0,8-1 0,5-3 15,-16 3-15,-11 1 0,14 4 16,11 3-16,-16-4 0,-9-4 16,3 3-16,1 0 0,-12 2 0,-10 0 15,4-1-15,1 2 16,-10-2-16,-9 0 0,3 1 15,4 0-15,-14-2 0,-9-4 0,3 4 16,1 1-16,-6 2 16,-4 3-16,-7 0 0,-4 1 15,-6-5-15,-3-2 0,-4 0 0,-1 0 16,-7-2-16,-1-1 0,1 1 16,0 2-16,3 1 0</inkml:trace>
  <inkml:trace contextRef="#ctx0" brushRef="#br0" timeOffset="121836.8781">14955 5616 0,'0'0'0,"0"0"15,0 0-15,0 0 0,0 0 0,0 0 16,0 0-16,0 0 16,-12 22-16,12-22 0,-11 25 15,11-25-15,-11 29 0,4-6 16,-1 5-16,0 2 0,-1 2 0,-1 15 15,2 3-15,-1 8 0,3-4 16,5 7-16,5-2 16,4-12-16,0-10 0,7-8 15,2-5-15,4-5 0,3-2 0,1-8 16,2-7-16,3-4 0,1-4 0,4-7 16,4-3-16,0-3 15,-1 0-15,6-11 0,-1-5 16,-4 2-16,-4-2 0,1-6 15,2-5-15,-5-5 0,-7 4 0,0-4 16,-2-3-16,-4 6 0,-2 4 16,-5 1-16,-5 5 15,-3 10-15,1 4 0,-9 4 0,-4 5 16,-3 5-16,-1 5 0,-1 6 16,-3 6-16,-1 3 0,-1 2 0,4-3 15,3-2-15,3-2 0</inkml:trace>
  <inkml:trace contextRef="#ctx0" brushRef="#br0" timeOffset="122236.376">15699 6033 0,'0'0'15,"0"0"-15,0 0 0,-7 26 0,4-12 0,-2 3 16,-3 1-16,-2 5 0,0-1 16,1-3-16,1 0 0,2-5 15,0-2-15,1-2 0,0-3 16,2-3-16,0-3 0,2-4 16,2-2-16,3-4 0,3-3 15,3-6-15,1-4 0,1 0 16,0-1-16,3 0 0,3-1 15,5-3-15,0 3 0,1 3 16,-1 2-16,-2 3 0,-1 4 0,-1 3 16,0 2-16,0 7 0,-2 3 15,-2 6-15,-3 2 0,-3 6 16,-3 3-16,-3 2 0,-5 2 16,0-1-16,-1 2 0,0 0 15,-2 1-15,1-2 0,-2-1 16,2-4-16,0-4 0,0-3 0</inkml:trace>
  <inkml:trace contextRef="#ctx0" brushRef="#br0" timeOffset="122720.35">16458 5939 0,'0'0'15,"0"0"-15,0 0 0,0 0 0,0 0 16,-21-21-16,21 21 16,-21-10-16,21 10 0,-29-6 0,9 5 15,0 2-15,-1 0 0,-1 5 16,-1 2-16,0 2 0,0 2 16,-6 9-16,0 4 0,5 1 15,3-1-15,1 6 0,6-2 16,4-4-16,5-1 0,7-6 15,7-3-15,4-5 0,2-5 0,5-5 16,3-5-16,2-4 0,0-2 16,0-4-16,2-2 0,-2-3 15,-1-1-15,5-11 0,-1-4 16,-3 3-16,-3 4 0,-2-5 16,-1-2-16,-4 1 0,-2 4 15,-1-2-15,-2 4 0,-3 9 16,-3 2-16,1 5 0,-2 2 15,-1 3-15,0 3 0,-2 5 16,-2 8-16,0 2 0,0 2 0,-4 9 16,-1 8-16,-3 2 0,-2 2 15,-4 8-15,-1 4 0,-2 5 16,1-4-16,3 2 0,4-6 16,4-7-16,4-4 0,2-8 15,1-3-15,0-5 0,0-4 0,0-3 16</inkml:trace>
  <inkml:trace contextRef="#ctx0" brushRef="#br0" timeOffset="123070.1893">16550 6132 0,'0'0'0,"0"0"16,0 0-16,24-8 0,-24 8 0,27-7 15,-11 3-15,2 1 16,0-1-16,0-1 0,2 0 15,3-4-15,-2-1 0,-2-3 0,-1-1 16,-4-1-16,-2 1 0,-3-1 16,-2 2-16,-2-2 0,0 2 15,-3 0-15,-2 2 0,-5 2 16,-1 5-16,-5 3 0,-4 1 16,-1 0-16,-1 2 0,-1 8 15,-3 8-15,0 2 0,0 2 16,-4 9-16,3 5 0,6-5 15,5 0-15,4 2 0,6-3 16,6-6-16,3-4 0,8-6 0,4-6 16,3-4-16,2-5 0,5-6 15,3-3-15,-2-1 0,-1 1 0,0-7 16,1-6-16,-6 6 16,-7 4-16,-2 2 0</inkml:trace>
  <inkml:trace contextRef="#ctx0" brushRef="#br0" timeOffset="123337.2511">17176 5880 0,'0'0'0,"0"0"16,0 0-16,0 0 0,0 0 0,0 0 16,0 0-16,-15 23 0,15-23 15,-22 29-15,5-6 0,1 4 16,-1 2-16,0 1 0,-2 1 16,-2 5-16,2-5 0,2 1 15,2-7-15,5-5 0,4-5 0,3-7 16,6-5-16,0-5 15,2-3-15,4-7 0,5-6 16,-1-2-16,1-1 0,7-8 0,2-2 16,-2 4-16,-2 2 0,3 1 15,-1 3-15,-4 5 0,-1 1 0,0 7 16,2 6-16,-2 2 16,-1 2-16,-2 7 0,-1 5 15,-2-4-15,-2-1 0,-1-2 16</inkml:trace>
  <inkml:trace contextRef="#ctx0" brushRef="#br0" timeOffset="128437.5769">19260 5477 0,'0'0'0,"0"0"16,0 0-16,0 0 0,0 0 0,-2 28 16,2-28-16,-7 30 0,3-11 15,-2 6-15,1 5 16,-3 2-16,0 2 0,-3 12 15,1 4-15,-2 6 0,1-4 16,1-3-16,1-2 0,2 2 0,1-6 16,2-7-16,0-3 0,2-5 15,1-4-15,2-2 0,1-4 16,2-2-16,0-4 0,0-2 16,-2-4-16,0 0 0</inkml:trace>
  <inkml:trace contextRef="#ctx0" brushRef="#br0" timeOffset="128820.5934">19422 5979 0,'0'0'0,"0"0"16,0 0-16,0 0 0,29 3 0,-29-3 16,29 5-16,-12-1 15,1 0-15,3-2 0,3 0 16,6-2-16,-2-2 0,0-2 15,-3-3-15,-2-1 0,-2 0 0,-3-1 16,-3 2-16,-1-1 0,-4 0 16,-4-1-16,-3-1 0,-3 0 15,-2 1-15,-2 1 0,-3 1 16,-1 1-16,-1 2 0,-6 3 16,-4 4-16,1-1 0,0 1 0,-1 5 15,0 4-15,-1 3 16,1 3-16,-2 6 0,2 1 15,5 1-15,3 0 0,4 1 0,4 0 16,5-4-16,4-2 16,6-2-16,3 0 0,4-4 0,3-5 15,7-3-15,4-4 0,2-1 16,1-4-16,-1 2 0,-8-1 16,-6 1-16</inkml:trace>
  <inkml:trace contextRef="#ctx0" brushRef="#br0" timeOffset="129219.8172">20398 5888 0,'0'0'0,"0"0"0,0 0 16,0 0-16,0 0 0,-23-14 16,23 14-16,-28-3 0,28 3 0,-34 1 15,11 4-15,0 2 16,-2 0-16,-4 9 0,-1 3 0,0 1 15,0 1-15,-2 8 0,5 3 16,5-3-16,5-1 0,6-4 16,6-3-16,6-3 0,4-3 15,6-6-15,5-2 16,1-2-16,4-3 0,5-6 0,2-7 16,1-1-16,-2-1 0,5-5 15,0 0-15,-3 0 0,-4 0 16,-1-4-16,-5-3 0,-3 3 0,-3 2 15,-3 6-15,-2 2 16,-2 6-16,0 1 0,-3 3 16,0 3-16,-1 1 0,-2 3 15,-2 5-15,0 5 0,0-1 0,0 2 16,1 6-16,0 3 0,1 0 16,1-2-16,1-2 0,2 0 15,0-6-15,-1-2 0,-1-3 16</inkml:trace>
  <inkml:trace contextRef="#ctx0" brushRef="#br0" timeOffset="129756.955">20965 5927 0,'0'0'16,"0"0"-16,0 0 0,0 0 0,-6-19 15,6 19-15,0 0 0,-17-20 0,10 16 16,-2-1-16,-2 1 0,-2 1 31,-4 2-31,-1 2 0,0 2 0,-1 3 0,0 3 16,-5 5-16,-1 2 0,1 5 0,2 1 15,4 1-15,3 3 16,4-3-16,4-1 0,4 2 0,7-2 16,3-4-16,4-3 0,4-4 15,1-5-15,5-4 0,3-4 16,2-4-16,-1-4 0,0-3 16,1-3-16,-1-2 0,2-3 15,-2-5-15,-2-1 0,1-8 0,-3-3 16,0-1-16,-1 2 0,0 1 15,0 1-15,-4 4 0,-1 2 16,-2-1-16,-2 3 0,-4 12 16,-3 5-16,0 3 0,1 0 15,-4 3-15,-1 4 0,-2 7 16,-2 4-16,-3 4 0,-3 4 16,-3 7-16,-3 5 0,1 5 0,-1 3 15,-5 12-15,-2 4 0,6-6 16,3-3-16,5-3 0,5-5 15,4-12-15,3-8 0,0-5 16,-1-4-16,-1-1 0</inkml:trace>
  <inkml:trace contextRef="#ctx0" brushRef="#br0" timeOffset="130086.7036">21125 6059 0,'0'0'0,"0"0"16,0 0-16,0 0 0,0 0 0,35 2 15,-35-2-15,26 0 0,-26 0 16,34-5-16,-14 2 0,-2-1 16,-1 0-16,0-2 0,-2-1 15,0-1-15,-1 0 0,-2-1 16,0-1-16,-3 1 0,-1-1 16,-3-1-16,-1 0 0,-3 2 0,-2 0 15,-3 2-15,0 2 0,-3 1 16,-3 2-16,-1 2 0,-2 2 15,-5 4-15,1 3 0,1 4 16,2 5-16,1 3 0,2 3 16,3-2-16,1 0 0,4 0 15,2-3-15,4 3 0,5-3 16,6-4-16,5-3 0,3-4 0,2-4 16,-4 0-16,-3 0 0,-4-1 15</inkml:trace>
  <inkml:trace contextRef="#ctx0" brushRef="#br0" timeOffset="130370.101">21744 5905 0,'0'0'0,"0"0"0,0 0 16,0 0-16,-13 27 0,13-27 15,-15 31-15,8-15 0,-1 4 0,0-2 16,1 0-16,1-3 0,0-2 15,2-2-15,0-1 0,0-4 16,2-3-16,2-3 0,0 0 16,2-4-16,-1-1 0,2-4 15,0-2-15,1-1 0,1-1 16,0-4-16,2 0 0,-1 4 0,1 2 16,1 2-16,1 2 15,0 2-15,4 3 0,1 4 0,1 3 16,0 1-16,-1 4 0,-2-3 15,-2-1-15,-1-1 0</inkml:trace>
  <inkml:trace contextRef="#ctx0" brushRef="#br0" timeOffset="130670.8681">22363 5852 0,'0'0'0,"0"0"16,0 0-16,0 0 15,-11-17-15,11 17 0,-24-3 0,24 3 16,-34-1-16,15 4 0,-1 2 16,1 1-16,0 2 0,-3 3 15,3 0-15,4 2 0,1 1 16,6 0-16,2-1 0,5 1 16,5 0-16,2 0 0,0 0 15,0-3-15,-2-1 0,0 1 16,-2 0-16,-1 1 0,-1 1 0,-3 1 15,-3-1-15,-3-1 0,-2-1 16,-1 0-16,-1 0 0,0-2 16,-1-2-16,2-2 0,1-3 15,1-1-15,2-2 0,0 1 16,1-1-16,2 1 0</inkml:trace>
  <inkml:trace contextRef="#ctx0" brushRef="#br0" timeOffset="131104.0152">22661 5627 0,'0'0'0,"0"0"16,0 0-16,-10 27 0,10-27 0,-14 35 15,1-7-15,-6 8 0,-1 1 0,-1 1 16,0 1-16,-4 4 15,-1-4-15,4-4 0,3-2 16,-1-1-16,3-8 0,4-4 16,3-3-16,3-7 0,2-2 0,3-4 15,2-4-15,2-5 0,2-5 16,6-3-16,3-1 0,4-5 16,1-1-16,3-3 0,3-1 15,2 2-15,4 0 0,-1 4 16,-2 2-16,5-1 0,-1 4 0,-3 2 15,-4 2-15,-4 5 0,-5 3 16,-3 5-16,-3 3 0,-4 3 16,-4 2-16,-4 4 0,-2 5 15,-6 1-15,-3 0 0,0 3 16,2 0-16,1 0 0,1-1 16,3-4-16,0 0 0,1-5 15,2-1-15,3-6 0,1-1 16,0-1-16,0-3 0,0 1 0</inkml:trace>
  <inkml:trace contextRef="#ctx0" brushRef="#br0" timeOffset="131287.0072">23052 5898 0,'0'0'15,"0"0"-15,0 0 0,-8 22 16,2-7-16,-2 3 0,0 3 15,-2 1-15,0 2 0,-3 2 16,-2 0-16,2-5 0,2-2 0,3-4 16,3-4-16,0-2 0,2-2 15,0 0-15</inkml:trace>
  <inkml:trace contextRef="#ctx0" brushRef="#br0" timeOffset="131454.2274">23017 5649 0,'0'0'0,"0"0"0,0 0 0,23 14 15,-23-14-15,26 13 0,-26-13 16,29 16-16,-11-6 0,0-1 16,0 1-16,-1-2 15,-3-1-15,-2 0 0</inkml:trace>
  <inkml:trace contextRef="#ctx0" brushRef="#br0" timeOffset="131686.7466">23442 5845 0,'0'0'0,"0"0"0,0 0 16,-19 27-16,9-8 0,-3 7 15,-4 7-15,-7 11 0,-4 1 16,-4 11-16,3 1 0,2-5 0,4-2 15,0 2-15,3-8 0,3-7 16,2-6-16,2-2 0,3-5 16,4-11-16,2-4 0,1-3 15,-1-3-15,2-8 0,1-4 16,0 0-16,0 2 0,1 2 16</inkml:trace>
  <inkml:trace contextRef="#ctx0" brushRef="#br0" timeOffset="131940.3148">23515 5788 0,'0'0'16,"0"0"-16,24-3 0,-10 4 0,0 3 16,5 5-16,0 2 0,-3 1 15,1 1-15,-3 1 0,-2 1 16,-2-1-16,-2 0 0,-4-1 15,-4 0-15,-3 0 0,-2-1 0,-4 2 16,-2 0-16,-6-1 0,-3-2 16,-3 1-16,-2 1 0,-8 0 15,-1-3-15,0 0 0,1 0 16,5-3-16,2-2 0,5-1 16,5-1-16,3 0 0</inkml:trace>
  <inkml:trace contextRef="#ctx0" brushRef="#br0" timeOffset="136470.4263">19570 6936 0,'0'0'0,"0"0"0,0 0 16,0 0-16,14-22 0,-14 22 15,0 0-15,13-25 0,-9 18 16,-2-3-16,0 1 0,-1-2 16,-1-1-16,-1 1 0,-2 2 15,-3-1-15,-1 2 0,-5 2 16,-3 1-16,0 4 0,-2 1 0,-9 5 15,-4 1-15,1 4 16,2 3-16,-1 3 0,1 7 16,-4 4-16,3 3 0,3 2 15,0 5-15,6-5 0,3-3 0,6 3 16,8-1-16,4-7 0,4-4 16,5-9-16,4-7 0,4-5 15,3-5-15,4-3 0,5-4 16,-3-3-16,-3-1 0,2-3 15,0 0-15,-1 1 0,-3 0 0,-3-1 16,-3-2-16,-3 3 0,-3 4 0,-3 4 16,0 4-1,-2 1-15,-1 2 0,-2 5 0,1 5 16,-1 4-16,-1 4 0,-1 6 16,-1 8-16,-1 3 0,-1 2 0,0 6 15,-1 4-15,-1 3 0,2-6 16,-2-2-16,-2-2 15,1-6-15,-2-6 0,-3-1 0,-1 0 16,1-7-16,1-5 0,-4 0 16,-4 1-16,0-3 0,-2-1 15,-4-5-15,-2-4 16,4-1-16,0-2 0,-2-3 0,1-4 16,6-1-16,3-4 0,0-9 15,3-5-15,3 11 0,2 2 0,0 5 16</inkml:trace>
  <inkml:trace contextRef="#ctx0" brushRef="#br0" timeOffset="136887.6476">20007 6822 0,'0'0'0,"0"0"0,0 0 15,-11 21-15,11-21 0,-11 29 0,3-6 16,-1 0-16,0 0 16,1 1-16,1 0 0,-1 2 0,3-2 15,3-4-15,2-3 0,3-4 16,2-4-16,6-2 0,5-4 16,1-4-16,1-3 0,1-6 15,4-2-15,-1-2 0,1-1 0,4-10 16,0-5-16,-3 2 0,-2 1 15,1-1-15,-2 3 16,-4 5-16,-5 5 0,-3 2 0,-4 4 16,-2 4-16,-1 3 0,-5 3 15,-2 4-15,-2 3 0,1 3 16,-4 7-16,-2 8 16,-2-2-16,1 1 0,2 0 0,2 0 15,3 0-15,2-3 0,4-1 16,5-3-16,2-4 0,3-1 15,6-4-15,4-3 0,2-2 0,2-1 16,-5 0-16,-4-1 0,-2-1 16</inkml:trace>
  <inkml:trace contextRef="#ctx0" brushRef="#br0" timeOffset="137070.9065">20719 6861 0,'0'0'0,"0"0"15,0 0-15,0 0 0,-13 24 0,13-24 16,-17 27-16,6-11 0,-1 2 16,-1 1-16,2 5 0,2-4 15,0 0-15,-1 1 0,2-3 16,1-4-16,2-4 0,1-3 16,0-1-16,1 0 0</inkml:trace>
  <inkml:trace contextRef="#ctx0" brushRef="#br0" timeOffset="137238.6167">20709 6678 0,'0'0'0,"0"0"0,0 0 16,0 0-16,15 15 0,-15-15 15,20 21-15,-9-7 0,0 2 16,2 3-16,0 2 0,0-3 0,-2-2 15,-3-2-15</inkml:trace>
  <inkml:trace contextRef="#ctx0" brushRef="#br0" timeOffset="137687.2983">21302 6960 0,'0'0'0,"0"0"0,0 0 15,0 0-15,3-19 0,-3 19 0,-3-19 16,-2 7-16,0 2 0,-4-1 15,-2 0-15,0 1 0,-1 2 16,-6 2-16,-5 1 16,0 3-16,0 0 0,-8 5 0,-1 3 15,1 6-15,1 4 0,-4 8 16,3 5-16,4-1 0,2-1 16,8 0-16,5-2 0,4 0 15,5-5-15,6-2 0,6-2 16,3-8-16,4-4 0,9-5 15,4-4-15,2-5 0,2-2 0,6-7 16,-2-4-16,0-1 0,-1 0 16,1-6-16,0-5 0,1-5 15,-6 3-15,-2 2 0,0 0 16,-6 4-16,-4 3 0,-4 5 16,-4 2-16,-3 3 0,-4 3 15,-2 6-15,0 4 0,-3 2 0,0 3 16,-6 5-16,-2 5 15,0 2-15,-3 3 0,-3 7 16,0 9-16,-1 4 0,-1 3 0,-5 9 16,0 1-16,4-7 0,1-4 15,4 1-15,3-3 0,7-4 16,4-2-16,-1-8 0,0-4 16,1-5-16</inkml:trace>
  <inkml:trace contextRef="#ctx0" brushRef="#br0" timeOffset="138103.7392">21895 6866 0,'0'0'0,"0"0"0,0 0 16,0 0-16,0 0 0,-23-10 0,23 10 15,-27-1-15,27 1 0,-35 4 16,14 2-16,-2 3 0,-1 1 15,-7 8-15,-1 3 0,3-1 16,4 1-16,-1 5 0,5-1 16,5-3-16,4-1 0,6-4 0,6-4 15,5-2-15,4-1 0,7-5 16,7-4-16,1-2 0,1-3 16,1-2-16,3-4 0,-3-2 15,1-1-15,-2-3 0,-1-1 16,-2-1-16,-1 1 0,0-5 0,-4-1 15,-4 5-15,-2 2 0,-3 4 16,-2 3-16,-1 4 0,-1 2 16,-4 3-16,-3 1 0,-1 5 15,-2 3-15,-1 3 0,0 5 16,-1 2-16,0 2 0,-2 7 16,0 0-16,3-2 0,0-1 15,4-1-15,2 0 0,2-4 16,1-2-16,0-4 0,0-3 0,-1-1 15</inkml:trace>
  <inkml:trace contextRef="#ctx0" brushRef="#br0" timeOffset="138505.2833">22307 6837 0,'0'0'16,"0"0"-16,0 0 0,0 0 0,0 0 15,-22 28-15,22-28 16,-23 31-16,11-13 0,-2 3 0,-3 3 16,0-1-16,2-1 0,-4 4 15,3-4-15,3-4 0,1-2 16,4-5-16,0-2 0,2-2 16,3-2-16,3-5 0,2-3 15,3-3-15,1-4 0,3-2 16,3-4-16,2-2 0,-1 0 0,4-2 15,5 1-15,-1 1 0,-1 1 16,3 0-16,-1 5 0,-2 3 16,-2 2-16,1 3 0,-1 3 15,-2 4-15,-3 3 0,-2 3 16,-1 6-16,-4 2 0,-4 1 16,-4 3-16,-5 3 0,-1 0 15,-1-2-15,2 1 0,-1 2 16,2-1-16,2-4 0,1-2 15,1-2-15,0-3 0,1-3 0,1-2 16,0-2-16,0 0 0</inkml:trace>
  <inkml:trace contextRef="#ctx0" brushRef="#br0" timeOffset="138753.7719">22879 6791 0,'0'0'0,"0"0"16,0 0-16,0 0 0,-22 16 0,22-16 16,-32 28-16,14-9 0,-1 2 0,-1 4 15,-1 3 1,-3 6-16,2-3 0,2 5 0,7-4 16,5-4-16,5-3 0,5-5 15,3-3-15,4-4 0,3-3 0,6-4 16,3-2-16,-1-5 0,-1-3 15,-4 2-15,-3-1 0,-2 2 16</inkml:trace>
  <inkml:trace contextRef="#ctx0" brushRef="#br0" timeOffset="139071.0172">22917 7025 0,'0'0'15,"0"0"-15,0 0 0,0 0 0,0 0 16,0 0-16,0 0 0,30 7 15,-30-7-15,24 4 0,-24-4 16,35 0-16,-15-1 0,1-3 16,1 0-16,0-1 0,1 0 0,5-4 15,-3-1-15,-3 1 16,-2-2-16,-3-2 0,-4 0 16,-4 0-16,-4 1 0,-3 1 15,-3 1-15,-4 1 0,-5 1 0,-5 4 16,-2 1-16,-3 6 15,-2 5-15,-2 3 0,-2 5 0,-2 6 16,1 1-16,4 4 0,3 3 16,5-3-16,3-1 0,6 4 15,9 0-15,6-3 0,4-3 16,13-4-16,8-2 0,-8-5 16,-5-3-16,-4-1 0</inkml:trace>
  <inkml:trace contextRef="#ctx0" brushRef="#br0" timeOffset="144589.3264">20639 9806 0,'0'0'0,"0"0"0,0 0 0,22-2 16,-12 1-16,4 1 0,4 1 16,2-1-16,1-1 0,10 1 15,2 0-15,1 0 0,1 1 0,4 0 16,3 1-16,7-1 0,0 0 15,5 0-15,4 1 0,12-2 16,-3-1-16,16-2 0,2 0 16,-5 1-16,-3 0 0,17-1 15,2-2-15,-6-1 0,-4 0 16,42-2-16,-8 2 0,-12 4 16,-6 4-16,8-2 0,7-2 15,-9-1-15,-6-1 0,7-1 16,4-1-16,-8 2 0,-6 2 0,11 2 15,9 1-15,-7-1 0,-6-1 16,12 0-16,9-2 0,-11 1 16,-8-1-16,11 4 0,9 5 15,-11-4-15,-7 0 0,15 1 16,9 2-16,-14 0 0,-7-1 0,10 0 16,10 1-16,-14-2 0,-9 0 15,11 1-15,7 0 16,-10-3-16,-8-2 0,8 1 0,6 0 15,-11-2-15,-7 0 0,10 2 16,7 1-16,-9-2 0,-8-2 16,6 0-16,5-1 0,-10 3 15,-7 0-15,12-2 0,7-1 16,-10 4-16,-6 1 0,8 0 16,7 1-16,-9 1 0,-6-2 0,12 1 15,10-1-15,-14 3 16,-8 4-16,5-3 0,3-1 15,-9 4-15,-9 3 0,14 0 0,8-1 16,-14 0-16,-9-2 0,0 3 16,2 2-16,-15-4 0,-9-3 15,-4 2-15,-2 2 0,-13-2 16,-9-1-16,-13-4 0,-7-2 16,-9-2-16,-9-1 0,-6-3 15,-4 0-15,2 2 0,2 0 0,-1 1 16</inkml:trace>
  <inkml:trace contextRef="#ctx0" brushRef="#br0" timeOffset="153737.7431">20724 8568 0,'0'0'16,"2"12"-16,2 3 0,-2-1 0,1 2 15,0 12-15,2 6 16,-2 2-16,2 2 0,-1 13 15,-1 2-15,1 0 0,-1 0 0,1 12 16,2 1-16,1 3 16,1-7-16,-2 0 0,-3 2 0,0-9 15,2-6-15,-2 6 0,-1-1 16,0-8-16,0-7 0,-4 0 16,1 0-16,-1-10 0,0-7 0,1-7 15,0-4-15,0-2 0</inkml:trace>
  <inkml:trace contextRef="#ctx0" brushRef="#br0" timeOffset="154654.8134">20524 8385 0,'0'0'16,"0"0"-16,0 0 0,21-12 16,-21 12-16,26-6 0,-5 3 15,1 2-15,0-1 0,14-1 16,6 1-16,1 0 0,1 1 0,19 1 15,5 1-15,10 1 0,-6 1 16,22-1-16,5-1 0,-6-1 16,-5 1-16,54 0 0,19 2 15,-25-5-15,-18-1 0,15-4 16,12-1-16,-16 1 0,-11 2 0,16 4 16,13 2-16,-14-2 0,-8-4 15,19-1-15,14-3 16,-19 3-16,-14 3 0,24-2 0,15-1 15,-20 1-15,-15 4 0,21-2 16,14 0-16,-22 2 0,-15 1 16,19-4-16,12-1 0,-21 4 15,-15 2-15,16-2 0,10 0 16,-18-3-16,-11-2 0,9 1 16,5-2-16,-17 4 0,-12 3 0,10-1 15,9-1-15,-15 2 0,-10 3 16,11-3-16,8 0 15,-19 2-15,-11 1 0,13-6 0,10-4 16,-14 1-16,-9 1 0,5 3 16,5 3-16,-12-2 0,-8-2 0,8 0 15,7 1-15,-15 2 16,-9 1-16,8-3 0,6-2 16,-9 1-16,-5 3 0,4 0 15,3 0-15,-10 0 0,-8 0 0,4 2 16,1-1-16,-5-2 0,-6-3 15,6 3-15,1 0 0,-10 2 16,-8 1-16,9-1 0,5-1 16,-10 2-16,-7-1 0,5 2 15,4 0-15,-10-1 0,-5 2 0,4-3 16,3-1-16,-9 3 16,-4 4-16,1-1 0,3-2 15,-4 4-15,-2 1 0,0 8 16,-1 3-16,-5-1 0,-4-1 0,0 2 15,1 3-15,-8-9 0,1 1 16,3 10-16,3 6 0,-2-1 16,-2 0-16,1 9 0,0 5 15,-1 1-15,-2 0 0,0 6 16,-1 5-16,0-6 0,-2-6 0,0 35 16,-2 4-16,-3-14 0,-1-8 15,-1 3-15,1 2 16,-1-8-16,0-5 0,-2 3 0,1 2 15,-4-8-15,-1-8 0,-8 5 16,-8 3-16,9-16 0,5-10 16,3-8-16</inkml:trace>
  <inkml:trace contextRef="#ctx0" brushRef="#br0" timeOffset="159489.1837">2349 11104 0,'0'0'16,"0"0"-16,0 0 0,0 0 15,0 0-15,28 0 0,-28 0 16,0 0-16,29 2 0,-15-1 0,3 0 15,2 0-15,0 0 0,3 0 16,3 1-16,2-1 0,0-1 16,12 3-16,2 1 0,0-2 15,-3 1-15,16-1 0,3-1 16,-1 0-16,-2 2 0,12-1 16,0 0-16,-1 1 0,0-2 0,11 0 15,2 0-15,-2 1 0,-2 0 16,13-1-16,-3-1 15,-7 0-15,-5 0 0,37 0 16,-4 0-16,-13 1 0,-4 0 0,0-1 16,3-1-16,-7 0 0,-3-1 15,5 2-15,5 0 0,-6-1 16,-5 0-16,9-2 0,4-2 16,-7 5-16,-4 4 0,2-5 15,4-4-15,-3 1 0,-3-1 0,9 4 16,4 2-16,-10 0 0,-6-1 15,10-1-15,8-1 16,-12 1-16,-4 1 0,7 0 0,6-1 16,-11 3-16,-4 1 0,12 0 15,8-3-15,-10 2 0,-9 2 0,6-3 16,6-1-16,-7-1 16,-3 1-16,5-2 0,6 1 15,-9 2-15,-4 1 0,5-3 16,2-3-16,-5-3 0,-6 0 0,4 2 15,3 2-15,-7 2 0,-4-1 16,6 1-16,6-2 0,-12 0 16,-8 1-16,7-2 0,4-2 15,-11 4-15,-8 1 0,6-2 16,3 1-16,-3 1 0,-3 2 16,-4 0-16,-2 2 0,-8 1 15,-2 3-15,-6-2 0,-6-1 16,-10-2-16,-7-1 0,-4 1 0</inkml:trace>
  <inkml:trace contextRef="#ctx0" brushRef="#br0" timeOffset="167221.5166">11651 9785 0,'0'0'0,"0"0"15,0 0-15,0 0 0,-13-18 0,13 18 16,-23-11-16,10 6 0,-1-3 16,-3 2-16,-1 2 15,-2 1-15,-1 1 0,-8 0 0,-1 4 16,0 3-16,-2 3 0,0 2 15,0 3-15,2 4 0,1 1 16,-4 7-16,1-2 0,7 2 16,4 1-16,5 3 0,8-2 15,7-6-15,4-3 0,7-4 16,5-7-16,2-4 0,4-3 0,4-7 16,5-3-16,-2 0 0,0-2 15,6-5-15,1-2 16,-5 0-16,-4-2 0,-3 1 0,-2-1 15,-5 3-15,-1 1 0,-4 5 16,-4 3-16,-1 3 0,-4 3 16,-2 3-16,1 2 0,-3 4 15,-3 4-15,1 4 0,0 6 16,0-1-16,2 1 0,2 4 16,2 1-16,4 0 0,2-2 0,8-4 15,7-3-15,-4-3 0,-4-3 16,-2-1-16</inkml:trace>
  <inkml:trace contextRef="#ctx0" brushRef="#br0" timeOffset="167500.9443">12317 9655 0,'0'0'16,"0"0"-16,0 0 0,0 0 0,-23-11 15,23 11-15,-35 2 16,14 1-16,-2 1 0,-1 3 0,-2 2 15,-4 5-15,3 0 0,5 2 16,3 0-16,5 0 0,4-1 16,6 4-16,5 0 0,3-6 15,3 0-15,6 2 0,4 0 16,-3-1-16,-2-3 0,-2 0 16,-2 0-16,-3 0 0,0-1 15,-4 0-15,-3-1 0,-4 0 0,-2 2 16,-4-3-16,-3 2 0,1-3 15,-1-1-15,3 0 16,2-1-16,1-1 0</inkml:trace>
  <inkml:trace contextRef="#ctx0" brushRef="#br0" timeOffset="168089.405">13586 11014 0,'0'0'16,"0"0"-16,0 0 0,28-2 0,-28 2 0,39-1 16,-12 0-16,5-1 0,5 1 15,18-1-15,7 0 16,18-2-16,4-1 0,23 0 0,3 2 15,18-1-15,-3 1 0,18 1 16,-1 1-16,48-1 0,-22-1 0,-8 1 16,-7 2-16,-8 2 15,-7 2-15,-4 0 0,-3 2 16,-5-2-16,-5-1 0,2 1 16,-1 3-16,-18 2 0,-13 3 0,-1-6 15,-1-4-15,-9-7 0,-5-5 16,-11 4-16,-8 3 0,-11 3 15,-9 2-15,-4-3 0,-3-1 16,-10-1-16,-4 0 0,-8-1 16,-3 1-16,-3-1 0,-1 2 0,0 2 15,-3-3-15,-1 1 16,-1 0-16,-5 1 0,-3 0 16,2 3-16,-4 3 0,-1-2 15,-4 1-15,6-2 0,2 0 0,5 0 16</inkml:trace>
  <inkml:trace contextRef="#ctx0" brushRef="#br0" timeOffset="168622.0862">12880 9469 0,'0'0'15,"0"0"-15,0 0 0,0 0 16,-21 22-16,21-22 0,-19 30 0,7-9 16,-3 3-16,-4 4 0,-3 3 15,-6 9-15,2 1 0,-6 4 16,1-6-16,5-3 0,4-6 0,1 0 15,4-8-15,4-4 0</inkml:trace>
  <inkml:trace contextRef="#ctx0" brushRef="#br0" timeOffset="168804.4913">12913 9718 0,'0'0'16,"0"0"-16,0 0 0,-3 29 0,3-29 15,-11 38-15,3-13 0,-2 3 16,0 2-16,-2 7 0,1-3 16,2-4-16,2-3 0,0-2 15,2-6-15,4-8 0,2-5 16,1-3-16,-1 1 0,0-3 16</inkml:trace>
  <inkml:trace contextRef="#ctx0" brushRef="#br0" timeOffset="169054.8857">13330 9358 0,'0'0'0,"0"0"0,0 0 0,0 0 16,0 0-16,-23 20 0,23-20 16,-26 25-16,11-12 0,2 2 15,-1-2-15,4 0 0,3 1 0,3-2 16,4-1-16,4-2 0,2-4 15,4 0-15,2-1 0,5-2 16,4 1-16,5-3 0,0-1 16,-1-2-16,0 0 0,-1 0 15,-2 1-15,-5-1 0,-1 2 16,-3-1-16</inkml:trace>
  <inkml:trace contextRef="#ctx0" brushRef="#br0" timeOffset="169239.0337">13205 9707 0,'0'0'16,"-3"10"-16,-3 5 0,0 5 0,-2 4 15,-4 14-15,-1 7 0,-6 12 16,-2 1-16,-2 7 0,2-3 16,3-7-16,3-4 0,1-2 15,3-11-15,2-8 0,2-7 0,3-12 16,1-8-16,1-1 0,2-2 15,-2 3-15</inkml:trace>
  <inkml:trace contextRef="#ctx0" brushRef="#br0" timeOffset="169393.7667">13210 9765 0,'0'0'15,"0"0"-15,0 0 0,0 0 16,24-12-16,-24 12 0,0 0 15,24-11-15,-13 9 0,0-1 0,0 2 16,0 1-16,0 1 0,-1 1 16,-1-2-16,-1 1 0</inkml:trace>
  <inkml:trace contextRef="#ctx0" brushRef="#br0" timeOffset="169556.4314">13212 9877 0,'0'0'16,"0"0"-16,0 0 0,22 1 0,-22-1 16,21-3-16,-7 1 0,4-2 15,2-1-15,0-3 0,-1-2 16,3-1-16,-3 2 0,-3 0 16</inkml:trace>
  <inkml:trace contextRef="#ctx0" brushRef="#br0" timeOffset="169720.9241">13622 9564 0,'0'0'0,"0"0"0,0 0 0,0 0 16,0 0-16,0 0 0,14 23 16,-14-23-16,0 0 0,21 22 15,-21-22-15,22 12 0,-13-7 0,-1-2 16</inkml:trace>
  <inkml:trace contextRef="#ctx0" brushRef="#br0" timeOffset="169906.4536">13995 9604 0,'0'0'0,"0"0"16,-17 13-16,4 0 0,-4 3 15,-8 10-15,-4 2 0,0 3 0,-3 3 16,-7 8-16,0-1 15,0 3-15,5-7 0,4-3 0,3-5 16,3-7-16,2-4 0,2-7 16,2-5-16,4-2 0,3 0 15,2-1-15</inkml:trace>
  <inkml:trace contextRef="#ctx0" brushRef="#br0" timeOffset="170288.2379">13568 9808 0,'0'0'0,"0"0"0,22-2 16,-5 0-16,2-1 0,11 2 0,3 0 16,1 0-16,2 1 0,8 0 15,0 2-15,-3-1 0,-3 2 16,-5 1-16,-4 0 0,-1 4 16,-6 2-16,-8-1 0,-3 2 15,-4 3-15,-3 3 0,-5 3 16,-5 6-16,-5 1 0,-5 1 0,-3-1 15,-1 0-15,-3 1 0,2-3 16,-2-5-16,0-3 0,0-2 16,0-3-16,2-4 0,2-4 15,2-3-15,2-3 0,3-4 16,1-5-16,0-1 0,1-2 16,2 3-16,1 2 0,6-11 15,5-9-15,0 5 0,2 4 16,-2 6-16,-1 4 0,3 4 15,-1 0-15,5 2 0,3 0 0,5 7 16,4 2-16,2 4 0,2 2 16,2 1-16,3 3 0,-5-3 15,-7-3-15,-2 0 0</inkml:trace>
  <inkml:trace contextRef="#ctx0" brushRef="#br0" timeOffset="174786.3494">15212 9346 0,'0'0'16,"0"0"-16,0 0 0,0 0 0,0 0 15,22 11-15,-22-11 0,20 12 16,-20-12-16,17 16 0,-8-6 16,0 0-16,-1 0 0,-2-1 15,1-1-15,-2-2 0</inkml:trace>
  <inkml:trace contextRef="#ctx0" brushRef="#br0" timeOffset="174971.5038">15098 9579 0,'0'0'0,"0"0"15,0 0-15,0 0 0,0 0 0,22 13 16,-22-13-16,23 9 0,-23-9 16,28 13-16,-9-8 0,2 0 15,1-3-15,-2 0 0,-4-1 16,-1 1-16</inkml:trace>
  <inkml:trace contextRef="#ctx0" brushRef="#br0" timeOffset="175405.277">15808 9394 0,'0'0'15,"0"0"-15,0 0 0,0 0 16,0 0-16,-24 23 0,24-23 15,-36 21-15,9-9 0,-5 3 16,-4 4-16,-12 3 0,1 1 0,-3-3 16,-2-1-16,-10 4 0,1 1 15,-4 3-15,8-2 0,6-5 16,6-3-16,5-2 0,10-2 16,9-4-16,7-4 0,13 0 15,9-3-15,6-1 0,6-2 0,6-2 16,8-1-16,13-3 0,5-3 15,4 0-15,3-1 0,11-2 16,-1-1-16,-7 1 0,-6 3 16,-2 1-16,-9 2 0,-10 1 15,-9 1-15,-9 3 0,-8 0 16,-12 5-16,-9 3 0,-10 4 16,-8 4-16,-7 3 0,-11 6 15,-11 3-15,-4 1 0,-5 3 16,-5 3-16,-7 6 0,5 1 0,-27 17 15,12-3-15,17-9 0,13-3 16,14-14-16,8-9 0,13-5 16,7-5-16,6-3 0</inkml:trace>
  <inkml:trace contextRef="#ctx0" brushRef="#br0" timeOffset="175572.0526">15614 9771 0,'0'0'0,"0"0"16,29 6-16,-15-2 0,2 0 16,2 1-16,3 3 0,5 2 15,-2 0-15,-3 1 0,-2 0 16,-5-2-16,-3-1 0,-1-1 16,-2-2-16,-2 0 0</inkml:trace>
  <inkml:trace contextRef="#ctx0" brushRef="#br0" timeOffset="175756.8173">15313 10008 0,'0'0'0,"0"0"0,0 0 16,33-1-16,-13 1 0,4-3 15,5 0-15,10-1 0,1 0 0,2 0 16,-1 0-16,8 0 0,-4-1 15,-7 2-15,-5 2 0,-6 0 16,-5 0-16,-4 0 0</inkml:trace>
  <inkml:trace contextRef="#ctx0" brushRef="#br0" timeOffset="175938.0488">15159 10175 0,'0'0'15,"0"0"-15,0 0 0,31 1 0,-31-1 16,44-2-16,-16 0 0,4-3 16,4 0-16,13-3 0,4 1 15,7-1-15,-5 0 0,-3-2 16,-4-3-16,-1 1 0,-11 3 16,-7 2-16</inkml:trace>
  <inkml:trace contextRef="#ctx0" brushRef="#br0" timeOffset="176155.4375">15558 9849 0,'0'0'0,"0"0"16,0 0-16,-2 33 0,2-33 0,-7 40 15,2-9-15,-3 12 16,0 2-16,0 13 0,1 0 15,0-6-15,2-5 0,2 0 16,4-8-16,4-10 0,3-8 0,0-12 16,2-9-16,-2 0 0,-2-1 0,-2 1 15</inkml:trace>
  <inkml:trace contextRef="#ctx0" brushRef="#br0" timeOffset="176354.6456">16234 9617 0,'0'0'0,"0"0"15,0 0-15,2 28 0,-2-28 0,-2 36 16,-4-10-16,1 2 16,-1 1-16,-3 12 0,1 3 15,0-6-15,0-3 0,0-2 0,2-6 16,0-5-16</inkml:trace>
  <inkml:trace contextRef="#ctx0" brushRef="#br0" timeOffset="176491.0474">16187 9899 0,'0'0'0,"0"0"0,0 0 16,0 0-16,27 2 0,-27-2 15,30-1-15,-30 1 0,30-1 0,-14 1 16,-1 0-16,0 0 0,-1-1 15,-2 0-15,-1 1 0,-2-1 16</inkml:trace>
  <inkml:trace contextRef="#ctx0" brushRef="#br0" timeOffset="176788.218">16035 9821 0,'0'0'15,"0"0"-15,0 0 0,-6 28 0,6-28 16,-10 32-16,3-10 0,-1 1 16,0 3-16,-6 6 0,1 1 15,2-8-15,1-3 0,0-1 16,1-3-16,2-5 0,1-4 0,2-2 16,0-1-16,1-1 15,1-2-15,3 0 0,3-2 0,5 2 16,5 1-16,4 0 0,5-1 15,4 1-15,3 1 0,4-3 16,3-1-16,9 1 0,-2-1 16,4 0-16,4-1 0,-4 0 15,-10 0-15,-8 0 0</inkml:trace>
  <inkml:trace contextRef="#ctx0" brushRef="#br0" timeOffset="176972.0995">16665 10211 0,'0'0'0,"0"0"0,0 0 0,0 0 16,7 24-16,-7-24 0,7 25 16,-2-13-16,0 1 0,4-1 15,3-1-15,-2-1 0,-1-1 0,-2-1 16</inkml:trace>
  <inkml:trace contextRef="#ctx0" brushRef="#br0" timeOffset="177238.9147">17152 9714 0,'0'0'0,"0"0"15,0 0-15,-14 28 0,14-28 16,-20 38-16,4-8 0,2 3 16,1 1-16,-5 12 0,-3 10 15,5-9-15,3-6 0,2 2 16,4-7-16,-1-6 0,0-3 0,2-4 16,0-2-16,1-5 0,-2-3 15,-4-3-15,-3-6 16,2-4-16,0-4 0,2 0 0,2 1 15,1 1-15</inkml:trace>
  <inkml:trace contextRef="#ctx0" brushRef="#br0" timeOffset="177539.9129">17672 9519 0,'0'0'15,"0"0"-15,0 0 0,28 10 0,-28-10 16,19 11-16,-12-4 0,-1 2 16,-3-1-16,-5 2 0,-5-2 15,-1 1-15,-2 0 0,-7 3 16,-2 3-16,1-2 0,-2 0 0,2-4 16,2 1-16,1-3 15,3 0-15,4 0 0,4 0 16,5 0-16,5 0 0,7 1 0,7 0 15,4-2-15,5 0 0,2-1 16,3 0-16,5 1 0,-1-1 16,-3-1-16,-1-2 0,-4-1 15,-5-2-15,0 0 0,-5 0 0,-5-1 16</inkml:trace>
  <inkml:trace contextRef="#ctx0" brushRef="#br0" timeOffset="177740.0385">17753 9894 0,'0'0'0,"0"0"0,0 0 16,-13 33-16,6-14 0,-1 2 0,0 3 15,-4 9-15,1 2 0,-1-1 16,-1-2-16,-1 1 0,2-4 16,-2-3-16,1-4 0,0-6 15,0-3-15,-2-6 0,2-3 16,1-8-16,1-3 0,2 1 15,3 1-15,0 1 0</inkml:trace>
  <inkml:trace contextRef="#ctx0" brushRef="#br0" timeOffset="177904.7402">18178 9597 0,'0'0'15,"0"0"-15,0 0 0,0 0 0,17 22 16,-17-22-16,8 21 0,-3-8 16,2-3-16,-2 0 0,1-1 15,-2-2-15</inkml:trace>
  <inkml:trace contextRef="#ctx0" brushRef="#br0" timeOffset="178138.2976">18614 9625 0,'0'0'0,"0"0"0,0 0 16,-21 22-16,21-22 0,-34 32 15,8-8-15,-10 9 0,-3 3 16,-5 3-16,-3 3 0,-8 6 16,3-3-16,-3-1 0,5-8 15,5-1-15,10-8 0,6-8 16,6-7-16,4-7 0,3-6 0,2-5 15,1-4-15,3 2 0,3 2 16,1 1-16</inkml:trace>
  <inkml:trace contextRef="#ctx0" brushRef="#br0" timeOffset="178423.6598">18003 9840 0,'0'0'0,"0"0"0,0 0 16,29-8-16,-29 8 0,36-6 15,-10 4-15,1 0 0,2 1 0,13 0 16,3-1-16,0 1 0,0-1 15,8 1-15,-4 1 0,-6 1 16,-5 1-16,5 1 0,-4 1 16,-7-1-16,-6 2 0,-6 2 15,-4 2-15,-8 2 0,-2 2 0,-6 5 16,-4 4-16,-5 3 16,-3 2-16,-4 3 0,-2 4 15,-5 4-15,-1 0 0,1-6 16,1-3-16,3-4 0,4-3 0,-1-2 15,2-2-15,-1-3 0,-2-2 16,-4-3-16,-2-2 0,2-6 16,1-4-16,2-6 0,3-5 15,4 0-15,1-2 0,1 3 16,3 2-16,0 3 0</inkml:trace>
  <inkml:trace contextRef="#ctx0" brushRef="#br0" timeOffset="178538.788">18350 9963 0,'0'0'0,"0"0"16,0 0-16,0 0 0,0 0 15,32 9-15,-32-9 0,31 15 16,-11-6-16,1 3 0,2 0 16,-1 1-16,0 0 0,1 0 15,-3-1-15,-3-2 0</inkml:trace>
  <inkml:trace contextRef="#ctx0" brushRef="#br0" timeOffset="191288.8485">13201 12127 0,'0'0'0,"0"0"0,0 0 0,0 0 16,0 0-16,0 0 0,0 0 15,-12 20-15,12-20 0,-14 26 16,6-5-16,-1 0 0,-1 3 0,0 3 16,0 4-16,-1 5 0,2-1 15,5-6-15,3-5 16,2 0-16,1-5 0,5-5 0,3-6 15,-2-4-15,2-4 0,6-7 16,2-6-16,-2 1 16,-2 0-16,5-8 15,1-5-15,-3 0 0,0-1 0,-3 3 16,1 3-16,-4 4 0,-4 4 0,0 2 16,-1 4-16,-4 2 0,-2 4 15,-7 10-15,-3 9 16,2 4-16,0 7 15,-2 5-15,2-2 0,4 4 16,4-4-16,3-9 0,4-4 16,8-2-16,7-5 15,4-9-15,4-8 0,-2 0 0,-4-2 16,6-10 0,4-10-16,-4-3 0,-3-3 15,-6 1-15,-3 0 0,-6 4 16,-4 3-16,-6 1 0,-4 4 0,-3 5 15,-1 5-15,-3 4 0,-2 3 16,-3 3-16,-2 1 0,2 5 16,1 3-16,4-3 0,2 0 0,2-3 15</inkml:trace>
  <inkml:trace contextRef="#ctx0" brushRef="#br0" timeOffset="191458.796">13945 12275 0,'0'0'0,"0"0"16,0 0-16,-8 23 0,8-23 15,-12 27-15,1-6 16,-1-1-16,0 4 0,-1 2 16,2-3-16,3-5 0,3-4 0,1-2 15,1-2-15,-1-1 0</inkml:trace>
  <inkml:trace contextRef="#ctx0" brushRef="#br0" timeOffset="191639.318">14078 12081 0,'0'0'0,"0"0"0,0 0 15,0 0-15,-3 22 0,3-22 16,3 23-16,-3-23 0,10 27 0,2-18 15,6-1 1,-2-1-16,-3-1 0,-2-1 0</inkml:trace>
  <inkml:trace contextRef="#ctx0" brushRef="#br0" timeOffset="191821.9974">14509 12190 0,'0'0'0,"-7"7"16,-5 3-16,-3 4 0,-1 2 0,-11 11 15,-2 4-15,2 2 0,4 0 16,0 5-16,5-4 0,4-1 16,5-4-16,9-6 0,5-5 15,9-4-15,4-5 0,1-7 16,3-3-16,2-2 0,3-3 0,-2 1 16,-5 0-16,-4 1 0</inkml:trace>
  <inkml:trace contextRef="#ctx0" brushRef="#br0" timeOffset="191990.3798">14182 12332 0,'0'0'16,"0"0"-16,0 0 0,25 0 16,-25 0-16,35 0 0,-11-1 15,1 1-15,3-1 0,10-1 0,3 0 16,1-1-16,2 1 0,1-1 15,-8 0-15,-8 2 0</inkml:trace>
  <inkml:trace contextRef="#ctx0" brushRef="#br0" timeOffset="192372.0772">14954 12063 0,'0'0'0,"0"0"15,0 0-15,-19 27 0,9-10 0,-5 5 16,-5 4-16,-8 12 0,1 0 16,-2 3-16,0 1 0,-2 3 15,5-6-15,0 0 0,5-7 16,4-9-16,4-6 0,3-4 16,4-2-16,4-7 0,2-4 0,6-7 15,5-5-15,2-4 0,4-4 16,1-2-16,3-3 0,1 3 15,3 2-15,-1 4 0,-1 3 16,1 0-16,-3 3 0,-1 5 16,0 4-16,-5 1 0,0 2 0,-3 5 15,-1 4-15,-2 0 16,-2 3-16,-2 3 0,-4 2 16,-2 2-16,-2 2 0,1 0 15,-1 1-15,2-2 0,1-3 0,4 1 16,5-1-16,-2-2 0,-2-4 15,0-2-15</inkml:trace>
  <inkml:trace contextRef="#ctx0" brushRef="#br0" timeOffset="192822.2473">15551 12360 0,'0'0'0,"0"0"0,0 0 15,0 0-15,-7-25 0,7 25 0,-17-13 16,5 7-16,-2 0 0,-3 3 16,-2 1-16,-3 5 0,-2 2 15,-9 6-15,0 4 0,1 3 16,0 4-16,-2 6 0,4 1 16,8-4-16,5-3 0,10-3 15,7-2-15,5-3 0,5-3 0,6-6 16,4-6-16,5-1 0,2-4 15,4-3-15,2-6 0,7-6 16,-2-4-16,0-6 0,-2-3 16,0-2-16,-2-1 0,0-4 15,-3 0-15,-7 5 0,-5 3 16,-6 7-16,-3 4 0,-2 5 16,-3 5-16,-1 2 0,-3 4 15,-1 6-15,-4 1 0,-3 10 16,-5 7-16,-3 3 0,-2 4 0,-7 12 15,1 6-15,2 0 0,1 2 16,3 3-16,4-3 0,5-8 16,5-7-16,4-4 0,3-6 15,4-5-15,2-4 0,4-6 16,6-4-16,-5-1 0,-3 1 0,-2-1 16</inkml:trace>
  <inkml:trace contextRef="#ctx0" brushRef="#br0" timeOffset="193105.7001">16035 12265 0,'0'0'0,"0"0"0,0 0 0,0 0 15,-11 22-15,11-22 0,-22 34 16,8-13-16,-2 2 0,2 1 16,1-1-16,-1 3 0,0-2 0,4-4 15,3-4-15,0-2 0,2-4 16,1-3-16,2-6 15,1-3-15,2-4 0,1-5 16,3-4-16,1-4 0,2-3 0,1 1 16,2-1-16,-2 4 0,-1 2 15,1-1-15,-2 5 0,-2 4 16,1 3-16,1 2 0,0 5 16,1 0-16,1 4 0,1 2 15,2 3-15,-1-2 0,-2-2 0,-2-1 16</inkml:trace>
  <inkml:trace contextRef="#ctx0" brushRef="#br0" timeOffset="193522.5136">16682 12266 0,'0'0'0,"0"0"16,0 0-16,0 0 0,0 0 0,-24-6 15,24 6-15,-33 0 0,14 2 16,-4 2-16,-4 2 0,-2 2 16,-1 4-16,-11 6 0,-2 3 15,5 2-15,3 2 0,-1 3 16,8-2-16,7-5 0,6-2 16,9-1-16,7 1 15,11-6-15,10-2 16,-2-3-16,-1-2 0,4-4 0,3-3 15,0-4-15,-2-3 0,2-6 16,0-3-16,-3-1 0,-2-1 0,0 1 16,1 0-1,-5 2-15,-1 0 0,-5 2 0,-3 3 16,-3 1-16,-2 3 0,0 3 16,-3 4-16,0 0 0,0 0 0,-5 11 15,-3 3-15,3 1 0,-1 3 16,2 3-16,1 0 15,0 3-15,5-2 0,3-7 0,5-2 16,1 0-16,2 0 0,-3-2 16,-1-2-16,-2-1 0</inkml:trace>
  <inkml:trace contextRef="#ctx0" brushRef="#br0" timeOffset="194022.3552">16977 12268 0,'0'0'15,"0"0"-15,0 0 0,0 0 16,0 0-16,-17 21 16,17-21-16,-21 29 0,8-11 0,2 4 15,2 3 1,1-1-16,2-1 0,3-4 16,1-3-16,6 1 0,3-4 15,3-3-15,3-1 0,0-3 0,0-3 16,1-3-16,2-2 0,1-5 15,3-6-15,0-3 0,0-4 16,2-6-16,-2-2 0,-3 2 0,-2 2 16,-3 4-16,-3 4 15,-2 3-15,-1 4 0,-2 1 16,-1 3-16,-3 5 0,-2 8 0,-2 5 16,-4 4-1,0 5-15,-2 4 0,0 6 0,2-1 16,6-4-16,4-2 0,5-4 15,4-1-15,3-5 0,2-2 0,5-5 16,4-5-16,-2-2 0,-1-3 16,0-3-16,0-1 0,1-6 15,1-5-15,3-9 0,-2-3 16,-4-3-16,-3-2 0,-3 1 16,-2 1-16,-4 4 0,-2 4 0,-3 4 15,-1 2-15,-3 4 0,-2 2 16,-1 5-16,0 3 15,-2 4-15,0 4 0,0 3 0,1 4 16,0-3-16,0-1 0,2-1 16</inkml:trace>
  <inkml:trace contextRef="#ctx0" brushRef="#br0" timeOffset="194455.8829">18127 12359 0,'0'0'0,"0"0"16,0 0-16,0 0 0,0 0 0,-15-24 15,3 17-15,-1 0 0,-2 1 16,-3 1-16,-1 2 0,-3 3 16,-3 0-16,-7 5 0,0 4 15,-1 2-15,0 3 0,2 1 16,3 4-16,0 6 0,4 0 0,7-3 15,4-1-15,4-3 0,4 1 16,9-4-16,4-4 16,6-1-16,2-3 0,3-3 0,1-6 15,2 0-15,2-1 0,0-5 16,1-4-16,-3-3 0,0-2 16,0-1-16,1 0 0,-2 0 15,-1-1-15,-3 1 0,-2 4 16,-5 4-16,-3 4 0,-1 0 15,-2 2-15,-2 3 0,-2 1 0,0 6 16,-2 1-16,-1 1 0,-3 2 16,1 5-16,-1 2 0,2 0 15,1-1-15,3-2 16,2 0-16,2 1 0,2-1 0,0-2 16,2-3-16,-1-2 0,-2 0 15,0-2-15</inkml:trace>
  <inkml:trace contextRef="#ctx0" brushRef="#br0" timeOffset="194756.209">18634 12073 0,'0'0'0,"0"0"0,0 0 15,0 0-15,0 0 0,-9 35 16,1-18-16,-5 5 0,-4 3 16,0 4-16,-2 3 0,-3 6 15,1-2-15,0 4 0,5-7 16,2-4-16,4-4 0,4-5 16,3-2-16,3-6 0,2-2 0,2-2 15,3-5-15,3-2 0,3-3 16,5-4-16,3-3 0,3-4 15,2 0-15,2 0 0,-6 2 16,-5 2-16</inkml:trace>
  <inkml:trace contextRef="#ctx0" brushRef="#br0" timeOffset="209589.7724">24876 13789 0,'0'0'0,"0"0"0,0 0 15,0 0-15,0 0 0,0 0 16,-3-24-16,3 24 0,0 0 16,0 0-16,13-21 15,-13 21-15,29-7 16,-29 7-16,38-3 0,-11 3 0,6 2 16,3 1-16,4 1 0,24 2 15,27 3-15,6 1 0,3 0 16,37 5-16,32 3 15,11 1-15,-13-1 0,66 11 0,-23-1 16,-27-6-16,-18-5 0,-10 0 16,-6-1-16,-30-2 0,-19-3 15,-19-9-15,-14-8 0,-16 0 16,-13-1-16,-12-6 0,-12-5 16,-16-7-16,-11-6 0,4 10 15,2 7-15,3 3 0</inkml:trace>
  <inkml:trace contextRef="#ctx0" brushRef="#br0" timeOffset="210106.3646">26697 12748 0,'0'0'0,"0"0"16,7-15-16,-4 10 0,0-2 0,3-2 16,2-3-16,2-2 0,3 0 15,6-4-15,1-2 0,3 1 16,0 0-16,4-3 0,6-1 15,10-5-15,1 2 0,8-2 16,4-2-16,12-1 0,-1 6 16,16-1-16,3 5 0,8-1 15,-3 2-15,0 7 0,2 4 16,33 6-16,-15 6 0,-3 5 16,-1 3-16,-7 3 0,-3 4 15,-7 5-15,-7 2 0,-15 0 16,-11 1-16,-2 5 0,-2 6 15,2-3-15,2 1 0,-2-4 0,-3-3 16,-5 0-16,-5 0 0,-5-5 16,-3-3-16,-6-3 0,-5-1 15,-2-5 1,-2-1-16,-7-6 0,-3-4 16,-7-3-16,-4-3 0,-4-2 0,-3-3 15,3 1-15,-2-3 0,2 4 16,3 2-16,0 3 15</inkml:trace>
  <inkml:trace contextRef="#ctx0" brushRef="#br0" timeOffset="210389.9614">29276 12575 0,'0'0'0,"0"0"0,0 0 0,0 0 15,12 19-15,-12-19 0,7 20 16,-4-11-16,0 1 0,1 1 16,-2-1-16,0 2 0,0 2 15,0 1-15,2 1 0,-2 1 0,0-2 16,0 1-16,0 1 16,0 4-16,-2-2 0,-2-2 15,-1-1-15,-2-1 0,-3-2 0,-7-2 16,-6-2-16,-6-5 0,-5-4 15,-10-4-15,-8-4 16,-2-1-16,10 2 0,8 1 0</inkml:trace>
  <inkml:trace contextRef="#ctx0" brushRef="#br0" timeOffset="223523.6461">21709 12069 0,'0'0'0,"0"0"0,0 0 16,0 0-16,0 0 0,-27 18 15,8-3-15,-3 4 0,-3 4 16,-8 12-16,-6 9 0,-9 12 16,1 0-16,-8 21 15,-6 18-15,-2 2 0,8-14 0,5-2 16,13-16-16,-1 4 0,12-19 16,6-15-16,5-10 0,3-8 15,2-4-15,4-8 0,-2-2 0,-5-5 16,-3-4-16,1-7 0,-3-7 15,4-9-15,3-7 16,3 11-16,3 6 0,0 5 16</inkml:trace>
  <inkml:trace contextRef="#ctx0" brushRef="#br0" timeOffset="223673.7373">20925 12349 0,'0'0'0,"0"0"15,28-3-15,-6 0 0,5 0 16,14 2-16,6 0 0,0 1 15,1 1-15,13 1 0,0 0 16,10 1-16,-4 0 0,6 1 16,-6 1-16,-7-2 0,-6-2 0,-14-1 15,-9 2-15,-8-2 0</inkml:trace>
  <inkml:trace contextRef="#ctx0" brushRef="#br0" timeOffset="224040.4053">21938 12282 0,'0'0'0,"0"0"0,0 0 16,-18 16-16,18-16 0,-21 24 0,6-6 15,-3 4-15,-1 3 0,-4 8 16,1 1-16,4-2 0,1-2 16,2 3-16,4-3 0,4-6 15,4-4-15,8-4 16,8-5-16,6-7 0,5-8 0,5-5 15,4-5-15,-1-4 16,-1 0-16,7-11 0,3-3 0,-2-1 16,-1 0-16,0-2 0,-7 3 15,-9 10-15,-6 4 0,-3 7 16,-5 4-16,-5 4 0,-3 3 0,-7 5 16,-2 7-16,-5 5 15,-5 5-15,-4 7 0,-4 6 0,3 0 16,2 2-16,3-2 0,4 1 15,5-7-15,5-3 0,6 0 16,5-1-16,6-10 0,7-4 16,6-9-16,6-7 0,-6 1 15,-7 0-15,-3 1 0</inkml:trace>
  <inkml:trace contextRef="#ctx0" brushRef="#br0" timeOffset="224393.6621">22530 12389 0,'0'0'0,"0"0"0,0 0 0,-17 19 16,6-6-16,-2 2 0,-3 3 15,0 1-15,1-1 0,-2 4 16,3-3-16,2-4 0,2-1 16,2-4-16,3-2 0,1-6 15,4-2-15,1-8 0,4 0 0,2-5 16,4-3-16,4-4 0,1-2 15,1 0-15,-1 0 0,5-1 16,0 3-16,-3 3 0,-3 4 16,1 4-16,-1 3 0,1 5 15,-1 2-15,-2 3 0,-1 3 16,-3 3-16,-2 2 0,-3 5 16,-1 4-16,-6 1 0,-1 2 0,-3 2 15,-2 1-15,1 0 0,0-1 16,0-3-16,2 0 0,2-6 15,4-3-15,0-3 16,0-2-16,0-2 16</inkml:trace>
  <inkml:trace contextRef="#ctx0" brushRef="#br0" timeOffset="224623.0289">23263 12427 0,'0'0'0,"0"0"0,0 0 15,0 0-15,0 0 0,0 0 16,-21-14-16,21 14 0,-23-1 0,23 1 16,-42 12-1,18 1-15,-2 3 0,-7 10 16,0 3-16,6 0 0,4 0 16,5-2-16,6-3 0,10 3 15,9-3-15,5-6 0,5-3 0,9-8 16,10-4-16,-8-2 0,-4 0 15,-6 0-15</inkml:trace>
  <inkml:trace contextRef="#ctx0" brushRef="#br0" timeOffset="224872.9747">23756 12178 0,'0'0'0,"0"0"0,0 0 15,0 0-15,0 0 0,-16 25 16,16-25-16,-23 34 0,9-12 16,-6 7-16,-4 7 0,2-3 0,1-2 15,-1 7-15,0 5 16,4-6-16,4-6 0,2 0 0,4-3 16,5-8-16,3-3 0,6-3 15,6-3-15,3-2 0,1-3 16,3-4-16,2-4 0,2-5 15,3-4-15,-3 2 0,-6 1 16,-2 2-16</inkml:trace>
  <inkml:trace contextRef="#ctx0" brushRef="#br0" timeOffset="225090.0872">23468 12387 0,'0'0'0,"0"0"0,0 0 16,25 3-16,-25-3 0,38 2 15,-9-1-15,0 0 0,1 1 0,12-1 16,2 1-16,-1 0 0,-2 1 16,7-2-16,0-1 15,-10 0-15,-7 0 0,-5 0 0</inkml:trace>
  <inkml:trace contextRef="#ctx0" brushRef="#br0" timeOffset="225307.1451">24119 12371 0,'0'0'0,"0"0"0,0 0 0,-10 19 16,10-19-16,-14 27 0,3-9 15,0 2-15,0 2 0,0 1 16,1-1-16,-1 5 0,4-3 0,0-3 16,3-3-16,1-2 0,2-3 15,0-2-15,1-2 16,0-1-16</inkml:trace>
  <inkml:trace contextRef="#ctx0" brushRef="#br0" timeOffset="225472.6721">24254 12082 0,'0'0'0,"0"0"0,0 0 16,0 0-16,0 0 0,22 12 0,-22-12 15,17 17-15,-17-17 0,21 20 16,-13-12-16,0-1 0</inkml:trace>
  <inkml:trace contextRef="#ctx0" brushRef="#br0" timeOffset="225823.5362">24401 12403 0,'0'0'16,"0"0"-16,-16 16 0,16-16 15,-22 26-15,10-9 0,-1 3 16,-1 3-16,1 1 0,6-3 0,2-1 16,3-1-16,2-2 0,5-2 15,3-1-15,4-3 0,4-3 16,2-3-16,1-2 16,0-2-16,0-1 0,5-6 0,2-4 15,-4-2-15,-3-2 0,-1-3 16,-3-2-16,-4-2 0,-3-1 0,-2-2 15,-3-3-15,-2 5 16,-2 3-16,-4 2 0,-5-1 16,-3 4-16,-1 4 0,-1 1 0,-1 2 15,1 1-15,-1 4 0,0 4 16,-2 5-16,3 0 0,2 1 16,3 0-16,1-2 0,2-1 15</inkml:trace>
  <inkml:trace contextRef="#ctx0" brushRef="#br0" timeOffset="226206.6703">24935 12390 0,'0'0'0,"0"0"0,0 0 15,0 0-15,0 0 0,-12 22 16,12-22-16,-21 29 0,7-13 0,-1 3 15,-1 1-15,1-1 16,0-1-16,-1 3 0,0-2 16,4-4-16,2-3 0,3-2 0,-1-2 15,2-3-15,2-2 16,4-3-16,2-7 0,2 2 0,-1-4 16,5-5-16,1-1 15,5-4-15,2-5 0,3 2 0,3-2 16,6-1-16,0 4 0,1 3 15,0 3-15,-4 3 0,-2 3 0,-2 4 16,-1 5-16,-2 3 0,-2 2 16,-4 6-16,-2 5 15,-4 4-15,-5 5 0,-5 5 16,-1 4-16,-6 4 0,-5 1 0,1-2 16,3-8-16,3-6 0</inkml:trace>
  <inkml:trace contextRef="#ctx0" brushRef="#br0" timeOffset="226906.8519">25634 12535 0,'0'0'0,"0"0"0,0 0 16,5-19-16,-5 19 0,0 0 15,-2-29-15,-2 18 0,1 1 0,-3 1 16,-1-1-16,-3 2 16,-1 2-16,-5 0 0,-2 2 15,-1 2-15,1 2 0,-7 5 0,-3 4 16,2 3-16,-1 3 0,3 2 16,2 4-16,1 2 0,5 2 15,6 0-15,5 1 0,6-6 16,6-2-16,6-2 0,6-1 15,1-4-15,2-2 0,3-5 16,4-3-16,-3-4 0,0-1 0,-2-3 16,0-3-16,-2-1 0,-1-3 15,0-3-15,-2-3 16,-7 4-16,-1 0 0,-1 2 0,-1 2 16,-4 5-16,-1 1 0,-2 2 15,0 1-15,-2 3 0,0 0 0,-1 7 16,-2 3-16,-1 2 15,1 0-15,0 5 0,-1 2 16,2 1-16,0 0 0,2 3 16,2-1-16,-1-4 0,0-3 15,1-3-15</inkml:trace>
  <inkml:trace contextRef="#ctx0" brushRef="#br0" timeOffset="227206.9103">26113 12223 0,'0'0'0,"0"0"0,0 0 16,-3 32-16,3-32 0,-10 43 15,0-11-15,-5 8 0,0-1 0,-2 9 16,4-1-1,3-7-15,5-5 0,1 1 16,4-7-16,5-5 0,3-4 0,2-10 16,2-4-16,5-4 15,5-3-15,6-4 0,3-8 16,4-6-16,5-6 0,-8 4 16,-6 4-16,-4 4 0</inkml:trace>
  <inkml:trace contextRef="#ctx0" brushRef="#br0" timeOffset="231661.2506">19808 12489 0,'0'0'0,"0"0"0,0 0 15,-21-12-15,10 7 0,-6-1 16,-4 1-16,-4 0 0,-4 3 16,-14 3-16,-3 5 15,-8 4-15,-5 4 0,-9 4 0,5 0 16,-16 14-16,-2 5 16,-11 12-16,5 1 0,-5 8 15,9-1-15,-14 23 0,22-7 16,14-4-16,10-1 0,15-9 0,8-5 15,14-1-15,10-2 0,9 0 16,8 2-16,19-7 0,12-5 16,8-4-16,7-5 0,15 1 15,12 0-15,6-2 0,5-2 16,12-1-16,8-2 0,2-8 16,4-4-16,4-1 0,6-1 15,-4-5-15,-5-4 0,4-6 16,2-6-16,-10-2 0,-6-1 0,-10-9 15,-6-4-15,-10-5 0,-6-5 16,-7-4-16,-4-5 16,-8 0-16,-7-1 0,-13-7 0,-10-6 15,-10 4-15,-6 2 0,-8-2 16,-6-4-16,-11-1 0,-6-1 16,-15 1-16,-9 1 0,-6 1 15,-4 1-15,-14 1 0,-11 0 16,-7 6-16,-5 4 0,-9 3 15,-8 2-15,1 6 0,0 5 0,-11 5 16,-10 6-16,3 0 0,2 3 16,0 6-16,0 4 0,8 6 15,4 4-15,3 7 0,0 3 16,16 2-16,11 1 0,10 4 16,7 3-16,8 4 0,8 1 0,12-3 15,8-3-15,10-4 16,7-2-16,4 3 0,3 1 15,2-6-15,4-4 0,1 1 16,2-1-16,-1-1 0,-1 0 0,-1-3 16,1-1-16,-3-5 0,-3-2 15,-3 0-15,0 0 16,-2 1-16,2-1 0,0 0 0,0 0 16,0-2-16,0 2 0,1-3 15,-1 0 1,0 0-16,0 0 0,0 1 0,0 2 15,-1-3-15,1 3 16,0-3-16,0 3 0,0 0 0,-2-2 16,2 2-16,-4 4 0,2-3 15,0 2-15,0-2 0</inkml:trace>
  <inkml:trace contextRef="#ctx0" brushRef="#br0" timeOffset="237492.0518">19095 14063 0,'0'0'0,"0"0"0,0 0 0,0 0 15,0 0-15,0 0 0,0 0 0,10-18 16,-10 18-16,0 0 16,0 0-16,6-26 0,-5 17 0,-1 0 15,-1 1-15,0-2 0,-1-1 0,-4 0 16,-1-1 0,-3 1-16,-1 0 0,-3 3 0,0 0 15,-1 1-15,-1 1 0,-7 4 16,-2 4-16,-2 2 0,1 2 0,-1 5 15,1 2-15,-1 3 0,1 2 16,-4 7-16,3 1 16,5 0-16,4-3 0,7 0 15,4-2-15,6-4 0,5-2 0,5-5 16,6-1-16,1-4 0,2-2 16,5-6-16,5-2 0,-2-2 15,1-1-15,-2-1 0,0-1 16,2-1-16,0 0 0,2-2 15,-5 0-15,-5 3 0,-5 3 0,-5 2 16,-1 2 0,-3 1-16,-1 4 0,-4 2 0,-4 3 15,-1 1-15,-3 5 0,0 2 16,1 3-16,0 2 0,2-1 16,2 2-16,4 2 0,7 2 15,5-4-15,1-5 0,-1-5 0,-2-2 16,-2-1-16,-3-2 15</inkml:trace>
  <inkml:trace contextRef="#ctx0" brushRef="#br0" timeOffset="237710.233">19619 13991 0,'0'0'0,"0"0"0,0 0 16,0 0-16,0 0 0,-27 17 15,27-17-15,-34 24 0,15-9 0,-3 6 16,-1 4 0,3 2-16,3 1 0,2 3 0,5-3 15,10 1 1,10-3-16,5-9 0,6-3 0,9-4 16,3-5-16,1-7 0,2-6 0,-2 1 15,-8 2-15,-5 2 0</inkml:trace>
  <inkml:trace contextRef="#ctx0" brushRef="#br0" timeOffset="237940.6713">20173 13937 0,'0'0'0,"0"0"0,0 0 16,-19 14-16,19-14 0,-23 31 15,7-9-15,-2 1 0,-4 2 0,-5 12 16,3 1-16,4-2 0,4-2 15,0 3-15,5-4 0,3-5 16,4-4-16,5-4 0,5-6 16,5-2-16,4-3 0,2-3 15,0-3-15,2-5 0,0-5 16,-4 2-16,-3 1 0,-2 0 16</inkml:trace>
  <inkml:trace contextRef="#ctx0" brushRef="#br0" timeOffset="238091.674">19961 14096 0,'0'0'0,"0"0"0,0 0 15,0 0-15,0 0 0,34 2 16,-34-2-16,36 3 0,-13-2 0,3 1 16,4-1-16,2 2 15,1 1-15,3 0 0,-5-1 16,-5 0-16</inkml:trace>
  <inkml:trace contextRef="#ctx0" brushRef="#br0" timeOffset="238257.5635">20457 14191 0,'0'0'0,"0"0"16,0 0-16,-14 20 0,14-20 15,-14 30-15,3-9 16,0 1-16,0-2 0,-1 3 0,4-2 15,0-4-15,1-2 0,2-4 16,-1-1-16,2-2 0</inkml:trace>
  <inkml:trace contextRef="#ctx0" brushRef="#br0" timeOffset="238414.3013">20652 13874 0,'0'0'0,"0"0"0,0 0 16,0 0-16,0 0 0,0 0 16,-1 29-16,1-29 0,0 0 0,7 30 15,-7-30-15,0 0 0</inkml:trace>
  <inkml:trace contextRef="#ctx0" brushRef="#br0" timeOffset="238673.4743">20759 14201 0,'0'0'0,"0"0"16,0 0-16,-4 26 0,2-12 0,0 1 16,-1 2-16,1 0 0,1 0 15,1 1-15,1-3 0,4-2 16,2-4-16,4-2 0,4-4 16,0-2-16,2-4 0,-1-2 15,2-5-15,2-2 0,1-2 0,1-3 16,0 0-16,2-5 15,-2 0-15,-2-2 0,-1 0 16,-4 4-16,-2 3 0,-2 3 0,-1 2 16,-3 3-16,-3 3 0,-1 0 15,1 2-15,-2 1 16</inkml:trace>
  <inkml:trace contextRef="#ctx0" brushRef="#br0" timeOffset="239010.9889">21103 14354 0,'0'0'0,"0"0"16,0 0-16,22 10 0,-22-10 15,23 8-15,-9-4 16,2 0-16,3-1 0,2-2 0,1-1 16,0-2-16,0 0 0,8-4 15,0-2-15,-3-3 0,0-2 0,-4-1 16,-2 0-16,-4-2 15,-1 1-15,-1-4 0,-3-1 16,-4 3-16,-2 1 0,-6 3 0,-5 1 16,-4 4-16,-4 2 0,-4 6 15,-6 6 1,-5 6-16,-6 6 0,-4 7 0,5 0 16,-1 9-16,3 1 15,7-4-15,6-3 0,10-2 16,10 0-16,2-5 0,4-1 0,14-4 15,11-2-15,1-3 0,0-3 0,-6-1 16,-7-3-16,-5 0 16</inkml:trace>
  <inkml:trace contextRef="#ctx0" brushRef="#br0" timeOffset="239257.1555">22007 13900 0,'0'0'0,"0"0"0,0 0 0,0 0 15,0 0-15,-16 27 0,16-27 16,-22 35-16,7-14 0,-1 7 16,-3 4-16,0 0 0,0 1 0,-5 8 15,5 0-15,-2 1 0,4-6 16,5-3-16,3-4 0,4-6 15,2-4-15,2-4 0,0-3 16,0-2-16</inkml:trace>
  <inkml:trace contextRef="#ctx0" brushRef="#br0" timeOffset="239657.3832">22080 14246 0,'0'0'0,"0"0"0,0 0 16,-12 24-16,6-10 0,-1 4 0,-3 2 16,1 1-16,0 1 0,0 4 15,3 1-15,2-5 0,3-4 16,4-1-16,2-3 0,4-3 0,4-3 16,5-4-16,4-3 15,1-5-15,0-3 0,8-7 0,1-4 16,-2-1-16,-2 0 0,-2-3 15,-3-1-15,-2 4 0,-2 1 0,-3 1 16,-4 3-16,-5 7 16,-4 4-16,-3 7 0,-2 6 0,-4 6 15,-1 3-15,-7 10 16,-3 7-16,-3 7 0,-1 3 0,0 9 16,2 0-16,5-4 0,3-1 15,1 3-15,3-5 0,1-8 16,0-5-16,0-8 0,-1-5 15,-4-5-15,-3-4 0,-12-10 16,-7-8-16,4-3 0,-2-4 16,3 0-16,7 4 0,6 2 0</inkml:trace>
  <inkml:trace contextRef="#ctx0" brushRef="#br0" timeOffset="250474.6657">23793 13979 0,'0'0'0,"0"0"0,0 0 15,0 0-15,0 0 0,0 0 16,0 0-16,0 0 0,-31-4 16,31 4-16,-30 17 0,10 0 15,-3 4-15,-2 9 16,-1 7-16,-5 12 0,2 0 0,-6 14 15,1 0-15,-1 9 16,4-5-16,2 0 0,7-8 0,5-12 16,4-9-16,2-2 0,2-7 15,4-8-15,0-5 0,0-6 16,-2-3-16,-4-7 0,-3-4 0,0-6 16,-3-4-16,4 2 0,3 3 15,2 2-15</inkml:trace>
  <inkml:trace contextRef="#ctx0" brushRef="#br0" timeOffset="250590.9552">23319 14284 0,'0'0'0,"12"0"15,8 0-15,3-1 0,3 0 16,16 2-16,7 0 16,3 4-16,1 0 0,5 2 15,-6 0-15,-3-1 0,-12-1 16,-7 0-16</inkml:trace>
  <inkml:trace contextRef="#ctx0" brushRef="#br0" timeOffset="250974.3838">24074 14289 0,'0'0'15,"0"0"-15,0 0 0,-8 26 16,8-26-16,-19 31 0,6-7 15,-3 1-15,0 2 0,-4 6 16,1-1-16,0 3 0,5-5 0,4-4 16,5-3-16,3-5 15,6-7-15,5-5 0,4-7 0,7-4 16,5-4-16,5-6 16,3-5-16,1-4 0,1-6 15,7-6-15,-2-1 0,-4 4 0,-3 3 16,-4 3-16,-10 8 0,-5 5 15,-3 3-15,-3 5 0,-4 5 16,-5 5-16,-3 4 0,-4 8 16,-3 6-16,2-1 0,-1 5 15,-3 7-15,0 2 0,2-2 16,3-2-16,5 1 0,3 0 16,5-6-16,4-3 0,8-8 15,5-8-15,-5 0 0,-3-2 0,-3-1 16</inkml:trace>
  <inkml:trace contextRef="#ctx0" brushRef="#br0" timeOffset="251340.9845">24759 14420 0,'0'0'0,"0"0"0,-11 17 15,1-4-15,-3 3 0,-1 1 16,-2 4-16,-3 5 0,3-2 0,2-2 15,0-3-15,4-3 0,3-4 16,0-3-16,3-3 0,1-6 16,3-5-16,4-5 0,1-4 15,5-4-15,2-5 0,5-3 16,3-2-16,4-4 0,0 4 0,2 5 16,0 3-16,-1 6 15,1 4-15,1 3 0,-1 2 16,-4 7-16,-4 4 0,-4 2 15,-4 1-15,-3 6 0,0 4 0,-3 1 16,-1 0-16,-5 0 0,-1 0 16,-2 0-16,-2-2 0,-1 0 15,-1 2-15,0-2 0,-3 0 16,4-2-16,0-3 0,-1-3 16,0-4-16,2-1 0,1 0 0,2-2 15</inkml:trace>
  <inkml:trace contextRef="#ctx0" brushRef="#br0" timeOffset="251557.6953">25534 14445 0,'0'0'0,"0"0"0,0 0 16,0 0-16,0 0 0,-30-6 15,30 6-15,-35 6 0,11 1 0,-2 3 16,-1 3-16,-1 3 0,1 2 15,-6 8-15,3 0 0,8-1 16,5-2-16,7 5 0,9-3 16,7-3-16,5-2 0,11-4 15,8-3-15,-6-2 0,-4-3 16,-5-1-16</inkml:trace>
  <inkml:trace contextRef="#ctx0" brushRef="#br0" timeOffset="251790.2421">26070 14322 0,'0'0'15,"0"0"-15,0 0 0,-13 27 16,13-27-16,-23 37 0,3-12 16,-2 3-16,-3 2 0,-4 10 15,1-1-15,5-2 0,4-2 0,4 1 16,6-5-16,7-3 0,5-3 15,6-4-15,5-3 0,4-6 16,2-2-16,2-9 16,2-5-16,-2-4 0,-2-4 0,-1 0 15,-5 4-15,-3 1 0</inkml:trace>
  <inkml:trace contextRef="#ctx0" brushRef="#br0" timeOffset="251940.8804">25798 14425 0,'0'0'0,"0"0"16,0 0-16,22-4 0,-22 4 0,33 1 16,-8 0-16,3 1 0,1-2 15,13 4-15,5 3 16,0 0-16,2 0 0,-1 1 0,-8-1 16,-8-2-16</inkml:trace>
  <inkml:trace contextRef="#ctx0" brushRef="#br0" timeOffset="252124.3758">26430 14651 0,'0'0'0,"-4"8"0,-2 3 0,0 5 16,-1 2-16,-6 5 0,-2 1 15,0-1-15,2-4 0,-1 2 16,3-3-16,6-6 0,6-4 0,0-1 15,1-2-15,-1 0 0</inkml:trace>
  <inkml:trace contextRef="#ctx0" brushRef="#br0" timeOffset="252268.3813">26585 14284 0,'0'0'16,"0"0"-16,0 0 0,0 0 0,0 0 15,28 9-15,-28-9 0,18 21 16,-18-21-16,18 23 0,-11-14 16,0-1-16</inkml:trace>
  <inkml:trace contextRef="#ctx0" brushRef="#br0" timeOffset="252573.8169">26742 14658 0,'0'0'0,"0"0"15,0 0-15,-22 22 0,10-8 16,-1 4-16,-1 2 16,4 0-16,3-1 15,4 4-15,3-1 0,10-2 0,6-1 16,5-3-16,3-3 0,13-3 16,4-5-16,-5-4 0,-3-3 15,1-6-15,-5-4 0,-6-3 16,-4-3-16,-8-9 0,-6-6 15,-5 2-15,-3 2 0,-10-1 16,-8-1-16,0 5 0,-1 4 0,-10 0 16,-6 5-16,6 4 0,5 4 15,3 4-15,2 5 16,4 1-16,3 1 0,4 0 0,2 0 16,2-1-16</inkml:trace>
  <inkml:trace contextRef="#ctx0" brushRef="#br0" timeOffset="252940.5132">27436 14596 0,'0'0'0,"0"0"16,0 0-16,-19 30 0,19-30 0,-23 32 15,4-11-15,-1 0 16,1 0-16,-5 5 0,3-3 15,5-3-15,2-3 0,-1-2 16,4-4-16,5-4 0,1-2 0,5-5 16,0 0-16,7-8 0,1 0 15,3-6-15,2-4 0,2-2 16,3-1-16,4-2 16,3-2-16,6 0 0,-1 5 0,-3 2 15,-1 4-15,2 0 0,-1 4 0,-1 7 16,0 6-1,-8 4-15,0 2 0,-4 4 0,-1 3 16,-6 4-16,-3 2 0,-6 5 16,-3 4-16,-4 0 0,-2 0 15,-4 5-15,-2 0 0,3-7 0,1-7 16,3-4-16,2-5 16,1-2-16</inkml:trace>
  <inkml:trace contextRef="#ctx0" brushRef="#br0" timeOffset="253141.0141">28008 14779 0,'0'0'0,"0"0"0,-10 20 15,0-5-15,-1 3 0,-5 8 0,-3 5 16,0-3-16,0-1 0,1 0 15,1-4-15,5-8 0,4-7 16,2-2-16,0 0 0,2-2 0</inkml:trace>
  <inkml:trace contextRef="#ctx0" brushRef="#br0" timeOffset="253291.2486">28005 14327 0,'0'0'15,"0"0"-15,0 0 0,24 7 16,-24-7-16,32 14 0,-14-5 16,1 0-16,3 0 0,-3-1 0,-2-1 15,-3 0-15</inkml:trace>
  <inkml:trace contextRef="#ctx0" brushRef="#br0" timeOffset="253623.8646">28365 14730 0,'0'0'0,"-3"7"0,-3 5 16,-1 1-16,-2 2 0,-4 2 16,-3 4-16,-4 5 0,2-1 0,1-1 15,3-3 1,2-5-16,2-4 0,2-3 0,2-4 16,4-7-16,2-4 0,6-4 15,4-3-15,1-2 0,1-2 16,5-8-16,2-3 0,2 2 15,2 4-15,3 0 0,0 3 16,-3 4-16,-2 2 0,4 5 16,-2 4-16,-5 4 0,0 1 0,-1 4 15,-2 4-15,-2 2 0,-2 2 16,-4 4-16,-4 2 0,-4 0 16,-3 1-16,-4 1 0,-1 3 15,0-2-15,2-1 0,-1-1 16,1-2-16,2-3 15,0-2-15,2-3 0</inkml:trace>
  <inkml:trace contextRef="#ctx0" brushRef="#br0" timeOffset="254057.0073">29264 14830 0,'0'0'0,"0"0"16,0 0-16,0 0 0,-30-5 0,30 5 16,-34-2-16,12 5 0,-4 2 15,-2 1-15,-3 2 0,-8 6 16,1 3-16,4 3 0,4 2 16,0 4-16,7-1 0,8 1 15,8 2-15,7-4 0,6-2 0,8-4 16,4-4-16,1-3 15,0-2-15,3-8 0,3-6 16,-1-3-16,0-3 0,0-5 0,-2-3 16,-3-1-16,-2-3 0,0 2 15,-1 0-15,-3 4 0,-5 3 16,-1 5-16,-2 3 16,-2 4-16,-3 2 0,-5 8 0,0 9 15,-1 1-15,0 3 0,-2 7 16,0 7-16,0 1 0,1 1 0,-4 10 15,-1 1-15,-2-6 16,-1-2-16,-3-5 0,0-1 0,0-8 16,0-4-16,-13-3 0,-7-4 15,-3-8-15,-2-6 0,11 1 16,8-1-16,5-1 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2:47:41.923"/>
    </inkml:context>
    <inkml:brush xml:id="br0">
      <inkml:brushProperty name="width" value="0.05292" units="cm"/>
      <inkml:brushProperty name="height" value="0.05292" units="cm"/>
      <inkml:brushProperty name="color" value="#FF0000"/>
    </inkml:brush>
  </inkml:definitions>
  <inkml:trace contextRef="#ctx0" brushRef="#br0">21688 10839 0,'0'0'0,"0"0"15,0 0-15,0 0 0,0 0 0,27 19 16,-27-19-16,24 17 0,-10-6 16,1 2-16,3 1 15,0 2-15,1-1 0,9 7 0,2 2 16,-2 0-16,1-1 0,11 4 15,3-1-15,0-2 0,-2-2 0,17 0 16,3-4-16,-1-4 16,-2-4-16,17-4 0,4-5 15,-4-5-15,-1-3 0,14-8 0,1-3 16,-5 2-16,-4 0 0,40-12 16,-6-1-16,-17 5 0,-12 6 15,1-5-15,1-1 0,-5 2 16,-5 3-16,2 5 0,3 2 15,-10 2-15,-4 4 0,-2 7 16,0 7-16,-8 2 0,-5 1 0,6 4 16,5 3-16,-8 0 0,-5-1 15,5-2-15,3-1 16,0 0-16,-2 0 0,9 1 0,7-1 16,-2-7-16,-2-4 0,7-4 15,5-3-15,-10-2 0,-4-1 0,4-3 16,5-1-16,-9-2 15,-6-2-15,4 3 0,4 1 16,-6 3-16,-2 2 0,0-3 16,0 0-16,-11 4 0,-8 4 15,1 9-15,1 5 0,-4 1 0,-5-1 16,7 3-16,3-1 0,-6 0 16,-4-1-16,7 2 0,4 0 15,0-1-15,1 1 0,6-6 16,5-2-16,4-5 0,1-2 0,5-4 15,5-2-15,-7-5 0,-3-1 16,7-3-16,9 0 16,-11 2-16,-6 3 0,6-3 0,5-3 15,-5-1-15,-3 0 0,-1 2 16,-1 1-16,-8 4 0,-6 2 16,2 8-16,2 6 0,-10 1 15,-6 2-15,4 4 0,3 1 16,-8 6-16,-3 2 0,5 3 15,4 2-15,-7-5 0,-4-6 0,13 5 16,9-1-16,1-6 0,0-5 16,18-7-16,14-4 15,-5-6-15,-4-5 0,8-5 0,4-2 16,-14 3-16,-10 3 0,3-12 16,0-6-16,-5 0 0,-4-2 0,2-2 15,0-3-15,-16 8 16,-12 5-16,-11 10 0,-8 8 15,-6 2-15,-4 2 0,0 2 16,-1 3-16,0 4 0,1 1 0,1 9 16,3 7-16,-4-7 0,2 4 15,6 2-15,6 1 0,0-2 16,3 2-16,14 0 0,12-2 16,5-3-16,5-1 0,20-4 15,7-1-15,-7-3 0,-4-1 16,32-4-16,-12-7 0,-14-5 0,-12-5 15,-2-9-15,-1-10 16,-5 3-16,0 0 0,0-1 16,2 0-16,-16 9 0,-10 7 0,-7 6 15,-5 1-15,-5 3 0,-4 1 16,0 6-16,1 3 0,-1 6 16,0 3-16,-5-1 0,1 2 15,3 3-15,3 3 0,-5-7 16,-3-4-16,-3-3 0</inkml:trace>
  <inkml:trace contextRef="#ctx0" brushRef="#br0" timeOffset="1886.1376">30549 12254 0,'0'0'0,"0"0"0,0 0 15,0 0-15,0 0 0,-16 13 16,16-13-16,0 0 0,-19 19 15,19-19-15,-19 19 0,8-8 16,0 0-16,-3 2 0,-4 3 16,-1 0-16,1 0 0,-10 7 15,-2 1-15,-3-1 0,-2-1 0,-14 4 16,-2-2-16,-1-4 0,1-2 16,-12 0-16,-1-3 0,0-4 15,2-1-15,-13-5 16,0-5-16,2-1 0,3-3 0,-12-3 15,0-3-15,-25-8 0,15-3 16,1-3-16,2-4 0,3-1 0,1-1 16,-6-7-16,-6-4 0,2 0 15,1 1-15,-1 5 0,-1 4 16,7 10-16,5 7 0,-2 5 16,-2 5-16,3 5 0,2 3 15,-3 4-15,-3 3 0,10 4 16,8 2-16,3 5 0,2 4 15,7 2-15,6 1 0,3 3 16,1 0-16,1 1 0,0-1 0,-1-2 16,-1-2-16,-3-4 0,-2-4 15,-7-5-15,-3-4 0,1-2 16,1-1-16,-9-7 0,-8-4 16,-5-7-16,-5-4 0,-7-3 15,-6-3-15,2-1 0,0-1 0,-14-8 16,-10-6-16,4-2 15,3-1-15,-11 0 0,-7-2 16,4 6-16,2 5 0,-4 3 16,-3 3-16,6 10 0,3 7 0,-7 9 15,-5 3-15,8 4 0,4 3 16,-2 5-16,-2 3 0,13 1 16,10-1-16,-7 6 15,-4 5-15,12-1 0,8 2 0,6-3 16,3 2-16,6-6 0,5-4 15,-2-3-15,1-4 0,5-3 16,4-4-16,2-3 0,2-3 16,2-7-16,2-6 0,-11-4 15,-8-5-15,-7-3 0,-6-1 0,-3-1 16,-3 0-16,6-1 0,4-2 16,-9 0-16,-4 0 0,-8 3 15,-5 1-15,-4 7 0,-3 4 16,3 6-16,3 4 0,-11 6 15,-8 4-15,3 7 16,3 2-16,-2 5 0,-2 3 0,15 5 16,11 4-16,-4-1 0,-1 0 15,11-1-15,5-1 0,7 0 16,4 2-16,7-5 0,5-6 16,2-4-16,0-3 0,6-3 15,3-2-15,-4-7 0,-3-5 16,1-5-16,3-2 0,-8 0 15,-3-1-15,-4-5 0,-2-3 16,-8-8-16,-4-5 0,6 4 16,3 1-16,-5-5 0,-3-4 0,5 4 15,1 3-15,2 4 0,1 2 16,0 8-16,1 4 0,-12 11 16,-8 6-16,2 4 0,2 5 15,-3 5-15,-1 3 0,5 1 16,4 0-16,-5 9 0,-1 3 15,3-2-15,6-1 0,1 2 0,2 2 16,3-7-16,4-4 0,0-7 16,0-3-16,2-12 0,2-8 15,1-3-15,-2-3 0,3-2 16,1-3-16,-6-5 0,-3-2 16,1-1-16,0 1 0,-2-2 15,-2 1-15,1-1 0,0 1 0,-2-5 16,-4-1-16,1 7 0,-1 7 15,-2 1-15,0 1 0,2 5 16,2 4-16,-6 7 16,-6 8-16,9 0 0,6 0 0,-3 6 15,-1 6-15,-2 1 0,-1 0 16,-3 2-16,-3 2 0,9-6 16,6-1-16,4-2 0,4-1 15,0-6-15,3-2 0,-7-9 16,-3-6-16,0-1 0,0-1 0,-4-5 15,-3-2-15,3-2 0,3 0 16,-2-3-16,-3-1 16,2-4-16,0-3 0,-7 7 0,-5 4 15,5 1-15,4 0 0,0 3 16,-3 2-16,3 4 0,3 5 16,-3 7-16,-1 4 0,0 4 15,-1 3-15,-17 2 16,-11 4-16,-14 10 0,-8 8 15,32-9-15,24-6 0,-3 0 16,0 0-16,9-5 0,9-2 0,-13-7 16,-9-6-16,7-7 0,5-5 15,-8-6-15,-7-5 0,11 1 16,6 1-16,-25-2 16,-21-3-16,8 2 0,4 1 0,3-2 15,5 1-15,1-2 0,4 1 16,1 5-16,2 2 0,4 4 15,3 2-15,-11-1 16,-9-2 0,-20 1-16,-18 0 0,36 6 0,24 5 0,-11-1 15,-7 2-15,10-2 16,7-1-16,5 8 0,7 6 0,-2-3 16,1-3-16,-8 3 15,-3 1-15,5 2 16,4 2-16,9-3 0,8-2 0,5-3 15,6 0-15,-2-8 0,0-4 16,4-9-16,5-4 0,0-1 16,-3 1-16,7 1 0,3 1 0,-3-4 15,-1-4-15,1-1 0,3-1 16,-6 12-16,-4 7 16,-3 3-16,-1 3 0,4 6 0,3 6 15,-3 4-15,0 4 0,-12 9 16,-5 7-1,21-11-15,15-7 0,9-6 0</inkml:trace>
  <inkml:trace contextRef="#ctx0" brushRef="#br0" timeOffset="3017.2507">2285 13773 0,'0'0'0,"0"0"16,0 0-16,22 18 0,-8-10 15,-1 2-15,3 2 0,2 1 16,2 0-16,9 3 15,4-3-15,0-2 0,1-2 0,15-5 16,5-6-16,-2-6 0,-2-5 0,13-5 16,1-1-16,-5-4 0,-5-1 15,10-11-15,1-1 0,-3 3 16,-2 3-16,8-2 16,-4 3-16,-7 6 0,-4 3 0,21 4 15,-6 8-15,-14 7 0,-6 4 16,1 8-16,5 7 0,-13 3 15,-6 0-15,11 9 0,4 5 16,-6 3-16,-4-1 0,14 1 16,10 2-16,6-12 0,1-8 15,5-12-15,4-9 0,-1-8 16,4-8-16,4-5 0,0-6 16,0-2-16,-2-4 0,-2-1 0,1-1 15,-6 6-15,-3 5 0,-3 0 16,-1 2-16,-6 3 0,-8 3 15,-1 8-15,-1 7 0,-1 7 16,2 4-16,3 9 0,5 5 16,-8 1-16,-2-2 0,2 9 15,1 5-15,5 6 0,2 2 0,5 1 16,4-2-16,3-4 16,1-6-16,12-4 0,7-4 0,1-12 15,0-9-15,19-18 16,13-13-16,-15 1 15,-11 2-15,-1 4 0,-2 1 0,-2 3 0,-1 1 16,-2-3-16,-1-1 16,-3 7-16,0 3 0,2 3 0,3 3 15,-4 7-15,-3 3 0,-6 10 16,-2 5-16,-4 6 0,0 4 16,-6 2-16,-2 4 0,-12-4 15,-6-1-15,-2-5 0,1-4 16,3-5-16,1-5 0,6-7 15,5-6-15,2-6 0,2-3 0,15-10 16,11-8 0,7-3-16,7-2 0,-25 7 0,-17 4 15,17-7-15,11-6 0,-10 6 16,-7 5-16,12 0 0,10-1 16,-13 8-16,-8 5 0,6 11 15,3 8-15,-9 4 0,-10 5 0,4 8 16,2 8-1,-11-6-15,-8-3 0,-5-7 0,-4-7 16,6 5-16,3 2 0,8-5 16,6-4-16,-3-7 15,-1-8-15,-1-5 0,0-5 0,-1 0 16,-1 1-16,8 0 16,8 2-16,-5-10 0,-3-6 15,-26 4-15,-18 4 0,-14 3 16,-8 1-16,-11-5 0,-7-3 15,4 8-15,2 5 16,3 3-16</inkml:trace>
  <inkml:trace contextRef="#ctx0" brushRef="#br0" timeOffset="101352.1752">22540 9542 0,'0'0'0,"0"0"0,0 0 16,0 0-16,-20-10 0,20 10 0,-21-7 15,8 3-15,-3 0 0,-1 0 16,-2 2-16,0-1 0,-1 2 0,-8-2 15,-3 0-15,1 2 16,0 0-16,-3 2 0,-2 2 16,-6 0-16,4-1 0,-4 2 15,-2 2-15,4-1 0,5 2 0,-11 5 16,-2 5-16,6-2 0,5-4 16,0 5-16,-1 3 15,2 1-15,3 0 0,-3 7 0,1 4 16,4-5-16,5 0 0,0 4 15,0 6-15,4-6 0,4-3 0,1 5 16,3 4-16,2-3 16,2-2-16,3 3 0,0 1 15,2-1-15,0-1 0,2 3 16,1 6-16,1-6 0,1-1 0,2 2 16,3 2-16,-1-3 0,1-3 15,4 9-15,3 1 0,-1-10 16,1-3-16,6 6 0,2-3 15,-3-5-15,-2 0 0,13 2 16,7-1-16,-7-7 0,-2-2 0,10 5 16,6 2-16,-2-2 15,0-1-15,9-3 0,8-1 16,-9-2-16,-4-1 0,2-2 16,-1-1-16,4-1 0,1-1 0,11 1 15,1 0-15,-6 1 0,-3-3 16,21 0-16,-3-3 0,-7 1 15,-3-2-15,-3-3 0,0 0 16,-2-5-16,0-1 0,-1-6 16,-1-3-16,-8 1 0,-5 0 15,1-5-15,0-2 0,-6-1 16,-3 2-16,-6-3 0,-2 0 16,-3-4-16,-1-3 0,-2-1 15,-2-2-15,-9 11 0,1-4 0,-3-6 16,-1-3-16,0 2 0,-2 2 15,0-1-15,-2-2 0,0-3 16,-1-2-16,0-2 0,0-1 16,0 7-16,0 0 0,-1 1 15,0 1-15,-1-1 0,1-2 0,-1 1 16,0 1-16,-1-1 16,0 1-16,-2 1 0,0 2 15,0 1-15,-1-2 0,-3 0 0,-3-2 16,0 3-16,-1 1 0,0 2 15,-1 0-15,1 3 0,-1 0 16,-1 0-16,1-1 0,-1 1 16,-1 0-16,0 1 0,-2-2 15,-2 0-15,-3 1 0,0 1 16,-1 1-16,0 0 0,-1 1 0,-2 1 16,-3 0-16,1-1 0,2 2 15,-6-2-15,-4 1 0,0 1 16,2 2-16,-6 2 0,-1 0 15,0-1-15,1 1 0,-7 1 16,-1 2-16,3 0 0,3-1 16,-2 2-16,-2 1 0,2 3 15,2 2-15,-1 2 0,0 2 16,1 3-16,1 2 0,-1-1 16,0 0-16,10-1 0,8-2 0,6-1 15</inkml:trace>
  <inkml:trace contextRef="#ctx0" brushRef="#br0" timeOffset="107653.507">21191 11060 0,'0'0'0,"0"8"0,0 6 15,0 2-15,0 3 0,0 13 0,0 6 16,-2 14-16,-1 4 0,-1 5 0,-2 6 15,-3 10-15,0-3 0,-4 7 16,-2-2-16,3 1 0,3-7 16,9-6-16,6-3 15,10-7-15,5-3 0,22 15 0,5-10 16,3-11-16,2-5 0,16-4 16,11-3-16,4-5 0,2-5 15,7-4-15,6-3 0,1-5 0,-1-3 16,3-2-16,3 0 0,-3-5 15,-3-2-15,10 8 0,7 4 16,-6 3-16,-2 0 0,-7-1 16,-2-2-16,-8-5 0,-5-4 15,4 3-15,3 1 0,-12-2 16,-9 0-16,0-5 16,-1-2-16,-11 1 0,-6 0 0,-13-4 15,-9-1-15,-11-3 0,-7-3 16,-9-17-16,-6-13 0,-9-4 15,-6-3-15,5 14 0,3 11 16,4 6-16</inkml:trace>
  <inkml:trace contextRef="#ctx0" brushRef="#br0" timeOffset="108235.8086">21347 11210 0,'0'0'16,"0"0"-16,32-14 0,-16 7 0,4 0 15,16-2-15,7-1 0,6 0 16,6-2-16,24-1 0,5-2 16,21 0-16,1 2 0,20-3 15,17 0-15,47-4 0,-22 5 0,-10 4 16,-8 4-16,-11-1 0,-7 1 16,-6 4-16,-5 6 0,-13 0 15,-6 2-15,-5 1 0,-3-1 16,-13-1-16,-9 0 0,-7 3 15,-4 1-15,-2 9 16,-2 7-16,-5 8 16,-5 4-16,-13-5 0,-8-6 0,-5 8 0,-2 4 15,-4 6-15,-3 6 0,-5 5 16,-5 3-16,-2 2 0,-1 2 16,-1-2-16,-1 1 0,1-4 15,0-3-15,0 5 0,0 2 16,0-2-16,1-1 0,0 0 15,-1 1-15,-3-5 0,-3-3 0,-2-1 16,-2-1-16,-5-4 0,-2-2 16,-1-3-16,-4 0 15,6-5-15,2-2 0,-5-3 0,-2-1 16,-7-5-16,-3-4 0,-1-6 16,0-3-16,-7-6 0,-5-3 15,14-1-15,10 0 0,7 0 16</inkml:trace>
  <inkml:trace contextRef="#ctx0" brushRef="#br0" timeOffset="108519.2426">22336 12860 0,'0'0'0,"0"0"0,0 0 15,24 7-15,-24-7 0,24 17 16,-7-4-16,-2 0 0,1 1 0,0 0 15,-1-1-15,-3-3 0</inkml:trace>
  <inkml:trace contextRef="#ctx0" brushRef="#br0" timeOffset="108835.437">22023 13037 0,'0'0'0,"0"0"16,0 0-16,0 0 0,30 12 16,-30-12-16,28 13 0,-12-3 15,-1 1-15,-1 3 0,0 1 16,-4 5-16,-3 1 0,-2 8 0,-5 3 16,-6 2-16,-5 1 0,-8 8 15,-4-3 1,2-2-16,3-2 15,3-7-15,4-5 0,6 0 0,5-4 16,5-6-16,5-1 0,13-6 16,10-5-16,5-3 0,3-2 0,15-7 15,7-5-15,-9-2 16,-7-3-16,-4 3 0,-11 4 16,-8 4-16</inkml:trace>
  <inkml:trace contextRef="#ctx0" brushRef="#br0" timeOffset="109018.8187">22854 12858 0,'0'0'0,"0"0"0,0 0 16,-3 22-16,3-22 0,-3 34 16,1-9-16,0 5 0,0 2 0,-1 10 15,-1-2-15,1-4 0,0-5 16,-3-1-16,0-4 0,0-8 15,2-5-15,0-3 0,1-2 16,1-1-16</inkml:trace>
  <inkml:trace contextRef="#ctx0" brushRef="#br0" timeOffset="109269.5635">22951 12877 0,'0'0'0,"11"1"0,7 0 16,2 2-16,2-2 0,11 4 0,3 2 15,7 2-15,-2 2 0,2 2 16,1 2-16,2 3 0,-6 0 0,-7 0 16,-5 4-1,-6 1-15,-5 1 0,-6 0 0,-5 0 16,-6-2-16,-5 0 0,-13 0 16,-11 2-16,-5-5 15,-4-3-15,-4-5 0,-3-3 0,0-4 0,-1-2 16,5 0-1,10 0-15,8-1 0</inkml:trace>
  <inkml:trace contextRef="#ctx0" brushRef="#br0" timeOffset="109386.0957">22820 13105 0,'0'0'0,"0"0"15,0 0-15,0 0 0,0 0 0,23-16 16,-23 16 0,46-5-16,-14 4 0,-2 1 15,-1 1-15,11 4 0,3 1 16,-4 0-16,-4 1 0,2-1 0,-9-1 15,-3-1-15</inkml:trace>
  <inkml:trace contextRef="#ctx0" brushRef="#br0" timeOffset="109558.1538">23148 12972 0,'0'0'0,"0"0"16,0 0-16,0 0 0,0 0 0,7 31 15,-7-31-15,1 33 16,-2-14-16,-5 4 0,-3 3 0,-4-2 16,0-1-16,-2 3 0,2-5 15,1-3-15</inkml:trace>
  <inkml:trace contextRef="#ctx0" brushRef="#br0" timeOffset="109702.7639">22783 13225 0,'0'0'0,"0"0"0,0 0 16,0 0-16,0 0 0,0 0 0,0 0 15,32-10-15,-32 10 0,43-2 16,-13 3-16,2 3 16,3-1-16,5 2 0,3 0 0,6 2 15,-6 1-15,1-1 0,-9 0 16,-6-3-16</inkml:trace>
  <inkml:trace contextRef="#ctx0" brushRef="#br0" timeOffset="109902.0183">22992 13430 0,'0'0'0,"0"0"15,-10 22-15,3-5 0,1 0 0,-4 13 16,-1 6-16,0 2 0,-1 0 0,-3 7 16,2-1-16,1-6 15,2-3-15,0-2 0,1-6 0,1-6 16,3-5-16,1-9 0,0-8 15,2 1-15,2 0 0,-2-1 16</inkml:trace>
  <inkml:trace contextRef="#ctx0" brushRef="#br0" timeOffset="110169.285">23158 13447 0,'0'0'15,"0"0"-15,0 0 0,29 4 0,-29-4 16,28 7-16,-13-2 0,0 4 15,2 2-15,3 7 0,0 4 16,-3 3-16,0 3 0,-4 3 16,-2 3-16,-1 8 0,-3 0 0,-4-1 15,-2-1-15,-2-1 16,-2 0-16,-2 5 0,0-2 16,-1-5-16,0-4 0,-1-5 15,0-3-15,2-3 0,-1-4 0,0-3 16,-1-2-16,-4-6 0,-2-4 15,-5-8-15,-5-7 0,0-7 16,0-7-16,4 6 0,4 3 16,2 3-16</inkml:trace>
  <inkml:trace contextRef="#ctx0" brushRef="#br0" timeOffset="110303.934">23006 13576 0,'0'0'0,"0"0"0,0 0 15,37 3-15,-37-3 0,38 4 0,-14 2 16,1 0-16,0-2 0,7 4 16,0 1-16,-5-1 0,-3-2 0,-6-1 15</inkml:trace>
  <inkml:trace contextRef="#ctx0" brushRef="#br0" timeOffset="110452.6695">23037 13772 0,'0'0'0,"0"0"0,23 7 16,-23-7-16,38 8 0,-13-4 15,5 1-15,-4-1 0,-3 0 16,-3-1-16</inkml:trace>
  <inkml:trace contextRef="#ctx0" brushRef="#br0" timeOffset="112171.3727">21066 12364 0,'0'0'0,"0"0"0,0 0 15,0 0-15,0 0 0,0 0 0,0 0 16,0 0-16,-22-16 0,22 16 15,0 0-15,-36-11 0,22 11 16,-2-2-16,-3-2 16,-2 1-16,-1-1 0,-2 1 0,-3 1 15,-2-1-15,0 1 0,-14 0 16,-2 1-16,-2 0 0,1-1 16,-16-1-16,-3 0 0,2 1 15,3 0-15,-18 1 0,-2 1 16,-9 1-16,5 1 0,-15-3 0,-2-2 15,11-1-15,6 2 0,-46-1 16,3 4-16,15-2 0,10-1 16,-7 2-16,-6 1 0,9 0 15,5 1-15,-8-5 0,-7-2 16,10 3-16,5 2 0,-15-3 16,-10-2-16,10 2 0,8 0 0,-11 0 15,-8-4-15,10 5 16,8 1-16,-18 0 0,-13 1 15,17-4-15,11 0 0,-13 0 16,-10-1-16,1 3 0,-1 2 0,-13 0 16,-8-1-16,21 2 0,17 2 0,-16-4 15,-10-2-15,6-4 16,4-3-16,-14 2 0,-11 0 16,19 1-16,12 2 0,-17-2 15,-9-2-15,11 4 0,8 1 0,-18-3 16,-12-2-16,16 0 0,12-1 15,-18 5-15,-13 1 0,9-2 16,6-2-16,-5-1 0,-1-1 16,8 1-16,5 2 0,-16 0 15,-11 2-15,10 0 0,5 0 0,-15 1 16,-12 2-16,18 3 16,15 6-16,-19-2 0,-12-1 15,20 0-15,13 1 0,-16 2 16,-12 0-16,21-2 0,11 0 0,-14-1 15,-10-1-15,7 0 0,6 0 16,-9 6-16,-4 5 0,28-2 16,19-3-16,-16-1 0,-11-1 15,2 0-15,3-1 0,-8-1 16,-2 0-16,23-2 0,18 0 0,-14 2 16,-10 0-16,6 0 0,4 0 15,-4-4-15,-3-4 0,18 1 16,10 1-16,-16-6 0,-8-2 15,6 1-15,7-1 16,-8 4-16,-7 2 0,22 0 0,13 1 16,-9 2-16,-9 4 0,2-1 15,-2 0-15,3 2 0,0 0 16,11 1-16,9 1 0,-18 2 16,-10 3-16,12-1 0,10-1 0,-15 3 15,-5 4-15,10 1 0,3 1 16,-4 6-16,-2 5 0,11-5 15,10-3-15,-13 10 16,-8 7-16,34-12 0,27-9 16,13-5-16</inkml:trace>
  <inkml:trace contextRef="#ctx0" brushRef="#br0" timeOffset="112752.5048">14541 12548 0,'0'0'0,"0"0"16,0 0-16,0 0 0,24 4 16,-24-4-16,19 10 0,-5-2 15,0 0-15,1 5 0,1 3 16,-2 3-16,1 0 0,4 8 16,1 2-16,0-1 0,1-3 0,1 2 15,-3-5-15,-4-4 0,-3-2 16,-2-5-16</inkml:trace>
  <inkml:trace contextRef="#ctx0" brushRef="#br0" timeOffset="112952.2157">14375 12891 0,'0'0'0,"0"0"15,0 0-15,42 0 0,-20 2 0,9-2 16,6 1-16,13 0 0,1 1 0,15 2 16,2 0-16,5 3 15,-8 3-15,-4-2 0,-4 1 16,-6-1-16,-13-1 0,-9-3 0</inkml:trace>
  <inkml:trace contextRef="#ctx0" brushRef="#br0" timeOffset="113169.3796">14356 13117 0,'0'0'0,"0"0"16,0 0-16,32 2 0,-32-2 0,44 2 15,-15 0-15,4 0 0,3 0 0,15 1 16,3 0-16,11 1 0,-2 2 15,-7-2-15,-4 0 0,1 0 16,-8-1-16,-10 0 16,-7-2-16,-7 1 0</inkml:trace>
  <inkml:trace contextRef="#ctx0" brushRef="#br0" timeOffset="113386.811">14840 12938 0,'0'0'0,"0"0"0,0 0 16,0 0-16,0 0 0,-12 31 0,12-31 15,-14 35-15,5-13 0,0 5 16,0 2-16,0 0 0,1 2 16,-4 9-16,0-1 0,1-3 15,0-4-15,-5 0 0,-3-8 16,4-4-16,3-4 0,2-3 15</inkml:trace>
  <inkml:trace contextRef="#ctx0" brushRef="#br0" timeOffset="113519.3338">14434 13443 0,'0'0'16,"0"0"-16,0 0 0,0 0 15,0 0-15,0 0 16,0 0-16,38 2 16,-8-3-16,0 1 0,0-1 0,10 1 15,9-1 1,15 0-16,1 0 0,13-3 0,-3 0 15,-4-1-15,-14 2 0,-14 1 16</inkml:trace>
  <inkml:trace contextRef="#ctx0" brushRef="#br0" timeOffset="113735.8777">15743 12956 0,'0'0'0,"0"0"0,0 0 16,0 0-16,-10 26 0,10-26 0,-13 36 16,1-13-16,-5 4 0,0 3 15,-3 5-15,-7 8 0,1 1 0,-8 7 16,0-4-16,3-8 16,2-5-16,1-1 0,7-8 15,5-5-15</inkml:trace>
  <inkml:trace contextRef="#ctx0" brushRef="#br0" timeOffset="113902.527">15536 13283 0,'0'0'0,"0"0"0,0 0 16,0 0-16,26 18 0,-26-18 15,25 22-15,-11-8 0,1 3 0,1 2 16,-1 0-16,1 1 15,0-2-15,2 2 0,-4-2 0,-2-4 16</inkml:trace>
  <inkml:trace contextRef="#ctx0" brushRef="#br0" timeOffset="114156.2571">16346 13009 0,'0'0'0,"0"0"16,0 0-16,-9 27 0,9-27 15,-18 36-15,1-8 0,-1 4 16,-1 1-16,-11 15 0,-4 3 16,-4 8-16,4-3 0,-7-1 15,3-9-15,3-9 0,5-7 0,-2-1 16,2-4-16,3-9 0,3-6 15,-1-7-15,-2-3 16,10-1-16,2 1 0,4 0 0</inkml:trace>
  <inkml:trace contextRef="#ctx0" brushRef="#br0" timeOffset="114319.4135">16177 13416 0,'0'0'0,"0"0"0,20 14 15,-20-14-15,38 24 0,-11-5 0,6 4 16,10 10-16,-1 4 0,12 13 16,1 4-16,9 7 0,-3-3 15,-7-7-15,-13-12 0,-11-10 16</inkml:trace>
  <inkml:trace contextRef="#ctx0" brushRef="#br0" timeOffset="148140.0165">26451 10768 0,'0'0'0,"0"0"16,0 0-16,0 0 0,0 0 0,0 0 15,19-14-15,-19 14 0,0 0 16,0 0-16,16-13 0,-16 13 16,0 0-16,0 0 0,13-13 15,-11 9-15,-1 2 0,-2 0 16,-1-1-16,0 1 0,-2 1 0,-3 1 16,-5 0-16,1 0 0,0 1 15,0 2-15,-1 0 0,0 1 16,0 0-16,-1 2 0,-3 0 15,2 1-15,0 1 0,0 0 16,2-1-16,1 0 0,3 0 0,-4 2 16,4 0-16,1-2 0,2 1 15,1 0-15,3 1 16,2-1-16,1-1 0,5 1 0,3 2 16,2 0-16,1-2 15,4 0-15,2 0 0,5 1 0,-1-1 16,0-3-16,0-1 0,-1-1 15,-1 1-15,2-3 0,-2-3 16,-4 0-16,-3-1 0,0-2 16,-3 0-16,-3 0 0,0-2 0,-1-1 15,-2 0-15,-1-1 16,-1 1-16,-4-2 0,-4-1 16,0-1-16,-1 0 0,0 0 0,-2-1 15,-1 1-15,-1 0 0,-2 2 16,-2 0-16,-3 1 0,0 2 15,1 2-15,3 1 0,2-1 0</inkml:trace>
  <inkml:trace contextRef="#ctx0" brushRef="#br0" timeOffset="152403.8195">26084 10626 0,'0'0'0,"0"0"15,0 0-15,0 0 0,0 0 0,0 0 16,6-23-16,-6 23 0,0 0 0,0 0 16,4-24-16,-4 24 0,0 0 15,3-24-15,-3 24 16,2-17-16,-4 8 0,1-1 0,0-2 15,0-1-15,-1 1 0,0 0 16,0-1-16,-1-1 0,1 0 16,0-1-16,-1 0 0,-1-2 15,2-1-15,0 1 0,0-1 16,-2 0-16,1 0 0,-1-6 16,-2-3-16,1 3 0,-1-1 0,1 1 15,-2-1-15,0-1 0,1 0 16,0-1-16,2 1 0,1 1 15,0 2-15,1-6 0,0 1 16,0 4-16,1 1 0,1 0 16,1-2-16,1 0 0,2 1 15,1 1-15,-1 0 0,3 1 16,2 0-16,-1 1 0,2 0 16,2 3-16,2 4 0,2-1 15,5 1-15,0 2 0,1-1 0,4 3 16,1 4-16,3 1 0,2 2 15,0 2-15,0 3 0,1 2 16,0 1-16,6 4 0,-2 3 16,0 2-16,1 3 0,-1 2 15,2 3-15,-1 2 0,-1 4 16,-2 1-16,-1 3 0,1 7 16,-6 0-16,0 6 0,-1 4 15,-5 0-15,-3-2 0,-5 6 16,-2 4-16,-2 7 0,-3-1 0,-5-1 15,-3 0-15,0-16 0,0-15 16,0-8-16</inkml:trace>
  <inkml:trace contextRef="#ctx0" brushRef="#br0" timeOffset="152520.3454">26639 11025 0,'0'0'0,"-13"2"0,-3 0 16,-4-2-16,-4-3 0,-15-5 15,-5-4-15,-17-8 0,-7-6 0,-20-14 16,-4-6-16,10 5 0,20 9 15,16 9-15</inkml:trace>
  <inkml:trace contextRef="#ctx0" brushRef="#br0" timeOffset="154640.1497">27541 9615 0,'0'0'0,"0"0"16,0 0-16,0 0 0,0 0 0,12 27 15,-12-27-15,5 29 0,-3-14 16,-2 5-16,-1 5 0,-1 0 15,-1 1-15,-4 10 0,-1 4 16,1-5-16,-2-3 0,-4 4 16,-2-4-16,2-4 0,0-5 0,-1-6 15,-2-6-15,2-2 16,-1-1-16,-2-5 0,-3-5 16,1-1-16,1-2 0,-3-6 0,-1-5 15,3-2-15,2-1 0,3-8 16,1-4-16,3-3 0,2 1 0,1 1 15,2 7-15,1 5 0</inkml:trace>
  <inkml:trace contextRef="#ctx0" brushRef="#br0" timeOffset="154754.0318">27401 9392 0,'0'0'16,"0"0"-16,0 0 0,28-10 0,-15 7 0,3 2 16,2 1-16,5 1 15,1 3-15,-3 0 0,-3-2 16,-4 1-16</inkml:trace>
  <inkml:trace contextRef="#ctx0" brushRef="#br0" timeOffset="155137.6566">27963 9654 0,'0'0'15,"0"0"-15,0 0 0,-15 17 16,15-17-16,-14 22 0,3-4 16,1-1-16,1 2 0,1 5 15,2-1-15,4-3 0,2-2 0,8-4 16,7-3-16,2-2 0,0-2 16,6-3-16,6-4 15,-1-2-15,-3-2 0,8-3 0,1-3 16,-5-1-16,-4 1 0,1-8 15,-4-4-15,-8 3 0,-3 1 0,-3-7 16,-6 0-16,-3 4 16,-4 4-16,-6 4 0,-4 1 15,2 4-15,-2 1 0,-3 4 16,-6 0-16,4 3 0,0 0 0,-2 6 16,1 3-16,5 0 0,3 2 15,2 4-15,2 3 0,5-2 16,2-3-16,0-3 0,1 0 15,0-4-15</inkml:trace>
  <inkml:trace contextRef="#ctx0" brushRef="#br0" timeOffset="155359.6385">28603 9620 0,'0'0'0,"0"0"15,0 0-15,0 0 0,-16 24 0,16-24 16,-20 31-16,9-13 16,1 1-16,-1 0 0,0 1 15,1-3-15,1-2 0,0 3 16,2-3-16,1-3 0,1-3 0,1-4 16,2-2-16,2-3 0,-2-2 15,2 2-15,-2-3 0,2 3 16</inkml:trace>
  <inkml:trace contextRef="#ctx0" brushRef="#br0" timeOffset="155491.1137">28663 9469 0,'0'0'16,"0"0"-16,0 0 0,0 0 0,25 7 16,-25-7-16,23 10 0,-23-10 15,24 11-15,-15-5 0,0-2 16,-1 1-16</inkml:trace>
  <inkml:trace contextRef="#ctx0" brushRef="#br0" timeOffset="155870.6932">28824 9772 0,'0'0'0,"0"0"16,0 0-16,-7 20 0,7-20 15,-9 19-15,2-5 0,-2-1 16,0-1-16,1-1 0,1 0 15,0-2-15,1-2 0,2-1 16,1-1-16,2-3 0,1-2 0,3 0 16,4-4-16,-1-1 0,2-5 15,1-1-15,2-3 16,1-1-16,2 0 0,7-5 16,3-1-16,0 3 0,-2 1 0,5-1 15,1 4-15,-3 3 0,-2 3 16,-2 2-16,-1 2 0,-2 4 15,-4 1-15,-2 4 0,-1 5 16,-2 1-16,-2 2 0,-3 4 16,-2 3-16,-1-4 0,0 2 0,-1 5 15,0-1-15,-2-2 0,-1-1 16,0-2-16,-1-2 16,1 0-16,0-2 0,0-2 0,2-3 15,-1-4-15,0 0 0,1-1 16,0 1-16,0-2 0</inkml:trace>
  <inkml:trace contextRef="#ctx0" brushRef="#br0" timeOffset="156220.5311">29264 9794 0,'0'0'0,"0"0"16,0 0-16,0 0 0,22 3 0,-22-3 15,22 2-15,-22-2 0,27 2 16,-11-2-16,0 0 0,1-2 15,1 0-15,0-1 0,3 1 16,3-1-16,-1 0 0,-4-2 16,1-2-16,-3 0 0,-3 0 0,-3-2 15,-1-1-15,-2 0 0,-3 1 16,-4-1-16,-4-1 16,-2 2-16,-3-1 0,-4 3 0,-5 3 15,1 0-15,-2 1 0,-2 3 16,-2 4-16,0 3 0,1 1 15,-2 5-15,2 4 0,3-1 16,3 0-16,4 3 0,3 2 16,3-2-16,2-1 0,7 0 15,5 2-15,4-2 0,3-1 0,5-1 16,5-2-16,1-2 0,3-2 16,-6-1-16,-4-3 0,-3-1 15</inkml:trace>
  <inkml:trace contextRef="#ctx0" brushRef="#br0" timeOffset="156771.9026">30124 9865 0,'0'0'0,"0"0"16,0 0-16,0 0 0,14-19 0,-14 19 16,0 0-16,12-22 0,-10 13 15,-2-2-15,-2-1 0,-1 0 16,-2 0-16,-1-2 0,-2 2 15,-2 0-15,-1 1 0,-7 0 16,-1 3-16,-1 1 0,0 1 0,-1 3 16,0 3-16,0 1 0,0 3 15,0 3-15,0 4 16,3 3-16,0 1 0,0 5 0,4 0 16,3 0-16,2-4 0,5 2 15,3 0-15,2-2 0,3-3 16,7-1-16,6-1 15,0-1-15,2-2 0,5-3 0,5-4 16,-3-2-16,-1-3 0,-1-3 16,1-2-16,0-4 0,-1-2 0,0-4 15,1-4-15,-3 0 0,-3-2 16,2-8-16,-2-3 16,-3 3-16,-1 0 0,-3 3 0,-2 1 15,-3 2-15,1 3 0,-1 3 16,-1 3-16,-1 2 0,-2 3 15,0 3-15,0 5 0,-2 0 0,0 0 16,-1 5-16,0 0 16,-3 6-16,-1 2 0,0 5 15,-2 6-15,0 2 0,-2 2 0,-3 10 16,0 4-16,0-1 0,0-3 16,-1 3-16,0 1 15,1 4-15,1-2 0,1 4 0,1 4 16,2-6-16,-1-6 0,1-3 15,2-8-15,1-6 0</inkml:trace>
  <inkml:trace contextRef="#ctx0" brushRef="#br0" timeOffset="190626.1466">26509 10879 0,'0'0'0,"0"0"0,0 0 16,3 20-16,-3-20 0,2 23 15,-2-8-15,0 3 0,-1 3 0,0 4 16,0 3-16,-1 11 0,-1 4 16,0 3-16,0 2 0,-2 13 15,1-2-15,-4 16 0,-1 1 16,2-2-16,-1-3 0,-1 12 15,0-3-15,3 6 0,3-6 16,-1 2-16,2 1 0,-2 24 16,-2-18-16,3-6 0,-1-4 15,2-13-15,1-6 0,-1-4 16,-1-3-16,-1-4 0,2-3 0,-1-6 16,0-4-16,-1-5 0,1-4 15,-4-3-15,0-3 0,1-6 16,3-5-16,1-3 0</inkml:trace>
  <inkml:trace contextRef="#ctx0" brushRef="#br0" timeOffset="191122.6814">26240 13326 0,'0'0'16,"0"0"-16,0 0 0,0 0 16,-6 28-16,6-28 0,-9 28 15,3-12-15,-2 1 0,-2 4 16,-2 3-16,1-2 0,1-1 0,-3 4 16,0-1-1,0-5-15,2-6 0,1 0 0,3-3 16,0-2-16</inkml:trace>
  <inkml:trace contextRef="#ctx0" brushRef="#br0" timeOffset="191305.1782">26211 13065 0,'0'0'0,"0"0"15,0 0-15,0 0 0,23 19 16,-12-10-16,2 2 0,1 1 0,-1 2 16,-1-1-16,-2-2 15,-1-1-15</inkml:trace>
  <inkml:trace contextRef="#ctx0" brushRef="#br0" timeOffset="191640.4606">26922 13268 0,'0'0'0,"0"0"16,0 0-16,0 0 0,0 0 16,0 0-16,-34-9 0,34 9 15,-39-3-15,15 2 0,-3 0 16,-1 2-16,-1 2 0,-4 1 16,3 2-16,4 1 0,3 1 0,6 0 15,6 1-15,5 2 0,3 3 16,11 2-1,8 1-15,2 1 0,3 0 0,8 4 16,1 1-16,-3-3 0,0 0 0,-5-1 16,-5-2-16,-3-2 0,-6-1 15,-3-1-15,-5 1 0,-6-3 16,-2-3-16,-6-2 0,-3-2 16,0-2-16,2 0 0,-2-4 15,0-2-15,1-1 0,3-2 16,3 1-16,1 2 0,3 0 0</inkml:trace>
  <inkml:trace contextRef="#ctx0" brushRef="#br0" timeOffset="191905.7432">27872 13387 0,'0'0'0,"0"0"0,0 0 16,-1 35-16,1-35 0,-7 40 16,-1-12-16,-5 10 0,-2 3 0,0-3 15,-2-1-15,-1 4 16,1-3-16,-1-3 0,1-2 16,-4-1-16,0-5 0,-3-5 0,-4-4 15,3-6-15,2-4 0,-6-6 16,-4-6-16,6-3 15,1-4-15,-2-10 0,5-5 0,4 6 16,5 4-16,3 4 0</inkml:trace>
  <inkml:trace contextRef="#ctx0" brushRef="#br0" timeOffset="192038.3047">27943 13088 0,'0'0'0,"12"2"0,5 1 0,2 2 15,5 3-15,5 1 0,2 2 16,0-1-16,-5-1 0,-7-2 16</inkml:trace>
  <inkml:trace contextRef="#ctx0" brushRef="#br0" timeOffset="192355.1088">28294 13498 0,'0'0'0,"0"0"16,0 0-16,-28 28 0,14-13 16,-3 4-16,-2 4 0,-2 5 15,3 0-15,7-5 0,6-2 16,7-3-16,5-1 0,9-5 16,8-3-16,8-1 0,3-1 0,3-6 15,0-4-15,1-5 0,-1-4 16,6-8-16,-2-2 0,-9-4 15,-6-1-15,-8 1 0,-6 0 16,-8 3-16,-6 1 0,-11 1 16,-9 0-16,-4 3 0,-3 3 0,-6 4 15,-5 3-15,3 4 16,2 2-16,-6 6 0,3 5 16,8 2-16,7 1 0,5-4 0,5-1 15,2-1-15</inkml:trace>
  <inkml:trace contextRef="#ctx0" brushRef="#br0" timeOffset="192588.054">28996 13546 0,'0'0'0,"0"0"0,-14 19 0,14-19 15,-25 26-15,5-2 16,-2 5-16,3-1 0,1-2 0,-1 2 16,3-5-16,3-6 15,5-2-15,3-8 0,5-7 16,0 2-16,0-2 0,0 0 0</inkml:trace>
  <inkml:trace contextRef="#ctx0" brushRef="#br0" timeOffset="192738.5843">29022 13076 0,'0'0'0,"0"0"0,0 0 16,30 10-16,-30-10 0,31 17 16,-12-6-16,3-1 0,2 0 0,2 2 15,-4-2-15,-3-2 16</inkml:trace>
  <inkml:trace contextRef="#ctx0" brushRef="#br0" timeOffset="193105.1304">29411 13628 0,'0'0'0,"-7"7"0,-4 3 16,-3 2-16,0 2 0,-8 5 15,-2 0-15,2-2 0,1-2 16,1 1-16,5-2 15,1-6-15,4-3 0,8-3 16,7-3-16,1-5 0,3-5 16,1-2-16,0-2 0,12-10 15,7-6-15,-1 2 0,1 3 16,2-2-16,-4 3 0,2 8 16,1 5-16,-3 5 0,1 4 15,-5 0-15,-3 2 0,1 6 16,0 3-16,-4 5 15,-1 5-15,-8-3 0,-3-2 0,-5 10 16,-3 7 0,-2-2-16,0-3 0,-1 2 0,1-3 15,-1-2-15,1-1 0,-1-4 16,0-2-16,0-5 0,1-2 0,0-1 16,1-3-1,1 1-15</inkml:trace>
  <inkml:trace contextRef="#ctx0" brushRef="#br0" timeOffset="193338.5054">30031 13525 0,'0'0'0,"0"0"0,0 0 0,-4 25 16,-1-14-16,-2 7 15,-5 6-15,0 0 0,0 0 0,-3 5 16,-1-2-16,2-4 0,1-3 16,0-1-16,3-4 0,2-6 15,2-6-15,3-1 0,0 0 16,1-1-16</inkml:trace>
  <inkml:trace contextRef="#ctx0" brushRef="#br0" timeOffset="193472.995">30124 13199 0,'0'0'0,"0"0"15,0 0-15,32 11 0,-32-11 0,26 13 16,-12-2-16,2 1 0,0-3 16,2 2-16,-3-2 0,-1-1 15</inkml:trace>
  <inkml:trace contextRef="#ctx0" brushRef="#br0" timeOffset="193838.9254">30274 13628 0,'0'0'15,"0"0"-15,-8 18 0,1-6 16,0 1-16,-7 6 0,-1 0 16,1-2-16,0-2 0,3-2 15,2-2-15,2-1 0,0-2 16,4-4-16,3-4 0,0 0 15,4-3-15,3-3 0,2-6 16,2-1-16,2-3 0,1-2 16,1-3-16,2-2 0,4 0 0,5-4 15,0 3-15,-4 5 0,-3 1 16,-3 4-16,-1 3 0,-3 1 16,-1 3-16,0 3 0,0 4 15,-1 3-15,0 3 0,-4 4 16,0 4-16,-2 1 0,0 1 0,-2 3 15,-2 4-15,-1 6 0,-2 0 16,1 0-16,0-1 0,0-2 16,1-3-16,-1 0 0,-1 1 15,1-5-15,1-3 0,0-3 16,0-2-16,0-2 16</inkml:trace>
  <inkml:trace contextRef="#ctx0" brushRef="#br0" timeOffset="194338.1337">31220 13712 0,'0'0'0,"0"0"0,0 0 0,0 0 16,0 0-16,-2-23 0,2 23 15,0 0-15,-24-23 0,24 23 16,-26-14-16,9 8 0,-2 1 0,-3 3 15,-3 0-15,-9 5 0,0 3 16,1 2-16,0 2 0,4 2 16,3 1-16,1 5 0,4 0 15,5 1-15,4 2 0,5-3 16,5 1-16,6 0 0,5-3 16,4 0-16,4 0 0,0-3 15,2-3-15,2-5 0,3-4 16,1-3-16,0-3 0,-2-4 15,-2-5-15,-2-1 0,-1 0 0,-1-1 16,-2-1-16,-2-2 0,-2-1 16,-3 5-16,0 2 0,-1 3 15,-2 3-15,0 0 0,-2 2 16,-1 5-16,0 3 0,-1 5 16,-1 2-16,0 6 0,0 2 0,-1 2 15,-1 4-15,0 0 0,0-2 16,-3 11-16,0 3 15,-2-2-15,1-2 0,-2-2 16,-1-1-16,-2-2 0,-1-2 0,-7 2 16,-3-3-16,-2-4 0,-3-5 15,-3-8-15,-5-5 0,-1-4 16,-3-4-16,10 1 0,5 2 16,6 0-16</inkml:trace>
  <inkml:trace contextRef="#ctx0" brushRef="#br0" timeOffset="211705.1173">21675 9668 0,'0'0'0,"0"0"16,0 0-16,0 0 0,0 0 15,0 0-15,0 0 0,28 0 16,-28 0-16,0 0 0,32 7 16,-32-7-16,30 12 0,-10-3 15,3 2-15,2 0 0,3 2 0,16 9 16,8 7-16,-1-1 16,2-1-16,23 12 0,23 11 15,-6-1-15,-2 0 0,27 9 16,24 6-16,32 19 0,-30-13 0,-5-1 15,-3-1-15,-24-12 0,-15-9 16,-2 10-16,-1 9 0,-22-10 16,-15-6-16,-15-1 0,-9-1 15,-10-14-15,-8-12 0,-4-6 16</inkml:trace>
  <inkml:trace contextRef="#ctx0" brushRef="#br0" timeOffset="234874.0899">24125 11996 0,'0'0'0,"0"0"15,0 0-15,0 0 0,0 0 0,0 0 16,0 0-16,0 0 0,9-20 16,-9 20-16,0 0 15,0 0-15,0 0 0,0 0 0,0 0 16,0 0-16,0 0 0,-20 9 16,20-9-16,-24 12 0,24-12 15,-28 17-15,28-17 0,-31 23 16,15-10-16,-3 1 0,-1 3 15,-4 4-15,1 0 0,1 0 16,1 1-16,2-3 0,3 0 0,-3 5 16,2-1-16,4 1 0,2-2 15,3 1-15,2-2 0,4 2 16,4-3-16,3 2 16,5 1-16,6-3 0,3-1 0,9-3 15,6-2 1,6 0-16,4 0 15,-5-4-15,-5-3 0,5 1 0,0-1 16,-5-3-16,-4-3 0,-5-2 0,-4-2 16,-3-1-16,-4 0 0,-3-8 15,-3-8-15,-4-4 0,-2-5 16,-8-11-16,-4-7 0,-10-6 16,-6-4-16,-15-14 0,-6-4 15,-3 10-15,-1 6 0,8 10 16,12 14-16,8 9 0</inkml:trace>
  <inkml:trace contextRef="#ctx0" brushRef="#br0" timeOffset="236590.1047">4255 10825 0,'0'0'15,"0"0"-15,0 0 0,0 0 0,-16-14 16,16 14-16,0 0 0,0 0 15,-29 2-15,19 3 0,-2 1 16,0 3-16,2 2 0,-3 5 16,1 3-16,-1 5 0,-2 2 15,-1 12-15,-1 2 0,2 3 16,-1 4-16,0 14 0,4 4 16,-2 13-16,6-1 0,5 10 0,9-5 15,0-5-15,4-5 0,6 1 16,1-6-16,7-7 0,3-6 15,16 8-15,0-15 0,-2-10 16,0-7-16,-2-13 0,1-9 16,-5-8-16,0-6 0,3-9 15,4-6-15,-18-1 0,3-6 16,3-11-16,-2-7 0,-2-6 16,-8-4-16,5-39 0,-6-4 15,-6 8-15,-4 4 0,-6-2 16,-2-1-16,-3 10 0,-2 7 0,-9 5 15,-1 4-15,-9 6 16,-4 5-16,-9 10 0,0 9 0,-12 13 16,-5 9-16,-14 22 0,-10 15 15,-7 23-15,-2 17 0,27-21 16,21-13-16,10-10 0</inkml:trace>
  <inkml:trace contextRef="#ctx0" brushRef="#br0" timeOffset="439562.6536">19205 4537 0,'0'0'0,"0"0"16,24-3-16,-12 0 0,4-1 0,5 0 15,4 0-15,10-2 16,4 1-16,15-1 0,4 1 15,3 0-15,0 0 0,20 0 0,6 2 16,10-3-16,-4 0 0,22-4 16,2 2-16,-3 0 0,-4 1 15,62-6-15,-3-3 0,-17 6 16,-11 4-16,11 2 0,7 1 16,-18-3-16,-12 0 0,10 2 15,8 3-15,-17-3 0,-11 2 16,0-2-16,2 1 0,-18 4 0,-12 2 15,-14 4-15,-9 2 0,-21-8 16,-13-6-16,-17 4 0,-13 2 16,0-1-16,-2 2 0,-2-2 15</inkml:trace>
  <inkml:trace contextRef="#ctx0" brushRef="#br0" timeOffset="439929.4198">19150 4718 0,'0'0'0,"0"0"15,27-5-15,-12 2 0,0 1 0,9-3 16,8-1-16,13-3 0,3-1 16,22-4-16,10 0 0,3 0 15,2 1-15,31-1 0,26-3 16,12 0-16,-11 2 0,74-9 16,-5-2-16,-24 7 0,-14 3 0,15 4 15,12 1-15,-17 5 16,-11 5-16,12 2 0,8 3 15,-18 6-15,-11 8 0,3 2 0,3 5 16,-23 0-16,-17 2 0,-41-8 16,-27-7-16,-20-3 0</inkml:trace>
  <inkml:trace contextRef="#ctx0" brushRef="#br0" timeOffset="441229.4621">27508 10667 0,'0'0'0,"0"0"15,25 9-15,-12-3 0,3 1 0,12 5 16,7 2-16,2 2 0,-1 1 15,20 3-15,8 1 16,8 0-16,-4-4 0,21 1 0,5-2 16,-6-6-16,-6-3 0,25-2 15,8-1-15,26-2 0,-24-2 16,-1-15-16,-1-8 0,-17-4 16,-10-4-16,-10-7 0,-5-4 15,-19 7-15,-13 4 0,-12-12 16,-9-7-16,-12-1 0,-9 2 0,-17-6 15,-12-5-15,-8 6 0,-7 4 16,-20-3-16,-15 0 16,1 0-16,-1 1 0,-17 3 0,-14 1 15,8 14-15,7 8 0,-20 9 16,-15 6-16,17 9 0,10 4 0,-14 16 16,-10 11-16,21 3 15,15 2-15,2 15 0,4 10 16,21-7-16,14-3 0,19 11 15,13 10-15,18-6 0,13-4 0,33 4 16,22 3-16,5-5 0,4-3 16,32 9-16,24 3 0,-11-1 15,-8 0-15,13 6 0,8 5 16,-42-25-16,-28-17 0,-21-12 16</inkml:trace>
  <inkml:trace contextRef="#ctx0" brushRef="#br0" timeOffset="459447.0879">20216 3785 0,'0'0'0,"0"0"0,0 0 16,0 0-16,-12 28 0,12-28 0,-22 32 15,7-13-15,0 3 0,-5 4 16,-4 5-16,-6 8 0,1 0 0,-4 8 16,2-1-16,7-7 15,7-7-15,7 1 0,8-6 16,8-8-16,6-4 0,13-6 15,11-6-15,1-2 0,3-2 0,4-3 16,5-3-16,-9-2 0,-4 0 0,-6 2 16,-6 0-16,-7 2 15</inkml:trace>
  <inkml:trace contextRef="#ctx0" brushRef="#br0" timeOffset="459630.1595">19748 4045 0,'0'0'0,"0"0"0,0 0 16,0 0-16,36-4 0,-17 1 0,7 0 15,3-1-15,2 1 0,16-2 16,3-2-16,-1 1 0,-2 2 0,10-2 16,-3-1-16,-6 1 15,-4-1-15,-3 1 0,-9 2 16,-7 1-16</inkml:trace>
  <inkml:trace contextRef="#ctx0" brushRef="#br0" timeOffset="459916.2984">20257 4058 0,'0'0'0,"0"0"0,0 0 16,0 0-16,-11 23 0,11-23 0,-7 28 15,5-12-15,1 1 0,2-2 16,2 0-16,4-2 0,4 0 0,7-2 15,6-3-15,3-4 0,4-1 16,1-4-16,1-3 16,5-4-16,-3-3 0,-3 0 0,-4-3 15,-4 0-15,-6-1 0,-6-1 16,-6-1-16,-6-3 0,-6 2 16,-1 0-16,-2 2 15,-3 2-15,-3 0 0,-3 3 0,-4 2 16,1 4-16,1 1 0,2 4 15,4 3-15,2 1 0,2 4 0,2-2 16,2-2-16,1-1 0</inkml:trace>
  <inkml:trace contextRef="#ctx0" brushRef="#br0" timeOffset="460247.0105">21251 4071 0,'0'0'0,"0"0"16,0 0-16,23 0 0,-23 0 0,22-1 16,-22 1-16,26-4 0,-11 1 15,3-2-15,3-1 0,0-1 16,-1-2-16,8-4 0,2 0 16,-3 0-16,0 0 0,-2-3 15,1 0-15,-3 1 0,0 0 0,1-1 16,-4 4-16,-4 2 0,-2 3 15,-3 4-15,-4 4 0,-3 2 16,-2 4-16,-2 3 0,-2 2 16,0 3-16,0 0 0,4 0 15,1 1-15,6 0 0,5-1 16,9-4-16,7-1 0,13 1 16,5 1-16,4-3 0,3-1 15,-3-1-15,-11-1 0,-9-2 16</inkml:trace>
  <inkml:trace contextRef="#ctx0" brushRef="#br0" timeOffset="461563.8747">5699 3078 0,'0'0'0,"0"0"15,0 0-15,-26 11 0,12-4 16,-4 4-16,-1 3 0,-6 4 16,-2 3-16,-11 12 0,0 4 0,-13 11 15,0 2-15,-13 17 16,1 4-16,-3 15 0,3 0 0,-4 13 15,5-4-15,-5 33 0,20-18 16,16-20-16,14-15 0,12-13 16,8-12-16,9-3 0,7-2 15,8-10-15,9-7 0,6-10 16,7-7-16,10-4 0,6-2 0,8-6 16,5-4-16,1-4 0,-3 0 15,6-9-15,4-4 16,3-6-16,3-3 0,0-5 0,2-1 15,-6-3-15,-3-3 0,2-2 16,2-1-16,-10-1 0,-8-1 0,-3-9 16,-3-4-16,-3 0 15,-2 3-15,-15-6 0,-11-2 16,-8 0-16,-11 0 0,-2-2 16,-2-1-16,-13 8 0,-7 8 0,-12 5 15,-5 6-15,-7 8 0,-2 7 16,-14 5-16,-8 5 0,-6 6 15,-4 7-15,-8 7 0,-7 8 16,3 5-16,-1 5 0,11 9 16,4 9-16,21-12 0,14-8 0,8-7 15</inkml:trace>
  <inkml:trace contextRef="#ctx0" brushRef="#br0" timeOffset="462431.0984">6324 3531 0,'0'0'16,"0"0"-16,0 0 0,22-6 0,-22 6 15,21-3-15,-7-1 16,0 0-16,1 0 15,3-3-15,6-2 0,-2 2 0,0-2 16,5-1-16,-1 1 0,0-1 0,2 2 16,7-6-16,1 0 0,1 0 15,-1 1-15,3-2 0,1 0 16,2-1-16,1 1 0,10-3 16,0-1-16,1 1 0,0 0 15,5 1-15,0 2 0,9-3 16,-2 1-16,0 0 0,-1 2 15,12-3-15,-3 2 0,3 0 16,3 1-16,33-2 0,-12 5 0,-2-2 16,0 0-16,-8-2 0,-3 0 15,2 1-15,-2 2 0,3 1 16,3-1-16,2 2 0,3 1 16,-1-2-16,-1-2 0,4 0 15,1 0-15,0 2 0,-2 1 16,7 1-16,5 1 0,-3-1 15,-1-3-15,8 0 0,6 0 16,-5-1-16,-1 2 0,9 1 0,5 0 16,-4-1-16,-3 0 0,4-5 15,3-3-15,-5 4 0,-5 1 16,5 2-16,5 0 0,1 1 16,0 1-16,2-1 0,2-1 15,-3 1-15,-2 1 0,6-1 16,4-2-16,-7 2 0,-4 1 0,7-2 15,4 1-15,4 0 0,3 0 16,5 3-16,2 1 16,-9 1-16,-8 0 0,5 5 0,2 2 15,1-2-15,2 0 0,5 1 16,6 3-16,-6 2 0,-2 3 16,8-1-16,6-2 0,-1 5 15,-1 5-15,5 1 0,1 3 16,-5 0-16,-4 0 0,11 4 15,7 3-15,-2 1 0,-3 2 0,3 4 16,4 0-16,-5-2 0,-2-1 16,0 7-16,0 4 0,-10 2 15,-8 3-15,-1 1 0,1 2 16,-11-1-16,-6 1 0,-5-2 16,-3-3-16,-16 0 0,-11 0 15,-11-5-15,-7-4 0,-16-9 16,-10-7-16,-16 8 0,-10 4 15,-11-3-15,-8-2 0,-18 2 16,-10 1-16,5-9 0,2-5 0,4-5 16</inkml:trace>
  <inkml:trace contextRef="#ctx0" brushRef="#br0" timeOffset="483630.7397">22091 6375 0,'0'0'0,"0"0"0,0 0 16,0 0-16,0 0 0,12 17 16,-12-17-16,-3 25 0,3-25 15,-10 40-15,2-9 0,-1 2 0,1 3 16,-8 13-16,-3 5 16,-3 9-16,1-5 0,-1 6 15,3-5-15,3-13 0,4-8 0,1-5 16,4-6-16,2-10 15,0-3-15,2-7 0,1-5 0,1-4 16,1-5-16,1-4 0,1-4 16,3-4-16,1-3 0,5-2 15,4-5-15,0 2 0,3 0 16,5-5-16,2 1 0,2 6 0,0 4 16,1 5-16,0 6 15,-1 2-15,-2 2 0,2 6 0,-1 4 16,-3 4-16,-2 3 0,-3 7 15,-4 7-15,-4 3 0,-3 3 0,-5 1 16,-2 1-16,0 0 16,-1-3-16,0-3 0,0-2 15,1-1-15,0-3 0,4-5 16,4-4-16,-1-3 0,1-3 0,5-5 16,4-4-16,1-2 0,4-4 15,-5 3-15,-2 0 0,-4 2 16</inkml:trace>
  <inkml:trace contextRef="#ctx0" brushRef="#br0" timeOffset="483947.3848">22779 6764 0,'0'0'0,"0"0"15,0 0-15,0 0 0,-26-2 0,26 2 16,-28 6-16,9 0 16,-2 4-16,-1 1 0,-1 3 0,-4 8 15,1 2-15,2 3 0,1 2 16,1 5-16,6-2 0,9-7 15,4-2-15,6-6 0,1-5 16,8-5-16,5-4 0,4-3 16,2-4-16,0-6 0,-1-4 15,1-2-15,0 2 0,4-10 16,-1-4-16,-4 3 0,-3 2 0,-5 5 16,-4 5-16,-2 3 0,-1 4 15,-5 3-15,-2 3 16,-4 2-16,1 6 0,-2 9 0,-2 7 15,0 1-15,2-1 0,5 5 16,4 4-16,3-5 0,1-4 16,8 3-16,5-1 0,-4-6 0,-4-4 15,-3-4-15</inkml:trace>
  <inkml:trace contextRef="#ctx0" brushRef="#br0" timeOffset="484214.6173">23529 6696 0,'0'0'0,"0"0"16,-22 4-16,4-1 0,-3 1 0,-10 4 15,-4 4-15,1 0 16,1 1-16,0 6 0,5 1 16,8-2-16,6 0 0,11 0 15,9 1-15,5-2 0,5-1 0,2 0 16,4-1-16,-1-1 0,-2 0 15,-1 0-15,-4 0 0,-7-3 16,-5 0-16,-7 0 0,-3 1 16,-2-1-16,-1 1 0,-4 0 15,-2-2-15,-1 0 0,0-1 0,4-2 16,2-1-16,2-1 0</inkml:trace>
  <inkml:trace contextRef="#ctx0" brushRef="#br0" timeOffset="484731.2587">24779 6790 0,'0'0'0,"0"0"0,0 0 16,0 0-16,-18-19 0,18 19 0,-37-15 15,11 6-15,-1 1 0,-14 0 16,-3 4-16,1 0 0,0 2 16,-11 4-16,-1 5 0,5 3 15,6 1-15,-5 9 0,1 6 16,7 2-16,7 1 0,5 6 16,11-2-16,11-4 0,9-3 0,14-8 15,9-4-15,3-6 0,5-5 16,14-6-16,7-6 0,-4-4 15,-5-2-15,0-4 0,0-3 16,-7-2-16,-5-1 0,-1 0 16,-5 1-16,-6 7 0,-5 3 0,-7 5 15,-5 4-15,-2 6 16,-2 2-16,-3 8 0,-1 5 16,-1 6-16,1 4 0,-2 10 15,1 10-15,-4 0 0,-1 0 0,-1 12 16,1 3-16,3-11 0,4-9 15,0-2-15,2-5 0,-1-11 16,-1-4-16,-3-4 0,-3-1 16,-4-4-16,-4-3 0,-7-5 15,-7-4-15,2-3 0,-3 0 0,1-9 16,1-5-16,2-1 0,3 0 16,2 1-16,5 5 0,5 4 15</inkml:trace>
  <inkml:trace contextRef="#ctx0" brushRef="#br0" timeOffset="485048.0966">25055 6741 0,'0'0'16,"0"0"-16,-7 21 0,7-21 0,-14 37 15,4-12-15,-2 4 16,-3 6-16,2 0 0,0 2 0,3-5 15,2-5-15,1-6 0,2-5 16,1-5-16,1-4 0,2-4 16,1-6-16,0-5 0,1-3 15,2-3-15,2-6 0,3-5 16,1-1-16,-1 1 0,6-5 16,1 2-16,-1 6 0,1 4 0,-3 3 15,0 3-15,-1 2 0,0 3 16,4 3-16,4 4 0,0 1 15,1 2-15,2 3 0,3 0 16,-4 0-16,-4-1 0,-4-1 16</inkml:trace>
  <inkml:trace contextRef="#ctx0" brushRef="#br0" timeOffset="485364.3537">25519 6762 0,'0'0'0,"0"0"15,0 0-15,-30 15 0,19-10 0,-6 6 16,-5 3-16,-4 5 0,0 3 16,6 1-16,2 2 0,6-3 15,3-1-15,11-1 0,11-5 16,6-5-16,3-4 0,7-4 16,4-2-16,-2-3 0,-3-2 0,4-8 15,-2-3-15,-4-3 0,-3-1 16,-6 0-16,-5 0 0,-6 1 15,-5 1-15,-9 1 0,-6 3 16,-3 2-16,-1 1 0,-9 6 16,-5 4-16,6 1 0,3 2 15,3 3-15,2 2 0,4 1 16,2 0-16,8 1 0,7 1 16,7-2-16,6-2 0,-3-1 0,-2 0 15,-2-3-15</inkml:trace>
  <inkml:trace contextRef="#ctx0" brushRef="#br0" timeOffset="485797.9706">25945 6767 0,'0'0'0,"0"0"0,0 0 16,0 0-16,-13 19 0,13-19 16,-15 30-16,4-11 0,0 1 0,2-1 15,2-1-15,2-3 0,-1 1 16,6 0-16,6-5 0,2-5 15,5-2-15,3-4 0,6-5 16,-1-1-16,0-4 0,0-4 16,1-1-16,5-6 0,-2 0 15,-3 3-15,-3 3 0,-5 4 16,-4 1-16,-2 5 0,-3 0 16,-5 5-16,-1 4 0,-6 3 15,-2 5-15,-1 3 0,0 3 0,0 7 16,1 3-16,3-5 0,3-3 15,4-2-15,5-2 0,4-3 16,4-3-16,4-4 0,4-6 16,-1-2-16,0-2 0,-2-5 15,1-3-15,-1-1 0,0-3 16,-3-4-16,-1-5 0,-3 1 16,0-1-16,-4-1 0,-3 1 15,-2 2-15,-1 3 0,-4 1 0,0 2 16,1 6-16,0 2 0,1 3 15,2 3-15,0 0 0,0 0 0,-1 1 16</inkml:trace>
  <inkml:trace contextRef="#ctx0" brushRef="#br0" timeOffset="486114.002">26723 6756 0,'0'0'16,"0"0"-16,0 0 0,-7 19 0,7-19 15,-13 22-15,-1-5 0,0 3 16,-1 0-16,0 0 0,3-1 16,-1 2-16,2-2 0,2-5 15,1 0-15,3-5 0,1-1 16,4-5-16,4-3 0,3-3 16,2-2-16,5-5 0,2-4 15,1-1-15,-1-2 0,5 0 0,5-1 16,2-4-16,-1 4 0,-3 4 15,-3 2-15,-1 4 0,-1 3 16,-2 5-16,1 4 0,-5 2 16,-2 0-16,-2 6 0,-4 5 15,-3 2-15,-5 4 0,-3 5 16,-5 4-16,-1 1 0,-1 1 0,3-6 16,2-7-16,1-2 0</inkml:trace>
  <inkml:trace contextRef="#ctx0" brushRef="#br0" timeOffset="486244.1922">27183 7615 0,'0'0'0,"0"0"16,0 0-16,-21 10 0,21-10 0,-28 7 15,28-7-15,-22 4 0</inkml:trace>
  <inkml:trace contextRef="#ctx0" brushRef="#br0" timeOffset="486484.2182">23442 8350 0,'0'0'16,"0"0"-16,0 0 0,0 0 0,0 0 16,0 0-16,0 0 0,19-4 15</inkml:trace>
  <inkml:trace contextRef="#ctx0" brushRef="#br0" timeOffset="488631.3891">9163 8352 0,'0'0'0,"0"0"15,0 0-15,0 0 0,18-14 16,-18 14-16,0 0 0,20-15 15,-13 10-15,2 1 0,0 0 16,2-1-16,2 1 0,1 3 16,2 2-16,1-2 0,0 0 0,5-1 15,1 2-15,8-1 16,-2 1-16,7 0 0,4 0 16,-1 1-16,0 1 0,10-1 15,6 0-15,-3-2 0,-2 0 0,15 0 16,3 1-16,-4-1 0,-4-1 15,15 0-15,4 1 0,-4-2 16,-2 0-16,15 3 0,12 3 16,15-4-16,-15-2 0,4 2 15,2 0-15,-15 1 0,-8 0 0,13 2 16,10 0-16,-13 0 0,-8-2 16,16 0-16,8-1 15,-11 3-15,-9 5 0,11-4 0,7-2 16,-10-1-16,-6-1 0,17 3 15,13 1-15,-13-4 0,-10-3 0,14 5 16,7 4-16,-15 2 16,-10 2-16,16-5 0,13-2 15,-15 0-15,-10-1 0,15 0 16,12 0-16,-14-1 0,-9 1 0,15 1 16,11 1-16,-14-2 0,-8-1 15,13 3-15,9 4 16,-13-4-16,-9 0 0,10-3 0,8-2 15,-15 0-15,-9 1 0,19 3 16,15 2-16,-18-3 0,-12-2 0,13 4 16,8 1-16,-14 0 15,-8-3-15,17 1 0,12 1 16,-16-1-16,-11 1 0,17-2 16,11 1-16,-16 0 0,-11-1 0,15 0 15,12 2-15,-17-1 0,-9 0 16,15 0-16,10-1 15,-13 2-15,-10 4 0,16-5 0,10-1 16,-16-1-16,-11-1 0,16 1 16,9 2-16,-14 1 0,-9 2 0,14-5 15,11-4-15,-17 4 16,-13 3-16,18-4 0,11-1 16,-16 3-16,-11 3 0,16-4 15,10-3-15,-16 1 0,-11 0 0,14 1 16,10 0-16,-17-1 0,-9-2 15,12 3-15,8 1 0,-13 0 16,-11-1-16,14 2 0,9 2 16,-14-2-16,-8-1 0,9-4 15,8-2-15,-14 6 0,-7 2 0,17 2 16,11 2-16,-15-3 0,-9 0 16,12 0-16,7-1 15,-13 0-15,-10 1 0,14-2 0,9 0 16,-14 1-16,-10 1 0,14-2 15,12-2-15,-13-1 0,-8 0 0,16 3 16,10 2-16,-16 0 16,-10-1-16,13 0 0,11 1 15,-16-3-15,-12 0 0,8 4 16,4 1-16,-13 2 0,-10 0 0,0-2 16,-1 1-16,-16 0 0,-9 2 15,-20-2-15,-11-2 16,-9-1-16</inkml:trace>
  <inkml:trace contextRef="#ctx0" brushRef="#br0" timeOffset="493865.2939">23088 7540 0,'0'0'15,"0"0"-15,0 0 0,0 0 16,0 0-16,0 0 0,0 0 16,-8 36-16,8-36 0,-25 41 15,5-12-15,-2 3 0,-2 3 0,-6 15 16,0 0-16,-1 7 0,5-7 15,1 2-15,8-6 0,6-9 16,5-7-16,8-9 16,7-6-16,6-6 0,2-6 0,10-5 15,5-4-15,-1-3 0,-2-1 0,4-4 16,2-3-16,-8-1 0,-4 0 16,-5 4-16,-4 3 15,-3 2-15</inkml:trace>
  <inkml:trace contextRef="#ctx0" brushRef="#br0" timeOffset="494014.3349">22680 7868 0,'0'0'15,"0"0"-15,0 0 0,0 0 0,0 0 16,26-7-16,-6 3 16,5 0-16,4 1 0,6 0 15,5 1-15,11 0 0,-3-1 0,2 1 16,-9-1-16,-8 2 0</inkml:trace>
  <inkml:trace contextRef="#ctx0" brushRef="#br0" timeOffset="494331.1484">23308 7884 0,'0'0'0,"0"0"16,0 0-16,-26 18 0,14-9 0,-2 5 15,1 4-15,0 6 0,2-1 0,4 3 16,5 0-16,5-5 16,6-3-16,12-4 0,8-6 15,4-5-15,3-6 0,3-4 16,2-1-16,-4-4 0,-2 0 0,1-7 16,-8-3-16,-6 2 15,-4 0-15,-9-1 0,-7-2 16,-5 4-16,-5 1 0,-8 5 0,-9 2 15,0 6-15,0 3 0,-5 4 16,-3 4-16,4 1 0,5 2 0,5 4 16,5 3-16,5-2 15,3-3-15,3-2 0,0-3 16,1 0-16</inkml:trace>
  <inkml:trace contextRef="#ctx0" brushRef="#br0" timeOffset="494564.4112">24347 7839 0,'0'0'0,"-8"5"0,-4 1 16,-2 4-16,-3-1 0,-9 8 0,-5 5 15,2 1-15,3 0 0,-3 6 16,5 3-16,5-4 0,6-3 15,10 2-15,11-4 0,4-3 16,5-4-16,12-5 0,9-4 16,-8-2-16,-7-1 0,-4 0 15</inkml:trace>
  <inkml:trace contextRef="#ctx0" brushRef="#br0" timeOffset="494881.6308">24621 7943 0,'0'0'16,"0"0"-16,0 0 0,-25 24 0,25-24 16,-23 24-16,10-10 0,0 2 0,1 1 15,1 5-15,4-1 0,7-2 16,6-4-16,6-2 0,6-5 16,4-2-16,4-5 0,2-3 15,0-4-15,5-4 0,-1-3 16,-4-4-16,-1-3 0,-7-1 15,-5 0-15,-7 1 0,-6-1 16,-5 4-16,-4 0 0,-5 1 16,-5 2-16,-6 1 0,-5 5 0,-6 4 15,1 5-15,2 3 0,2 2 16,3 3-16,3 3 0,7 1 16,5 2-16,10 0 0,8 0 15,-1-3-15,-2-2 0,-1-4 16</inkml:trace>
  <inkml:trace contextRef="#ctx0" brushRef="#br0" timeOffset="495426.969">25150 7913 0,'0'0'0,"0"0"0,0 0 0,-15 17 15,15-17-15,-17 27 0,5-12 16,-1 3-16,-1 2 0,-1 1 15,2-2-15,-2 2 0,3-6 0,1 0 16,2-2-16,2-3 0,3-3 16,4-7-16,5-1 0,4-6 15,3-4-15,3-2 0,2-3 16,4-3-16,5-1 0,0-2 16,3 0-16,4-1 0,-1 2 15,-5 3-15,-2 3 0,-7 4 16,-2 2-16,-3 6 0,-1 2 15,-3 5-15,-4 4 0,-1 4 16,-4 2-16,-4 5 0,-2 2 0,-2 1 16,-1-1-16,2-2 0,-1-1 15,1-1-15,2-1 0,0-3 16,1-3-16,1-2 0,0-3 16,3-5-16,-2 0 0,2-2 15,1-2-15,3-3 0,1 0 16,4-5-16,3-3 0,1-1 15,3-1-15,0-1 0,2-1 16,1 2-16,-1 1 0,5-2 16,1 2-16,-5 4 0,-1 3 0,-2 5 15,-2 1-15,-3 4 0,-2 3 16,-3 0-16,0 3 0,-3 3 16,-1 4-16,-3 3 0,-3 2 15,-3 2-15,-2 1 0,-2 7 16,0-1-16,0-2 0,1-2 0,2-4 15,0-2-15,2-6 16,2-2-16,0-1 0,0-3 16,2-1-16</inkml:trace>
  <inkml:trace contextRef="#ctx0" brushRef="#br0" timeOffset="495714.8395">25652 8058 0,'0'0'16,"0"0"-16,0 0 0,32-1 15,-32 1-15,34 1 0,-13-1 16,2 0-16,2-2 0,7 0 0,1-3 16,-1 1-16,-2-2 0,-3-1 15,-4-3-15,0-3 0,-4 0 16,-6 0-16,-4 1 16,-6-1-16,-4-2 0,-8 4 0,-6 1 15,-4 1-15,-2 0 0,-9 5 16,-3 4-16,3 2 0,0 3 0,1 6 15,2 2-15,3 3 0,3 1 16,6 8-16,7 3 16,8 0-16,8 1 0,13 1 0,10 0 15,-7-6-15,-5-6 0,-5-3 16</inkml:trace>
  <inkml:trace contextRef="#ctx0" brushRef="#br0" timeOffset="496881.4568">21978 8552 0,'0'0'0,"0"0"0,0 0 15,-31-3-15,31 3 0,-36-4 16,10 3-16,-2 0 0,0-1 0,-15 0 16,-6-1-16,-2 0 0,0-4 15,-18-3-15,-1-3 0,-10-3 16,5 1-16,-12-4 0,1-1 15,12 0-15,9-1 0,-11-4 16,1-3-16,8 2 0,7 1 16,-19-18-16,14 0 0,14 6 15,11 4-15,7-2 0,4-2 16,9 2-16,7-2 0,11 2 16,9 0-16,10 3 0,6 3 0,13-7 15,12-6-15,-11 17 0,10-4 16,50-24-16,11 1 0,-1 6 15,-3 5-15,23 3 0,14-1 16,-2 3-16,-1 1 0,22 4 16,15 2-16,-8 4 0,-8 5 15,24 4-15,16 2 0,-16 6 16,-12 5-16,17 4 0,12 4 16,-18 2-16,-11 2 0,12 8 15,10 5-15,-23 0 0,-12 1 0,10 0 16,6 1-16,-25 0 0,-18 1 15,5 3-15,2 2 0,-12 3 16,-9 2-16,2 0 0,2-1 16,-17-3-16,-11-5 0,-9 5 15,-4 3-15,-14-4 0,-8-2 0,-5 8 16,-2 7-16,-12-5 16,-10-2-16,-4 0 0,-4-1 15,-15 1-15,-9 0 0,-10 4 0,-5 3 16,-7-2-16,-5-2 0,-10 1 15,-6 2-15,-3-3 0,-1 0 16,-18-2-16,-11 2 0,-3-8 16,-1-6-16,-22-6 0,-14-4 15,5-5-15,4-2 0,-20-8 16,-16-7-16,1 2 0,1 1 0,-20-8 16,-13-4-16,14 4 0,8 5 15,50 1-15,32 2 0,23 2 16</inkml:trace>
  <inkml:trace contextRef="#ctx0" brushRef="#br0" timeOffset="497565.0647">24250 7507 0,'0'0'0,"-23"-7"0,-6 2 16,-5-1-16,-4 0 0,-27 2 16,-27 0-16,-2 3 0,-1 1 0,-25 12 15,-22 11-15,-39 15 0,25 0 16,13 12-16,9 7 0,20 0 15,14-1-15,8 11 0,6 8 16,18-1-16,12 1 0,17 0 16,14 1-16,15-6 0,12-5 15,20-3-15,14-2 0,12-7 0,8-2 16,39-6-16,26-5 16,2-8-16,-1-7 0,32-3 15,24-4-15,-10-5 0,-7-4 0,25-1 16,15 2-16,-10-4 0,-7-1 15,17-6-15,12-6 0,-18-1 16,-12 0-16,11-4 0,8-1 16,-22-3-16,-13 0 0,-10-9 15,-3-4-15,-32-2 0,-19-4 16,-17-13-16,-11-10 0,-32 0 16,-22 1-16,-37-19 0,-25-12 15,-17 6-15,-13 4 0,-39-15 16,-28-12-16,3 16 0,0 12 0,-38 3 15,-26 3-15,6 14 16,5 11-16,-28 14 0,-21 10 0,75 7 16,50 5-16,34 3 0</inkml:trace>
  <inkml:trace contextRef="#ctx0" brushRef="#br0" timeOffset="503815.1584">21266 7140 0,'0'0'0,"0"0"15,0 0-15,0 0 0,-28 2 16,28-2-16,-34 14 0,14-4 15,0 2-15,-13 12 0,-6 6 16,3 2-16,2 1 0,-11 19 16,-3 7-16,1 12 0,7-3 0,-2 23 15,6 7-15,4 1 0,8-13 16,16 32-16,18-15 16,5-24-16,4-17 0,25-17 15,19-10-15,4-10 0,4-7 0,21-15 16,16-11-16,-10-1 0,-6-2 0,20-9 15,16-5-15,-15-7 16,-11-5-16,3-5 0,1-7 16,-26 8-16,-16 3 0,-6-16 15,-6-13-15,-15 5 0,-12 3 0,-18-9 16,-13-8-16,-7 11 0,-6 7 16,-21-6-16,-18-6 0,-6 16 15,-4 8-15,-25-1 0,-16 0 16,8 9-16,5 7 0,-31 10 15,-20 7-15,10 10 0,4 8 0,-25 25 16,-19 18-16,56-15 16,37-10-16,27-6 0</inkml:trace>
  <inkml:trace contextRef="#ctx0" brushRef="#br0" timeOffset="506636.1614">10835 14237 0,'0'0'0,"0"0"0,0 0 16,0 0-16,0 0 0,10 20 15,-10-20-15,2 29 0,-2-29 0,0 39 16,-2-14 0,-1 0-16,-1 0 0,-1 4 0,-2-2 15,-1-3-15,1-2 0,0-4 16,3-2-16,-1-4 0,2-1 0,2-5 16,1-6-1,4 1-15,0-4 0,1-3 0,2-4 0,0-2 16,1-4-16,3-2 0,2-1 15,3 1-15,3-2 0,-1 1 16,1 0-16,3 0 0,0 3 16,3 6-16,3 3 0,-3 5 15,1 3-15,-4 5 0,-1 5 16,-1 5-16,-2 2 0,-1 5 16,-3 4-16,-2 0 0,-2 0 0,-3 1 15,-4-1-15,-3 2 0,-2-2 16,-5-6-16,-3-4 15,1-6-15,-4-2 0,-4-2 0,-5-2 16,0-2-16,0-2 0,2-2 16,1-1-16,1-4 0,1-1 15,2-4-15,3-1 0,7-1 16,5 2-16,4-1 0,5-2 16,5 2-16,5 1 0,8-3 15,5-3-15,-7 4 16,-4 2-16,-4 2 0</inkml:trace>
  <inkml:trace contextRef="#ctx0" brushRef="#br0" timeOffset="506814.9116">11437 14509 0,'0'0'0,"0"0"0,0 0 15,24 6-15,-24-6 0,28 7 0,-6-3 16,1 0-16,0-1 0,11 0 15,4 1-15,-4-2 0,-3 0 0,4-2 16,-3-2-16,-7 1 16,-4 0-16,-3 0 0</inkml:trace>
  <inkml:trace contextRef="#ctx0" brushRef="#br0" timeOffset="507115.3572">11687 14395 0,'0'0'0,"0"0"16,0 0-16,3 25 0,-1-9 0,-5 6 16,-1 8-16,-2 2 0,0 3 15,-6 12-15,-4 3 16,-2 9-16,0-5 0,-2 2 0,2-9 16,3-10-16,2-8 0,-1-8 15,1-8-15,0-4 0,0-3 16,-3-9-16,0-5 0,2-7 15,1-5-15,7 0 0,5-1 16,2 3-16,2 0 0,6-2 16,4 1-16,-1 5 0,3 1 0,13-1 15,9 2-15,-1 1 0,0 1 16,6-1-16,6 0 0,-11 3 16,-8 0-16,-6 3 0</inkml:trace>
  <inkml:trace contextRef="#ctx0" brushRef="#br0" timeOffset="507281.4962">12329 14368 0,'0'0'0,"0"0"0,0 0 15,27 12-15,-15-7 0,3 1 0,0 2 16,-2-1-16,0-1 0,-3-1 15</inkml:trace>
  <inkml:trace contextRef="#ctx0" brushRef="#br0" timeOffset="507431.2013">12252 14654 0,'0'0'0,"-5"10"15,-4 6-15,-1 4 0,1 3 0,-2 13 16,1 5-16,1 4 0,2-3 15,4 0-15,3-6 0,3-7 16,3-4-16,-2-4 0,-1-7 16,0-2-16</inkml:trace>
  <inkml:trace contextRef="#ctx0" brushRef="#br0" timeOffset="507681.6178">12914 14490 0,'0'0'0,"10"1"0,3 2 16,3 2-16,1 2 0,7 3 15,-1 3-15,-1 2 0,-2 4 0,2 5 16,-4 3-16,-4 2 0,-7 1 16,-4 8-16,-7 6 15,-1-1-15,-3-2 0,-7 2 0,-5-5 16,-1-2-16,-1-5 0,-5 2 15,1-5-15,-3-10 0,-1-7 16,8-3-16,6-2 0,3 0 16</inkml:trace>
  <inkml:trace contextRef="#ctx0" brushRef="#br0" timeOffset="508132.4753">12494 14657 0,'0'0'0,"0"0"16,-4 19-16,0-3 0,1 3 0,-1 3 16,-1 2-16,0 9 15,-1 2-15,2 1 0,1-6 0,0-6 16,2-3-16,0-8 0,1-5 16,0-8-16,2-2 0,1-9 15,-1-6-15,2-5 16,2-4-16,3-5 0,2 0 0,2 3 15,2 0-15,2 1 0,0 4 16,3 2-16,-2 7 0,3 4 16,2 4-16,-2 3 0,1 3 0,-1 6 15,-2 4-15,-3 2 16,-1 3-16,-4 3 0,-3 4 16,-1 0-16,-3 0 0,-1-1 15,-2-1-15,-4-3 0,0-1 0,-9-1 16,-7 3-16,-3-7 15,-2-5-15,2-2 0,0-1 0,-3-7 16,-3-3-16,5 0 16,4 0-16,1-1 0,6 1 15,7 2-15,4 0 0,14-1 16,12-2-16,7 2 0,6 2 0,20 0 16,9-1-16,0 2 0,-2-1 15,-7 1-15,-14 1 16,-11 0-16</inkml:trace>
  <inkml:trace contextRef="#ctx0" brushRef="#br0" timeOffset="508315.0041">13589 14846 0,'0'0'0,"0"0"16,0 0-16,29 7 0,-14-3 0,6-1 15,4 1-15,3 0 0,2 1 16,12 1-16,3 2 0,-3-3 16,-3 0-16,1 0 0,-8-1 15,-6-1-15</inkml:trace>
  <inkml:trace contextRef="#ctx0" brushRef="#br0" timeOffset="508497.9951">13928 14704 0,'0'0'0,"0"0"15,0 0-15,-11 28 0,4-15 0,-5 4 16,-4 6-16,-3 9 0,3 2 16,2-1-16,1 2 15,0-1-15,3-6 0,1-5 0</inkml:trace>
  <inkml:trace contextRef="#ctx0" brushRef="#br0" timeOffset="508916.1531">14617 14716 0,'0'0'16,"0"0"-16,-8 21 0,1-6 0,-1 3 15,-5 6-15,-3 5 0,-5 7 16,1-1-16,1 3 0,5-4 16,5-3-16,3-3 0,11-6 15,7-5-15,3-5 0,3-4 0,6-6 16,6-6-16,-1-5 0,-1-4 16,7-10-16,0-5 15,0-2-15,0-2 0,-5 1 16,-5-1-16,-5 6 0,-4 2 0,-2 6 15,-4 6-15,-3 6 0,-3 5 16,-4 9-16,-2 7 0,-5 10 16,-2 8-16,-8 10 0,-9 8 15,2 3-15,1 1 0,1 7 16,3-4-16,3-5 0,1-3 0,-1-2 16,-1-8-16,4-10 0,1-8 15,2-7-15,1-4 0,-1-4 16,-1-1-16,-2-7 0,-1-5 15,0-9-15,2-10 0,5 8 16,0 5-16,1 2 0</inkml:trace>
  <inkml:trace contextRef="#ctx0" brushRef="#br0" timeOffset="509214.8396">15255 15018 0,'0'0'15,"13"1"-15,5 0 0,5 0 0,0 0 16,9-2-16,2 0 0,-4-4 16,-4-2-16,-6-7 15,-6-5-15,-5 0 0,-5 0 16,-11 2-16,-8 1 0,-5 2 16,-3 2-16,-13 3 0,-6 4 15,2 6-15,-1 5 0,-1 12 16,-1 11-16,9 1 0,7-1 0,5 7 15,8-1-15,9-2 0,8-2 16,14-2-16,11-1 0,6-5 16,6-4-16,8-12 0,7-9 15,-14 0-15,-10 1 0,-8 0 16</inkml:trace>
  <inkml:trace contextRef="#ctx0" brushRef="#br0" timeOffset="509431.954">16011 14750 0,'0'0'0,"0"0"15,0 0-15,-24 28 0,7-12 16,-6 8-16,-6 6 0,-7 13 0,0 3 16,-3 9-16,6-3 15,3 4-15,9-8 0,10-8 0,8-6 16,6-6-16,5-7 0,10-5 15,8-3-15,1-6 0,-2-5 16,-5 0-16,-5-1 0,-3 0 16</inkml:trace>
  <inkml:trace contextRef="#ctx0" brushRef="#br0" timeOffset="509581.8327">15692 14911 0,'0'0'15,"0"0"-15,0 0 0,27 1 16,-27-1-16,46 3 0,-14 0 16,5-1-16,3-1 0,23 0 15,8 0-15,-12 1 0,-8-2 0,-8 1 16</inkml:trace>
  <inkml:trace contextRef="#ctx0" brushRef="#br0" timeOffset="509816.2549">17008 14732 0,'0'0'0,"0"0"0,0 0 16,-25 32-16,13-17 0,-3 8 0,-3 6 15,-5 9-15,0 0 0,1 8 16,5 0-1,10-4-15,7-2 0,2-8 0,2-6 16,9-1-16,7-5 16,-2-9-16,2-6 0,-2 0 0,-3-1 15,-4-1-15</inkml:trace>
  <inkml:trace contextRef="#ctx0" brushRef="#br0" timeOffset="509966.0716">16690 14832 0,'0'0'0,"0"0"0,0 0 16,0 0-16,0 0 0,30 2 0,-30-2 16,47 6-16,-19-3 0,7 1 15,7 0-15,10 4 0,-3 1 16,1 0-16,-9-2 0,-8-1 16</inkml:trace>
  <inkml:trace contextRef="#ctx0" brushRef="#br0" timeOffset="510248.4499">17224 14890 0,'0'0'0,"0"0"0,0 0 15,-12 28-15,12-28 0,-8 27 16,6-11-16,3-2 0,1 1 16,8 0-16,5 2 0,2-2 15,2-1-15,9 0 0,5-4 16,-2-1-16,-3-2 0,4-5 15,-4-7-15,-4-2 0,-6-4 0,-8-5 16,-8-5-16,-4-3 0,-3-1 16,-7-1-16,-7-1 0,-4 3 15,-3 3-15,-6 1 0,-1 5 16,5 4-16,1 3 0,4 9 16,3 6-16,7 7 0,5 5 0,2-4 15,0-3-15,3-3 16</inkml:trace>
  <inkml:trace contextRef="#ctx0" brushRef="#br0" timeOffset="510664.8288">18543 15029 0,'0'0'0,"-5"-6"0,-6 0 16,-2 0-16,-3-3 0,-14 0 15,-7 0-15,-4 4 0,-3 3 16,-13 7-16,-2 6 0,10 3 16,7 3-16,2 6 0,10 1 0,9-1 15,6-1-15,14 3 0,12 1 16,6-7-16,8-1 0,13-9 16,11-6-1,-2-6-15,0-5 0,3-2 0,-3-1 0,-2-7 16,-1-7-16,1-12 0,-3-7 15,-11 1-15,-7 1 0,-4-1 16,-2 0-16,-5 6 0,-2 5 16,-5 7-16,-2 5 0,-2 9 0,0 5 15,-5 7-15,-3 6 0,0 5 16,-3 5-16,-1 6 0,-2 6 16,-4 6-16,0 3 0,-5 18 15,-1 9 1,9-2-16,7 0 0,8-16 15,7-10-15,-1-8 0,-3-7 16,-1-6-16</inkml:trace>
  <inkml:trace contextRef="#ctx0" brushRef="#br0" timeOffset="510948.8023">18947 15167 0,'0'0'0,"0"0"0,0 0 15,0 0-15,-28 19 0,28-19 16,-26 28-16,14-13 0,2 0 0,4 1 16,5 1-16,6 0 0,3 0 15,11 3-15,5 0 0,2-3 16,-1-5-16,8 1 0,0-1 16,-3-6-16,-2-4 0,-4-6 15,-2-5-15,-6-4 0,-3-1 0,-10-7 16,-6-5-16,-6-1 15,-4-2-15,-12 2 0,-9-1 16,-4-1-16,0 5 0,-4 6 0,-4 3 16,-2 4-16,7 4 0,9 1 15,8 3-15,7 0 0</inkml:trace>
  <inkml:trace contextRef="#ctx0" brushRef="#br0" timeOffset="511075.0494">19549 15713 0,'0'0'16,"0"0"-16,0 0 0,0 0 0,-32-15 0,32 15 15,-21-11-15,21 11 16</inkml:trace>
  <inkml:trace contextRef="#ctx0" brushRef="#br0" timeOffset="511499.4218">16162 14226 0,'0'0'0,"11"3"0,5 4 16,1 4-16,3 2 0,9 12 15,8 14-15,0 2 0,-2 4 0,2 18 16,-4 7-16,-2 8 15,-7-2-15,-7 16 0,-8 5 0,-7-11 16,-4-4-16,-19 34 16,-9-9-16,-5-19 0,-5-13 0,-16-5 15,-11-3-15,-4-11 0,-2-10 16,-12-3-16,-7-3 16,5-11-16,3-7 0,-6-15 0,-5-9 15,30 0-15,20 1 0,14-1 16</inkml:trace>
  <inkml:trace contextRef="#ctx0" brushRef="#br0" timeOffset="511831.583">14731 14080 0,'0'0'0,"0"0"0,0 0 16,0 0-16,-30 21 0,12-7 16,-7 5-16,-1 6 0,-4 5 0,-12 20 15,-3 8-15,-7 18 16,5 3-16,-9 29 0,0 9 15,5 14-15,3 6 0,7 56 16,20-17-16,15-27 0,10-19 0,23-3 16,15-1-16,4-16 15,3-9-15,-14-32 0,-12-22 0,-7-14 16</inkml:trace>
  <inkml:trace contextRef="#ctx0" brushRef="#br0" timeOffset="518234.8311">20411 14759 0,'0'0'16,"0"0"-16,0 0 0,0 0 0,-13 25 15,13-25-15,-17 28 0,5-8 16,-2 3-16,0 1 0,2-1 16,-2 3-16,2-5 0,2-2 15</inkml:trace>
  <inkml:trace contextRef="#ctx0" brushRef="#br0" timeOffset="518380.8307">20640 14438 0,'0'0'0,"0"0"0,22 0 15,-6 2-15,2 2 0,-1-1 16,-3 0-16,-2-1 0</inkml:trace>
  <inkml:trace contextRef="#ctx0" brushRef="#br0" timeOffset="518698.9946">20834 14809 0,'0'0'0,"-7"8"16,-4 5-16,0 2 0,0 4 0,-4 7 15,1 3-15,0-1 0,-1 1 16,-1 0-16,1-4 0,5-5 15,4-5-15,5-7 0,4-6 16,2-5-16,3-6 0,2-2 0,2-3 16,4-4-16,4-5 0,3-4 15,2-3-15,0 3 16,1 4-16,2-1 0,1 3 0,-4 7 16,-3 3-16,-3 7 0,-2 3 15,-4 6-15,-1 5 0,-4 5 16,-3 5-16,-1 6 0,-3 5 15,-3 12-15,-3 4 16,1-5-16,-1-4 0,3-1 0,2-1 16,2-5-16,2-8 0,-1-5 15,-1-5-15,-1-4 0</inkml:trace>
  <inkml:trace contextRef="#ctx0" brushRef="#br0" timeOffset="518916.6111">21853 14789 0,'0'0'15,"0"0"-15,-15 21 0,1-2 0,-2 3 16,-8 13-16,-4 5 0,-4 7 16,1-1-16,4 4 0,7-4 15,11-7-15,9-6 0,8-10 16,6-8-16,4-7 0,3-5 0,7-7 15,5-8 1,-6 4-16,-6 1 0,-6 2 0</inkml:trace>
  <inkml:trace contextRef="#ctx0" brushRef="#br0" timeOffset="519065.9622">21554 14908 0,'0'0'0,"0"0"0,0 0 0,30 4 15,-30-4-15,46 1 0,-10-1 16,2 0-16,5 0 0,12 2 16,1-2-16,2 0 0,-12 1 0,-8-1 15</inkml:trace>
  <inkml:trace contextRef="#ctx0" brushRef="#br0" timeOffset="519615.6322">22295 14764 0,'0'0'0,"0"0"15,0 0-15,-19 29 0,19-29 0,-24 33 16,8-6-16,-10 12 0,-2 3 16,-4 10-16,2 0 15,6-9-15,3-8 0,2-5 0,4-9 16,6-5-16,2-2 0,6-11 15,5-10 1,8-8-16,6-6 0,1-2 16,2-1-16,5-6 0,2-1 0,0 3 15,1 3-15,-4 5 0,-3 5 16,-3 4-16,-4 4 0,-3 4 16,-2 3-16,-4 6 0,0 5 0,-4 6 15,-2 6-15,-2 1 0,-3 4 16,0 6-16,1-1 15,4-1-15,3-1 0,6-2 16,4-2-16,8-4 0,5-5 16,5-6-16,3-4 0,5-3 0,4-1 15,5-8 1,5-6-16,-5-9 16,-5-5-16,-4-2 0,-8 0 0,-5-4 15,-6-4-15,-7 7 0,-9 6 0,-8 3 16,-6 3-16,-5 5 0,-2 1 15,-10 7-15,-7 5 16,3 5-16,3 4 0,-1 11 0,1 8 16,6-1-16,6-1 0,15 8 15,11 8-15,4-7 0,4-4 0,17-2 16,13-1-16,-11-8 16,-10-6-16,-6-4 0</inkml:trace>
  <inkml:trace contextRef="#ctx0" brushRef="#br0" timeOffset="520015.5499">23791 15167 0,'0'0'0,"0"0"16,-3-16-16,-1 6 0,0-2 0,-8-4 16,-6 0-16,1 1 15,-2 3-15,-9 3 0,-6 2 16,1 3-16,0 2 0,-13 9 15,-4 7-15,4 3 0,2 1 0,-4 7 16,6 4-16,12-3 0,6 0 16,16 1-16,12-2 0,7-6 15,6-5-15,15-6 0,12-4 16,-4-6-16,-2-5 0,7-8 16,6-7-16,-3 0 0,0 0 0,4-18 15,-3-8-15,-8 4 16,-8 4-16,13-25 0,-4 4 15,-15 12-15,-10 8 0,-10 9 16,-7 8-16,-3 10 0,-3 7 0,-9 8 16,-8 5-16,8 7 0,0 5 15,-3 8-15,-3 9 0,0 3 16,0 3-16,-8 17 0,-5 8 16,10-5-16,4-5 0,5 21 15,13-12-15,1-21 0,-1-13 0,1-10 16</inkml:trace>
  <inkml:trace contextRef="#ctx0" brushRef="#br0" timeOffset="520381.5789">24455 15038 0,'0'0'0,"0"0"0,0 0 15,-26-12-15,13 11 0,-6 0 0,-4 2 16,-4 1-16,-4 3 0,-12 7 16,-2 6-16,4 0 0,3-1 0,0 4 15,6 2-15,5 5 16,9 1-16,10-2 0,8-2 16,8-6-16,6-4 0,10-2 15,8-3-15,2-4 0,2 0 0,-1-4 16,1-1-16,2-7 15,0-3-15,-5-6 0,-4-5 16,-6 3-16,-5 0 0,-3 1 16,-3 1-16,-6 3 0,-5 1 0,-2 0 15,-2 1-15,-3 4 0,-2 3 0,-5 6 16,-6 6-16,2 8 16,-3 11-16,3 2 0,3 4 15,3-2-15,3-1 0,2-2 16,0-6-16,2-6 0</inkml:trace>
  <inkml:trace contextRef="#ctx0" brushRef="#br0" timeOffset="520932.0168">24628 15101 0,'0'0'0,"0"0"0,0 0 15,0 0-15,-16 25 0,16-25 0,-17 21 16,7-9-16,0 2 0,2-1 15,3-1-15,3 1 0,2 1 16,5-3-16,6-2 16,4-3-16,5-3 0,10-4 0,2-2 15,3-6-15,2-1 0,6-5 16,-4-1-16,-3-1 0,-4-3 16,1-4-16,-3-3 0,-7 7 15,-6 4-15,-6 3 0,-5 3 16,-4 2-16,-4 4 0,-7 9 0,-5 6 15,-3 8-15,-2 6 0,-4 12 16,-3 8-16,-3 10 0,3 1 16,-2 11-16,4 0 0,3-9 15,2-8-15,0 2 0,4-3 16,1-9-16,0-6 0,3-10 16,3-7-16,-2-5 0,0-2 15,-1-6-15,-3-3 0,0-7 16,-1-3-16,-1-10 0,1-6 15,4 5-15,3 0 0,11-15 16,10-13-16,-4 10 0,-1 10 16,-2 5-16</inkml:trace>
  <inkml:trace contextRef="#ctx0" brushRef="#br0" timeOffset="521215.2196">25568 15063 0,'0'0'0,"0"0"0,0 0 16,-25 0-16,25 0 0,-36 3 16,13 1-16,0 2 0,-2 2 0,2 1 15,2 0-15,-2 2 16,4 1-16,5 2 0,3 2 16,5 3-16,5 2 0,9 1 15,7 2 1,2-2-16,-1-1 0,-3-2 0,-2-1 0,-1 2 15,-4-1-15,-4-2 0,-3-4 16,-10-1-16,-7-1 0,-1-2 16,-4-5-16,-2-2 0,-2-3 15,5 1-15,3-1 0,4 1 16</inkml:trace>
  <inkml:trace contextRef="#ctx0" brushRef="#br0" timeOffset="521698.3915">26440 15144 0,'0'0'15,"0"0"-15,0 0 0,-21 19 0,21-19 16,-19 27-16,6-7 0,1-1 16,0 0-16,0 6 0,4-1 15,3 0-15,3-2 0,7 1 16,7-5-16,3-6 0,2-3 0,12-6 16,5-5-16,-1-3 15,0-1-15,4-5 0,2-4 16,5-7-16,-2-4 0,-2-2 0,-1-1 15,-8 3-15,-5 3 0,-3 3 16,-5 3-16,-4 4 0,-2 2 16,-7 8-16,-5 3 15,-6 9-15,-2 3 0,-6 11 0,-7 9 16,-1 7-16,0 7 0,-6 13 16,0 3-16,-4 0 0,2-10 15,0 5-15,4-3 0,7-12 16,5-11-16,2-4 0,0-3 15,1-7-15,0-4 0,-2-9 0,-2-5 16,-2-5-16,0-3 0,2-14 16,4-9-16,4 12 0,1 3 15,2 4-15</inkml:trace>
  <inkml:trace contextRef="#ctx0" brushRef="#br0" timeOffset="521999.3708">27006 15222 0,'0'0'16,"13"3"-16,6 1 0,1 0 16,1 1-16,11 0 0,11 0 15,-1-2-15,-2-3 0,7-1 16,-3-4-16,-5 0 0,-2-3 0,-10-1 16,-6-2-16,-7-1 0,-6-2 15,-10-1-15,-8-2 16,-5 4-16,-6 4 0,-3 3 0,-4 5 15,-5 5-15,-3 5 0,-5 7 16,-3 4-16,4 6 0,4 3 16,0 15-16,5 8 0,10-9 15,8-4-15,9-5 0,7-3 16,13-5-16,8-5 0,16-10 16,11-7-16,-12 0 0,-9-2 0,-8 0 15</inkml:trace>
  <inkml:trace contextRef="#ctx0" brushRef="#br0" timeOffset="522198.3779">28065 14970 0,'0'0'0,"0"0"0,0 0 16,-16 25-16,6-9 0,-7 5 15,-5 6-15,-1 4 0,-1 4 16,-9 12-16,-8 14 0,-1 0 0,7-10 15,8-10-15,8-7 0,4-7 16,4-6-16,5-6 0,1-5 16,5-8-16,3-5 0,0 1 15,-3 2-15,2-3 0</inkml:trace>
  <inkml:trace contextRef="#ctx0" brushRef="#br0" timeOffset="522348.3802">27670 15112 0,'0'0'15,"0"0"-15,0 0 0,0 0 0,25 1 16,-25-1-16,41 4 16,-14-2-16,6 1 0,4 0 0,4 2 15,11 2-15,1 0 0,1 1 16,-10-2-16,-8-1 0</inkml:trace>
  <inkml:trace contextRef="#ctx0" brushRef="#br0" timeOffset="522565.1902">28918 15006 0,'0'0'0,"0"0"0,-18 17 15,7-2-15,-1 3 0,-11 13 0,-6 7 16,-4 6-16,2 1 0,3-4 15,3-2-15,2 0 0,4-6 0,4-7 16,3-6-16,2-6 0,2-5 16,1-2-16,3-2 15,1-1-15</inkml:trace>
  <inkml:trace contextRef="#ctx0" brushRef="#br0" timeOffset="522715.8914">28613 15072 0,'0'0'15,"0"0"-15,29 5 0,-6-1 16,5 1-16,12 3 0,6 0 16,11 3-16,1 1 0,-2 0 15,-13-4 1,-9-1-16</inkml:trace>
  <inkml:trace contextRef="#ctx0" brushRef="#br0" timeOffset="522998.6295">29102 15194 0,'0'0'0,"0"0"16,-17 17-16,7-3 0,0 1 0,-1 9 15,1 2-15,5 0 0,3 0 16,7-3-16,6-2 0,3-3 16,3-4-16,11 1 0,6-2 15,-1-6-15,-1-2 0,3-6 16,-3-5-16,-9-3 0,-3-3 15,-5-6-15,-7-1 0,-8-3 0,-6-3 16,-10-3 0,-5-4-16,-3 6 0,-2 6 0,0 4 15,2 3-15,1 5 0,0 3 0,2 2 16,2 2-16,9 6 16,7 6-16,0-3 15,1-1-15,1-2 0</inkml:trace>
  <inkml:trace contextRef="#ctx0" brushRef="#br0" timeOffset="523232.4849">30069 15162 0,'0'0'15,"0"0"-15,-24 4 0,24-4 16,-34 10-16,10 2 0,-5 6 15,-10 7-15,-2 1 0,-4 11 16,3 2-16,9-3 0,7-4 0,9 5 16,10-1-16,9-6 0,8-3 15,14-7-15,12-4 16,2-5-16,5-3 0,-5-3 16,-10 0-16,-7-1 0</inkml:trace>
  <inkml:trace contextRef="#ctx0" brushRef="#br0" timeOffset="523532.0494">30329 15330 0,'0'0'0,"0"0"0,0 0 15,-17 16-15,17-16 0,-20 24 16,8-8-16,0-1 0,0 2 0,2 1 16,2 3-16,5 0 0,4 0 15,6 2-15,4-3 16,6-4-16,7-4 0,3-4 15,5-3-15,-1-4 0,0-5 16,2-8-16,-4-6 0,-7-5 16,-5-4-16,-6 1 0,-4-1 15,-13-3-15,-9 3 16,-2 3-16,1 2 0,-6 5 0,-4 2 16,2 4-16,1 2 0,1 4 15,2 4-15,4 2 0,2 2 0,4 5 16,4 3-16,0-2 15,3-2-15,0-2 0</inkml:trace>
  <inkml:trace contextRef="#ctx0" brushRef="#br0" timeOffset="524251.4942">30831 15313 0,'0'0'15,"0"0"-15,0 0 0,-22 25 0,14-11 16,-5 4-16,-2 3 16,-5 6-16,-1 0 0,-1 4 15,2-3-15,5-6 0,3-7 16,4-3-16,3-4 0,2-4 0,3-4 16,6-6-16,0-5 0,4-2 15,3-1-15,0-4 0,1-5 16,5-6-16,3 0 0,1 1 15,1-1-15,-2 6 0,-1 4 16,0 5-16,-3 6 0,-5 4 0,0 2 16,-1 5-16,1 4 15,-5 1-15,0 3 0,-6 9 16,-4 7 0,-2 0-16,-2 1 0,1-4 0,0-5 15,1-2-15,-1 0 0,1-5 16,0-3-16,0-2 0,2-2 15,0-3-15,0-2 0,2-5 16,2-5-16,1-2 0,2-2 16,3-5-16,5-4 0,1 0 15,2-1-15,5-2 0,1 2 0,-2 3 16,-1 4-16,0 1 0,-1 4 16,-1 3-16,-2 5 0,-1 4 15,-3 3-15,-2 3 0,-3 4 0,-3 9 16,-3 7-1,-1-1-15,-2 1 0,1 2 0,0 0 16,2 1-16,2-1 0,6 2 16,4-4-16,3-3 0,4-5 15,4-2-15,5-2 0,1-5 16,3-6-16,5-4 0,1-4 16,0-6-16,-2-6 0,-2-5 15,-1-5-15,-2-3 0,-2-3 0,-4-4 16,-5 3-16,-10 5 0,-7 6 15,-8 3-15,-8 4 0,-3 2 16,0 4-16,-3 8 0,-4 5 16,-4 6-16,-2 5 0,-2 10 15,-2 8 1,5 8-16,4 7 0,6-8 0,7-5 16,11 6-16,11 1 0,5-6 15,3-6-15,-2-4 0,-5-7 16,-3-5-16</inkml:trace>
  <inkml:trace contextRef="#ctx0" brushRef="#br0" timeOffset="524965.9091">20903 15831 0,'0'0'16,"0"0"-16,0 0 0,0 0 15,-10 32-15,3-14 0,-3 7 16,-3 3-16,-4 4 0,1 4 0,0 2 16,-2 8-16,0-5 0,-4 6 15,1-5-15,2-11 0,3-8 0,-1-2 16,5-4-16,2-3 16</inkml:trace>
  <inkml:trace contextRef="#ctx0" brushRef="#br0" timeOffset="525119.9637">20897 15593 0,'0'0'0,"0"0"0,0 0 15,0 0-15,0 0 0,0 0 16,0 0-16,31-3 16,-31 3-16,24 2 0,-24-2 15,29 5-15,-18-4 0,-1 1 0</inkml:trace>
  <inkml:trace contextRef="#ctx0" brushRef="#br0" timeOffset="525450.5887">21241 15934 0,'0'0'0,"-4"7"0,-2 4 16,0 3-16,-2 3 0,-4 2 0,-2 1 15,2-2-15,0-2 0,2-2 16,3-3-16,0-1 0,1-3 0,3-4 15,3-3-15,2-7 16,5-4-16,2-3 0,3-4 16,2-2-16,3 0 0,3-3 0,3-1 15,5-5-15,0 1 0,1 5 16,-1 5-16,0 3 0,-2 4 16,2 4-16,-5 7 0,-7 5 15,-4 4-15,-4 5 0,-2 4 16,-5 4-16,-3 3 0,-8 4 15,-4 4-15,-3 5 0,1 1 0,1-2 16,3-1-16,2-5 0,4-5 16,3-8-16,6-6 15,-2-4-15,0-1 0,0-2 0</inkml:trace>
  <inkml:trace contextRef="#ctx0" brushRef="#br0" timeOffset="525658.9781">22265 15687 0,'0'0'16,"0"0"-16,0 0 0,-18 32 0,8-15 15,-5 6-15,-2 5 16,-8 14-16,0 3 0,-3 11 0,4 1 16,4-7-16,4-3 0,3 0 15,5-5-15,3-8 0,4-5 16,9-9-16,8-5 0,1-9 15,3-7-15,-5 0 0,-2 1 16,-3-2-16</inkml:trace>
  <inkml:trace contextRef="#ctx0" brushRef="#br0" timeOffset="525832.1257">21894 15856 0,'0'0'0,"0"0"0,0 0 15,0 0-15,25 9 0,-25-9 16,33 5-16,-10-3 0,6-1 0,4 1 16,5-2-16,3 1 0,-5-1 15,-6 0-15</inkml:trace>
  <inkml:trace contextRef="#ctx0" brushRef="#br0" timeOffset="526415.1813">22649 15720 0,'0'0'16,"-6"7"-16,-3 3 0,-3 3 0,0 2 16,-4 10-16,-2 6 0,-3 3 15,-2 2-15,-6 9 0,2 1 16,4-6-16,3-4 0,1 0 15,5-5-15,3-8 0,2-4 0,2-6 16,3-3-16,1-5 0,0-4 16,5-7-16,1-7 0,5-2 15,3-1-15,3-5 0,4-3 16,0-2-16,1 0 0,4-1 16,4 1-16,3-1 0,-1 5 0,-3 4 15,-6 2-15,-2 9 16,-2 7-16,-3 3 0,-3 4 15,-5 2-15,0 0 0,-4 9 0,-3 7 16,-2 3-16,-1 3 0,-1 2 16,1 4-16,0 1 0,2-5 15,4-2-15,3-4 16,6-5-16,5-4 0,8-5 0,7-4 16,3-6-16,2-6 0,4-3 15,1-4-15,-1-4 0,-2-3 0,2-7 16,0-3-16,-2-8 15,-5-1-15,-5-2 0,-4 0 16,-7 3-16,-4 3 0,-7 6 16,-7 4-16,-4 2 0,-2 3 15,-5 5-15,-5 6 0,-3 8 0,-2 7 16,2 3-16,-1 5 0,1 5 16,2 6-16,3 3 0,3 2 15,5 4-15,5 3 0,6 5 16,6-3-16,10-4 0,6-3 0,13-5 15,8-3-15,-12-7 0,-9-5 16,-5-3-16</inkml:trace>
  <inkml:trace contextRef="#ctx0" brushRef="#br0" timeOffset="526631.845">23986 15927 0,'0'0'0,"0"0"0,0 0 16,-28 16-16,12-6 0,-2 5 15,0 5-15,-8 11 0,1 4 16,-3 8-16,4-2 0,7 0 16,6-1-16,9 1 0,10-7 15,10-8-15,6-6 0,-5-5 0,-4-4 16,-3-1-16</inkml:trace>
  <inkml:trace contextRef="#ctx0" brushRef="#br0" timeOffset="526948.4522">24304 16151 0,'0'0'0,"-6"9"0,0 5 16,-1 0-16,1 2 0,1 4 0,2 1 15,3 1-15,3-1 0,16-1 16,13-4 0,5-9-16,5-7 0,-6-2 0,-2-3 15,-5-3-15,-1-4 16,-2-4-16,-5-3 0,-9-7 16,-7-8-16,-5 1 0,-4 2 0,-9 1 15,-8 1-15,-2 4 0,-1 4 16,-9 2-16,-4 6 0,4 5 0,1 5 15,8 6-15,5 2 16,8 1-16,4 2 0,12 4 0,11 3 16,-4-3-16,-2-4 0,-3-1 15</inkml:trace>
  <inkml:trace contextRef="#ctx0" brushRef="#br0" timeOffset="527482.3759">24940 16086 0,'0'0'16,"0"0"-16,0 0 0,-12 33 0,5-16 15,-2 1-15,-2 0 0,-3 7 16,0 0-16,1-2 0,2-2 16,3-3-16,0-4 0,2-5 15,3-5-15,3-4 0,-1-5 16,4-2-16,4-2 0,2-3 15,1-1-15,2-5 0,1-6 16,1-2-16,1-2 0,6-4 16,3 1-16,-1 4 0,0 2 0,-2 5 15,-1 5-15,-1 4 16,-1 3-16,2 8 0,0 6 0,-3 5 16,-4 4-16,-4 5 15,-5 5-15,-3 0 0,-2 3 0,-3 4 16,-4-3-16,-1-2 0,0-2 15,2-5-15,0-1 0,2-4 16,1-3-16,1-5 0,1-3 16,2-4-16,-2-1 0,3-7 15,2-5-15,2 1 0,5-2 0,7-9 16,3-5-16,1 1 0,1-1 16,3 2-16,3 1 0,-1 3 15,1 3-15,2 1 0,-5 4 16,-2 5-16,-1 5 0,-3 7 15,-2 6-15,-1 1 0,-3 2 16,-4 3-16,-2 3 0,-7 4 0,-6 4 16,-2 0-16,-2 1 0,2 0 15,-1-1-15,-2 5 0,1-1 16,0-6-16,-1-4 0,2-5 16,2-2-16,2-4 0</inkml:trace>
  <inkml:trace contextRef="#ctx0" brushRef="#br0" timeOffset="527666.1927">25815 16091 0,'0'0'16,"0"0"-16,0 0 0,-12 28 16,5-10-16,-1 5 0,-2 3 15,-2 1-15,-2 1 0,-3 7 0,-1-2 16,2-2-16,1-3 0,1-6 15,3-8-15,2-4 0,1-1 16,3-2-16</inkml:trace>
  <inkml:trace contextRef="#ctx0" brushRef="#br0" timeOffset="527799.403">25892 15736 0,'0'0'15,"0"0"-15,0 0 0,0 0 16,20 19-16,-20-19 0,0 0 16,17 15-16</inkml:trace>
  <inkml:trace contextRef="#ctx0" brushRef="#br0" timeOffset="528132.5544">25999 16234 0,'0'0'0,"-3"6"0,-2 1 0,-2 3 15,0 3-15,0 2 0,-1 1 16,-2 2-16,1 0 0,1-4 16,2-1-16,1-3 0,2-2 15,2-5-15,1-3 16,2-6-16,3-1 0,2-6 0,3-2 16,3-3-16,3 1 0,-1-4 0,2-2 15,0-1-15,3 2 0,6-2 16,0 5-16,-3 3 0,-2 4 15,-3 4-15,-3 2 0,-1 5 16,-2 4-16,-4 7 0,0 6 16,-3 3-16,-2 3 0,-2 2 15,-2 5-15,-2 0 0,-2 1 0,2 3 16,0 3-16,0-2 0,2-3 16,5 2-16,2-5 0,0-7 15,-2-4-15,-1-3 0</inkml:trace>
  <inkml:trace contextRef="#ctx0" brushRef="#br0" timeOffset="528582.5508">26798 16204 0,'0'0'0,"0"0"0,0 0 16,0 0-16,-21-22 0,21 22 0,-22-9 15,4 8-15,-5 2 0,-3 5 16,-1 3-16,-10 5 0,2 2 15,4 2-15,4 3 0,-1 5 16,6-1-16,10-3 0,9-2 16,6-5-16,5-2 0,5-3 15,5-3-15,5-1 0,3-4 0,4-3 16,2-1-16,-2-7 16,-3-3-16,4-7 0,-2-4 0,-3 0 15,-2 1-15,-5 2 0,-3 0 16,-5 4-16,-4 3 0,-1 6 15,-3 3-15,-4 7 0,-4 5 16,-4 7-16,-2 8 0,-4 4 16,-1 6-16,0 9 0,1 9 15,-3 8-15,1 1 0,-5 9 16,-1-1-16,2-11 0,1-8 0,-1-1 16,2-4-16,3-10 15,2-7-15,-4-6 0,-4-3 0,-3-8 16,-1-5-16,4-9 0,1-7 15,-1-5-15,0-3 0,-1-9 16,-2-5-16,8-4 0,5-3 0,7-5 16,6-5-16,0 13 0,-1 10 15,0 6-15</inkml:trace>
  <inkml:trace contextRef="#ctx0" brushRef="#br0" timeOffset="529032.5555">27826 16362 0,'0'0'0,"0"0"0,0 0 0,3-21 16,-3 21-16,-4-22 0,-4 7 15,-4-1-15,-3 0 0,-13-1 16,-6 2-16,1 5 15,1 2-15,-11 8 0,-3 6 16,5 3-16,4 2 0,0 6 0,5 5 16,7-1-16,5 0 0,9-2 15,7-2-15,8-2 0,5-2 16,13-5-16,11-3 16,5-6-16,5-3 15,-5-4-15,-5-4 0,2-6 16,2-5-16,-4-2 0,-1-1 0,3-12 15,-2-5-15,-4 7 0,-4 4 16,3-4-16,-2 1 0,-8 11 16,-5 3-16,-3 3 0,-4 6 15,-2 9-15,-1 5 0,-3 11 16,-3 9-16,-4-5 0,-3 1 0,-5 21 16,-6 16-1,0-1-15,1-3 0,-3 9 0,0-1 16,4 0-16,6-10 0,3-14 0,3-9 15,2-7-15</inkml:trace>
  <inkml:trace contextRef="#ctx0" brushRef="#br0" timeOffset="529415.5283">28424 16254 0,'0'0'0,"0"0"15,0 0-15,-20-7 0,20 7 0,-24-4 16,6 5-16,-3 3 0,-3 2 16,-3 4-16,-1 2 15,-7 6-15,5 2 0,3 0 16,5 1-16,1 3 0,6-1 0,6-1 16,6-2-16,8-3 0,6-3 15,2-1-15,3-2 16,-1-2-16,3-4 0,1-5 0,-1-2 15,1-7-15,-1-3 0,-3-2 16,-1-2-16,-1-1 0,-2-1 16,-3 2-16,0 1 15,-1 2-15,-2 2 0,-1 6 16,-1 4-16,-1 3 0,-1 1 0,-1 3 16,0 2-16,1 4 0,0 4 0,2 3 15,-1 2-15,2-2 0,2 1 16,3-3-16,2-1 15,1 1-15,-2-3 0,-3-5 16</inkml:trace>
  <inkml:trace contextRef="#ctx0" brushRef="#br0" timeOffset="529848.9118">28671 16284 0,'0'0'0,"0"0"0,0 0 16,-13 25-16,13-25 0,-17 33 16,8-16-16,0 3 15,0 4-15,2 3 0,2-2 16,5-5-16,6-3 0,0-2 0,3-2 16,7-4-16,3-4 15,4-5-15,0-3 0,-1-2 0,-1-4 16,2-6-16,-1-2 0,1-4 15,2-1-15,-4-2 0,-3 1 0,1-3 16,-4 2-16,-3 5 0,-2 4 16,-3 6-16,-2 5 15,-2 7-15,-2 4 0,-2 8 0,-2 8 16,-2 4-16,-4 3 0,-4 11 16,-4 9-16,-2 8 0,2-4 15,-5 14-15,-1 1 0,2-13 16,2-9-16,-5 1 0,-3-6 15,6-10-15,5-7 0,-3-8 0,0-5 16,-1-6-16,-1-4 0,-3-10 16,-3-6-16,1-5 0,3-4 15,2-16-15,1-11 0,4 6 16,2 4-16,1 5 0,5 10 16,1 7-16</inkml:trace>
  <inkml:trace contextRef="#ctx0" brushRef="#br0" timeOffset="530150.4311">29527 16356 0,'0'0'0,"0"0"15,0 0-15,-24-8 0,24 8 0,-32-5 16,9 3-16,-1 3 0,-2 1 15,0 2-15,-2 3 0,-2 2 0,5 0 16,7 4-16,6 3 16,9 4-16,7 5 0,4 0 15,3 1-15,2 3 0,0-1 0,-1-2 16,-1-1-16,-5-3 0,-1-3 16,-9-4-16,-4-3 0,-10-2 15,-6-4-15,-10-2 0,-8-2 16,-2-3-16,-3-2 0,3 0 15,10 1-15,7 0 0</inkml:trace>
  <inkml:trace contextRef="#ctx0" brushRef="#br0" timeOffset="546333.2245">11690 9298 0,'0'0'0,"0"0"16,0 0-16,0 0 0,-4 30 0,0-8 16,-3 6-16,-1 4 15,-2 2-15,-7 16 0,-6 5 16,1-2-16,1 0 0,-6 7 15,-5 7-15,6-11 0,3-9 0,2-2 16,5-10-16,5-11 0,3-10 16,2-4-16,1-2 15,2-2-15</inkml:trace>
  <inkml:trace contextRef="#ctx0" brushRef="#br0" timeOffset="546665.8856">11643 9664 0,'0'0'0,"0"0"0,21-6 0,-4 4 16,1 1-16,7 1 0,4 0 15,10-1-15,-2-2 0,12 0 16,2-1-16,-7-1 0,-6-1 16,6-2-16,-1-3 0,-8 0 0,-9 0 15,-8-3-15,-6-2 16,-10-2-16,-6 0 0,-9 0 15,-4 1-15,-4 5 0,-3 4 0,-11-1 16,-1 2-16,-1 5 0,-1 4 0,2 6 16,-1 5-1,4 2-15,2 1 0,4 13 16,7 6-16,9-5 0,5 3 0,11 5 16,7 2-16,2-6 0,2-4 15,12-4-15,12-4 0,2-6 16,1-3-16,5-9 0,4-5 15,-12 0-15,-10 0 0,-8 1 0</inkml:trace>
  <inkml:trace contextRef="#ctx0" brushRef="#br0" timeOffset="546882.5244">12576 9306 0,'0'0'16,"0"0"-16,0 0 0,-16 27 0,16-27 15,-16 41-15,7-11 16,1 3-16,1 4 0,-2 14 0,1 2 16,-1 5-16,1-5 0,-3 1 15,-2-5-15,2-10 0,1-6 16,-3-7-16,-4-5 0,0-6 16,-1-4-16,-4-7 0,-2-5 15,5 0-15,4-1 0,4 2 0</inkml:trace>
  <inkml:trace contextRef="#ctx0" brushRef="#br0" timeOffset="547000.6424">12355 9562 0,'0'0'0,"10"-3"16,7 0-16,0-2 0,3 3 0,9-3 16,3 1-16,-1 2 15,-2 2-15,1 0 0,-6 0 16,-4 0-16</inkml:trace>
  <inkml:trace contextRef="#ctx0" brushRef="#br0" timeOffset="547182.7736">12657 9557 0,'0'0'0,"0"0"16,30 0-16,-9 0 0,2 0 0,14 1 15,4 0-15,4 1 0,1-1 16,11 1-16,1-3 15,-1-1-15,-9 0 0,-10-4 0,-11-4 16,-5 3-16,-4 2 0,-5 0 16</inkml:trace>
  <inkml:trace contextRef="#ctx0" brushRef="#br0" timeOffset="547382.2593">12943 9385 0,'0'0'0,"0"0"15,0 0-15,-9 34 0,6-16 0,-2 6 16,0 5-16,-3 11 0,0 1 0,2 9 16,1-2-16,5-6 15,5-6-15,5 4 0,4-5 16,5-4-16,4-5 0,7-4 16,4-1-16,2-4 0,3-2 15,-1-1-15,2-1 0,-9-4 16,-7-2-16,-5-1 0</inkml:trace>
  <inkml:trace contextRef="#ctx0" brushRef="#br0" timeOffset="548016.2061">11491 10649 0,'0'0'0,"-10"-7"16,-7-2-16,1-1 0,-1-2 0,-10-7 15,-13-12-15,3 3 0,1 3 16,-6-19-16,2-7 16,5 5-16,6 4 0,1-15 0,7-6 15,8 4-15,6 3 0,13-14 16,10-3-16,4 8 0,3 3 16,35-34-16,10 1 0,2 16 15,1 10-15,19 2 0,11 2 16,-4 8-16,-2 5 0,24 1 15,16-1-15,-10 9 0,-7 7 16,18 8-16,12 5 0,-14 9 0,-11 4 16,16 11-16,10 5 0,-21 8 15,-15 5-15,12 11 0,6 10 16,-18 0-16,-13 2 0,-1 16 16,2 13-16,-23-1 0,-14-2 0,-10 12 15,-7 9-15,-16-8 0,-11-6 16,-22 16-16,-16 13 15,-5-16-15,-4-11 0,-21 5 0,-16 3 16,-4-15-16,-4-13 0,-10 2 16,-7-1-16,6-13 0,6-7 15,-12-5-15,-7 0 0,9-10 16,6-6-16,-12-5 0,-9-4 16,15-4-16,10 0 0,1-6 15,0-3-15,24 1 0,17 2 0,11 0 16</inkml:trace>
  <inkml:trace contextRef="#ctx0" brushRef="#br0" timeOffset="548316.3245">14567 10824 0,'0'0'0,"0"0"0,21-5 15,-9 3-15,3 0 0,5-1 16,4 1-16,11-1 0,1 0 16,8-1-16,7 1 0,14 1 15,1 1-15,17 1 0,3 2 16,-4-1-16,-2 0 0,13 2 15,11 4-15,-17-4 0,-11-2 0,15 8 16,-21 0-16,-21-2 0,-15-4 16,-11 0-16,-8-1 0,-4-1 15</inkml:trace>
  <inkml:trace contextRef="#ctx0" brushRef="#br0" timeOffset="550915.957">8666 10967 0,'0'0'0,"31"-1"15,7 1-15,4 1 0,4 0 16,22 0-16,23 2 0,24-1 16,7-4-16,20 0 0,1-1 15,55 1-15,-22 4 0,-11 2 0,-6 2 16,-23-3-16,-16-1 0,-22 1 16,-14-2-16,-27-2 0,-18-5 15,-21 1-15,-14-2 0,-17-9 16,-13-8-16,9 8 0,4 5 15,6 3-15</inkml:trace>
  <inkml:trace contextRef="#ctx0" brushRef="#br0" timeOffset="551333.0035">11827 10176 0,'0'0'0,"0"0"0,0 0 15,-3-18-15,3 18 0,-14-15 16,-4 1-16,-4-1 0,-5-3 0,-18-7 15,-9 1-15,-2 1 0,-1 2 16,-26-4-16,-23-2 0,4 3 16,1 4-16,-26 2 0,-20 3 15,-32 6-15,31 9 0,26 12 16,16 8-16,25-4 0,16-2 0,16 2 16,12 1-16,13 1 15,11 1-15,8-3 0,6-1 16,2-2-16,1-1 0,7-1 0,6-1 15,1-3-15,0-1 0,-7-4 16,3 2-16,-4-3 0,-2-1 16,-2-4-16,-2-2 0,-1-3 15,-2-5-15,-1 6 0,0 2 16,0 0-16</inkml:trace>
  <inkml:trace contextRef="#ctx0" brushRef="#br0" timeOffset="551601.0085">10239 9800 0,'0'0'0,"0"0"0,0 0 0,0 0 16,0 0-16,0 0 0,-14 20 15,14-20-15,-17 23 0,3-6 16,-2 2-16,-1 1 0,1 2 16,-1-1-16,0 1 0,-5 3 15,1-4-15,4-3 0,4-3 16,2-1-16,1-3 0,7-2 15,5-4-15,4 0 0,5 0 0,11-3 16,9-1-16,4 1 0,2 0 16,15 0-16,4 3 0,-4-4 15,-4 0-15,9 2 0,-3 2 16,-10 0-16,-7-2 0,-3-1 16,-8 1-16,-8-1 0</inkml:trace>
  <inkml:trace contextRef="#ctx0" brushRef="#br0" timeOffset="578133.325">2930 11027 0,'0'0'0,"16"0"15,4 1-15,5-1 0,2-1 0,15 2 16,16 1-16,13 0 0,3-1 16,4-1-16,4 1 0,13 1 15,0 1-15,14 0 0,3 0 16,27-1-16,-10 0 0,-1 0 15,-1 2-15,-4-3 0,-1 0 16,1 0-16,5 3 0,-5-2 0,-1-2 16,2 2-16,4 0 15,-1 4-15,-2 3 0,10-6 0,7-4 16,-8 1-16,-5 0 0,3-1 16,1 0-16,3-3 0,2 0 15,2 2-15,2 2 0,-9-2 16,-5-4-16,8 1 0,6-3 15,-5 6-15,-4 3 0,3-5 16,1-4-16,0 1 0,2 2 0,0 0 16,0 3-16,-5-2 0,-4 0 15,4 0-15,3 0 16,1 0-16,1-2 0,-1 2 0,2 1 16,-4 1-16,-3 0 0,7 1 15,6-2-15,-6 0 0,-4 1 16,3-1-16,2 2 0,-2 0 15,-2 0-15,7 2 0,3 4 16,-3-4-16,-3-2 0,4-1 16,4 1-16,-4-1 0,-4 1 0,6 0 15,7 0-15,2 2 0,2 2 16,3-2-16,2-2 0,-3 0 16,0-1-16,6 2 0,6 2 15,-2-1-15,-1 0 0,10-1 16,8-2-16,-4 2 0,-4 2 15,3-1-15,1 2 0,-2 4 0,-2 4 16,6-3-16,6-4 16,-4 5-16,-1 1 0,-1 0 15,-2-1-15,-13 4 0,-6 3 0,-5-2 16,-1 2-16,-18-4 0,-11-1 16,-12 6-16,-7 3 0,-16-7 15,-13-6-15,-24-2 0,-19-1 16,-11-2-16</inkml:trace>
  <inkml:trace contextRef="#ctx0" brushRef="#br0" timeOffset="638468.0388">15957 9506 0,'0'0'0,"0"0"15,0 0-15,0 0 0,9 22 16,-9-22-16,-2 31 0,-2-11 15,0 2-15,-3 4 0,-2 2 16,2 0-16,-1-1 0,-2 4 16,1-2-16,2-5 0,0-3 0,1-5 15,3-3-15,0-3 0,1-3 16,1-4-16,1-3 0,-2-7 16,4 0-16,1-5 0,2-4 15,3-3-15,1-2 0,2-3 16,3-2-16,5-3 0,1 2 0,4 2 15,5 1-15,-1 1 16,2 1-16,5 0 0,1 3 16,-3 6-16,-2 3 0,-2 2 15,0 2-15,-5 4 0,-3 2 0,-4 0 16,-4 0-16,-3 0 0</inkml:trace>
  <inkml:trace contextRef="#ctx0" brushRef="#br0" timeOffset="638835.2318">16211 9739 0,'0'0'0,"0"0"16,0 0-16,30 3 0,-30-3 0,38 4 16,-13-3-16,2 0 0,-1-1 15,13-1-15,2 0 0,-3-3 16,-1-2-16,4-2 0,-1-4 15,-5 0-15,-4-1 0,-5 1 16,-5 2-16,-7 0 0,-4-1 0,-8-3 16,-4-3-16,-6 3 15,-3 3-15,-8 2 0,-5 2 0,-2 5 16,-2 2-16,-5 7 16,-4 4-16,1 3 0,2 4 0,-5 8 15,2 5-15,7-1 0,6 0 16,11 3-16,11 0 0,5-7 15,6-2-15,12-6 0,9-4 16,-1-6-16,3-3 0,17-4 16,8-4-16,-3-1 0,-2 0 0,-14-1 15,-9 3-15,-7 0 0</inkml:trace>
  <inkml:trace contextRef="#ctx0" brushRef="#br0" timeOffset="639351.4774">17143 9568 0,'0'0'0,"0"0"0,0 0 16,0 0-16,-15 24 0,15-24 15,-19 36-15,6-14 0,-1 1 0,-2 3 16,1 1-16,-4 4 0,1-4 16,3-4-16,0-4 15,4-3-15,3-2 0,0-3 0,4-4 16,1-6-16,2-4 0,5-7 15,2-5-15,4-3 0,3-1 0,5-5 16,4-6-16,6-3 16,-1 3-16,2 4 0,2 3 15,3 4-15,-2 4 0,-4 8 16,-2 5-16,-5 5 0,-3 2 0,-1 8 16,-3 8-16,-3 0 0,-3 1 15,-5 3-15,-3-1 0,-1-1 16,0 0-16,-1-4 0,-1-1 15,0-3-15,1-1 0,0-4 16,0-3-16,1-3 0,0 0 16,1-4-16,-1-5 0,2-1 0,1-4 15,7-4-15,6-4 0,2-1 16,1 0-16,9-6 0,2-1 16,-1 6-16,1 4 0,1 1 15,0 4-15,0 3 0,-2 3 16,3 3-16,-2 3 0,-4 2 15,-5 4-15,-4 5 0,-3 6 16,-6-4-16,-3 2 0,-5 5 16,-4 4-16,-3 1 0,-3-2 0,-2 4 15,1-3-15,3-1 0,3 0 16,2-6-16,1-3 0,-1-4 16</inkml:trace>
  <inkml:trace contextRef="#ctx0" brushRef="#br0" timeOffset="639785.135">18454 9649 0,'0'0'0,"0"0"0,0 0 16,0 0-16,0 0 0,0 0 0,-11-21 16,11 21-16,-25-6 0,25 6 15,-41 4-15,16 0 0,-3 2 16,-13 8-16,-4 7 0,3-1 15,2 2-15,-3 6 0,5 1 16,6-2-16,5-4 0,5 1 16,8-4-16,7-3 0,7-3 0,10-4 15,8-4-15,2-3 16,3-2-16,3-5 0,4-3 16,7-7-16,-1-4 0,-1-4 0,1-3 15,-3-1-15,-3-1 0,1-1 16,-3 2-16,-7 4 0,-5 4 15,-4 2-15,-3 4 0,-3 5 16,-2 2-16,-4 5 0,-3-1 16,-1 6-16,-2 0 0,-1 9 15,0 7-15,-1 0 0,0 1 0,3 3 16,1 0-16,4 0 0,3-1 16,3-4-16,5 1 0,1-5 15,2-4-15,5-4 0,6-2 16,-1-3-16,0-3 0,-4 0 15,-5 0-15,-1 0 0</inkml:trace>
  <inkml:trace contextRef="#ctx0" brushRef="#br0" timeOffset="639951.0598">18826 9720 0,'0'0'0,"0"0"15,0 0-15,0 0 0,-11 26 0,11-26 16,-15 30-16,5-10 0,-1-1 15,0 2-15,0 0 0,1-1 16,2-2-16,-1 0 0,3-3 16,2-6-16,2-3 0,-1 0 0,2-3 15,0 1-15</inkml:trace>
  <inkml:trace contextRef="#ctx0" brushRef="#br0" timeOffset="640085.1806">18754 9364 0,'0'0'16,"0"0"-16,0 0 0,0 0 0,0 0 16,24 8-16,-24-8 15,21 14-15,-21-14 0,21 17 0,-12-11 16,-1 0-16</inkml:trace>
  <inkml:trace contextRef="#ctx0" brushRef="#br0" timeOffset="640384.5729">18998 9767 0,'0'0'16,"-3"5"-16,-1 4 0,-2 3 0,0 2 15,-5 6-15,-2 3 0,0-3 16,1-2-16,2-3 0,2-1 16,1-4-16,3-2 0,1-4 15,3-4-15,1-3 0,4-3 16,3-6-16,2-4 0,2-1 15,2-2-15,6-3 0,5-3 16,5-4-16,-1 4 0,0 3 16,3 4-16,-3 4 0,-3 3 0,2 5 15,-5 7-15,-3 5 0,-3 5 16,-8 8-16,-3 6 16,-4-1-16,-3 4 0,-8 14 0,-5 8 15,3-11-15,2-9 0,2-6 16</inkml:trace>
  <inkml:trace contextRef="#ctx0" brushRef="#br0" timeOffset="652251.5327">19710 9683 0,'0'0'0,"0"0"16,0 0-16,0 0 0,0 0 16,0 0-16,0 0 0,0 0 15,0 0-15,-5 21 0,5-21 16,-10 25-16,10-25 0,-14 29 15,5-8-15,0-2 0,1 1 0,-1-1 16,0 0-16,-1 3 0,1 0 16,2-4-16,0-1 15,0-2-15,2-1 0,2-4 0,0-3 16,2-4-16,1-3 0,0-2 16,1-5-16,0-3 0,2-1 15,-1-1-15,0 2 0,-1 1 16</inkml:trace>
  <inkml:trace contextRef="#ctx0" brushRef="#br0" timeOffset="652369.5647">19747 9525 0,'0'0'16,"0"0"-16,0 0 0,0 0 0,0 0 15,0 0-15,21-6 16,-21 6-16,0 0 0,32 6 0,-16-1 16,-3 2-16,0 2 0,-2-2 15,-1 0-15,-1-2 0</inkml:trace>
  <inkml:trace contextRef="#ctx0" brushRef="#br0" timeOffset="652734.8141">20071 9808 0,'0'0'0,"0"0"16,0 0-16,0 0 0,-13 23 0,13-23 16,-23 24-16,10-11 0,0 1 0,-2 1 15,1 2 1,1-2-16,1 0 0,-2-1 0,3-3 15,1-2-15,3-4 0,2-3 16,5-2-16,0-5 0,4-2 0,3-2 16,4-2-16,4 0 0,2 0 15,4-4-15,2-2 16,-1 2-16,0 1 0,7 2 0,1 5 16,-5 0-16,-4 1 0,-3 4 15,-3 3-15,-3 1 0,-2 3 16,-3 6-16,-3 3 0,-1 2 15,-3 1-15,-3 4 0,-1 1 16,-2 0-16,1-4 0,3 1 16,1-1-16,3-2 0,1-3 0,4-2 15,2-3-15,3-3 0,2-4 16,-3 0-16,-2 0 16,-1 0-16</inkml:trace>
  <inkml:trace contextRef="#ctx0" brushRef="#br0" timeOffset="653168.8181">20670 9846 0,'0'0'15,"0"0"-15,0 0 0,0 0 16,0 0-16,-7-20 0,7 20 16,-14-8-16,3 5 0,-4 1 0,-5 1 15,-1 1-15,-1 0 0,-9 6 16,-1 3-16,0 3 0,0 2 16,4-1-16,4 0 0,2 4 15,6-1-15,8-1 0,8-1 16,5 0-16,5-1 0,6-3 15,4-6-15,1-3 0,1-2 16,2-3-16,2-5 0,-1 2 16,-2-2-16,0-2 0,-1-1 15,-3 0-15,-4 1 0,-4 3 0,-2 1 16,-2 1-16,-3 1 0,-4 5 16,-6 1-16,-1 4 0,-3 4 15,-2 5-15,-4 4 0,-5 10 16,-1 3-16,-1 5 0,-1 5 15,2-4-15,2 0 0,-1 7 16,3 0-16,3-6 0,2-3 0,-1 2 16,3-2-16,-2-9 15,-2-3-15,-2-3 0,1-2 16,2-6-16,2-1 0,-1-5 0,-2-3 16,-4-2-16,-1-2 0,-1-7 15,-1-4-15,6 2 0,1 0 16,0-1-16,2-3 0,4 4 15,2 1-15,2 2 0,0 0 16,1 2-16</inkml:trace>
  <inkml:trace contextRef="#ctx0" brushRef="#br0" timeOffset="653290.1923">20915 10651 0,'0'0'0,"0"0"0,0 0 15,0 0-15,0 0 0,0 0 16,0 0-16,0 0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2:58:42.308"/>
    </inkml:context>
    <inkml:brush xml:id="br0">
      <inkml:brushProperty name="width" value="0.05292" units="cm"/>
      <inkml:brushProperty name="height" value="0.05292" units="cm"/>
      <inkml:brushProperty name="color" value="#FF0000"/>
    </inkml:brush>
  </inkml:definitions>
  <inkml:trace contextRef="#ctx0" brushRef="#br0">9128 3171 0,'0'0'0,"0"0"0,0 0 0,31-5 16,-18 4-16,8-1 0,3 1 16,7-3-16,1-2 15,11 2-15,11 3 0,1 1 0,-1 1 16,15 0-16,13 0 0,0-1 16,2-1-16,12-2 0,-1-1 15,9-1-15,-3-1 0,51 6 16,-3 7-16,-14-7 0,-8-7 0,5 3 15,5 1-15,-3-4 0,-3-2 16,7 2-16,5 1 0,1 1 16,1 0-16,4 0 15,3-2-15,-8-2 0,-4 1 0,8 4 16,6 2-16,-2-2 0,-2 0 16,2 1-16,4 1 0,-4-2 15,-3-1-15,2 7 0,2 2 16,-10-4-16,-6-4 0,3 1 15,4 0-15,-7 4 0,-2 4 0,-4-2 16,-1 1-16,-12-2 0,-8 1 16,-5-1-16,-2 0 0,-12 2 15,-5-1-15,-8-3 0,-5-2 16,-12 1-16,-9 0 0,-13 5 16,-8 5-16,-18 7 0,-12 5 15,1-6-15,-1-4 0,-1-5 0</inkml:trace>
  <inkml:trace contextRef="#ctx0" brushRef="#br0" timeOffset="4149.4456">6627 2938 0,'0'0'0,"0"0"0,0 0 16,-6-24-16,3 17 0,-4-2 0,-1-1 16,-2 1-16,-4 1 0,-2-3 15,-2 2-15,-4 3 0,-2 1 0,-1 6 16,-3 4-16,-1 2 15,0 0-15,-8 7 0,2 4 16,5 2-16,5-1 0,6 6 16,1 3-16,7-2 0,0-1 0,9 4 15,8-2-15,5-5 0,5-4 16,9-8-16,4-6 0,1-5 16,1-2-16,0-6 0,1-4 15,-4-3-15,0 0 0,-2-4 16,1-2-16,-7 0 0,-2 1 15,-2-1-15,-2-1 0,-3 5 16,-5 4-16,-2 2 0,-2 2 16,-2 6-16,-2 4 0,-3 7 15,-3 5-15,-3 2 0,0 4 0,2 4 16,0 5-16,5-1 0,1 2 16,3 8-16,3-1 15,3-4-15,4-4 0,6-4 0,4-4 16,3-5-16,3-6 0,-5-1 15,-4-1-15,-5-3 0</inkml:trace>
  <inkml:trace contextRef="#ctx0" brushRef="#br0" timeOffset="4399.8697">7063 2695 0,'0'0'0,"0"0"0,0 0 0,-15 13 16,15-13-16,-14 24 0,6-7 15,1 6-15,2 4 0,-1 14 16,2 6-16,2-2 0,2 0 0,2 9 16,2-1-16,1-10 0,-1-6 15,2 2-15,-4-5 0,0-9 16,-1-6-16,-5-1 0,-4-5 16,-3-2-16,-2-3 0,-7-4 15,-5-2-15,-3-1 0,0-1 16,-2-4-16,-5-3 0,8 0 15,5 1-15,5 3 0</inkml:trace>
  <inkml:trace contextRef="#ctx0" brushRef="#br0" timeOffset="4537.3535">6869 2980 0,'0'0'0,"11"-3"0,3-1 15,2 2-15,2 0 0,9-1 16,5 1-16,1 2 0,3 2 0,8 1 15,0-1-15,-9 0 16,-5 0-16,-8-1 0</inkml:trace>
  <inkml:trace contextRef="#ctx0" brushRef="#br0" timeOffset="4699.7471">7349 2924 0,'0'0'0,"0"0"15,20-3-15,-7 3 0,1 0 0,5 0 16,3 0-16,6-1 16,-2 0-16,2 0 0,-3-1 0,0 2 15,0 0-15,-5 0 0,-2 0 16,-4 0-16</inkml:trace>
  <inkml:trace contextRef="#ctx0" brushRef="#br0" timeOffset="4916.5687">7556 2789 0,'0'0'0,"0"0"15,0 0-15,-14 17 0,14-17 0,-11 26 16,4-2-16,2-1 0,1 0 16,1 10-16,4 1 0,3-4 15,1-4-15,6 5 0,3-2 16,2-7-16,0-5 0,4-3 15,3-2-15,1-3 0,-2-3 16,-5-1-16,-2-1 0,-3-1 0</inkml:trace>
  <inkml:trace contextRef="#ctx0" brushRef="#br0" timeOffset="5252.5411">7817 3125 0,'0'0'0,"0"0"0,0 0 15,26-1-15,-26 1 0,30-1 16,-14-1-16,3 0 0,1-1 0,1-1 16,1-1-16,5-3 15,-1 0-15,-1-2 0,-1-1 16,-4 0-16,-3 0 0,-5-2 0,-2-1 16,-7-1-16,-2 1 0,-5 0 15,-5 1-15,-3 1 0,-4 1 16,-4 4-16,-3 2 0,-4 3 15,1 5-15,0 4 0,-1 5 16,4 3-16,2 1 0,4 7 16,2 6-16,5-2 0,4-3 0,5 8 15,5-1-15,4-3 0,2-1 16,7-6-16,6-2 0,4-4 16,2-2-16,5-6 15,3-6-15,0-2 0,-1-1 0,-7 1 16,-7 0-16,-4 0 0</inkml:trace>
  <inkml:trace contextRef="#ctx0" brushRef="#br0" timeOffset="5549.8274">8397 2909 0,'0'0'0,"0"0"16,0 0-16,0 0 0,4 23 0,-4-23 15,-1 33-15,-2-11 0,0 2 16,-2 3-16,-2 2 0,0-2 15,1-1-15,-2 2 0,0-5 16,2-2-16,0-6 0,1-2 16,-1-5-16,1-2 0,1-2 0,-1-10 15,0-5-15,3-4 0,1-2 16,6-4-16,3-2 0,3-1 16,1 3-16,5-2 0,0 2 15,0 3-15,1 3 0,3 4 16,3 4-16,0 1 0,2 1 0,-1 6 15,5 4-15,-3 6 16,-1 1-16,-6-1 0,-4-3 0,-3-1 16</inkml:trace>
  <inkml:trace contextRef="#ctx0" brushRef="#br0" timeOffset="6466.6377">6755 3638 0,'0'0'0,"-10"-1"0,-3 0 0,-5 0 16,0 0-16,-9-3 0,-9 0 15,-1 1-15,-4-3 0,-13 1 16,-6-3-16,1 2 0,2 0 16,-18 0-16,-6 2 0,-7-2 0,7 0 15,-20-1-15,-1 0 16,4 0-16,6 0 0,-49-4 0,8-1 16,16 6-16,12 5 0,-11-11 15,-4-8-15,12 1 0,8 2 16,-5 0-16,-2 2 0,8-2 15,4-1-15,-10-2 0,-7-5 16,10 2-16,6-1 0,-1-5 16,-1-3-16,12 4 0,5 3 0,-2-9 15,-2-6-15,12 5 0,7 4 16,-1-12-16,-1-6 0,15 8 16,11 6-16,3-6 0,0-4 15,5 0-15,4 0 0,13 5 16,8 3-16,8-1 0,2-1 15,11-2-15,7-2 0,6 7 16,7 6-16,10-7 0,8-5 16,1 1-16,2-1 0,19 0 15,14-3-15,0 5 0,1 2 0,19-1 16,17-2-16,-10 3 0,-5 2 16,28 0-16,16 1 15,-4 2-15,-6 4 0,16 4 0,9 2 16,-8 5-16,-7 5 0,22-1 15,16-1-15,-15 9 0,-7 5 0,16 5 16,14 1-16,-15 3 16,-12 1-16,15 9 0,7 4 15,-13 5-15,-11 1 0,5 5 0,3 4 16,-22 2-16,-17 3 0,2 8 16,1 6-16,-17-8 0,-10-7 15,-4 6-15,-1 3 0,-17 2 16,-14 2-16,-8 2 0,-7 2 15,-10-7-15,-6-2 0,-10 4 16,-6 3-16,-8-5 0,-6-4 0,-7 3 16,-6 3-16,-5-2 15,-3-2-15,-11-2 0,-6-3 0,-6-2 16,-6-2-16,-8 4 0,-4 1 16,-1-13-16,2-8 0,-10 12 15,-6 7-15,-2-3 0,4-4 16,-12-8-16,-7-6 0,4-3 15,4-2-15,-15 0 0,-9 0 16,-4-8-16,-5-4 0,-28-1 16,-20 0-16,2 3 0,1 1 0,-29 4 31,-25 3-31,65-5 0,41-2 0,31-4 0</inkml:trace>
  <inkml:trace contextRef="#ctx0" brushRef="#br0" timeOffset="7369.7733">9612 2590 0,'0'0'0,"0"0"15,-21 24-15,11-12 0,-1-2 0,-10 12 16,-3 5-16,-1 2 16,3 1-16,-13 15 0,-3 7 15,4-6-15,4-3 0,-4 3 0,-4 3 16,8-10-16,4-7 0,4-12 16,2-9-16,6-2 0,3-3 15,2-1-15</inkml:trace>
  <inkml:trace contextRef="#ctx0" brushRef="#br0" timeOffset="7532.7137">9756 2669 0,'0'0'0,"0"0"0,25 1 16,-8 2-16,-1 2 0,11 8 0,4 6 16,-1 1-16,-2-1 0,5 7 15,-1 1-15,-3-1 0,-3-2 0,-1 2 16,-4-4-16,-6-4 15,-7-4-15,-1-2 0,-1-3 16,-2-3-16</inkml:trace>
  <inkml:trace contextRef="#ctx0" brushRef="#br0" timeOffset="7699.5826">9314 2976 0,'0'0'0,"0"0"0,0 0 15,26-12-15,-26 12 0,32-9 16,-8 4-16,3 0 0,-1-1 0,12 1 16,0 1-16,-5-1 0,-5 3 15,-5-2-15</inkml:trace>
  <inkml:trace contextRef="#ctx0" brushRef="#br0" timeOffset="7966.6928">9397 3127 0,'0'0'16,"0"0"-16,0 0 0,-4 21 0,4-11 16,1 2-16,2 3 15,3-3-15,2 1 0,5-3 0,6-3 16,5 0-16,1-3 0,3-4 16,0-3-16,-3-1 0,-4-3 15,-2-2-15,-3-1 0,-8 1 16,-6 1-16,-8 2 0,-5 1 15,-3 2-15,-3 0 0,-4 2 16,-5 1-16,-4 3 0,3-1 16,1 3-16,2 1 0,6-1 0,4-1 15,7-1-15,7-3 16,7-2-16,5-5 0,-2 3 0,-2 0 16,-2 0-16</inkml:trace>
  <inkml:trace contextRef="#ctx0" brushRef="#br0" timeOffset="8367.733">9940 3040 0,'0'0'0,"0"0"0,0 0 15,0 0-15,18 19 0,-18-19 0,20 19 16,-9-8-16,0 0 0,0 1 16,0 0-16,0-2 0,-1 0 15,-1-2-15,-2-1 0,-1-1 16,0 0-16,-5 1 0,-3 0 15,-3-1-15,0-2 0,-6 1 16,-5 0-16,-1 0 0,-2-2 16,-7 0-16,-2-2 0,3-2 0,2-2 15,3-5-15,2-4 16,5-1-16,3-3 0,4-3 0,6-2 16,3 4-16,0 1 0,2 2 15,2 3-15,-1 4 0,-1 3 16,2 4-16,0 4 0,-1 3 15,-2 1-15,0 12 0,-2 5 16,-1 5-16,-1 6 0,-1 11 16,-1 2-16,-1 2 0,1 1 0,0 7 15,0-2-15,2-2 0,1-10 16,1-8-16,1-8 0,2-8 16,0-6-16,7-10 0,6-6 15,-6 0-15,-3 1 0,-1-1 16</inkml:trace>
  <inkml:trace contextRef="#ctx0" brushRef="#br0" timeOffset="8749.933">10905 2589 0,'0'0'16,"0"0"-16,0 0 0,-19 16 15,19-16-15,-28 22 0,7-5 16,1 2-16,2 0 0,-1 7 16,4-1-16,7-4 0,3-2 0,10-5 15,7-5-15,2-2 0,3-3 16,5-1-16,4-4 16,5-2-16,-2 0 0,-4 0 0,-2-1 15,-4 2-15,-3 1 0,-3 0 16,-3 1-16,-4 2 0,-1 2 15,-5 3-15,-4 4 0,-1 1 0,-3 4 16,-9 6-16,-5 7 16,-5 10-16,-1 0 0,-5 9 0,-3 4 15,-4 4-15,4-4 0,-6 0 16,2-6-16,5-8 0,3-7 16,-1-3-16,2-7 15,8-8-15,2-3 0,4-3 0,5-2 16,3-1-16</inkml:trace>
  <inkml:trace contextRef="#ctx0" brushRef="#br0" timeOffset="8916.4285">10575 2993 0,'0'0'0,"0"0"16,25-1-16,-7 2 0,0 1 15,6 1-15,2 0 0,7 2 16,0 0-16,0 1 0,2 4 15,0 1-15,-5 1 0,-6-2 16,-4-2-16,-4-2 0</inkml:trace>
  <inkml:trace contextRef="#ctx0" brushRef="#br0" timeOffset="9099.1981">10826 3295 0,'0'0'0,"0"0"15,0 0-15,0 0 0,5 34 0,-5-34 16,2 28-16,-1-15 0,0 2 16,-1-2-16,1 1 15,-1-2-15,0-2 0,0-2 0,-1-4 16,0 0-16,0 0 0,0-2 16</inkml:trace>
  <inkml:trace contextRef="#ctx0" brushRef="#br0" timeOffset="9366.6502">10893 3252 0,'0'0'0,"0"0"16,0 0-16,33-8 0,-18 6 0,5-2 16,4 1-16,7 1 0,-3 1 15,0 2-15,-2 0 16,-2 2-16,-3-1 0,-2 5 0,-4 1 16,-9 1-16,-2 1 0,-8 4 15,-6 0-15,-4 1 0,-5 0 16,-7 3-16,-4 0 0,1 1 15,1 0-15,1 0 0,3-2 16,4-4-16,4-3 0,4-1 16,5-1-16,7-4 0,4-2 0,13-5 15,9-5-15,6 0 0,6 1 16,7-2-16,8 0 16,6-6-16,-2-1 0,-7 0 0,-12 5 15,-9 2-15</inkml:trace>
  <inkml:trace contextRef="#ctx0" brushRef="#br0" timeOffset="9486.3663">12171 3238 0,'0'0'0,"0"0"16,0 0-16,0 0 0,0 0 0,-13 21 15,13-21-15,0 0 0</inkml:trace>
  <inkml:trace contextRef="#ctx0" brushRef="#br0" timeOffset="26083.8653">3433 5223 0,'0'0'0,"0"0"0,0 0 16,29 0-16,-29 0 0,34-3 0,-12 2 15,4-1-15,3 0 0,14 0 16,1-2-16,-2 1 0,1 0 16,9-1-16,1 2 0,-8-3 0,-3-1 15,-2 1-15,-10 1 0,-4 1 16</inkml:trace>
  <inkml:trace contextRef="#ctx0" brushRef="#br0" timeOffset="26271.15">4226 5134 0,'0'0'0,"0"0"0,0 0 16,-11 24-16,0-4 0,0-2 16,0 0-16,-2 3 15,1 3-15,-1 3 0,0-1 0,2-6 16,4-4-16,3-3 0,-3-2 0,3-2 15</inkml:trace>
  <inkml:trace contextRef="#ctx0" brushRef="#br0" timeOffset="26406.6796">4302 4885 0,'0'0'0,"0"0"0,0 0 15,0 0-15,0 0 0,25 3 0,-25-3 16,20 6-16,-20-6 0,28 11 15,-13-3-15,-1-1 0,-2 0 16,1-2-16</inkml:trace>
  <inkml:trace contextRef="#ctx0" brushRef="#br0" timeOffset="26733.5648">4548 5065 0,'0'0'16,"0"0"-16,0 0 0,-13 23 15,13-23-15,-18 28 0,4-11 16,2 4-16,-1 3 0,-2 5 0,0-1 15,4-4-15,-1-2 0,3-4 16,3-3-16,0-6 16,3-4-16,3-5 0,3-5 0,5-4 15,0-2-15,5-6 0,5-3 16,-2-4-16,3-1 0,6-6 16,3-1-16,-2 3 0,0 3 15,-1 1-15,-4 8 0,-5 4 16,-2 3-16,-2 7 0,-2 6 15,-5 2-15,1 2 0,-5 6 0,1 2 16,-2 4-16,1 2 0,1 3 16,2-1-16,0 1 0,4-3 15,7-3-15,7-4 0,4-3 16,2-4-16,5-6 0,5-3 0,-7 1 16,-6 0-16,-5 0 15</inkml:trace>
  <inkml:trace contextRef="#ctx0" brushRef="#br0" timeOffset="27068.6474">5190 4968 0,'0'0'0,"0"0"0,0 0 16,-32 5-16,14-1 0,-6 5 15,-2 5-15,-7 7 0,-2 4 0,2 1 16,1 1-16,-1 4 0,5-1 16,9-5-16,9-4 15,8-6-15,8-2 0,6-8 16,8-2-16,3-7 0,3-3 15,4-4-15,2-5 0,3-4 16,-2-3-16,-3-2 0,-2-1 0,-6 1 16,-4 3-16,-5 4 0,-2 5 15,-4 4-15,0 2 0,-4 7 16,-3 5-16,-2 6 0,-2 5 16,-1 6-16,1 4 0,-3 6 15,-1 1-15,2 4 0,-2 1 16,1 2-16,0-3 0,-1-5 15,-1-2-15,0-5 0,-1-5 16,-3-2-16,-2-3 0,-4-1 0,-1-3 16,-5-2-16,-7-2 0,8-2 15,5-1-15,3-1 0</inkml:trace>
  <inkml:trace contextRef="#ctx0" brushRef="#br0" timeOffset="27583.6414">4745 5593 0,'0'0'16,"0"0"-16,0 0 0,0 0 16,0 0-16,-33 7 0,33-7 15,-45 7-15,16-4 0,-4-1 16,-3 0-16,-15-2 0,-3 0 0,-6-1 16,-4-1-16,-15-1 0,-3-1 15,-14-2-15,-2-3 16,-9-2-16,7 0 0,-7-4 15,8-1-15,-23-5 0,22 0 0,15-3 16,9-1-16,18-3 0,12-1 16,9-4-16,9 0 0,9-2 15,8 1-15,9-5 0,7 0 16,17 0-16,10 1 0,19-4 16,9 0-16,9 3 0,4 1 0,16 0 15,8-2-15,9 2 0,4 2 16,16 3-16,7 5 0,3 5 15,-1 6-15,12 7 0,6 5 16,-11 5-16,-7 4 0,-4 12 16,-2 8-16,-14 5 0,-11 3 15,-12 5-15,-10 4 0,-20-4 0,-8-3 16,-13 5-16,-9 5 0,-12 0 16,-6 1-16,-10 0 15,-8 1-15,-8-6 0,-5-2 0,-20-4 16,-10-4-16,-11-1 0,-1-1 15,-11-1-15,-6-2 0,-8-6 16,-8-4-16,-9-1 0,-9 0 16,1 2-16,-1 1 0,-2 2 15,-3 2-15,36-8 0,22-3 0,20-3 16</inkml:trace>
  <inkml:trace contextRef="#ctx0" brushRef="#br0" timeOffset="34684.1295">13255 4239 0,'0'0'0,"20"6"16,0 1-16,2 0 0,2-2 0,18 2 15,10-1-15,14 2 0,1-2 16,20 1-16,6-1 0,15 3 16,0-2-16,53 4 0,-8-3 15,-3-4-15,-4-3 0,0 0 0,-2 2 16,1-2-16,-1-1 16,2-3-16,-1-1 0,-2-1 15,-2-1-15,0-5 0,0-2 16,-7-6-16,-4-1 0,-4-1 0,-2-1 15,-11-1-15,-7-1 0,-3-11 16,-2-8-16,-7 2 0,-5 1 16,-7 2-16,-4 5 0,-6-2 15,-4 2-15,-10-6 0,-7-3 16,-8 1-16,-5 0 0,-12-2 16,-6-1-16,-9-4 0,-6-2 0,-8-6 15,-7-5-15,-14 2 0,-9 2 16,-20 1-16,-14 4 0,-3 2 15,-3 3-15,-17 4 0,-13 3 16,-9 0-16,-6-1 0,-11 8 16,-8 3-16,3 7 0,0 4 15,-11 4-15,-8 1 0,-1 2 16,1 0-16,-8 13 16,-5 10-16,6 1 0,6 2 0,-4 0 0,-2 2 15,5 5-15,2 5 0,4 11 16,1 5-16,12-4 0,9-5 15,4 4-15,2 2 0,13 0 16,11-3-16,12 6 0,9 2 16,12-5-16,9-4 0,8-3 15,8-2-15,12 4 0,10 2 0,8 6 16,6 6-16,6-4 16,2-2-16,10 2 0,4 4 15,14-5-15,8-2 0,13-3 16,10-2-16,2-7 0,2-3 0,9-3 15,5-1-15,-1-3 0,-2-2 16,-2-3-16,0-3 0,-5-3 16,-1-2-16,-23-2 0,-15-1 15,-9-2-15</inkml:trace>
  <inkml:trace contextRef="#ctx0" brushRef="#br0" timeOffset="35418.0476">14356 3799 0,'0'0'0,"0"0"0,0 0 16,0 0-16,0 0 0,-22-12 15,22 12-15,-20-5 0,20 5 16,-25-1-16,7-2 0,1 2 16,-1-1-16,-2 4 0,-2-1 15,0 0-15,-1 1 0,-9 2 16,-2 2-16,1-2 0,0-3 0,-10 3 16,-1 2-16,1-3 0,2-3 15,-3 1-15,-2 2 16,2-3-16,1 0 0,-11-1 0,-1-1 15,2 2-15,4 2 0,-14-1 16,-2-1-16,6 0 0,5 0 0,-15 0 16,-5 0-16,6 0 0,4-3 15,-39 5-15,3 1 16,13-4-16,9-4 0,-10 4 0,-4 0 16,10 2-16,8 0 0,-12 2 15,-10-2-15,10-1 0,7-1 16,-11-5-16,-8-3 0,9 5 15,7 4-15,-16-1 0,-10-2 16,9-4-16,8-2 0,-14 4 16,-9 4-16,11 2 0,9 2 0,-16 0 15,-12 2-15,15-3 0,10 1 16,-17-5-16,-10-1 16,12 2-16,11 1 0,-23 3 0,-15 2 15,17 1-15,13 2 0,-19 4 16,-12 2-16,13-2 0,10-1 15,-15 9-15,-10 7 16,14-5-16,11-3 0,-26 1 0,-19 5 16,17 0-16,12 0 0,-12 13 15,-7 8-15,19 0 0,15-1 0,-14 4 16,-13 0-16,21-8 0,13-4 16,-5 9-16,-1 5 15,16-8-15,15-9 0,-5 7 0,-3 3 16,14-7-16,7-5 0,1 5 15,2 4-15,22-13 0,14-9 0,11-5 16</inkml:trace>
  <inkml:trace contextRef="#ctx0" brushRef="#br0" timeOffset="44450.6899">13657 4068 0,'0'0'16,"21"-2"-16,6 0 0,-2 1 15,5 0-15,23 1 0,26 1 16,14-5-16,-3 0 0,35-4 16,11 1-16,7-1 0,-13 3 0,74-8 15,-6 0-15,-28 3 0,-20 4 16,18 2-16,15 3 16,-27 2-16,-20 3 0,15 1 0,10 0 15,-25 3-15,-16 2 0,-6 0 16,-4-2-16,-22 0 0,-15 1 0,-13 0 15,-8 0-15,-22-9 0,-12-6 16,-18 4-16,-11 2 16,-9-3-16,-6-3 0,-28-1 0,-18 0 15,-3 0-15,-1 2 0,-25-2 16,-17-2-16,6 2 16,5 2-16,-27-1 0,-19-1 15,13 9-15,8 6 0,-31 6 16,-23 3-16,22 0 0,14 0 0,-23 11 15,-15 7-15,28 1 0,20 3 16,6 0-16,4 1 0,24-9 16,18-5-16,17-3 0,14-2 15,18-8-15,14-5 0,16-3 16,11-5-16,3-2 0,0-2 16,28-8-16,19-5 0,11-3 0,9-1 15,19-5-15,15-3 0,0 2 16,-2 2-16,28-5 0,18-4 15,-8 6-15,-6 4 0,18 1 16,9 3-16,-7 3 0,-3 4 0,10 1 16,5 3-16,-15 1 0,-12 0 15,-44 4-15,-30 1 0,-21 0 16</inkml:trace>
  <inkml:trace contextRef="#ctx0" brushRef="#br0" timeOffset="44983.576">17376 4317 0,'0'0'0,"0"0"15,0 0-15,22-4 0,-22 4 0,25-3 16,-7 1-16,4 1 0,3 1 0,7 0 16,5 0-16,10 0 0,0 0 15,16 0-15,2-1 16,0 0-16,-1 1 0,16-5 0,-1-2 16,7-4-16,-5-3 0,9-7 15,-1-4-15,-14 1 0,-11-1 16,21-21-16,-13-2 0,-14 1 15,-8 3-15,-8-1 0,-6 2 16,-13 3-16,-10 0 0,-7-3 16,-4-5-16,-6 8 0,-6 6 0,-11-5 15,-9-3-15,-4 3 0,-4 3 16,-18 0-16,-12 3 0,-8 0 16,-5 2-16,-19 4 0,-12 2 15,2 10-15,3 4 0,-6 15 16,-6 11-16,12 5 0,10 2 15,0 16-15,0 10 0,19 8 0,14 4 16,10 9-16,7 7 0,23-2 16,15-1-16,33-1 15,23-3-15,13-6 0,10-4 16,21 0-16,15 1 0,-3-6 0,-2-6 16,-31-15-16,-23-10 0,-14-7 15</inkml:trace>
  <inkml:trace contextRef="#ctx0" brushRef="#br0" timeOffset="47566.9561">2479 5593 0,'0'0'0,"18"-2"0,4 0 16,0 1-16,3-2 0,23-1 0,9-2 16,14 1-16,2-2 0,30-2 15,26 0-15,-9 0 0,-9 1 0,63-4 16,19-2-16,-32 3 0,-26 1 15,11 5-15,6 2 16,-19 1-16,-13 4 0,7 0 16,6 4-16,-25 1 0,-17 3 0,-26-4 15,-23-1-15,-11-3 16</inkml:trace>
  <inkml:trace contextRef="#ctx0" brushRef="#br0" timeOffset="88235.1813">7109 7189 0,'0'0'0,"0"0"0,0 0 16,0 0-16,0 0 0,0 0 15,23-8-15,-23 8 0,0 0 0,34-3 16,-34 3-16,33-4 16,-18 5-16,5 1 0,2-1 15,0 0-15,2-1 0,9 2 16,2 1-16,-1-2 0,-1 0 0,4 2 15,1 0-15,8 0 0,0-1 16,3 2-16,4-1 16,-2 0-16,-3-1 0,14 1 0,4-1 15,-4 1-15,-2-2 0,14 1 16,4 0-16,-9 0 0,-6-2 0,15 1 16,5 1-16,-10 0 15,-6 1-15,42-3 0,-1-1 16,-15 1-16,-11 1 0,10-2 15,3-1-15,-11 2 0,-8 0 0,11-1 16,6 0-16,-9-2 0,-7 0 16,12 2-16,8 0 0,-15 0 15,-7-3-15,12 3 0,9 1 16,-13 1-16,-8 0 0,12 2 16,9-1-16,-13-2 0,-10-3 0,11 6 15,8 6-15,-11-4 0,-6-3 16,11-3-16,7-5 15,-12 6-15,-7 2 0,9 2 16,5 1-16,-11 1 0,-6 0 0,9 2 16,6 3-16,-11-7 0,-7-5 0,12-1 15,8 2-15,-12 0 16,-8 0-16,11-1 0,8 1 16,-14 1-16,-10 2 0,11-1 15,8 2-15,-8-3 0,-7-2 0,11 0 16,5-1-16,-8 1 0,-7-1 15,7 2-15,4 0 16,-5-1-16,-6-4 0,9 1 0,6 2 16,-9 0-16,-6 1 0,9-2 15,7-2-15,-14 2 0,-10 1 0,13 0 16,7-2-16,-10 2 16,-8 2-16,8-3 0,6-1 15,-7 2-15,-7-1 0,8-3 16,4-1-16,-8 4 0,-4 0 0,5 2 15,5 0-15,-14 0 0,-7 0 16,7 0-16,7 0 16,-4 1-16,-3 2 0,6-1 0,6 0 15,-13-2-15,-8-1 0,9 1 16,7 0-16,-5 1 0,-4 1 0,5 0 16,6 0-16,-10 0 15,-6 0-15,8-3 0,8-1 16,-6 2-16,-4 0 0,6 2 0,3 1 15,-8-2-15,-6 0 0,8-1 16,6 0-16,-8 0 0,-7-1 16,12 2-16,7 0 0,-11 0 15,-7-1-15,7 1 0,3 0 16,-9 0-16,-5 0 0,6-1 16,5-2-16,-5 2 0,-3 0 15,6-1-15,5-1 0,-10 1 16,-6 0-16,8 2 0,6 2 15,-10 1-15,-4 1 0,4-2 0,6-3 16,-5 1-16,-1 1 0,4 1 16,4 0-16,-5 1 0,-4 0 15,5-2-15,4 0 0,-9 0 16,-7 1-16,7 0 0,5 1 16,-5-1-16,-5 1 0,6 2 15,4 2-15,-6-3 0,-3-2 0,3 2 16,1 0-16,-4-1 0,-3-3 15,8 0-15,5 0 16,-7 1-16,-6 0 0,6-2 16,3-4-16,-6 5 0,-3 3 0,7-7 15,5-3-15,-10 2 0,-7 0 16,8-1-16,7-1 0,-8 2 16,-5 2-16,2-1 0,5-2 15,-8-2-15,-3 0 0,7 3 16,5 4-16,-5-3 0,-3 0 0,4 1 15,4 0-15,-8 2 0,-2 0 16,5-1-16,5-1 0,-16 2 16,2 1-16,4 0 15,9 0-15,-6-2 0,-2 0 0,5 2 16,0 2-16,-5 0 0,3-1 16,3 1-16,-1-1 0,-3 1 15,3 2-15,1-2 0,1-2 16,0 1-16,1 0 0,0 3 15,1 1-15,-1-2 0,-2-1 0,3 2 16,3 0-16,-2 0 0,1-2 16,0 0-16,2-1 0,0 0 15,-2-1-15,0 4 0,-3 1 16,2-1-16,0-3 0,5 1 16,-1 0-16,-7 0 0,0 1 15,6-2-15,-3 0 0,-5 0 16,0-1-16,4 1 0,2-1 15,-2 0-15,-2 2 0,3-1 16,4 1-16,0-1 0,-1 1 0,23-1 16,-8 0-16,-3 1 0,-3 1 15,-2-2-15,-2-1 0,-6 0 16,-2 0-16,2 0 0,2 0 16,-2 0-16,-1-1 0,1 3 15,2-1-15,-3-2 0,-2-2 0,3 1 16,0 0-16,3 4 15,0 1-15,1-2 0,-1-3 0,-4 2 16,-4-1-16,4 1 0,3 0 16,-2-1-16,-3-3 0,4 3 15,2 2-15,-4 0 16,-2 2-16,0 0 0,-1 1 0,1-4 16,-2-2-16,-1 0 0,0 1 15,0 0-15,-1 0 0,-1 1 16,0 0-16,-12-2 0,5 1 15,-2-1-15,2 1 0,3 1 0,2 1 16,-1-1-16,1 1 16,1 1-16,1 2 0,0-1 15,1-4-15,-2 2 0,1-1 0,-1 2 16,-1 0-16,2 2 0,1 0 16,-1-1-16,0 1 0,-2-3 15,1 1-15,-2 0 0,-1 0 16,2 1-16,1-2 0,-3 1 15,-1 2-15,0-2 0,2 1 0,1-1 16,-1 1-16,0-3 0,-3-2 16,2 4-16,-1 1 0,-4-1 15,1 1-15,2-1 0,0-1 16,0-1-16,2-1 0,-2 1 16,0 1-16,-2-1 0,0 1 15,1-1-15,2-1 0,-5 1 16,-3 1-16,4-2 0,2 1 15,-3-2-15,-2 1 0,2 1 16,1 0-16,-2 0 0,-1 0 0,0 2 16,0 1-16,0-3 0,2-2 15,0 1-15,0 2 0,-6 0 16,-1-1-16,3 0 0,0-1 16,1-3-16,0 0 0,-1 3 15,1 2-15,0 0 0,0 0 0,0-2 16,-1-2-16,-1 2 15,2 1-15,0 0 0,1-2 16,-1 1-16,0 0 0,-2-1 0,1 0 16,1-1-16,1 0 0,-2 2 15,-2 1-15,1-1 0,-1-1 16,2-1-16,2 2 0,-3-1 16,0 1-16,0 0 0,3-2 15,-2 1-15,-1 1 0,1-1 16,-1 0-16,2 1 0,0 0 0,0 1 15,1-1-15,-1 2 16,-2 1-16,2-2 0,2-2 0,-2 3 16,-2 1-16,2 0 0,-1-2 15,1 1-15,1-1 0,-1 0 16,-2 0-16,2 1 0,-1 2 16,1-3-16,-1 0 0,-3-1 15,-1-2-15,2 2 0,0-1 16,2 0-16,0 1 0,0-1 15,-2-1-15,1 2 0,0 1 0,2-1 16,0 0-16,-2-1 0,0 1 16,1-1-16,2 0 0,0 1 15,-1 1-15,-1 1 0,0 1 16,-2-2-16,0 0 0,-5 2 16,-2 3-16,-5-1 0,-4-2 0,-2 1 15</inkml:trace>
  <inkml:trace contextRef="#ctx0" brushRef="#br0" timeOffset="91418.7093">3443 8251 0,'0'0'16,"0"0"-16,0 0 0,0 0 16,0 0-16,0 0 0,0 0 15,0 0-15,0 0 0,0 0 0,27-14 16,-27 14-16,0 0 0,26-1 16,-26 1-16,0 0 0,29 0 15,-29 0-15,22-1 0,-10 2 16,1 1-16,2-2 0,0 0 15,0 0-15,3 1 0,-3-2 16,2-1-16,-1-1 0,1 2 0,2 0 16,1 0-16,0 0 0,1 0 15,5 0-15,-1 0 0,4 0 16,-3 0-16,1-1 0,-1 1 16,-1 0-16,1 0 0,1 0 15,2 1-15,0-1 0,-3 1 0,10-1 16,-1 1-16,0-1 15,-3 0-15,-1 0 0,1-2 16,0 3-16,0 1 0,-1 1 16,-2-2-16,1-2 0,0 1 0,2 1 15,2 0-15,0-1 0,-4 1 16,7 2-16,0 2 0,-2-3 16,-1-2-16,2 0 0,-3 1 15,3 0-15,-1-1 0,-1-1 16,0 1-16,1 1 0,1 0 0,-2 0 15,-1-1-15,2 1 0,0 1 16,0 0-16,2 1 16,-2-2-16,-1 0 0,1 0 0,3 0 15,-4 1-15,1-1 0,-1 1 16,3 3-16,-4-2 0,-1-1 16,1 1-16,0 1 0,2-1 15,-1 0-15,2-1 0,-4 0 16,1-1-16,3 2 0,-3-1 15,1 1-15,1 0 0,-1 0 0,0 1 16,1 0-16,-2-3 0,0-2 16,3 1-16,0 1 0,-2 0 15,-2-1-15,9 1 0,2 1 16,-11 0-16,2 1 0,5-1 16,1-1-16,-4 1 0,-2 0 15,2-1-15,2-1 0,-2 1 16,1 0-16,-1-1 0,-3-1 15,3 0-15,2-1 0,-3 1 16,-2 2-16,4 2 0,-1 2 0,-2-1 16,-1 1-16,0-2 0,1-1 15,0-1-15,2-2 16,-4 1-16,0 1 0,2 0 0,1 1 16,0 0-16,-2 0 0,1-2 15,1-1-15,-2 2 0,-1 2 16,-1-2-16,0-2 0,-1 0 15,0 2-15,0 0 0,1 2 16,-1-1-16,1 0 0,0 0 16,-1 0-16,0 0 0,-1 1 0,2-1 15,3-1-15,-3 3 0,-1-1 16,-2 0-16,3 0 0,-1-2 16,1-2-16,-3 4 0,-1 1 15,-1-1-15,1-1 0,1-1 16,3-1-16,-1 1 0,-1 0 0,-1 1 15,2 0-15,-2-1 0,-1 1 16,0 0-16,-1 1 16,0 0-16,-1-1 0,3 0 0,0 0 15,-2 0-15,-3 0 0,2 1 16,3 0-16,-1 0 0,1-1 16,-2 0-16,1 0 0,-1-1 15,2 0-15,-1 0 0,2 0 16,-4 3-16,-2 3 0,3-4 15,1 0-15,-5-1 0,0-1 0,5 0 16,-1 1-16,-6-1 0,2 1 16,4 0-16,1 0 15,-2 1-15,0-1 0,0-1 0,2 2 16,-1-1-16,0 0 0,1 0 16,-2 0-16,1 0 0,-1-1 15,4 3-15,2 1 0,-3-2 16,-2-2-16,1-1 0,3-2 15,-1 4-15,-1 1 0,5 0 16,-2 1-16,-5-3 0,0-2 16,7 1-16,2 0 0,-4 1 0,-2 0 15,3 1-15,2 0 16,-3-1-16,-1-1 0,1 0 0,0 0 16,1 2-16,2 1 0,-5 0 15,0-1-15,0-2 0,-1-1 16,2 2-16,2 2 0,-2-1 15,-3 0-15,3-1 0,1 1 16,-2-1-16,-1-1 0,-1 2 16,-2 1-16,2-2 0,1 0 0,1-1 15,0 1-15,-3 0 0,-1 0 16,3 0-16,2 0 0,-3-1 16,0 0-16,-2 2 0,-1 1 15,1-2-15,-1 0 0,2 0 16,2-1-16,-7 1 0,-1 1 15,1 1-15,1-1 0,0-1 0,0 1 16,0-1-16,0 2 16,-2-1-16,-2 0 0,1 0 15,2 0-15,0-1 0,1-1 0,-1 1 16,0-1-16,-2 0 0,-3 1 16,1-1-16,-1-1 0,2 2 15,0-1-15,-2 2 0,1 2 16,-5-1-16,0-1 0,0-2 15,0-1-15,-1-2 0,-1 2 0,-1 1 16,0 3-16,0-2 0,-1-1 16,1 0-16,0 0 15,0-1-15,-2 2 0,0-1 0,1-2 16,-4 3-16,1 0 0,-2 0 16,0 0-16,1-1 0,-1 1 15,0 0-15,0 0 0,-3 0 16,2 0-16,-2 0 0,0 0 15,-4 3-15,0-2 0,1-1 0,-1 1 16,1-1-16</inkml:trace>
  <inkml:trace contextRef="#ctx0" brushRef="#br0" timeOffset="92182.3083">5964 7274 0,'0'0'0,"0"0"16,0 0-16,0 0 0,0 0 15,0 0-15,0 0 0,0 0 16,0 0-16,20-17 0,-20 17 16,31-10-16,-31 10 0,41-11 15,-15 5-15,1-2 0,0 1 0,10-2 16,-3-1-16,1 2 15,-3 1-15,6-2 0,-3 1 16,-7 1-16,-3 2 0,-7 0 0,-2 2 16,-3 1-16</inkml:trace>
  <inkml:trace contextRef="#ctx0" brushRef="#br0" timeOffset="92384.9093">6200 7138 0,'0'0'0,"0"0"0,0 0 16,11 33-16,-5-14 0,3 8 0,2 5 15,3 12-15,-1 3 0,-1 16 16,-1 3-16,-2-6 0,-2-4 16,-2 1-16,2 0 0,-5-16 15,0-11-15,-3-14 0,-2-12 16,0-1-16,0-1 0,2 0 0</inkml:trace>
  <inkml:trace contextRef="#ctx0" brushRef="#br0" timeOffset="92534.5578">6109 7500 0,'0'0'0,"0"0"0,0 0 15,23-14-15,-23 14 0,35-15 16,-7 2-16,3 0 0,2-1 0,11-5 15,0 1-15,1-1 0,-9 4 16,-6 3-16</inkml:trace>
  <inkml:trace contextRef="#ctx0" brushRef="#br0" timeOffset="92834.5367">6714 6818 0,'0'0'0,"0"0"0,0 0 16,0 0-16,0 0 0,-18 29 0,18-29 16,-12 35-16,6-18 0,2 1 15,3-1-15,1-2 0,1-3 16,6-3-16,3-5 0,1-1 16,3-3-16,5-9 0,3-5 15,1-1-15,1-2 0,2 1 16,0 0-16,4 0 0,-3 2 0,-2 4 15,-2 5-15,-4 2 0,-4 4 16,-3 5-16,-2 4 16,-7 4-16,-4 3 0,-4 4 0,-5 3 15,0 2-15,0 1 0,1-5 16,3-5-16,0-2 0</inkml:trace>
  <inkml:trace contextRef="#ctx0" brushRef="#br0" timeOffset="93101.5791">6786 7185 0,'0'0'15,"0"0"-15,0 0 0,0 23 0,0-23 0,3 20 16,-3-20-16,7 17 16,-4-10-16,2-1 0,3-3 15,0-1-15,-1-2 0,0 0 16,0 0-16,2-6 0,0-5 0,2-1 15,1 0-15,-1 1 16,-2 1-16,2-2 0,1 1 16,-4 4-16,1 0 0,0 3 0,1 1 15,-2 3-15,-1 0 0,-2 5 16,-1 3-16,-2 1 0,-2 2 16,0 1-16,0-1 0,0-3 0</inkml:trace>
  <inkml:trace contextRef="#ctx0" brushRef="#br0" timeOffset="93284.8516">6681 7447 0,'0'0'0,"0"0"0,0 0 15,0 0-15,30-11 0,-30 11 0,37-16 16,-14 6-16,3 0 0,0-1 16,3 1-16,4-2 0,1 2 15,-2 1-15,-1 1 0,-5 1 16,-3 1-16,3-1 0,-3 2 15,-4-2-15,-4-2 0,-6 3 0,0 2 16,-2 0-16</inkml:trace>
  <inkml:trace contextRef="#ctx0" brushRef="#br0" timeOffset="93468.1698">7006 7289 0,'0'0'0,"0"0"0,0 0 16,6 25-16,-6-25 0,5 33 15,1-6-15,-2 3 0,2 4 0,2 9 16,0 3-16,0-7 0,-2-5 16,2 5-16,-1-7 15,-2-7-15,1-7 0,-6-8 0,-5-6 16,3 0-16,0-1 0,1-1 16</inkml:trace>
  <inkml:trace contextRef="#ctx0" brushRef="#br0" timeOffset="93602.0162">7006 7428 0,'0'0'0,"0"0"0,0 0 16,0 0-16,-11 26 0,11-26 0,-12 34 15,5-14-15,0 1 0,-1 3 16,0 1-16,-1 3 0,3-4 16,0-3-16,2-4 0,-2-3 15</inkml:trace>
  <inkml:trace contextRef="#ctx0" brushRef="#br0" timeOffset="93734.916">7187 7420 0,'0'0'0,"0"0"15,0 0-15,25 10 0,-15-6 16,2 2-16,2 1 0,-1-2 16,0-1-16,-2-1 0,-1 0 15,-1-1-15</inkml:trace>
  <inkml:trace contextRef="#ctx0" brushRef="#br0" timeOffset="94118.7947">7469 7078 0,'0'0'16,"0"0"-16,0 0 0,24 7 15,-24-7-15,20 10 0,-9-2 16,-1 0-16,-2 1 0,-2 0 15,0 1-15,-3 0 0,0 1 0,-6 0 16,-2 0-16,-3 0 0,-2 0 16,-4 3-16,-2-2 0,2-2 15,-2-3-15,-1-4 0,0-4 16,2-1-16,1-3 0,2-6 16,-1-6-16,6 0 0,1 0 15,2 2-15,2 4 0,-1 2 16,1 1-16,1 4 0,1 4 15,0 0-15,1 3 0,2 8 0,3 8 16,0 5-16,-3 4 0,1 7 16,1 7-16,-1 8 0,2-2 15,-2 5-15,3-4 0,-2-7 16,1-6-16,-2-7 0,2-7 16,-1-10-16,2-6 0,-2-2 15,0 0-15,-2-2 0</inkml:trace>
  <inkml:trace contextRef="#ctx0" brushRef="#br0" timeOffset="94351.7697">7983 6749 0,'0'0'0,"0"0"0,0 0 0,0 0 16,0 0-16,-14 20 0,14-20 15,-21 31-15,10-13 0,-2 2 16,0 1-16,3-2 0,4-2 0,1 2 15,7 0-15,4-5 0,2-1 16,4-6-16,3-3 16,3-1-16,2-2 0,0 1 0,1-2 15,-5-3-15,0 0 0,-3 3 16,-3 1-16,-2 0 0,1 0 0,-4-1 16</inkml:trace>
  <inkml:trace contextRef="#ctx0" brushRef="#br0" timeOffset="94519.2096">7756 7200 0,'0'0'15,"0"0"-15,0 0 0,0 0 0,31 0 16,-31 0-16,30-5 0,-30 5 16,34-4-16,-18 5 0,2 0 15,-2 1-15,0-1 0,-2-2 16,-1-2-16,-2 1 0,-1 0 0,-1-1 15</inkml:trace>
  <inkml:trace contextRef="#ctx0" brushRef="#br0" timeOffset="94684.7398">7770 7321 0,'0'0'0,"0"0"15,0 0-15,0 0 0,0 0 0,0 0 16,30 4-16,-30-4 15,25 0-15,-25 0 0,26 0 16,-26 0-16,23 2 0,-14-1 16,-3 0-16,1 1 0,-2-1 0,0 0 15</inkml:trace>
  <inkml:trace contextRef="#ctx0" brushRef="#br0" timeOffset="95021.3109">7749 7493 0,'0'0'0,"0"0"16,0 0-1,0 0-15,0 0 0,27 5 0,-27-5 0,27 0 16,-27 0 0,38-5-16,-20 0 0,6 0 0,1 0 15,-1-2-15,-2 0 0,2-3 16,-3 1-16,-3 2 0,-4 0 0,-1 1 16,-4 2-16,0 0 15,-3 1-15,-6 3 0,-2 6 16,-5 1-16,-5-2 0,-1 8 15,-6 5-15,2 0 0,1 2 0,-2 1 16,-3 3-16,-1 1 0,1-3 16,5-2-16,2 0 0,4-3 15,4-2-15,8 0 0,7-2 16,3-2-16,2-1 0,12-4 16,6-4-16,0 0 0,-1-4 15,8-1-15,8-1 0,2 0 16,-4 1-16,-4 1 0,-10 0 15,-8 0-15</inkml:trace>
  <inkml:trace contextRef="#ctx0" brushRef="#br0" timeOffset="97234.7386">12628 8188 0,'0'0'0,"0"0"0,0 0 16,0 0-16,0 0 0,0 0 15,0 0-15,20-5 0,-20 5 0,0 0 16,27 2-16,-27-2 0,22 1 16,-11 0-16,1 1 0,0-1 15,2 1-15,2 1 0,3 0 16,1 0-16,-1-1 0,4 1 16,0-1-16,1 0 0,2 1 15,10-1-15,0 0 0,2 0 16,0-1-16,10 1 0,-2 1 15,-1 1-15,0 2 0,3-2 0,0 0 16,6 0-16,-3-1 0,3-2 16,3 2-16,-6-1 0,-6 1 15,12 2-15,4-1 0,-4-1 16,-3 0-16,2 0 0,1-2 16,-2 2-16,-1-2 0,10 1 15,1 0-15,-9-2 0,-6 0 16,5-1-16,5 2 0,-2-1 15,-2 1-15,25 0 0,-9-1 16,-9 0-16,-6-1 0,3 1 0,5 1 16,-11 0-16,-6 0 0,3-2 15,5-2-15,-4 1 0,0 2 16,1-1-16,0-1 0,0-1 16,0 1-16,5-1 0,6 0 15,-10 1-15,-6 2 0,5-1 16,5 0-16,-3 0 0,-2-1 15,2 2-15,1 1 0,-3-4 16,-3-1-16,4 0 0,4-3 16,-6 6-16,-5 1 0,6-1 15,4-1-15,-5-1 0,-4 1 0,5 1 16,3 0-16,-2-2 0,-1 0 16,6 1-16,4 1 0,-13-1 0,-8-2 15,9 1-15,6 0 16,-4 3-16,-3 3 0,-1-3 15,1-1-15,-2 0 0,1 0 0,-2 0 16,0-1-16,-2 1 0,-2 0 16,1 1-16,1 1 0,-1-1 15,-1 0-15,2 1 0,3 1 16,-5-2-16,-1 1 0,2 0 16,2 2-16,-4-4 0,-2-3 15,4 2-15,3 1 16,-4 2-16,-3 2 0,5 1 0,5-1 15,-24-2-15,2-1 0,26-1 16,1 0-16,-24 2 0,0-1 0,11 3 16,5-1-16,-7-1 0,-2 0 15,10-1-15,0-2 0,-7 1 16,0 0-16,22 2 0,-4 1 16,-21-1-16,1 0 0,24 0 15,-4 0-15,-24 0 0,3-1 16,26 3-16,-2-1 0,-26-1 15,-1-2-15,22 3 0,2 1 16,-23-3-16,-4-4 0,23 8 0,1 4 16,-23-5-16,0-6 0,27 0 15,-1-2-15,-26 3 0,0 2 16,25 2-16,-2 1 0,-20-3 16,3-2-16,20 3 0,-4 1 15,-22 2-15,4 1 0,25-2 16,-2-1-16,-23-1 0,-2 0 15,21 0-15,1 0 0,-22-1 16,0 1-16,22 0 0,1-1 16,-27 0-16,-2 0 0,29 1 0,1 2 15,-26-1-15,2 1 0,24 0 16,-1 0-16,-24-3 0,0 0 16,23 2-16,-1 3 0,-22-5 15,3 0-15,22 0 0,-2 0 16,-23 0-16,2 0 0,27-2 15,-1 1-15,-29 2 0,1 1 0,24 0 16,-2 3-16,-21-4 0,-1-1 16,21 1-16,2 1 0,-25-1 15,0-1-15,28 1 0,-1-2 16,-25 3-16,-1 1 0,25 0 16,0 1-16,-23-4 0,1-1 15,22 3-15,-2 5 0,-23-7 16,2-2-16,22-1 0,-2 0 15,-23 1-15,3 0 0,21 1 0,-2-1 16,-23 1-16,0 0 0,6 1 16,3 0-16,-8 0 0,-1 0 15,-2 0-15,1-1 0,-7 2 16,-4 1-16,-6 1 0,-5 1 16,-3-2-16,0 0 0,-2 0 15</inkml:trace>
  <inkml:trace contextRef="#ctx0" brushRef="#br0" timeOffset="102501.3962">2245 9235 0,'0'0'0,"0"0"0,0 0 16,0 0-16,0-11 0,0 8 16,0-1-16,0 0 15,0-1-15,0 0 0,0-1 16,1 1-16,1-1 0,-2 2 15,1 0-15,1 2 0,-1 1 16,1 0-16,2 1 0,-2 1 16,2 0-16,2 0 0,1 1 0,-1 0 15,6-1-15,0 0 0,-1 1 0,5-1 16,1 0 0,0 0-16,0 1 0,4 0 0,4-1 15,4 1-15,-4 1 0,7-2 16,5-1-16,-5 0 0,-1 0 0,13 1 15,5-1-15,-5 1 0,-6 2 16,15-3-16,5 0 16,-5 0-16,-6-1 0,13 0 0,1 0 15,-6 3-15,-3 0 0,4-2 16,2-4-16,-4 0 0,-5 0 16,15-1-16,4 3 0,-10-1 15,-7-1-15,30-1 0,2-2 16,-29 7-16,-2 2 0,32-2 15,-2-2-15,-13 0 0,-11 0 0,10 3 16,6 1-16,-9 4 16,-6 3-16,7-12 0,6-6 15,-6 4-15,-2 1 0,8 2 0,8 2 16,-14 0-16,-9 0 0,12 7 16,5 3-16,-6-2 0,-5-1 0,10-2 15,6-3-15,-9 1 16,-5 2-16,6-2 0,7 0 15,-8 3-15,-7 1 0,13 1 16,9-1-16,-9-2 0,-9 0 0,8-1 16,5 0-16,-8 0 15,-6-3-15,10 1 0,10 0 16,-9 2-16,-6 1 0,9 2 0,8 2 16,-12-6-16,-8-1 0,11 1 15,8-1-15,-11 0 0,-6-1 0,12 2 16,9 2-16,-10-3 15,-9-3-15,12 2 0,10 0 16,-13-1-16,-3 0 0,11 3 16,9 1-16,-14-2 0,-9-3 0,12 3 15,10 1-15,-15-4 0,-5-1 16,12 0-16,9 1 0,-12 4 16,-8 1-16,9-2 0,6-2 15,-9 0-15,-6 2 0,8 0 16,6-1-16,-12 1 0,-5-1 0,7-1 15,5 0-15,-10 2 16,-8 1-16,10 1 0,4-1 16,-11-1-16,-8-2 0,9 3 0,6 1 15,-11-3-15,-7-1 0,14 2 16,9-2-16,-14 0 0,-7 0 16,9-2-16,7 0 15,-6 1-15,-5 2 0,7-2 0,5-2 16,-10 1-16,-5-1 0,8 3 15,5 1-15,-9-4 0,-9-5 0,10 6 16,5 2-16,-9-1 0,-5 0 16,8 1-16,8 0 15,-10 0-15,-6 0 0,7 0 0,7 0 16,-13-3-16,-9-2 0,8 3 16,5 1-16,-4 5 0,-4 2 0,7-3 15,6-3-15,-13-2 16,-7-2-16,8 1 0,9 0 15,-8 6-15,-3 4 0,7-7 16,6-4-16,-13-2 0,-7 1 0,8 2 16,6 2-16,-4 1 0,-2 1 15,6-1-15,6 0 16,-14 0-16,-9-1 0,11-1 0,5 1 16,-6 0-16,-6-1 0,7 0 15,5 0-15,-10-2 0,-6 1 16,7 0-16,6 0 0,-10 2 15,-6-1-15,8 2 0,5 1 16,-4-1-16,-1 0 0,4-2 16,4-2-16,-8 0 0,-5 0 0,8 4 15,7 1-15,-12 1 0,-8 1 16,8-2-16,7-1 16,-5-3-16,0-1 0,0 0 0,0 1 15,-4 4-15,-1 2 0,-1-3 16,1-3-16,-4 0 0,-2 1 0,7 2 15,3 1-15,-8 0 16,-5 1-16,7 0 0,6-1 16,-9 3-16,-5 0 0,11 0 0,5 0 15,-9-3-15,-6-1 0,10-1 16,5 0-16,-5 2 0,-3 3 16,6 0-16,3 0 0,-9-3 15,-5-2-15,9 1 0,7 0 16,-7 0-16,-1 1 0,-1 3 15,2 2-15,-5-5 0,-2-2 0,7 0 16,6 0-16,-8 1 0,-8 0 16,11 0-16,7-1 15,-4 4-15,-4 2 0,6-3 0,5-2 16,-5 0-16,-2 0 0,6 2 16,4 0-16,-12-2 0,-6 0 0,11 0 15,8 0-15,-5 2 16,-2 3-16,8-1 0,6 0 15,-9-3-15,-8 1 0,10-1 16,5 2-16,-2-3 0,-4-2 0,8 2 16,6 0-16,-8 3 0,-8 1 15,14-1-15,9 1 0,-11-3 16,-7-1-16,8 1 16,4 2-16,-10-3 0,-6-2 0,13 4 15,10 0-15,-11 1 0,-8-2 16,10-1-16,8-2 0,-9 2 15,-6 1-15,10-1 0,4 1 16,-5-2-16,-6-3 0,10-1 16,6-1-16,-9 4 0,-6 4 0,12-4 15,8-3-15,-12 2 0,-6 2 16,6-1-16,4 1 0,-8 1 16,-4 2-16,6-6 0,5-3 15,-9 3-15,-6 4 0,12 0 16,6 0-16,-11 0 0,-8 0 0,13-2 15,7-2-15,-10 1 16,-6-2-16,8 3 0,7 2 16,-9 0-16,-9 0 0,11 0 0,9-1 15,-12 1-15,-9 1 0,13-2 16,7 0-16,-13 0 0,-8 0 16,12 1-16,10 0 15,-12 0-15,-8 0 0,11 0 0,6-2 16,-11 2-16,-9 2 0,16-1 15,12 0-15,-16 1 0,-9-1 0,11 0 16,11-1-16,-15 0 0,-8 0 16,14 1-16,8 1 15,-13 0-15,-8 0 0,9 2 0,6 3 16,-10-5-16,-7-3 0,13 0 16,12 1-16,-15 2 0,-9 4 0,9 0 15,6 1-15,-8-2 16,-5-3-16,5 0 0,4-1 15,-7 1-15,-6-2 0,10 0 16,9 0-16,-11-2 0,-8 1 0,6 2 16,6 2-16,-12-3 0,-8-1 15,7 2-15,6 3 16,-6-1-16,-3 1 0,-3-1 0,0 1 16,-12 3-16,-6 3 0,-2-2 15,-1 1-15,-12-4 0,-8-1 0,-6-2 16</inkml:trace>
  <inkml:trace contextRef="#ctx0" brushRef="#br0" timeOffset="122152.2118">9719 7546 0,'0'0'0,"0"0"15,0 0-15,0 0 0,0 26 0,0-26 16,4 27-16,-4-27 0,4 37 16,-1-16-16,3 1 0,-1-1 15,2 1-15,4 4 0,3-4 16,1-3-16,-1-2 0,0-5 15,1-5-15,1-3 0,2-2 16,1-5-16,0-3 0,0-3 16,0-2-16,-3-5 0,0-5 15,0-4-15,-1 0 0,-3 0 0,-1-2 16,-2 2-16,-2-2 0,0 5 16,-2 3-16,-2 3 0,-2 1 15,-1 7-15,-1 4 0,-2 5 16,0 6-16,1 3 0,0 3 15,0 7-15,-1 6 0,2 6 16,1 2-16,1-1 0,2 0 16,1-4-16,3-1 0,4-5 15,3-4-15,6-2 0,2-6 16,-5-7-16,1-4 0,3-4 16,3-4-16,1-4 0,-2-4 0,-1-7 15,-2-6-15,1-9 0,-4-2 16,0-4-16,-2-4 0,-3 10 15,-3 9-15,-1 5 0</inkml:trace>
  <inkml:trace contextRef="#ctx0" brushRef="#br0" timeOffset="122718.9407">10488 7232 0,'0'0'0,"0"0"15,0 0-15,0 0 16,0 0-16,0 0 0,-11 24 16,11-24-16,-9 30 0,3-8 0,0 5 15,-1 4-15,0 3 0,0 11 16,0 1-16,1-4 0,-1-3 15,0 3-15,2-6 0,0-7 16,1-7-16,1-5 0,0-5 16,1-3-16,0-1 0,2-8 15,-2-2-15,3-6 0,2-5 0,3-3 16,3-4-16,2-3 0,3 0 16,5-6-16,1 2 0,-2 4 15,0 0-15,0 5 0,-2 4 16,0 3-16,-1 3 0,-1 7 15,1 4-15,-4 5 0,-3 4 16,0 7-16,-2 5 0,-2 3 16,0 0-16,0 1 0,-2 0 15,1-2-15,1-1 0,1-2 0,2-2 16,2-3-16,0-3 0,5-4 16,2-5-16,4-4 0,2-5 15,-1-1-15,0-5 0,0 0 16,0-2-16,2-6 0,1-5 15,-2-3-15,0 0 0,-1-7 16,-3-1-16,-4 1 0,-3 3 0,-3 4 16,-2 1-16,-2 6 15,-2 4-15,-3 6 0,-2 5 16,-6 2-16,-4 1 0,-4 4 0,-3 5 16,2 6-16,0 5 0,3 4 15,0 4-15,3 3 0,2 3 16,2 3-16,5-2 0,3-2 15,2-3-15,6-7 0,4-3 16,6-5-16,3-4 0,2-7 16,1-5-16,0-7 0,2-5 0,-1 0 15,2 1-15,-4-6 16,-1-3-16,-5 6 0,-3 3 0,-3 2 16</inkml:trace>
  <inkml:trace contextRef="#ctx0" brushRef="#br0" timeOffset="123021.1119">11310 7425 0,'0'0'0,"0"0"16,0 0-16,0 0 0,0 0 0,-11 26 16,11-26-16,-12 36 15,3-12-15,1 4 0,1 5 16,-1 0-16,0 1 0,-1 5 0,2-5 16,-1 1-16,2-8 0,2-8 15,1-4-15,1-6 0,0-5 16,4-7-16,0-5 0,0-4 15,1-3-15,4-5 0,2-7 16,0-2-16,0-1 0,4-7 16,-1 3-16,-1 4 0,0 4 0,-1 2 15,-1 6-15,-3 7 16,0 3-16,2 4 0,2 0 0,3 5 16,0 3-16,0 7 0,1 2 15,1 3-15,-1 1 0,0-1 16,0 0-16,-3-3 0,-3-4 15,0 0-15</inkml:trace>
  <inkml:trace contextRef="#ctx0" brushRef="#br0" timeOffset="123369.3157">11484 7733 0,'0'0'0,"0"0"15,0 0-15,0 0 0,27 10 0,-27-10 16,32 5-16,-14-4 0,1 0 16,3-1-16,3-1 0,-1-1 15,-1-3-15,4-4 0,-1-2 16,-3 1-16,-1 0 0,-3-2 16,-3 0-16,-2-4 0,-3-1 0,-6 0 15,-3 0-15,-3 0 16,-2 2-16,-6 3 0,-4 2 15,-5 3-15,-3 3 0,-7 5 16,-4 6-16,-1 4 0,-1 5 0,5 3 16,2 6-16,4 1 0,3-2 15,3 8-15,6-1 0,6-1 16,6-2-16,14-3 0,9-4 16,7-6-16,5-4 0,-8-1 15,-6-4-15,-5 0 0</inkml:trace>
  <inkml:trace contextRef="#ctx0" brushRef="#br0" timeOffset="141702.2876">9730 7242 0,'0'0'0,"0"0"0,0 0 0,11-18 15,-5 9-15,3-2 0,4 0 16,1-1-16,2-2 0,10-4 16,6 0-16,1 0 0,2 0 15,16-6-15,5 1 0,3 2 16,0 2-16,21-1 0,6 2 15,10 1-15,-5 4 0,20 5 16,4 4-16,-10 3 0,-7 2 0,43 7 16,-12 5-16,-18 6 0,-11 5 15,-3-1-15,-1 1 16,-12 1-16,-6 1 0,-10 8 0,-5 3 16,-15 4-16,-8 3 0,-1 5 15,-3 3-15,-7 1 0,-6-1 0,-8 10 16,-5 8-16,-4-9 15,-4-7-15,-9 2 0,-4 1 0,-5-1 16,-5 0-16,-7-3 16,-5-1-16,1-6 0,2-6 0,-6 3 15,-5-1-15,4-9 0,1-7 16,-11-1-16,-8-2 0,1-4 16,1-2-16,-10-9 0,-6-6 15,1-3-15,3-1 0,-16-12 16,-13-5-16,4-4 0,1-4 0,-12-3 15,-10-3-15,4 2 0,3 1 16,-12-3-16,-8-4 0,11 1 16,9 2-16,-7 2 0,-3 2 15,13 4-15,11 4 0,-4-4 16,-1-3-16,19 2 0,12 1 16,12-5-16,6-1 0,15-4 15,13-1-15,11-12 0,10-6 16,6 5-16,3 1 0,21-4 15,14-5-15,1 5 0,3 3 0,9 4 16,7 3-16,-3 7 0,0 7 16,-2 15-16,0 8 15,-19 2-15,-13 2 0,-10 0 0</inkml:trace>
  <inkml:trace contextRef="#ctx0" brushRef="#br0" timeOffset="189300.4911">1641 9835 0,'0'0'0,"0"0"0,0 0 16,0 0-16,0 0 0,0 0 0,0 26 15,0-26-15,0 0 0,0 0 16,0 0-16,0 0 0,16 14 0,-16-14 16,29-7-16,-29 7 15,38-17-15,-10 4 0,4-1 16,2-2-16,1 0 0,18-7 0,6-3 15,9-4-15,-5 2 0,9-8 16,1-1-16,-7 5 0,-18 8 16,-12 6-16</inkml:trace>
  <inkml:trace contextRef="#ctx0" brushRef="#br0" timeOffset="190153.9262">1742 9574 0,'0'0'0,"0"0"16,0 0-16,0 0 0,0 0 0,0 0 16,0 0-16,-9-18 0,9 18 15,0 0-15,0 0 16,0 0-16,0 0 0,0 0 16,0 0-16,0 0 0,-17 20 0,17-20 15,-17 25-15,17-25 0,-17 32 16,7-14-16,2 3 0,1-3 15,0 0-15,1 4 16,0 0-16,4-2 0,2-2 0,2-2 16,4-2-16,4-2 0,3 0 0,6-5 15,3-4-15,3-1 16,6-2-16,2-2 0,7-4 16,7-3-16,0-1 0,15-4 15,3 0-15,-2 0 0,-2-1 0,-7 1 16,-13 4-16,-11 3 0</inkml:trace>
  <inkml:trace contextRef="#ctx0" brushRef="#br0" timeOffset="201420.304">23417 10316 0,'0'0'16,"0"0"-16,0 0 0,0 0 0,0 0 15,21-10-15,-21 10 0,0 0 16,30-9-16,-16 6 0,4 0 15,0 1-15,-1 0 0,6 2 16,5 0-16,0 0 0,0 1 16,15-1-16,6-1 0,-1 0 15,1 0-15,17-1 0,6 2 16,9-1-16,-5-1 0,22 0 16,5-1-16,-10 2 0,-9-2 0,48 1 15,11 1-15,-21 0 0,-14 0 16,14 1-16,8 1 0,-12 2 15,-9 1-15,10-3 0,8 0 16,-19 0-16,-12 1 0,17-2 16,14-1-16,-14-2 0,-8-3 0,12 4 15,8 2-15,-16 1 0,-10 1 16,18-3-16,12-3 16,-16 0-16,-10 0 0,14-1 15,10 1-15,-13 0 0,-6-1 0,10-2 16,8-1-16,-22 1 0,-16-2 15,10 2-15,6 1 0,-11 4 16,-6 3-16,2-3 0,0-1 16,-12-2-16,-9 1 0,1 2 15,0 0-15,-15 2 0,-9 1 0,6 1 16,4 2-16,-13 0 0,-8-1 16,6 1-16,4 3 0,-11-1 15,-6 2-15,-3-3 0,-2-1 16,-4-2-16,-4 1 0,-11-7 15,-6-3-15,1 2 0,-1 2 0,2 1 16</inkml:trace>
  <inkml:trace contextRef="#ctx0" brushRef="#br0" timeOffset="206539.4394">2715 10100 0,'0'0'16,"0"0"-16,0 0 0,0 0 16,0 0-16,0 0 0,0 0 15,0 0-15,0 0 0,0 0 16,0 0-16,-5 27 0,5-27 0,-7 31 16,2-9-16,-2 2 0,-1 2 15,0 3-15,-2 2 0,-3 9 16,0-3-16,-2 6 0,-4-4 15,4-6-15,1-5 0,2-6 16,0-3-16,4-4 0,0-4 0,2-5 16,2-3-16,1-4 15,2-2-15,5-5 0,3-2 16,2-3-16,3-1 0,4-4 0,3-1 16,7-4-16,3 1 0,2 1 15,3-1-15,-1 2 0,1 3 16,7 0-16,-3 5 0,-2 6 15,-3 5-15,-4 7 0,-1 5 16,-6 0-16,-7 0 0,-4 4 16,-4 5-16,-7-2 0,-4-1 0,-12 0 15,-4 1-15,-1-2 0,2 0 16,-10-1-16,-5 2 16,0-4-16,4-3 0,-4 0 0,-5-1 15,5-1-15,3-1 0,1-3 16,3-4-16,1-1 0,5 0 0,5-8 15,3-5-15,3 3 16,2 4-16,4 0 0</inkml:trace>
  <inkml:trace contextRef="#ctx0" brushRef="#br0" timeOffset="206887.684">3252 10336 0,'0'0'16,"0"0"-16,0 0 0,-12 29 16,5-14-16,-4 6 0,-2 3 15,-2 6-15,2 0 0,0 3 16,6-2-16,0-4 0,5-5 0,8-8 16,8-5-16,1-5 0,3-4 15,4-4-15,7-5 0,-1-3 16,-1-2-16,1-3 0,2-3 15,-1 0-15,-1 0 0,2-8 16,-4-4-16,-8 2 0,-3 4 0,-5 2 16,-7 4-16,-3 2 0,-3 2 15,-12 5-15,-8 6 16,-2-1-16,-1 2 0,-8 5 0,-3 4 16,4 3-16,4 0 0,0 4 15,3 2-15,6 0 0,5-1 16,3-3-16,4-2 0,1-3 0</inkml:trace>
  <inkml:trace contextRef="#ctx0" brushRef="#br0" timeOffset="207137.7091">3959 10224 0,'0'0'0,"0"0"16,0 0-16,0 0 0,-20 22 15,20-22-15,-29 33 0,11-11 16,-2 3-16,-9 10 0,0 4 16,3-3-16,1-1 0,1 3 15,4-4-15,9-8 0,7-3 0,8-9 16,3-5-16,8-3 0,0-3 16,8-5-16,4-5 0,-1-2 15,-1-2-15,5-6 0,2-1 16,-8 3-16,-4 4 0,-4 3 15</inkml:trace>
  <inkml:trace contextRef="#ctx0" brushRef="#br0" timeOffset="207304.1986">3642 10404 0,'0'0'0,"0"0"0,0 0 15,0 0-15,31-3 0,-31 3 16,41-2-16,-18-1 0,2 1 15,4 1-15,8-2 0,7 2 16,-2-1-16,2 1 0,-9 1 16,-6-1-16</inkml:trace>
  <inkml:trace contextRef="#ctx0" brushRef="#br0" timeOffset="207639.228">4431 10111 0,'0'0'0,"0"0"16,0 0-16,-16 18 0,16-18 0,-18 27 15,2-5-15,-3 2 16,0 2-16,-10 13 0,-2 6 16,-1-2-16,3-4 0,-2 2 0,3 0 15,4-8-15,5-8 0,6-8 16,4-7-16,5-4 0,7-4 0,7-7 15,8-8-15,1 0 16,0-1-16,6-6 0,5-3 16,3-1-16,-1 3 0,-3 4 15,2 2-15,-6 3 0,-3 3 0,0 6 16,-1 6-16,-3 4 0,-5 3 16,-8 7-16,-5 7 0,-5 3 15,-4 1-15,-8 9 0,-5 9 16,6-11-16,2-7 0,4-7 15</inkml:trace>
  <inkml:trace contextRef="#ctx0" brushRef="#br0" timeOffset="208171.0526">4151 10965 0,'0'0'0,"0"0"0,-29-2 16,8 1-16,-2 0 0,-15 0 0,-3 0 16,-7 0-16,-1-2 0,-19-1 15,-7 1-15,-13-2 0,1-2 0,-13 1 16,-2-2-16,-7-1 16,7-1-16,-37-4 0,15-1 15,17 1-15,11-1 0,8-5 16,3-2-16,16-2 0,8-1 0,6 0 15,7-2-15,7-2 0,5-1 16,8-5-16,-1-2 0,10 0 16,7 1-16,16-8 0,8-3 15,13-2-15,10-1 0,6 1 16,8 0-16,9 0 0,4 0 16,19 1-16,13 2 0,9 4 0,7 5 15,9 2-15,4 2 16,4 11-16,3 9 0,11 10 0,5 10 15,-7 9-15,-10 5 0,1 10 16,0 6-16,-16 8 0,-7 4 16,-9 4-16,-6 1 0,-13 0 15,-13-1-15,-9 8 0,-10 4 16,-15-3-16,-10-4 0,-16 5 16,-15 3-16,-15-6 0,-13-2 0,-17-8 15,-12-5-15,-13-2 0,-6-2 16,-21-5-16,-12-4 0,-11-4 15,-10-3-15,45-9 0,30-4 16,17-5-16</inkml:trace>
  <inkml:trace contextRef="#ctx0" brushRef="#br0" timeOffset="214004.8148">5420 10282 0,'0'0'0,"0"0"0,0 0 16,0 0-16,-5 23 0,5-23 16,-11 30-16,5-11 0,0-1 0,-3 4 15,0 5-15,2-2 0,0-1 16,2 5-16,1-3 16,3-4-16,2-1 0,5-6 0,5-4 15,3-4-15,4-4 0,4-4 16,2-6-16,7-2 0,-2-2 15,0-6-15,2-4 0,-3-3 16,-3 0-16,8-6 0,1-2 16,-5-1-16,-1 2 0,-6 0 15,-5 5-15,-6 9 0,-2 3 0,-2 5 16,-3 5-16,-4 4 0,-1 4 16,-8 11-16,-3 7 0,1-2 15,-1 0-15,-3 10 0,2 6 16,2-3-16,3-1 0,1-1 15,3 0-15,2-8 0,5-6 0,1-1 16,5-2-16,1-4 16,3-4-16,5-6 0,4-5 15,1-5-15,1-2 0,5-7 16,5-4-16,-2-2 0,0 0 0,2-4 16,6-4-16,-4-5 0,-4-4 15,-4 5-15,-7 9 0,-4 7 16</inkml:trace>
  <inkml:trace contextRef="#ctx0" brushRef="#br0" timeOffset="214338.1904">6370 10040 0,'0'0'0,"0"0"0,0 0 0,0 0 16,0 0-16,-17 21 0,17-21 15,-22 29-15,3-5 16,0 1-16,-2 3 0,-8 12 0,-1 6 16,2-6-16,1-3 0,0 4 15,4-6-15,1 0 0,5-6 0,5-7 16,4-5-16,0-5 15,3-3-15,4-6 0,1-3 16,5-5-16,2-2 0,6-6 16,6-6-16,-1 1 0,-2 0 0,6-2 15,5-1-15,-3 1 0,-2 3 16,3 2-16,1 4 16,-4 4-16,-1 2 0,-3 5 0,-1 5 15,-6-1-15,-2 4 0,-4 2 16,-1 5-16,-3 1 0,-2 1 0,-3 3 15,-5 2-15,4-1 16,-1-3-16,2 1 0,1-1 16,2-1-16,-2-2 0,6-2 15,3-3-15,2-8 0,4-4 0,-2 0 16,-1-1-16,-3 2 0</inkml:trace>
  <inkml:trace contextRef="#ctx0" brushRef="#br0" timeOffset="214487.4076">6736 10417 0,'0'0'0,"0"0"16,0 0-16,-12 22 0,12-22 0,-14 24 15,5-7-15,0 1 0,-1 0 16,0 2-16,0-1 0,-2 2 16,2-3-16,1-4 0,2-1 15,1-4-15</inkml:trace>
  <inkml:trace contextRef="#ctx0" brushRef="#br0" timeOffset="214653.1186">6665 10156 0,'0'0'0,"0"0"0,0 0 15,0 0-15,0 0 0,24 6 0,-24-6 16,24 12-16,-24-12 0,22 13 15,-13-8-15,-2 0 0</inkml:trace>
  <inkml:trace contextRef="#ctx0" brushRef="#br0" timeOffset="214901.6206">7218 10027 0,'0'0'0,"0"0"0,0 0 0,-18 24 16,18-24-16,-22 34 0,6-7 16,-5 3-16,0 0 0,-7 11 15,-4 11-15,6-6 0,2-3 0,0 0 16,3-6-16,6-7 0,3-5 16,6-3-16,6-1 15,2-5-15,3-3 0,4-1 0,3 0 16,0-5-16,-1-4 0,-2 0 15,0-1-15,-4 1 0</inkml:trace>
  <inkml:trace contextRef="#ctx0" brushRef="#br0" timeOffset="215238.1672">7207 10457 0,'0'0'0,"0"0"16,0 0-16,0 0 0,0 0 0,29 13 15,-29-13-15,24 5 16,-24-5-16,31 3 0,-11-2 16,1-1-16,1-1 0,1-2 15,2-1-15,4-3 0,-2 0 0,-3-1 16,-3-2-16,-3 0 0,-4-2 16,-3-1-16,-3-1 0,-5 0 15,-3 0-15,-6 1 0,-8 2 16,0 3-16,-2 3 0,-6 5 15,-5 4-15,1 4 0,-1 5 16,-4 8-16,2 1 0,2 2 16,4 2-16,4 6 0,7 2 15,8-4-15,6-2 0,7-1 16,5 0-16,8-7 0,7-3 0,-7-4 16,-3-2-16,-7-3 0</inkml:trace>
  <inkml:trace contextRef="#ctx0" brushRef="#br0" timeOffset="223971.054">8191 10033 0,'0'0'0,"0"0"0,0 0 15,-21 19-15,21-19 0,-26 33 16,3-6-16,-2 5 0,1 2 0,-14 19 15,-15 17-15,2-2 16,2-2-16,-6 12 0,-4 9 16,4-7-16,12-16 0,-3 9 15,14-17-15,9-17 0,7-10 0,5-9 16,3-6-16,3-6 16</inkml:trace>
  <inkml:trace contextRef="#ctx0" brushRef="#br0" timeOffset="224421.6917">8392 10218 0,'0'0'0,"0"0"0,0 0 16,-5 26-16,5-26 0,-9 31 0,0-7 15,0 1-15,0 1 0,-1 7 16,1-2-16,4-3 0,3-2 0,5-2 16,6-6-16,3-4 0,4-6 15,1-4-15,3-7 16,2 0-16,1-1 0,1-7 0,1-4 16,-2-2-16,-2-2 0,3-3 15,2-2-15,-1-1 0,-3 1 0,-3 3 16,-3 7-1,-4 2-15,-2 1 0,-5 6 0,-2 5 16,-3 4-16,-3 3 0,-4 7 16,-5 6-16,-1 1 0,0-1 15,2 2-15,0 3 0,2-4 0,3-1 16,2-2-16,3-4 16,2-1-16,3-3 0,5-5 0,5-2 15,1-3-15,5-4 0,0-5 16,2-5-16,1-2 0,2-2 15,0-7-15,2-3 0,-5 3 0,-5 6 16,-3 3-16</inkml:trace>
  <inkml:trace contextRef="#ctx0" brushRef="#br0" timeOffset="224971.5257">9133 10036 0,'0'0'0,"0"0"16,0 0-16,0 0 0,0 0 0,0 0 15,0 0-15,-19 30 0,19-30 16,-20 34-16,4-12 0,-2 3 15,-1 3-15,-5 12 0,0 2 16,1-5-16,2-2 0,-3 2 16,4-6-16,3-4 0,3-5 0,3-4 15,3-6-15,1-2 0,2-2 16,3-5-16,0-6 16,6-1-16,1-3 0,3-5 0,3-4 15,1 0-15,3-2 0,5-4 16,5-3-16,-3 4 0,-1 3 15,-3 2-15,0 2 0,-1 4 16,-3 3-16,0 6 0,0 2 16,-3 4-16,-4 1 0,-1 6 15,-3 4-15,-2 1 0,-1 1 0,-2 4 16,-2 4-16,-1-3 0,2-1 16,2 1-16,1-2 0,3-3 15,3-4-15,6-2 0,4-1 16,2-4-16,1-1 0,7-5 15,7-1-15,-1-4 0,-1-3 16,3-6-16,3-4 0,2-6 16,-2 1-16,-4-1 0,-1 0 15,-5-1-15,-6 0 0,-5 1 16,-5 1-16,-5 3 0,-2 2 0,-7 5 16,-3 4-16,-4 2 0,-3 1 15,-6 10-15,-4 5 0,4 2 16,0 1-16,-3 7 0,1 5 15,5 1-15,2 1 0,6 0 16,3 2-16,4-5 0,3-1 0,6-4 16,5-4-16,6-2 15,4-2-15,6-4 0,1-3 16,0-3-16,1-2 0,-6 0 0,-7 0 16,-3 0-16</inkml:trace>
  <inkml:trace contextRef="#ctx0" brushRef="#br0" timeOffset="225337.9322">9826 10233 0,'0'0'15,"0"0"-15,0 0 0,0 0 0,0 0 16,-13 21-16,13-21 16,-15 29-16,5-12 0,-1 5 0,-2 3 15,1-1-15,-1-1 0,-2 4 16,0-2-16,3-3 0,2-4 15,3-3-15,1-2 0,2-2 16,0-4-16,5-2 0,4-5 16,0-2-16,2-4 0,2-4 15,1-6-15,3-1 0,2 0 0,5-3 16,2 0-16,0 2 0,0 0 16,7-1-16,1 2 15,-4 5-15,0 2 0,-4 2 0,-1 0 16,-4 5-16,-1 3 0,-2 5 15,-2 6-15,-3 2 0,-4 2 0,-3 5 16,-5 7-16,-2 1 16,-4 2-16,-9 7 0,-6 5 15,1-1-15,5-10 0,4-7 16</inkml:trace>
  <inkml:trace contextRef="#ctx0" brushRef="#br0" timeOffset="227804.5254">10703 10133 0,'0'0'0,"0"0"15,0 0-15,-18 16 0,18-16 0,-21 18 16,3-3-16,1 3 0,-1 2 16,-5 11-16,-1 4 15,2-3-15,1-1 0,3 5 0,6-2 16,5-3-16,6-2 0,9 2 15,7-3-15,6-6 0,4-3 0,8-3 16,6-3-16,-8-3 0,-7-2 16,-4-2-16</inkml:trace>
  <inkml:trace contextRef="#ctx0" brushRef="#br0" timeOffset="228954.7668">11027 10359 0,'0'0'0,"0"0"16,0 0-16,0 0 0,0 0 15,0 0-15,-7 30 0,7-30 16,-12 23-16,12-23 0,-25 30 15,10-14-15,1-1 0,2-2 16,1-1-16,2-1 0,1-3 0,2 0 16</inkml:trace>
  <inkml:trace contextRef="#ctx0" brushRef="#br0" timeOffset="229104.3349">11053 10145 0,'0'0'0,"0"0"16,0 0-16,0 0 0,0 0 0,0 0 15,11 19-15,-11-19 0,0 0 16,22 27-16,-22-27 0,23 19 16,-14-11-16,-1-1 0</inkml:trace>
  <inkml:trace contextRef="#ctx0" brushRef="#br0" timeOffset="229371.6901">11625 10161 0,'0'0'0,"0"0"16,0 0-16,0 0 0,-17 22 0,17-22 15,-26 30-15,11-11 0,-3 3 16,-3 2-16,-3 4 0,-3 4 15,1-1-15,1 2 0,5-5 16,5-3-16,2-5 0,6-2 16,3-2-16,7-3 0,3-2 0,7-2 15,6-2-15,-1-3 0,0-4 16,1-2-16,3-2 16,0 0-16,2 0 0,-6 1 0,-2-1 15,-4 2-15</inkml:trace>
  <inkml:trace contextRef="#ctx0" brushRef="#br0" timeOffset="229537.6427">11323 10347 0,'0'0'0,"0"0"0,0 0 16,0 0-16,33-3 0,-33 3 15,42-1-15,-15 3 0,3 0 16,5 2-16,4 0 0,11-1 15,-4-2-15,2 0 0,-10 0 16,-7 0-16</inkml:trace>
  <inkml:trace contextRef="#ctx0" brushRef="#br0" timeOffset="230238.37">12202 10317 0,'0'0'0,"0"0"0,0 0 16,0 0-16,0 0 0,0 0 0,0 0 15,-18 18-15,18-18 0,-16 25 16,16-25-16,-27 30 0,14-14 15,1 0-15,1-1 0,3 0 16,3-3-16,3-1 0,3 0 16,2 0-16,2-2 0,3-3 15,3-4-15,2-1 0,2-2 0,6-3 16,1-3-16,-2-2 0,-3 0 16,2-4-16,0-1 0,-2 0 15,1 0-15,1-1 0,-4 2 16,-3 2-16,-4 3 0,-4 4 15,-4 4-15,0 3 0,-2 0 0,-2 4 16,-2 4-16,1 1 16,-1 3-16,2 1 0,1 0 0,0-2 15,2-1-15,2-2 0,3-2 16,1-2-16,3 1 0,4-4 16,3-2-16,1-1 0,0-2 15,1-2-15,0-3 16,-1-2-16,1-2 0,0-3 0,3-2 15,-1-3-15,-2 0 0,2-8 16,-3-1-16,-4 3 0,-3 5 0,-4 2 16,-2 2-16,-2 2 15,-1 3-15,-2 4 0,-2 3 16,1 4-16,0 1 0,2 10 0,1 10 16,0-5-16,0-1 0,0-4 15</inkml:trace>
  <inkml:trace contextRef="#ctx0" brushRef="#br0" timeOffset="230621.1103">13007 10368 0,'0'0'0,"0"0"16,0 0-16,0 0 0,0 0 0,0 0 16,-15-15-16,15 15 0,-19-6 15,19 6-15,-37 3 0,17 1 16,1 0-16,-6 2 0,-1 3 15,0 1-15,2 2 0,-2 5 16,4-1-16,3-1 0,5 0 0,4-1 16,4-1-16,6-1 0,4 0 15,5-4-15,7 0 16,0-3-16,2 0 0,6-2 0,3-2 16,-3-3-16,-2-2 0,-2-2 15,-1-3-15,-4 0 0,-1-1 16,-3-1-16,-1 1 0,-2 2 15,-2 0-15,-2 1 0,-2 1 16,-1 1-16,0 3 0,-1 2 16,-2 1-16,0 3 0,0 2 0,-2 3 15,1 3-15,1 1 0,0 3 16,2 0-16,2 2 0,3-1 16,3-3-16,-1 0 0,-2-3 15,0-3-15</inkml:trace>
  <inkml:trace contextRef="#ctx0" brushRef="#br0" timeOffset="230938.1988">13448 10344 0,'0'0'0,"0"0"0,0 0 15,0 0-15,0 0 0,0 0 0,-28-8 16,28 8-16,-30 1 0,14 1 15,-2 3-15,1 0 0,-1 2 0,3 0 16,1 2-16,4-1 16,3 2-16,3 4 0,7 2 15,1-1-15,4 0 0,4 2 0,3 1 16,1-2-16,0 2 0,-1 0 16,-2-1-16,-3-2 0,-3-1 15,-2 2-15,-5-2 0,-5-4 16,-2-1-16,-5-4 0,-5-2 15,1-2-15,-1-1 0,-3-4 16,-2-2-16,-1-4 0,2-5 0,4 4 16,4 2-16,2 1 0</inkml:trace>
  <inkml:trace contextRef="#ctx0" brushRef="#br0" timeOffset="231154.5146">13764 10244 0,'0'0'0,"8"7"16,4 6-16,0 2 0,0 3 0,3 9 15,-1 4-15,-2 7 0,-3-2 16,-7 2-16,-5-1 0,-6-2 16,-5-4-16,-14 6 0,-7-2 15,-7-3-15,-4-3 0,-26 1 16,-11-5-16,22-5 0,14-5 0,12-4 15</inkml:trace>
  <inkml:trace contextRef="#ctx0" brushRef="#br0" timeOffset="243322.0184">13898 10926 0,'0'0'0,"0"0"0,0 0 0,0 0 16,0 0-16,0 0 0,0 0 15,0 0-15,0 0 0,0 0 16,0 0-16,-18 21 0,18-21 16,-21 18-16,21-18 0,-29 24 0,29-24 15,-34 26-15,13-13 0,-1 2 16,0-1-16,-9 3 0,-2-1 16,1 1-16,1-1 0,-2 3 15,5 0-15,3-1 0,4-1 16,5-2-16,3 1 0,5-4 15,3 0-15,8-1 0,3 2 16,5-4-16,6 0 0,4-1 16,4 2-16,10-1 0,4-1 0,3 0 15,4-1-15,-2-3 0,-2-1 16,9-1-16,-1-1 0,-6-3 16,-5-2-16,-4-1 0,-6-1 15,-4 0-15,-5 0 0,-5-4 16,-5-4-16,-7-2 0,-5-2 15,-7-5-15,-4-1 0,-9-2 0,-7-2 16,-4 2-16,-3 0 16,-3 1-16,-2 2 0,6 3 0,9 5 15,6 3-15</inkml:trace>
  <inkml:trace contextRef="#ctx0" brushRef="#br0" timeOffset="262689.0436">13264 11335 0,'0'0'0,"0"0"0,0 0 0,0 0 16,0 0-16,-30 4 0,30-4 15,-30-4-15,30 4 0,-42-5 16,15 1-16,-4 2 0,-2 0 0,-15-3 16,-2-1-16,-2 0 0,-2 1 15,-16 0-15,-1 0 0,-15 1 16,1 1-16,-13-1 0,2 2 15,2 0-15,1-1 0,-15-1 16,0 0-16,-36 5 0,17 6 0,7-2 16,3 0-16,9-3 0,4 0 15,-2-1-15,-3 1 16,-1 3-16,-1 1 0,-2-4 16,1-3-16,3 3 0,2 0 0,-6 0 15,-1 1-15,4-1 0,3 2 16,-6-1-16,-3 1 0,5-1 15,4 2-15,1-3 0,3 0 16,-1-4-16,1 1 0,-3 1 16,-3 3-16,6 4 0,6 3 0,-1-5 15,1-5-15,1 1 0,1-1 16,-3-1-16,-2 1 0,5 0 16,4 0-16,0-3 0,-2-1 15,2 0-15,0 2 0,-4 1 16,-3 1-16,6-4 0,1-4 15,-5 2-15,-5 2 0,1 1 16,2 3-16,3-4 0,1 0 16,5-1-16,-1 3 0,-3-4 15,-4-1-15,1 2 0,-2 0 0,0 4 16,-5 4-16,9-7 0,6-4 16,-3 1-16,-3 1 0,5 2 15,-1 1-15,1 0 0,-1 2 16,1-1-16,-1 1 0,1 0 15,-1-1-15,3 2 0,5 2 16,-3-2-16,0-4 0,4 4 16,3 1-16,2 2 0,-2 1 15,4-1-15,2 1 0,-2-3 16,2-1-16,-1 2 0,0 1 0,0 0 16,1 1-16,1-3 0,2 0 15,-2 1-15,0 0 0,3-2 16,1-1-16,1 1 0,-3 1 15,2 5-15,-1 3 0,-2 1 16,0 1-16,-2-4 0,1-3 0,24-1 16,13-1-16,11-1 0</inkml:trace>
  <inkml:trace contextRef="#ctx0" brushRef="#br0" timeOffset="404977.3711">16639 10168 0,'0'0'0,"0"0"0,0 0 0,0 0 16,0 0-16,0 0 0,-25 22 15,25-22-15,-20 17 0,20-17 16,-20 30-16,12-10 0,-1 0 0,2 3 15,2 3-15,1-3 16,3 0-16,9 2 0,7-3 0,5-4 16,2-3-16,8-6 0,6-2 15,7-6-15,-1-3 0,0-5 16,0-3-16,-1 0 0,-7 0 0,-5-9 16,-4-10-16,-8-3 15,-9 0-15,-6 4 0,-8 3 16,-5 2-16,-6 1 0,-8 4 15,-8 2-15,-4 4 0,-3 2 0,-5 1 16,1 3-16,3 2 0,3 2 16,6 6-16,5 5 15,6 1-15,5 2 0,9 2 0,4 0 16,8-5-16,5-2 0,-3 0 16,-1-3-16,-2-1 0</inkml:trace>
  <inkml:trace contextRef="#ctx0" brushRef="#br0" timeOffset="405225.255">17295 10125 0,'0'0'0,"0"0"0,0 0 0,0 0 16,0 0-16,0 0 0,-16 30 16,16-30-16,-17 32 0,7-6 15,-2 7-15,-1 1 0,0 3 16,-7 15-16,-1 4 0,-3 4 15,2-8-15,0 4 0,3-8 0,5-9 16,3-8-16,3-9 0,2-8 16,1-8-16,-1-6 0,2-9 15,1-8-15,-1 4 0,2 2 0,0 2 16</inkml:trace>
  <inkml:trace contextRef="#ctx0" brushRef="#br0" timeOffset="405442.0403">17206 10104 0,'0'0'0,"0"0"16,22-3-16,-8 3 0,2 0 0,5 3 16,5 0-16,5 4 0,-2 0 15,0 4-15,-1 1 0,-2 2 16,-3 2-16,0 6 0,-4 1 16,-7 0-16,-6-2 0,-6 1 15,-5-1-15,-3-1 0,-1-1 0,-5-2 16,-5 0-16,-3-3 0,-3-1 15,-4-1-15,-1 0 16,2 0-16,-1-2 0,1-2 0,5-3 16,5-1-16,3-2 0,4 1 15</inkml:trace>
  <inkml:trace contextRef="#ctx0" brushRef="#br0" timeOffset="405792.1467">17654 10354 0,'0'0'0,"0"0"0,0 0 16,0 0-16,0 0 0,33 2 0,-33-2 15,25 4-15,-11-3 0,2 0 16,0 0-16,2-2 0,1-3 0,0 0 16,0-3-16,-1-1 15,-1-1-15,1-4 0,-2-1 16,-3-1-16,-3 2 0,-3-2 15,-3 1-15,-3-1 0,-2 2 0,-7 1 16,-5 2-16,-2 3 0,-2 0 16,-1 5-16,0 3 0,-3 4 15,-1 2-15,1 4 0,1 3 16,0 5-16,3 4 0,4 0 16,3 3-16,5-2 0,3 0 0,8-2 15,7-1-15,6-3 16,3-1-16,8-4 0,6-3 15,-1-3-15,-2-3 0,-3-1 0,-5 0 16,-7-1-16</inkml:trace>
  <inkml:trace contextRef="#ctx0" brushRef="#br0" timeOffset="406125.019">18249 10164 0,'0'0'0,"0"0"15,0 0-15,-12 18 0,12-18 0,-14 28 16,4-6-16,0 2 0,-1-1 16,-4 7-16,1-1 0,1-4 15,2-3-15,2-3 0,2-4 16,2-3-16,0-3 0,4-6 16,1-3-16,4-3 0,-2-5 0,2-4 15,2-5-15,0-3 16,3-3-16,4-1 0,4 2 15,2-4-15,-2 3 0,-1 5 0,-2 1 16,-1 2-16,-1 3 0,1 3 16,-1 5-16,2 3 0,1-1 15,2 5-15,1 2 0,-4 3 16,1 2-16,3 3 0,-1 2 16,-4-4-16,-2-2 0,-2-1 15</inkml:trace>
  <inkml:trace contextRef="#ctx0" brushRef="#br0" timeOffset="406508.91">18892 10253 0,'0'0'0,"0"0"16,0 0-16,0 0 0,0 0 0,0 0 16,-1-23-16,1 23 0,-20-10 15,20 10-15,-31-6 0,31 6 16,-42 0-16,18 5 0,-3 0 15,-7 6-15,0 3 0,1 4 16,0 4-16,-2 5 0,5 0 0,6-2 16,5-1-16,6-3 0,5-4 15,7-2-15,4-2 0,8-3 16,8-6-16,3-3 0,3-3 16,3-2-16,2-5 0,-1-3 15,1-4-15,3-3 0,-3-2 0,-1-1 16,-2-1-16,-5 6 15,-4 4-15,-5 1 0,-3 2 0,-3 4 16,-2 0-16,-3 5 16,-2 1-16,-4 8 0,-2 4 0,0 4 15,-2 3-15,0 4 0,0 4 16,1 0-16,2 1 0,3-4 16,2-3-16,5-2 0,4 1 15,5-5-15,5-1 0,-5-5 0,-2-1 16,-2-1-16</inkml:trace>
  <inkml:trace contextRef="#ctx0" brushRef="#br0" timeOffset="406758.4265">19348 10108 0,'0'0'0,"0"0"0,0 0 16,-16 27-16,16-27 0,-22 36 15,4-11-15,-2 4 0,-3 2 0,-7 9 16,-1 0-16,-1 4 0,6-5 16,9-9-16,7-6 0,7-4 15,4-4-15,7-4 0,5-4 16,5-4-16,4-4 0,0-4 16,-1-3-16,1-6 0,1-5 15,-4 3-15,-4 4 0,-3 1 16</inkml:trace>
  <inkml:trace contextRef="#ctx0" brushRef="#br0" timeOffset="406891.4844">19011 10233 0,'0'0'0,"0"0"0,0 0 16,0 0-16,24-7 0,-24 7 0,28-3 16,-7 1-16,3 0 0,4 2 15,4 2-15,0-1 0,0 2 0,4 0 16,-7-2-16,-3 1 0</inkml:trace>
  <inkml:trace contextRef="#ctx0" brushRef="#br0" timeOffset="407075.3386">19623 10279 0,'0'0'0,"0"0"0,0 0 15,-8 32-15,8-32 0,-12 35 16,2-14-16,-2 1 0,-3 1 0,-3 8 15,-1 2-15,2-4 0,3-4 16,0 0-16,3-8 0,2-7 16,1-6-16,3-1 0,0 0 15,2-2-15</inkml:trace>
  <inkml:trace contextRef="#ctx0" brushRef="#br0" timeOffset="407224.9008">19762 10084 0,'0'0'0,"0"0"16,0 0-16,0 0 0,26 13 0,-26-13 15,24 16-15,-12-6 0,1 2 16,-4-2-16,0-2 0,-1 0 16</inkml:trace>
  <inkml:trace contextRef="#ctx0" brushRef="#br0" timeOffset="407524.9004">19876 10336 0,'0'0'0,"0"0"0,0 0 16,-15 18-16,15-18 0,-18 29 0,8-10 15,1 1-15,2 0 0,-1 6 16,2-1-16,4-4 0,2-4 16,9-2-16,7-4 0,1-3 15,3-4-15,3-4 0,3-3 16,-2-3-16,-1-1 0,1-8 15,-4-4-15,-5-2 0,-2-2 0,-6 0 16,-2 0-16,-4 1 0,-2 1 16,-5 3-16,-4 1 0,-2 2 15,-1 3-15,-3 3 0,1 2 16,0 3-16,-1 3 0,1 2 16,-1 3-16,3 2 0,2 1 0,6 1 15,2 3-15,8-4 16,4-3-16,-3-1 0,0-2 15,-2 1-15</inkml:trace>
  <inkml:trace contextRef="#ctx0" brushRef="#br0" timeOffset="407892.367">20404 10271 0,'0'0'0,"0"0"0,0 0 16,-5 25-16,5-25 0,-11 31 15,2-12-15,-3 3 0,-2 0 0,-1 0 16,2-2-16,-2 2 0,2-3 16,3-4-16,3-2 0,0-5 15,3-3-15,2-4 0,2-4 16,3-1-16,2-3 0,4-5 16,2-5-16,2-2 0,3-2 15,0-1-15,2-3 0,1 6 16,0 3-16,5 0 0,1 3 15,-3 1-15,-3 1 0,-3 4 0,-1 3 16,-3 5-16,-1 4 0,-2 6 16,-2 6-16,-2 1 0,-3 1 15,-2 6-15,-1 4 0,-3 0 16,-2-1-16,-1-3 0,1 0 16,1-4-16,3-1 0,1-7 15,2-4-15,-1-2 0,0-1 0,0-2 16</inkml:trace>
  <inkml:trace contextRef="#ctx0" brushRef="#br0" timeOffset="408191.7976">21131 10259 0,'0'0'15,"0"0"-15,0 0 0,0 0 0,-24-8 16,24 8-16,-31-4 15,11 4-15,-1-1 0,-1 2 16,-1 1-16,2 2 0,2 0 0,-3 2 16,3 2-16,6 1 0,5 2 15,6 4-15,5 4 0,6 1 16,4 3-16,3-1 0,3 1 16,-3-1-16,-1-2 0,-2 5 15,-3-4-15,-5 0 0,-4-3 0,-8-1 16,-8-2-16,-2-3 15,-4-2-15,-9-3 0,-8-1 16,-2-5-16,-3-3 0,2-1 0,9 1 16,6 0-16</inkml:trace>
  <inkml:trace contextRef="#ctx0" brushRef="#br0" timeOffset="408561.921">16687 11200 0,'0'0'0,"0"0"16,0 0-16,31-3 0,-31 3 0,46-6 15,-7 1-15,5 2 0,4 1 16,33-2-16,32-1 0,23-5 16,-2-2-16,43-5 0,34-3 15,52-5-15,-42 5 0,10 7 16,5 3-16,-38 5 0,-25 4 0,-10 4 15,-5 1-15,-40-5 0,-28-2 16,-30 5-16,-21 2 0,-13-1 16,-7 0-16,-6-1 0</inkml:trace>
  <inkml:trace contextRef="#ctx0" brushRef="#br0" timeOffset="416775.7519">15589 13171 0,'0'0'0,"0"0"16,0 0-16,0 0 0,0 0 0,0 0 15,15 19-15,-15-19 0,6 21 16,-6-21-16,4 35 0,-2-15 16,1 3-16,-2 0 0,-2 2 15,-2-1-15,1 1 0,-1 4 16,-2-2-16,1-4 0,1-2 16,0-5-16,2-2 0,0-4 15,0-6-15,1-4 0,3 0 16,1-3-16,0-2 0,3-3 15,2-4-15,1-4 0,-1-1 0,3-5 16,0-2 0,2-1-16,1 1 0,7-5 0,4 1 15,-3 4-15,-2 3 0,-2 4 16,-1 3-16,0 3 0,-1 2 0,-1 4 16,2 4-16,-1 4 15,2 0-15,-2 6 0,-2 2 16,-2 3-16,-2 2 0,-1 5 15,-2 4-15,0 2 16,-2 0-16,0-4 0,-2-3 0,1-1 16,-1-2-16,-1-4 0,0-3 15,-1-1-15,-1-4 0,1 1 16,0-1-16,-2-5 0,2-1 16,1-4-16,-1 0 0,0-5 15,0-4-15,2-1 0,0 0 0,2-2 16,0-2-16,2 1 0,1 1 15,2-1-15,2-3 16,-1 4-16,0 1 0,6 1 0,2 1 16,1 4-16,0 3 0,2 2 15,1 1-15,-2 2 0,-2 1 16,0 6-16,1 5 0,-1 2 16,-1 1-16,-2 5 0,-4 6 15,-3 0-15,-2 2 0,-7 1 16,-6 1-16,1-4 0,1-6 0,1-3 15</inkml:trace>
  <inkml:trace contextRef="#ctx0" brushRef="#br0" timeOffset="417258.8033">17013 13318 0,'0'0'16,"0"0"-16,0 0 0,0 0 0,0 0 16,0 0-16,0 0 0,13-19 15,-13 19-15,0 0 0,-8-24 16,3 14-16,2 0 0,-5 2 16,-4 1-16,-1 1 0,-3 1 0,-2 1 15,-4 1-15,-2 3 16,0 3-16,-8 5 0,-1 3 15,1 2-15,1-1 0,-5 9 0,2 5 16,5-1-16,5 1 0,2 5 16,6 0-16,7-6 0,5-2 15,12-2-15,7-4 0,3-4 16,2-3-16,6-6 0,6-4 16,-1-4-16,0-3 0,4-2 15,3-2-15,-4-1 0,-3 0 0,2-9 16,-2-3-16,-10 1 0,-3 1 15,1 2-15,-1 6 16,-7 5-16,-2 2 0,-3 1 0,0 2 16,-3 1-16,-3 3 0,0 6 15,-3 7-15,-3 3 0,0 3 16,0 0-16,2 0 0,-1 1 16,2-1-16,3 5 0,3 3 15,2-5-15,0-4 0,0-3 16,-2-3-16,0-2 0</inkml:trace>
  <inkml:trace contextRef="#ctx0" brushRef="#br0" timeOffset="417508.765">17448 13357 0,'0'0'16,"0"0"-16,0 0 0,0 0 0,0 27 16,0-27-16,-7 32 0,1-13 15,0 1-15,-3 2 16,-1 2-16,1-2 16,2 0-16,1-5 0,2-4 0,-1 1 15,2-3-15,0 0 16</inkml:trace>
  <inkml:trace contextRef="#ctx0" brushRef="#br0" timeOffset="417675.6238">17483 13111 0,'0'0'0,"0"0"0,0 0 16,0 0-16,30 0 0,-30 0 15,28 6-15,-12-1 0,-1 1 16,-2-1-16,-2-2 0,-1 1 0</inkml:trace>
  <inkml:trace contextRef="#ctx0" brushRef="#br0" timeOffset="418342.1516">17862 13319 0,'0'0'0,"0"0"16,0 0-16,0 0 0,0 0 0,0 0 16,0 0-16,0 0 15,0 0-15,0 0 0,0 0 16,0 0-16,0 0 0,0 0 15,0 0-15,0 0 0,0 0 0,0 0 16,0 0-16,19 14 0,-19-14 16,0 0-16,0 0 0,0 0 15,0 0-15,0 0 0,0 0 16,0 0-16,0 0 0,0 0 16,0 0-16,0 0 0,0 0 15,0 0-15,0 0 0,0 0 16,0 0-16,0 0 0,0 0 15,0 0-15,0 0 0,0 0 16,0 0-16,0 0 0,-9 32 0,9-32 16,-13 29-16,6-14 0,1 2 15,-2 0-15,-2 2 0,2-2 16,2 0-16,-3 2 0,0 0 16,1-3-16,2 0 0,-1-5 15,1 0-15,2-3 0,1-3 16,1-2-16,0 0 15,2-3-15,0 0 0,4-6 0,-1-2 16,0-2-16,1-2 0,0-2 16,2-2-16,0-6 0,2 0 0,1-2 15,2 1-15,2 2 0,1 2 16,4 1 0,2 1-16,3 2 0,2 2 15,1 1-15,-2 2 0,5 3 16,-2 5-16,-4 2 0,-3 3 0,-1 4 15,0 4-15,-3 2 0,1 1 16,-4 7-16,-1 4 16,-5 1-16,-5-1 0,-3 3 0,-3 4 15,0-2-15,-1 2 0,-1-4 16,3-5-16,-1-5 0</inkml:trace>
  <inkml:trace contextRef="#ctx0" brushRef="#br0" timeOffset="421192.254">18651 13039 0,'0'0'15,"0"0"-15,0 0 0,0 0 0,0 0 16,0 0-16,0 0 0,0 0 15,0 26-15,-5-7 16,-4 8 0,-3 5-16,-5 7 0,2-3 0,1-1 15,-3 6-15,3-2 0,-2 3 16,3-3-16,3-6 0,2-4 0,4-5 16,2-5-16,6-4 0,5-5 15,3 0-15,4-5 0,0-2 16,2-4-16,3-3 0,2-2 15,1-4-15,2-2 0,-4-3 16,-3 0-16,-2 2 16,-4 2-16,-2 2 15</inkml:trace>
  <inkml:trace contextRef="#ctx0" brushRef="#br0" timeOffset="421358.97">18449 13190 0,'0'0'0,"0"0"0,0 0 16,0 0-16,0 0 0,0 0 0,0 0 16,37 5-16,-37-5 15,47 1-15,-13 0 0,-3 0 0,0 1 16,10-1-16,1 0 0,-6 0 16,-6 0-16,-4-1 0</inkml:trace>
  <inkml:trace contextRef="#ctx0" brushRef="#br0" timeOffset="421709.0092">18813 13415 0,'0'0'0,"0"0"0,0 0 0,35-2 15,-35 2-15,33-1 0,-10 1 16,1-2-16,1 1 0,10-2 15,1-1-15,-2 0 0,-1-1 0,4-2 16,-4-3-16,-5 0 0,-3 1 16,-7-3-16,-4 0 0,-6-1 15,-3 0-15,-7-2 16,-6-1-16,-2 5 0,-2 2 0,-8 1 16,-3 3-16,-4 3 0,-2 5 15,-1 4-15,0 4 0,4 3 16,3 3-16,3 6 0,2 4 15,3 4-15,4 0 0,6 1 16,7 0-16,7-3 0,6-4 16,8-4-16,8-4 0,6-7 0,6-6 15,-10-2-15,-6 1 0,-6-1 16</inkml:trace>
  <inkml:trace contextRef="#ctx0" brushRef="#br0" timeOffset="422109.3654">19550 13282 0,'0'0'15,"0"0"-15,0 0 0,-14 26 0,14-26 16,-14 29-16,7-10 0,-2 1 16,0 2-16,0 4 0,1 0 15,2-4-15,0-1 0,1-4 16,2-2-16,0-4 0,1-1 15,1-5-15,1-5 0,0 0 16,1-7-16,2-2 0,3-3 16,2-3-16,2-2 0,3-3 15,2-3-15,0 2 0,-1 1 0,5-3 16,2 0-16,1 6 0,1 1 16,0 4-16,1 3 0,-1 3 15,-1 2-15,3 3 0,-1 2 16,-2 3-16,-2 2 0,-3 4 15,-1 3-15,-4 4 0,-3 4 0,-4 2 16,-2 3-16,-3 0 0,-4 1 16,-1 0-16,-3-1 15,-1-2-15,-1-4 0,3-3 0,1-1 16,2-3-16,-1-3 0,2-2 16</inkml:trace>
  <inkml:trace contextRef="#ctx0" brushRef="#br0" timeOffset="422525.3983">20561 13357 0,'0'0'0,"0"0"0,0 0 16,0 0-16,0 0 0,0 0 15,0 0-15,-25-14 0,25 14 0,-36 0 16,12 6-16,-2 3 15,-2 2-15,-11 7 0,-1 2 16,1 2-16,4 0 0,-2 6 0,8-2 16,7-4-16,5-3 0,6-3 15,5-2-15,9-2 0,5-3 16,6-4-16,2-4 0,3-3 16,2-2-16,2-5 0,1-3 15,1-1-15,-1-2 0,1-4 16,2-2-16,1-4 0,0-1 0,-4 4 15,-2 2-15,-5 5 16,-4 2-16,-3 5 0,-4 3 0,-1 4 16,-3 3-16,-3 5 0,-2 6 15,-3 1-15,0 2 0,-3 5 16,-1 4-16,1 1 16,1-2-16,5-1 0,2 0 0,4-3 15,4-1-15,5-5 0,3-5 16,-3-1-16,-2-2 0,-1-1 15</inkml:trace>
  <inkml:trace contextRef="#ctx0" brushRef="#br0" timeOffset="422875.1507">20850 13338 0,'0'0'0,"0"0"16,0 0-16,-18 30 0,9-15 0,-1 2 15,-1 1-15,1 1 0,0-1 16,-1 5-16,2-2 0,1-4 16,2-3-16,2-3 0,1-4 15,0-3-15,3-4 0,3-4 16,0-5-16,4-1 0,1-1 16,4-4-16,4-4 0,-1-2 15,1 0-15,-2 1 0,0 2 16,4-1-16,0 3 0,0 4 15,3 3-15,-1 2 0,0 2 0,-2 5 16,-2 5 0,-3 5-16,0 3 0,-6 5 0,-1 2 15,-4 3-15,-2 3 0,-4 2 16,-5 4-16,-1-2 0,-1 1 16,0-5-16,-1-1 0,1-2 0,2-5 15,2-5-15</inkml:trace>
  <inkml:trace contextRef="#ctx0" brushRef="#br0" timeOffset="423093.3531">21470 13311 0,'0'0'15,"0"0"-15,0 0 0,0 0 0,-24 17 16,24-17-16,-26 26 0,7-7 15,-3 4-15,0 4 16,0 3-16,3 0 16,4 1-16,-1 3 0,5-5 0,9 5 15,9-6-15,1-8 0,5-4 0,-4-4 16,-1-2-16,-1-2 16</inkml:trace>
  <inkml:trace contextRef="#ctx0" brushRef="#br0" timeOffset="423425.0372">21383 13515 0,'0'0'0,"0"0"15,0 0-15,0 0 0,0 0 0,0 0 16,27 12-16,-27-12 0,32 9 16,-9-5-16,6 0 0,-1-1 15,1 1-15,3-3 0,3-1 16,7-3-16,-4-1 0,3-3 15,-3-3-15,-6 0 0,-6-2 0,-9-5 16,-8-4-16,-6-1 16,-5-1-16,-7 4 0,-5 3 15,-5 4-15,-3 4 0,-5 6 0,-2 7 16,-2 3-16,-1 7 0,-1 9 16,3 5-16,7 3 0,5 4 15,8 4-15,7 2 0,4-3 16,3-1-16,21 10 0,12 3 15,7-10-15,5-8 0,-8-5 16,-13-8-16,-7-6 0</inkml:trace>
  <inkml:trace contextRef="#ctx0" brushRef="#br0" timeOffset="425309.0508">15961 12295 0,'0'0'0,"0"0"15,0 0-15,0 0 0,0 0 0,0 0 16,0 0-16,-24 13 0,24-13 16,-29 14-16,6-5 0,0 0 0,0 1 15,-3 2 1,-4 2-16,0 0 0,1 1 0,-1 4 15,3-1-15,6-2 0,6-1 16,5 2-16,9-3 0,7 0 16,7-2-16,6 1 0,3 2 15,6-1-15,4 2 0,0 0 16,0 1-16,-4-2 0,0 0 0,-3 2 16,-6 0-16,-7-2 0,-4 0 15,-12 1 1,-9 0-16,-6-1 0,-9 0 15,2-5-15,0-3 0,-8-3 16,-4-4-16,9-1 0,6 1 0,5 0 16</inkml:trace>
  <inkml:trace contextRef="#ctx0" brushRef="#br0" timeOffset="425660.8962">16214 12433 0,'0'0'16,"0"0"-16,0 0 0,0 0 0,-2 23 16,2-23-16,-11 31 0,2-10 15,-1 1-15,-1 2 0,-1 2 16,1-1-16,2-2 0,1 3 16,4-3-16,4-4 0,3-4 15,6-7-15,4-5 0,4-4 16,3-2-16,3-4 0,3-4 15,6-5-15,-1-4 0,2-1 16,1-4-16,-5 3 0,-4 2 0,-1-2 16,-4 0-16,-4 6 0,-4 4 15,-4 4-15,-3 4 16,-3 6-16,-3 5 0,-6 8 16,-7 10-1,-1 6-15,-3 6 0,5-2 0,3-5 16,3 4-16,5-1 0,9-8 15,6-6-15,-3-4 0,-2-3 16,-2-3-16</inkml:trace>
  <inkml:trace contextRef="#ctx0" brushRef="#br0" timeOffset="425944.1224">16939 12452 0,'0'0'15,"0"0"-15,-22 5 0,9 0 16,-1 1-16,-1 1 16,0 3-16,-2 2 0,3 2 0,5 0 15,6 2-15,6 1 0,5 0 16,6-1-16,6 1 0,2-2 16,1-1-16,3 0 0,-4-3 0,-7 2 15,-5 1-15,-4 2 16,-5 3-16,-10-1 0,-8-1 15,-7 3-15,-7 1 0,0-7 16,2-7-16,-9-1 0,0-2 0,2-3 16,4-3-16,7 1 0,6 0 15,4 1-15</inkml:trace>
  <inkml:trace contextRef="#ctx0" brushRef="#br0" timeOffset="426208.7016">17567 12347 0,'0'0'0,"0"0"0,-14 18 16,4-4-16,1 2 0,-15 17 16,-8 9-1,-2 6-15,-2 4 0,1 2 0,7-6 16,5-3-16,7-8 0,8-2 15,5-8-15,10-7 0,7-7 16,4-6-16,5-4 0,2 0 16,3-1-16,-3-4 0,-1-3 0,-6 2 15,-3 0-15,-4 1 16</inkml:trace>
  <inkml:trace contextRef="#ctx0" brushRef="#br0" timeOffset="426376.1406">17172 12580 0,'0'0'16,"0"0"-16,0 0 0,37-1 15,-16-3-15,7 2 0,6 1 16,2 0-16,4 1 0,14 0 16,1 0-16,2-1 0,-12 1 0,-8 0 15</inkml:trace>
  <inkml:trace contextRef="#ctx0" brushRef="#br0" timeOffset="427012.6142">17712 12665 0,'0'0'0,"0"0"0,0 0 15,0 0-15,27 6 0,-27-6 16,24 5-16,-24-5 0,34 4 0,-13-4 16,2 0-16,2-2 15,4-1-15,1-3 0,1-2 16,4-3-16,-4 0 0,4-2 0,-2 2 16,-6-1-16,-6-1 0,-7 1 15,-5-2-15,-7 3 0,-4 1 16,-5 2-16,-4 1 0,-4 1 15,-5 3-15,-5 6 0,-1 6 16,-1 2-16,-2 4 0,1 3 16,1 6-16,4-1 0,4 2 0,2 4 15,7 1-15,8-2 0,8 0 16,8-4-16,7-4 0,8-3 16,5-1-16,7-8 15,4-4-15,1-6 0,3-4 0,-6 1 16,-11 1-16,-8 2 0</inkml:trace>
  <inkml:trace contextRef="#ctx0" brushRef="#br0" timeOffset="427392.6726">18645 12587 0,'0'0'0,"0"0"15,0 0-15,-13 30 0,5-13 16,-2 3-16,-1 2 0,-2 0 15,-2 2-15,-1 4 16,0-3-16,4-3 0,2-6 0,3-3 16,0-1-16,3-6 0,1-2 15,7-3-15,3-2 0,2-6 16,1-5-16,2-3 16,3-5-16,6-3 0,4-4 15,0 3-15,1 2 0,8 0 16,1 4-16,-1 4 0,-2 3 15,5 2-15,-2 4 0,-4 3 16,-5 3-16,1 8 0,-1 4 16,-5 2-16,-4-1 0,-5 7 15,-3 5-15,-4 0 0,-3 0 0,-5 0 16,-4 1-16,1-4 0,-2-2 16,1 0-16,2 2 0,0-4 15,3-3-15,0-3 0,1-3 16,0-2-16</inkml:trace>
  <inkml:trace contextRef="#ctx0" brushRef="#br0" timeOffset="427859.2122">19775 12701 0,'0'0'0,"0"0"16,0 0-16,0 0 0,0 0 0,0 0 15,-8-18-15,8 18 16,-23-8-16,23 8 0,-39-4 16,16 2-16,-1 2 0,-2 3 0,-4 4 15,-8 3-15,1 2 0,-1 4 16,1 2-16,-3 2 0,7 0 16,8-2-16,4-1 0,5-2 15,5-2-15,8-3 0,5-1 16,7-1-16,5-4 0,6-2 15,4-5-15,3-2 0,0-3 0,2-2 16,2-3-16,-3-1 16,-3-1-16,6-7 0,0-3 15,-6 5-15,-4 3 0,-7 2 0,-3 0 16,-3 5-16,-2 3 16,-4 6-16,-2 1 0,0 5 0,-2 2 15,-4 4-15,-2 4 0,1 4 16,0 1-16,3 3 0,1 0 15,3-1-15,1 0 0,5-1 16,3 2-16,4-5 0,2-2 0,6-2 16,5 0-16,1-5 0,2-4 15,3-2-15,3-3 16,-2-4-16,-1-5 0,-1 1 0,-7 3 16,-5 0-16</inkml:trace>
  <inkml:trace contextRef="#ctx0" brushRef="#br0" timeOffset="428226.0297">20124 12678 0,'0'0'0,"0"0"0,0 0 15,0 0-15,-11 27 0,11-27 16,-13 28-16,3-10 0,-1 2 0,-1-1 16,-1 1-16,-4 3 0,3-2 15,2-4-15,2-1 0,2-3 16,1-5-16,2-3 0,2-4 15,0-4-15,3-3 0,4-2 16,2-2-16,4-4 0,1-2 0,3-4 16,0-3-1,2 2-15,3 0 0,5-2 0,2 3 16,-3 4-16,-2 3 0,1 2 16,1 2-16,0 5 0,-1 3 0,-2 3 15,-1 4-15,-4 2 0,-1 4 16,-6 4-16,-2 5 15,-5 3-15,-3 3 0,-5 0 16,-3 1-16,0-3 0,0 0 0,3-3 16,1-1-16,2-2 0,0-4 15,4-6-15,3-4 16,-2 0-16,0-2 0,0 0 0</inkml:trace>
  <inkml:trace contextRef="#ctx0" brushRef="#br0" timeOffset="428461.8196">20897 12634 0,'0'0'0,"0"0"0,0 0 0,0 0 16,-30 14-16,30-14 0,-35 17 15,12-4-15,-2 3 0,-2 3 16,1 1-16,-4 6 0,5 0 0,0 5 15,8 0 1,8-2-16,8-1 0,4-7 16,5-4-16,4-3 0,4-2 15,0-2-15,-2-2 0,-2-1 16,-2-1-16,-2-1 0</inkml:trace>
  <inkml:trace contextRef="#ctx0" brushRef="#br0" timeOffset="428809.5582">20877 12843 0,'0'0'16,"0"0"-16,0 0 0,0 0 15,25 0-15,-25 0 0,30 1 16,-10-1-16,1 1 0,5 0 16,2-1-16,-1 0 0,-2 1 0,9-3 15,1-2-15,-1 0 0,-4-1 16,2-2-16,-4-2 15,-6 0-15,-4 0 0,-5-2 0,-3-2 16,-4 0-16,-1 1 0,-7 2 16,-5 0-16,-4 3 0,-3 3 0,-4 0 15,-3 3-15,-2 1 0,-1 1 16,-8 6-16,-2 2 16,-1 5-16,1 2 0,2 2 15,2 2-15,6-1 0,3 1 0,2 5 16,6 3-16,7-3 0,5-3 15,13 0-15,10 0 0,3-3 16,3-3-16,-7-3 0,-5-3 16,-3-2-16</inkml:trace>
  <inkml:trace contextRef="#ctx0" brushRef="#br0" timeOffset="440693.0577">25731 15488 0,'0'0'16,"0"0"-16,0 0 0,0 0 0,0 0 15,0 0-15,0 0 16,0 0-16,0 0 0,0 0 15,0 0 1,0 0-16,0 0 0,0 0 0,22 16 16,-22-16-16,-3 29 0,3-29 15,-4 30-15,2-14 0,0-1 16,2 0-16,2-2 0,1-2 16,3-1-16,4-3 0,3-1 0,1-3 15,1-3-15,4 0 0,0-1 16,1-3-16,2-2 0,1-1 15,0-2-15,-1-3 0,-2-2 16,-1-1-16,-2-1 0,2 0 16,-4 1-16,-1 4 0,-3 2 0,-5 3 15,0 1-15,-3 3 0,-3 2 16,0 2-16,-2 7 16,-1 4-16,-1 3 0,1 2 15,1 0-15,1 1 0,2-1 0,3 1 16,3-3-16,3 0 0,4-4 15,3-2-15,2-4 0,1-3 16,1-1-16,6-5 0,0-2 16,-1-4-16,-1-3 0,-3-5 15,-2-5-15,-2-2 0,-2-1 0,-1-1 16,0-1-16,-2 1 0,-1 0 16,-1-1-16,-3 4 0,-3 5 15,0 5-15,-2 3 0,-1 5 16,-1 2-16,-1 3 0,-1 7 15,0 4-15,0-1 0,1 2 16,0 1-16,1 0 0,-1-1 16,0-3-16,0-1 0</inkml:trace>
  <inkml:trace contextRef="#ctx0" brushRef="#br0" timeOffset="441043.1449">27021 15572 0,'0'0'0,"0"0"0,0 0 0,0 0 16,-13-21-16,13 21 0,-24-14 16,7 8-16,-1 0 0,-6 1 15,-3 1-15,-7 3 0,-1 2 0,0 6 16,-1 6-16,-4 4 0,5 2 16,7 0-16,6 1 0,6-1 15,5 0-15,8 0 0,8 1 16,7-3-16,6-2 0,3-2 15,2-3-15,2-5 0,4-4 16,5-3-16,-1-2 0,1-5 16,0-2-16,-2-2 0,-2-3 15,-7 3-15,-4 2 0,-5 2 0,-4 3 16,-2 1-16,-2 2 16,-3 1-16,-3 2 0,0 0 0,-6-1 15,-1 8-15,-2 4 0,-1 0 16,-1 4-16,3 1 0,3 2 15,3 3-15,7 0 0,-2-4 16,-1-3-16,1-3 0</inkml:trace>
  <inkml:trace contextRef="#ctx0" brushRef="#br0" timeOffset="441343.7538">27698 15620 0,'0'0'0,"0"0"0,0 0 0,-2-18 15,2 18-15,-8-19 0,8 19 16,-22-21-16,6 12 0,-3 1 16,-2 1-16,-1 2 0,0 3 0,-5 4 15,3 5-15,4 5 0,5 3 16,8 2-16,7 3 0,5 1 16,4 2-16,3 5 0,2 0 15,-1-3-15,0-4 0,-3-1 16,-2-2-16,-5-2 0,-1-2 15,-6-5-15,-3-2 0,-3-2 16,-4-2-16,-4-5 16,-4-4-16,4-1 0,1 0 0,0-4 15,2-1-15,3 1 0,2 2 16,3 2-16</inkml:trace>
  <inkml:trace contextRef="#ctx0" brushRef="#br0" timeOffset="441825.9485">28457 15483 0,'0'0'0,"0"0"0,0 0 16,0 0-16,0 0 0,-18 24 0,18-24 15,-26 35-15,12-16 0,1-1 16,0 1-16,0 0 0,1 0 0,-2 2 16,4-1-16,3-3 15,0-2-15,4-5 0,2-3 16,3-3-16,2-2 0,3-6 16,2-5-16,1-3 0,2-1 0,4-6 15,4-4-15,1-1 0,1-2 16,7-4-16,2 1 15,-3 4-15,1 1 0,-4 5 0,-3 1 16,4 5-16,-3 5 0,-1 5 16,0 2-16,-5 5 0,-2 3 15,-3 5-15,-2 2 0,-3 5 16,-3 3-16,-3 1 0,-3 3 16,0-1-16,-2 3 0,0-2 15,-1-2-15,-1-4 0,1-2 16,0-4-16,1-2 0,0-2 0,2-2 15,1-1-15,1-2 0,2-2 16,2-2-16,4-6 16,7-5-16,-3 2 15,-1 2-15,-2 0 0</inkml:trace>
  <inkml:trace contextRef="#ctx0" brushRef="#br0" timeOffset="442208.9286">29505 15621 0,'0'0'0,"0"0"15,0 0-15,0 0 0,19-15 0,-19 15 16,0 0-16,4-20 0,-8 10 16,-6 0-16,-3 0 15,-6 1-15,-5 0 0,-15 2 0,-5 1 16,-1 3-16,-1 3 0,-12 6 16,2 5-16,9 0 0,6-1 15,2 5-15,9 0 16,10-1-16,5-2 0,11 1 0,8 2 15,8-2-15,7-2 0,5-3 16,5-2-16,2-2 0,1-3 0,3-3 16,3-5-16,-1-1 0,1-1 15,-4-1-15,-2-3 0,-6 2 16,-3-1-16,-3 1 16,-6 1-16,-5 4 0,-2 2 0,-3 3 15,-1 2-15,-6 2 0,-2 2 0,-6 4 16,-4 2-16,1 4 15,-1 2-15,3 1 0,3 2 16,4-2-16,5-1 0,9-2 16,8-1-16,-1-2 0,1-2 0,-3-3 15,-3 0-15,-2-2 0</inkml:trace>
  <inkml:trace contextRef="#ctx0" brushRef="#br0" timeOffset="442743.0143">29773 15486 0,'0'0'0,"0"0"0,0 0 16,0 0-16,-15 17 0,15-17 15,-21 29-15,21-29 0,-26 31 16,15-14-16,2 0 16,2-1-16,1 0 15,3-4-15,1-2 0,4-3 0,3-4 16,1-1-16,-1-2 0,5-4 15,4-5-15,-1-2 0,1-2 0,7-6 16,2-2-16,-2 1 16,-1 3-16,2-1 0,-1 2 15,-4 3-15,-5 2 0,-2 3 16,-2 2-16,-1 4 0,-2 2 0,-3 5 16,-2 2-16,-2 3 0,-3 2 15,-5 4-15,-4 4 16,1 0-16,-1-2 0,1 0 15,2-1 1,3-5-16,3-2 0,3-5 0,0-4 0,4-3 16,3-2-16,2-4 0,2-5 15,3-4-15,2-3 0,2-1 16,0 2-16,7-5 16,3-2-16,-4 4 0,-3 4 15,-2 6-15,-3 5 0,0 1 0,-2 4 16,-1 4-16,-1 4 0,-3 2 15,-1 4-15,-3 4 0,-2 3 16,-2 4-16,-2 2 0,-3 1 16,0 1-16,-1-4 0,1-2 15,0-3-15,2-3 0,-2-4 16,1-1-16,2-7 0,3-3 16,-1-6-16,1 1 0,0 1 0,0 1 15,0 0-15</inkml:trace>
  <inkml:trace contextRef="#ctx0" brushRef="#br0" timeOffset="443025.6465">30075 15531 0,'0'0'0,"0"0"16,0 0-16,0 0 0,27 2 16,-27-2-16,32 8 0,-13-1 15,3 2-15,4-1 0,1 0 16,2-1-16,0 0 0,7 0 16,0-1-16,-1-3 0,-2-2 0,1-4 15,-4-4-15,-7-4 16,-3-4-16,-6-1 0,-3 0 0,-3-1 15,-5 0-15,-6-1 0,-5-1 16,-5 2-16,-4 2 0,-3 5 16,-3 5-16,0 2 0,-1 1 15,-3 7-15,0 5 0,3 2 16,3 2-16,2 6 0,2 4 16,7 1-16,6 1 0,8 5 15,7 2-15,10-3 0,7-3 0,5-3 16,6-3-16,-10-5 0,-5-3 15,-7-2-15</inkml:trace>
  <inkml:trace contextRef="#ctx0" brushRef="#br0" timeOffset="443392.7437">30912 15644 0,'0'0'0,"0"0"0,0 0 16,-1-22-16,1 22 0,-7-20 16,1 8-16,-3 1 0,-1 1 0,-3 1 15,-2 2-15,-1 2 0,-2 2 16,-6 4-16,0 3 0,0 4 15,2 2-15,4 4 0,2 1 16,7 3-16,5 3 0,5 0 16,6 1-16,5 2 0,3-3 0,8-4 15,6-2-15,0-5 16,-1-3-16,4-8 0,3-5 16,0-6-16,0-6 0,7-11 0,-2-5 15,-2-2-15,-1-2 0,-2-8 16,-6 0-16,-7 8 0,-4 5 15,-4 8-15,-4 4 0,-4 6 16,-1 3-16,-4 3 0,-2 2 16,-3 5-16,-1 3 0,-12 14 15,-7 10-15,0 2 16,-2 1-16,1 7 0,-1 5 0,-3 2 16,-2 0-16,-2 13 0,3 2 15,3-1-15,0-2 0,5-7 16,7-14-16,4-9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3:06:18.236"/>
    </inkml:context>
    <inkml:brush xml:id="br0">
      <inkml:brushProperty name="width" value="0.05292" units="cm"/>
      <inkml:brushProperty name="height" value="0.05292" units="cm"/>
      <inkml:brushProperty name="color" value="#FF0000"/>
    </inkml:brush>
  </inkml:definitions>
  <inkml:trace contextRef="#ctx0" brushRef="#br0">14590 5485 0,'0'0'0,"0"0"16,0 0-16,29 0 0,-29 0 0,28 1 15,-10 0-15,4 0 0,3 0 16,11 2-16,1 0 0,5 0 16,2 2-16,16 1 15,1 1-15,5-1 0,3-2 0,18 1 16,3-1-16,17 0 0,1-1 16,18-2-16,1-2 0,52-2 15,-11-1-15,1 2 0,-1 0 16,-9-4-16,-6-2 0,11 1 15,5 0-15,1 3 0,1 1 0,10 2 16,7 0-16,-1 1 0,-3-1 16,10-4-16,5-4 0,-2 6 15,-3 3-15,5-1 0,4-3 16,-9 0-16,-7 1 0,2 3 16,1 3-16,-13-4 0,-8-1 15,-4-4-15,-2-3 0,-17 12 0,-12 6 16,-13 1-16,-11 1 15,-22-6-15,-14-3 0,-23 0 0,-17-1 16,-10 0-16</inkml:trace>
  <inkml:trace contextRef="#ctx0" brushRef="#br0" timeOffset="7348.9915">3168 4247 0,'0'0'0,"0"0"0,0 0 0,0 0 15,31-2-15,-31 2 0,31 1 16,-31-1-16,44 2 0,-24 0 15,-1 0-15,-4-1 0</inkml:trace>
  <inkml:trace contextRef="#ctx0" brushRef="#br0" timeOffset="7565.5816">4002 4177 0,'0'0'0,"0"0"16,0 0-16,-16 18 0,16-18 0,-19 25 16,6-6-16,1 1 0,0 2 15,-4 11-15,-1 3 16,2-3-16,-1-2 0,6 1 16,4-6-16,2-5 0,0-3 0,1-4 15</inkml:trace>
  <inkml:trace contextRef="#ctx0" brushRef="#br0" timeOffset="7720.1487">4039 4025 0,'0'0'16,"0"0"-16,0 0 0,0 0 0,0 0 15,0 0-15,27 10 0,-27-10 16,24 11-16,-24-11 0,22 9 15,-14-6-15</inkml:trace>
  <inkml:trace contextRef="#ctx0" brushRef="#br0" timeOffset="8448.6613">4317 4182 0,'0'0'0,"0"0"16,0 0-16,-8 21 0,8-21 0,-9 21 15,2-4-15,0 0 0,-2-1 16,2 0-16,0 2 0,2-2 15,-2-1-15,0 1 0,3-4 16,0-4-16,0-1 0,2-7 16,1-4-16,2 0 0,1 0 0,5-7 15,5-4-15,3-5 16,5-1-16,-1 0 0,3 0 16,-3 1-16,1 2 0,-2 0 0,-2 5 15,-4 4-15,1 3 0,-4 4 16,-1 5-16,-3 1 0,-1 2 0,-3 5 15,0 2-15,-1 3 16,-1 1-16,1 1 0,1 4 16,3-4-16,3-2 0,8 2 15,7-3-15,6-4 0,4-3 0,9-2 16,4-1-16,-2-5 16,-1-4-16,8-4 0,4-6 15,-4-3-15,-8-4 0,4-2 16,-4-3-16,-8 3 0,-5 1 0,-11 0 15,-6 0-15,-8 3 0,-4 3 16,-11 3-16,-9 2 0,2 5 16,-3 4-16,-6 4 0,-8 4 15,3 0-15,2 0 0,-2 6 16,-2 5-16,4-1 0,5-1 0,-1 4 16,6 1-16,7-6 15,6-4-15,3-2 0,5-1 16,6-3-16,5-3 0,12-2 15,6-1-15,-4-2 0,0-2 0,3-6 16,-3-4-16,-5 1 0,-3 0 16,-4 0-16,-5 3 0,-1 1 15,-2 3-15,0 2 0,-3 2 16,-3 4-16,0 0 0,-5 8 16,-5 6-16,1 0 0,1 2 0,-3 11 15,3 3-15,2 1 0,0 1 16,3 1-16,2-1 0,1-2 15,0-6-15,1 2 0,1-4 16,-1-3-16,1-1 0,-2-7 16,0-1-16,-2-2 0,1-2 0,-4-1 15,-5 0-15,-5-3 16,-2-3-16,-5 0 0,-8-2 16,-5 1-16,-1 0 0,8-1 0,6 2 15,2 0-15</inkml:trace>
  <inkml:trace contextRef="#ctx0" brushRef="#br0" timeOffset="9081.7286">4530 5123 0,'0'0'0,"0"0"16,0 0-16,-23 6 0,23-6 0,-34 3 15,9 0-15,-1-2 0,-3 1 16,-15-2-16,-9-3 0,-2 0 16,-1 0-16,-20-6 0,-6-2 15,-11-2-15,3 2 0,-20-7 16,-1-5-16,-6-4 0,12 1 16,-44-13-16,17 3 0,19 4 15,18 4-15,13-7 0,11-6 0,13 0 16,7 2-16,19-5 0,14-1 15,10-6-15,5-2 0,10-6 16,9-4-16,11 9 16,9 5-16,14-8 0,10-6 0,3 8 0,2 7 15,25 1-15,17 1 16,-2 10-16,-3 6 0,20-3 16,12-3-16,-6 11 0,-5 8 0,16 8 15,11 6-15,-12 1 16,-7 2-16,5 9 0,5 5 15,-15 6-15,-8 3 0,0 10 16,-2 5-16,-16 3 0,-13 3 0,-7 2 16,-4 3-16,-14 1 0,-11 1 15,-10 6-15,-8 4 0,-16-11 16,-8-5-16,-13 13 0,-8 10 16,-7-9-16,-1-9 0,-16 0 15,-10-2-15,-3-5 0,-2-5 0,-7 2 16,-5 2-16,3-5 0,3-5 15,-6 1-15,-2 0 0,14-7 16,10-3-16,3-3 0,0-3 16,9-4-16,7 0 0,4-6 15,5-5-15,4-1 0,2 0 0,4-3 16,2-2-16,-1 0 16,1-4-16,-8 1 0,-1 1 0,-1 1 15,-2-1-15,4 4 0,2-2 16,3 3-16</inkml:trace>
  <inkml:trace contextRef="#ctx0" brushRef="#br0" timeOffset="17365.4059">3328 5911 0,'0'0'0,"0"0"0,0 0 15,0 0-15,-3-18 0,3 18 0,0 0 16,-19-20-16,19 20 0,-22-12 15,7 8-15,-4 0 0,-1 3 16,-2 1-16,-3 1 0,-1 3 16,-1 2-16,-8 5 0,0 3 15,7 2-15,-1 5 0,-3 6 16,5 0-16,3 0 0,3 1 0,8-3 16,7-3-16,3-1 0,9-3 15,5-4-15,8-3 0,5-6 16,5-1-16,1-6 15,2-5-15,7-3 0,0-1 0,-6-4 16,-4-2-16,-4-1 0,-3 0 0,-7 1 16,-1-1-16,-2 2 0,-6 2 15,-1 2-15,0 4 16,-2 2-16,0 2 0,-3 4 16,-3 7-16,2 2 0,0 2 0,2 4 15,3 5-15,2 0 0,1 1 16,5 1-16,1 2 0,3 0 15,2-2-15,-4-4 0,-2-3 16,-5-2-16</inkml:trace>
  <inkml:trace contextRef="#ctx0" brushRef="#br0" timeOffset="18582.4031">3010 6732 0,'0'0'0,"0"0"0,-21 4 16,7-1-16,-1-1 0,-5 0 0,-5 1 16,-9 0-16,-1-2 0,-3-2 15,-4-3-15,-9-3 0,4-3 0,-9-5 16,5-4-16,5-2 15,3-2-15,3-3 0,5-3 16,6-2-16,4 1 0,3-13 16,0-5-16,6 3 0,6 3 0,5-5 15,5-1-15,3 0 16,3 1-16,6-11 0,6-1 0,2 5 16,4 6-16,8-2 15,4-1-15,2 5 0,2 2 0,29-20 16,1 7-16,-3 7 0,-4 9 0,10 4 15,3 5-15,0 5 16,-1 4-16,9 0 0,6 1 16,-5 6-16,-5 5 0,12 1 15,8 1-15,-10 2 0,-6 3 0,8 2 16,5 2-16,-8 0 0,-4 0 16,4 1-16,6 2 15,-4 0-15,-5 2 0,8 4 0,7 3 16,-9 1-16,-3 0 0,3-4 15,6-3-15,-7 0 0,-9 0 16,4-2-16,5 1 0,-11-3 16,-5-2-16,5 1 0,1 0 15,-6 0-15,-4 1 0,7-5 0,1-1 16,-5 0-16,-5 3 0,11-1 16,7-1-16,-5 3 0,-5 2 15,9-1-15,7-1 0,-11 3 16,-5 3-16,5-4 0,2-2 15,-10 5-15,-8 4 0,8-1 16,5 2-16,-8-6 0,-5-2 0,3 5 16,4 3-16,-4-2 15,-1 0-15,7 3 0,4 2 16,-6-2-16,-4-1 0,4 2 0,3 0 16,-12 2-16,-4 2 0,5 5 15,5 3-15,-4-1 0,-2 0 16,5 3-16,1 1 0,-8-1 15,-6-3-15,1 6 0,1 5 16,-2-4-16,-1-3 0,-3 8 16,-1 5-16,-12-1 0,-7 0 0,4-3 15,2 0-15,-10 6 16,-7 4-16,-1 2 0,-2 1 16,-8-5-16,-7-5 0,-10-3 0,-6-3 15,-7-3-15,-5-2 0,-9 9 16,-7 5-16,-2-5 0,-1-3 0,-10-5 15,-6-3-15,3-1 16,5 1-16,-17 3 0,-9 2 16,6-9-16,5-6 0,-8 1 15,-5 3-15,0-3 0,1-2 0,-10-2 16,-8-4-16,3-2 0,3-1 16,-14-1-16,-12 1 15,9-6-15,5-2 0,-10 0 0,-9 2 16,10-2-16,6 2 0,-14-4 15,-11 0-15,8-1 0,8 3 16,-11-7-16,-6-3 0,9 4 16,6 4-16,-14-3 0,-11-3 15,15 2-15,11 4 0,-14-2 0,-10-1 16,10 3-16,9 0 0,-12 2 16,-8 1-16,14-1 0,8-2 15,-7 3-15,-6 0 0,14 1 16,11-1-16,-7 0 0,-6-3 15,7 1-15,8 1 0,-6-5 16,-4-2-16,12 1 0,9 2 16,2 0-16,-3 1 0,8-7 15,6-6-15,0 4 0,1 3 16,8-3-16,6-2 0,-3 4 0,-1 6 16,7 1-16,5 2 0,-5 3 15,-6 2-15,22-1 0,15 0 0,10-1 16</inkml:trace>
  <inkml:trace contextRef="#ctx0" brushRef="#br0" timeOffset="22582.7061">15405 5509 0,'0'0'15,"0"0"-15,-21-13 0,9 9 16,-3-1-16,-11-4 0,-8 0 16,-1 1-16,0 0 0,-16 0 15,-6 0-15,3 0 0,2 2 0,-14-3 16,-2 2-16,6 1 0,6 0 16,-9-3-16,2 0 15,9-4-15,8 0 0,-1-7 0,7-2 16,8 0-16,6 2 0,11-6 15,6-6-15,7 1 0,5-2 0,12-6 16,9-7-16,2 9 0,6-2 16,22-14-16,13-4 15,-2 4-15,-1 3 0,54-31 16,6 2-16,-12 9 0,-6 6 0,20-4 16,14-2-16,-11 10 0,-7 6 15,27-1-15,20-2 16,-12 2-16,-8 0 0,15 6 0,12 4 15,-10 0-15,-6 1 0,16 3 16,12 2-16,-10 6 0,-5 6 0,16 6 16,11 3-16,-19 7 0,-10 6 15,20-1-15,14 2 16,-19 3-16,-11 4 0,14 6 16,12 4-16,-19 3 0,-14 0 0,10 6 15,5 3-15,-22 3 0,-16 1 16,9 9-16,4 6 0,-18-7 15,-13-6-15,3 11 0,5 7 16,-18-7-16,-13-2 0,-2 5 16,-2 3-16,-14-3 0,-9-1 0,4-9 15,2-6-15,-15 15 16,-10 11-16,-5 3 0,-2 2 0,-7-8 16,-3-4-16,-3 9 0,1 8 15,-9-7-15,-6-6 0,-10 5 16,-7 3-16,-4-5 0,-3-3 15,-13-3-15,-9-4 0,-7-6 16,-5-3-16,-12-2 0,-10-4 16,-4-5-16,-2-1 0,-21-5 15,-14-3-15,-3-9 0,1-5 0,-30-11 16,-21-11-16,1-2 0,3-2 0,-31 4 16,-20 1-1,12 5-15,8 4 0,56 3 0,37 2 16,27 1-16</inkml:trace>
  <inkml:trace contextRef="#ctx0" brushRef="#br0" timeOffset="23132.8984">15056 5002 0,'0'0'0,"0"0"15,-28-4-15,13 3 0,-1 0 0,-14 2 16,-8 1-16,0 2 16,-2 0-16,-16 4 0,-6 1 15,3 0-15,1 2 0,-17 2 16,-5 1-16,-7 1 0,6 2 0,-21 2 16,-5-1-16,11-4 0,9-4 15,-56 10-15,-1 0 0,20-1 16,11-1-16,-12 0 0,-10 0 15,14-4-15,9-5 0,-17 7 16,-13 3-16,17-2 0,11-1 16,-18 5-16,-14 1 0,12-2 0,7-2 15,-22 0-15,-13 2 16,20-3-16,14-3 0,-22 7 0,-15 3 16,16-3-16,11-1 0,-16 11 15,-12 5-15,15 0 16,10 1-16,-11 5 0,-8 4 0,16 3 15,10 2-15,-6 16 0,-5 9 16,45-23-16,32-17 0,21-11 16</inkml:trace>
  <inkml:trace contextRef="#ctx0" brushRef="#br0" timeOffset="27799.5627">20038 7860 0,'0'0'0,"0"0"15,0 0-15,0 0 0,0 0 0,33-11 16,-12 6-16,4 1 16,2 0-16,8 1 0,7 1 15,11-3-15,-1 1 0,24 2 16,8-1-16,12-2 0,-6-1 0,29 0 16,8-1-16,4 3 0,-12 2 15,69-3-15,-2 1 0,-23-2 16,-16-1-16,9 3 0,8 2 15,-26 1-15,-14 1 0,9-2 16,7 1-16,-18 2 0,-14 2 16,-1 2-16,0 0 0,-29 3 0,-19 2 15,-28-4-15,-19-5 0,-4 1 16,-2-1-16,-3-1 0</inkml:trace>
  <inkml:trace contextRef="#ctx0" brushRef="#br0" timeOffset="28216.0909">20667 7850 0,'0'0'16,"0"0"-16,0 0 0,0 0 15,0 0-15,0 0 0,0 0 0,-9 27 16,9-27-16,-33 25 0,7-7 16,1 1-16,0 2 0,-6 6 15,2 0-15,4-3 0,2-1 16,4 2-16,10-3 0,7-5 15,5-3-15,13-4 0,8-3 16,5-5-16,4-1 0,3-2 16,4-1-16,-4-1 0,-2 2 0,3 2 15,-4 3-15,-10 0 0,-7 3 16,-14 1-16,-12 2 0,-6 1 16,-5 2-16,-9 3 0,-6 0 15,-10 2-15,-4 0 0,12-3 16,8-4-16,7-2 0</inkml:trace>
  <inkml:trace contextRef="#ctx0" brushRef="#br0" timeOffset="28399.5353">20326 8340 0,'0'0'0,"0"0"16,0 0-16,12 20 0,-7-11 0,-1 3 15,0 3-15,1-1 0,-1 0 0,1-2 16,-1 0-16,0 1 0,0-2 16,-1-2-16,-1-1 15,0-1-15</inkml:trace>
  <inkml:trace contextRef="#ctx0" brushRef="#br0" timeOffset="28865.8655">20415 8350 0,'0'0'0,"0"0"0,0 0 0,29-10 16,-29 10-16,36-9 0,-11 3 15,0 2-15,1-2 0,11 2 16,1 0-16,-2 3 0,-3 1 0,2 0 16,-3 1-16,-7 2 0,-5 0 15,-7 4-15,-5 1 0,-11 0 16,-9 2-16,-6-2 0,-6 2 16,-10 4-16,-4 0 0,-3 1 15,-3 0-15,-2 1 0,4-3 16,8 2-16,5 0 0,8-6 15,6-2-15,6-1 0,6-2 16,8 0-16,9-2 0,8-2 16,10-3-16,6-1 0,5-3 0,12-2 15,1-2-15,-5 1 0,-5 1 16,3-1-16,-5 1 0,-11 3 16,-7-1-16,-10-1 0,-6-2 15,-10 1-15,-8 1 0,-3 1 16,-4 0-16,-3-2 0,-1 1 0,-3-2 15,-3 0-15,1 3 16,2 1-16,1 4 0,2 3 16,0 2-16,2 1 0,-1 3 0,-1 3 15,2 3-15,-1 4 0,1 8 16,1 4-16,-2 2 0,-2 2 16,-4 7-16,-1-1 0,5 0 15,3-1-15,3-5 0,2-2 16,2-6-16,1-4 0,4-6 15,3-6-15,0-2 0,1-2 0,0-1 16</inkml:trace>
  <inkml:trace contextRef="#ctx0" brushRef="#br0" timeOffset="29032.5488">20650 8671 0,'0'0'0,"0"0"0,0 0 15,15 16-15,-15-16 0,12 23 16,-5-9-16,3 1 0,1 1 0,8 1 15,4-1-15,0-4 16,-1-1-16,3-4 0,1-4 16,1-4-16,0-4 0,1 1 0,-6 0 15,-4 1-15</inkml:trace>
  <inkml:trace contextRef="#ctx0" brushRef="#br0" timeOffset="29466.101">21248 8105 0,'0'0'0,"0"0"16,0 0-16,33-3 0,-17-2 0,4 4 15,3 1-15,0 1 0,1 2 16,4-1-16,0 2 0,-3 1 16,-2-2-16,-3 2 0,-4 1 15,-6 2-15,-5 1 0,-7 1 16,-7 1-16,-7-1 0,-7 0 15,-6 3-15,-7 1 0,-10 3 16,-1-1-16,-2-1 0,1 1 16,-3 2-16,7-4 0,5 0 0,5-4 15,8-1-15,5-4 0,7 0 16,7-3-16,10-2 0,9-4 16,15-1-16,10-3 0,9-1 15,7-1-15,10 1 0,8-2 16,10 2-16,0 2 0,7-1 15,-3 1-15,-13 1 0,-11 1 0,15 0 16,-14 3-16,-20 5 16,-13 4-16,-17 5 0,-11 4 0,-13-7 15,-8 2-15,-13 3 0,-9 3 16,0-3-16,-4-1 0,-7 1 16,-4 1-16,-7-2 0,2-3 15,7-7-15,3-7 0,16 2 16,9 0-16,8 1 0</inkml:trace>
  <inkml:trace contextRef="#ctx0" brushRef="#br0" timeOffset="29649.3859">21322 7902 0,'0'0'0,"0"0"0,0 0 16,0 0-16,0 0 0,0 0 15,15 29-15,-15-29 0,4 34 16,-4-10-16,-2 6 0,-1 4 15,-1 1-15,-3 10 0,-1 1 16,2-3-16,1-2 0,2 0 16,2-6-16,3-12 0,1-6 0,-1-5 15,1-2-15,-1-1 0</inkml:trace>
  <inkml:trace contextRef="#ctx0" brushRef="#br0" timeOffset="29832.9127">21560 7922 0,'0'0'16,"0"0"-16,0 0 0,-7 25 0,7-25 15,-10 34-15,0-8 0,-2 3 16,-2 3-16,-5 12 0,0 1 16,3-4-16,1-5 0,1 1 15,3-7-15,2-5 0</inkml:trace>
  <inkml:trace contextRef="#ctx0" brushRef="#br0" timeOffset="30149.3474">21328 8407 0,'0'0'0,"0"0"0,0 0 15,0 0-15,0 0 0,-16 23 0,16-23 16,-15 30-16,7-12 0,-1 1 16,0 0-16,1-1 0,2 0 15,-1-2-15,1-1 0,1 3 16,2-5-16,1-4 0,5-3 15,2-5-15,4-3 0,2-4 16,1-2-16,5-5 0,-1-2 0,4-3 16,2 0-16,2-1 0,3 1 15,3 0-15,-4 5 0,-2 3 16,-1 5-16,1 4 0,-1 6 16,-3 3-16,-4 5 0,-4 3 15,-3 4-15,-3 4 0,-4 3 16,-5-3-16,-6 1 0,-1-3 15,0 2-15,0-5 0,0-1 16,0-3-16,-1-5 0,-1-4 16,-1-5-16,1-4 0,1-2 0,2 2 15,2-1-15,2 2 0</inkml:trace>
  <inkml:trace contextRef="#ctx0" brushRef="#br0" timeOffset="30315.3458">21488 8567 0,'0'0'0,"0"0"16,0 0-16,0 0 0,0 0 15,-9 23-15,9-23 0,-14 25 16,6-11-16,-2 2 0,0 3 16,-1 0-16,0 3 0,-2-2 0,0 0 15,-5 2-15,1-1 0,1-7 16,3-3-16,2-6 0,3-2 16,2-2-16,0 1 0,2-1 15</inkml:trace>
  <inkml:trace contextRef="#ctx0" brushRef="#br0" timeOffset="30448.6618">21433 8704 0,'0'0'16,"0"0"-16,0 0 0,27 20 16,-27-20-16,29 22 0,-10-7 0,1-2 15,1 1-15,6 3 0,1 2 16,0-3-16,3-2 0,7 0 16,-2-7-16,-6 0 0,-6-2 15,-4-1-15</inkml:trace>
  <inkml:trace contextRef="#ctx0" brushRef="#br0" timeOffset="30833.0118">22530 8061 0,'0'0'0,"0"0"0,23-1 0,-8-1 15,1 4-15,3-1 0,2 2 16,4 1-16,-1 2 0,-1-1 16,-1 1-16,-3-1 0,-3 1 0,-3 1 15,-3 1-15,-3 0 0,-1 1 16,-7-1-16,-5 3 0,-4-1 16,-4 1-16,-4-2 0,-2 1 15,-3-1-15,-1-3 0,-4 2 16,0 0-16,5-4 0,4-1 0,4-2 15,3-2-15,2-3 16,2-1-16,5-1 0,3-1 16,2 2-16,2-1 0,6 0 0,4 0 15,2 2-15,2 2 0,-1 2 16,1 3-16,-2 1 0,1 1 16,2 4-16,-3-1 0,-6-1 15,-3-1-15,-2-1 0,0 0 16,-1-1-16</inkml:trace>
  <inkml:trace contextRef="#ctx0" brushRef="#br0" timeOffset="31516.0665">22474 8369 0,'0'0'0,"0"0"16,0 0-16,-5 19 0,5-19 0,-5 28 16,0-5-16,1 1 0,1 0 15,-2 11-15,1 3 0,0-4 16,2-2-16,1 2 0,3-6 15,2-8-15,1-5 0,1-7 16,0-6-16,1-4 0,0-4 0,-2-2 16,1-2-16,-2-2 0,0-1 15,0-6-15,-1-4 0,3-2 16,-1 3-16,1-3 0,0-1 16,3 5-16,3 1 0,5 2 15,4 2-15,0 2 0,-1 1 16,8 3-16,4 2 0,-2 4 15,-2 0-15,2 3 0,0 2 16,-1 1-16,-3 2 0,3 5 16,-3 4-16,-5 2 0,-3 2 0,-4 2 15,-3 2-15,-3 0 0,-3-1 16,-2 0-16,-2-1 0,-2-4 16,0 0-16,-5-3 0,-3 0 15,-4-3-15,-2-2 0,-5-1 16,-3-2-16,-3-3 0,1-1 0,-4-4 15,-2-4-15,4-1 16,2-2-16,-1-6 0,1-1 16,4 3-16,3 1 0,5 3 0,4 4 15,3 1-15,3 2 0,6 0 16,5 0-16,1 0 0,2 1 16,6 2-16,5 2 0,-1 1 15,-2 0-15,0 1 0,-2 1 16,-3 0-16,-2 1 0,-3 0 15,-2 1-15,-4-1 0,-2-1 16,-7 1-16,-3 0 0,-6 1 16,-2 0-16,-3 0 0,-1-2 15,0 1-15,1 1 0,-3-1 0,1 0 16,4-1-16,4 1 0,5 0 16,5 2-16,5-1 0,4-2 0,6 1 15,5 0-15,2-1 16,3-1-16,3-1 0,2 0 15,5-1-15,-1-1 0,-3 0 16,0-1-16,-6 0 0,-4 0 0,-2 1 16</inkml:trace>
  <inkml:trace contextRef="#ctx0" brushRef="#br0" timeOffset="31671.6578">22770 8563 0,'0'0'0,"0"0"0,0 0 0,-3 18 15,3-18-15,-4 22 0,0-7 16,1 2-16,0 4 0,-2-1 16,1 2-16,-1-3 0,0-2 0,-4 2 15,-1-4-15,-2-4 0,-1-4 16,1 0-16,2-1 0,2-2 16</inkml:trace>
  <inkml:trace contextRef="#ctx0" brushRef="#br0" timeOffset="31882.6035">22115 8575 0,'0'0'0,"0"0"0,0 0 16,16 27-16,-7-15 0,5 6 0,5 3 16,7 7-16,3-1 0,7-2 15,8 0-15,13 1 0,1-4 16,16-3-16,2-4 0,-6-3 15,-5-2-15,13-7 0,-1-6 16,0-3-16,-10-4 0,-18 3 16,-15 2-16,-9 2 0</inkml:trace>
  <inkml:trace contextRef="#ctx0" brushRef="#br0" timeOffset="32231.9854">23557 8100 0,'0'0'0,"0"0"0,0 0 16,0 0-16,0 0 0,0 0 15,0 0-15,-21 30 0,21-30 0,-19 28 16,5-10-16,0 2 0,-1 0 16,0 1-16,1 0 0,0 5 15,3-4-15,3 3 0,3 1 16,3 0-16,3 1 0,4 1 15,1 1-15,2-1 0,0-1 16,1 7-16,-1 1 0,0-3 0,0-2 16,-2-2-16,0 0 15,0-4-15,-2-1 0,-1-4 0,-1-2 16,0-5-16,-2-2 0,-2-1 16,1-1-16,-2-1 0,-1-2 15,-5-3-15,-3-1 0,-4-2 16,-1 0-16,-1-4 0,-1-5 15,4 1-15,2 2 0,2 1 16</inkml:trace>
  <inkml:trace contextRef="#ctx0" brushRef="#br0" timeOffset="32532.8668">24131 8169 0,'0'0'0,"0"0"15,0 0-15,0 0 0,14 20 0,-14-20 16,-7 20-16,-3-7 0,-4 1 16,-6 1-16,-5 1 15,-8 2-15,-1-1 0,-1-2 0,1-3 16,-2 1-16,5-2 0,5-1 16,5-1-16,3-3 0,5-3 15,7 0-15,7-1 0,5 0 16,4-2-16,10 0 0,7-2 15,4 2-15,2 0 0,13-1 16,5 1-16,-1-1 0,-2 1 0,6 0 16,-2-1-16,-12 1 0,-9-1 15,-7 1-15</inkml:trace>
  <inkml:trace contextRef="#ctx0" brushRef="#br0" timeOffset="32749.4993">24106 8628 0,'0'0'0,"0"10"16,0 4-16,0 3 0,2 2 0,-1 8 15,0 2-15,0-2 0,0-3 16,1 5-16,-1-1 16,0-5-16,0-4 0,-1-3 0,0-4 15,-1-2-15,0-3 0,-8-3 16,-5-4-16,2-1 0,-1-3 0,-1-5 15,1-2-15,2-6 16,1-2-16,0-1 0,3 4 16,0 2-16</inkml:trace>
  <inkml:trace contextRef="#ctx0" brushRef="#br0" timeOffset="32869.2786">24689 8213 0,'0'0'15,"0"0"-15,0 0 0,0 0 0,23 2 16,-23-2-16,0 0 0,0 0 16</inkml:trace>
  <inkml:trace contextRef="#ctx0" brushRef="#br0" timeOffset="33548.6347">24565 8493 0,'0'0'0,"0"0"0,0 0 15,-1 24-15,1-24 0,-7 28 16,1-8-16,-2 1 0,-1 1 0,-1 6 16,3 1-16,0-2 15,2-3-15,3-4 0,2-2 16,4-4-16,1-2 0,6-3 0,5-2 16,0-3-16,2-3 0,2-3 15,2-4-15,-1-1 0,-2-3 0,5-4 16,-2-3-16,-3-4 15,0 0-15,-3-7 0,-3-5 16,-2 6-16,-2 5 0,-3-8 16,0-7-16,-3 6 0,-1 4 0,1-3 15,0 2-15,0 4 0,0 3 16,4 3-16,3 3 0,2 1 16,4 3-16,6 0 0,5 1 15,1 6-15,3 1 0,8 2 16,3 2-16,-1-2 0,0 0 15,-3 3-15,0 2 0,-7-1 0,-5 3 16,-7-2-16,-7 2 16,-8 4-16,-6 3 0,-10 2 15,-8 2-15,-5 2 0,-4 1 0,-6 9 16,-6 7-16,2 1 0,0 0 16,-2 8-16,4 1 0,9-8 15,8-4-15,7 1 0,8-2 16,8-10-16,6-6 0,13-4 15,10-1-15,0-4 0,0-4 0,7-2 16,8-2-16,-8-1 16,-2-1-16,-1-4 0,2-2 15,-6-3-15,-4-1 0,-6-4 0,-4-2 16,-6 1-16,-3-1 0,-6 0 16,-3-1-16,-3 2 0,-3 2 15,-9 2-15,-7 1 0,0 1 16,0 2-16,0 2 0,0 3 15,3 0-15,1 0 0,6 2 16,3-1-16,3 2 0,0 0 0,9 1 16,6 1-16,6-1 0,2 2 15,11 0-15,7 0 16,6 2-16,4-1 0,-2 1 0,-10 0 16,-6-2-16</inkml:trace>
  <inkml:trace contextRef="#ctx0" brushRef="#br0" timeOffset="33639.0189">26239 8829 0,'0'0'16,"0"0"-16,0 0 0,0 0 16,0 0-16,0 0 0,0 0 15,0 0-15</inkml:trace>
  <inkml:trace contextRef="#ctx0" brushRef="#br0" timeOffset="59049.6329">19189 7318 0,'0'0'16,"0"0"-16,0 0 0,0 0 15,0 0-15,8-20 0,-8 20 0,0 0 16,-2-20-16,2 20 0,0 0 16,-12-26-16,12 26 0,-10-18 15,3 9-15,0-1 0,-1 2 16,-2 0-16,-2 0 0,-3 1 15,-1 2-15,-3-1 0,-1 0 16,-2 2-16,-2 1 0,-11 2 16,-3 2-16,0 3 0,-1 3 0,-9 5 15,-1 4-15,5 2 0,3 1 16,-3 8-16,4 1 0,8-1 16,6 0-16,7 1 0,6 2 15,4-3-15,4 0 0,10-1 16,8 4-16,5-11 0,3-6 15,8-3-15,6-4 0,0-1 16,0-4-16,4-4 0,2-3 16,2-2-16,-6-2 0,-2-3 15,-5-4-15,-1 3 0,-1 0 0,-4-1 16,-1-3-16,-3-2 0,-4 2 16,-3 1-16,-5 4 0,-1 2 15,-2 0-15,-2 2 0,-3 1 16,0 1-16,-1 1 0,-2 2 15,-1-1-15,-3 5 0,0 4 16,-1 0-16,-1 4 0,2 0 16,2 3-16,1 4 0,1 1 0,3 4 15,3 2-15,5 8 0,5 3 16,-4-6-16,0-5 0,-2-5 16</inkml:trace>
  <inkml:trace contextRef="#ctx0" brushRef="#br0" timeOffset="80266.9875">19727 6784 0,'0'0'0,"-10"-6"0,-5-5 0,-3 2 16,-1 2-16,-18-6 0,-8-2 15,-12-1-15,-2 3 0,-25 0 16,-10 2-16,-10 2 0,6 4 0,-28 4 15,-8 4-15,-40 14 0,22 8 16,-5 9-16,-5 6 16,26-1-16,19 0 0,-12 19 0,-8 15 15,19-9-15,12-6 0,0 17 16,1 12-16,17-5 0,11-4 0,1 6 16,2 4-16,15-14 15,11-10-15,9 14 0,7 10 16,12-6-16,9-6 0,16-2 15,11-2-15,5-16 0,5-11 0,23 0 16,19-1-16,5-8 0,7-4 16,22-8-16,16-5 15,0-2-15,0-3 0,26-6 0,18-4 16,-6-5-16,-4-6 0,27-7 16,17-5-16,-10 2 0,-6 1 0,29-2 15,19-1-15,-14 5 16,-12 2-16,28-5 0,17-1 15,-21 3-15,-15 5 0,24-2 0,17-3 16,-18 2-16,-11 2 0,8 5 16,4 5-16,-24-9 0,-19-5 15,10 4-15,5 1 16,-27 6-16,-18 4 0,1-7 0,1-4 16,-28-4-16,-19-5 0,-12-11 15,-7-8-15,-21 2 0,-17 1 16,-21-8-16,-14-8 0,-14-6 0,-9-5 15,-23-17-15,-16-10 16,-13 8-16,-7 5 0,-23-10 16,-17-8-16,-2 7 0,1 3 0,-23 3 15,-17 1-15,3 13 0,0 9 16,-24-1-16,-16 1 0,10-2 16,7 1-16,-26 10 0,-17 8 15,6 12-15,4 11 0,-27 7 16,-20 5-16,14 7 0,9 4 0,-36 22 15,-26 12-15,18 9 0,12 10 16,-33 30-16,-23 23 0,95-34 16,64-25-16,46-15 0</inkml:trace>
  <inkml:trace contextRef="#ctx0" brushRef="#br0" timeOffset="90100.3923">18146 8089 0,'0'0'0,"0"0"0,0 0 16,0 0-16,0 0 0,12-18 15,-12 18-15,5-20 0,-4 11 0,-1-4 16,-1 0-16,0 3 0,0 3 16,-4 0-16,-1 0 15,-2-1-15,-2 2 0,-5-1 16,-5 2-16,0 2 0,0 3 0,-8 1 16,-4 3-16,2 3 0,0 2 15,1 2-15,1 3 0,-6 3 16,2 1-16,3 5 0,4 1 15,5 0-15,4 1 0,5-2 16,5-4-16,7-2 0,4-1 0,7-4 16,6-5-16,3-2 0,3-4 15,4-2-15,4-3 0,-3 0 16,1-3-16,6-6 0,-1-2 16,-2-3-16,-3 0 0,-5 0 15,-4 0-15,-3 3 0,-3 2 0,-4-2 16,-3-1-16,-4 5 15,-2 3-15,-2 2 0,-2 0 16,-1 4-16,0 1 0,-3 4 0,-1 3 16,0 3-16,-4 2 0,2 1 15,2 2-15,1 3 0,0 1 16,1 6-16,0-1 0,4-1 16,4-1-16,5-3 0,4-1 15,1-3-15,3-3 0,4-4 16,4-4-16,-4 0 0,-5-1 0,-1 1 15</inkml:trace>
  <inkml:trace contextRef="#ctx0" brushRef="#br0" timeOffset="90500.6137">18544 8033 0,'0'0'16,"0"0"-16,0 0 0,-9 20 0,9-20 15,-13 22-15,6-5 16,-2 3-16,0 1 0,0-2 0,-1-1 16,-1 1-16,2-2 0,2-3 15,1-3-15,2-4 0,2-2 16,2-5-16,-1-3 0,2-1 16,2-5-16,1-1 0,2-3 15,3-5-15,2-3 0,3-1 16,4 0-16,-2 1 0,1 0 15,3 2-15,-2 2 0,0 2 0,-1 4 16,-1 2-16,1 5 0,-3 3 16,-1 2-16,-3 2 0,0 5 15,-2 2-15,-3 2 0,-1 4 16,-4 1-16,-2 1 0,0 1 16,-1 0-16,0-2 0,-2 1 15,1-2-15,0-1 0,2-2 16,1-3-16,0-1 0,1-4 15,0-2-15,0-1 0,0-2 0,0 4 16</inkml:trace>
  <inkml:trace contextRef="#ctx0" brushRef="#br0" timeOffset="90866.7063">19052 7963 0,'0'0'0,"0"0"16,0 0-16,0 0 0,0 0 0,-11 30 15,11-30-15,-13 29 0,7-9 16,-2 0-16,0 1 0,2-1 16,0 0-16,2-4 0,2-2 15,2 1-15,2-3 0,7-3 16,4-3-16,-1-6 0,2-3 16,6-4-16,2-5 0,1-3 15,2-1-15,-1-2 0,0-3 16,4-3-16,-2 2 0,-3 4 15,-2 4-15,-5 2 0,-5 3 0,-5 3 16,-2 5-16,-4 3 16,-3 3-16,0 5 0,-2 4 0,-1 6 15,0 6-15,-3 11 0,-1 1 16,-1 1-16,-1-1 0,1-4 16,1-2-16,-1 0 0,2-3 15,-2-3-15,-1-4 0,-2-2 16,1-3-16,-8-2 0,-5-3 15,-5-6-15,-3-5 0,7 1 0,6-2 16,5 1-16</inkml:trace>
  <inkml:trace contextRef="#ctx0" brushRef="#br0" timeOffset="91350.3293">18014 8992 0,'0'0'0,"0"0"0,0 0 15,0 0-15,0 0 0,0 0 0,-19 15 16,19-15-16,-18 22 0,6-5 16,-3 5-16,2 0 0,1 2 15,2 0-15,3-1 0,5 6 16,4-3-16,7-6 0,7-4 16,3-5-16,6-6 0,9-5 15,3-5-15,1-5 0,-1-1 16,-2-6-16,-2-3 0,0-7 0,-5-2 15,-7-2-15,-5-2 0,-7 2 16,-6 3-16,-6 4 0,-6 3 16,-7 2-16,-4 4 0,-8 7 15,-8 5-15,0 3 0,0 2 16,-6 7-16,2 5 0,7 1 0,5 1 16,3 3-16,3 1 15,7 0-15,4-1 0,15-3 16,11-3-16,-5-4 0,-2-2 0,-2-2 15</inkml:trace>
  <inkml:trace contextRef="#ctx0" brushRef="#br0" timeOffset="91728.778">18751 8960 0,'0'0'16,"0"0"-16,0 0 0,-24 25 0,13-11 15,-2 4-15,-3 7 0,-9 8 16,-1 0-16,-5 7 0,4-3 16,3-5-16,6-7 0,0-2 15,5-5-15,5-8 0,3-4 16,2-5-16,3-4 0,4-3 16,1-4-16,8-7 0,6-5 15,0-2-15,1 0 0,4-3 16,5-3-16,-1 2 0,0 2 0,5-1 15,0 3-15,-3 5 0,-4 3 16,-2 5-16,-3 3 16,-4 3-16,-4 4 0,-3 3 0,-1 3 15,-2 2-15,-3 0 0,-5 6 16,-4 5-16,-2 4 0,-4 2 16,-3 3-16,-1 3 0,1-2 15,0-1-15,1 1 0,2-2 16,1-6-16,3-3 0,0-5 15,3-3-15,0-1 0</inkml:trace>
  <inkml:trace contextRef="#ctx0" brushRef="#br0" timeOffset="92033.3499">19002 9199 0,'0'0'0,"0"0"0,0 0 15,28-1-15,-16 0 0,3 1 16,3-1-16,2 1 0,2 1 15,6-3-15,1-3 0,0 0 0,-1-1 16,1-3-16,0-2 0,-4 1 16,-3-1-16,1-6 0,-3-3 15,-5 2-15,-2 2 0,-7-1 16,-4 0-16,-5 2 0,-5 3 0,-8 2 16,-8 4-16,-3 4 15,0 4-15,-5 7 0,-4 6 16,3 3-16,3 4 0,-4 10 15,1 4-15,9-1 0,6 0 0,16-2 16,11-1-16,8-3 0,3-4 16,28 2-16,15-4 0,2-5 15,1-3-15,-10-3 0,-16-3 16,-12-3-16</inkml:trace>
  <inkml:trace contextRef="#ctx0" brushRef="#br0" timeOffset="101934.4611">2990 11210 0,'0'0'0,"0"0"16,0 0-16,20-4 0,-20 4 0,0 0 15,34-3-15,-21 1 0,4-1 16,1 2-16,3-2 0,1 1 16,0-3-16,10 1 0,5 1 15,0 0-15,1 1 0,2-1 16,1 0-16,14-1 15,4 1-15,5-1 0,7 0 16,6 1-16,-8 1 0,11-3 0,0-2 16,-2 0-16,0 0 0,14 1 15,-4 3-15,-1 0 0,0 0 0,38 0 16,-7 1-16,-10-1 0,-6-1 16,1 2-16,2 1 0,-5-2 15,-1-2-15,8-1 0,3-1 16,0 0-16,-1 2 0,4 3 15,0 2-15,-1 0 0,2 0 16,3 0-16,0 2 0,3-1 16,0 3-16,0-1 0,2 1 15,1-2-15,-1-1 0,0-2 16,2-1-16,-3 4 0,2 2 0,3 1 16,4-2-16,-4 2 0,-2 0 15,-1-4-15,-1-2 0,0 1 16,0 2-16,3 0 0,1 0 15,-1-3-15,-2-2 0,3 2 16,1 1-16,-4 1 0,-1 1 0,7 1 16,4-1-16,-9 0 0,-7-3 15,10 2-15,7 1 0,-8-3 16,-3-1-16,5-1 0,4 1 16,-5 1-16,-4 2 0,4-1 15,3 0-15,-2-1 0,-1 1 16,4 0-16,5 2 0,-3-3 15,0-3-15,4 3 0,3 1 16,-10 1-16,-6 2 0,9-5 16,8-2-16,-5 3 0,-3 2 0,5-2 15,3 0-15,-2 1 0,-3 2 16,9-2-16,6-1 16,-7-1-16,-7 0 0,4-1 0,4 1 15,-3-2-15,-1 0 0,5-1 16,1-2-16,-2 3 0,-3 0 15,5 0-15,2-1 0,-9 2 16,-7 2-16,7-3 0,4-2 16,-4 2-16,-4 2 0,0-1 15,0-2-15,-2 2 0,-3-1 0,2 4 16,1 5-16,-6-8 0,-4-6 16,4 1-16,2-1 0,-6 6 15,-5 4-15,6-7 0,5-3 16,-6 5-16,-5 3 0,6 0 15,4 0-15,-9-2 0,-4-1 0,5-2 16,4 2-16,-5 0 0,-6 1 16,10 2-16,5-1 15,-5 1-15,-1-2 0,1 0 0,4-2 16,-4 3-16,-3 1 0,3-1 16,4 0-16,-3-2 15,-2-1-15,2-1 0,2-3 0,-3 6 16,1 4-16,1-1 0,1 0 15,-2-1-15,-3 0 0,3-3 16,2-2-16,-2 5 0,0 4 0,4-1 16,3 0-16,-5 1 0,-2-1 15,5-2-15,4-1 0,-4 3 16,-2 2-16,6 0 0,5 0 16,-4-1-16,-1-1 0,1 0 15,2 1-15,-3 0 0,-1-1 16,1 0-16,3-2 0,-7-2 15,-3-2-15,3 2 0,1 0 16,-5-5-16,-5-4 0,4 7 16,1 5-16,-3-5 0,-3-3 15,0 6-15,1 1 0,-4-4 0,-2-2 16,6 1-16,6 2 0,-9 3 16,-7 1-16,4-2 0,2-1 15,-4 0-15,-1 0 0,-1 4 16,0 3-16,-6-1 0,-4 2 0,3-2 15,1-1-15,-3-3 16,0-3-16,2 1 0,5-1 16,-12 8-16,-7 5 0,4-2 15,0-2-15,-2-2 0,-2-2 0,-1 0 16,-2-2-16,-4 0 0,-1-2 16,-3 0-16,0 0 0,-7-2 15,-3-1-15,0-3 0,2-2 16,-9 3-16,-7 2 0,0-3 15,0 1-15,-9 3 0,-6 0 16,-4 0-16,-2-3 0,-5 3 16,-5 2-16,-5-1 0,-3 0 15,-5-1-15,-3 3 0,-4 2 16,-5 3-16,0-2 0,1-2 0,-2 3 16</inkml:trace>
  <inkml:trace contextRef="#ctx0" brushRef="#br0" timeOffset="103184.2469">15237 12537 0,'0'0'0,"0"0"16,0 0-16,0 0 0,0 0 0,-26 18 16,26-18-16,-39 9 15,17-5-15,-4 1 0,-6 0 16,-6-1-16,-4 1 16,-21 0-16,-7 0 0,-21 1 15,-1-1-15,7 1 0,7-1 0,-27-1 16,-22-1-16,-1-2 0,17-1 15,-53-6-15,6-3 16,18 2-16,13 2 0,-14-5 0,-11-2 16,17 0-16,12 1 0,-22 0 15,-14-1-15,18-4 0,14 0 0,-25-3 16,-18 1-16,19 1 16,14 1-16,-18 1 0,-14-1 15,16 5-15,10 3 0,-20-6 16,-14-4-16,19 5 0,14 4 15,-17-1-15,-10 1 0,15 2 16,13 4-16,-22-2 0,-15-1 0,19 4 16,14 3-16,-18 0 15,-12 1-15,22 0 0,17 0 0,-17 0 16,-13 2-16,20 2 0,13 2 16,-17 2-16,-11 3 0,18-2 15,12-1-15,-11 4 0,-9 2 16,18-4-16,11-3 0,-15 3 15,-14 3-15,20-2 0,13 0 0,-14-1 16,-11 2-16,16-3 16,14 0-16,-14-1 0,-12 1 0,20-4 15,9 0-15,-13-2 0,-11 0 16,14-3-16,9 1 0,-16 1 16,-10 0-16,16 1 0,13-3 0,-14 1 15,-7-1-15,15 0 16,13-2-16,-18 0 0,-10 0 15,19-4-15,10 0 0,-10-3 0,-8 0 16,15 0-16,7 2 0,-7 1 16,-4 1-16,13 2 0,11 1 15,-15 4-15,-10 3 0,17 5 16,10 3-16,26-4 0,19-4 16,11-2-16</inkml:trace>
  <inkml:trace contextRef="#ctx0" brushRef="#br0" timeOffset="119384.6323">24395 9562 0,'0'0'0,"0"0"16,0 0-16,-23-11 0,23 11 0,-23-4 16,6 1-16,-2 2 0,-5 0 15,0 1-15,-1 2 16,-8 3-16,1 2 0,2 1 0,2 2 15,6-1-15,5 0 0,2 6 16,7 3-16,6-4 0,7 2 16,4 0-1,3-1-15,4 5 0,3-2 0,1 0 0,1 1 16,-3 1-16,-3-1 0,-4 1 16,-4-1-16,-6-1 0,-6-1 0,-5-1 15,-5 0-15,-3 0 0,-2-2 16,-2 0-16,-2-3 0,1-3 15,2-1-15,3-3 0,4-4 16,2 0-16,2 0 0,2 0 0</inkml:trace>
  <inkml:trace contextRef="#ctx0" brushRef="#br0" timeOffset="119701.2238">24453 9849 0,'0'0'15,"0"0"-15,0 0 0,28 2 16,-13 0-16,0-1 0,3 2 16,1-2-16,2-3 0,5-3 15,-2-2-15,-1 0 0,-1-3 0,-2-1 16,-3-1-16,-3-2 16,-2 0-16,-3-1 0,-2 0 15,-5 1-15,-3 1 0,-4 2 0,-1 2 16,-5-1-16,-5 2 0,0 3 15,-2 4-15,-2 2 0,-2 5 16,-5 4-16,-2 5 0,3 2 16,4 3-16,4 3 0,2 0 15,5 2-15,4 1 0,5-2 16,7-3-16,9 0 0,8 0 0,6-5 16,5 0-16,-2-2 0,-7-3 15,-5-3-15</inkml:trace>
  <inkml:trace contextRef="#ctx0" brushRef="#br0" timeOffset="119936.3136">25249 9624 0,'0'0'0,"0"0"15,0 0-15,-29 4 16,29-4-16,-35 15 0,14-2 0,-2 3 15,-3 2-15,-4 8 0,3 1 16,3 1-16,3-1 0,0 4 16,5-2-16,7-2 0,5-4 15,10-2-15,7-3 0,7-3 16,4-4-16,7-2 0,4-1 16,-6-3-16,-5 0 0,-5-1 0</inkml:trace>
  <inkml:trace contextRef="#ctx0" brushRef="#br0" timeOffset="120253.7847">25543 9769 0,'0'0'0,"0"0"0,0 0 0,0 0 16,-30 16-16,30-16 0,-25 25 16,12-10-16,-1-1 0,2 2 15,1 0-15,5 0 0,2-1 16,6 1-16,7-2 0,7-5 15,5-3-15,2-3 0,1-6 16,1-1-16,1-2 0,2-5 16,0-3-16,-6-3 0,-4-3 0,-6-1 15,-3 0-15,-6 2 0,-4-1 16,-7 2-16,-5 2 0,-1 2 16,-3 3-16,-1 2 0,0 3 15,-3 3-15,-1 1 0,0 4 16,1 2-16,3 3 0,1 1 15,5 2-15,2 1 0,8-1 16,7-1-16,-2-2 0,0-1 16,-1-1-16</inkml:trace>
  <inkml:trace contextRef="#ctx0" brushRef="#br0" timeOffset="120634.773">25928 9775 0,'0'0'0,"0"0"16,0 0-16,-12 19 0,5-9 0,-1 3 15,-1 3-15,-3 4 0,-1-1 0,2-1 16,2-2-16,1-4 16,2-2-16,3-3 0,3-3 15,2-3-15,3-4 0,3-3 16,2-3-16,0-2 0,1-2 15,3-3-15,3-2 0,0-2 0,2 1 16,3-3-16,0 2 16,-3 2-16,-1 2 0,-1 3 0,2 3 15,-2 3-15,-3 2 0,0 5 16,-1 3-16,0 3 0,-4 2 16,-2 5-16,-4 5 0,-3-1 0,-2 2 15,-4 7-15,-5 3 16,1 0-16,1 1 0,2 1 15,4-1-15,2-6 0,3-4 0,-1-5 16,0-3-16,0-2 0</inkml:trace>
  <inkml:trace contextRef="#ctx0" brushRef="#br0" timeOffset="121067.5492">26678 9929 0,'0'0'0,"0"0"0,0 0 15,0 0-15,0 0 0,0-23 0,-3 14 16,-2 1-16,-3 1 0,-3-3 16,-3 2-16,-2 0 0,0 1 15,-5 2-15,-4 1 0,-3 3 16,0 3-16,-2 5 0,0 3 16,1 0-16,1 1 0,1 8 15,5 5-15,5-3 16,5 1-16,11-1 0,10 1 0,3-4 0,4-4 15,8-1-15,5-4 16,1-3-16,0-5 0,8-4 16,4-3-16,-4-3 0,-4-1 0,-4-7 15,-3-6-15,0 0 16,-2-1-16,-2-5 0,-1-6 16,-4 3-16,-4 2 0,-2-4 0,-3 2 15,-2 5-15,-3 4 0,0 2 16,-2 2-16,-2 7 0,0 2 0,-1 4 15,-2 1-15,-2 5 0,-4 3 16,-1 5-16,-2 6 16,0 5-16,0 1 0,-1 8 0,-2 6 15,2-1-15,0-2 0,0 9 16,3-1-16,4-3 0,4-1 0,0-10 16,0-4-16,0-5 0</inkml:trace>
  <inkml:trace contextRef="#ctx0" brushRef="#br0" timeOffset="121850.9379">27186 9838 0,'0'0'0,"0"0"15,0 0-15,0 0 0,0 0 0,0 0 16,0 0-16,0 0 0,0 0 0,0 0 15,0 0-15,-26-13 16,26 13-16,-21-11 0,21 11 16,-26-9-16,13 5 0,-2 1 0,0-1 15,-1 2-15,2-1 0,0 1 16,1 2-16,0-1 0,2 1 16,3 2-16,0 2 0,3 0 15,3 0-15,3 4 0,3 1 16,0 0-16,2 2 0,0 1 15,2 3-15,0-1 0,0 1 0,2 4 16,0 1-16,-1-3 0,-1-2 16,-3 0-16,0-1 0,-3 0 15,-1-1-15,-2-1 0,-4-2 16,1-2-16,0 1 0,-4-4 16,-2-1-16,-2-1 0,-2-2 0,-3-1 15,-2-1-15,1-2 16,0-1-16,2 1 0,3 1 0,2-1 15</inkml:trace>
  <inkml:trace contextRef="#ctx0" brushRef="#br0" timeOffset="122314.1557">27514 9674 0,'0'0'0,"0"0"0,0 0 16,-21 32-16,7-14 0,1-2 16,2-2-16,1-1 0</inkml:trace>
  <inkml:trace contextRef="#ctx0" brushRef="#br0" timeOffset="177847.7495">7027 9618 0,'0'0'0,"0"0"0,0 0 16,0 0-16,0 0 0,-1-22 15,1 22-15,-7-20 0,7 20 0,-13-22 16,4 10-16,-3 1 16,-1 1-16,-4-1 0,-2 1 15,0 0-15,1 2 0,-12 1 16,-2 1-16,3 4 0,0 2 0,-9 6 15,1 6-15,3 3 16,1 2-16,3 7 0,2 7 0,4 3 16,3 0-16,2 9 0,8 2 15,3-6-15,4-5 0,10-2 16,8-5-16,5-6 0,4-7 0,10-8 16,7-4-16,2-7 15,-1-6-15,2-5 0,2-6 16,-7 2-16,-4 2 0,4-9 0,-3-4 15,-6 2-15,-6 0 0,-1 6 16,-1 2-16,-6 3 16,-3 4-16,-6 6 0,-1 5 0,-3 2 15,0 0-15,-4 7 0,-3 6 16,-1 0-16,-2 5 0,1 7 16,3 9-16,1-3 0,3-1 0,8 3 15,9 3-15,0-4 0,1-3 16,-3-6-16,-4-5 15,-3-4-15</inkml:trace>
  <inkml:trace contextRef="#ctx0" brushRef="#br0" timeOffset="178303.6824">7975 9713 0,'0'0'0,"0"0"16,0 0-16,0 0 0,0 0 15,-11-23-15,11 23 0,-20-17 16,7 9-16,-5 0 0,-3 1 16,-1 1-16,0 0 0,-11 3 15,-2 3-15,1 3 0,2 3 0,-10 8 16,-2 6-16,6 2 0,5 2 16,-1 12-16,4 6 15,8-2-15,7-3 0,9 3 16,10-5-16,5-8 0,3-7 0,14-10 15,12-10-15,1-5 0,3-8 16,6-5-16,4-4 0,-3-3 16,-5-2-16,7-12 0,-2-6 15,-3 2-15,-4 0 0,13-26 16,-8 1-16,-12 10 0,-8 8 0,-6 16 16,-5 10-16,-7 12 15,-6 8-15,-3 4 0,-2 2 16,-2 2-16,-3 4 0,-7 6 15,-5 8-15,3 4 0,1 3 0,-4 12 16,-1 9-16,1-2 0,2-1 16,1 8-16,4 1 0,5-10 15,7-6-15,11-7 0,8-6 16,-1-8-16,0-7 0,-5-3 16,-4-2-16,-2-3 0</inkml:trace>
  <inkml:trace contextRef="#ctx0" brushRef="#br0" timeOffset="178602.4466">8586 9594 0,'0'0'0,"0"0"0,0 0 0,-10 25 0,10-25 16,-15 30-16,0-8 16,2 2-16,-2 0 0,-4 8 15,1-2-15,4-5 0,2-5 0,0 0 16,1-2-16,3-7 0,2-3 15,4-8-15,2-5 16,2-5-16,1-2 0,3-7 0,5-5 16,1 2-16,2 1 0,2-2 15,2 4-15,-3 2 0,-1 5 16,2 2-16,-1 5 0,2 4 16,-1 2-16,4 5 0,2 6 15,-2 0-15,-1-1 0,3 0 0,3 0 16,-5-2-16,-3-2 0,-3-1 15</inkml:trace>
  <inkml:trace contextRef="#ctx0" brushRef="#br0" timeOffset="178952.3941">9116 9627 0,'0'0'0,"0"0"16,0 0-16,-23 13 0,23-13 15,-29 26-15,6-5 16,-1 2-16,0-1 0,-6 11 0,1 3 16,3 4-16,6-6 0,13 1 15,14-9-15,5-5 0,5-3 16,14-10-16,10-7 0,2-4 16,2-4-16,-5-6 0,2-4 15,3-3-15,-3 1 0,-5-8 16,-4-5-16,-8 4 0,-5 3 0,-7-7 15,-6 0-15,-5 9 0,-2 2 16,-14 5-16,-9 3 0,-3 4 16,-1 2-16,-10 7 0,-5 4 15,6 1-15,4 0 0,3 5 16,4 5-16,5-2 0,6-1 0,8 1 16,8-2-16,1-2 15,-2-2-15,0-2 0</inkml:trace>
  <inkml:trace contextRef="#ctx0" brushRef="#br0" timeOffset="179138.4819">9646 9676 0,'0'0'16,"0"0"-16,-8 23 0,0-7 16,-1 5-16,-9 17 0,-5 12 15,-1-3-15,0 0 0,-4 9 16,-1 6-16,5-9 0,7-8 0,0-5 15,4-10-15,5-11 0,4-9 16,1-7-16,-1-6 0,2 1 16,2 2-16,-2-3 0</inkml:trace>
  <inkml:trace contextRef="#ctx0" brushRef="#br0" timeOffset="179386.1458">9564 9617 0,'0'0'0,"0"0"16,26-3-16,-8 0 0,2 0 15,14 1-15,7 2 16,0 2-16,-1 1 0,12 5 0,0 5 16,-8 0-16,-6 1 0,-1 6 15,-5 2-15,-10-2 0,-7-2 0,-13 0 16,-11 0-16,-5-1 16,-1-1-16,-12 2 0,-11 3 15,-1-3-15,0-4 0,-4 1 16,2-3-16,8 1 0,6 0 0,6-8 15,5-4-15,8-4 0,7-4 16,0 3-16,0 2 0,0-1 16</inkml:trace>
  <inkml:trace contextRef="#ctx0" brushRef="#br0" timeOffset="179552.6347">10731 9661 0,'0'0'0,"0"0"0,-7 23 0,0-7 16,-2 3-16,-12 15 0,-7 5 16,0 0-16,0-1 0,-5 8 15,-5 4-15,7-14 0,8-9 0,2-3 16,5-6-16,4-5 16</inkml:trace>
  <inkml:trace contextRef="#ctx0" brushRef="#br0" timeOffset="179719.3959">10758 9319 0,'0'0'0,"0"0"0,0 0 16,26 4-16,-26-4 0,24 14 15,-7-1-15,-3-2 0,-2-1 0,0-1 16</inkml:trace>
  <inkml:trace contextRef="#ctx0" brushRef="#br0" timeOffset="180052.3531">10980 9749 0,'0'0'0,"-5"7"16,-5 5-16,-1 0 0,0 1 0,-4 6 15,-2 2-15,2-3 0,0-2 16,-1-1-16,1-7 15,3-2-15,2-2 0,6-6 16,5-6-16,1 0 0,3-6 0,6-4 16,5-6-16,7-4 0,2 1 0,5 0 15,6 1-15,6-1 16,-3 5-16,4 4 0,4 5 16,-8 3-16,-3 3 0,1 8 15,-4 7-15,-6 4 0,-6 2 0,-6 9 16,-4 8-16,-4-1 0,-3 1 15,-4 2-15,-2 3 16,-1-4-16,-2-4 0,3-1 0,1-1 16,1-3-16,1-3 0,6-4 15,2-2-15,1-8 0,3-3 0,-5-2 16,0-1-16,-2 1 0</inkml:trace>
  <inkml:trace contextRef="#ctx0" brushRef="#br0" timeOffset="180269.3055">12102 9553 0,'0'0'0,"0"0"16,-18 21-16,5-6 0,-2 3 0,-10 15 16,-6 9-16,-2 5 0,5-4 15,2 6-15,9-4 16,7-9-16,6-5 0,13-4 0,10-7 15,-2-8-15,2-4 0,7-7 16,3-5-16,-6 0 0,-4 1 16,-4 0-16</inkml:trace>
  <inkml:trace contextRef="#ctx0" brushRef="#br0" timeOffset="180435.9839">11855 9714 0,'0'0'0,"0"0"16,0 0-16,23-3 0,-23 3 0,36-4 16,-7 4-16,1-1 0,2-1 0,15 2 15,5 0-15,-1 0 16,-2-1-16,2 1 0,-4 0 16,-9 0-16</inkml:trace>
  <inkml:trace contextRef="#ctx0" brushRef="#br0" timeOffset="180819.2266">12652 9424 0,'0'0'0,"0"0"16,0 0-16,0 0 0,-11 29 0,0-10 15,-5 6-15,-1 2 0,-1 2 16,-10 15-16,-2 5 0,-5 5 15,6-6-15,-1 1 0,5-9 16,6-9-16,4-6 0,4-6 16,4-5-16,2-4 0,4-5 0,7-6 15,5-5-15,2-3 16,2-4-16,5-4 0,3-6 16,3 1-16,0 1 0,10-5 15,1 0-15,-5 5 0,-4 5 0,-1 5 16,2 6-16,-5 3 0,-3 2 15,-3 4-15,-4 5 0,-3 2 16,-2 4-16,-5 9 0,-4 7 16,-2-4-16,-2-3 0,-6 6 15,-5 4-15,2-6 0,2-3 0,1-3 16,1-4-16,3-5 16,1-3-16,2-3 0,0-2 15,0 0-15</inkml:trace>
  <inkml:trace contextRef="#ctx0" brushRef="#br0" timeOffset="181119.0638">12865 9842 0,'0'0'0,"0"0"16,0 0-16,0 0 0,0 0 15,23 8-15,-23-8 0,23 6 16,-23-6-16,33 4 0,-10-2 16,0-2-16,2-1 0,1-3 15,3 0-15,4-5 0,-2 0 0,-4-4 16,-2 0-16,-4-2 0,-3 2 15,-2-6-15,-8 0 0,-2 1 16,-3 1-16,-8 3 0,-6-1 16,-5 5-16,-3 4 0,-4 5 15,-3 6-15,-2 4 0,1 4 0,1 5 16,2 6-16,5 1 16,4 4-16,5 6 0,7 1 15,6-5-15,6-2 0,16-5 16,13-2-16,4-8 0,3-4 0,22-10 15,10-8-15,-19 1 0,-15 3 16,-10 0-16</inkml:trace>
  <inkml:trace contextRef="#ctx0" brushRef="#br0" timeOffset="181542.8544">14270 9364 0,'0'0'0,"0"0"16,-6 24-16,6-24 0,-15 33 0,2-5 16,-6 9-16,-5 10 15,1 2-15,-9 11 0,-3-1 16,0 2-16,7-8 0,1-3 16,6-10-16,6-12 0,4-9 0,2-9 15,3-7-15,2-4 0,3-1 16,6-11-16,3-9 15,8-1-15,5-2 0,4-5 0,6-4 16,-1 5-16,1 4 0,9 1 16,6 4-16,-5 6 0,-1 3 0,-1 7 15,0 4-15,-4 6 16,-6 4-16,-2 6 0,-2 6 16,-7 0-16,-6 0 0,-10 2 15,-7 3-15,-3-6 0,-2-3 0,-8 0 16,-5-1-16,0-2 0,-1-2 15,-11-1-15,-8-2 0,1-3 16,2-1-16,-1-2 0,0-3 16,6-2-16,4-3 0,7-6 15,5-5-15,5 3 0,3 4 16,3 2-16</inkml:trace>
  <inkml:trace contextRef="#ctx0" brushRef="#br0" timeOffset="181886.0055">14886 9596 0,'0'0'0,"0"0"0,0 0 15,-18 23-15,18-23 0,-26 34 16,9-9-16,-1 3 0,0-1 0,-2 9 16,2-3-16,0 2 0,5-7 15,9-6-15,7-3 16,5-4-16,3-4 0,11-7 0,9-6 15,-1-4-15,0 0 0,11-10 16,2-5-16,-4 0 0,-4-1 0,6-6 16,-1-2-16,-6 2 15,-7 0-15,-6 3 0,-4 4 16,-5 5-16,-5 6 0,-2 4 16,-5 6-16,0 0 0,-7 4 0,-5 10 15,-4 7-15,0 2 0,1 1 16,-1 8-16,1 4 15,3-3-15,2-3 0,6 2 0,6 1 16,4-7-16,5-5 0,-1-3 16,-2-4-16,-3-3 0</inkml:trace>
  <inkml:trace contextRef="#ctx0" brushRef="#br0" timeOffset="182119.1931">15751 9612 0,'0'0'0,"0"0"16,0 0-16,-34 7 0,14 0 0,-11 7 16,-5 6-16,0 4 15,2 2-15,-3 6 0,4 3 16,5-3-16,6-4 0,6 3 16,10-3-16,6-5 0,6-3 0,14-7 15,10-6-15,4-3 16,4-2-16,5-4 0,4-5 15,-1-2-15,0-2 0,-7 1 0,-9 2 16,-7 2-16</inkml:trace>
  <inkml:trace contextRef="#ctx0" brushRef="#br0" timeOffset="182319.7832">16176 9431 0,'0'0'0,"0"0"15,0 0-15,-11 23 0,11-23 0,-19 34 16,3-10-16,1 5 0,-1 4 0,-8 14 16,-4 4-16,-2 8 15,2-5-15,3 5 0,5-6 16,5-13-16,6-8 0,5-11 16,6-11-16,0-2 0,-1-2 0,0-1 15</inkml:trace>
  <inkml:trace contextRef="#ctx0" brushRef="#br0" timeOffset="182552.6061">16482 9629 0,'0'0'0,"0"0"16,0 0-16,-23-2 0,23 2 0,-37 2 16,9 1-16,-1 2 15,-1 2-15,-11 5 0,-1 1 16,4 2-16,3 1 0,-4 3 0,6 1 15,5-3-15,6-3 0,9 1 16,8-1-16,2-1 0,6-1 16,8 0-16,7-1 0,3-1 15,4 0-15,3 0 0,6-1 16,-2 0-16,-1-1 0,-2 0 16,-7-1-16,-4-2 0</inkml:trace>
  <inkml:trace contextRef="#ctx0" brushRef="#br0" timeOffset="182902.7936">16374 9847 0,'0'0'0,"0"0"16,0 0-16,0 0 0,34 0 0,-34 0 16,31 1-16,-31-1 15,37-2-15,-14-1 0,3-2 0,0 0 16,2 1-16,8-5 0,1-1 15,-5-2-15,-5 0 0,2-5 16,-7-3-16,-5 0 0,-3 2 16,-6 2-16,-3 2 0,-8 4 15,-6 2-15,-9 4 0,-6 3 16,-3 6-16,-1 4 0,-3 6 16,-1 6-16,3 3 0,4 2 0,-4 9 15,4 3-15,6-5 0,6-4 16,7-3-16,6 1 15,5-4-15,4-3 0,10-5 0,10-2 16,2-9-16,0-3 0,7-8 16,8-4-16,-11 1 0,-8 3 0,-4 2 15</inkml:trace>
  <inkml:trace contextRef="#ctx0" brushRef="#br0" timeOffset="183135.5022">17203 9504 0,'0'0'0,"0"0"0,0 0 16,-13 21-16,13-21 0,-23 33 15,6-3-15,-3 0 0,-1 1 0,-6 10 16,-1 3-16,1 5 16,8-3-16,3 2 0,8-8 15,6-7-15,6-7 0,8-4 16,5-5-16,5-5 0,3-3 0,1-3 15,2-1-15,0-8 0,0-4 16,-6 2-16,-4 1 0,-5 0 0</inkml:trace>
  <inkml:trace contextRef="#ctx0" brushRef="#br0" timeOffset="183286.2455">16831 9772 0,'0'0'0,"0"0"0,0 0 15,22-9-15,-22 9 0,45-10 16,-6 4-16,4 1 0,4 2 0,23-1 16,7 4-16,16 2 15,-4 3-15,-4 0 0,-9 0 16,-19-1-16</inkml:trace>
  <inkml:trace contextRef="#ctx0" brushRef="#br0" timeOffset="223176.6049">26628 13850 0,'0'0'16,"0"0"-16,0 0 0,0 0 15,-17-14-15,17 14 0,0 0 16,-27-1-16,16 1 0,-4 2 16,-2 1-16,-1 3 0,1 0 15,0 4-15,-1 0 0,-2 2 0,3 1 16,1-1-16,3 2 15,3-1-15,4 1 0,3-1 16,7 1 0,6-3-16,6-4 0,2-1 0,0-2 15,3-5-15,3-5 0,-2 2 16,-1 0-16,5-4 0,0-3 16,-3 1-16,-5-1 0,-2 1 15,-4 1-15,-3 3 0,-2 1 0,-1 1 16,-3 2-16,-3 2 0,0 0 15,-3 5-15,0 0 0,-3 4 16,-1 4-16,2 2 0,1 5 16,0-1-16,1-2 0,3 1 15,3 1-15,4-1 0,3-1 0,-1-2 16,-3-2-16,0-3 16</inkml:trace>
  <inkml:trace contextRef="#ctx0" brushRef="#br0" timeOffset="223487.1255">27327 13941 0,'0'0'0,"0"0"0,0 0 16,0 0-16,-22-10 0,22 10 0,-26-10 15,11 5-15,-2 0 0,0 1 16,-2 2-16,1 2 0,2 2 15,-2 3-15,4 1 0,4 1 16,3 2-16,6 5 0,4 5 16,5 2-16,2-1 0,1 1 15,1 0-15,1 1 0,1-2 0,0 6 16,-1-1-16,-2-3 0,-2-4 16,-8-2-16,-6-4 15,-5 0-15,-2 1 0,-9-4 16,-8-3-16,0-1 0,1-2 0,5 0 15,4 0-15,3-1 0</inkml:trace>
  <inkml:trace contextRef="#ctx0" brushRef="#br0" timeOffset="224002.9861">26430 14271 0,'0'0'15,"-7"-4"-15,-4-3 0,-1-1 0,-2-2 16,-7-6-16,-2-5 0,-4-5 16,-1-3-16,1-3 0,-1-4 15,4-2-15,2-1 0,-1-7 16,3-1-16,4 1 0,5-1 0,6-4 16,5 2-16,5 3 0,5 3 15,10 2-15,6 1 0,6 5 16,5 2-16,6 2 0,4 2 15,12 5-15,-1 6 0,9 7 16,6 4-16,2 10 0,2 7 16,50 20-16,-2 7 15,6 21-15,4 15 0,-33-8 0,-23-4 16,-1 13-16,2 9 16,-23-4-16,-15-4 0,-6 5 0,-3 4 15,-10-12-15,-9-8 0,-10 2 16,-6 1-16,-6-12 0,-3-9 15,-12 6-15,-8 4 0,5-17 16,2-10-16,-16-7 0,-11-2 16,3-1-16,0 3 0,-9-9 15,-8-3-15,4-5 0,4-3 0,-11-15 16,-7-8-16,10-3 16,7-2-16,-18-2 0,-12-2 15,12-2-15,9-3 0,-8-5 16,-7-5-16,15 6 0,10 4 0,0 3 15,1 4-15,17 8 0,13 7 16,7 4-16</inkml:trace>
  <inkml:trace contextRef="#ctx0" brushRef="#br0" timeOffset="225219.8505">13676 13869 0,'0'0'0,"0"0"15,0 0-15,0 0 0,0 0 16,-29 6-16,29-6 0,0 0 15,-29 10-15,12-5 16,-3-1-16,0 0 0,0 2 0,-5-2 16,-5-1-16,-12 2 15,-2 0-15,-6-1 0,-7-1 16,-7 0-16,6-3 0,-14 0 0,0-2 16,1 0-16,2 1 0,-12-4 15,2-2-15,3-2 0,3-2 0,-8-5 16,4-1-16,5-1 0,3 0 15,-26-14-15,10 1 0,17-5 16,12-3-16,4-2 16,2-2-16,11 0 0,7-1 0,2-4 15,1-5-15,8 0 0,5 2 16,7-2-16,5-2 0,5-5 16,4-3-16,11 2 0,6-1 15,3 6-15,3 5 0,3-3 16,3-5-16,10 5 0,5 1 0,14 5 15,9 1-15,5 4 16,4 4-16,11 4 0,9 5 0,9 2 16,8 3-16,14 2 15,9 4-15,-4 7 0,-5 6 0,10 7 16,9 5-16,-3-1 0,-2-2 16,2 7-16,5 5 0,-13 7 15,-7 5-15,-3 3 0,-3 1 16,-16 1-16,-10 0 0,-12 1 15,-8 4-15,-13 0 0,-12 2 0,-10 3 16,-7 2-16,-11 3 0,-4 0 16,-5 1-16,-1 1 0,-10 8 15,-6 5-15,-2 5 0,-1 3 16,-2-4-16,-3-1 0,3 4 16,1 4-16,4-2 0,3-1 15,-8 2-15,-7 4 0,-4-10 16,-5-9-16,-1-3 0,-2-4 15,-13-3-15,-8-3 0,-14-12 0,-12-7 16,-6-8-16,-5-6 0,-18-5 16,-14-4-16,-11-8 0,-10-6 15,-12-4-15,-10-4 0,-1-1 16,2-1-16,-46-5 16,-30-4-16,9-5 15,7-2-15,64 10 0,44 8 0,33 5 16,22 5-16,17 4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3:15:23.999"/>
    </inkml:context>
    <inkml:brush xml:id="br0">
      <inkml:brushProperty name="width" value="0.05292" units="cm"/>
      <inkml:brushProperty name="height" value="0.05292" units="cm"/>
      <inkml:brushProperty name="color" value="#FF0000"/>
    </inkml:brush>
  </inkml:definitions>
  <inkml:trace contextRef="#ctx0" brushRef="#br0">33146 13874 0,'0'0'0,"0"0"16,0 0-16,0 0 0,0 0 0,0 0 16,0 0-16,0 0 0,0 0 15,0 0-15,2 23 0,-2-23 16,0 0-16,2 19 0,-2-19 15,0 0-15,1 27 0,0-17 16,0 2-16,0 0 0,0 1 0,1 1 16,0-1-16,0 0 0,1 1 15,1-1-15,-1 1 16,0-2-16,0 1 0,2-1 16,-1-2-16,1-1 0,-2 0 0,0-2 15,1 0-15,-1 0 16,0-2-16,1 2 0,-1-2 0,-1 1 15,0 0-15,0-1 0,2 2 16,-2-1-16,0-2 0,0 0 16</inkml:trace>
  <inkml:trace contextRef="#ctx0" brushRef="#br0" timeOffset="293687.1335">16717 12388 0,'0'0'0,"0"0"16,0 0-16,0 0 0,0 0 0,0 0 15,0 0 1,-15-15-16,15 15 0,0 0 0,0 0 16,-28-11-16,28 11 0,-26-2 15,11 1-15,-1 1 0,1 1 16,-4 1-16,-2 1 0,-1 0 16,-1 1-16,1 2 0,0 2 15,-7 4-15,1 1 0,0 1 0,2 2 16,1 0-16,3 2 0,-2 4 15,4 0-15,4 2 0,2 2 16,5 0-16,2 0 0,4 2 16,1 1-16,6 2 0,4 3 15,5 0-15,5-1 0,3 1 16,3 1-16,8 2 0,2-1 0,9 1 16,6 4-1,5-5-15,4-3 16,3-2-16,-4-7 0,8-1 0,0-3 15,-8-3-15,-6 0 0,4-9 16,3-6-16,-9-3 0,-6 0 0,20-11 16,-7-3-16,-23 5 0,-3-2 15,13-13-15,-2-2 0,-21 10 16,0-3-16,7-14 0,-7 0 16,-12 13-16,0 0 0,0-5 15,0-4-15,-4 2 0,-3 0 0,-4-5 16,-3-5-16,-1 6 0,-2 4 15,-7-3-15,-4-3 16,-2 5-16,-1 3 0,-5-2 0,-5-1 16,-2 4-16,1 1 0,-7-1 15,-4 0-15,2 1 0,2 4 0,-7 5 16,-4 3-16,5 2 16,3 1-16,-24-5 0,7 1 15,28 8-15,3 4 0,-14-2 16,6 1-16,19 2 0,3 2 0,-2 1 15,-1 1-15,6-1 16,3 1-16,4-2 0,0 2 16,2-2-16,1 1 0,0 1 0,2-1 15,0 1-15,1 0 0,0 0 16,0 3-16,0-1 0,0-3 0,0 1 16</inkml:trace>
  <inkml:trace contextRef="#ctx0" brushRef="#br0" timeOffset="295840.4494">2511 13900 0,'0'0'16,"0"0"-16,0 0 0,21 7 0,-21-7 0,0 0 16,30 7-16,-16-6 15,3 2-15,2-2 0,3 1 16,0-1-16,0 1 0,9 0 16,4-1-16,-1 1 0,-1-2 0,8-1 15,6-1 1,3-2-16,2-2 15,4-1-15,-9-1 0,10-2 0,-5-2 16,-6-1-16,-4-1 0,-2 0 16,1 0-16,-5-1 0,-2 1 0,-2-6 15,-6-3-15,-5 1 0,-2-1 16,-3 1-16,-1 3 0,-2-3 16,-4-1-16,-2-2 0,-1-1 15,-5 3-15,-2 3 0,-2-4 16,-6-1-16,2 0 0,-3 1 15,-5 0 1,-6 2-16,-2 0 0,-5 0 0,2 3 16,0 2-16,-4 0 0,-2 1 0,-4 3 15,-1 2-15,-3 1 0,-3 3 16,-4 4-16,-1 5 0,-1 2 16,-1 2-16,-5 3 0,-6 0 15,5 4-15,2 2 0,-5 8 16,2 2-16,2 6 0,0 4 15,3 3-15,3 2 0,0 5 16,5-1-16,-3 16 0,11-2 16,14-12-16,7-7 0,5-4 15,2-2-15,8-5 0,6-1 0,3-4 16,1-2-16,-1-9 0,5 2 16,7 0-16,5-2 0,4-2 15,-1 0-15,2-4 0,4-1 16,0-1-16,-1 0 0,5-1 15,3 0-15,-5-3 0,-3 1 0,5-5 16,3-2 0,-6-1-16,-3-1 0,-7 2 15,-8 2-15,0 0 0,-3 0 16,-4 0-16,-2 1 0,-3 1 16,-3 1-16,-3-2 0,-3-1 0,-2 0 15,1 1-15,-2 1 0,2 0 16,1 0-16</inkml:trace>
  <inkml:trace contextRef="#ctx0" brushRef="#br0" timeOffset="297638.0688">15438 13910 0,'0'0'0,"0"0"16,0 0-16,20-4 0,-20 4 0,22-2 16,-22 2-16,28 0 0,-10 1 15,3-2-15,2 0 0,1 1 16,3-1-16,9 1 16,4 1-16,-1-2 0,2 0 0,10-1 15,0 1-15,1-1 0,2-1 16,13 1-16,1 0 0,-3 0 15,-2-1-15,13 1 0,2 0 16,-6 0-16,-5 1 0,16 1 16,3 2-16,-7 0 0,-3 0 0,39 2 15,-7 2-15,-11-1 0,-6 0 16,1-4-16,3-3 0,-4 0 16,-1 0-16,6 2 0,5 2 15,-5-1-15,-4-2 0,10 0 16,9 0-16,-10 1 0,-10 1 15,13-3-15,8-2 0,-3-2 16,-1 0-16,1 2 0,-1 2 16,-3 0-16,0 1 0,1 1 15,2 1-15,-10 0 0,-5-1 0,-2 1 16,0 1-16,-4 3 0,-3 2 16,-4-3-16,-1-2 0,-4-3 15,-3-2-15,1 2 0,0 0 16,-10 2-16,-6 0 0,-4 4 15,-4 1-15,-1-3 0,-1-1 0,0 2 16,1 1 0,-7-5-16,-5-2 0,-5 1 0,-4 2 15,0 3-15,-2 0 0,4-2 16,3-1-16,-9-1 0,-6 0 16,-7-1-16,-6-1 0,1 1 0,2 0 15,-4 0-15,2 1 16,-2-1-16,0 2 0,0-2 0,-3 1 15,2-3-15,-2 3 0,3-2 16,-1 2-16,1-1 0,-1-2 16,-2 3-16,2 0 0,-2 0 15,2 1-15,-2-1 0,0 0 16,0 0-16,2 0 0,-2 0 16,3-1-16,-3 1 0,2 1 0,-2-1 15,0 0-15,0 0 0,0 0 16,0 0-16,0 2 0,0-2 15,-2 2-15,-2-2 16,0-1-16,1 0 0,-1 1 0,1 0 16</inkml:trace>
  <inkml:trace contextRef="#ctx0" brushRef="#br0" timeOffset="309940.4022">9191 13962 0,'0'0'0,"0"0"0,0 0 0,0 0 15,0 0-15,0 0 0,0 0 16,0 0-16,-26-12 0,26 12 15,0 0-15,-29-7 0,29 7 0,-24-1 16,6 0-16,1 1 16,-2-1-16,-1 1 0,-2 1 15,-1 1-15,-3 1 0,-7 2 0,0 3 16,2 1-16,3 0 0,-2 5 16,-1 2-16,-3 2 0,3 0 15,3 0-15,4 1 0,3 2 16,3 1-16,1 0 0,3 2 15,3-3-15,3 1 0,3 3 16,5 5-16,3-4 0,2-3 16,13 2-16,9 2 15,11-4-15,7 0 16,5 0-16,-4-5 0,19 2 0,8-2 16,-5-8-16,-3-3 0,13-2 15,3-3-15,-10-1 0,-6-1 16,26-4-16,-10-3 0,-13-1 15,-10 0-15,-4-3 0,-3-4 16,-11 1-16,-8 2 0,-8-8 16,-5-5-16,-6 2 0,-4 0 0,-6-7 15,-4-6 1,-3 13-16,-3 0 0,-6-7 16,-5-4-16,-13-2 15,-8-2-15,1 5 0,3 4 0,-8 1 16,-6 3-16,1 4 0,-1 6 0,-32-11 15,-1 1-15,17 7 16,12 6-16,-5 4 0,-5 3 16,10 3-16,7 2 0,-2 2 0,1 0 15,9 4-15,9 1 0,-5 6 16,-4 6-16,11-5 0,9-3 16,4-4-16,6-2 0,1-1 15</inkml:trace>
  <inkml:trace contextRef="#ctx0" brushRef="#br0" timeOffset="312121.1226">16265 15302 0,'0'0'0,"0"0"16,0 0-16,0 0 0,0 0 0,0 0 15,0 0-15,0 0 16,0 0-16,0 0 0,0 0 16,0 0-16,0 0 0,0 0 15,23 11-15,-23-11 0,0 0 0,31 7 16,-31-7-16,35 5 0,-13-3 16,3 1-16,3-1 15,1 1-15,0 1 0,13 0 0,3 0 16,1-2-16,-1-1 0,17 0 15,4-2-15,12 2 0,-2 2 16,3-2-16,4-3 0,9 0 16,-5 1-16,23-3 0,6 0 15,-9 0-15,-8 0 0,50-1 0,-10 1 16,-16-1-16,-9 1 0,10 3 16,8 2-16,-14-1 0,-11 0 0,6 2 15,4 1-15,-14-1 16,-7 2-16,1 1 0,4 2 15,-8 1-15,-3 0 0,-3 2 16,-2 1-16,-10-5 0,-7-4 0,-1 1 16,-1 1-16,-8-2 0,-7-2 15,1 1-15,0 0 0,-9 1 16,-7-1-16,-2-2 16,-4-2-16,-6 2 0,-6 1 0,-8-1 15,-5 0-15,-3 0 0,-2 1 16,-3-3-16,-3-1 0,-5-3 15,-3-3-15,8 6 0,2 2 16,0 0-16</inkml:trace>
  <inkml:trace contextRef="#ctx0" brushRef="#br0" timeOffset="313104.6013">24242 14553 0,'0'0'0,"0"0"15,0 0-15,-29-2 0,29 2 0,-26-3 16,8 2-16,-2 0 0,-2 1 16,-9 1-16,-2 0 0,1 1 15,2 0-15,-10 3 0,-1 2 16,5 1-16,3 1 0,0 3 15,-2 3-15,7 2 0,3-1 0,2 7 16,3 2-16,6-1 0,3-1 16,7 4-16,4 3 15,6-4-15,5-3 0,10 7 0,9 5 16,2-1-16,2-2 0,19 8 16,10 1-16,-6-8 0,-4-4 0,16 7 15,4 2-15,-2-8 16,-4-4-16,34 5 0,-9-7 15,-22-7-15,-15-7 0,1-7 16,1-5-16,-7-2 0,-6-1 0,-1-10 16,-1-6-16,-12 1 0,-8 0 15,2-6-15,1-4 16,-7 0-16,-5 0 0,-5-5 0,-4-4 16,-4 4-16,-2 4 0,-12-7 15,-8-4-15,6 21 0,-1 0 0,-8-9 16,-4-5-16,-4 6 15,-3 4-15,-25-18 0,-3 2 16,8 9-16,8 6 0,-7 5 16,-6 2-16,7 1 0,5 0 0,0 7 15,1 3-15,9 4 0,8 0 16,4 4-16,2 2 16,9 6-16,5 2 0,5 3 0,4 0 15,3-6-15,1 2 0,-1-4 16,1 0-16,-1-2 0</inkml:trace>
  <inkml:trace contextRef="#ctx0" brushRef="#br0" timeOffset="318422.6288">24437 15288 0,'0'0'0,"0"0"16,0 0-16,0 0 0,0 0 0,0 0 15,0 0-15,0 0 16,0 0-16,0 0 0,0 0 16,-1-23-16,1 23 0,0 0 0,0 0 15,-19-14-15,19 14 0,-20-11 16,7 6-16,0 1 0,0 0 16,-5 1-16,-2-1 0,-1 0 15,-1 1-15,-2 0 0,-1 1 16,-9-1-16,-2 2 0,2 4 15,0 3-15,3 1 0,2 0 0,-6 5 16,1 1-16,4 0 16,4-1-16,4 3 0,2 2 15,2 2-15,3 0 0,1 2 0,3 1 16,4-1-16,1-2 0,5 8 16,3 5-16,2-1 15,0-1-15,7 7 16,4 1-16,2-7 0,3 0 0,4 4 15,1-3-15,4 0 0,4-2 0,11 5 16,5-2 0,2 0-16,-1-1 0,-5-6 15,-4-4-15,9 1 0,1-2 0,-3-5 16,-1-4-16,7-2 16,6-3-16,-8-3 0,-6-2 15,-2-3-15,-1-1 16,0-6-16,1-4 0,-8-1 15,-8 1-15,1-6 0,1-2 16,-7 4-16,-3 1 0,-3-5 16,0-2-16,-6 2 0,-1 0 0,-4-4 15,-1-1-15,-5 0 0,-3 1 16,-6-1-16,-4-2 16,1 2-16,3 0 0,-7-3 0,-4-3 15,-1 4-15,0 0 0,-6 2 16,-5 1-16,3 1 0,4 0 0,-5 1 15,-2 2-15,3 0 16,3 2-16,2 4 0,1 6 16,4 2-16,4 1 0,-1 3 0,-1 1 15,4 3-15,1 1 0,3 0 16,2-1-16,1-1 0</inkml:trace>
  <inkml:trace contextRef="#ctx0" brushRef="#br0" timeOffset="320571.1361">2387 16277 0,'0'0'0,"0"0"0,0 0 0,0 0 16,0 0-16,0 0 0,0 0 16,-19 20-16,19-20 0,0 0 0,-18 19 15,18-19-15,-14 18 0,7-8 16,2 2 0,-2 0-16,1 1 0,0 2 0,0 1 0,0 1 15,2 1-15,-3-1 16,2 0-16,-1 3 15,2 1-15,0 0 0,2-1 0,1 5 16,1-2-16,1-4 16,1-1-16,3-1 0,1 1 15,5-2-15,0 0 0,5-3 16,1-2-16,-2-2 0,0-1 0,3 1 16,2-2-16,2 0 0,1 0 15,7-2-15,-1-2 0,2 0 16,-2-1-16,3 0 0,5-2 15,-2-2-15,-3 0 0,5-2 16,2-3-16,-2-2 0,-2-1 16,9-2-16,2 1 0,-6 1 0,-2 0 15,1-5-15,4-5 16,-8 2-16,-1 2 0,3-5 0,2 0 16,-4-1-16,0 0 0,-7-3 15,1-3-15,-5 2 0,-1 0 16,0-1-16,1-2 0,-5 2 15,0 2-15,-6 2 0,0-1 16,-4 5-16,0 1 0,-4-1 16,-2-1-16,-1 2 0,-2-1 0,-5 2 15,-2 0-15,-3 2 0,0 1 16,-5-1-16,-5-1 0,1 2 16,2 4-16,-7-1 0,-1 1 15,3 3-15,0 1 0,-6-2 16,0 1-16,-3 2 0,1 2 0,-2 1 15,-1 2-15,1 0 16,2 2-16,-4 0 0,-1 1 16,4 3-16,2 2 0,-2 1 0,-1 0 15,2 0-15,0-1 0,4 0 16,1 0-16,0 2 0,-1 1 16,1 1-16,1 0 0,1 0 15,2-1-15,2 3 0,2 0 16,2-1-16,2-3 0,-2-1 15,4 1-15,1-3 0,2 1 16,-2-2-16,-1 0 0,3 0 0,1 2 16,0-1-16,2 0 15,0-3-15,1 1 0,3-1 0,1 1 16,0-2-16,4-3 0,-1 1 16,-2-1-16,-1 0 0</inkml:trace>
  <inkml:trace contextRef="#ctx0" brushRef="#br0" timeOffset="321581.0214">2930 16697 0,'0'0'16,"0"0"-16,0 0 0,0 0 0,0 0 16,0 0-16,0 0 0,-24 0 15,24 0-15,0 0 0,-30 7 16,30-7-16,-24 12 0,12-5 16,1 2-16,-1 2 0,-2 1 0,-1 1 15,-3 2-15,1 0 0,-1 1 16,-4 9-16,2 4 15,-1-3-15,1 0 0,2 1 0,-2 2 16,-1 7-16,4-2 0,2 2 16,2 1-16,1-2 15,5-3-15,4 1 0,4-4 0,4-2 16,3-1-16,3-1 0,2-3 16,3-3-16,2-3 0,9-1 15,9-1-15,0-3 16,4-2-16,1-1 15,-6-3-15,7-2 0,8-2 0,-6-2 0,-9-2 16,16-8-16,2-7 16,-9 1-16,-5 3 0,8-2 0,4 2 15,-17-1-15,-4-2 0,4-8 16,-3-4-16,-3 5 0,-2 4 16,-1-6-16,0-3 0,-8 2 15,-4 2-15,-2-2 0,-4 1 16,-2 2-16,0 0 0,-3-3 15,-5-3-15,-1 4 0,0 5 0,-7-5 16,-4-2-16,-2 2 0,-1 1 16,-2 4-16,2 3 15,-4 4-15,1 2 0,-5 3 0,-2 1 16,-1 3-16,-1 2 16,1 1-16,-5 3 0,6 1 0,0 0 15,-4 6-15,1 3 0,5-2 16,-2 0-16,-4 5 0,0 2 15,10-2-15,4 0 0,-1-3 16,3-2-16,3-1 0,1 0 0,2-3 16,4-1-16,-1-2 0,1 1 15,4-2-15,1-1 16,-2 1-16,3-1 0,-2 2 0,2-2 16,0 3-16,0-3 0,0 0 15,0 2-15,0-2 0</inkml:trace>
  <inkml:trace contextRef="#ctx0" brushRef="#br0" timeOffset="323004.2452">8212 17170 0,'0'0'0,"0"0"0,0 0 0,0 0 16,0 0-16,0 0 0,0 0 16,0 0-16,0 0 0,0 0 15,0 0-15,0 0 0,0 0 16,0 0-16,0 0 0,0 0 15,0 0-15,0 0 0,0 0 16,0 0-16,15 20 0,-15-20 16,0 0-16,16 18 0,-16-18 0,20 12 15,-20-12-15,31 12 0,-15-6 16,3 1-16,1-1 0,2 1 16,1 0-16,8 0 0,0 0 15,1-1-15,0 0 0,3-1 16,0 0-16,3 0 0,-3-1 0,12 1 15,1-1-15,3 0 16,0 0-16,0-1 0,0-1 16,4 1-16,-4 0 0,8 0 0,0-2 15,-4 2-15,-3 1 0,5 1 16,5 0-16,-4-2 16,-3 1-16,6 0 0,-3 0 0,0 0 15,-1-1-15,8 3 0,6 1 16,-11-1-16,-7-1 0,23 0 15,-6-5-15,0 4 0,1 4 0,0-4 16,2-3-16,-8 3 16,-4 1-16,19 0 15,13 1-15,-19-5 0,-14-1 16,-1-1-16,-3 1 0,7 0 0,4 0 16,0-2-16,0 1 0,-3 0 15,-4 1-15,0 2 0,-1 1 0,2-3 16,1-1-16,4-1 15,3 2-15,-6-4 0,-5-3 0,8 2 16,4 2-16,-10 4 0,-7 3 16,4-3-16,3-2 0,-1 3 15,-3-1-15,0-2 0,1-2 16,1 1-16,4 0 0,7 1 16,7 1-16,-15-1 0,-10 0 0,-1 0 15,1-2-15,6 3 16,6 0-16,7-2 0,4-2 15,-16-2-15,-11-1 0,5 6 0,1 3 16,7-2-16,4-1 0,2-5 16,1-5-16,-11 5 0,-7 4 15,11-3-15,10 0 16,-8-1-16,-6 2 0,-8 0 0,-5 1 16,2 3-16,2 1 0,5 0 15,3 0 1,-10-3-16,-8-2 0,-11 3 0,-9 1 0,15 0 15,10 1-15,-12-1 0,-9 0 16,-8-1-16,-4 0 16,-3 2-16,1 0 0,0-1 15,-1 0-15,-1 1 0,-3 0 0,0-1 16,1 1-16,-1-1 0,-2 0 16,2 0-16,-2 0 0,0 0 15,0 0-15,0 0 0,1-3 16,-1 3-16,0 0 0,-4 0 15,-3-1-15,-1-2 0,1 0 0,0 0 16,1 0-16,2 1 0</inkml:trace>
  <inkml:trace contextRef="#ctx0" brushRef="#br0" timeOffset="324271.3993">9387 17558 0,'0'0'0,"0"0"0,0 0 16,0 0-16,0 0 0,0 0 0,0 0 15,0 0-15,0 0 0,0 0 16,0 0-16,0 0 0,0 0 0,4-21 15,-4 21-15,0 0 16,0 0-16,-1-22 0,1 22 0,-4-18 16,4 18-16,-7-20 0,-2 9 15,-2-1-15,-1-1 0,-2 1 16,-1 0-16,0 1 0,-2 2 16,-3 1-16,-5 0 15,-6 1-15,3 0 0,-3 2 0,-3 1 16,1 1-16,0 3 0,-10 3 15,-1 2-15,1 4 0,2 2 0,-3 5 16,-2 4 0,5 0-16,6-1 0,-4 7 0,4 1 15,4 2-15,2 1 0,4 13 16,7 5-16,7-3 0,6-1 0,9 0 16,10 0-16,3 4 0,4 0 15,10 1-15,8-2 0,11 5 16,6-3-16,17 0 15,12 2-15,-11-9 0,-8-6 16,27 5-16,-14-12 0,-7-10 0,-6-7 16,0-3-16,0-4 0,-7-5 15,-8-4-15,-5-7 0,-6-7 16,-8-4-16,-4-5 0,-3 0 16,0-2-16,-4-6 0,-2-4 15,-4-1-15,-5-2 0,-5 0 0,-4 0 16,-2-1-16,-2-1 15,-6-2-15,-3-1 0,-8 5 16,-4 4-16,-4-1 0,0-1 0,-2 6 16,-1 3-16,-4 3 0,-3 1 15,1 0-15,-1 1 0,13 14 16,-3 1-16,-7-2 0,6 3 16,17 7-16,2 1 0,0-1 15,2 0-15,0 1 0,1 1 0,2 0 16,0 0-16,0 1 15,-2 1-15,1-1 0,-5 1 16,0-1-16,-2 1 0,5 0 16,1-1-16,1 0 0</inkml:trace>
  <inkml:trace contextRef="#ctx0" brushRef="#br0" timeOffset="340671.6381">12475 3974 0,'0'0'15,"0"0"-15,0 0 0,0 0 16,0 0-16,25-2 0,-25 2 15,0 0-15,32-1 0,-32 1 16,25 2-16,-12-1 0,0 2 0,1-2 16,0 0-16,1 1 0,1-1 0,0 2 15,2 0-15,0-1 16,-2-2-16,3 0 0,2-1 16,5 1-16,1 3 0,0 0 15,0-2-15,-1-1 0,0 0 16,1 0-16,4 0 0,-1 0 0,-1 0 15,7 1-15,1 1 16,-2-1-16,-3-1 0,3 1 0,2 0 16,-1 0-16,-3-1 0,0 3 15,1-1-15,0 0 0,1 1 16,8 0-16,0-1 0,-2 0 16,0 1-16,0-2 0,0 0 15,-1 2-15,0 0 0,2-3 16,1 0-16,0 0 0,0 3 0,7-1 15,-1 1-15,0 1 0,-2 1 16,3-3-16,1 0 0,-4-1 16,-5-1-16,12 0 0,4-1 15,-5-1-15,-4 0 0,1 2 16,2 0-16,-1 2 0,-1 1 0,7-1 16,2-2-16,-4 0 15,-4 2-15,28-1 0,-2-1 16,-30 0-16,-4 1 0,25 0 15,1-1-15,-4-1 0,-1-1 0,0 5 16,1 4-16,-9 1 0,-5-1 16,6-2-16,4-4 0,-5 2 15,-3-2-15,2 1 0,2 2 16,-4-3-16,-1-1 0,3 1 16,2 2-16,-4-1 0,-2-1 15,3-1-15,3 0 0,-3 1 16,-1 2-16,3 0 0,2-2 15,-4-7-15,-2-3 0,4 3 0,2 2 16,-2 4-16,-1 2 0,3 0 16,1 1-16,-3-4 0,-5-1 15,3 1-15,2 1 0,-6 1 16,-3-1-16,5-2 16,6-3-16,-9 4 0,-4 3 0,2 0 15,4 2-15,-4-1 0,-2 0 16,3-3-16,1 0 0,-1-1 15,-3-1-15,2 0 0,4 1 16,-4-3-16,0-3 0,1 4 0,4 1 16,-5 2-16,-2 2 0,4-1 15,5 0-15,-6-1 0,-7 0 16,8-4-16,4-2 0,-9 3 16,-4 1-16,5 4 0,4 4 15,-3-6-15,-4-5 0,2 1 16,1-1-16,1 2 15,0-1-15,2 3 0,-1 2 0,-3-2 0,-2-2 16,2 2-16,2 1 16,-5 2-16,-1 1 0,2-3 0,3-1 15,-17 4-15,3 0 0,8-4 16,4-3-16,-4 4 0,1 0 0,2 2 16,3 0-16,-4-2 15,-3 0-15,6 0 0,4 1 16,-4 0-16,-2 2 0,4-2 15,2 0-15,-5-2 0,-2 1 0,4 0 16,4 2-16,-6-3 0,-3-1 16,5 0-16,3 2 0,-4 2 15,-3-1-15,3 0 0,3-1 16,-2 0-16,-1 0 0,1-1 16,1-2-16,1 5 15,0 0-15,6 0 0,-3 0 16,-7-1-16,0-1 0,7 2 0,0 2 15,-8-2-15,-1-1 0,12 2 16,2 2-16,-12-4 0,-4-2 0,29-4 16,-1 0-16,-31 3 15,0-1-15,25 3 0,0 4 16,-26-2-16,0 2 0,27 0 0,-1-3 16,-5-1-16,-3-1 0,1 1 15,3 0-15,-7-1 0,-5-2 0,6 1 16,3 0-16,-7 3 15,-5 2-15,6 1 0,3 2 16,-5-9-16,-6-4 0,9 8 0,5 6 16,-6-2-16,-2-1 0,2-4 15,4-1-15,1 1 0,0 0 16,-1 1-16,-2 0 0,-2-3 16,-3-2-16,8 0 0,4 3 15,-6 2-15,-6 3 0,7 1 16,3 2-16,-2-6 0,-2-2 0,3 0 15,2 0-15,-3 1 0,-2-1 16,7 1-16,5 1 16,-8-2-16,-7-1 0,5 2 0,4 2 15,-2-1-15,0 1 0,4 0 16,4 1-16,-9-1 0,-5-1 16,8-4-16,6-2 0,-5 4 15,-3 1-15,4 2 0,0 2 16,-1-2-16,-3-1 0,3-1 15,4-1-15,-7 2 0,-4 0 0,6 3 16,6 3-16,-5-4 0,-2 0 16,3-2-16,4-1 0,-8 2 15,-5 0-15,6-1 0,5-1 16,-5 1-16,-1 0 0,7 1 16,5-2-16,-10 1 0,-7 1 15,7 0-15,5 1 0,-3-1 16,0 0-16,-1 0 0,2 0 15,-5 1-15,-1-3 0,7-1 16,4-3-16,-7 3 0,-5 2 0,7 0 16,4 2-16,-3-3 0,0-2 15,5 1-15,3 1 16,-8 1-16,-7 2 0,6-2 0,3 1 16,-4-2-16,-2-2 0,5-3 15,3 0-15,-6 3 0,-5 1 16,5-1-16,5 4 0,-4-1 15,-3 0-15,5-2 0,2-4 16,-7 3-16,-4 2 0,5-1 0,5 1 16,-3-4-16,-3 0 0,3-1 15,0 2-15,-6-1 0,-3 1 16,6 3-16,4 2 0,-2-5 16,0-1-16,1 0 0,3 2 15,-3 1-15,-2 0 0,5 0 16,4 0-16,-3-2 0,-2 1 15,4 2-15,4 2 0,-6-2 0,-6 0 16,6-1-16,2-2 16,-3 5-16,-2 3 0,7 1 0,6 0 15,-7-6-15,-3-3 0,3-2 16,4 3-16,-7 2 0,-5 3 16,11-1-16,8 0 0,-5 2 15,-4 1-15,6-5 0,5-4 16,-7 2-16,-3 1 0,5 1 15,5 0-15,-7-1 0,-5-2 16,3 3-16,2 4 0,-8 0 0,-5 1 16,-1-2-16,-1-2 15,-9 4-15,-6-1 0,-13-1 0,-9 0 16,-7-1-16</inkml:trace>
  <inkml:trace contextRef="#ctx0" brushRef="#br0" timeOffset="345588.9038">1767 4796 0,'0'0'0,"0"0"0,0 0 15,0 0-15,0 0 0,0 0 0,0 0 16,0 0-16,27-11 0,-27 11 16,22-3-16,-22 3 0,25-1 0,-10 0 15,1 1-15,-1-2 16,2 1-16,3 0 0,4 0 15,-2 0-15,1 0 0,10-2 16,4 1-16,-3-1 0,-2-2 0,12-1 16,3 1-16,-3 1 0,-3 0 15,4-1-15,4-2 16,2-1-16,-4 0 0,4 4 0,6 3 16,-5-2-16,-4-1 0,13-1 15,-1 2-15,-3-1 0,-5 0 0,13-1 16,1 2-16,-12 1 15,-7 4-15,11-4 0,4 0 16,-4 0-16,-2 1 0,32-1 16,-1 1-16,-17-2 0,-12-1 0,7 0 15,5 0-15,-9 3 0,-4 0 16,4 3-16,4 2 0,-6-4 16,-5-4-16,8 2 0,4 1 15,-7 2-15,-1 0 0,2 1 16,6 0-16,-8-4 0,-5-2 15,6 1-15,8 1 0,-7-1 16,-8 1-16,8 1 0,8 1 16,-8 0-16,-6 0 0,6 2 0,2 2 15,-7-2-15,-8-2 0,10-1 16,6-1-16,-3 3 0,0 0 0,1-1 16,2-1-16,-11 1 15,-8 1-15,11 0 0,7 1 16,-8 0-16,-7-1 0,7 0 15,5 0-15,-5 1 0,-1 0 0,4 1 16,0-2-16,-9 0 0,-9-1 16,11 2-16,8 2 15,-7-3-15,-7 0 0,8-1 0,3 0 16,-3 0-16,-2 1 0,7 0 16,2-1-16,-8 0 0,-8 1 15,9-2-15,5-2 0,-9 2 16,-6 0-16,8 0 0,6-1 15,-6 4-15,-5-1 0,7 0 16,4 0-16,-4 0 0,-3-2 0,5 0 16,3 1-16,-6-1 0,-5 2 15,9-1-15,7 0 0,-10 0 16,-8-1-16,5 1 0,4 1 16,-2 1-16,-2 1 0,3-1 15,5-2-15,-5 0 0,-5-1 0,6 4 16,3 1-16,-10 1 15,-5 1-15,10 0 0,7 1 16,-6-3-16,-6-2 0,5-1 0,4-1 16,-3 1-16,-2 0 0,7 2 15,5 0-15,-10-2 0,-6 1 16,6 0-16,4 3 0,-8 0 16,-6 0-16,11-2 0,8-1 15,-5 0-15,-3-1 0,4 1 16,4 3-16,-8-3 0,-5-2 0,10 2 15,6 0-15,-11 3 0,-7 0 16,8 0-16,5-3 16,-3 0-16,-4 0 0,7-3 0,4-3 15,-9 3-15,-7 0 0,9 2 16,7 0-16,-5 0 0,-4-2 16,6 2-16,5 2 0,-7-2 15,-5-1-15,5 2 0,5 1 16,-8-4-16,-5-3 0,6 2 15,4 2-15,-2 3 0,-3 3 16,8-3-16,4-2 0,-10-1 0,-8-1 16,7 1-16,6 1 0,-3 0 15,0 0-15,7 0 0,6 0 16,-15 0-16,-9 0 0,10-1 16,3 0-16,-1-1 0,-3 1 15,7 0-15,6 1 0,-13 0 16,-7-1-16,9-1 0,7 1 15,-5-1-15,-4-1 0,9 2 16,7 0-16,-14 2 0,-10 0 0,9 1 16,5-2-16,-4-2 0,-4 0 15,10 2-15,7 0 0,-13 0 16,-6 0-16,9 1 0,6 1 16,-3 0-16,-2 0 0,8 0 15,4-2-15,-14-1 0,-8-4 0,10 3 16,8 0-16,-5-1 15,-3-2-15,8 3 0,8 1 16,-8 2-16,-2 1 0,6-6 0,5-4 16,-10 1-16,-9 2 0,11 2 15,6 2-15,-6-2 0,-6 1 16,11 1-16,9 1 0,-15-4 16,-9-2-16,9 4 0,9 2 15,-9 3-15,-5 0 0,7-1 16,4-3-16,-6 0 0,-5 1 15,9 0-15,7-1 0,-13-1 0,-7-3 16,6 3-16,5 1 16,-7 3-16,-3 2 0,13-3 0,9-2 15,-12-2-15,-9 1 0,6 0 16,6-2-16,-5-1 0,-4 1 16,9 2-16,6 3 0,-11-1 15,-7-1-15,8 1 0,5 0 16,-10 0-16,-6 1 0,12-2 15,8-3-15,-10 3 0,-7 1 0,7-1 16,8-1-16,-8 1 0,-3 1 16,7 1-16,5-1 15,-7-1-15,-7-1 0,10 4 0,7 2 16,-14 0-16,-9-3 0,9 0 16,8-1-16,-9 0 0,-8 0 15,10 3-15,4 1 0,-5-2 16,-3-2-16,7-1 0,5 0 15,-9 0-15,-8 2 0,9 2 16,6 0-16,-12-2 0,-7-2 0,9-1 16,8 0-16,-6 0 0,-3 0 15,7 0-15,3-2 16,-5 5-16,-5 1 0,8 0 0,7 0 16,-14-3-16,-9-1 0,13-1 15,8 1-15,-10 1 0,-7 2 0,10-3 16,7-2-16,-6 0 15,-4-2-15,6 2 0,4-1 16,-8 1-16,-7 1 0,8-1 0,5 0 16,-10 0-16,-6 1 0,11-3 15,10 1-15,-13 2 0,-7-1 16,4 4-16,5 1 0,-4-5 16,-4-1-16,8 2 0,4 1 15,-10 0-15,-7 1 0,8 0 16,7 1-16,-8 1 0,-5 0 0,6 0 15,5-1-15,-12 2 16,-8-2-16,4 1 0,3 1 16,-5-4-16,-5-2 0,-3-3 15,-2-3-15,-5 4 0,-4 1 0,-4-1 16,-2-3-16,-12 2 0,-6 2 0,-15-3 16,-12 0-16,-13 4 15,-8 2-15,23 1 0,4 0 16,4 0-16</inkml:trace>
  <inkml:trace contextRef="#ctx0" brushRef="#br0" timeOffset="429590.774">1300 4756 0,'0'0'0,"0"0"16,0 0-16,0 0 0,13-19 0,-13 19 15,19-9-15,-19 9 0,23-9 16,-9 8-16,-1 1 16,3 2-16,-3 2 0,3 3 0,2 1 15,-1 2-15,0 1 0,7 5 16,-2 2-16,2-3 0,-1-2 0,5-2 15,1-2-15,8-1 16,-5-2-16,9-5 0,2-3 16,0-1-16,-3-1 0,12-8 15,4-2-15,-3-1 0,-2 1 0,6-6 16,-4-5-16,-5 7 0,-5 2 16,0 3-16,-1 2 15,-6 0-15,-3 1 0,1 3 0,-2 5 16,-8 1-16,-4 2 0,2 7 15,-2 4-15,-1-1 0,-2-1 16,2 3-16,1 5 0,-4-3 16,-4-2-16,5 1 0,4-2 15,5-3-15,1-2 0,6-6 16,7-6-16,-2 0 0,-2-2 0,10-6 16,-1-4-16,-4-1 0,-3 3 0,0-2 15,3 1-15,-6 1 16,-1 2-16,-2 3 0,3 3 15,-9 3-15,-5 2 0,-1 5 16,-1 5-16,-1-1 0,-2 2 0,4 2 16,2 3-16,-5-2 0,0 3 15,3-3-15,2 0 16,3-2-16,3-3 0,7-5 0,8-4 16,-1-3-16,-1-2 0,11-2 15,6-1-15,-8 0 0,-8-1 0,8-3 16,4-1-16,-9 1 15,-4 2-15,6 1 0,0 2 16,-9 5-16,-7 3 0,1 6 16,-2 4-16,0 0 0,-1 1 0,2 9 15,1 5-15,-3-3 0,2-3 16,10 4-16,6 1 16,-4-8-16,2-4 0,14-2 0,2-4 15,-15-1-15,-14-2 0,-8 0 16</inkml:trace>
  <inkml:trace contextRef="#ctx0" brushRef="#br0" timeOffset="447192.8394">1876 4800 0,'0'0'0,"0"0"0,0 0 15,0 0-15,0 0 0,0 0 16,0 0-16,0 0 0,0 0 0,0 0 16,21 17-16,-21-17 15</inkml:trace>
  <inkml:trace contextRef="#ctx0" brushRef="#br0" timeOffset="447404.1971">1865 4888 0,'0'0'0,"0"0"0,0 0 16,0 0-16,0 0 0,0 0 0,0 0 15,0 0-15</inkml:trace>
  <inkml:trace contextRef="#ctx0" brushRef="#br0" timeOffset="447606.1444">1762 4845 0,'0'0'0,"0"0"16,0 0-16,0 0 0,0 0 0,0 0 15</inkml:trace>
  <inkml:trace contextRef="#ctx0" brushRef="#br0" timeOffset="447774.1226">1716 4883 0,'0'0'16,"0"0"-16,0 0 0,0 0 0,0 0 16,2-21-16,-2 21 0,0 0 15</inkml:trace>
  <inkml:trace contextRef="#ctx0" brushRef="#br0" timeOffset="548761.6301">2380 5483 0,'0'0'0,"0"0"16,0 0-16,0 0 0,0 0 0,0 0 15,0 0-15,0 0 16,23 6-16,-23-6 0,0 0 16,0 0-16,25 10 0,-25-10 15,19 7-15,-19-7 0,25 9 16,-12-6-16,2 2 0,2-2 16,-1 0-16,3 1 0,2-1 15,1 1-15,0 0 0,10-2 0,0 0 16,-1 1-16,1 0 0,2 0 15,1 0-15,-2-1 0,2-1 16,8 0-16,1 1 0,-2-1 16,-2 0-16,1 1 0,0-1 15,4 1-15,-1 3 0,0-4 16,1 1-16,-1-2 0,0 0 0,-2-2 16,2 2-16,-2-1 0,1-2 15,4 2-15,0-1 0,-1 1 16,-2 0-16,0 1 0,0 0 15,0 1-15,0 1 0,-3-2 16,0-1-16,-1 1 0,2 1 0,0-2 16,5-1-16,-3-1 15,-5-1-15,10 2 0,2 3 16,-12-1-16,1 0 0,11 0 0,-1 2 16,-4-2-16,-6 0 0,7 0 15,0-1-15,-2 0 0,-2 0 0,4-3 16,1-1-16,-4 2 15,-2 2-15,2-1 0,5 1 16,-5-2-16,-3-1 0,5 1 16,-1 1-16,-2 0 0,-1-1 15,2 0-15,0 1 0,0 1 16,-4 0-16,3 1 0,1 1 16,-3-2-16,-6 1 0,8 0 0,3 0 15,1 0-15,-3 0 0,-2-1 16,1 1-16,-2-2 0,-2 2 15,4-1-15,0 0 0,-1 1 16,0 0-16,0-1 0,2-1 16,-3 0-16,-2 0 0,1 0 15,1-1-15,-1 2 0,-2 1 0,3-3 16,2-1-16,-2 2 16,0 2-16,-2-2 0,2-2 0,-1 2 15,-2 1-15,2-3 0,1-1 16,0 4-16,-3 1 0,0-4 15,-2-2-15,0 1 0,-1 4 0,1-3 16,3-1-16,-6 3 16,-1 0-16,7-1 0,3 2 15,-9-2-15,-3 1 0,5 2 16,1 4-16,-2-3 0,-6-2 0,6-1 16,2 1-16,-2 1 0,-2 0 15,2 0-15,3 0 16,-3 1-16,-1 1 0,0-1 0,1-2 15,-1 1-15,-1-1 0,2-1 16,3 0-16,-2-2 0,-4 0 16,4 3-16,2-1 0,-3 2 15,-1 0-15,2-1 0,4-2 16,-5 2-16,-4 0 0,4-1 0,3-1 16,-5 0-16,-1 1 0,1 1 15,-1 0-15,1 0 0,0-1 16,0-1-16,2-1 0,-1 2 15,-1-1-15,0 1 0,1 0 16,0-1-16,-1 3 0,2-2 16,3 0-16,-4 0 0,-2 0 15,3 3-15,1 0 0,-4 0 0,-3 0 16,1-2-16,3 1 16,-4 0-16,-2 0 0,5 1 0,0 0 15,-7 1-15,-1-1 0,4-3 16,3-2-16,-3 3 0,-1 2 15,2-1-15,2-1 0,0 0 16,-2-1-16,2 0 0,0-1 16,-1 1-16,-1 0 0,2-1 15,0 0-15,-2-1 0,0 1 0,3-1 16,2-1-16,-3 2 16,-4 2-16,3 0 0,1 1 0,-2 0 15,1 0-15,-1-1 0,-1-2 16,1 1-16,-1 1 0,2 1 15,2-1-15,-4 1 0,-1 1 16,1 0-16,4 0 0,-3 0 16,-2-2-16,1 1 0,0 1 15,0 0-15,-2 1 0,4-1 16,0 0-16,0 0 0,-1-1 0,1 0 16,3-1-16,-2 1 0,-2 2 15,3 1-15,2 2 0,-1-2 16,-2 1-16,2-1 0,3-2 15,-2 1-15,0-1 0,1 2 16,0-2-16,-1 1 0,-1 1 0,3-1 16,3-2-16,-3 2 15,-1-2-15,3 1 0,1-1 16,-3 2-16,-5 0 0,10 0 16,2 0-16,-10-2 0,-1-1 0,6 1 15,1 1-15,-3 1 0,-2-1 16,1-1-16,-1 0 0,-5 1 15,0 1-15,5 1 0,0-1 16,-6 0-16,0 0 0,8 0 16,2-1-16,-8 2 0,-2 0 15,2 0-15,6 1 0,-5-2 16,-1-1-16,1 2 0,2-1 16,0 4-16,0 1 0,1-4 0,0-2 15,1 2-15,-1 0 0,6 1 16,-1-2-16,-7 0 0,0 0 15,8-2-15,1-1 0,-5 1 16,-1 1-16,8 0 0,2 0 16,-3 0-16,-3 1 0,3-2 15,3 0-15,-4-2 0,-3 0 0,4-1 16,3 0-16,-3 2 0,-3-2 16,3 2-16,2 1 15,-4-1-15,-3-1 0,4 0 0,2 1 16,-5 0-16,-3-1 0,5 1 15,3-1-15,-3 0 0,-4-1 16,3 4-16,3 3 0,-3-2 16,-4-2-16,4 0 0,4 0 15,-3-1-15,-4 0 0,5 1 0,2 1 16,-6-2-16,-3-3 16,4 1-16,2-1 0,-1 0 0,-3 1 15,5 1-15,3 0 16,-5 0-16,-1 1 0,1-1 0,4 1 15,-3-1-15,-3-1 0,2 1 16,0-1-16,1 1 0,-1 1 16,3-1-16,3 2 0,-4-1 15,-4-1-15,1 2 0,-1 0 16,-1 0-16,0-1 0,0 0 0,1-2 16,-2 2-16,-2 1 0,3-1 15,0 0-15,-2 1 0,-1-1 16,3 0-16,3 0 0,-5 0 15,-2 2-15,3-1 0,2 0 16,-3-1-16,-2 0 0,2-2 16,4 0-16,-3 2 0,-2-1 0,1 2 15,0-1-15,-2-2 16,-2 1-16,2 0 0,0-2 16,-2 2-16,-2 0 0,2 2 0,2-1 15,-7 0-15,-1-3 0,3 3 16,1-1-16,-1 1 0,-2-1 15,1 0-15,1 0 0,-3 1 16,-1-1-16,1 2 0,1 0 16,-2 0-16,-1 0 0,0-1 15,0 0-15,-1 1 0,-1 1 0,1 0 16,1 0-16,-5-1 16,-1-1-16,2 0 0,1-1 15,-2 1-15,-1 1 0,0-2 0,1-2 16,0 2-16,-1 2 0,1-3 15,-1 1-15,1 0 0,-1 0 16,-1 1-16,1-1 0,-4 0 16,-1 0-16,2 1 0,2 1 15,-1 0-15,1 0 0,0 1 16,1-1-16,0 0 0,-1 0 0,-1 1 16,1 0-16,-1-2 0,-1-1 15,2 3-15,1 4 0,-1-2 16,-1 1-16,1 0 0,2-3 15,-2 1-15,1-1 0,0 1 16,1-2-16,0 0 0,-1 1 16,3 0-16,1 1 0,-2-1 15,1 0-15,0 0 0,0 0 16,0 0-16,0-2 0,2 1 16,0 0-16,1 0 0,0-1 0,0 1 15,0 0-15,0 0 0,0-1 16,2 1-16,2 1 0,-2 1 15,-1 1-15,6-1 0,2-2 16,-2 0-16,-3 0 0,2 0 16,-1 0-16,-1 1 0,1 0 15,1 1-15,2 2 0,-1-3 0,-2-1 16,0 1-16,1 1 16,-1-1-16,2 1 0,-1 0 0,1 0 15,0 0-15,-2 2 0,3-2 16,3 2-16,-4-2 0,-1-1 15,2 1-15,1-1 0,0 0 16,0 0-16,5 0 0,-2 2 16,0-2-16,-1-1 0,0 0 15,0 0-15,-2-1 0,-1 1 0,3 1 16,4 0-16,-4 1 0,-2 0 16,3-1-16,3 1 0,-3-2 15,-2-1-15,2 1 0,3 0 16,-1 1-16,-1 1 0,-1-1 15,0 0-15,0-1 0,0-1 16,1 1-16,2 1 0,-2-2 16,0 1-16,2 0 0,4 0 15,-2 0-15,-3-3 0,8 2 16,1 0-16,-3 0 0,-3 1 0,3 1 16,2-1-16,-2 0 0,-2 0 15,1 0-15,3 1 0,-1 2 16,-2-1-16,2 1 0,1 0 15,-4-2-15,-1-1 0,3 0 16,2 0-16,-1 0 0,0 0 0,5 5 16,-1 3-16,-8-6 15,-3-3-15,9 2 0,1 3 16,-5-1-16,0 2 0,6-2 16,1-3-16,-1 0 0,-2 1 0,1-2 15,0-2-15,-1 0 0,-1 2 16,4 4-16,1 3 0,-3-6 15,-1-4-15,4 2 0,2 0 16,-4 1-16,-4 2 0,4-2 16,5 1-16,-5 1 0,-2 3 0,4-2 15,5-4-15,-4 2 0,-4-1 16,5 1-16,2 3 16,-2-1-16,0-1 0,23 0 0,-6-1 15,-23-1-15,0-1 0,24-1 16,2 2-16,-11 0 0,-6-1 15,5 1-15,2-1 0,-2 1 16,-2-2-16,4 3 0,4 0 16,-8-1-16,-7-1 0,8 1 15,6 1-15,-5 0 0,-5-1 0,4 1 16,2 2-16,-1-1 16,-3 1-16,3 0 0,3-2 0,-7 2 15,-6 0-15,6-1 0,3-1 16,-1 0-16,0 2 0,0-1 15,0 2-15,-5-3 0,-1-2 16,7 2-16,6 2 0,-10 0 16,-7 1-16,7-1 0,3 0 15,-2-6-15,-1-1 0,-1 2 16,-1 4-16,-3 2 0,0 0 0,4-2 16,3-1-16,-8 0 0,-5 2 0,8-1 15,6 0-15,-6 2 16,-4 0-16,1-2 0,3-2 15,-5 2-15,-3 1 0,4-4 16,4-2-16,-4-1 0,-1 0 16,2 1-16,0 3 0,-2-3 15,-1 1-15,4-1 0,2 3 16,-4 0-16,-4-1 0,-1-2 0,4 1 16,-4 2-16,0 0 0,3 0 15,3-1-15,-7 4 0,-2-1 16,4-2-16,3-3 0,-21 2 15,3-1-15,6 1 0,7-2 16,-3 4-16,-1 1 0,7-1 16,5-2-16,-6 1 0,-4 2 0,3-2 15,3 0-15,-2-1 16,-2 2-16,4 2 0,2-2 16,-4 1-16,-3-1 0,3 2 0,2 0 15,-6-2-15,-3-2 0,7 0 16,5-1-16,-8 2 0,-2 1 0,2 0 15,3 3-15,-2-2 16,-3 1-16,4-3 0,2 0 16,-4-2-16,-4-1 0,6 1 15,3-1-15,-3 2 0,-4-1 0,4 0 16,3-3-16,-2 3 0,-1 2 16,2-3-16,3-1 15,-4 0-15,-3 4 0,4-1 0,3 0 16,-3-2-16,-2-1 0,3 4 15,2 2-15,-1-1 0,-1 1 16,3 1-16,1-1 0,0 0 16,-2-2-16,5 1 0,2-1 15,-6 2-15,-3 2 0,5-1 0,4-1 16,-4-1-16,-3-1 0,25 3 16,-5 1-16,-28-3 0,-2 0 15,27 0-15,-1 2 16,-24-2-16,1-2 0,19 4 0,1 3 15,-22-3-15,1 1 0,20-2 16,-1-3-16,-5 3 0,-4 1 16,2-2-16,4-1 0,-6 1 15,-3 2-15,5-4 0,4-3 16,-8 2-16,-4 1 0,5 2 0,5 2 16,-1-6-16,-2-1 0,2 4 15,0 3-15,-4 0 0,-3-1 16,0 0-16,0 0 0,-4-3 15,-3 1-15,-7 4 0,-2 3 16,-19-3-16,-3-1 0,-1 0 16</inkml:trace>
  <inkml:trace contextRef="#ctx0" brushRef="#br0" timeOffset="552326.7317">1664 6229 0,'0'0'0,"0"0"0,0 0 15,0 0-15,0 0 0,0 0 16,0 0-16,0 0 0,19-16 0,-19 16 16,0 0-16,25-4 15,-25 4-15,0 0 0,31-3 16,-22 1-16,5 1 0,-1 1 16,2 0-16,4 1 0,0-1 0,0-1 15,3-2-15,-3 2 16,3 1-16,9-2 0,1 0 15,-1-1-15,1-4 0,2 3 0,3 0 16,-1 1-16,-1-1 0,11 1 16,0 0-16,1 0 0,-1 0 0,10-1 15,-2 2-15,-1-1 16,-2 2-16,2 0 0,4 1 16,3 0-16,-4 0 0,5-2 0,0-2 15,-4 1-15,-3 3 0,11-2 16,1-2-16,-3 3 0,-4 1 15,2 1-15,4 3 16,-3-3-16,-5 0 0,33-3 0,-3-4 16,-11 7-16,-3 5 0,-3-4 15,3-1-15,-4-1 0,0 0 16,4-1-16,4-1 0,-9 1 0,-5 1 16,6-4-16,5 0 15,-4-2-15,-2 0 0,5-1 0,3 1 16,-3 2-16,-4 2 0,6 0 15,2 2-15,-5-2 0,-8 2 16,7-1-16,6 0 0,-11-3 16,-6 1-16,3-4 0,2-1 15,-2 2-15,-1 3 0,6 1 16,6 2-16,-5-1 0,1-2 0,0-1 16,2-3-16,-11 3 0,-6 0 15,7 3-15,2 1 0,-3 2 16,0 2-16,2 2 0,4 1 15,-7-7-15,-10-6 0,4 2 16,4 2-16,-1 6 0,1 4 16,-2-3-16,0-1 0,-4-5 15,-4-4-15,11 5 0,6 1 16,-8 4-16,-5 2 0,0-4 16,2-2-16,-2-1 0,4-1 0,3 6 15,4 2-15,-10-1 0,-7 0 16,6-2-16,4 0 0,-7-2 15,-5-1-15,2 0 0,3 2 16,-2 3-16,0-2 0,3-1 16,2-2-16,-4 1 0,0 1 15,-1 1-15,0 0 0,-3-1 16,-1-2-16,1 2 0,1 1 16,-2 0-16,-2-1 0,5 0 0,5-2 15,-9 2-15,-4 0 0,5 1 16,3 2-16,-6-4 15,-5-2-15,8 3 0,7-1 0,-9-1 16,-6-1-16,7 0 0,4 1 16,-21 0-16,-1 1 0,11-1 15,8-1-15,-4 2 0,-4-2 0,7 1 16,4 0-16,-6-3 16,-4-2-16,6 0 0,4 0 15,-5 2-15,-3 1 0,4 1 0,3 1 16,-4-1-16,-5 1 0,5 0 15,4 2-15,-5-3 0,-4 0 0,5 1 16,3 2-16,-3-1 16,-4 1-16,5-1 0,3 0 15,-5 1-15,-5 1 0,6-2 16,4-1-16,-3 0 0,-3 2 0,4-1 16,2 2-16,-4-1 0,-4 0 15,5 1-15,4 2 16,-4-4-16,-2 0 0,2 2 0,3 2 15,-2 0-15,-1 2 0,2-3 16,2-1-16,0 0 0,-2-3 16,1 1-16,1 0 0,0-1 15,0 0-15,0-1 0,1 1 16,0 0-16,-2 0 0,3 1 0,4 0 16,-7-2-16,-4-4 0,6 3 15,3 0-15,-3 2 0,-3 0 16,4-1-16,3-1 0,-5 1 15,-3 1-15,23 1 0,-3-1 16,-25-1-16,0 0 0,24-1 16,-4-1-16,-23 2 0,1-1 0,23-1 15,-2 1-15,-23 2 16,2 2-16,27-4 0,-2-5 0,-28 3 16,0-1-16,25 0 0,3 2 15,-27 0-15,1-2 0,27 1 16,0 2-16,-25-1 0,0-2 15,20 1-15,0 1 16,-4 2-16,-1 3 0,1-5 0,1-2 16,-1 2-16,-1 4 0,4 0 15,2 0-15,-6 0 0,-4 1 16,6-3-16,4-3 0,-4 3 0,-3 0 16,5-1-16,4-1 15,-4 2-15,-2 2 0,8 2 0,4 3 16,-9-4-16,-6-1 0,3-4 15,2 1-15,2 1 0,1 1 16,3 1-16,2-1 0,-9-2 16,-6-2-16,10 3 0,5 1 15,-5 1-15,-1 0 0,4-1 16,5 1-16,-8 0 0,-4 0 0,4 1 16,3-1-16,-3-1 0,-3 0 15,7-1-15,3-1 0,-6-2 16,-6-1-16,6 6 0,5 4 15,-3-2-15,-2-2 0,4-1 16,4 2-16,-7 1 0,-4 0 16,10-3-16,8-2 0,-9-1 15,-4-1-15,3 4 0,3 3 16,-7-2-16,-6-1 0,6 0 0,4 1 16,-3-1-16,-2 1 0,5-3 15,4 0-15,-10-1 0,-6 2 16,7 1-16,4 0 15,-5-1-15,-2 0 0,7 1 0,5 0 16,-11 0-16,-4-2 0,2 1 16,3 0-16,-1 0 0,2 0 15,1 0-15,3 1 0,-10-1 16,-5-2-16,6 0 0,5 0 0,-2 2 16,-2 1-16,-1 0 0,1 0 15,-6-2-15,-2 0 0,9 0 16,6-1-16,-5 3 0,-3 3 15,0-4-15,1-2 0,-5 2 16,0 1-16,5-2 0,5 0 16,-5 0-16,-3 0 0,3-1 15,3 1-15,-6 1 0,-5 1 0,7-1 16,5 0-16,-4 3 0,-2 2 16,2-6-16,2-4 15,-7-1-15,-3-2 0,6 5 0,3 2 16,-5 1-16,-3 0 0,3 1 15,5 0-15,-2-2 0,0-4 16,1 0-16,2 1 0,-8 2 16,-2 1-16,5-3 0,4 0 15,-5 1-15,-4-1 0,1 1 16,0-2-16,0 2 0,-1 2 0,6-1 16,3 1-16,-6-2 0,-2 0 15,3 1-15,3 1 0,-6-5 16,-2-1-16,6 3 0,4 3 15,-4-1-15,-2-2 0,2 2 16,2 2-16,-2-2 0,-2 0 0,5-5 16,2-1-16,-6 7 15,-5 4-15,8-4 0,7-3 16,-2 1-16,-1 2 0,4-1 0,1-1 16,-7 1-16,-5-2 0,9 6 15,6 3-15,-3-6 0,-1-5 16,1 1-16,1 1 0,-6 3 15,-4 2-15,7-1 0,3 0 16,-4-2-16,-5-1 0,4 1 16,1 5-16,-8 3 0,-5 2 15,2-5-15,3-5 0,-10 1 16,-6 0-16,-7 5 0,-3 2 16,-8-1-16,-7-2 0,-3-1 0</inkml:trace>
  <inkml:trace contextRef="#ctx0" brushRef="#br0" timeOffset="579010.3462">22362 5430 0,'0'0'0,"0"0"16,0 0-16,0 0 0,30-1 0,-30 1 16,24 1-16,-10 0 0,-1 0 0,2 1 15,3-1-15,2-2 0,1-1 16,1 2-16,0 2 0,8 1 15,1 1-15,1 0 0,2-2 16,0-1-16,1-1 0,10 2 16,1 1-16,0 0 0,-1 0 15,2-1-15,2 0 0,7 0 16,-2 1-16,1 2 0,0-1 16,-2 0-16,-1-1 0,8 2 15,-1 0-15,-3-4 0,-3-2 0,0-2 16,0-2-16,-2 1 0,0 1 15,3-1-15,-5-1 0,0-4 16,-2 0-16,-4-3 16,-2-1-16,-5-2 0,0-1 0,-5-2 15,-1 1-15,-3 0 0,-3 0 0,-3-5 16,-3-2-16,-3 2 0,-1 1 16,-3-3-16,-2-1 15,-6-1-15,-4 1 0,-4-6 16,-5-1-16,-1 3 0,-1 1 0,-7 1 15,-5-1-15,-4-1 0,-2 0 16,0 1-16,-3 0 0,-4 2 16,0 1-16,-5 2 0,-1 0 15,0 2-15,1-1 0,-10-1 16,-1 1-16,0 3 0,0 0 0,-1 6 16,-1 4-16,-1-2 0,0-1 15,1 2-15,1 4 0,2 1 16,1 2-16,-22 2 0,6 4 15,12 2-15,9 1 0,-1 2 16,1 5-16,16-6 0,0-1 16,1 3-16,0 3 0,4 1 15,-2 2-15,3 2 0,2 3 16,1 2-16,0 4 0,1 2 16,1 1-16,-2-3 0,1-3 0,3 1 15,2 3-15,1 1 0,3 1 16,0 4-16,0 3 15,2-2-15,3 0 0,3-3 16,1-2-16,4 0 0,1 0 0,3 3 16,3 3-16,4-4 0,3-4 15,4 0-15,3-1 0,1-1 16,2 0-16,2-6 0,5-2 16,-1-2-16,0-1 0,5 1 0,2 1 15,1-3-15,0-1 0,2 0 16,1-1-16,0-2 0,1-1 15,3 2-15,3 2 0,-13-3 16,-8-4-16,-8 0 0</inkml:trace>
  <inkml:trace contextRef="#ctx0" brushRef="#br0" timeOffset="588060.5343">1746 7550 0,'0'0'0,"0"0"0,0 0 16,0 0-16,0 0 0,24 3 0,-24-3 16,26-4-16,-26 4 0,35-3 15,-13 1-15,0 1 0,1 1 0,3-1 16,1-1-16,5-1 15,0 1-15,2-1 0,4 1 16,-4-1-16,-1 1 0,10-3 16,1-1-16,-2 2 0,-1 0 0,3 1 15,0 1-15,-2-2 0,-2-3 16,12 2-16,2 0 16,-2 2-16,-1 0 0,6 0 0,1 1 15,-3 1-15,-4 0 0,-1 1 16,4-2-16,-3 2 0,0 0 0,9 0 15,2 0-15,-8 0 16,-5 0-16,5 0 0,4 0 16,-4-1-16,0 0 0,2 0 15,2 1-15,-4-1 0,-3 1 0,30-3 16,-2-1-16,-15 3 0,-11 1 16,7 0-16,0 3 0,0-3 15,-6 0-15,6-4 0,4-1 16,-8 3-16,-9 2 0,10 1 15,6 2-15,-4-4 0,-4-1 0,3 2 16,4 4-16,-7-2 16,-2 2-16,4-3 0,7 0 15,-9-1-15,-7 1 0,6 1 0,3 2 16,3 0-16,-4-1 0,6 1 16,3 0-16,-13-2 0,-6-1 15,8-1-15,4-1 0,1 0 16,-5 0-16,2-1 0,1 0 15,0 4-15,-2 1 0,5 1 16,5 2-16,-11-1 0,-5-2 0,6-2 16,5-3-16,-2 1 0,0 0 15,6 1-15,3 0 16,-12-1-16,-6-3 0,9 1 0,3 1 16,0-1-16,-4 2 0,6 2 15,-1 2-15,-4 0 0,-6 0 16,8-2-16,4 1 0,-3-1 15,-3 0-15,1 0 0,-1 0 16,-1 1-16,-1 0 0,8-2 16,5-2-16,-3 3 0,-4 3 0,4-1 15,3 2-15,-6-1 0,-5-1 16,7 0-16,5-2 0,-4 3 16,-3 5-16,3-7 0,3-3 15,-5 0-15,-3 2 0,2 0 16,2 1-16,-4 2 0,-2 2 0,8-2 15,5 1-15,-3 4 16,0-2-16,2-1 0,2-1 16,-9-1-16,-6-2 0,9-1 0,3 1 15,-3-3-15,-3 0 0,6 0 16,2 2-16,-1 0 0,-2 0 16,3 1-16,1 1 0,-7 0 15,-3-1-15,3-2 0,4 0 16,-8-1-16,-4-1 0,7 1 15,6 2-15,-3 0 0,-4 0 16,4 1-16,4 1 0,-10-1 16,-4 0-16,6-2 0,3-2 15,-2 3-15,-1 2 0,4 2 0,5 1 16,-10-3-16,-6-2 0,7 1 16,3 0-16,-5 0 0,-5-4 15,7 1-15,5 0 0,-5 0 16,-3 1-16,5 0 0,2 2 15,-8-1-15,-4-1 0,9-3 16,7-2-16,-4 1 0,-4 2 16,3 0-16,3-1 0,-9 1 0,-7 1 15,8-1-15,5 0 16,-3 2-16,-1 0 0,5-2 0,4-2 16,-6 3-16,-3 3 0,5-3 15,4-1-15,-9 0 0,-6 0 16,8 1-16,6 0 0,-3 0 15,-2 1-15,2 0 0,2 1 16,-6 0-16,-5 1 0,3-1 16,1-1-16,-3 0 0,-3 0 0,8 0 15,5 2-15,-2-4 0,-4 0 16,4 1-16,4 2 0,-9-1 16,-7-1-16,8 0 0,5-2 15,-5 2-15,-2-1 0,5 4 16,5-1-16,-8 0 0,-6 0 0,6 0 15,4 0-15,-6 0 16,-3 1-16,5-2 0,5 0 16,-3 0-16,-2 0 0,8 0 15,4 2-15,-9 0 0,-6 0 0,7 0 16,5 1-16,-5-3 0,-4-4 16,8 5-16,6 2 0,-3-1 15,-2-2-15,2-1 0,2 0 16,-4 1-16,-4 2 0,8 0 15,6 1-15,-8 1 0,-7-1 16,8 0-16,6 1 0,-5-1 16,-4 1-16,7-2 0,6 0 15,-7-3-15,-6-1 0,7 3 0,3 1 16,-8 1-16,-6 2 0,11-3 16,9-2-16,-9-1 0,-4 0 15,6 1-15,4 1 0,-8-1 16,-5 0-16,6 0 0,5 0 15,-10-2-15,-8-2 0,8 3 16,5 1-16,-6 2 0,-6 1 0,9-1 16,6 1-16,-6-1 0,-3-1 15,2 2-15,3 0 16,-3 1-16,-3 2 0,5-2 0,4-3 16,-8 0-16,-6 0 0,7 1 15,5 3-15,-8-3 0,-4-1 16,6 0-16,3 2 0,-9-5 15,-4 0-15,8 3 0,5 2 16,-3-2-16,-3-1 0,9-5 16,3-2-16,-3 5 0,-5 3 0,6-2 15,3-1-15,-5 2 0,-2 1 16,2-2-16,3-1 0,-5-1 16,-2 2-16,5 0 0,4 0 15,-8 0-15,-6 0 0,9-1 16,7 1-16,-12 1 0,-9 1 15,1 0-15,0 0 0,-5-1 16,-3 0-16,1 3 0,2 3 16,-15-1-16,-11 1 0,-5-8 15,-5-5-15,-7 4 0,-6-1 0,-4 2 16</inkml:trace>
  <inkml:trace contextRef="#ctx0" brushRef="#br0" timeOffset="588793.6262">23475 6931 0,'0'0'0,"17"0"15,3 1-15,-3 0 0,1 0 0,16 3 16,6-2-16,12 3 15,1 1-15,15 0 0,5 0 16,-4-1-16,-3 0 0,21 2 16,6-1-16,6 1 0,-9 0 0,42 0 15,-7-4-15,-14-2 0,-8-1 16,5 2-16,4 2 0,-8-1 16,-6-1-16,12-3 0,9-2 15,-11 3-15,-6 2 0,10-3 16,9-1-16,-9-1 0,-9 2 15,7 3-15,3 2 0,-1-3 16,-3-1-16,8 1 0,4 0 16,-12 0-16,-8-2 0,13 4 15,7 1-15,-9-2 0,-9-1 16,14-1-16,9-1 0,-12 4 0,-7-1 16,11 1-16,8 1 15,-10-1-15,-6-1 0,8 1 0,5 3 16,-9-2-16,-7 0 0,10 3 15,7 3-15,-8-2 0,-8-1 16,7 2-16,5 1 0,-10-1 0,-6 1 16,6-3-16,6-3 15,-11-1-15,-8-1 0,8 0 0,7 1 16,-13 3-16,-9 2 0,5 2 16,2 3-16,-10-6 0,-7-6 15,0 0-15,2 1 0,-12 1 16,-6 1-16,-2 0 0,-1 1 15,-10-3-15,-5 0 0,-8 2 16,-4 2-16,-9-1 0,-9-3 0,-8-1 16,-8-1-16,1 4 0,-1-4 15,0 0-15</inkml:trace>
  <inkml:trace contextRef="#ctx0" brushRef="#br0" timeOffset="590977.2701">5437 7507 0,'0'0'0,"0"0"0,0 0 15,0 0-15,0 0 0,0 0 16,0 0-16,25 6 0,-25-6 16,0 0-16,25 5 0,-25-5 15,19 2-15,-19-2 0,29 5 16,-11-3-16,-4 2 0,4 0 0,1-1 16,3 2-16,0 1 0,0 1 15,3 0-15,6 0 0,1 1 16,3 1-16,4 2 0,-3-1 15,0-1-15,9-1 0,1 0 16,-1-2-16,1-1 0,10 1 16,0-3-16,-2 1 0,-1 1 0,2-3 15,1 1-15,5 1 0,-6 3 16,6-3-16,3-1 16,-3 0-16,0-2 0,7 0 0,2 0 15,-7-1-15,-6 0 0,11-6 16,3-4-16,13 0 0,-13 3 15,-2-4-15,-5-2 0,-6-1 0,-5-2 16,0-4-16,0-3 16,-9-1-16,-6 0 0,2 1 15,1 0-15,-7 1 0,-4 0 0,-7-2 16,-4-2-16,-2 2 16,-3 2-16,-1-2 0,-1-4 15,-6 12-15,-3-1 0,-2-5 0,-2-2 16,-2 1-16,-4 0 0,-2-3 15,-1-5-15,-2 10 0,0 3 16,-8-2-16,-5-4 0,-3 2 16,-1 1-16,-6-4 0,-6-2 15,2 4-15,-1 1 0,-7 0 0,-11 0 16,-5 0-16,3 3 0,-9 1 16,-4 0-16,2 1 0,4 2 0,-41-6 15,3 2-15,9 3 16,6 3-16,-7 5 0,-4 5 15,11-2-15,6 1 0,-7 3 16,-5 2-16,4 3 0,6 2 0,-3 1 16,-1 3-16,6 3 0,7 3 15,1 6-15,-3 3 16,11 0-16,6 3 0,4 1 0,5 1 16,9-1-16,6-1 0,2 7 15,6 7-15,5-5 0,3-1 16,4 0-16,4 1 0,9-3 15,8-3-15,9 5 0,6 3 16,2-5-16,0-4 0,5 3 16,5 2-16,7-7 0,3-3 15,10-2-15,2-1 0,-3-2 16,-1-4-16,11 2 0,7 0 16,-4-1-16,-2-3 0,3 1 0,2 0 15,-11-1-15,-6 0 0,-14-5 16,-12-2-16,-6-3 0</inkml:trace>
  <inkml:trace contextRef="#ctx0" brushRef="#br0" timeOffset="605327.9181">11212 14395 0,'0'0'0,"0"0"0,0 0 16,0 0-16,0 0 0,-20 18 15,20-18-15,-13 17 0,13-17 16,-19 19-16,8-8 0,0-1 15,0 0-15,0 0 0,0 0 16,1-1-16,0 0 0,0-1 16,1 1-16,1 0 0,-1-1 0,0-2 15,0-5-15,-1-1 16,0-1-16,2-1 0,0 1 0,1 0 16</inkml:trace>
  <inkml:trace contextRef="#ctx0" brushRef="#br0" timeOffset="605494.5759">10820 14400 0,'0'0'15,"0"0"-15,0 0 0,0 0 16,0 0-16,0 0 0,0 0 16,20-15-16,-20 15 0,26 0 15,-26 0-15,46 6 0,-17 0 0,4 2 16,3 3-16,12 5 0,-1-1 16,3 3-16,0-1 0,7 5 15,-7 0-15,4 3 0,-5 0 16,-8-3-16,-5-2 0,-8-5 15,-6-4-15,-5-1 0</inkml:trace>
  <inkml:trace contextRef="#ctx0" brushRef="#br0" timeOffset="616577.7012">2709 8507 0,'0'0'16,"0"0"-16,0 0 0,23 3 0,-11-3 15,3 0-15,4 0 0,2-1 16,0 0-16,11 1 0,5-1 16,-2 0-16,0-1 0,9-2 15,3 1-15,-1-1 0,-3-1 16,1-1-16,3 0 0,7-1 15,-3 2-15,3-2 0,0 0 16,0 0-16,-1 1 0,11 0 0,1 3 16,-8-1-16,-2 1 0,10-2 15,-2 0-15,-5 1 16,-4-3-16,2 3 0,-1-1 16,-1 3-16,-1 0 0,0 0 0,1-2 15,-5 1-15,-1-1 0,28 1 16,0 1-16,-12 1 0,-7 1 0,2-1 15,1-1-15,-4 1 16,2 1-16,-1-1 0,3 0 16,-6-3-16,-7 0 0,8 3 0,7 2 15,-5-2-15,0-3 0,-2 0 16,2-1-16,-2 7 0,-3 3 16,5-3-16,5-4 0,-10 4 15,-6 0-15,8 0 0,6-1 16,-4 2-16,-2 1 0,4-1 15,4 0-15,-7-2 0,-4 0 0,6 1 16,5 0-16,-8 0 0,-4-1 16,7-1-16,1 0 15,1 3-15,-3 2 0,8 2 0,2-1 16,-10-3-16,-6-3 0,4 1 16,2 0-16,2 3 0,0 0 15,-2-2-15,3-1 0,-3 0 0,-2 3 16,9-2-16,6-1 15,-8 0-15,-5 2 0,5 0 16,3 0-16,-6 1 0,-3-1 16,8-2-16,4-2 0,-2 1 15,-2 1-15,1 2 0,2 2 16,-6-1-16,-4 0 0,7 1 0,4 1 16,-4-1-16,-2-1 0,5-2 15,4 0-15,-5 1 0,-2 3 0,5-2 16,4-1-16,-6 2 15,-4 1-15,7-1 0,5 1 16,-1-1-16,-2-1 0,5 2 0,4-1 16,-5 0-16,-3-2 0,6 3 15,4 1-15,-10-2 0,-4-3 16,7 1-16,5 0 0,-6 0 16,-5-1-16,12 1 0,8 0 15,-9-2-15,-7 1 0,8-1 16,4 1-16,-10-1 0,-7 0 15,8-2-15,6 0 0,-6-1 16,-3 0-16,9-1 0,9-2 16,-13 0-16,-7-1 0,6 1 0,5 0 15,-4 3-15,-5 2 0,5-3 16,2-3-16,-5-2 0,-3 0 16,8 1-16,5-1 0,-7 2 15,-3 2-15,3-3 0,1-1 16,-3 1-16,-2 0 0,5 0 15,4 0-15,-6 1 0,-4 2 0,5 0 16,5-2-16,-7 2 16,-4 0-16,4-2 0,3-1 15,-8 4-15,-8 3 0,12-2 0,8-1 16,-9-1-16,-6-4 0,7 5 16,6 0-16,-7 3 0,-5 0 15,8-1-15,5 0 0,-7 3 16,-5 2-16,11-1 0,6-1 15,-10 0-15,-5 0 0,6-1 16,5 0-16,-7 0 0,-3 0 0,5 2 16,5-1-16,-7 2 0,-2-1 15,4 0-15,3 0 0,-6 0 16,-4-2-16,6-1 0,5-3 16,-10 3-16,-3 0 0,7 2 15,5 0-15,-6 3 0,-5 1 16,3-3-16,4-3 0,-9 2 15,-4 0-15,11-2 0,9 0 16,-10 0-16,-7 2 0,5-2 0,3 0 16,-3 0-16,0 1 15,5 0-15,4 0 0,-6-3 16,-6-1-16,8 5 0,5 1 16,-9-1-16,-6 0 0,8-1 0,5 2 15,-7-1-15,-4 0 0,9 0 16,4-1-16,-7 0 0,-5 3 15,9-2-15,7 2 0,-10-3 16,-6 1-16,5-2 0,4 1 16,-6 0-16,-4 1 0,10-1 0,4 2 15,-7-1-15,-4-1 0,3 0 16,3-1-16,-3-1 0,-2-1 16,5 1-16,5 1 0,-10-1 15,-7 1-15,7-2 0,4 1 16,-7 0-16,-3 0 0,6 0 15,7 1-15,-11 2 0,-7 3 0,6-3 16,6-2-16,-3-1 0,-3 0 16,4 1-16,3-1 0,-8-3 15,-4-2-15,5 1 0,4 0 16,-7-2-16,-5-2 0,7 2 16,2 1-16,-3 0 0,-3-1 15,1 1-15,2-2 0,-6 3 16,-5 1-16,4-1 0,3-1 15,-1 1-15,-2 0 0,6 1 0,5 2 16,-11 1-16,-5 1 0,8-3 16,5 1-16,-3-3 0,-3-1 15,8 1-15,6 2 16,-4 1-16,-2 2 0,7-1 0,5 1 16,-6-1-16,-5-1 0,8 2 15,3 3-15,-6-1 0,-5 0 16,6-3-16,4-1 0,-8 3 15,-6 2-15,8-3 0,4-1 16,-5 2-16,-4 0 0,6-3 0,5-3 16,-7-1-16,-2 0 0,4 6 15,2 4-15,-2-5 0,-1-3 16,3 0-16,3 1 0,-8 1 16,-3-1-16,5 1 0,3-1 15,-5 2-15,-1 1 0,7 0 0,6-2 16,-9 1-16,-7-1 15,9 1-15,3 0 0,-8 1 16,-7 0-16,10 0 0,8-1 16,-8-3-16,-5-1 0,7 2 0,5 2 15,-5 2-15,-2 0 0,5-3 16,5-2-16,-7-2 16,-4 1-16,7 3 0,6 1 0,-8-4 15,-4 0-15,5-2 0,3-2 16,-4 3-16,-3 3 0,5-1 15,5 0-15,-5-1 0,-5 2 16,5 0-16,5 0 0,-5-3 16,-5-1-16,6 3 0,4 0 15,-6-1-15,-3-1 0,9 0 0,6-1 16,-9 2-16,-3 2 0,8 4 16,7 1-16,-8 0 0,-5-1 15,9-3-15,8-2 0,-8 3 16,-8 2-16,9 3 0,5 4 15,-11-5-15,-6-1 0,8 0 16,4 3-16,-5-1 0,-4 1 0,3 4 16,2-1-16,-6-3 0,-5-2 15,4 0-15,5 2 0,-3-2 16,-2 1-16,2 2 0,3 3 16,-8 2-16,-6-2 0,8 0 15,3-2-15,-4-3 0,-5-2 16,3-2-16,2-1 0,-7 1 15,-5 1-15,3-1 0,2 1 0,-9 1 16,-7 0-16,2 2 0,0 0 16,-5-6-16,-3-3 0,-3-1 15,-2 1-15,-8 1 0,-6-2 16,-6 3-16,-4-1 16,-7 4-16,-3 4 0,-3-3 0,-3 1 15,-1-1-15</inkml:trace>
  <inkml:trace contextRef="#ctx0" brushRef="#br0" timeOffset="619897.0549">3278 9003 0,'0'0'0,"0"0"0,0 0 0,0 0 16,0 0-16,0 0 0,-26-8 16,26 8-16,-25-2 0,25 2 15,-33-5-15,14 4 0,1 0 0,-4 1 16,-2 0-16,1-1 0,1 0 15,-11 0-15,0 1 16,1 0-16,-2-1 0,2 0 0,1-3 16,-1 1-16,-2 0 0,-5 1 15,-2 2-15,3-1 0,0 0 16,1-1-16,-1-2 0,3 1 16,-3 0-16,-6-2 0,2 2 15,2-1-15,2 0 0,-3-2 16,-1 1-16,2 1 0,4 1 15,-4-1-15,-2-2 0,4 4 16,1 2-16,-8-2 0,-3 1 16,5-1-16,8 1 0,-6-3 0,-3-3 15,9 5-15,3 4 0,0 0 16,-5 0-16,5-4 0,0-1 16,5 1-16,2 1 0,1 1 15,6 1-15,-7-2 0,2-1 16,4 1-16,1-2 0,1 2 15,2 2-15,2-2 0,4-2 0,-3 1 16,2-1-16,1 2 0,1 2 16,0-2-16,1 0 0,1-1 15,2-2-15,2 3 0,-2 0 16,2 0-16,1 0 0,-2 1 16,3 0-16,-3 0 0,3 0 15,-1-2-15,1 2 0,0 0 16,0 0-16,0 0 0,0 0 15,-2 0-15,2 0 0,0 0 16,0 0-16,2 3 0,-2-3 0,0 0 16,0 2-16,0-2 0</inkml:trace>
  <inkml:trace contextRef="#ctx0" brushRef="#br0" timeOffset="621960.7183">1938 7826 0,'0'0'0,"0"0"15,0 0-15,0 0 0,0 0 0,0 0 0,0 0 16,0 0-16,-24 13 0,24-13 15,-23 13-15,23-13 0,-31 17 16,14-7-16,0 2 0,-3 0 16,0 3-16,-2-1 0,0 2 15,-4 2-15,4-1 0,0-1 16,0-1-16,4-1 0,2 2 0,3-2 16,1 0-16,5-3 15,4-1-15,4 1 0,4 0 16,5-1-16,6-1 0,6-1 15,7-2-15,1-1 0,6 0 0,8 0 16,0 2-16,3-4 0,1-2 16,4 1-16,-2 2 0,-2-3 15,-2 0-15,-9 0 0,-1-1 16,-10 0-16,-2-1 0,-7 1 16,-3 1-16,-4 1 0,-3-1 0,-2-4 15,-5-2-15,-2 0 0,-1 0 16,-7-5-16,-6-2 0,0-1 15,-5 0-15,1 1 16,-2 1-16,-3-2 0,-4 0 0,0-3 16,2 0-16,1 2 0,4 0 0,0 2 15,0-1-15,2 2 16,2 1-16,-1 3 0,1 1 16,2 2-16,0 3 0,3 1 0,3-1 15,1 1-15</inkml:trace>
  <inkml:trace contextRef="#ctx0" brushRef="#br0" timeOffset="660095.8266">2194 7756 0,'0'0'15,"0"0"-15,0 0 0,0 0 0,0 0 16,0 0-16,0 0 0,0 0 15,0 0-15,0 0 0,0 0 16,0 0-16,0 0 0,0 0 16,0 0-16,-12 25 0,12-25 0,0 0 15,0 0-15,-19 14 16,19-14-16,0 0 0,-15 15 16,15-15-16,0 0 0,-14 15 0,11-8 15,0-1-15,-1 0 0,1 0 16,0 2-16,-3 2 0,3 0 15,-4 0-15,1-1 0,-2 2 16,0 2-16,-2 1 0,2 1 16,-2 0-16,1 1 0,-1 0 15,0 1-15,-1-2 0,1 2 0,-3 4 16,1 1-16,-2-3 0,2-2 16,-1-1-16,-1 0 15,3-2-15,-1-2 0,-1 0 0,1-1 16,1 0-16,1 1 0,-1-3 15,1-1-15,1-1 0,0-2 16,-1 1-16,0 0 0,1 1 16,0 0-16,1-2 0,0-1 15,1-1-15,0 1 0,2-1 16,1 0-16,-1-1 0,2 1 0,-2-1 16,2-2-16,-2 0 0,1-2 15,-1-2-15,0 0 16,2-2-16,-2 2 0,0-4 0,1 0 15,-1-2-15,-1-1 0,0-2 16,2-1-16,-2-1 0,1-1 16,0-1-16,2-1 0,-3-4 15,1 2-15,1 0 0,0-2 16,-1 3-16,1 2 0,1-2 16,-2-1-16,0 1 0,2-1 0,1 2 15,1 1-15,1 0 0,-3 0 16,2 3-16,-1 1 0,2 1 15,-2 1-15,4 1 0,0 1 16,-1 3-16,-1 0 0,0 1 16,3 1-16,-3 4 0,1-1 15,2 0-15,3 0 0,0 0 0,0-1 16,4 4-16,3 0 16,2 1-16,1 2 0,0-1 0,5 1 15,-1-2-15,2 0 0,7 1 16,-1-1-16,0-1 0,-2 0 15,3 0-15,2 2 0,-2-1 16,-2 1-16,2 1 0,-4 0 16,-3-3-16,-3-1 0,-2 1 15,-1 0-15,-2 1 0,0-1 0,-6-1 16,3 0-16,-3 2 0,-5 0 16,-3 0-16,-2-1 15,1 1-15,1-1 0,0-2 16</inkml:trace>
  <inkml:trace contextRef="#ctx0" brushRef="#br0" timeOffset="667095.9068">2682 8424 0,'0'0'0,"0"0"15,0 0-15,0 0 0,22-4 16,-22 4-16,22-7 0,-7 4 16,1 0-16,5 0 0,0 0 15,3 0-15,2 1 0,11-2 16,5 1-16,1-1 0,2-1 0,18-2 16,7 2-16,6-2 0,-6 1 15,24 0-15,2 0 16,-8 2-16,-8-1 0,22 0 15,3 1-15,27-3 0,-18 0 0,-4-1 16,1 1-16,-19 3 0,-11 0 16,6 1-16,4 1 0,-14 0 15,-9-2-15,-2 2 0,2 0 16,-12 2-16,-9 1 0,1 2 16,-1 1-16,-6-4 0,-8-3 0,-3 0 15,-3 0-15,-7 5 0,-6 3 16,-6 1-16,-5 2 15,-1-2-15,-4-1 0,-3-1 0,-5 0 16,2-1-16,1 2 0,-10 1 16,-4 3-16,-1-1 0,2 0 0,-14-1 15,-7 2-15,0-6 16,2-2-16,-14-5 0,-11-5 16,2 5-16,2 5 0,-26-3 15,-9-1-15,8-2 0,6-2 0,-53-3 16,0 0-16,17 4 0,16 2 15,-6 0-15,-4-1 16,13 5-16,10 4 0,-13 0 0,-9 1 16,17-6-16,10-5 0,-4 8 15,-2 6-15,13 0 0,13 0 0,-5-3 16,1-1-16,7 5 16,9 0-16,3-2 0,2 0 15,10-1-15,8-2 0,3 1 0,7 0 16,7-1-16,3-3 0,7 2 15,1-1-15,3-1 0,-1-2 16,11-2-16,6-1 0,3-1 16,7-1-16,5 0 0,9-4 15,3 4-15,2 1 0,15-1 16,11-1-16,-3-1 0,-1 1 0,51-4 16,5 1-16,-16 2 0,-12 2 15,13-1-15,8 1 16,-12 4-16,-9 4 0,16-6 0,11-2 15,-17 3-15,-12 1 0,15 1 16,9 1-16,-19-3 16,-9-1-16,4 6 0,3 2 0,-13 0 15,-10 0-15,-4 1 0,-3 1 16,-10 0-16,-10 1 0,-5-4 16,-6-2-16,-9-1 0,-11 1 0,-8-1 15,-6 0-15,-4 0 16,-4 5-16,-11 1 0,-7 0 15,-3-1-15,1-2 0,-13 0 0,-10 1 16,2-1-16,1 0 0,-14-2 16,-11-1-16,3 0 0,0 0 0,-12 2 15,-8-1-15,3 1 16,5 2-16,-13-3 0,-7 0 16,8 0-16,6 0 0,-21 4 15,-13 5-15,15-4 0,9-4 0,-12 3 16,-7 1-16,11-1 15,11-1-15,-13 1 0,-4 2 0,17-11 16,15-5-16,-13 12 0,-8 10 16,18 0-16,12-4 0,1 0 15,0-3-15,15-1 0,3-3 0,12-1 16,6-1-16,8 0 0,9 0 16,7-2-16,4 1 15,4-3-15,2 1 0,8-4 16,4-2-16,6 3 0,3-1 0,23-3 15,18-4-15,-2 2 16,2 2-16,16 2 0,11 2 16,-6 0-16,-6-1 0,21 2 0,15 1 15,-16 3-15,-6 0 0,18 1 16,11 1-16,-13-2 0,-7-1 0,9 2 16,11 2-16,-17 4 15,-11 1-15,11-2 0,7-3 16,-15 0-16,-9 0 0,1 4 0,1 3 15,-18-5-15,-9-4 0,-7 4 16,-5 0-16,-12 4 0,-8 1 16,-8-3-16,-4-2 0,-9-1 15,-5-2-15,-7-1 0,-9 1 16,0-2-16,-2-1 0,-14-1 16,-11 0-16,-1 4 0,0 2 0,-17-3 15,-13-3-15,4-3 0,1 0 16,-18 1-16,-9 0 15,5 2-15,7 1 0,-21-1 0,-15-1 16,9 1-16,9 2 0,-18-2 16,-13-5-16,17 5 0,8 1 0,-16 4 15,-9 3-15,12-2 16,13-2-16,-11 5 0,-9 2 16,16-2-16,13 0 0,-3 2 0,0 2 15,19-2-15,10-1 0,0 1 16,3-1-16,14-3 0,12-2 15,8 0-15,7 0 16,8 2-16,6 0 0,8-4 0,3 0 16,5-4-16,4-3 0,23 0 15,13-1-15,2 1 0,-1-3 16,28-2-16,20-2 0,-8 0 16,-6 0-16,27 0 0,13 1 15,-8 1-15,-5 1 0,22-2 0,15 2 16,-16 4-16,-11 2 0,17 1 15,14 1-15,-19 3 0,-14 3 16,9-1-16,5 3 0,-18 0 16,-13-1-16,0 5 0,-1 3 15,-17-2-15,-14-2 0,-2 0 16,2-1-16,-18 0 0,-10 0 0,-9-3 16,-4-2-16,-9 1 15,-5 2-15,-11-4 0,-5 0 16,-2-2-16,-3 0 0,-10 1 0,-10 4 15,-2-1-15,-1 2 0,-20-9 16,-15-3-16,1 5 0,-2 3 16,-20-6-16,-11-4 0,6 2 15,7 3-15,-25 0 0,-15-1 16,12-1-16,12 0 0,-20-1 16,-14-1-16,15 7 0,9 5 0,-16 0 15,-8 0-15,14 3 0,13 2 16,-9 2-16,-5 4 15,19-3-15,12-2 0,-6 4 0,-5-1 16,19-2-16,14-3 0,3 0 16,-1-2-16,16 0 0,11 1 0,11-2 15,9-2-15,9 0 16,4 0-16,6-7 0,7-4 16,5 0-16,5 2 0,26-4 0,15 1 15,11 1-15,1 4 0,22-9 16,15-6-16,-10 2 0,-5 1 15,26 5-15,17 3 16,-10 1-16,-6 1 0,21 3 0,16 3 16,-24-2-16,-12-1 0,15 8 15,13 6-15,-22 0 0,-13 2 0,10 0 16,6 2-16,-23-2 16,-16-1-16,-2 2 0,-1 0 15,-18 1-15,-10-1 0,-12-4 0,-7-3 16,-17-3-16,-9-1 0,-11 0 15,-6 0-15,-6-1 0,-1 1 16,-18 0-16,-16 1 0,3-4 16,-2-2-16,-16-3 0,-13-5 15,2 5-15,1 2 0,-23-5 16,-13-1-16,11 3 0,7 1 0,-17 1 16,-12 2-16,9-2 0,7-1 15,-18 3-15,-12 2 16,15-2-16,13-1 0,-12 7 15,-9 7-15,19-2 0,11-1 0,-1-3 16,-7-1-16,20-1 0,13 3 16,8-1-16,6 1 0,10-2 15,7-3-15,15 1 0,11-2 16,4-2-16,5 1 0,8-3 16,5-2-16,7-2 0,1-2 0,22 0 15,15 1-15,2 3 0,-1 3 16,25-8-16,14-5 15,-9 2-15,-7 3 0,24 1 0,15 1 16,-8 2-16,-7 2 0,19 0 16,11 3-16,-14 1 0,-10 2 0,13 2 15,7 3-15,-19-2 16,-11 1-16,-2 1 0,4 0 16,-17 0-16,-9 0 0,-7 1 0,-3 1 15,-12-6-15,-8-3 0,-9 2 16,-5 3-16,-10-1 0,-8 0 15,-7-2-15,-7-1 16,-2-1-16,-3-1 0,-9-2 0,-6-5 16,-8 3-16,-5 1 0,-13 0 15,-7 0-15,6-1 0,3-3 0,-15-2 16,-9-3-16,1 6 16,-1 3-16,-12-4 0,-7-1 15,9 0-15,3-1 0,-13 3 0,-12 5 16,12 1-16,6 0 0,-13-1 15,-9-2-15,9 3 0,4 3 16,-11-5-16,-5-5 0,15 7 16,10 5-16,-8 3 0,-6 1 15,10-2-15,8-3 0,-2 1 16,1-2-16,13 1 0,9 0 0,-2 2 16,-2 2-16,11-1 0,3 2 15,12-1-15,9-1 16,1-2-16,5-3 0,8 0 0,4-1 15,4-1-15,4 2 0,2-3 16,3 0-16,0 0 0,1 0 16,7 1-16,4-2 0,0 3 15,1 2-15,12-3 0,9-2 16,1 1-16,1 0 0,7-1 16,10 0-16,-3 0 0,-1-2 0,15 1 15,7 0-15,-5 3 0,-3 3 16,41-3-16,1-2 15,-18-2-15,-8-1 0,3 3 0,3 0 16,-10 1-16,-10 0 0,9 2 16,6 3-16,-16-3 0,-9-1 0,6 2 15,3 0-15,-10-3 16,-7 0-16,0 2 0,1 1 16,-11 2-16,-8 2 0,0-3 15,1-1-15,-10 0 0,-6-4 0,-6 3 16,-5 1-16,-4-1 0,-1 0 15,-8 0-15,-4-1 0,1 5 16,0 1-16,-9-2 0,-7-2 16,-3 0-16,0 0 0,-11 0 15,-6-2-15,-1 2 0,-1 3 0,-12-2 16,-6 0-16,5 0 16,5-1-16,-19 0 0,-6 2 15,9 0-15,4 2 0,-44 2 16,-4 1-16,22-3 0,11-1 0,-2 2 15,-1 1-15,8-1 0,6-1 0,-4 1 16,-2 0-16,13 3 16,7-1-16,-1-1 0,-3 0 15,7-1-15,6 1 0,2 1 16,3 1-16,4-1 0,7 1 0,6-2 16,3-2-16,7-1 0,5-1 15,3-1-15,4-2 16,3 1-16,0-2 0,0 2 0,3-3 15,0 1-15,3-2 0,4 0 16,5-1-16,1-4 0,1 1 16,11-1-16,6 1 0,1 1 15,-1 3-15,7-3 0,7 3 16,-4-4-16,1 0 0,15 0 16,6 3-16,-8-2 0,-2 3 0,16-2 15,5 1-15,-11 2 0,-6 0 16,31-2-16,-2-1 0,-12-1 15,-8 0-15,6 2 0,1-1 16,-16 6-16,-13 3 0,8 0 16,5-2-16,-9-4 0,-5-2 0,1 6 15,1 5-15,-6-6 16,-2-3-16,-2 3 0,-3 3 16,-10-2-16,-6 1 0,0-7 15,3-3-15,-7 5 0,-4 4 0,-7 1 16,-2-1-16,-2-1 0,0 0 15,-3 2-15,-4 6 0,-3-4 16,-1 0-16,-1 1 0,-2-1 16,-5-2-16,0 0 0,-8 1 15,-9 2-15,1-2 0,0 0 0,-8 2 16,-6-1-16,2-2 0,-3-4 16,-14 5-16,-5 4 15,5-1-15,5-1 0,-18 1 0,-7 0 16,11-2-16,6 0 0,-37 2 15,1 2-15,17 0 0,12-1 0,-1-1 16,-1 0-16,7-1 16,8 1-16,2-1 0,1-3 15,14 4-15,8 3 0,3-6 16,4-4-16,7-1 0,8 0 0,6 2 16,5 2-16,3-2 0,4-1 15,5-1-15,0-1 16,4-1-16,0 1 0,11-1 0,8-1 15,0 0-15,4 3 0,10-2 16,9-1-16,0 1 0,-3-1 0,20-1 16,7 0-1,-8 3-15,-5 2 0,44-2 0,0 0 16,-15 1-16,-12-1 0,8 1 16,6 5-16,-14 0 0,-10 0 0,12-1 15,6 1-15,-15-1 0,-9 2 16,5 2-16,4 0 15,-13 1-15,-9 2 0,1-2 0,4-2 16,-14-1-16,-9 2 0,3-2 16,2 0-16,-13-1 0,-6 0 0,-11 2 15,-3 0-15,-7-3 16,-1-2-16,-5-2 0,-3-4 16,-9-1-16,-4-1 0,15 6 0,-1-1 15,4 2-15</inkml:trace>
  <inkml:trace contextRef="#ctx0" brushRef="#br0" timeOffset="674478.8284">2472 8301 0,'0'0'0,"0"0"0,0 0 0,0 0 16,0 0-16,0 0 0,29-3 15,-29 3-15,25 0 0,-25 0 16,35-1-16,-15 0 0,2 1 0,5 1 16,5 1-16,0-1 0,3 0 15,12-1-15,7 1 16,10 0-16,-2 1 0,19-2 15,6-2-15,-6 1 0,-5 0 0,19-1 16,18-1-16,-11 1 0,-13 0 16,49-2-16,-5-1 0,-21-1 15,-12 0-15,8 2 0,7 2 16,-15 0-16,-11 0 0,7 5 16,3 0-16,-17-4 0,-13-3 0,7 2 15,6 0-15,-16 4 0,-7 2 16,2 0-16,3 3 0,-10 0 15,-6-1-15,-2 0 0,-4-2 16,-8-1-16,-8 0 0,3 3 16,1 1-16,-10-2 0,-5-1 0,-7-2 15,-3-2-15,-2 5 0,-2 2 16,-5 4-16,-1 0 16,1-6-16,0 0 0,-11 2 15,-6-1-15,1 0 0,-3-1 0,-8 0 16,-7 0-16,3-3 0,-2-2 15,-8-1-15,-11 0 0,7 1 16,2 1-16,-15 0 0,-6-1 16,6-1-16,4 1 0,-10-6 15,-6 0-15,11-1 0,9 1 0,-31-5 16,9-1-16,13 5 0,9 4 16,7-5-16,4-2 15,13 3-15,11 1 0,6 3 0</inkml:trace>
  <inkml:trace contextRef="#ctx0" brushRef="#br0" timeOffset="676046.7205">6049 8264 0,'0'0'0,"0"0"16,0 0-16,22-1 0,-22 1 0,0 0 15,34 2-15,-17-2 0,-2 0 16,6 0-16,4 1 0,0 1 16,2 1-16,10 1 0,4 2 15,-1-3-15,1 1 0,17 2 16,3 0-16,-3 1 0,-4 1 0,16 0 16,5-1-16,7-1 0,-8-2 15,16 2-15,0 2 16,-7-2-16,-7-2 0,40 3 0,-4 0 15,-17-4-15,-12 0 0,6 2 16,6 1-16,-11 1 0,-8 4 0,8-5 16,6-3-16,-8-1 15,-10-1-15,8 2 0,1 2 16,-9-2-16,-7-2 0,10-1 16,7-1-16,-13 2 0,-7 0 0,7 1 15,6 1-15,-9-3 0,-6-3 16,7 0-16,6 1 15,-9 2-15,-7 3 0,9-3 0,7-1 16,-12-3-16,-8 0 0,8 3 16,8 2-16,-5 3 0,-4 2 0,6-2 15,5-1-15,-10-1 0,-8 0 16,8 2-16,8 2 16,-5-3-16,-5-2 0,9 0 0,6-2 15,-12 2-15,-9 0 0,12 0 16,9 2-16,-10-1 0,-7 1 15,7-3-15,4 0 0,-8 0 16,-5 0-16,5 1 0,4 0 16,-5 0-16,-3 2 0,8 0 15,6 1-15,-8-4 0,-6-3 0,7 3 16,4 2-16,-9-1 0,-6 0 16,9 0-16,7-1 15,-5 2-15,-5 0 0,7-1 0,5-1 16,-11-1-16,-6 0 0,10 3 15,5 3-15,-5-4 0,-3-5 16,4 2-16,2 0 0,-10 5 16,-6 4-16,9-3 0,9 0 15,-7-6-15,-2-4 0,6 0 16,4 2-16,-8 3 0,-7 3 0,8 3 16,4 1-16,-3-4 0,-4-2 15,11 0-15,5 1 0,-10-2 16,-8 0-16,8-2 0,7-2 15,-7 3-15,-5 1 0,6 5 16,5 2-16,-8-2 0,-6-1 0,3-2 16,-1-3-16,-8 2 15,-7 0-15,-14 0 0,-9 0 16,-7 0-16</inkml:trace>
  <inkml:trace contextRef="#ctx0" brushRef="#br0" timeOffset="688779.1968">8218 16156 0,'0'0'0,"0"0"0,0 0 16,0 0-16,0 0 0,0 0 15,0 0-15,-21-15 0,21 15 16,0 0-16,-25-10 0,25 10 16,-18-6-16,18 6 0,-28-6 15,13 3-15,-1 0 0,0 1 16,-1 0-16,-3-1 0,1 2 15,-2-2-15,0 2 0,-1 0 16,-2 0-16,-6 0 0,-2 1 16,0 1-16,-1 0 0,0-1 15,1-1-15,0-1 0,1-2 0,-9 1 16,1 0-16,2 2 0,-1-1 0,0 0 16,-2-1-16,2-1 0,-1-1 15,-6 2-15,-3 2 16,4-2-16,-1-1 0,0 1 15,0 2-15,1-2 0,2 0 0,-2 2 16,-3 3-16,-7 1 0,0 0 16,4-4-16,-1-2 0,1 1 15,2 0-15,-5 0 0,1 1 16,2 0-16,3 0 0,-10-3 16,-1-1-16,2 1 0,2 0 15,-1 1-15,2 3 0,0-2 16,-2-2-16,1 0 0,2-1 15,-2 0-15,3 2 0,-8-4 0,-4 0 16,-12-3-16,8 2 0,1 2 16,2 0-16,3 2 0,3 0 15,-2 0-15,-1-2 0,5 2 16,4 0-16,2 0 0,-3 0 16,2 2-16,0 4 0,0 0 15,-2 0-15,3-1 0,3 1 16,-12-1-16,-9 0 15,4 2-15,0 3 16,15-3-16,13-4 0,11 0 0,6 1 16,7 0-16</inkml:trace>
  <inkml:trace contextRef="#ctx0" brushRef="#br0" timeOffset="702764.9475">13147 16036 0,'0'0'0,"-10"1"0,-1-1 16,1 0-16,-2-1 0,-8-1 0,-3 1 15,-3-1-15,-1 0 0,-3 0 16,-2 1-16,-8-1 0,2 1 16,-2 0-16,-2-1 0,0 1 15,1 1-15,-10-1 0,1 1 16,1-2-16,0 1 0,1-1 15,0 1-15,1 0 0,-1-1 0,-5 1 16,4 1-16,0-3 0,2 0 16,1 1-16,-1 2 0,3-1 15,2 0-15,2 0 0,-1-1 16,1 2-16,1 0 0,3-1 16,1 1-16,1-1 0,1 1 15,2-2-15,1 1 0,2-1 16,2 2-16,2 0 0,2-1 15,2 0-15,2-1 0,6 1 0,3 0 16,1 0-16</inkml:trace>
  <inkml:trace contextRef="#ctx0" brushRef="#br0" timeOffset="704264.3899">21836 16153 0,'0'0'0,"0"0"16,0 0-16,0 0 0,0 0 0,0 0 16,0 0-16,-23-2 0,23 2 15,0 0-15,-23-5 0,23 5 16,-21-5-16,21 5 0,-26-3 16,11 3-16,0 1 0,-2-2 15,0-1-15,-1 0 0,1 1 16,-2 0-16,-1 0 0,-1 0 0,0-1 15,-8 0-15,1 1 16,-1-2-16,1-1 0,0 1 0,-2 0 16,1 0-16,1 2 0,-2-2 15,0-1-15,-6 2 0,1 1 16,-1-2-16,1 1 0,0-1 16,-1 1-16,2 1 0,1-2 15,-1 1-15,0 0 0,-1 0 16,-2 1-16,-4-1 0,2 0 0,-1 0 15,-1 1-15,0-1 16,2 0-16,-2-1 0,0 0 16,1 1-16,2 0 0,-3 2 15,-1 0-15,1 0 0,1 0 0,-8 1 16,1 1-16,2-2 0,2 1 16,-3 0-16,0 1 0,0 1 15,-2-1-15,1-1 0,0 0 16,0-1-16,3 1 0,-1 0 15,-1-1-15,-5 2 0,4 1 0,-1-2 16,0-2-16,1-1 16,2 0-16,-1 1 0,-2 1 0,4 0 15,1 0-15,-3 0 0,-3-2 16,4 2-16,2 0 0,-2 0 16,-1 2-16,2-4 0,1-2 15,-1 1-15,-1-1 0,2 1 16,2 1-16,-4 0 0,-1 1 15,0-1-15,1-2 0,12 2 0,9 0 16,8 1-16</inkml:trace>
  <inkml:trace contextRef="#ctx0" brushRef="#br0" timeOffset="711517.2757">5484 16831 0,'0'0'0,"0"0"0,0 0 15,0 0-15,0 0 0,0 0 0,-19 11 16,19-11-16,0 0 0,0 0 16,-21 9-16,21-9 0,0 0 15,-20 10-15,13-8 0,1 3 16,-1 1-16,2-1 0,-1-1 16,2-1-16,-3 0 0,2-1 15,-1 0-15,2 0 0,0 0 16,-2-1-16,0-2 0,1 1 0,0 1 15,-1-1-15,1 0 0,2 0 16</inkml:trace>
  <inkml:trace contextRef="#ctx0" brushRef="#br0" timeOffset="711830.252">5423 16701 0,'0'0'15,"0"0"-15,0 0 0,0 0 16,0 0-16,0 0 0,0 0 16,0 0-16,0 0 0,20 4 0,-20-4 15,0 0-15,0 0 0,0 0 16,15 19-16,-15-19 0,0 0 15,10 27-15,-7-16 0,1-1 16,-1-2-16,0 2 0,1 0 16,-1-1-16,0-2 0,0 1 15,-1 1-15,0-2 0,0 0 0,0 1 16,-2 1-16,4-1 0,-3-3 16,1-1-16,-1 1 0,1-2 15</inkml:trace>
  <inkml:trace contextRef="#ctx0" brushRef="#br0" timeOffset="712180.7089">5648 16784 0,'0'0'16,"0"0"-16,0 0 0,0 0 0,0 0 15,0 0-15,0 0 0,0 0 16,0 0-16,0 0 0,0 0 16,0 0-16,0 0 0,0 0 15,0 0-15,0 0 0,-26-8 0,26 8 16,0 0-16,0 0 0,0 0 16,-18-13-16,18 13 15,0 0-15,-25 8 0,25-8 0,0 0 16,-23 7-16,23-7 0,-14 1 15,6 1-15,2 0 0,-3-1 16,0 0-16,-1-1 0,0-2 16,0-1-16,-1 2 0,0 1 15,-1-1-15,3 0 0,2 1 16</inkml:trace>
  <inkml:trace contextRef="#ctx0" brushRef="#br0" timeOffset="715713.3504">21915 8852 0,'0'0'0,"0"0"0,23 0 16,-8 0-16,2 0 0,8 0 0,6 0 15,-1 1-15,-2 2 0,6 0 16,2-1-16,6 0 0,-2 0 16,3 1-16,4 1 0,-2 0 15,-2 0-15,11 2 0,2-2 16,2 3-16,-1-2 0,12 2 16,2 0-16,-6-2 0,-4-1 0,11 1 15,3 1-15,-5-4 0,-4-1 16,15-1-16,0 1 0,19 2 15,-9 3-15,-2 0 0,-1-2 16,-8 0-16,-8-2 0,10 2 16,6 1-16,-5-1 0,-4-1 0,7-1 15,5 0-15,-5 2 16,-4 2-16,5-2 0,5-3 16,-6-1-16,-3-1 0,11 2 0,9 2 15,-9 0-15,-7-1 0,12 1 16,8-2-16,-10 0 0,-7 2 15,6 0-15,5 2 16,-8 0-16,-3 0 0,10-1 0,8-2 16,-10-1-16,-5 0 0,8-2 15,6-1-15,-8 3 0,-5 4 0,10 0 16,8-1-16,-8-2 16,-6-2-16,7 0 0,5 1 15,-7-1-15,-3 0 0,11 0 0,8 0 16,-12-1-16,-8 1 0,9 0 15,6 1-15,-8-1 0,-6-1 16,6 1-16,4-1 0,-8 3 16,-8 2-16,11-3 0,6-2 15,-7 0-15,-6 1 0,6 1 16,4 1-16,-8-1 0,-5-1 0,10 3 16,6 1-16,-9 1 0,-9 0 15,9-4-15,3-2 16,-9 3-16,-5 3 0,6-3 0,6-1 15,-8-2-15,-7-2 0,4-2 16,2-1-16,-9 0 0,-7 1 16,3 0-16,4 0 0,-9 1 15,-5 2-15,-3-2 0,0 2 16,-9-3-16,-5-4 0,-3 5 16,-4 3-16,-8 2 0,-8 1 0,-9 0 15,-8-1-15,-4 0 0</inkml:trace>
  <inkml:trace contextRef="#ctx0" brushRef="#br0" timeOffset="723849.4952">12271 16387 0,'0'0'0,"0"0"16,0 0-16,0 0 0,-22 10 0,22-10 15,0 0-15,-28 12 0,16-6 0,-2 1 16,0 1-16,-1 2 16,-1 0-16,-1 1 0,-2-1 0,-3 3 15,1-1-15,-1 0 16,0 0-16,0-1 0,1-1 16,0 0-16,0-2 0,0 3 0,1 0 15,3-1-15,3-2 16,2-1-16</inkml:trace>
  <inkml:trace contextRef="#ctx0" brushRef="#br0" timeOffset="724163.0871">11978 16245 0,'0'0'0,"0"0"16,0 0-16,0 0 0,0 0 0,12 17 15,-12-17-15,9 24 0,-9-24 16,10 32-16,-4-14 16,-2 1-16,0 2 0,2 1 0,-1 2 15,1 6-15,-2-1 0,3 0 16,2-2-16,-2-1 0,1-2 15,1 2-15,0-1 0,0-2 16,-2-1-16,0 1 0,-1 2 16,-2-4-16,-1-5 0,1-3 15</inkml:trace>
  <inkml:trace contextRef="#ctx0" brushRef="#br0" timeOffset="725129.8077">19555 16466 0,'0'0'0,"0"0"0,0 0 16,0 0-16,0 0 0,0 0 0,0 0 15,-30-2-15,30 2 0,0 0 16,-29 5-16,29-5 16,-23 11-16,10-4 0,-2 2 0,0 1 15,-1 1-15,-1 5 16,-3 3-16,-1 3 16,-1 1-16,-5 7 0,3 1 0,-5 5 15,2-3-15,2-2 16,1-4-16,6-5 0,2-4 0,4-3 15</inkml:trace>
  <inkml:trace contextRef="#ctx0" brushRef="#br0" timeOffset="725397.0395">19023 16391 0,'0'0'0,"0"0"0,0 0 16,0 0-16,0 0 0,0 0 16,0 0-16,0 0 0,24 13 0,-24-13 15,10 21-15,-10-21 16,11 29-16,-5-13 0,-1 0 0,2 1 16,-1 1-16,3 2 0,0 1 15,1 0-15,0-4 0,2 3 16,1-2-16,0 0 0,1-2 15,-1-1-15,1-1 0,-3-2 16,-1-2-16,-1-2 0</inkml:trace>
  <inkml:trace contextRef="#ctx0" brushRef="#br0" timeOffset="726533.3839">27706 16731 0,'0'0'0,"0"0"0,0 0 16,0 0-16,0 0 0,0 0 16,0 0-16,0 0 0,0 0 0,0 0 15,0 0-15,0 0 0,0 0 16,0 0-16,-25-12 0,25 12 15,-20 2-15,20-2 0,-27 5 16,27-5-16,-28 5 0,11-2 16,-1-1-16,0 0 0,-2 1 0,-1 1 15,0 1-15,-1-2 16,0 0-16,-8 0 0,-1-1 16,1 0-16,2 1 0,-3-3 15,-2-1-15,1 1 0,0 0 16,-8 2-16,-1 3 0,2-3 0,-1-1 15,-2 2-15,-1 0 16,2 2-16,3-2 0,-12 1 0,-1 0 16,4-2-16,2-2 0,-5-1 15,-3 0-15,5-2 0,3-2 0,-13 0 16,-1 0-16,5-2 16,4 0-16,-11 0 0,1 1 15,4 1-15,3 2 0,-5-4 0,-2-1 16,5 2-16,4 1 0,-5 0 15,-3 1-15,3 1 0,1 3 16,-28 0-16,6 2 0,10-3 16,6-1-16,20 1 0,13 0 0,8 0 15</inkml:trace>
  <inkml:trace contextRef="#ctx0" brushRef="#br0" timeOffset="732180.336">25002 16422 0,'0'0'0,"0"0"0,0 0 16,0 0-16,0 0 0,0 0 16,0 0-16,-24 16 0,24-16 0,-23 13 15,6-2-15,-4-2 16,-1 0-16,-5 0 0,-4 1 15,2 0-15,0-1 0,-13 0 0,-3 0 16,-11 3-16,-1 1 0,-1-2 16,-3 0-16,-9-4 0,1-1 0,-1-4 15,-3-3-15,-10-3 16,4-4-16,-11-5 0,0-4 16,7-7-16,2-2 0,-37-25 15,7-5-15,19 5 0,13 3 0,5-8 16,5-6-16,8 0 0,6 1 15,-4-9-15,-2-6 0,8 2 16,6 1-16,2-11 0,1-7 16,7 5-16,2 2 0,0-4 15,-1-5-15,7-2 0,6-3 16,3-8-16,1-7 0,2 10 16,0 6-16,0-5 0,-1-3 15,5 8-15,3 4 0,4-4 16,4-4-16,1 6 0,1 8 0,2-10 15,1-5-15,1 8 16,-2 5-16,8-2 0,6 0 0,-1 6 16,-1 3-16,4-1 0,2-1 15,-4 7-15,0 4 0,9-3 16,6-2-16,-1 7 0,-2 6 16,3 1-16,1 1 0,4 6 15,4 3-15,5-6 0,4-4 16,-2 11-16,1 9 0,1-1 15,3 1-15,-3-2 0,-2-2 0,8 8 16,7 6-16,-4 4 0,-2 3 16,0 1-16,-1 1 0,0 2 15,0 1-15,-1 4 0,-1 2 16,-8 3-16,-4 0 0,-3 2 16,1 1-16,-4 1 0,-2 1 0,-7 3 15,-5 1-15,-5 2 0,-3 0 16,0 0-16,-3 2 15,-1 2-15,1-2 0,-6 1 16,-1 0-16,-3-1 0,2-1 0,-2 1 16,-3 3-16,-3-2 0,-1 1 15,1-1-15,2-1 0,0 1 16</inkml:trace>
  <inkml:trace contextRef="#ctx0" brushRef="#br0" timeOffset="732563.7391">24855 11659 0,'0'0'15,"0"0"-15,0 0 0,0 0 0,0 0 16,0 0-16,0 0 16,0 0-16,-12 29 0,12-29 0,-16 29 15,8-11-15,-1 2 0,-2 3 16,-2 4-16,-3 0 15,0 1-15,-4 5 0,1 0 0,2-5 16,4-4-16,0 1 0,3-5 16,2-7-16,3-5 0,2-6 15,3-2-15,-3-6 0,2-3 0,0 2 16,0 1-16,0 1 16</inkml:trace>
  <inkml:trace contextRef="#ctx0" brushRef="#br0" timeOffset="732703.2519">24951 11296 0,'0'0'0,"0"0"16,0 0-16,0 0 0,30 4 0,-30-4 15,25 8-15,-25-8 16,29 16-16,-14-7 0,2 2 16,-3-1-16,-2-2 0,-1-1 0</inkml:trace>
  <inkml:trace contextRef="#ctx0" brushRef="#br0" timeOffset="733046.7551">25252 11679 0,'0'0'0,"0"0"15,0 0-15,-18 29 0,7-16 0,-2 3 16,-2 2-16,-1 1 0,1 1 16,-4 3-16,0-3 15,3-3-15,0-2 0,1-4 16,0-2-16,4-2 0,3-3 0,2-4 15,5-2 1,4-6-16,4-5 0,4-5 0,4-5 16,6-1-16,6-2 0,8-4 15,1 0-15,2 5 0,-1 5 0,6 3 16,-1 5-16,-3 4 0,-3 3 16,-4 3-16,-3 3 0,-6 4 15,-4 2-15,-5 7 16,-2 4-16,-4 4 0,-3 3 0,-2 4 15,-3 2-15,-3 1 0,1-1 16,-1-2-16,-1-2 0,0 0 16,2-2-16,1-6 0,0-4 15,0-4-15</inkml:trace>
  <inkml:trace contextRef="#ctx0" brushRef="#br0" timeOffset="733480.4727">26709 11902 0,'0'0'0,"0"0"15,0 0-15,0 0 0,11-23 0,-10 15 16,-1-2-16,-1 0 0,-1 0 16,-4-1-16,-4-1 15,-5 2-15,-2 0 0,-11 1 16,-3 0-16,-1 5 0,0 3 0,-2 3 15,-1 2-15,-7 7 0,1 4 16,7 3-16,5 4 16,8 0-16,6 0 0,6-3 15,5-2-15,12 1 0,12-1 16,-3-4-16,1-3 0,11-4 16,8-3-16,-4-3 0,-2-1 0,2-6 15,2-3-15,-3-1 0,-2 0 16,-1-8-16,-3-2 15,-10 5-15,-2 4 0,-6-2 0,-1 1 16,0 4-16,-2 2 0,-3 4 16,-2 3-16,-1 2 0,-1 4 0,-3 6 15,-3 4-15,0 1 16,1 0-16,4 5 0,2 4 16,3-2-16,3-3 0,5-1 15,4-2-15,5-1 0,3 0 0,-5-3 16,-2-3-16,-3-1 0</inkml:trace>
  <inkml:trace contextRef="#ctx0" brushRef="#br0" timeOffset="733831.3757">27477 11787 0,'0'0'0,"0"0"0,0 0 15,0 0-15,-16 23 0,16-23 0,-21 27 16,7-10-16,-2 1 16,0 3-16,-2 3 0,3-2 0,1-4 15,-1 3-15,4-4 0,2-4 16,2-2-16,2-2 16,4-3-16,3-6 0,4-5 0,2-5 15,1-4-15,5-3 0,1-2 16,5-4-16,3-5 15,3-1-15,-3 2 0,-3 7 0,-4 2 16,-2 4-16,-1 2 0,-1 4 16,0 2-16,1 4 15,2 4-15,0 1 0,-2 3 0,0 5 16,2 6-16,-3-2 0,-1-1 16,-2-3-16,-2-1 15,-1-3-15</inkml:trace>
  <inkml:trace contextRef="#ctx0" brushRef="#br0" timeOffset="734248.2276">28235 11875 0,'0'0'0,"0"0"0,0 0 16,0 0-16,0 0 0,0 0 0,-5-24 15,5 24-15,0 0 0,-21-12 16,21 12-16,-21-5 0,9 5 0,-5 3 16,-4 3-16,-1 2 15,0 2-15,-2 3 16,-2 3-16,-1 4 0,5-1 0,5-1 16,6 0-16,7 2 0,6-2 15,10-3 1,8-2-16,3-5 15,7-6-15,3 0 0,-2-4 0,-1-2 0,-1-4 16,3-3-16,-4-2 0,-5-5 16,-4-4-1,-6 2-15,-4 1 0,-5 0 0,-5 1 16,-3 2-16,-4 2 0,-3 5 16,-4 2-16,-2 1 15,1 3-15,0 2 0,3 1 0,0 4 16,-1 4-16,4 0 0,3 1 15,1-2-15,2-1 0,-1-2 16</inkml:trace>
  <inkml:trace contextRef="#ctx0" brushRef="#br0" timeOffset="734747.0063">28779 11842 0,'0'0'0,"0"0"0,0 0 16,0 0-16,0 0 0,0 0 16,-25 8-16,25-8 0,-23 13 0,23-13 15,-31 24-15,16-11 16,1 1-16,0-1 0,3 0 16,3-2-16,0-1 0,6 4 15,5 0-15,1-6 0,2-1 0,6-1 16,6-4-16,-1-2 0,2-1 15,2-6-15,1-1 0,1-2 16,0-1-16,6-6 0,0-3 16,-5 1-16,-3 0 0,-5 2 15,-1 0-15,-4 4 0,-2 2 0,-2 4 16,-1 2-16,-3 1 16,-1 4-16,-4 6 0,-2 6 15,-1 2-15,0-1 0,-1 3 16,2 4-16,1-1 0,1-1 0,6 5 15,5-1-15,0-3 0,2-2 16,8-2-16,5-4 0,1-3 16,-2-3-16,4-4 0,5-4 15,-1-2-15,0-2 0,8-11 16,-1-7-16,-2 1 0,-3-2 0,-4-4 16,-2-4-16,-6 3 0,-5 2 15,-6-3-15,-6 0 16,-8 8-16,-5 3 0,3 6 0,1 3 15,2 4-15</inkml:trace>
  <inkml:trace contextRef="#ctx0" brushRef="#br0" timeOffset="751830.374">17947 9635 0,'0'0'0,"0"0"0,0 0 16,0 0-16,0 0 0,0 0 16,0 0-16,0 0 0,25 4 0,-25-4 15,0 0-15,28 4 0,-28-4 16,24 1-16,-8-1 15,0 1-15,1 1 0,2-1 0,5 0 16,-1 0-16,0 0 0,11 1 16,4 0-16,-2-1 0,-1 1 0,15-1 15,3 0-15,-4 1 16,-2 0-16,13 0 0,4 1 16,-3-3-16,-3 0 0,16 4 15,3 4-15,-9-4 0,-8-3 0,19 2 16,4 0-16,-8-1 0,-5-1 15,38 3-15,-5 0 16,-14 0-16,-12 0 0,11-1 0,9-1 16,-14 1-16,-11 1 0,17-2 15,9 1-15,-12-2 0,-9 1 0,11 1 16,8 0-16,-14 2 0,-10 0 16,18-1-16,11-1 15,-12 0-15,-8-1 0,10-3 0,10-1 16,-12 4-16,-9 4 0,13-2 15,7-1-15,-9-2 0,-7-1 16,13 2-16,10 2 0,-14 0 16,-8 0-16,12-2 0,10 0 15,-13 0-15,-8 2 0,12 1 16,8 1-16,-13-4 0,-7-3 0,15 1 16,9 1-16,-13 2 0,-9 1 15,11 0-15,8 0 16,-12-3-16,-8-1 0,14 2 0,8 2 15,-12 1-15,-8-2 0,13 0 16,7-1-16,-12-1 0,-8-2 16,12 5-16,9 2 0,-13-3 15,-9 0-15,12-2 0,8 0 16,-12 1-16,-9-1 0,12 2 16,8 1-16,-11-2 0,-9-2 0,15 1 15,9-1-15,-15 1 16,-10 1-16,10 3 0,6 2 0,-9-4 15,-7-6-15,11 3 0,7 0 16,-13 3-16,-7 0 0,12 1 16,9 0-16,-12-1 0,-7 1 0,8-1 15,5 1-15,-8 0 16,-8 0-16,12 1 0,8-1 16,-16 1-16,-9 2 0,11 1 15,10 1-15,-12-5 0,-8-3 0,14 2 16,8 1-16,-9 1 0,-9 0 15,11-5-15,8-3 16,-12 2-16,-6 0 0,11-5 0,8-2 16,-12 3-16,-10 3 0,16-1 15,10-1-15,-14 2 0,-9 0 0,9-4 16,9-2-16,-13 3 16,-7 1-16,9 4 0,8 2 15,-12-1-15,-6-1 0,11 1 16,9 0-16,-16-1 0,-11 0 0,8 2 15,9 0-15,-15 2 0,-10-1 16,3-1-16,3-2 0,-14 2 16,-7 2-16,-7-3 0,-4-1 15,-13-2-15,-7-2 0,-13-5 16,-9-2-16,-1 3 0,2 2 0,0 2 16</inkml:trace>
  <inkml:trace contextRef="#ctx0" brushRef="#br0" timeOffset="754463.5363">1601 10469 0,'0'0'0,"0"0"0,0 0 16,0 0-16,0 0 0,0 0 0,24-5 16,-24 5-16,0 0 0,29-2 15,-29 2-15,32 2 0,-17-2 16,4 0-16,-998 0 0,2003 0 16,-1000-1-16,2 0 0,0 1 15,12 0-15,-3 1 0,4-1 16,1-1-16,10 1 0,-5-1 0,5 1 15,-1 1-15,0 0 0,-3 0 16,15 0-16,-1-1 0,0 0 16,-6-1-16,12 1 0,0-2 15,-3 2-15,-2-1 0,8 1 16,4 0-16,-10-1 0,-5-1 0,5 1 16,3-1-16,-3 2 15,-2 2-15,30-4 0,-4-1 0,-11-1 16,-10-1-16,4 3 0,-1 1 15,-5-2-15,-4 1 0,5-1 16,4 1-16,-4 0 0,-1-2 16,5-1-16,0 1 0,-8 0 15,-11-3-15,10 4 0,3 1 16,-3-1-16,3 0 0,3 2 16,4 1-16,-8-6 0,-6-2 0,3 3 15,0 3-15,3 0 0,-2 1 16,4-2-16,2-1 15,-7 0-15,-5 1 0,2 2 0,2 2 16,1-3-16,1 0 0,1-1 16,3-1-16,-8 3 0,-3 2 15,4-4-15,4-2 0,-2 0 16,-3 0-16,2-1 0,2 2 16,-5 3-16,-2 1 0,2 0 15,3 2-15,-5-3 0,-3-2 0,4 3 16,4 2-16,-3-2 0,1 0 15,2 0-15,5 1 0,-10 2 16,-9 0-16,9 1 0,5 0 16,-5-1-16,-5-1 0,2-1 15,2-2-15,0 2 0,0 1 16,2-1-16,2 0 0,-4 0 16,-4 1-16,7-2 0,6-2 15,-8-2-15,-6 0 0,6 0 0,1 0 16,-1 4-16,-1 2 0,2-2 15,3-1-15,-4-2 0,-2 0 16,4 2-16,2 0 0,-8 0 16,-6 2-16,9-2 0,5-1 15,-4 0-15,-4 2 0,3 2 16,5-1-16,-6-1 0,1 1 16,1-1-16,0 0 0,-3 1 15,-3 1-15,7-2 0,5 0 16,-6 0-16,-4-1 0,1 2 0,4 0 15,0-1-15,0-1 0,1-2 16,0-1-16,-3 2 0,-4 2 16,8-2-16,3 1 0,-6-1 15,-3 0-15,2-1 0,6 2 16,-2 0-16,0-1 0,2 2 16,0 2-16,-5-3 0,-3-1 15,7 1-15,6 0 0,-5-1 16,-3 0-16,4-1 0,0-2 0,0 2 15,-3 1-15,7 1 0,6 1 16,-8 1-16,-6-1 0,6-1 16,3 0-16,-5 1 0,-1 1 15,6-4-15,6-2 0,-9 2 16,-6 1-16,6 0 0,6-2 16,-6 4-16,-2 1 0,6 1 15,4 0-15,-4-1 0,-1 1 0,2-2 16,4-1-16,-8-2 0,-5-1 15,5 2-15,4 5 16,-1-1-16,-1-1 0,5-4 0,5-4 16,-7 3-16,-3-1 0,0 3 15,-1 3-15,-5-1 0,-2-1 16,6 2-16,8 0 0,-8-1 16,-5 0-16,5 0 0,2 1 15,-6-1-15,-3 0 0,7-1 0,4-1 16,-4 0-16,-4 2 0,4 0 15,2 1-15,-5-3 0,-2-1 16,7 1-16,4 0 0,-4 3 16,-3 1-16,6-2 0,3-1 15,-9-1-15,-7-1 0,9 3 16,5 3-16,-3 1 0,-1 0 16,3-3-16,4-3 0,-9 1 0,-7-1 15,9 1-15,5 1 16,-4 2-16,-3 1 0,5-4 0,4-4 15,-4 3-15,-2 3 0,5 0 16,1 1-16,-5 0 0,-2-2 16,4-2-16,2 1 0,-5 1 15,-3 2-15,7-1 0,5-2 16,-4 2-16,-2-1 0,3 0 16,1-1-16,-7 0 0,-4 0 0,6 0 15,4 0-15,-5 0 0,-3 1 16,6 1-16,5 0 15,-4 4-15,-5 1 0,4 1 0,3-2 16,-5 1-16,-3-2 0,10 0 16,6-2-16,-10-3 0,-10-4 15,10 5-15,5 5 0,-1-3 16,-2 1-16,5-3 0,2-2 16,-5 4-16,-5 2 0,7 0 15,4 0-15,-11-1 0,-6-1 0,6-1 16,5-1-16,-9-2 0,-6-1 15,-1 4-15,1 5 0,-6 0 16,-4 0-16,-3-4 0,-1 0 16,-6-1-16,-2 2 0,-3-1 15,-2 0-15,-9 1 0,-5 0 16,-7-1-16,-5 0 0,-6 2 16,-3 4-16,1-3 0,0-1 15,0-2-15</inkml:trace>
  <inkml:trace contextRef="#ctx0" brushRef="#br0" timeOffset="756130.8473">14057 9775 0,'0'0'0,"0"0"0,0 0 16,-23-11-16,23 11 0,-25-12 15,7 3-15,-3 1 0,-3 1 0,-14-4 16,-5 1-16,-2 2 0,1 1 15,-19 0-15,-5-1 16,-11 2-16,3 1 0,-16 0 0,0 1 16,4 2-16,6 2 0,-16 1 15,-2 2-15,-23 6 0,19 1 16,4 2-16,3 0 0,12-1 16,9-1-16,-2 6 0,-2 2 15,9-3-15,6-2 0,0 2 16,-2 2-16,13 2 0,9 1 0,-4-2 15,-4-2-15,11 0 0,8 0 16,1 2-16,2 5 0,6-4 16,7-1-16,4 3 0,5 0 15,4-3-15,3-1 0,6-1 16,5-2-16,2-5 0,4 1 0,4 4 16,6 2-16,-3 0 15,-1-2-15,6 0 0,7 1 0,-2-1 16,0-1-16,6 2 0,4 2 15,0-2-15,-1 0 0,12 1 16,3-1-16,-2 0 0,-2 0 0,6-1 16,2 0-16,-2-3 15,-3-3-15,33 4 0,-2 0 16,-9-2-16,-5-1 0,4 0 16,4 0-16,-11-2 0,-9-2 0,9 0 15,4 1-15,-5-4 0,-4 0 16,6 2-16,6 2 15,-3-4-15,-2-2 0,4-1 0,4-1 16,-6 2-16,-5 0 0,12 1 16,6 1-16,-11-1 0,-6 0 15,8-1-15,6 0 0,-4-2 16,0-1-16,7 3 0,6 1 16,-7 1-16,-6 1 0,7 0 15,4 0-15,-8-2 0,-4-1 0,8 0 16,5 3-16,-4-2 0,-3 0 15,10 1-15,6 2 16,-9 0-16,-6-2 0,11-2 0,7-2 16,-7 1-16,-5 0 0,7 2 15,5 0-15,-7 0 0,-5-1 0,11 4 16,6 2-16,-9-3 0,-4-1 16,8-5-16,8-2 15,-12 1-15,-8 1 0,12 2 16,7 3-16,-12-1 0,-6 0 0,6-1 15,4-1-15,-7-1 0,-4 0 16,5 1-16,3 1 0,-9 0 16,-4 1-16,9-8 0,8-4 15,-14 2-15,-9 1 0,4 0 16,2 1-16,-11-1 0,-8 0 16,-1-7-16,1-1 0,-7 2 0,-4 4 15,2-5-15,0-6 16,-11 4-16,-9 1 0,-5-2 0,-3-2 15,-6-2-15,-2-3 0,-7 2 16,-7 2-16,-4-1 0,-6 2 16,-8-6-16,-7-5 0,-3 9 15,-2 4-15,-6-1 0,-6-1 16,-1-1-16,-1-1 0,-7 0 16,-5 0-16,-1 6 0,-2 5 0,-13-2 15,-8 0-15,6 1 0,3 2 16,-14 1-16,-9 0 15,3 0-15,2-1 0,-13 2 0,-9 1 16,5 0-16,3 1 0,-15-3 16,-12-4-16,9 5 0,6 5 15,-16-4-15,-8 0 0,9 0 16,6 1-16,-15-2 0,-10 1 16,6 0-16,6 0 0,-15-1 15,-12 0-15,14 3 0,10 2 0,-15-2 16,-9 1-16,8-1 0,7-2 15,-16-2-15,-8 0 0,16 0 16,11 2-16,-11 1 0,-6-1 16,11 1-16,7-2 0,-6 7 15,-5 4-15,17-3 0,13-1 16,-6-2-16,-3-2 0,14 5 16,9 2-16,-6 4 0,-6 2 15,15 2-15,8 1 0,-5 4 16,-3 1-16,6 3 0,6 3 0,28-8 15,19-4-15,13-2 0</inkml:trace>
  <inkml:trace contextRef="#ctx0" brushRef="#br0" timeOffset="768831.6385">5017 17159 0,'0'0'0,"0"0"16,0 0-16,0 0 0,0 0 0,0 0 16,0 0-16,0 0 0,0 0 15,0 0-15,0 0 0,0 0 16,0 0-16,0 0 0,11-26 15,-11 26-15,8-29 0,-3 6 16,-1-6-16,-1-3 0,0-2 0,1-17 16,-1-5-16,-1 0 15,2 2-15,-3-20 0,3-15 16,-2 9-16,-1 7 0,6-22 16,0-19-16,-2 15 0,-2 11 0,8-47 15,4 3-15,-1 15 0,0 10 16,0-18-16,1-11 15,1 17-15,0 10 0,7-13 0,6-12 16,-5 13-16,-2 7 0,2-15 16,3-10-16,0 8 0,2 8 15,1-7-15,1-3 0,-7 11 0,-6 7 16,7 1-16,6 0 16,-4 10-16,-1 6 0,-6 0 15,-5-2-15,-3 15 0,-2 9 0,3-1 16,3 1-16,-4 13 0,-2 7 15,-4 7-15,-2 7 0,2 2 16,3 1-16,-3 4 0,-3 1 16,0 13-16,-3 8 0,-2 5 15,1 2-15,-1 2 0,1 0 0,-3 1 16,-1-1-16,-2 1 16,-2 1-16,3 1 0,1 0 15,3 0-15</inkml:trace>
  <inkml:trace contextRef="#ctx0" brushRef="#br0" timeOffset="769430.8453">6223 12242 0,'0'0'0,"0"0"0,0 0 16,27 0-16,-27 0 0,0 0 15,22-3-15,-16 0 0,0-1 16,-1-4-16,1-3 0,-2-2 16,0-1-16,-1-3 0,-1-1 15,-1 0-15,-1 1 0,-3-6 0,-4 1 16,-1 2-16,-3 1 0,-5 3 15,-3 4-15,0 3 0,-2 4 16,-5 4-16,-1 5 0,-5 7 16,2 3-16,-2 9 0,-1 6 15,3 4-15,3 3 0,3 7 16,9 0-16,6-6 0,7-6 0,10-2 16,8-4-16,1-12 0,1-5 15,13-7-15,7-6 16,-1-8-16,2-3 0,5-12 0,0-7 15,-5-5-15,-5-3 0,2-10 16,2-7-16,-3-4 0,-5 3 0,2-19 16,-10 14-16,-8 17 15,-3 10-15,-4 13 0,-3 8 16,-2 7-16,-1 4 0,-1 7 0,0 7 16,-2 4-16,-1 6 0,-3 7 15,0 7-15,-3 7 0,1 5 16,-1 7-16,-4 5 0,4-7 15,0-5-15,2 1 0,1 1 16,0-2-16,1-8 0,2-6 16,0-3-16,-2-4 0,-2-3 15,-1-7-15,1-5 0,1-1 0,0-2 16,3 0-16</inkml:trace>
  <inkml:trace contextRef="#ctx0" brushRef="#br0" timeOffset="769748.007">6492 12090 0,'0'0'0,"0"0"0,0 0 16,26 0-16,-26 0 0,34 1 15,-34-1-15,44 0 0,-19-1 0,4 0 16,2-1-16,9-2 16,-1-1-16,-2-3 0,-1-1 0,5-4 15,-7 0-15,-3-4 0,-5-1 16,-6 3-16,-4 1 0,-10-1 15,-6 0-15,-5 4 16,-6 3-16,-7 6 0,-5 5 0,-2 4 16,-4 4-16,-5 10 15,-7 10 1,7 4-16,5 5 0,4 0 0,8-6 16,11 2-16,10-5 0,9-6 0,7-4 15,9-4-15,7-3 0,-1-4 16,1-5-16,-10-1 0,-6-1 15,-6-1-15</inkml:trace>
  <inkml:trace contextRef="#ctx0" brushRef="#br0" timeOffset="770065.2267">7067 12201 0,'0'0'15,"0"0"-15,0 0 0,0 0 0,0 0 16,28-3-16,-28 3 0,37-8 15,-15 3-15,4-2 0,4 0 16,0-2-16,1 0 0,9-4 16,1 2-16,-3-2 0,-3-2 15,1-4-15,-6-1 0,-6 2 0,-7 0 16,-7 2-16,-6 0 0,-8 4 16,-6 1-16,-7 4 0,-8 4 15,-5 5-15,-4 3 0,-3 10 16,-4 6-16,2 1 0,6-1 15,0 8-15,7 5 0,4 1 16,7-3-16,14-2 0,9-1 16,11-2-16,7-4 0,14-5 15,9-3-15,7-6 0,-1-4 0,-13 0 16,-10-2-16,-8 0 0</inkml:trace>
  <inkml:trace contextRef="#ctx0" brushRef="#br0" timeOffset="770280.4796">7964 12123 0,'0'0'0,"-3"14"16,-4 5-16,-3 6 0,-3 5 0,-7 18 16,-2 8-16,-5 18 0,-1 1 15,-3 12-15,-1 7 0,7-20 16,4-14-16,4-9 0,5-12 15,3-12-15,5-9 0,-2-18 16,3-13-16,1 6 0,0 0 0,1 3 16</inkml:trace>
  <inkml:trace contextRef="#ctx0" brushRef="#br0" timeOffset="770497.2595">7903 12055 0,'0'0'0,"12"-1"0,3 2 15,5 1-15,2 1 0,11 3 16,3 3-16,7 5 0,-2 5 0,-3 1 16,-3 5-16,0 1 0,-6 1 15,-8-3-15,-7 0 0,-8-3 16,-8-1-16,-5-1 0,-6 0 16,-10-3-16,-5-3 0,-6-2 15,-5-3-15,-3-1 0,-1-1 16,5-4-16,2-5 0,9 1 15,5 1-15,4 0 0</inkml:trace>
  <inkml:trace contextRef="#ctx0" brushRef="#br0" timeOffset="770682.3739">8515 12169 0,'0'0'15,"0"0"-15,25 4 0,-9-2 0,3 1 16,8 1-16,0 0 16,4 3-16,2-1 0,7 1 0,-2-1 15,-3 0-15,-2-1 0,-6-1 16,-5-1-16,-4 0 0</inkml:trace>
  <inkml:trace contextRef="#ctx0" brushRef="#br0" timeOffset="771030.7374">9243 12035 0,'0'0'0,"0"0"0,-7 22 15,3-8-15,-2 0 0,-5 9 0,-3 2 16,0 2-16,1 0 0,0-1 15,2-2-15,0-1 0,4-4 0,0-4 16,3-2-16,0-5 0,2-3 16,2-9-1,2-5-15,3-5 0,0 0 0,4-6 16,3-5-16,5-9 0,0 1 0,1 3 16,1 3-1,3 5-15,-1 3 16,-1 6-16,-2 4 0,0 3 0,0 4 15,-3 2-15,-1 2 0,5 4 16,2 2-16,0 1 0,0-2 0,-5-2 16,-1 0-16,-5-1 15</inkml:trace>
  <inkml:trace contextRef="#ctx0" brushRef="#br0" timeOffset="771381.3897">9858 11950 0,'0'0'0,"0"0"16,0 0-16,0 0 0,0 0 0,-25 11 15,25-11-15,-30 22 0,30-22 16,-31 32-16,12-11 16,3 1-16,2 1 0,5 3 0,8-4 15,3-1-15,3-2 0,10-5 16,7-2-16,1-4 0,1-1 0,9-2 15,4-4-15,-3-5 16,-3-4-16,-3-7 16,0-5-16,-6 2 0,-4 4 0,-5-6 15,-6 0-15,-4 0 0,-6 1 0,-4 2 16,-4 1-16,-4 6 0,-2 1 16,-4 1-16,-1 1 0,1 2 15,1 2-15,1 2 0,1 3 16,2 0-16,4 1 0,2 0 15,2 0-15,2-2 0</inkml:trace>
  <inkml:trace contextRef="#ctx0" brushRef="#br0" timeOffset="771698.0502">10356 11988 0,'0'0'0,"0"0"16,0 0-16,0 0 0,0 0 15,0 0-15,-26 19 0,26-19 16,-28 22-16,28-22 16,-25 33-16,15-14 0,2 0 0,4-1 15,3 1-15,5-3 0,5 0 16,8 1-16,3-2 0,4-4 16,3-2-16,1-6 0,-1-2 15,5-3-15,-2-4 0,-4-4 16,-4-4-16,-5-5 0,-3-2 15,-9-2-15,-6 3 0,-3 1 16,-4 1-16,-3 1 0,-4 2 16,-1 3-16,-3 2 0,0 3 15,2 2-15,2 4 0,3 2 0,5 4 16,2 2-16,2-1 0,0-2 16,0 0-16</inkml:trace>
  <inkml:trace contextRef="#ctx0" brushRef="#br0" timeOffset="771981.4217">11025 11764 0,'0'0'15,"0"0"-15,0 0 0,0 0 0,-5 25 16,5-25-16,-17 34 0,1-11 15,-3 3-15,-3 3 0,-2 2 16,-6 8-16,3-2 0,-3 6 16,3-7-16,9-3 0,5-4 15,7-5-15,7-2 16,8-6-16,6-4 0,5-3 0,3-3 16,3-4-16,2-2 0,1-7 15,-1-5-15,-5 2 0,-5 2 16,-2 1-16</inkml:trace>
  <inkml:trace contextRef="#ctx0" brushRef="#br0" timeOffset="772165.6319">10675 11886 0,'0'0'15,"0"0"-15,0 0 0,31 5 16,-10 0-16,5-1 0,6 1 15,4 0-15,1 1 0,13 3 16,0-1-16,2 0 0,-10-1 0,-8 0 16</inkml:trace>
  <inkml:trace contextRef="#ctx0" brushRef="#br0" timeOffset="772497.8461">11201 12089 0,'0'0'16,"0"0"-16,0 0 0,36 4 15,-36-4-15,35 4 0,-12-3 0,1-1 16,1 0-16,9-1 16,2 0-16,-4-2 0,-4 0 0,2-1 15,-5-2-15,-5-2 16,-5-2-16,-8 0 0,-3-1 0,-8-1 15,-4 0-15,-5 2 0,-2 2 16,-4 2-16,-2 2 0,-4 2 16,-4 3-16,1 5 15,-2 4-15,0 3 0,1 3 0,5 1 16,3 1-16,2 5 0,7 4 16,7-2-16,5 0 0,10 0 15,9-2-15,6-3 0,5-2 0,7-1 16,6-2-16,-9-3 15,-7-3-15,-6-1 0</inkml:trace>
  <inkml:trace contextRef="#ctx0" brushRef="#br0" timeOffset="772897.9895">12151 12162 0,'0'0'15,"0"0"-15,0 0 0,0 0 16,-9-22-16,9 22 15,-26-14-15,8 7 0,0 2 0,-4 1 16,-5 1-16,-6 1 0,0 2 16,1 4-16,0 2 0,2 2 0,2 5 15,-2 2-15,6 3 16,6 0-16,6 0 0,7-1 16,9 0-16,5-2 0,4-1 0,4-3 15,5-4-15,3-3 0,1-4 16,1-5-16,-1-4 0,1-5 15,0-7-15,5-9 16,-1-6-16,-6-3 0,-3-4 0,1-9 16,0-3-16,-1 4 0,0 3 0,-3 6 15,-1 4-15,-4 7 16,-1 5-16,-5 6 0,-1 7 0,-3 5 16,-1 3-16,-4 12 0,-3 10 15,-3 3-15,-5 7 0,-3 11 16,-4 9-16,-1 5 0,0 7 15,-10 18-15,-3 7 0,4-12 16,8-21-16,7-14 0</inkml:trace>
  <inkml:trace contextRef="#ctx0" brushRef="#br0" timeOffset="802065.5275">25185 17458 0,'0'0'0,"0"0"0,0 0 0,0 0 0,19 9 16,-19-9-16,0 0 15,0 0-15,0 0 0,0 0 16,0 0-16,0 0 0,0 0 0,0 0 16,0 0-16,-22-12 0,22 12 15,-27-11-15,27 11 0,-41-14 16,16 6-16,-11-3 15,-1 0-15,2 2 0,0 2 0,-9-1 16,-1 1-16,1 1 0,1 1 16,-8 2-16,-6 2 15,-7 1-15,7 0 0,-9 2 0,1 4 16,2-1-16,2 0 0,-9 3 16,-9 1-1,2 1-15,1 0 0,4-1 0,13-1 16,-28 7-16,3 2 0,13-3 15,10-4-15,-8-1 0,-3 0 16,15 0-16,12 0 0,-10-1 16,-7-1-16,7-4 0,4-2 0,-7 3 15,-5 2-15,7-1 16,5-2-16,-6-3 0,-4-2 16,13 2-16,7 2 0,-9-2 0,-6 0 15,5 0-15,4 1 0,-5 2 16,-2 2-16,2-5 0,2-2 15,-2 0-15,0-1 16,6 5-16,3 3 0,-11-1 0,-7 1 16,10-3-16,7-2 0,-4 1 15,-4 0-15,3 2 0,3 0 0,-4-2 16,0 1-16,3-1 0,4 0 16,-3-2-16,-2 0 15,1 1-15,2 0 0,-2-1 0,-3 0 16,7 3-16,2-1 0,-3 0 15,-2-1-15,4-4 0,5-3 0,-10-3 16,-3 0-16,5 4 16,7 2-16,-8-2 15,-5 0-15,8 4 0,5 2 0,-8-3 16,-6-4-16,8 0 0,6-2 0,-7 3 16,-3 1-16,4 3 0,2 2 15,-3 0-15,-4 2 16,5-1-16,2 0 0,-7 0 0,-5 1 15,3-4-15,4-2 0,-3 1 16,-1 2-16,5 0 0,4 0 16,-7 2-16,-3 1 0,5 0 15,6 0-15,-11 2 0,-9 1 16,9-4-16,6-1 0,-8 1 16,-5 0-16,5 2 0,3 0 0,-7-2 15,-1-2-15,7 2 0,4 1 0,-8 3 16,-7-1-16,6-2 15,5-3-15,-5 5 0,-3 3 16,4-3-16,2-2 0,-10 2 16,-6 0-16,6-2 0,5-2 0,-17 0 15,-12 1-15,27 0 0,21 0 16,11 0-16</inkml:trace>
  <inkml:trace contextRef="#ctx0" brushRef="#br0" timeOffset="816998.4394">26289 11068 0,'0'0'0,"10"0"0,0 0 16,-1 0-16,1 0 0,2 3 0,1 1 16,3 0-16,1 2 0,8 3 15,1 2-15,2-1 0,1 1 16,3 0-16,2 1 0,12 1 16,2-2-16,5 1 0,3-1 15,12 0-15,-2-1 0,7-4 16,4-1-16,11-4 0,-3-2 0,15-4 15,0-1-15,-1-6 0,-4-1 16,45-9-16,-11-1 0,-12-1 16,-9 2-16,-1-1 0,-1 2 15,-12 3-15,-7 3 0,-3 5 16,-4 2-16,-10 6 0,-8 3 0,-2 3 16,-3 1-16,-11 2 15,-10 1-15,-2 3 0,-2 3 16,-1 0-16,0 1 0,4-2 0,1 1 15,4-1-15,3 3 0,5-7 16,3 1-16,2-6 0,0-3 16,6-2-16,2 0 0,6-6 15,1-2-15,5-3 0,4-2 16,-4-1-16,-4 0 0,5-1 16,3-1-16,-10 1 0,-5 0 0,-9 6 15,-5 3-15,-1 4 16,-4 2-16,-5 1 0,-2 1 15,-10 2-15,-5 4 0,2 4 16,3 3-16,0 2 0,2 0 0,0 2 16,1 0-16,-7-7 0,7 2 15,6 0-15,6 0 0,4-1 16,3 0-16,8 0 0,4 0 16,4 0-16,2-1 0,33 3 15,-5-5-15,-7-4 0,-2-4 0,-1-5 16,1-6-16,-9-1 0,-6-3 15,-9 1-15,-7 2 0,-10 0 16,-7 2-16,-5 0 0,-4 2 16,-7-5-16,-6-2 0,-3 3 15,-4 2-15,1 0 0,0 2 16,1 3-16,5 1 0,8 3 16,4 3-16,11 6 0,9 3 15,4 3-15,1 0 0,8 7 16,1 3-16,-17-7 0,-12-5 0,-9-4 15</inkml:trace>
  <inkml:trace contextRef="#ctx0" brushRef="#br0" timeOffset="818632.2569">2019 11923 0,'0'0'0,"0"0"0,0 0 15,0 0-15,24 14 0,-24-14 16,20 14-16,-6-6 0,1 0 0,3 1 16,4 4-16,2-2 0,-1 0 15,12-1-15,2-1 0,4-2 16,0-1-16,13-6 16,3-3-16,3-7 0,0-2 0,12-5 15,-3-2-15,11-5 0,-4 1 0,-2 2 16,1 1-16,-1 3 15,-8 4-15,-1 8 0,1 5 16,25 6-16,-5 4 0,-10 6 16,-4 7-16,-5 0 0,-4 2 0,3 0 15,4-1-15,-3-8 0,0-3 16,4-8-16,3-3 0,-3-9 16,-2-8-16,5-5 0,-1-3 15,-3-2-15,-5 0 0,2-7 16,3-6-16,-3 8 0,-2 3 0,4 7 15,5 4 1,10 9-16,6 8 0,-20 4 16,-14 4-16,9 7 0,7 5 15,-16-5-15,-10-5 0,8-4 16,6-1-16,1 0 0,-1 0 0,11-11 16,6-8-16,-14-5 15,-9-5-15,15-4 0,12-2 0,-12 3 16,-6 2-16,5-2 0,5-2 15,-7 8-15,-2 7 0,6 8 16,2 4-16,-11 2 0,-8 0 0,5 9 16,6 6-16,-2 1 15,-3 0-15,4 6 0,7 4 16,-14-11-16,-5-6 0,11-3 16,6 0-16,-4-5 0,-2 1 0,8-11 15,7-7-15,-2-2 0,-3-1 16,7-6-16,6-2 0,-8 6 15,-5 6-15,7 0 0,6 1 16,-12 2-16,-10 1 0,6 15 16,4 9-16,-11 3 0,-7 1 0,7 7 15,6 4-15,-1-5 16,0-5-16,4 2 0,4-1 16,-10-7-16,-7-6 0,17-5 15,12-4-15,-10-3 0,-8-3 0,16-12 16,10-9-16,-11 5 0,-7 4 0,-24 6 15,-17 5-15,-10 2 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2025/9/5</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2025/9/5</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2025/9/5</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2025/9/5</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2025/9/5</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2025/9/5</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2025/9/5</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3.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4.emf"/><Relationship Id="rId4" Type="http://schemas.openxmlformats.org/officeDocument/2006/relationships/customXml" Target="../ink/ink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5.emf"/><Relationship Id="rId4" Type="http://schemas.openxmlformats.org/officeDocument/2006/relationships/customXml" Target="../ink/ink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选必</a:t>
            </a:r>
            <a:r>
              <a:rPr lang="en-US" altLang="zh-CN">
                <a:solidFill>
                  <a:srgbClr val="FF0000"/>
                </a:solidFill>
              </a:rPr>
              <a:t>4U3</a:t>
            </a:r>
            <a:r>
              <a:rPr lang="zh-CN" altLang="en-US">
                <a:solidFill>
                  <a:srgbClr val="FF0000"/>
                </a:solidFill>
              </a:rPr>
              <a:t>课文</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8785"/>
            <a:ext cx="10968990" cy="5810885"/>
          </a:xfrm>
          <a:ln>
            <a:solidFill>
              <a:schemeClr val="accent1"/>
            </a:solidFill>
          </a:ln>
        </p:spPr>
        <p:txBody>
          <a:bodyPr/>
          <a:lstStyle/>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P</a:t>
            </a:r>
            <a:r>
              <a:rPr lang="en-US" altLang="zh-CN" sz="2400" b="1"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rPr>
              <a:t>Between 1405 and 1433, seven large fleets sailed west on voyages of trade and exploration. These fleets were a sight to behold and were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a league of their own at that time.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the command of Zheng He, they set sail from the South China Sea across the Indian Ocean to the mouth of the Red Sea, and then to the east coast of Africa. African royal families sent gifts such as giraffes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gestures of friendship in return for gold, silk and spices. Despite China’s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(withdraw) from further expeditions after 1433, these land and sea routes remained active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(function) channels between other cultures for centuries.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25040" y="1540080"/>
              <a:ext cx="10186920" cy="4029120"/>
            </p14:xfrm>
          </p:contentPart>
        </mc:Choice>
        <mc:Fallback>
          <p:pic>
            <p:nvPicPr>
              <p:cNvPr id="2" name="墨迹 1"/>
              <p:cNvPicPr/>
              <p:nvPr/>
            </p:nvPicPr>
            <p:blipFill>
              <a:blip r:embed="rId5"/>
              <a:stretch>
                <a:fillRect/>
              </a:stretch>
            </p:blipFill>
            <p:spPr>
              <a:xfrm>
                <a:off x="715680" y="1530720"/>
                <a:ext cx="10205640" cy="40478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P</a:t>
            </a:r>
            <a:r>
              <a:rPr lang="en-US" altLang="zh-CN" sz="2400" b="1"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5 </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rPr>
              <a:t>The aim of the Belt and Road Initiative is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(encourage) cooperation and trade across the historic Silk Road areas, and strengthen the bonds between China and the rest of the world. Trading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(grow) greatly in recent years and will continue to do so in years yet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(come). Although the ancient sea routes of Zheng He have been traveled many times, there are still many other places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(leave) to explore. That China’s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(join) efforts with other nations to explore the Arctic reflects an urgent need to understand climate change. </a:t>
            </a: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22600" y="866520"/>
              <a:ext cx="10571040" cy="5264640"/>
            </p14:xfrm>
          </p:contentPart>
        </mc:Choice>
        <mc:Fallback>
          <p:pic>
            <p:nvPicPr>
              <p:cNvPr id="2" name="墨迹 1"/>
              <p:cNvPicPr/>
              <p:nvPr/>
            </p:nvPicPr>
            <p:blipFill>
              <a:blip r:embed="rId5"/>
              <a:stretch>
                <a:fillRect/>
              </a:stretch>
            </p:blipFill>
            <p:spPr>
              <a:xfrm>
                <a:off x="813240" y="857160"/>
                <a:ext cx="10589760" cy="52833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46710"/>
            <a:ext cx="10968990" cy="5902960"/>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P</a:t>
            </a:r>
            <a:r>
              <a:rPr lang="en-US" altLang="zh-CN" sz="2400" b="1"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76</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Named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a mythical dragon, Jiaolong is China’s first manned deep-sea research submersible. Deveoped by Chinese designers and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(enter) service in 2010, it made China the 5th country in the world with deep-sea exploration technology.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In 2017, the submersible’s mother ship, </a:t>
            </a:r>
            <a:r>
              <a:rPr lang="en-US" altLang="zh-CN" sz="2400" i="1">
                <a:solidFill>
                  <a:schemeClr val="tx1"/>
                </a:solidFill>
                <a:latin typeface="Times New Roman" panose="02020603050405020304" charset="0"/>
                <a:cs typeface="Times New Roman" panose="02020603050405020304" charset="0"/>
              </a:rPr>
              <a:t>Xiangyanghong09</a:t>
            </a:r>
            <a:r>
              <a:rPr lang="en-US" altLang="zh-CN" sz="2400">
                <a:solidFill>
                  <a:schemeClr val="tx1"/>
                </a:solidFill>
                <a:latin typeface="Times New Roman" panose="02020603050405020304" charset="0"/>
                <a:cs typeface="Times New Roman" panose="02020603050405020304" charset="0"/>
              </a:rPr>
              <a:t> initiated a 138-day expedition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it sailed nearly 34, 000 km into the South China Sea, the northwestern Indian Ocean and the northwestern Pacific Ocean. Jiaolong made two dives in the Mariana Trench and the Yap Trench,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in the western Pacific Ocean. These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(operate) have enabled scientists to better understand geographical and biological conditions deep under the oceans.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Afterwards, Jiaolong underwent </a:t>
            </a:r>
            <a:r>
              <a:rPr lang="en-US" altLang="zh-CN" sz="2400" u="sng">
                <a:solidFill>
                  <a:schemeClr val="tx1"/>
                </a:solidFill>
                <a:latin typeface="Times New Roman" panose="02020603050405020304" charset="0"/>
                <a:cs typeface="Times New Roman" panose="02020603050405020304" charset="0"/>
              </a:rPr>
              <a:t>  61  </a:t>
            </a:r>
            <a:r>
              <a:rPr lang="en-US" altLang="zh-CN" sz="2400">
                <a:solidFill>
                  <a:schemeClr val="tx1"/>
                </a:solidFill>
                <a:latin typeface="Times New Roman" panose="02020603050405020304" charset="0"/>
                <a:cs typeface="Times New Roman" panose="02020603050405020304" charset="0"/>
              </a:rPr>
              <a:t> (maintain) before starting its next adventure. In 2019, Jiaolong had a new mother ship, which </a:t>
            </a:r>
            <a:r>
              <a:rPr lang="en-US" altLang="zh-CN" sz="2400" u="sng">
                <a:solidFill>
                  <a:schemeClr val="tx1"/>
                </a:solidFill>
                <a:latin typeface="Times New Roman" panose="02020603050405020304" charset="0"/>
                <a:cs typeface="Times New Roman" panose="02020603050405020304" charset="0"/>
              </a:rPr>
              <a:t>  62  </a:t>
            </a:r>
            <a:r>
              <a:rPr lang="en-US" altLang="zh-CN" sz="2400">
                <a:solidFill>
                  <a:schemeClr val="tx1"/>
                </a:solidFill>
                <a:latin typeface="Times New Roman" panose="02020603050405020304" charset="0"/>
                <a:cs typeface="Times New Roman" panose="02020603050405020304" charset="0"/>
              </a:rPr>
              <a:t> (name) Deep Sea No. 1. </a:t>
            </a: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88960" y="595440"/>
              <a:ext cx="10662840" cy="5138280"/>
            </p14:xfrm>
          </p:contentPart>
        </mc:Choice>
        <mc:Fallback>
          <p:pic>
            <p:nvPicPr>
              <p:cNvPr id="2" name="墨迹 1"/>
              <p:cNvPicPr/>
              <p:nvPr/>
            </p:nvPicPr>
            <p:blipFill>
              <a:blip r:embed="rId5"/>
              <a:stretch>
                <a:fillRect/>
              </a:stretch>
            </p:blipFill>
            <p:spPr>
              <a:xfrm>
                <a:off x="579600" y="586080"/>
                <a:ext cx="10681560" cy="51570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3060"/>
            <a:ext cx="10968990" cy="5896610"/>
          </a:xfrm>
          <a:ln>
            <a:solidFill>
              <a:schemeClr val="accent1"/>
            </a:solidFill>
          </a:ln>
        </p:spPr>
        <p:txBody>
          <a:bodyPr/>
          <a:lstStyle/>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a:t>
            </a:r>
            <a:r>
              <a:rPr lang="en-US" altLang="zh-CN" sz="2400" b="1"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78</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Scientists calculated there were 38 million pieces of plastic,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(weigh) almost 18 tons, on Henderson Island in the South Pacific,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remote place on the earth previously untouched by humans. So it can be said with certainty that no country has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free pass: plastics were found everywhere. </a:t>
            </a:r>
          </a:p>
          <a:p>
            <a:pPr marL="0" indent="457200" algn="just">
              <a:buNone/>
            </a:pPr>
            <a:r>
              <a:rPr lang="en-US" altLang="zh-CN" sz="2400">
                <a:solidFill>
                  <a:schemeClr val="tx1"/>
                </a:solidFill>
                <a:latin typeface="Times New Roman" panose="02020603050405020304" charset="0"/>
                <a:cs typeface="Times New Roman" panose="02020603050405020304" charset="0"/>
              </a:rPr>
              <a:t>The plastic on Henderson Island accounts for just 2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(second) worth of global annual plastic production. That production will more than triple by 2050. Then there will be the same weight of plastic in the sea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fish’s. </a:t>
            </a: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04880" y="1301040"/>
              <a:ext cx="10330200" cy="4038840"/>
            </p14:xfrm>
          </p:contentPart>
        </mc:Choice>
        <mc:Fallback>
          <p:pic>
            <p:nvPicPr>
              <p:cNvPr id="2" name="墨迹 1"/>
              <p:cNvPicPr/>
              <p:nvPr/>
            </p:nvPicPr>
            <p:blipFill>
              <a:blip r:embed="rId5"/>
              <a:stretch>
                <a:fillRect/>
              </a:stretch>
            </p:blipFill>
            <p:spPr>
              <a:xfrm>
                <a:off x="695520" y="1291680"/>
                <a:ext cx="10348920" cy="40575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342265" y="415290"/>
            <a:ext cx="11463655" cy="6155055"/>
          </a:xfrm>
          <a:ln>
            <a:solidFill>
              <a:schemeClr val="accent1"/>
            </a:solidFill>
          </a:ln>
        </p:spPr>
        <p:txBody>
          <a:bodyPr>
            <a:noAutofit/>
          </a:bodyPr>
          <a:lstStyle/>
          <a:p>
            <a:pPr marL="0" indent="0" algn="just">
              <a:lnSpc>
                <a:spcPts val="2000"/>
              </a:lnSpc>
              <a:spcAft>
                <a:spcPts val="0"/>
              </a:spcAft>
              <a:buNone/>
            </a:pPr>
            <a:r>
              <a:rPr lang="en-US" altLang="zh-CN" sz="23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dicksuck</a:t>
            </a:r>
            <a:r>
              <a:rPr lang="zh-CN" altLang="en-US" sz="23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基于以上文章进行的完形改编：</a:t>
            </a:r>
          </a:p>
          <a:p>
            <a:pPr marL="0" indent="0" algn="just">
              <a:lnSpc>
                <a:spcPts val="2000"/>
              </a:lnSpc>
              <a:spcAft>
                <a:spcPts val="0"/>
              </a:spcAft>
              <a:buNone/>
            </a:pP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The world’s oceans are drowning in plastic: an estimated 8 million metric tons enter their depths annually. While this crisis seems overwhelming, here’s my two cents’ </a:t>
            </a:r>
            <a:r>
              <a:rPr lang="en-US" altLang="zh-CN" sz="2300" u="sng">
                <a:solidFill>
                  <a:srgbClr val="FF0000"/>
                </a:solidFill>
                <a:latin typeface="Times New Roman" panose="02020603050405020304" charset="0"/>
                <a:cs typeface="Times New Roman" panose="02020603050405020304" charset="0"/>
              </a:rPr>
              <a:t>  41 </a:t>
            </a:r>
            <a:r>
              <a:rPr lang="en-US" altLang="zh-CN" sz="2300">
                <a:solidFill>
                  <a:schemeClr val="tx1"/>
                </a:solidFill>
                <a:latin typeface="Times New Roman" panose="02020603050405020304" charset="0"/>
                <a:cs typeface="Times New Roman" panose="02020603050405020304" charset="0"/>
              </a:rPr>
              <a:t>: solutions are emerging from unexpected places. </a:t>
            </a:r>
          </a:p>
          <a:p>
            <a:pPr marL="0" indent="45720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As a </a:t>
            </a:r>
            <a:r>
              <a:rPr lang="en-US" altLang="zh-CN" sz="2300" u="sng">
                <a:solidFill>
                  <a:srgbClr val="FF0000"/>
                </a:solidFill>
                <a:latin typeface="Times New Roman" panose="02020603050405020304" charset="0"/>
                <a:cs typeface="Times New Roman" panose="02020603050405020304" charset="0"/>
              </a:rPr>
              <a:t>  42  </a:t>
            </a:r>
            <a:r>
              <a:rPr lang="en-US" altLang="zh-CN" sz="2300">
                <a:solidFill>
                  <a:schemeClr val="tx1"/>
                </a:solidFill>
                <a:latin typeface="Times New Roman" panose="02020603050405020304" charset="0"/>
                <a:cs typeface="Times New Roman" panose="02020603050405020304" charset="0"/>
              </a:rPr>
              <a:t> from conventional cleanup methods using nets which damage marine life, Boyan Slat’s breakthrough came from understanding ocean </a:t>
            </a:r>
            <a:r>
              <a:rPr lang="en-US" altLang="zh-CN" sz="2300" u="sng">
                <a:solidFill>
                  <a:srgbClr val="FF0000"/>
                </a:solidFill>
                <a:latin typeface="Times New Roman" panose="02020603050405020304" charset="0"/>
                <a:cs typeface="Times New Roman" panose="02020603050405020304" charset="0"/>
              </a:rPr>
              <a:t>  43  </a:t>
            </a:r>
            <a:r>
              <a:rPr lang="en-US" altLang="zh-CN" sz="2300">
                <a:solidFill>
                  <a:schemeClr val="tx1"/>
                </a:solidFill>
                <a:latin typeface="Times New Roman" panose="02020603050405020304" charset="0"/>
                <a:cs typeface="Times New Roman" panose="02020603050405020304" charset="0"/>
              </a:rPr>
              <a:t>. “Why do we chase plastic when the flowing water can bring it to us?” His nonprofit now </a:t>
            </a:r>
            <a:r>
              <a:rPr lang="en-US" altLang="zh-CN" sz="2300" u="sng">
                <a:solidFill>
                  <a:srgbClr val="FF0000"/>
                </a:solidFill>
                <a:latin typeface="Times New Roman" panose="02020603050405020304" charset="0"/>
                <a:cs typeface="Times New Roman" panose="02020603050405020304" charset="0"/>
              </a:rPr>
              <a:t>  44</a:t>
            </a:r>
            <a:r>
              <a:rPr lang="en-US" altLang="zh-CN" sz="2300" u="sng">
                <a:solidFill>
                  <a:schemeClr val="tx1"/>
                </a:solidFill>
                <a:latin typeface="Times New Roman" panose="02020603050405020304" charset="0"/>
                <a:cs typeface="Times New Roman" panose="02020603050405020304" charset="0"/>
              </a:rPr>
              <a:t>  </a:t>
            </a:r>
            <a:r>
              <a:rPr lang="en-US" altLang="zh-CN" sz="2300">
                <a:solidFill>
                  <a:schemeClr val="tx1"/>
                </a:solidFill>
                <a:latin typeface="Times New Roman" panose="02020603050405020304" charset="0"/>
                <a:cs typeface="Times New Roman" panose="02020603050405020304" charset="0"/>
              </a:rPr>
              <a:t> 600-meter barriers that concentrate plastics in a certain area. </a:t>
            </a:r>
          </a:p>
          <a:p>
            <a:pPr marL="0" indent="45720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Skeptics initially called the project </a:t>
            </a:r>
            <a:r>
              <a:rPr lang="en-US" altLang="zh-CN" sz="2300" u="sng">
                <a:solidFill>
                  <a:srgbClr val="FF0000"/>
                </a:solidFill>
                <a:latin typeface="Times New Roman" panose="02020603050405020304" charset="0"/>
                <a:cs typeface="Times New Roman" panose="02020603050405020304" charset="0"/>
              </a:rPr>
              <a:t>  45  </a:t>
            </a:r>
            <a:r>
              <a:rPr lang="en-US" altLang="zh-CN" sz="2300">
                <a:solidFill>
                  <a:schemeClr val="tx1"/>
                </a:solidFill>
                <a:latin typeface="Times New Roman" panose="02020603050405020304" charset="0"/>
                <a:cs typeface="Times New Roman" panose="02020603050405020304" charset="0"/>
              </a:rPr>
              <a:t>, yet Slat has stuck to it for almost 20 years. However, cleanup alone can’t solve this issue; it must be addressed </a:t>
            </a:r>
            <a:r>
              <a:rPr lang="en-US" altLang="zh-CN" sz="2300" u="sng">
                <a:solidFill>
                  <a:srgbClr val="FF0000"/>
                </a:solidFill>
                <a:latin typeface="Times New Roman" panose="02020603050405020304" charset="0"/>
                <a:cs typeface="Times New Roman" panose="02020603050405020304" charset="0"/>
              </a:rPr>
              <a:t>  46  </a:t>
            </a:r>
            <a:r>
              <a:rPr lang="en-US" altLang="zh-CN" sz="2300">
                <a:solidFill>
                  <a:schemeClr val="tx1"/>
                </a:solidFill>
                <a:latin typeface="Times New Roman" panose="02020603050405020304" charset="0"/>
                <a:cs typeface="Times New Roman" panose="02020603050405020304" charset="0"/>
              </a:rPr>
              <a:t>. What makes Slat’s approach remarkable is its demontration that even </a:t>
            </a:r>
            <a:r>
              <a:rPr lang="en-US" altLang="zh-CN" sz="2300" u="sng">
                <a:solidFill>
                  <a:srgbClr val="FF0000"/>
                </a:solidFill>
                <a:latin typeface="Times New Roman" panose="02020603050405020304" charset="0"/>
                <a:cs typeface="Times New Roman" panose="02020603050405020304" charset="0"/>
              </a:rPr>
              <a:t>  47</a:t>
            </a:r>
            <a:r>
              <a:rPr lang="en-US" altLang="zh-CN" sz="2300" u="sng">
                <a:solidFill>
                  <a:schemeClr val="tx1"/>
                </a:solidFill>
                <a:latin typeface="Times New Roman" panose="02020603050405020304" charset="0"/>
                <a:cs typeface="Times New Roman" panose="02020603050405020304" charset="0"/>
              </a:rPr>
              <a:t>  </a:t>
            </a:r>
            <a:r>
              <a:rPr lang="en-US" altLang="zh-CN" sz="2300">
                <a:solidFill>
                  <a:schemeClr val="tx1"/>
                </a:solidFill>
                <a:latin typeface="Times New Roman" panose="02020603050405020304" charset="0"/>
                <a:cs typeface="Times New Roman" panose="02020603050405020304" charset="0"/>
              </a:rPr>
              <a:t> environmental problems can yield to innovation. </a:t>
            </a:r>
          </a:p>
          <a:p>
            <a:pPr marL="0" indent="45720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This story also reveals that marine plastic pollution is </a:t>
            </a:r>
            <a:r>
              <a:rPr lang="en-US" altLang="zh-CN" sz="2300" u="sng">
                <a:solidFill>
                  <a:srgbClr val="FF0000"/>
                </a:solidFill>
                <a:latin typeface="Times New Roman" panose="02020603050405020304" charset="0"/>
                <a:cs typeface="Times New Roman" panose="02020603050405020304" charset="0"/>
              </a:rPr>
              <a:t>  48  </a:t>
            </a:r>
            <a:r>
              <a:rPr lang="en-US" altLang="zh-CN" sz="2300">
                <a:solidFill>
                  <a:schemeClr val="tx1"/>
                </a:solidFill>
                <a:latin typeface="Times New Roman" panose="02020603050405020304" charset="0"/>
                <a:cs typeface="Times New Roman" panose="02020603050405020304" charset="0"/>
              </a:rPr>
              <a:t>, which needs joint efforts of all countries. </a:t>
            </a:r>
          </a:p>
          <a:p>
            <a:pPr marL="0" indent="0" algn="just">
              <a:lnSpc>
                <a:spcPts val="2000"/>
              </a:lnSpc>
              <a:spcAft>
                <a:spcPts val="0"/>
              </a:spcAft>
              <a:buNone/>
            </a:pPr>
            <a:endParaRPr lang="en-US" altLang="zh-CN" sz="2300">
              <a:solidFill>
                <a:schemeClr val="tx1"/>
              </a:solidFill>
              <a:latin typeface="Times New Roman" panose="02020603050405020304" charset="0"/>
              <a:cs typeface="Times New Roman" panose="02020603050405020304" charset="0"/>
            </a:endParaRP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41. A. opinion 	B. perspective 	C. worth 		D. information </a:t>
            </a: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42. A. departure 	B. protection 	C. reform 		D. insistence</a:t>
            </a: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43. A. chemistry 	B. currents 		C. biodiversity 	D. distribution </a:t>
            </a: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44. A. abandons 	B. lifts 		C. builds 		D. employs </a:t>
            </a: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45. A. a wet blanket B. a boredom 	C. a head start 	D. a flash in the pan </a:t>
            </a: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46. A. at source 	B. in theory 		C. by chance 	D. on end </a:t>
            </a: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47. A. deep-seated 	B. long-awaited 	C. seemingly-neglected D. well-defined </a:t>
            </a: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48. A. measurable 	B. borderless 	C. faded 		D. different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266760" y="1429560"/>
              <a:ext cx="11696400" cy="5203440"/>
            </p14:xfrm>
          </p:contentPart>
        </mc:Choice>
        <mc:Fallback>
          <p:pic>
            <p:nvPicPr>
              <p:cNvPr id="2" name="墨迹 1"/>
              <p:cNvPicPr/>
              <p:nvPr/>
            </p:nvPicPr>
            <p:blipFill>
              <a:blip r:embed="rId5"/>
              <a:stretch>
                <a:fillRect/>
              </a:stretch>
            </p:blipFill>
            <p:spPr>
              <a:xfrm>
                <a:off x="257400" y="1420200"/>
                <a:ext cx="11715120" cy="52221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677</Words>
  <Application>Microsoft Office PowerPoint</Application>
  <PresentationFormat>宽屏</PresentationFormat>
  <Paragraphs>27</Paragraphs>
  <Slides>6</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6</vt:i4>
      </vt:variant>
    </vt:vector>
  </HeadingPairs>
  <TitlesOfParts>
    <vt:vector size="11" baseType="lpstr">
      <vt:lpstr>微软雅黑</vt:lpstr>
      <vt:lpstr>Arial</vt:lpstr>
      <vt:lpstr>Times New Roman</vt:lpstr>
      <vt:lpstr>Wingdings</vt:lpstr>
      <vt:lpstr>WPS</vt:lpstr>
      <vt:lpstr>选必4U3课文</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175</cp:revision>
  <dcterms:created xsi:type="dcterms:W3CDTF">2019-06-19T02:08:00Z</dcterms:created>
  <dcterms:modified xsi:type="dcterms:W3CDTF">2025-09-05T04:23:30Z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FF1CC5FD41584CEA9DA35C732FF14713_11</vt:lpwstr>
  </property>
</Properties>
</file>